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9" r:id="rId2"/>
    <p:sldId id="385" r:id="rId3"/>
    <p:sldId id="361" r:id="rId4"/>
    <p:sldId id="286" r:id="rId5"/>
    <p:sldId id="346" r:id="rId6"/>
    <p:sldId id="359" r:id="rId7"/>
    <p:sldId id="372" r:id="rId8"/>
    <p:sldId id="371" r:id="rId9"/>
    <p:sldId id="362" r:id="rId10"/>
    <p:sldId id="345" r:id="rId11"/>
    <p:sldId id="363" r:id="rId12"/>
    <p:sldId id="368" r:id="rId13"/>
    <p:sldId id="357" r:id="rId14"/>
    <p:sldId id="35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9E4A9-52A6-4248-A629-FFA1D6FE6F2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EBF6-003F-4820-AA94-3B5439B52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7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2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8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7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5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20843-D1B3-4E8F-ABD5-39C05CD08CB3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5BF4-6B01-4294-BD10-F4B6501DE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2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r.ZHYamany\AppData\Local\Microsoft\Windows\Temporary%20Internet%20Files\Content.Outlook\S43QIU6Y\www.kfupm.edu.sa\ce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zhyamani@kfupm.edu.s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54037"/>
            <a:ext cx="1450848" cy="14508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2784" y="764667"/>
            <a:ext cx="6984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000" dirty="0" smtClean="0">
                <a:effectLst/>
                <a:cs typeface="+mj-cs"/>
              </a:rPr>
              <a:t>الديناميكا الحرارية والميكانيكا الإحصائية للغازات المثالية</a:t>
            </a:r>
            <a:endParaRPr lang="en-US" sz="4000" dirty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214" y="2368306"/>
            <a:ext cx="482727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Instructor</a:t>
            </a:r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Name</a:t>
            </a:r>
            <a:r>
              <a:rPr lang="en-US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Dr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 Zain </a:t>
            </a: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Yamani</a:t>
            </a:r>
          </a:p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Director of CENT-KFUPM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[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  <a:hlinkClick r:id="rId3" action="ppaction://hlinkfile"/>
              </a:rPr>
              <a:t>www.kfupm.edu.sa/cent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]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Phone:</a:t>
            </a:r>
            <a:r>
              <a:rPr lang="en-US" b="1" dirty="0">
                <a:latin typeface="MS Mincho" panose="02020609040205080304" pitchFamily="49" charset="-128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013-860-4363</a:t>
            </a:r>
            <a:endParaRPr lang="ar-KW" dirty="0" smtClean="0">
              <a:latin typeface="Times New Roman" panose="020206030504050203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Mobile</a:t>
            </a:r>
            <a:r>
              <a:rPr lang="en-US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0504608515</a:t>
            </a:r>
            <a:endParaRPr lang="ar-KW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E-mail: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	</a:t>
            </a:r>
            <a:r>
              <a:rPr lang="en-US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zhyamani@kfupm.edu.sa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meetings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Saturdays 9.30 – 11.30 a.m.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4771" y="1604885"/>
            <a:ext cx="2901727" cy="4222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6230" y="2436028"/>
            <a:ext cx="2537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0000"/>
                </a:solidFill>
                <a:cs typeface="+mj-cs"/>
              </a:rPr>
              <a:t>المحاضرة الخامسة</a:t>
            </a:r>
          </a:p>
          <a:p>
            <a:pPr algn="ctr" rtl="1"/>
            <a:r>
              <a:rPr lang="ar-KW" sz="2400" b="1" dirty="0" smtClean="0">
                <a:solidFill>
                  <a:srgbClr val="0070C0"/>
                </a:solidFill>
                <a:cs typeface="+mj-cs"/>
              </a:rPr>
              <a:t>28 رجب، 1439 هـ</a:t>
            </a:r>
            <a:endParaRPr lang="en-US" sz="2400" b="1" dirty="0">
              <a:solidFill>
                <a:srgbClr val="0070C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06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840" y="621792"/>
            <a:ext cx="920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postulate of statistical thermodynamics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8330" y="1360170"/>
            <a:ext cx="919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possible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microstates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an isolated assembly are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equally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probable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1985992"/>
            <a:ext cx="5143501" cy="4482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831" y="1785533"/>
            <a:ext cx="27927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levels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Degeneracy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Occupation number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configuration)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Microstate</a:t>
            </a:r>
            <a:endParaRPr lang="ar-K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Indistinguishable particles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Distinguishable particles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9160341" y="3354289"/>
            <a:ext cx="485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Carter’s chapter-12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972" y="3342755"/>
            <a:ext cx="7619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microstates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microstate: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 system of indistinguishable particles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by the number of particles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system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is specified by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state of each particle.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4972" y="1120255"/>
            <a:ext cx="8938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macrostate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macrostate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specified by the number of particles in each of the energy levels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5158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300" y="2103120"/>
            <a:ext cx="919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possible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microstates of an isolated assembly?</a:t>
            </a:r>
          </a:p>
        </p:txBody>
      </p:sp>
    </p:spTree>
    <p:extLst>
      <p:ext uri="{BB962C8B-B14F-4D97-AF65-F5344CB8AC3E}">
        <p14:creationId xmlns:p14="http://schemas.microsoft.com/office/powerpoint/2010/main" val="231919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" y="1585227"/>
            <a:ext cx="2256673" cy="5003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47" y="1585227"/>
            <a:ext cx="2965203" cy="5025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856" y="1549630"/>
            <a:ext cx="2227864" cy="5060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630" y="742950"/>
            <a:ext cx="112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considerations (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indistinguishable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bosons, fermions,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distinguishable)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727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24" y="878673"/>
            <a:ext cx="6203464" cy="4509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277" y="1105079"/>
            <a:ext cx="395954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(</a:t>
            </a:r>
            <a:r>
              <a:rPr lang="en-US" dirty="0" err="1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W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 number of ways the k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achieved. [aka: statistical count]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probability (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(true) probability is: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en-US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occupation number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0980" y="358933"/>
            <a:ext cx="757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laws (of energy, number of particles)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" y="4597918"/>
            <a:ext cx="374332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878" y="5617093"/>
            <a:ext cx="55245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3015" y="1303782"/>
            <a:ext cx="9075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سنقدم على موضوع الفيزياء الإحصائية.</a:t>
            </a:r>
          </a:p>
          <a:p>
            <a:pPr marL="457200" indent="-457200" algn="r" rt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ما نريد نغطيه (بعد شرائح قليلة).</a:t>
            </a:r>
          </a:p>
          <a:p>
            <a:pPr marL="457200" indent="-457200" algn="r" rt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كيف سنختم الدورة:</a:t>
            </a:r>
          </a:p>
          <a:p>
            <a:pPr marL="1371600" lvl="2" indent="-457200" algn="r" rt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السبت القادم (و لكن الغالب سنبدأ مبكرا.. عند الثامنة)</a:t>
            </a:r>
          </a:p>
          <a:p>
            <a:pPr marL="1371600" lvl="2" indent="-457200" algn="r" rt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أعتمد عليكم في قراءة الأبواب: 12، 13 و 14 من الكتاب المقرر.</a:t>
            </a:r>
          </a:p>
          <a:p>
            <a:pPr marL="1371600" lvl="2" indent="-457200" algn="r" rt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ربما تكون دروس متفرقة (بعد/ قبل؟؟ رمضان) تسهب في ما أنوي أن أختصره.</a:t>
            </a:r>
          </a:p>
          <a:p>
            <a:pPr marL="1371600" lvl="2" indent="-457200" algn="r" rt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ما </a:t>
            </a:r>
            <a:r>
              <a:rPr lang="ar-K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نريد نغطيه (بعد شرائح قليلة).</a:t>
            </a:r>
          </a:p>
          <a:p>
            <a:pPr marL="457200" indent="-457200" algn="r" rtl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K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مما يشجعني على إغلاق الدورة عدم الالتفات اللازم لتقييد الدروس، فكيف بالقراءة؟؟ (و غيرها)</a:t>
            </a:r>
            <a:endParaRPr lang="ar-KW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1900" y="594360"/>
            <a:ext cx="405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KW" sz="3200" dirty="0" smtClean="0"/>
              <a:t>قبل بداية الشرح! </a:t>
            </a:r>
            <a:r>
              <a:rPr lang="ar-KW" sz="3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r>
              <a:rPr lang="ar-KW" sz="3200" b="1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4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" y="1202890"/>
            <a:ext cx="12075505" cy="44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840" y="621792"/>
            <a:ext cx="9204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Thermodynamics (or Statistical Mechanics)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Big Picture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1943100"/>
            <a:ext cx="77038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states and energy levels; degeneracy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Macrostates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microstates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probability (</a:t>
            </a:r>
            <a:r>
              <a:rPr lang="en-US" sz="2400" dirty="0" err="1" smtClean="0">
                <a:latin typeface="Blackadder ITC" panose="04020505051007020D02" pitchFamily="82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Wahrscheinlichkeit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Statistical count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Distinguishable and indistinguishable particles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B-E statistics; F-D statistics; 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statistics; M-B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B-E distribution function;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M-B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7840" y="621792"/>
            <a:ext cx="9204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Thermodynamics (or Statistical Mechanics)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Big Picture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560" y="1920240"/>
            <a:ext cx="80200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statistical interpretation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function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(Z: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Zustandssumme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the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over states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properties of a system (the relation between Z &amp; (F or G, the characteristic equations) to get: P, S, …etc.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to IG: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Sackur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-Tetrode equation (for 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V = N k 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3/2 N k T (for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monatomic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0840" y="77411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Legendre transformations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&amp; TD potentials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910840" y="2823210"/>
            <a:ext cx="6256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we need to know to completely determine the TD properties of a substance?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4185" y="5010804"/>
            <a:ext cx="6069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of state + Energy equation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 equation (esp. F or 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43650" y="202615"/>
            <a:ext cx="357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Legendre transformations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&amp; TD potentials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0" y="102870"/>
            <a:ext cx="4465129" cy="67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43650" y="202615"/>
            <a:ext cx="3577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Legendre transformations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&amp; TD potentials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73214"/>
            <a:ext cx="4580855" cy="67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7580" y="808405"/>
            <a:ext cx="5017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Maxwell’s Relations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8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491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Mincho</vt:lpstr>
      <vt:lpstr>Arial</vt:lpstr>
      <vt:lpstr>Blackadder ITC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 Hassan Abdallah Yamani</dc:creator>
  <cp:lastModifiedBy>Zain Hassan Abdallah Yamani</cp:lastModifiedBy>
  <cp:revision>99</cp:revision>
  <dcterms:created xsi:type="dcterms:W3CDTF">2018-03-06T06:06:39Z</dcterms:created>
  <dcterms:modified xsi:type="dcterms:W3CDTF">2018-04-14T09:34:05Z</dcterms:modified>
</cp:coreProperties>
</file>