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9E4A9-52A6-4248-A629-FFA1D6FE6F21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EBF6-003F-4820-AA94-3B5439B5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0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7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9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2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1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8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2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7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5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9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2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0843-D1B3-4E8F-ABD5-39C05CD08CB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55BF4-6B01-4294-BD10-F4B6501D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490" y="2183130"/>
            <a:ext cx="111785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 how many ways can N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distinguishable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objects be arranged if they are divided into n groups, with N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objects in the 1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group, N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n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group?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if you have a book made of nine (distinguishable) volumes, how many ways can you arrange the book volumes such that a group has two volumes, another group has three volumes, and a third group has a four volumes?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42790" y="885190"/>
            <a:ext cx="2411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Coin Tossing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6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92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 Hassan Abdallah Yamani</dc:creator>
  <cp:lastModifiedBy>Zain Hassan Abdallah Yamani</cp:lastModifiedBy>
  <cp:revision>126</cp:revision>
  <dcterms:created xsi:type="dcterms:W3CDTF">2018-03-06T06:06:39Z</dcterms:created>
  <dcterms:modified xsi:type="dcterms:W3CDTF">2018-04-21T11:57:16Z</dcterms:modified>
</cp:coreProperties>
</file>