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70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4F60C-0CC3-453B-B98C-7E57C8491F0C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E214A-5F40-4CC7-9D4C-6DBBF115A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E214A-5F40-4CC7-9D4C-6DBBF115A5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SA" sz="2800" b="1" dirty="0" smtClean="0">
                <a:solidFill>
                  <a:srgbClr val="00B05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نشاط علمي صيفي</a:t>
            </a:r>
            <a:br>
              <a:rPr lang="ar-SA" sz="2800" b="1" dirty="0" smtClean="0">
                <a:solidFill>
                  <a:srgbClr val="00B05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</a:br>
            <a:r>
              <a:rPr lang="ar-SA" b="1" dirty="0" smtClean="0">
                <a:solidFill>
                  <a:srgbClr val="0070C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مسا﻿ئل متنوعة في أساسيات ا﻿لفيزياء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066800"/>
          </a:xfrm>
        </p:spPr>
        <p:txBody>
          <a:bodyPr>
            <a:normAutofit/>
          </a:bodyPr>
          <a:lstStyle/>
          <a:p>
            <a:pPr rtl="1"/>
            <a:r>
              <a:rPr lang="ar-SA" sz="1600" b="1" dirty="0" smtClean="0">
                <a:solidFill>
                  <a:srgbClr val="943634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زين بن حسن يماني</a:t>
            </a:r>
            <a:endParaRPr lang="en-US" sz="1600" b="1" dirty="0" smtClean="0">
              <a:solidFill>
                <a:srgbClr val="595959"/>
              </a:solidFill>
              <a:latin typeface="Traditional Arabic" pitchFamily="2" charset="-78"/>
              <a:ea typeface="Calibri" pitchFamily="34" charset="0"/>
              <a:cs typeface="Arial" pitchFamily="34" charset="0"/>
            </a:endParaRPr>
          </a:p>
          <a:p>
            <a:pPr rtl="1"/>
            <a:r>
              <a:rPr lang="ar-SA" sz="16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مدير مركز التميز البحثي لتقنية النانو بجامعة الملك فهد للبترول والمعادن</a:t>
            </a:r>
          </a:p>
          <a:p>
            <a:pPr rtl="1"/>
            <a:r>
              <a:rPr lang="ar-SA" sz="16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نائب رئيس مجلس إدارة الجمعية العلمية السعودية للعلوم الفيزيائية</a:t>
            </a:r>
          </a:p>
        </p:txBody>
      </p:sp>
      <p:pic>
        <p:nvPicPr>
          <p:cNvPr id="409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" y="496888"/>
            <a:ext cx="1847850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5638800"/>
            <a:ext cx="1447800" cy="920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D:\data\personal\photos\Zain Yamani photos\image00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2819400"/>
            <a:ext cx="769793" cy="6667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81400" y="60198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600" b="1" dirty="0" smtClean="0">
                <a:solidFill>
                  <a:srgbClr val="7030A0"/>
                </a:solidFill>
              </a:rPr>
              <a:t> </a:t>
            </a:r>
            <a:r>
              <a:rPr lang="ar-SA" sz="1600" b="1" dirty="0" smtClean="0">
                <a:solidFill>
                  <a:srgbClr val="7030A0"/>
                </a:solidFill>
              </a:rPr>
              <a:t>13شعبان</a:t>
            </a:r>
            <a:r>
              <a:rPr lang="ar-SA" sz="1600" b="1" dirty="0" smtClean="0">
                <a:solidFill>
                  <a:srgbClr val="7030A0"/>
                </a:solidFill>
              </a:rPr>
              <a:t>، 1434 هـ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200400" y="5486400"/>
            <a:ext cx="2895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43634"/>
                </a:solidFill>
                <a:effectLst/>
                <a:uLnTx/>
                <a:uFillTx/>
                <a:latin typeface="Traditional Arabic" pitchFamily="2" charset="-78"/>
                <a:ea typeface="Calibri" pitchFamily="34" charset="0"/>
                <a:cs typeface="Arial" pitchFamily="34" charset="0"/>
              </a:rPr>
              <a:t>المحاضرة الثانية</a:t>
            </a:r>
            <a:endParaRPr kumimoji="0" lang="ar-SA" sz="2400" b="1" i="0" u="none" strike="noStrike" kern="1200" cap="none" spc="0" normalizeH="0" baseline="0" noProof="0" dirty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Traditional Arabic" pitchFamily="2" charset="-78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429000" y="533400"/>
            <a:ext cx="5257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خطوات في طريق البرمجة الحاسوبية</a:t>
            </a:r>
          </a:p>
          <a:p>
            <a:pPr marL="0" marR="0" lvl="0" indent="0" algn="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مع</a:t>
            </a:r>
            <a:r>
              <a:rPr kumimoji="0" lang="ar-SA" sz="2400" b="1" i="0" u="none" strike="noStrike" cap="none" normalizeH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الجة </a:t>
            </a:r>
            <a:r>
              <a:rPr kumimoji="0" lang="ar-SA" sz="2400" b="1" i="0" u="none" strike="noStrike" cap="none" normalizeH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الصعوبات </a:t>
            </a:r>
            <a:r>
              <a:rPr kumimoji="0" lang="ar-SA" sz="2400" b="1" i="0" u="none" strike="noStrike" cap="none" normalizeH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في المجموعة الثانية من الأسئلة</a:t>
            </a:r>
          </a:p>
          <a:p>
            <a:pPr marL="0" marR="0" lvl="0" indent="0" algn="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4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مشاركات آنية (×2)</a:t>
            </a:r>
            <a:endParaRPr kumimoji="0" lang="ar-SA" sz="2400" b="1" i="0" u="none" strike="noStrike" cap="none" normalizeH="0" dirty="0" smtClean="0">
              <a:ln>
                <a:noFill/>
              </a:ln>
              <a:solidFill>
                <a:srgbClr val="595959"/>
              </a:solidFill>
              <a:effectLst/>
              <a:latin typeface="Traditional Arabic" pitchFamily="2" charset="-78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التغذية </a:t>
            </a:r>
            <a:r>
              <a:rPr kumimoji="0" lang="ar-SA" sz="2400" b="1" i="0" u="none" strike="noStrike" cap="none" normalizeH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الرجعية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4876800"/>
            <a:ext cx="1202157" cy="1563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book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4876800"/>
            <a:ext cx="1000370" cy="1524001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0" y="609600"/>
            <a:ext cx="2667000" cy="2869287"/>
            <a:chOff x="578370" y="1447800"/>
            <a:chExt cx="2667000" cy="2869287"/>
          </a:xfrm>
        </p:grpSpPr>
        <p:sp>
          <p:nvSpPr>
            <p:cNvPr id="8" name="Rectangle 7"/>
            <p:cNvSpPr/>
            <p:nvPr/>
          </p:nvSpPr>
          <p:spPr>
            <a:xfrm>
              <a:off x="578370" y="3886200"/>
              <a:ext cx="266700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Fundamentals of Physics by David </a:t>
              </a:r>
              <a:r>
                <a:rPr lang="en-US" sz="1100" b="1" dirty="0" err="1" smtClean="0"/>
                <a:t>Halliday</a:t>
              </a:r>
              <a:r>
                <a:rPr lang="en-US" sz="1100" b="1" dirty="0" smtClean="0"/>
                <a:t>, Robert </a:t>
              </a:r>
              <a:r>
                <a:rPr lang="en-US" sz="1100" b="1" dirty="0" err="1" smtClean="0"/>
                <a:t>Resnick</a:t>
              </a:r>
              <a:r>
                <a:rPr lang="en-US" sz="1100" b="1" dirty="0" smtClean="0"/>
                <a:t>, and </a:t>
              </a:r>
              <a:r>
                <a:rPr lang="en-US" sz="1100" b="1" dirty="0" err="1" smtClean="0"/>
                <a:t>Jearl</a:t>
              </a:r>
              <a:r>
                <a:rPr lang="en-US" sz="1100" b="1" dirty="0" smtClean="0"/>
                <a:t> Walker</a:t>
              </a:r>
              <a:endParaRPr lang="en-US" sz="1100" dirty="0"/>
            </a:p>
          </p:txBody>
        </p:sp>
        <p:pic>
          <p:nvPicPr>
            <p:cNvPr id="9" name="Picture 8" descr="HRW book cove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90600" y="1447800"/>
              <a:ext cx="1845558" cy="235804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67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نشاط علمي صيفي مسا﻿ئل متنوعة في أساسيات ا﻿لفيزياء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التطبيقات الرياضية للفيزياء التجريبية</dc:title>
  <dc:creator/>
  <cp:lastModifiedBy>ITC</cp:lastModifiedBy>
  <cp:revision>21</cp:revision>
  <dcterms:created xsi:type="dcterms:W3CDTF">2006-08-16T00:00:00Z</dcterms:created>
  <dcterms:modified xsi:type="dcterms:W3CDTF">2013-06-22T20:16:02Z</dcterms:modified>
</cp:coreProperties>
</file>