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Emoticons at:</a:t>
            </a:r>
          </a:p>
          <a:p>
            <a:r>
              <a:rPr lang="en-US" dirty="0" smtClean="0"/>
              <a:t>http://heathersanimations.com/</a:t>
            </a:r>
          </a:p>
          <a:p>
            <a:r>
              <a:rPr lang="en-US" dirty="0" smtClean="0"/>
              <a:t>http://www.skamu.com/free-icons/animated/</a:t>
            </a:r>
          </a:p>
          <a:p>
            <a:r>
              <a:rPr lang="en-US" dirty="0" smtClean="0"/>
              <a:t>http://www.glitter-graphics.com/</a:t>
            </a:r>
          </a:p>
          <a:p>
            <a:r>
              <a:rPr lang="en-US" dirty="0" smtClean="0"/>
              <a:t>http://www.bellsnwhistles.com/index.html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نشاط علمي صيفي</a:t>
            </a:r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/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مسا</a:t>
            </a: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﻿ئل متنوعة في أساسيات ا﻿لفيزياء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</a:t>
            </a:r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مركز التميز البحثي لتقنية النانو بجامعة الملك فهد للبترول </a:t>
            </a:r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والمعادن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</a:t>
            </a:r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الفيزيائية</a:t>
            </a:r>
            <a:endParaRPr lang="ar-SA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2514600" cy="15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9000" y="4614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شعبان، </a:t>
            </a:r>
            <a:r>
              <a:rPr lang="ar-SA" sz="1600" b="1" dirty="0" smtClean="0">
                <a:solidFill>
                  <a:srgbClr val="7030A0"/>
                </a:solidFill>
              </a:rPr>
              <a:t>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00200" y="533400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الهدف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التدرب على حل مسائل فزيائية على مستوى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المدخل و معالجة الصعوبات التي تعترض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المتدرب، مع تعزيز المفاهيم و تنمية التفكير المنطقي الناقد.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43400" y="2057400"/>
            <a:ext cx="4343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المحتوى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مسائل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على مستوى سيروي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000" b="1" baseline="0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حلقات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نقاش لمعالجة بعض المسائل المستعصية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طرح</a:t>
            </a:r>
            <a:r>
              <a:rPr kumimoji="0" lang="ar-SA" sz="20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بعض المسائل المتقدمة (نوعا ما)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000" b="1" baseline="0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محاكاة</a:t>
            </a:r>
            <a:r>
              <a:rPr lang="ar-SA" sz="20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 حاسوبية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958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495800"/>
            <a:ext cx="1000370" cy="1524001"/>
          </a:xfrm>
          <a:prstGeom prst="rect">
            <a:avLst/>
          </a:prstGeom>
        </p:spPr>
      </p:pic>
      <p:pic>
        <p:nvPicPr>
          <p:cNvPr id="2" name="Picture 2" descr="D:\data\Saudi Physical Society-SPS\3rd SPS Scientific Gathering\students\book covers\GRE physic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095967"/>
            <a:ext cx="1215258" cy="1762033"/>
          </a:xfrm>
          <a:prstGeom prst="rect">
            <a:avLst/>
          </a:prstGeom>
          <a:noFill/>
        </p:spPr>
      </p:pic>
      <p:pic>
        <p:nvPicPr>
          <p:cNvPr id="1027" name="Picture 3" descr="D:\data\Saudi Physical Society-SPS\3rd SPS Scientific Gathering\students\book covers\A REVI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43550"/>
            <a:ext cx="1752600" cy="1314450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457200" y="1778913"/>
            <a:ext cx="2667000" cy="2869287"/>
            <a:chOff x="578370" y="1447800"/>
            <a:chExt cx="2667000" cy="2869287"/>
          </a:xfrm>
        </p:grpSpPr>
        <p:sp>
          <p:nvSpPr>
            <p:cNvPr id="8" name="Rectangle 7"/>
            <p:cNvSpPr/>
            <p:nvPr/>
          </p:nvSpPr>
          <p:spPr>
            <a:xfrm>
              <a:off x="578370" y="3886200"/>
              <a:ext cx="2667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Fundamentals of Physics by David </a:t>
              </a:r>
              <a:r>
                <a:rPr lang="en-US" sz="1100" b="1" dirty="0" err="1" smtClean="0"/>
                <a:t>Halliday</a:t>
              </a:r>
              <a:r>
                <a:rPr lang="en-US" sz="1100" b="1" dirty="0" smtClean="0"/>
                <a:t>, Robert </a:t>
              </a:r>
              <a:r>
                <a:rPr lang="en-US" sz="1100" b="1" dirty="0" err="1" smtClean="0"/>
                <a:t>Resnick</a:t>
              </a:r>
              <a:r>
                <a:rPr lang="en-US" sz="1100" b="1" dirty="0" smtClean="0"/>
                <a:t>, and </a:t>
              </a:r>
              <a:r>
                <a:rPr lang="en-US" sz="1100" b="1" dirty="0" err="1" smtClean="0"/>
                <a:t>Jearl</a:t>
              </a:r>
              <a:r>
                <a:rPr lang="en-US" sz="1100" b="1" dirty="0" smtClean="0"/>
                <a:t> Walker</a:t>
              </a:r>
              <a:endParaRPr lang="en-US" sz="1100" dirty="0"/>
            </a:p>
          </p:txBody>
        </p:sp>
        <p:pic>
          <p:nvPicPr>
            <p:cNvPr id="9" name="Picture 8" descr="HRW book cover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90600" y="1447800"/>
              <a:ext cx="1845558" cy="235804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112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نشاط علمي صيفي مسا﻿ئل متنوعة في أساسيات ا﻿لفيزياء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17</cp:revision>
  <dcterms:created xsi:type="dcterms:W3CDTF">2006-08-16T00:00:00Z</dcterms:created>
  <dcterms:modified xsi:type="dcterms:W3CDTF">2013-06-18T03:51:37Z</dcterms:modified>
</cp:coreProperties>
</file>