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8" r:id="rId4"/>
    <p:sldId id="261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438400" y="9144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400" dirty="0" smtClean="0"/>
              <a:t>ختام اليوم..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15240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400" dirty="0" smtClean="0"/>
              <a:t>آمل أن نكون قد استفدنا؟؟!!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438400" y="9144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400" dirty="0" smtClean="0"/>
              <a:t>ختام اليوم..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15240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400" dirty="0" smtClean="0"/>
              <a:t>آمل أن نكون قد استفدنا؟؟!!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438400" y="2129135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400" dirty="0" smtClean="0"/>
              <a:t>بقي الكثير..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438400" y="9144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400" dirty="0" smtClean="0"/>
              <a:t>ختام اليوم..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15240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400" dirty="0" smtClean="0"/>
              <a:t>آمل أن نكون قد استفدنا؟؟!!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438400" y="2129135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400" dirty="0" smtClean="0"/>
              <a:t>بقي الكثير..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2814935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400" dirty="0" smtClean="0"/>
              <a:t>أختم بموعظة..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438400" y="9144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400" dirty="0" smtClean="0"/>
              <a:t>ختام اليوم..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15240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400" dirty="0" smtClean="0"/>
              <a:t>آمل أن نكون قد استفدنا؟؟!!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438400" y="2129135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400" dirty="0" smtClean="0"/>
              <a:t>بقي الكثير..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2814935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400" dirty="0" smtClean="0"/>
              <a:t>أختم بموعظة..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438400" y="3576935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400" dirty="0" smtClean="0"/>
              <a:t>اللهم بلغنا رمضان..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438400" y="4110335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400" dirty="0" smtClean="0"/>
              <a:t>نراكم على خير مساء الأربعاء..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438400" y="9144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400" dirty="0" smtClean="0"/>
              <a:t>ختام اليوم..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ITC</cp:lastModifiedBy>
  <cp:revision>2</cp:revision>
  <dcterms:created xsi:type="dcterms:W3CDTF">2006-08-16T00:00:00Z</dcterms:created>
  <dcterms:modified xsi:type="dcterms:W3CDTF">2014-06-16T21:02:48Z</dcterms:modified>
</cp:coreProperties>
</file>