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handoutMasterIdLst>
    <p:handoutMasterId r:id="rId26"/>
  </p:handoutMasterIdLst>
  <p:sldIdLst>
    <p:sldId id="273" r:id="rId3"/>
    <p:sldId id="272" r:id="rId4"/>
    <p:sldId id="278" r:id="rId5"/>
    <p:sldId id="274" r:id="rId6"/>
    <p:sldId id="275" r:id="rId7"/>
    <p:sldId id="276" r:id="rId8"/>
    <p:sldId id="279" r:id="rId9"/>
    <p:sldId id="280" r:id="rId10"/>
    <p:sldId id="277" r:id="rId11"/>
    <p:sldId id="281" r:id="rId12"/>
    <p:sldId id="282" r:id="rId13"/>
    <p:sldId id="283" r:id="rId14"/>
    <p:sldId id="257" r:id="rId15"/>
    <p:sldId id="258" r:id="rId16"/>
    <p:sldId id="269" r:id="rId17"/>
    <p:sldId id="270" r:id="rId18"/>
    <p:sldId id="271" r:id="rId19"/>
    <p:sldId id="260" r:id="rId20"/>
    <p:sldId id="261" r:id="rId21"/>
    <p:sldId id="265" r:id="rId22"/>
    <p:sldId id="26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5" d="100"/>
          <a:sy n="75" d="100"/>
        </p:scale>
        <p:origin x="902"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E5755B-6CFF-4970-8067-442FC7D65C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17CE7C-F2EE-4972-88CB-FD61393BA3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B4C66B-843F-4668-B74A-7BEF9369D86D}" type="datetimeFigureOut">
              <a:rPr lang="en-US" smtClean="0"/>
              <a:t>9/9/2022</a:t>
            </a:fld>
            <a:endParaRPr lang="en-US"/>
          </a:p>
        </p:txBody>
      </p:sp>
      <p:sp>
        <p:nvSpPr>
          <p:cNvPr id="4" name="Footer Placeholder 3">
            <a:extLst>
              <a:ext uri="{FF2B5EF4-FFF2-40B4-BE49-F238E27FC236}">
                <a16:creationId xmlns:a16="http://schemas.microsoft.com/office/drawing/2014/main" id="{97C81C2A-22E0-4592-B2F3-1BA6060AF2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07ECEA-E187-4C88-B6AF-0192501A11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4E41C0-5DA8-4297-8498-E184A060CDA3}" type="slidenum">
              <a:rPr lang="en-US" smtClean="0"/>
              <a:t>‹#›</a:t>
            </a:fld>
            <a:endParaRPr lang="en-US"/>
          </a:p>
        </p:txBody>
      </p:sp>
    </p:spTree>
    <p:extLst>
      <p:ext uri="{BB962C8B-B14F-4D97-AF65-F5344CB8AC3E}">
        <p14:creationId xmlns:p14="http://schemas.microsoft.com/office/powerpoint/2010/main" val="416193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80D77-ED5B-465B-9E96-4EE6BD1CACC0}"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9A9B4-AE38-426E-A464-EDE3D5C6E7B8}" type="slidenum">
              <a:rPr lang="en-US" smtClean="0"/>
              <a:t>‹#›</a:t>
            </a:fld>
            <a:endParaRPr lang="en-US"/>
          </a:p>
        </p:txBody>
      </p:sp>
    </p:spTree>
    <p:extLst>
      <p:ext uri="{BB962C8B-B14F-4D97-AF65-F5344CB8AC3E}">
        <p14:creationId xmlns:p14="http://schemas.microsoft.com/office/powerpoint/2010/main" val="344576787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a:t>
            </a:fld>
            <a:endParaRPr lang="en-US"/>
          </a:p>
        </p:txBody>
      </p:sp>
    </p:spTree>
    <p:extLst>
      <p:ext uri="{BB962C8B-B14F-4D97-AF65-F5344CB8AC3E}">
        <p14:creationId xmlns:p14="http://schemas.microsoft.com/office/powerpoint/2010/main" val="159425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10</a:t>
            </a:fld>
            <a:endParaRPr lang="en-US"/>
          </a:p>
        </p:txBody>
      </p:sp>
    </p:spTree>
    <p:extLst>
      <p:ext uri="{BB962C8B-B14F-4D97-AF65-F5344CB8AC3E}">
        <p14:creationId xmlns:p14="http://schemas.microsoft.com/office/powerpoint/2010/main" val="337220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11</a:t>
            </a:fld>
            <a:endParaRPr lang="en-US"/>
          </a:p>
        </p:txBody>
      </p:sp>
    </p:spTree>
    <p:extLst>
      <p:ext uri="{BB962C8B-B14F-4D97-AF65-F5344CB8AC3E}">
        <p14:creationId xmlns:p14="http://schemas.microsoft.com/office/powerpoint/2010/main" val="1494176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12</a:t>
            </a:fld>
            <a:endParaRPr lang="en-US"/>
          </a:p>
        </p:txBody>
      </p:sp>
    </p:spTree>
    <p:extLst>
      <p:ext uri="{BB962C8B-B14F-4D97-AF65-F5344CB8AC3E}">
        <p14:creationId xmlns:p14="http://schemas.microsoft.com/office/powerpoint/2010/main" val="116743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13</a:t>
            </a:fld>
            <a:endParaRPr lang="en-US"/>
          </a:p>
        </p:txBody>
      </p:sp>
    </p:spTree>
    <p:extLst>
      <p:ext uri="{BB962C8B-B14F-4D97-AF65-F5344CB8AC3E}">
        <p14:creationId xmlns:p14="http://schemas.microsoft.com/office/powerpoint/2010/main" val="128491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14</a:t>
            </a:fld>
            <a:endParaRPr lang="en-US"/>
          </a:p>
        </p:txBody>
      </p:sp>
    </p:spTree>
    <p:extLst>
      <p:ext uri="{BB962C8B-B14F-4D97-AF65-F5344CB8AC3E}">
        <p14:creationId xmlns:p14="http://schemas.microsoft.com/office/powerpoint/2010/main" val="639879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15</a:t>
            </a:fld>
            <a:endParaRPr lang="en-US"/>
          </a:p>
        </p:txBody>
      </p:sp>
    </p:spTree>
    <p:extLst>
      <p:ext uri="{BB962C8B-B14F-4D97-AF65-F5344CB8AC3E}">
        <p14:creationId xmlns:p14="http://schemas.microsoft.com/office/powerpoint/2010/main" val="2736362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16</a:t>
            </a:fld>
            <a:endParaRPr lang="en-US"/>
          </a:p>
        </p:txBody>
      </p:sp>
    </p:spTree>
    <p:extLst>
      <p:ext uri="{BB962C8B-B14F-4D97-AF65-F5344CB8AC3E}">
        <p14:creationId xmlns:p14="http://schemas.microsoft.com/office/powerpoint/2010/main" val="354964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17</a:t>
            </a:fld>
            <a:endParaRPr lang="en-US"/>
          </a:p>
        </p:txBody>
      </p:sp>
    </p:spTree>
    <p:extLst>
      <p:ext uri="{BB962C8B-B14F-4D97-AF65-F5344CB8AC3E}">
        <p14:creationId xmlns:p14="http://schemas.microsoft.com/office/powerpoint/2010/main" val="947460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18</a:t>
            </a:fld>
            <a:endParaRPr lang="en-US"/>
          </a:p>
        </p:txBody>
      </p:sp>
    </p:spTree>
    <p:extLst>
      <p:ext uri="{BB962C8B-B14F-4D97-AF65-F5344CB8AC3E}">
        <p14:creationId xmlns:p14="http://schemas.microsoft.com/office/powerpoint/2010/main" val="379623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19</a:t>
            </a:fld>
            <a:endParaRPr lang="en-US"/>
          </a:p>
        </p:txBody>
      </p:sp>
    </p:spTree>
    <p:extLst>
      <p:ext uri="{BB962C8B-B14F-4D97-AF65-F5344CB8AC3E}">
        <p14:creationId xmlns:p14="http://schemas.microsoft.com/office/powerpoint/2010/main" val="298703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2</a:t>
            </a:fld>
            <a:endParaRPr lang="en-US"/>
          </a:p>
        </p:txBody>
      </p:sp>
    </p:spTree>
    <p:extLst>
      <p:ext uri="{BB962C8B-B14F-4D97-AF65-F5344CB8AC3E}">
        <p14:creationId xmlns:p14="http://schemas.microsoft.com/office/powerpoint/2010/main" val="1130689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20</a:t>
            </a:fld>
            <a:endParaRPr lang="en-US"/>
          </a:p>
        </p:txBody>
      </p:sp>
    </p:spTree>
    <p:extLst>
      <p:ext uri="{BB962C8B-B14F-4D97-AF65-F5344CB8AC3E}">
        <p14:creationId xmlns:p14="http://schemas.microsoft.com/office/powerpoint/2010/main" val="971310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21</a:t>
            </a:fld>
            <a:endParaRPr lang="en-US"/>
          </a:p>
        </p:txBody>
      </p:sp>
    </p:spTree>
    <p:extLst>
      <p:ext uri="{BB962C8B-B14F-4D97-AF65-F5344CB8AC3E}">
        <p14:creationId xmlns:p14="http://schemas.microsoft.com/office/powerpoint/2010/main" val="1284612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22</a:t>
            </a:fld>
            <a:endParaRPr lang="en-US"/>
          </a:p>
        </p:txBody>
      </p:sp>
    </p:spTree>
    <p:extLst>
      <p:ext uri="{BB962C8B-B14F-4D97-AF65-F5344CB8AC3E}">
        <p14:creationId xmlns:p14="http://schemas.microsoft.com/office/powerpoint/2010/main" val="7926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3</a:t>
            </a:fld>
            <a:endParaRPr lang="en-US"/>
          </a:p>
        </p:txBody>
      </p:sp>
    </p:spTree>
    <p:extLst>
      <p:ext uri="{BB962C8B-B14F-4D97-AF65-F5344CB8AC3E}">
        <p14:creationId xmlns:p14="http://schemas.microsoft.com/office/powerpoint/2010/main" val="184978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4</a:t>
            </a:fld>
            <a:endParaRPr lang="en-US"/>
          </a:p>
        </p:txBody>
      </p:sp>
    </p:spTree>
    <p:extLst>
      <p:ext uri="{BB962C8B-B14F-4D97-AF65-F5344CB8AC3E}">
        <p14:creationId xmlns:p14="http://schemas.microsoft.com/office/powerpoint/2010/main" val="41129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5</a:t>
            </a:fld>
            <a:endParaRPr lang="en-US"/>
          </a:p>
        </p:txBody>
      </p:sp>
    </p:spTree>
    <p:extLst>
      <p:ext uri="{BB962C8B-B14F-4D97-AF65-F5344CB8AC3E}">
        <p14:creationId xmlns:p14="http://schemas.microsoft.com/office/powerpoint/2010/main" val="265314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6</a:t>
            </a:fld>
            <a:endParaRPr lang="en-US"/>
          </a:p>
        </p:txBody>
      </p:sp>
    </p:spTree>
    <p:extLst>
      <p:ext uri="{BB962C8B-B14F-4D97-AF65-F5344CB8AC3E}">
        <p14:creationId xmlns:p14="http://schemas.microsoft.com/office/powerpoint/2010/main" val="373294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7</a:t>
            </a:fld>
            <a:endParaRPr lang="en-US"/>
          </a:p>
        </p:txBody>
      </p:sp>
    </p:spTree>
    <p:extLst>
      <p:ext uri="{BB962C8B-B14F-4D97-AF65-F5344CB8AC3E}">
        <p14:creationId xmlns:p14="http://schemas.microsoft.com/office/powerpoint/2010/main" val="331098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8</a:t>
            </a:fld>
            <a:endParaRPr lang="en-US"/>
          </a:p>
        </p:txBody>
      </p:sp>
    </p:spTree>
    <p:extLst>
      <p:ext uri="{BB962C8B-B14F-4D97-AF65-F5344CB8AC3E}">
        <p14:creationId xmlns:p14="http://schemas.microsoft.com/office/powerpoint/2010/main" val="398107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D19A9B4-AE38-426E-A464-EDE3D5C6E7B8}" type="slidenum">
              <a:rPr lang="en-US" smtClean="0"/>
              <a:t>9</a:t>
            </a:fld>
            <a:endParaRPr lang="en-US"/>
          </a:p>
        </p:txBody>
      </p:sp>
    </p:spTree>
    <p:extLst>
      <p:ext uri="{BB962C8B-B14F-4D97-AF65-F5344CB8AC3E}">
        <p14:creationId xmlns:p14="http://schemas.microsoft.com/office/powerpoint/2010/main" val="259775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52340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74656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3217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41996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405648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B72696-9A49-454A-A3FC-FAB4DACE25D7}"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79953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B72696-9A49-454A-A3FC-FAB4DACE25D7}"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401400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B72696-9A49-454A-A3FC-FAB4DACE25D7}"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42653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72696-9A49-454A-A3FC-FAB4DACE25D7}"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81154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B72696-9A49-454A-A3FC-FAB4DACE25D7}"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42148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B72696-9A49-454A-A3FC-FAB4DACE25D7}"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52542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72696-9A49-454A-A3FC-FAB4DACE25D7}"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D9201-87BA-4084-AC86-595DC4B9F64B}" type="slidenum">
              <a:rPr lang="en-US" smtClean="0"/>
              <a:t>‹#›</a:t>
            </a:fld>
            <a:endParaRPr lang="en-US"/>
          </a:p>
        </p:txBody>
      </p:sp>
    </p:spTree>
    <p:extLst>
      <p:ext uri="{BB962C8B-B14F-4D97-AF65-F5344CB8AC3E}">
        <p14:creationId xmlns:p14="http://schemas.microsoft.com/office/powerpoint/2010/main" val="146880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tmp"/><Relationship Id="rId4" Type="http://schemas.openxmlformats.org/officeDocument/2006/relationships/image" Target="../media/image2.tmp"/></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tmp"/></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tmp"/></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B2840-ADB9-4E88-943A-0B1DACAC2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021" y="335568"/>
            <a:ext cx="6530579" cy="6186864"/>
          </a:xfrm>
          <a:prstGeom prst="rect">
            <a:avLst/>
          </a:prstGeom>
        </p:spPr>
      </p:pic>
    </p:spTree>
    <p:extLst>
      <p:ext uri="{BB962C8B-B14F-4D97-AF65-F5344CB8AC3E}">
        <p14:creationId xmlns:p14="http://schemas.microsoft.com/office/powerpoint/2010/main" val="301659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C5E8C-0068-4129-830A-AD0E662A9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54" y="318578"/>
            <a:ext cx="11537086" cy="5439717"/>
          </a:xfrm>
          <a:prstGeom prst="rect">
            <a:avLst/>
          </a:prstGeom>
        </p:spPr>
      </p:pic>
    </p:spTree>
    <p:extLst>
      <p:ext uri="{BB962C8B-B14F-4D97-AF65-F5344CB8AC3E}">
        <p14:creationId xmlns:p14="http://schemas.microsoft.com/office/powerpoint/2010/main" val="118717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27E67-BAF3-4400-8FD0-2CED3277B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391" y="257619"/>
            <a:ext cx="4625217" cy="2180782"/>
          </a:xfrm>
          <a:prstGeom prst="rect">
            <a:avLst/>
          </a:prstGeom>
        </p:spPr>
      </p:pic>
      <p:pic>
        <p:nvPicPr>
          <p:cNvPr id="4" name="Picture 3">
            <a:extLst>
              <a:ext uri="{FF2B5EF4-FFF2-40B4-BE49-F238E27FC236}">
                <a16:creationId xmlns:a16="http://schemas.microsoft.com/office/drawing/2014/main" id="{AF388E23-2A30-49F4-848D-A97A3A4C9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35" y="2649126"/>
            <a:ext cx="10128656" cy="4079483"/>
          </a:xfrm>
          <a:prstGeom prst="rect">
            <a:avLst/>
          </a:prstGeom>
        </p:spPr>
      </p:pic>
    </p:spTree>
    <p:extLst>
      <p:ext uri="{BB962C8B-B14F-4D97-AF65-F5344CB8AC3E}">
        <p14:creationId xmlns:p14="http://schemas.microsoft.com/office/powerpoint/2010/main" val="26492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791B8-93C3-41A9-87A8-3DB1AC99F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616" y="195926"/>
            <a:ext cx="9063064" cy="6466147"/>
          </a:xfrm>
          <a:prstGeom prst="rect">
            <a:avLst/>
          </a:prstGeom>
        </p:spPr>
      </p:pic>
    </p:spTree>
    <p:extLst>
      <p:ext uri="{BB962C8B-B14F-4D97-AF65-F5344CB8AC3E}">
        <p14:creationId xmlns:p14="http://schemas.microsoft.com/office/powerpoint/2010/main" val="171913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40000"/>
          </a:blip>
          <a:stretch>
            <a:fillRect/>
          </a:stretch>
        </p:blipFill>
        <p:spPr>
          <a:xfrm>
            <a:off x="841352" y="799667"/>
            <a:ext cx="10744323" cy="1096866"/>
          </a:xfrm>
          <a:prstGeom prst="rect">
            <a:avLst/>
          </a:prstGeom>
        </p:spPr>
      </p:pic>
      <p:pic>
        <p:nvPicPr>
          <p:cNvPr id="3" name="Picture 2"/>
          <p:cNvPicPr>
            <a:picLocks noChangeAspect="1"/>
          </p:cNvPicPr>
          <p:nvPr/>
        </p:nvPicPr>
        <p:blipFill>
          <a:blip r:embed="rId4">
            <a:lum bright="-20000" contrast="40000"/>
          </a:blip>
          <a:stretch>
            <a:fillRect/>
          </a:stretch>
        </p:blipFill>
        <p:spPr>
          <a:xfrm>
            <a:off x="3553558" y="2887133"/>
            <a:ext cx="4443224" cy="2328334"/>
          </a:xfrm>
          <a:prstGeom prst="rect">
            <a:avLst/>
          </a:prstGeom>
        </p:spPr>
      </p:pic>
    </p:spTree>
    <p:extLst>
      <p:ext uri="{BB962C8B-B14F-4D97-AF65-F5344CB8AC3E}">
        <p14:creationId xmlns:p14="http://schemas.microsoft.com/office/powerpoint/2010/main" val="356100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40000"/>
          </a:blip>
          <a:stretch>
            <a:fillRect/>
          </a:stretch>
        </p:blipFill>
        <p:spPr>
          <a:xfrm>
            <a:off x="855972" y="587022"/>
            <a:ext cx="10480055" cy="1118955"/>
          </a:xfrm>
          <a:prstGeom prst="rect">
            <a:avLst/>
          </a:prstGeom>
        </p:spPr>
      </p:pic>
      <p:pic>
        <p:nvPicPr>
          <p:cNvPr id="3" name="Picture 2"/>
          <p:cNvPicPr>
            <a:picLocks noChangeAspect="1"/>
          </p:cNvPicPr>
          <p:nvPr/>
        </p:nvPicPr>
        <p:blipFill>
          <a:blip r:embed="rId4">
            <a:lum bright="-20000" contrast="40000"/>
          </a:blip>
          <a:stretch>
            <a:fillRect/>
          </a:stretch>
        </p:blipFill>
        <p:spPr>
          <a:xfrm>
            <a:off x="2907844" y="3338910"/>
            <a:ext cx="6516379" cy="1520956"/>
          </a:xfrm>
          <a:prstGeom prst="rect">
            <a:avLst/>
          </a:prstGeom>
        </p:spPr>
      </p:pic>
    </p:spTree>
    <p:extLst>
      <p:ext uri="{BB962C8B-B14F-4D97-AF65-F5344CB8AC3E}">
        <p14:creationId xmlns:p14="http://schemas.microsoft.com/office/powerpoint/2010/main" val="15884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4295D8A-8F5F-49B7-AA7E-C4A3C45A89B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41629" y="304800"/>
            <a:ext cx="11690807" cy="1592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1EB0149-E153-4776-B203-3940EA9F3DD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179570" y="2086524"/>
            <a:ext cx="4369435" cy="477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9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6FBDA-7187-4196-9E48-E79072C9EBD7}"/>
              </a:ext>
            </a:extLst>
          </p:cNvPr>
          <p:cNvPicPr>
            <a:picLocks noChangeAspect="1"/>
          </p:cNvPicPr>
          <p:nvPr/>
        </p:nvPicPr>
        <p:blipFill>
          <a:blip r:embed="rId3">
            <a:lum bright="-20000" contrast="40000"/>
          </a:blip>
          <a:stretch>
            <a:fillRect/>
          </a:stretch>
        </p:blipFill>
        <p:spPr>
          <a:xfrm>
            <a:off x="717285" y="591383"/>
            <a:ext cx="10757430" cy="1285048"/>
          </a:xfrm>
          <a:prstGeom prst="rect">
            <a:avLst/>
          </a:prstGeom>
        </p:spPr>
      </p:pic>
      <p:pic>
        <p:nvPicPr>
          <p:cNvPr id="3" name="Picture 2">
            <a:extLst>
              <a:ext uri="{FF2B5EF4-FFF2-40B4-BE49-F238E27FC236}">
                <a16:creationId xmlns:a16="http://schemas.microsoft.com/office/drawing/2014/main" id="{CBFB5494-6EF2-4A8D-9869-EDB0781BDC4E}"/>
              </a:ext>
            </a:extLst>
          </p:cNvPr>
          <p:cNvPicPr>
            <a:picLocks noChangeAspect="1"/>
          </p:cNvPicPr>
          <p:nvPr/>
        </p:nvPicPr>
        <p:blipFill>
          <a:blip r:embed="rId4">
            <a:lum bright="-20000" contrast="40000"/>
          </a:blip>
          <a:stretch>
            <a:fillRect/>
          </a:stretch>
        </p:blipFill>
        <p:spPr>
          <a:xfrm>
            <a:off x="3085167" y="2674782"/>
            <a:ext cx="5044146" cy="2494044"/>
          </a:xfrm>
          <a:prstGeom prst="rect">
            <a:avLst/>
          </a:prstGeom>
        </p:spPr>
      </p:pic>
      <p:pic>
        <p:nvPicPr>
          <p:cNvPr id="4" name="Picture 3">
            <a:extLst>
              <a:ext uri="{FF2B5EF4-FFF2-40B4-BE49-F238E27FC236}">
                <a16:creationId xmlns:a16="http://schemas.microsoft.com/office/drawing/2014/main" id="{83809023-9BC6-4FC7-8BD3-D6DA4E30C3E7}"/>
              </a:ext>
            </a:extLst>
          </p:cNvPr>
          <p:cNvPicPr>
            <a:picLocks noChangeAspect="1"/>
          </p:cNvPicPr>
          <p:nvPr/>
        </p:nvPicPr>
        <p:blipFill>
          <a:blip r:embed="rId5"/>
          <a:stretch>
            <a:fillRect/>
          </a:stretch>
        </p:blipFill>
        <p:spPr>
          <a:xfrm>
            <a:off x="2274992" y="5403874"/>
            <a:ext cx="1071680" cy="377166"/>
          </a:xfrm>
          <a:prstGeom prst="rect">
            <a:avLst/>
          </a:prstGeom>
        </p:spPr>
      </p:pic>
    </p:spTree>
    <p:extLst>
      <p:ext uri="{BB962C8B-B14F-4D97-AF65-F5344CB8AC3E}">
        <p14:creationId xmlns:p14="http://schemas.microsoft.com/office/powerpoint/2010/main" val="196519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CF123B-389F-440B-9642-15CFEEE45DE1}"/>
              </a:ext>
            </a:extLst>
          </p:cNvPr>
          <p:cNvPicPr>
            <a:picLocks noChangeAspect="1"/>
          </p:cNvPicPr>
          <p:nvPr/>
        </p:nvPicPr>
        <p:blipFill>
          <a:blip r:embed="rId3">
            <a:lum bright="-20000" contrast="40000"/>
          </a:blip>
          <a:stretch>
            <a:fillRect/>
          </a:stretch>
        </p:blipFill>
        <p:spPr>
          <a:xfrm>
            <a:off x="630692" y="461055"/>
            <a:ext cx="10930615" cy="1674962"/>
          </a:xfrm>
          <a:prstGeom prst="rect">
            <a:avLst/>
          </a:prstGeom>
        </p:spPr>
      </p:pic>
      <p:pic>
        <p:nvPicPr>
          <p:cNvPr id="3" name="Picture 2">
            <a:extLst>
              <a:ext uri="{FF2B5EF4-FFF2-40B4-BE49-F238E27FC236}">
                <a16:creationId xmlns:a16="http://schemas.microsoft.com/office/drawing/2014/main" id="{97DFF4AD-9B33-4E90-B421-1B2811BB92C1}"/>
              </a:ext>
            </a:extLst>
          </p:cNvPr>
          <p:cNvPicPr>
            <a:picLocks noChangeAspect="1"/>
          </p:cNvPicPr>
          <p:nvPr/>
        </p:nvPicPr>
        <p:blipFill>
          <a:blip r:embed="rId4">
            <a:lum bright="-20000" contrast="40000"/>
          </a:blip>
          <a:stretch>
            <a:fillRect/>
          </a:stretch>
        </p:blipFill>
        <p:spPr>
          <a:xfrm>
            <a:off x="3635654" y="2900810"/>
            <a:ext cx="4541418" cy="2604640"/>
          </a:xfrm>
          <a:prstGeom prst="rect">
            <a:avLst/>
          </a:prstGeom>
        </p:spPr>
      </p:pic>
    </p:spTree>
    <p:extLst>
      <p:ext uri="{BB962C8B-B14F-4D97-AF65-F5344CB8AC3E}">
        <p14:creationId xmlns:p14="http://schemas.microsoft.com/office/powerpoint/2010/main" val="58594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158171"/>
            <a:ext cx="11582399" cy="1323439"/>
          </a:xfrm>
          <a:prstGeom prst="rect">
            <a:avLst/>
          </a:prstGeom>
        </p:spPr>
        <p:txBody>
          <a:bodyPr wrap="square">
            <a:spAutoFit/>
          </a:bodyPr>
          <a:lstStyle/>
          <a:p>
            <a:pPr algn="just"/>
            <a:r>
              <a:rPr lang="en-US" sz="2000" dirty="0">
                <a:solidFill>
                  <a:srgbClr val="002060"/>
                </a:solidFill>
                <a:latin typeface="Arial Rounded MT Bold" panose="020F0704030504030204" pitchFamily="34" charset="0"/>
              </a:rPr>
              <a:t>A helicopter lifts a 72 kg astronaut 15 m vertically from the ocean by means of a cable. The acceleration of the astronaut is g/10. How much work is done on the astronaut by (a) the force from the helicopter and (b) the gravitational force on him? Just before she reaches the helicopter, what are his (c) kinetic energy and (d) speed?</a:t>
            </a:r>
          </a:p>
        </p:txBody>
      </p:sp>
      <p:pic>
        <p:nvPicPr>
          <p:cNvPr id="3" name="Picture 2"/>
          <p:cNvPicPr>
            <a:picLocks noChangeAspect="1"/>
          </p:cNvPicPr>
          <p:nvPr/>
        </p:nvPicPr>
        <p:blipFill>
          <a:blip r:embed="rId3">
            <a:lum bright="-20000" contrast="40000"/>
          </a:blip>
          <a:stretch>
            <a:fillRect/>
          </a:stretch>
        </p:blipFill>
        <p:spPr>
          <a:xfrm>
            <a:off x="2438399" y="1905202"/>
            <a:ext cx="3835754" cy="508314"/>
          </a:xfrm>
          <a:prstGeom prst="rect">
            <a:avLst/>
          </a:prstGeom>
        </p:spPr>
      </p:pic>
      <p:pic>
        <p:nvPicPr>
          <p:cNvPr id="4" name="Picture 3"/>
          <p:cNvPicPr>
            <a:picLocks noChangeAspect="1"/>
          </p:cNvPicPr>
          <p:nvPr/>
        </p:nvPicPr>
        <p:blipFill>
          <a:blip r:embed="rId4">
            <a:lum bright="-20000" contrast="40000"/>
          </a:blip>
          <a:stretch>
            <a:fillRect/>
          </a:stretch>
        </p:blipFill>
        <p:spPr>
          <a:xfrm>
            <a:off x="2438399" y="2601535"/>
            <a:ext cx="6539091" cy="1171459"/>
          </a:xfrm>
          <a:prstGeom prst="rect">
            <a:avLst/>
          </a:prstGeom>
        </p:spPr>
      </p:pic>
      <p:pic>
        <p:nvPicPr>
          <p:cNvPr id="5" name="Picture 4"/>
          <p:cNvPicPr>
            <a:picLocks noChangeAspect="1"/>
          </p:cNvPicPr>
          <p:nvPr/>
        </p:nvPicPr>
        <p:blipFill>
          <a:blip r:embed="rId5">
            <a:lum bright="-20000" contrast="40000"/>
          </a:blip>
          <a:stretch>
            <a:fillRect/>
          </a:stretch>
        </p:blipFill>
        <p:spPr>
          <a:xfrm>
            <a:off x="2438399" y="3888290"/>
            <a:ext cx="6517504" cy="974110"/>
          </a:xfrm>
          <a:prstGeom prst="rect">
            <a:avLst/>
          </a:prstGeom>
        </p:spPr>
      </p:pic>
      <p:pic>
        <p:nvPicPr>
          <p:cNvPr id="6" name="Picture 5"/>
          <p:cNvPicPr>
            <a:picLocks noChangeAspect="1"/>
          </p:cNvPicPr>
          <p:nvPr/>
        </p:nvPicPr>
        <p:blipFill>
          <a:blip r:embed="rId6">
            <a:lum bright="-20000" contrast="40000"/>
          </a:blip>
          <a:stretch>
            <a:fillRect/>
          </a:stretch>
        </p:blipFill>
        <p:spPr>
          <a:xfrm>
            <a:off x="2438399" y="5005311"/>
            <a:ext cx="6539091" cy="922178"/>
          </a:xfrm>
          <a:prstGeom prst="rect">
            <a:avLst/>
          </a:prstGeom>
        </p:spPr>
      </p:pic>
      <p:pic>
        <p:nvPicPr>
          <p:cNvPr id="7" name="Picture 6"/>
          <p:cNvPicPr>
            <a:picLocks noChangeAspect="1"/>
          </p:cNvPicPr>
          <p:nvPr/>
        </p:nvPicPr>
        <p:blipFill>
          <a:blip r:embed="rId7">
            <a:lum bright="-20000" contrast="40000"/>
          </a:blip>
          <a:stretch>
            <a:fillRect/>
          </a:stretch>
        </p:blipFill>
        <p:spPr>
          <a:xfrm>
            <a:off x="2438399" y="6013932"/>
            <a:ext cx="6674446" cy="759401"/>
          </a:xfrm>
          <a:prstGeom prst="rect">
            <a:avLst/>
          </a:prstGeom>
        </p:spPr>
      </p:pic>
    </p:spTree>
    <p:extLst>
      <p:ext uri="{BB962C8B-B14F-4D97-AF65-F5344CB8AC3E}">
        <p14:creationId xmlns:p14="http://schemas.microsoft.com/office/powerpoint/2010/main" val="25372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40000"/>
          </a:blip>
          <a:stretch>
            <a:fillRect/>
          </a:stretch>
        </p:blipFill>
        <p:spPr>
          <a:xfrm>
            <a:off x="427236" y="1822329"/>
            <a:ext cx="6917844" cy="4432067"/>
          </a:xfrm>
          <a:prstGeom prst="rect">
            <a:avLst/>
          </a:prstGeom>
        </p:spPr>
      </p:pic>
      <p:sp>
        <p:nvSpPr>
          <p:cNvPr id="3" name="Rectangle 2"/>
          <p:cNvSpPr/>
          <p:nvPr/>
        </p:nvSpPr>
        <p:spPr>
          <a:xfrm>
            <a:off x="142875" y="146881"/>
            <a:ext cx="11772900" cy="1323439"/>
          </a:xfrm>
          <a:prstGeom prst="rect">
            <a:avLst/>
          </a:prstGeom>
        </p:spPr>
        <p:txBody>
          <a:bodyPr wrap="square">
            <a:spAutoFit/>
          </a:bodyPr>
          <a:lstStyle/>
          <a:p>
            <a:pPr algn="just"/>
            <a:r>
              <a:rPr lang="en-US" sz="2000" dirty="0">
                <a:solidFill>
                  <a:srgbClr val="0000CC"/>
                </a:solidFill>
                <a:latin typeface="Arial Rounded MT Bold" panose="020F0704030504030204" pitchFamily="34" charset="0"/>
              </a:rPr>
              <a:t>A block is sent up a frictionless ramp along which an x axis extends upward. The figure gives the kinetic energy of the block as a function of position x; the scale of the figure’s vertical axis is set by K</a:t>
            </a:r>
            <a:r>
              <a:rPr lang="en-US" sz="2000" baseline="-25000" dirty="0">
                <a:solidFill>
                  <a:srgbClr val="0000CC"/>
                </a:solidFill>
                <a:latin typeface="Arial Rounded MT Bold" panose="020F0704030504030204" pitchFamily="34" charset="0"/>
              </a:rPr>
              <a:t>s</a:t>
            </a:r>
            <a:r>
              <a:rPr lang="en-US" sz="2000" dirty="0">
                <a:solidFill>
                  <a:srgbClr val="0000CC"/>
                </a:solidFill>
                <a:latin typeface="Arial Rounded MT Bold" panose="020F0704030504030204" pitchFamily="34" charset="0"/>
              </a:rPr>
              <a:t> = 40.0 J. If the block’s initial speed is 4.00 m/s, what is the normal force on the block?</a:t>
            </a:r>
          </a:p>
        </p:txBody>
      </p:sp>
      <p:pic>
        <p:nvPicPr>
          <p:cNvPr id="4" name="Picture 3"/>
          <p:cNvPicPr>
            <a:picLocks noChangeAspect="1"/>
          </p:cNvPicPr>
          <p:nvPr/>
        </p:nvPicPr>
        <p:blipFill>
          <a:blip r:embed="rId4">
            <a:lum bright="-20000" contrast="40000"/>
          </a:blip>
          <a:stretch>
            <a:fillRect/>
          </a:stretch>
        </p:blipFill>
        <p:spPr>
          <a:xfrm>
            <a:off x="7245892" y="2233292"/>
            <a:ext cx="4669883" cy="2967358"/>
          </a:xfrm>
          <a:prstGeom prst="rect">
            <a:avLst/>
          </a:prstGeom>
        </p:spPr>
      </p:pic>
    </p:spTree>
    <p:extLst>
      <p:ext uri="{BB962C8B-B14F-4D97-AF65-F5344CB8AC3E}">
        <p14:creationId xmlns:p14="http://schemas.microsoft.com/office/powerpoint/2010/main" val="79198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B2840-ADB9-4E88-943A-0B1DACAC2A57}"/>
              </a:ext>
            </a:extLst>
          </p:cNvPr>
          <p:cNvPicPr>
            <a:picLocks noChangeAspect="1"/>
          </p:cNvPicPr>
          <p:nvPr/>
        </p:nvPicPr>
        <p:blipFill rotWithShape="1">
          <a:blip r:embed="rId3">
            <a:extLst>
              <a:ext uri="{28A0092B-C50C-407E-A947-70E740481C1C}">
                <a14:useLocalDpi xmlns:a14="http://schemas.microsoft.com/office/drawing/2010/main" val="0"/>
              </a:ext>
            </a:extLst>
          </a:blip>
          <a:srcRect b="70117"/>
          <a:stretch/>
        </p:blipFill>
        <p:spPr>
          <a:xfrm>
            <a:off x="295790" y="335567"/>
            <a:ext cx="11600419" cy="3284123"/>
          </a:xfrm>
          <a:prstGeom prst="rect">
            <a:avLst/>
          </a:prstGeom>
        </p:spPr>
      </p:pic>
    </p:spTree>
    <p:extLst>
      <p:ext uri="{BB962C8B-B14F-4D97-AF65-F5344CB8AC3E}">
        <p14:creationId xmlns:p14="http://schemas.microsoft.com/office/powerpoint/2010/main" val="2904091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156" y="793437"/>
            <a:ext cx="11621688" cy="1373293"/>
          </a:xfrm>
          <a:prstGeom prst="rect">
            <a:avLst/>
          </a:prstGeom>
        </p:spPr>
      </p:pic>
      <p:pic>
        <p:nvPicPr>
          <p:cNvPr id="3" name="Picture 2"/>
          <p:cNvPicPr>
            <a:picLocks noChangeAspect="1"/>
          </p:cNvPicPr>
          <p:nvPr/>
        </p:nvPicPr>
        <p:blipFill>
          <a:blip r:embed="rId4">
            <a:lum bright="-20000" contrast="40000"/>
          </a:blip>
          <a:stretch>
            <a:fillRect/>
          </a:stretch>
        </p:blipFill>
        <p:spPr>
          <a:xfrm>
            <a:off x="1484399" y="3662283"/>
            <a:ext cx="9223201" cy="1188012"/>
          </a:xfrm>
          <a:prstGeom prst="rect">
            <a:avLst/>
          </a:prstGeom>
        </p:spPr>
      </p:pic>
    </p:spTree>
    <p:extLst>
      <p:ext uri="{BB962C8B-B14F-4D97-AF65-F5344CB8AC3E}">
        <p14:creationId xmlns:p14="http://schemas.microsoft.com/office/powerpoint/2010/main" val="381540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4258" y="616910"/>
            <a:ext cx="11513673" cy="1399168"/>
          </a:xfrm>
          <a:prstGeom prst="rect">
            <a:avLst/>
          </a:prstGeom>
        </p:spPr>
      </p:pic>
      <p:pic>
        <p:nvPicPr>
          <p:cNvPr id="3" name="Picture 2"/>
          <p:cNvPicPr>
            <a:picLocks noChangeAspect="1"/>
          </p:cNvPicPr>
          <p:nvPr/>
        </p:nvPicPr>
        <p:blipFill>
          <a:blip r:embed="rId4">
            <a:lum bright="-20000" contrast="40000"/>
          </a:blip>
          <a:stretch>
            <a:fillRect/>
          </a:stretch>
        </p:blipFill>
        <p:spPr>
          <a:xfrm>
            <a:off x="2561134" y="3145114"/>
            <a:ext cx="7069731" cy="2311469"/>
          </a:xfrm>
          <a:prstGeom prst="rect">
            <a:avLst/>
          </a:prstGeom>
        </p:spPr>
      </p:pic>
    </p:spTree>
    <p:extLst>
      <p:ext uri="{BB962C8B-B14F-4D97-AF65-F5344CB8AC3E}">
        <p14:creationId xmlns:p14="http://schemas.microsoft.com/office/powerpoint/2010/main" val="50980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125" y="735496"/>
            <a:ext cx="11503649" cy="1192695"/>
          </a:xfrm>
          <a:prstGeom prst="rect">
            <a:avLst/>
          </a:prstGeom>
        </p:spPr>
      </p:pic>
      <p:pic>
        <p:nvPicPr>
          <p:cNvPr id="3" name="Picture 2"/>
          <p:cNvPicPr>
            <a:picLocks noChangeAspect="1"/>
          </p:cNvPicPr>
          <p:nvPr/>
        </p:nvPicPr>
        <p:blipFill>
          <a:blip r:embed="rId4">
            <a:lum bright="-20000" contrast="40000"/>
          </a:blip>
          <a:stretch>
            <a:fillRect/>
          </a:stretch>
        </p:blipFill>
        <p:spPr>
          <a:xfrm>
            <a:off x="8593375" y="2355427"/>
            <a:ext cx="2671424" cy="2807758"/>
          </a:xfrm>
          <a:prstGeom prst="rect">
            <a:avLst/>
          </a:prstGeom>
        </p:spPr>
      </p:pic>
      <p:pic>
        <p:nvPicPr>
          <p:cNvPr id="4" name="Picture 3"/>
          <p:cNvPicPr>
            <a:picLocks noChangeAspect="1"/>
          </p:cNvPicPr>
          <p:nvPr/>
        </p:nvPicPr>
        <p:blipFill>
          <a:blip r:embed="rId5">
            <a:lum bright="-20000" contrast="40000"/>
          </a:blip>
          <a:stretch>
            <a:fillRect/>
          </a:stretch>
        </p:blipFill>
        <p:spPr>
          <a:xfrm>
            <a:off x="1182756" y="2259212"/>
            <a:ext cx="5096261" cy="4275341"/>
          </a:xfrm>
          <a:prstGeom prst="rect">
            <a:avLst/>
          </a:prstGeom>
        </p:spPr>
      </p:pic>
    </p:spTree>
    <p:extLst>
      <p:ext uri="{BB962C8B-B14F-4D97-AF65-F5344CB8AC3E}">
        <p14:creationId xmlns:p14="http://schemas.microsoft.com/office/powerpoint/2010/main" val="85212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B2840-ADB9-4E88-943A-0B1DACAC2A57}"/>
              </a:ext>
            </a:extLst>
          </p:cNvPr>
          <p:cNvPicPr>
            <a:picLocks noChangeAspect="1"/>
          </p:cNvPicPr>
          <p:nvPr/>
        </p:nvPicPr>
        <p:blipFill rotWithShape="1">
          <a:blip r:embed="rId3">
            <a:extLst>
              <a:ext uri="{28A0092B-C50C-407E-A947-70E740481C1C}">
                <a14:useLocalDpi xmlns:a14="http://schemas.microsoft.com/office/drawing/2010/main" val="0"/>
              </a:ext>
            </a:extLst>
          </a:blip>
          <a:srcRect b="70117"/>
          <a:stretch/>
        </p:blipFill>
        <p:spPr>
          <a:xfrm>
            <a:off x="295790" y="335567"/>
            <a:ext cx="11600419" cy="3284123"/>
          </a:xfrm>
          <a:prstGeom prst="rect">
            <a:avLst/>
          </a:prstGeom>
        </p:spPr>
      </p:pic>
      <p:pic>
        <p:nvPicPr>
          <p:cNvPr id="4" name="Picture 3">
            <a:extLst>
              <a:ext uri="{FF2B5EF4-FFF2-40B4-BE49-F238E27FC236}">
                <a16:creationId xmlns:a16="http://schemas.microsoft.com/office/drawing/2014/main" id="{B88CE936-D2C5-4601-AC2B-DB8DCF578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90" y="4048747"/>
            <a:ext cx="11600419" cy="559730"/>
          </a:xfrm>
          <a:prstGeom prst="rect">
            <a:avLst/>
          </a:prstGeom>
        </p:spPr>
      </p:pic>
      <p:pic>
        <p:nvPicPr>
          <p:cNvPr id="6" name="Picture 5">
            <a:extLst>
              <a:ext uri="{FF2B5EF4-FFF2-40B4-BE49-F238E27FC236}">
                <a16:creationId xmlns:a16="http://schemas.microsoft.com/office/drawing/2014/main" id="{D72B4FC0-198C-46EC-82D6-91D6827E2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9" y="4944972"/>
            <a:ext cx="10981807" cy="722092"/>
          </a:xfrm>
          <a:prstGeom prst="rect">
            <a:avLst/>
          </a:prstGeom>
        </p:spPr>
      </p:pic>
    </p:spTree>
    <p:extLst>
      <p:ext uri="{BB962C8B-B14F-4D97-AF65-F5344CB8AC3E}">
        <p14:creationId xmlns:p14="http://schemas.microsoft.com/office/powerpoint/2010/main" val="310811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B2840-ADB9-4E88-943A-0B1DACAC2A57}"/>
              </a:ext>
            </a:extLst>
          </p:cNvPr>
          <p:cNvPicPr>
            <a:picLocks noChangeAspect="1"/>
          </p:cNvPicPr>
          <p:nvPr/>
        </p:nvPicPr>
        <p:blipFill rotWithShape="1">
          <a:blip r:embed="rId3">
            <a:extLst>
              <a:ext uri="{28A0092B-C50C-407E-A947-70E740481C1C}">
                <a14:useLocalDpi xmlns:a14="http://schemas.microsoft.com/office/drawing/2010/main" val="0"/>
              </a:ext>
            </a:extLst>
          </a:blip>
          <a:srcRect t="29062" b="53859"/>
          <a:stretch/>
        </p:blipFill>
        <p:spPr>
          <a:xfrm>
            <a:off x="378221" y="294640"/>
            <a:ext cx="11114543" cy="1798320"/>
          </a:xfrm>
          <a:prstGeom prst="rect">
            <a:avLst/>
          </a:prstGeom>
        </p:spPr>
      </p:pic>
      <p:pic>
        <p:nvPicPr>
          <p:cNvPr id="4" name="Picture 3">
            <a:extLst>
              <a:ext uri="{FF2B5EF4-FFF2-40B4-BE49-F238E27FC236}">
                <a16:creationId xmlns:a16="http://schemas.microsoft.com/office/drawing/2014/main" id="{6E4B8ACE-69E1-477E-9F77-34F7F3CEA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321" y="2212116"/>
            <a:ext cx="8635998" cy="4577689"/>
          </a:xfrm>
          <a:prstGeom prst="rect">
            <a:avLst/>
          </a:prstGeom>
        </p:spPr>
      </p:pic>
    </p:spTree>
    <p:extLst>
      <p:ext uri="{BB962C8B-B14F-4D97-AF65-F5344CB8AC3E}">
        <p14:creationId xmlns:p14="http://schemas.microsoft.com/office/powerpoint/2010/main" val="198895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B2840-ADB9-4E88-943A-0B1DACAC2A57}"/>
              </a:ext>
            </a:extLst>
          </p:cNvPr>
          <p:cNvPicPr>
            <a:picLocks noChangeAspect="1"/>
          </p:cNvPicPr>
          <p:nvPr/>
        </p:nvPicPr>
        <p:blipFill rotWithShape="1">
          <a:blip r:embed="rId3">
            <a:extLst>
              <a:ext uri="{28A0092B-C50C-407E-A947-70E740481C1C}">
                <a14:useLocalDpi xmlns:a14="http://schemas.microsoft.com/office/drawing/2010/main" val="0"/>
              </a:ext>
            </a:extLst>
          </a:blip>
          <a:srcRect t="45156" b="27912"/>
          <a:stretch/>
        </p:blipFill>
        <p:spPr>
          <a:xfrm>
            <a:off x="1578248" y="102562"/>
            <a:ext cx="9035504" cy="2305358"/>
          </a:xfrm>
          <a:prstGeom prst="rect">
            <a:avLst/>
          </a:prstGeom>
        </p:spPr>
      </p:pic>
      <p:pic>
        <p:nvPicPr>
          <p:cNvPr id="4" name="Picture 3">
            <a:extLst>
              <a:ext uri="{FF2B5EF4-FFF2-40B4-BE49-F238E27FC236}">
                <a16:creationId xmlns:a16="http://schemas.microsoft.com/office/drawing/2014/main" id="{CFE293D8-58CF-4FCA-BE4A-509CCCC3A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770" y="2531534"/>
            <a:ext cx="8883870" cy="4326466"/>
          </a:xfrm>
          <a:prstGeom prst="rect">
            <a:avLst/>
          </a:prstGeom>
        </p:spPr>
      </p:pic>
    </p:spTree>
    <p:extLst>
      <p:ext uri="{BB962C8B-B14F-4D97-AF65-F5344CB8AC3E}">
        <p14:creationId xmlns:p14="http://schemas.microsoft.com/office/powerpoint/2010/main" val="12773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B2840-ADB9-4E88-943A-0B1DACAC2A57}"/>
              </a:ext>
            </a:extLst>
          </p:cNvPr>
          <p:cNvPicPr>
            <a:picLocks noChangeAspect="1"/>
          </p:cNvPicPr>
          <p:nvPr/>
        </p:nvPicPr>
        <p:blipFill rotWithShape="1">
          <a:blip r:embed="rId3">
            <a:extLst>
              <a:ext uri="{28A0092B-C50C-407E-A947-70E740481C1C}">
                <a14:useLocalDpi xmlns:a14="http://schemas.microsoft.com/office/drawing/2010/main" val="0"/>
              </a:ext>
            </a:extLst>
          </a:blip>
          <a:srcRect t="71266"/>
          <a:stretch/>
        </p:blipFill>
        <p:spPr>
          <a:xfrm>
            <a:off x="388380" y="294639"/>
            <a:ext cx="11468339" cy="3121837"/>
          </a:xfrm>
          <a:prstGeom prst="rect">
            <a:avLst/>
          </a:prstGeom>
        </p:spPr>
      </p:pic>
    </p:spTree>
    <p:extLst>
      <p:ext uri="{BB962C8B-B14F-4D97-AF65-F5344CB8AC3E}">
        <p14:creationId xmlns:p14="http://schemas.microsoft.com/office/powerpoint/2010/main" val="306398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AA4C9-A9D5-448F-8E44-EEEBB66BA00F}"/>
              </a:ext>
            </a:extLst>
          </p:cNvPr>
          <p:cNvPicPr>
            <a:picLocks noChangeAspect="1"/>
          </p:cNvPicPr>
          <p:nvPr/>
        </p:nvPicPr>
        <p:blipFill rotWithShape="1">
          <a:blip r:embed="rId3">
            <a:extLst>
              <a:ext uri="{28A0092B-C50C-407E-A947-70E740481C1C}">
                <a14:useLocalDpi xmlns:a14="http://schemas.microsoft.com/office/drawing/2010/main" val="0"/>
              </a:ext>
            </a:extLst>
          </a:blip>
          <a:srcRect b="63693"/>
          <a:stretch/>
        </p:blipFill>
        <p:spPr>
          <a:xfrm>
            <a:off x="812625" y="3029243"/>
            <a:ext cx="11044095" cy="2806109"/>
          </a:xfrm>
          <a:prstGeom prst="rect">
            <a:avLst/>
          </a:prstGeom>
        </p:spPr>
      </p:pic>
      <p:pic>
        <p:nvPicPr>
          <p:cNvPr id="6" name="Picture 5">
            <a:extLst>
              <a:ext uri="{FF2B5EF4-FFF2-40B4-BE49-F238E27FC236}">
                <a16:creationId xmlns:a16="http://schemas.microsoft.com/office/drawing/2014/main" id="{0AB11E18-D697-4705-9086-49FC6491EA40}"/>
              </a:ext>
            </a:extLst>
          </p:cNvPr>
          <p:cNvPicPr>
            <a:picLocks noChangeAspect="1"/>
          </p:cNvPicPr>
          <p:nvPr/>
        </p:nvPicPr>
        <p:blipFill rotWithShape="1">
          <a:blip r:embed="rId4">
            <a:extLst>
              <a:ext uri="{28A0092B-C50C-407E-A947-70E740481C1C}">
                <a14:useLocalDpi xmlns:a14="http://schemas.microsoft.com/office/drawing/2010/main" val="0"/>
              </a:ext>
            </a:extLst>
          </a:blip>
          <a:srcRect t="71266"/>
          <a:stretch/>
        </p:blipFill>
        <p:spPr>
          <a:xfrm>
            <a:off x="889628" y="91440"/>
            <a:ext cx="9554852" cy="2600960"/>
          </a:xfrm>
          <a:prstGeom prst="rect">
            <a:avLst/>
          </a:prstGeom>
        </p:spPr>
      </p:pic>
    </p:spTree>
    <p:extLst>
      <p:ext uri="{BB962C8B-B14F-4D97-AF65-F5344CB8AC3E}">
        <p14:creationId xmlns:p14="http://schemas.microsoft.com/office/powerpoint/2010/main" val="308505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AA4C9-A9D5-448F-8E44-EEEBB66BA00F}"/>
              </a:ext>
            </a:extLst>
          </p:cNvPr>
          <p:cNvPicPr>
            <a:picLocks noChangeAspect="1"/>
          </p:cNvPicPr>
          <p:nvPr/>
        </p:nvPicPr>
        <p:blipFill rotWithShape="1">
          <a:blip r:embed="rId3">
            <a:extLst>
              <a:ext uri="{28A0092B-C50C-407E-A947-70E740481C1C}">
                <a14:useLocalDpi xmlns:a14="http://schemas.microsoft.com/office/drawing/2010/main" val="0"/>
              </a:ext>
            </a:extLst>
          </a:blip>
          <a:srcRect t="40868"/>
          <a:stretch/>
        </p:blipFill>
        <p:spPr>
          <a:xfrm>
            <a:off x="1320625" y="2814320"/>
            <a:ext cx="9550749" cy="3952240"/>
          </a:xfrm>
          <a:prstGeom prst="rect">
            <a:avLst/>
          </a:prstGeom>
        </p:spPr>
      </p:pic>
      <p:pic>
        <p:nvPicPr>
          <p:cNvPr id="3" name="Picture 2">
            <a:extLst>
              <a:ext uri="{FF2B5EF4-FFF2-40B4-BE49-F238E27FC236}">
                <a16:creationId xmlns:a16="http://schemas.microsoft.com/office/drawing/2014/main" id="{548060E7-1016-478D-A4D8-5E0A1002F08E}"/>
              </a:ext>
            </a:extLst>
          </p:cNvPr>
          <p:cNvPicPr>
            <a:picLocks noChangeAspect="1"/>
          </p:cNvPicPr>
          <p:nvPr/>
        </p:nvPicPr>
        <p:blipFill rotWithShape="1">
          <a:blip r:embed="rId4">
            <a:extLst>
              <a:ext uri="{28A0092B-C50C-407E-A947-70E740481C1C}">
                <a14:useLocalDpi xmlns:a14="http://schemas.microsoft.com/office/drawing/2010/main" val="0"/>
              </a:ext>
            </a:extLst>
          </a:blip>
          <a:srcRect t="71266"/>
          <a:stretch/>
        </p:blipFill>
        <p:spPr>
          <a:xfrm>
            <a:off x="889628" y="91440"/>
            <a:ext cx="9554852" cy="2600960"/>
          </a:xfrm>
          <a:prstGeom prst="rect">
            <a:avLst/>
          </a:prstGeom>
        </p:spPr>
      </p:pic>
    </p:spTree>
    <p:extLst>
      <p:ext uri="{BB962C8B-B14F-4D97-AF65-F5344CB8AC3E}">
        <p14:creationId xmlns:p14="http://schemas.microsoft.com/office/powerpoint/2010/main" val="297054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CB3A2D-2559-474A-BC72-68CBF8053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17" y="129428"/>
            <a:ext cx="10684166" cy="2575783"/>
          </a:xfrm>
          <a:prstGeom prst="rect">
            <a:avLst/>
          </a:prstGeom>
        </p:spPr>
      </p:pic>
      <p:pic>
        <p:nvPicPr>
          <p:cNvPr id="6" name="Picture 5">
            <a:extLst>
              <a:ext uri="{FF2B5EF4-FFF2-40B4-BE49-F238E27FC236}">
                <a16:creationId xmlns:a16="http://schemas.microsoft.com/office/drawing/2014/main" id="{1CA867BC-E7DC-4CC0-BB4C-C266EFE1D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16" y="3112570"/>
            <a:ext cx="10684165" cy="2501524"/>
          </a:xfrm>
          <a:prstGeom prst="rect">
            <a:avLst/>
          </a:prstGeom>
        </p:spPr>
      </p:pic>
    </p:spTree>
    <p:extLst>
      <p:ext uri="{BB962C8B-B14F-4D97-AF65-F5344CB8AC3E}">
        <p14:creationId xmlns:p14="http://schemas.microsoft.com/office/powerpoint/2010/main" val="216414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f9677ce1-080b-4051-a037-2610debe14cb" origin="userSelected">
  <element uid="id_classification_generalbusiness" value=""/>
</sisl>
</file>

<file path=customXml/itemProps1.xml><?xml version="1.0" encoding="utf-8"?>
<ds:datastoreItem xmlns:ds="http://schemas.openxmlformats.org/officeDocument/2006/customXml" ds:itemID="{E54B8338-79AD-4E57-AAE3-0F32E8E006C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1564</TotalTime>
  <Words>166</Words>
  <Application>Microsoft Office PowerPoint</Application>
  <PresentationFormat>Widescreen</PresentationFormat>
  <Paragraphs>24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Tariq Al-Abdullah</dc:creator>
  <cp:lastModifiedBy>Muhammad Ashraf Gondal</cp:lastModifiedBy>
  <cp:revision>99</cp:revision>
  <dcterms:created xsi:type="dcterms:W3CDTF">2018-07-15T17:09:29Z</dcterms:created>
  <dcterms:modified xsi:type="dcterms:W3CDTF">2022-09-09T14:17:13Z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14487840-fe61-43ab-90ff-a7a9496ecdbf</vt:lpwstr>
  </property>
  <property fmtid="{D5CDD505-2E9C-101B-9397-08002B2CF9AE}" pid="3" name="bjClsUserRVM">
    <vt:lpwstr>[]</vt:lpwstr>
  </property>
  <property fmtid="{D5CDD505-2E9C-101B-9397-08002B2CF9AE}" pid="4" name="bjSaver">
    <vt:lpwstr>+sVF+UISGosPmj1VSgirtL9eZ+9MOTUp</vt:lpwstr>
  </property>
  <property fmtid="{D5CDD505-2E9C-101B-9397-08002B2CF9AE}" pid="5" name="bjDocumentLabelXML">
    <vt:lpwstr>&lt;?xml version="1.0" encoding="us-ascii"?&gt;&lt;sisl xmlns:xsd="http://www.w3.org/2001/XMLSchema" xmlns:xsi="http://www.w3.org/2001/XMLSchema-instance" sislVersion="0" policy="f9677ce1-080b-4051-a037-2610debe14cb" origin="userSelected" xmlns="http://www.boldonj</vt:lpwstr>
  </property>
  <property fmtid="{D5CDD505-2E9C-101B-9397-08002B2CF9AE}" pid="6" name="bjDocumentLabelXML-0">
    <vt:lpwstr>ames.com/2008/01/sie/internal/label"&gt;&lt;element uid="id_classification_generalbusiness" value="" /&gt;&lt;/sisl&gt;</vt:lpwstr>
  </property>
  <property fmtid="{D5CDD505-2E9C-101B-9397-08002B2CF9AE}" pid="7" name="bjDocumentSecurityLabel">
    <vt:lpwstr>Internal</vt:lpwstr>
  </property>
</Properties>
</file>