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266" r:id="rId3"/>
    <p:sldId id="267" r:id="rId4"/>
    <p:sldId id="272" r:id="rId5"/>
    <p:sldId id="268" r:id="rId6"/>
    <p:sldId id="269" r:id="rId7"/>
    <p:sldId id="274" r:id="rId8"/>
    <p:sldId id="270" r:id="rId9"/>
    <p:sldId id="275" r:id="rId10"/>
    <p:sldId id="271" r:id="rId11"/>
    <p:sldId id="273" r:id="rId12"/>
    <p:sldId id="256" r:id="rId13"/>
    <p:sldId id="257" r:id="rId14"/>
    <p:sldId id="258" r:id="rId15"/>
    <p:sldId id="259" r:id="rId16"/>
    <p:sldId id="260" r:id="rId17"/>
    <p:sldId id="261" r:id="rId18"/>
    <p:sldId id="262" r:id="rId19"/>
    <p:sldId id="26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3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A4267187-A526-4AC7-8E38-D9344FF2A67E}"/>
    <pc:docChg chg="custSel addSld delSld modSld">
      <pc:chgData name="Muhammad Ashraf Gondal" userId="774cbc70-5d26-454a-b932-9f3b504957aa" providerId="ADAL" clId="{A4267187-A526-4AC7-8E38-D9344FF2A67E}" dt="2022-09-02T13:50:11.519" v="70" actId="1076"/>
      <pc:docMkLst>
        <pc:docMk/>
      </pc:docMkLst>
      <pc:sldChg chg="addSp modSp add">
        <pc:chgData name="Muhammad Ashraf Gondal" userId="774cbc70-5d26-454a-b932-9f3b504957aa" providerId="ADAL" clId="{A4267187-A526-4AC7-8E38-D9344FF2A67E}" dt="2022-09-02T13:41:49.415" v="4" actId="1076"/>
        <pc:sldMkLst>
          <pc:docMk/>
          <pc:sldMk cId="2461131746" sldId="266"/>
        </pc:sldMkLst>
        <pc:picChg chg="add mod">
          <ac:chgData name="Muhammad Ashraf Gondal" userId="774cbc70-5d26-454a-b932-9f3b504957aa" providerId="ADAL" clId="{A4267187-A526-4AC7-8E38-D9344FF2A67E}" dt="2022-09-02T13:41:49.415" v="4" actId="1076"/>
          <ac:picMkLst>
            <pc:docMk/>
            <pc:sldMk cId="2461131746" sldId="266"/>
            <ac:picMk id="3" creationId="{47B9AD1E-1A80-498F-AA9D-B84A631FE570}"/>
          </ac:picMkLst>
        </pc:picChg>
      </pc:sldChg>
      <pc:sldChg chg="modSp add">
        <pc:chgData name="Muhammad Ashraf Gondal" userId="774cbc70-5d26-454a-b932-9f3b504957aa" providerId="ADAL" clId="{A4267187-A526-4AC7-8E38-D9344FF2A67E}" dt="2022-09-02T13:42:29.304" v="17" actId="14100"/>
        <pc:sldMkLst>
          <pc:docMk/>
          <pc:sldMk cId="28547944" sldId="267"/>
        </pc:sldMkLst>
        <pc:picChg chg="mod modCrop">
          <ac:chgData name="Muhammad Ashraf Gondal" userId="774cbc70-5d26-454a-b932-9f3b504957aa" providerId="ADAL" clId="{A4267187-A526-4AC7-8E38-D9344FF2A67E}" dt="2022-09-02T13:42:29.304" v="17" actId="14100"/>
          <ac:picMkLst>
            <pc:docMk/>
            <pc:sldMk cId="28547944" sldId="267"/>
            <ac:picMk id="3" creationId="{47B9AD1E-1A80-498F-AA9D-B84A631FE570}"/>
          </ac:picMkLst>
        </pc:picChg>
      </pc:sldChg>
      <pc:sldChg chg="addSp modSp add">
        <pc:chgData name="Muhammad Ashraf Gondal" userId="774cbc70-5d26-454a-b932-9f3b504957aa" providerId="ADAL" clId="{A4267187-A526-4AC7-8E38-D9344FF2A67E}" dt="2022-09-02T13:47:09.367" v="47" actId="14100"/>
        <pc:sldMkLst>
          <pc:docMk/>
          <pc:sldMk cId="3436782222" sldId="268"/>
        </pc:sldMkLst>
        <pc:picChg chg="mod modCrop">
          <ac:chgData name="Muhammad Ashraf Gondal" userId="774cbc70-5d26-454a-b932-9f3b504957aa" providerId="ADAL" clId="{A4267187-A526-4AC7-8E38-D9344FF2A67E}" dt="2022-09-02T13:42:47.511" v="21" actId="14100"/>
          <ac:picMkLst>
            <pc:docMk/>
            <pc:sldMk cId="3436782222" sldId="268"/>
            <ac:picMk id="3" creationId="{47B9AD1E-1A80-498F-AA9D-B84A631FE570}"/>
          </ac:picMkLst>
        </pc:picChg>
        <pc:picChg chg="add mod">
          <ac:chgData name="Muhammad Ashraf Gondal" userId="774cbc70-5d26-454a-b932-9f3b504957aa" providerId="ADAL" clId="{A4267187-A526-4AC7-8E38-D9344FF2A67E}" dt="2022-09-02T13:47:09.367" v="47" actId="14100"/>
          <ac:picMkLst>
            <pc:docMk/>
            <pc:sldMk cId="3436782222" sldId="268"/>
            <ac:picMk id="4" creationId="{4D2D1744-DBC5-4432-99E1-34AEB75C080C}"/>
          </ac:picMkLst>
        </pc:picChg>
      </pc:sldChg>
      <pc:sldChg chg="addSp delSp modSp add">
        <pc:chgData name="Muhammad Ashraf Gondal" userId="774cbc70-5d26-454a-b932-9f3b504957aa" providerId="ADAL" clId="{A4267187-A526-4AC7-8E38-D9344FF2A67E}" dt="2022-09-02T13:49:46.688" v="60" actId="478"/>
        <pc:sldMkLst>
          <pc:docMk/>
          <pc:sldMk cId="1477341494" sldId="269"/>
        </pc:sldMkLst>
        <pc:picChg chg="mod modCrop">
          <ac:chgData name="Muhammad Ashraf Gondal" userId="774cbc70-5d26-454a-b932-9f3b504957aa" providerId="ADAL" clId="{A4267187-A526-4AC7-8E38-D9344FF2A67E}" dt="2022-09-02T13:47:43.215" v="49" actId="1076"/>
          <ac:picMkLst>
            <pc:docMk/>
            <pc:sldMk cId="1477341494" sldId="269"/>
            <ac:picMk id="3" creationId="{47B9AD1E-1A80-498F-AA9D-B84A631FE570}"/>
          </ac:picMkLst>
        </pc:picChg>
        <pc:picChg chg="add del mod">
          <ac:chgData name="Muhammad Ashraf Gondal" userId="774cbc70-5d26-454a-b932-9f3b504957aa" providerId="ADAL" clId="{A4267187-A526-4AC7-8E38-D9344FF2A67E}" dt="2022-09-02T13:47:53.877" v="51" actId="478"/>
          <ac:picMkLst>
            <pc:docMk/>
            <pc:sldMk cId="1477341494" sldId="269"/>
            <ac:picMk id="4" creationId="{177205F2-663A-4BEC-B5E4-E8C1C729D479}"/>
          </ac:picMkLst>
        </pc:picChg>
        <pc:picChg chg="add del mod">
          <ac:chgData name="Muhammad Ashraf Gondal" userId="774cbc70-5d26-454a-b932-9f3b504957aa" providerId="ADAL" clId="{A4267187-A526-4AC7-8E38-D9344FF2A67E}" dt="2022-09-02T13:49:46.688" v="60" actId="478"/>
          <ac:picMkLst>
            <pc:docMk/>
            <pc:sldMk cId="1477341494" sldId="269"/>
            <ac:picMk id="6" creationId="{CB82A926-93D8-444B-9329-2B855D792121}"/>
          </ac:picMkLst>
        </pc:picChg>
      </pc:sldChg>
      <pc:sldChg chg="addSp delSp modSp add">
        <pc:chgData name="Muhammad Ashraf Gondal" userId="774cbc70-5d26-454a-b932-9f3b504957aa" providerId="ADAL" clId="{A4267187-A526-4AC7-8E38-D9344FF2A67E}" dt="2022-09-02T13:50:03.568" v="66" actId="478"/>
        <pc:sldMkLst>
          <pc:docMk/>
          <pc:sldMk cId="3272629989" sldId="270"/>
        </pc:sldMkLst>
        <pc:picChg chg="mod modCrop">
          <ac:chgData name="Muhammad Ashraf Gondal" userId="774cbc70-5d26-454a-b932-9f3b504957aa" providerId="ADAL" clId="{A4267187-A526-4AC7-8E38-D9344FF2A67E}" dt="2022-09-02T13:43:41.335" v="31" actId="14100"/>
          <ac:picMkLst>
            <pc:docMk/>
            <pc:sldMk cId="3272629989" sldId="270"/>
            <ac:picMk id="3" creationId="{47B9AD1E-1A80-498F-AA9D-B84A631FE570}"/>
          </ac:picMkLst>
        </pc:picChg>
        <pc:picChg chg="add del mod">
          <ac:chgData name="Muhammad Ashraf Gondal" userId="774cbc70-5d26-454a-b932-9f3b504957aa" providerId="ADAL" clId="{A4267187-A526-4AC7-8E38-D9344FF2A67E}" dt="2022-09-02T13:50:03.568" v="66" actId="478"/>
          <ac:picMkLst>
            <pc:docMk/>
            <pc:sldMk cId="3272629989" sldId="270"/>
            <ac:picMk id="4" creationId="{99A3023D-E173-44D5-821E-F766561AED32}"/>
          </ac:picMkLst>
        </pc:picChg>
      </pc:sldChg>
      <pc:sldChg chg="modSp add">
        <pc:chgData name="Muhammad Ashraf Gondal" userId="774cbc70-5d26-454a-b932-9f3b504957aa" providerId="ADAL" clId="{A4267187-A526-4AC7-8E38-D9344FF2A67E}" dt="2022-09-02T13:44:01.711" v="35" actId="1076"/>
        <pc:sldMkLst>
          <pc:docMk/>
          <pc:sldMk cId="3180868952" sldId="271"/>
        </pc:sldMkLst>
        <pc:picChg chg="mod modCrop">
          <ac:chgData name="Muhammad Ashraf Gondal" userId="774cbc70-5d26-454a-b932-9f3b504957aa" providerId="ADAL" clId="{A4267187-A526-4AC7-8E38-D9344FF2A67E}" dt="2022-09-02T13:44:01.711" v="35" actId="1076"/>
          <ac:picMkLst>
            <pc:docMk/>
            <pc:sldMk cId="3180868952" sldId="271"/>
            <ac:picMk id="3" creationId="{47B9AD1E-1A80-498F-AA9D-B84A631FE570}"/>
          </ac:picMkLst>
        </pc:picChg>
      </pc:sldChg>
      <pc:sldChg chg="add del">
        <pc:chgData name="Muhammad Ashraf Gondal" userId="774cbc70-5d26-454a-b932-9f3b504957aa" providerId="ADAL" clId="{A4267187-A526-4AC7-8E38-D9344FF2A67E}" dt="2022-09-02T13:44:03.616" v="36" actId="2696"/>
        <pc:sldMkLst>
          <pc:docMk/>
          <pc:sldMk cId="1733610728" sldId="272"/>
        </pc:sldMkLst>
      </pc:sldChg>
      <pc:sldChg chg="addSp delSp modSp add">
        <pc:chgData name="Muhammad Ashraf Gondal" userId="774cbc70-5d26-454a-b932-9f3b504957aa" providerId="ADAL" clId="{A4267187-A526-4AC7-8E38-D9344FF2A67E}" dt="2022-09-02T13:46:13.479" v="43" actId="1076"/>
        <pc:sldMkLst>
          <pc:docMk/>
          <pc:sldMk cId="3458477563" sldId="272"/>
        </pc:sldMkLst>
        <pc:picChg chg="del">
          <ac:chgData name="Muhammad Ashraf Gondal" userId="774cbc70-5d26-454a-b932-9f3b504957aa" providerId="ADAL" clId="{A4267187-A526-4AC7-8E38-D9344FF2A67E}" dt="2022-09-02T13:45:40.944" v="39" actId="478"/>
          <ac:picMkLst>
            <pc:docMk/>
            <pc:sldMk cId="3458477563" sldId="272"/>
            <ac:picMk id="3" creationId="{47B9AD1E-1A80-498F-AA9D-B84A631FE570}"/>
          </ac:picMkLst>
        </pc:picChg>
        <pc:picChg chg="add mod">
          <ac:chgData name="Muhammad Ashraf Gondal" userId="774cbc70-5d26-454a-b932-9f3b504957aa" providerId="ADAL" clId="{A4267187-A526-4AC7-8E38-D9344FF2A67E}" dt="2022-09-02T13:46:13.479" v="43" actId="1076"/>
          <ac:picMkLst>
            <pc:docMk/>
            <pc:sldMk cId="3458477563" sldId="272"/>
            <ac:picMk id="4" creationId="{24141EC1-FE64-40F9-ACD4-30EA0B06EC05}"/>
          </ac:picMkLst>
        </pc:picChg>
      </pc:sldChg>
      <pc:sldChg chg="addSp modSp add">
        <pc:chgData name="Muhammad Ashraf Gondal" userId="774cbc70-5d26-454a-b932-9f3b504957aa" providerId="ADAL" clId="{A4267187-A526-4AC7-8E38-D9344FF2A67E}" dt="2022-09-02T13:49:27.066" v="58" actId="1076"/>
        <pc:sldMkLst>
          <pc:docMk/>
          <pc:sldMk cId="359644709" sldId="273"/>
        </pc:sldMkLst>
        <pc:picChg chg="mod">
          <ac:chgData name="Muhammad Ashraf Gondal" userId="774cbc70-5d26-454a-b932-9f3b504957aa" providerId="ADAL" clId="{A4267187-A526-4AC7-8E38-D9344FF2A67E}" dt="2022-09-02T13:49:11.255" v="56" actId="1076"/>
          <ac:picMkLst>
            <pc:docMk/>
            <pc:sldMk cId="359644709" sldId="273"/>
            <ac:picMk id="3" creationId="{47B9AD1E-1A80-498F-AA9D-B84A631FE570}"/>
          </ac:picMkLst>
        </pc:picChg>
        <pc:picChg chg="add mod">
          <ac:chgData name="Muhammad Ashraf Gondal" userId="774cbc70-5d26-454a-b932-9f3b504957aa" providerId="ADAL" clId="{A4267187-A526-4AC7-8E38-D9344FF2A67E}" dt="2022-09-02T13:49:27.066" v="58" actId="1076"/>
          <ac:picMkLst>
            <pc:docMk/>
            <pc:sldMk cId="359644709" sldId="273"/>
            <ac:picMk id="4" creationId="{DABB134E-0BE5-4F6B-ACB2-CD2CFE07E390}"/>
          </ac:picMkLst>
        </pc:picChg>
      </pc:sldChg>
      <pc:sldChg chg="add del">
        <pc:chgData name="Muhammad Ashraf Gondal" userId="774cbc70-5d26-454a-b932-9f3b504957aa" providerId="ADAL" clId="{A4267187-A526-4AC7-8E38-D9344FF2A67E}" dt="2022-09-02T13:44:04.342" v="37" actId="2696"/>
        <pc:sldMkLst>
          <pc:docMk/>
          <pc:sldMk cId="3366066202" sldId="273"/>
        </pc:sldMkLst>
      </pc:sldChg>
      <pc:sldChg chg="delSp modSp add">
        <pc:chgData name="Muhammad Ashraf Gondal" userId="774cbc70-5d26-454a-b932-9f3b504957aa" providerId="ADAL" clId="{A4267187-A526-4AC7-8E38-D9344FF2A67E}" dt="2022-09-02T13:49:56.519" v="64" actId="1076"/>
        <pc:sldMkLst>
          <pc:docMk/>
          <pc:sldMk cId="3788400339" sldId="274"/>
        </pc:sldMkLst>
        <pc:picChg chg="del">
          <ac:chgData name="Muhammad Ashraf Gondal" userId="774cbc70-5d26-454a-b932-9f3b504957aa" providerId="ADAL" clId="{A4267187-A526-4AC7-8E38-D9344FF2A67E}" dt="2022-09-02T13:49:48.464" v="61" actId="478"/>
          <ac:picMkLst>
            <pc:docMk/>
            <pc:sldMk cId="3788400339" sldId="274"/>
            <ac:picMk id="3" creationId="{47B9AD1E-1A80-498F-AA9D-B84A631FE570}"/>
          </ac:picMkLst>
        </pc:picChg>
        <pc:picChg chg="mod">
          <ac:chgData name="Muhammad Ashraf Gondal" userId="774cbc70-5d26-454a-b932-9f3b504957aa" providerId="ADAL" clId="{A4267187-A526-4AC7-8E38-D9344FF2A67E}" dt="2022-09-02T13:49:56.519" v="64" actId="1076"/>
          <ac:picMkLst>
            <pc:docMk/>
            <pc:sldMk cId="3788400339" sldId="274"/>
            <ac:picMk id="6" creationId="{CB82A926-93D8-444B-9329-2B855D792121}"/>
          </ac:picMkLst>
        </pc:picChg>
      </pc:sldChg>
      <pc:sldChg chg="delSp modSp add">
        <pc:chgData name="Muhammad Ashraf Gondal" userId="774cbc70-5d26-454a-b932-9f3b504957aa" providerId="ADAL" clId="{A4267187-A526-4AC7-8E38-D9344FF2A67E}" dt="2022-09-02T13:50:11.519" v="70" actId="1076"/>
        <pc:sldMkLst>
          <pc:docMk/>
          <pc:sldMk cId="3301252112" sldId="275"/>
        </pc:sldMkLst>
        <pc:picChg chg="del">
          <ac:chgData name="Muhammad Ashraf Gondal" userId="774cbc70-5d26-454a-b932-9f3b504957aa" providerId="ADAL" clId="{A4267187-A526-4AC7-8E38-D9344FF2A67E}" dt="2022-09-02T13:50:05.407" v="67" actId="478"/>
          <ac:picMkLst>
            <pc:docMk/>
            <pc:sldMk cId="3301252112" sldId="275"/>
            <ac:picMk id="3" creationId="{47B9AD1E-1A80-498F-AA9D-B84A631FE570}"/>
          </ac:picMkLst>
        </pc:picChg>
        <pc:picChg chg="mod">
          <ac:chgData name="Muhammad Ashraf Gondal" userId="774cbc70-5d26-454a-b932-9f3b504957aa" providerId="ADAL" clId="{A4267187-A526-4AC7-8E38-D9344FF2A67E}" dt="2022-09-02T13:50:11.519" v="70" actId="1076"/>
          <ac:picMkLst>
            <pc:docMk/>
            <pc:sldMk cId="3301252112" sldId="275"/>
            <ac:picMk id="4" creationId="{99A3023D-E173-44D5-821E-F766561AED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E95C58-B31E-49DE-852E-B57CE3D78B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D8D70A-4570-4A32-92DA-747AFE3BA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01274-6596-40FE-BD33-5BBE38B9BFDA}" type="datetimeFigureOut">
              <a:rPr lang="en-US" smtClean="0"/>
              <a:t>03-Sep-22</a:t>
            </a:fld>
            <a:endParaRPr lang="en-US"/>
          </a:p>
        </p:txBody>
      </p:sp>
      <p:sp>
        <p:nvSpPr>
          <p:cNvPr id="4" name="Footer Placeholder 3">
            <a:extLst>
              <a:ext uri="{FF2B5EF4-FFF2-40B4-BE49-F238E27FC236}">
                <a16:creationId xmlns:a16="http://schemas.microsoft.com/office/drawing/2014/main" id="{C811EA83-999A-459C-BBFF-F70A187B3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77C4C0-F413-4067-82C4-F856CA3B6C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38DC44-1841-45ED-84C0-0DBAADC7D7BF}" type="slidenum">
              <a:rPr lang="en-US" smtClean="0"/>
              <a:t>‹#›</a:t>
            </a:fld>
            <a:endParaRPr lang="en-US"/>
          </a:p>
        </p:txBody>
      </p:sp>
    </p:spTree>
    <p:extLst>
      <p:ext uri="{BB962C8B-B14F-4D97-AF65-F5344CB8AC3E}">
        <p14:creationId xmlns:p14="http://schemas.microsoft.com/office/powerpoint/2010/main" val="679735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B28A4-2200-424D-9E26-D731F4548747}" type="datetimeFigureOut">
              <a:rPr lang="en-US" smtClean="0"/>
              <a:t>03-Sep-22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5BEEB-9FE2-44FA-BC2E-E20F699275CB}" type="slidenum">
              <a:rPr lang="en-US" smtClean="0"/>
              <a:t>‹#›</a:t>
            </a:fld>
            <a:endParaRPr lang="en-US"/>
          </a:p>
        </p:txBody>
      </p:sp>
    </p:spTree>
    <p:extLst>
      <p:ext uri="{BB962C8B-B14F-4D97-AF65-F5344CB8AC3E}">
        <p14:creationId xmlns:p14="http://schemas.microsoft.com/office/powerpoint/2010/main" val="329100276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a:t>
            </a:fld>
            <a:endParaRPr lang="en-US"/>
          </a:p>
        </p:txBody>
      </p:sp>
    </p:spTree>
    <p:extLst>
      <p:ext uri="{BB962C8B-B14F-4D97-AF65-F5344CB8AC3E}">
        <p14:creationId xmlns:p14="http://schemas.microsoft.com/office/powerpoint/2010/main" val="341550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10</a:t>
            </a:fld>
            <a:endParaRPr lang="en-US"/>
          </a:p>
        </p:txBody>
      </p:sp>
    </p:spTree>
    <p:extLst>
      <p:ext uri="{BB962C8B-B14F-4D97-AF65-F5344CB8AC3E}">
        <p14:creationId xmlns:p14="http://schemas.microsoft.com/office/powerpoint/2010/main" val="270319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11</a:t>
            </a:fld>
            <a:endParaRPr lang="en-US"/>
          </a:p>
        </p:txBody>
      </p:sp>
    </p:spTree>
    <p:extLst>
      <p:ext uri="{BB962C8B-B14F-4D97-AF65-F5344CB8AC3E}">
        <p14:creationId xmlns:p14="http://schemas.microsoft.com/office/powerpoint/2010/main" val="148121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12</a:t>
            </a:fld>
            <a:endParaRPr lang="en-US"/>
          </a:p>
        </p:txBody>
      </p:sp>
    </p:spTree>
    <p:extLst>
      <p:ext uri="{BB962C8B-B14F-4D97-AF65-F5344CB8AC3E}">
        <p14:creationId xmlns:p14="http://schemas.microsoft.com/office/powerpoint/2010/main" val="383537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13</a:t>
            </a:fld>
            <a:endParaRPr lang="en-US"/>
          </a:p>
        </p:txBody>
      </p:sp>
    </p:spTree>
    <p:extLst>
      <p:ext uri="{BB962C8B-B14F-4D97-AF65-F5344CB8AC3E}">
        <p14:creationId xmlns:p14="http://schemas.microsoft.com/office/powerpoint/2010/main" val="422865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14</a:t>
            </a:fld>
            <a:endParaRPr lang="en-US"/>
          </a:p>
        </p:txBody>
      </p:sp>
    </p:spTree>
    <p:extLst>
      <p:ext uri="{BB962C8B-B14F-4D97-AF65-F5344CB8AC3E}">
        <p14:creationId xmlns:p14="http://schemas.microsoft.com/office/powerpoint/2010/main" val="343748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15</a:t>
            </a:fld>
            <a:endParaRPr lang="en-US"/>
          </a:p>
        </p:txBody>
      </p:sp>
    </p:spTree>
    <p:extLst>
      <p:ext uri="{BB962C8B-B14F-4D97-AF65-F5344CB8AC3E}">
        <p14:creationId xmlns:p14="http://schemas.microsoft.com/office/powerpoint/2010/main" val="126301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16</a:t>
            </a:fld>
            <a:endParaRPr lang="en-US"/>
          </a:p>
        </p:txBody>
      </p:sp>
    </p:spTree>
    <p:extLst>
      <p:ext uri="{BB962C8B-B14F-4D97-AF65-F5344CB8AC3E}">
        <p14:creationId xmlns:p14="http://schemas.microsoft.com/office/powerpoint/2010/main" val="51926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17</a:t>
            </a:fld>
            <a:endParaRPr lang="en-US"/>
          </a:p>
        </p:txBody>
      </p:sp>
    </p:spTree>
    <p:extLst>
      <p:ext uri="{BB962C8B-B14F-4D97-AF65-F5344CB8AC3E}">
        <p14:creationId xmlns:p14="http://schemas.microsoft.com/office/powerpoint/2010/main" val="423425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18</a:t>
            </a:fld>
            <a:endParaRPr lang="en-US"/>
          </a:p>
        </p:txBody>
      </p:sp>
    </p:spTree>
    <p:extLst>
      <p:ext uri="{BB962C8B-B14F-4D97-AF65-F5344CB8AC3E}">
        <p14:creationId xmlns:p14="http://schemas.microsoft.com/office/powerpoint/2010/main" val="25001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19</a:t>
            </a:fld>
            <a:endParaRPr lang="en-US"/>
          </a:p>
        </p:txBody>
      </p:sp>
    </p:spTree>
    <p:extLst>
      <p:ext uri="{BB962C8B-B14F-4D97-AF65-F5344CB8AC3E}">
        <p14:creationId xmlns:p14="http://schemas.microsoft.com/office/powerpoint/2010/main" val="41629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2</a:t>
            </a:fld>
            <a:endParaRPr lang="en-US"/>
          </a:p>
        </p:txBody>
      </p:sp>
    </p:spTree>
    <p:extLst>
      <p:ext uri="{BB962C8B-B14F-4D97-AF65-F5344CB8AC3E}">
        <p14:creationId xmlns:p14="http://schemas.microsoft.com/office/powerpoint/2010/main" val="244414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3</a:t>
            </a:fld>
            <a:endParaRPr lang="en-US"/>
          </a:p>
        </p:txBody>
      </p:sp>
    </p:spTree>
    <p:extLst>
      <p:ext uri="{BB962C8B-B14F-4D97-AF65-F5344CB8AC3E}">
        <p14:creationId xmlns:p14="http://schemas.microsoft.com/office/powerpoint/2010/main" val="227118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4</a:t>
            </a:fld>
            <a:endParaRPr lang="en-US"/>
          </a:p>
        </p:txBody>
      </p:sp>
    </p:spTree>
    <p:extLst>
      <p:ext uri="{BB962C8B-B14F-4D97-AF65-F5344CB8AC3E}">
        <p14:creationId xmlns:p14="http://schemas.microsoft.com/office/powerpoint/2010/main" val="210016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5</a:t>
            </a:fld>
            <a:endParaRPr lang="en-US"/>
          </a:p>
        </p:txBody>
      </p:sp>
    </p:spTree>
    <p:extLst>
      <p:ext uri="{BB962C8B-B14F-4D97-AF65-F5344CB8AC3E}">
        <p14:creationId xmlns:p14="http://schemas.microsoft.com/office/powerpoint/2010/main" val="338724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6</a:t>
            </a:fld>
            <a:endParaRPr lang="en-US"/>
          </a:p>
        </p:txBody>
      </p:sp>
    </p:spTree>
    <p:extLst>
      <p:ext uri="{BB962C8B-B14F-4D97-AF65-F5344CB8AC3E}">
        <p14:creationId xmlns:p14="http://schemas.microsoft.com/office/powerpoint/2010/main" val="3693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7</a:t>
            </a:fld>
            <a:endParaRPr lang="en-US"/>
          </a:p>
        </p:txBody>
      </p:sp>
    </p:spTree>
    <p:extLst>
      <p:ext uri="{BB962C8B-B14F-4D97-AF65-F5344CB8AC3E}">
        <p14:creationId xmlns:p14="http://schemas.microsoft.com/office/powerpoint/2010/main" val="315109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8</a:t>
            </a:fld>
            <a:endParaRPr lang="en-US"/>
          </a:p>
        </p:txBody>
      </p:sp>
    </p:spTree>
    <p:extLst>
      <p:ext uri="{BB962C8B-B14F-4D97-AF65-F5344CB8AC3E}">
        <p14:creationId xmlns:p14="http://schemas.microsoft.com/office/powerpoint/2010/main" val="329344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2A5BEEB-9FE2-44FA-BC2E-E20F699275CB}" type="slidenum">
              <a:rPr lang="en-US" smtClean="0"/>
              <a:t>9</a:t>
            </a:fld>
            <a:endParaRPr lang="en-US"/>
          </a:p>
        </p:txBody>
      </p:sp>
    </p:spTree>
    <p:extLst>
      <p:ext uri="{BB962C8B-B14F-4D97-AF65-F5344CB8AC3E}">
        <p14:creationId xmlns:p14="http://schemas.microsoft.com/office/powerpoint/2010/main" val="383118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72696-9A49-454A-A3FC-FAB4DACE25D7}" type="datetimeFigureOut">
              <a:rPr lang="en-US" smtClean="0"/>
              <a:t>03-Sep-22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34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03-Sep-22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7465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03-Sep-22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3217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72696-9A49-454A-A3FC-FAB4DACE25D7}" type="datetimeFigureOut">
              <a:rPr lang="en-US" smtClean="0"/>
              <a:t>03-Sep-22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1996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72696-9A49-454A-A3FC-FAB4DACE25D7}" type="datetimeFigureOut">
              <a:rPr lang="en-US" smtClean="0"/>
              <a:t>03-Sep-22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564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72696-9A49-454A-A3FC-FAB4DACE25D7}" type="datetimeFigureOut">
              <a:rPr lang="en-US" smtClean="0"/>
              <a:t>03-Sep-22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7995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72696-9A49-454A-A3FC-FAB4DACE25D7}" type="datetimeFigureOut">
              <a:rPr lang="en-US" smtClean="0"/>
              <a:t>03-Sep-22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401400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72696-9A49-454A-A3FC-FAB4DACE25D7}" type="datetimeFigureOut">
              <a:rPr lang="en-US" smtClean="0"/>
              <a:t>03-Sep-22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42653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72696-9A49-454A-A3FC-FAB4DACE25D7}" type="datetimeFigureOut">
              <a:rPr lang="en-US" smtClean="0"/>
              <a:t>03-Sep-22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81154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03-Sep-22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342148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72696-9A49-454A-A3FC-FAB4DACE25D7}" type="datetimeFigureOut">
              <a:rPr lang="en-US" smtClean="0"/>
              <a:t>03-Sep-22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D9201-87BA-4084-AC86-595DC4B9F64B}" type="slidenum">
              <a:rPr lang="en-US" smtClean="0"/>
              <a:t>‹#›</a:t>
            </a:fld>
            <a:endParaRPr lang="en-US"/>
          </a:p>
        </p:txBody>
      </p:sp>
    </p:spTree>
    <p:extLst>
      <p:ext uri="{BB962C8B-B14F-4D97-AF65-F5344CB8AC3E}">
        <p14:creationId xmlns:p14="http://schemas.microsoft.com/office/powerpoint/2010/main" val="15254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72696-9A49-454A-A3FC-FAB4DACE25D7}" type="datetimeFigureOut">
              <a:rPr lang="en-US" smtClean="0"/>
              <a:t>03-Sep-22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D9201-87BA-4084-AC86-595DC4B9F64B}" type="slidenum">
              <a:rPr lang="en-US" smtClean="0"/>
              <a:t>‹#›</a:t>
            </a:fld>
            <a:endParaRPr lang="en-US"/>
          </a:p>
        </p:txBody>
      </p:sp>
    </p:spTree>
    <p:extLst>
      <p:ext uri="{BB962C8B-B14F-4D97-AF65-F5344CB8AC3E}">
        <p14:creationId xmlns:p14="http://schemas.microsoft.com/office/powerpoint/2010/main" val="146880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emf"/><Relationship Id="rId7"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youtube.com/watch?v=9s1IRJbL2Co" TargetMode="Externa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emf"/></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66" y="100440"/>
            <a:ext cx="8324491" cy="6657120"/>
          </a:xfrm>
          <a:prstGeom prst="rect">
            <a:avLst/>
          </a:prstGeom>
        </p:spPr>
      </p:pic>
    </p:spTree>
    <p:extLst>
      <p:ext uri="{BB962C8B-B14F-4D97-AF65-F5344CB8AC3E}">
        <p14:creationId xmlns:p14="http://schemas.microsoft.com/office/powerpoint/2010/main" val="246113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t="78158"/>
          <a:stretch/>
        </p:blipFill>
        <p:spPr>
          <a:xfrm>
            <a:off x="3547371" y="193040"/>
            <a:ext cx="5097258" cy="1294806"/>
          </a:xfrm>
          <a:prstGeom prst="rect">
            <a:avLst/>
          </a:prstGeom>
        </p:spPr>
      </p:pic>
      <p:pic>
        <p:nvPicPr>
          <p:cNvPr id="4" name="Picture 3">
            <a:extLst>
              <a:ext uri="{FF2B5EF4-FFF2-40B4-BE49-F238E27FC236}">
                <a16:creationId xmlns:a16="http://schemas.microsoft.com/office/drawing/2014/main" id="{DABB134E-0BE5-4F6B-ACB2-CD2CFE07E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053" y="1597221"/>
            <a:ext cx="9845893" cy="5067739"/>
          </a:xfrm>
          <a:prstGeom prst="rect">
            <a:avLst/>
          </a:prstGeom>
        </p:spPr>
      </p:pic>
    </p:spTree>
    <p:extLst>
      <p:ext uri="{BB962C8B-B14F-4D97-AF65-F5344CB8AC3E}">
        <p14:creationId xmlns:p14="http://schemas.microsoft.com/office/powerpoint/2010/main" val="35964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60" y="93044"/>
            <a:ext cx="11346451" cy="1323439"/>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light string can support a stationary hanging load of 25.0 kg before breaking. An object of mass m = 3.00 kg attached to the string rotates on a frictionless, horizontal table in a circle of radius r = 0.800 m, and the other end of the string is held fixed. What range of speeds can the object have before the string breaks?</a:t>
            </a:r>
          </a:p>
        </p:txBody>
      </p:sp>
      <p:pic>
        <p:nvPicPr>
          <p:cNvPr id="2" name="Picture 1"/>
          <p:cNvPicPr>
            <a:picLocks noChangeAspect="1"/>
          </p:cNvPicPr>
          <p:nvPr/>
        </p:nvPicPr>
        <p:blipFill>
          <a:blip r:embed="rId3"/>
          <a:stretch>
            <a:fillRect/>
          </a:stretch>
        </p:blipFill>
        <p:spPr>
          <a:xfrm>
            <a:off x="1014030" y="1956365"/>
            <a:ext cx="3994850" cy="3639407"/>
          </a:xfrm>
          <a:prstGeom prst="rect">
            <a:avLst/>
          </a:prstGeom>
        </p:spPr>
      </p:pic>
      <p:pic>
        <p:nvPicPr>
          <p:cNvPr id="4" name="Picture 3"/>
          <p:cNvPicPr>
            <a:picLocks noChangeAspect="1"/>
          </p:cNvPicPr>
          <p:nvPr/>
        </p:nvPicPr>
        <p:blipFill>
          <a:blip r:embed="rId4"/>
          <a:stretch>
            <a:fillRect/>
          </a:stretch>
        </p:blipFill>
        <p:spPr>
          <a:xfrm>
            <a:off x="5599614" y="3191082"/>
            <a:ext cx="4867637" cy="453837"/>
          </a:xfrm>
          <a:prstGeom prst="rect">
            <a:avLst/>
          </a:prstGeom>
        </p:spPr>
      </p:pic>
      <p:pic>
        <p:nvPicPr>
          <p:cNvPr id="9" name="Picture 8"/>
          <p:cNvPicPr>
            <a:picLocks noChangeAspect="1"/>
          </p:cNvPicPr>
          <p:nvPr/>
        </p:nvPicPr>
        <p:blipFill>
          <a:blip r:embed="rId5"/>
          <a:stretch>
            <a:fillRect/>
          </a:stretch>
        </p:blipFill>
        <p:spPr>
          <a:xfrm>
            <a:off x="10758302" y="3163829"/>
            <a:ext cx="1037457" cy="590236"/>
          </a:xfrm>
          <a:prstGeom prst="rect">
            <a:avLst/>
          </a:prstGeom>
        </p:spPr>
      </p:pic>
      <p:pic>
        <p:nvPicPr>
          <p:cNvPr id="10" name="Picture 9"/>
          <p:cNvPicPr>
            <a:picLocks noChangeAspect="1"/>
          </p:cNvPicPr>
          <p:nvPr/>
        </p:nvPicPr>
        <p:blipFill>
          <a:blip r:embed="rId6"/>
          <a:stretch>
            <a:fillRect/>
          </a:stretch>
        </p:blipFill>
        <p:spPr>
          <a:xfrm>
            <a:off x="5817069" y="3896470"/>
            <a:ext cx="3668039" cy="1153049"/>
          </a:xfrm>
          <a:prstGeom prst="rect">
            <a:avLst/>
          </a:prstGeom>
        </p:spPr>
      </p:pic>
      <p:pic>
        <p:nvPicPr>
          <p:cNvPr id="11" name="Picture 10"/>
          <p:cNvPicPr>
            <a:picLocks noChangeAspect="1"/>
          </p:cNvPicPr>
          <p:nvPr/>
        </p:nvPicPr>
        <p:blipFill>
          <a:blip r:embed="rId7"/>
          <a:stretch>
            <a:fillRect/>
          </a:stretch>
        </p:blipFill>
        <p:spPr>
          <a:xfrm>
            <a:off x="9696995" y="4002528"/>
            <a:ext cx="2122614" cy="590235"/>
          </a:xfrm>
          <a:prstGeom prst="rect">
            <a:avLst/>
          </a:prstGeom>
        </p:spPr>
      </p:pic>
    </p:spTree>
    <p:extLst>
      <p:ext uri="{BB962C8B-B14F-4D97-AF65-F5344CB8AC3E}">
        <p14:creationId xmlns:p14="http://schemas.microsoft.com/office/powerpoint/2010/main" val="7325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83847" y="2789658"/>
            <a:ext cx="4001763" cy="2097302"/>
          </a:xfrm>
          <a:prstGeom prst="rect">
            <a:avLst/>
          </a:prstGeom>
        </p:spPr>
      </p:pic>
      <p:sp>
        <p:nvSpPr>
          <p:cNvPr id="2" name="Rectangle 1"/>
          <p:cNvSpPr/>
          <p:nvPr/>
        </p:nvSpPr>
        <p:spPr>
          <a:xfrm>
            <a:off x="219649" y="168116"/>
            <a:ext cx="11647231" cy="1323439"/>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car initially traveling eastward turns north by traveling in a circular path at uniform speed. The length of the arc ABC is 235 m, and the car completes the turn in 36.0 s. (a) What is the acceleration when the car is at B located at an angle of 35.0</a:t>
            </a:r>
            <a:r>
              <a:rPr lang="en-US" sz="2000" baseline="30000" dirty="0">
                <a:solidFill>
                  <a:srgbClr val="000066"/>
                </a:solidFill>
                <a:latin typeface="Arial Rounded MT Bold" panose="020F0704030504030204" pitchFamily="34" charset="0"/>
                <a:cs typeface="Times New Roman" panose="02020603050405020304" pitchFamily="18" charset="0"/>
              </a:rPr>
              <a:t>o</a:t>
            </a:r>
            <a:r>
              <a:rPr lang="en-US" sz="2000" dirty="0">
                <a:solidFill>
                  <a:srgbClr val="000066"/>
                </a:solidFill>
                <a:latin typeface="Arial Rounded MT Bold" panose="020F0704030504030204" pitchFamily="34" charset="0"/>
                <a:cs typeface="Times New Roman" panose="02020603050405020304" pitchFamily="18" charset="0"/>
              </a:rPr>
              <a:t>? Express your answer in unit vectors notations. Determine (b) the car’s average acceleration during the 36.0-s interval.</a:t>
            </a:r>
          </a:p>
        </p:txBody>
      </p:sp>
      <p:pic>
        <p:nvPicPr>
          <p:cNvPr id="3" name="Picture 2"/>
          <p:cNvPicPr>
            <a:picLocks noChangeAspect="1"/>
          </p:cNvPicPr>
          <p:nvPr/>
        </p:nvPicPr>
        <p:blipFill>
          <a:blip r:embed="rId4"/>
          <a:stretch>
            <a:fillRect/>
          </a:stretch>
        </p:blipFill>
        <p:spPr>
          <a:xfrm>
            <a:off x="242631" y="2181586"/>
            <a:ext cx="3971717" cy="3602317"/>
          </a:xfrm>
          <a:prstGeom prst="rect">
            <a:avLst/>
          </a:prstGeom>
        </p:spPr>
      </p:pic>
      <p:pic>
        <p:nvPicPr>
          <p:cNvPr id="4" name="Picture 3"/>
          <p:cNvPicPr>
            <a:picLocks noChangeAspect="1"/>
          </p:cNvPicPr>
          <p:nvPr/>
        </p:nvPicPr>
        <p:blipFill>
          <a:blip r:embed="rId5"/>
          <a:stretch>
            <a:fillRect/>
          </a:stretch>
        </p:blipFill>
        <p:spPr>
          <a:xfrm>
            <a:off x="4787007" y="3320573"/>
            <a:ext cx="4074364" cy="2423062"/>
          </a:xfrm>
          <a:prstGeom prst="rect">
            <a:avLst/>
          </a:prstGeom>
        </p:spPr>
      </p:pic>
      <p:pic>
        <p:nvPicPr>
          <p:cNvPr id="7" name="Picture 6"/>
          <p:cNvPicPr>
            <a:picLocks noChangeAspect="1"/>
          </p:cNvPicPr>
          <p:nvPr/>
        </p:nvPicPr>
        <p:blipFill>
          <a:blip r:embed="rId6"/>
          <a:stretch>
            <a:fillRect/>
          </a:stretch>
        </p:blipFill>
        <p:spPr>
          <a:xfrm>
            <a:off x="4652494" y="2243197"/>
            <a:ext cx="1692014" cy="450228"/>
          </a:xfrm>
          <a:prstGeom prst="rect">
            <a:avLst/>
          </a:prstGeom>
        </p:spPr>
      </p:pic>
      <p:pic>
        <p:nvPicPr>
          <p:cNvPr id="8" name="Picture 7"/>
          <p:cNvPicPr>
            <a:picLocks noChangeAspect="1"/>
          </p:cNvPicPr>
          <p:nvPr/>
        </p:nvPicPr>
        <p:blipFill>
          <a:blip r:embed="rId7"/>
          <a:stretch>
            <a:fillRect/>
          </a:stretch>
        </p:blipFill>
        <p:spPr>
          <a:xfrm>
            <a:off x="6875513" y="2087098"/>
            <a:ext cx="3971717" cy="594878"/>
          </a:xfrm>
          <a:prstGeom prst="rect">
            <a:avLst/>
          </a:prstGeom>
        </p:spPr>
      </p:pic>
    </p:spTree>
    <p:extLst>
      <p:ext uri="{BB962C8B-B14F-4D97-AF65-F5344CB8AC3E}">
        <p14:creationId xmlns:p14="http://schemas.microsoft.com/office/powerpoint/2010/main" val="38209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6" y="289483"/>
            <a:ext cx="11551228" cy="707886"/>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40.0-kg child swings in a swing supported by two chains, each 3.00 m long. The tension in each chain at the lowest point is 350 N. Find the child’s speed at the lowest point.</a:t>
            </a:r>
          </a:p>
        </p:txBody>
      </p:sp>
      <p:pic>
        <p:nvPicPr>
          <p:cNvPr id="3" name="Picture 2"/>
          <p:cNvPicPr>
            <a:picLocks noChangeAspect="1"/>
          </p:cNvPicPr>
          <p:nvPr/>
        </p:nvPicPr>
        <p:blipFill>
          <a:blip r:embed="rId3"/>
          <a:stretch>
            <a:fillRect/>
          </a:stretch>
        </p:blipFill>
        <p:spPr>
          <a:xfrm>
            <a:off x="534788" y="1960880"/>
            <a:ext cx="3772321" cy="3275788"/>
          </a:xfrm>
          <a:prstGeom prst="rect">
            <a:avLst/>
          </a:prstGeom>
        </p:spPr>
      </p:pic>
      <p:pic>
        <p:nvPicPr>
          <p:cNvPr id="4" name="Picture 3"/>
          <p:cNvPicPr>
            <a:picLocks noChangeAspect="1"/>
          </p:cNvPicPr>
          <p:nvPr/>
        </p:nvPicPr>
        <p:blipFill>
          <a:blip r:embed="rId4"/>
          <a:stretch>
            <a:fillRect/>
          </a:stretch>
        </p:blipFill>
        <p:spPr>
          <a:xfrm>
            <a:off x="6242883" y="2145013"/>
            <a:ext cx="3005545" cy="607094"/>
          </a:xfrm>
          <a:prstGeom prst="rect">
            <a:avLst/>
          </a:prstGeom>
        </p:spPr>
      </p:pic>
      <p:pic>
        <p:nvPicPr>
          <p:cNvPr id="5" name="Picture 4"/>
          <p:cNvPicPr>
            <a:picLocks noChangeAspect="1"/>
          </p:cNvPicPr>
          <p:nvPr/>
        </p:nvPicPr>
        <p:blipFill>
          <a:blip r:embed="rId5"/>
          <a:stretch>
            <a:fillRect/>
          </a:stretch>
        </p:blipFill>
        <p:spPr>
          <a:xfrm>
            <a:off x="5775513" y="2928031"/>
            <a:ext cx="5015431" cy="415513"/>
          </a:xfrm>
          <a:prstGeom prst="rect">
            <a:avLst/>
          </a:prstGeom>
        </p:spPr>
      </p:pic>
      <p:pic>
        <p:nvPicPr>
          <p:cNvPr id="6" name="Picture 5"/>
          <p:cNvPicPr>
            <a:picLocks noChangeAspect="1"/>
          </p:cNvPicPr>
          <p:nvPr/>
        </p:nvPicPr>
        <p:blipFill>
          <a:blip r:embed="rId6"/>
          <a:stretch>
            <a:fillRect/>
          </a:stretch>
        </p:blipFill>
        <p:spPr>
          <a:xfrm>
            <a:off x="5959527" y="3751721"/>
            <a:ext cx="4363287" cy="623271"/>
          </a:xfrm>
          <a:prstGeom prst="rect">
            <a:avLst/>
          </a:prstGeom>
        </p:spPr>
      </p:pic>
    </p:spTree>
    <p:extLst>
      <p:ext uri="{BB962C8B-B14F-4D97-AF65-F5344CB8AC3E}">
        <p14:creationId xmlns:p14="http://schemas.microsoft.com/office/powerpoint/2010/main" val="7819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05" y="106661"/>
            <a:ext cx="11094076" cy="1938992"/>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roller-coaster car has a mass of 500 kg when fully loaded with passengers. The path of the coaster from its initial point shown in the figure to point B involves only up-and-down motion, with no motion to the left or right. (a) If the vehicle has a speed of 20.0 m/s at point A, what is the force exerted by the track on the car at this point? (b) What is the maximum speed the vehicle can have at point B and still remain on the track? Use: r</a:t>
            </a:r>
            <a:r>
              <a:rPr lang="en-US" sz="2000" baseline="-25000" dirty="0">
                <a:solidFill>
                  <a:srgbClr val="000066"/>
                </a:solidFill>
                <a:latin typeface="Arial Rounded MT Bold" panose="020F0704030504030204" pitchFamily="34" charset="0"/>
                <a:cs typeface="Times New Roman" panose="02020603050405020304" pitchFamily="18" charset="0"/>
              </a:rPr>
              <a:t>1</a:t>
            </a:r>
            <a:r>
              <a:rPr lang="en-US" sz="2000" dirty="0">
                <a:solidFill>
                  <a:srgbClr val="000066"/>
                </a:solidFill>
                <a:latin typeface="Arial Rounded MT Bold" panose="020F0704030504030204" pitchFamily="34" charset="0"/>
                <a:cs typeface="Times New Roman" panose="02020603050405020304" pitchFamily="18" charset="0"/>
              </a:rPr>
              <a:t> = 10.0 m and r</a:t>
            </a:r>
            <a:r>
              <a:rPr lang="en-US" sz="2000" baseline="-25000" dirty="0">
                <a:solidFill>
                  <a:srgbClr val="000066"/>
                </a:solidFill>
                <a:latin typeface="Arial Rounded MT Bold" panose="020F0704030504030204" pitchFamily="34" charset="0"/>
                <a:cs typeface="Times New Roman" panose="02020603050405020304" pitchFamily="18" charset="0"/>
              </a:rPr>
              <a:t>2</a:t>
            </a:r>
            <a:r>
              <a:rPr lang="en-US" sz="2000" dirty="0">
                <a:solidFill>
                  <a:srgbClr val="000066"/>
                </a:solidFill>
                <a:latin typeface="Arial Rounded MT Bold" panose="020F0704030504030204" pitchFamily="34" charset="0"/>
                <a:cs typeface="Times New Roman" panose="02020603050405020304" pitchFamily="18" charset="0"/>
              </a:rPr>
              <a:t> = 15.0 m, respectively.</a:t>
            </a:r>
          </a:p>
        </p:txBody>
      </p:sp>
      <p:pic>
        <p:nvPicPr>
          <p:cNvPr id="9" name="Picture 8"/>
          <p:cNvPicPr>
            <a:picLocks noChangeAspect="1"/>
          </p:cNvPicPr>
          <p:nvPr/>
        </p:nvPicPr>
        <p:blipFill>
          <a:blip r:embed="rId3">
            <a:lum bright="-20000" contrast="40000"/>
          </a:blip>
          <a:stretch>
            <a:fillRect/>
          </a:stretch>
        </p:blipFill>
        <p:spPr>
          <a:xfrm>
            <a:off x="191282" y="2766790"/>
            <a:ext cx="5754209" cy="2689130"/>
          </a:xfrm>
          <a:prstGeom prst="rect">
            <a:avLst/>
          </a:prstGeom>
        </p:spPr>
      </p:pic>
      <p:pic>
        <p:nvPicPr>
          <p:cNvPr id="10" name="Picture 9"/>
          <p:cNvPicPr>
            <a:picLocks noChangeAspect="1"/>
          </p:cNvPicPr>
          <p:nvPr/>
        </p:nvPicPr>
        <p:blipFill>
          <a:blip r:embed="rId4">
            <a:lum bright="-20000" contrast="40000"/>
          </a:blip>
          <a:stretch>
            <a:fillRect/>
          </a:stretch>
        </p:blipFill>
        <p:spPr>
          <a:xfrm>
            <a:off x="5106447" y="1884736"/>
            <a:ext cx="2954855" cy="1544264"/>
          </a:xfrm>
          <a:prstGeom prst="rect">
            <a:avLst/>
          </a:prstGeom>
        </p:spPr>
      </p:pic>
      <p:pic>
        <p:nvPicPr>
          <p:cNvPr id="11" name="Picture 10"/>
          <p:cNvPicPr>
            <a:picLocks noChangeAspect="1"/>
          </p:cNvPicPr>
          <p:nvPr/>
        </p:nvPicPr>
        <p:blipFill>
          <a:blip r:embed="rId5">
            <a:lum bright="-20000" contrast="40000"/>
          </a:blip>
          <a:stretch>
            <a:fillRect/>
          </a:stretch>
        </p:blipFill>
        <p:spPr>
          <a:xfrm>
            <a:off x="8357061" y="2738808"/>
            <a:ext cx="3643657" cy="641605"/>
          </a:xfrm>
          <a:prstGeom prst="rect">
            <a:avLst/>
          </a:prstGeom>
        </p:spPr>
      </p:pic>
      <p:pic>
        <p:nvPicPr>
          <p:cNvPr id="12" name="Picture 11"/>
          <p:cNvPicPr>
            <a:picLocks noChangeAspect="1"/>
          </p:cNvPicPr>
          <p:nvPr/>
        </p:nvPicPr>
        <p:blipFill>
          <a:blip r:embed="rId6">
            <a:lum bright="-20000" contrast="40000"/>
          </a:blip>
          <a:stretch>
            <a:fillRect/>
          </a:stretch>
        </p:blipFill>
        <p:spPr>
          <a:xfrm>
            <a:off x="7030488" y="4428038"/>
            <a:ext cx="4012947" cy="768620"/>
          </a:xfrm>
          <a:prstGeom prst="rect">
            <a:avLst/>
          </a:prstGeom>
        </p:spPr>
      </p:pic>
      <p:pic>
        <p:nvPicPr>
          <p:cNvPr id="13" name="Picture 12"/>
          <p:cNvPicPr>
            <a:picLocks noChangeAspect="1"/>
          </p:cNvPicPr>
          <p:nvPr/>
        </p:nvPicPr>
        <p:blipFill>
          <a:blip r:embed="rId7">
            <a:lum bright="-20000" contrast="40000"/>
          </a:blip>
          <a:stretch>
            <a:fillRect/>
          </a:stretch>
        </p:blipFill>
        <p:spPr>
          <a:xfrm>
            <a:off x="6971846" y="5328649"/>
            <a:ext cx="4184136" cy="1197109"/>
          </a:xfrm>
          <a:prstGeom prst="rect">
            <a:avLst/>
          </a:prstGeom>
        </p:spPr>
      </p:pic>
    </p:spTree>
    <p:extLst>
      <p:ext uri="{BB962C8B-B14F-4D97-AF65-F5344CB8AC3E}">
        <p14:creationId xmlns:p14="http://schemas.microsoft.com/office/powerpoint/2010/main" val="17386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288" y="124247"/>
            <a:ext cx="11302151" cy="1323439"/>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pail of water is rotated in a vertical circle of radius 1.00 m. (a) What two external forces act on the water in the pail? (b) Which of the two forces is most important in causing the water to move in a circle? (c) What is the pail’s minimum speed at the top of the circle if no water is to spill out?</a:t>
            </a:r>
          </a:p>
        </p:txBody>
      </p:sp>
      <p:pic>
        <p:nvPicPr>
          <p:cNvPr id="3" name="Picture 2"/>
          <p:cNvPicPr>
            <a:picLocks noChangeAspect="1"/>
          </p:cNvPicPr>
          <p:nvPr/>
        </p:nvPicPr>
        <p:blipFill>
          <a:blip r:embed="rId3">
            <a:lum bright="-20000" contrast="40000"/>
          </a:blip>
          <a:stretch>
            <a:fillRect/>
          </a:stretch>
        </p:blipFill>
        <p:spPr>
          <a:xfrm>
            <a:off x="6426375" y="1374844"/>
            <a:ext cx="4527209" cy="1323439"/>
          </a:xfrm>
          <a:prstGeom prst="rect">
            <a:avLst/>
          </a:prstGeom>
        </p:spPr>
      </p:pic>
      <p:pic>
        <p:nvPicPr>
          <p:cNvPr id="4" name="Picture 3"/>
          <p:cNvPicPr>
            <a:picLocks noChangeAspect="1"/>
          </p:cNvPicPr>
          <p:nvPr/>
        </p:nvPicPr>
        <p:blipFill>
          <a:blip r:embed="rId4">
            <a:lum bright="-20000" contrast="40000"/>
          </a:blip>
          <a:stretch>
            <a:fillRect/>
          </a:stretch>
        </p:blipFill>
        <p:spPr>
          <a:xfrm>
            <a:off x="5434642" y="3306865"/>
            <a:ext cx="6003983" cy="1050587"/>
          </a:xfrm>
          <a:prstGeom prst="rect">
            <a:avLst/>
          </a:prstGeom>
        </p:spPr>
      </p:pic>
      <p:pic>
        <p:nvPicPr>
          <p:cNvPr id="5" name="Picture 4"/>
          <p:cNvPicPr>
            <a:picLocks noChangeAspect="1"/>
          </p:cNvPicPr>
          <p:nvPr/>
        </p:nvPicPr>
        <p:blipFill>
          <a:blip r:embed="rId5">
            <a:lum bright="-20000" contrast="40000"/>
          </a:blip>
          <a:stretch>
            <a:fillRect/>
          </a:stretch>
        </p:blipFill>
        <p:spPr>
          <a:xfrm>
            <a:off x="5857336" y="4796088"/>
            <a:ext cx="6115375" cy="1860877"/>
          </a:xfrm>
          <a:prstGeom prst="rect">
            <a:avLst/>
          </a:prstGeom>
        </p:spPr>
      </p:pic>
      <p:pic>
        <p:nvPicPr>
          <p:cNvPr id="7" name="Picture 6"/>
          <p:cNvPicPr>
            <a:picLocks noChangeAspect="1"/>
          </p:cNvPicPr>
          <p:nvPr/>
        </p:nvPicPr>
        <p:blipFill>
          <a:blip r:embed="rId6"/>
          <a:stretch>
            <a:fillRect/>
          </a:stretch>
        </p:blipFill>
        <p:spPr>
          <a:xfrm>
            <a:off x="3157645" y="5272319"/>
            <a:ext cx="2521409" cy="1050587"/>
          </a:xfrm>
          <a:prstGeom prst="rect">
            <a:avLst/>
          </a:prstGeom>
        </p:spPr>
      </p:pic>
      <p:pic>
        <p:nvPicPr>
          <p:cNvPr id="1026" name="Picture 2" descr="Defying Gravity: DIY Physics Experiment | Fascin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9289" y="4867175"/>
            <a:ext cx="2481169" cy="1860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tivities For Kids - Cool Science Experiments - Fun For Ki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230" y="1941393"/>
            <a:ext cx="4083693" cy="22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66" y="302520"/>
            <a:ext cx="11381173" cy="1323439"/>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small sphere of mass m is attached to the end of a cord of length R and set into motion in a vertical circle about a fixed point O. Determine the tangential acceleration of the sphere and the tension in the cord at any instant when the speed of the sphere is v and the cord makes an angle u with the vertical.</a:t>
            </a:r>
          </a:p>
        </p:txBody>
      </p:sp>
      <p:pic>
        <p:nvPicPr>
          <p:cNvPr id="6" name="Picture 5"/>
          <p:cNvPicPr>
            <a:picLocks noChangeAspect="1"/>
          </p:cNvPicPr>
          <p:nvPr/>
        </p:nvPicPr>
        <p:blipFill>
          <a:blip r:embed="rId3">
            <a:lum bright="-20000" contrast="40000"/>
          </a:blip>
          <a:stretch>
            <a:fillRect/>
          </a:stretch>
        </p:blipFill>
        <p:spPr>
          <a:xfrm>
            <a:off x="7064959" y="2618659"/>
            <a:ext cx="3827143" cy="2915366"/>
          </a:xfrm>
          <a:prstGeom prst="rect">
            <a:avLst/>
          </a:prstGeom>
        </p:spPr>
      </p:pic>
      <p:pic>
        <p:nvPicPr>
          <p:cNvPr id="7" name="Picture 6"/>
          <p:cNvPicPr>
            <a:picLocks noChangeAspect="1"/>
          </p:cNvPicPr>
          <p:nvPr/>
        </p:nvPicPr>
        <p:blipFill>
          <a:blip r:embed="rId4">
            <a:lum bright="-20000" contrast="40000"/>
          </a:blip>
          <a:stretch>
            <a:fillRect/>
          </a:stretch>
        </p:blipFill>
        <p:spPr>
          <a:xfrm>
            <a:off x="972124" y="1661074"/>
            <a:ext cx="3955476" cy="4584402"/>
          </a:xfrm>
          <a:prstGeom prst="rect">
            <a:avLst/>
          </a:prstGeom>
        </p:spPr>
      </p:pic>
      <p:sp>
        <p:nvSpPr>
          <p:cNvPr id="8" name="Rectangle 7"/>
          <p:cNvSpPr/>
          <p:nvPr/>
        </p:nvSpPr>
        <p:spPr>
          <a:xfrm>
            <a:off x="106120" y="6245476"/>
            <a:ext cx="5331972" cy="707886"/>
          </a:xfrm>
          <a:prstGeom prst="rect">
            <a:avLst/>
          </a:prstGeom>
        </p:spPr>
        <p:txBody>
          <a:bodyPr wrap="none">
            <a:spAutoFit/>
          </a:bodyPr>
          <a:lstStyle/>
          <a:p>
            <a:r>
              <a:rPr lang="en-US" sz="2000" dirty="0">
                <a:hlinkClick r:id="rId5"/>
              </a:rPr>
              <a:t>https://www.youtube.com/watch?v=9s1IRJbL2Co</a:t>
            </a:r>
            <a:endParaRPr lang="en-US" sz="2000" dirty="0"/>
          </a:p>
          <a:p>
            <a:endParaRPr lang="en-US" sz="2000" dirty="0"/>
          </a:p>
        </p:txBody>
      </p:sp>
    </p:spTree>
    <p:extLst>
      <p:ext uri="{BB962C8B-B14F-4D97-AF65-F5344CB8AC3E}">
        <p14:creationId xmlns:p14="http://schemas.microsoft.com/office/powerpoint/2010/main" val="304037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32" y="168838"/>
            <a:ext cx="11455848" cy="1631216"/>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One end of a cord is fixed and a small 0.500-kg object is attached to the other end, where it swings in a section of a vertical circle of radius 2.00 m. When </a:t>
            </a:r>
            <a:r>
              <a:rPr lang="el-GR" sz="2000" dirty="0">
                <a:solidFill>
                  <a:srgbClr val="000066"/>
                </a:solidFill>
                <a:latin typeface="Times New Roman" panose="02020603050405020304" pitchFamily="18" charset="0"/>
                <a:cs typeface="Times New Roman" panose="02020603050405020304" pitchFamily="18" charset="0"/>
              </a:rPr>
              <a:t>θ</a:t>
            </a:r>
            <a:r>
              <a:rPr lang="en-US" sz="2000" dirty="0">
                <a:solidFill>
                  <a:srgbClr val="000066"/>
                </a:solidFill>
                <a:latin typeface="Arial Rounded MT Bold" panose="020F0704030504030204" pitchFamily="34" charset="0"/>
                <a:cs typeface="Times New Roman" panose="02020603050405020304" pitchFamily="18" charset="0"/>
              </a:rPr>
              <a:t> = 20.0</a:t>
            </a:r>
            <a:r>
              <a:rPr lang="en-US" sz="2000" baseline="30000" dirty="0">
                <a:solidFill>
                  <a:srgbClr val="000066"/>
                </a:solidFill>
                <a:latin typeface="Arial Rounded MT Bold" panose="020F0704030504030204" pitchFamily="34" charset="0"/>
                <a:cs typeface="Times New Roman" panose="02020603050405020304" pitchFamily="18" charset="0"/>
              </a:rPr>
              <a:t>o</a:t>
            </a:r>
            <a:r>
              <a:rPr lang="en-US" sz="2000" dirty="0">
                <a:solidFill>
                  <a:srgbClr val="000066"/>
                </a:solidFill>
                <a:latin typeface="Arial Rounded MT Bold" panose="020F0704030504030204" pitchFamily="34" charset="0"/>
                <a:cs typeface="Times New Roman" panose="02020603050405020304" pitchFamily="18" charset="0"/>
              </a:rPr>
              <a:t>, the speed of the object is 8.00 m/s. At this instant, find (a) the tension in the string, (b) the tangential and radial components of acceleration, and (c) the total acceleration. (d) Is your answer changed if the object is swinging down toward its lowest point instead of swinging up? </a:t>
            </a:r>
          </a:p>
        </p:txBody>
      </p:sp>
      <p:pic>
        <p:nvPicPr>
          <p:cNvPr id="3" name="Picture 2"/>
          <p:cNvPicPr>
            <a:picLocks noChangeAspect="1"/>
          </p:cNvPicPr>
          <p:nvPr/>
        </p:nvPicPr>
        <p:blipFill>
          <a:blip r:embed="rId3">
            <a:lum bright="-20000" contrast="40000"/>
          </a:blip>
          <a:stretch>
            <a:fillRect/>
          </a:stretch>
        </p:blipFill>
        <p:spPr>
          <a:xfrm>
            <a:off x="901573" y="2161345"/>
            <a:ext cx="3706905" cy="4155040"/>
          </a:xfrm>
          <a:prstGeom prst="rect">
            <a:avLst/>
          </a:prstGeom>
        </p:spPr>
      </p:pic>
      <p:pic>
        <p:nvPicPr>
          <p:cNvPr id="8" name="Picture 7"/>
          <p:cNvPicPr>
            <a:picLocks noChangeAspect="1"/>
          </p:cNvPicPr>
          <p:nvPr/>
        </p:nvPicPr>
        <p:blipFill>
          <a:blip r:embed="rId4">
            <a:lum bright="-20000" contrast="40000"/>
          </a:blip>
          <a:stretch>
            <a:fillRect/>
          </a:stretch>
        </p:blipFill>
        <p:spPr>
          <a:xfrm>
            <a:off x="5316446" y="2093281"/>
            <a:ext cx="5160694" cy="750718"/>
          </a:xfrm>
          <a:prstGeom prst="rect">
            <a:avLst/>
          </a:prstGeom>
        </p:spPr>
      </p:pic>
      <p:grpSp>
        <p:nvGrpSpPr>
          <p:cNvPr id="11" name="Group 10"/>
          <p:cNvGrpSpPr/>
          <p:nvPr/>
        </p:nvGrpSpPr>
        <p:grpSpPr>
          <a:xfrm>
            <a:off x="5935756" y="3017372"/>
            <a:ext cx="3570194" cy="590384"/>
            <a:chOff x="5028825" y="3139578"/>
            <a:chExt cx="5190950" cy="578844"/>
          </a:xfrm>
        </p:grpSpPr>
        <p:pic>
          <p:nvPicPr>
            <p:cNvPr id="9" name="Picture 8"/>
            <p:cNvPicPr>
              <a:picLocks noChangeAspect="1"/>
            </p:cNvPicPr>
            <p:nvPr/>
          </p:nvPicPr>
          <p:blipFill>
            <a:blip r:embed="rId5"/>
            <a:stretch>
              <a:fillRect/>
            </a:stretch>
          </p:blipFill>
          <p:spPr>
            <a:xfrm>
              <a:off x="5028825" y="3139578"/>
              <a:ext cx="2134350" cy="578844"/>
            </a:xfrm>
            <a:prstGeom prst="rect">
              <a:avLst/>
            </a:prstGeom>
          </p:spPr>
        </p:pic>
        <p:pic>
          <p:nvPicPr>
            <p:cNvPr id="10" name="Picture 9"/>
            <p:cNvPicPr>
              <a:picLocks noChangeAspect="1"/>
            </p:cNvPicPr>
            <p:nvPr/>
          </p:nvPicPr>
          <p:blipFill>
            <a:blip r:embed="rId6"/>
            <a:stretch>
              <a:fillRect/>
            </a:stretch>
          </p:blipFill>
          <p:spPr>
            <a:xfrm>
              <a:off x="7163175" y="3139578"/>
              <a:ext cx="3056600" cy="493333"/>
            </a:xfrm>
            <a:prstGeom prst="rect">
              <a:avLst/>
            </a:prstGeom>
          </p:spPr>
        </p:pic>
      </p:grpSp>
      <p:pic>
        <p:nvPicPr>
          <p:cNvPr id="12" name="Picture 11"/>
          <p:cNvPicPr>
            <a:picLocks noChangeAspect="1"/>
          </p:cNvPicPr>
          <p:nvPr/>
        </p:nvPicPr>
        <p:blipFill>
          <a:blip r:embed="rId7">
            <a:lum bright="-20000" contrast="40000"/>
          </a:blip>
          <a:stretch>
            <a:fillRect/>
          </a:stretch>
        </p:blipFill>
        <p:spPr>
          <a:xfrm>
            <a:off x="5935756" y="3832243"/>
            <a:ext cx="3691190" cy="658168"/>
          </a:xfrm>
          <a:prstGeom prst="rect">
            <a:avLst/>
          </a:prstGeom>
        </p:spPr>
      </p:pic>
      <p:pic>
        <p:nvPicPr>
          <p:cNvPr id="13" name="Picture 12"/>
          <p:cNvPicPr>
            <a:picLocks noChangeAspect="1"/>
          </p:cNvPicPr>
          <p:nvPr/>
        </p:nvPicPr>
        <p:blipFill>
          <a:blip r:embed="rId8">
            <a:lum bright="-20000" contrast="40000"/>
          </a:blip>
          <a:stretch>
            <a:fillRect/>
          </a:stretch>
        </p:blipFill>
        <p:spPr>
          <a:xfrm>
            <a:off x="5316446" y="4651701"/>
            <a:ext cx="3415776" cy="313487"/>
          </a:xfrm>
          <a:prstGeom prst="rect">
            <a:avLst/>
          </a:prstGeom>
        </p:spPr>
      </p:pic>
      <p:pic>
        <p:nvPicPr>
          <p:cNvPr id="14" name="Picture 13"/>
          <p:cNvPicPr>
            <a:picLocks noChangeAspect="1"/>
          </p:cNvPicPr>
          <p:nvPr/>
        </p:nvPicPr>
        <p:blipFill>
          <a:blip r:embed="rId9">
            <a:lum bright="-20000" contrast="40000"/>
          </a:blip>
          <a:stretch>
            <a:fillRect/>
          </a:stretch>
        </p:blipFill>
        <p:spPr>
          <a:xfrm>
            <a:off x="8732222" y="4631461"/>
            <a:ext cx="1079342" cy="353966"/>
          </a:xfrm>
          <a:prstGeom prst="rect">
            <a:avLst/>
          </a:prstGeom>
        </p:spPr>
      </p:pic>
      <p:pic>
        <p:nvPicPr>
          <p:cNvPr id="15" name="Picture 14"/>
          <p:cNvPicPr>
            <a:picLocks noChangeAspect="1"/>
          </p:cNvPicPr>
          <p:nvPr/>
        </p:nvPicPr>
        <p:blipFill>
          <a:blip r:embed="rId10">
            <a:lum bright="-20000" contrast="40000"/>
          </a:blip>
          <a:stretch>
            <a:fillRect/>
          </a:stretch>
        </p:blipFill>
        <p:spPr>
          <a:xfrm>
            <a:off x="5493629" y="5324440"/>
            <a:ext cx="5044485" cy="559671"/>
          </a:xfrm>
          <a:prstGeom prst="rect">
            <a:avLst/>
          </a:prstGeom>
        </p:spPr>
      </p:pic>
      <p:pic>
        <p:nvPicPr>
          <p:cNvPr id="16" name="Picture 15"/>
          <p:cNvPicPr>
            <a:picLocks noChangeAspect="1"/>
          </p:cNvPicPr>
          <p:nvPr/>
        </p:nvPicPr>
        <p:blipFill>
          <a:blip r:embed="rId11">
            <a:lum bright="-20000" contrast="40000"/>
          </a:blip>
          <a:stretch>
            <a:fillRect/>
          </a:stretch>
        </p:blipFill>
        <p:spPr>
          <a:xfrm>
            <a:off x="6567407" y="6060473"/>
            <a:ext cx="2772472" cy="658169"/>
          </a:xfrm>
          <a:prstGeom prst="rect">
            <a:avLst/>
          </a:prstGeom>
        </p:spPr>
      </p:pic>
    </p:spTree>
    <p:extLst>
      <p:ext uri="{BB962C8B-B14F-4D97-AF65-F5344CB8AC3E}">
        <p14:creationId xmlns:p14="http://schemas.microsoft.com/office/powerpoint/2010/main" val="263644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53" y="282486"/>
            <a:ext cx="11190727" cy="1015663"/>
          </a:xfrm>
          <a:prstGeom prst="rect">
            <a:avLst/>
          </a:prstGeom>
        </p:spPr>
        <p:txBody>
          <a:bodyPr wrap="square">
            <a:spAutoFit/>
          </a:bodyPr>
          <a:lstStyle/>
          <a:p>
            <a:pPr algn="just"/>
            <a:r>
              <a:rPr lang="en-US" sz="2000" dirty="0">
                <a:solidFill>
                  <a:srgbClr val="000066"/>
                </a:solidFill>
                <a:latin typeface="Arial Rounded MT Bold" panose="020F0704030504030204" pitchFamily="34" charset="0"/>
                <a:cs typeface="Times New Roman" panose="02020603050405020304" pitchFamily="18" charset="0"/>
              </a:rPr>
              <a:t>A man (m = 85.0 kg) tries to cross a river by swinging from a vine. The vine is 10.0 m long, and his speed at the bottom of the swing is 8.00 m/s. The man doesn’t know that the vine has a breaking strength of 1 000 N. Does he make it across the river without falling in?</a:t>
            </a:r>
          </a:p>
        </p:txBody>
      </p:sp>
      <p:pic>
        <p:nvPicPr>
          <p:cNvPr id="3" name="Picture 2"/>
          <p:cNvPicPr>
            <a:picLocks noChangeAspect="1"/>
          </p:cNvPicPr>
          <p:nvPr/>
        </p:nvPicPr>
        <p:blipFill>
          <a:blip r:embed="rId3">
            <a:lum bright="-20000" contrast="40000"/>
          </a:blip>
          <a:stretch>
            <a:fillRect/>
          </a:stretch>
        </p:blipFill>
        <p:spPr>
          <a:xfrm>
            <a:off x="6285775" y="2357120"/>
            <a:ext cx="3752079" cy="2730191"/>
          </a:xfrm>
          <a:prstGeom prst="rect">
            <a:avLst/>
          </a:prstGeom>
        </p:spPr>
      </p:pic>
      <p:pic>
        <p:nvPicPr>
          <p:cNvPr id="4" name="Picture 3"/>
          <p:cNvPicPr>
            <a:picLocks noChangeAspect="1"/>
          </p:cNvPicPr>
          <p:nvPr/>
        </p:nvPicPr>
        <p:blipFill>
          <a:blip r:embed="rId4"/>
          <a:stretch>
            <a:fillRect/>
          </a:stretch>
        </p:blipFill>
        <p:spPr>
          <a:xfrm>
            <a:off x="5759768" y="5597129"/>
            <a:ext cx="4920489" cy="340918"/>
          </a:xfrm>
          <a:prstGeom prst="rect">
            <a:avLst/>
          </a:prstGeom>
        </p:spPr>
      </p:pic>
      <p:pic>
        <p:nvPicPr>
          <p:cNvPr id="5" name="Picture 4"/>
          <p:cNvPicPr>
            <a:picLocks noChangeAspect="1"/>
          </p:cNvPicPr>
          <p:nvPr/>
        </p:nvPicPr>
        <p:blipFill>
          <a:blip r:embed="rId5">
            <a:lum bright="-20000" contrast="40000"/>
          </a:blip>
          <a:stretch>
            <a:fillRect/>
          </a:stretch>
        </p:blipFill>
        <p:spPr>
          <a:xfrm>
            <a:off x="1399983" y="1816700"/>
            <a:ext cx="3336296" cy="3918147"/>
          </a:xfrm>
          <a:prstGeom prst="rect">
            <a:avLst/>
          </a:prstGeom>
        </p:spPr>
      </p:pic>
    </p:spTree>
    <p:extLst>
      <p:ext uri="{BB962C8B-B14F-4D97-AF65-F5344CB8AC3E}">
        <p14:creationId xmlns:p14="http://schemas.microsoft.com/office/powerpoint/2010/main" val="39231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248" y="108510"/>
            <a:ext cx="4982871" cy="3342140"/>
          </a:xfrm>
          <a:prstGeom prst="rect">
            <a:avLst/>
          </a:prstGeom>
        </p:spPr>
      </p:pic>
      <p:pic>
        <p:nvPicPr>
          <p:cNvPr id="3" name="Picture 2"/>
          <p:cNvPicPr>
            <a:picLocks noChangeAspect="1"/>
          </p:cNvPicPr>
          <p:nvPr/>
        </p:nvPicPr>
        <p:blipFill>
          <a:blip r:embed="rId4"/>
          <a:stretch>
            <a:fillRect/>
          </a:stretch>
        </p:blipFill>
        <p:spPr>
          <a:xfrm>
            <a:off x="6897191" y="70945"/>
            <a:ext cx="2866569" cy="3756820"/>
          </a:xfrm>
          <a:prstGeom prst="rect">
            <a:avLst/>
          </a:prstGeom>
        </p:spPr>
      </p:pic>
      <p:pic>
        <p:nvPicPr>
          <p:cNvPr id="4" name="Picture 3"/>
          <p:cNvPicPr>
            <a:picLocks noChangeAspect="1"/>
          </p:cNvPicPr>
          <p:nvPr/>
        </p:nvPicPr>
        <p:blipFill>
          <a:blip r:embed="rId5"/>
          <a:stretch>
            <a:fillRect/>
          </a:stretch>
        </p:blipFill>
        <p:spPr>
          <a:xfrm>
            <a:off x="880029" y="3898894"/>
            <a:ext cx="2607132" cy="734066"/>
          </a:xfrm>
          <a:prstGeom prst="rect">
            <a:avLst/>
          </a:prstGeom>
        </p:spPr>
      </p:pic>
      <p:pic>
        <p:nvPicPr>
          <p:cNvPr id="5" name="Picture 4"/>
          <p:cNvPicPr>
            <a:picLocks noChangeAspect="1"/>
          </p:cNvPicPr>
          <p:nvPr/>
        </p:nvPicPr>
        <p:blipFill>
          <a:blip r:embed="rId6"/>
          <a:stretch>
            <a:fillRect/>
          </a:stretch>
        </p:blipFill>
        <p:spPr>
          <a:xfrm>
            <a:off x="3969111" y="4034489"/>
            <a:ext cx="2000066" cy="368515"/>
          </a:xfrm>
          <a:prstGeom prst="rect">
            <a:avLst/>
          </a:prstGeom>
        </p:spPr>
      </p:pic>
      <p:pic>
        <p:nvPicPr>
          <p:cNvPr id="6" name="Picture 5"/>
          <p:cNvPicPr>
            <a:picLocks noChangeAspect="1"/>
          </p:cNvPicPr>
          <p:nvPr/>
        </p:nvPicPr>
        <p:blipFill>
          <a:blip r:embed="rId7"/>
          <a:stretch>
            <a:fillRect/>
          </a:stretch>
        </p:blipFill>
        <p:spPr>
          <a:xfrm>
            <a:off x="6681019" y="3898894"/>
            <a:ext cx="4968731" cy="595922"/>
          </a:xfrm>
          <a:prstGeom prst="rect">
            <a:avLst/>
          </a:prstGeom>
        </p:spPr>
      </p:pic>
      <p:pic>
        <p:nvPicPr>
          <p:cNvPr id="7" name="Picture 6"/>
          <p:cNvPicPr>
            <a:picLocks noChangeAspect="1"/>
          </p:cNvPicPr>
          <p:nvPr/>
        </p:nvPicPr>
        <p:blipFill>
          <a:blip r:embed="rId8"/>
          <a:stretch>
            <a:fillRect/>
          </a:stretch>
        </p:blipFill>
        <p:spPr>
          <a:xfrm>
            <a:off x="289363" y="4758190"/>
            <a:ext cx="7950642" cy="574261"/>
          </a:xfrm>
          <a:prstGeom prst="rect">
            <a:avLst/>
          </a:prstGeom>
        </p:spPr>
      </p:pic>
      <p:pic>
        <p:nvPicPr>
          <p:cNvPr id="8" name="Picture 7"/>
          <p:cNvPicPr>
            <a:picLocks noChangeAspect="1"/>
          </p:cNvPicPr>
          <p:nvPr/>
        </p:nvPicPr>
        <p:blipFill>
          <a:blip r:embed="rId9"/>
          <a:stretch>
            <a:fillRect/>
          </a:stretch>
        </p:blipFill>
        <p:spPr>
          <a:xfrm>
            <a:off x="967338" y="5715851"/>
            <a:ext cx="4530128" cy="502605"/>
          </a:xfrm>
          <a:prstGeom prst="rect">
            <a:avLst/>
          </a:prstGeom>
        </p:spPr>
      </p:pic>
      <p:pic>
        <p:nvPicPr>
          <p:cNvPr id="9" name="Picture 8"/>
          <p:cNvPicPr>
            <a:picLocks noChangeAspect="1"/>
          </p:cNvPicPr>
          <p:nvPr/>
        </p:nvPicPr>
        <p:blipFill>
          <a:blip r:embed="rId10"/>
          <a:stretch>
            <a:fillRect/>
          </a:stretch>
        </p:blipFill>
        <p:spPr>
          <a:xfrm>
            <a:off x="6761674" y="5525241"/>
            <a:ext cx="4462988" cy="794815"/>
          </a:xfrm>
          <a:prstGeom prst="rect">
            <a:avLst/>
          </a:prstGeom>
        </p:spPr>
      </p:pic>
    </p:spTree>
    <p:extLst>
      <p:ext uri="{BB962C8B-B14F-4D97-AF65-F5344CB8AC3E}">
        <p14:creationId xmlns:p14="http://schemas.microsoft.com/office/powerpoint/2010/main" val="22738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r="3521" b="78769"/>
          <a:stretch/>
        </p:blipFill>
        <p:spPr>
          <a:xfrm>
            <a:off x="219484" y="232519"/>
            <a:ext cx="11718516" cy="2999143"/>
          </a:xfrm>
          <a:prstGeom prst="rect">
            <a:avLst/>
          </a:prstGeom>
        </p:spPr>
      </p:pic>
    </p:spTree>
    <p:extLst>
      <p:ext uri="{BB962C8B-B14F-4D97-AF65-F5344CB8AC3E}">
        <p14:creationId xmlns:p14="http://schemas.microsoft.com/office/powerpoint/2010/main" val="2854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141EC1-FE64-40F9-ACD4-30EA0B06E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581" y="99897"/>
            <a:ext cx="7504981" cy="6537436"/>
          </a:xfrm>
          <a:prstGeom prst="rect">
            <a:avLst/>
          </a:prstGeom>
        </p:spPr>
      </p:pic>
    </p:spTree>
    <p:extLst>
      <p:ext uri="{BB962C8B-B14F-4D97-AF65-F5344CB8AC3E}">
        <p14:creationId xmlns:p14="http://schemas.microsoft.com/office/powerpoint/2010/main" val="345847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t="20621" b="61980"/>
          <a:stretch/>
        </p:blipFill>
        <p:spPr>
          <a:xfrm>
            <a:off x="189004" y="243840"/>
            <a:ext cx="11870916" cy="2402008"/>
          </a:xfrm>
          <a:prstGeom prst="rect">
            <a:avLst/>
          </a:prstGeom>
        </p:spPr>
      </p:pic>
      <p:pic>
        <p:nvPicPr>
          <p:cNvPr id="4" name="Picture 3">
            <a:extLst>
              <a:ext uri="{FF2B5EF4-FFF2-40B4-BE49-F238E27FC236}">
                <a16:creationId xmlns:a16="http://schemas.microsoft.com/office/drawing/2014/main" id="{4D2D1744-DBC5-4432-99E1-34AEB75C0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808" y="2739642"/>
            <a:ext cx="8725950" cy="4213249"/>
          </a:xfrm>
          <a:prstGeom prst="rect">
            <a:avLst/>
          </a:prstGeom>
        </p:spPr>
      </p:pic>
    </p:spTree>
    <p:extLst>
      <p:ext uri="{BB962C8B-B14F-4D97-AF65-F5344CB8AC3E}">
        <p14:creationId xmlns:p14="http://schemas.microsoft.com/office/powerpoint/2010/main" val="34367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t="37409" b="38172"/>
          <a:stretch/>
        </p:blipFill>
        <p:spPr>
          <a:xfrm>
            <a:off x="1347244" y="121920"/>
            <a:ext cx="8609556" cy="2445041"/>
          </a:xfrm>
          <a:prstGeom prst="rect">
            <a:avLst/>
          </a:prstGeom>
        </p:spPr>
      </p:pic>
    </p:spTree>
    <p:extLst>
      <p:ext uri="{BB962C8B-B14F-4D97-AF65-F5344CB8AC3E}">
        <p14:creationId xmlns:p14="http://schemas.microsoft.com/office/powerpoint/2010/main" val="147734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82A926-93D8-444B-9329-2B855D792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788" y="168246"/>
            <a:ext cx="8082951" cy="6617188"/>
          </a:xfrm>
          <a:prstGeom prst="rect">
            <a:avLst/>
          </a:prstGeom>
        </p:spPr>
      </p:pic>
    </p:spTree>
    <p:extLst>
      <p:ext uri="{BB962C8B-B14F-4D97-AF65-F5344CB8AC3E}">
        <p14:creationId xmlns:p14="http://schemas.microsoft.com/office/powerpoint/2010/main" val="378840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t="60912" b="21537"/>
          <a:stretch/>
        </p:blipFill>
        <p:spPr>
          <a:xfrm>
            <a:off x="199164" y="223520"/>
            <a:ext cx="11796654" cy="2407920"/>
          </a:xfrm>
          <a:prstGeom prst="rect">
            <a:avLst/>
          </a:prstGeom>
        </p:spPr>
      </p:pic>
    </p:spTree>
    <p:extLst>
      <p:ext uri="{BB962C8B-B14F-4D97-AF65-F5344CB8AC3E}">
        <p14:creationId xmlns:p14="http://schemas.microsoft.com/office/powerpoint/2010/main" val="327262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3023D-E173-44D5-821E-F766561AE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52" y="120905"/>
            <a:ext cx="9685368" cy="6616190"/>
          </a:xfrm>
          <a:prstGeom prst="rect">
            <a:avLst/>
          </a:prstGeom>
        </p:spPr>
      </p:pic>
    </p:spTree>
    <p:extLst>
      <p:ext uri="{BB962C8B-B14F-4D97-AF65-F5344CB8AC3E}">
        <p14:creationId xmlns:p14="http://schemas.microsoft.com/office/powerpoint/2010/main" val="330125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D1E-1A80-498F-AA9D-B84A631FE570}"/>
              </a:ext>
            </a:extLst>
          </p:cNvPr>
          <p:cNvPicPr>
            <a:picLocks noChangeAspect="1"/>
          </p:cNvPicPr>
          <p:nvPr/>
        </p:nvPicPr>
        <p:blipFill rotWithShape="1">
          <a:blip r:embed="rId3">
            <a:extLst>
              <a:ext uri="{28A0092B-C50C-407E-A947-70E740481C1C}">
                <a14:useLocalDpi xmlns:a14="http://schemas.microsoft.com/office/drawing/2010/main" val="0"/>
              </a:ext>
            </a:extLst>
          </a:blip>
          <a:srcRect t="78158"/>
          <a:stretch/>
        </p:blipFill>
        <p:spPr>
          <a:xfrm>
            <a:off x="185942" y="274320"/>
            <a:ext cx="11820115" cy="3002546"/>
          </a:xfrm>
          <a:prstGeom prst="rect">
            <a:avLst/>
          </a:prstGeom>
        </p:spPr>
      </p:pic>
    </p:spTree>
    <p:extLst>
      <p:ext uri="{BB962C8B-B14F-4D97-AF65-F5344CB8AC3E}">
        <p14:creationId xmlns:p14="http://schemas.microsoft.com/office/powerpoint/2010/main" val="3180868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f9677ce1-080b-4051-a037-2610debe14cb" origin="userSelected">
  <element uid="id_classification_generalbusiness" value=""/>
</sisl>
</file>

<file path=customXml/itemProps1.xml><?xml version="1.0" encoding="utf-8"?>
<ds:datastoreItem xmlns:ds="http://schemas.openxmlformats.org/officeDocument/2006/customXml" ds:itemID="{0A305E10-33AF-41BC-AE01-F5F64E78D04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1795</TotalTime>
  <Words>644</Words>
  <Application>Microsoft Office PowerPoint</Application>
  <PresentationFormat>Widescreen</PresentationFormat>
  <Paragraphs>28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Tariq Al-Abdullah</dc:creator>
  <cp:lastModifiedBy>Muhammad Ashraf Gondal</cp:lastModifiedBy>
  <cp:revision>79</cp:revision>
  <dcterms:created xsi:type="dcterms:W3CDTF">2018-07-15T17:09:29Z</dcterms:created>
  <dcterms:modified xsi:type="dcterms:W3CDTF">2022-09-03T07:25:12Z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626028c6-cc6f-4313-815d-26f04cd06345</vt:lpwstr>
  </property>
  <property fmtid="{D5CDD505-2E9C-101B-9397-08002B2CF9AE}" pid="3" name="bjClsUserRVM">
    <vt:lpwstr>[]</vt:lpwstr>
  </property>
  <property fmtid="{D5CDD505-2E9C-101B-9397-08002B2CF9AE}" pid="4" name="bjSaver">
    <vt:lpwstr>+sVF+UISGosPmj1VSgirtL9eZ+9MOTUp</vt:lpwstr>
  </property>
  <property fmtid="{D5CDD505-2E9C-101B-9397-08002B2CF9AE}" pid="5" name="bjDocumentLabelXML">
    <vt:lpwstr>&lt;?xml version="1.0" encoding="us-ascii"?&gt;&lt;sisl xmlns:xsd="http://www.w3.org/2001/XMLSchema" xmlns:xsi="http://www.w3.org/2001/XMLSchema-instance" sislVersion="0" policy="f9677ce1-080b-4051-a037-2610debe14cb"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Internal</vt:lpwstr>
  </property>
</Properties>
</file>