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67" r:id="rId3"/>
    <p:sldId id="271" r:id="rId4"/>
    <p:sldId id="268" r:id="rId5"/>
    <p:sldId id="272" r:id="rId6"/>
    <p:sldId id="269" r:id="rId7"/>
    <p:sldId id="270" r:id="rId8"/>
    <p:sldId id="266" r:id="rId9"/>
    <p:sldId id="256" r:id="rId10"/>
    <p:sldId id="257" r:id="rId11"/>
    <p:sldId id="258" r:id="rId12"/>
    <p:sldId id="259" r:id="rId13"/>
    <p:sldId id="261" r:id="rId14"/>
    <p:sldId id="260" r:id="rId15"/>
    <p:sldId id="262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Ashraf Gondal" userId="774cbc70-5d26-454a-b932-9f3b504957aa" providerId="ADAL" clId="{CCA21EFA-0BF8-4975-83CB-FD08E1A87EE1}"/>
    <pc:docChg chg="undo custSel addSld delSld modSld">
      <pc:chgData name="Muhammad Ashraf Gondal" userId="774cbc70-5d26-454a-b932-9f3b504957aa" providerId="ADAL" clId="{CCA21EFA-0BF8-4975-83CB-FD08E1A87EE1}" dt="2022-09-02T13:16:38.431" v="90" actId="1076"/>
      <pc:docMkLst>
        <pc:docMk/>
      </pc:docMkLst>
      <pc:sldChg chg="modSp">
        <pc:chgData name="Muhammad Ashraf Gondal" userId="774cbc70-5d26-454a-b932-9f3b504957aa" providerId="ADAL" clId="{CCA21EFA-0BF8-4975-83CB-FD08E1A87EE1}" dt="2022-09-02T13:05:14.046" v="28" actId="1076"/>
        <pc:sldMkLst>
          <pc:docMk/>
          <pc:sldMk cId="732531549" sldId="256"/>
        </pc:sldMkLst>
        <pc:picChg chg="mod">
          <ac:chgData name="Muhammad Ashraf Gondal" userId="774cbc70-5d26-454a-b932-9f3b504957aa" providerId="ADAL" clId="{CCA21EFA-0BF8-4975-83CB-FD08E1A87EE1}" dt="2022-09-02T13:05:14.046" v="28" actId="1076"/>
          <ac:picMkLst>
            <pc:docMk/>
            <pc:sldMk cId="732531549" sldId="256"/>
            <ac:picMk id="4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5:07.190" v="25" actId="1076"/>
        <pc:sldMkLst>
          <pc:docMk/>
          <pc:sldMk cId="858207430" sldId="257"/>
        </pc:sldMkLst>
        <pc:picChg chg="mod">
          <ac:chgData name="Muhammad Ashraf Gondal" userId="774cbc70-5d26-454a-b932-9f3b504957aa" providerId="ADAL" clId="{CCA21EFA-0BF8-4975-83CB-FD08E1A87EE1}" dt="2022-09-02T13:05:07.190" v="25" actId="1076"/>
          <ac:picMkLst>
            <pc:docMk/>
            <pc:sldMk cId="858207430" sldId="257"/>
            <ac:picMk id="3" creationId="{00000000-0000-0000-0000-000000000000}"/>
          </ac:picMkLst>
        </pc:picChg>
        <pc:picChg chg="mod">
          <ac:chgData name="Muhammad Ashraf Gondal" userId="774cbc70-5d26-454a-b932-9f3b504957aa" providerId="ADAL" clId="{CCA21EFA-0BF8-4975-83CB-FD08E1A87EE1}" dt="2022-09-02T13:05:03.574" v="24" actId="1076"/>
          <ac:picMkLst>
            <pc:docMk/>
            <pc:sldMk cId="858207430" sldId="257"/>
            <ac:picMk id="4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4:51.190" v="19" actId="1076"/>
        <pc:sldMkLst>
          <pc:docMk/>
          <pc:sldMk cId="1451046246" sldId="258"/>
        </pc:sldMkLst>
        <pc:picChg chg="mod">
          <ac:chgData name="Muhammad Ashraf Gondal" userId="774cbc70-5d26-454a-b932-9f3b504957aa" providerId="ADAL" clId="{CCA21EFA-0BF8-4975-83CB-FD08E1A87EE1}" dt="2022-09-02T13:04:51.190" v="19" actId="1076"/>
          <ac:picMkLst>
            <pc:docMk/>
            <pc:sldMk cId="1451046246" sldId="258"/>
            <ac:picMk id="3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4:35.534" v="16" actId="1076"/>
        <pc:sldMkLst>
          <pc:docMk/>
          <pc:sldMk cId="1684473475" sldId="259"/>
        </pc:sldMkLst>
        <pc:picChg chg="mod">
          <ac:chgData name="Muhammad Ashraf Gondal" userId="774cbc70-5d26-454a-b932-9f3b504957aa" providerId="ADAL" clId="{CCA21EFA-0BF8-4975-83CB-FD08E1A87EE1}" dt="2022-09-02T13:04:35.534" v="16" actId="1076"/>
          <ac:picMkLst>
            <pc:docMk/>
            <pc:sldMk cId="1684473475" sldId="259"/>
            <ac:picMk id="3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4:12.422" v="10" actId="1076"/>
        <pc:sldMkLst>
          <pc:docMk/>
          <pc:sldMk cId="3834579530" sldId="260"/>
        </pc:sldMkLst>
        <pc:picChg chg="mod">
          <ac:chgData name="Muhammad Ashraf Gondal" userId="774cbc70-5d26-454a-b932-9f3b504957aa" providerId="ADAL" clId="{CCA21EFA-0BF8-4975-83CB-FD08E1A87EE1}" dt="2022-09-02T13:04:12.422" v="10" actId="1076"/>
          <ac:picMkLst>
            <pc:docMk/>
            <pc:sldMk cId="3834579530" sldId="260"/>
            <ac:picMk id="3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4:28.630" v="13" actId="1076"/>
        <pc:sldMkLst>
          <pc:docMk/>
          <pc:sldMk cId="2239798225" sldId="261"/>
        </pc:sldMkLst>
        <pc:picChg chg="mod">
          <ac:chgData name="Muhammad Ashraf Gondal" userId="774cbc70-5d26-454a-b932-9f3b504957aa" providerId="ADAL" clId="{CCA21EFA-0BF8-4975-83CB-FD08E1A87EE1}" dt="2022-09-02T13:04:28.630" v="13" actId="1076"/>
          <ac:picMkLst>
            <pc:docMk/>
            <pc:sldMk cId="2239798225" sldId="261"/>
            <ac:picMk id="3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4:03.014" v="7" actId="1076"/>
        <pc:sldMkLst>
          <pc:docMk/>
          <pc:sldMk cId="1636286370" sldId="262"/>
        </pc:sldMkLst>
        <pc:picChg chg="mod">
          <ac:chgData name="Muhammad Ashraf Gondal" userId="774cbc70-5d26-454a-b932-9f3b504957aa" providerId="ADAL" clId="{CCA21EFA-0BF8-4975-83CB-FD08E1A87EE1}" dt="2022-09-02T13:04:03.014" v="7" actId="1076"/>
          <ac:picMkLst>
            <pc:docMk/>
            <pc:sldMk cId="1636286370" sldId="262"/>
            <ac:picMk id="4" creationId="{00000000-0000-0000-0000-000000000000}"/>
          </ac:picMkLst>
        </pc:picChg>
      </pc:sldChg>
      <pc:sldChg chg="modSp">
        <pc:chgData name="Muhammad Ashraf Gondal" userId="774cbc70-5d26-454a-b932-9f3b504957aa" providerId="ADAL" clId="{CCA21EFA-0BF8-4975-83CB-FD08E1A87EE1}" dt="2022-09-02T13:03:54.806" v="2" actId="1076"/>
        <pc:sldMkLst>
          <pc:docMk/>
          <pc:sldMk cId="2273580720" sldId="264"/>
        </pc:sldMkLst>
        <pc:picChg chg="mod">
          <ac:chgData name="Muhammad Ashraf Gondal" userId="774cbc70-5d26-454a-b932-9f3b504957aa" providerId="ADAL" clId="{CCA21EFA-0BF8-4975-83CB-FD08E1A87EE1}" dt="2022-09-02T13:03:54.806" v="2" actId="1076"/>
          <ac:picMkLst>
            <pc:docMk/>
            <pc:sldMk cId="2273580720" sldId="264"/>
            <ac:picMk id="3" creationId="{00000000-0000-0000-0000-000000000000}"/>
          </ac:picMkLst>
        </pc:picChg>
      </pc:sldChg>
      <pc:sldChg chg="addSp modSp add del">
        <pc:chgData name="Muhammad Ashraf Gondal" userId="774cbc70-5d26-454a-b932-9f3b504957aa" providerId="ADAL" clId="{CCA21EFA-0BF8-4975-83CB-FD08E1A87EE1}" dt="2022-09-02T13:07:54.222" v="44" actId="1076"/>
        <pc:sldMkLst>
          <pc:docMk/>
          <pc:sldMk cId="236478797" sldId="266"/>
        </pc:sldMkLst>
        <pc:picChg chg="mod">
          <ac:chgData name="Muhammad Ashraf Gondal" userId="774cbc70-5d26-454a-b932-9f3b504957aa" providerId="ADAL" clId="{CCA21EFA-0BF8-4975-83CB-FD08E1A87EE1}" dt="2022-09-02T13:07:50.446" v="41" actId="1076"/>
          <ac:picMkLst>
            <pc:docMk/>
            <pc:sldMk cId="236478797" sldId="266"/>
            <ac:picMk id="4" creationId="{00000000-0000-0000-0000-000000000000}"/>
          </ac:picMkLst>
        </pc:picChg>
        <pc:picChg chg="add mod">
          <ac:chgData name="Muhammad Ashraf Gondal" userId="774cbc70-5d26-454a-b932-9f3b504957aa" providerId="ADAL" clId="{CCA21EFA-0BF8-4975-83CB-FD08E1A87EE1}" dt="2022-09-02T13:07:54.222" v="44" actId="1076"/>
          <ac:picMkLst>
            <pc:docMk/>
            <pc:sldMk cId="236478797" sldId="266"/>
            <ac:picMk id="5" creationId="{26114288-5B22-4F4A-8559-C02033011681}"/>
          </ac:picMkLst>
        </pc:picChg>
      </pc:sldChg>
      <pc:sldChg chg="addSp modSp add">
        <pc:chgData name="Muhammad Ashraf Gondal" userId="774cbc70-5d26-454a-b932-9f3b504957aa" providerId="ADAL" clId="{CCA21EFA-0BF8-4975-83CB-FD08E1A87EE1}" dt="2022-09-02T13:13:08.871" v="67" actId="14100"/>
        <pc:sldMkLst>
          <pc:docMk/>
          <pc:sldMk cId="1499427465" sldId="267"/>
        </pc:sldMkLst>
        <pc:picChg chg="add mod modCrop">
          <ac:chgData name="Muhammad Ashraf Gondal" userId="774cbc70-5d26-454a-b932-9f3b504957aa" providerId="ADAL" clId="{CCA21EFA-0BF8-4975-83CB-FD08E1A87EE1}" dt="2022-09-02T13:12:05.942" v="62" actId="1076"/>
          <ac:picMkLst>
            <pc:docMk/>
            <pc:sldMk cId="1499427465" sldId="267"/>
            <ac:picMk id="3" creationId="{695505EF-70AF-443E-9FAC-B4A8C1972574}"/>
          </ac:picMkLst>
        </pc:picChg>
        <pc:picChg chg="add mod modCrop">
          <ac:chgData name="Muhammad Ashraf Gondal" userId="774cbc70-5d26-454a-b932-9f3b504957aa" providerId="ADAL" clId="{CCA21EFA-0BF8-4975-83CB-FD08E1A87EE1}" dt="2022-09-02T13:13:08.871" v="67" actId="14100"/>
          <ac:picMkLst>
            <pc:docMk/>
            <pc:sldMk cId="1499427465" sldId="267"/>
            <ac:picMk id="5" creationId="{E475E211-AFB2-4C0F-BD46-7EC8323A05BE}"/>
          </ac:picMkLst>
        </pc:picChg>
      </pc:sldChg>
      <pc:sldChg chg="addSp modSp add">
        <pc:chgData name="Muhammad Ashraf Gondal" userId="774cbc70-5d26-454a-b932-9f3b504957aa" providerId="ADAL" clId="{CCA21EFA-0BF8-4975-83CB-FD08E1A87EE1}" dt="2022-09-02T13:15:11.815" v="83" actId="14100"/>
        <pc:sldMkLst>
          <pc:docMk/>
          <pc:sldMk cId="14255585" sldId="268"/>
        </pc:sldMkLst>
        <pc:picChg chg="mod modCrop">
          <ac:chgData name="Muhammad Ashraf Gondal" userId="774cbc70-5d26-454a-b932-9f3b504957aa" providerId="ADAL" clId="{CCA21EFA-0BF8-4975-83CB-FD08E1A87EE1}" dt="2022-09-02T13:11:13.167" v="56" actId="1076"/>
          <ac:picMkLst>
            <pc:docMk/>
            <pc:sldMk cId="14255585" sldId="268"/>
            <ac:picMk id="3" creationId="{695505EF-70AF-443E-9FAC-B4A8C1972574}"/>
          </ac:picMkLst>
        </pc:picChg>
        <pc:picChg chg="add mod">
          <ac:chgData name="Muhammad Ashraf Gondal" userId="774cbc70-5d26-454a-b932-9f3b504957aa" providerId="ADAL" clId="{CCA21EFA-0BF8-4975-83CB-FD08E1A87EE1}" dt="2022-09-02T13:15:11.815" v="83" actId="14100"/>
          <ac:picMkLst>
            <pc:docMk/>
            <pc:sldMk cId="14255585" sldId="268"/>
            <ac:picMk id="4" creationId="{1A9C8874-EC6B-44C1-907C-27A70B1DFE82}"/>
          </ac:picMkLst>
        </pc:picChg>
      </pc:sldChg>
      <pc:sldChg chg="addSp modSp add">
        <pc:chgData name="Muhammad Ashraf Gondal" userId="774cbc70-5d26-454a-b932-9f3b504957aa" providerId="ADAL" clId="{CCA21EFA-0BF8-4975-83CB-FD08E1A87EE1}" dt="2022-09-02T13:15:57.070" v="86" actId="14100"/>
        <pc:sldMkLst>
          <pc:docMk/>
          <pc:sldMk cId="1919124548" sldId="269"/>
        </pc:sldMkLst>
        <pc:picChg chg="mod modCrop">
          <ac:chgData name="Muhammad Ashraf Gondal" userId="774cbc70-5d26-454a-b932-9f3b504957aa" providerId="ADAL" clId="{CCA21EFA-0BF8-4975-83CB-FD08E1A87EE1}" dt="2022-09-02T13:11:36.102" v="59" actId="1076"/>
          <ac:picMkLst>
            <pc:docMk/>
            <pc:sldMk cId="1919124548" sldId="269"/>
            <ac:picMk id="3" creationId="{695505EF-70AF-443E-9FAC-B4A8C1972574}"/>
          </ac:picMkLst>
        </pc:picChg>
        <pc:picChg chg="add mod">
          <ac:chgData name="Muhammad Ashraf Gondal" userId="774cbc70-5d26-454a-b932-9f3b504957aa" providerId="ADAL" clId="{CCA21EFA-0BF8-4975-83CB-FD08E1A87EE1}" dt="2022-09-02T13:15:57.070" v="86" actId="14100"/>
          <ac:picMkLst>
            <pc:docMk/>
            <pc:sldMk cId="1919124548" sldId="269"/>
            <ac:picMk id="4" creationId="{9929A020-276E-49EA-8870-A4A7BF0B92CA}"/>
          </ac:picMkLst>
        </pc:picChg>
      </pc:sldChg>
      <pc:sldChg chg="addSp modSp add">
        <pc:chgData name="Muhammad Ashraf Gondal" userId="774cbc70-5d26-454a-b932-9f3b504957aa" providerId="ADAL" clId="{CCA21EFA-0BF8-4975-83CB-FD08E1A87EE1}" dt="2022-09-02T13:16:38.431" v="90" actId="1076"/>
        <pc:sldMkLst>
          <pc:docMk/>
          <pc:sldMk cId="2876926789" sldId="270"/>
        </pc:sldMkLst>
        <pc:picChg chg="mod modCrop">
          <ac:chgData name="Muhammad Ashraf Gondal" userId="774cbc70-5d26-454a-b932-9f3b504957aa" providerId="ADAL" clId="{CCA21EFA-0BF8-4975-83CB-FD08E1A87EE1}" dt="2022-09-02T13:11:50.783" v="61" actId="1076"/>
          <ac:picMkLst>
            <pc:docMk/>
            <pc:sldMk cId="2876926789" sldId="270"/>
            <ac:picMk id="3" creationId="{695505EF-70AF-443E-9FAC-B4A8C1972574}"/>
          </ac:picMkLst>
        </pc:picChg>
        <pc:picChg chg="add mod">
          <ac:chgData name="Muhammad Ashraf Gondal" userId="774cbc70-5d26-454a-b932-9f3b504957aa" providerId="ADAL" clId="{CCA21EFA-0BF8-4975-83CB-FD08E1A87EE1}" dt="2022-09-02T13:16:38.431" v="90" actId="1076"/>
          <ac:picMkLst>
            <pc:docMk/>
            <pc:sldMk cId="2876926789" sldId="270"/>
            <ac:picMk id="4" creationId="{F0812A94-13F3-4124-872D-5FBD1CBE5E7F}"/>
          </ac:picMkLst>
        </pc:picChg>
      </pc:sldChg>
      <pc:sldChg chg="modSp add">
        <pc:chgData name="Muhammad Ashraf Gondal" userId="774cbc70-5d26-454a-b932-9f3b504957aa" providerId="ADAL" clId="{CCA21EFA-0BF8-4975-83CB-FD08E1A87EE1}" dt="2022-09-02T13:13:24.271" v="71" actId="1076"/>
        <pc:sldMkLst>
          <pc:docMk/>
          <pc:sldMk cId="4042477054" sldId="271"/>
        </pc:sldMkLst>
        <pc:picChg chg="mod modCrop">
          <ac:chgData name="Muhammad Ashraf Gondal" userId="774cbc70-5d26-454a-b932-9f3b504957aa" providerId="ADAL" clId="{CCA21EFA-0BF8-4975-83CB-FD08E1A87EE1}" dt="2022-09-02T13:13:24.271" v="71" actId="1076"/>
          <ac:picMkLst>
            <pc:docMk/>
            <pc:sldMk cId="4042477054" sldId="271"/>
            <ac:picMk id="5" creationId="{E475E211-AFB2-4C0F-BD46-7EC8323A05BE}"/>
          </ac:picMkLst>
        </pc:picChg>
      </pc:sldChg>
      <pc:sldChg chg="addSp delSp modSp add">
        <pc:chgData name="Muhammad Ashraf Gondal" userId="774cbc70-5d26-454a-b932-9f3b504957aa" providerId="ADAL" clId="{CCA21EFA-0BF8-4975-83CB-FD08E1A87EE1}" dt="2022-09-02T13:15:03.303" v="79" actId="1076"/>
        <pc:sldMkLst>
          <pc:docMk/>
          <pc:sldMk cId="2483225771" sldId="272"/>
        </pc:sldMkLst>
        <pc:picChg chg="del">
          <ac:chgData name="Muhammad Ashraf Gondal" userId="774cbc70-5d26-454a-b932-9f3b504957aa" providerId="ADAL" clId="{CCA21EFA-0BF8-4975-83CB-FD08E1A87EE1}" dt="2022-09-02T13:14:45.983" v="75" actId="478"/>
          <ac:picMkLst>
            <pc:docMk/>
            <pc:sldMk cId="2483225771" sldId="272"/>
            <ac:picMk id="4" creationId="{1A9C8874-EC6B-44C1-907C-27A70B1DFE82}"/>
          </ac:picMkLst>
        </pc:picChg>
        <pc:picChg chg="add mod">
          <ac:chgData name="Muhammad Ashraf Gondal" userId="774cbc70-5d26-454a-b932-9f3b504957aa" providerId="ADAL" clId="{CCA21EFA-0BF8-4975-83CB-FD08E1A87EE1}" dt="2022-09-02T13:15:03.303" v="79" actId="1076"/>
          <ac:picMkLst>
            <pc:docMk/>
            <pc:sldMk cId="2483225771" sldId="272"/>
            <ac:picMk id="5" creationId="{F414603F-E19B-495C-A3EB-BAE0A606377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F02031-8A46-4A8B-878C-7E3ECA95B2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5131B-1631-4687-B3DF-DD0120EEA3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6DF6-F170-4F29-AFD2-411130AB3BB8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0803F1-63BA-4F06-817B-292CA2F429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7115B-E2F5-4ADE-A469-68EC5300F7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FC948-79A2-433B-8534-F16378B19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40E5-0C5C-4C19-A1FF-A1D120413E39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0968D-FEBA-4A9B-9DF2-50370E17E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5906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49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4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50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12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07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90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91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2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3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01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84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61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0968D-FEBA-4A9B-9DF2-50370E17E9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5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0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3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6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8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3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0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3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4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2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72696-9A49-454A-A3FC-FAB4DACE25D7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D9201-87BA-4084-AC86-595DC4B9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tmp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82"/>
          <a:stretch/>
        </p:blipFill>
        <p:spPr>
          <a:xfrm>
            <a:off x="293008" y="396048"/>
            <a:ext cx="11605983" cy="15851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75E211-AFB2-4C0F-BD46-7EC8323A05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014"/>
          <a:stretch/>
        </p:blipFill>
        <p:spPr>
          <a:xfrm>
            <a:off x="491228" y="2377964"/>
            <a:ext cx="11131811" cy="38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2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75" y="581757"/>
            <a:ext cx="11680250" cy="6728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7371" y="2118222"/>
            <a:ext cx="9377258" cy="238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4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47" y="417844"/>
            <a:ext cx="10812759" cy="14956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1322" y="2413800"/>
            <a:ext cx="7983318" cy="386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7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39" y="370022"/>
            <a:ext cx="11755321" cy="11518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858" y="2298894"/>
            <a:ext cx="10966284" cy="226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9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18" y="229200"/>
            <a:ext cx="11877964" cy="12844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867" y="1989011"/>
            <a:ext cx="7404265" cy="398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7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98" y="267501"/>
            <a:ext cx="11488262" cy="11826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9319" y="2586687"/>
            <a:ext cx="9752041" cy="121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8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62" y="462375"/>
            <a:ext cx="11345875" cy="11647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5640" y="2520091"/>
            <a:ext cx="7120720" cy="303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8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82"/>
          <a:stretch/>
        </p:blipFill>
        <p:spPr>
          <a:xfrm>
            <a:off x="293008" y="396048"/>
            <a:ext cx="11605983" cy="15851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75E211-AFB2-4C0F-BD46-7EC8323A05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48"/>
          <a:stretch/>
        </p:blipFill>
        <p:spPr>
          <a:xfrm>
            <a:off x="1131308" y="2214879"/>
            <a:ext cx="9526531" cy="44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7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60" b="43628"/>
          <a:stretch/>
        </p:blipFill>
        <p:spPr>
          <a:xfrm>
            <a:off x="293008" y="294640"/>
            <a:ext cx="11605983" cy="14427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9C8874-EC6B-44C1-907C-27A70B1DFE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359" y="1849293"/>
            <a:ext cx="7950253" cy="486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60" b="43628"/>
          <a:stretch/>
        </p:blipFill>
        <p:spPr>
          <a:xfrm>
            <a:off x="293008" y="294640"/>
            <a:ext cx="11605983" cy="1442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14603F-E19B-495C-A3EB-BAE0A60637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03" y="2458565"/>
            <a:ext cx="10794940" cy="40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2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31" b="14478"/>
          <a:stretch/>
        </p:blipFill>
        <p:spPr>
          <a:xfrm>
            <a:off x="293008" y="259080"/>
            <a:ext cx="11605983" cy="16205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29A020-276E-49EA-8870-A4A7BF0B9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08" y="2555153"/>
            <a:ext cx="11602220" cy="242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2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5505EF-70AF-443E-9FAC-B4A8C197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70"/>
          <a:stretch/>
        </p:blipFill>
        <p:spPr>
          <a:xfrm>
            <a:off x="149137" y="508000"/>
            <a:ext cx="11605983" cy="8331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812A94-13F3-4124-872D-5FBD1CBE5E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08" y="1863022"/>
            <a:ext cx="11859983" cy="18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2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74" y="254267"/>
            <a:ext cx="10205651" cy="11314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" y="1385699"/>
            <a:ext cx="5791200" cy="4963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114288-5B22-4F4A-8559-C020330116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820" y="1670178"/>
            <a:ext cx="5651780" cy="57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76" y="522807"/>
            <a:ext cx="10407848" cy="12639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6290" y="2204126"/>
            <a:ext cx="5076190" cy="426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3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" y="171926"/>
            <a:ext cx="10811898" cy="20470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6774" y="1943194"/>
            <a:ext cx="3519323" cy="32776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144" y="3239770"/>
            <a:ext cx="7502348" cy="157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f9677ce1-080b-4051-a037-2610debe14cb" origin="userSelected">
  <element uid="id_classification_nonbusiness" value=""/>
</sisl>
</file>

<file path=customXml/itemProps1.xml><?xml version="1.0" encoding="utf-8"?>
<ds:datastoreItem xmlns:ds="http://schemas.openxmlformats.org/officeDocument/2006/customXml" ds:itemID="{A00090AD-806C-44EE-982A-A44810F6502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15</Words>
  <Application>Microsoft Office PowerPoint</Application>
  <PresentationFormat>Widescreen</PresentationFormat>
  <Paragraphs>15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Tariq Al-Abdullah</dc:creator>
  <cp:lastModifiedBy>Muhammad Ashraf Gondal</cp:lastModifiedBy>
  <cp:revision>57</cp:revision>
  <dcterms:created xsi:type="dcterms:W3CDTF">2018-07-15T17:09:29Z</dcterms:created>
  <dcterms:modified xsi:type="dcterms:W3CDTF">2022-09-02T13:17:08Z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082ee814-7511-48f8-bd2f-9b57270dc472</vt:lpwstr>
  </property>
  <property fmtid="{D5CDD505-2E9C-101B-9397-08002B2CF9AE}" pid="3" name="bjClsUserRVM">
    <vt:lpwstr>[]</vt:lpwstr>
  </property>
  <property fmtid="{D5CDD505-2E9C-101B-9397-08002B2CF9AE}" pid="4" name="bjSaver">
    <vt:lpwstr>+sVF+UISGosPmj1VSgirtL9eZ+9MOTUp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policy="f9677ce1-080b-4051-a037-2610debe14cb" origin="userSelected" xmlns="http://www.boldonj</vt:lpwstr>
  </property>
  <property fmtid="{D5CDD505-2E9C-101B-9397-08002B2CF9AE}" pid="6" name="bjDocumentLabelXML-0">
    <vt:lpwstr>ames.com/2008/01/sie/internal/label"&gt;&lt;element uid="id_classification_nonbusiness" value="" /&gt;&lt;/sisl&gt;</vt:lpwstr>
  </property>
  <property fmtid="{D5CDD505-2E9C-101B-9397-08002B2CF9AE}" pid="7" name="bjDocumentSecurityLabel">
    <vt:lpwstr>Public</vt:lpwstr>
  </property>
</Properties>
</file>