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419" r:id="rId3"/>
    <p:sldId id="327" r:id="rId4"/>
    <p:sldId id="376" r:id="rId5"/>
    <p:sldId id="409" r:id="rId6"/>
    <p:sldId id="373" r:id="rId7"/>
    <p:sldId id="374" r:id="rId8"/>
    <p:sldId id="375" r:id="rId9"/>
    <p:sldId id="408" r:id="rId10"/>
    <p:sldId id="377" r:id="rId11"/>
    <p:sldId id="378" r:id="rId12"/>
    <p:sldId id="422" r:id="rId13"/>
    <p:sldId id="418" r:id="rId14"/>
    <p:sldId id="379" r:id="rId15"/>
    <p:sldId id="421" r:id="rId16"/>
    <p:sldId id="393" r:id="rId17"/>
    <p:sldId id="383" r:id="rId18"/>
    <p:sldId id="388" r:id="rId19"/>
    <p:sldId id="392" r:id="rId20"/>
    <p:sldId id="384" r:id="rId21"/>
    <p:sldId id="385" r:id="rId22"/>
    <p:sldId id="386" r:id="rId23"/>
    <p:sldId id="420" r:id="rId24"/>
    <p:sldId id="387" r:id="rId25"/>
    <p:sldId id="389" r:id="rId26"/>
    <p:sldId id="390" r:id="rId27"/>
    <p:sldId id="405" r:id="rId28"/>
    <p:sldId id="423" r:id="rId29"/>
    <p:sldId id="425" r:id="rId30"/>
    <p:sldId id="424" r:id="rId31"/>
    <p:sldId id="417" r:id="rId32"/>
    <p:sldId id="413" r:id="rId33"/>
    <p:sldId id="415" r:id="rId34"/>
    <p:sldId id="416" r:id="rId35"/>
    <p:sldId id="401" r:id="rId36"/>
    <p:sldId id="397" r:id="rId37"/>
    <p:sldId id="402" r:id="rId38"/>
    <p:sldId id="410" r:id="rId39"/>
    <p:sldId id="411" r:id="rId40"/>
    <p:sldId id="412"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80677-8FAF-49F6-97CB-0926801107AD}" v="137" dt="2020-11-11T05:54:57.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9" autoAdjust="0"/>
    <p:restoredTop sz="94660"/>
  </p:normalViewPr>
  <p:slideViewPr>
    <p:cSldViewPr>
      <p:cViewPr varScale="1">
        <p:scale>
          <a:sx n="65" d="100"/>
          <a:sy n="65" d="100"/>
        </p:scale>
        <p:origin x="1448"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kar Kunwar" userId="d244fb764aa03eb0" providerId="LiveId" clId="{1BD80677-8FAF-49F6-97CB-0926801107AD}"/>
    <pc:docChg chg="undo custSel addSld delSld modSld sldOrd">
      <pc:chgData name="Shankar Kunwar" userId="d244fb764aa03eb0" providerId="LiveId" clId="{1BD80677-8FAF-49F6-97CB-0926801107AD}" dt="2020-11-11T05:55:46.145" v="549" actId="20577"/>
      <pc:docMkLst>
        <pc:docMk/>
      </pc:docMkLst>
      <pc:sldChg chg="modAnim">
        <pc:chgData name="Shankar Kunwar" userId="d244fb764aa03eb0" providerId="LiveId" clId="{1BD80677-8FAF-49F6-97CB-0926801107AD}" dt="2020-11-07T17:31:45.052" v="1"/>
        <pc:sldMkLst>
          <pc:docMk/>
          <pc:sldMk cId="0" sldId="327"/>
        </pc:sldMkLst>
      </pc:sldChg>
      <pc:sldChg chg="addSp modSp mod modAnim">
        <pc:chgData name="Shankar Kunwar" userId="d244fb764aa03eb0" providerId="LiveId" clId="{1BD80677-8FAF-49F6-97CB-0926801107AD}" dt="2020-11-07T17:41:53.911" v="359" actId="14100"/>
        <pc:sldMkLst>
          <pc:docMk/>
          <pc:sldMk cId="0" sldId="373"/>
        </pc:sldMkLst>
        <pc:spChg chg="add mod">
          <ac:chgData name="Shankar Kunwar" userId="d244fb764aa03eb0" providerId="LiveId" clId="{1BD80677-8FAF-49F6-97CB-0926801107AD}" dt="2020-11-07T17:33:35.990" v="80" actId="207"/>
          <ac:spMkLst>
            <pc:docMk/>
            <pc:sldMk cId="0" sldId="373"/>
            <ac:spMk id="25" creationId="{9893D6B6-3125-474E-BCC2-1169DBBDCE47}"/>
          </ac:spMkLst>
        </pc:spChg>
        <pc:spChg chg="mod">
          <ac:chgData name="Shankar Kunwar" userId="d244fb764aa03eb0" providerId="LiveId" clId="{1BD80677-8FAF-49F6-97CB-0926801107AD}" dt="2020-11-07T17:33:10.633" v="24" actId="20577"/>
          <ac:spMkLst>
            <pc:docMk/>
            <pc:sldMk cId="0" sldId="373"/>
            <ac:spMk id="39" creationId="{00000000-0000-0000-0000-000000000000}"/>
          </ac:spMkLst>
        </pc:spChg>
        <pc:spChg chg="mod">
          <ac:chgData name="Shankar Kunwar" userId="d244fb764aa03eb0" providerId="LiveId" clId="{1BD80677-8FAF-49F6-97CB-0926801107AD}" dt="2020-11-07T17:41:53.911" v="359" actId="14100"/>
          <ac:spMkLst>
            <pc:docMk/>
            <pc:sldMk cId="0" sldId="373"/>
            <ac:spMk id="40" creationId="{00000000-0000-0000-0000-000000000000}"/>
          </ac:spMkLst>
        </pc:spChg>
      </pc:sldChg>
      <pc:sldChg chg="addSp modSp mod">
        <pc:chgData name="Shankar Kunwar" userId="d244fb764aa03eb0" providerId="LiveId" clId="{1BD80677-8FAF-49F6-97CB-0926801107AD}" dt="2020-11-07T17:32:42.583" v="10" actId="1076"/>
        <pc:sldMkLst>
          <pc:docMk/>
          <pc:sldMk cId="0" sldId="374"/>
        </pc:sldMkLst>
        <pc:picChg chg="mod modCrop">
          <ac:chgData name="Shankar Kunwar" userId="d244fb764aa03eb0" providerId="LiveId" clId="{1BD80677-8FAF-49F6-97CB-0926801107AD}" dt="2020-11-07T17:32:25.581" v="5" actId="14100"/>
          <ac:picMkLst>
            <pc:docMk/>
            <pc:sldMk cId="0" sldId="374"/>
            <ac:picMk id="2" creationId="{00000000-0000-0000-0000-000000000000}"/>
          </ac:picMkLst>
        </pc:picChg>
        <pc:picChg chg="add mod modCrop">
          <ac:chgData name="Shankar Kunwar" userId="d244fb764aa03eb0" providerId="LiveId" clId="{1BD80677-8FAF-49F6-97CB-0926801107AD}" dt="2020-11-07T17:32:42.583" v="10" actId="1076"/>
          <ac:picMkLst>
            <pc:docMk/>
            <pc:sldMk cId="0" sldId="374"/>
            <ac:picMk id="3" creationId="{FC91D713-106C-4288-952A-8F8DAE8F24EB}"/>
          </ac:picMkLst>
        </pc:picChg>
      </pc:sldChg>
      <pc:sldChg chg="modSp">
        <pc:chgData name="Shankar Kunwar" userId="d244fb764aa03eb0" providerId="LiveId" clId="{1BD80677-8FAF-49F6-97CB-0926801107AD}" dt="2020-11-07T17:35:13.975" v="91" actId="6549"/>
        <pc:sldMkLst>
          <pc:docMk/>
          <pc:sldMk cId="0" sldId="375"/>
        </pc:sldMkLst>
        <pc:spChg chg="mod">
          <ac:chgData name="Shankar Kunwar" userId="d244fb764aa03eb0" providerId="LiveId" clId="{1BD80677-8FAF-49F6-97CB-0926801107AD}" dt="2020-11-07T17:35:13.975" v="91" actId="6549"/>
          <ac:spMkLst>
            <pc:docMk/>
            <pc:sldMk cId="0" sldId="375"/>
            <ac:spMk id="24" creationId="{00000000-0000-0000-0000-000000000000}"/>
          </ac:spMkLst>
        </pc:spChg>
      </pc:sldChg>
      <pc:sldChg chg="delSp modSp mod delAnim modAnim">
        <pc:chgData name="Shankar Kunwar" userId="d244fb764aa03eb0" providerId="LiveId" clId="{1BD80677-8FAF-49F6-97CB-0926801107AD}" dt="2020-11-10T05:43:04.605" v="423" actId="1076"/>
        <pc:sldMkLst>
          <pc:docMk/>
          <pc:sldMk cId="0" sldId="376"/>
        </pc:sldMkLst>
        <pc:spChg chg="mod">
          <ac:chgData name="Shankar Kunwar" userId="d244fb764aa03eb0" providerId="LiveId" clId="{1BD80677-8FAF-49F6-97CB-0926801107AD}" dt="2020-11-10T05:43:04.605" v="423" actId="1076"/>
          <ac:spMkLst>
            <pc:docMk/>
            <pc:sldMk cId="0" sldId="376"/>
            <ac:spMk id="70" creationId="{00000000-0000-0000-0000-000000000000}"/>
          </ac:spMkLst>
        </pc:spChg>
        <pc:spChg chg="del">
          <ac:chgData name="Shankar Kunwar" userId="d244fb764aa03eb0" providerId="LiveId" clId="{1BD80677-8FAF-49F6-97CB-0926801107AD}" dt="2020-11-10T05:43:00.817" v="422" actId="478"/>
          <ac:spMkLst>
            <pc:docMk/>
            <pc:sldMk cId="0" sldId="376"/>
            <ac:spMk id="72" creationId="{00000000-0000-0000-0000-000000000000}"/>
          </ac:spMkLst>
        </pc:spChg>
      </pc:sldChg>
      <pc:sldChg chg="addSp modSp mod">
        <pc:chgData name="Shankar Kunwar" userId="d244fb764aa03eb0" providerId="LiveId" clId="{1BD80677-8FAF-49F6-97CB-0926801107AD}" dt="2020-11-07T17:47:31.028" v="391" actId="207"/>
        <pc:sldMkLst>
          <pc:docMk/>
          <pc:sldMk cId="0" sldId="377"/>
        </pc:sldMkLst>
        <pc:spChg chg="add mod">
          <ac:chgData name="Shankar Kunwar" userId="d244fb764aa03eb0" providerId="LiveId" clId="{1BD80677-8FAF-49F6-97CB-0926801107AD}" dt="2020-11-07T17:47:31.028" v="391" actId="207"/>
          <ac:spMkLst>
            <pc:docMk/>
            <pc:sldMk cId="0" sldId="377"/>
            <ac:spMk id="8" creationId="{E6621876-0983-4A12-9F31-FC65B981F787}"/>
          </ac:spMkLst>
        </pc:spChg>
        <pc:spChg chg="mod">
          <ac:chgData name="Shankar Kunwar" userId="d244fb764aa03eb0" providerId="LiveId" clId="{1BD80677-8FAF-49F6-97CB-0926801107AD}" dt="2020-11-07T17:45:16.423" v="366" actId="1076"/>
          <ac:spMkLst>
            <pc:docMk/>
            <pc:sldMk cId="0" sldId="377"/>
            <ac:spMk id="69" creationId="{968FC676-64F7-423C-87A5-DD297C61F0D3}"/>
          </ac:spMkLst>
        </pc:spChg>
        <pc:spChg chg="mod">
          <ac:chgData name="Shankar Kunwar" userId="d244fb764aa03eb0" providerId="LiveId" clId="{1BD80677-8FAF-49F6-97CB-0926801107AD}" dt="2020-11-07T17:45:14.078" v="365" actId="1076"/>
          <ac:spMkLst>
            <pc:docMk/>
            <pc:sldMk cId="0" sldId="377"/>
            <ac:spMk id="70" creationId="{3EBDFFC9-7900-4D52-B2DE-04829D0BEA6B}"/>
          </ac:spMkLst>
        </pc:spChg>
        <pc:grpChg chg="add mod">
          <ac:chgData name="Shankar Kunwar" userId="d244fb764aa03eb0" providerId="LiveId" clId="{1BD80677-8FAF-49F6-97CB-0926801107AD}" dt="2020-11-07T17:46:10.977" v="379" actId="164"/>
          <ac:grpSpMkLst>
            <pc:docMk/>
            <pc:sldMk cId="0" sldId="377"/>
            <ac:grpSpMk id="10" creationId="{522B1BE6-BD94-4286-B1FE-3EC8E29D2535}"/>
          </ac:grpSpMkLst>
        </pc:grpChg>
        <pc:grpChg chg="mod">
          <ac:chgData name="Shankar Kunwar" userId="d244fb764aa03eb0" providerId="LiveId" clId="{1BD80677-8FAF-49F6-97CB-0926801107AD}" dt="2020-11-07T17:45:11.144" v="364" actId="1076"/>
          <ac:grpSpMkLst>
            <pc:docMk/>
            <pc:sldMk cId="0" sldId="377"/>
            <ac:grpSpMk id="77" creationId="{00000000-0000-0000-0000-000000000000}"/>
          </ac:grpSpMkLst>
        </pc:grpChg>
        <pc:grpChg chg="mod">
          <ac:chgData name="Shankar Kunwar" userId="d244fb764aa03eb0" providerId="LiveId" clId="{1BD80677-8FAF-49F6-97CB-0926801107AD}" dt="2020-11-07T17:45:11.144" v="364" actId="1076"/>
          <ac:grpSpMkLst>
            <pc:docMk/>
            <pc:sldMk cId="0" sldId="377"/>
            <ac:grpSpMk id="80" creationId="{00000000-0000-0000-0000-000000000000}"/>
          </ac:grpSpMkLst>
        </pc:grpChg>
        <pc:picChg chg="add mod">
          <ac:chgData name="Shankar Kunwar" userId="d244fb764aa03eb0" providerId="LiveId" clId="{1BD80677-8FAF-49F6-97CB-0926801107AD}" dt="2020-11-07T17:46:10.977" v="379" actId="164"/>
          <ac:picMkLst>
            <pc:docMk/>
            <pc:sldMk cId="0" sldId="377"/>
            <ac:picMk id="9" creationId="{3BCAA99D-AEF6-4918-9204-EBE3DA78B8D6}"/>
          </ac:picMkLst>
        </pc:picChg>
        <pc:picChg chg="mod">
          <ac:chgData name="Shankar Kunwar" userId="d244fb764aa03eb0" providerId="LiveId" clId="{1BD80677-8FAF-49F6-97CB-0926801107AD}" dt="2020-11-07T17:45:11.144" v="364" actId="1076"/>
          <ac:picMkLst>
            <pc:docMk/>
            <pc:sldMk cId="0" sldId="377"/>
            <ac:picMk id="71" creationId="{00000000-0000-0000-0000-000000000000}"/>
          </ac:picMkLst>
        </pc:picChg>
      </pc:sldChg>
      <pc:sldChg chg="addSp modSp mod">
        <pc:chgData name="Shankar Kunwar" userId="d244fb764aa03eb0" providerId="LiveId" clId="{1BD80677-8FAF-49F6-97CB-0926801107AD}" dt="2020-11-07T17:34:27.941" v="90" actId="1076"/>
        <pc:sldMkLst>
          <pc:docMk/>
          <pc:sldMk cId="0" sldId="378"/>
        </pc:sldMkLst>
        <pc:spChg chg="mod">
          <ac:chgData name="Shankar Kunwar" userId="d244fb764aa03eb0" providerId="LiveId" clId="{1BD80677-8FAF-49F6-97CB-0926801107AD}" dt="2020-11-07T17:34:25.737" v="89" actId="1076"/>
          <ac:spMkLst>
            <pc:docMk/>
            <pc:sldMk cId="0" sldId="378"/>
            <ac:spMk id="10" creationId="{00000000-0000-0000-0000-000000000000}"/>
          </ac:spMkLst>
        </pc:spChg>
        <pc:picChg chg="mod modCrop">
          <ac:chgData name="Shankar Kunwar" userId="d244fb764aa03eb0" providerId="LiveId" clId="{1BD80677-8FAF-49F6-97CB-0926801107AD}" dt="2020-11-07T17:34:12.521" v="85" actId="14100"/>
          <ac:picMkLst>
            <pc:docMk/>
            <pc:sldMk cId="0" sldId="378"/>
            <ac:picMk id="2" creationId="{00000000-0000-0000-0000-000000000000}"/>
          </ac:picMkLst>
        </pc:picChg>
        <pc:picChg chg="add mod modCrop">
          <ac:chgData name="Shankar Kunwar" userId="d244fb764aa03eb0" providerId="LiveId" clId="{1BD80677-8FAF-49F6-97CB-0926801107AD}" dt="2020-11-07T17:34:27.941" v="90" actId="1076"/>
          <ac:picMkLst>
            <pc:docMk/>
            <pc:sldMk cId="0" sldId="378"/>
            <ac:picMk id="3" creationId="{828EBDFA-7E6D-4204-A12D-5F96C035ADE1}"/>
          </ac:picMkLst>
        </pc:picChg>
      </pc:sldChg>
      <pc:sldChg chg="del">
        <pc:chgData name="Shankar Kunwar" userId="d244fb764aa03eb0" providerId="LiveId" clId="{1BD80677-8FAF-49F6-97CB-0926801107AD}" dt="2020-11-07T17:48:58.155" v="392" actId="2696"/>
        <pc:sldMkLst>
          <pc:docMk/>
          <pc:sldMk cId="0" sldId="379"/>
        </pc:sldMkLst>
      </pc:sldChg>
      <pc:sldChg chg="delSp add mod">
        <pc:chgData name="Shankar Kunwar" userId="d244fb764aa03eb0" providerId="LiveId" clId="{1BD80677-8FAF-49F6-97CB-0926801107AD}" dt="2020-11-09T19:40:32.178" v="417" actId="478"/>
        <pc:sldMkLst>
          <pc:docMk/>
          <pc:sldMk cId="657777795" sldId="379"/>
        </pc:sldMkLst>
        <pc:spChg chg="del">
          <ac:chgData name="Shankar Kunwar" userId="d244fb764aa03eb0" providerId="LiveId" clId="{1BD80677-8FAF-49F6-97CB-0926801107AD}" dt="2020-11-09T19:40:32.178" v="417" actId="478"/>
          <ac:spMkLst>
            <pc:docMk/>
            <pc:sldMk cId="657777795" sldId="379"/>
            <ac:spMk id="4" creationId="{00000000-0000-0000-0000-000000000000}"/>
          </ac:spMkLst>
        </pc:spChg>
        <pc:spChg chg="del">
          <ac:chgData name="Shankar Kunwar" userId="d244fb764aa03eb0" providerId="LiveId" clId="{1BD80677-8FAF-49F6-97CB-0926801107AD}" dt="2020-11-09T19:40:32.178" v="417" actId="478"/>
          <ac:spMkLst>
            <pc:docMk/>
            <pc:sldMk cId="657777795" sldId="379"/>
            <ac:spMk id="5" creationId="{00000000-0000-0000-0000-000000000000}"/>
          </ac:spMkLst>
        </pc:spChg>
        <pc:grpChg chg="del">
          <ac:chgData name="Shankar Kunwar" userId="d244fb764aa03eb0" providerId="LiveId" clId="{1BD80677-8FAF-49F6-97CB-0926801107AD}" dt="2020-11-09T19:40:32.178" v="417" actId="478"/>
          <ac:grpSpMkLst>
            <pc:docMk/>
            <pc:sldMk cId="657777795" sldId="379"/>
            <ac:grpSpMk id="6" creationId="{00000000-0000-0000-0000-000000000000}"/>
          </ac:grpSpMkLst>
        </pc:grpChg>
        <pc:grpChg chg="del">
          <ac:chgData name="Shankar Kunwar" userId="d244fb764aa03eb0" providerId="LiveId" clId="{1BD80677-8FAF-49F6-97CB-0926801107AD}" dt="2020-11-09T19:40:32.178" v="417" actId="478"/>
          <ac:grpSpMkLst>
            <pc:docMk/>
            <pc:sldMk cId="657777795" sldId="379"/>
            <ac:grpSpMk id="9" creationId="{00000000-0000-0000-0000-000000000000}"/>
          </ac:grpSpMkLst>
        </pc:grpChg>
      </pc:sldChg>
      <pc:sldChg chg="modSp mod">
        <pc:chgData name="Shankar Kunwar" userId="d244fb764aa03eb0" providerId="LiveId" clId="{1BD80677-8FAF-49F6-97CB-0926801107AD}" dt="2020-11-11T05:55:46.145" v="549" actId="20577"/>
        <pc:sldMkLst>
          <pc:docMk/>
          <pc:sldMk cId="0" sldId="387"/>
        </pc:sldMkLst>
        <pc:spChg chg="mod">
          <ac:chgData name="Shankar Kunwar" userId="d244fb764aa03eb0" providerId="LiveId" clId="{1BD80677-8FAF-49F6-97CB-0926801107AD}" dt="2020-11-11T05:55:46.145" v="549" actId="20577"/>
          <ac:spMkLst>
            <pc:docMk/>
            <pc:sldMk cId="0" sldId="387"/>
            <ac:spMk id="85" creationId="{00000000-0000-0000-0000-000000000000}"/>
          </ac:spMkLst>
        </pc:spChg>
      </pc:sldChg>
      <pc:sldChg chg="del">
        <pc:chgData name="Shankar Kunwar" userId="d244fb764aa03eb0" providerId="LiveId" clId="{1BD80677-8FAF-49F6-97CB-0926801107AD}" dt="2020-11-07T17:52:25.332" v="402" actId="2696"/>
        <pc:sldMkLst>
          <pc:docMk/>
          <pc:sldMk cId="0" sldId="393"/>
        </pc:sldMkLst>
      </pc:sldChg>
      <pc:sldChg chg="delSp modSp add mod">
        <pc:chgData name="Shankar Kunwar" userId="d244fb764aa03eb0" providerId="LiveId" clId="{1BD80677-8FAF-49F6-97CB-0926801107AD}" dt="2020-11-07T17:53:09.453" v="407" actId="1076"/>
        <pc:sldMkLst>
          <pc:docMk/>
          <pc:sldMk cId="3104235073" sldId="393"/>
        </pc:sldMkLst>
        <pc:spChg chg="del">
          <ac:chgData name="Shankar Kunwar" userId="d244fb764aa03eb0" providerId="LiveId" clId="{1BD80677-8FAF-49F6-97CB-0926801107AD}" dt="2020-11-07T17:53:06.035" v="406" actId="478"/>
          <ac:spMkLst>
            <pc:docMk/>
            <pc:sldMk cId="3104235073" sldId="393"/>
            <ac:spMk id="4" creationId="{00000000-0000-0000-0000-000000000000}"/>
          </ac:spMkLst>
        </pc:spChg>
        <pc:spChg chg="mod">
          <ac:chgData name="Shankar Kunwar" userId="d244fb764aa03eb0" providerId="LiveId" clId="{1BD80677-8FAF-49F6-97CB-0926801107AD}" dt="2020-11-07T17:53:09.453" v="407" actId="1076"/>
          <ac:spMkLst>
            <pc:docMk/>
            <pc:sldMk cId="3104235073" sldId="393"/>
            <ac:spMk id="5" creationId="{00000000-0000-0000-0000-000000000000}"/>
          </ac:spMkLst>
        </pc:spChg>
      </pc:sldChg>
      <pc:sldChg chg="ord">
        <pc:chgData name="Shankar Kunwar" userId="d244fb764aa03eb0" providerId="LiveId" clId="{1BD80677-8FAF-49F6-97CB-0926801107AD}" dt="2020-11-07T17:52:22.175" v="401"/>
        <pc:sldMkLst>
          <pc:docMk/>
          <pc:sldMk cId="0" sldId="397"/>
        </pc:sldMkLst>
      </pc:sldChg>
      <pc:sldChg chg="modSp mod">
        <pc:chgData name="Shankar Kunwar" userId="d244fb764aa03eb0" providerId="LiveId" clId="{1BD80677-8FAF-49F6-97CB-0926801107AD}" dt="2020-11-07T17:54:41.830" v="415" actId="20577"/>
        <pc:sldMkLst>
          <pc:docMk/>
          <pc:sldMk cId="0" sldId="402"/>
        </pc:sldMkLst>
        <pc:spChg chg="mod">
          <ac:chgData name="Shankar Kunwar" userId="d244fb764aa03eb0" providerId="LiveId" clId="{1BD80677-8FAF-49F6-97CB-0926801107AD}" dt="2020-11-07T17:54:41.830" v="415" actId="20577"/>
          <ac:spMkLst>
            <pc:docMk/>
            <pc:sldMk cId="0" sldId="402"/>
            <ac:spMk id="51" creationId="{00000000-0000-0000-0000-000000000000}"/>
          </ac:spMkLst>
        </pc:spChg>
      </pc:sldChg>
      <pc:sldChg chg="ord">
        <pc:chgData name="Shankar Kunwar" userId="d244fb764aa03eb0" providerId="LiveId" clId="{1BD80677-8FAF-49F6-97CB-0926801107AD}" dt="2020-11-07T17:50:56.695" v="399"/>
        <pc:sldMkLst>
          <pc:docMk/>
          <pc:sldMk cId="0" sldId="405"/>
        </pc:sldMkLst>
      </pc:sldChg>
      <pc:sldChg chg="del">
        <pc:chgData name="Shankar Kunwar" userId="d244fb764aa03eb0" providerId="LiveId" clId="{1BD80677-8FAF-49F6-97CB-0926801107AD}" dt="2020-11-07T17:52:28.180" v="403" actId="47"/>
        <pc:sldMkLst>
          <pc:docMk/>
          <pc:sldMk cId="0" sldId="406"/>
        </pc:sldMkLst>
      </pc:sldChg>
      <pc:sldChg chg="del">
        <pc:chgData name="Shankar Kunwar" userId="d244fb764aa03eb0" providerId="LiveId" clId="{1BD80677-8FAF-49F6-97CB-0926801107AD}" dt="2020-11-07T17:52:30.064" v="404" actId="47"/>
        <pc:sldMkLst>
          <pc:docMk/>
          <pc:sldMk cId="0" sldId="407"/>
        </pc:sldMkLst>
      </pc:sldChg>
      <pc:sldChg chg="addSp modSp mod modAnim">
        <pc:chgData name="Shankar Kunwar" userId="d244fb764aa03eb0" providerId="LiveId" clId="{1BD80677-8FAF-49F6-97CB-0926801107AD}" dt="2020-11-07T17:36:37.394" v="118" actId="1076"/>
        <pc:sldMkLst>
          <pc:docMk/>
          <pc:sldMk cId="1324733208" sldId="408"/>
        </pc:sldMkLst>
        <pc:spChg chg="add mod">
          <ac:chgData name="Shankar Kunwar" userId="d244fb764aa03eb0" providerId="LiveId" clId="{1BD80677-8FAF-49F6-97CB-0926801107AD}" dt="2020-11-07T17:36:37.394" v="118" actId="1076"/>
          <ac:spMkLst>
            <pc:docMk/>
            <pc:sldMk cId="1324733208" sldId="408"/>
            <ac:spMk id="31" creationId="{59705E92-84BC-4E9B-B4F5-6C64E1AB64B5}"/>
          </ac:spMkLst>
        </pc:spChg>
      </pc:sldChg>
      <pc:sldChg chg="ord">
        <pc:chgData name="Shankar Kunwar" userId="d244fb764aa03eb0" providerId="LiveId" clId="{1BD80677-8FAF-49F6-97CB-0926801107AD}" dt="2020-11-07T17:50:26.940" v="397"/>
        <pc:sldMkLst>
          <pc:docMk/>
          <pc:sldMk cId="3920046137" sldId="413"/>
        </pc:sldMkLst>
      </pc:sldChg>
      <pc:sldChg chg="delSp modSp del mod">
        <pc:chgData name="Shankar Kunwar" userId="d244fb764aa03eb0" providerId="LiveId" clId="{1BD80677-8FAF-49F6-97CB-0926801107AD}" dt="2020-11-11T05:55:17.624" v="529" actId="2696"/>
        <pc:sldMkLst>
          <pc:docMk/>
          <pc:sldMk cId="4093743571" sldId="414"/>
        </pc:sldMkLst>
        <pc:spChg chg="del">
          <ac:chgData name="Shankar Kunwar" userId="d244fb764aa03eb0" providerId="LiveId" clId="{1BD80677-8FAF-49F6-97CB-0926801107AD}" dt="2020-11-07T17:43:58.241" v="360" actId="21"/>
          <ac:spMkLst>
            <pc:docMk/>
            <pc:sldMk cId="4093743571" sldId="414"/>
            <ac:spMk id="2" creationId="{00000000-0000-0000-0000-000000000000}"/>
          </ac:spMkLst>
        </pc:spChg>
        <pc:spChg chg="mod">
          <ac:chgData name="Shankar Kunwar" userId="d244fb764aa03eb0" providerId="LiveId" clId="{1BD80677-8FAF-49F6-97CB-0926801107AD}" dt="2020-11-07T17:44:01.532" v="361" actId="1076"/>
          <ac:spMkLst>
            <pc:docMk/>
            <pc:sldMk cId="4093743571" sldId="414"/>
            <ac:spMk id="4" creationId="{00000000-0000-0000-0000-000000000000}"/>
          </ac:spMkLst>
        </pc:spChg>
        <pc:spChg chg="mod">
          <ac:chgData name="Shankar Kunwar" userId="d244fb764aa03eb0" providerId="LiveId" clId="{1BD80677-8FAF-49F6-97CB-0926801107AD}" dt="2020-11-07T17:44:03.348" v="362" actId="1076"/>
          <ac:spMkLst>
            <pc:docMk/>
            <pc:sldMk cId="4093743571" sldId="414"/>
            <ac:spMk id="5" creationId="{00000000-0000-0000-0000-000000000000}"/>
          </ac:spMkLst>
        </pc:spChg>
        <pc:picChg chg="del">
          <ac:chgData name="Shankar Kunwar" userId="d244fb764aa03eb0" providerId="LiveId" clId="{1BD80677-8FAF-49F6-97CB-0926801107AD}" dt="2020-11-07T17:43:58.241" v="360" actId="21"/>
          <ac:picMkLst>
            <pc:docMk/>
            <pc:sldMk cId="4093743571" sldId="414"/>
            <ac:picMk id="3" creationId="{00000000-0000-0000-0000-000000000000}"/>
          </ac:picMkLst>
        </pc:picChg>
      </pc:sldChg>
      <pc:sldChg chg="ord">
        <pc:chgData name="Shankar Kunwar" userId="d244fb764aa03eb0" providerId="LiveId" clId="{1BD80677-8FAF-49F6-97CB-0926801107AD}" dt="2020-11-07T17:50:10.627" v="395"/>
        <pc:sldMkLst>
          <pc:docMk/>
          <pc:sldMk cId="1914503732" sldId="417"/>
        </pc:sldMkLst>
      </pc:sldChg>
      <pc:sldChg chg="addSp delSp modSp new mod modAnim">
        <pc:chgData name="Shankar Kunwar" userId="d244fb764aa03eb0" providerId="LiveId" clId="{1BD80677-8FAF-49F6-97CB-0926801107AD}" dt="2020-11-07T17:40:48.551" v="354" actId="20577"/>
        <pc:sldMkLst>
          <pc:docMk/>
          <pc:sldMk cId="3226436554" sldId="419"/>
        </pc:sldMkLst>
        <pc:spChg chg="mod">
          <ac:chgData name="Shankar Kunwar" userId="d244fb764aa03eb0" providerId="LiveId" clId="{1BD80677-8FAF-49F6-97CB-0926801107AD}" dt="2020-11-07T17:38:00.712" v="120"/>
          <ac:spMkLst>
            <pc:docMk/>
            <pc:sldMk cId="3226436554" sldId="419"/>
            <ac:spMk id="3" creationId="{A9522CD4-01B2-48F6-97E9-898DD0E7024E}"/>
          </ac:spMkLst>
        </pc:spChg>
        <pc:spChg chg="mod">
          <ac:chgData name="Shankar Kunwar" userId="d244fb764aa03eb0" providerId="LiveId" clId="{1BD80677-8FAF-49F6-97CB-0926801107AD}" dt="2020-11-07T17:38:00.712" v="120"/>
          <ac:spMkLst>
            <pc:docMk/>
            <pc:sldMk cId="3226436554" sldId="419"/>
            <ac:spMk id="4" creationId="{144D5C1B-EC47-440E-A7B0-BC46B8194F2A}"/>
          </ac:spMkLst>
        </pc:spChg>
        <pc:spChg chg="mod">
          <ac:chgData name="Shankar Kunwar" userId="d244fb764aa03eb0" providerId="LiveId" clId="{1BD80677-8FAF-49F6-97CB-0926801107AD}" dt="2020-11-07T17:38:00.712" v="120"/>
          <ac:spMkLst>
            <pc:docMk/>
            <pc:sldMk cId="3226436554" sldId="419"/>
            <ac:spMk id="5" creationId="{D1F92074-8EDA-4CFD-9119-C50E6665E635}"/>
          </ac:spMkLst>
        </pc:spChg>
        <pc:spChg chg="mod">
          <ac:chgData name="Shankar Kunwar" userId="d244fb764aa03eb0" providerId="LiveId" clId="{1BD80677-8FAF-49F6-97CB-0926801107AD}" dt="2020-11-07T17:38:00.712" v="120"/>
          <ac:spMkLst>
            <pc:docMk/>
            <pc:sldMk cId="3226436554" sldId="419"/>
            <ac:spMk id="7" creationId="{F5CFD95C-7A09-4CE2-A7DE-4F3C116317B3}"/>
          </ac:spMkLst>
        </pc:spChg>
        <pc:spChg chg="mod">
          <ac:chgData name="Shankar Kunwar" userId="d244fb764aa03eb0" providerId="LiveId" clId="{1BD80677-8FAF-49F6-97CB-0926801107AD}" dt="2020-11-07T17:38:00.712" v="120"/>
          <ac:spMkLst>
            <pc:docMk/>
            <pc:sldMk cId="3226436554" sldId="419"/>
            <ac:spMk id="8" creationId="{26809670-942E-43BE-9324-FB280AE25E11}"/>
          </ac:spMkLst>
        </pc:spChg>
        <pc:spChg chg="mod">
          <ac:chgData name="Shankar Kunwar" userId="d244fb764aa03eb0" providerId="LiveId" clId="{1BD80677-8FAF-49F6-97CB-0926801107AD}" dt="2020-11-07T17:38:00.712" v="120"/>
          <ac:spMkLst>
            <pc:docMk/>
            <pc:sldMk cId="3226436554" sldId="419"/>
            <ac:spMk id="10" creationId="{DC64A670-532E-4257-82E1-66F527CAA8F8}"/>
          </ac:spMkLst>
        </pc:spChg>
        <pc:spChg chg="mod">
          <ac:chgData name="Shankar Kunwar" userId="d244fb764aa03eb0" providerId="LiveId" clId="{1BD80677-8FAF-49F6-97CB-0926801107AD}" dt="2020-11-07T17:38:00.712" v="120"/>
          <ac:spMkLst>
            <pc:docMk/>
            <pc:sldMk cId="3226436554" sldId="419"/>
            <ac:spMk id="11" creationId="{79105A52-D260-4AD6-BBF2-3BBF79C0762D}"/>
          </ac:spMkLst>
        </pc:spChg>
        <pc:spChg chg="mod">
          <ac:chgData name="Shankar Kunwar" userId="d244fb764aa03eb0" providerId="LiveId" clId="{1BD80677-8FAF-49F6-97CB-0926801107AD}" dt="2020-11-07T17:38:00.712" v="120"/>
          <ac:spMkLst>
            <pc:docMk/>
            <pc:sldMk cId="3226436554" sldId="419"/>
            <ac:spMk id="13" creationId="{828CB365-C18D-4E9A-91E4-B085759AB806}"/>
          </ac:spMkLst>
        </pc:spChg>
        <pc:spChg chg="mod">
          <ac:chgData name="Shankar Kunwar" userId="d244fb764aa03eb0" providerId="LiveId" clId="{1BD80677-8FAF-49F6-97CB-0926801107AD}" dt="2020-11-07T17:38:00.712" v="120"/>
          <ac:spMkLst>
            <pc:docMk/>
            <pc:sldMk cId="3226436554" sldId="419"/>
            <ac:spMk id="14" creationId="{CC928C3F-7673-4F75-A5EA-C73B84151D60}"/>
          </ac:spMkLst>
        </pc:spChg>
        <pc:spChg chg="mod">
          <ac:chgData name="Shankar Kunwar" userId="d244fb764aa03eb0" providerId="LiveId" clId="{1BD80677-8FAF-49F6-97CB-0926801107AD}" dt="2020-11-07T17:38:00.712" v="120"/>
          <ac:spMkLst>
            <pc:docMk/>
            <pc:sldMk cId="3226436554" sldId="419"/>
            <ac:spMk id="16" creationId="{89B101B2-7642-4C22-9CA2-77E280C5DF32}"/>
          </ac:spMkLst>
        </pc:spChg>
        <pc:spChg chg="mod">
          <ac:chgData name="Shankar Kunwar" userId="d244fb764aa03eb0" providerId="LiveId" clId="{1BD80677-8FAF-49F6-97CB-0926801107AD}" dt="2020-11-07T17:38:00.712" v="120"/>
          <ac:spMkLst>
            <pc:docMk/>
            <pc:sldMk cId="3226436554" sldId="419"/>
            <ac:spMk id="17" creationId="{F8E6C372-7FA8-4F18-BC79-A3FE5F6998A1}"/>
          </ac:spMkLst>
        </pc:spChg>
        <pc:spChg chg="mod">
          <ac:chgData name="Shankar Kunwar" userId="d244fb764aa03eb0" providerId="LiveId" clId="{1BD80677-8FAF-49F6-97CB-0926801107AD}" dt="2020-11-07T17:38:00.712" v="120"/>
          <ac:spMkLst>
            <pc:docMk/>
            <pc:sldMk cId="3226436554" sldId="419"/>
            <ac:spMk id="19" creationId="{40989888-ED21-45A0-9FFA-632569E96EDE}"/>
          </ac:spMkLst>
        </pc:spChg>
        <pc:spChg chg="mod">
          <ac:chgData name="Shankar Kunwar" userId="d244fb764aa03eb0" providerId="LiveId" clId="{1BD80677-8FAF-49F6-97CB-0926801107AD}" dt="2020-11-07T17:38:00.712" v="120"/>
          <ac:spMkLst>
            <pc:docMk/>
            <pc:sldMk cId="3226436554" sldId="419"/>
            <ac:spMk id="20" creationId="{8764DF47-0B78-4683-99F4-B01D795FE71F}"/>
          </ac:spMkLst>
        </pc:spChg>
        <pc:spChg chg="mod">
          <ac:chgData name="Shankar Kunwar" userId="d244fb764aa03eb0" providerId="LiveId" clId="{1BD80677-8FAF-49F6-97CB-0926801107AD}" dt="2020-11-07T17:38:00.712" v="120"/>
          <ac:spMkLst>
            <pc:docMk/>
            <pc:sldMk cId="3226436554" sldId="419"/>
            <ac:spMk id="22" creationId="{B2FCFE7B-6BCC-413F-81CF-4053C55F3065}"/>
          </ac:spMkLst>
        </pc:spChg>
        <pc:spChg chg="mod">
          <ac:chgData name="Shankar Kunwar" userId="d244fb764aa03eb0" providerId="LiveId" clId="{1BD80677-8FAF-49F6-97CB-0926801107AD}" dt="2020-11-07T17:38:00.712" v="120"/>
          <ac:spMkLst>
            <pc:docMk/>
            <pc:sldMk cId="3226436554" sldId="419"/>
            <ac:spMk id="23" creationId="{8C399D45-D4B4-43F9-9647-F7FB229E7105}"/>
          </ac:spMkLst>
        </pc:spChg>
        <pc:spChg chg="mod">
          <ac:chgData name="Shankar Kunwar" userId="d244fb764aa03eb0" providerId="LiveId" clId="{1BD80677-8FAF-49F6-97CB-0926801107AD}" dt="2020-11-07T17:38:00.712" v="120"/>
          <ac:spMkLst>
            <pc:docMk/>
            <pc:sldMk cId="3226436554" sldId="419"/>
            <ac:spMk id="25" creationId="{796543CA-DA68-4411-B8DD-3FD7D80D54EE}"/>
          </ac:spMkLst>
        </pc:spChg>
        <pc:spChg chg="mod">
          <ac:chgData name="Shankar Kunwar" userId="d244fb764aa03eb0" providerId="LiveId" clId="{1BD80677-8FAF-49F6-97CB-0926801107AD}" dt="2020-11-07T17:38:00.712" v="120"/>
          <ac:spMkLst>
            <pc:docMk/>
            <pc:sldMk cId="3226436554" sldId="419"/>
            <ac:spMk id="26" creationId="{E13DA98A-6DFF-43FF-9DB8-CD1F21B59ECC}"/>
          </ac:spMkLst>
        </pc:spChg>
        <pc:spChg chg="mod">
          <ac:chgData name="Shankar Kunwar" userId="d244fb764aa03eb0" providerId="LiveId" clId="{1BD80677-8FAF-49F6-97CB-0926801107AD}" dt="2020-11-07T17:38:00.712" v="120"/>
          <ac:spMkLst>
            <pc:docMk/>
            <pc:sldMk cId="3226436554" sldId="419"/>
            <ac:spMk id="28" creationId="{ED585CC6-432E-415B-BF6B-791006E1ED94}"/>
          </ac:spMkLst>
        </pc:spChg>
        <pc:spChg chg="mod">
          <ac:chgData name="Shankar Kunwar" userId="d244fb764aa03eb0" providerId="LiveId" clId="{1BD80677-8FAF-49F6-97CB-0926801107AD}" dt="2020-11-07T17:38:00.712" v="120"/>
          <ac:spMkLst>
            <pc:docMk/>
            <pc:sldMk cId="3226436554" sldId="419"/>
            <ac:spMk id="29" creationId="{76B2BD5C-CF04-4029-A32A-047E538E1206}"/>
          </ac:spMkLst>
        </pc:spChg>
        <pc:spChg chg="mod">
          <ac:chgData name="Shankar Kunwar" userId="d244fb764aa03eb0" providerId="LiveId" clId="{1BD80677-8FAF-49F6-97CB-0926801107AD}" dt="2020-11-07T17:38:00.712" v="120"/>
          <ac:spMkLst>
            <pc:docMk/>
            <pc:sldMk cId="3226436554" sldId="419"/>
            <ac:spMk id="31" creationId="{FDC65BD0-77FD-4245-97D4-75B30E320796}"/>
          </ac:spMkLst>
        </pc:spChg>
        <pc:spChg chg="mod">
          <ac:chgData name="Shankar Kunwar" userId="d244fb764aa03eb0" providerId="LiveId" clId="{1BD80677-8FAF-49F6-97CB-0926801107AD}" dt="2020-11-07T17:38:00.712" v="120"/>
          <ac:spMkLst>
            <pc:docMk/>
            <pc:sldMk cId="3226436554" sldId="419"/>
            <ac:spMk id="32" creationId="{8B4E2E52-3359-45BF-B362-FEF6165B7316}"/>
          </ac:spMkLst>
        </pc:spChg>
        <pc:spChg chg="mod">
          <ac:chgData name="Shankar Kunwar" userId="d244fb764aa03eb0" providerId="LiveId" clId="{1BD80677-8FAF-49F6-97CB-0926801107AD}" dt="2020-11-07T17:38:00.712" v="120"/>
          <ac:spMkLst>
            <pc:docMk/>
            <pc:sldMk cId="3226436554" sldId="419"/>
            <ac:spMk id="34" creationId="{6C150B2F-C65A-4E7A-B7B4-06DC57678C8B}"/>
          </ac:spMkLst>
        </pc:spChg>
        <pc:spChg chg="mod">
          <ac:chgData name="Shankar Kunwar" userId="d244fb764aa03eb0" providerId="LiveId" clId="{1BD80677-8FAF-49F6-97CB-0926801107AD}" dt="2020-11-07T17:38:00.712" v="120"/>
          <ac:spMkLst>
            <pc:docMk/>
            <pc:sldMk cId="3226436554" sldId="419"/>
            <ac:spMk id="35" creationId="{16F59C7D-5F0C-4B42-9E04-0246D6D19329}"/>
          </ac:spMkLst>
        </pc:spChg>
        <pc:spChg chg="mod">
          <ac:chgData name="Shankar Kunwar" userId="d244fb764aa03eb0" providerId="LiveId" clId="{1BD80677-8FAF-49F6-97CB-0926801107AD}" dt="2020-11-07T17:38:00.712" v="120"/>
          <ac:spMkLst>
            <pc:docMk/>
            <pc:sldMk cId="3226436554" sldId="419"/>
            <ac:spMk id="37" creationId="{04EDE674-210E-47AD-BBA6-6E7CF065AFAE}"/>
          </ac:spMkLst>
        </pc:spChg>
        <pc:spChg chg="mod">
          <ac:chgData name="Shankar Kunwar" userId="d244fb764aa03eb0" providerId="LiveId" clId="{1BD80677-8FAF-49F6-97CB-0926801107AD}" dt="2020-11-07T17:38:00.712" v="120"/>
          <ac:spMkLst>
            <pc:docMk/>
            <pc:sldMk cId="3226436554" sldId="419"/>
            <ac:spMk id="38" creationId="{0631DFC7-6923-4CB8-A915-B28138B8C99E}"/>
          </ac:spMkLst>
        </pc:spChg>
        <pc:spChg chg="mod">
          <ac:chgData name="Shankar Kunwar" userId="d244fb764aa03eb0" providerId="LiveId" clId="{1BD80677-8FAF-49F6-97CB-0926801107AD}" dt="2020-11-07T17:38:00.712" v="120"/>
          <ac:spMkLst>
            <pc:docMk/>
            <pc:sldMk cId="3226436554" sldId="419"/>
            <ac:spMk id="40" creationId="{E37DE63D-1E51-4688-8002-72ECB8BD2F0A}"/>
          </ac:spMkLst>
        </pc:spChg>
        <pc:spChg chg="mod">
          <ac:chgData name="Shankar Kunwar" userId="d244fb764aa03eb0" providerId="LiveId" clId="{1BD80677-8FAF-49F6-97CB-0926801107AD}" dt="2020-11-07T17:38:00.712" v="120"/>
          <ac:spMkLst>
            <pc:docMk/>
            <pc:sldMk cId="3226436554" sldId="419"/>
            <ac:spMk id="41" creationId="{406BD753-9440-4D87-BB94-A9CD4EA7B84A}"/>
          </ac:spMkLst>
        </pc:spChg>
        <pc:spChg chg="mod">
          <ac:chgData name="Shankar Kunwar" userId="d244fb764aa03eb0" providerId="LiveId" clId="{1BD80677-8FAF-49F6-97CB-0926801107AD}" dt="2020-11-07T17:38:00.712" v="120"/>
          <ac:spMkLst>
            <pc:docMk/>
            <pc:sldMk cId="3226436554" sldId="419"/>
            <ac:spMk id="43" creationId="{58027852-DD3F-4424-9E8B-191ABFC6092E}"/>
          </ac:spMkLst>
        </pc:spChg>
        <pc:spChg chg="mod">
          <ac:chgData name="Shankar Kunwar" userId="d244fb764aa03eb0" providerId="LiveId" clId="{1BD80677-8FAF-49F6-97CB-0926801107AD}" dt="2020-11-07T17:38:00.712" v="120"/>
          <ac:spMkLst>
            <pc:docMk/>
            <pc:sldMk cId="3226436554" sldId="419"/>
            <ac:spMk id="44" creationId="{7E44E41F-6251-43BB-B22B-23F0DF9026C8}"/>
          </ac:spMkLst>
        </pc:spChg>
        <pc:spChg chg="mod">
          <ac:chgData name="Shankar Kunwar" userId="d244fb764aa03eb0" providerId="LiveId" clId="{1BD80677-8FAF-49F6-97CB-0926801107AD}" dt="2020-11-07T17:38:00.712" v="120"/>
          <ac:spMkLst>
            <pc:docMk/>
            <pc:sldMk cId="3226436554" sldId="419"/>
            <ac:spMk id="46" creationId="{B68D39D6-8979-48B9-BEF1-BE8D32951AC0}"/>
          </ac:spMkLst>
        </pc:spChg>
        <pc:spChg chg="mod">
          <ac:chgData name="Shankar Kunwar" userId="d244fb764aa03eb0" providerId="LiveId" clId="{1BD80677-8FAF-49F6-97CB-0926801107AD}" dt="2020-11-07T17:38:00.712" v="120"/>
          <ac:spMkLst>
            <pc:docMk/>
            <pc:sldMk cId="3226436554" sldId="419"/>
            <ac:spMk id="47" creationId="{D651D06B-D101-4B38-BE39-64F71EE492BC}"/>
          </ac:spMkLst>
        </pc:spChg>
        <pc:spChg chg="del mod topLvl">
          <ac:chgData name="Shankar Kunwar" userId="d244fb764aa03eb0" providerId="LiveId" clId="{1BD80677-8FAF-49F6-97CB-0926801107AD}" dt="2020-11-07T17:38:30.845" v="141" actId="478"/>
          <ac:spMkLst>
            <pc:docMk/>
            <pc:sldMk cId="3226436554" sldId="419"/>
            <ac:spMk id="50" creationId="{E93C17B0-5BC4-4E9A-A794-54CA1D79CB52}"/>
          </ac:spMkLst>
        </pc:spChg>
        <pc:spChg chg="del mod">
          <ac:chgData name="Shankar Kunwar" userId="d244fb764aa03eb0" providerId="LiveId" clId="{1BD80677-8FAF-49F6-97CB-0926801107AD}" dt="2020-11-07T17:38:23.850" v="138" actId="478"/>
          <ac:spMkLst>
            <pc:docMk/>
            <pc:sldMk cId="3226436554" sldId="419"/>
            <ac:spMk id="51" creationId="{B457A694-E2C7-411D-BDF7-F8BED4BA7F73}"/>
          </ac:spMkLst>
        </pc:spChg>
        <pc:spChg chg="mod">
          <ac:chgData name="Shankar Kunwar" userId="d244fb764aa03eb0" providerId="LiveId" clId="{1BD80677-8FAF-49F6-97CB-0926801107AD}" dt="2020-11-07T17:38:00.712" v="120"/>
          <ac:spMkLst>
            <pc:docMk/>
            <pc:sldMk cId="3226436554" sldId="419"/>
            <ac:spMk id="53" creationId="{26BA0C8F-65B8-4145-B9B4-1B24916855B9}"/>
          </ac:spMkLst>
        </pc:spChg>
        <pc:spChg chg="add del mod">
          <ac:chgData name="Shankar Kunwar" userId="d244fb764aa03eb0" providerId="LiveId" clId="{1BD80677-8FAF-49F6-97CB-0926801107AD}" dt="2020-11-07T17:38:17.282" v="137" actId="478"/>
          <ac:spMkLst>
            <pc:docMk/>
            <pc:sldMk cId="3226436554" sldId="419"/>
            <ac:spMk id="56" creationId="{0587E303-AEC9-4051-AD4C-2A5A121C5923}"/>
          </ac:spMkLst>
        </pc:spChg>
        <pc:spChg chg="add mod">
          <ac:chgData name="Shankar Kunwar" userId="d244fb764aa03eb0" providerId="LiveId" clId="{1BD80677-8FAF-49F6-97CB-0926801107AD}" dt="2020-11-07T17:40:48.551" v="354" actId="20577"/>
          <ac:spMkLst>
            <pc:docMk/>
            <pc:sldMk cId="3226436554" sldId="419"/>
            <ac:spMk id="57" creationId="{30195E73-C423-434D-BE2A-ABD2BC057FBE}"/>
          </ac:spMkLst>
        </pc:spChg>
        <pc:spChg chg="add mod">
          <ac:chgData name="Shankar Kunwar" userId="d244fb764aa03eb0" providerId="LiveId" clId="{1BD80677-8FAF-49F6-97CB-0926801107AD}" dt="2020-11-07T17:39:32.553" v="264" actId="20577"/>
          <ac:spMkLst>
            <pc:docMk/>
            <pc:sldMk cId="3226436554" sldId="419"/>
            <ac:spMk id="58" creationId="{B274995F-CEA1-42FA-ADDA-09A6ABC9A447}"/>
          </ac:spMkLst>
        </pc:spChg>
        <pc:spChg chg="add mod">
          <ac:chgData name="Shankar Kunwar" userId="d244fb764aa03eb0" providerId="LiveId" clId="{1BD80677-8FAF-49F6-97CB-0926801107AD}" dt="2020-11-07T17:40:28.502" v="350" actId="20577"/>
          <ac:spMkLst>
            <pc:docMk/>
            <pc:sldMk cId="3226436554" sldId="419"/>
            <ac:spMk id="60" creationId="{4E3C2184-4BC7-46E7-9F1A-77D3489CEA43}"/>
          </ac:spMkLst>
        </pc:spChg>
        <pc:grpChg chg="add mod">
          <ac:chgData name="Shankar Kunwar" userId="d244fb764aa03eb0" providerId="LiveId" clId="{1BD80677-8FAF-49F6-97CB-0926801107AD}" dt="2020-11-07T17:38:00.712" v="120"/>
          <ac:grpSpMkLst>
            <pc:docMk/>
            <pc:sldMk cId="3226436554" sldId="419"/>
            <ac:grpSpMk id="2" creationId="{AA3FCFD8-534A-46DA-85FD-C112F0BCCDEE}"/>
          </ac:grpSpMkLst>
        </pc:grpChg>
        <pc:grpChg chg="add mod">
          <ac:chgData name="Shankar Kunwar" userId="d244fb764aa03eb0" providerId="LiveId" clId="{1BD80677-8FAF-49F6-97CB-0926801107AD}" dt="2020-11-07T17:38:00.712" v="120"/>
          <ac:grpSpMkLst>
            <pc:docMk/>
            <pc:sldMk cId="3226436554" sldId="419"/>
            <ac:grpSpMk id="6" creationId="{9EF72826-4420-41C5-B0B3-C48B64D13582}"/>
          </ac:grpSpMkLst>
        </pc:grpChg>
        <pc:grpChg chg="add mod">
          <ac:chgData name="Shankar Kunwar" userId="d244fb764aa03eb0" providerId="LiveId" clId="{1BD80677-8FAF-49F6-97CB-0926801107AD}" dt="2020-11-07T17:38:00.712" v="120"/>
          <ac:grpSpMkLst>
            <pc:docMk/>
            <pc:sldMk cId="3226436554" sldId="419"/>
            <ac:grpSpMk id="9" creationId="{7A6C9537-E5EF-4587-BD6B-2219F9BF1B51}"/>
          </ac:grpSpMkLst>
        </pc:grpChg>
        <pc:grpChg chg="add mod">
          <ac:chgData name="Shankar Kunwar" userId="d244fb764aa03eb0" providerId="LiveId" clId="{1BD80677-8FAF-49F6-97CB-0926801107AD}" dt="2020-11-07T17:38:00.712" v="120"/>
          <ac:grpSpMkLst>
            <pc:docMk/>
            <pc:sldMk cId="3226436554" sldId="419"/>
            <ac:grpSpMk id="12" creationId="{2A33D81F-C0F9-477F-A8D0-7568A8767827}"/>
          </ac:grpSpMkLst>
        </pc:grpChg>
        <pc:grpChg chg="add mod">
          <ac:chgData name="Shankar Kunwar" userId="d244fb764aa03eb0" providerId="LiveId" clId="{1BD80677-8FAF-49F6-97CB-0926801107AD}" dt="2020-11-07T17:38:00.712" v="120"/>
          <ac:grpSpMkLst>
            <pc:docMk/>
            <pc:sldMk cId="3226436554" sldId="419"/>
            <ac:grpSpMk id="15" creationId="{9501ED2F-3C0B-496C-8CDE-F3501D012116}"/>
          </ac:grpSpMkLst>
        </pc:grpChg>
        <pc:grpChg chg="add mod">
          <ac:chgData name="Shankar Kunwar" userId="d244fb764aa03eb0" providerId="LiveId" clId="{1BD80677-8FAF-49F6-97CB-0926801107AD}" dt="2020-11-07T17:38:00.712" v="120"/>
          <ac:grpSpMkLst>
            <pc:docMk/>
            <pc:sldMk cId="3226436554" sldId="419"/>
            <ac:grpSpMk id="18" creationId="{DB789E32-95FA-41D8-ABA3-F314E4C757BE}"/>
          </ac:grpSpMkLst>
        </pc:grpChg>
        <pc:grpChg chg="add mod">
          <ac:chgData name="Shankar Kunwar" userId="d244fb764aa03eb0" providerId="LiveId" clId="{1BD80677-8FAF-49F6-97CB-0926801107AD}" dt="2020-11-07T17:38:00.712" v="120"/>
          <ac:grpSpMkLst>
            <pc:docMk/>
            <pc:sldMk cId="3226436554" sldId="419"/>
            <ac:grpSpMk id="21" creationId="{894EA944-8B3B-464A-9171-E32DCFE972A1}"/>
          </ac:grpSpMkLst>
        </pc:grpChg>
        <pc:grpChg chg="add mod">
          <ac:chgData name="Shankar Kunwar" userId="d244fb764aa03eb0" providerId="LiveId" clId="{1BD80677-8FAF-49F6-97CB-0926801107AD}" dt="2020-11-07T17:38:00.712" v="120"/>
          <ac:grpSpMkLst>
            <pc:docMk/>
            <pc:sldMk cId="3226436554" sldId="419"/>
            <ac:grpSpMk id="24" creationId="{90D7E633-BB00-46CC-AE7E-687FA20A1A8E}"/>
          </ac:grpSpMkLst>
        </pc:grpChg>
        <pc:grpChg chg="add mod">
          <ac:chgData name="Shankar Kunwar" userId="d244fb764aa03eb0" providerId="LiveId" clId="{1BD80677-8FAF-49F6-97CB-0926801107AD}" dt="2020-11-07T17:38:00.712" v="120"/>
          <ac:grpSpMkLst>
            <pc:docMk/>
            <pc:sldMk cId="3226436554" sldId="419"/>
            <ac:grpSpMk id="27" creationId="{B91CBBAE-705D-4D6F-BE73-E63A3997279A}"/>
          </ac:grpSpMkLst>
        </pc:grpChg>
        <pc:grpChg chg="add mod">
          <ac:chgData name="Shankar Kunwar" userId="d244fb764aa03eb0" providerId="LiveId" clId="{1BD80677-8FAF-49F6-97CB-0926801107AD}" dt="2020-11-07T17:38:00.712" v="120"/>
          <ac:grpSpMkLst>
            <pc:docMk/>
            <pc:sldMk cId="3226436554" sldId="419"/>
            <ac:grpSpMk id="30" creationId="{7DD8DD75-98A1-4DB7-9C63-1DAE6508A0F9}"/>
          </ac:grpSpMkLst>
        </pc:grpChg>
        <pc:grpChg chg="add mod">
          <ac:chgData name="Shankar Kunwar" userId="d244fb764aa03eb0" providerId="LiveId" clId="{1BD80677-8FAF-49F6-97CB-0926801107AD}" dt="2020-11-07T17:38:00.712" v="120"/>
          <ac:grpSpMkLst>
            <pc:docMk/>
            <pc:sldMk cId="3226436554" sldId="419"/>
            <ac:grpSpMk id="33" creationId="{44E793E9-BF95-4EDA-B9F3-63D23B660A71}"/>
          </ac:grpSpMkLst>
        </pc:grpChg>
        <pc:grpChg chg="add mod">
          <ac:chgData name="Shankar Kunwar" userId="d244fb764aa03eb0" providerId="LiveId" clId="{1BD80677-8FAF-49F6-97CB-0926801107AD}" dt="2020-11-07T17:38:00.712" v="120"/>
          <ac:grpSpMkLst>
            <pc:docMk/>
            <pc:sldMk cId="3226436554" sldId="419"/>
            <ac:grpSpMk id="36" creationId="{73B5561D-138B-460F-BD95-5396B3592CF5}"/>
          </ac:grpSpMkLst>
        </pc:grpChg>
        <pc:grpChg chg="add mod">
          <ac:chgData name="Shankar Kunwar" userId="d244fb764aa03eb0" providerId="LiveId" clId="{1BD80677-8FAF-49F6-97CB-0926801107AD}" dt="2020-11-07T17:38:00.712" v="120"/>
          <ac:grpSpMkLst>
            <pc:docMk/>
            <pc:sldMk cId="3226436554" sldId="419"/>
            <ac:grpSpMk id="39" creationId="{DE32050C-44DE-48C4-8164-84AE4E350A3B}"/>
          </ac:grpSpMkLst>
        </pc:grpChg>
        <pc:grpChg chg="add mod">
          <ac:chgData name="Shankar Kunwar" userId="d244fb764aa03eb0" providerId="LiveId" clId="{1BD80677-8FAF-49F6-97CB-0926801107AD}" dt="2020-11-07T17:38:00.712" v="120"/>
          <ac:grpSpMkLst>
            <pc:docMk/>
            <pc:sldMk cId="3226436554" sldId="419"/>
            <ac:grpSpMk id="42" creationId="{D0A0CCB4-69BD-4FC2-ACFC-0A8F12235B02}"/>
          </ac:grpSpMkLst>
        </pc:grpChg>
        <pc:grpChg chg="add mod">
          <ac:chgData name="Shankar Kunwar" userId="d244fb764aa03eb0" providerId="LiveId" clId="{1BD80677-8FAF-49F6-97CB-0926801107AD}" dt="2020-11-07T17:38:00.712" v="120"/>
          <ac:grpSpMkLst>
            <pc:docMk/>
            <pc:sldMk cId="3226436554" sldId="419"/>
            <ac:grpSpMk id="45" creationId="{8EF54934-3832-49CF-B44A-4028509643F9}"/>
          </ac:grpSpMkLst>
        </pc:grpChg>
        <pc:grpChg chg="add del mod">
          <ac:chgData name="Shankar Kunwar" userId="d244fb764aa03eb0" providerId="LiveId" clId="{1BD80677-8FAF-49F6-97CB-0926801107AD}" dt="2020-11-07T17:38:30.845" v="141" actId="478"/>
          <ac:grpSpMkLst>
            <pc:docMk/>
            <pc:sldMk cId="3226436554" sldId="419"/>
            <ac:grpSpMk id="48" creationId="{026BB91E-09DB-47A2-988A-9BCBA693C411}"/>
          </ac:grpSpMkLst>
        </pc:grpChg>
        <pc:grpChg chg="mod topLvl">
          <ac:chgData name="Shankar Kunwar" userId="d244fb764aa03eb0" providerId="LiveId" clId="{1BD80677-8FAF-49F6-97CB-0926801107AD}" dt="2020-11-07T17:38:33.300" v="142" actId="1076"/>
          <ac:grpSpMkLst>
            <pc:docMk/>
            <pc:sldMk cId="3226436554" sldId="419"/>
            <ac:grpSpMk id="49" creationId="{ADB467FE-311E-4C83-B121-29FB5E75511C}"/>
          </ac:grpSpMkLst>
        </pc:grpChg>
        <pc:picChg chg="mod">
          <ac:chgData name="Shankar Kunwar" userId="d244fb764aa03eb0" providerId="LiveId" clId="{1BD80677-8FAF-49F6-97CB-0926801107AD}" dt="2020-11-07T17:38:00.712" v="120"/>
          <ac:picMkLst>
            <pc:docMk/>
            <pc:sldMk cId="3226436554" sldId="419"/>
            <ac:picMk id="52" creationId="{D8993CBA-179C-452E-9F07-527A40E5C14B}"/>
          </ac:picMkLst>
        </pc:picChg>
        <pc:cxnChg chg="add del mod">
          <ac:chgData name="Shankar Kunwar" userId="d244fb764aa03eb0" providerId="LiveId" clId="{1BD80677-8FAF-49F6-97CB-0926801107AD}" dt="2020-11-07T17:38:13.613" v="136" actId="478"/>
          <ac:cxnSpMkLst>
            <pc:docMk/>
            <pc:sldMk cId="3226436554" sldId="419"/>
            <ac:cxnSpMk id="54" creationId="{043E7A72-119B-4633-9697-E5FE79201754}"/>
          </ac:cxnSpMkLst>
        </pc:cxnChg>
        <pc:cxnChg chg="add del mod">
          <ac:chgData name="Shankar Kunwar" userId="d244fb764aa03eb0" providerId="LiveId" clId="{1BD80677-8FAF-49F6-97CB-0926801107AD}" dt="2020-11-07T17:38:13.613" v="136" actId="478"/>
          <ac:cxnSpMkLst>
            <pc:docMk/>
            <pc:sldMk cId="3226436554" sldId="419"/>
            <ac:cxnSpMk id="55" creationId="{F0B9CEFB-9544-41E4-A931-B2B7921DAF05}"/>
          </ac:cxnSpMkLst>
        </pc:cxnChg>
      </pc:sldChg>
      <pc:sldChg chg="addSp modSp new mod">
        <pc:chgData name="Shankar Kunwar" userId="d244fb764aa03eb0" providerId="LiveId" clId="{1BD80677-8FAF-49F6-97CB-0926801107AD}" dt="2020-11-07T17:54:02.504" v="410" actId="1076"/>
        <pc:sldMkLst>
          <pc:docMk/>
          <pc:sldMk cId="94597177" sldId="420"/>
        </pc:sldMkLst>
        <pc:spChg chg="add mod">
          <ac:chgData name="Shankar Kunwar" userId="d244fb764aa03eb0" providerId="LiveId" clId="{1BD80677-8FAF-49F6-97CB-0926801107AD}" dt="2020-11-07T17:54:02.504" v="410" actId="1076"/>
          <ac:spMkLst>
            <pc:docMk/>
            <pc:sldMk cId="94597177" sldId="420"/>
            <ac:spMk id="3" creationId="{B84BFBF2-CA7D-47F8-A0C3-FB04D4DA1E63}"/>
          </ac:spMkLst>
        </pc:spChg>
      </pc:sldChg>
      <pc:sldChg chg="add">
        <pc:chgData name="Shankar Kunwar" userId="d244fb764aa03eb0" providerId="LiveId" clId="{1BD80677-8FAF-49F6-97CB-0926801107AD}" dt="2020-11-09T19:40:14.240" v="416"/>
        <pc:sldMkLst>
          <pc:docMk/>
          <pc:sldMk cId="858697169" sldId="421"/>
        </pc:sldMkLst>
      </pc:sldChg>
      <pc:sldChg chg="delSp modSp add mod">
        <pc:chgData name="Shankar Kunwar" userId="d244fb764aa03eb0" providerId="LiveId" clId="{1BD80677-8FAF-49F6-97CB-0926801107AD}" dt="2020-11-09T19:41:08.443" v="421" actId="478"/>
        <pc:sldMkLst>
          <pc:docMk/>
          <pc:sldMk cId="665715014" sldId="422"/>
        </pc:sldMkLst>
        <pc:spChg chg="del">
          <ac:chgData name="Shankar Kunwar" userId="d244fb764aa03eb0" providerId="LiveId" clId="{1BD80677-8FAF-49F6-97CB-0926801107AD}" dt="2020-11-09T19:40:59.420" v="419" actId="478"/>
          <ac:spMkLst>
            <pc:docMk/>
            <pc:sldMk cId="665715014" sldId="422"/>
            <ac:spMk id="4" creationId="{00000000-0000-0000-0000-000000000000}"/>
          </ac:spMkLst>
        </pc:spChg>
        <pc:spChg chg="del">
          <ac:chgData name="Shankar Kunwar" userId="d244fb764aa03eb0" providerId="LiveId" clId="{1BD80677-8FAF-49F6-97CB-0926801107AD}" dt="2020-11-09T19:40:59.420" v="419" actId="478"/>
          <ac:spMkLst>
            <pc:docMk/>
            <pc:sldMk cId="665715014" sldId="422"/>
            <ac:spMk id="5" creationId="{00000000-0000-0000-0000-000000000000}"/>
          </ac:spMkLst>
        </pc:spChg>
        <pc:spChg chg="del">
          <ac:chgData name="Shankar Kunwar" userId="d244fb764aa03eb0" providerId="LiveId" clId="{1BD80677-8FAF-49F6-97CB-0926801107AD}" dt="2020-11-09T19:40:59.420" v="419" actId="478"/>
          <ac:spMkLst>
            <pc:docMk/>
            <pc:sldMk cId="665715014" sldId="422"/>
            <ac:spMk id="6147" creationId="{00000000-0000-0000-0000-000000000000}"/>
          </ac:spMkLst>
        </pc:spChg>
        <pc:grpChg chg="mod">
          <ac:chgData name="Shankar Kunwar" userId="d244fb764aa03eb0" providerId="LiveId" clId="{1BD80677-8FAF-49F6-97CB-0926801107AD}" dt="2020-11-09T19:41:04.116" v="420" actId="1076"/>
          <ac:grpSpMkLst>
            <pc:docMk/>
            <pc:sldMk cId="665715014" sldId="422"/>
            <ac:grpSpMk id="6" creationId="{00000000-0000-0000-0000-000000000000}"/>
          </ac:grpSpMkLst>
        </pc:grpChg>
        <pc:grpChg chg="del">
          <ac:chgData name="Shankar Kunwar" userId="d244fb764aa03eb0" providerId="LiveId" clId="{1BD80677-8FAF-49F6-97CB-0926801107AD}" dt="2020-11-09T19:41:08.443" v="421" actId="478"/>
          <ac:grpSpMkLst>
            <pc:docMk/>
            <pc:sldMk cId="665715014" sldId="422"/>
            <ac:grpSpMk id="9" creationId="{00000000-0000-0000-0000-000000000000}"/>
          </ac:grpSpMkLst>
        </pc:grpChg>
      </pc:sldChg>
      <pc:sldChg chg="delSp add mod ord">
        <pc:chgData name="Shankar Kunwar" userId="d244fb764aa03eb0" providerId="LiveId" clId="{1BD80677-8FAF-49F6-97CB-0926801107AD}" dt="2020-11-11T05:54:11.372" v="519" actId="21"/>
        <pc:sldMkLst>
          <pc:docMk/>
          <pc:sldMk cId="545082177" sldId="423"/>
        </pc:sldMkLst>
        <pc:spChg chg="del">
          <ac:chgData name="Shankar Kunwar" userId="d244fb764aa03eb0" providerId="LiveId" clId="{1BD80677-8FAF-49F6-97CB-0926801107AD}" dt="2020-11-11T05:54:07.847" v="518" actId="21"/>
          <ac:spMkLst>
            <pc:docMk/>
            <pc:sldMk cId="545082177" sldId="423"/>
            <ac:spMk id="5" creationId="{00000000-0000-0000-0000-000000000000}"/>
          </ac:spMkLst>
        </pc:spChg>
        <pc:spChg chg="del">
          <ac:chgData name="Shankar Kunwar" userId="d244fb764aa03eb0" providerId="LiveId" clId="{1BD80677-8FAF-49F6-97CB-0926801107AD}" dt="2020-11-11T05:54:11.372" v="519" actId="21"/>
          <ac:spMkLst>
            <pc:docMk/>
            <pc:sldMk cId="545082177" sldId="423"/>
            <ac:spMk id="6" creationId="{00000000-0000-0000-0000-000000000000}"/>
          </ac:spMkLst>
        </pc:spChg>
      </pc:sldChg>
      <pc:sldChg chg="addSp delSp modSp new del mod">
        <pc:chgData name="Shankar Kunwar" userId="d244fb764aa03eb0" providerId="LiveId" clId="{1BD80677-8FAF-49F6-97CB-0926801107AD}" dt="2020-11-11T05:53:11.813" v="514" actId="2696"/>
        <pc:sldMkLst>
          <pc:docMk/>
          <pc:sldMk cId="1517074559" sldId="423"/>
        </pc:sldMkLst>
        <pc:grpChg chg="del mod">
          <ac:chgData name="Shankar Kunwar" userId="d244fb764aa03eb0" providerId="LiveId" clId="{1BD80677-8FAF-49F6-97CB-0926801107AD}" dt="2020-11-10T06:41:11.129" v="511"/>
          <ac:grpSpMkLst>
            <pc:docMk/>
            <pc:sldMk cId="1517074559" sldId="423"/>
            <ac:grpSpMk id="11" creationId="{B295BEE0-A8E6-425C-B96D-BB4CFA25004D}"/>
          </ac:grpSpMkLst>
        </pc:grpChg>
        <pc:grpChg chg="del mod">
          <ac:chgData name="Shankar Kunwar" userId="d244fb764aa03eb0" providerId="LiveId" clId="{1BD80677-8FAF-49F6-97CB-0926801107AD}" dt="2020-11-10T06:41:11.129" v="511"/>
          <ac:grpSpMkLst>
            <pc:docMk/>
            <pc:sldMk cId="1517074559" sldId="423"/>
            <ac:grpSpMk id="12" creationId="{05BADAA3-5D87-4EFC-A7D9-A4D44FBC7793}"/>
          </ac:grpSpMkLst>
        </pc:grpChg>
        <pc:grpChg chg="del mod">
          <ac:chgData name="Shankar Kunwar" userId="d244fb764aa03eb0" providerId="LiveId" clId="{1BD80677-8FAF-49F6-97CB-0926801107AD}" dt="2020-11-10T06:41:11.129" v="511"/>
          <ac:grpSpMkLst>
            <pc:docMk/>
            <pc:sldMk cId="1517074559" sldId="423"/>
            <ac:grpSpMk id="13" creationId="{6AB60B67-9ED2-4818-A497-B15C11F2FB79}"/>
          </ac:grpSpMkLst>
        </pc:grpChg>
        <pc:grpChg chg="del mod">
          <ac:chgData name="Shankar Kunwar" userId="d244fb764aa03eb0" providerId="LiveId" clId="{1BD80677-8FAF-49F6-97CB-0926801107AD}" dt="2020-11-10T06:41:03.218" v="506"/>
          <ac:grpSpMkLst>
            <pc:docMk/>
            <pc:sldMk cId="1517074559" sldId="423"/>
            <ac:grpSpMk id="18" creationId="{7FBEF8B3-82A5-4AC6-8537-A7B70D007D3B}"/>
          </ac:grpSpMkLst>
        </pc:grpChg>
        <pc:grpChg chg="del mod">
          <ac:chgData name="Shankar Kunwar" userId="d244fb764aa03eb0" providerId="LiveId" clId="{1BD80677-8FAF-49F6-97CB-0926801107AD}" dt="2020-11-10T06:40:16.693" v="463"/>
          <ac:grpSpMkLst>
            <pc:docMk/>
            <pc:sldMk cId="1517074559" sldId="423"/>
            <ac:grpSpMk id="40" creationId="{6DADA665-66F8-4A05-9193-1C0756A835D9}"/>
          </ac:grpSpMkLst>
        </pc:grpChg>
        <pc:grpChg chg="del mod">
          <ac:chgData name="Shankar Kunwar" userId="d244fb764aa03eb0" providerId="LiveId" clId="{1BD80677-8FAF-49F6-97CB-0926801107AD}" dt="2020-11-10T06:41:03.218" v="506"/>
          <ac:grpSpMkLst>
            <pc:docMk/>
            <pc:sldMk cId="1517074559" sldId="423"/>
            <ac:grpSpMk id="41" creationId="{3B936A50-D8F9-4B51-BD06-ABB8275A18C7}"/>
          </ac:grpSpMkLst>
        </pc:grpChg>
        <pc:grpChg chg="del mod">
          <ac:chgData name="Shankar Kunwar" userId="d244fb764aa03eb0" providerId="LiveId" clId="{1BD80677-8FAF-49F6-97CB-0926801107AD}" dt="2020-11-10T06:41:03.218" v="506"/>
          <ac:grpSpMkLst>
            <pc:docMk/>
            <pc:sldMk cId="1517074559" sldId="423"/>
            <ac:grpSpMk id="42" creationId="{BDD84DD0-0844-4BD7-855C-03C3223ED1E9}"/>
          </ac:grpSpMkLst>
        </pc:grpChg>
        <pc:grpChg chg="del mod">
          <ac:chgData name="Shankar Kunwar" userId="d244fb764aa03eb0" providerId="LiveId" clId="{1BD80677-8FAF-49F6-97CB-0926801107AD}" dt="2020-11-10T06:41:11.129" v="511"/>
          <ac:grpSpMkLst>
            <pc:docMk/>
            <pc:sldMk cId="1517074559" sldId="423"/>
            <ac:grpSpMk id="43" creationId="{A4DBA37D-FAEB-49BC-82B0-8E1D721C96F7}"/>
          </ac:grpSpMkLst>
        </pc:grpChg>
        <pc:grpChg chg="del mod">
          <ac:chgData name="Shankar Kunwar" userId="d244fb764aa03eb0" providerId="LiveId" clId="{1BD80677-8FAF-49F6-97CB-0926801107AD}" dt="2020-11-10T06:41:03.218" v="506"/>
          <ac:grpSpMkLst>
            <pc:docMk/>
            <pc:sldMk cId="1517074559" sldId="423"/>
            <ac:grpSpMk id="45" creationId="{A4E3050B-B5F2-4B5E-8033-E573EDA0AF3F}"/>
          </ac:grpSpMkLst>
        </pc:grpChg>
        <pc:grpChg chg="del mod">
          <ac:chgData name="Shankar Kunwar" userId="d244fb764aa03eb0" providerId="LiveId" clId="{1BD80677-8FAF-49F6-97CB-0926801107AD}" dt="2020-11-10T06:41:03.218" v="506"/>
          <ac:grpSpMkLst>
            <pc:docMk/>
            <pc:sldMk cId="1517074559" sldId="423"/>
            <ac:grpSpMk id="53" creationId="{532C3C6B-C3B9-4FA4-929C-908D3826D909}"/>
          </ac:grpSpMkLst>
        </pc:grpChg>
        <pc:grpChg chg="del mod">
          <ac:chgData name="Shankar Kunwar" userId="d244fb764aa03eb0" providerId="LiveId" clId="{1BD80677-8FAF-49F6-97CB-0926801107AD}" dt="2020-11-10T06:41:11.129" v="511"/>
          <ac:grpSpMkLst>
            <pc:docMk/>
            <pc:sldMk cId="1517074559" sldId="423"/>
            <ac:grpSpMk id="57" creationId="{8BED4B80-6C8F-4555-AD52-401EC22F25D6}"/>
          </ac:grpSpMkLst>
        </pc:grpChg>
        <pc:grpChg chg="del mod">
          <ac:chgData name="Shankar Kunwar" userId="d244fb764aa03eb0" providerId="LiveId" clId="{1BD80677-8FAF-49F6-97CB-0926801107AD}" dt="2020-11-10T06:40:58.781" v="500"/>
          <ac:grpSpMkLst>
            <pc:docMk/>
            <pc:sldMk cId="1517074559" sldId="423"/>
            <ac:grpSpMk id="66" creationId="{6AE4D73E-A890-49E6-8999-4F97F4359D49}"/>
          </ac:grpSpMkLst>
        </pc:grpChg>
        <pc:grpChg chg="mod">
          <ac:chgData name="Shankar Kunwar" userId="d244fb764aa03eb0" providerId="LiveId" clId="{1BD80677-8FAF-49F6-97CB-0926801107AD}" dt="2020-11-10T06:40:35.043" v="484"/>
          <ac:grpSpMkLst>
            <pc:docMk/>
            <pc:sldMk cId="1517074559" sldId="423"/>
            <ac:grpSpMk id="67" creationId="{FB584609-F49A-4B71-BA82-92236A98D8B8}"/>
          </ac:grpSpMkLst>
        </pc:grpChg>
        <pc:grpChg chg="del mod">
          <ac:chgData name="Shankar Kunwar" userId="d244fb764aa03eb0" providerId="LiveId" clId="{1BD80677-8FAF-49F6-97CB-0926801107AD}" dt="2020-11-10T06:40:43.698" v="492"/>
          <ac:grpSpMkLst>
            <pc:docMk/>
            <pc:sldMk cId="1517074559" sldId="423"/>
            <ac:grpSpMk id="73" creationId="{B3ECAFEB-9CB0-4090-8268-A530A8DD5D96}"/>
          </ac:grpSpMkLst>
        </pc:grpChg>
        <pc:grpChg chg="del mod">
          <ac:chgData name="Shankar Kunwar" userId="d244fb764aa03eb0" providerId="LiveId" clId="{1BD80677-8FAF-49F6-97CB-0926801107AD}" dt="2020-11-10T06:40:47.871" v="497"/>
          <ac:grpSpMkLst>
            <pc:docMk/>
            <pc:sldMk cId="1517074559" sldId="423"/>
            <ac:grpSpMk id="75" creationId="{44787464-C0E7-4D34-93FD-60D87A087586}"/>
          </ac:grpSpMkLst>
        </pc:grpChg>
        <pc:grpChg chg="del mod">
          <ac:chgData name="Shankar Kunwar" userId="d244fb764aa03eb0" providerId="LiveId" clId="{1BD80677-8FAF-49F6-97CB-0926801107AD}" dt="2020-11-10T06:41:03.218" v="506"/>
          <ac:grpSpMkLst>
            <pc:docMk/>
            <pc:sldMk cId="1517074559" sldId="423"/>
            <ac:grpSpMk id="80" creationId="{87200DED-4FE2-44BD-9641-DCCC2616E54D}"/>
          </ac:grpSpMkLst>
        </pc:grpChg>
        <pc:grpChg chg="mod">
          <ac:chgData name="Shankar Kunwar" userId="d244fb764aa03eb0" providerId="LiveId" clId="{1BD80677-8FAF-49F6-97CB-0926801107AD}" dt="2020-11-10T06:40:58.781" v="500"/>
          <ac:grpSpMkLst>
            <pc:docMk/>
            <pc:sldMk cId="1517074559" sldId="423"/>
            <ac:grpSpMk id="83" creationId="{7DF7BB4E-26F5-451C-BCFF-21EABB7DF70D}"/>
          </ac:grpSpMkLst>
        </pc:grpChg>
        <pc:grpChg chg="del mod">
          <ac:chgData name="Shankar Kunwar" userId="d244fb764aa03eb0" providerId="LiveId" clId="{1BD80677-8FAF-49F6-97CB-0926801107AD}" dt="2020-11-10T06:41:11.129" v="511"/>
          <ac:grpSpMkLst>
            <pc:docMk/>
            <pc:sldMk cId="1517074559" sldId="423"/>
            <ac:grpSpMk id="87" creationId="{BA1246C7-D2B3-49EF-ACB9-ED7B502B3F02}"/>
          </ac:grpSpMkLst>
        </pc:grpChg>
        <pc:grpChg chg="mod">
          <ac:chgData name="Shankar Kunwar" userId="d244fb764aa03eb0" providerId="LiveId" clId="{1BD80677-8FAF-49F6-97CB-0926801107AD}" dt="2020-11-10T06:41:03.218" v="506"/>
          <ac:grpSpMkLst>
            <pc:docMk/>
            <pc:sldMk cId="1517074559" sldId="423"/>
            <ac:grpSpMk id="89" creationId="{3178CB94-DEE1-4D5F-9F86-4B12CFB3009C}"/>
          </ac:grpSpMkLst>
        </pc:grpChg>
        <pc:grpChg chg="del mod">
          <ac:chgData name="Shankar Kunwar" userId="d244fb764aa03eb0" providerId="LiveId" clId="{1BD80677-8FAF-49F6-97CB-0926801107AD}" dt="2020-11-10T06:41:13.210" v="513"/>
          <ac:grpSpMkLst>
            <pc:docMk/>
            <pc:sldMk cId="1517074559" sldId="423"/>
            <ac:grpSpMk id="94" creationId="{8AD1631E-322D-4343-8990-98D7E8D06BEE}"/>
          </ac:grpSpMkLst>
        </pc:grpChg>
        <pc:grpChg chg="mod">
          <ac:chgData name="Shankar Kunwar" userId="d244fb764aa03eb0" providerId="LiveId" clId="{1BD80677-8FAF-49F6-97CB-0926801107AD}" dt="2020-11-10T06:41:13.210" v="513"/>
          <ac:grpSpMkLst>
            <pc:docMk/>
            <pc:sldMk cId="1517074559" sldId="423"/>
            <ac:grpSpMk id="96" creationId="{1DE39742-5290-4C9A-8D63-2778868142DA}"/>
          </ac:grpSpMkLst>
        </pc:grpChg>
        <pc:inkChg chg="add">
          <ac:chgData name="Shankar Kunwar" userId="d244fb764aa03eb0" providerId="LiveId" clId="{1BD80677-8FAF-49F6-97CB-0926801107AD}" dt="2020-11-10T06:39:41.883" v="425" actId="9405"/>
          <ac:inkMkLst>
            <pc:docMk/>
            <pc:sldMk cId="1517074559" sldId="423"/>
            <ac:inkMk id="2" creationId="{BEBA46DD-A647-4B7F-8154-67735F2E57E9}"/>
          </ac:inkMkLst>
        </pc:inkChg>
        <pc:inkChg chg="add mod">
          <ac:chgData name="Shankar Kunwar" userId="d244fb764aa03eb0" providerId="LiveId" clId="{1BD80677-8FAF-49F6-97CB-0926801107AD}" dt="2020-11-10T06:41:13.210" v="513"/>
          <ac:inkMkLst>
            <pc:docMk/>
            <pc:sldMk cId="1517074559" sldId="423"/>
            <ac:inkMk id="3" creationId="{E5509419-DACE-4B27-BB94-E54AC2A76647}"/>
          </ac:inkMkLst>
        </pc:inkChg>
        <pc:inkChg chg="add mod">
          <ac:chgData name="Shankar Kunwar" userId="d244fb764aa03eb0" providerId="LiveId" clId="{1BD80677-8FAF-49F6-97CB-0926801107AD}" dt="2020-11-10T06:41:13.210" v="513"/>
          <ac:inkMkLst>
            <pc:docMk/>
            <pc:sldMk cId="1517074559" sldId="423"/>
            <ac:inkMk id="4" creationId="{1B202620-6F17-47E5-82C3-D5040F8346E1}"/>
          </ac:inkMkLst>
        </pc:inkChg>
        <pc:inkChg chg="add mod">
          <ac:chgData name="Shankar Kunwar" userId="d244fb764aa03eb0" providerId="LiveId" clId="{1BD80677-8FAF-49F6-97CB-0926801107AD}" dt="2020-11-10T06:41:13.210" v="513"/>
          <ac:inkMkLst>
            <pc:docMk/>
            <pc:sldMk cId="1517074559" sldId="423"/>
            <ac:inkMk id="5" creationId="{76808B22-1590-4A58-8B94-E7C4951BE0DC}"/>
          </ac:inkMkLst>
        </pc:inkChg>
        <pc:inkChg chg="add mod">
          <ac:chgData name="Shankar Kunwar" userId="d244fb764aa03eb0" providerId="LiveId" clId="{1BD80677-8FAF-49F6-97CB-0926801107AD}" dt="2020-11-10T06:41:13.210" v="513"/>
          <ac:inkMkLst>
            <pc:docMk/>
            <pc:sldMk cId="1517074559" sldId="423"/>
            <ac:inkMk id="6" creationId="{202EAAD3-DF74-455C-8F66-0453111E1947}"/>
          </ac:inkMkLst>
        </pc:inkChg>
        <pc:inkChg chg="add mod">
          <ac:chgData name="Shankar Kunwar" userId="d244fb764aa03eb0" providerId="LiveId" clId="{1BD80677-8FAF-49F6-97CB-0926801107AD}" dt="2020-11-10T06:41:13.210" v="513"/>
          <ac:inkMkLst>
            <pc:docMk/>
            <pc:sldMk cId="1517074559" sldId="423"/>
            <ac:inkMk id="7" creationId="{E428E282-8CF6-4841-AD99-089429737188}"/>
          </ac:inkMkLst>
        </pc:inkChg>
        <pc:inkChg chg="add mod">
          <ac:chgData name="Shankar Kunwar" userId="d244fb764aa03eb0" providerId="LiveId" clId="{1BD80677-8FAF-49F6-97CB-0926801107AD}" dt="2020-11-10T06:41:13.210" v="513"/>
          <ac:inkMkLst>
            <pc:docMk/>
            <pc:sldMk cId="1517074559" sldId="423"/>
            <ac:inkMk id="8" creationId="{9E5B9DC6-D800-4E21-82E7-A2DAFF32D863}"/>
          </ac:inkMkLst>
        </pc:inkChg>
        <pc:inkChg chg="add mod">
          <ac:chgData name="Shankar Kunwar" userId="d244fb764aa03eb0" providerId="LiveId" clId="{1BD80677-8FAF-49F6-97CB-0926801107AD}" dt="2020-11-10T06:41:13.210" v="513"/>
          <ac:inkMkLst>
            <pc:docMk/>
            <pc:sldMk cId="1517074559" sldId="423"/>
            <ac:inkMk id="9" creationId="{9DCD920A-56B2-41DC-B1D3-C723967C00D6}"/>
          </ac:inkMkLst>
        </pc:inkChg>
        <pc:inkChg chg="add mod">
          <ac:chgData name="Shankar Kunwar" userId="d244fb764aa03eb0" providerId="LiveId" clId="{1BD80677-8FAF-49F6-97CB-0926801107AD}" dt="2020-11-10T06:41:13.210" v="513"/>
          <ac:inkMkLst>
            <pc:docMk/>
            <pc:sldMk cId="1517074559" sldId="423"/>
            <ac:inkMk id="10" creationId="{B8EABAE6-2A86-47C2-8307-8FB496EF4AF6}"/>
          </ac:inkMkLst>
        </pc:inkChg>
        <pc:inkChg chg="add mod">
          <ac:chgData name="Shankar Kunwar" userId="d244fb764aa03eb0" providerId="LiveId" clId="{1BD80677-8FAF-49F6-97CB-0926801107AD}" dt="2020-11-10T06:41:03.218" v="506"/>
          <ac:inkMkLst>
            <pc:docMk/>
            <pc:sldMk cId="1517074559" sldId="423"/>
            <ac:inkMk id="14" creationId="{35C985D2-8C49-44FB-9A84-70B89E8F7612}"/>
          </ac:inkMkLst>
        </pc:inkChg>
        <pc:inkChg chg="add mod">
          <ac:chgData name="Shankar Kunwar" userId="d244fb764aa03eb0" providerId="LiveId" clId="{1BD80677-8FAF-49F6-97CB-0926801107AD}" dt="2020-11-10T06:41:03.218" v="506"/>
          <ac:inkMkLst>
            <pc:docMk/>
            <pc:sldMk cId="1517074559" sldId="423"/>
            <ac:inkMk id="15" creationId="{95DD3E7F-1A99-493B-A35E-839914F991A0}"/>
          </ac:inkMkLst>
        </pc:inkChg>
        <pc:inkChg chg="add mod">
          <ac:chgData name="Shankar Kunwar" userId="d244fb764aa03eb0" providerId="LiveId" clId="{1BD80677-8FAF-49F6-97CB-0926801107AD}" dt="2020-11-10T06:41:03.218" v="506"/>
          <ac:inkMkLst>
            <pc:docMk/>
            <pc:sldMk cId="1517074559" sldId="423"/>
            <ac:inkMk id="16" creationId="{CCC7B029-A2E2-4B11-9A22-780AF39F8E23}"/>
          </ac:inkMkLst>
        </pc:inkChg>
        <pc:inkChg chg="add mod">
          <ac:chgData name="Shankar Kunwar" userId="d244fb764aa03eb0" providerId="LiveId" clId="{1BD80677-8FAF-49F6-97CB-0926801107AD}" dt="2020-11-10T06:41:03.218" v="506"/>
          <ac:inkMkLst>
            <pc:docMk/>
            <pc:sldMk cId="1517074559" sldId="423"/>
            <ac:inkMk id="17" creationId="{7A906751-A588-4B57-8F70-44840DA00C2D}"/>
          </ac:inkMkLst>
        </pc:inkChg>
        <pc:inkChg chg="add mod">
          <ac:chgData name="Shankar Kunwar" userId="d244fb764aa03eb0" providerId="LiveId" clId="{1BD80677-8FAF-49F6-97CB-0926801107AD}" dt="2020-11-10T06:41:13.210" v="513"/>
          <ac:inkMkLst>
            <pc:docMk/>
            <pc:sldMk cId="1517074559" sldId="423"/>
            <ac:inkMk id="19" creationId="{A5FBDA03-D69B-4737-87B7-CD0BEB76C61D}"/>
          </ac:inkMkLst>
        </pc:inkChg>
        <pc:inkChg chg="add mod">
          <ac:chgData name="Shankar Kunwar" userId="d244fb764aa03eb0" providerId="LiveId" clId="{1BD80677-8FAF-49F6-97CB-0926801107AD}" dt="2020-11-10T06:41:13.210" v="513"/>
          <ac:inkMkLst>
            <pc:docMk/>
            <pc:sldMk cId="1517074559" sldId="423"/>
            <ac:inkMk id="20" creationId="{38807D4C-4588-4DE0-99BB-96A2F9AD1895}"/>
          </ac:inkMkLst>
        </pc:inkChg>
        <pc:inkChg chg="add mod">
          <ac:chgData name="Shankar Kunwar" userId="d244fb764aa03eb0" providerId="LiveId" clId="{1BD80677-8FAF-49F6-97CB-0926801107AD}" dt="2020-11-10T06:41:13.210" v="513"/>
          <ac:inkMkLst>
            <pc:docMk/>
            <pc:sldMk cId="1517074559" sldId="423"/>
            <ac:inkMk id="21" creationId="{F48216BE-DB06-423A-B143-D9480A42C613}"/>
          </ac:inkMkLst>
        </pc:inkChg>
        <pc:inkChg chg="add mod">
          <ac:chgData name="Shankar Kunwar" userId="d244fb764aa03eb0" providerId="LiveId" clId="{1BD80677-8FAF-49F6-97CB-0926801107AD}" dt="2020-11-10T06:41:13.210" v="513"/>
          <ac:inkMkLst>
            <pc:docMk/>
            <pc:sldMk cId="1517074559" sldId="423"/>
            <ac:inkMk id="22" creationId="{D414E7A9-26D5-4D20-9D97-86045178224C}"/>
          </ac:inkMkLst>
        </pc:inkChg>
        <pc:inkChg chg="add mod">
          <ac:chgData name="Shankar Kunwar" userId="d244fb764aa03eb0" providerId="LiveId" clId="{1BD80677-8FAF-49F6-97CB-0926801107AD}" dt="2020-11-10T06:41:13.210" v="513"/>
          <ac:inkMkLst>
            <pc:docMk/>
            <pc:sldMk cId="1517074559" sldId="423"/>
            <ac:inkMk id="23" creationId="{CA6BCEF1-5B35-479D-8909-46C31E532911}"/>
          </ac:inkMkLst>
        </pc:inkChg>
        <pc:inkChg chg="add mod">
          <ac:chgData name="Shankar Kunwar" userId="d244fb764aa03eb0" providerId="LiveId" clId="{1BD80677-8FAF-49F6-97CB-0926801107AD}" dt="2020-11-10T06:41:13.210" v="513"/>
          <ac:inkMkLst>
            <pc:docMk/>
            <pc:sldMk cId="1517074559" sldId="423"/>
            <ac:inkMk id="24" creationId="{B8690C43-8D7E-454B-86A1-28A29E12565A}"/>
          </ac:inkMkLst>
        </pc:inkChg>
        <pc:inkChg chg="add mod">
          <ac:chgData name="Shankar Kunwar" userId="d244fb764aa03eb0" providerId="LiveId" clId="{1BD80677-8FAF-49F6-97CB-0926801107AD}" dt="2020-11-10T06:41:13.210" v="513"/>
          <ac:inkMkLst>
            <pc:docMk/>
            <pc:sldMk cId="1517074559" sldId="423"/>
            <ac:inkMk id="25" creationId="{98BB1ED6-4A26-44C3-8C24-0DBBC97420AA}"/>
          </ac:inkMkLst>
        </pc:inkChg>
        <pc:inkChg chg="add mod">
          <ac:chgData name="Shankar Kunwar" userId="d244fb764aa03eb0" providerId="LiveId" clId="{1BD80677-8FAF-49F6-97CB-0926801107AD}" dt="2020-11-10T06:41:13.210" v="513"/>
          <ac:inkMkLst>
            <pc:docMk/>
            <pc:sldMk cId="1517074559" sldId="423"/>
            <ac:inkMk id="26" creationId="{59C93F63-698B-4CCF-9246-5DE23AA5C508}"/>
          </ac:inkMkLst>
        </pc:inkChg>
        <pc:inkChg chg="add mod">
          <ac:chgData name="Shankar Kunwar" userId="d244fb764aa03eb0" providerId="LiveId" clId="{1BD80677-8FAF-49F6-97CB-0926801107AD}" dt="2020-11-10T06:41:13.210" v="513"/>
          <ac:inkMkLst>
            <pc:docMk/>
            <pc:sldMk cId="1517074559" sldId="423"/>
            <ac:inkMk id="27" creationId="{62D41C9D-B10D-4DC1-BAC0-C9211418E94C}"/>
          </ac:inkMkLst>
        </pc:inkChg>
        <pc:inkChg chg="add mod">
          <ac:chgData name="Shankar Kunwar" userId="d244fb764aa03eb0" providerId="LiveId" clId="{1BD80677-8FAF-49F6-97CB-0926801107AD}" dt="2020-11-10T06:41:03.218" v="506"/>
          <ac:inkMkLst>
            <pc:docMk/>
            <pc:sldMk cId="1517074559" sldId="423"/>
            <ac:inkMk id="28" creationId="{DF248EB2-5DC2-4B73-B57E-D4B7F2FD4F20}"/>
          </ac:inkMkLst>
        </pc:inkChg>
        <pc:inkChg chg="add mod">
          <ac:chgData name="Shankar Kunwar" userId="d244fb764aa03eb0" providerId="LiveId" clId="{1BD80677-8FAF-49F6-97CB-0926801107AD}" dt="2020-11-10T06:41:03.218" v="506"/>
          <ac:inkMkLst>
            <pc:docMk/>
            <pc:sldMk cId="1517074559" sldId="423"/>
            <ac:inkMk id="29" creationId="{6CC35D80-0AB0-45BF-885E-507F233F9633}"/>
          </ac:inkMkLst>
        </pc:inkChg>
        <pc:inkChg chg="add mod">
          <ac:chgData name="Shankar Kunwar" userId="d244fb764aa03eb0" providerId="LiveId" clId="{1BD80677-8FAF-49F6-97CB-0926801107AD}" dt="2020-11-10T06:41:03.218" v="506"/>
          <ac:inkMkLst>
            <pc:docMk/>
            <pc:sldMk cId="1517074559" sldId="423"/>
            <ac:inkMk id="30" creationId="{1CA37DDD-1024-4D2B-A3BB-4FF789FF0288}"/>
          </ac:inkMkLst>
        </pc:inkChg>
        <pc:inkChg chg="add mod">
          <ac:chgData name="Shankar Kunwar" userId="d244fb764aa03eb0" providerId="LiveId" clId="{1BD80677-8FAF-49F6-97CB-0926801107AD}" dt="2020-11-10T06:41:03.218" v="506"/>
          <ac:inkMkLst>
            <pc:docMk/>
            <pc:sldMk cId="1517074559" sldId="423"/>
            <ac:inkMk id="31" creationId="{CEA89209-A154-45D2-BC8B-B556B25356BA}"/>
          </ac:inkMkLst>
        </pc:inkChg>
        <pc:inkChg chg="add mod">
          <ac:chgData name="Shankar Kunwar" userId="d244fb764aa03eb0" providerId="LiveId" clId="{1BD80677-8FAF-49F6-97CB-0926801107AD}" dt="2020-11-10T06:41:03.218" v="506"/>
          <ac:inkMkLst>
            <pc:docMk/>
            <pc:sldMk cId="1517074559" sldId="423"/>
            <ac:inkMk id="32" creationId="{1D8CF037-E682-4DB5-BCCC-7E7D74DA719E}"/>
          </ac:inkMkLst>
        </pc:inkChg>
        <pc:inkChg chg="add mod">
          <ac:chgData name="Shankar Kunwar" userId="d244fb764aa03eb0" providerId="LiveId" clId="{1BD80677-8FAF-49F6-97CB-0926801107AD}" dt="2020-11-10T06:41:03.218" v="506"/>
          <ac:inkMkLst>
            <pc:docMk/>
            <pc:sldMk cId="1517074559" sldId="423"/>
            <ac:inkMk id="33" creationId="{D1DFF807-252F-4096-A024-96CFB0564B53}"/>
          </ac:inkMkLst>
        </pc:inkChg>
        <pc:inkChg chg="add mod">
          <ac:chgData name="Shankar Kunwar" userId="d244fb764aa03eb0" providerId="LiveId" clId="{1BD80677-8FAF-49F6-97CB-0926801107AD}" dt="2020-11-10T06:41:03.218" v="506"/>
          <ac:inkMkLst>
            <pc:docMk/>
            <pc:sldMk cId="1517074559" sldId="423"/>
            <ac:inkMk id="34" creationId="{E754DF32-02F0-437C-B29C-C3CE9FA5F6FC}"/>
          </ac:inkMkLst>
        </pc:inkChg>
        <pc:inkChg chg="add mod">
          <ac:chgData name="Shankar Kunwar" userId="d244fb764aa03eb0" providerId="LiveId" clId="{1BD80677-8FAF-49F6-97CB-0926801107AD}" dt="2020-11-10T06:41:03.218" v="506"/>
          <ac:inkMkLst>
            <pc:docMk/>
            <pc:sldMk cId="1517074559" sldId="423"/>
            <ac:inkMk id="35" creationId="{7E7B4654-A8E1-4ED3-A182-F6780A232E74}"/>
          </ac:inkMkLst>
        </pc:inkChg>
        <pc:inkChg chg="add mod">
          <ac:chgData name="Shankar Kunwar" userId="d244fb764aa03eb0" providerId="LiveId" clId="{1BD80677-8FAF-49F6-97CB-0926801107AD}" dt="2020-11-10T06:41:03.218" v="506"/>
          <ac:inkMkLst>
            <pc:docMk/>
            <pc:sldMk cId="1517074559" sldId="423"/>
            <ac:inkMk id="36" creationId="{13C28D5B-E9E2-48F4-8AAE-54FB24B61C96}"/>
          </ac:inkMkLst>
        </pc:inkChg>
        <pc:inkChg chg="add mod">
          <ac:chgData name="Shankar Kunwar" userId="d244fb764aa03eb0" providerId="LiveId" clId="{1BD80677-8FAF-49F6-97CB-0926801107AD}" dt="2020-11-10T06:41:03.218" v="506"/>
          <ac:inkMkLst>
            <pc:docMk/>
            <pc:sldMk cId="1517074559" sldId="423"/>
            <ac:inkMk id="37" creationId="{1EEE56EE-05DB-4E64-87C7-DF4018C8BB9F}"/>
          </ac:inkMkLst>
        </pc:inkChg>
        <pc:inkChg chg="add mod">
          <ac:chgData name="Shankar Kunwar" userId="d244fb764aa03eb0" providerId="LiveId" clId="{1BD80677-8FAF-49F6-97CB-0926801107AD}" dt="2020-11-10T06:41:03.218" v="506"/>
          <ac:inkMkLst>
            <pc:docMk/>
            <pc:sldMk cId="1517074559" sldId="423"/>
            <ac:inkMk id="38" creationId="{C2D74313-1353-4E6F-B536-9F0378C3BD97}"/>
          </ac:inkMkLst>
        </pc:inkChg>
        <pc:inkChg chg="add mod">
          <ac:chgData name="Shankar Kunwar" userId="d244fb764aa03eb0" providerId="LiveId" clId="{1BD80677-8FAF-49F6-97CB-0926801107AD}" dt="2020-11-10T06:41:03.218" v="506"/>
          <ac:inkMkLst>
            <pc:docMk/>
            <pc:sldMk cId="1517074559" sldId="423"/>
            <ac:inkMk id="39" creationId="{BB4D6E38-2D28-49D3-A6CB-F1666B3A10A7}"/>
          </ac:inkMkLst>
        </pc:inkChg>
        <pc:inkChg chg="add mod">
          <ac:chgData name="Shankar Kunwar" userId="d244fb764aa03eb0" providerId="LiveId" clId="{1BD80677-8FAF-49F6-97CB-0926801107AD}" dt="2020-11-10T06:41:03.218" v="506"/>
          <ac:inkMkLst>
            <pc:docMk/>
            <pc:sldMk cId="1517074559" sldId="423"/>
            <ac:inkMk id="44" creationId="{9995CBF8-1B9C-4D3C-8057-52545A11D467}"/>
          </ac:inkMkLst>
        </pc:inkChg>
        <pc:inkChg chg="add mod">
          <ac:chgData name="Shankar Kunwar" userId="d244fb764aa03eb0" providerId="LiveId" clId="{1BD80677-8FAF-49F6-97CB-0926801107AD}" dt="2020-11-10T06:41:13.210" v="513"/>
          <ac:inkMkLst>
            <pc:docMk/>
            <pc:sldMk cId="1517074559" sldId="423"/>
            <ac:inkMk id="46" creationId="{6FE5EE58-00B8-43B3-98E7-A80117BD38D9}"/>
          </ac:inkMkLst>
        </pc:inkChg>
        <pc:inkChg chg="add mod">
          <ac:chgData name="Shankar Kunwar" userId="d244fb764aa03eb0" providerId="LiveId" clId="{1BD80677-8FAF-49F6-97CB-0926801107AD}" dt="2020-11-10T06:41:13.210" v="513"/>
          <ac:inkMkLst>
            <pc:docMk/>
            <pc:sldMk cId="1517074559" sldId="423"/>
            <ac:inkMk id="47" creationId="{A1022C5E-96A6-4C12-BA52-5708586AC007}"/>
          </ac:inkMkLst>
        </pc:inkChg>
        <pc:inkChg chg="add">
          <ac:chgData name="Shankar Kunwar" userId="d244fb764aa03eb0" providerId="LiveId" clId="{1BD80677-8FAF-49F6-97CB-0926801107AD}" dt="2020-11-10T06:40:24.178" v="466" actId="9405"/>
          <ac:inkMkLst>
            <pc:docMk/>
            <pc:sldMk cId="1517074559" sldId="423"/>
            <ac:inkMk id="48" creationId="{320CBFBE-7301-4FCC-A1D2-FC6397EF3C20}"/>
          </ac:inkMkLst>
        </pc:inkChg>
        <pc:inkChg chg="add mod">
          <ac:chgData name="Shankar Kunwar" userId="d244fb764aa03eb0" providerId="LiveId" clId="{1BD80677-8FAF-49F6-97CB-0926801107AD}" dt="2020-11-10T06:41:03.218" v="506"/>
          <ac:inkMkLst>
            <pc:docMk/>
            <pc:sldMk cId="1517074559" sldId="423"/>
            <ac:inkMk id="49" creationId="{2AF9723B-BE70-4C95-B6FA-395538D4F63B}"/>
          </ac:inkMkLst>
        </pc:inkChg>
        <pc:inkChg chg="add mod">
          <ac:chgData name="Shankar Kunwar" userId="d244fb764aa03eb0" providerId="LiveId" clId="{1BD80677-8FAF-49F6-97CB-0926801107AD}" dt="2020-11-10T06:41:03.218" v="506"/>
          <ac:inkMkLst>
            <pc:docMk/>
            <pc:sldMk cId="1517074559" sldId="423"/>
            <ac:inkMk id="50" creationId="{F667F307-F15A-457D-9A6C-137EAA23AE0D}"/>
          </ac:inkMkLst>
        </pc:inkChg>
        <pc:inkChg chg="add mod">
          <ac:chgData name="Shankar Kunwar" userId="d244fb764aa03eb0" providerId="LiveId" clId="{1BD80677-8FAF-49F6-97CB-0926801107AD}" dt="2020-11-10T06:41:03.218" v="506"/>
          <ac:inkMkLst>
            <pc:docMk/>
            <pc:sldMk cId="1517074559" sldId="423"/>
            <ac:inkMk id="51" creationId="{76EBA2DA-9FBE-44EC-B05F-AB6B7328BE1F}"/>
          </ac:inkMkLst>
        </pc:inkChg>
        <pc:inkChg chg="add mod">
          <ac:chgData name="Shankar Kunwar" userId="d244fb764aa03eb0" providerId="LiveId" clId="{1BD80677-8FAF-49F6-97CB-0926801107AD}" dt="2020-11-10T06:41:03.218" v="506"/>
          <ac:inkMkLst>
            <pc:docMk/>
            <pc:sldMk cId="1517074559" sldId="423"/>
            <ac:inkMk id="52" creationId="{60E6895E-D831-416B-ADAD-269E8E02573A}"/>
          </ac:inkMkLst>
        </pc:inkChg>
        <pc:inkChg chg="add mod">
          <ac:chgData name="Shankar Kunwar" userId="d244fb764aa03eb0" providerId="LiveId" clId="{1BD80677-8FAF-49F6-97CB-0926801107AD}" dt="2020-11-10T06:41:13.210" v="513"/>
          <ac:inkMkLst>
            <pc:docMk/>
            <pc:sldMk cId="1517074559" sldId="423"/>
            <ac:inkMk id="54" creationId="{70F4CAAC-CBED-4FE0-AEC4-F635C830399F}"/>
          </ac:inkMkLst>
        </pc:inkChg>
        <pc:inkChg chg="add mod">
          <ac:chgData name="Shankar Kunwar" userId="d244fb764aa03eb0" providerId="LiveId" clId="{1BD80677-8FAF-49F6-97CB-0926801107AD}" dt="2020-11-10T06:41:13.210" v="513"/>
          <ac:inkMkLst>
            <pc:docMk/>
            <pc:sldMk cId="1517074559" sldId="423"/>
            <ac:inkMk id="55" creationId="{49EC355C-C085-4FB4-A5D5-A690A302F365}"/>
          </ac:inkMkLst>
        </pc:inkChg>
        <pc:inkChg chg="add mod">
          <ac:chgData name="Shankar Kunwar" userId="d244fb764aa03eb0" providerId="LiveId" clId="{1BD80677-8FAF-49F6-97CB-0926801107AD}" dt="2020-11-10T06:41:13.210" v="513"/>
          <ac:inkMkLst>
            <pc:docMk/>
            <pc:sldMk cId="1517074559" sldId="423"/>
            <ac:inkMk id="56" creationId="{2E06A7D6-A02E-4728-885C-7BD693468154}"/>
          </ac:inkMkLst>
        </pc:inkChg>
        <pc:inkChg chg="add mod">
          <ac:chgData name="Shankar Kunwar" userId="d244fb764aa03eb0" providerId="LiveId" clId="{1BD80677-8FAF-49F6-97CB-0926801107AD}" dt="2020-11-10T06:40:35.043" v="484"/>
          <ac:inkMkLst>
            <pc:docMk/>
            <pc:sldMk cId="1517074559" sldId="423"/>
            <ac:inkMk id="58" creationId="{38196352-5A79-4139-96FA-0A03FBF25021}"/>
          </ac:inkMkLst>
        </pc:inkChg>
        <pc:inkChg chg="add mod">
          <ac:chgData name="Shankar Kunwar" userId="d244fb764aa03eb0" providerId="LiveId" clId="{1BD80677-8FAF-49F6-97CB-0926801107AD}" dt="2020-11-10T06:40:35.043" v="484"/>
          <ac:inkMkLst>
            <pc:docMk/>
            <pc:sldMk cId="1517074559" sldId="423"/>
            <ac:inkMk id="59" creationId="{FF3ECE7A-5E54-47C9-82C1-A96CE98A26E1}"/>
          </ac:inkMkLst>
        </pc:inkChg>
        <pc:inkChg chg="add">
          <ac:chgData name="Shankar Kunwar" userId="d244fb764aa03eb0" providerId="LiveId" clId="{1BD80677-8FAF-49F6-97CB-0926801107AD}" dt="2020-11-10T06:40:32.384" v="478" actId="9405"/>
          <ac:inkMkLst>
            <pc:docMk/>
            <pc:sldMk cId="1517074559" sldId="423"/>
            <ac:inkMk id="60" creationId="{80EE8161-92DA-4CA8-9D0C-7F4C0B2635E0}"/>
          </ac:inkMkLst>
        </pc:inkChg>
        <pc:inkChg chg="add mod">
          <ac:chgData name="Shankar Kunwar" userId="d244fb764aa03eb0" providerId="LiveId" clId="{1BD80677-8FAF-49F6-97CB-0926801107AD}" dt="2020-11-10T06:40:58.781" v="500"/>
          <ac:inkMkLst>
            <pc:docMk/>
            <pc:sldMk cId="1517074559" sldId="423"/>
            <ac:inkMk id="61" creationId="{2DBD473C-7EC8-4145-A2D2-4853486E8938}"/>
          </ac:inkMkLst>
        </pc:inkChg>
        <pc:inkChg chg="add mod">
          <ac:chgData name="Shankar Kunwar" userId="d244fb764aa03eb0" providerId="LiveId" clId="{1BD80677-8FAF-49F6-97CB-0926801107AD}" dt="2020-11-10T06:40:58.781" v="500"/>
          <ac:inkMkLst>
            <pc:docMk/>
            <pc:sldMk cId="1517074559" sldId="423"/>
            <ac:inkMk id="62" creationId="{E951D9AD-6EEC-41C4-BEFB-8281EC40B856}"/>
          </ac:inkMkLst>
        </pc:inkChg>
        <pc:inkChg chg="add mod">
          <ac:chgData name="Shankar Kunwar" userId="d244fb764aa03eb0" providerId="LiveId" clId="{1BD80677-8FAF-49F6-97CB-0926801107AD}" dt="2020-11-10T06:40:58.781" v="500"/>
          <ac:inkMkLst>
            <pc:docMk/>
            <pc:sldMk cId="1517074559" sldId="423"/>
            <ac:inkMk id="63" creationId="{863ED38B-30E2-45CF-90C5-4B488F77DEF7}"/>
          </ac:inkMkLst>
        </pc:inkChg>
        <pc:inkChg chg="add mod">
          <ac:chgData name="Shankar Kunwar" userId="d244fb764aa03eb0" providerId="LiveId" clId="{1BD80677-8FAF-49F6-97CB-0926801107AD}" dt="2020-11-10T06:40:58.781" v="500"/>
          <ac:inkMkLst>
            <pc:docMk/>
            <pc:sldMk cId="1517074559" sldId="423"/>
            <ac:inkMk id="64" creationId="{9A24A105-7957-4E6C-A162-8D4DF67FB188}"/>
          </ac:inkMkLst>
        </pc:inkChg>
        <pc:inkChg chg="add mod">
          <ac:chgData name="Shankar Kunwar" userId="d244fb764aa03eb0" providerId="LiveId" clId="{1BD80677-8FAF-49F6-97CB-0926801107AD}" dt="2020-11-10T06:40:58.781" v="500"/>
          <ac:inkMkLst>
            <pc:docMk/>
            <pc:sldMk cId="1517074559" sldId="423"/>
            <ac:inkMk id="65" creationId="{9188612D-2B18-4068-9CE8-E0CA174F8466}"/>
          </ac:inkMkLst>
        </pc:inkChg>
        <pc:inkChg chg="add mod">
          <ac:chgData name="Shankar Kunwar" userId="d244fb764aa03eb0" providerId="LiveId" clId="{1BD80677-8FAF-49F6-97CB-0926801107AD}" dt="2020-11-10T06:40:58.781" v="500"/>
          <ac:inkMkLst>
            <pc:docMk/>
            <pc:sldMk cId="1517074559" sldId="423"/>
            <ac:inkMk id="68" creationId="{FE114FD4-C2B1-4BAF-BA88-3AD4A9A1B696}"/>
          </ac:inkMkLst>
        </pc:inkChg>
        <pc:inkChg chg="add mod">
          <ac:chgData name="Shankar Kunwar" userId="d244fb764aa03eb0" providerId="LiveId" clId="{1BD80677-8FAF-49F6-97CB-0926801107AD}" dt="2020-11-10T06:41:03.218" v="506"/>
          <ac:inkMkLst>
            <pc:docMk/>
            <pc:sldMk cId="1517074559" sldId="423"/>
            <ac:inkMk id="69" creationId="{E5832FAA-B328-4F54-8355-C5770AA42431}"/>
          </ac:inkMkLst>
        </pc:inkChg>
        <pc:inkChg chg="add mod">
          <ac:chgData name="Shankar Kunwar" userId="d244fb764aa03eb0" providerId="LiveId" clId="{1BD80677-8FAF-49F6-97CB-0926801107AD}" dt="2020-11-10T06:41:03.218" v="506"/>
          <ac:inkMkLst>
            <pc:docMk/>
            <pc:sldMk cId="1517074559" sldId="423"/>
            <ac:inkMk id="70" creationId="{7037206D-F331-435E-8F8B-35061491ABF2}"/>
          </ac:inkMkLst>
        </pc:inkChg>
        <pc:inkChg chg="add mod">
          <ac:chgData name="Shankar Kunwar" userId="d244fb764aa03eb0" providerId="LiveId" clId="{1BD80677-8FAF-49F6-97CB-0926801107AD}" dt="2020-11-10T06:41:03.218" v="506"/>
          <ac:inkMkLst>
            <pc:docMk/>
            <pc:sldMk cId="1517074559" sldId="423"/>
            <ac:inkMk id="71" creationId="{D1D9C9D0-7039-471A-A4BE-7CF0F58C756D}"/>
          </ac:inkMkLst>
        </pc:inkChg>
        <pc:inkChg chg="add mod">
          <ac:chgData name="Shankar Kunwar" userId="d244fb764aa03eb0" providerId="LiveId" clId="{1BD80677-8FAF-49F6-97CB-0926801107AD}" dt="2020-11-10T06:41:03.218" v="506"/>
          <ac:inkMkLst>
            <pc:docMk/>
            <pc:sldMk cId="1517074559" sldId="423"/>
            <ac:inkMk id="72" creationId="{BB338D34-3523-4A1D-9584-8A47BCA350DF}"/>
          </ac:inkMkLst>
        </pc:inkChg>
        <pc:inkChg chg="add mod">
          <ac:chgData name="Shankar Kunwar" userId="d244fb764aa03eb0" providerId="LiveId" clId="{1BD80677-8FAF-49F6-97CB-0926801107AD}" dt="2020-11-10T06:41:03.218" v="506"/>
          <ac:inkMkLst>
            <pc:docMk/>
            <pc:sldMk cId="1517074559" sldId="423"/>
            <ac:inkMk id="74" creationId="{A2E2A37B-8BBF-4AEE-906D-50F5BAAD9776}"/>
          </ac:inkMkLst>
        </pc:inkChg>
        <pc:inkChg chg="add mod">
          <ac:chgData name="Shankar Kunwar" userId="d244fb764aa03eb0" providerId="LiveId" clId="{1BD80677-8FAF-49F6-97CB-0926801107AD}" dt="2020-11-10T06:41:13.210" v="513"/>
          <ac:inkMkLst>
            <pc:docMk/>
            <pc:sldMk cId="1517074559" sldId="423"/>
            <ac:inkMk id="76" creationId="{D1BA3352-0498-43D1-8E34-0E370D258F6E}"/>
          </ac:inkMkLst>
        </pc:inkChg>
        <pc:inkChg chg="add mod">
          <ac:chgData name="Shankar Kunwar" userId="d244fb764aa03eb0" providerId="LiveId" clId="{1BD80677-8FAF-49F6-97CB-0926801107AD}" dt="2020-11-10T06:41:13.210" v="513"/>
          <ac:inkMkLst>
            <pc:docMk/>
            <pc:sldMk cId="1517074559" sldId="423"/>
            <ac:inkMk id="77" creationId="{AEB965CB-6707-4124-9A01-1EC1E292B374}"/>
          </ac:inkMkLst>
        </pc:inkChg>
        <pc:inkChg chg="add mod">
          <ac:chgData name="Shankar Kunwar" userId="d244fb764aa03eb0" providerId="LiveId" clId="{1BD80677-8FAF-49F6-97CB-0926801107AD}" dt="2020-11-10T06:41:03.218" v="506"/>
          <ac:inkMkLst>
            <pc:docMk/>
            <pc:sldMk cId="1517074559" sldId="423"/>
            <ac:inkMk id="78" creationId="{0B391A69-1A59-4BAF-A335-A021C9FDCF01}"/>
          </ac:inkMkLst>
        </pc:inkChg>
        <pc:inkChg chg="add mod">
          <ac:chgData name="Shankar Kunwar" userId="d244fb764aa03eb0" providerId="LiveId" clId="{1BD80677-8FAF-49F6-97CB-0926801107AD}" dt="2020-11-10T06:41:03.218" v="506"/>
          <ac:inkMkLst>
            <pc:docMk/>
            <pc:sldMk cId="1517074559" sldId="423"/>
            <ac:inkMk id="79" creationId="{7EB59070-9540-463D-836C-F8D89926A473}"/>
          </ac:inkMkLst>
        </pc:inkChg>
        <pc:inkChg chg="add mod">
          <ac:chgData name="Shankar Kunwar" userId="d244fb764aa03eb0" providerId="LiveId" clId="{1BD80677-8FAF-49F6-97CB-0926801107AD}" dt="2020-11-10T06:40:58.781" v="500"/>
          <ac:inkMkLst>
            <pc:docMk/>
            <pc:sldMk cId="1517074559" sldId="423"/>
            <ac:inkMk id="81" creationId="{BD0A16BC-C82A-468E-8021-39ECAC5B7829}"/>
          </ac:inkMkLst>
        </pc:inkChg>
        <pc:inkChg chg="add mod">
          <ac:chgData name="Shankar Kunwar" userId="d244fb764aa03eb0" providerId="LiveId" clId="{1BD80677-8FAF-49F6-97CB-0926801107AD}" dt="2020-11-10T06:40:58.781" v="500"/>
          <ac:inkMkLst>
            <pc:docMk/>
            <pc:sldMk cId="1517074559" sldId="423"/>
            <ac:inkMk id="82" creationId="{60D20592-771C-4E0E-BA3D-8B05B157526E}"/>
          </ac:inkMkLst>
        </pc:inkChg>
        <pc:inkChg chg="add mod">
          <ac:chgData name="Shankar Kunwar" userId="d244fb764aa03eb0" providerId="LiveId" clId="{1BD80677-8FAF-49F6-97CB-0926801107AD}" dt="2020-11-10T06:41:13.210" v="513"/>
          <ac:inkMkLst>
            <pc:docMk/>
            <pc:sldMk cId="1517074559" sldId="423"/>
            <ac:inkMk id="84" creationId="{456103BC-88EA-4CA9-BCEE-0354C89C969D}"/>
          </ac:inkMkLst>
        </pc:inkChg>
        <pc:inkChg chg="add mod">
          <ac:chgData name="Shankar Kunwar" userId="d244fb764aa03eb0" providerId="LiveId" clId="{1BD80677-8FAF-49F6-97CB-0926801107AD}" dt="2020-11-10T06:41:13.210" v="513"/>
          <ac:inkMkLst>
            <pc:docMk/>
            <pc:sldMk cId="1517074559" sldId="423"/>
            <ac:inkMk id="85" creationId="{C09B302C-4E37-466C-982D-54F186BE945B}"/>
          </ac:inkMkLst>
        </pc:inkChg>
        <pc:inkChg chg="add mod">
          <ac:chgData name="Shankar Kunwar" userId="d244fb764aa03eb0" providerId="LiveId" clId="{1BD80677-8FAF-49F6-97CB-0926801107AD}" dt="2020-11-10T06:41:13.210" v="513"/>
          <ac:inkMkLst>
            <pc:docMk/>
            <pc:sldMk cId="1517074559" sldId="423"/>
            <ac:inkMk id="86" creationId="{90B9EFF5-84A5-441E-B2B5-35DA31C33B52}"/>
          </ac:inkMkLst>
        </pc:inkChg>
        <pc:inkChg chg="add mod">
          <ac:chgData name="Shankar Kunwar" userId="d244fb764aa03eb0" providerId="LiveId" clId="{1BD80677-8FAF-49F6-97CB-0926801107AD}" dt="2020-11-10T06:41:03.218" v="506"/>
          <ac:inkMkLst>
            <pc:docMk/>
            <pc:sldMk cId="1517074559" sldId="423"/>
            <ac:inkMk id="88" creationId="{E90AD8C3-787A-4121-BAE9-3669D710782D}"/>
          </ac:inkMkLst>
        </pc:inkChg>
        <pc:inkChg chg="add mod">
          <ac:chgData name="Shankar Kunwar" userId="d244fb764aa03eb0" providerId="LiveId" clId="{1BD80677-8FAF-49F6-97CB-0926801107AD}" dt="2020-11-10T06:41:13.210" v="513"/>
          <ac:inkMkLst>
            <pc:docMk/>
            <pc:sldMk cId="1517074559" sldId="423"/>
            <ac:inkMk id="90" creationId="{4EF15D3F-3E99-4AA8-97D8-6FA5A242BAB7}"/>
          </ac:inkMkLst>
        </pc:inkChg>
        <pc:inkChg chg="add mod">
          <ac:chgData name="Shankar Kunwar" userId="d244fb764aa03eb0" providerId="LiveId" clId="{1BD80677-8FAF-49F6-97CB-0926801107AD}" dt="2020-11-10T06:41:13.210" v="513"/>
          <ac:inkMkLst>
            <pc:docMk/>
            <pc:sldMk cId="1517074559" sldId="423"/>
            <ac:inkMk id="91" creationId="{A444E9A6-7BBF-4C0E-997A-9DA85F18E20F}"/>
          </ac:inkMkLst>
        </pc:inkChg>
        <pc:inkChg chg="add mod">
          <ac:chgData name="Shankar Kunwar" userId="d244fb764aa03eb0" providerId="LiveId" clId="{1BD80677-8FAF-49F6-97CB-0926801107AD}" dt="2020-11-10T06:41:13.210" v="513"/>
          <ac:inkMkLst>
            <pc:docMk/>
            <pc:sldMk cId="1517074559" sldId="423"/>
            <ac:inkMk id="92" creationId="{7746F28D-4607-4315-ADF5-CCBB5D268826}"/>
          </ac:inkMkLst>
        </pc:inkChg>
        <pc:inkChg chg="add mod">
          <ac:chgData name="Shankar Kunwar" userId="d244fb764aa03eb0" providerId="LiveId" clId="{1BD80677-8FAF-49F6-97CB-0926801107AD}" dt="2020-11-10T06:41:13.210" v="513"/>
          <ac:inkMkLst>
            <pc:docMk/>
            <pc:sldMk cId="1517074559" sldId="423"/>
            <ac:inkMk id="93" creationId="{8385D47B-9B26-458D-B45C-50509F99583F}"/>
          </ac:inkMkLst>
        </pc:inkChg>
        <pc:inkChg chg="add mod">
          <ac:chgData name="Shankar Kunwar" userId="d244fb764aa03eb0" providerId="LiveId" clId="{1BD80677-8FAF-49F6-97CB-0926801107AD}" dt="2020-11-10T06:41:13.210" v="513"/>
          <ac:inkMkLst>
            <pc:docMk/>
            <pc:sldMk cId="1517074559" sldId="423"/>
            <ac:inkMk id="95" creationId="{2BB0DAF1-3353-41A0-B1C2-08BD4BE95138}"/>
          </ac:inkMkLst>
        </pc:inkChg>
      </pc:sldChg>
      <pc:sldChg chg="addSp modSp new mod">
        <pc:chgData name="Shankar Kunwar" userId="d244fb764aa03eb0" providerId="LiveId" clId="{1BD80677-8FAF-49F6-97CB-0926801107AD}" dt="2020-11-11T05:54:37.397" v="522" actId="1076"/>
        <pc:sldMkLst>
          <pc:docMk/>
          <pc:sldMk cId="652288421" sldId="424"/>
        </pc:sldMkLst>
        <pc:spChg chg="add mod">
          <ac:chgData name="Shankar Kunwar" userId="d244fb764aa03eb0" providerId="LiveId" clId="{1BD80677-8FAF-49F6-97CB-0926801107AD}" dt="2020-11-11T05:54:37.397" v="522" actId="1076"/>
          <ac:spMkLst>
            <pc:docMk/>
            <pc:sldMk cId="652288421" sldId="424"/>
            <ac:spMk id="3" creationId="{95197C2C-5581-4AD7-969A-91230205AC4B}"/>
          </ac:spMkLst>
        </pc:spChg>
      </pc:sldChg>
      <pc:sldChg chg="delSp modSp add mod ord">
        <pc:chgData name="Shankar Kunwar" userId="d244fb764aa03eb0" providerId="LiveId" clId="{1BD80677-8FAF-49F6-97CB-0926801107AD}" dt="2020-11-11T05:55:13.222" v="528" actId="1076"/>
        <pc:sldMkLst>
          <pc:docMk/>
          <pc:sldMk cId="1523220104" sldId="425"/>
        </pc:sldMkLst>
        <pc:spChg chg="del">
          <ac:chgData name="Shankar Kunwar" userId="d244fb764aa03eb0" providerId="LiveId" clId="{1BD80677-8FAF-49F6-97CB-0926801107AD}" dt="2020-11-11T05:55:06.802" v="526" actId="21"/>
          <ac:spMkLst>
            <pc:docMk/>
            <pc:sldMk cId="1523220104" sldId="425"/>
            <ac:spMk id="4" creationId="{00000000-0000-0000-0000-000000000000}"/>
          </ac:spMkLst>
        </pc:spChg>
        <pc:spChg chg="mod">
          <ac:chgData name="Shankar Kunwar" userId="d244fb764aa03eb0" providerId="LiveId" clId="{1BD80677-8FAF-49F6-97CB-0926801107AD}" dt="2020-11-11T05:55:13.222" v="528" actId="1076"/>
          <ac:spMkLst>
            <pc:docMk/>
            <pc:sldMk cId="1523220104" sldId="425"/>
            <ac:spMk id="5" creationId="{00000000-0000-0000-0000-000000000000}"/>
          </ac:spMkLst>
        </pc:spChg>
        <pc:spChg chg="del">
          <ac:chgData name="Shankar Kunwar" userId="d244fb764aa03eb0" providerId="LiveId" clId="{1BD80677-8FAF-49F6-97CB-0926801107AD}" dt="2020-11-11T05:55:10.888" v="527" actId="21"/>
          <ac:spMkLst>
            <pc:docMk/>
            <pc:sldMk cId="1523220104" sldId="425"/>
            <ac:spMk id="6"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33.wmf"/><Relationship Id="rId7" Type="http://schemas.openxmlformats.org/officeDocument/2006/relationships/image" Target="../media/image37.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10" Type="http://schemas.openxmlformats.org/officeDocument/2006/relationships/image" Target="../media/image40.wmf"/><Relationship Id="rId4" Type="http://schemas.openxmlformats.org/officeDocument/2006/relationships/image" Target="../media/image34.wmf"/><Relationship Id="rId9" Type="http://schemas.openxmlformats.org/officeDocument/2006/relationships/image" Target="../media/image3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0.wmf"/><Relationship Id="rId7" Type="http://schemas.openxmlformats.org/officeDocument/2006/relationships/image" Target="../media/image45.wmf"/><Relationship Id="rId2" Type="http://schemas.openxmlformats.org/officeDocument/2006/relationships/image" Target="../media/image36.wmf"/><Relationship Id="rId1" Type="http://schemas.openxmlformats.org/officeDocument/2006/relationships/image" Target="../media/image41.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3B6F152-5B29-4E1B-9F2C-C8FD6CE80479}" type="datetimeFigureOut">
              <a:rPr lang="en-US"/>
              <a:pPr>
                <a:defRPr/>
              </a:pPr>
              <a:t>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1115022-DB1C-4B22-AA0A-D026CDDE0A2A}" type="slidenum">
              <a:rPr lang="en-US"/>
              <a:pPr>
                <a:defRPr/>
              </a:pPr>
              <a:t>‹#›</a:t>
            </a:fld>
            <a:endParaRPr lang="en-US"/>
          </a:p>
        </p:txBody>
      </p:sp>
    </p:spTree>
    <p:extLst>
      <p:ext uri="{BB962C8B-B14F-4D97-AF65-F5344CB8AC3E}">
        <p14:creationId xmlns:p14="http://schemas.microsoft.com/office/powerpoint/2010/main" val="2652370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3</a:t>
            </a:fld>
            <a:endParaRPr lang="en-US"/>
          </a:p>
        </p:txBody>
      </p:sp>
    </p:spTree>
    <p:extLst>
      <p:ext uri="{BB962C8B-B14F-4D97-AF65-F5344CB8AC3E}">
        <p14:creationId xmlns:p14="http://schemas.microsoft.com/office/powerpoint/2010/main" val="3033638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17</a:t>
            </a:fld>
            <a:endParaRPr lang="en-US"/>
          </a:p>
        </p:txBody>
      </p:sp>
    </p:spTree>
    <p:extLst>
      <p:ext uri="{BB962C8B-B14F-4D97-AF65-F5344CB8AC3E}">
        <p14:creationId xmlns:p14="http://schemas.microsoft.com/office/powerpoint/2010/main" val="2014476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18</a:t>
            </a:fld>
            <a:endParaRPr lang="en-US"/>
          </a:p>
        </p:txBody>
      </p:sp>
    </p:spTree>
    <p:extLst>
      <p:ext uri="{BB962C8B-B14F-4D97-AF65-F5344CB8AC3E}">
        <p14:creationId xmlns:p14="http://schemas.microsoft.com/office/powerpoint/2010/main" val="3642315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19</a:t>
            </a:fld>
            <a:endParaRPr lang="en-US"/>
          </a:p>
        </p:txBody>
      </p:sp>
    </p:spTree>
    <p:extLst>
      <p:ext uri="{BB962C8B-B14F-4D97-AF65-F5344CB8AC3E}">
        <p14:creationId xmlns:p14="http://schemas.microsoft.com/office/powerpoint/2010/main" val="3589966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20</a:t>
            </a:fld>
            <a:endParaRPr lang="en-US"/>
          </a:p>
        </p:txBody>
      </p:sp>
    </p:spTree>
    <p:extLst>
      <p:ext uri="{BB962C8B-B14F-4D97-AF65-F5344CB8AC3E}">
        <p14:creationId xmlns:p14="http://schemas.microsoft.com/office/powerpoint/2010/main" val="590674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21</a:t>
            </a:fld>
            <a:endParaRPr lang="en-US"/>
          </a:p>
        </p:txBody>
      </p:sp>
    </p:spTree>
    <p:extLst>
      <p:ext uri="{BB962C8B-B14F-4D97-AF65-F5344CB8AC3E}">
        <p14:creationId xmlns:p14="http://schemas.microsoft.com/office/powerpoint/2010/main" val="3261284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22</a:t>
            </a:fld>
            <a:endParaRPr lang="en-US"/>
          </a:p>
        </p:txBody>
      </p:sp>
    </p:spTree>
    <p:extLst>
      <p:ext uri="{BB962C8B-B14F-4D97-AF65-F5344CB8AC3E}">
        <p14:creationId xmlns:p14="http://schemas.microsoft.com/office/powerpoint/2010/main" val="4106472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24</a:t>
            </a:fld>
            <a:endParaRPr lang="en-US"/>
          </a:p>
        </p:txBody>
      </p:sp>
    </p:spTree>
    <p:extLst>
      <p:ext uri="{BB962C8B-B14F-4D97-AF65-F5344CB8AC3E}">
        <p14:creationId xmlns:p14="http://schemas.microsoft.com/office/powerpoint/2010/main" val="1296838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25</a:t>
            </a:fld>
            <a:endParaRPr lang="en-US"/>
          </a:p>
        </p:txBody>
      </p:sp>
    </p:spTree>
    <p:extLst>
      <p:ext uri="{BB962C8B-B14F-4D97-AF65-F5344CB8AC3E}">
        <p14:creationId xmlns:p14="http://schemas.microsoft.com/office/powerpoint/2010/main" val="3670003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26</a:t>
            </a:fld>
            <a:endParaRPr lang="en-US"/>
          </a:p>
        </p:txBody>
      </p:sp>
    </p:spTree>
    <p:extLst>
      <p:ext uri="{BB962C8B-B14F-4D97-AF65-F5344CB8AC3E}">
        <p14:creationId xmlns:p14="http://schemas.microsoft.com/office/powerpoint/2010/main" val="2405676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4</a:t>
            </a:fld>
            <a:endParaRPr lang="en-US"/>
          </a:p>
        </p:txBody>
      </p:sp>
    </p:spTree>
    <p:extLst>
      <p:ext uri="{BB962C8B-B14F-4D97-AF65-F5344CB8AC3E}">
        <p14:creationId xmlns:p14="http://schemas.microsoft.com/office/powerpoint/2010/main" val="2130776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5</a:t>
            </a:fld>
            <a:endParaRPr lang="en-US"/>
          </a:p>
        </p:txBody>
      </p:sp>
    </p:spTree>
    <p:extLst>
      <p:ext uri="{BB962C8B-B14F-4D97-AF65-F5344CB8AC3E}">
        <p14:creationId xmlns:p14="http://schemas.microsoft.com/office/powerpoint/2010/main" val="3047794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6</a:t>
            </a:fld>
            <a:endParaRPr lang="en-US"/>
          </a:p>
        </p:txBody>
      </p:sp>
    </p:spTree>
    <p:extLst>
      <p:ext uri="{BB962C8B-B14F-4D97-AF65-F5344CB8AC3E}">
        <p14:creationId xmlns:p14="http://schemas.microsoft.com/office/powerpoint/2010/main" val="152099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7</a:t>
            </a:fld>
            <a:endParaRPr lang="en-US"/>
          </a:p>
        </p:txBody>
      </p:sp>
    </p:spTree>
    <p:extLst>
      <p:ext uri="{BB962C8B-B14F-4D97-AF65-F5344CB8AC3E}">
        <p14:creationId xmlns:p14="http://schemas.microsoft.com/office/powerpoint/2010/main" val="249504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8</a:t>
            </a:fld>
            <a:endParaRPr lang="en-US"/>
          </a:p>
        </p:txBody>
      </p:sp>
    </p:spTree>
    <p:extLst>
      <p:ext uri="{BB962C8B-B14F-4D97-AF65-F5344CB8AC3E}">
        <p14:creationId xmlns:p14="http://schemas.microsoft.com/office/powerpoint/2010/main" val="699990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10</a:t>
            </a:fld>
            <a:endParaRPr lang="en-US"/>
          </a:p>
        </p:txBody>
      </p:sp>
    </p:spTree>
    <p:extLst>
      <p:ext uri="{BB962C8B-B14F-4D97-AF65-F5344CB8AC3E}">
        <p14:creationId xmlns:p14="http://schemas.microsoft.com/office/powerpoint/2010/main" val="111492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11</a:t>
            </a:fld>
            <a:endParaRPr lang="en-US"/>
          </a:p>
        </p:txBody>
      </p:sp>
    </p:spTree>
    <p:extLst>
      <p:ext uri="{BB962C8B-B14F-4D97-AF65-F5344CB8AC3E}">
        <p14:creationId xmlns:p14="http://schemas.microsoft.com/office/powerpoint/2010/main" val="2348997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1DD3F5-90A9-4903-8DD5-AF8DE6610F9B}" type="slidenum">
              <a:rPr lang="en-US"/>
              <a:pPr fontAlgn="base">
                <a:spcBef>
                  <a:spcPct val="0"/>
                </a:spcBef>
                <a:spcAft>
                  <a:spcPct val="0"/>
                </a:spcAft>
                <a:defRPr/>
              </a:pPr>
              <a:t>13</a:t>
            </a:fld>
            <a:endParaRPr lang="en-US"/>
          </a:p>
        </p:txBody>
      </p:sp>
    </p:spTree>
    <p:extLst>
      <p:ext uri="{BB962C8B-B14F-4D97-AF65-F5344CB8AC3E}">
        <p14:creationId xmlns:p14="http://schemas.microsoft.com/office/powerpoint/2010/main" val="1118693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0" y="762000"/>
            <a:ext cx="9144000" cy="0"/>
          </a:xfrm>
          <a:prstGeom prst="line">
            <a:avLst/>
          </a:prstGeom>
          <a:ln w="38100">
            <a:solidFill>
              <a:srgbClr val="00FF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ED3D18AB-171C-4270-A715-D847A7EAF7B3}"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355013-E0F6-41F2-9D61-183FEFBDDB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CF2F79-0263-43AC-B1FB-84C1403AE53B}"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AFF59A-7BE3-4383-93B8-5280D27F353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52461BD-543E-4D1C-9F0A-0A6D664C5C6C}"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A70EF0-A941-47E2-9049-A990EE5E023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7A6A1C-AC72-4D79-BA00-73FCF2ACD71C}"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60394A-F5C3-46B1-8AA8-A29C6E9BB22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D1A68E5-9B9F-4B0C-9F0F-49552C4057EE}"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B33B4F-D459-4655-9530-3EF2E99C15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A866D9C-F5F2-4705-B529-801BFCBAF44D}"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D4FA2B-5E1B-4461-A09C-2BCD9D00A1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BD1243-4CF0-4270-942E-50F8EDDD6DA2}" type="datetimeFigureOut">
              <a:rPr lang="en-US"/>
              <a:pPr>
                <a:defRPr/>
              </a:pPr>
              <a:t>1/16/2021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A6914EB-B8FF-4609-BF35-D756633F39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326E2CC-6783-492D-94D9-9C393AC84C09}" type="datetimeFigureOut">
              <a:rPr lang="en-US"/>
              <a:pPr>
                <a:defRPr/>
              </a:pPr>
              <a:t>1/16/2021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5D99AC3-BEC0-447E-A1B5-72E29472D6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65F6DC-0D3C-4425-9A1E-547A3DE069EF}" type="datetimeFigureOut">
              <a:rPr lang="en-US"/>
              <a:pPr>
                <a:defRPr/>
              </a:pPr>
              <a:t>1/16/2021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B3A55E-6A76-4373-8C56-A80FFF00946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0B878C3-B3FE-4656-8B8E-28AA9A86D232}"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DAA368-1502-4214-AD79-0B100B94B41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1787D9C-D707-4497-9737-2C8A73F46C94}"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53301C-17E8-402B-98E9-14D8FF50BE2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509485-E25D-4791-AAA1-B20F206D37C5}" type="datetimeFigureOut">
              <a:rPr lang="en-US"/>
              <a:pPr>
                <a:defRPr/>
              </a:pPr>
              <a:t>1/16/2021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D6166E7-B665-47C7-98A7-91D20CF95C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8.emf"/><Relationship Id="rId5" Type="http://schemas.openxmlformats.org/officeDocument/2006/relationships/image" Target="../media/image25.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notesSlide" Target="../notesSlides/notesSlide10.xml"/><Relationship Id="rId7"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26.wmf"/><Relationship Id="rId5" Type="http://schemas.openxmlformats.org/officeDocument/2006/relationships/oleObject" Target="../embeddings/oleObject14.bin"/><Relationship Id="rId10" Type="http://schemas.openxmlformats.org/officeDocument/2006/relationships/image" Target="../media/image28.wmf"/><Relationship Id="rId4" Type="http://schemas.openxmlformats.org/officeDocument/2006/relationships/image" Target="../media/image1.jpeg"/><Relationship Id="rId9"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29.wmf"/><Relationship Id="rId5" Type="http://schemas.openxmlformats.org/officeDocument/2006/relationships/oleObject" Target="../embeddings/oleObject17.bin"/><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oleObject" Target="../embeddings/oleObject22.bin"/><Relationship Id="rId18" Type="http://schemas.openxmlformats.org/officeDocument/2006/relationships/image" Target="../media/image37.wmf"/><Relationship Id="rId3" Type="http://schemas.openxmlformats.org/officeDocument/2006/relationships/notesSlide" Target="../notesSlides/notesSlide13.xml"/><Relationship Id="rId21" Type="http://schemas.openxmlformats.org/officeDocument/2006/relationships/oleObject" Target="../embeddings/oleObject26.bin"/><Relationship Id="rId7" Type="http://schemas.openxmlformats.org/officeDocument/2006/relationships/oleObject" Target="../embeddings/oleObject19.bin"/><Relationship Id="rId12" Type="http://schemas.openxmlformats.org/officeDocument/2006/relationships/image" Target="../media/image34.wmf"/><Relationship Id="rId17" Type="http://schemas.openxmlformats.org/officeDocument/2006/relationships/oleObject" Target="../embeddings/oleObject24.bin"/><Relationship Id="rId25" Type="http://schemas.openxmlformats.org/officeDocument/2006/relationships/image" Target="../media/image40.wmf"/><Relationship Id="rId2" Type="http://schemas.openxmlformats.org/officeDocument/2006/relationships/slideLayout" Target="../slideLayouts/slideLayout1.xml"/><Relationship Id="rId16" Type="http://schemas.openxmlformats.org/officeDocument/2006/relationships/image" Target="../media/image36.wmf"/><Relationship Id="rId20" Type="http://schemas.openxmlformats.org/officeDocument/2006/relationships/image" Target="../media/image38.wmf"/><Relationship Id="rId1" Type="http://schemas.openxmlformats.org/officeDocument/2006/relationships/vmlDrawing" Target="../drawings/vmlDrawing7.vml"/><Relationship Id="rId6" Type="http://schemas.openxmlformats.org/officeDocument/2006/relationships/image" Target="../media/image31.wmf"/><Relationship Id="rId11" Type="http://schemas.openxmlformats.org/officeDocument/2006/relationships/oleObject" Target="../embeddings/oleObject21.bin"/><Relationship Id="rId24" Type="http://schemas.openxmlformats.org/officeDocument/2006/relationships/oleObject" Target="../embeddings/oleObject28.bin"/><Relationship Id="rId5" Type="http://schemas.openxmlformats.org/officeDocument/2006/relationships/oleObject" Target="../embeddings/oleObject18.bin"/><Relationship Id="rId15" Type="http://schemas.openxmlformats.org/officeDocument/2006/relationships/oleObject" Target="../embeddings/oleObject23.bin"/><Relationship Id="rId23" Type="http://schemas.openxmlformats.org/officeDocument/2006/relationships/oleObject" Target="../embeddings/oleObject27.bin"/><Relationship Id="rId10" Type="http://schemas.openxmlformats.org/officeDocument/2006/relationships/image" Target="../media/image33.wmf"/><Relationship Id="rId19" Type="http://schemas.openxmlformats.org/officeDocument/2006/relationships/oleObject" Target="../embeddings/oleObject25.bin"/><Relationship Id="rId4" Type="http://schemas.openxmlformats.org/officeDocument/2006/relationships/image" Target="../media/image1.jpeg"/><Relationship Id="rId9" Type="http://schemas.openxmlformats.org/officeDocument/2006/relationships/oleObject" Target="../embeddings/oleObject20.bin"/><Relationship Id="rId14" Type="http://schemas.openxmlformats.org/officeDocument/2006/relationships/image" Target="../media/image35.wmf"/><Relationship Id="rId22" Type="http://schemas.openxmlformats.org/officeDocument/2006/relationships/image" Target="../media/image39.wmf"/></Relationships>
</file>

<file path=ppt/slides/_rels/slide21.xml.rels><?xml version="1.0" encoding="UTF-8" standalone="yes"?>
<Relationships xmlns="http://schemas.openxmlformats.org/package/2006/relationships"><Relationship Id="rId8" Type="http://schemas.openxmlformats.org/officeDocument/2006/relationships/image" Target="../media/image36.wmf"/><Relationship Id="rId13" Type="http://schemas.openxmlformats.org/officeDocument/2006/relationships/oleObject" Target="../embeddings/oleObject33.bin"/><Relationship Id="rId18" Type="http://schemas.openxmlformats.org/officeDocument/2006/relationships/image" Target="../media/image45.wmf"/><Relationship Id="rId3" Type="http://schemas.openxmlformats.org/officeDocument/2006/relationships/notesSlide" Target="../notesSlides/notesSlide14.xml"/><Relationship Id="rId7" Type="http://schemas.openxmlformats.org/officeDocument/2006/relationships/oleObject" Target="../embeddings/oleObject30.bin"/><Relationship Id="rId12" Type="http://schemas.openxmlformats.org/officeDocument/2006/relationships/image" Target="../media/image42.wmf"/><Relationship Id="rId17" Type="http://schemas.openxmlformats.org/officeDocument/2006/relationships/oleObject" Target="../embeddings/oleObject35.bin"/><Relationship Id="rId2" Type="http://schemas.openxmlformats.org/officeDocument/2006/relationships/slideLayout" Target="../slideLayouts/slideLayout1.xml"/><Relationship Id="rId16" Type="http://schemas.openxmlformats.org/officeDocument/2006/relationships/image" Target="../media/image44.wmf"/><Relationship Id="rId1" Type="http://schemas.openxmlformats.org/officeDocument/2006/relationships/vmlDrawing" Target="../drawings/vmlDrawing8.vml"/><Relationship Id="rId6" Type="http://schemas.openxmlformats.org/officeDocument/2006/relationships/image" Target="../media/image41.wmf"/><Relationship Id="rId11" Type="http://schemas.openxmlformats.org/officeDocument/2006/relationships/oleObject" Target="../embeddings/oleObject32.bin"/><Relationship Id="rId5" Type="http://schemas.openxmlformats.org/officeDocument/2006/relationships/oleObject" Target="../embeddings/oleObject29.bin"/><Relationship Id="rId15" Type="http://schemas.openxmlformats.org/officeDocument/2006/relationships/oleObject" Target="../embeddings/oleObject34.bin"/><Relationship Id="rId10" Type="http://schemas.openxmlformats.org/officeDocument/2006/relationships/image" Target="../media/image40.wmf"/><Relationship Id="rId4" Type="http://schemas.openxmlformats.org/officeDocument/2006/relationships/image" Target="../media/image1.jpeg"/><Relationship Id="rId9" Type="http://schemas.openxmlformats.org/officeDocument/2006/relationships/oleObject" Target="../embeddings/oleObject31.bin"/><Relationship Id="rId14" Type="http://schemas.openxmlformats.org/officeDocument/2006/relationships/image" Target="../media/image43.wmf"/></Relationships>
</file>

<file path=ppt/slides/_rels/slide22.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16.xml"/><Relationship Id="rId7" Type="http://schemas.openxmlformats.org/officeDocument/2006/relationships/image" Target="../media/image48.wmf"/><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37.bin"/><Relationship Id="rId5" Type="http://schemas.openxmlformats.org/officeDocument/2006/relationships/image" Target="../media/image47.wmf"/><Relationship Id="rId4" Type="http://schemas.openxmlformats.org/officeDocument/2006/relationships/oleObject" Target="../embeddings/oleObject36.bin"/><Relationship Id="rId9" Type="http://schemas.openxmlformats.org/officeDocument/2006/relationships/image" Target="../media/image49.wmf"/></Relationships>
</file>

<file path=ppt/slides/_rels/slide25.x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oleObject" Target="../embeddings/oleObject43.bin"/><Relationship Id="rId3" Type="http://schemas.openxmlformats.org/officeDocument/2006/relationships/notesSlide" Target="../notesSlides/notesSlide17.xml"/><Relationship Id="rId7" Type="http://schemas.openxmlformats.org/officeDocument/2006/relationships/oleObject" Target="../embeddings/oleObject40.bin"/><Relationship Id="rId12" Type="http://schemas.openxmlformats.org/officeDocument/2006/relationships/image" Target="../media/image53.wmf"/><Relationship Id="rId2" Type="http://schemas.openxmlformats.org/officeDocument/2006/relationships/slideLayout" Target="../slideLayouts/slideLayout1.xml"/><Relationship Id="rId16" Type="http://schemas.openxmlformats.org/officeDocument/2006/relationships/image" Target="../media/image55.wmf"/><Relationship Id="rId1" Type="http://schemas.openxmlformats.org/officeDocument/2006/relationships/vmlDrawing" Target="../drawings/vmlDrawing10.vml"/><Relationship Id="rId6" Type="http://schemas.openxmlformats.org/officeDocument/2006/relationships/image" Target="../media/image50.wmf"/><Relationship Id="rId11" Type="http://schemas.openxmlformats.org/officeDocument/2006/relationships/oleObject" Target="../embeddings/oleObject42.bin"/><Relationship Id="rId5" Type="http://schemas.openxmlformats.org/officeDocument/2006/relationships/oleObject" Target="../embeddings/oleObject39.bin"/><Relationship Id="rId15" Type="http://schemas.openxmlformats.org/officeDocument/2006/relationships/oleObject" Target="../embeddings/oleObject44.bin"/><Relationship Id="rId10" Type="http://schemas.openxmlformats.org/officeDocument/2006/relationships/image" Target="../media/image52.wmf"/><Relationship Id="rId4" Type="http://schemas.openxmlformats.org/officeDocument/2006/relationships/image" Target="../media/image1.jpeg"/><Relationship Id="rId9" Type="http://schemas.openxmlformats.org/officeDocument/2006/relationships/oleObject" Target="../embeddings/oleObject41.bin"/><Relationship Id="rId14" Type="http://schemas.openxmlformats.org/officeDocument/2006/relationships/image" Target="../media/image54.wmf"/></Relationships>
</file>

<file path=ppt/slides/_rels/slide26.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xml"/><Relationship Id="rId7" Type="http://schemas.openxmlformats.org/officeDocument/2006/relationships/image" Target="../media/image3.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microsoft.com/office/2007/relationships/hdphoto" Target="../media/hdphoto1.wdp"/><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7.wmf"/><Relationship Id="rId12"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8.wmf"/><Relationship Id="rId14"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18.png"/><Relationship Id="rId3" Type="http://schemas.openxmlformats.org/officeDocument/2006/relationships/notesSlide" Target="../notesSlides/notesSlide6.xml"/><Relationship Id="rId7" Type="http://schemas.openxmlformats.org/officeDocument/2006/relationships/oleObject" Target="../embeddings/oleObject11.bin"/><Relationship Id="rId12" Type="http://schemas.openxmlformats.org/officeDocument/2006/relationships/image" Target="../media/image16.wmf"/><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3.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5.wmf"/><Relationship Id="rId4" Type="http://schemas.openxmlformats.org/officeDocument/2006/relationships/image" Target="../media/image1.jpeg"/><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pPr eaLnBrk="1" hangingPunct="1"/>
            <a:r>
              <a:rPr lang="en-US" dirty="0"/>
              <a:t>Chapter 26</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a:t>Current and Resistance</a:t>
            </a:r>
          </a:p>
          <a:p>
            <a:pPr eaLnBrk="1" fontAlgn="auto" hangingPunct="1">
              <a:spcAft>
                <a:spcPts val="0"/>
              </a:spcAft>
              <a:buFont typeface="Arial" pitchFamily="34" charset="0"/>
              <a:buNone/>
              <a:defRPr/>
            </a:pPr>
            <a:r>
              <a:rPr lang="en-US" dirty="0"/>
              <a:t>Charge in motion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8"/>
          <p:cNvGrpSpPr/>
          <p:nvPr/>
        </p:nvGrpSpPr>
        <p:grpSpPr>
          <a:xfrm>
            <a:off x="457200" y="1524000"/>
            <a:ext cx="3733800" cy="1447800"/>
            <a:chOff x="2223655" y="1447800"/>
            <a:chExt cx="3463635" cy="1447800"/>
          </a:xfrm>
          <a:solidFill>
            <a:schemeClr val="accent6">
              <a:lumMod val="60000"/>
              <a:lumOff val="40000"/>
            </a:schemeClr>
          </a:solidFill>
        </p:grpSpPr>
        <p:sp>
          <p:nvSpPr>
            <p:cNvPr id="103" name="Rectangle 102"/>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177"/>
          <p:cNvGrpSpPr/>
          <p:nvPr/>
        </p:nvGrpSpPr>
        <p:grpSpPr>
          <a:xfrm>
            <a:off x="609600" y="1524000"/>
            <a:ext cx="3048000" cy="1371600"/>
            <a:chOff x="533400" y="1676400"/>
            <a:chExt cx="3048000" cy="1371600"/>
          </a:xfrm>
        </p:grpSpPr>
        <p:sp>
          <p:nvSpPr>
            <p:cNvPr id="107" name="Oval 106"/>
            <p:cNvSpPr/>
            <p:nvPr/>
          </p:nvSpPr>
          <p:spPr bwMode="auto">
            <a:xfrm>
              <a:off x="573088" y="1752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8" name="TextBox 48"/>
            <p:cNvSpPr txBox="1">
              <a:spLocks noChangeArrowheads="1"/>
            </p:cNvSpPr>
            <p:nvPr/>
          </p:nvSpPr>
          <p:spPr bwMode="auto">
            <a:xfrm>
              <a:off x="533400" y="1754056"/>
              <a:ext cx="243978" cy="215444"/>
            </a:xfrm>
            <a:prstGeom prst="rect">
              <a:avLst/>
            </a:prstGeom>
            <a:noFill/>
            <a:ln w="9525">
              <a:noFill/>
              <a:miter lim="800000"/>
              <a:headEnd/>
              <a:tailEnd/>
            </a:ln>
          </p:spPr>
          <p:txBody>
            <a:bodyPr wrap="none">
              <a:spAutoFit/>
            </a:bodyPr>
            <a:lstStyle/>
            <a:p>
              <a:r>
                <a:rPr lang="en-US" sz="800" dirty="0"/>
                <a:t>+</a:t>
              </a:r>
            </a:p>
          </p:txBody>
        </p:sp>
        <p:sp>
          <p:nvSpPr>
            <p:cNvPr id="110" name="Oval 109"/>
            <p:cNvSpPr/>
            <p:nvPr/>
          </p:nvSpPr>
          <p:spPr bwMode="auto">
            <a:xfrm>
              <a:off x="3331000" y="19812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1" name="TextBox 48"/>
            <p:cNvSpPr txBox="1">
              <a:spLocks noChangeArrowheads="1"/>
            </p:cNvSpPr>
            <p:nvPr/>
          </p:nvSpPr>
          <p:spPr bwMode="auto">
            <a:xfrm>
              <a:off x="3337421" y="1982656"/>
              <a:ext cx="243979" cy="215444"/>
            </a:xfrm>
            <a:prstGeom prst="rect">
              <a:avLst/>
            </a:prstGeom>
            <a:noFill/>
            <a:ln w="9525">
              <a:noFill/>
              <a:miter lim="800000"/>
              <a:headEnd/>
              <a:tailEnd/>
            </a:ln>
          </p:spPr>
          <p:txBody>
            <a:bodyPr wrap="none">
              <a:spAutoFit/>
            </a:bodyPr>
            <a:lstStyle/>
            <a:p>
              <a:r>
                <a:rPr lang="en-US" sz="800" dirty="0"/>
                <a:t>+</a:t>
              </a:r>
            </a:p>
          </p:txBody>
        </p:sp>
        <p:sp>
          <p:nvSpPr>
            <p:cNvPr id="113" name="Oval 112"/>
            <p:cNvSpPr/>
            <p:nvPr/>
          </p:nvSpPr>
          <p:spPr bwMode="auto">
            <a:xfrm>
              <a:off x="1905000" y="22098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4" name="TextBox 48"/>
            <p:cNvSpPr txBox="1">
              <a:spLocks noChangeArrowheads="1"/>
            </p:cNvSpPr>
            <p:nvPr/>
          </p:nvSpPr>
          <p:spPr bwMode="auto">
            <a:xfrm>
              <a:off x="1905000" y="2211256"/>
              <a:ext cx="243978" cy="215444"/>
            </a:xfrm>
            <a:prstGeom prst="rect">
              <a:avLst/>
            </a:prstGeom>
            <a:noFill/>
            <a:ln w="9525">
              <a:noFill/>
              <a:miter lim="800000"/>
              <a:headEnd/>
              <a:tailEnd/>
            </a:ln>
          </p:spPr>
          <p:txBody>
            <a:bodyPr wrap="none">
              <a:spAutoFit/>
            </a:bodyPr>
            <a:lstStyle/>
            <a:p>
              <a:r>
                <a:rPr lang="en-US" sz="800" dirty="0"/>
                <a:t>+</a:t>
              </a:r>
            </a:p>
          </p:txBody>
        </p:sp>
        <p:sp>
          <p:nvSpPr>
            <p:cNvPr id="116" name="Oval 115"/>
            <p:cNvSpPr/>
            <p:nvPr/>
          </p:nvSpPr>
          <p:spPr bwMode="auto">
            <a:xfrm>
              <a:off x="954088" y="1752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7" name="TextBox 48"/>
            <p:cNvSpPr txBox="1">
              <a:spLocks noChangeArrowheads="1"/>
            </p:cNvSpPr>
            <p:nvPr/>
          </p:nvSpPr>
          <p:spPr bwMode="auto">
            <a:xfrm>
              <a:off x="914400" y="1754056"/>
              <a:ext cx="243978" cy="215444"/>
            </a:xfrm>
            <a:prstGeom prst="rect">
              <a:avLst/>
            </a:prstGeom>
            <a:noFill/>
            <a:ln w="9525">
              <a:noFill/>
              <a:miter lim="800000"/>
              <a:headEnd/>
              <a:tailEnd/>
            </a:ln>
          </p:spPr>
          <p:txBody>
            <a:bodyPr wrap="none">
              <a:spAutoFit/>
            </a:bodyPr>
            <a:lstStyle/>
            <a:p>
              <a:r>
                <a:rPr lang="en-US" sz="800" dirty="0"/>
                <a:t>+</a:t>
              </a:r>
            </a:p>
          </p:txBody>
        </p:sp>
        <p:sp>
          <p:nvSpPr>
            <p:cNvPr id="119" name="Oval 118"/>
            <p:cNvSpPr/>
            <p:nvPr/>
          </p:nvSpPr>
          <p:spPr bwMode="auto">
            <a:xfrm>
              <a:off x="685800" y="2133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0" name="TextBox 48"/>
            <p:cNvSpPr txBox="1">
              <a:spLocks noChangeArrowheads="1"/>
            </p:cNvSpPr>
            <p:nvPr/>
          </p:nvSpPr>
          <p:spPr bwMode="auto">
            <a:xfrm>
              <a:off x="692221" y="2135056"/>
              <a:ext cx="243979" cy="215444"/>
            </a:xfrm>
            <a:prstGeom prst="rect">
              <a:avLst/>
            </a:prstGeom>
            <a:noFill/>
            <a:ln w="9525">
              <a:noFill/>
              <a:miter lim="800000"/>
              <a:headEnd/>
              <a:tailEnd/>
            </a:ln>
          </p:spPr>
          <p:txBody>
            <a:bodyPr wrap="none">
              <a:spAutoFit/>
            </a:bodyPr>
            <a:lstStyle/>
            <a:p>
              <a:r>
                <a:rPr lang="en-US" sz="800" dirty="0"/>
                <a:t>+</a:t>
              </a:r>
            </a:p>
          </p:txBody>
        </p:sp>
        <p:sp>
          <p:nvSpPr>
            <p:cNvPr id="122" name="Oval 121"/>
            <p:cNvSpPr/>
            <p:nvPr/>
          </p:nvSpPr>
          <p:spPr bwMode="auto">
            <a:xfrm>
              <a:off x="1371608" y="23622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3" name="TextBox 48"/>
            <p:cNvSpPr txBox="1">
              <a:spLocks noChangeArrowheads="1"/>
            </p:cNvSpPr>
            <p:nvPr/>
          </p:nvSpPr>
          <p:spPr bwMode="auto">
            <a:xfrm>
              <a:off x="1371600" y="2363656"/>
              <a:ext cx="243977" cy="215444"/>
            </a:xfrm>
            <a:prstGeom prst="rect">
              <a:avLst/>
            </a:prstGeom>
            <a:noFill/>
            <a:ln w="9525">
              <a:noFill/>
              <a:miter lim="800000"/>
              <a:headEnd/>
              <a:tailEnd/>
            </a:ln>
          </p:spPr>
          <p:txBody>
            <a:bodyPr wrap="none">
              <a:spAutoFit/>
            </a:bodyPr>
            <a:lstStyle/>
            <a:p>
              <a:r>
                <a:rPr lang="en-US" sz="800" dirty="0"/>
                <a:t>+</a:t>
              </a:r>
            </a:p>
          </p:txBody>
        </p:sp>
        <p:sp>
          <p:nvSpPr>
            <p:cNvPr id="125" name="Oval 124"/>
            <p:cNvSpPr/>
            <p:nvPr/>
          </p:nvSpPr>
          <p:spPr bwMode="auto">
            <a:xfrm>
              <a:off x="649288" y="2819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6" name="TextBox 48"/>
            <p:cNvSpPr txBox="1">
              <a:spLocks noChangeArrowheads="1"/>
            </p:cNvSpPr>
            <p:nvPr/>
          </p:nvSpPr>
          <p:spPr bwMode="auto">
            <a:xfrm>
              <a:off x="609600" y="2820856"/>
              <a:ext cx="243978" cy="215444"/>
            </a:xfrm>
            <a:prstGeom prst="rect">
              <a:avLst/>
            </a:prstGeom>
            <a:noFill/>
            <a:ln w="9525">
              <a:noFill/>
              <a:miter lim="800000"/>
              <a:headEnd/>
              <a:tailEnd/>
            </a:ln>
          </p:spPr>
          <p:txBody>
            <a:bodyPr wrap="none">
              <a:spAutoFit/>
            </a:bodyPr>
            <a:lstStyle/>
            <a:p>
              <a:r>
                <a:rPr lang="en-US" sz="800" dirty="0"/>
                <a:t>+</a:t>
              </a:r>
            </a:p>
          </p:txBody>
        </p:sp>
        <p:sp>
          <p:nvSpPr>
            <p:cNvPr id="128" name="Oval 127"/>
            <p:cNvSpPr/>
            <p:nvPr/>
          </p:nvSpPr>
          <p:spPr bwMode="auto">
            <a:xfrm>
              <a:off x="3102400" y="2438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9" name="TextBox 48"/>
            <p:cNvSpPr txBox="1">
              <a:spLocks noChangeArrowheads="1"/>
            </p:cNvSpPr>
            <p:nvPr/>
          </p:nvSpPr>
          <p:spPr bwMode="auto">
            <a:xfrm>
              <a:off x="3108821" y="2439856"/>
              <a:ext cx="243979" cy="215444"/>
            </a:xfrm>
            <a:prstGeom prst="rect">
              <a:avLst/>
            </a:prstGeom>
            <a:noFill/>
            <a:ln w="9525">
              <a:noFill/>
              <a:miter lim="800000"/>
              <a:headEnd/>
              <a:tailEnd/>
            </a:ln>
          </p:spPr>
          <p:txBody>
            <a:bodyPr wrap="none">
              <a:spAutoFit/>
            </a:bodyPr>
            <a:lstStyle/>
            <a:p>
              <a:r>
                <a:rPr lang="en-US" sz="800" dirty="0"/>
                <a:t>+</a:t>
              </a:r>
            </a:p>
          </p:txBody>
        </p:sp>
        <p:sp>
          <p:nvSpPr>
            <p:cNvPr id="131" name="Oval 130"/>
            <p:cNvSpPr/>
            <p:nvPr/>
          </p:nvSpPr>
          <p:spPr bwMode="auto">
            <a:xfrm>
              <a:off x="1828777" y="25908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2" name="TextBox 48"/>
            <p:cNvSpPr txBox="1">
              <a:spLocks noChangeArrowheads="1"/>
            </p:cNvSpPr>
            <p:nvPr/>
          </p:nvSpPr>
          <p:spPr bwMode="auto">
            <a:xfrm>
              <a:off x="1828769" y="2592256"/>
              <a:ext cx="243977" cy="215444"/>
            </a:xfrm>
            <a:prstGeom prst="rect">
              <a:avLst/>
            </a:prstGeom>
            <a:noFill/>
            <a:ln w="9525">
              <a:noFill/>
              <a:miter lim="800000"/>
              <a:headEnd/>
              <a:tailEnd/>
            </a:ln>
          </p:spPr>
          <p:txBody>
            <a:bodyPr wrap="none">
              <a:spAutoFit/>
            </a:bodyPr>
            <a:lstStyle/>
            <a:p>
              <a:r>
                <a:rPr lang="en-US" sz="800" dirty="0"/>
                <a:t>+</a:t>
              </a:r>
            </a:p>
          </p:txBody>
        </p:sp>
        <p:sp>
          <p:nvSpPr>
            <p:cNvPr id="134" name="Oval 133"/>
            <p:cNvSpPr/>
            <p:nvPr/>
          </p:nvSpPr>
          <p:spPr bwMode="auto">
            <a:xfrm>
              <a:off x="877876" y="2438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5" name="TextBox 48"/>
            <p:cNvSpPr txBox="1">
              <a:spLocks noChangeArrowheads="1"/>
            </p:cNvSpPr>
            <p:nvPr/>
          </p:nvSpPr>
          <p:spPr bwMode="auto">
            <a:xfrm>
              <a:off x="838188" y="2439856"/>
              <a:ext cx="243978" cy="215444"/>
            </a:xfrm>
            <a:prstGeom prst="rect">
              <a:avLst/>
            </a:prstGeom>
            <a:noFill/>
            <a:ln w="9525">
              <a:noFill/>
              <a:miter lim="800000"/>
              <a:headEnd/>
              <a:tailEnd/>
            </a:ln>
          </p:spPr>
          <p:txBody>
            <a:bodyPr wrap="none">
              <a:spAutoFit/>
            </a:bodyPr>
            <a:lstStyle/>
            <a:p>
              <a:r>
                <a:rPr lang="en-US" sz="800" dirty="0"/>
                <a:t>+</a:t>
              </a:r>
            </a:p>
          </p:txBody>
        </p:sp>
        <p:sp>
          <p:nvSpPr>
            <p:cNvPr id="137" name="Oval 136"/>
            <p:cNvSpPr/>
            <p:nvPr/>
          </p:nvSpPr>
          <p:spPr bwMode="auto">
            <a:xfrm>
              <a:off x="2057400" y="2819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8" name="TextBox 48"/>
            <p:cNvSpPr txBox="1">
              <a:spLocks noChangeArrowheads="1"/>
            </p:cNvSpPr>
            <p:nvPr/>
          </p:nvSpPr>
          <p:spPr bwMode="auto">
            <a:xfrm>
              <a:off x="2063821" y="2820856"/>
              <a:ext cx="243979" cy="215444"/>
            </a:xfrm>
            <a:prstGeom prst="rect">
              <a:avLst/>
            </a:prstGeom>
            <a:noFill/>
            <a:ln w="9525">
              <a:noFill/>
              <a:miter lim="800000"/>
              <a:headEnd/>
              <a:tailEnd/>
            </a:ln>
          </p:spPr>
          <p:txBody>
            <a:bodyPr wrap="none">
              <a:spAutoFit/>
            </a:bodyPr>
            <a:lstStyle/>
            <a:p>
              <a:r>
                <a:rPr lang="en-US" sz="800" dirty="0"/>
                <a:t>+</a:t>
              </a:r>
            </a:p>
          </p:txBody>
        </p:sp>
        <p:sp>
          <p:nvSpPr>
            <p:cNvPr id="140" name="Oval 139"/>
            <p:cNvSpPr/>
            <p:nvPr/>
          </p:nvSpPr>
          <p:spPr bwMode="auto">
            <a:xfrm>
              <a:off x="1219208" y="27432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1" name="TextBox 48"/>
            <p:cNvSpPr txBox="1">
              <a:spLocks noChangeArrowheads="1"/>
            </p:cNvSpPr>
            <p:nvPr/>
          </p:nvSpPr>
          <p:spPr bwMode="auto">
            <a:xfrm>
              <a:off x="1219200" y="2744656"/>
              <a:ext cx="243977" cy="215444"/>
            </a:xfrm>
            <a:prstGeom prst="rect">
              <a:avLst/>
            </a:prstGeom>
            <a:noFill/>
            <a:ln w="9525">
              <a:noFill/>
              <a:miter lim="800000"/>
              <a:headEnd/>
              <a:tailEnd/>
            </a:ln>
          </p:spPr>
          <p:txBody>
            <a:bodyPr wrap="none">
              <a:spAutoFit/>
            </a:bodyPr>
            <a:lstStyle/>
            <a:p>
              <a:r>
                <a:rPr lang="en-US" sz="800" dirty="0"/>
                <a:t>+</a:t>
              </a:r>
            </a:p>
          </p:txBody>
        </p:sp>
        <p:sp>
          <p:nvSpPr>
            <p:cNvPr id="143" name="Oval 142"/>
            <p:cNvSpPr/>
            <p:nvPr/>
          </p:nvSpPr>
          <p:spPr bwMode="auto">
            <a:xfrm>
              <a:off x="2340396" y="1676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4" name="TextBox 48"/>
            <p:cNvSpPr txBox="1">
              <a:spLocks noChangeArrowheads="1"/>
            </p:cNvSpPr>
            <p:nvPr/>
          </p:nvSpPr>
          <p:spPr bwMode="auto">
            <a:xfrm>
              <a:off x="2300708" y="1677856"/>
              <a:ext cx="243978" cy="215444"/>
            </a:xfrm>
            <a:prstGeom prst="rect">
              <a:avLst/>
            </a:prstGeom>
            <a:noFill/>
            <a:ln w="9525">
              <a:noFill/>
              <a:miter lim="800000"/>
              <a:headEnd/>
              <a:tailEnd/>
            </a:ln>
          </p:spPr>
          <p:txBody>
            <a:bodyPr wrap="none">
              <a:spAutoFit/>
            </a:bodyPr>
            <a:lstStyle/>
            <a:p>
              <a:r>
                <a:rPr lang="en-US" sz="800" dirty="0"/>
                <a:t>+</a:t>
              </a:r>
            </a:p>
          </p:txBody>
        </p:sp>
        <p:sp>
          <p:nvSpPr>
            <p:cNvPr id="146" name="Oval 145"/>
            <p:cNvSpPr/>
            <p:nvPr/>
          </p:nvSpPr>
          <p:spPr bwMode="auto">
            <a:xfrm>
              <a:off x="1524000" y="1752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7" name="TextBox 48"/>
            <p:cNvSpPr txBox="1">
              <a:spLocks noChangeArrowheads="1"/>
            </p:cNvSpPr>
            <p:nvPr/>
          </p:nvSpPr>
          <p:spPr bwMode="auto">
            <a:xfrm>
              <a:off x="1530421" y="1754056"/>
              <a:ext cx="243979" cy="215444"/>
            </a:xfrm>
            <a:prstGeom prst="rect">
              <a:avLst/>
            </a:prstGeom>
            <a:noFill/>
            <a:ln w="9525">
              <a:noFill/>
              <a:miter lim="800000"/>
              <a:headEnd/>
              <a:tailEnd/>
            </a:ln>
          </p:spPr>
          <p:txBody>
            <a:bodyPr wrap="none">
              <a:spAutoFit/>
            </a:bodyPr>
            <a:lstStyle/>
            <a:p>
              <a:r>
                <a:rPr lang="en-US" sz="800" dirty="0"/>
                <a:t>+</a:t>
              </a:r>
            </a:p>
          </p:txBody>
        </p:sp>
        <p:sp>
          <p:nvSpPr>
            <p:cNvPr id="149" name="Oval 148"/>
            <p:cNvSpPr/>
            <p:nvPr/>
          </p:nvSpPr>
          <p:spPr bwMode="auto">
            <a:xfrm>
              <a:off x="2438408" y="28194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0" name="TextBox 48"/>
            <p:cNvSpPr txBox="1">
              <a:spLocks noChangeArrowheads="1"/>
            </p:cNvSpPr>
            <p:nvPr/>
          </p:nvSpPr>
          <p:spPr bwMode="auto">
            <a:xfrm>
              <a:off x="2438400" y="2820856"/>
              <a:ext cx="243977" cy="215444"/>
            </a:xfrm>
            <a:prstGeom prst="rect">
              <a:avLst/>
            </a:prstGeom>
            <a:noFill/>
            <a:ln w="9525">
              <a:noFill/>
              <a:miter lim="800000"/>
              <a:headEnd/>
              <a:tailEnd/>
            </a:ln>
          </p:spPr>
          <p:txBody>
            <a:bodyPr wrap="none">
              <a:spAutoFit/>
            </a:bodyPr>
            <a:lstStyle/>
            <a:p>
              <a:r>
                <a:rPr lang="en-US" sz="800" dirty="0"/>
                <a:t>+</a:t>
              </a:r>
            </a:p>
          </p:txBody>
        </p:sp>
        <p:sp>
          <p:nvSpPr>
            <p:cNvPr id="152" name="Oval 151"/>
            <p:cNvSpPr/>
            <p:nvPr/>
          </p:nvSpPr>
          <p:spPr bwMode="auto">
            <a:xfrm>
              <a:off x="2020876" y="18288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3" name="TextBox 48"/>
            <p:cNvSpPr txBox="1">
              <a:spLocks noChangeArrowheads="1"/>
            </p:cNvSpPr>
            <p:nvPr/>
          </p:nvSpPr>
          <p:spPr bwMode="auto">
            <a:xfrm>
              <a:off x="1981188" y="1830256"/>
              <a:ext cx="243978" cy="215444"/>
            </a:xfrm>
            <a:prstGeom prst="rect">
              <a:avLst/>
            </a:prstGeom>
            <a:noFill/>
            <a:ln w="9525">
              <a:noFill/>
              <a:miter lim="800000"/>
              <a:headEnd/>
              <a:tailEnd/>
            </a:ln>
          </p:spPr>
          <p:txBody>
            <a:bodyPr wrap="none">
              <a:spAutoFit/>
            </a:bodyPr>
            <a:lstStyle/>
            <a:p>
              <a:r>
                <a:rPr lang="en-US" sz="800" dirty="0"/>
                <a:t>+</a:t>
              </a:r>
            </a:p>
          </p:txBody>
        </p:sp>
        <p:sp>
          <p:nvSpPr>
            <p:cNvPr id="155" name="Oval 154"/>
            <p:cNvSpPr/>
            <p:nvPr/>
          </p:nvSpPr>
          <p:spPr bwMode="auto">
            <a:xfrm>
              <a:off x="2971800" y="1676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6" name="TextBox 48"/>
            <p:cNvSpPr txBox="1">
              <a:spLocks noChangeArrowheads="1"/>
            </p:cNvSpPr>
            <p:nvPr/>
          </p:nvSpPr>
          <p:spPr bwMode="auto">
            <a:xfrm>
              <a:off x="2978221" y="1677856"/>
              <a:ext cx="243979" cy="215444"/>
            </a:xfrm>
            <a:prstGeom prst="rect">
              <a:avLst/>
            </a:prstGeom>
            <a:noFill/>
            <a:ln w="9525">
              <a:noFill/>
              <a:miter lim="800000"/>
              <a:headEnd/>
              <a:tailEnd/>
            </a:ln>
          </p:spPr>
          <p:txBody>
            <a:bodyPr wrap="none">
              <a:spAutoFit/>
            </a:bodyPr>
            <a:lstStyle/>
            <a:p>
              <a:r>
                <a:rPr lang="en-US" sz="800" dirty="0"/>
                <a:t>+</a:t>
              </a:r>
            </a:p>
          </p:txBody>
        </p:sp>
        <p:sp>
          <p:nvSpPr>
            <p:cNvPr id="158" name="Oval 157"/>
            <p:cNvSpPr/>
            <p:nvPr/>
          </p:nvSpPr>
          <p:spPr bwMode="auto">
            <a:xfrm>
              <a:off x="2652257" y="21336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9" name="TextBox 48"/>
            <p:cNvSpPr txBox="1">
              <a:spLocks noChangeArrowheads="1"/>
            </p:cNvSpPr>
            <p:nvPr/>
          </p:nvSpPr>
          <p:spPr bwMode="auto">
            <a:xfrm>
              <a:off x="2652249" y="2135056"/>
              <a:ext cx="243977" cy="215444"/>
            </a:xfrm>
            <a:prstGeom prst="rect">
              <a:avLst/>
            </a:prstGeom>
            <a:noFill/>
            <a:ln w="9525">
              <a:noFill/>
              <a:miter lim="800000"/>
              <a:headEnd/>
              <a:tailEnd/>
            </a:ln>
          </p:spPr>
          <p:txBody>
            <a:bodyPr wrap="none">
              <a:spAutoFit/>
            </a:bodyPr>
            <a:lstStyle/>
            <a:p>
              <a:r>
                <a:rPr lang="en-US" sz="800" dirty="0"/>
                <a:t>+</a:t>
              </a:r>
            </a:p>
          </p:txBody>
        </p:sp>
        <p:sp>
          <p:nvSpPr>
            <p:cNvPr id="161" name="Oval 160"/>
            <p:cNvSpPr/>
            <p:nvPr/>
          </p:nvSpPr>
          <p:spPr bwMode="auto">
            <a:xfrm>
              <a:off x="2264184" y="2057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62" name="TextBox 48"/>
            <p:cNvSpPr txBox="1">
              <a:spLocks noChangeArrowheads="1"/>
            </p:cNvSpPr>
            <p:nvPr/>
          </p:nvSpPr>
          <p:spPr bwMode="auto">
            <a:xfrm>
              <a:off x="2224496" y="2058856"/>
              <a:ext cx="243978" cy="215444"/>
            </a:xfrm>
            <a:prstGeom prst="rect">
              <a:avLst/>
            </a:prstGeom>
            <a:noFill/>
            <a:ln w="9525">
              <a:noFill/>
              <a:miter lim="800000"/>
              <a:headEnd/>
              <a:tailEnd/>
            </a:ln>
          </p:spPr>
          <p:txBody>
            <a:bodyPr wrap="none">
              <a:spAutoFit/>
            </a:bodyPr>
            <a:lstStyle/>
            <a:p>
              <a:r>
                <a:rPr lang="en-US" sz="800" dirty="0"/>
                <a:t>+</a:t>
              </a:r>
            </a:p>
          </p:txBody>
        </p:sp>
        <p:sp>
          <p:nvSpPr>
            <p:cNvPr id="164" name="Oval 163"/>
            <p:cNvSpPr/>
            <p:nvPr/>
          </p:nvSpPr>
          <p:spPr bwMode="auto">
            <a:xfrm>
              <a:off x="3276600" y="27432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65" name="TextBox 48"/>
            <p:cNvSpPr txBox="1">
              <a:spLocks noChangeArrowheads="1"/>
            </p:cNvSpPr>
            <p:nvPr/>
          </p:nvSpPr>
          <p:spPr bwMode="auto">
            <a:xfrm>
              <a:off x="3283021" y="2744656"/>
              <a:ext cx="243979" cy="215444"/>
            </a:xfrm>
            <a:prstGeom prst="rect">
              <a:avLst/>
            </a:prstGeom>
            <a:noFill/>
            <a:ln w="9525">
              <a:noFill/>
              <a:miter lim="800000"/>
              <a:headEnd/>
              <a:tailEnd/>
            </a:ln>
          </p:spPr>
          <p:txBody>
            <a:bodyPr wrap="none">
              <a:spAutoFit/>
            </a:bodyPr>
            <a:lstStyle/>
            <a:p>
              <a:r>
                <a:rPr lang="en-US" sz="800" dirty="0"/>
                <a:t>+</a:t>
              </a:r>
            </a:p>
          </p:txBody>
        </p:sp>
        <p:sp>
          <p:nvSpPr>
            <p:cNvPr id="167" name="Oval 166"/>
            <p:cNvSpPr/>
            <p:nvPr/>
          </p:nvSpPr>
          <p:spPr bwMode="auto">
            <a:xfrm>
              <a:off x="2895565" y="28194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68" name="TextBox 48"/>
            <p:cNvSpPr txBox="1">
              <a:spLocks noChangeArrowheads="1"/>
            </p:cNvSpPr>
            <p:nvPr/>
          </p:nvSpPr>
          <p:spPr bwMode="auto">
            <a:xfrm>
              <a:off x="2895557" y="2820856"/>
              <a:ext cx="243977" cy="215444"/>
            </a:xfrm>
            <a:prstGeom prst="rect">
              <a:avLst/>
            </a:prstGeom>
            <a:noFill/>
            <a:ln w="9525">
              <a:noFill/>
              <a:miter lim="800000"/>
              <a:headEnd/>
              <a:tailEnd/>
            </a:ln>
          </p:spPr>
          <p:txBody>
            <a:bodyPr wrap="none">
              <a:spAutoFit/>
            </a:bodyPr>
            <a:lstStyle/>
            <a:p>
              <a:r>
                <a:rPr lang="en-US" sz="800" dirty="0"/>
                <a:t>+</a:t>
              </a:r>
            </a:p>
          </p:txBody>
        </p:sp>
        <p:sp>
          <p:nvSpPr>
            <p:cNvPr id="170" name="Oval 169"/>
            <p:cNvSpPr/>
            <p:nvPr/>
          </p:nvSpPr>
          <p:spPr bwMode="auto">
            <a:xfrm>
              <a:off x="1563688" y="2057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1" name="TextBox 48"/>
            <p:cNvSpPr txBox="1">
              <a:spLocks noChangeArrowheads="1"/>
            </p:cNvSpPr>
            <p:nvPr/>
          </p:nvSpPr>
          <p:spPr bwMode="auto">
            <a:xfrm>
              <a:off x="1524000" y="2058856"/>
              <a:ext cx="243978" cy="215444"/>
            </a:xfrm>
            <a:prstGeom prst="rect">
              <a:avLst/>
            </a:prstGeom>
            <a:noFill/>
            <a:ln w="9525">
              <a:noFill/>
              <a:miter lim="800000"/>
              <a:headEnd/>
              <a:tailEnd/>
            </a:ln>
          </p:spPr>
          <p:txBody>
            <a:bodyPr wrap="none">
              <a:spAutoFit/>
            </a:bodyPr>
            <a:lstStyle/>
            <a:p>
              <a:r>
                <a:rPr lang="en-US" sz="800" dirty="0"/>
                <a:t>+</a:t>
              </a:r>
            </a:p>
          </p:txBody>
        </p:sp>
        <p:sp>
          <p:nvSpPr>
            <p:cNvPr id="173" name="Oval 172"/>
            <p:cNvSpPr/>
            <p:nvPr/>
          </p:nvSpPr>
          <p:spPr bwMode="auto">
            <a:xfrm>
              <a:off x="2264200" y="23622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4" name="TextBox 48"/>
            <p:cNvSpPr txBox="1">
              <a:spLocks noChangeArrowheads="1"/>
            </p:cNvSpPr>
            <p:nvPr/>
          </p:nvSpPr>
          <p:spPr bwMode="auto">
            <a:xfrm>
              <a:off x="2270621" y="2363656"/>
              <a:ext cx="243979" cy="215444"/>
            </a:xfrm>
            <a:prstGeom prst="rect">
              <a:avLst/>
            </a:prstGeom>
            <a:noFill/>
            <a:ln w="9525">
              <a:noFill/>
              <a:miter lim="800000"/>
              <a:headEnd/>
              <a:tailEnd/>
            </a:ln>
          </p:spPr>
          <p:txBody>
            <a:bodyPr wrap="none">
              <a:spAutoFit/>
            </a:bodyPr>
            <a:lstStyle/>
            <a:p>
              <a:r>
                <a:rPr lang="en-US" sz="800" dirty="0"/>
                <a:t>+</a:t>
              </a:r>
            </a:p>
          </p:txBody>
        </p:sp>
        <p:sp>
          <p:nvSpPr>
            <p:cNvPr id="176" name="Oval 175"/>
            <p:cNvSpPr/>
            <p:nvPr/>
          </p:nvSpPr>
          <p:spPr bwMode="auto">
            <a:xfrm>
              <a:off x="2576045" y="25146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7" name="TextBox 48"/>
            <p:cNvSpPr txBox="1">
              <a:spLocks noChangeArrowheads="1"/>
            </p:cNvSpPr>
            <p:nvPr/>
          </p:nvSpPr>
          <p:spPr bwMode="auto">
            <a:xfrm>
              <a:off x="2576037" y="2516056"/>
              <a:ext cx="243977" cy="215444"/>
            </a:xfrm>
            <a:prstGeom prst="rect">
              <a:avLst/>
            </a:prstGeom>
            <a:noFill/>
            <a:ln w="9525">
              <a:noFill/>
              <a:miter lim="800000"/>
              <a:headEnd/>
              <a:tailEnd/>
            </a:ln>
          </p:spPr>
          <p:txBody>
            <a:bodyPr wrap="none">
              <a:spAutoFit/>
            </a:bodyPr>
            <a:lstStyle/>
            <a:p>
              <a:r>
                <a:rPr lang="en-US" sz="800" dirty="0"/>
                <a:t>+</a:t>
              </a:r>
            </a:p>
          </p:txBody>
        </p:sp>
      </p:grpSp>
      <p:pic>
        <p:nvPicPr>
          <p:cNvPr id="71" name="Picture 4" descr="F27_04"/>
          <p:cNvPicPr>
            <a:picLocks noChangeAspect="1" noChangeArrowheads="1"/>
          </p:cNvPicPr>
          <p:nvPr/>
        </p:nvPicPr>
        <p:blipFill>
          <a:blip r:embed="rId3" cstate="print"/>
          <a:srcRect/>
          <a:stretch>
            <a:fillRect/>
          </a:stretch>
        </p:blipFill>
        <p:spPr>
          <a:xfrm>
            <a:off x="6400800" y="1524000"/>
            <a:ext cx="2286000" cy="1676400"/>
          </a:xfrm>
          <a:prstGeom prst="rect">
            <a:avLst/>
          </a:prstGeom>
          <a:ln w="76200">
            <a:noFill/>
          </a:ln>
        </p:spPr>
      </p:pic>
      <p:grpSp>
        <p:nvGrpSpPr>
          <p:cNvPr id="77" name="Group 76"/>
          <p:cNvGrpSpPr/>
          <p:nvPr/>
        </p:nvGrpSpPr>
        <p:grpSpPr>
          <a:xfrm>
            <a:off x="7772400" y="2590800"/>
            <a:ext cx="1164101" cy="533400"/>
            <a:chOff x="228600" y="6096000"/>
            <a:chExt cx="1164101" cy="533400"/>
          </a:xfrm>
        </p:grpSpPr>
        <p:sp>
          <p:nvSpPr>
            <p:cNvPr id="72" name="TextBox 71"/>
            <p:cNvSpPr txBox="1"/>
            <p:nvPr/>
          </p:nvSpPr>
          <p:spPr>
            <a:xfrm>
              <a:off x="228600" y="6352401"/>
              <a:ext cx="1164101" cy="276999"/>
            </a:xfrm>
            <a:prstGeom prst="rect">
              <a:avLst/>
            </a:prstGeom>
            <a:noFill/>
          </p:spPr>
          <p:txBody>
            <a:bodyPr wrap="none" rtlCol="0">
              <a:spAutoFit/>
            </a:bodyPr>
            <a:lstStyle/>
            <a:p>
              <a:r>
                <a:rPr lang="en-US" sz="1200" dirty="0"/>
                <a:t>Higher density</a:t>
              </a:r>
            </a:p>
          </p:txBody>
        </p:sp>
        <p:cxnSp>
          <p:nvCxnSpPr>
            <p:cNvPr id="76" name="Straight Arrow Connector 75"/>
            <p:cNvCxnSpPr>
              <a:stCxn id="72" idx="0"/>
            </p:cNvCxnSpPr>
            <p:nvPr/>
          </p:nvCxnSpPr>
          <p:spPr>
            <a:xfrm rot="16200000" flipV="1">
              <a:off x="658126" y="6199875"/>
              <a:ext cx="256401" cy="486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6400800" y="914400"/>
            <a:ext cx="1079142" cy="766973"/>
            <a:chOff x="1823543" y="4186027"/>
            <a:chExt cx="1079142" cy="766973"/>
          </a:xfrm>
        </p:grpSpPr>
        <p:sp>
          <p:nvSpPr>
            <p:cNvPr id="73" name="TextBox 72"/>
            <p:cNvSpPr txBox="1"/>
            <p:nvPr/>
          </p:nvSpPr>
          <p:spPr>
            <a:xfrm rot="1888741">
              <a:off x="1823543" y="4186027"/>
              <a:ext cx="1079142" cy="276999"/>
            </a:xfrm>
            <a:prstGeom prst="rect">
              <a:avLst/>
            </a:prstGeom>
            <a:noFill/>
          </p:spPr>
          <p:txBody>
            <a:bodyPr wrap="none" rtlCol="0">
              <a:spAutoFit/>
            </a:bodyPr>
            <a:lstStyle/>
            <a:p>
              <a:r>
                <a:rPr lang="en-US" sz="1200" dirty="0"/>
                <a:t>lower density</a:t>
              </a:r>
            </a:p>
          </p:txBody>
        </p:sp>
        <p:cxnSp>
          <p:nvCxnSpPr>
            <p:cNvPr id="79" name="Straight Arrow Connector 78"/>
            <p:cNvCxnSpPr>
              <a:stCxn id="73" idx="2"/>
            </p:cNvCxnSpPr>
            <p:nvPr/>
          </p:nvCxnSpPr>
          <p:spPr>
            <a:xfrm rot="5400000">
              <a:off x="2033218" y="4695426"/>
              <a:ext cx="510357" cy="4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5"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400" b="1" dirty="0">
                <a:ln w="11430"/>
                <a:solidFill>
                  <a:srgbClr val="0000FF"/>
                </a:solidFill>
                <a:effectLst>
                  <a:outerShdw blurRad="50800" dist="39000" dir="5460000" algn="tl">
                    <a:srgbClr val="000000">
                      <a:alpha val="38000"/>
                    </a:srgbClr>
                  </a:outerShdw>
                </a:effectLst>
                <a:latin typeface="Comic Sans MS" pitchFamily="66" charset="0"/>
                <a:cs typeface="+mn-cs"/>
              </a:rPr>
              <a:t>Flow of current is identical to flow of liquid</a:t>
            </a:r>
            <a:endParaRPr lang="en-US" sz="2400" b="1" dirty="0">
              <a:ln w="11430"/>
              <a:solidFill>
                <a:srgbClr val="0000FF"/>
              </a:solidFill>
              <a:effectLst>
                <a:outerShdw blurRad="50800" dist="39000" dir="5460000" algn="tl">
                  <a:srgbClr val="000000">
                    <a:alpha val="38000"/>
                  </a:srgbClr>
                </a:outerShdw>
              </a:effectLst>
              <a:latin typeface="+mj-lt"/>
              <a:ea typeface="+mj-ea"/>
              <a:cs typeface="+mj-cs"/>
            </a:endParaRPr>
          </a:p>
        </p:txBody>
      </p:sp>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968FC676-64F7-423C-87A5-DD297C61F0D3}"/>
                  </a:ext>
                </a:extLst>
              </p:cNvPr>
              <p:cNvSpPr txBox="1"/>
              <p:nvPr/>
            </p:nvSpPr>
            <p:spPr>
              <a:xfrm>
                <a:off x="4800600" y="1447800"/>
                <a:ext cx="70051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𝒊</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𝑱𝑨</m:t>
                      </m:r>
                    </m:oMath>
                  </m:oMathPara>
                </a14:m>
                <a:endParaRPr lang="en-US" b="1" dirty="0">
                  <a:solidFill>
                    <a:srgbClr val="FF0000"/>
                  </a:solidFill>
                </a:endParaRPr>
              </a:p>
            </p:txBody>
          </p:sp>
        </mc:Choice>
        <mc:Fallback xmlns="">
          <p:sp>
            <p:nvSpPr>
              <p:cNvPr id="69" name="TextBox 68">
                <a:extLst>
                  <a:ext uri="{FF2B5EF4-FFF2-40B4-BE49-F238E27FC236}">
                    <a16:creationId xmlns:a16="http://schemas.microsoft.com/office/drawing/2014/main" id="{968FC676-64F7-423C-87A5-DD297C61F0D3}"/>
                  </a:ext>
                </a:extLst>
              </p:cNvPr>
              <p:cNvSpPr txBox="1">
                <a:spLocks noRot="1" noChangeAspect="1" noMove="1" noResize="1" noEditPoints="1" noAdjustHandles="1" noChangeArrowheads="1" noChangeShapeType="1" noTextEdit="1"/>
              </p:cNvSpPr>
              <p:nvPr/>
            </p:nvSpPr>
            <p:spPr>
              <a:xfrm>
                <a:off x="4800600" y="1447800"/>
                <a:ext cx="700513" cy="276999"/>
              </a:xfrm>
              <a:prstGeom prst="rect">
                <a:avLst/>
              </a:prstGeom>
              <a:blipFill>
                <a:blip r:embed="rId4"/>
                <a:stretch>
                  <a:fillRect l="-7018" r="-9649" b="-3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a:extLst>
                  <a:ext uri="{FF2B5EF4-FFF2-40B4-BE49-F238E27FC236}">
                    <a16:creationId xmlns:a16="http://schemas.microsoft.com/office/drawing/2014/main" id="{3EBDFFC9-7900-4D52-B2DE-04829D0BEA6B}"/>
                  </a:ext>
                </a:extLst>
              </p:cNvPr>
              <p:cNvSpPr txBox="1"/>
              <p:nvPr/>
            </p:nvSpPr>
            <p:spPr>
              <a:xfrm>
                <a:off x="4724400" y="2286000"/>
                <a:ext cx="615553" cy="51969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𝑱</m:t>
                      </m:r>
                      <m:r>
                        <a:rPr lang="en-US" b="1" i="1" smtClean="0">
                          <a:solidFill>
                            <a:srgbClr val="FF0000"/>
                          </a:solidFill>
                          <a:latin typeface="Cambria Math" panose="02040503050406030204" pitchFamily="18" charset="0"/>
                        </a:rPr>
                        <m:t>=</m:t>
                      </m:r>
                      <m:f>
                        <m:fPr>
                          <m:ctrlPr>
                            <a:rPr lang="en-US" b="1" i="1" smtClean="0">
                              <a:solidFill>
                                <a:srgbClr val="FF0000"/>
                              </a:solidFill>
                              <a:latin typeface="Cambria Math" panose="02040503050406030204" pitchFamily="18" charset="0"/>
                            </a:rPr>
                          </m:ctrlPr>
                        </m:fPr>
                        <m:num>
                          <m:r>
                            <a:rPr lang="en-US" b="1" i="1" smtClean="0">
                              <a:solidFill>
                                <a:srgbClr val="FF0000"/>
                              </a:solidFill>
                              <a:latin typeface="Cambria Math" panose="02040503050406030204" pitchFamily="18" charset="0"/>
                            </a:rPr>
                            <m:t>𝒊</m:t>
                          </m:r>
                        </m:num>
                        <m:den>
                          <m:r>
                            <a:rPr lang="en-US" b="1" i="1" smtClean="0">
                              <a:solidFill>
                                <a:srgbClr val="FF0000"/>
                              </a:solidFill>
                              <a:latin typeface="Cambria Math" panose="02040503050406030204" pitchFamily="18" charset="0"/>
                            </a:rPr>
                            <m:t>𝑨</m:t>
                          </m:r>
                        </m:den>
                      </m:f>
                    </m:oMath>
                  </m:oMathPara>
                </a14:m>
                <a:endParaRPr lang="en-US" b="1" dirty="0">
                  <a:solidFill>
                    <a:srgbClr val="FF0000"/>
                  </a:solidFill>
                </a:endParaRPr>
              </a:p>
            </p:txBody>
          </p:sp>
        </mc:Choice>
        <mc:Fallback xmlns="">
          <p:sp>
            <p:nvSpPr>
              <p:cNvPr id="70" name="TextBox 69">
                <a:extLst>
                  <a:ext uri="{FF2B5EF4-FFF2-40B4-BE49-F238E27FC236}">
                    <a16:creationId xmlns:a16="http://schemas.microsoft.com/office/drawing/2014/main" id="{3EBDFFC9-7900-4D52-B2DE-04829D0BEA6B}"/>
                  </a:ext>
                </a:extLst>
              </p:cNvPr>
              <p:cNvSpPr txBox="1">
                <a:spLocks noRot="1" noChangeAspect="1" noMove="1" noResize="1" noEditPoints="1" noAdjustHandles="1" noChangeArrowheads="1" noChangeShapeType="1" noTextEdit="1"/>
              </p:cNvSpPr>
              <p:nvPr/>
            </p:nvSpPr>
            <p:spPr>
              <a:xfrm>
                <a:off x="4724400" y="2286000"/>
                <a:ext cx="615553" cy="519694"/>
              </a:xfrm>
              <a:prstGeom prst="rect">
                <a:avLst/>
              </a:prstGeom>
              <a:blipFill>
                <a:blip r:embed="rId5"/>
                <a:stretch>
                  <a:fillRect/>
                </a:stretch>
              </a:blipFill>
            </p:spPr>
            <p:txBody>
              <a:bodyPr/>
              <a:lstStyle/>
              <a:p>
                <a:r>
                  <a:rPr lang="en-US">
                    <a:noFill/>
                  </a:rPr>
                  <a:t> </a:t>
                </a:r>
              </a:p>
            </p:txBody>
          </p:sp>
        </mc:Fallback>
      </mc:AlternateContent>
      <p:grpSp>
        <p:nvGrpSpPr>
          <p:cNvPr id="10" name="Group 9">
            <a:extLst>
              <a:ext uri="{FF2B5EF4-FFF2-40B4-BE49-F238E27FC236}">
                <a16:creationId xmlns:a16="http://schemas.microsoft.com/office/drawing/2014/main" id="{522B1BE6-BD94-4286-B1FE-3EC8E29D2535}"/>
              </a:ext>
            </a:extLst>
          </p:cNvPr>
          <p:cNvGrpSpPr/>
          <p:nvPr/>
        </p:nvGrpSpPr>
        <p:grpSpPr>
          <a:xfrm>
            <a:off x="304800" y="3429000"/>
            <a:ext cx="8534400" cy="1477328"/>
            <a:chOff x="304800" y="3429000"/>
            <a:chExt cx="8534400" cy="1477328"/>
          </a:xfrm>
        </p:grpSpPr>
        <p:sp>
          <p:nvSpPr>
            <p:cNvPr id="8" name="Rectangle 7">
              <a:extLst>
                <a:ext uri="{FF2B5EF4-FFF2-40B4-BE49-F238E27FC236}">
                  <a16:creationId xmlns:a16="http://schemas.microsoft.com/office/drawing/2014/main" id="{E6621876-0983-4A12-9F31-FC65B981F787}"/>
                </a:ext>
              </a:extLst>
            </p:cNvPr>
            <p:cNvSpPr/>
            <p:nvPr/>
          </p:nvSpPr>
          <p:spPr>
            <a:xfrm>
              <a:off x="304800" y="3429000"/>
              <a:ext cx="7162801" cy="1477328"/>
            </a:xfrm>
            <a:prstGeom prst="rect">
              <a:avLst/>
            </a:prstGeom>
          </p:spPr>
          <p:txBody>
            <a:bodyPr wrap="square">
              <a:spAutoFit/>
            </a:bodyPr>
            <a:lstStyle/>
            <a:p>
              <a:r>
                <a:rPr lang="en-US" dirty="0">
                  <a:solidFill>
                    <a:srgbClr val="0000FF"/>
                  </a:solidFill>
                  <a:latin typeface="TimesNewRomanPSMT"/>
                </a:rPr>
                <a:t>T83-Q20. Electric charges flow through a wire shaped as shown in Fig. 5. The cross-sectional areas are A</a:t>
              </a:r>
              <a:r>
                <a:rPr lang="en-US" sz="800" dirty="0">
                  <a:solidFill>
                    <a:srgbClr val="0000FF"/>
                  </a:solidFill>
                  <a:latin typeface="TimesNewRomanPSMT"/>
                </a:rPr>
                <a:t>1</a:t>
              </a:r>
              <a:r>
                <a:rPr lang="en-US" dirty="0">
                  <a:solidFill>
                    <a:srgbClr val="0000FF"/>
                  </a:solidFill>
                  <a:latin typeface="TimesNewRomanPSMT"/>
                </a:rPr>
                <a:t>= 4 mm</a:t>
              </a:r>
              <a:r>
                <a:rPr lang="en-US" baseline="30000" dirty="0">
                  <a:solidFill>
                    <a:srgbClr val="0000FF"/>
                  </a:solidFill>
                  <a:latin typeface="TimesNewRomanPSMT"/>
                </a:rPr>
                <a:t>2</a:t>
              </a:r>
              <a:r>
                <a:rPr lang="en-US" sz="800" dirty="0">
                  <a:solidFill>
                    <a:srgbClr val="0000FF"/>
                  </a:solidFill>
                  <a:latin typeface="TimesNewRomanPSMT"/>
                </a:rPr>
                <a:t> </a:t>
              </a:r>
              <a:r>
                <a:rPr lang="en-US" dirty="0">
                  <a:solidFill>
                    <a:srgbClr val="0000FF"/>
                  </a:solidFill>
                  <a:latin typeface="TimesNewRomanPSMT"/>
                </a:rPr>
                <a:t>and A</a:t>
              </a:r>
              <a:r>
                <a:rPr lang="en-US" sz="800" dirty="0">
                  <a:solidFill>
                    <a:srgbClr val="0000FF"/>
                  </a:solidFill>
                  <a:latin typeface="TimesNewRomanPSMT"/>
                </a:rPr>
                <a:t>2 </a:t>
              </a:r>
              <a:r>
                <a:rPr lang="en-US" dirty="0">
                  <a:solidFill>
                    <a:srgbClr val="0000FF"/>
                  </a:solidFill>
                  <a:latin typeface="TimesNewRomanPSMT"/>
                </a:rPr>
                <a:t>= 1 mm</a:t>
              </a:r>
              <a:r>
                <a:rPr lang="en-US" baseline="30000" dirty="0">
                  <a:solidFill>
                    <a:srgbClr val="0000FF"/>
                  </a:solidFill>
                  <a:latin typeface="TimesNewRomanPSMT"/>
                </a:rPr>
                <a:t>2</a:t>
              </a:r>
              <a:r>
                <a:rPr lang="en-US" sz="800" dirty="0">
                  <a:solidFill>
                    <a:srgbClr val="0000FF"/>
                  </a:solidFill>
                  <a:latin typeface="TimesNewRomanPSMT"/>
                </a:rPr>
                <a:t> </a:t>
              </a:r>
              <a:r>
                <a:rPr lang="en-US" dirty="0">
                  <a:solidFill>
                    <a:srgbClr val="0000FF"/>
                  </a:solidFill>
                  <a:latin typeface="TimesNewRomanPSMT"/>
                </a:rPr>
                <a:t>respectively. What is the drift speed of the electrons in the narrow section of the wire if their speed is 0.08 m/s in the wider region?</a:t>
              </a:r>
            </a:p>
            <a:p>
              <a:r>
                <a:rPr lang="en-US" dirty="0">
                  <a:solidFill>
                    <a:srgbClr val="0000FF"/>
                  </a:solidFill>
                  <a:latin typeface="TimesNewRomanPSMT"/>
                </a:rPr>
                <a:t>A) 0.32 m/s</a:t>
              </a:r>
              <a:endParaRPr lang="ar-SA" dirty="0">
                <a:solidFill>
                  <a:srgbClr val="0000FF"/>
                </a:solidFill>
              </a:endParaRPr>
            </a:p>
          </p:txBody>
        </p:sp>
        <p:pic>
          <p:nvPicPr>
            <p:cNvPr id="9" name="Picture 8">
              <a:extLst>
                <a:ext uri="{FF2B5EF4-FFF2-40B4-BE49-F238E27FC236}">
                  <a16:creationId xmlns:a16="http://schemas.microsoft.com/office/drawing/2014/main" id="{3BCAA99D-AEF6-4918-9204-EBE3DA78B8D6}"/>
                </a:ext>
              </a:extLst>
            </p:cNvPr>
            <p:cNvPicPr>
              <a:picLocks noChangeAspect="1"/>
            </p:cNvPicPr>
            <p:nvPr/>
          </p:nvPicPr>
          <p:blipFill>
            <a:blip r:embed="rId6"/>
            <a:stretch>
              <a:fillRect/>
            </a:stretch>
          </p:blipFill>
          <p:spPr>
            <a:xfrm>
              <a:off x="7391400" y="3581400"/>
              <a:ext cx="1447800" cy="914400"/>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nodeType="withEffect">
                                  <p:stCondLst>
                                    <p:cond delay="0"/>
                                  </p:stCondLst>
                                  <p:childTnLst>
                                    <p:animMotion origin="layout" path="M -3.33333E-6 -2.22222E-6 L 0.00834 -2.22222E-6 L 0.01667 -2.22222E-6 L 0.025 -2.22222E-6 L 0.03334 -2.22222E-6 L 0.04167 -2.22222E-6 L 0.05834 -2.22222E-6 L 0.06667 -2.22222E-6 " pathEditMode="relative" rAng="0" ptsTypes="AAAAAAAA">
                                      <p:cBhvr>
                                        <p:cTn id="6" dur="20000" fill="hold"/>
                                        <p:tgtEl>
                                          <p:spTgt spid="3"/>
                                        </p:tgtEl>
                                        <p:attrNameLst>
                                          <p:attrName>ppt_x</p:attrName>
                                          <p:attrName>ppt_y</p:attrName>
                                        </p:attrNameLst>
                                      </p:cBhvr>
                                      <p:rCtr x="3333" y="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Checkpoint-2</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10" name="TextBox 9"/>
          <p:cNvSpPr txBox="1"/>
          <p:nvPr/>
        </p:nvSpPr>
        <p:spPr>
          <a:xfrm>
            <a:off x="2057400" y="5486400"/>
            <a:ext cx="6224781" cy="369332"/>
          </a:xfrm>
          <a:prstGeom prst="rect">
            <a:avLst/>
          </a:prstGeom>
          <a:noFill/>
        </p:spPr>
        <p:txBody>
          <a:bodyPr wrap="none" rtlCol="0">
            <a:spAutoFit/>
          </a:bodyPr>
          <a:lstStyle/>
          <a:p>
            <a:r>
              <a:rPr lang="en-US" b="1" dirty="0"/>
              <a:t>Answer: a) Left to Right   b) Left to right  c) Left to right</a:t>
            </a:r>
          </a:p>
        </p:txBody>
      </p:sp>
      <p:pic>
        <p:nvPicPr>
          <p:cNvPr id="2" name="Picture 1"/>
          <p:cNvPicPr>
            <a:picLocks noChangeAspect="1"/>
          </p:cNvPicPr>
          <p:nvPr/>
        </p:nvPicPr>
        <p:blipFill rotWithShape="1">
          <a:blip r:embed="rId3"/>
          <a:srcRect r="38857"/>
          <a:stretch/>
        </p:blipFill>
        <p:spPr>
          <a:xfrm>
            <a:off x="304801" y="762000"/>
            <a:ext cx="8089662" cy="2514600"/>
          </a:xfrm>
          <a:prstGeom prst="rect">
            <a:avLst/>
          </a:prstGeom>
        </p:spPr>
      </p:pic>
      <p:pic>
        <p:nvPicPr>
          <p:cNvPr id="3" name="Picture 2">
            <a:extLst>
              <a:ext uri="{FF2B5EF4-FFF2-40B4-BE49-F238E27FC236}">
                <a16:creationId xmlns:a16="http://schemas.microsoft.com/office/drawing/2014/main" id="{828EBDFA-7E6D-4204-A12D-5F96C035ADE1}"/>
              </a:ext>
            </a:extLst>
          </p:cNvPr>
          <p:cNvPicPr>
            <a:picLocks noChangeAspect="1"/>
          </p:cNvPicPr>
          <p:nvPr/>
        </p:nvPicPr>
        <p:blipFill rotWithShape="1">
          <a:blip r:embed="rId3"/>
          <a:srcRect l="61221"/>
          <a:stretch/>
        </p:blipFill>
        <p:spPr>
          <a:xfrm>
            <a:off x="1905000" y="3124200"/>
            <a:ext cx="4819763" cy="2362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81000" y="152400"/>
            <a:ext cx="8429538" cy="1773555"/>
            <a:chOff x="304800" y="152400"/>
            <a:chExt cx="8429538" cy="1773555"/>
          </a:xfrm>
        </p:grpSpPr>
        <p:sp>
          <p:nvSpPr>
            <p:cNvPr id="7" name="Rectangle 4"/>
            <p:cNvSpPr txBox="1">
              <a:spLocks noChangeArrowheads="1"/>
            </p:cNvSpPr>
            <p:nvPr/>
          </p:nvSpPr>
          <p:spPr bwMode="auto">
            <a:xfrm>
              <a:off x="304800" y="304800"/>
              <a:ext cx="6477000" cy="1066800"/>
            </a:xfrm>
            <a:prstGeom prst="rect">
              <a:avLst/>
            </a:prstGeom>
            <a:noFill/>
            <a:ln w="76200">
              <a:noFill/>
              <a:miter lim="800000"/>
              <a:headEnd/>
              <a:tailEnd/>
            </a:ln>
          </p:spPr>
          <p:txBody>
            <a:bodyPr/>
            <a:lstStyle/>
            <a:p>
              <a:r>
                <a:rPr lang="en-US" b="1" u="sng" dirty="0"/>
                <a:t>Final-T031</a:t>
              </a:r>
              <a:r>
                <a:rPr lang="en-US" b="1" dirty="0"/>
                <a:t>: Q#1</a:t>
              </a:r>
              <a:r>
                <a:rPr lang="en-US" dirty="0"/>
                <a:t>: A cylindrical wire of radius R = 2.0 mm has a uniform current density J = 2.0x10</a:t>
              </a:r>
              <a:r>
                <a:rPr lang="en-US" baseline="30000" dirty="0"/>
                <a:t>5</a:t>
              </a:r>
              <a:r>
                <a:rPr lang="en-US" dirty="0"/>
                <a:t> A/m</a:t>
              </a:r>
              <a:r>
                <a:rPr lang="en-US" baseline="30000" dirty="0"/>
                <a:t>2</a:t>
              </a:r>
              <a:r>
                <a:rPr lang="en-US" dirty="0"/>
                <a:t>. What is the current through the portion of the wire between radial distances R/3 and R/2? (see figure 1) (</a:t>
              </a:r>
              <a:r>
                <a:rPr lang="en-US" dirty="0" err="1"/>
                <a:t>Ans</a:t>
              </a:r>
              <a:r>
                <a:rPr lang="en-US" dirty="0"/>
                <a:t>: 0.35 A)</a:t>
              </a:r>
            </a:p>
            <a:p>
              <a:endParaRPr lang="en-US" dirty="0">
                <a:solidFill>
                  <a:srgbClr val="0000FF"/>
                </a:solidFill>
              </a:endParaRPr>
            </a:p>
          </p:txBody>
        </p:sp>
        <p:pic>
          <p:nvPicPr>
            <p:cNvPr id="8" name="Picture 2"/>
            <p:cNvPicPr>
              <a:picLocks noChangeAspect="1" noChangeArrowheads="1"/>
            </p:cNvPicPr>
            <p:nvPr/>
          </p:nvPicPr>
          <p:blipFill>
            <a:blip r:embed="rId2" cstate="print"/>
            <a:srcRect/>
            <a:stretch>
              <a:fillRect/>
            </a:stretch>
          </p:blipFill>
          <p:spPr bwMode="auto">
            <a:xfrm>
              <a:off x="6781800" y="152400"/>
              <a:ext cx="1952538" cy="1773555"/>
            </a:xfrm>
            <a:prstGeom prst="rect">
              <a:avLst/>
            </a:prstGeom>
            <a:noFill/>
            <a:ln w="9525">
              <a:noFill/>
              <a:miter lim="800000"/>
              <a:headEnd/>
              <a:tailEnd/>
            </a:ln>
          </p:spPr>
        </p:pic>
      </p:grpSp>
    </p:spTree>
    <p:extLst>
      <p:ext uri="{BB962C8B-B14F-4D97-AF65-F5344CB8AC3E}">
        <p14:creationId xmlns:p14="http://schemas.microsoft.com/office/powerpoint/2010/main" val="665715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Checkpoint-2</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5" name="Rectangle 4"/>
          <p:cNvSpPr txBox="1">
            <a:spLocks noChangeArrowheads="1"/>
          </p:cNvSpPr>
          <p:nvPr/>
        </p:nvSpPr>
        <p:spPr bwMode="auto">
          <a:xfrm>
            <a:off x="228600" y="990600"/>
            <a:ext cx="8534400" cy="1524000"/>
          </a:xfrm>
          <a:prstGeom prst="rect">
            <a:avLst/>
          </a:prstGeom>
          <a:noFill/>
          <a:ln w="76200">
            <a:noFill/>
            <a:miter lim="800000"/>
            <a:headEnd/>
            <a:tailEnd/>
          </a:ln>
        </p:spPr>
        <p:txBody>
          <a:bodyPr/>
          <a:lstStyle/>
          <a:p>
            <a:r>
              <a:rPr lang="en-US" u="sng" dirty="0">
                <a:solidFill>
                  <a:srgbClr val="0000FF"/>
                </a:solidFill>
              </a:rPr>
              <a:t>Sample problem 3:</a:t>
            </a:r>
            <a:r>
              <a:rPr lang="en-US" dirty="0">
                <a:solidFill>
                  <a:srgbClr val="0000FF"/>
                </a:solidFill>
              </a:rPr>
              <a:t> </a:t>
            </a:r>
          </a:p>
          <a:p>
            <a:r>
              <a:rPr lang="en-US" dirty="0">
                <a:solidFill>
                  <a:srgbClr val="0000FF"/>
                </a:solidFill>
              </a:rPr>
              <a:t>What is the drift speed of the conduction electrons in a copper wire with radius r = 900 </a:t>
            </a:r>
            <a:r>
              <a:rPr lang="el-GR" dirty="0">
                <a:solidFill>
                  <a:srgbClr val="0000FF"/>
                </a:solidFill>
                <a:latin typeface="Calibri"/>
              </a:rPr>
              <a:t>μ</a:t>
            </a:r>
            <a:r>
              <a:rPr lang="en-US" dirty="0">
                <a:solidFill>
                  <a:srgbClr val="0000FF"/>
                </a:solidFill>
                <a:latin typeface="Calibri"/>
              </a:rPr>
              <a:t>m when it has a uniform current </a:t>
            </a:r>
            <a:r>
              <a:rPr lang="en-US" dirty="0" err="1">
                <a:solidFill>
                  <a:srgbClr val="0000FF"/>
                </a:solidFill>
                <a:latin typeface="Calibri"/>
              </a:rPr>
              <a:t>i</a:t>
            </a:r>
            <a:r>
              <a:rPr lang="en-US" dirty="0">
                <a:solidFill>
                  <a:srgbClr val="0000FF"/>
                </a:solidFill>
                <a:latin typeface="Calibri"/>
              </a:rPr>
              <a:t> = 17 </a:t>
            </a:r>
            <a:r>
              <a:rPr lang="en-US" dirty="0" err="1">
                <a:solidFill>
                  <a:srgbClr val="0000FF"/>
                </a:solidFill>
                <a:latin typeface="Calibri"/>
              </a:rPr>
              <a:t>mA</a:t>
            </a:r>
            <a:r>
              <a:rPr lang="en-US" dirty="0">
                <a:solidFill>
                  <a:srgbClr val="0000FF"/>
                </a:solidFill>
                <a:latin typeface="Calibri"/>
              </a:rPr>
              <a:t>? Assume each Cu atom contribute one conduction electron to the current and that the current density is uniform across the wire’s cross-section. Density of Cu = 8.96 gm/cc, atomic mass of Cu = 63.54. </a:t>
            </a:r>
            <a:r>
              <a:rPr lang="en-US" dirty="0">
                <a:solidFill>
                  <a:srgbClr val="0000FF"/>
                </a:solidFill>
              </a:rPr>
              <a:t>(</a:t>
            </a:r>
            <a:r>
              <a:rPr lang="en-US" dirty="0" err="1">
                <a:solidFill>
                  <a:srgbClr val="0000FF"/>
                </a:solidFill>
              </a:rPr>
              <a:t>Ans</a:t>
            </a:r>
            <a:r>
              <a:rPr lang="en-US" dirty="0">
                <a:solidFill>
                  <a:srgbClr val="0000FF"/>
                </a:solidFill>
              </a:rPr>
              <a:t>: 4.9x10</a:t>
            </a:r>
            <a:r>
              <a:rPr lang="en-US" baseline="30000" dirty="0">
                <a:solidFill>
                  <a:srgbClr val="0000FF"/>
                </a:solidFill>
              </a:rPr>
              <a:t>-7</a:t>
            </a:r>
            <a:r>
              <a:rPr lang="en-US" dirty="0">
                <a:solidFill>
                  <a:srgbClr val="0000FF"/>
                </a:solidFill>
              </a:rPr>
              <a:t> m/s)</a:t>
            </a:r>
          </a:p>
          <a:p>
            <a:endParaRPr lang="en-US" dirty="0">
              <a:solidFill>
                <a:srgbClr val="0000FF"/>
              </a:solidFill>
            </a:endParaRPr>
          </a:p>
        </p:txBody>
      </p:sp>
    </p:spTree>
    <p:extLst>
      <p:ext uri="{BB962C8B-B14F-4D97-AF65-F5344CB8AC3E}">
        <p14:creationId xmlns:p14="http://schemas.microsoft.com/office/powerpoint/2010/main" val="726978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txBox="1">
            <a:spLocks noChangeArrowheads="1"/>
          </p:cNvSpPr>
          <p:nvPr/>
        </p:nvSpPr>
        <p:spPr bwMode="auto">
          <a:xfrm>
            <a:off x="381000" y="76200"/>
            <a:ext cx="8534400" cy="762000"/>
          </a:xfrm>
          <a:prstGeom prst="rect">
            <a:avLst/>
          </a:prstGeom>
          <a:noFill/>
          <a:ln w="76200">
            <a:noFill/>
            <a:miter lim="800000"/>
            <a:headEnd/>
            <a:tailEnd/>
          </a:ln>
        </p:spPr>
        <p:txBody>
          <a:bodyPr/>
          <a:lstStyle/>
          <a:p>
            <a:r>
              <a:rPr lang="en-US" u="sng" dirty="0">
                <a:solidFill>
                  <a:srgbClr val="0000FF"/>
                </a:solidFill>
              </a:rPr>
              <a:t>Sample problem 1:</a:t>
            </a:r>
            <a:r>
              <a:rPr lang="en-US" dirty="0">
                <a:solidFill>
                  <a:srgbClr val="0000FF"/>
                </a:solidFill>
              </a:rPr>
              <a:t> Water flows through a garden hose at a volume flow rate </a:t>
            </a:r>
            <a:r>
              <a:rPr lang="en-US" dirty="0" err="1">
                <a:solidFill>
                  <a:srgbClr val="0000FF"/>
                </a:solidFill>
              </a:rPr>
              <a:t>dV</a:t>
            </a:r>
            <a:r>
              <a:rPr lang="en-US" dirty="0">
                <a:solidFill>
                  <a:srgbClr val="0000FF"/>
                </a:solidFill>
              </a:rPr>
              <a:t>/</a:t>
            </a:r>
            <a:r>
              <a:rPr lang="en-US" dirty="0" err="1">
                <a:solidFill>
                  <a:srgbClr val="0000FF"/>
                </a:solidFill>
              </a:rPr>
              <a:t>dt</a:t>
            </a:r>
            <a:r>
              <a:rPr lang="en-US" dirty="0">
                <a:solidFill>
                  <a:srgbClr val="0000FF"/>
                </a:solidFill>
              </a:rPr>
              <a:t> of 450 cm</a:t>
            </a:r>
            <a:r>
              <a:rPr lang="en-US" baseline="30000" dirty="0">
                <a:solidFill>
                  <a:srgbClr val="0000FF"/>
                </a:solidFill>
              </a:rPr>
              <a:t>2</a:t>
            </a:r>
            <a:r>
              <a:rPr lang="en-US" dirty="0">
                <a:solidFill>
                  <a:srgbClr val="0000FF"/>
                </a:solidFill>
              </a:rPr>
              <a:t>/s. What is the current of negative charge? (</a:t>
            </a:r>
            <a:r>
              <a:rPr lang="en-US" dirty="0" err="1">
                <a:solidFill>
                  <a:srgbClr val="0000FF"/>
                </a:solidFill>
              </a:rPr>
              <a:t>Ans</a:t>
            </a:r>
            <a:r>
              <a:rPr lang="en-US" dirty="0">
                <a:solidFill>
                  <a:srgbClr val="0000FF"/>
                </a:solidFill>
              </a:rPr>
              <a:t>: 2.4x10</a:t>
            </a:r>
            <a:r>
              <a:rPr lang="en-US" baseline="30000" dirty="0">
                <a:solidFill>
                  <a:srgbClr val="0000FF"/>
                </a:solidFill>
              </a:rPr>
              <a:t>7</a:t>
            </a:r>
            <a:r>
              <a:rPr lang="en-US" dirty="0">
                <a:solidFill>
                  <a:srgbClr val="0000FF"/>
                </a:solidFill>
              </a:rPr>
              <a:t> A)</a:t>
            </a:r>
          </a:p>
          <a:p>
            <a:endParaRPr lang="en-US" dirty="0">
              <a:solidFill>
                <a:srgbClr val="0000FF"/>
              </a:solidFill>
            </a:endParaRPr>
          </a:p>
        </p:txBody>
      </p:sp>
    </p:spTree>
    <p:extLst>
      <p:ext uri="{BB962C8B-B14F-4D97-AF65-F5344CB8AC3E}">
        <p14:creationId xmlns:p14="http://schemas.microsoft.com/office/powerpoint/2010/main" val="657777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txBox="1">
            <a:spLocks noChangeArrowheads="1"/>
          </p:cNvSpPr>
          <p:nvPr/>
        </p:nvSpPr>
        <p:spPr bwMode="auto">
          <a:xfrm>
            <a:off x="381000" y="76200"/>
            <a:ext cx="8534400" cy="762000"/>
          </a:xfrm>
          <a:prstGeom prst="rect">
            <a:avLst/>
          </a:prstGeom>
          <a:noFill/>
          <a:ln w="76200">
            <a:noFill/>
            <a:miter lim="800000"/>
            <a:headEnd/>
            <a:tailEnd/>
          </a:ln>
        </p:spPr>
        <p:txBody>
          <a:bodyPr/>
          <a:lstStyle/>
          <a:p>
            <a:r>
              <a:rPr lang="en-US" u="sng" dirty="0">
                <a:solidFill>
                  <a:srgbClr val="0000FF"/>
                </a:solidFill>
              </a:rPr>
              <a:t>Sample problem 1:</a:t>
            </a:r>
            <a:r>
              <a:rPr lang="en-US" dirty="0">
                <a:solidFill>
                  <a:srgbClr val="0000FF"/>
                </a:solidFill>
              </a:rPr>
              <a:t> Water flows through a garden hose at a volume flow rate </a:t>
            </a:r>
            <a:r>
              <a:rPr lang="en-US" dirty="0" err="1">
                <a:solidFill>
                  <a:srgbClr val="0000FF"/>
                </a:solidFill>
              </a:rPr>
              <a:t>dV</a:t>
            </a:r>
            <a:r>
              <a:rPr lang="en-US" dirty="0">
                <a:solidFill>
                  <a:srgbClr val="0000FF"/>
                </a:solidFill>
              </a:rPr>
              <a:t>/</a:t>
            </a:r>
            <a:r>
              <a:rPr lang="en-US" dirty="0" err="1">
                <a:solidFill>
                  <a:srgbClr val="0000FF"/>
                </a:solidFill>
              </a:rPr>
              <a:t>dt</a:t>
            </a:r>
            <a:r>
              <a:rPr lang="en-US" dirty="0">
                <a:solidFill>
                  <a:srgbClr val="0000FF"/>
                </a:solidFill>
              </a:rPr>
              <a:t> of 450 cm</a:t>
            </a:r>
            <a:r>
              <a:rPr lang="en-US" baseline="30000" dirty="0">
                <a:solidFill>
                  <a:srgbClr val="0000FF"/>
                </a:solidFill>
              </a:rPr>
              <a:t>2</a:t>
            </a:r>
            <a:r>
              <a:rPr lang="en-US" dirty="0">
                <a:solidFill>
                  <a:srgbClr val="0000FF"/>
                </a:solidFill>
              </a:rPr>
              <a:t>/s. What is the current of negative charge? (</a:t>
            </a:r>
            <a:r>
              <a:rPr lang="en-US" dirty="0" err="1">
                <a:solidFill>
                  <a:srgbClr val="0000FF"/>
                </a:solidFill>
              </a:rPr>
              <a:t>Ans</a:t>
            </a:r>
            <a:r>
              <a:rPr lang="en-US" dirty="0">
                <a:solidFill>
                  <a:srgbClr val="0000FF"/>
                </a:solidFill>
              </a:rPr>
              <a:t>: 2.4x10</a:t>
            </a:r>
            <a:r>
              <a:rPr lang="en-US" baseline="30000" dirty="0">
                <a:solidFill>
                  <a:srgbClr val="0000FF"/>
                </a:solidFill>
              </a:rPr>
              <a:t>7</a:t>
            </a:r>
            <a:r>
              <a:rPr lang="en-US" dirty="0">
                <a:solidFill>
                  <a:srgbClr val="0000FF"/>
                </a:solidFill>
              </a:rPr>
              <a:t> A)</a:t>
            </a:r>
          </a:p>
          <a:p>
            <a:endParaRPr lang="en-US" dirty="0">
              <a:solidFill>
                <a:srgbClr val="0000FF"/>
              </a:solidFill>
            </a:endParaRPr>
          </a:p>
        </p:txBody>
      </p:sp>
      <p:sp>
        <p:nvSpPr>
          <p:cNvPr id="4" name="Rectangle 4"/>
          <p:cNvSpPr txBox="1">
            <a:spLocks noChangeArrowheads="1"/>
          </p:cNvSpPr>
          <p:nvPr/>
        </p:nvSpPr>
        <p:spPr bwMode="auto">
          <a:xfrm>
            <a:off x="304800" y="838200"/>
            <a:ext cx="8534400" cy="1143000"/>
          </a:xfrm>
          <a:prstGeom prst="rect">
            <a:avLst/>
          </a:prstGeom>
          <a:noFill/>
          <a:ln w="76200">
            <a:noFill/>
            <a:miter lim="800000"/>
            <a:headEnd/>
            <a:tailEnd/>
          </a:ln>
        </p:spPr>
        <p:txBody>
          <a:bodyPr/>
          <a:lstStyle/>
          <a:p>
            <a:r>
              <a:rPr lang="en-US" b="1" dirty="0"/>
              <a:t>T41-Q#2:</a:t>
            </a:r>
            <a:r>
              <a:rPr lang="en-US" dirty="0"/>
              <a:t> Three wires are joined together at a junction. A 0.40-A current flows toward the junction from one wire and a 0.3-A current flows away from the junction in the second wire. The current in third wire is (</a:t>
            </a:r>
            <a:r>
              <a:rPr lang="en-US" dirty="0" err="1"/>
              <a:t>Ans</a:t>
            </a:r>
            <a:r>
              <a:rPr lang="en-US" dirty="0"/>
              <a:t>: 0.10-A, away from the junction.) </a:t>
            </a:r>
          </a:p>
          <a:p>
            <a:endParaRPr lang="en-US" dirty="0">
              <a:solidFill>
                <a:srgbClr val="0000FF"/>
              </a:solidFill>
            </a:endParaRPr>
          </a:p>
        </p:txBody>
      </p:sp>
      <p:sp>
        <p:nvSpPr>
          <p:cNvPr id="5" name="Rectangle 4"/>
          <p:cNvSpPr txBox="1">
            <a:spLocks noChangeArrowheads="1"/>
          </p:cNvSpPr>
          <p:nvPr/>
        </p:nvSpPr>
        <p:spPr bwMode="auto">
          <a:xfrm>
            <a:off x="304800" y="2057400"/>
            <a:ext cx="8534400" cy="1219200"/>
          </a:xfrm>
          <a:prstGeom prst="rect">
            <a:avLst/>
          </a:prstGeom>
          <a:noFill/>
          <a:ln w="76200">
            <a:noFill/>
            <a:miter lim="800000"/>
            <a:headEnd/>
            <a:tailEnd/>
          </a:ln>
        </p:spPr>
        <p:txBody>
          <a:bodyPr/>
          <a:lstStyle/>
          <a:p>
            <a:r>
              <a:rPr lang="en-US" u="sng" dirty="0">
                <a:solidFill>
                  <a:srgbClr val="0000FF"/>
                </a:solidFill>
              </a:rPr>
              <a:t>Sample problem 2:</a:t>
            </a:r>
            <a:r>
              <a:rPr lang="en-US" dirty="0">
                <a:solidFill>
                  <a:srgbClr val="0000FF"/>
                </a:solidFill>
              </a:rPr>
              <a:t> Current density in a cylindrical wire of radius R = 2 mm is uniform across a cross section of the wire and is J = 2x10</a:t>
            </a:r>
            <a:r>
              <a:rPr lang="en-US" baseline="30000" dirty="0">
                <a:solidFill>
                  <a:srgbClr val="0000FF"/>
                </a:solidFill>
              </a:rPr>
              <a:t>5</a:t>
            </a:r>
            <a:r>
              <a:rPr lang="en-US" dirty="0">
                <a:solidFill>
                  <a:srgbClr val="0000FF"/>
                </a:solidFill>
              </a:rPr>
              <a:t> A/m</a:t>
            </a:r>
            <a:r>
              <a:rPr lang="en-US" baseline="30000" dirty="0">
                <a:solidFill>
                  <a:srgbClr val="0000FF"/>
                </a:solidFill>
              </a:rPr>
              <a:t>2</a:t>
            </a:r>
            <a:r>
              <a:rPr lang="en-US" dirty="0">
                <a:solidFill>
                  <a:srgbClr val="0000FF"/>
                </a:solidFill>
              </a:rPr>
              <a:t>. What is the current through the outer portion of the wire between radial distance R/2 and R? (</a:t>
            </a:r>
            <a:r>
              <a:rPr lang="en-US" dirty="0" err="1">
                <a:solidFill>
                  <a:srgbClr val="0000FF"/>
                </a:solidFill>
              </a:rPr>
              <a:t>Ans</a:t>
            </a:r>
            <a:r>
              <a:rPr lang="en-US" dirty="0">
                <a:solidFill>
                  <a:srgbClr val="0000FF"/>
                </a:solidFill>
              </a:rPr>
              <a:t>: 1.9A)</a:t>
            </a:r>
          </a:p>
          <a:p>
            <a:endParaRPr lang="en-US" dirty="0">
              <a:solidFill>
                <a:srgbClr val="0000FF"/>
              </a:solidFill>
            </a:endParaRPr>
          </a:p>
        </p:txBody>
      </p:sp>
      <p:grpSp>
        <p:nvGrpSpPr>
          <p:cNvPr id="6" name="Group 5"/>
          <p:cNvGrpSpPr/>
          <p:nvPr/>
        </p:nvGrpSpPr>
        <p:grpSpPr>
          <a:xfrm>
            <a:off x="304800" y="3484245"/>
            <a:ext cx="8429538" cy="1773555"/>
            <a:chOff x="304800" y="152400"/>
            <a:chExt cx="8429538" cy="1773555"/>
          </a:xfrm>
        </p:grpSpPr>
        <p:sp>
          <p:nvSpPr>
            <p:cNvPr id="7" name="Rectangle 4"/>
            <p:cNvSpPr txBox="1">
              <a:spLocks noChangeArrowheads="1"/>
            </p:cNvSpPr>
            <p:nvPr/>
          </p:nvSpPr>
          <p:spPr bwMode="auto">
            <a:xfrm>
              <a:off x="304800" y="304800"/>
              <a:ext cx="6477000" cy="1066800"/>
            </a:xfrm>
            <a:prstGeom prst="rect">
              <a:avLst/>
            </a:prstGeom>
            <a:noFill/>
            <a:ln w="76200">
              <a:noFill/>
              <a:miter lim="800000"/>
              <a:headEnd/>
              <a:tailEnd/>
            </a:ln>
          </p:spPr>
          <p:txBody>
            <a:bodyPr/>
            <a:lstStyle/>
            <a:p>
              <a:r>
                <a:rPr lang="en-US" b="1" u="sng" dirty="0"/>
                <a:t>Final-T031</a:t>
              </a:r>
              <a:r>
                <a:rPr lang="en-US" b="1" dirty="0"/>
                <a:t>: Q#1</a:t>
              </a:r>
              <a:r>
                <a:rPr lang="en-US" dirty="0"/>
                <a:t>: A cylindrical wire of radius R = 2.0 mm has a uniform current density J = 2.0x10</a:t>
              </a:r>
              <a:r>
                <a:rPr lang="en-US" baseline="30000" dirty="0"/>
                <a:t>5</a:t>
              </a:r>
              <a:r>
                <a:rPr lang="en-US" dirty="0"/>
                <a:t> A/m</a:t>
              </a:r>
              <a:r>
                <a:rPr lang="en-US" baseline="30000" dirty="0"/>
                <a:t>2</a:t>
              </a:r>
              <a:r>
                <a:rPr lang="en-US" dirty="0"/>
                <a:t>. What is the current through the portion of the wire between radial distances R/3 and R/2? (see figure 1) (</a:t>
              </a:r>
              <a:r>
                <a:rPr lang="en-US" dirty="0" err="1"/>
                <a:t>Ans</a:t>
              </a:r>
              <a:r>
                <a:rPr lang="en-US" dirty="0"/>
                <a:t>: 0.35 A)</a:t>
              </a:r>
            </a:p>
            <a:p>
              <a:endParaRPr lang="en-US" dirty="0">
                <a:solidFill>
                  <a:srgbClr val="0000FF"/>
                </a:solidFill>
              </a:endParaRPr>
            </a:p>
          </p:txBody>
        </p:sp>
        <p:pic>
          <p:nvPicPr>
            <p:cNvPr id="8" name="Picture 2"/>
            <p:cNvPicPr>
              <a:picLocks noChangeAspect="1" noChangeArrowheads="1"/>
            </p:cNvPicPr>
            <p:nvPr/>
          </p:nvPicPr>
          <p:blipFill>
            <a:blip r:embed="rId2" cstate="print"/>
            <a:srcRect/>
            <a:stretch>
              <a:fillRect/>
            </a:stretch>
          </p:blipFill>
          <p:spPr bwMode="auto">
            <a:xfrm>
              <a:off x="6781800" y="152400"/>
              <a:ext cx="1952538" cy="1773555"/>
            </a:xfrm>
            <a:prstGeom prst="rect">
              <a:avLst/>
            </a:prstGeom>
            <a:noFill/>
            <a:ln w="9525">
              <a:noFill/>
              <a:miter lim="800000"/>
              <a:headEnd/>
              <a:tailEnd/>
            </a:ln>
          </p:spPr>
        </p:pic>
      </p:grpSp>
      <p:grpSp>
        <p:nvGrpSpPr>
          <p:cNvPr id="9" name="Group 8"/>
          <p:cNvGrpSpPr/>
          <p:nvPr/>
        </p:nvGrpSpPr>
        <p:grpSpPr>
          <a:xfrm>
            <a:off x="304800" y="5257800"/>
            <a:ext cx="8428973" cy="1447800"/>
            <a:chOff x="304800" y="0"/>
            <a:chExt cx="8428973" cy="1447800"/>
          </a:xfrm>
        </p:grpSpPr>
        <p:sp>
          <p:nvSpPr>
            <p:cNvPr id="10" name="Rectangle 4"/>
            <p:cNvSpPr txBox="1">
              <a:spLocks noChangeArrowheads="1"/>
            </p:cNvSpPr>
            <p:nvPr/>
          </p:nvSpPr>
          <p:spPr bwMode="auto">
            <a:xfrm>
              <a:off x="304800" y="0"/>
              <a:ext cx="6096000" cy="1371600"/>
            </a:xfrm>
            <a:prstGeom prst="rect">
              <a:avLst/>
            </a:prstGeom>
            <a:noFill/>
            <a:ln w="76200">
              <a:noFill/>
              <a:miter lim="800000"/>
              <a:headEnd/>
              <a:tailEnd/>
            </a:ln>
          </p:spPr>
          <p:txBody>
            <a:bodyPr/>
            <a:lstStyle/>
            <a:p>
              <a:r>
                <a:rPr lang="en-US" b="1" u="sng" dirty="0">
                  <a:solidFill>
                    <a:srgbClr val="FF0000"/>
                  </a:solidFill>
                </a:rPr>
                <a:t>T072: </a:t>
              </a:r>
              <a:r>
                <a:rPr lang="en-US" b="1" dirty="0">
                  <a:solidFill>
                    <a:srgbClr val="FF0000"/>
                  </a:solidFill>
                </a:rPr>
                <a:t>Q18.</a:t>
              </a:r>
              <a:r>
                <a:rPr lang="en-US" dirty="0">
                  <a:solidFill>
                    <a:srgbClr val="FF0000"/>
                  </a:solidFill>
                </a:rPr>
                <a:t> Two wires, as shown in the figure 1 below, are made of same material. If the current density through segment S</a:t>
              </a:r>
              <a:r>
                <a:rPr lang="en-US" baseline="-25000" dirty="0">
                  <a:solidFill>
                    <a:srgbClr val="FF0000"/>
                  </a:solidFill>
                </a:rPr>
                <a:t>1</a:t>
              </a:r>
              <a:r>
                <a:rPr lang="en-US" dirty="0">
                  <a:solidFill>
                    <a:srgbClr val="FF0000"/>
                  </a:solidFill>
                </a:rPr>
                <a:t> is J1= 6400 A/m</a:t>
              </a:r>
              <a:r>
                <a:rPr lang="en-US" baseline="30000" dirty="0">
                  <a:solidFill>
                    <a:srgbClr val="FF0000"/>
                  </a:solidFill>
                </a:rPr>
                <a:t>2</a:t>
              </a:r>
              <a:r>
                <a:rPr lang="en-US" dirty="0">
                  <a:solidFill>
                    <a:srgbClr val="FF0000"/>
                  </a:solidFill>
                </a:rPr>
                <a:t> and the current density through segment S</a:t>
              </a:r>
              <a:r>
                <a:rPr lang="en-US" baseline="-25000" dirty="0">
                  <a:solidFill>
                    <a:srgbClr val="FF0000"/>
                  </a:solidFill>
                </a:rPr>
                <a:t>2</a:t>
              </a:r>
              <a:r>
                <a:rPr lang="en-US" dirty="0">
                  <a:solidFill>
                    <a:srgbClr val="FF0000"/>
                  </a:solidFill>
                </a:rPr>
                <a:t> is J2= 1239 A/m</a:t>
              </a:r>
              <a:r>
                <a:rPr lang="en-US" baseline="30000" dirty="0">
                  <a:solidFill>
                    <a:srgbClr val="FF0000"/>
                  </a:solidFill>
                </a:rPr>
                <a:t>2</a:t>
              </a:r>
              <a:r>
                <a:rPr lang="en-US" dirty="0">
                  <a:solidFill>
                    <a:srgbClr val="FF0000"/>
                  </a:solidFill>
                </a:rPr>
                <a:t>, then the diameter D</a:t>
              </a:r>
              <a:r>
                <a:rPr lang="en-US" baseline="-25000" dirty="0">
                  <a:solidFill>
                    <a:srgbClr val="FF0000"/>
                  </a:solidFill>
                </a:rPr>
                <a:t>2</a:t>
              </a:r>
              <a:r>
                <a:rPr lang="en-US" dirty="0">
                  <a:solidFill>
                    <a:srgbClr val="FF0000"/>
                  </a:solidFill>
                </a:rPr>
                <a:t> of segment S</a:t>
              </a:r>
              <a:r>
                <a:rPr lang="en-US" baseline="-25000" dirty="0">
                  <a:solidFill>
                    <a:srgbClr val="FF0000"/>
                  </a:solidFill>
                </a:rPr>
                <a:t>2</a:t>
              </a:r>
              <a:r>
                <a:rPr lang="en-US" dirty="0">
                  <a:solidFill>
                    <a:srgbClr val="FF0000"/>
                  </a:solidFill>
                </a:rPr>
                <a:t> is: A) 5.0 cm)</a:t>
              </a:r>
            </a:p>
          </p:txBody>
        </p:sp>
        <p:pic>
          <p:nvPicPr>
            <p:cNvPr id="11" name="Picture 2"/>
            <p:cNvPicPr>
              <a:picLocks noChangeAspect="1" noChangeArrowheads="1"/>
            </p:cNvPicPr>
            <p:nvPr/>
          </p:nvPicPr>
          <p:blipFill>
            <a:blip r:embed="rId3" cstate="print"/>
            <a:srcRect/>
            <a:stretch>
              <a:fillRect/>
            </a:stretch>
          </p:blipFill>
          <p:spPr bwMode="auto">
            <a:xfrm>
              <a:off x="6400800" y="228600"/>
              <a:ext cx="2332973" cy="1219200"/>
            </a:xfrm>
            <a:prstGeom prst="rect">
              <a:avLst/>
            </a:prstGeom>
            <a:noFill/>
            <a:ln w="9525">
              <a:noFill/>
              <a:miter lim="800000"/>
              <a:headEnd/>
              <a:tailEnd/>
            </a:ln>
          </p:spPr>
        </p:pic>
      </p:grpSp>
    </p:spTree>
    <p:extLst>
      <p:ext uri="{BB962C8B-B14F-4D97-AF65-F5344CB8AC3E}">
        <p14:creationId xmlns:p14="http://schemas.microsoft.com/office/powerpoint/2010/main" val="858697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txBox="1">
            <a:spLocks noChangeArrowheads="1"/>
          </p:cNvSpPr>
          <p:nvPr/>
        </p:nvSpPr>
        <p:spPr bwMode="auto">
          <a:xfrm>
            <a:off x="304800" y="152400"/>
            <a:ext cx="8534400" cy="1143000"/>
          </a:xfrm>
          <a:prstGeom prst="rect">
            <a:avLst/>
          </a:prstGeom>
          <a:noFill/>
          <a:ln w="76200">
            <a:noFill/>
            <a:miter lim="800000"/>
            <a:headEnd/>
            <a:tailEnd/>
          </a:ln>
        </p:spPr>
        <p:txBody>
          <a:bodyPr/>
          <a:lstStyle/>
          <a:p>
            <a:r>
              <a:rPr lang="en-US" b="1" dirty="0">
                <a:solidFill>
                  <a:srgbClr val="FF0000"/>
                </a:solidFill>
              </a:rPr>
              <a:t>T62-Q19.</a:t>
            </a:r>
            <a:r>
              <a:rPr lang="en-US" dirty="0">
                <a:solidFill>
                  <a:srgbClr val="FF0000"/>
                </a:solidFill>
              </a:rPr>
              <a:t>: The potential difference across the ends of a wire is doubled in magnitude.  If  Ohm’s law is obeyed, which one of the following statements concerning the resistance of the wire is true? (The resistance is not changed)</a:t>
            </a:r>
          </a:p>
        </p:txBody>
      </p:sp>
      <p:sp>
        <p:nvSpPr>
          <p:cNvPr id="5" name="Rectangle 4"/>
          <p:cNvSpPr txBox="1">
            <a:spLocks noChangeArrowheads="1"/>
          </p:cNvSpPr>
          <p:nvPr/>
        </p:nvSpPr>
        <p:spPr bwMode="auto">
          <a:xfrm>
            <a:off x="381000" y="1905000"/>
            <a:ext cx="8534400" cy="1143000"/>
          </a:xfrm>
          <a:prstGeom prst="rect">
            <a:avLst/>
          </a:prstGeom>
          <a:noFill/>
          <a:ln w="76200">
            <a:noFill/>
            <a:miter lim="800000"/>
            <a:headEnd/>
            <a:tailEnd/>
          </a:ln>
        </p:spPr>
        <p:txBody>
          <a:bodyPr/>
          <a:lstStyle/>
          <a:p>
            <a:r>
              <a:rPr lang="en-US" b="1" dirty="0">
                <a:solidFill>
                  <a:srgbClr val="FF0000"/>
                </a:solidFill>
              </a:rPr>
              <a:t>T31-Q#3: </a:t>
            </a:r>
            <a:r>
              <a:rPr lang="en-US" dirty="0">
                <a:solidFill>
                  <a:srgbClr val="FF0000"/>
                </a:solidFill>
              </a:rPr>
              <a:t> A current of 5.0 A exists in a 10 ohms resistor for 5.0 min. How many electrons pass through any cross section of the resistor in this time? (</a:t>
            </a:r>
            <a:r>
              <a:rPr lang="en-US" dirty="0" err="1">
                <a:solidFill>
                  <a:srgbClr val="FF0000"/>
                </a:solidFill>
              </a:rPr>
              <a:t>Ans</a:t>
            </a:r>
            <a:r>
              <a:rPr lang="en-US" dirty="0">
                <a:solidFill>
                  <a:srgbClr val="FF0000"/>
                </a:solidFill>
              </a:rPr>
              <a:t>:  9.4*10**21)</a:t>
            </a:r>
          </a:p>
          <a:p>
            <a:endParaRPr lang="en-US" dirty="0">
              <a:solidFill>
                <a:srgbClr val="0000FF"/>
              </a:solidFill>
            </a:endParaRPr>
          </a:p>
        </p:txBody>
      </p:sp>
    </p:spTree>
    <p:extLst>
      <p:ext uri="{BB962C8B-B14F-4D97-AF65-F5344CB8AC3E}">
        <p14:creationId xmlns:p14="http://schemas.microsoft.com/office/powerpoint/2010/main" val="3104235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ounded Rectangle 162"/>
          <p:cNvSpPr/>
          <p:nvPr/>
        </p:nvSpPr>
        <p:spPr>
          <a:xfrm>
            <a:off x="5410200" y="1981200"/>
            <a:ext cx="1371600" cy="533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26-4: Resistors</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92" name="Rectangle 91"/>
          <p:cNvSpPr>
            <a:spLocks noChangeArrowheads="1"/>
          </p:cNvSpPr>
          <p:nvPr/>
        </p:nvSpPr>
        <p:spPr bwMode="auto">
          <a:xfrm>
            <a:off x="457200" y="914400"/>
            <a:ext cx="8382000" cy="424732"/>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Current always flow opposite to the electron flow</a:t>
            </a:r>
          </a:p>
        </p:txBody>
      </p:sp>
      <p:grpSp>
        <p:nvGrpSpPr>
          <p:cNvPr id="2" name="Group 96"/>
          <p:cNvGrpSpPr/>
          <p:nvPr/>
        </p:nvGrpSpPr>
        <p:grpSpPr>
          <a:xfrm>
            <a:off x="533400" y="1981200"/>
            <a:ext cx="3463635" cy="1447800"/>
            <a:chOff x="2223655" y="1447800"/>
            <a:chExt cx="3463635" cy="1447800"/>
          </a:xfrm>
          <a:solidFill>
            <a:schemeClr val="accent6">
              <a:lumMod val="60000"/>
              <a:lumOff val="40000"/>
            </a:schemeClr>
          </a:solidFill>
        </p:grpSpPr>
        <p:sp>
          <p:nvSpPr>
            <p:cNvPr id="98" name="Rectangle 97"/>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00" name="Oval 99"/>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103"/>
          <p:cNvGrpSpPr>
            <a:grpSpLocks/>
          </p:cNvGrpSpPr>
          <p:nvPr/>
        </p:nvGrpSpPr>
        <p:grpSpPr bwMode="auto">
          <a:xfrm>
            <a:off x="3381375" y="2362200"/>
            <a:ext cx="276225" cy="228600"/>
            <a:chOff x="6589939" y="2133600"/>
            <a:chExt cx="276608" cy="229299"/>
          </a:xfrm>
        </p:grpSpPr>
        <p:sp>
          <p:nvSpPr>
            <p:cNvPr id="105" name="Oval 10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 name="Group 109"/>
          <p:cNvGrpSpPr>
            <a:grpSpLocks/>
          </p:cNvGrpSpPr>
          <p:nvPr/>
        </p:nvGrpSpPr>
        <p:grpSpPr bwMode="auto">
          <a:xfrm>
            <a:off x="1156855" y="3048000"/>
            <a:ext cx="276225" cy="228600"/>
            <a:chOff x="6589939" y="2133600"/>
            <a:chExt cx="276608" cy="229299"/>
          </a:xfrm>
        </p:grpSpPr>
        <p:sp>
          <p:nvSpPr>
            <p:cNvPr id="111" name="Oval 11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5" name="Group 112"/>
          <p:cNvGrpSpPr>
            <a:grpSpLocks/>
          </p:cNvGrpSpPr>
          <p:nvPr/>
        </p:nvGrpSpPr>
        <p:grpSpPr bwMode="auto">
          <a:xfrm>
            <a:off x="2528455" y="2667000"/>
            <a:ext cx="276225" cy="228600"/>
            <a:chOff x="6589939" y="2133600"/>
            <a:chExt cx="276608" cy="229299"/>
          </a:xfrm>
        </p:grpSpPr>
        <p:sp>
          <p:nvSpPr>
            <p:cNvPr id="114" name="Oval 11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6" name="Group 115"/>
          <p:cNvGrpSpPr>
            <a:grpSpLocks/>
          </p:cNvGrpSpPr>
          <p:nvPr/>
        </p:nvGrpSpPr>
        <p:grpSpPr bwMode="auto">
          <a:xfrm>
            <a:off x="2909455" y="2057400"/>
            <a:ext cx="276225" cy="228600"/>
            <a:chOff x="6589939" y="2133600"/>
            <a:chExt cx="276608" cy="229299"/>
          </a:xfrm>
        </p:grpSpPr>
        <p:sp>
          <p:nvSpPr>
            <p:cNvPr id="117" name="Oval 11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7" name="Group 118"/>
          <p:cNvGrpSpPr>
            <a:grpSpLocks/>
          </p:cNvGrpSpPr>
          <p:nvPr/>
        </p:nvGrpSpPr>
        <p:grpSpPr bwMode="auto">
          <a:xfrm>
            <a:off x="1918855" y="2362200"/>
            <a:ext cx="276225" cy="228600"/>
            <a:chOff x="6589939" y="2133600"/>
            <a:chExt cx="276608" cy="229299"/>
          </a:xfrm>
        </p:grpSpPr>
        <p:sp>
          <p:nvSpPr>
            <p:cNvPr id="120" name="Oval 11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8" name="Group 121"/>
          <p:cNvGrpSpPr>
            <a:grpSpLocks/>
          </p:cNvGrpSpPr>
          <p:nvPr/>
        </p:nvGrpSpPr>
        <p:grpSpPr bwMode="auto">
          <a:xfrm>
            <a:off x="1385455" y="2362200"/>
            <a:ext cx="276225" cy="228600"/>
            <a:chOff x="6589939" y="2133600"/>
            <a:chExt cx="276608" cy="229299"/>
          </a:xfrm>
        </p:grpSpPr>
        <p:sp>
          <p:nvSpPr>
            <p:cNvPr id="123" name="Oval 122"/>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4"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9" name="Group 124"/>
          <p:cNvGrpSpPr>
            <a:grpSpLocks/>
          </p:cNvGrpSpPr>
          <p:nvPr/>
        </p:nvGrpSpPr>
        <p:grpSpPr bwMode="auto">
          <a:xfrm>
            <a:off x="3533775" y="2819400"/>
            <a:ext cx="276225" cy="228600"/>
            <a:chOff x="6589939" y="2133600"/>
            <a:chExt cx="276608" cy="229299"/>
          </a:xfrm>
        </p:grpSpPr>
        <p:sp>
          <p:nvSpPr>
            <p:cNvPr id="126" name="Oval 12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7"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0" name="Group 127"/>
          <p:cNvGrpSpPr>
            <a:grpSpLocks/>
          </p:cNvGrpSpPr>
          <p:nvPr/>
        </p:nvGrpSpPr>
        <p:grpSpPr bwMode="auto">
          <a:xfrm>
            <a:off x="2771775" y="2514600"/>
            <a:ext cx="276225" cy="228600"/>
            <a:chOff x="6589939" y="2133600"/>
            <a:chExt cx="276608" cy="229299"/>
          </a:xfrm>
        </p:grpSpPr>
        <p:sp>
          <p:nvSpPr>
            <p:cNvPr id="129" name="Oval 1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0"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 name="Group 130"/>
          <p:cNvGrpSpPr>
            <a:grpSpLocks/>
          </p:cNvGrpSpPr>
          <p:nvPr/>
        </p:nvGrpSpPr>
        <p:grpSpPr bwMode="auto">
          <a:xfrm>
            <a:off x="2452255" y="3124200"/>
            <a:ext cx="276225" cy="228600"/>
            <a:chOff x="6589939" y="2133600"/>
            <a:chExt cx="276608" cy="229299"/>
          </a:xfrm>
        </p:grpSpPr>
        <p:sp>
          <p:nvSpPr>
            <p:cNvPr id="132" name="Oval 1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3"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 name="Group 133"/>
          <p:cNvGrpSpPr>
            <a:grpSpLocks/>
          </p:cNvGrpSpPr>
          <p:nvPr/>
        </p:nvGrpSpPr>
        <p:grpSpPr bwMode="auto">
          <a:xfrm>
            <a:off x="1918855" y="2895600"/>
            <a:ext cx="276225" cy="228600"/>
            <a:chOff x="6589939" y="2133600"/>
            <a:chExt cx="276608" cy="229299"/>
          </a:xfrm>
        </p:grpSpPr>
        <p:sp>
          <p:nvSpPr>
            <p:cNvPr id="135" name="Oval 13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 name="Group 136"/>
          <p:cNvGrpSpPr>
            <a:grpSpLocks/>
          </p:cNvGrpSpPr>
          <p:nvPr/>
        </p:nvGrpSpPr>
        <p:grpSpPr bwMode="auto">
          <a:xfrm>
            <a:off x="2299855" y="2286000"/>
            <a:ext cx="276225" cy="228600"/>
            <a:chOff x="6589939" y="2133600"/>
            <a:chExt cx="276608" cy="229299"/>
          </a:xfrm>
        </p:grpSpPr>
        <p:sp>
          <p:nvSpPr>
            <p:cNvPr id="138" name="Oval 137"/>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9"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 name="Group 139"/>
          <p:cNvGrpSpPr>
            <a:grpSpLocks/>
          </p:cNvGrpSpPr>
          <p:nvPr/>
        </p:nvGrpSpPr>
        <p:grpSpPr bwMode="auto">
          <a:xfrm>
            <a:off x="1309255" y="2667000"/>
            <a:ext cx="276225" cy="228600"/>
            <a:chOff x="6589939" y="2133600"/>
            <a:chExt cx="276608" cy="229299"/>
          </a:xfrm>
        </p:grpSpPr>
        <p:sp>
          <p:nvSpPr>
            <p:cNvPr id="141" name="Oval 14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20" name="Group 142"/>
          <p:cNvGrpSpPr>
            <a:grpSpLocks/>
          </p:cNvGrpSpPr>
          <p:nvPr/>
        </p:nvGrpSpPr>
        <p:grpSpPr bwMode="auto">
          <a:xfrm>
            <a:off x="1337830" y="2057400"/>
            <a:ext cx="276225" cy="228600"/>
            <a:chOff x="6589939" y="2133600"/>
            <a:chExt cx="276608" cy="229299"/>
          </a:xfrm>
        </p:grpSpPr>
        <p:sp>
          <p:nvSpPr>
            <p:cNvPr id="144" name="Oval 14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21" name="Group 145"/>
          <p:cNvGrpSpPr>
            <a:grpSpLocks/>
          </p:cNvGrpSpPr>
          <p:nvPr/>
        </p:nvGrpSpPr>
        <p:grpSpPr bwMode="auto">
          <a:xfrm>
            <a:off x="2924175" y="2971800"/>
            <a:ext cx="276225" cy="228600"/>
            <a:chOff x="6589939" y="2133600"/>
            <a:chExt cx="276608" cy="229299"/>
          </a:xfrm>
        </p:grpSpPr>
        <p:sp>
          <p:nvSpPr>
            <p:cNvPr id="147" name="Oval 14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22" name="Group 153"/>
          <p:cNvGrpSpPr/>
          <p:nvPr/>
        </p:nvGrpSpPr>
        <p:grpSpPr>
          <a:xfrm>
            <a:off x="219456" y="2615184"/>
            <a:ext cx="3742944" cy="2490216"/>
            <a:chOff x="219456" y="4291584"/>
            <a:chExt cx="3742944" cy="2490216"/>
          </a:xfrm>
        </p:grpSpPr>
        <p:grpSp>
          <p:nvGrpSpPr>
            <p:cNvPr id="23" name="Group 135"/>
            <p:cNvGrpSpPr>
              <a:grpSpLocks/>
            </p:cNvGrpSpPr>
            <p:nvPr/>
          </p:nvGrpSpPr>
          <p:grpSpPr bwMode="auto">
            <a:xfrm flipH="1">
              <a:off x="1600200" y="5562600"/>
              <a:ext cx="1981200" cy="1219200"/>
              <a:chOff x="2057400" y="3657600"/>
              <a:chExt cx="1219200" cy="685800"/>
            </a:xfrm>
          </p:grpSpPr>
          <p:pic>
            <p:nvPicPr>
              <p:cNvPr id="150" name="Picture 133" descr="battery-2.jpg"/>
              <p:cNvPicPr>
                <a:picLocks noChangeAspect="1"/>
              </p:cNvPicPr>
              <p:nvPr/>
            </p:nvPicPr>
            <p:blipFill>
              <a:blip r:embed="rId4" cstate="print"/>
              <a:srcRect/>
              <a:stretch>
                <a:fillRect/>
              </a:stretch>
            </p:blipFill>
            <p:spPr bwMode="auto">
              <a:xfrm flipH="1">
                <a:off x="2057400" y="3657600"/>
                <a:ext cx="1219200" cy="685800"/>
              </a:xfrm>
              <a:prstGeom prst="rect">
                <a:avLst/>
              </a:prstGeom>
              <a:noFill/>
              <a:ln w="9525">
                <a:noFill/>
                <a:miter lim="800000"/>
                <a:headEnd/>
                <a:tailEnd/>
              </a:ln>
            </p:spPr>
          </p:pic>
          <p:sp>
            <p:nvSpPr>
              <p:cNvPr id="151" name="Rectangle 150"/>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2" name="Freeform 151"/>
            <p:cNvSpPr/>
            <p:nvPr/>
          </p:nvSpPr>
          <p:spPr>
            <a:xfrm>
              <a:off x="3560064" y="4800600"/>
              <a:ext cx="402336" cy="1124712"/>
            </a:xfrm>
            <a:custGeom>
              <a:avLst/>
              <a:gdLst>
                <a:gd name="connsiteX0" fmla="*/ 341376 w 365760"/>
                <a:gd name="connsiteY0" fmla="*/ 0 h 1584960"/>
                <a:gd name="connsiteX1" fmla="*/ 365760 w 365760"/>
                <a:gd name="connsiteY1" fmla="*/ 1584960 h 1584960"/>
                <a:gd name="connsiteX2" fmla="*/ 0 w 365760"/>
                <a:gd name="connsiteY2" fmla="*/ 1584960 h 1584960"/>
              </a:gdLst>
              <a:ahLst/>
              <a:cxnLst>
                <a:cxn ang="0">
                  <a:pos x="connsiteX0" y="connsiteY0"/>
                </a:cxn>
                <a:cxn ang="0">
                  <a:pos x="connsiteX1" y="connsiteY1"/>
                </a:cxn>
                <a:cxn ang="0">
                  <a:pos x="connsiteX2" y="connsiteY2"/>
                </a:cxn>
              </a:cxnLst>
              <a:rect l="l" t="t" r="r" b="b"/>
              <a:pathLst>
                <a:path w="365760" h="1584960">
                  <a:moveTo>
                    <a:pt x="341376" y="0"/>
                  </a:moveTo>
                  <a:lnTo>
                    <a:pt x="365760" y="1584960"/>
                  </a:lnTo>
                  <a:lnTo>
                    <a:pt x="0" y="158496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219456" y="4291584"/>
              <a:ext cx="1487424" cy="1572768"/>
            </a:xfrm>
            <a:custGeom>
              <a:avLst/>
              <a:gdLst>
                <a:gd name="connsiteX0" fmla="*/ 377952 w 1487424"/>
                <a:gd name="connsiteY0" fmla="*/ 0 h 1572768"/>
                <a:gd name="connsiteX1" fmla="*/ 0 w 1487424"/>
                <a:gd name="connsiteY1" fmla="*/ 0 h 1572768"/>
                <a:gd name="connsiteX2" fmla="*/ 12192 w 1487424"/>
                <a:gd name="connsiteY2" fmla="*/ 1536192 h 1572768"/>
                <a:gd name="connsiteX3" fmla="*/ 1487424 w 1487424"/>
                <a:gd name="connsiteY3" fmla="*/ 1572768 h 1572768"/>
              </a:gdLst>
              <a:ahLst/>
              <a:cxnLst>
                <a:cxn ang="0">
                  <a:pos x="connsiteX0" y="connsiteY0"/>
                </a:cxn>
                <a:cxn ang="0">
                  <a:pos x="connsiteX1" y="connsiteY1"/>
                </a:cxn>
                <a:cxn ang="0">
                  <a:pos x="connsiteX2" y="connsiteY2"/>
                </a:cxn>
                <a:cxn ang="0">
                  <a:pos x="connsiteX3" y="connsiteY3"/>
                </a:cxn>
              </a:cxnLst>
              <a:rect l="l" t="t" r="r" b="b"/>
              <a:pathLst>
                <a:path w="1487424" h="1572768">
                  <a:moveTo>
                    <a:pt x="377952" y="0"/>
                  </a:moveTo>
                  <a:lnTo>
                    <a:pt x="0" y="0"/>
                  </a:lnTo>
                  <a:lnTo>
                    <a:pt x="12192" y="1536192"/>
                  </a:lnTo>
                  <a:lnTo>
                    <a:pt x="1487424" y="1572768"/>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aphicFrame>
        <p:nvGraphicFramePr>
          <p:cNvPr id="15" name="Object 6"/>
          <p:cNvGraphicFramePr>
            <a:graphicFrameLocks noChangeAspect="1"/>
          </p:cNvGraphicFramePr>
          <p:nvPr/>
        </p:nvGraphicFramePr>
        <p:xfrm>
          <a:off x="5791200" y="1524000"/>
          <a:ext cx="736600" cy="385762"/>
        </p:xfrm>
        <a:graphic>
          <a:graphicData uri="http://schemas.openxmlformats.org/presentationml/2006/ole">
            <mc:AlternateContent xmlns:mc="http://schemas.openxmlformats.org/markup-compatibility/2006">
              <mc:Choice xmlns:v="urn:schemas-microsoft-com:vml" Requires="v">
                <p:oleObj spid="_x0000_s5125" name="Equation" r:id="rId5" imgW="368280" imgH="177480" progId="Equation.3">
                  <p:embed/>
                </p:oleObj>
              </mc:Choice>
              <mc:Fallback>
                <p:oleObj name="Equation" r:id="rId5" imgW="368280" imgH="177480" progId="Equation.3">
                  <p:embed/>
                  <p:pic>
                    <p:nvPicPr>
                      <p:cNvPr id="15"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1200" y="1524000"/>
                        <a:ext cx="736600" cy="38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6"/>
          <p:cNvGraphicFramePr>
            <a:graphicFrameLocks noChangeAspect="1"/>
          </p:cNvGraphicFramePr>
          <p:nvPr/>
        </p:nvGraphicFramePr>
        <p:xfrm>
          <a:off x="5675313" y="2057400"/>
          <a:ext cx="930275" cy="385763"/>
        </p:xfrm>
        <a:graphic>
          <a:graphicData uri="http://schemas.openxmlformats.org/presentationml/2006/ole">
            <mc:AlternateContent xmlns:mc="http://schemas.openxmlformats.org/markup-compatibility/2006">
              <mc:Choice xmlns:v="urn:schemas-microsoft-com:vml" Requires="v">
                <p:oleObj spid="_x0000_s5126" name="Equation" r:id="rId7" imgW="444240" imgH="177480" progId="Equation.3">
                  <p:embed/>
                </p:oleObj>
              </mc:Choice>
              <mc:Fallback>
                <p:oleObj name="Equation" r:id="rId7" imgW="444240" imgH="177480" progId="Equation.3">
                  <p:embed/>
                  <p:pic>
                    <p:nvPicPr>
                      <p:cNvPr id="16"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5313" y="2057400"/>
                        <a:ext cx="9302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7" name="Group 66"/>
          <p:cNvGrpSpPr/>
          <p:nvPr/>
        </p:nvGrpSpPr>
        <p:grpSpPr>
          <a:xfrm>
            <a:off x="795528" y="1611868"/>
            <a:ext cx="1705098" cy="369332"/>
            <a:chOff x="795528" y="1611868"/>
            <a:chExt cx="1705098" cy="369332"/>
          </a:xfrm>
        </p:grpSpPr>
        <p:cxnSp>
          <p:nvCxnSpPr>
            <p:cNvPr id="157" name="Straight Connector 156"/>
            <p:cNvCxnSpPr/>
            <p:nvPr/>
          </p:nvCxnSpPr>
          <p:spPr>
            <a:xfrm>
              <a:off x="795528" y="1813560"/>
              <a:ext cx="1447800" cy="0"/>
            </a:xfrm>
            <a:prstGeom prst="line">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2264664" y="1611868"/>
              <a:ext cx="235962" cy="369332"/>
            </a:xfrm>
            <a:prstGeom prst="rect">
              <a:avLst/>
            </a:prstGeom>
            <a:noFill/>
          </p:spPr>
          <p:txBody>
            <a:bodyPr wrap="none" rtlCol="0">
              <a:spAutoFit/>
            </a:bodyPr>
            <a:lstStyle/>
            <a:p>
              <a:r>
                <a:rPr lang="en-US" dirty="0"/>
                <a:t>i</a:t>
              </a:r>
            </a:p>
          </p:txBody>
        </p:sp>
      </p:grpSp>
      <p:sp>
        <p:nvSpPr>
          <p:cNvPr id="162" name="TextBox 161"/>
          <p:cNvSpPr txBox="1"/>
          <p:nvPr/>
        </p:nvSpPr>
        <p:spPr>
          <a:xfrm>
            <a:off x="4419600" y="3515380"/>
            <a:ext cx="4343400" cy="523220"/>
          </a:xfrm>
          <a:prstGeom prst="rect">
            <a:avLst/>
          </a:prstGeom>
          <a:noFill/>
        </p:spPr>
        <p:txBody>
          <a:bodyPr wrap="square" rtlCol="0">
            <a:spAutoFit/>
          </a:bodyPr>
          <a:lstStyle/>
          <a:p>
            <a:r>
              <a:rPr lang="en-US" sz="1400" b="1" dirty="0"/>
              <a:t>R = Resistance of the material:</a:t>
            </a:r>
          </a:p>
          <a:p>
            <a:r>
              <a:rPr lang="en-US" sz="1400" b="1" i="1" dirty="0"/>
              <a:t>It measures the difficultness to flow the current</a:t>
            </a:r>
          </a:p>
        </p:txBody>
      </p:sp>
      <p:grpSp>
        <p:nvGrpSpPr>
          <p:cNvPr id="70" name="Group 69"/>
          <p:cNvGrpSpPr/>
          <p:nvPr/>
        </p:nvGrpSpPr>
        <p:grpSpPr>
          <a:xfrm>
            <a:off x="533400" y="3352800"/>
            <a:ext cx="3403352" cy="445532"/>
            <a:chOff x="533400" y="3505200"/>
            <a:chExt cx="3403352" cy="445532"/>
          </a:xfrm>
        </p:grpSpPr>
        <p:sp>
          <p:nvSpPr>
            <p:cNvPr id="68" name="TextBox 67"/>
            <p:cNvSpPr txBox="1"/>
            <p:nvPr/>
          </p:nvSpPr>
          <p:spPr>
            <a:xfrm>
              <a:off x="533400" y="3581400"/>
              <a:ext cx="338554" cy="369332"/>
            </a:xfrm>
            <a:prstGeom prst="rect">
              <a:avLst/>
            </a:prstGeom>
            <a:noFill/>
          </p:spPr>
          <p:txBody>
            <a:bodyPr wrap="none" rtlCol="0">
              <a:spAutoFit/>
            </a:bodyPr>
            <a:lstStyle/>
            <a:p>
              <a:r>
                <a:rPr lang="en-US" dirty="0"/>
                <a:t>V</a:t>
              </a:r>
            </a:p>
          </p:txBody>
        </p:sp>
        <p:sp>
          <p:nvSpPr>
            <p:cNvPr id="69" name="TextBox 68"/>
            <p:cNvSpPr txBox="1"/>
            <p:nvPr/>
          </p:nvSpPr>
          <p:spPr>
            <a:xfrm>
              <a:off x="3623846" y="3505200"/>
              <a:ext cx="312906" cy="369332"/>
            </a:xfrm>
            <a:prstGeom prst="rect">
              <a:avLst/>
            </a:prstGeom>
            <a:noFill/>
          </p:spPr>
          <p:txBody>
            <a:bodyPr wrap="none" rtlCol="0">
              <a:spAutoFit/>
            </a:bodyPr>
            <a:lstStyle/>
            <a:p>
              <a:r>
                <a:rPr lang="en-US" dirty="0"/>
                <a:t>0</a:t>
              </a:r>
            </a:p>
          </p:txBody>
        </p:sp>
      </p:grpSp>
      <p:sp>
        <p:nvSpPr>
          <p:cNvPr id="72" name="Rectangle 71"/>
          <p:cNvSpPr>
            <a:spLocks noChangeArrowheads="1"/>
          </p:cNvSpPr>
          <p:nvPr/>
        </p:nvSpPr>
        <p:spPr bwMode="auto">
          <a:xfrm>
            <a:off x="3657600" y="5290268"/>
            <a:ext cx="5334000" cy="424732"/>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Unit of R =Volt/Ampere= Ohm (</a:t>
            </a:r>
            <a:r>
              <a:rPr lang="el-GR" sz="2400" b="1" dirty="0">
                <a:solidFill>
                  <a:srgbClr val="0000FF"/>
                </a:solidFill>
                <a:latin typeface="Calibri"/>
              </a:rPr>
              <a:t>Ω</a:t>
            </a:r>
            <a:r>
              <a:rPr lang="en-US" sz="2400" b="1" dirty="0">
                <a:latin typeface="Calibri"/>
              </a:rPr>
              <a:t>)</a:t>
            </a:r>
            <a:r>
              <a:rPr lang="en-US" sz="2400" b="1" dirty="0">
                <a:latin typeface="Comic Sans MS" pitchFamily="66" charset="0"/>
              </a:rPr>
              <a:t> </a:t>
            </a:r>
          </a:p>
        </p:txBody>
      </p:sp>
      <p:graphicFrame>
        <p:nvGraphicFramePr>
          <p:cNvPr id="33" name="Object 7"/>
          <p:cNvGraphicFramePr>
            <a:graphicFrameLocks noChangeAspect="1"/>
          </p:cNvGraphicFramePr>
          <p:nvPr/>
        </p:nvGraphicFramePr>
        <p:xfrm>
          <a:off x="5499100" y="4175125"/>
          <a:ext cx="903288" cy="854075"/>
        </p:xfrm>
        <a:graphic>
          <a:graphicData uri="http://schemas.openxmlformats.org/presentationml/2006/ole">
            <mc:AlternateContent xmlns:mc="http://schemas.openxmlformats.org/markup-compatibility/2006">
              <mc:Choice xmlns:v="urn:schemas-microsoft-com:vml" Requires="v">
                <p:oleObj spid="_x0000_s5127" name="Equation" r:id="rId9" imgW="431640" imgH="393480" progId="Equation.3">
                  <p:embed/>
                </p:oleObj>
              </mc:Choice>
              <mc:Fallback>
                <p:oleObj name="Equation" r:id="rId9" imgW="431640" imgH="393480" progId="Equation.3">
                  <p:embed/>
                  <p:pic>
                    <p:nvPicPr>
                      <p:cNvPr id="33"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99100" y="4175125"/>
                        <a:ext cx="903288"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6" name="Group 75"/>
          <p:cNvGrpSpPr/>
          <p:nvPr/>
        </p:nvGrpSpPr>
        <p:grpSpPr>
          <a:xfrm>
            <a:off x="4343400" y="6204668"/>
            <a:ext cx="4440936" cy="424732"/>
            <a:chOff x="4495800" y="5518868"/>
            <a:chExt cx="4440936" cy="424732"/>
          </a:xfrm>
        </p:grpSpPr>
        <p:sp>
          <p:nvSpPr>
            <p:cNvPr id="74" name="Rectangle 73"/>
            <p:cNvSpPr>
              <a:spLocks noChangeArrowheads="1"/>
            </p:cNvSpPr>
            <p:nvPr/>
          </p:nvSpPr>
          <p:spPr bwMode="auto">
            <a:xfrm>
              <a:off x="4495800" y="5518868"/>
              <a:ext cx="3048000" cy="424732"/>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Symbol of R </a:t>
              </a:r>
            </a:p>
          </p:txBody>
        </p:sp>
        <p:sp>
          <p:nvSpPr>
            <p:cNvPr id="75" name="Freeform 74"/>
            <p:cNvSpPr/>
            <p:nvPr/>
          </p:nvSpPr>
          <p:spPr>
            <a:xfrm>
              <a:off x="7217664" y="5620512"/>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6" name="Group 95"/>
          <p:cNvGrpSpPr/>
          <p:nvPr/>
        </p:nvGrpSpPr>
        <p:grpSpPr>
          <a:xfrm>
            <a:off x="362607" y="4600902"/>
            <a:ext cx="2837793" cy="2362200"/>
            <a:chOff x="362607" y="4495800"/>
            <a:chExt cx="2837793" cy="2362200"/>
          </a:xfrm>
        </p:grpSpPr>
        <p:grpSp>
          <p:nvGrpSpPr>
            <p:cNvPr id="97" name="Group 73"/>
            <p:cNvGrpSpPr/>
            <p:nvPr/>
          </p:nvGrpSpPr>
          <p:grpSpPr>
            <a:xfrm>
              <a:off x="362607" y="4700438"/>
              <a:ext cx="2837793" cy="2157562"/>
              <a:chOff x="6001407" y="2174170"/>
              <a:chExt cx="2837793" cy="2157562"/>
            </a:xfrm>
          </p:grpSpPr>
          <p:grpSp>
            <p:nvGrpSpPr>
              <p:cNvPr id="102" name="Group 94"/>
              <p:cNvGrpSpPr/>
              <p:nvPr/>
            </p:nvGrpSpPr>
            <p:grpSpPr>
              <a:xfrm>
                <a:off x="6001407" y="2286000"/>
                <a:ext cx="2837793" cy="1684283"/>
                <a:chOff x="472966" y="4953000"/>
                <a:chExt cx="2837793" cy="1684283"/>
              </a:xfrm>
            </p:grpSpPr>
            <p:sp>
              <p:nvSpPr>
                <p:cNvPr id="108" name="Freeform 107"/>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3" name="Straight Arrow Connector 102"/>
              <p:cNvCxnSpPr/>
              <p:nvPr/>
            </p:nvCxnSpPr>
            <p:spPr>
              <a:xfrm>
                <a:off x="6019800" y="246583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107" name="TextBox 106"/>
              <p:cNvSpPr txBox="1"/>
              <p:nvPr/>
            </p:nvSpPr>
            <p:spPr>
              <a:xfrm>
                <a:off x="7086600" y="3962400"/>
                <a:ext cx="338554" cy="369332"/>
              </a:xfrm>
              <a:prstGeom prst="rect">
                <a:avLst/>
              </a:prstGeom>
              <a:noFill/>
            </p:spPr>
            <p:txBody>
              <a:bodyPr wrap="none" rtlCol="0">
                <a:spAutoFit/>
              </a:bodyPr>
              <a:lstStyle/>
              <a:p>
                <a:r>
                  <a:rPr lang="en-US" dirty="0"/>
                  <a:t>V</a:t>
                </a:r>
              </a:p>
            </p:txBody>
          </p:sp>
        </p:grpSp>
        <p:sp>
          <p:nvSpPr>
            <p:cNvPr id="101" name="TextBox 100"/>
            <p:cNvSpPr txBox="1"/>
            <p:nvPr/>
          </p:nvSpPr>
          <p:spPr>
            <a:xfrm>
              <a:off x="1981200" y="4495800"/>
              <a:ext cx="351378" cy="369332"/>
            </a:xfrm>
            <a:prstGeom prst="rect">
              <a:avLst/>
            </a:prstGeom>
            <a:noFill/>
          </p:spPr>
          <p:txBody>
            <a:bodyPr wrap="none" rtlCol="0">
              <a:spAutoFit/>
            </a:bodyPr>
            <a:lstStyle/>
            <a:p>
              <a:r>
                <a:rPr lang="en-US" dirty="0"/>
                <a:t>R</a:t>
              </a:r>
            </a:p>
          </p:txBody>
        </p:sp>
      </p:grpSp>
      <p:sp>
        <p:nvSpPr>
          <p:cNvPr id="83" name="TextBox 82"/>
          <p:cNvSpPr txBox="1"/>
          <p:nvPr/>
        </p:nvSpPr>
        <p:spPr>
          <a:xfrm>
            <a:off x="4800600" y="2743200"/>
            <a:ext cx="2743200" cy="400110"/>
          </a:xfrm>
          <a:prstGeom prst="rect">
            <a:avLst/>
          </a:prstGeom>
          <a:noFill/>
        </p:spPr>
        <p:txBody>
          <a:bodyPr wrap="square" rtlCol="0">
            <a:spAutoFit/>
          </a:bodyPr>
          <a:lstStyle/>
          <a:p>
            <a:r>
              <a:rPr lang="en-US" sz="2000" b="1" dirty="0">
                <a:solidFill>
                  <a:srgbClr val="0000FF"/>
                </a:solidFill>
              </a:rPr>
              <a:t>This is Ohm’s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repeatCount="indefinite" fill="hold" nodeType="click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0" dur="10000" fill="hold"/>
                                        <p:tgtEl>
                                          <p:spTgt spid="3"/>
                                        </p:tgtEl>
                                        <p:attrNameLst>
                                          <p:attrName>ppt_x</p:attrName>
                                          <p:attrName>ppt_y</p:attrName>
                                        </p:attrNameLst>
                                      </p:cBhvr>
                                    </p:animMotion>
                                  </p:childTnLst>
                                </p:cTn>
                              </p:par>
                              <p:par>
                                <p:cTn id="11" presetID="0" presetClass="path" presetSubtype="0" repeatCount="indefinite" fill="hold" nodeType="withEffect">
                                  <p:stCondLst>
                                    <p:cond delay="0"/>
                                  </p:stCondLst>
                                  <p:childTnLst>
                                    <p:animMotion origin="layout" path="M -0.00694 0.00556 L -0.02674 0.00556 L -0.01788 0.00556 L -0.03941 0.00556 L -0.03021 0.00232 L -0.0559 -2.93845E-6 L -0.03628 -2.93845E-6 L -0.06024 -2.93845E-6 L -0.04583 0.00232 L -0.07205 -0.00532 " pathEditMode="relative" rAng="0" ptsTypes="AAAAAAAAAA">
                                      <p:cBhvr>
                                        <p:cTn id="12" dur="10000" fill="hold"/>
                                        <p:tgtEl>
                                          <p:spTgt spid="4"/>
                                        </p:tgtEl>
                                        <p:attrNameLst>
                                          <p:attrName>ppt_x</p:attrName>
                                          <p:attrName>ppt_y</p:attrName>
                                        </p:attrNameLst>
                                      </p:cBhvr>
                                      <p:rCtr x="-3300" y="-600"/>
                                    </p:animMotion>
                                  </p:childTnLst>
                                </p:cTn>
                              </p:par>
                              <p:par>
                                <p:cTn id="1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4" dur="10000" fill="hold"/>
                                        <p:tgtEl>
                                          <p:spTgt spid="5"/>
                                        </p:tgtEl>
                                        <p:attrNameLst>
                                          <p:attrName>ppt_x</p:attrName>
                                          <p:attrName>ppt_y</p:attrName>
                                        </p:attrNameLst>
                                      </p:cBhvr>
                                    </p:animMotion>
                                  </p:childTnLst>
                                </p:cTn>
                              </p:par>
                              <p:par>
                                <p:cTn id="1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6" dur="10000" fill="hold"/>
                                        <p:tgtEl>
                                          <p:spTgt spid="6"/>
                                        </p:tgtEl>
                                        <p:attrNameLst>
                                          <p:attrName>ppt_x</p:attrName>
                                          <p:attrName>ppt_y</p:attrName>
                                        </p:attrNameLst>
                                      </p:cBhvr>
                                    </p:animMotion>
                                  </p:childTnLst>
                                </p:cTn>
                              </p:par>
                              <p:par>
                                <p:cTn id="1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8" dur="10000" fill="hold"/>
                                        <p:tgtEl>
                                          <p:spTgt spid="7"/>
                                        </p:tgtEl>
                                        <p:attrNameLst>
                                          <p:attrName>ppt_x</p:attrName>
                                          <p:attrName>ppt_y</p:attrName>
                                        </p:attrNameLst>
                                      </p:cBhvr>
                                    </p:animMotion>
                                  </p:childTnLst>
                                </p:cTn>
                              </p:par>
                              <p:par>
                                <p:cTn id="1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0" dur="10000" fill="hold"/>
                                        <p:tgtEl>
                                          <p:spTgt spid="8"/>
                                        </p:tgtEl>
                                        <p:attrNameLst>
                                          <p:attrName>ppt_x</p:attrName>
                                          <p:attrName>ppt_y</p:attrName>
                                        </p:attrNameLst>
                                      </p:cBhvr>
                                    </p:animMotion>
                                  </p:childTnLst>
                                </p:cTn>
                              </p:par>
                              <p:par>
                                <p:cTn id="2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2" dur="10000" fill="hold"/>
                                        <p:tgtEl>
                                          <p:spTgt spid="9"/>
                                        </p:tgtEl>
                                        <p:attrNameLst>
                                          <p:attrName>ppt_x</p:attrName>
                                          <p:attrName>ppt_y</p:attrName>
                                        </p:attrNameLst>
                                      </p:cBhvr>
                                    </p:animMotion>
                                  </p:childTnLst>
                                </p:cTn>
                              </p:par>
                              <p:par>
                                <p:cTn id="2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4" dur="10000" fill="hold"/>
                                        <p:tgtEl>
                                          <p:spTgt spid="10"/>
                                        </p:tgtEl>
                                        <p:attrNameLst>
                                          <p:attrName>ppt_x</p:attrName>
                                          <p:attrName>ppt_y</p:attrName>
                                        </p:attrNameLst>
                                      </p:cBhvr>
                                    </p:animMotion>
                                  </p:childTnLst>
                                </p:cTn>
                              </p:par>
                              <p:par>
                                <p:cTn id="2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6" dur="10000" fill="hold"/>
                                        <p:tgtEl>
                                          <p:spTgt spid="11"/>
                                        </p:tgtEl>
                                        <p:attrNameLst>
                                          <p:attrName>ppt_x</p:attrName>
                                          <p:attrName>ppt_y</p:attrName>
                                        </p:attrNameLst>
                                      </p:cBhvr>
                                    </p:animMotion>
                                  </p:childTnLst>
                                </p:cTn>
                              </p:par>
                              <p:par>
                                <p:cTn id="2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8" dur="10000" fill="hold"/>
                                        <p:tgtEl>
                                          <p:spTgt spid="12"/>
                                        </p:tgtEl>
                                        <p:attrNameLst>
                                          <p:attrName>ppt_x</p:attrName>
                                          <p:attrName>ppt_y</p:attrName>
                                        </p:attrNameLst>
                                      </p:cBhvr>
                                    </p:animMotion>
                                  </p:childTnLst>
                                </p:cTn>
                              </p:par>
                              <p:par>
                                <p:cTn id="2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0" dur="10000" fill="hold"/>
                                        <p:tgtEl>
                                          <p:spTgt spid="13"/>
                                        </p:tgtEl>
                                        <p:attrNameLst>
                                          <p:attrName>ppt_x</p:attrName>
                                          <p:attrName>ppt_y</p:attrName>
                                        </p:attrNameLst>
                                      </p:cBhvr>
                                    </p:animMotion>
                                  </p:childTnLst>
                                </p:cTn>
                              </p:par>
                              <p:par>
                                <p:cTn id="3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2" dur="10000" fill="hold"/>
                                        <p:tgtEl>
                                          <p:spTgt spid="14"/>
                                        </p:tgtEl>
                                        <p:attrNameLst>
                                          <p:attrName>ppt_x</p:attrName>
                                          <p:attrName>ppt_y</p:attrName>
                                        </p:attrNameLst>
                                      </p:cBhvr>
                                    </p:animMotion>
                                  </p:childTnLst>
                                </p:cTn>
                              </p:par>
                              <p:par>
                                <p:cTn id="3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4" dur="10000" fill="hold"/>
                                        <p:tgtEl>
                                          <p:spTgt spid="20"/>
                                        </p:tgtEl>
                                        <p:attrNameLst>
                                          <p:attrName>ppt_x</p:attrName>
                                          <p:attrName>ppt_y</p:attrName>
                                        </p:attrNameLst>
                                      </p:cBhvr>
                                    </p:animMotion>
                                  </p:childTnLst>
                                </p:cTn>
                              </p:par>
                              <p:par>
                                <p:cTn id="3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6" dur="10000" fill="hold"/>
                                        <p:tgtEl>
                                          <p:spTgt spid="21"/>
                                        </p:tgtEl>
                                        <p:attrNameLst>
                                          <p:attrName>ppt_x</p:attrName>
                                          <p:attrName>ppt_y</p:attrName>
                                        </p:attrNameLst>
                                      </p:cBhvr>
                                    </p:animMotion>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7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162" grpId="0"/>
      <p:bldP spid="72" grpId="0"/>
      <p:bldP spid="8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ounded Rectangle 162"/>
          <p:cNvSpPr/>
          <p:nvPr/>
        </p:nvSpPr>
        <p:spPr>
          <a:xfrm>
            <a:off x="5507037" y="1524000"/>
            <a:ext cx="1676400" cy="762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err="1">
                <a:ln w="11430"/>
                <a:solidFill>
                  <a:srgbClr val="0000FF"/>
                </a:solidFill>
                <a:effectLst>
                  <a:outerShdw blurRad="50800" dist="39000" dir="5460000" algn="tl">
                    <a:srgbClr val="000000">
                      <a:alpha val="38000"/>
                    </a:srgbClr>
                  </a:outerShdw>
                </a:effectLst>
                <a:latin typeface="Comic Sans MS" pitchFamily="66" charset="0"/>
                <a:cs typeface="+mn-cs"/>
              </a:rPr>
              <a:t>Ohmic</a:t>
            </a: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 Material</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 name="Group 96"/>
          <p:cNvGrpSpPr/>
          <p:nvPr/>
        </p:nvGrpSpPr>
        <p:grpSpPr>
          <a:xfrm>
            <a:off x="533400" y="1740932"/>
            <a:ext cx="3463635" cy="1447800"/>
            <a:chOff x="2223655" y="1447800"/>
            <a:chExt cx="3463635" cy="1447800"/>
          </a:xfrm>
          <a:solidFill>
            <a:schemeClr val="accent6">
              <a:lumMod val="60000"/>
              <a:lumOff val="40000"/>
            </a:schemeClr>
          </a:solidFill>
        </p:grpSpPr>
        <p:sp>
          <p:nvSpPr>
            <p:cNvPr id="98" name="Rectangle 97"/>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00" name="Oval 99"/>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103"/>
          <p:cNvGrpSpPr>
            <a:grpSpLocks/>
          </p:cNvGrpSpPr>
          <p:nvPr/>
        </p:nvGrpSpPr>
        <p:grpSpPr bwMode="auto">
          <a:xfrm>
            <a:off x="3381375" y="2121932"/>
            <a:ext cx="276225" cy="228600"/>
            <a:chOff x="6589939" y="2133600"/>
            <a:chExt cx="276608" cy="229299"/>
          </a:xfrm>
        </p:grpSpPr>
        <p:sp>
          <p:nvSpPr>
            <p:cNvPr id="105" name="Oval 10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 name="Group 109"/>
          <p:cNvGrpSpPr>
            <a:grpSpLocks/>
          </p:cNvGrpSpPr>
          <p:nvPr/>
        </p:nvGrpSpPr>
        <p:grpSpPr bwMode="auto">
          <a:xfrm>
            <a:off x="1156855" y="2807732"/>
            <a:ext cx="276225" cy="228600"/>
            <a:chOff x="6589939" y="2133600"/>
            <a:chExt cx="276608" cy="229299"/>
          </a:xfrm>
        </p:grpSpPr>
        <p:sp>
          <p:nvSpPr>
            <p:cNvPr id="111" name="Oval 11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5" name="Group 112"/>
          <p:cNvGrpSpPr>
            <a:grpSpLocks/>
          </p:cNvGrpSpPr>
          <p:nvPr/>
        </p:nvGrpSpPr>
        <p:grpSpPr bwMode="auto">
          <a:xfrm>
            <a:off x="2528455" y="2426732"/>
            <a:ext cx="276225" cy="228600"/>
            <a:chOff x="6589939" y="2133600"/>
            <a:chExt cx="276608" cy="229299"/>
          </a:xfrm>
        </p:grpSpPr>
        <p:sp>
          <p:nvSpPr>
            <p:cNvPr id="114" name="Oval 11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6" name="Group 115"/>
          <p:cNvGrpSpPr>
            <a:grpSpLocks/>
          </p:cNvGrpSpPr>
          <p:nvPr/>
        </p:nvGrpSpPr>
        <p:grpSpPr bwMode="auto">
          <a:xfrm>
            <a:off x="2909455" y="1817132"/>
            <a:ext cx="276225" cy="228600"/>
            <a:chOff x="6589939" y="2133600"/>
            <a:chExt cx="276608" cy="229299"/>
          </a:xfrm>
        </p:grpSpPr>
        <p:sp>
          <p:nvSpPr>
            <p:cNvPr id="117" name="Oval 11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7" name="Group 118"/>
          <p:cNvGrpSpPr>
            <a:grpSpLocks/>
          </p:cNvGrpSpPr>
          <p:nvPr/>
        </p:nvGrpSpPr>
        <p:grpSpPr bwMode="auto">
          <a:xfrm>
            <a:off x="1918855" y="2121932"/>
            <a:ext cx="276225" cy="228600"/>
            <a:chOff x="6589939" y="2133600"/>
            <a:chExt cx="276608" cy="229299"/>
          </a:xfrm>
        </p:grpSpPr>
        <p:sp>
          <p:nvSpPr>
            <p:cNvPr id="120" name="Oval 11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8" name="Group 121"/>
          <p:cNvGrpSpPr>
            <a:grpSpLocks/>
          </p:cNvGrpSpPr>
          <p:nvPr/>
        </p:nvGrpSpPr>
        <p:grpSpPr bwMode="auto">
          <a:xfrm>
            <a:off x="1385455" y="2121932"/>
            <a:ext cx="276225" cy="228600"/>
            <a:chOff x="6589939" y="2133600"/>
            <a:chExt cx="276608" cy="229299"/>
          </a:xfrm>
        </p:grpSpPr>
        <p:sp>
          <p:nvSpPr>
            <p:cNvPr id="123" name="Oval 122"/>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4"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9" name="Group 124"/>
          <p:cNvGrpSpPr>
            <a:grpSpLocks/>
          </p:cNvGrpSpPr>
          <p:nvPr/>
        </p:nvGrpSpPr>
        <p:grpSpPr bwMode="auto">
          <a:xfrm>
            <a:off x="3533775" y="2579132"/>
            <a:ext cx="276225" cy="228600"/>
            <a:chOff x="6589939" y="2133600"/>
            <a:chExt cx="276608" cy="229299"/>
          </a:xfrm>
        </p:grpSpPr>
        <p:sp>
          <p:nvSpPr>
            <p:cNvPr id="126" name="Oval 12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7"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0" name="Group 127"/>
          <p:cNvGrpSpPr>
            <a:grpSpLocks/>
          </p:cNvGrpSpPr>
          <p:nvPr/>
        </p:nvGrpSpPr>
        <p:grpSpPr bwMode="auto">
          <a:xfrm>
            <a:off x="2771775" y="2274332"/>
            <a:ext cx="276225" cy="228600"/>
            <a:chOff x="6589939" y="2133600"/>
            <a:chExt cx="276608" cy="229299"/>
          </a:xfrm>
        </p:grpSpPr>
        <p:sp>
          <p:nvSpPr>
            <p:cNvPr id="129" name="Oval 1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0"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 name="Group 130"/>
          <p:cNvGrpSpPr>
            <a:grpSpLocks/>
          </p:cNvGrpSpPr>
          <p:nvPr/>
        </p:nvGrpSpPr>
        <p:grpSpPr bwMode="auto">
          <a:xfrm>
            <a:off x="2452255" y="2883932"/>
            <a:ext cx="276225" cy="228600"/>
            <a:chOff x="6589939" y="2133600"/>
            <a:chExt cx="276608" cy="229299"/>
          </a:xfrm>
        </p:grpSpPr>
        <p:sp>
          <p:nvSpPr>
            <p:cNvPr id="132" name="Oval 1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3"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 name="Group 133"/>
          <p:cNvGrpSpPr>
            <a:grpSpLocks/>
          </p:cNvGrpSpPr>
          <p:nvPr/>
        </p:nvGrpSpPr>
        <p:grpSpPr bwMode="auto">
          <a:xfrm>
            <a:off x="1918855" y="2655332"/>
            <a:ext cx="276225" cy="228600"/>
            <a:chOff x="6589939" y="2133600"/>
            <a:chExt cx="276608" cy="229299"/>
          </a:xfrm>
        </p:grpSpPr>
        <p:sp>
          <p:nvSpPr>
            <p:cNvPr id="135" name="Oval 13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 name="Group 136"/>
          <p:cNvGrpSpPr>
            <a:grpSpLocks/>
          </p:cNvGrpSpPr>
          <p:nvPr/>
        </p:nvGrpSpPr>
        <p:grpSpPr bwMode="auto">
          <a:xfrm>
            <a:off x="2299855" y="2045732"/>
            <a:ext cx="276225" cy="228600"/>
            <a:chOff x="6589939" y="2133600"/>
            <a:chExt cx="276608" cy="229299"/>
          </a:xfrm>
        </p:grpSpPr>
        <p:sp>
          <p:nvSpPr>
            <p:cNvPr id="138" name="Oval 137"/>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9"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 name="Group 139"/>
          <p:cNvGrpSpPr>
            <a:grpSpLocks/>
          </p:cNvGrpSpPr>
          <p:nvPr/>
        </p:nvGrpSpPr>
        <p:grpSpPr bwMode="auto">
          <a:xfrm>
            <a:off x="1309255" y="2426732"/>
            <a:ext cx="276225" cy="228600"/>
            <a:chOff x="6589939" y="2133600"/>
            <a:chExt cx="276608" cy="229299"/>
          </a:xfrm>
        </p:grpSpPr>
        <p:sp>
          <p:nvSpPr>
            <p:cNvPr id="141" name="Oval 14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7" name="Group 142"/>
          <p:cNvGrpSpPr>
            <a:grpSpLocks/>
          </p:cNvGrpSpPr>
          <p:nvPr/>
        </p:nvGrpSpPr>
        <p:grpSpPr bwMode="auto">
          <a:xfrm>
            <a:off x="1337830" y="1817132"/>
            <a:ext cx="276225" cy="228600"/>
            <a:chOff x="6589939" y="2133600"/>
            <a:chExt cx="276608" cy="229299"/>
          </a:xfrm>
        </p:grpSpPr>
        <p:sp>
          <p:nvSpPr>
            <p:cNvPr id="144" name="Oval 14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8" name="Group 145"/>
          <p:cNvGrpSpPr>
            <a:grpSpLocks/>
          </p:cNvGrpSpPr>
          <p:nvPr/>
        </p:nvGrpSpPr>
        <p:grpSpPr bwMode="auto">
          <a:xfrm>
            <a:off x="2924175" y="2731532"/>
            <a:ext cx="276225" cy="228600"/>
            <a:chOff x="6589939" y="2133600"/>
            <a:chExt cx="276608" cy="229299"/>
          </a:xfrm>
        </p:grpSpPr>
        <p:sp>
          <p:nvSpPr>
            <p:cNvPr id="147" name="Oval 14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9" name="Group 153"/>
          <p:cNvGrpSpPr/>
          <p:nvPr/>
        </p:nvGrpSpPr>
        <p:grpSpPr>
          <a:xfrm>
            <a:off x="219456" y="2374916"/>
            <a:ext cx="3742944" cy="2490216"/>
            <a:chOff x="219456" y="4291584"/>
            <a:chExt cx="3742944" cy="2490216"/>
          </a:xfrm>
        </p:grpSpPr>
        <p:grpSp>
          <p:nvGrpSpPr>
            <p:cNvPr id="20" name="Group 135"/>
            <p:cNvGrpSpPr>
              <a:grpSpLocks/>
            </p:cNvGrpSpPr>
            <p:nvPr/>
          </p:nvGrpSpPr>
          <p:grpSpPr bwMode="auto">
            <a:xfrm flipH="1">
              <a:off x="1600200" y="5562600"/>
              <a:ext cx="1981200" cy="1219200"/>
              <a:chOff x="2057400" y="3657600"/>
              <a:chExt cx="1219200" cy="685800"/>
            </a:xfrm>
          </p:grpSpPr>
          <p:pic>
            <p:nvPicPr>
              <p:cNvPr id="150" name="Picture 133" descr="battery-2.jpg"/>
              <p:cNvPicPr>
                <a:picLocks noChangeAspect="1"/>
              </p:cNvPicPr>
              <p:nvPr/>
            </p:nvPicPr>
            <p:blipFill>
              <a:blip r:embed="rId4" cstate="print"/>
              <a:srcRect/>
              <a:stretch>
                <a:fillRect/>
              </a:stretch>
            </p:blipFill>
            <p:spPr bwMode="auto">
              <a:xfrm flipH="1">
                <a:off x="2057400" y="3657600"/>
                <a:ext cx="1219200" cy="685800"/>
              </a:xfrm>
              <a:prstGeom prst="rect">
                <a:avLst/>
              </a:prstGeom>
              <a:noFill/>
              <a:ln w="9525">
                <a:noFill/>
                <a:miter lim="800000"/>
                <a:headEnd/>
                <a:tailEnd/>
              </a:ln>
            </p:spPr>
          </p:pic>
          <p:sp>
            <p:nvSpPr>
              <p:cNvPr id="151" name="Rectangle 150"/>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2" name="Freeform 151"/>
            <p:cNvSpPr/>
            <p:nvPr/>
          </p:nvSpPr>
          <p:spPr>
            <a:xfrm>
              <a:off x="3560064" y="4800600"/>
              <a:ext cx="402336" cy="1124712"/>
            </a:xfrm>
            <a:custGeom>
              <a:avLst/>
              <a:gdLst>
                <a:gd name="connsiteX0" fmla="*/ 341376 w 365760"/>
                <a:gd name="connsiteY0" fmla="*/ 0 h 1584960"/>
                <a:gd name="connsiteX1" fmla="*/ 365760 w 365760"/>
                <a:gd name="connsiteY1" fmla="*/ 1584960 h 1584960"/>
                <a:gd name="connsiteX2" fmla="*/ 0 w 365760"/>
                <a:gd name="connsiteY2" fmla="*/ 1584960 h 1584960"/>
              </a:gdLst>
              <a:ahLst/>
              <a:cxnLst>
                <a:cxn ang="0">
                  <a:pos x="connsiteX0" y="connsiteY0"/>
                </a:cxn>
                <a:cxn ang="0">
                  <a:pos x="connsiteX1" y="connsiteY1"/>
                </a:cxn>
                <a:cxn ang="0">
                  <a:pos x="connsiteX2" y="connsiteY2"/>
                </a:cxn>
              </a:cxnLst>
              <a:rect l="l" t="t" r="r" b="b"/>
              <a:pathLst>
                <a:path w="365760" h="1584960">
                  <a:moveTo>
                    <a:pt x="341376" y="0"/>
                  </a:moveTo>
                  <a:lnTo>
                    <a:pt x="365760" y="1584960"/>
                  </a:lnTo>
                  <a:lnTo>
                    <a:pt x="0" y="158496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219456" y="4291584"/>
              <a:ext cx="1487424" cy="1572768"/>
            </a:xfrm>
            <a:custGeom>
              <a:avLst/>
              <a:gdLst>
                <a:gd name="connsiteX0" fmla="*/ 377952 w 1487424"/>
                <a:gd name="connsiteY0" fmla="*/ 0 h 1572768"/>
                <a:gd name="connsiteX1" fmla="*/ 0 w 1487424"/>
                <a:gd name="connsiteY1" fmla="*/ 0 h 1572768"/>
                <a:gd name="connsiteX2" fmla="*/ 12192 w 1487424"/>
                <a:gd name="connsiteY2" fmla="*/ 1536192 h 1572768"/>
                <a:gd name="connsiteX3" fmla="*/ 1487424 w 1487424"/>
                <a:gd name="connsiteY3" fmla="*/ 1572768 h 1572768"/>
              </a:gdLst>
              <a:ahLst/>
              <a:cxnLst>
                <a:cxn ang="0">
                  <a:pos x="connsiteX0" y="connsiteY0"/>
                </a:cxn>
                <a:cxn ang="0">
                  <a:pos x="connsiteX1" y="connsiteY1"/>
                </a:cxn>
                <a:cxn ang="0">
                  <a:pos x="connsiteX2" y="connsiteY2"/>
                </a:cxn>
                <a:cxn ang="0">
                  <a:pos x="connsiteX3" y="connsiteY3"/>
                </a:cxn>
              </a:cxnLst>
              <a:rect l="l" t="t" r="r" b="b"/>
              <a:pathLst>
                <a:path w="1487424" h="1572768">
                  <a:moveTo>
                    <a:pt x="377952" y="0"/>
                  </a:moveTo>
                  <a:lnTo>
                    <a:pt x="0" y="0"/>
                  </a:lnTo>
                  <a:lnTo>
                    <a:pt x="12192" y="1536192"/>
                  </a:lnTo>
                  <a:lnTo>
                    <a:pt x="1487424" y="1572768"/>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aphicFrame>
        <p:nvGraphicFramePr>
          <p:cNvPr id="16" name="Object 6"/>
          <p:cNvGraphicFramePr>
            <a:graphicFrameLocks noChangeAspect="1"/>
          </p:cNvGraphicFramePr>
          <p:nvPr/>
        </p:nvGraphicFramePr>
        <p:xfrm>
          <a:off x="5791200" y="1600200"/>
          <a:ext cx="1290637" cy="550863"/>
        </p:xfrm>
        <a:graphic>
          <a:graphicData uri="http://schemas.openxmlformats.org/presentationml/2006/ole">
            <mc:AlternateContent xmlns:mc="http://schemas.openxmlformats.org/markup-compatibility/2006">
              <mc:Choice xmlns:v="urn:schemas-microsoft-com:vml" Requires="v">
                <p:oleObj spid="_x0000_s6147" name="Equation" r:id="rId5" imgW="431640" imgH="177480" progId="Equation.3">
                  <p:embed/>
                </p:oleObj>
              </mc:Choice>
              <mc:Fallback>
                <p:oleObj name="Equation" r:id="rId5" imgW="431640" imgH="177480" progId="Equation.3">
                  <p:embed/>
                  <p:pic>
                    <p:nvPicPr>
                      <p:cNvPr id="16"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1200" y="1600200"/>
                        <a:ext cx="1290637" cy="55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66"/>
          <p:cNvGrpSpPr/>
          <p:nvPr/>
        </p:nvGrpSpPr>
        <p:grpSpPr>
          <a:xfrm>
            <a:off x="795528" y="1371600"/>
            <a:ext cx="1705098" cy="369332"/>
            <a:chOff x="795528" y="1611868"/>
            <a:chExt cx="1705098" cy="369332"/>
          </a:xfrm>
        </p:grpSpPr>
        <p:cxnSp>
          <p:nvCxnSpPr>
            <p:cNvPr id="157" name="Straight Connector 156"/>
            <p:cNvCxnSpPr/>
            <p:nvPr/>
          </p:nvCxnSpPr>
          <p:spPr>
            <a:xfrm>
              <a:off x="795528" y="1813560"/>
              <a:ext cx="1447800" cy="0"/>
            </a:xfrm>
            <a:prstGeom prst="line">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2264664" y="1611868"/>
              <a:ext cx="235962" cy="369332"/>
            </a:xfrm>
            <a:prstGeom prst="rect">
              <a:avLst/>
            </a:prstGeom>
            <a:noFill/>
          </p:spPr>
          <p:txBody>
            <a:bodyPr wrap="none" rtlCol="0">
              <a:spAutoFit/>
            </a:bodyPr>
            <a:lstStyle/>
            <a:p>
              <a:r>
                <a:rPr lang="en-US" dirty="0"/>
                <a:t>i</a:t>
              </a:r>
            </a:p>
          </p:txBody>
        </p:sp>
      </p:grpSp>
      <p:sp>
        <p:nvSpPr>
          <p:cNvPr id="162" name="TextBox 161"/>
          <p:cNvSpPr txBox="1"/>
          <p:nvPr/>
        </p:nvSpPr>
        <p:spPr>
          <a:xfrm>
            <a:off x="4267200" y="2514600"/>
            <a:ext cx="4572000" cy="1200329"/>
          </a:xfrm>
          <a:prstGeom prst="rect">
            <a:avLst/>
          </a:prstGeom>
          <a:noFill/>
        </p:spPr>
        <p:txBody>
          <a:bodyPr wrap="square" rtlCol="0">
            <a:spAutoFit/>
          </a:bodyPr>
          <a:lstStyle/>
          <a:p>
            <a:r>
              <a:rPr lang="en-US" b="1" dirty="0"/>
              <a:t>Ohm’s law is valid if the resistance is irrespective to the magnitude and polarity of the applied potential difference </a:t>
            </a:r>
            <a:endParaRPr lang="en-US" b="1" i="1" dirty="0"/>
          </a:p>
        </p:txBody>
      </p:sp>
      <p:grpSp>
        <p:nvGrpSpPr>
          <p:cNvPr id="22" name="Group 69"/>
          <p:cNvGrpSpPr/>
          <p:nvPr/>
        </p:nvGrpSpPr>
        <p:grpSpPr>
          <a:xfrm>
            <a:off x="533400" y="3112532"/>
            <a:ext cx="3403352" cy="445532"/>
            <a:chOff x="533400" y="3505200"/>
            <a:chExt cx="3403352" cy="445532"/>
          </a:xfrm>
        </p:grpSpPr>
        <p:sp>
          <p:nvSpPr>
            <p:cNvPr id="68" name="TextBox 67"/>
            <p:cNvSpPr txBox="1"/>
            <p:nvPr/>
          </p:nvSpPr>
          <p:spPr>
            <a:xfrm>
              <a:off x="533400" y="3581400"/>
              <a:ext cx="338554" cy="369332"/>
            </a:xfrm>
            <a:prstGeom prst="rect">
              <a:avLst/>
            </a:prstGeom>
            <a:noFill/>
          </p:spPr>
          <p:txBody>
            <a:bodyPr wrap="none" rtlCol="0">
              <a:spAutoFit/>
            </a:bodyPr>
            <a:lstStyle/>
            <a:p>
              <a:r>
                <a:rPr lang="en-US" dirty="0"/>
                <a:t>V</a:t>
              </a:r>
            </a:p>
          </p:txBody>
        </p:sp>
        <p:sp>
          <p:nvSpPr>
            <p:cNvPr id="69" name="TextBox 68"/>
            <p:cNvSpPr txBox="1"/>
            <p:nvPr/>
          </p:nvSpPr>
          <p:spPr>
            <a:xfrm>
              <a:off x="3623846" y="3505200"/>
              <a:ext cx="312906" cy="369332"/>
            </a:xfrm>
            <a:prstGeom prst="rect">
              <a:avLst/>
            </a:prstGeom>
            <a:noFill/>
          </p:spPr>
          <p:txBody>
            <a:bodyPr wrap="none" rtlCol="0">
              <a:spAutoFit/>
            </a:bodyPr>
            <a:lstStyle/>
            <a:p>
              <a:r>
                <a:rPr lang="en-US" dirty="0"/>
                <a:t>0</a:t>
              </a:r>
            </a:p>
          </p:txBody>
        </p:sp>
      </p:grpSp>
      <p:sp>
        <p:nvSpPr>
          <p:cNvPr id="71" name="TextBox 70"/>
          <p:cNvSpPr txBox="1"/>
          <p:nvPr/>
        </p:nvSpPr>
        <p:spPr>
          <a:xfrm>
            <a:off x="4191000" y="4648200"/>
            <a:ext cx="4572000" cy="923330"/>
          </a:xfrm>
          <a:prstGeom prst="rect">
            <a:avLst/>
          </a:prstGeom>
          <a:noFill/>
        </p:spPr>
        <p:txBody>
          <a:bodyPr wrap="square" rtlCol="0">
            <a:spAutoFit/>
          </a:bodyPr>
          <a:lstStyle/>
          <a:p>
            <a:r>
              <a:rPr lang="en-US" b="1" dirty="0"/>
              <a:t>Ohm’s law is valid if the resistance is irrespective to the magnitude and direction of the applied electric field</a:t>
            </a:r>
            <a:endParaRPr lang="en-US" b="1" i="1" dirty="0"/>
          </a:p>
        </p:txBody>
      </p:sp>
      <p:grpSp>
        <p:nvGrpSpPr>
          <p:cNvPr id="85" name="Group 84"/>
          <p:cNvGrpSpPr/>
          <p:nvPr/>
        </p:nvGrpSpPr>
        <p:grpSpPr>
          <a:xfrm>
            <a:off x="362607" y="4572000"/>
            <a:ext cx="2837793" cy="2362200"/>
            <a:chOff x="362607" y="4495800"/>
            <a:chExt cx="2837793" cy="2362200"/>
          </a:xfrm>
        </p:grpSpPr>
        <p:grpSp>
          <p:nvGrpSpPr>
            <p:cNvPr id="86" name="Group 73"/>
            <p:cNvGrpSpPr/>
            <p:nvPr/>
          </p:nvGrpSpPr>
          <p:grpSpPr>
            <a:xfrm>
              <a:off x="362607" y="4700438"/>
              <a:ext cx="2837793" cy="2157562"/>
              <a:chOff x="6001407" y="2174170"/>
              <a:chExt cx="2837793" cy="2157562"/>
            </a:xfrm>
          </p:grpSpPr>
          <p:grpSp>
            <p:nvGrpSpPr>
              <p:cNvPr id="88" name="Group 94"/>
              <p:cNvGrpSpPr/>
              <p:nvPr/>
            </p:nvGrpSpPr>
            <p:grpSpPr>
              <a:xfrm>
                <a:off x="6001407" y="2286000"/>
                <a:ext cx="2837793" cy="1684283"/>
                <a:chOff x="472966" y="4953000"/>
                <a:chExt cx="2837793" cy="1684283"/>
              </a:xfrm>
            </p:grpSpPr>
            <p:sp>
              <p:nvSpPr>
                <p:cNvPr id="93" name="Freeform 92"/>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89" name="Straight Arrow Connector 88"/>
              <p:cNvCxnSpPr/>
              <p:nvPr/>
            </p:nvCxnSpPr>
            <p:spPr>
              <a:xfrm>
                <a:off x="6019800" y="246583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91" name="TextBox 90"/>
              <p:cNvSpPr txBox="1"/>
              <p:nvPr/>
            </p:nvSpPr>
            <p:spPr>
              <a:xfrm>
                <a:off x="7086600" y="3962400"/>
                <a:ext cx="338554" cy="369332"/>
              </a:xfrm>
              <a:prstGeom prst="rect">
                <a:avLst/>
              </a:prstGeom>
              <a:noFill/>
            </p:spPr>
            <p:txBody>
              <a:bodyPr wrap="none" rtlCol="0">
                <a:spAutoFit/>
              </a:bodyPr>
              <a:lstStyle/>
              <a:p>
                <a:r>
                  <a:rPr lang="en-US" dirty="0"/>
                  <a:t>V</a:t>
                </a:r>
              </a:p>
            </p:txBody>
          </p:sp>
        </p:grpSp>
        <p:sp>
          <p:nvSpPr>
            <p:cNvPr id="87" name="TextBox 86"/>
            <p:cNvSpPr txBox="1"/>
            <p:nvPr/>
          </p:nvSpPr>
          <p:spPr>
            <a:xfrm>
              <a:off x="1981200" y="4495800"/>
              <a:ext cx="351378" cy="369332"/>
            </a:xfrm>
            <a:prstGeom prst="rect">
              <a:avLst/>
            </a:prstGeom>
            <a:noFill/>
          </p:spPr>
          <p:txBody>
            <a:bodyPr wrap="none" rtlCol="0">
              <a:spAutoFit/>
            </a:bodyPr>
            <a:lstStyle/>
            <a:p>
              <a:r>
                <a:rPr lang="en-US" dirty="0"/>
                <a:t>R</a:t>
              </a:r>
            </a:p>
          </p:txBody>
        </p:sp>
      </p:grpSp>
      <p:sp>
        <p:nvSpPr>
          <p:cNvPr id="80" name="TextBox 79"/>
          <p:cNvSpPr txBox="1"/>
          <p:nvPr/>
        </p:nvSpPr>
        <p:spPr>
          <a:xfrm>
            <a:off x="5334000" y="838200"/>
            <a:ext cx="2086918" cy="523220"/>
          </a:xfrm>
          <a:prstGeom prst="rect">
            <a:avLst/>
          </a:prstGeom>
          <a:noFill/>
        </p:spPr>
        <p:txBody>
          <a:bodyPr wrap="none" rtlCol="0">
            <a:spAutoFit/>
          </a:bodyPr>
          <a:lstStyle/>
          <a:p>
            <a:r>
              <a:rPr lang="en-US" sz="2800" b="1" dirty="0"/>
              <a:t>Ohm’s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8" dur="10000" fill="hold"/>
                                        <p:tgtEl>
                                          <p:spTgt spid="3"/>
                                        </p:tgtEl>
                                        <p:attrNameLst>
                                          <p:attrName>ppt_x</p:attrName>
                                          <p:attrName>ppt_y</p:attrName>
                                        </p:attrNameLst>
                                      </p:cBhvr>
                                    </p:animMotion>
                                  </p:childTnLst>
                                </p:cTn>
                              </p:par>
                              <p:par>
                                <p:cTn id="9" presetID="0" presetClass="path" presetSubtype="0" repeatCount="indefinite" fill="hold" nodeType="withEffect">
                                  <p:stCondLst>
                                    <p:cond delay="0"/>
                                  </p:stCondLst>
                                  <p:childTnLst>
                                    <p:animMotion origin="layout" path="M -0.00694 0.00556 L -0.02674 0.00556 L -0.01788 0.00556 L -0.03941 0.00556 L -0.03021 0.00232 L -0.0559 -2.93845E-6 L -0.03628 -2.93845E-6 L -0.06024 -2.93845E-6 L -0.04583 0.00232 L -0.07205 -0.00532 " pathEditMode="relative" rAng="0" ptsTypes="AAAAAAAAAA">
                                      <p:cBhvr>
                                        <p:cTn id="10" dur="10000" fill="hold"/>
                                        <p:tgtEl>
                                          <p:spTgt spid="4"/>
                                        </p:tgtEl>
                                        <p:attrNameLst>
                                          <p:attrName>ppt_x</p:attrName>
                                          <p:attrName>ppt_y</p:attrName>
                                        </p:attrNameLst>
                                      </p:cBhvr>
                                      <p:rCtr x="-3300" y="-600"/>
                                    </p:animMotion>
                                  </p:childTnLst>
                                </p:cTn>
                              </p:par>
                              <p:par>
                                <p:cTn id="1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2" dur="10000" fill="hold"/>
                                        <p:tgtEl>
                                          <p:spTgt spid="5"/>
                                        </p:tgtEl>
                                        <p:attrNameLst>
                                          <p:attrName>ppt_x</p:attrName>
                                          <p:attrName>ppt_y</p:attrName>
                                        </p:attrNameLst>
                                      </p:cBhvr>
                                    </p:animMotion>
                                  </p:childTnLst>
                                </p:cTn>
                              </p:par>
                              <p:par>
                                <p:cTn id="1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4" dur="10000" fill="hold"/>
                                        <p:tgtEl>
                                          <p:spTgt spid="6"/>
                                        </p:tgtEl>
                                        <p:attrNameLst>
                                          <p:attrName>ppt_x</p:attrName>
                                          <p:attrName>ppt_y</p:attrName>
                                        </p:attrNameLst>
                                      </p:cBhvr>
                                    </p:animMotion>
                                  </p:childTnLst>
                                </p:cTn>
                              </p:par>
                              <p:par>
                                <p:cTn id="1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6" dur="10000" fill="hold"/>
                                        <p:tgtEl>
                                          <p:spTgt spid="7"/>
                                        </p:tgtEl>
                                        <p:attrNameLst>
                                          <p:attrName>ppt_x</p:attrName>
                                          <p:attrName>ppt_y</p:attrName>
                                        </p:attrNameLst>
                                      </p:cBhvr>
                                    </p:animMotion>
                                  </p:childTnLst>
                                </p:cTn>
                              </p:par>
                              <p:par>
                                <p:cTn id="1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8" dur="10000" fill="hold"/>
                                        <p:tgtEl>
                                          <p:spTgt spid="8"/>
                                        </p:tgtEl>
                                        <p:attrNameLst>
                                          <p:attrName>ppt_x</p:attrName>
                                          <p:attrName>ppt_y</p:attrName>
                                        </p:attrNameLst>
                                      </p:cBhvr>
                                    </p:animMotion>
                                  </p:childTnLst>
                                </p:cTn>
                              </p:par>
                              <p:par>
                                <p:cTn id="1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0" dur="10000" fill="hold"/>
                                        <p:tgtEl>
                                          <p:spTgt spid="9"/>
                                        </p:tgtEl>
                                        <p:attrNameLst>
                                          <p:attrName>ppt_x</p:attrName>
                                          <p:attrName>ppt_y</p:attrName>
                                        </p:attrNameLst>
                                      </p:cBhvr>
                                    </p:animMotion>
                                  </p:childTnLst>
                                </p:cTn>
                              </p:par>
                              <p:par>
                                <p:cTn id="2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2" dur="10000" fill="hold"/>
                                        <p:tgtEl>
                                          <p:spTgt spid="10"/>
                                        </p:tgtEl>
                                        <p:attrNameLst>
                                          <p:attrName>ppt_x</p:attrName>
                                          <p:attrName>ppt_y</p:attrName>
                                        </p:attrNameLst>
                                      </p:cBhvr>
                                    </p:animMotion>
                                  </p:childTnLst>
                                </p:cTn>
                              </p:par>
                              <p:par>
                                <p:cTn id="2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4" dur="10000" fill="hold"/>
                                        <p:tgtEl>
                                          <p:spTgt spid="11"/>
                                        </p:tgtEl>
                                        <p:attrNameLst>
                                          <p:attrName>ppt_x</p:attrName>
                                          <p:attrName>ppt_y</p:attrName>
                                        </p:attrNameLst>
                                      </p:cBhvr>
                                    </p:animMotion>
                                  </p:childTnLst>
                                </p:cTn>
                              </p:par>
                              <p:par>
                                <p:cTn id="2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6" dur="10000" fill="hold"/>
                                        <p:tgtEl>
                                          <p:spTgt spid="12"/>
                                        </p:tgtEl>
                                        <p:attrNameLst>
                                          <p:attrName>ppt_x</p:attrName>
                                          <p:attrName>ppt_y</p:attrName>
                                        </p:attrNameLst>
                                      </p:cBhvr>
                                    </p:animMotion>
                                  </p:childTnLst>
                                </p:cTn>
                              </p:par>
                              <p:par>
                                <p:cTn id="2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8" dur="10000" fill="hold"/>
                                        <p:tgtEl>
                                          <p:spTgt spid="13"/>
                                        </p:tgtEl>
                                        <p:attrNameLst>
                                          <p:attrName>ppt_x</p:attrName>
                                          <p:attrName>ppt_y</p:attrName>
                                        </p:attrNameLst>
                                      </p:cBhvr>
                                    </p:animMotion>
                                  </p:childTnLst>
                                </p:cTn>
                              </p:par>
                              <p:par>
                                <p:cTn id="2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0" dur="10000" fill="hold"/>
                                        <p:tgtEl>
                                          <p:spTgt spid="14"/>
                                        </p:tgtEl>
                                        <p:attrNameLst>
                                          <p:attrName>ppt_x</p:attrName>
                                          <p:attrName>ppt_y</p:attrName>
                                        </p:attrNameLst>
                                      </p:cBhvr>
                                    </p:animMotion>
                                  </p:childTnLst>
                                </p:cTn>
                              </p:par>
                              <p:par>
                                <p:cTn id="3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2" dur="10000" fill="hold"/>
                                        <p:tgtEl>
                                          <p:spTgt spid="17"/>
                                        </p:tgtEl>
                                        <p:attrNameLst>
                                          <p:attrName>ppt_x</p:attrName>
                                          <p:attrName>ppt_y</p:attrName>
                                        </p:attrNameLst>
                                      </p:cBhvr>
                                    </p:animMotion>
                                  </p:childTnLst>
                                </p:cTn>
                              </p:par>
                              <p:par>
                                <p:cTn id="3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4" dur="10000" fill="hold"/>
                                        <p:tgtEl>
                                          <p:spTgt spid="18"/>
                                        </p:tgtEl>
                                        <p:attrNameLst>
                                          <p:attrName>ppt_x</p:attrName>
                                          <p:attrName>ppt_y</p:attrName>
                                        </p:attrNameLst>
                                      </p:cBhvr>
                                    </p:animMotion>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162" grpId="0"/>
      <p:bldP spid="7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457200" y="2658844"/>
            <a:ext cx="8397374" cy="3284756"/>
            <a:chOff x="457200" y="1095375"/>
            <a:chExt cx="8397374" cy="3284756"/>
          </a:xfrm>
        </p:grpSpPr>
        <p:pic>
          <p:nvPicPr>
            <p:cNvPr id="79" name="Picture 2" descr="F26_12"/>
            <p:cNvPicPr>
              <a:picLocks noChangeAspect="1" noChangeArrowheads="1"/>
            </p:cNvPicPr>
            <p:nvPr/>
          </p:nvPicPr>
          <p:blipFill>
            <a:blip r:embed="rId3" cstate="print"/>
            <a:srcRect/>
            <a:stretch>
              <a:fillRect/>
            </a:stretch>
          </p:blipFill>
          <p:spPr bwMode="auto">
            <a:xfrm>
              <a:off x="457200" y="1095375"/>
              <a:ext cx="8382000" cy="3019425"/>
            </a:xfrm>
            <a:prstGeom prst="rect">
              <a:avLst/>
            </a:prstGeom>
            <a:noFill/>
          </p:spPr>
        </p:pic>
        <p:sp>
          <p:nvSpPr>
            <p:cNvPr id="80" name="TextBox 79"/>
            <p:cNvSpPr txBox="1"/>
            <p:nvPr/>
          </p:nvSpPr>
          <p:spPr>
            <a:xfrm>
              <a:off x="3569320" y="3733800"/>
              <a:ext cx="1851789" cy="646331"/>
            </a:xfrm>
            <a:prstGeom prst="rect">
              <a:avLst/>
            </a:prstGeom>
            <a:noFill/>
          </p:spPr>
          <p:txBody>
            <a:bodyPr wrap="none" rtlCol="0">
              <a:spAutoFit/>
            </a:bodyPr>
            <a:lstStyle/>
            <a:p>
              <a:pPr algn="ctr"/>
              <a:r>
                <a:rPr lang="en-US" b="1" dirty="0" err="1">
                  <a:solidFill>
                    <a:srgbClr val="0000FF"/>
                  </a:solidFill>
                </a:rPr>
                <a:t>Ohmic</a:t>
              </a:r>
              <a:r>
                <a:rPr lang="en-US" b="1" dirty="0">
                  <a:solidFill>
                    <a:srgbClr val="0000FF"/>
                  </a:solidFill>
                </a:rPr>
                <a:t> material</a:t>
              </a:r>
            </a:p>
            <a:p>
              <a:pPr algn="ctr"/>
              <a:r>
                <a:rPr lang="en-US" b="1" dirty="0">
                  <a:solidFill>
                    <a:srgbClr val="0000FF"/>
                  </a:solidFill>
                </a:rPr>
                <a:t>(</a:t>
              </a:r>
              <a:r>
                <a:rPr lang="en-US" b="1" dirty="0" err="1">
                  <a:solidFill>
                    <a:srgbClr val="0000FF"/>
                  </a:solidFill>
                </a:rPr>
                <a:t>eg</a:t>
              </a:r>
              <a:r>
                <a:rPr lang="en-US" b="1" dirty="0">
                  <a:solidFill>
                    <a:srgbClr val="0000FF"/>
                  </a:solidFill>
                </a:rPr>
                <a:t>: metals)</a:t>
              </a:r>
            </a:p>
          </p:txBody>
        </p:sp>
        <p:sp>
          <p:nvSpPr>
            <p:cNvPr id="81" name="TextBox 80"/>
            <p:cNvSpPr txBox="1"/>
            <p:nvPr/>
          </p:nvSpPr>
          <p:spPr>
            <a:xfrm>
              <a:off x="6477000" y="3733800"/>
              <a:ext cx="2377574" cy="646331"/>
            </a:xfrm>
            <a:prstGeom prst="rect">
              <a:avLst/>
            </a:prstGeom>
            <a:noFill/>
          </p:spPr>
          <p:txBody>
            <a:bodyPr wrap="none" rtlCol="0">
              <a:spAutoFit/>
            </a:bodyPr>
            <a:lstStyle/>
            <a:p>
              <a:r>
                <a:rPr lang="en-US" b="1" dirty="0">
                  <a:solidFill>
                    <a:srgbClr val="0000FF"/>
                  </a:solidFill>
                </a:rPr>
                <a:t>Non-</a:t>
              </a:r>
              <a:r>
                <a:rPr lang="en-US" b="1" dirty="0" err="1">
                  <a:solidFill>
                    <a:srgbClr val="0000FF"/>
                  </a:solidFill>
                </a:rPr>
                <a:t>Ohmic</a:t>
              </a:r>
              <a:r>
                <a:rPr lang="en-US" b="1" dirty="0">
                  <a:solidFill>
                    <a:srgbClr val="0000FF"/>
                  </a:solidFill>
                </a:rPr>
                <a:t> material</a:t>
              </a:r>
            </a:p>
            <a:p>
              <a:r>
                <a:rPr lang="en-US" b="1" dirty="0" err="1">
                  <a:solidFill>
                    <a:srgbClr val="0000FF"/>
                  </a:solidFill>
                </a:rPr>
                <a:t>eg</a:t>
              </a:r>
              <a:r>
                <a:rPr lang="en-US" b="1" dirty="0">
                  <a:solidFill>
                    <a:srgbClr val="0000FF"/>
                  </a:solidFill>
                </a:rPr>
                <a:t>: semiconductor</a:t>
              </a:r>
            </a:p>
          </p:txBody>
        </p:sp>
      </p:gr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Ohm’s law</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3" name="Group 84"/>
          <p:cNvGrpSpPr/>
          <p:nvPr/>
        </p:nvGrpSpPr>
        <p:grpSpPr>
          <a:xfrm>
            <a:off x="152400" y="762000"/>
            <a:ext cx="2837793" cy="2362200"/>
            <a:chOff x="362607" y="4495800"/>
            <a:chExt cx="2837793" cy="2362200"/>
          </a:xfrm>
        </p:grpSpPr>
        <p:grpSp>
          <p:nvGrpSpPr>
            <p:cNvPr id="25" name="Group 73"/>
            <p:cNvGrpSpPr/>
            <p:nvPr/>
          </p:nvGrpSpPr>
          <p:grpSpPr>
            <a:xfrm>
              <a:off x="362607" y="4700438"/>
              <a:ext cx="2837793" cy="2157562"/>
              <a:chOff x="6001407" y="2174170"/>
              <a:chExt cx="2837793" cy="2157562"/>
            </a:xfrm>
          </p:grpSpPr>
          <p:grpSp>
            <p:nvGrpSpPr>
              <p:cNvPr id="26" name="Group 94"/>
              <p:cNvGrpSpPr/>
              <p:nvPr/>
            </p:nvGrpSpPr>
            <p:grpSpPr>
              <a:xfrm>
                <a:off x="6001407" y="2286000"/>
                <a:ext cx="2837793" cy="1684283"/>
                <a:chOff x="472966" y="4953000"/>
                <a:chExt cx="2837793" cy="1684283"/>
              </a:xfrm>
            </p:grpSpPr>
            <p:sp>
              <p:nvSpPr>
                <p:cNvPr id="93" name="Freeform 92"/>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89" name="Straight Arrow Connector 88"/>
              <p:cNvCxnSpPr/>
              <p:nvPr/>
            </p:nvCxnSpPr>
            <p:spPr>
              <a:xfrm>
                <a:off x="6019800" y="246583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91" name="TextBox 90"/>
              <p:cNvSpPr txBox="1"/>
              <p:nvPr/>
            </p:nvSpPr>
            <p:spPr>
              <a:xfrm>
                <a:off x="7086600" y="3962400"/>
                <a:ext cx="338554" cy="369332"/>
              </a:xfrm>
              <a:prstGeom prst="rect">
                <a:avLst/>
              </a:prstGeom>
              <a:noFill/>
            </p:spPr>
            <p:txBody>
              <a:bodyPr wrap="none" rtlCol="0">
                <a:spAutoFit/>
              </a:bodyPr>
              <a:lstStyle/>
              <a:p>
                <a:r>
                  <a:rPr lang="en-US" dirty="0"/>
                  <a:t>V</a:t>
                </a:r>
              </a:p>
            </p:txBody>
          </p:sp>
        </p:grpSp>
        <p:sp>
          <p:nvSpPr>
            <p:cNvPr id="87" name="TextBox 86"/>
            <p:cNvSpPr txBox="1"/>
            <p:nvPr/>
          </p:nvSpPr>
          <p:spPr>
            <a:xfrm>
              <a:off x="1981200" y="4495800"/>
              <a:ext cx="351378" cy="369332"/>
            </a:xfrm>
            <a:prstGeom prst="rect">
              <a:avLst/>
            </a:prstGeom>
            <a:noFill/>
          </p:spPr>
          <p:txBody>
            <a:bodyPr wrap="none" rtlCol="0">
              <a:spAutoFit/>
            </a:bodyPr>
            <a:lstStyle/>
            <a:p>
              <a:r>
                <a:rPr lang="en-US" dirty="0"/>
                <a:t>R</a:t>
              </a:r>
            </a:p>
          </p:txBody>
        </p:sp>
      </p:grpSp>
      <p:sp>
        <p:nvSpPr>
          <p:cNvPr id="19" name="TextBox 18"/>
          <p:cNvSpPr txBox="1"/>
          <p:nvPr/>
        </p:nvSpPr>
        <p:spPr>
          <a:xfrm>
            <a:off x="2971800" y="1295400"/>
            <a:ext cx="2438400" cy="1200329"/>
          </a:xfrm>
          <a:prstGeom prst="rect">
            <a:avLst/>
          </a:prstGeom>
          <a:noFill/>
        </p:spPr>
        <p:txBody>
          <a:bodyPr wrap="square" rtlCol="0">
            <a:spAutoFit/>
          </a:bodyPr>
          <a:lstStyle/>
          <a:p>
            <a:pPr algn="ctr"/>
            <a:r>
              <a:rPr lang="en-US" b="1" dirty="0"/>
              <a:t>The resistor which follows ohms law is called “</a:t>
            </a:r>
            <a:r>
              <a:rPr lang="en-US" b="1" dirty="0" err="1"/>
              <a:t>Ohmic</a:t>
            </a:r>
            <a:r>
              <a:rPr lang="en-US" b="1" dirty="0"/>
              <a:t>” resistor</a:t>
            </a:r>
            <a:endParaRPr lang="en-US" b="1" i="1" dirty="0"/>
          </a:p>
        </p:txBody>
      </p:sp>
      <p:sp>
        <p:nvSpPr>
          <p:cNvPr id="20" name="TextBox 19"/>
          <p:cNvSpPr txBox="1"/>
          <p:nvPr/>
        </p:nvSpPr>
        <p:spPr>
          <a:xfrm>
            <a:off x="6172200" y="1219200"/>
            <a:ext cx="2743200" cy="1200329"/>
          </a:xfrm>
          <a:prstGeom prst="rect">
            <a:avLst/>
          </a:prstGeom>
          <a:noFill/>
        </p:spPr>
        <p:txBody>
          <a:bodyPr wrap="square" rtlCol="0">
            <a:spAutoFit/>
          </a:bodyPr>
          <a:lstStyle/>
          <a:p>
            <a:pPr algn="ctr"/>
            <a:r>
              <a:rPr lang="en-US" b="1" dirty="0"/>
              <a:t>The resistor which doesn’t follow ohms law is called “</a:t>
            </a:r>
            <a:r>
              <a:rPr lang="en-US" b="1" dirty="0" err="1"/>
              <a:t>Ohmic</a:t>
            </a:r>
            <a:r>
              <a:rPr lang="en-US" b="1" dirty="0"/>
              <a:t>” resistor</a:t>
            </a:r>
            <a:endParaRPr lang="en-US"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A3FCFD8-534A-46DA-85FD-C112F0BCCDEE}"/>
              </a:ext>
            </a:extLst>
          </p:cNvPr>
          <p:cNvGrpSpPr/>
          <p:nvPr/>
        </p:nvGrpSpPr>
        <p:grpSpPr>
          <a:xfrm>
            <a:off x="533400" y="1981200"/>
            <a:ext cx="3463635" cy="1447800"/>
            <a:chOff x="2223655" y="1447800"/>
            <a:chExt cx="3463635" cy="1447800"/>
          </a:xfrm>
          <a:solidFill>
            <a:schemeClr val="accent6">
              <a:lumMod val="60000"/>
              <a:lumOff val="40000"/>
            </a:schemeClr>
          </a:solidFill>
        </p:grpSpPr>
        <p:sp>
          <p:nvSpPr>
            <p:cNvPr id="3" name="Rectangle 2">
              <a:extLst>
                <a:ext uri="{FF2B5EF4-FFF2-40B4-BE49-F238E27FC236}">
                  <a16:creationId xmlns:a16="http://schemas.microsoft.com/office/drawing/2014/main" id="{A9522CD4-01B2-48F6-97E9-898DD0E7024E}"/>
                </a:ext>
              </a:extLst>
            </p:cNvPr>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144D5C1B-EC47-440E-A7B0-BC46B8194F2A}"/>
                </a:ext>
              </a:extLst>
            </p:cNvPr>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D1F92074-8EDA-4CFD-9119-C50E6665E635}"/>
                </a:ext>
              </a:extLst>
            </p:cNvPr>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a:extLst>
              <a:ext uri="{FF2B5EF4-FFF2-40B4-BE49-F238E27FC236}">
                <a16:creationId xmlns:a16="http://schemas.microsoft.com/office/drawing/2014/main" id="{9EF72826-4420-41C5-B0B3-C48B64D13582}"/>
              </a:ext>
            </a:extLst>
          </p:cNvPr>
          <p:cNvGrpSpPr>
            <a:grpSpLocks/>
          </p:cNvGrpSpPr>
          <p:nvPr/>
        </p:nvGrpSpPr>
        <p:grpSpPr bwMode="auto">
          <a:xfrm>
            <a:off x="3381375" y="2362200"/>
            <a:ext cx="276225" cy="228600"/>
            <a:chOff x="6589939" y="2133600"/>
            <a:chExt cx="276608" cy="229299"/>
          </a:xfrm>
        </p:grpSpPr>
        <p:sp>
          <p:nvSpPr>
            <p:cNvPr id="7" name="Oval 6">
              <a:extLst>
                <a:ext uri="{FF2B5EF4-FFF2-40B4-BE49-F238E27FC236}">
                  <a16:creationId xmlns:a16="http://schemas.microsoft.com/office/drawing/2014/main" id="{F5CFD95C-7A09-4CE2-A7DE-4F3C116317B3}"/>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8" name="TextBox 48">
              <a:extLst>
                <a:ext uri="{FF2B5EF4-FFF2-40B4-BE49-F238E27FC236}">
                  <a16:creationId xmlns:a16="http://schemas.microsoft.com/office/drawing/2014/main" id="{26809670-942E-43BE-9324-FB280AE25E11}"/>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9" name="Group 8">
            <a:extLst>
              <a:ext uri="{FF2B5EF4-FFF2-40B4-BE49-F238E27FC236}">
                <a16:creationId xmlns:a16="http://schemas.microsoft.com/office/drawing/2014/main" id="{7A6C9537-E5EF-4587-BD6B-2219F9BF1B51}"/>
              </a:ext>
            </a:extLst>
          </p:cNvPr>
          <p:cNvGrpSpPr>
            <a:grpSpLocks/>
          </p:cNvGrpSpPr>
          <p:nvPr/>
        </p:nvGrpSpPr>
        <p:grpSpPr bwMode="auto">
          <a:xfrm>
            <a:off x="1156855" y="3048000"/>
            <a:ext cx="276225" cy="228600"/>
            <a:chOff x="6589939" y="2133600"/>
            <a:chExt cx="276608" cy="229299"/>
          </a:xfrm>
        </p:grpSpPr>
        <p:sp>
          <p:nvSpPr>
            <p:cNvPr id="10" name="Oval 9">
              <a:extLst>
                <a:ext uri="{FF2B5EF4-FFF2-40B4-BE49-F238E27FC236}">
                  <a16:creationId xmlns:a16="http://schemas.microsoft.com/office/drawing/2014/main" id="{DC64A670-532E-4257-82E1-66F527CAA8F8}"/>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 name="TextBox 48">
              <a:extLst>
                <a:ext uri="{FF2B5EF4-FFF2-40B4-BE49-F238E27FC236}">
                  <a16:creationId xmlns:a16="http://schemas.microsoft.com/office/drawing/2014/main" id="{79105A52-D260-4AD6-BBF2-3BBF79C0762D}"/>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 name="Group 11">
            <a:extLst>
              <a:ext uri="{FF2B5EF4-FFF2-40B4-BE49-F238E27FC236}">
                <a16:creationId xmlns:a16="http://schemas.microsoft.com/office/drawing/2014/main" id="{2A33D81F-C0F9-477F-A8D0-7568A8767827}"/>
              </a:ext>
            </a:extLst>
          </p:cNvPr>
          <p:cNvGrpSpPr>
            <a:grpSpLocks/>
          </p:cNvGrpSpPr>
          <p:nvPr/>
        </p:nvGrpSpPr>
        <p:grpSpPr bwMode="auto">
          <a:xfrm>
            <a:off x="2528455" y="2667000"/>
            <a:ext cx="276225" cy="228600"/>
            <a:chOff x="6589939" y="2133600"/>
            <a:chExt cx="276608" cy="229299"/>
          </a:xfrm>
        </p:grpSpPr>
        <p:sp>
          <p:nvSpPr>
            <p:cNvPr id="13" name="Oval 12">
              <a:extLst>
                <a:ext uri="{FF2B5EF4-FFF2-40B4-BE49-F238E27FC236}">
                  <a16:creationId xmlns:a16="http://schemas.microsoft.com/office/drawing/2014/main" id="{828CB365-C18D-4E9A-91E4-B085759AB806}"/>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 name="TextBox 48">
              <a:extLst>
                <a:ext uri="{FF2B5EF4-FFF2-40B4-BE49-F238E27FC236}">
                  <a16:creationId xmlns:a16="http://schemas.microsoft.com/office/drawing/2014/main" id="{CC928C3F-7673-4F75-A5EA-C73B84151D60}"/>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5" name="Group 14">
            <a:extLst>
              <a:ext uri="{FF2B5EF4-FFF2-40B4-BE49-F238E27FC236}">
                <a16:creationId xmlns:a16="http://schemas.microsoft.com/office/drawing/2014/main" id="{9501ED2F-3C0B-496C-8CDE-F3501D012116}"/>
              </a:ext>
            </a:extLst>
          </p:cNvPr>
          <p:cNvGrpSpPr>
            <a:grpSpLocks/>
          </p:cNvGrpSpPr>
          <p:nvPr/>
        </p:nvGrpSpPr>
        <p:grpSpPr bwMode="auto">
          <a:xfrm>
            <a:off x="2909455" y="2057400"/>
            <a:ext cx="276225" cy="228600"/>
            <a:chOff x="6589939" y="2133600"/>
            <a:chExt cx="276608" cy="229299"/>
          </a:xfrm>
        </p:grpSpPr>
        <p:sp>
          <p:nvSpPr>
            <p:cNvPr id="16" name="Oval 15">
              <a:extLst>
                <a:ext uri="{FF2B5EF4-FFF2-40B4-BE49-F238E27FC236}">
                  <a16:creationId xmlns:a16="http://schemas.microsoft.com/office/drawing/2014/main" id="{89B101B2-7642-4C22-9CA2-77E280C5DF32}"/>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 name="TextBox 48">
              <a:extLst>
                <a:ext uri="{FF2B5EF4-FFF2-40B4-BE49-F238E27FC236}">
                  <a16:creationId xmlns:a16="http://schemas.microsoft.com/office/drawing/2014/main" id="{F8E6C372-7FA8-4F18-BC79-A3FE5F6998A1}"/>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8" name="Group 17">
            <a:extLst>
              <a:ext uri="{FF2B5EF4-FFF2-40B4-BE49-F238E27FC236}">
                <a16:creationId xmlns:a16="http://schemas.microsoft.com/office/drawing/2014/main" id="{DB789E32-95FA-41D8-ABA3-F314E4C757BE}"/>
              </a:ext>
            </a:extLst>
          </p:cNvPr>
          <p:cNvGrpSpPr>
            <a:grpSpLocks/>
          </p:cNvGrpSpPr>
          <p:nvPr/>
        </p:nvGrpSpPr>
        <p:grpSpPr bwMode="auto">
          <a:xfrm>
            <a:off x="1918855" y="2362200"/>
            <a:ext cx="276225" cy="228600"/>
            <a:chOff x="6589939" y="2133600"/>
            <a:chExt cx="276608" cy="229299"/>
          </a:xfrm>
        </p:grpSpPr>
        <p:sp>
          <p:nvSpPr>
            <p:cNvPr id="19" name="Oval 18">
              <a:extLst>
                <a:ext uri="{FF2B5EF4-FFF2-40B4-BE49-F238E27FC236}">
                  <a16:creationId xmlns:a16="http://schemas.microsoft.com/office/drawing/2014/main" id="{40989888-ED21-45A0-9FFA-632569E96EDE}"/>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20" name="TextBox 48">
              <a:extLst>
                <a:ext uri="{FF2B5EF4-FFF2-40B4-BE49-F238E27FC236}">
                  <a16:creationId xmlns:a16="http://schemas.microsoft.com/office/drawing/2014/main" id="{8764DF47-0B78-4683-99F4-B01D795FE71F}"/>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21" name="Group 20">
            <a:extLst>
              <a:ext uri="{FF2B5EF4-FFF2-40B4-BE49-F238E27FC236}">
                <a16:creationId xmlns:a16="http://schemas.microsoft.com/office/drawing/2014/main" id="{894EA944-8B3B-464A-9171-E32DCFE972A1}"/>
              </a:ext>
            </a:extLst>
          </p:cNvPr>
          <p:cNvGrpSpPr>
            <a:grpSpLocks/>
          </p:cNvGrpSpPr>
          <p:nvPr/>
        </p:nvGrpSpPr>
        <p:grpSpPr bwMode="auto">
          <a:xfrm>
            <a:off x="1385455" y="2362200"/>
            <a:ext cx="276225" cy="228600"/>
            <a:chOff x="6589939" y="2133600"/>
            <a:chExt cx="276608" cy="229299"/>
          </a:xfrm>
        </p:grpSpPr>
        <p:sp>
          <p:nvSpPr>
            <p:cNvPr id="22" name="Oval 21">
              <a:extLst>
                <a:ext uri="{FF2B5EF4-FFF2-40B4-BE49-F238E27FC236}">
                  <a16:creationId xmlns:a16="http://schemas.microsoft.com/office/drawing/2014/main" id="{B2FCFE7B-6BCC-413F-81CF-4053C55F3065}"/>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23" name="TextBox 48">
              <a:extLst>
                <a:ext uri="{FF2B5EF4-FFF2-40B4-BE49-F238E27FC236}">
                  <a16:creationId xmlns:a16="http://schemas.microsoft.com/office/drawing/2014/main" id="{8C399D45-D4B4-43F9-9647-F7FB229E7105}"/>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24" name="Group 23">
            <a:extLst>
              <a:ext uri="{FF2B5EF4-FFF2-40B4-BE49-F238E27FC236}">
                <a16:creationId xmlns:a16="http://schemas.microsoft.com/office/drawing/2014/main" id="{90D7E633-BB00-46CC-AE7E-687FA20A1A8E}"/>
              </a:ext>
            </a:extLst>
          </p:cNvPr>
          <p:cNvGrpSpPr>
            <a:grpSpLocks/>
          </p:cNvGrpSpPr>
          <p:nvPr/>
        </p:nvGrpSpPr>
        <p:grpSpPr bwMode="auto">
          <a:xfrm>
            <a:off x="3533775" y="2819400"/>
            <a:ext cx="276225" cy="228600"/>
            <a:chOff x="6589939" y="2133600"/>
            <a:chExt cx="276608" cy="229299"/>
          </a:xfrm>
        </p:grpSpPr>
        <p:sp>
          <p:nvSpPr>
            <p:cNvPr id="25" name="Oval 24">
              <a:extLst>
                <a:ext uri="{FF2B5EF4-FFF2-40B4-BE49-F238E27FC236}">
                  <a16:creationId xmlns:a16="http://schemas.microsoft.com/office/drawing/2014/main" id="{796543CA-DA68-4411-B8DD-3FD7D80D54EE}"/>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26" name="TextBox 48">
              <a:extLst>
                <a:ext uri="{FF2B5EF4-FFF2-40B4-BE49-F238E27FC236}">
                  <a16:creationId xmlns:a16="http://schemas.microsoft.com/office/drawing/2014/main" id="{E13DA98A-6DFF-43FF-9DB8-CD1F21B59ECC}"/>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27" name="Group 26">
            <a:extLst>
              <a:ext uri="{FF2B5EF4-FFF2-40B4-BE49-F238E27FC236}">
                <a16:creationId xmlns:a16="http://schemas.microsoft.com/office/drawing/2014/main" id="{B91CBBAE-705D-4D6F-BE73-E63A3997279A}"/>
              </a:ext>
            </a:extLst>
          </p:cNvPr>
          <p:cNvGrpSpPr>
            <a:grpSpLocks/>
          </p:cNvGrpSpPr>
          <p:nvPr/>
        </p:nvGrpSpPr>
        <p:grpSpPr bwMode="auto">
          <a:xfrm>
            <a:off x="2771775" y="2514600"/>
            <a:ext cx="276225" cy="228600"/>
            <a:chOff x="6589939" y="2133600"/>
            <a:chExt cx="276608" cy="229299"/>
          </a:xfrm>
        </p:grpSpPr>
        <p:sp>
          <p:nvSpPr>
            <p:cNvPr id="28" name="Oval 27">
              <a:extLst>
                <a:ext uri="{FF2B5EF4-FFF2-40B4-BE49-F238E27FC236}">
                  <a16:creationId xmlns:a16="http://schemas.microsoft.com/office/drawing/2014/main" id="{ED585CC6-432E-415B-BF6B-791006E1ED94}"/>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29" name="TextBox 48">
              <a:extLst>
                <a:ext uri="{FF2B5EF4-FFF2-40B4-BE49-F238E27FC236}">
                  <a16:creationId xmlns:a16="http://schemas.microsoft.com/office/drawing/2014/main" id="{76B2BD5C-CF04-4029-A32A-047E538E1206}"/>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30" name="Group 29">
            <a:extLst>
              <a:ext uri="{FF2B5EF4-FFF2-40B4-BE49-F238E27FC236}">
                <a16:creationId xmlns:a16="http://schemas.microsoft.com/office/drawing/2014/main" id="{7DD8DD75-98A1-4DB7-9C63-1DAE6508A0F9}"/>
              </a:ext>
            </a:extLst>
          </p:cNvPr>
          <p:cNvGrpSpPr>
            <a:grpSpLocks/>
          </p:cNvGrpSpPr>
          <p:nvPr/>
        </p:nvGrpSpPr>
        <p:grpSpPr bwMode="auto">
          <a:xfrm>
            <a:off x="2452255" y="3124200"/>
            <a:ext cx="276225" cy="228600"/>
            <a:chOff x="6589939" y="2133600"/>
            <a:chExt cx="276608" cy="229299"/>
          </a:xfrm>
        </p:grpSpPr>
        <p:sp>
          <p:nvSpPr>
            <p:cNvPr id="31" name="Oval 30">
              <a:extLst>
                <a:ext uri="{FF2B5EF4-FFF2-40B4-BE49-F238E27FC236}">
                  <a16:creationId xmlns:a16="http://schemas.microsoft.com/office/drawing/2014/main" id="{FDC65BD0-77FD-4245-97D4-75B30E320796}"/>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32" name="TextBox 48">
              <a:extLst>
                <a:ext uri="{FF2B5EF4-FFF2-40B4-BE49-F238E27FC236}">
                  <a16:creationId xmlns:a16="http://schemas.microsoft.com/office/drawing/2014/main" id="{8B4E2E52-3359-45BF-B362-FEF6165B7316}"/>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33" name="Group 32">
            <a:extLst>
              <a:ext uri="{FF2B5EF4-FFF2-40B4-BE49-F238E27FC236}">
                <a16:creationId xmlns:a16="http://schemas.microsoft.com/office/drawing/2014/main" id="{44E793E9-BF95-4EDA-B9F3-63D23B660A71}"/>
              </a:ext>
            </a:extLst>
          </p:cNvPr>
          <p:cNvGrpSpPr>
            <a:grpSpLocks/>
          </p:cNvGrpSpPr>
          <p:nvPr/>
        </p:nvGrpSpPr>
        <p:grpSpPr bwMode="auto">
          <a:xfrm>
            <a:off x="1918855" y="2895600"/>
            <a:ext cx="276225" cy="228600"/>
            <a:chOff x="6589939" y="2133600"/>
            <a:chExt cx="276608" cy="229299"/>
          </a:xfrm>
        </p:grpSpPr>
        <p:sp>
          <p:nvSpPr>
            <p:cNvPr id="34" name="Oval 33">
              <a:extLst>
                <a:ext uri="{FF2B5EF4-FFF2-40B4-BE49-F238E27FC236}">
                  <a16:creationId xmlns:a16="http://schemas.microsoft.com/office/drawing/2014/main" id="{6C150B2F-C65A-4E7A-B7B4-06DC57678C8B}"/>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35" name="TextBox 48">
              <a:extLst>
                <a:ext uri="{FF2B5EF4-FFF2-40B4-BE49-F238E27FC236}">
                  <a16:creationId xmlns:a16="http://schemas.microsoft.com/office/drawing/2014/main" id="{16F59C7D-5F0C-4B42-9E04-0246D6D19329}"/>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36" name="Group 35">
            <a:extLst>
              <a:ext uri="{FF2B5EF4-FFF2-40B4-BE49-F238E27FC236}">
                <a16:creationId xmlns:a16="http://schemas.microsoft.com/office/drawing/2014/main" id="{73B5561D-138B-460F-BD95-5396B3592CF5}"/>
              </a:ext>
            </a:extLst>
          </p:cNvPr>
          <p:cNvGrpSpPr>
            <a:grpSpLocks/>
          </p:cNvGrpSpPr>
          <p:nvPr/>
        </p:nvGrpSpPr>
        <p:grpSpPr bwMode="auto">
          <a:xfrm>
            <a:off x="2299855" y="2286000"/>
            <a:ext cx="276225" cy="228600"/>
            <a:chOff x="6589939" y="2133600"/>
            <a:chExt cx="276608" cy="229299"/>
          </a:xfrm>
        </p:grpSpPr>
        <p:sp>
          <p:nvSpPr>
            <p:cNvPr id="37" name="Oval 36">
              <a:extLst>
                <a:ext uri="{FF2B5EF4-FFF2-40B4-BE49-F238E27FC236}">
                  <a16:creationId xmlns:a16="http://schemas.microsoft.com/office/drawing/2014/main" id="{04EDE674-210E-47AD-BBA6-6E7CF065AFAE}"/>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38" name="TextBox 48">
              <a:extLst>
                <a:ext uri="{FF2B5EF4-FFF2-40B4-BE49-F238E27FC236}">
                  <a16:creationId xmlns:a16="http://schemas.microsoft.com/office/drawing/2014/main" id="{0631DFC7-6923-4CB8-A915-B28138B8C99E}"/>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39" name="Group 38">
            <a:extLst>
              <a:ext uri="{FF2B5EF4-FFF2-40B4-BE49-F238E27FC236}">
                <a16:creationId xmlns:a16="http://schemas.microsoft.com/office/drawing/2014/main" id="{DE32050C-44DE-48C4-8164-84AE4E350A3B}"/>
              </a:ext>
            </a:extLst>
          </p:cNvPr>
          <p:cNvGrpSpPr>
            <a:grpSpLocks/>
          </p:cNvGrpSpPr>
          <p:nvPr/>
        </p:nvGrpSpPr>
        <p:grpSpPr bwMode="auto">
          <a:xfrm>
            <a:off x="1309255" y="2667000"/>
            <a:ext cx="276225" cy="228600"/>
            <a:chOff x="6589939" y="2133600"/>
            <a:chExt cx="276608" cy="229299"/>
          </a:xfrm>
        </p:grpSpPr>
        <p:sp>
          <p:nvSpPr>
            <p:cNvPr id="40" name="Oval 39">
              <a:extLst>
                <a:ext uri="{FF2B5EF4-FFF2-40B4-BE49-F238E27FC236}">
                  <a16:creationId xmlns:a16="http://schemas.microsoft.com/office/drawing/2014/main" id="{E37DE63D-1E51-4688-8002-72ECB8BD2F0A}"/>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41" name="TextBox 48">
              <a:extLst>
                <a:ext uri="{FF2B5EF4-FFF2-40B4-BE49-F238E27FC236}">
                  <a16:creationId xmlns:a16="http://schemas.microsoft.com/office/drawing/2014/main" id="{406BD753-9440-4D87-BB94-A9CD4EA7B84A}"/>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2" name="Group 41">
            <a:extLst>
              <a:ext uri="{FF2B5EF4-FFF2-40B4-BE49-F238E27FC236}">
                <a16:creationId xmlns:a16="http://schemas.microsoft.com/office/drawing/2014/main" id="{D0A0CCB4-69BD-4FC2-ACFC-0A8F12235B02}"/>
              </a:ext>
            </a:extLst>
          </p:cNvPr>
          <p:cNvGrpSpPr>
            <a:grpSpLocks/>
          </p:cNvGrpSpPr>
          <p:nvPr/>
        </p:nvGrpSpPr>
        <p:grpSpPr bwMode="auto">
          <a:xfrm>
            <a:off x="1337830" y="2057400"/>
            <a:ext cx="276225" cy="228600"/>
            <a:chOff x="6589939" y="2133600"/>
            <a:chExt cx="276608" cy="229299"/>
          </a:xfrm>
        </p:grpSpPr>
        <p:sp>
          <p:nvSpPr>
            <p:cNvPr id="43" name="Oval 42">
              <a:extLst>
                <a:ext uri="{FF2B5EF4-FFF2-40B4-BE49-F238E27FC236}">
                  <a16:creationId xmlns:a16="http://schemas.microsoft.com/office/drawing/2014/main" id="{58027852-DD3F-4424-9E8B-191ABFC6092E}"/>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44" name="TextBox 48">
              <a:extLst>
                <a:ext uri="{FF2B5EF4-FFF2-40B4-BE49-F238E27FC236}">
                  <a16:creationId xmlns:a16="http://schemas.microsoft.com/office/drawing/2014/main" id="{7E44E41F-6251-43BB-B22B-23F0DF9026C8}"/>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5" name="Group 44">
            <a:extLst>
              <a:ext uri="{FF2B5EF4-FFF2-40B4-BE49-F238E27FC236}">
                <a16:creationId xmlns:a16="http://schemas.microsoft.com/office/drawing/2014/main" id="{8EF54934-3832-49CF-B44A-4028509643F9}"/>
              </a:ext>
            </a:extLst>
          </p:cNvPr>
          <p:cNvGrpSpPr>
            <a:grpSpLocks/>
          </p:cNvGrpSpPr>
          <p:nvPr/>
        </p:nvGrpSpPr>
        <p:grpSpPr bwMode="auto">
          <a:xfrm>
            <a:off x="2924175" y="2971800"/>
            <a:ext cx="276225" cy="228600"/>
            <a:chOff x="6589939" y="2133600"/>
            <a:chExt cx="276608" cy="229299"/>
          </a:xfrm>
        </p:grpSpPr>
        <p:sp>
          <p:nvSpPr>
            <p:cNvPr id="46" name="Oval 45">
              <a:extLst>
                <a:ext uri="{FF2B5EF4-FFF2-40B4-BE49-F238E27FC236}">
                  <a16:creationId xmlns:a16="http://schemas.microsoft.com/office/drawing/2014/main" id="{B68D39D6-8979-48B9-BEF1-BE8D32951AC0}"/>
                </a:ext>
              </a:extLst>
            </p:cNvPr>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47" name="TextBox 48">
              <a:extLst>
                <a:ext uri="{FF2B5EF4-FFF2-40B4-BE49-F238E27FC236}">
                  <a16:creationId xmlns:a16="http://schemas.microsoft.com/office/drawing/2014/main" id="{D651D06B-D101-4B38-BE39-64F71EE492BC}"/>
                </a:ext>
              </a:extLst>
            </p:cNvPr>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9" name="Group 135">
            <a:extLst>
              <a:ext uri="{FF2B5EF4-FFF2-40B4-BE49-F238E27FC236}">
                <a16:creationId xmlns:a16="http://schemas.microsoft.com/office/drawing/2014/main" id="{ADB467FE-311E-4C83-B121-29FB5E75511C}"/>
              </a:ext>
            </a:extLst>
          </p:cNvPr>
          <p:cNvGrpSpPr>
            <a:grpSpLocks/>
          </p:cNvGrpSpPr>
          <p:nvPr/>
        </p:nvGrpSpPr>
        <p:grpSpPr bwMode="auto">
          <a:xfrm flipH="1">
            <a:off x="6019800" y="2057400"/>
            <a:ext cx="1981200" cy="1219200"/>
            <a:chOff x="2057400" y="3657600"/>
            <a:chExt cx="1219200" cy="685800"/>
          </a:xfrm>
        </p:grpSpPr>
        <p:pic>
          <p:nvPicPr>
            <p:cNvPr id="52" name="Picture 133" descr="battery-2.jpg">
              <a:extLst>
                <a:ext uri="{FF2B5EF4-FFF2-40B4-BE49-F238E27FC236}">
                  <a16:creationId xmlns:a16="http://schemas.microsoft.com/office/drawing/2014/main" id="{D8993CBA-179C-452E-9F07-527A40E5C14B}"/>
                </a:ext>
              </a:extLst>
            </p:cNvPr>
            <p:cNvPicPr>
              <a:picLocks noChangeAspect="1"/>
            </p:cNvPicPr>
            <p:nvPr/>
          </p:nvPicPr>
          <p:blipFill>
            <a:blip r:embed="rId2" cstate="print"/>
            <a:srcRect/>
            <a:stretch>
              <a:fillRect/>
            </a:stretch>
          </p:blipFill>
          <p:spPr bwMode="auto">
            <a:xfrm flipH="1">
              <a:off x="2057400" y="3657600"/>
              <a:ext cx="1219200" cy="685800"/>
            </a:xfrm>
            <a:prstGeom prst="rect">
              <a:avLst/>
            </a:prstGeom>
            <a:noFill/>
            <a:ln w="9525">
              <a:noFill/>
              <a:miter lim="800000"/>
              <a:headEnd/>
              <a:tailEnd/>
            </a:ln>
          </p:spPr>
        </p:pic>
        <p:sp>
          <p:nvSpPr>
            <p:cNvPr id="53" name="Rectangle 52">
              <a:extLst>
                <a:ext uri="{FF2B5EF4-FFF2-40B4-BE49-F238E27FC236}">
                  <a16:creationId xmlns:a16="http://schemas.microsoft.com/office/drawing/2014/main" id="{26BA0C8F-65B8-4145-B9B4-1B24916855B9}"/>
                </a:ext>
              </a:extLst>
            </p:cNvPr>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57" name="TextBox 56">
            <a:extLst>
              <a:ext uri="{FF2B5EF4-FFF2-40B4-BE49-F238E27FC236}">
                <a16:creationId xmlns:a16="http://schemas.microsoft.com/office/drawing/2014/main" id="{30195E73-C423-434D-BE2A-ABD2BC057FBE}"/>
              </a:ext>
            </a:extLst>
          </p:cNvPr>
          <p:cNvSpPr txBox="1"/>
          <p:nvPr/>
        </p:nvSpPr>
        <p:spPr>
          <a:xfrm>
            <a:off x="2133600" y="609600"/>
            <a:ext cx="4784195" cy="369332"/>
          </a:xfrm>
          <a:prstGeom prst="rect">
            <a:avLst/>
          </a:prstGeom>
          <a:noFill/>
        </p:spPr>
        <p:txBody>
          <a:bodyPr wrap="none" rtlCol="0">
            <a:spAutoFit/>
          </a:bodyPr>
          <a:lstStyle/>
          <a:p>
            <a:r>
              <a:rPr lang="en-US" b="1" dirty="0">
                <a:solidFill>
                  <a:srgbClr val="FF0000"/>
                </a:solidFill>
              </a:rPr>
              <a:t>Two major facts to be used in this chapter</a:t>
            </a:r>
          </a:p>
        </p:txBody>
      </p:sp>
      <p:sp>
        <p:nvSpPr>
          <p:cNvPr id="58" name="TextBox 57">
            <a:extLst>
              <a:ext uri="{FF2B5EF4-FFF2-40B4-BE49-F238E27FC236}">
                <a16:creationId xmlns:a16="http://schemas.microsoft.com/office/drawing/2014/main" id="{B274995F-CEA1-42FA-ADDA-09A6ABC9A447}"/>
              </a:ext>
            </a:extLst>
          </p:cNvPr>
          <p:cNvSpPr txBox="1"/>
          <p:nvPr/>
        </p:nvSpPr>
        <p:spPr>
          <a:xfrm>
            <a:off x="914400" y="3810000"/>
            <a:ext cx="2646878" cy="923330"/>
          </a:xfrm>
          <a:prstGeom prst="rect">
            <a:avLst/>
          </a:prstGeom>
          <a:noFill/>
        </p:spPr>
        <p:txBody>
          <a:bodyPr wrap="none" rtlCol="0">
            <a:spAutoFit/>
          </a:bodyPr>
          <a:lstStyle/>
          <a:p>
            <a:r>
              <a:rPr lang="en-US" dirty="0"/>
              <a:t>Metal has free electrons</a:t>
            </a:r>
          </a:p>
          <a:p>
            <a:endParaRPr lang="en-US" dirty="0"/>
          </a:p>
          <a:p>
            <a:r>
              <a:rPr lang="en-US" dirty="0"/>
              <a:t>They can easily move</a:t>
            </a:r>
          </a:p>
        </p:txBody>
      </p:sp>
      <p:sp>
        <p:nvSpPr>
          <p:cNvPr id="60" name="TextBox 59">
            <a:extLst>
              <a:ext uri="{FF2B5EF4-FFF2-40B4-BE49-F238E27FC236}">
                <a16:creationId xmlns:a16="http://schemas.microsoft.com/office/drawing/2014/main" id="{4E3C2184-4BC7-46E7-9F1A-77D3489CEA43}"/>
              </a:ext>
            </a:extLst>
          </p:cNvPr>
          <p:cNvSpPr txBox="1"/>
          <p:nvPr/>
        </p:nvSpPr>
        <p:spPr>
          <a:xfrm>
            <a:off x="5943600" y="3276600"/>
            <a:ext cx="2826415" cy="923330"/>
          </a:xfrm>
          <a:prstGeom prst="rect">
            <a:avLst/>
          </a:prstGeom>
          <a:noFill/>
        </p:spPr>
        <p:txBody>
          <a:bodyPr wrap="none" rtlCol="0">
            <a:spAutoFit/>
          </a:bodyPr>
          <a:lstStyle/>
          <a:p>
            <a:r>
              <a:rPr lang="en-US" dirty="0"/>
              <a:t>Battery is the source of  V</a:t>
            </a:r>
          </a:p>
          <a:p>
            <a:endParaRPr lang="en-US" dirty="0"/>
          </a:p>
          <a:p>
            <a:r>
              <a:rPr lang="en-US" dirty="0"/>
              <a:t>That V can drive charge</a:t>
            </a:r>
          </a:p>
        </p:txBody>
      </p:sp>
    </p:spTree>
    <p:extLst>
      <p:ext uri="{BB962C8B-B14F-4D97-AF65-F5344CB8AC3E}">
        <p14:creationId xmlns:p14="http://schemas.microsoft.com/office/powerpoint/2010/main" val="322643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angle 85"/>
          <p:cNvSpPr/>
          <p:nvPr/>
        </p:nvSpPr>
        <p:spPr>
          <a:xfrm>
            <a:off x="6019800" y="5715000"/>
            <a:ext cx="1676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ounded Rectangle 162"/>
          <p:cNvSpPr/>
          <p:nvPr/>
        </p:nvSpPr>
        <p:spPr>
          <a:xfrm>
            <a:off x="6096000" y="4343400"/>
            <a:ext cx="1371600" cy="762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Resistivity (</a:t>
            </a:r>
            <a:r>
              <a:rPr lang="el-GR" sz="3600" b="1" dirty="0">
                <a:ln w="11430"/>
                <a:solidFill>
                  <a:srgbClr val="0000FF"/>
                </a:solidFill>
                <a:effectLst>
                  <a:outerShdw blurRad="50800" dist="39000" dir="5460000" algn="tl">
                    <a:srgbClr val="000000">
                      <a:alpha val="38000"/>
                    </a:srgbClr>
                  </a:outerShdw>
                </a:effectLst>
                <a:latin typeface="Calibri"/>
                <a:cs typeface="+mn-cs"/>
              </a:rPr>
              <a:t>ρ</a:t>
            </a:r>
            <a:r>
              <a:rPr lang="en-US" sz="3600" b="1" dirty="0">
                <a:ln w="11430"/>
                <a:solidFill>
                  <a:srgbClr val="0000FF"/>
                </a:solidFill>
                <a:effectLst>
                  <a:outerShdw blurRad="50800" dist="39000" dir="5460000" algn="tl">
                    <a:srgbClr val="000000">
                      <a:alpha val="38000"/>
                    </a:srgbClr>
                  </a:outerShdw>
                </a:effectLst>
                <a:latin typeface="Calibri"/>
                <a:cs typeface="+mn-cs"/>
              </a:rPr>
              <a:t>)</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 name="Group 96"/>
          <p:cNvGrpSpPr/>
          <p:nvPr/>
        </p:nvGrpSpPr>
        <p:grpSpPr>
          <a:xfrm>
            <a:off x="533400" y="1103900"/>
            <a:ext cx="3463635" cy="1447800"/>
            <a:chOff x="2223655" y="1447800"/>
            <a:chExt cx="3463635" cy="1447800"/>
          </a:xfrm>
          <a:solidFill>
            <a:schemeClr val="accent6">
              <a:lumMod val="60000"/>
              <a:lumOff val="40000"/>
            </a:schemeClr>
          </a:solidFill>
        </p:grpSpPr>
        <p:sp>
          <p:nvSpPr>
            <p:cNvPr id="98" name="Rectangle 97"/>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00" name="Oval 99"/>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p:cNvGrpSpPr/>
          <p:nvPr/>
        </p:nvGrpSpPr>
        <p:grpSpPr>
          <a:xfrm>
            <a:off x="1156855" y="1180100"/>
            <a:ext cx="2653145" cy="1295400"/>
            <a:chOff x="1156855" y="2057400"/>
            <a:chExt cx="2653145" cy="1295400"/>
          </a:xfrm>
        </p:grpSpPr>
        <p:grpSp>
          <p:nvGrpSpPr>
            <p:cNvPr id="3" name="Group 103"/>
            <p:cNvGrpSpPr>
              <a:grpSpLocks/>
            </p:cNvGrpSpPr>
            <p:nvPr/>
          </p:nvGrpSpPr>
          <p:grpSpPr bwMode="auto">
            <a:xfrm>
              <a:off x="3381375" y="2362200"/>
              <a:ext cx="276225" cy="228600"/>
              <a:chOff x="6589939" y="2133600"/>
              <a:chExt cx="276608" cy="229299"/>
            </a:xfrm>
          </p:grpSpPr>
          <p:sp>
            <p:nvSpPr>
              <p:cNvPr id="105" name="Oval 10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 name="Group 109"/>
            <p:cNvGrpSpPr>
              <a:grpSpLocks/>
            </p:cNvGrpSpPr>
            <p:nvPr/>
          </p:nvGrpSpPr>
          <p:grpSpPr bwMode="auto">
            <a:xfrm>
              <a:off x="1156855" y="3048000"/>
              <a:ext cx="276225" cy="228600"/>
              <a:chOff x="6589939" y="2133600"/>
              <a:chExt cx="276608" cy="229299"/>
            </a:xfrm>
          </p:grpSpPr>
          <p:sp>
            <p:nvSpPr>
              <p:cNvPr id="111" name="Oval 11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5" name="Group 112"/>
            <p:cNvGrpSpPr>
              <a:grpSpLocks/>
            </p:cNvGrpSpPr>
            <p:nvPr/>
          </p:nvGrpSpPr>
          <p:grpSpPr bwMode="auto">
            <a:xfrm>
              <a:off x="2528455" y="2667000"/>
              <a:ext cx="276225" cy="228600"/>
              <a:chOff x="6589939" y="2133600"/>
              <a:chExt cx="276608" cy="229299"/>
            </a:xfrm>
          </p:grpSpPr>
          <p:sp>
            <p:nvSpPr>
              <p:cNvPr id="114" name="Oval 11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6" name="Group 115"/>
            <p:cNvGrpSpPr>
              <a:grpSpLocks/>
            </p:cNvGrpSpPr>
            <p:nvPr/>
          </p:nvGrpSpPr>
          <p:grpSpPr bwMode="auto">
            <a:xfrm>
              <a:off x="2909455" y="2057400"/>
              <a:ext cx="276225" cy="228600"/>
              <a:chOff x="6589939" y="2133600"/>
              <a:chExt cx="276608" cy="229299"/>
            </a:xfrm>
          </p:grpSpPr>
          <p:sp>
            <p:nvSpPr>
              <p:cNvPr id="117" name="Oval 11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7" name="Group 118"/>
            <p:cNvGrpSpPr>
              <a:grpSpLocks/>
            </p:cNvGrpSpPr>
            <p:nvPr/>
          </p:nvGrpSpPr>
          <p:grpSpPr bwMode="auto">
            <a:xfrm>
              <a:off x="1918855" y="2362200"/>
              <a:ext cx="276225" cy="228600"/>
              <a:chOff x="6589939" y="2133600"/>
              <a:chExt cx="276608" cy="229299"/>
            </a:xfrm>
          </p:grpSpPr>
          <p:sp>
            <p:nvSpPr>
              <p:cNvPr id="120" name="Oval 11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8" name="Group 121"/>
            <p:cNvGrpSpPr>
              <a:grpSpLocks/>
            </p:cNvGrpSpPr>
            <p:nvPr/>
          </p:nvGrpSpPr>
          <p:grpSpPr bwMode="auto">
            <a:xfrm>
              <a:off x="1385455" y="2362200"/>
              <a:ext cx="276225" cy="228600"/>
              <a:chOff x="6589939" y="2133600"/>
              <a:chExt cx="276608" cy="229299"/>
            </a:xfrm>
          </p:grpSpPr>
          <p:sp>
            <p:nvSpPr>
              <p:cNvPr id="123" name="Oval 122"/>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4"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9" name="Group 124"/>
            <p:cNvGrpSpPr>
              <a:grpSpLocks/>
            </p:cNvGrpSpPr>
            <p:nvPr/>
          </p:nvGrpSpPr>
          <p:grpSpPr bwMode="auto">
            <a:xfrm>
              <a:off x="3533775" y="2819400"/>
              <a:ext cx="276225" cy="228600"/>
              <a:chOff x="6589939" y="2133600"/>
              <a:chExt cx="276608" cy="229299"/>
            </a:xfrm>
          </p:grpSpPr>
          <p:sp>
            <p:nvSpPr>
              <p:cNvPr id="126" name="Oval 12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7"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0" name="Group 127"/>
            <p:cNvGrpSpPr>
              <a:grpSpLocks/>
            </p:cNvGrpSpPr>
            <p:nvPr/>
          </p:nvGrpSpPr>
          <p:grpSpPr bwMode="auto">
            <a:xfrm>
              <a:off x="2771775" y="2514600"/>
              <a:ext cx="276225" cy="228600"/>
              <a:chOff x="6589939" y="2133600"/>
              <a:chExt cx="276608" cy="229299"/>
            </a:xfrm>
          </p:grpSpPr>
          <p:sp>
            <p:nvSpPr>
              <p:cNvPr id="129" name="Oval 1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0"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 name="Group 130"/>
            <p:cNvGrpSpPr>
              <a:grpSpLocks/>
            </p:cNvGrpSpPr>
            <p:nvPr/>
          </p:nvGrpSpPr>
          <p:grpSpPr bwMode="auto">
            <a:xfrm>
              <a:off x="2452255" y="3124200"/>
              <a:ext cx="276225" cy="228600"/>
              <a:chOff x="6589939" y="2133600"/>
              <a:chExt cx="276608" cy="229299"/>
            </a:xfrm>
          </p:grpSpPr>
          <p:sp>
            <p:nvSpPr>
              <p:cNvPr id="132" name="Oval 1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3"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 name="Group 133"/>
            <p:cNvGrpSpPr>
              <a:grpSpLocks/>
            </p:cNvGrpSpPr>
            <p:nvPr/>
          </p:nvGrpSpPr>
          <p:grpSpPr bwMode="auto">
            <a:xfrm>
              <a:off x="1918855" y="2895600"/>
              <a:ext cx="276225" cy="228600"/>
              <a:chOff x="6589939" y="2133600"/>
              <a:chExt cx="276608" cy="229299"/>
            </a:xfrm>
          </p:grpSpPr>
          <p:sp>
            <p:nvSpPr>
              <p:cNvPr id="135" name="Oval 13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 name="Group 136"/>
            <p:cNvGrpSpPr>
              <a:grpSpLocks/>
            </p:cNvGrpSpPr>
            <p:nvPr/>
          </p:nvGrpSpPr>
          <p:grpSpPr bwMode="auto">
            <a:xfrm>
              <a:off x="2299855" y="2286000"/>
              <a:ext cx="276225" cy="228600"/>
              <a:chOff x="6589939" y="2133600"/>
              <a:chExt cx="276608" cy="229299"/>
            </a:xfrm>
          </p:grpSpPr>
          <p:sp>
            <p:nvSpPr>
              <p:cNvPr id="138" name="Oval 137"/>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9"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 name="Group 139"/>
            <p:cNvGrpSpPr>
              <a:grpSpLocks/>
            </p:cNvGrpSpPr>
            <p:nvPr/>
          </p:nvGrpSpPr>
          <p:grpSpPr bwMode="auto">
            <a:xfrm>
              <a:off x="1309255" y="2667000"/>
              <a:ext cx="276225" cy="228600"/>
              <a:chOff x="6589939" y="2133600"/>
              <a:chExt cx="276608" cy="229299"/>
            </a:xfrm>
          </p:grpSpPr>
          <p:sp>
            <p:nvSpPr>
              <p:cNvPr id="141" name="Oval 14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7" name="Group 142"/>
            <p:cNvGrpSpPr>
              <a:grpSpLocks/>
            </p:cNvGrpSpPr>
            <p:nvPr/>
          </p:nvGrpSpPr>
          <p:grpSpPr bwMode="auto">
            <a:xfrm>
              <a:off x="1337830" y="2057400"/>
              <a:ext cx="276225" cy="228600"/>
              <a:chOff x="6589939" y="2133600"/>
              <a:chExt cx="276608" cy="229299"/>
            </a:xfrm>
          </p:grpSpPr>
          <p:sp>
            <p:nvSpPr>
              <p:cNvPr id="144" name="Oval 14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8" name="Group 145"/>
            <p:cNvGrpSpPr>
              <a:grpSpLocks/>
            </p:cNvGrpSpPr>
            <p:nvPr/>
          </p:nvGrpSpPr>
          <p:grpSpPr bwMode="auto">
            <a:xfrm>
              <a:off x="2924175" y="2971800"/>
              <a:ext cx="276225" cy="228600"/>
              <a:chOff x="6589939" y="2133600"/>
              <a:chExt cx="276608" cy="229299"/>
            </a:xfrm>
          </p:grpSpPr>
          <p:sp>
            <p:nvSpPr>
              <p:cNvPr id="147" name="Oval 14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grpSp>
        <p:nvGrpSpPr>
          <p:cNvPr id="19" name="Group 153"/>
          <p:cNvGrpSpPr/>
          <p:nvPr/>
        </p:nvGrpSpPr>
        <p:grpSpPr>
          <a:xfrm>
            <a:off x="219456" y="1737884"/>
            <a:ext cx="3742944" cy="2490216"/>
            <a:chOff x="219456" y="4291584"/>
            <a:chExt cx="3742944" cy="2490216"/>
          </a:xfrm>
        </p:grpSpPr>
        <p:grpSp>
          <p:nvGrpSpPr>
            <p:cNvPr id="20" name="Group 135"/>
            <p:cNvGrpSpPr>
              <a:grpSpLocks/>
            </p:cNvGrpSpPr>
            <p:nvPr/>
          </p:nvGrpSpPr>
          <p:grpSpPr bwMode="auto">
            <a:xfrm flipH="1">
              <a:off x="1600200" y="5562600"/>
              <a:ext cx="1981200" cy="1219200"/>
              <a:chOff x="2057400" y="3657600"/>
              <a:chExt cx="1219200" cy="685800"/>
            </a:xfrm>
          </p:grpSpPr>
          <p:pic>
            <p:nvPicPr>
              <p:cNvPr id="150" name="Picture 133" descr="battery-2.jpg"/>
              <p:cNvPicPr>
                <a:picLocks noChangeAspect="1"/>
              </p:cNvPicPr>
              <p:nvPr/>
            </p:nvPicPr>
            <p:blipFill>
              <a:blip r:embed="rId4" cstate="print"/>
              <a:srcRect/>
              <a:stretch>
                <a:fillRect/>
              </a:stretch>
            </p:blipFill>
            <p:spPr bwMode="auto">
              <a:xfrm flipH="1">
                <a:off x="2057400" y="3657600"/>
                <a:ext cx="1219200" cy="685800"/>
              </a:xfrm>
              <a:prstGeom prst="rect">
                <a:avLst/>
              </a:prstGeom>
              <a:noFill/>
              <a:ln w="9525">
                <a:noFill/>
                <a:miter lim="800000"/>
                <a:headEnd/>
                <a:tailEnd/>
              </a:ln>
            </p:spPr>
          </p:pic>
          <p:sp>
            <p:nvSpPr>
              <p:cNvPr id="151" name="Rectangle 150"/>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2" name="Freeform 151"/>
            <p:cNvSpPr/>
            <p:nvPr/>
          </p:nvSpPr>
          <p:spPr>
            <a:xfrm>
              <a:off x="3560064" y="4800600"/>
              <a:ext cx="402336" cy="1124712"/>
            </a:xfrm>
            <a:custGeom>
              <a:avLst/>
              <a:gdLst>
                <a:gd name="connsiteX0" fmla="*/ 341376 w 365760"/>
                <a:gd name="connsiteY0" fmla="*/ 0 h 1584960"/>
                <a:gd name="connsiteX1" fmla="*/ 365760 w 365760"/>
                <a:gd name="connsiteY1" fmla="*/ 1584960 h 1584960"/>
                <a:gd name="connsiteX2" fmla="*/ 0 w 365760"/>
                <a:gd name="connsiteY2" fmla="*/ 1584960 h 1584960"/>
              </a:gdLst>
              <a:ahLst/>
              <a:cxnLst>
                <a:cxn ang="0">
                  <a:pos x="connsiteX0" y="connsiteY0"/>
                </a:cxn>
                <a:cxn ang="0">
                  <a:pos x="connsiteX1" y="connsiteY1"/>
                </a:cxn>
                <a:cxn ang="0">
                  <a:pos x="connsiteX2" y="connsiteY2"/>
                </a:cxn>
              </a:cxnLst>
              <a:rect l="l" t="t" r="r" b="b"/>
              <a:pathLst>
                <a:path w="365760" h="1584960">
                  <a:moveTo>
                    <a:pt x="341376" y="0"/>
                  </a:moveTo>
                  <a:lnTo>
                    <a:pt x="365760" y="1584960"/>
                  </a:lnTo>
                  <a:lnTo>
                    <a:pt x="0" y="158496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219456" y="4291584"/>
              <a:ext cx="1487424" cy="1572768"/>
            </a:xfrm>
            <a:custGeom>
              <a:avLst/>
              <a:gdLst>
                <a:gd name="connsiteX0" fmla="*/ 377952 w 1487424"/>
                <a:gd name="connsiteY0" fmla="*/ 0 h 1572768"/>
                <a:gd name="connsiteX1" fmla="*/ 0 w 1487424"/>
                <a:gd name="connsiteY1" fmla="*/ 0 h 1572768"/>
                <a:gd name="connsiteX2" fmla="*/ 12192 w 1487424"/>
                <a:gd name="connsiteY2" fmla="*/ 1536192 h 1572768"/>
                <a:gd name="connsiteX3" fmla="*/ 1487424 w 1487424"/>
                <a:gd name="connsiteY3" fmla="*/ 1572768 h 1572768"/>
              </a:gdLst>
              <a:ahLst/>
              <a:cxnLst>
                <a:cxn ang="0">
                  <a:pos x="connsiteX0" y="connsiteY0"/>
                </a:cxn>
                <a:cxn ang="0">
                  <a:pos x="connsiteX1" y="connsiteY1"/>
                </a:cxn>
                <a:cxn ang="0">
                  <a:pos x="connsiteX2" y="connsiteY2"/>
                </a:cxn>
                <a:cxn ang="0">
                  <a:pos x="connsiteX3" y="connsiteY3"/>
                </a:cxn>
              </a:cxnLst>
              <a:rect l="l" t="t" r="r" b="b"/>
              <a:pathLst>
                <a:path w="1487424" h="1572768">
                  <a:moveTo>
                    <a:pt x="377952" y="0"/>
                  </a:moveTo>
                  <a:lnTo>
                    <a:pt x="0" y="0"/>
                  </a:lnTo>
                  <a:lnTo>
                    <a:pt x="12192" y="1536192"/>
                  </a:lnTo>
                  <a:lnTo>
                    <a:pt x="1487424" y="1572768"/>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aphicFrame>
        <p:nvGraphicFramePr>
          <p:cNvPr id="15" name="Object 6"/>
          <p:cNvGraphicFramePr>
            <a:graphicFrameLocks noChangeAspect="1"/>
          </p:cNvGraphicFramePr>
          <p:nvPr/>
        </p:nvGraphicFramePr>
        <p:xfrm>
          <a:off x="5765800" y="1282700"/>
          <a:ext cx="736600" cy="385763"/>
        </p:xfrm>
        <a:graphic>
          <a:graphicData uri="http://schemas.openxmlformats.org/presentationml/2006/ole">
            <mc:AlternateContent xmlns:mc="http://schemas.openxmlformats.org/markup-compatibility/2006">
              <mc:Choice xmlns:v="urn:schemas-microsoft-com:vml" Requires="v">
                <p:oleObj spid="_x0000_s7181" name="Equation" r:id="rId5" imgW="368280" imgH="177480" progId="Equation.3">
                  <p:embed/>
                </p:oleObj>
              </mc:Choice>
              <mc:Fallback>
                <p:oleObj name="Equation" r:id="rId5" imgW="368280" imgH="177480" progId="Equation.3">
                  <p:embed/>
                  <p:pic>
                    <p:nvPicPr>
                      <p:cNvPr id="15"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5800" y="1282700"/>
                        <a:ext cx="736600"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66"/>
          <p:cNvGrpSpPr/>
          <p:nvPr/>
        </p:nvGrpSpPr>
        <p:grpSpPr>
          <a:xfrm>
            <a:off x="795528" y="734568"/>
            <a:ext cx="1705098" cy="369332"/>
            <a:chOff x="795528" y="1611868"/>
            <a:chExt cx="1705098" cy="369332"/>
          </a:xfrm>
        </p:grpSpPr>
        <p:cxnSp>
          <p:nvCxnSpPr>
            <p:cNvPr id="157" name="Straight Connector 156"/>
            <p:cNvCxnSpPr/>
            <p:nvPr/>
          </p:nvCxnSpPr>
          <p:spPr>
            <a:xfrm>
              <a:off x="795528" y="1813560"/>
              <a:ext cx="1447800" cy="0"/>
            </a:xfrm>
            <a:prstGeom prst="line">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2264664" y="1611868"/>
              <a:ext cx="235962" cy="369332"/>
            </a:xfrm>
            <a:prstGeom prst="rect">
              <a:avLst/>
            </a:prstGeom>
            <a:noFill/>
          </p:spPr>
          <p:txBody>
            <a:bodyPr wrap="none" rtlCol="0">
              <a:spAutoFit/>
            </a:bodyPr>
            <a:lstStyle/>
            <a:p>
              <a:r>
                <a:rPr lang="en-US" dirty="0"/>
                <a:t>i</a:t>
              </a:r>
            </a:p>
          </p:txBody>
        </p:sp>
      </p:grpSp>
      <p:sp>
        <p:nvSpPr>
          <p:cNvPr id="162" name="TextBox 161"/>
          <p:cNvSpPr txBox="1"/>
          <p:nvPr/>
        </p:nvSpPr>
        <p:spPr>
          <a:xfrm>
            <a:off x="4267200" y="1752600"/>
            <a:ext cx="4876800" cy="307777"/>
          </a:xfrm>
          <a:prstGeom prst="rect">
            <a:avLst/>
          </a:prstGeom>
          <a:noFill/>
        </p:spPr>
        <p:txBody>
          <a:bodyPr wrap="square" rtlCol="0">
            <a:spAutoFit/>
          </a:bodyPr>
          <a:lstStyle/>
          <a:p>
            <a:r>
              <a:rPr lang="en-US" sz="1400" b="1" dirty="0"/>
              <a:t>More the area more the current and less the resistance</a:t>
            </a:r>
            <a:endParaRPr lang="en-US" sz="1400" b="1" i="1" dirty="0"/>
          </a:p>
        </p:txBody>
      </p:sp>
      <p:grpSp>
        <p:nvGrpSpPr>
          <p:cNvPr id="22" name="Group 69"/>
          <p:cNvGrpSpPr/>
          <p:nvPr/>
        </p:nvGrpSpPr>
        <p:grpSpPr>
          <a:xfrm>
            <a:off x="533400" y="2475500"/>
            <a:ext cx="3403352" cy="445532"/>
            <a:chOff x="533400" y="3505200"/>
            <a:chExt cx="3403352" cy="445532"/>
          </a:xfrm>
        </p:grpSpPr>
        <p:sp>
          <p:nvSpPr>
            <p:cNvPr id="68" name="TextBox 67"/>
            <p:cNvSpPr txBox="1"/>
            <p:nvPr/>
          </p:nvSpPr>
          <p:spPr>
            <a:xfrm>
              <a:off x="533400" y="3581400"/>
              <a:ext cx="338554" cy="369332"/>
            </a:xfrm>
            <a:prstGeom prst="rect">
              <a:avLst/>
            </a:prstGeom>
            <a:noFill/>
          </p:spPr>
          <p:txBody>
            <a:bodyPr wrap="none" rtlCol="0">
              <a:spAutoFit/>
            </a:bodyPr>
            <a:lstStyle/>
            <a:p>
              <a:r>
                <a:rPr lang="en-US" dirty="0"/>
                <a:t>V</a:t>
              </a:r>
            </a:p>
          </p:txBody>
        </p:sp>
        <p:sp>
          <p:nvSpPr>
            <p:cNvPr id="69" name="TextBox 68"/>
            <p:cNvSpPr txBox="1"/>
            <p:nvPr/>
          </p:nvSpPr>
          <p:spPr>
            <a:xfrm>
              <a:off x="3623846" y="3505200"/>
              <a:ext cx="312906" cy="369332"/>
            </a:xfrm>
            <a:prstGeom prst="rect">
              <a:avLst/>
            </a:prstGeom>
            <a:noFill/>
          </p:spPr>
          <p:txBody>
            <a:bodyPr wrap="none" rtlCol="0">
              <a:spAutoFit/>
            </a:bodyPr>
            <a:lstStyle/>
            <a:p>
              <a:r>
                <a:rPr lang="en-US" dirty="0"/>
                <a:t>0</a:t>
              </a:r>
            </a:p>
          </p:txBody>
        </p:sp>
      </p:grpSp>
      <p:sp>
        <p:nvSpPr>
          <p:cNvPr id="72" name="Rectangle 71"/>
          <p:cNvSpPr>
            <a:spLocks noChangeArrowheads="1"/>
          </p:cNvSpPr>
          <p:nvPr/>
        </p:nvSpPr>
        <p:spPr bwMode="auto">
          <a:xfrm>
            <a:off x="5334000" y="5269468"/>
            <a:ext cx="2819400" cy="369332"/>
          </a:xfrm>
          <a:prstGeom prst="rect">
            <a:avLst/>
          </a:prstGeom>
          <a:noFill/>
          <a:ln w="9525">
            <a:noFill/>
            <a:miter lim="800000"/>
            <a:headEnd/>
            <a:tailEnd/>
          </a:ln>
        </p:spPr>
        <p:txBody>
          <a:bodyPr wrap="square">
            <a:spAutoFit/>
          </a:bodyPr>
          <a:lstStyle/>
          <a:p>
            <a:pPr algn="ctr">
              <a:lnSpc>
                <a:spcPct val="90000"/>
              </a:lnSpc>
              <a:buClr>
                <a:schemeClr val="hlink"/>
              </a:buClr>
            </a:pPr>
            <a:r>
              <a:rPr lang="en-US" sz="2000" b="1" dirty="0">
                <a:latin typeface="Comic Sans MS" pitchFamily="66" charset="0"/>
              </a:rPr>
              <a:t>Unit of </a:t>
            </a:r>
            <a:r>
              <a:rPr lang="el-GR" sz="2000" b="1" dirty="0">
                <a:latin typeface="Calibri"/>
              </a:rPr>
              <a:t>ρ</a:t>
            </a:r>
            <a:r>
              <a:rPr lang="en-US" sz="2000" b="1" dirty="0">
                <a:latin typeface="Comic Sans MS" pitchFamily="66" charset="0"/>
              </a:rPr>
              <a:t> =</a:t>
            </a:r>
            <a:r>
              <a:rPr lang="el-GR" sz="2000" b="1" dirty="0">
                <a:solidFill>
                  <a:srgbClr val="0000FF"/>
                </a:solidFill>
                <a:latin typeface="Calibri"/>
              </a:rPr>
              <a:t>Ω</a:t>
            </a:r>
            <a:r>
              <a:rPr lang="en-US" sz="2000" b="1" dirty="0">
                <a:solidFill>
                  <a:srgbClr val="0000FF"/>
                </a:solidFill>
                <a:latin typeface="Calibri"/>
              </a:rPr>
              <a:t>.m</a:t>
            </a:r>
            <a:r>
              <a:rPr lang="en-US" sz="2000" b="1" dirty="0">
                <a:solidFill>
                  <a:srgbClr val="0000FF"/>
                </a:solidFill>
                <a:latin typeface="Comic Sans MS" pitchFamily="66" charset="0"/>
              </a:rPr>
              <a:t> </a:t>
            </a:r>
          </a:p>
        </p:txBody>
      </p:sp>
      <p:graphicFrame>
        <p:nvGraphicFramePr>
          <p:cNvPr id="25" name="Object 6"/>
          <p:cNvGraphicFramePr>
            <a:graphicFrameLocks noChangeAspect="1"/>
          </p:cNvGraphicFramePr>
          <p:nvPr/>
        </p:nvGraphicFramePr>
        <p:xfrm>
          <a:off x="6121400" y="1981200"/>
          <a:ext cx="889000" cy="855663"/>
        </p:xfrm>
        <a:graphic>
          <a:graphicData uri="http://schemas.openxmlformats.org/presentationml/2006/ole">
            <mc:AlternateContent xmlns:mc="http://schemas.openxmlformats.org/markup-compatibility/2006">
              <mc:Choice xmlns:v="urn:schemas-microsoft-com:vml" Requires="v">
                <p:oleObj spid="_x0000_s7182" name="Equation" r:id="rId7" imgW="444240" imgH="393480" progId="Equation.3">
                  <p:embed/>
                </p:oleObj>
              </mc:Choice>
              <mc:Fallback>
                <p:oleObj name="Equation" r:id="rId7" imgW="444240" imgH="393480" progId="Equation.3">
                  <p:embed/>
                  <p:pic>
                    <p:nvPicPr>
                      <p:cNvPr id="25"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21400" y="1981200"/>
                        <a:ext cx="8890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6"/>
          <p:cNvGraphicFramePr>
            <a:graphicFrameLocks noChangeAspect="1"/>
          </p:cNvGraphicFramePr>
          <p:nvPr/>
        </p:nvGraphicFramePr>
        <p:xfrm>
          <a:off x="6070600" y="3030537"/>
          <a:ext cx="1092200" cy="855663"/>
        </p:xfrm>
        <a:graphic>
          <a:graphicData uri="http://schemas.openxmlformats.org/presentationml/2006/ole">
            <mc:AlternateContent xmlns:mc="http://schemas.openxmlformats.org/markup-compatibility/2006">
              <mc:Choice xmlns:v="urn:schemas-microsoft-com:vml" Requires="v">
                <p:oleObj spid="_x0000_s7183" name="Equation" r:id="rId9" imgW="545760" imgH="393480" progId="Equation.3">
                  <p:embed/>
                </p:oleObj>
              </mc:Choice>
              <mc:Fallback>
                <p:oleObj name="Equation" r:id="rId9" imgW="545760" imgH="393480" progId="Equation.3">
                  <p:embed/>
                  <p:pic>
                    <p:nvPicPr>
                      <p:cNvPr id="26"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70600" y="3030537"/>
                        <a:ext cx="10922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 name="TextBox 75"/>
          <p:cNvSpPr txBox="1"/>
          <p:nvPr/>
        </p:nvSpPr>
        <p:spPr>
          <a:xfrm>
            <a:off x="4648200" y="914400"/>
            <a:ext cx="3505200" cy="307777"/>
          </a:xfrm>
          <a:prstGeom prst="rect">
            <a:avLst/>
          </a:prstGeom>
          <a:noFill/>
        </p:spPr>
        <p:txBody>
          <a:bodyPr wrap="square" rtlCol="0">
            <a:spAutoFit/>
          </a:bodyPr>
          <a:lstStyle/>
          <a:p>
            <a:r>
              <a:rPr lang="en-US" sz="1400" b="1" dirty="0"/>
              <a:t>Longer the wire more the resistance </a:t>
            </a:r>
            <a:endParaRPr lang="en-US" sz="1400" b="1" i="1" dirty="0"/>
          </a:p>
        </p:txBody>
      </p:sp>
      <p:sp>
        <p:nvSpPr>
          <p:cNvPr id="77" name="TextBox 76"/>
          <p:cNvSpPr txBox="1"/>
          <p:nvPr/>
        </p:nvSpPr>
        <p:spPr>
          <a:xfrm>
            <a:off x="5486400" y="3810000"/>
            <a:ext cx="2895600" cy="369332"/>
          </a:xfrm>
          <a:prstGeom prst="rect">
            <a:avLst/>
          </a:prstGeom>
          <a:noFill/>
        </p:spPr>
        <p:txBody>
          <a:bodyPr wrap="square" rtlCol="0">
            <a:spAutoFit/>
          </a:bodyPr>
          <a:lstStyle/>
          <a:p>
            <a:r>
              <a:rPr lang="el-GR" b="1" dirty="0">
                <a:latin typeface="Calibri"/>
              </a:rPr>
              <a:t>ρ</a:t>
            </a:r>
            <a:r>
              <a:rPr lang="en-US" b="1" dirty="0">
                <a:latin typeface="Calibri"/>
              </a:rPr>
              <a:t> = resistivity of the wire</a:t>
            </a:r>
            <a:endParaRPr lang="en-US" b="1" i="1" dirty="0"/>
          </a:p>
        </p:txBody>
      </p:sp>
      <p:graphicFrame>
        <p:nvGraphicFramePr>
          <p:cNvPr id="27" name="Object 6"/>
          <p:cNvGraphicFramePr>
            <a:graphicFrameLocks noChangeAspect="1"/>
          </p:cNvGraphicFramePr>
          <p:nvPr/>
        </p:nvGraphicFramePr>
        <p:xfrm>
          <a:off x="6172200" y="4267200"/>
          <a:ext cx="1092200" cy="855662"/>
        </p:xfrm>
        <a:graphic>
          <a:graphicData uri="http://schemas.openxmlformats.org/presentationml/2006/ole">
            <mc:AlternateContent xmlns:mc="http://schemas.openxmlformats.org/markup-compatibility/2006">
              <mc:Choice xmlns:v="urn:schemas-microsoft-com:vml" Requires="v">
                <p:oleObj spid="_x0000_s7184" name="Equation" r:id="rId11" imgW="545760" imgH="393480" progId="Equation.3">
                  <p:embed/>
                </p:oleObj>
              </mc:Choice>
              <mc:Fallback>
                <p:oleObj name="Equation" r:id="rId11" imgW="545760" imgH="393480" progId="Equation.3">
                  <p:embed/>
                  <p:pic>
                    <p:nvPicPr>
                      <p:cNvPr id="27"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72200" y="4267200"/>
                        <a:ext cx="1092200" cy="855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6"/>
          <p:cNvGraphicFramePr>
            <a:graphicFrameLocks noChangeAspect="1"/>
          </p:cNvGraphicFramePr>
          <p:nvPr/>
        </p:nvGraphicFramePr>
        <p:xfrm>
          <a:off x="6324600" y="5715000"/>
          <a:ext cx="863600" cy="854075"/>
        </p:xfrm>
        <a:graphic>
          <a:graphicData uri="http://schemas.openxmlformats.org/presentationml/2006/ole">
            <mc:AlternateContent xmlns:mc="http://schemas.openxmlformats.org/markup-compatibility/2006">
              <mc:Choice xmlns:v="urn:schemas-microsoft-com:vml" Requires="v">
                <p:oleObj spid="_x0000_s7185" name="Equation" r:id="rId13" imgW="431640" imgH="393480" progId="Equation.3">
                  <p:embed/>
                </p:oleObj>
              </mc:Choice>
              <mc:Fallback>
                <p:oleObj name="Equation" r:id="rId13" imgW="431640" imgH="393480" progId="Equation.3">
                  <p:embed/>
                  <p:pic>
                    <p:nvPicPr>
                      <p:cNvPr id="37"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24600" y="5715000"/>
                        <a:ext cx="863600"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91" name="Group 90"/>
          <p:cNvGrpSpPr/>
          <p:nvPr/>
        </p:nvGrpSpPr>
        <p:grpSpPr>
          <a:xfrm>
            <a:off x="94593" y="3925614"/>
            <a:ext cx="4918841" cy="2767286"/>
            <a:chOff x="94593" y="3925614"/>
            <a:chExt cx="4918841" cy="2767286"/>
          </a:xfrm>
        </p:grpSpPr>
        <p:graphicFrame>
          <p:nvGraphicFramePr>
            <p:cNvPr id="28" name="Object 6"/>
            <p:cNvGraphicFramePr>
              <a:graphicFrameLocks noChangeAspect="1"/>
            </p:cNvGraphicFramePr>
            <p:nvPr/>
          </p:nvGraphicFramePr>
          <p:xfrm>
            <a:off x="228600" y="4114800"/>
            <a:ext cx="1092200" cy="855663"/>
          </p:xfrm>
          <a:graphic>
            <a:graphicData uri="http://schemas.openxmlformats.org/presentationml/2006/ole">
              <mc:AlternateContent xmlns:mc="http://schemas.openxmlformats.org/markup-compatibility/2006">
                <mc:Choice xmlns:v="urn:schemas-microsoft-com:vml" Requires="v">
                  <p:oleObj spid="_x0000_s7186" name="Equation" r:id="rId15" imgW="545760" imgH="393480" progId="Equation.3">
                    <p:embed/>
                  </p:oleObj>
                </mc:Choice>
                <mc:Fallback>
                  <p:oleObj name="Equation" r:id="rId15" imgW="545760" imgH="393480" progId="Equation.3">
                    <p:embed/>
                    <p:pic>
                      <p:nvPicPr>
                        <p:cNvPr id="28"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4114800"/>
                          <a:ext cx="10922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6"/>
            <p:cNvGraphicFramePr>
              <a:graphicFrameLocks noChangeAspect="1"/>
            </p:cNvGraphicFramePr>
            <p:nvPr/>
          </p:nvGraphicFramePr>
          <p:xfrm>
            <a:off x="1981200" y="4114800"/>
            <a:ext cx="1168400" cy="855663"/>
          </p:xfrm>
          <a:graphic>
            <a:graphicData uri="http://schemas.openxmlformats.org/presentationml/2006/ole">
              <mc:AlternateContent xmlns:mc="http://schemas.openxmlformats.org/markup-compatibility/2006">
                <mc:Choice xmlns:v="urn:schemas-microsoft-com:vml" Requires="v">
                  <p:oleObj spid="_x0000_s7187" name="Equation" r:id="rId17" imgW="583920" imgH="393480" progId="Equation.3">
                    <p:embed/>
                  </p:oleObj>
                </mc:Choice>
                <mc:Fallback>
                  <p:oleObj name="Equation" r:id="rId17" imgW="583920" imgH="393480" progId="Equation.3">
                    <p:embed/>
                    <p:pic>
                      <p:nvPicPr>
                        <p:cNvPr id="29"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81200" y="4114800"/>
                          <a:ext cx="11684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6"/>
            <p:cNvGraphicFramePr>
              <a:graphicFrameLocks noChangeAspect="1"/>
            </p:cNvGraphicFramePr>
            <p:nvPr/>
          </p:nvGraphicFramePr>
          <p:xfrm>
            <a:off x="3632200" y="4062984"/>
            <a:ext cx="1092200" cy="855663"/>
          </p:xfrm>
          <a:graphic>
            <a:graphicData uri="http://schemas.openxmlformats.org/presentationml/2006/ole">
              <mc:AlternateContent xmlns:mc="http://schemas.openxmlformats.org/markup-compatibility/2006">
                <mc:Choice xmlns:v="urn:schemas-microsoft-com:vml" Requires="v">
                  <p:oleObj spid="_x0000_s7188" name="Equation" r:id="rId19" imgW="545760" imgH="393480" progId="Equation.3">
                    <p:embed/>
                  </p:oleObj>
                </mc:Choice>
                <mc:Fallback>
                  <p:oleObj name="Equation" r:id="rId19" imgW="545760" imgH="393480" progId="Equation.3">
                    <p:embed/>
                    <p:pic>
                      <p:nvPicPr>
                        <p:cNvPr id="30" name="Object 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32200" y="4062984"/>
                          <a:ext cx="10922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6"/>
            <p:cNvGraphicFramePr>
              <a:graphicFrameLocks noChangeAspect="1"/>
            </p:cNvGraphicFramePr>
            <p:nvPr/>
          </p:nvGraphicFramePr>
          <p:xfrm>
            <a:off x="228600" y="5105400"/>
            <a:ext cx="1625600" cy="965200"/>
          </p:xfrm>
          <a:graphic>
            <a:graphicData uri="http://schemas.openxmlformats.org/presentationml/2006/ole">
              <mc:AlternateContent xmlns:mc="http://schemas.openxmlformats.org/markup-compatibility/2006">
                <mc:Choice xmlns:v="urn:schemas-microsoft-com:vml" Requires="v">
                  <p:oleObj spid="_x0000_s7189" name="Equation" r:id="rId21" imgW="812520" imgH="444240" progId="Equation.3">
                    <p:embed/>
                  </p:oleObj>
                </mc:Choice>
                <mc:Fallback>
                  <p:oleObj name="Equation" r:id="rId21" imgW="812520" imgH="444240" progId="Equation.3">
                    <p:embed/>
                    <p:pic>
                      <p:nvPicPr>
                        <p:cNvPr id="31" name="Object 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28600" y="5105400"/>
                          <a:ext cx="16256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6"/>
            <p:cNvGraphicFramePr>
              <a:graphicFrameLocks noChangeAspect="1"/>
            </p:cNvGraphicFramePr>
            <p:nvPr/>
          </p:nvGraphicFramePr>
          <p:xfrm>
            <a:off x="2489200" y="5076498"/>
            <a:ext cx="863600" cy="854075"/>
          </p:xfrm>
          <a:graphic>
            <a:graphicData uri="http://schemas.openxmlformats.org/presentationml/2006/ole">
              <mc:AlternateContent xmlns:mc="http://schemas.openxmlformats.org/markup-compatibility/2006">
                <mc:Choice xmlns:v="urn:schemas-microsoft-com:vml" Requires="v">
                  <p:oleObj spid="_x0000_s7190" name="Equation" r:id="rId23" imgW="431640" imgH="393480" progId="Equation.3">
                    <p:embed/>
                  </p:oleObj>
                </mc:Choice>
                <mc:Fallback>
                  <p:oleObj name="Equation" r:id="rId23" imgW="431640" imgH="393480" progId="Equation.3">
                    <p:embed/>
                    <p:pic>
                      <p:nvPicPr>
                        <p:cNvPr id="32"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89200" y="5076498"/>
                          <a:ext cx="863600"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6"/>
            <p:cNvGraphicFramePr>
              <a:graphicFrameLocks noChangeAspect="1"/>
            </p:cNvGraphicFramePr>
            <p:nvPr/>
          </p:nvGraphicFramePr>
          <p:xfrm>
            <a:off x="1625600" y="6169025"/>
            <a:ext cx="965200" cy="523875"/>
          </p:xfrm>
          <a:graphic>
            <a:graphicData uri="http://schemas.openxmlformats.org/presentationml/2006/ole">
              <mc:AlternateContent xmlns:mc="http://schemas.openxmlformats.org/markup-compatibility/2006">
                <mc:Choice xmlns:v="urn:schemas-microsoft-com:vml" Requires="v">
                  <p:oleObj spid="_x0000_s7191" name="Equation" r:id="rId24" imgW="482400" imgH="241200" progId="Equation.3">
                    <p:embed/>
                  </p:oleObj>
                </mc:Choice>
                <mc:Fallback>
                  <p:oleObj name="Equation" r:id="rId24" imgW="482400" imgH="241200" progId="Equation.3">
                    <p:embed/>
                    <p:pic>
                      <p:nvPicPr>
                        <p:cNvPr id="34" name="Object 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625600" y="6169025"/>
                          <a:ext cx="965200"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7" name="Right Arrow 86"/>
            <p:cNvSpPr/>
            <p:nvPr/>
          </p:nvSpPr>
          <p:spPr>
            <a:xfrm>
              <a:off x="1447800" y="44196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ight Arrow 87"/>
            <p:cNvSpPr/>
            <p:nvPr/>
          </p:nvSpPr>
          <p:spPr>
            <a:xfrm>
              <a:off x="3187264" y="43434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ight Arrow 88"/>
            <p:cNvSpPr/>
            <p:nvPr/>
          </p:nvSpPr>
          <p:spPr>
            <a:xfrm>
              <a:off x="1981200" y="5410200"/>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89"/>
            <p:cNvSpPr/>
            <p:nvPr/>
          </p:nvSpPr>
          <p:spPr>
            <a:xfrm>
              <a:off x="94593" y="3925614"/>
              <a:ext cx="4918841" cy="2758965"/>
            </a:xfrm>
            <a:custGeom>
              <a:avLst/>
              <a:gdLst>
                <a:gd name="connsiteX0" fmla="*/ 2727435 w 4918841"/>
                <a:gd name="connsiteY0" fmla="*/ 2758965 h 2758965"/>
                <a:gd name="connsiteX1" fmla="*/ 4918841 w 4918841"/>
                <a:gd name="connsiteY1" fmla="*/ 804041 h 2758965"/>
                <a:gd name="connsiteX2" fmla="*/ 4887310 w 4918841"/>
                <a:gd name="connsiteY2" fmla="*/ 0 h 2758965"/>
                <a:gd name="connsiteX3" fmla="*/ 0 w 4918841"/>
                <a:gd name="connsiteY3" fmla="*/ 31531 h 2758965"/>
                <a:gd name="connsiteX4" fmla="*/ 15766 w 4918841"/>
                <a:gd name="connsiteY4" fmla="*/ 2743200 h 2758965"/>
                <a:gd name="connsiteX5" fmla="*/ 2727435 w 4918841"/>
                <a:gd name="connsiteY5" fmla="*/ 2758965 h 275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8841" h="2758965">
                  <a:moveTo>
                    <a:pt x="2727435" y="2758965"/>
                  </a:moveTo>
                  <a:lnTo>
                    <a:pt x="4918841" y="804041"/>
                  </a:lnTo>
                  <a:lnTo>
                    <a:pt x="4887310" y="0"/>
                  </a:lnTo>
                  <a:lnTo>
                    <a:pt x="0" y="31531"/>
                  </a:lnTo>
                  <a:cubicBezTo>
                    <a:pt x="5255" y="935421"/>
                    <a:pt x="10511" y="1839310"/>
                    <a:pt x="15766" y="2743200"/>
                  </a:cubicBezTo>
                  <a:lnTo>
                    <a:pt x="2727435" y="2758965"/>
                  </a:lnTo>
                  <a:close/>
                </a:path>
              </a:pathLst>
            </a:custGeom>
            <a:noFill/>
            <a:ln w="571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repeatCount="indefinite" fill="hold" nodeType="clickEffect">
                                  <p:stCondLst>
                                    <p:cond delay="0"/>
                                  </p:stCondLst>
                                  <p:childTnLst>
                                    <p:animMotion origin="layout" path="M 2.22222E-6 4.44033E-7 L -0.0632 0.00555 " pathEditMode="relative" rAng="0" ptsTypes="AA">
                                      <p:cBhvr>
                                        <p:cTn id="6" dur="20000" fill="hold"/>
                                        <p:tgtEl>
                                          <p:spTgt spid="73"/>
                                        </p:tgtEl>
                                        <p:attrNameLst>
                                          <p:attrName>ppt_x</p:attrName>
                                          <p:attrName>ppt_y</p:attrName>
                                        </p:attrNameLst>
                                      </p:cBhvr>
                                      <p:rCtr x="-3200" y="30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163" grpId="0" animBg="1"/>
      <p:bldP spid="162" grpId="0"/>
      <p:bldP spid="72" grpId="0"/>
      <p:bldP spid="76" grpId="0"/>
      <p:bldP spid="7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ounded Rectangle 162"/>
          <p:cNvSpPr/>
          <p:nvPr/>
        </p:nvSpPr>
        <p:spPr>
          <a:xfrm>
            <a:off x="5410200" y="1066800"/>
            <a:ext cx="1371600" cy="8382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Conductivity (</a:t>
            </a:r>
            <a:r>
              <a:rPr lang="el-GR" sz="3600" b="1" dirty="0">
                <a:ln w="11430"/>
                <a:solidFill>
                  <a:srgbClr val="0000FF"/>
                </a:solidFill>
                <a:effectLst>
                  <a:outerShdw blurRad="50800" dist="39000" dir="5460000" algn="tl">
                    <a:srgbClr val="000000">
                      <a:alpha val="38000"/>
                    </a:srgbClr>
                  </a:outerShdw>
                </a:effectLst>
                <a:latin typeface="Calibri"/>
                <a:cs typeface="+mn-cs"/>
              </a:rPr>
              <a:t>σ</a:t>
            </a:r>
            <a:r>
              <a:rPr lang="en-US" sz="3600" b="1" dirty="0">
                <a:ln w="11430"/>
                <a:solidFill>
                  <a:srgbClr val="0000FF"/>
                </a:solidFill>
                <a:effectLst>
                  <a:outerShdw blurRad="50800" dist="39000" dir="5460000" algn="tl">
                    <a:srgbClr val="000000">
                      <a:alpha val="38000"/>
                    </a:srgbClr>
                  </a:outerShdw>
                </a:effectLst>
                <a:latin typeface="Calibri"/>
                <a:cs typeface="+mn-cs"/>
              </a:rPr>
              <a:t>)</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 name="Group 96"/>
          <p:cNvGrpSpPr/>
          <p:nvPr/>
        </p:nvGrpSpPr>
        <p:grpSpPr>
          <a:xfrm>
            <a:off x="533400" y="1103900"/>
            <a:ext cx="3463635" cy="1447800"/>
            <a:chOff x="2223655" y="1447800"/>
            <a:chExt cx="3463635" cy="1447800"/>
          </a:xfrm>
          <a:solidFill>
            <a:schemeClr val="accent6">
              <a:lumMod val="60000"/>
              <a:lumOff val="40000"/>
            </a:schemeClr>
          </a:solidFill>
        </p:grpSpPr>
        <p:sp>
          <p:nvSpPr>
            <p:cNvPr id="98" name="Rectangle 97"/>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00" name="Oval 99"/>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72"/>
          <p:cNvGrpSpPr/>
          <p:nvPr/>
        </p:nvGrpSpPr>
        <p:grpSpPr>
          <a:xfrm>
            <a:off x="1156855" y="1180100"/>
            <a:ext cx="2653145" cy="1295400"/>
            <a:chOff x="1156855" y="2057400"/>
            <a:chExt cx="2653145" cy="1295400"/>
          </a:xfrm>
        </p:grpSpPr>
        <p:grpSp>
          <p:nvGrpSpPr>
            <p:cNvPr id="4" name="Group 103"/>
            <p:cNvGrpSpPr>
              <a:grpSpLocks/>
            </p:cNvGrpSpPr>
            <p:nvPr/>
          </p:nvGrpSpPr>
          <p:grpSpPr bwMode="auto">
            <a:xfrm>
              <a:off x="3381375" y="2362200"/>
              <a:ext cx="276225" cy="228600"/>
              <a:chOff x="6589939" y="2133600"/>
              <a:chExt cx="276608" cy="229299"/>
            </a:xfrm>
          </p:grpSpPr>
          <p:sp>
            <p:nvSpPr>
              <p:cNvPr id="105" name="Oval 10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5" name="Group 109"/>
            <p:cNvGrpSpPr>
              <a:grpSpLocks/>
            </p:cNvGrpSpPr>
            <p:nvPr/>
          </p:nvGrpSpPr>
          <p:grpSpPr bwMode="auto">
            <a:xfrm>
              <a:off x="1156855" y="3048000"/>
              <a:ext cx="276225" cy="228600"/>
              <a:chOff x="6589939" y="2133600"/>
              <a:chExt cx="276608" cy="229299"/>
            </a:xfrm>
          </p:grpSpPr>
          <p:sp>
            <p:nvSpPr>
              <p:cNvPr id="111" name="Oval 11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6" name="Group 112"/>
            <p:cNvGrpSpPr>
              <a:grpSpLocks/>
            </p:cNvGrpSpPr>
            <p:nvPr/>
          </p:nvGrpSpPr>
          <p:grpSpPr bwMode="auto">
            <a:xfrm>
              <a:off x="2528455" y="2667000"/>
              <a:ext cx="276225" cy="228600"/>
              <a:chOff x="6589939" y="2133600"/>
              <a:chExt cx="276608" cy="229299"/>
            </a:xfrm>
          </p:grpSpPr>
          <p:sp>
            <p:nvSpPr>
              <p:cNvPr id="114" name="Oval 11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7" name="Group 115"/>
            <p:cNvGrpSpPr>
              <a:grpSpLocks/>
            </p:cNvGrpSpPr>
            <p:nvPr/>
          </p:nvGrpSpPr>
          <p:grpSpPr bwMode="auto">
            <a:xfrm>
              <a:off x="2909455" y="2057400"/>
              <a:ext cx="276225" cy="228600"/>
              <a:chOff x="6589939" y="2133600"/>
              <a:chExt cx="276608" cy="229299"/>
            </a:xfrm>
          </p:grpSpPr>
          <p:sp>
            <p:nvSpPr>
              <p:cNvPr id="117" name="Oval 11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8" name="Group 118"/>
            <p:cNvGrpSpPr>
              <a:grpSpLocks/>
            </p:cNvGrpSpPr>
            <p:nvPr/>
          </p:nvGrpSpPr>
          <p:grpSpPr bwMode="auto">
            <a:xfrm>
              <a:off x="1918855" y="2362200"/>
              <a:ext cx="276225" cy="228600"/>
              <a:chOff x="6589939" y="2133600"/>
              <a:chExt cx="276608" cy="229299"/>
            </a:xfrm>
          </p:grpSpPr>
          <p:sp>
            <p:nvSpPr>
              <p:cNvPr id="120" name="Oval 11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9" name="Group 121"/>
            <p:cNvGrpSpPr>
              <a:grpSpLocks/>
            </p:cNvGrpSpPr>
            <p:nvPr/>
          </p:nvGrpSpPr>
          <p:grpSpPr bwMode="auto">
            <a:xfrm>
              <a:off x="1385455" y="2362200"/>
              <a:ext cx="276225" cy="228600"/>
              <a:chOff x="6589939" y="2133600"/>
              <a:chExt cx="276608" cy="229299"/>
            </a:xfrm>
          </p:grpSpPr>
          <p:sp>
            <p:nvSpPr>
              <p:cNvPr id="123" name="Oval 122"/>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4"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0" name="Group 124"/>
            <p:cNvGrpSpPr>
              <a:grpSpLocks/>
            </p:cNvGrpSpPr>
            <p:nvPr/>
          </p:nvGrpSpPr>
          <p:grpSpPr bwMode="auto">
            <a:xfrm>
              <a:off x="3533775" y="2819400"/>
              <a:ext cx="276225" cy="228600"/>
              <a:chOff x="6589939" y="2133600"/>
              <a:chExt cx="276608" cy="229299"/>
            </a:xfrm>
          </p:grpSpPr>
          <p:sp>
            <p:nvSpPr>
              <p:cNvPr id="126" name="Oval 12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7"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 name="Group 127"/>
            <p:cNvGrpSpPr>
              <a:grpSpLocks/>
            </p:cNvGrpSpPr>
            <p:nvPr/>
          </p:nvGrpSpPr>
          <p:grpSpPr bwMode="auto">
            <a:xfrm>
              <a:off x="2771775" y="2514600"/>
              <a:ext cx="276225" cy="228600"/>
              <a:chOff x="6589939" y="2133600"/>
              <a:chExt cx="276608" cy="229299"/>
            </a:xfrm>
          </p:grpSpPr>
          <p:sp>
            <p:nvSpPr>
              <p:cNvPr id="129" name="Oval 1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0"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 name="Group 130"/>
            <p:cNvGrpSpPr>
              <a:grpSpLocks/>
            </p:cNvGrpSpPr>
            <p:nvPr/>
          </p:nvGrpSpPr>
          <p:grpSpPr bwMode="auto">
            <a:xfrm>
              <a:off x="2452255" y="3124200"/>
              <a:ext cx="276225" cy="228600"/>
              <a:chOff x="6589939" y="2133600"/>
              <a:chExt cx="276608" cy="229299"/>
            </a:xfrm>
          </p:grpSpPr>
          <p:sp>
            <p:nvSpPr>
              <p:cNvPr id="132" name="Oval 1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3"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 name="Group 133"/>
            <p:cNvGrpSpPr>
              <a:grpSpLocks/>
            </p:cNvGrpSpPr>
            <p:nvPr/>
          </p:nvGrpSpPr>
          <p:grpSpPr bwMode="auto">
            <a:xfrm>
              <a:off x="1918855" y="2895600"/>
              <a:ext cx="276225" cy="228600"/>
              <a:chOff x="6589939" y="2133600"/>
              <a:chExt cx="276608" cy="229299"/>
            </a:xfrm>
          </p:grpSpPr>
          <p:sp>
            <p:nvSpPr>
              <p:cNvPr id="135" name="Oval 13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 name="Group 136"/>
            <p:cNvGrpSpPr>
              <a:grpSpLocks/>
            </p:cNvGrpSpPr>
            <p:nvPr/>
          </p:nvGrpSpPr>
          <p:grpSpPr bwMode="auto">
            <a:xfrm>
              <a:off x="2299855" y="2286000"/>
              <a:ext cx="276225" cy="228600"/>
              <a:chOff x="6589939" y="2133600"/>
              <a:chExt cx="276608" cy="229299"/>
            </a:xfrm>
          </p:grpSpPr>
          <p:sp>
            <p:nvSpPr>
              <p:cNvPr id="138" name="Oval 137"/>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9"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6" name="Group 139"/>
            <p:cNvGrpSpPr>
              <a:grpSpLocks/>
            </p:cNvGrpSpPr>
            <p:nvPr/>
          </p:nvGrpSpPr>
          <p:grpSpPr bwMode="auto">
            <a:xfrm>
              <a:off x="1309255" y="2667000"/>
              <a:ext cx="276225" cy="228600"/>
              <a:chOff x="6589939" y="2133600"/>
              <a:chExt cx="276608" cy="229299"/>
            </a:xfrm>
          </p:grpSpPr>
          <p:sp>
            <p:nvSpPr>
              <p:cNvPr id="141" name="Oval 14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7" name="Group 142"/>
            <p:cNvGrpSpPr>
              <a:grpSpLocks/>
            </p:cNvGrpSpPr>
            <p:nvPr/>
          </p:nvGrpSpPr>
          <p:grpSpPr bwMode="auto">
            <a:xfrm>
              <a:off x="1337830" y="2057400"/>
              <a:ext cx="276225" cy="228600"/>
              <a:chOff x="6589939" y="2133600"/>
              <a:chExt cx="276608" cy="229299"/>
            </a:xfrm>
          </p:grpSpPr>
          <p:sp>
            <p:nvSpPr>
              <p:cNvPr id="144" name="Oval 14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8" name="Group 145"/>
            <p:cNvGrpSpPr>
              <a:grpSpLocks/>
            </p:cNvGrpSpPr>
            <p:nvPr/>
          </p:nvGrpSpPr>
          <p:grpSpPr bwMode="auto">
            <a:xfrm>
              <a:off x="2924175" y="2971800"/>
              <a:ext cx="276225" cy="228600"/>
              <a:chOff x="6589939" y="2133600"/>
              <a:chExt cx="276608" cy="229299"/>
            </a:xfrm>
          </p:grpSpPr>
          <p:sp>
            <p:nvSpPr>
              <p:cNvPr id="147" name="Oval 14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grpSp>
        <p:nvGrpSpPr>
          <p:cNvPr id="19" name="Group 153"/>
          <p:cNvGrpSpPr/>
          <p:nvPr/>
        </p:nvGrpSpPr>
        <p:grpSpPr>
          <a:xfrm>
            <a:off x="219456" y="1737884"/>
            <a:ext cx="3742944" cy="2490216"/>
            <a:chOff x="219456" y="4291584"/>
            <a:chExt cx="3742944" cy="2490216"/>
          </a:xfrm>
        </p:grpSpPr>
        <p:grpSp>
          <p:nvGrpSpPr>
            <p:cNvPr id="20" name="Group 135"/>
            <p:cNvGrpSpPr>
              <a:grpSpLocks/>
            </p:cNvGrpSpPr>
            <p:nvPr/>
          </p:nvGrpSpPr>
          <p:grpSpPr bwMode="auto">
            <a:xfrm flipH="1">
              <a:off x="1600200" y="5562600"/>
              <a:ext cx="1981200" cy="1219200"/>
              <a:chOff x="2057400" y="3657600"/>
              <a:chExt cx="1219200" cy="685800"/>
            </a:xfrm>
          </p:grpSpPr>
          <p:pic>
            <p:nvPicPr>
              <p:cNvPr id="150" name="Picture 133" descr="battery-2.jpg"/>
              <p:cNvPicPr>
                <a:picLocks noChangeAspect="1"/>
              </p:cNvPicPr>
              <p:nvPr/>
            </p:nvPicPr>
            <p:blipFill>
              <a:blip r:embed="rId4" cstate="print"/>
              <a:srcRect/>
              <a:stretch>
                <a:fillRect/>
              </a:stretch>
            </p:blipFill>
            <p:spPr bwMode="auto">
              <a:xfrm flipH="1">
                <a:off x="2057400" y="3657600"/>
                <a:ext cx="1219200" cy="685800"/>
              </a:xfrm>
              <a:prstGeom prst="rect">
                <a:avLst/>
              </a:prstGeom>
              <a:noFill/>
              <a:ln w="9525">
                <a:noFill/>
                <a:miter lim="800000"/>
                <a:headEnd/>
                <a:tailEnd/>
              </a:ln>
            </p:spPr>
          </p:pic>
          <p:sp>
            <p:nvSpPr>
              <p:cNvPr id="151" name="Rectangle 150"/>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2" name="Freeform 151"/>
            <p:cNvSpPr/>
            <p:nvPr/>
          </p:nvSpPr>
          <p:spPr>
            <a:xfrm>
              <a:off x="3560064" y="4800600"/>
              <a:ext cx="402336" cy="1124712"/>
            </a:xfrm>
            <a:custGeom>
              <a:avLst/>
              <a:gdLst>
                <a:gd name="connsiteX0" fmla="*/ 341376 w 365760"/>
                <a:gd name="connsiteY0" fmla="*/ 0 h 1584960"/>
                <a:gd name="connsiteX1" fmla="*/ 365760 w 365760"/>
                <a:gd name="connsiteY1" fmla="*/ 1584960 h 1584960"/>
                <a:gd name="connsiteX2" fmla="*/ 0 w 365760"/>
                <a:gd name="connsiteY2" fmla="*/ 1584960 h 1584960"/>
              </a:gdLst>
              <a:ahLst/>
              <a:cxnLst>
                <a:cxn ang="0">
                  <a:pos x="connsiteX0" y="connsiteY0"/>
                </a:cxn>
                <a:cxn ang="0">
                  <a:pos x="connsiteX1" y="connsiteY1"/>
                </a:cxn>
                <a:cxn ang="0">
                  <a:pos x="connsiteX2" y="connsiteY2"/>
                </a:cxn>
              </a:cxnLst>
              <a:rect l="l" t="t" r="r" b="b"/>
              <a:pathLst>
                <a:path w="365760" h="1584960">
                  <a:moveTo>
                    <a:pt x="341376" y="0"/>
                  </a:moveTo>
                  <a:lnTo>
                    <a:pt x="365760" y="1584960"/>
                  </a:lnTo>
                  <a:lnTo>
                    <a:pt x="0" y="158496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219456" y="4291584"/>
              <a:ext cx="1487424" cy="1572768"/>
            </a:xfrm>
            <a:custGeom>
              <a:avLst/>
              <a:gdLst>
                <a:gd name="connsiteX0" fmla="*/ 377952 w 1487424"/>
                <a:gd name="connsiteY0" fmla="*/ 0 h 1572768"/>
                <a:gd name="connsiteX1" fmla="*/ 0 w 1487424"/>
                <a:gd name="connsiteY1" fmla="*/ 0 h 1572768"/>
                <a:gd name="connsiteX2" fmla="*/ 12192 w 1487424"/>
                <a:gd name="connsiteY2" fmla="*/ 1536192 h 1572768"/>
                <a:gd name="connsiteX3" fmla="*/ 1487424 w 1487424"/>
                <a:gd name="connsiteY3" fmla="*/ 1572768 h 1572768"/>
              </a:gdLst>
              <a:ahLst/>
              <a:cxnLst>
                <a:cxn ang="0">
                  <a:pos x="connsiteX0" y="connsiteY0"/>
                </a:cxn>
                <a:cxn ang="0">
                  <a:pos x="connsiteX1" y="connsiteY1"/>
                </a:cxn>
                <a:cxn ang="0">
                  <a:pos x="connsiteX2" y="connsiteY2"/>
                </a:cxn>
                <a:cxn ang="0">
                  <a:pos x="connsiteX3" y="connsiteY3"/>
                </a:cxn>
              </a:cxnLst>
              <a:rect l="l" t="t" r="r" b="b"/>
              <a:pathLst>
                <a:path w="1487424" h="1572768">
                  <a:moveTo>
                    <a:pt x="377952" y="0"/>
                  </a:moveTo>
                  <a:lnTo>
                    <a:pt x="0" y="0"/>
                  </a:lnTo>
                  <a:lnTo>
                    <a:pt x="12192" y="1536192"/>
                  </a:lnTo>
                  <a:lnTo>
                    <a:pt x="1487424" y="1572768"/>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aphicFrame>
        <p:nvGraphicFramePr>
          <p:cNvPr id="15" name="Object 6"/>
          <p:cNvGraphicFramePr>
            <a:graphicFrameLocks noChangeAspect="1"/>
          </p:cNvGraphicFramePr>
          <p:nvPr/>
        </p:nvGraphicFramePr>
        <p:xfrm>
          <a:off x="5702300" y="1022350"/>
          <a:ext cx="863600" cy="908050"/>
        </p:xfrm>
        <a:graphic>
          <a:graphicData uri="http://schemas.openxmlformats.org/presentationml/2006/ole">
            <mc:AlternateContent xmlns:mc="http://schemas.openxmlformats.org/markup-compatibility/2006">
              <mc:Choice xmlns:v="urn:schemas-microsoft-com:vml" Requires="v">
                <p:oleObj spid="_x0000_s8201" name="Equation" r:id="rId5" imgW="431640" imgH="419040" progId="Equation.3">
                  <p:embed/>
                </p:oleObj>
              </mc:Choice>
              <mc:Fallback>
                <p:oleObj name="Equation" r:id="rId5" imgW="431640" imgH="419040" progId="Equation.3">
                  <p:embed/>
                  <p:pic>
                    <p:nvPicPr>
                      <p:cNvPr id="15"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2300" y="1022350"/>
                        <a:ext cx="863600" cy="908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66"/>
          <p:cNvGrpSpPr/>
          <p:nvPr/>
        </p:nvGrpSpPr>
        <p:grpSpPr>
          <a:xfrm>
            <a:off x="795528" y="734568"/>
            <a:ext cx="1705098" cy="369332"/>
            <a:chOff x="795528" y="1611868"/>
            <a:chExt cx="1705098" cy="369332"/>
          </a:xfrm>
        </p:grpSpPr>
        <p:cxnSp>
          <p:nvCxnSpPr>
            <p:cNvPr id="157" name="Straight Connector 156"/>
            <p:cNvCxnSpPr/>
            <p:nvPr/>
          </p:nvCxnSpPr>
          <p:spPr>
            <a:xfrm>
              <a:off x="795528" y="1813560"/>
              <a:ext cx="1447800" cy="0"/>
            </a:xfrm>
            <a:prstGeom prst="line">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2264664" y="1611868"/>
              <a:ext cx="235962" cy="369332"/>
            </a:xfrm>
            <a:prstGeom prst="rect">
              <a:avLst/>
            </a:prstGeom>
            <a:noFill/>
          </p:spPr>
          <p:txBody>
            <a:bodyPr wrap="none" rtlCol="0">
              <a:spAutoFit/>
            </a:bodyPr>
            <a:lstStyle/>
            <a:p>
              <a:r>
                <a:rPr lang="en-US" dirty="0"/>
                <a:t>i</a:t>
              </a:r>
            </a:p>
          </p:txBody>
        </p:sp>
      </p:grpSp>
      <p:sp>
        <p:nvSpPr>
          <p:cNvPr id="162" name="TextBox 161"/>
          <p:cNvSpPr txBox="1"/>
          <p:nvPr/>
        </p:nvSpPr>
        <p:spPr>
          <a:xfrm>
            <a:off x="4495800" y="2082225"/>
            <a:ext cx="4572000" cy="584775"/>
          </a:xfrm>
          <a:prstGeom prst="rect">
            <a:avLst/>
          </a:prstGeom>
          <a:noFill/>
        </p:spPr>
        <p:txBody>
          <a:bodyPr wrap="square" rtlCol="0">
            <a:spAutoFit/>
          </a:bodyPr>
          <a:lstStyle/>
          <a:p>
            <a:r>
              <a:rPr lang="en-US" sz="1600" b="1" dirty="0"/>
              <a:t>Just opposite to the resistivity, conductivity measures the easiness to flow the current.</a:t>
            </a:r>
            <a:endParaRPr lang="en-US" sz="1600" b="1" i="1" dirty="0"/>
          </a:p>
        </p:txBody>
      </p:sp>
      <p:grpSp>
        <p:nvGrpSpPr>
          <p:cNvPr id="22" name="Group 69"/>
          <p:cNvGrpSpPr/>
          <p:nvPr/>
        </p:nvGrpSpPr>
        <p:grpSpPr>
          <a:xfrm>
            <a:off x="533400" y="2475500"/>
            <a:ext cx="3403352" cy="445532"/>
            <a:chOff x="533400" y="3505200"/>
            <a:chExt cx="3403352" cy="445532"/>
          </a:xfrm>
        </p:grpSpPr>
        <p:sp>
          <p:nvSpPr>
            <p:cNvPr id="68" name="TextBox 67"/>
            <p:cNvSpPr txBox="1"/>
            <p:nvPr/>
          </p:nvSpPr>
          <p:spPr>
            <a:xfrm>
              <a:off x="533400" y="3581400"/>
              <a:ext cx="338554" cy="369332"/>
            </a:xfrm>
            <a:prstGeom prst="rect">
              <a:avLst/>
            </a:prstGeom>
            <a:noFill/>
          </p:spPr>
          <p:txBody>
            <a:bodyPr wrap="none" rtlCol="0">
              <a:spAutoFit/>
            </a:bodyPr>
            <a:lstStyle/>
            <a:p>
              <a:r>
                <a:rPr lang="en-US" dirty="0"/>
                <a:t>V</a:t>
              </a:r>
            </a:p>
          </p:txBody>
        </p:sp>
        <p:sp>
          <p:nvSpPr>
            <p:cNvPr id="69" name="TextBox 68"/>
            <p:cNvSpPr txBox="1"/>
            <p:nvPr/>
          </p:nvSpPr>
          <p:spPr>
            <a:xfrm>
              <a:off x="3623846" y="3505200"/>
              <a:ext cx="312906" cy="369332"/>
            </a:xfrm>
            <a:prstGeom prst="rect">
              <a:avLst/>
            </a:prstGeom>
            <a:noFill/>
          </p:spPr>
          <p:txBody>
            <a:bodyPr wrap="none" rtlCol="0">
              <a:spAutoFit/>
            </a:bodyPr>
            <a:lstStyle/>
            <a:p>
              <a:r>
                <a:rPr lang="en-US" dirty="0"/>
                <a:t>0</a:t>
              </a:r>
            </a:p>
          </p:txBody>
        </p:sp>
      </p:grpSp>
      <p:grpSp>
        <p:nvGrpSpPr>
          <p:cNvPr id="155" name="Group 154"/>
          <p:cNvGrpSpPr/>
          <p:nvPr/>
        </p:nvGrpSpPr>
        <p:grpSpPr>
          <a:xfrm>
            <a:off x="4724400" y="3048000"/>
            <a:ext cx="4267200" cy="3657600"/>
            <a:chOff x="4724400" y="3048000"/>
            <a:chExt cx="4267200" cy="3657600"/>
          </a:xfrm>
        </p:grpSpPr>
        <p:sp>
          <p:nvSpPr>
            <p:cNvPr id="72" name="Rectangle 71"/>
            <p:cNvSpPr>
              <a:spLocks noChangeArrowheads="1"/>
            </p:cNvSpPr>
            <p:nvPr/>
          </p:nvSpPr>
          <p:spPr bwMode="auto">
            <a:xfrm>
              <a:off x="4724400" y="5955268"/>
              <a:ext cx="1905000" cy="313932"/>
            </a:xfrm>
            <a:prstGeom prst="rect">
              <a:avLst/>
            </a:prstGeom>
            <a:noFill/>
            <a:ln w="9525">
              <a:noFill/>
              <a:miter lim="800000"/>
              <a:headEnd/>
              <a:tailEnd/>
            </a:ln>
          </p:spPr>
          <p:txBody>
            <a:bodyPr wrap="square">
              <a:spAutoFit/>
            </a:bodyPr>
            <a:lstStyle/>
            <a:p>
              <a:pPr algn="ctr">
                <a:lnSpc>
                  <a:spcPct val="90000"/>
                </a:lnSpc>
                <a:buClr>
                  <a:schemeClr val="hlink"/>
                </a:buClr>
              </a:pPr>
              <a:r>
                <a:rPr lang="en-US" sz="1600" b="1" dirty="0">
                  <a:latin typeface="Comic Sans MS" pitchFamily="66" charset="0"/>
                </a:rPr>
                <a:t>Unit = </a:t>
              </a:r>
              <a:r>
                <a:rPr lang="el-GR" sz="1600" b="1" dirty="0">
                  <a:solidFill>
                    <a:srgbClr val="0000FF"/>
                  </a:solidFill>
                  <a:latin typeface="Comic Sans MS" pitchFamily="66" charset="0"/>
                </a:rPr>
                <a:t>Ω</a:t>
              </a:r>
              <a:r>
                <a:rPr lang="en-US" sz="1600" b="1" dirty="0">
                  <a:solidFill>
                    <a:srgbClr val="0000FF"/>
                  </a:solidFill>
                  <a:latin typeface="Comic Sans MS" pitchFamily="66" charset="0"/>
                </a:rPr>
                <a:t>.m </a:t>
              </a:r>
            </a:p>
          </p:txBody>
        </p:sp>
        <p:graphicFrame>
          <p:nvGraphicFramePr>
            <p:cNvPr id="27" name="Object 6"/>
            <p:cNvGraphicFramePr>
              <a:graphicFrameLocks noChangeAspect="1"/>
            </p:cNvGraphicFramePr>
            <p:nvPr/>
          </p:nvGraphicFramePr>
          <p:xfrm>
            <a:off x="4927600" y="3821668"/>
            <a:ext cx="1092200" cy="855662"/>
          </p:xfrm>
          <a:graphic>
            <a:graphicData uri="http://schemas.openxmlformats.org/presentationml/2006/ole">
              <mc:AlternateContent xmlns:mc="http://schemas.openxmlformats.org/markup-compatibility/2006">
                <mc:Choice xmlns:v="urn:schemas-microsoft-com:vml" Requires="v">
                  <p:oleObj spid="_x0000_s8202" name="Equation" r:id="rId7" imgW="545760" imgH="393480" progId="Equation.3">
                    <p:embed/>
                  </p:oleObj>
                </mc:Choice>
                <mc:Fallback>
                  <p:oleObj name="Equation" r:id="rId7" imgW="545760" imgH="393480" progId="Equation.3">
                    <p:embed/>
                    <p:pic>
                      <p:nvPicPr>
                        <p:cNvPr id="27"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7600" y="3821668"/>
                          <a:ext cx="1092200" cy="855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6"/>
            <p:cNvGraphicFramePr>
              <a:graphicFrameLocks noChangeAspect="1"/>
            </p:cNvGraphicFramePr>
            <p:nvPr/>
          </p:nvGraphicFramePr>
          <p:xfrm>
            <a:off x="5054600" y="4964668"/>
            <a:ext cx="965200" cy="523875"/>
          </p:xfrm>
          <a:graphic>
            <a:graphicData uri="http://schemas.openxmlformats.org/presentationml/2006/ole">
              <mc:AlternateContent xmlns:mc="http://schemas.openxmlformats.org/markup-compatibility/2006">
                <mc:Choice xmlns:v="urn:schemas-microsoft-com:vml" Requires="v">
                  <p:oleObj spid="_x0000_s8203" name="Equation" r:id="rId9" imgW="482400" imgH="241200" progId="Equation.3">
                    <p:embed/>
                  </p:oleObj>
                </mc:Choice>
                <mc:Fallback>
                  <p:oleObj name="Equation" r:id="rId9" imgW="482400" imgH="241200" progId="Equation.3">
                    <p:embed/>
                    <p:pic>
                      <p:nvPicPr>
                        <p:cNvPr id="34"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54600" y="4964668"/>
                          <a:ext cx="965200"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Object 6"/>
            <p:cNvGraphicFramePr>
              <a:graphicFrameLocks noChangeAspect="1"/>
            </p:cNvGraphicFramePr>
            <p:nvPr/>
          </p:nvGraphicFramePr>
          <p:xfrm>
            <a:off x="7416800" y="3821668"/>
            <a:ext cx="1041400" cy="855663"/>
          </p:xfrm>
          <a:graphic>
            <a:graphicData uri="http://schemas.openxmlformats.org/presentationml/2006/ole">
              <mc:AlternateContent xmlns:mc="http://schemas.openxmlformats.org/markup-compatibility/2006">
                <mc:Choice xmlns:v="urn:schemas-microsoft-com:vml" Requires="v">
                  <p:oleObj spid="_x0000_s8204" name="Equation" r:id="rId11" imgW="520560" imgH="393480" progId="Equation.3">
                    <p:embed/>
                  </p:oleObj>
                </mc:Choice>
                <mc:Fallback>
                  <p:oleObj name="Equation" r:id="rId11" imgW="520560" imgH="393480" progId="Equation.3">
                    <p:embed/>
                    <p:pic>
                      <p:nvPicPr>
                        <p:cNvPr id="33"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16800" y="3821668"/>
                          <a:ext cx="10414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6"/>
            <p:cNvGraphicFramePr>
              <a:graphicFrameLocks noChangeAspect="1"/>
            </p:cNvGraphicFramePr>
            <p:nvPr/>
          </p:nvGraphicFramePr>
          <p:xfrm>
            <a:off x="7467600" y="4964668"/>
            <a:ext cx="965200" cy="469900"/>
          </p:xfrm>
          <a:graphic>
            <a:graphicData uri="http://schemas.openxmlformats.org/presentationml/2006/ole">
              <mc:AlternateContent xmlns:mc="http://schemas.openxmlformats.org/markup-compatibility/2006">
                <mc:Choice xmlns:v="urn:schemas-microsoft-com:vml" Requires="v">
                  <p:oleObj spid="_x0000_s8205" name="Equation" r:id="rId13" imgW="482400" imgH="215640" progId="Equation.3">
                    <p:embed/>
                  </p:oleObj>
                </mc:Choice>
                <mc:Fallback>
                  <p:oleObj name="Equation" r:id="rId13" imgW="482400" imgH="215640" progId="Equation.3">
                    <p:embed/>
                    <p:pic>
                      <p:nvPicPr>
                        <p:cNvPr id="23"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7600" y="4964668"/>
                          <a:ext cx="9652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9" name="Rectangle 78"/>
            <p:cNvSpPr>
              <a:spLocks noChangeArrowheads="1"/>
            </p:cNvSpPr>
            <p:nvPr/>
          </p:nvSpPr>
          <p:spPr bwMode="auto">
            <a:xfrm>
              <a:off x="6781800" y="5955268"/>
              <a:ext cx="2209800" cy="313932"/>
            </a:xfrm>
            <a:prstGeom prst="rect">
              <a:avLst/>
            </a:prstGeom>
            <a:noFill/>
            <a:ln w="9525">
              <a:noFill/>
              <a:miter lim="800000"/>
              <a:headEnd/>
              <a:tailEnd/>
            </a:ln>
          </p:spPr>
          <p:txBody>
            <a:bodyPr wrap="square">
              <a:spAutoFit/>
            </a:bodyPr>
            <a:lstStyle/>
            <a:p>
              <a:pPr algn="ctr">
                <a:lnSpc>
                  <a:spcPct val="90000"/>
                </a:lnSpc>
                <a:buClr>
                  <a:schemeClr val="hlink"/>
                </a:buClr>
              </a:pPr>
              <a:r>
                <a:rPr lang="en-US" sz="1600" b="1" dirty="0">
                  <a:latin typeface="Comic Sans MS" pitchFamily="66" charset="0"/>
                </a:rPr>
                <a:t>Unit = </a:t>
              </a:r>
              <a:r>
                <a:rPr lang="en-US" sz="1600" b="1" dirty="0">
                  <a:solidFill>
                    <a:srgbClr val="0000FF"/>
                  </a:solidFill>
                  <a:latin typeface="Comic Sans MS" pitchFamily="66" charset="0"/>
                </a:rPr>
                <a:t>1/(</a:t>
              </a:r>
              <a:r>
                <a:rPr lang="el-GR" sz="1600" b="1" dirty="0">
                  <a:solidFill>
                    <a:srgbClr val="0000FF"/>
                  </a:solidFill>
                  <a:latin typeface="Comic Sans MS" pitchFamily="66" charset="0"/>
                </a:rPr>
                <a:t>Ω</a:t>
              </a:r>
              <a:r>
                <a:rPr lang="en-US" sz="1600" b="1" dirty="0">
                  <a:solidFill>
                    <a:srgbClr val="0000FF"/>
                  </a:solidFill>
                  <a:latin typeface="Comic Sans MS" pitchFamily="66" charset="0"/>
                </a:rPr>
                <a:t>.m) </a:t>
              </a:r>
            </a:p>
          </p:txBody>
        </p:sp>
        <p:graphicFrame>
          <p:nvGraphicFramePr>
            <p:cNvPr id="35" name="Object 6"/>
            <p:cNvGraphicFramePr>
              <a:graphicFrameLocks noChangeAspect="1"/>
            </p:cNvGraphicFramePr>
            <p:nvPr/>
          </p:nvGraphicFramePr>
          <p:xfrm>
            <a:off x="5268913" y="3124200"/>
            <a:ext cx="369887" cy="358775"/>
          </p:xfrm>
          <a:graphic>
            <a:graphicData uri="http://schemas.openxmlformats.org/presentationml/2006/ole">
              <mc:AlternateContent xmlns:mc="http://schemas.openxmlformats.org/markup-compatibility/2006">
                <mc:Choice xmlns:v="urn:schemas-microsoft-com:vml" Requires="v">
                  <p:oleObj spid="_x0000_s8206" name="Equation" r:id="rId15" imgW="152280" imgH="164880" progId="Equation.3">
                    <p:embed/>
                  </p:oleObj>
                </mc:Choice>
                <mc:Fallback>
                  <p:oleObj name="Equation" r:id="rId15" imgW="152280" imgH="164880" progId="Equation.3">
                    <p:embed/>
                    <p:pic>
                      <p:nvPicPr>
                        <p:cNvPr id="35"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68913" y="3124200"/>
                          <a:ext cx="369887"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6"/>
            <p:cNvGraphicFramePr>
              <a:graphicFrameLocks noChangeAspect="1"/>
            </p:cNvGraphicFramePr>
            <p:nvPr/>
          </p:nvGraphicFramePr>
          <p:xfrm>
            <a:off x="7632700" y="3192463"/>
            <a:ext cx="368300" cy="303212"/>
          </p:xfrm>
          <a:graphic>
            <a:graphicData uri="http://schemas.openxmlformats.org/presentationml/2006/ole">
              <mc:AlternateContent xmlns:mc="http://schemas.openxmlformats.org/markup-compatibility/2006">
                <mc:Choice xmlns:v="urn:schemas-microsoft-com:vml" Requires="v">
                  <p:oleObj spid="_x0000_s8207" name="Equation" r:id="rId17" imgW="152280" imgH="139680" progId="Equation.3">
                    <p:embed/>
                  </p:oleObj>
                </mc:Choice>
                <mc:Fallback>
                  <p:oleObj name="Equation" r:id="rId17" imgW="152280" imgH="139680" progId="Equation.3">
                    <p:embed/>
                    <p:pic>
                      <p:nvPicPr>
                        <p:cNvPr id="36"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32700" y="3192463"/>
                          <a:ext cx="368300" cy="303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3" name="Group 102"/>
            <p:cNvGrpSpPr/>
            <p:nvPr/>
          </p:nvGrpSpPr>
          <p:grpSpPr>
            <a:xfrm>
              <a:off x="4800600" y="3048000"/>
              <a:ext cx="3962400" cy="3657600"/>
              <a:chOff x="4800600" y="2667000"/>
              <a:chExt cx="3962400" cy="3657600"/>
            </a:xfrm>
          </p:grpSpPr>
          <p:cxnSp>
            <p:nvCxnSpPr>
              <p:cNvPr id="83" name="Straight Connector 82"/>
              <p:cNvCxnSpPr/>
              <p:nvPr/>
            </p:nvCxnSpPr>
            <p:spPr>
              <a:xfrm>
                <a:off x="4800600" y="33528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800600" y="44196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800600" y="52578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a:off x="4724400" y="4495800"/>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2971800" y="4495800"/>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6934200" y="4495800"/>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4800600" y="63246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800600" y="2667000"/>
                <a:ext cx="3962400"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19" name="Group 118"/>
          <p:cNvGrpSpPr/>
          <p:nvPr/>
        </p:nvGrpSpPr>
        <p:grpSpPr>
          <a:xfrm>
            <a:off x="591207" y="4267200"/>
            <a:ext cx="2837793" cy="2362200"/>
            <a:chOff x="362607" y="4495800"/>
            <a:chExt cx="2837793" cy="2362200"/>
          </a:xfrm>
        </p:grpSpPr>
        <p:grpSp>
          <p:nvGrpSpPr>
            <p:cNvPr id="122" name="Group 73"/>
            <p:cNvGrpSpPr/>
            <p:nvPr/>
          </p:nvGrpSpPr>
          <p:grpSpPr>
            <a:xfrm>
              <a:off x="362607" y="4700438"/>
              <a:ext cx="2837793" cy="2157562"/>
              <a:chOff x="6001407" y="2174170"/>
              <a:chExt cx="2837793" cy="2157562"/>
            </a:xfrm>
          </p:grpSpPr>
          <p:grpSp>
            <p:nvGrpSpPr>
              <p:cNvPr id="128" name="Group 94"/>
              <p:cNvGrpSpPr/>
              <p:nvPr/>
            </p:nvGrpSpPr>
            <p:grpSpPr>
              <a:xfrm>
                <a:off x="6001407" y="2286000"/>
                <a:ext cx="2837793" cy="1684283"/>
                <a:chOff x="472966" y="4953000"/>
                <a:chExt cx="2837793" cy="1684283"/>
              </a:xfrm>
            </p:grpSpPr>
            <p:sp>
              <p:nvSpPr>
                <p:cNvPr id="140" name="Freeform 139"/>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31" name="Straight Arrow Connector 130"/>
              <p:cNvCxnSpPr/>
              <p:nvPr/>
            </p:nvCxnSpPr>
            <p:spPr>
              <a:xfrm>
                <a:off x="6019800" y="246583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137" name="TextBox 136"/>
              <p:cNvSpPr txBox="1"/>
              <p:nvPr/>
            </p:nvSpPr>
            <p:spPr>
              <a:xfrm>
                <a:off x="7086600" y="3962400"/>
                <a:ext cx="338554" cy="369332"/>
              </a:xfrm>
              <a:prstGeom prst="rect">
                <a:avLst/>
              </a:prstGeom>
              <a:noFill/>
            </p:spPr>
            <p:txBody>
              <a:bodyPr wrap="none" rtlCol="0">
                <a:spAutoFit/>
              </a:bodyPr>
              <a:lstStyle/>
              <a:p>
                <a:r>
                  <a:rPr lang="en-US" dirty="0"/>
                  <a:t>V</a:t>
                </a:r>
              </a:p>
            </p:txBody>
          </p:sp>
        </p:grpSp>
        <p:sp>
          <p:nvSpPr>
            <p:cNvPr id="125" name="TextBox 124"/>
            <p:cNvSpPr txBox="1"/>
            <p:nvPr/>
          </p:nvSpPr>
          <p:spPr>
            <a:xfrm>
              <a:off x="1981200" y="4495800"/>
              <a:ext cx="351378" cy="369332"/>
            </a:xfrm>
            <a:prstGeom prst="rect">
              <a:avLst/>
            </a:prstGeom>
            <a:noFill/>
          </p:spPr>
          <p:txBody>
            <a:bodyPr wrap="none" rtlCol="0">
              <a:spAutoFit/>
            </a:bodyPr>
            <a:lstStyle/>
            <a:p>
              <a:r>
                <a:rPr lang="en-US" dirty="0"/>
                <a:t>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repeatCount="indefinite" fill="hold" nodeType="withEffect">
                                  <p:stCondLst>
                                    <p:cond delay="0"/>
                                  </p:stCondLst>
                                  <p:childTnLst>
                                    <p:animMotion origin="layout" path="M 2.22222E-6 4.44033E-7 L -0.0632 0.00555 " pathEditMode="relative" rAng="0" ptsTypes="AA">
                                      <p:cBhvr>
                                        <p:cTn id="6" dur="20000" fill="hold"/>
                                        <p:tgtEl>
                                          <p:spTgt spid="3"/>
                                        </p:tgtEl>
                                        <p:attrNameLst>
                                          <p:attrName>ppt_x</p:attrName>
                                          <p:attrName>ppt_y</p:attrName>
                                        </p:attrNameLst>
                                      </p:cBhvr>
                                      <p:rCtr x="-3200" y="30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16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Checkpoint-3</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10" name="TextBox 9"/>
          <p:cNvSpPr txBox="1"/>
          <p:nvPr/>
        </p:nvSpPr>
        <p:spPr>
          <a:xfrm>
            <a:off x="5791200" y="3186317"/>
            <a:ext cx="1688283" cy="369332"/>
          </a:xfrm>
          <a:prstGeom prst="rect">
            <a:avLst/>
          </a:prstGeom>
          <a:noFill/>
        </p:spPr>
        <p:txBody>
          <a:bodyPr wrap="none" rtlCol="0">
            <a:spAutoFit/>
          </a:bodyPr>
          <a:lstStyle/>
          <a:p>
            <a:r>
              <a:rPr lang="en-US" dirty="0" err="1">
                <a:solidFill>
                  <a:srgbClr val="0000FF"/>
                </a:solidFill>
              </a:rPr>
              <a:t>Ans</a:t>
            </a:r>
            <a:r>
              <a:rPr lang="en-US" dirty="0">
                <a:solidFill>
                  <a:srgbClr val="0000FF"/>
                </a:solidFill>
              </a:rPr>
              <a:t>: i</a:t>
            </a:r>
            <a:r>
              <a:rPr lang="en-US" baseline="-25000" dirty="0">
                <a:solidFill>
                  <a:srgbClr val="0000FF"/>
                </a:solidFill>
              </a:rPr>
              <a:t>1</a:t>
            </a:r>
            <a:r>
              <a:rPr lang="en-US" dirty="0">
                <a:solidFill>
                  <a:srgbClr val="0000FF"/>
                </a:solidFill>
              </a:rPr>
              <a:t> = i</a:t>
            </a:r>
            <a:r>
              <a:rPr lang="en-US" baseline="-25000" dirty="0">
                <a:solidFill>
                  <a:srgbClr val="0000FF"/>
                </a:solidFill>
              </a:rPr>
              <a:t>3</a:t>
            </a:r>
            <a:r>
              <a:rPr lang="en-US" dirty="0">
                <a:solidFill>
                  <a:srgbClr val="0000FF"/>
                </a:solidFill>
              </a:rPr>
              <a:t> &gt; i</a:t>
            </a:r>
            <a:r>
              <a:rPr lang="en-US" baseline="-25000" dirty="0">
                <a:solidFill>
                  <a:srgbClr val="0000FF"/>
                </a:solidFill>
              </a:rPr>
              <a:t>2</a:t>
            </a:r>
          </a:p>
        </p:txBody>
      </p:sp>
      <p:pic>
        <p:nvPicPr>
          <p:cNvPr id="2" name="Picture 1"/>
          <p:cNvPicPr>
            <a:picLocks noChangeAspect="1"/>
          </p:cNvPicPr>
          <p:nvPr/>
        </p:nvPicPr>
        <p:blipFill>
          <a:blip r:embed="rId3"/>
          <a:stretch>
            <a:fillRect/>
          </a:stretch>
        </p:blipFill>
        <p:spPr>
          <a:xfrm>
            <a:off x="23885" y="838201"/>
            <a:ext cx="8586716" cy="21675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a:extLst>
              <a:ext uri="{FF2B5EF4-FFF2-40B4-BE49-F238E27FC236}">
                <a16:creationId xmlns:a16="http://schemas.microsoft.com/office/drawing/2014/main" id="{B84BFBF2-CA7D-47F8-A0C3-FB04D4DA1E63}"/>
              </a:ext>
            </a:extLst>
          </p:cNvPr>
          <p:cNvSpPr txBox="1">
            <a:spLocks noChangeArrowheads="1"/>
          </p:cNvSpPr>
          <p:nvPr/>
        </p:nvSpPr>
        <p:spPr bwMode="auto">
          <a:xfrm>
            <a:off x="685800" y="533400"/>
            <a:ext cx="8534400" cy="762000"/>
          </a:xfrm>
          <a:prstGeom prst="rect">
            <a:avLst/>
          </a:prstGeom>
          <a:noFill/>
          <a:ln w="76200">
            <a:noFill/>
            <a:miter lim="800000"/>
            <a:headEnd/>
            <a:tailEnd/>
          </a:ln>
        </p:spPr>
        <p:txBody>
          <a:bodyPr/>
          <a:lstStyle/>
          <a:p>
            <a:r>
              <a:rPr lang="en-US" b="1" u="sng" dirty="0">
                <a:solidFill>
                  <a:srgbClr val="0000FF"/>
                </a:solidFill>
              </a:rPr>
              <a:t>T062-Q18</a:t>
            </a:r>
            <a:r>
              <a:rPr lang="en-US" dirty="0">
                <a:solidFill>
                  <a:srgbClr val="0000FF"/>
                </a:solidFill>
              </a:rPr>
              <a:t>.: If a wire is stretched uniformly to </a:t>
            </a:r>
            <a:r>
              <a:rPr lang="en-US" b="1" dirty="0">
                <a:solidFill>
                  <a:srgbClr val="0000FF"/>
                </a:solidFill>
              </a:rPr>
              <a:t>n</a:t>
            </a:r>
            <a:r>
              <a:rPr lang="en-US" dirty="0">
                <a:solidFill>
                  <a:srgbClr val="0000FF"/>
                </a:solidFill>
              </a:rPr>
              <a:t>-times its original length, it's resistance changes by a factor of: (n</a:t>
            </a:r>
            <a:r>
              <a:rPr lang="en-US" baseline="30000" dirty="0">
                <a:solidFill>
                  <a:srgbClr val="0000FF"/>
                </a:solidFill>
              </a:rPr>
              <a:t>2</a:t>
            </a:r>
            <a:r>
              <a:rPr lang="en-US" dirty="0">
                <a:solidFill>
                  <a:srgbClr val="0000FF"/>
                </a:solidFill>
              </a:rPr>
              <a:t>)</a:t>
            </a:r>
          </a:p>
          <a:p>
            <a:endParaRPr lang="en-US" dirty="0">
              <a:solidFill>
                <a:srgbClr val="0000FF"/>
              </a:solidFill>
            </a:endParaRPr>
          </a:p>
        </p:txBody>
      </p:sp>
    </p:spTree>
    <p:extLst>
      <p:ext uri="{BB962C8B-B14F-4D97-AF65-F5344CB8AC3E}">
        <p14:creationId xmlns:p14="http://schemas.microsoft.com/office/powerpoint/2010/main" val="94597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angle 85"/>
          <p:cNvSpPr/>
          <p:nvPr/>
        </p:nvSpPr>
        <p:spPr>
          <a:xfrm>
            <a:off x="1295400" y="1828800"/>
            <a:ext cx="30480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Resistivity and Temperature</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162" name="TextBox 161"/>
          <p:cNvSpPr txBox="1"/>
          <p:nvPr/>
        </p:nvSpPr>
        <p:spPr>
          <a:xfrm>
            <a:off x="457200" y="1066800"/>
            <a:ext cx="6019800" cy="461665"/>
          </a:xfrm>
          <a:prstGeom prst="rect">
            <a:avLst/>
          </a:prstGeom>
          <a:noFill/>
        </p:spPr>
        <p:txBody>
          <a:bodyPr wrap="square" rtlCol="0">
            <a:spAutoFit/>
          </a:bodyPr>
          <a:lstStyle/>
          <a:p>
            <a:r>
              <a:rPr lang="en-US" sz="2400" b="1" dirty="0"/>
              <a:t>Resistivity increases with temperature</a:t>
            </a:r>
            <a:endParaRPr lang="en-US" sz="2400" b="1" i="1" dirty="0"/>
          </a:p>
        </p:txBody>
      </p:sp>
      <p:sp>
        <p:nvSpPr>
          <p:cNvPr id="72" name="Rectangle 71"/>
          <p:cNvSpPr>
            <a:spLocks noChangeArrowheads="1"/>
          </p:cNvSpPr>
          <p:nvPr/>
        </p:nvSpPr>
        <p:spPr bwMode="auto">
          <a:xfrm>
            <a:off x="685800" y="3239869"/>
            <a:ext cx="5105400" cy="646331"/>
          </a:xfrm>
          <a:prstGeom prst="rect">
            <a:avLst/>
          </a:prstGeom>
          <a:noFill/>
          <a:ln w="9525">
            <a:noFill/>
            <a:miter lim="800000"/>
            <a:headEnd/>
            <a:tailEnd/>
          </a:ln>
        </p:spPr>
        <p:txBody>
          <a:bodyPr wrap="square">
            <a:spAutoFit/>
          </a:bodyPr>
          <a:lstStyle/>
          <a:p>
            <a:pPr algn="ctr">
              <a:lnSpc>
                <a:spcPct val="90000"/>
              </a:lnSpc>
              <a:buClr>
                <a:schemeClr val="hlink"/>
              </a:buClr>
            </a:pPr>
            <a:r>
              <a:rPr lang="en-US" sz="2000" b="1" dirty="0">
                <a:latin typeface="Comic Sans MS" pitchFamily="66" charset="0"/>
              </a:rPr>
              <a:t>T</a:t>
            </a:r>
            <a:r>
              <a:rPr lang="en-US" sz="2000" b="1" baseline="-25000" dirty="0">
                <a:latin typeface="Comic Sans MS" pitchFamily="66" charset="0"/>
              </a:rPr>
              <a:t>0</a:t>
            </a:r>
            <a:r>
              <a:rPr lang="en-US" sz="2000" b="1" dirty="0">
                <a:latin typeface="Comic Sans MS" pitchFamily="66" charset="0"/>
              </a:rPr>
              <a:t> = Reference temperature in Kelvin (usually room temperature</a:t>
            </a:r>
            <a:endParaRPr lang="en-US" sz="2000" b="1" dirty="0">
              <a:solidFill>
                <a:srgbClr val="0000FF"/>
              </a:solidFill>
              <a:latin typeface="Comic Sans MS" pitchFamily="66" charset="0"/>
            </a:endParaRPr>
          </a:p>
        </p:txBody>
      </p:sp>
      <p:graphicFrame>
        <p:nvGraphicFramePr>
          <p:cNvPr id="33" name="Object 13"/>
          <p:cNvGraphicFramePr>
            <a:graphicFrameLocks noChangeAspect="1"/>
          </p:cNvGraphicFramePr>
          <p:nvPr/>
        </p:nvGraphicFramePr>
        <p:xfrm>
          <a:off x="1447800" y="2057400"/>
          <a:ext cx="2616200" cy="495300"/>
        </p:xfrm>
        <a:graphic>
          <a:graphicData uri="http://schemas.openxmlformats.org/presentationml/2006/ole">
            <mc:AlternateContent xmlns:mc="http://schemas.openxmlformats.org/markup-compatibility/2006">
              <mc:Choice xmlns:v="urn:schemas-microsoft-com:vml" Requires="v">
                <p:oleObj spid="_x0000_s9221" name="Equation" r:id="rId4" imgW="1307880" imgH="228600" progId="Equation.3">
                  <p:embed/>
                </p:oleObj>
              </mc:Choice>
              <mc:Fallback>
                <p:oleObj name="Equation" r:id="rId4" imgW="1307880" imgH="228600" progId="Equation.3">
                  <p:embed/>
                  <p:pic>
                    <p:nvPicPr>
                      <p:cNvPr id="33"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2057400"/>
                        <a:ext cx="26162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91" name="Group 90"/>
          <p:cNvGrpSpPr/>
          <p:nvPr/>
        </p:nvGrpSpPr>
        <p:grpSpPr>
          <a:xfrm>
            <a:off x="990600" y="4227294"/>
            <a:ext cx="5257800" cy="495300"/>
            <a:chOff x="990600" y="3502025"/>
            <a:chExt cx="5257800" cy="495300"/>
          </a:xfrm>
        </p:grpSpPr>
        <p:sp>
          <p:nvSpPr>
            <p:cNvPr id="85" name="Rectangle 84"/>
            <p:cNvSpPr>
              <a:spLocks noChangeArrowheads="1"/>
            </p:cNvSpPr>
            <p:nvPr/>
          </p:nvSpPr>
          <p:spPr bwMode="auto">
            <a:xfrm>
              <a:off x="1143000" y="3581400"/>
              <a:ext cx="5105400" cy="369332"/>
            </a:xfrm>
            <a:prstGeom prst="rect">
              <a:avLst/>
            </a:prstGeom>
            <a:noFill/>
            <a:ln w="9525">
              <a:noFill/>
              <a:miter lim="800000"/>
              <a:headEnd/>
              <a:tailEnd/>
            </a:ln>
          </p:spPr>
          <p:txBody>
            <a:bodyPr wrap="square">
              <a:spAutoFit/>
            </a:bodyPr>
            <a:lstStyle/>
            <a:p>
              <a:pPr algn="ctr">
                <a:lnSpc>
                  <a:spcPct val="90000"/>
                </a:lnSpc>
                <a:buClr>
                  <a:schemeClr val="hlink"/>
                </a:buClr>
              </a:pPr>
              <a:r>
                <a:rPr lang="en-US" sz="2000" b="1" dirty="0">
                  <a:latin typeface="Calibri"/>
                </a:rPr>
                <a:t> resistivity at reference temperature</a:t>
              </a:r>
              <a:endParaRPr lang="en-US" sz="2000" b="1" dirty="0">
                <a:solidFill>
                  <a:srgbClr val="0000FF"/>
                </a:solidFill>
                <a:latin typeface="Comic Sans MS" pitchFamily="66" charset="0"/>
              </a:endParaRPr>
            </a:p>
          </p:txBody>
        </p:sp>
        <p:graphicFrame>
          <p:nvGraphicFramePr>
            <p:cNvPr id="35" name="Object 14"/>
            <p:cNvGraphicFramePr>
              <a:graphicFrameLocks noChangeAspect="1"/>
            </p:cNvGraphicFramePr>
            <p:nvPr/>
          </p:nvGraphicFramePr>
          <p:xfrm>
            <a:off x="990600" y="3502025"/>
            <a:ext cx="635000" cy="495300"/>
          </p:xfrm>
          <a:graphic>
            <a:graphicData uri="http://schemas.openxmlformats.org/presentationml/2006/ole">
              <mc:AlternateContent xmlns:mc="http://schemas.openxmlformats.org/markup-compatibility/2006">
                <mc:Choice xmlns:v="urn:schemas-microsoft-com:vml" Requires="v">
                  <p:oleObj spid="_x0000_s9222" name="Equation" r:id="rId6" imgW="317160" imgH="228600" progId="Equation.3">
                    <p:embed/>
                  </p:oleObj>
                </mc:Choice>
                <mc:Fallback>
                  <p:oleObj name="Equation" r:id="rId6" imgW="317160" imgH="228600" progId="Equation.3">
                    <p:embed/>
                    <p:pic>
                      <p:nvPicPr>
                        <p:cNvPr id="35"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3502025"/>
                          <a:ext cx="635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92" name="Group 91"/>
          <p:cNvGrpSpPr/>
          <p:nvPr/>
        </p:nvGrpSpPr>
        <p:grpSpPr>
          <a:xfrm>
            <a:off x="990600" y="5421868"/>
            <a:ext cx="4902200" cy="369332"/>
            <a:chOff x="1041400" y="3541931"/>
            <a:chExt cx="4902200" cy="369332"/>
          </a:xfrm>
        </p:grpSpPr>
        <p:sp>
          <p:nvSpPr>
            <p:cNvPr id="93" name="Rectangle 92"/>
            <p:cNvSpPr>
              <a:spLocks noChangeArrowheads="1"/>
            </p:cNvSpPr>
            <p:nvPr/>
          </p:nvSpPr>
          <p:spPr bwMode="auto">
            <a:xfrm>
              <a:off x="1752600" y="3541931"/>
              <a:ext cx="4191000" cy="369332"/>
            </a:xfrm>
            <a:prstGeom prst="rect">
              <a:avLst/>
            </a:prstGeom>
            <a:noFill/>
            <a:ln w="9525">
              <a:noFill/>
              <a:miter lim="800000"/>
              <a:headEnd/>
              <a:tailEnd/>
            </a:ln>
          </p:spPr>
          <p:txBody>
            <a:bodyPr wrap="square">
              <a:spAutoFit/>
            </a:bodyPr>
            <a:lstStyle/>
            <a:p>
              <a:pPr algn="ctr">
                <a:lnSpc>
                  <a:spcPct val="90000"/>
                </a:lnSpc>
                <a:buClr>
                  <a:schemeClr val="hlink"/>
                </a:buClr>
              </a:pPr>
              <a:r>
                <a:rPr lang="en-US" sz="2000" b="1" dirty="0">
                  <a:latin typeface="Calibri"/>
                </a:rPr>
                <a:t> Temperature coefficient of resistivity   </a:t>
              </a:r>
              <a:endParaRPr lang="en-US" sz="2000" b="1" dirty="0">
                <a:solidFill>
                  <a:srgbClr val="0000FF"/>
                </a:solidFill>
                <a:latin typeface="Comic Sans MS" pitchFamily="66" charset="0"/>
              </a:endParaRPr>
            </a:p>
          </p:txBody>
        </p:sp>
        <p:graphicFrame>
          <p:nvGraphicFramePr>
            <p:cNvPr id="94" name="Object 14"/>
            <p:cNvGraphicFramePr>
              <a:graphicFrameLocks noChangeAspect="1"/>
            </p:cNvGraphicFramePr>
            <p:nvPr/>
          </p:nvGraphicFramePr>
          <p:xfrm>
            <a:off x="1041400" y="3599081"/>
            <a:ext cx="533400" cy="301625"/>
          </p:xfrm>
          <a:graphic>
            <a:graphicData uri="http://schemas.openxmlformats.org/presentationml/2006/ole">
              <mc:AlternateContent xmlns:mc="http://schemas.openxmlformats.org/markup-compatibility/2006">
                <mc:Choice xmlns:v="urn:schemas-microsoft-com:vml" Requires="v">
                  <p:oleObj spid="_x0000_s9223" name="Equation" r:id="rId8" imgW="266400" imgH="139680" progId="Equation.3">
                    <p:embed/>
                  </p:oleObj>
                </mc:Choice>
                <mc:Fallback>
                  <p:oleObj name="Equation" r:id="rId8" imgW="266400" imgH="139680" progId="Equation.3">
                    <p:embed/>
                    <p:pic>
                      <p:nvPicPr>
                        <p:cNvPr id="94"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41400" y="3599081"/>
                          <a:ext cx="533400" cy="3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10" name="Group 109"/>
          <p:cNvGrpSpPr/>
          <p:nvPr/>
        </p:nvGrpSpPr>
        <p:grpSpPr>
          <a:xfrm>
            <a:off x="6077607" y="1676400"/>
            <a:ext cx="2837793" cy="2157562"/>
            <a:chOff x="6001407" y="2174170"/>
            <a:chExt cx="2837793" cy="2157562"/>
          </a:xfrm>
        </p:grpSpPr>
        <p:grpSp>
          <p:nvGrpSpPr>
            <p:cNvPr id="95" name="Group 94"/>
            <p:cNvGrpSpPr/>
            <p:nvPr/>
          </p:nvGrpSpPr>
          <p:grpSpPr>
            <a:xfrm>
              <a:off x="6001407" y="2286000"/>
              <a:ext cx="2837793" cy="1684283"/>
              <a:chOff x="472966" y="4953000"/>
              <a:chExt cx="2837793" cy="1684283"/>
            </a:xfrm>
          </p:grpSpPr>
          <p:sp>
            <p:nvSpPr>
              <p:cNvPr id="96" name="Freeform 95"/>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7" name="Straight Arrow Connector 106"/>
            <p:cNvCxnSpPr/>
            <p:nvPr/>
          </p:nvCxnSpPr>
          <p:spPr>
            <a:xfrm>
              <a:off x="6019800" y="246583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109" name="TextBox 108"/>
            <p:cNvSpPr txBox="1"/>
            <p:nvPr/>
          </p:nvSpPr>
          <p:spPr>
            <a:xfrm>
              <a:off x="7086600" y="3962400"/>
              <a:ext cx="338554" cy="369332"/>
            </a:xfrm>
            <a:prstGeom prst="rect">
              <a:avLst/>
            </a:prstGeom>
            <a:noFill/>
          </p:spPr>
          <p:txBody>
            <a:bodyPr wrap="none" rtlCol="0">
              <a:spAutoFit/>
            </a:bodyPr>
            <a:lstStyle/>
            <a:p>
              <a:r>
                <a:rPr lang="en-US" dirty="0"/>
                <a:t>V</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7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ounded Rectangle 72"/>
          <p:cNvSpPr/>
          <p:nvPr/>
        </p:nvSpPr>
        <p:spPr>
          <a:xfrm>
            <a:off x="4038600" y="5562600"/>
            <a:ext cx="3810000" cy="1143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ounded Rectangle 71"/>
          <p:cNvSpPr/>
          <p:nvPr/>
        </p:nvSpPr>
        <p:spPr>
          <a:xfrm>
            <a:off x="4267200" y="4572000"/>
            <a:ext cx="3352800" cy="762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ounded Rectangle 162"/>
          <p:cNvSpPr/>
          <p:nvPr/>
        </p:nvSpPr>
        <p:spPr>
          <a:xfrm>
            <a:off x="4953000" y="3276600"/>
            <a:ext cx="1676400" cy="762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26-7: Power in Electric circuit (P)</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 name="Group 96"/>
          <p:cNvGrpSpPr/>
          <p:nvPr/>
        </p:nvGrpSpPr>
        <p:grpSpPr>
          <a:xfrm>
            <a:off x="466344" y="1359932"/>
            <a:ext cx="3463635" cy="1447800"/>
            <a:chOff x="2223655" y="1447800"/>
            <a:chExt cx="3463635" cy="1447800"/>
          </a:xfrm>
          <a:solidFill>
            <a:schemeClr val="accent6">
              <a:lumMod val="60000"/>
              <a:lumOff val="40000"/>
            </a:schemeClr>
          </a:solidFill>
        </p:grpSpPr>
        <p:sp>
          <p:nvSpPr>
            <p:cNvPr id="98" name="Rectangle 97"/>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00" name="Oval 99"/>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103"/>
          <p:cNvGrpSpPr>
            <a:grpSpLocks/>
          </p:cNvGrpSpPr>
          <p:nvPr/>
        </p:nvGrpSpPr>
        <p:grpSpPr bwMode="auto">
          <a:xfrm>
            <a:off x="3314319" y="1740932"/>
            <a:ext cx="276225" cy="228600"/>
            <a:chOff x="6589939" y="2133600"/>
            <a:chExt cx="276608" cy="229299"/>
          </a:xfrm>
        </p:grpSpPr>
        <p:sp>
          <p:nvSpPr>
            <p:cNvPr id="105" name="Oval 10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 name="Group 109"/>
          <p:cNvGrpSpPr>
            <a:grpSpLocks/>
          </p:cNvGrpSpPr>
          <p:nvPr/>
        </p:nvGrpSpPr>
        <p:grpSpPr bwMode="auto">
          <a:xfrm>
            <a:off x="1089799" y="2426732"/>
            <a:ext cx="276225" cy="228600"/>
            <a:chOff x="6589939" y="2133600"/>
            <a:chExt cx="276608" cy="229299"/>
          </a:xfrm>
        </p:grpSpPr>
        <p:sp>
          <p:nvSpPr>
            <p:cNvPr id="111" name="Oval 11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5" name="Group 112"/>
          <p:cNvGrpSpPr>
            <a:grpSpLocks/>
          </p:cNvGrpSpPr>
          <p:nvPr/>
        </p:nvGrpSpPr>
        <p:grpSpPr bwMode="auto">
          <a:xfrm>
            <a:off x="2461399" y="2045732"/>
            <a:ext cx="276225" cy="228600"/>
            <a:chOff x="6589939" y="2133600"/>
            <a:chExt cx="276608" cy="229299"/>
          </a:xfrm>
        </p:grpSpPr>
        <p:sp>
          <p:nvSpPr>
            <p:cNvPr id="114" name="Oval 11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6" name="Group 115"/>
          <p:cNvGrpSpPr>
            <a:grpSpLocks/>
          </p:cNvGrpSpPr>
          <p:nvPr/>
        </p:nvGrpSpPr>
        <p:grpSpPr bwMode="auto">
          <a:xfrm>
            <a:off x="2842399" y="1436132"/>
            <a:ext cx="276225" cy="228600"/>
            <a:chOff x="6589939" y="2133600"/>
            <a:chExt cx="276608" cy="229299"/>
          </a:xfrm>
        </p:grpSpPr>
        <p:sp>
          <p:nvSpPr>
            <p:cNvPr id="117" name="Oval 11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7" name="Group 118"/>
          <p:cNvGrpSpPr>
            <a:grpSpLocks/>
          </p:cNvGrpSpPr>
          <p:nvPr/>
        </p:nvGrpSpPr>
        <p:grpSpPr bwMode="auto">
          <a:xfrm>
            <a:off x="1851799" y="1740932"/>
            <a:ext cx="276225" cy="228600"/>
            <a:chOff x="6589939" y="2133600"/>
            <a:chExt cx="276608" cy="229299"/>
          </a:xfrm>
        </p:grpSpPr>
        <p:sp>
          <p:nvSpPr>
            <p:cNvPr id="120" name="Oval 11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8" name="Group 121"/>
          <p:cNvGrpSpPr>
            <a:grpSpLocks/>
          </p:cNvGrpSpPr>
          <p:nvPr/>
        </p:nvGrpSpPr>
        <p:grpSpPr bwMode="auto">
          <a:xfrm>
            <a:off x="1318399" y="1740932"/>
            <a:ext cx="276225" cy="228600"/>
            <a:chOff x="6589939" y="2133600"/>
            <a:chExt cx="276608" cy="229299"/>
          </a:xfrm>
        </p:grpSpPr>
        <p:sp>
          <p:nvSpPr>
            <p:cNvPr id="123" name="Oval 122"/>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4"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9" name="Group 124"/>
          <p:cNvGrpSpPr>
            <a:grpSpLocks/>
          </p:cNvGrpSpPr>
          <p:nvPr/>
        </p:nvGrpSpPr>
        <p:grpSpPr bwMode="auto">
          <a:xfrm>
            <a:off x="3466719" y="2198132"/>
            <a:ext cx="276225" cy="228600"/>
            <a:chOff x="6589939" y="2133600"/>
            <a:chExt cx="276608" cy="229299"/>
          </a:xfrm>
        </p:grpSpPr>
        <p:sp>
          <p:nvSpPr>
            <p:cNvPr id="126" name="Oval 12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7"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0" name="Group 127"/>
          <p:cNvGrpSpPr>
            <a:grpSpLocks/>
          </p:cNvGrpSpPr>
          <p:nvPr/>
        </p:nvGrpSpPr>
        <p:grpSpPr bwMode="auto">
          <a:xfrm>
            <a:off x="2704719" y="1893332"/>
            <a:ext cx="276225" cy="228600"/>
            <a:chOff x="6589939" y="2133600"/>
            <a:chExt cx="276608" cy="229299"/>
          </a:xfrm>
        </p:grpSpPr>
        <p:sp>
          <p:nvSpPr>
            <p:cNvPr id="129" name="Oval 1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0"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 name="Group 130"/>
          <p:cNvGrpSpPr>
            <a:grpSpLocks/>
          </p:cNvGrpSpPr>
          <p:nvPr/>
        </p:nvGrpSpPr>
        <p:grpSpPr bwMode="auto">
          <a:xfrm>
            <a:off x="2385199" y="2502932"/>
            <a:ext cx="276225" cy="228600"/>
            <a:chOff x="6589939" y="2133600"/>
            <a:chExt cx="276608" cy="229299"/>
          </a:xfrm>
        </p:grpSpPr>
        <p:sp>
          <p:nvSpPr>
            <p:cNvPr id="132" name="Oval 1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3"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 name="Group 133"/>
          <p:cNvGrpSpPr>
            <a:grpSpLocks/>
          </p:cNvGrpSpPr>
          <p:nvPr/>
        </p:nvGrpSpPr>
        <p:grpSpPr bwMode="auto">
          <a:xfrm>
            <a:off x="1851799" y="2274332"/>
            <a:ext cx="276225" cy="228600"/>
            <a:chOff x="6589939" y="2133600"/>
            <a:chExt cx="276608" cy="229299"/>
          </a:xfrm>
        </p:grpSpPr>
        <p:sp>
          <p:nvSpPr>
            <p:cNvPr id="135" name="Oval 13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 name="Group 136"/>
          <p:cNvGrpSpPr>
            <a:grpSpLocks/>
          </p:cNvGrpSpPr>
          <p:nvPr/>
        </p:nvGrpSpPr>
        <p:grpSpPr bwMode="auto">
          <a:xfrm>
            <a:off x="2232799" y="1664732"/>
            <a:ext cx="276225" cy="228600"/>
            <a:chOff x="6589939" y="2133600"/>
            <a:chExt cx="276608" cy="229299"/>
          </a:xfrm>
        </p:grpSpPr>
        <p:sp>
          <p:nvSpPr>
            <p:cNvPr id="138" name="Oval 137"/>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9"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 name="Group 139"/>
          <p:cNvGrpSpPr>
            <a:grpSpLocks/>
          </p:cNvGrpSpPr>
          <p:nvPr/>
        </p:nvGrpSpPr>
        <p:grpSpPr bwMode="auto">
          <a:xfrm>
            <a:off x="1242199" y="2045732"/>
            <a:ext cx="276225" cy="228600"/>
            <a:chOff x="6589939" y="2133600"/>
            <a:chExt cx="276608" cy="229299"/>
          </a:xfrm>
        </p:grpSpPr>
        <p:sp>
          <p:nvSpPr>
            <p:cNvPr id="141" name="Oval 14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7" name="Group 142"/>
          <p:cNvGrpSpPr>
            <a:grpSpLocks/>
          </p:cNvGrpSpPr>
          <p:nvPr/>
        </p:nvGrpSpPr>
        <p:grpSpPr bwMode="auto">
          <a:xfrm>
            <a:off x="1270774" y="1436132"/>
            <a:ext cx="276225" cy="228600"/>
            <a:chOff x="6589939" y="2133600"/>
            <a:chExt cx="276608" cy="229299"/>
          </a:xfrm>
        </p:grpSpPr>
        <p:sp>
          <p:nvSpPr>
            <p:cNvPr id="144" name="Oval 14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8" name="Group 145"/>
          <p:cNvGrpSpPr>
            <a:grpSpLocks/>
          </p:cNvGrpSpPr>
          <p:nvPr/>
        </p:nvGrpSpPr>
        <p:grpSpPr bwMode="auto">
          <a:xfrm>
            <a:off x="2857119" y="2350532"/>
            <a:ext cx="276225" cy="228600"/>
            <a:chOff x="6589939" y="2133600"/>
            <a:chExt cx="276608" cy="229299"/>
          </a:xfrm>
        </p:grpSpPr>
        <p:sp>
          <p:nvSpPr>
            <p:cNvPr id="147" name="Oval 14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9" name="Group 153"/>
          <p:cNvGrpSpPr/>
          <p:nvPr/>
        </p:nvGrpSpPr>
        <p:grpSpPr>
          <a:xfrm>
            <a:off x="152400" y="1993916"/>
            <a:ext cx="3742944" cy="2490216"/>
            <a:chOff x="219456" y="4291584"/>
            <a:chExt cx="3742944" cy="2490216"/>
          </a:xfrm>
        </p:grpSpPr>
        <p:grpSp>
          <p:nvGrpSpPr>
            <p:cNvPr id="20" name="Group 135"/>
            <p:cNvGrpSpPr>
              <a:grpSpLocks/>
            </p:cNvGrpSpPr>
            <p:nvPr/>
          </p:nvGrpSpPr>
          <p:grpSpPr bwMode="auto">
            <a:xfrm flipH="1">
              <a:off x="1600200" y="5562600"/>
              <a:ext cx="1981200" cy="1219200"/>
              <a:chOff x="2057400" y="3657600"/>
              <a:chExt cx="1219200" cy="685800"/>
            </a:xfrm>
          </p:grpSpPr>
          <p:pic>
            <p:nvPicPr>
              <p:cNvPr id="150" name="Picture 133" descr="battery-2.jpg"/>
              <p:cNvPicPr>
                <a:picLocks noChangeAspect="1"/>
              </p:cNvPicPr>
              <p:nvPr/>
            </p:nvPicPr>
            <p:blipFill>
              <a:blip r:embed="rId4" cstate="print"/>
              <a:srcRect/>
              <a:stretch>
                <a:fillRect/>
              </a:stretch>
            </p:blipFill>
            <p:spPr bwMode="auto">
              <a:xfrm flipH="1">
                <a:off x="2057400" y="3657600"/>
                <a:ext cx="1219200" cy="685800"/>
              </a:xfrm>
              <a:prstGeom prst="rect">
                <a:avLst/>
              </a:prstGeom>
              <a:noFill/>
              <a:ln w="9525">
                <a:noFill/>
                <a:miter lim="800000"/>
                <a:headEnd/>
                <a:tailEnd/>
              </a:ln>
            </p:spPr>
          </p:pic>
          <p:sp>
            <p:nvSpPr>
              <p:cNvPr id="151" name="Rectangle 150"/>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2" name="Freeform 151"/>
            <p:cNvSpPr/>
            <p:nvPr/>
          </p:nvSpPr>
          <p:spPr>
            <a:xfrm>
              <a:off x="3560064" y="4800600"/>
              <a:ext cx="402336" cy="1124712"/>
            </a:xfrm>
            <a:custGeom>
              <a:avLst/>
              <a:gdLst>
                <a:gd name="connsiteX0" fmla="*/ 341376 w 365760"/>
                <a:gd name="connsiteY0" fmla="*/ 0 h 1584960"/>
                <a:gd name="connsiteX1" fmla="*/ 365760 w 365760"/>
                <a:gd name="connsiteY1" fmla="*/ 1584960 h 1584960"/>
                <a:gd name="connsiteX2" fmla="*/ 0 w 365760"/>
                <a:gd name="connsiteY2" fmla="*/ 1584960 h 1584960"/>
              </a:gdLst>
              <a:ahLst/>
              <a:cxnLst>
                <a:cxn ang="0">
                  <a:pos x="connsiteX0" y="connsiteY0"/>
                </a:cxn>
                <a:cxn ang="0">
                  <a:pos x="connsiteX1" y="connsiteY1"/>
                </a:cxn>
                <a:cxn ang="0">
                  <a:pos x="connsiteX2" y="connsiteY2"/>
                </a:cxn>
              </a:cxnLst>
              <a:rect l="l" t="t" r="r" b="b"/>
              <a:pathLst>
                <a:path w="365760" h="1584960">
                  <a:moveTo>
                    <a:pt x="341376" y="0"/>
                  </a:moveTo>
                  <a:lnTo>
                    <a:pt x="365760" y="1584960"/>
                  </a:lnTo>
                  <a:lnTo>
                    <a:pt x="0" y="158496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219456" y="4291584"/>
              <a:ext cx="1487424" cy="1572768"/>
            </a:xfrm>
            <a:custGeom>
              <a:avLst/>
              <a:gdLst>
                <a:gd name="connsiteX0" fmla="*/ 377952 w 1487424"/>
                <a:gd name="connsiteY0" fmla="*/ 0 h 1572768"/>
                <a:gd name="connsiteX1" fmla="*/ 0 w 1487424"/>
                <a:gd name="connsiteY1" fmla="*/ 0 h 1572768"/>
                <a:gd name="connsiteX2" fmla="*/ 12192 w 1487424"/>
                <a:gd name="connsiteY2" fmla="*/ 1536192 h 1572768"/>
                <a:gd name="connsiteX3" fmla="*/ 1487424 w 1487424"/>
                <a:gd name="connsiteY3" fmla="*/ 1572768 h 1572768"/>
              </a:gdLst>
              <a:ahLst/>
              <a:cxnLst>
                <a:cxn ang="0">
                  <a:pos x="connsiteX0" y="connsiteY0"/>
                </a:cxn>
                <a:cxn ang="0">
                  <a:pos x="connsiteX1" y="connsiteY1"/>
                </a:cxn>
                <a:cxn ang="0">
                  <a:pos x="connsiteX2" y="connsiteY2"/>
                </a:cxn>
                <a:cxn ang="0">
                  <a:pos x="connsiteX3" y="connsiteY3"/>
                </a:cxn>
              </a:cxnLst>
              <a:rect l="l" t="t" r="r" b="b"/>
              <a:pathLst>
                <a:path w="1487424" h="1572768">
                  <a:moveTo>
                    <a:pt x="377952" y="0"/>
                  </a:moveTo>
                  <a:lnTo>
                    <a:pt x="0" y="0"/>
                  </a:lnTo>
                  <a:lnTo>
                    <a:pt x="12192" y="1536192"/>
                  </a:lnTo>
                  <a:lnTo>
                    <a:pt x="1487424" y="1572768"/>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aphicFrame>
        <p:nvGraphicFramePr>
          <p:cNvPr id="15" name="Object 6"/>
          <p:cNvGraphicFramePr>
            <a:graphicFrameLocks noChangeAspect="1"/>
          </p:cNvGraphicFramePr>
          <p:nvPr/>
        </p:nvGraphicFramePr>
        <p:xfrm>
          <a:off x="5029200" y="860521"/>
          <a:ext cx="1001712" cy="434879"/>
        </p:xfrm>
        <a:graphic>
          <a:graphicData uri="http://schemas.openxmlformats.org/presentationml/2006/ole">
            <mc:AlternateContent xmlns:mc="http://schemas.openxmlformats.org/markup-compatibility/2006">
              <mc:Choice xmlns:v="urn:schemas-microsoft-com:vml" Requires="v">
                <p:oleObj spid="_x0000_s10248" name="Equation" r:id="rId5" imgW="507960" imgH="203040" progId="Equation.3">
                  <p:embed/>
                </p:oleObj>
              </mc:Choice>
              <mc:Fallback>
                <p:oleObj name="Equation" r:id="rId5" imgW="507960" imgH="203040" progId="Equation.3">
                  <p:embed/>
                  <p:pic>
                    <p:nvPicPr>
                      <p:cNvPr id="15"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860521"/>
                        <a:ext cx="1001712" cy="4348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66"/>
          <p:cNvGrpSpPr/>
          <p:nvPr/>
        </p:nvGrpSpPr>
        <p:grpSpPr>
          <a:xfrm>
            <a:off x="728472" y="990600"/>
            <a:ext cx="1705098" cy="369332"/>
            <a:chOff x="795528" y="1611868"/>
            <a:chExt cx="1705098" cy="369332"/>
          </a:xfrm>
        </p:grpSpPr>
        <p:cxnSp>
          <p:nvCxnSpPr>
            <p:cNvPr id="157" name="Straight Connector 156"/>
            <p:cNvCxnSpPr/>
            <p:nvPr/>
          </p:nvCxnSpPr>
          <p:spPr>
            <a:xfrm>
              <a:off x="795528" y="1813560"/>
              <a:ext cx="1447800" cy="0"/>
            </a:xfrm>
            <a:prstGeom prst="line">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2264664" y="1611868"/>
              <a:ext cx="235962" cy="369332"/>
            </a:xfrm>
            <a:prstGeom prst="rect">
              <a:avLst/>
            </a:prstGeom>
            <a:noFill/>
          </p:spPr>
          <p:txBody>
            <a:bodyPr wrap="none" rtlCol="0">
              <a:spAutoFit/>
            </a:bodyPr>
            <a:lstStyle/>
            <a:p>
              <a:r>
                <a:rPr lang="en-US" dirty="0"/>
                <a:t>i</a:t>
              </a:r>
            </a:p>
          </p:txBody>
        </p:sp>
      </p:grpSp>
      <p:grpSp>
        <p:nvGrpSpPr>
          <p:cNvPr id="22" name="Group 69"/>
          <p:cNvGrpSpPr/>
          <p:nvPr/>
        </p:nvGrpSpPr>
        <p:grpSpPr>
          <a:xfrm>
            <a:off x="466344" y="2731532"/>
            <a:ext cx="3403352" cy="445532"/>
            <a:chOff x="533400" y="3505200"/>
            <a:chExt cx="3403352" cy="445532"/>
          </a:xfrm>
        </p:grpSpPr>
        <p:sp>
          <p:nvSpPr>
            <p:cNvPr id="68" name="TextBox 67"/>
            <p:cNvSpPr txBox="1"/>
            <p:nvPr/>
          </p:nvSpPr>
          <p:spPr>
            <a:xfrm>
              <a:off x="533400" y="3581400"/>
              <a:ext cx="338554" cy="369332"/>
            </a:xfrm>
            <a:prstGeom prst="rect">
              <a:avLst/>
            </a:prstGeom>
            <a:noFill/>
          </p:spPr>
          <p:txBody>
            <a:bodyPr wrap="none" rtlCol="0">
              <a:spAutoFit/>
            </a:bodyPr>
            <a:lstStyle/>
            <a:p>
              <a:r>
                <a:rPr lang="en-US" dirty="0"/>
                <a:t>V</a:t>
              </a:r>
            </a:p>
          </p:txBody>
        </p:sp>
        <p:sp>
          <p:nvSpPr>
            <p:cNvPr id="69" name="TextBox 68"/>
            <p:cNvSpPr txBox="1"/>
            <p:nvPr/>
          </p:nvSpPr>
          <p:spPr>
            <a:xfrm>
              <a:off x="3623846" y="3505200"/>
              <a:ext cx="312906" cy="369332"/>
            </a:xfrm>
            <a:prstGeom prst="rect">
              <a:avLst/>
            </a:prstGeom>
            <a:noFill/>
          </p:spPr>
          <p:txBody>
            <a:bodyPr wrap="none" rtlCol="0">
              <a:spAutoFit/>
            </a:bodyPr>
            <a:lstStyle/>
            <a:p>
              <a:r>
                <a:rPr lang="en-US" dirty="0"/>
                <a:t>0</a:t>
              </a:r>
            </a:p>
          </p:txBody>
        </p:sp>
      </p:grpSp>
      <p:graphicFrame>
        <p:nvGraphicFramePr>
          <p:cNvPr id="33" name="Object 6"/>
          <p:cNvGraphicFramePr>
            <a:graphicFrameLocks noChangeAspect="1"/>
          </p:cNvGraphicFramePr>
          <p:nvPr/>
        </p:nvGraphicFramePr>
        <p:xfrm>
          <a:off x="4876800" y="1447800"/>
          <a:ext cx="1444625" cy="784224"/>
        </p:xfrm>
        <a:graphic>
          <a:graphicData uri="http://schemas.openxmlformats.org/presentationml/2006/ole">
            <mc:AlternateContent xmlns:mc="http://schemas.openxmlformats.org/markup-compatibility/2006">
              <mc:Choice xmlns:v="urn:schemas-microsoft-com:vml" Requires="v">
                <p:oleObj spid="_x0000_s10249" name="Equation" r:id="rId7" imgW="558720" imgH="393480" progId="Equation.3">
                  <p:embed/>
                </p:oleObj>
              </mc:Choice>
              <mc:Fallback>
                <p:oleObj name="Equation" r:id="rId7" imgW="558720" imgH="393480" progId="Equation.3">
                  <p:embed/>
                  <p:pic>
                    <p:nvPicPr>
                      <p:cNvPr id="33"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1447800"/>
                        <a:ext cx="1444625" cy="784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6"/>
          <p:cNvGraphicFramePr>
            <a:graphicFrameLocks noChangeAspect="1"/>
          </p:cNvGraphicFramePr>
          <p:nvPr/>
        </p:nvGraphicFramePr>
        <p:xfrm>
          <a:off x="5257800" y="3429000"/>
          <a:ext cx="903581" cy="381000"/>
        </p:xfrm>
        <a:graphic>
          <a:graphicData uri="http://schemas.openxmlformats.org/presentationml/2006/ole">
            <mc:AlternateContent xmlns:mc="http://schemas.openxmlformats.org/markup-compatibility/2006">
              <mc:Choice xmlns:v="urn:schemas-microsoft-com:vml" Requires="v">
                <p:oleObj spid="_x0000_s10250" name="Equation" r:id="rId9" imgW="457200" imgH="177480" progId="Equation.3">
                  <p:embed/>
                </p:oleObj>
              </mc:Choice>
              <mc:Fallback>
                <p:oleObj name="Equation" r:id="rId9" imgW="457200" imgH="177480" progId="Equation.3">
                  <p:embed/>
                  <p:pic>
                    <p:nvPicPr>
                      <p:cNvPr id="23"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429000"/>
                        <a:ext cx="903581"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6"/>
          <p:cNvGraphicFramePr>
            <a:graphicFrameLocks noChangeAspect="1"/>
          </p:cNvGraphicFramePr>
          <p:nvPr/>
        </p:nvGraphicFramePr>
        <p:xfrm>
          <a:off x="5181600" y="4191000"/>
          <a:ext cx="835165" cy="373063"/>
        </p:xfrm>
        <a:graphic>
          <a:graphicData uri="http://schemas.openxmlformats.org/presentationml/2006/ole">
            <mc:AlternateContent xmlns:mc="http://schemas.openxmlformats.org/markup-compatibility/2006">
              <mc:Choice xmlns:v="urn:schemas-microsoft-com:vml" Requires="v">
                <p:oleObj spid="_x0000_s10251" name="Equation" r:id="rId11" imgW="431640" imgH="177480" progId="Equation.3">
                  <p:embed/>
                </p:oleObj>
              </mc:Choice>
              <mc:Fallback>
                <p:oleObj name="Equation" r:id="rId11" imgW="431640" imgH="177480" progId="Equation.3">
                  <p:embed/>
                  <p:pic>
                    <p:nvPicPr>
                      <p:cNvPr id="25"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1600" y="4191000"/>
                        <a:ext cx="835165" cy="373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6"/>
          <p:cNvGraphicFramePr>
            <a:graphicFrameLocks noChangeAspect="1"/>
          </p:cNvGraphicFramePr>
          <p:nvPr/>
        </p:nvGraphicFramePr>
        <p:xfrm>
          <a:off x="4638675" y="5555776"/>
          <a:ext cx="2447925" cy="921224"/>
        </p:xfrm>
        <a:graphic>
          <a:graphicData uri="http://schemas.openxmlformats.org/presentationml/2006/ole">
            <mc:AlternateContent xmlns:mc="http://schemas.openxmlformats.org/markup-compatibility/2006">
              <mc:Choice xmlns:v="urn:schemas-microsoft-com:vml" Requires="v">
                <p:oleObj spid="_x0000_s10252" name="Equation" r:id="rId13" imgW="1206360" imgH="419040" progId="Equation.3">
                  <p:embed/>
                </p:oleObj>
              </mc:Choice>
              <mc:Fallback>
                <p:oleObj name="Equation" r:id="rId13" imgW="1206360" imgH="419040" progId="Equation.3">
                  <p:embed/>
                  <p:pic>
                    <p:nvPicPr>
                      <p:cNvPr id="26" name="Object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38675" y="5555776"/>
                        <a:ext cx="2447925" cy="921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6"/>
          <p:cNvGraphicFramePr>
            <a:graphicFrameLocks noChangeAspect="1"/>
          </p:cNvGraphicFramePr>
          <p:nvPr/>
        </p:nvGraphicFramePr>
        <p:xfrm>
          <a:off x="4408311" y="4648200"/>
          <a:ext cx="2830689" cy="533400"/>
        </p:xfrm>
        <a:graphic>
          <a:graphicData uri="http://schemas.openxmlformats.org/presentationml/2006/ole">
            <mc:AlternateContent xmlns:mc="http://schemas.openxmlformats.org/markup-compatibility/2006">
              <mc:Choice xmlns:v="urn:schemas-microsoft-com:vml" Requires="v">
                <p:oleObj spid="_x0000_s10253" name="Equation" r:id="rId15" imgW="1168200" imgH="203040" progId="Equation.3">
                  <p:embed/>
                </p:oleObj>
              </mc:Choice>
              <mc:Fallback>
                <p:oleObj name="Equation" r:id="rId15" imgW="1168200" imgH="203040" progId="Equation.3">
                  <p:embed/>
                  <p:pic>
                    <p:nvPicPr>
                      <p:cNvPr id="27"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08311" y="4648200"/>
                        <a:ext cx="2830689"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5" name="Group 84"/>
          <p:cNvGrpSpPr/>
          <p:nvPr/>
        </p:nvGrpSpPr>
        <p:grpSpPr>
          <a:xfrm>
            <a:off x="362607" y="4495800"/>
            <a:ext cx="2837793" cy="2362200"/>
            <a:chOff x="362607" y="4495800"/>
            <a:chExt cx="2837793" cy="2362200"/>
          </a:xfrm>
        </p:grpSpPr>
        <p:grpSp>
          <p:nvGrpSpPr>
            <p:cNvPr id="74" name="Group 73"/>
            <p:cNvGrpSpPr/>
            <p:nvPr/>
          </p:nvGrpSpPr>
          <p:grpSpPr>
            <a:xfrm>
              <a:off x="362607" y="4700438"/>
              <a:ext cx="2837793" cy="2157562"/>
              <a:chOff x="6001407" y="2174170"/>
              <a:chExt cx="2837793" cy="2157562"/>
            </a:xfrm>
          </p:grpSpPr>
          <p:grpSp>
            <p:nvGrpSpPr>
              <p:cNvPr id="75" name="Group 94"/>
              <p:cNvGrpSpPr/>
              <p:nvPr/>
            </p:nvGrpSpPr>
            <p:grpSpPr>
              <a:xfrm>
                <a:off x="6001407" y="2286000"/>
                <a:ext cx="2837793" cy="1684283"/>
                <a:chOff x="472966" y="4953000"/>
                <a:chExt cx="2837793" cy="1684283"/>
              </a:xfrm>
            </p:grpSpPr>
            <p:sp>
              <p:nvSpPr>
                <p:cNvPr id="79" name="Freeform 78"/>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76" name="Straight Arrow Connector 75"/>
              <p:cNvCxnSpPr/>
              <p:nvPr/>
            </p:nvCxnSpPr>
            <p:spPr>
              <a:xfrm>
                <a:off x="6019800" y="2465834"/>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78" name="TextBox 77"/>
              <p:cNvSpPr txBox="1"/>
              <p:nvPr/>
            </p:nvSpPr>
            <p:spPr>
              <a:xfrm>
                <a:off x="7086600" y="3962400"/>
                <a:ext cx="338554" cy="369332"/>
              </a:xfrm>
              <a:prstGeom prst="rect">
                <a:avLst/>
              </a:prstGeom>
              <a:noFill/>
            </p:spPr>
            <p:txBody>
              <a:bodyPr wrap="none" rtlCol="0">
                <a:spAutoFit/>
              </a:bodyPr>
              <a:lstStyle/>
              <a:p>
                <a:r>
                  <a:rPr lang="en-US" dirty="0"/>
                  <a:t>V</a:t>
                </a:r>
              </a:p>
            </p:txBody>
          </p:sp>
        </p:grpSp>
        <p:sp>
          <p:nvSpPr>
            <p:cNvPr id="84" name="TextBox 83"/>
            <p:cNvSpPr txBox="1"/>
            <p:nvPr/>
          </p:nvSpPr>
          <p:spPr>
            <a:xfrm>
              <a:off x="1981200" y="4495800"/>
              <a:ext cx="351378" cy="369332"/>
            </a:xfrm>
            <a:prstGeom prst="rect">
              <a:avLst/>
            </a:prstGeom>
            <a:noFill/>
          </p:spPr>
          <p:txBody>
            <a:bodyPr wrap="none" rtlCol="0">
              <a:spAutoFit/>
            </a:bodyPr>
            <a:lstStyle/>
            <a:p>
              <a:r>
                <a:rPr lang="en-US" dirty="0"/>
                <a:t>R</a:t>
              </a:r>
            </a:p>
          </p:txBody>
        </p:sp>
      </p:grpSp>
      <p:grpSp>
        <p:nvGrpSpPr>
          <p:cNvPr id="97" name="Group 96"/>
          <p:cNvGrpSpPr/>
          <p:nvPr/>
        </p:nvGrpSpPr>
        <p:grpSpPr>
          <a:xfrm>
            <a:off x="4572000" y="2352856"/>
            <a:ext cx="2391593" cy="771344"/>
            <a:chOff x="7239000" y="2519860"/>
            <a:chExt cx="2391593" cy="771344"/>
          </a:xfrm>
        </p:grpSpPr>
        <p:grpSp>
          <p:nvGrpSpPr>
            <p:cNvPr id="90" name="Group 89"/>
            <p:cNvGrpSpPr/>
            <p:nvPr/>
          </p:nvGrpSpPr>
          <p:grpSpPr>
            <a:xfrm>
              <a:off x="7239000" y="2519860"/>
              <a:ext cx="990600" cy="771344"/>
              <a:chOff x="7239000" y="2519860"/>
              <a:chExt cx="990600" cy="771344"/>
            </a:xfrm>
          </p:grpSpPr>
          <p:sp>
            <p:nvSpPr>
              <p:cNvPr id="86" name="TextBox 85"/>
              <p:cNvSpPr txBox="1"/>
              <p:nvPr/>
            </p:nvSpPr>
            <p:spPr>
              <a:xfrm>
                <a:off x="7239000" y="2519860"/>
                <a:ext cx="915635" cy="369332"/>
              </a:xfrm>
              <a:prstGeom prst="rect">
                <a:avLst/>
              </a:prstGeom>
              <a:noFill/>
            </p:spPr>
            <p:txBody>
              <a:bodyPr wrap="none" rtlCol="0">
                <a:spAutoFit/>
              </a:bodyPr>
              <a:lstStyle/>
              <a:p>
                <a:r>
                  <a:rPr lang="en-US" dirty="0"/>
                  <a:t>Energy</a:t>
                </a:r>
              </a:p>
            </p:txBody>
          </p:sp>
          <p:cxnSp>
            <p:nvCxnSpPr>
              <p:cNvPr id="88" name="Straight Connector 87"/>
              <p:cNvCxnSpPr/>
              <p:nvPr/>
            </p:nvCxnSpPr>
            <p:spPr>
              <a:xfrm>
                <a:off x="7239000" y="2895600"/>
                <a:ext cx="990600" cy="0"/>
              </a:xfrm>
              <a:prstGeom prst="line">
                <a:avLst/>
              </a:prstGeom>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7315200" y="2921872"/>
                <a:ext cx="689035" cy="369332"/>
              </a:xfrm>
              <a:prstGeom prst="rect">
                <a:avLst/>
              </a:prstGeom>
              <a:noFill/>
            </p:spPr>
            <p:txBody>
              <a:bodyPr wrap="none" rtlCol="0">
                <a:spAutoFit/>
              </a:bodyPr>
              <a:lstStyle/>
              <a:p>
                <a:r>
                  <a:rPr lang="en-US" dirty="0"/>
                  <a:t>Time</a:t>
                </a:r>
              </a:p>
            </p:txBody>
          </p:sp>
        </p:grpSp>
        <p:cxnSp>
          <p:nvCxnSpPr>
            <p:cNvPr id="92" name="Straight Connector 91"/>
            <p:cNvCxnSpPr/>
            <p:nvPr/>
          </p:nvCxnSpPr>
          <p:spPr>
            <a:xfrm>
              <a:off x="8426668" y="2835166"/>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8426668" y="2940268"/>
              <a:ext cx="228600" cy="0"/>
            </a:xfrm>
            <a:prstGeom prst="line">
              <a:avLst/>
            </a:prstGeom>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8791902" y="2698532"/>
              <a:ext cx="838691" cy="369332"/>
            </a:xfrm>
            <a:prstGeom prst="rect">
              <a:avLst/>
            </a:prstGeom>
            <a:noFill/>
          </p:spPr>
          <p:txBody>
            <a:bodyPr wrap="none" rtlCol="0">
              <a:spAutoFit/>
            </a:bodyPr>
            <a:lstStyle/>
            <a:p>
              <a:r>
                <a:rPr lang="en-US" dirty="0"/>
                <a:t>Power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8" dur="10000" fill="hold"/>
                                        <p:tgtEl>
                                          <p:spTgt spid="3"/>
                                        </p:tgtEl>
                                        <p:attrNameLst>
                                          <p:attrName>ppt_x</p:attrName>
                                          <p:attrName>ppt_y</p:attrName>
                                        </p:attrNameLst>
                                      </p:cBhvr>
                                    </p:animMotion>
                                  </p:childTnLst>
                                </p:cTn>
                              </p:par>
                              <p:par>
                                <p:cTn id="9" presetID="0" presetClass="path" presetSubtype="0" repeatCount="indefinite" fill="hold" nodeType="withEffect">
                                  <p:stCondLst>
                                    <p:cond delay="0"/>
                                  </p:stCondLst>
                                  <p:childTnLst>
                                    <p:animMotion origin="layout" path="M -0.00694 0.00556 L -0.02674 0.00556 L -0.01788 0.00556 L -0.03941 0.00556 L -0.03021 0.00232 L -0.0559 -2.93845E-6 L -0.03628 -2.93845E-6 L -0.06024 -2.93845E-6 L -0.04583 0.00232 L -0.07205 -0.00532 " pathEditMode="relative" rAng="0" ptsTypes="AAAAAAAAAA">
                                      <p:cBhvr>
                                        <p:cTn id="10" dur="10000" fill="hold"/>
                                        <p:tgtEl>
                                          <p:spTgt spid="4"/>
                                        </p:tgtEl>
                                        <p:attrNameLst>
                                          <p:attrName>ppt_x</p:attrName>
                                          <p:attrName>ppt_y</p:attrName>
                                        </p:attrNameLst>
                                      </p:cBhvr>
                                      <p:rCtr x="-3300" y="-600"/>
                                    </p:animMotion>
                                  </p:childTnLst>
                                </p:cTn>
                              </p:par>
                              <p:par>
                                <p:cTn id="1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2" dur="10000" fill="hold"/>
                                        <p:tgtEl>
                                          <p:spTgt spid="5"/>
                                        </p:tgtEl>
                                        <p:attrNameLst>
                                          <p:attrName>ppt_x</p:attrName>
                                          <p:attrName>ppt_y</p:attrName>
                                        </p:attrNameLst>
                                      </p:cBhvr>
                                    </p:animMotion>
                                  </p:childTnLst>
                                </p:cTn>
                              </p:par>
                              <p:par>
                                <p:cTn id="1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4" dur="10000" fill="hold"/>
                                        <p:tgtEl>
                                          <p:spTgt spid="6"/>
                                        </p:tgtEl>
                                        <p:attrNameLst>
                                          <p:attrName>ppt_x</p:attrName>
                                          <p:attrName>ppt_y</p:attrName>
                                        </p:attrNameLst>
                                      </p:cBhvr>
                                    </p:animMotion>
                                  </p:childTnLst>
                                </p:cTn>
                              </p:par>
                              <p:par>
                                <p:cTn id="1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6" dur="10000" fill="hold"/>
                                        <p:tgtEl>
                                          <p:spTgt spid="7"/>
                                        </p:tgtEl>
                                        <p:attrNameLst>
                                          <p:attrName>ppt_x</p:attrName>
                                          <p:attrName>ppt_y</p:attrName>
                                        </p:attrNameLst>
                                      </p:cBhvr>
                                    </p:animMotion>
                                  </p:childTnLst>
                                </p:cTn>
                              </p:par>
                              <p:par>
                                <p:cTn id="1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8" dur="10000" fill="hold"/>
                                        <p:tgtEl>
                                          <p:spTgt spid="8"/>
                                        </p:tgtEl>
                                        <p:attrNameLst>
                                          <p:attrName>ppt_x</p:attrName>
                                          <p:attrName>ppt_y</p:attrName>
                                        </p:attrNameLst>
                                      </p:cBhvr>
                                    </p:animMotion>
                                  </p:childTnLst>
                                </p:cTn>
                              </p:par>
                              <p:par>
                                <p:cTn id="1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0" dur="10000" fill="hold"/>
                                        <p:tgtEl>
                                          <p:spTgt spid="9"/>
                                        </p:tgtEl>
                                        <p:attrNameLst>
                                          <p:attrName>ppt_x</p:attrName>
                                          <p:attrName>ppt_y</p:attrName>
                                        </p:attrNameLst>
                                      </p:cBhvr>
                                    </p:animMotion>
                                  </p:childTnLst>
                                </p:cTn>
                              </p:par>
                              <p:par>
                                <p:cTn id="2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2" dur="10000" fill="hold"/>
                                        <p:tgtEl>
                                          <p:spTgt spid="10"/>
                                        </p:tgtEl>
                                        <p:attrNameLst>
                                          <p:attrName>ppt_x</p:attrName>
                                          <p:attrName>ppt_y</p:attrName>
                                        </p:attrNameLst>
                                      </p:cBhvr>
                                    </p:animMotion>
                                  </p:childTnLst>
                                </p:cTn>
                              </p:par>
                              <p:par>
                                <p:cTn id="2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4" dur="10000" fill="hold"/>
                                        <p:tgtEl>
                                          <p:spTgt spid="11"/>
                                        </p:tgtEl>
                                        <p:attrNameLst>
                                          <p:attrName>ppt_x</p:attrName>
                                          <p:attrName>ppt_y</p:attrName>
                                        </p:attrNameLst>
                                      </p:cBhvr>
                                    </p:animMotion>
                                  </p:childTnLst>
                                </p:cTn>
                              </p:par>
                              <p:par>
                                <p:cTn id="2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6" dur="10000" fill="hold"/>
                                        <p:tgtEl>
                                          <p:spTgt spid="12"/>
                                        </p:tgtEl>
                                        <p:attrNameLst>
                                          <p:attrName>ppt_x</p:attrName>
                                          <p:attrName>ppt_y</p:attrName>
                                        </p:attrNameLst>
                                      </p:cBhvr>
                                    </p:animMotion>
                                  </p:childTnLst>
                                </p:cTn>
                              </p:par>
                              <p:par>
                                <p:cTn id="2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8" dur="10000" fill="hold"/>
                                        <p:tgtEl>
                                          <p:spTgt spid="13"/>
                                        </p:tgtEl>
                                        <p:attrNameLst>
                                          <p:attrName>ppt_x</p:attrName>
                                          <p:attrName>ppt_y</p:attrName>
                                        </p:attrNameLst>
                                      </p:cBhvr>
                                    </p:animMotion>
                                  </p:childTnLst>
                                </p:cTn>
                              </p:par>
                              <p:par>
                                <p:cTn id="2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0" dur="10000" fill="hold"/>
                                        <p:tgtEl>
                                          <p:spTgt spid="14"/>
                                        </p:tgtEl>
                                        <p:attrNameLst>
                                          <p:attrName>ppt_x</p:attrName>
                                          <p:attrName>ppt_y</p:attrName>
                                        </p:attrNameLst>
                                      </p:cBhvr>
                                    </p:animMotion>
                                  </p:childTnLst>
                                </p:cTn>
                              </p:par>
                              <p:par>
                                <p:cTn id="3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2" dur="10000" fill="hold"/>
                                        <p:tgtEl>
                                          <p:spTgt spid="17"/>
                                        </p:tgtEl>
                                        <p:attrNameLst>
                                          <p:attrName>ppt_x</p:attrName>
                                          <p:attrName>ppt_y</p:attrName>
                                        </p:attrNameLst>
                                      </p:cBhvr>
                                    </p:animMotion>
                                  </p:childTnLst>
                                </p:cTn>
                              </p:par>
                              <p:par>
                                <p:cTn id="3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4" dur="10000" fill="hold"/>
                                        <p:tgtEl>
                                          <p:spTgt spid="18"/>
                                        </p:tgtEl>
                                        <p:attrNameLst>
                                          <p:attrName>ppt_x</p:attrName>
                                          <p:attrName>ppt_y</p:attrName>
                                        </p:attrNameLst>
                                      </p:cBhvr>
                                    </p:animMotion>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7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2" grpId="0" animBg="1"/>
      <p:bldP spid="16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Power for different application</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pic>
        <p:nvPicPr>
          <p:cNvPr id="70" name="Picture 69" descr="power.jpg"/>
          <p:cNvPicPr>
            <a:picLocks noChangeAspect="1"/>
          </p:cNvPicPr>
          <p:nvPr/>
        </p:nvPicPr>
        <p:blipFill>
          <a:blip r:embed="rId3" cstate="print"/>
          <a:stretch>
            <a:fillRect/>
          </a:stretch>
        </p:blipFill>
        <p:spPr>
          <a:xfrm>
            <a:off x="21231" y="1143000"/>
            <a:ext cx="6303369" cy="5386278"/>
          </a:xfrm>
          <a:prstGeom prst="rect">
            <a:avLst/>
          </a:prstGeom>
        </p:spPr>
      </p:pic>
      <p:grpSp>
        <p:nvGrpSpPr>
          <p:cNvPr id="91" name="Group 90"/>
          <p:cNvGrpSpPr/>
          <p:nvPr/>
        </p:nvGrpSpPr>
        <p:grpSpPr>
          <a:xfrm>
            <a:off x="6400800" y="1676400"/>
            <a:ext cx="2743200" cy="4800600"/>
            <a:chOff x="6400800" y="1676400"/>
            <a:chExt cx="2743200" cy="4800600"/>
          </a:xfrm>
        </p:grpSpPr>
        <p:grpSp>
          <p:nvGrpSpPr>
            <p:cNvPr id="71" name="Group 70"/>
            <p:cNvGrpSpPr/>
            <p:nvPr/>
          </p:nvGrpSpPr>
          <p:grpSpPr>
            <a:xfrm rot="5400000">
              <a:off x="6315403" y="2048203"/>
              <a:ext cx="2837793" cy="2362200"/>
              <a:chOff x="362607" y="4495800"/>
              <a:chExt cx="2837793" cy="2362200"/>
            </a:xfrm>
          </p:grpSpPr>
          <p:grpSp>
            <p:nvGrpSpPr>
              <p:cNvPr id="74" name="Group 73"/>
              <p:cNvGrpSpPr/>
              <p:nvPr/>
            </p:nvGrpSpPr>
            <p:grpSpPr>
              <a:xfrm>
                <a:off x="362607" y="4700438"/>
                <a:ext cx="2837793" cy="2157562"/>
                <a:chOff x="6001407" y="2174170"/>
                <a:chExt cx="2837793" cy="2157562"/>
              </a:xfrm>
            </p:grpSpPr>
            <p:grpSp>
              <p:nvGrpSpPr>
                <p:cNvPr id="76" name="Group 94"/>
                <p:cNvGrpSpPr/>
                <p:nvPr/>
              </p:nvGrpSpPr>
              <p:grpSpPr>
                <a:xfrm>
                  <a:off x="6001407" y="2286000"/>
                  <a:ext cx="2837793" cy="1684283"/>
                  <a:chOff x="472966" y="4953000"/>
                  <a:chExt cx="2837793" cy="1684283"/>
                </a:xfrm>
              </p:grpSpPr>
              <p:sp>
                <p:nvSpPr>
                  <p:cNvPr id="80" name="Freeform 79"/>
                  <p:cNvSpPr/>
                  <p:nvPr/>
                </p:nvSpPr>
                <p:spPr>
                  <a:xfrm>
                    <a:off x="1219200" y="4953000"/>
                    <a:ext cx="1719072" cy="292608"/>
                  </a:xfrm>
                  <a:custGeom>
                    <a:avLst/>
                    <a:gdLst>
                      <a:gd name="connsiteX0" fmla="*/ 0 w 1719072"/>
                      <a:gd name="connsiteY0" fmla="*/ 182880 h 292608"/>
                      <a:gd name="connsiteX1" fmla="*/ 524256 w 1719072"/>
                      <a:gd name="connsiteY1" fmla="*/ 182880 h 292608"/>
                      <a:gd name="connsiteX2" fmla="*/ 560832 w 1719072"/>
                      <a:gd name="connsiteY2" fmla="*/ 0 h 292608"/>
                      <a:gd name="connsiteX3" fmla="*/ 658368 w 1719072"/>
                      <a:gd name="connsiteY3" fmla="*/ 280416 h 292608"/>
                      <a:gd name="connsiteX4" fmla="*/ 780288 w 1719072"/>
                      <a:gd name="connsiteY4" fmla="*/ 12192 h 292608"/>
                      <a:gd name="connsiteX5" fmla="*/ 853440 w 1719072"/>
                      <a:gd name="connsiteY5" fmla="*/ 292608 h 292608"/>
                      <a:gd name="connsiteX6" fmla="*/ 987552 w 1719072"/>
                      <a:gd name="connsiteY6" fmla="*/ 24384 h 292608"/>
                      <a:gd name="connsiteX7" fmla="*/ 1060704 w 1719072"/>
                      <a:gd name="connsiteY7" fmla="*/ 292608 h 292608"/>
                      <a:gd name="connsiteX8" fmla="*/ 1170432 w 1719072"/>
                      <a:gd name="connsiteY8" fmla="*/ 48768 h 292608"/>
                      <a:gd name="connsiteX9" fmla="*/ 1255776 w 1719072"/>
                      <a:gd name="connsiteY9" fmla="*/ 292608 h 292608"/>
                      <a:gd name="connsiteX10" fmla="*/ 1316736 w 1719072"/>
                      <a:gd name="connsiteY10" fmla="*/ 134112 h 292608"/>
                      <a:gd name="connsiteX11" fmla="*/ 1719072 w 1719072"/>
                      <a:gd name="connsiteY11" fmla="*/ 97536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19072" h="292608">
                        <a:moveTo>
                          <a:pt x="0" y="182880"/>
                        </a:moveTo>
                        <a:lnTo>
                          <a:pt x="524256" y="182880"/>
                        </a:lnTo>
                        <a:lnTo>
                          <a:pt x="560832" y="0"/>
                        </a:lnTo>
                        <a:lnTo>
                          <a:pt x="658368" y="280416"/>
                        </a:lnTo>
                        <a:lnTo>
                          <a:pt x="780288" y="12192"/>
                        </a:lnTo>
                        <a:lnTo>
                          <a:pt x="853440" y="292608"/>
                        </a:lnTo>
                        <a:lnTo>
                          <a:pt x="987552" y="24384"/>
                        </a:lnTo>
                        <a:lnTo>
                          <a:pt x="1060704" y="292608"/>
                        </a:lnTo>
                        <a:lnTo>
                          <a:pt x="1170432" y="48768"/>
                        </a:lnTo>
                        <a:lnTo>
                          <a:pt x="1255776" y="292608"/>
                        </a:lnTo>
                        <a:lnTo>
                          <a:pt x="1316736" y="134112"/>
                        </a:lnTo>
                        <a:lnTo>
                          <a:pt x="1719072" y="97536"/>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81" name="Freeform 80"/>
                  <p:cNvSpPr/>
                  <p:nvPr/>
                </p:nvSpPr>
                <p:spPr>
                  <a:xfrm>
                    <a:off x="472966" y="5108028"/>
                    <a:ext cx="1166648" cy="1261241"/>
                  </a:xfrm>
                  <a:custGeom>
                    <a:avLst/>
                    <a:gdLst>
                      <a:gd name="connsiteX0" fmla="*/ 725213 w 1166648"/>
                      <a:gd name="connsiteY0" fmla="*/ 15765 h 1261241"/>
                      <a:gd name="connsiteX1" fmla="*/ 0 w 1166648"/>
                      <a:gd name="connsiteY1" fmla="*/ 0 h 1261241"/>
                      <a:gd name="connsiteX2" fmla="*/ 0 w 1166648"/>
                      <a:gd name="connsiteY2" fmla="*/ 1245475 h 1261241"/>
                      <a:gd name="connsiteX3" fmla="*/ 1166648 w 1166648"/>
                      <a:gd name="connsiteY3" fmla="*/ 1261241 h 1261241"/>
                    </a:gdLst>
                    <a:ahLst/>
                    <a:cxnLst>
                      <a:cxn ang="0">
                        <a:pos x="connsiteX0" y="connsiteY0"/>
                      </a:cxn>
                      <a:cxn ang="0">
                        <a:pos x="connsiteX1" y="connsiteY1"/>
                      </a:cxn>
                      <a:cxn ang="0">
                        <a:pos x="connsiteX2" y="connsiteY2"/>
                      </a:cxn>
                      <a:cxn ang="0">
                        <a:pos x="connsiteX3" y="connsiteY3"/>
                      </a:cxn>
                    </a:cxnLst>
                    <a:rect l="l" t="t" r="r" b="b"/>
                    <a:pathLst>
                      <a:path w="1166648" h="1261241">
                        <a:moveTo>
                          <a:pt x="725213" y="15765"/>
                        </a:moveTo>
                        <a:lnTo>
                          <a:pt x="0" y="0"/>
                        </a:lnTo>
                        <a:lnTo>
                          <a:pt x="0" y="1245475"/>
                        </a:lnTo>
                        <a:lnTo>
                          <a:pt x="1166648" y="1261241"/>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1655379" y="6180083"/>
                    <a:ext cx="0" cy="457200"/>
                  </a:xfrm>
                  <a:custGeom>
                    <a:avLst/>
                    <a:gdLst>
                      <a:gd name="connsiteX0" fmla="*/ 0 w 0"/>
                      <a:gd name="connsiteY0" fmla="*/ 0 h 457200"/>
                      <a:gd name="connsiteX1" fmla="*/ 0 w 0"/>
                      <a:gd name="connsiteY1" fmla="*/ 457200 h 457200"/>
                    </a:gdLst>
                    <a:ahLst/>
                    <a:cxnLst>
                      <a:cxn ang="0">
                        <a:pos x="connsiteX0" y="connsiteY0"/>
                      </a:cxn>
                      <a:cxn ang="0">
                        <a:pos x="connsiteX1" y="connsiteY1"/>
                      </a:cxn>
                    </a:cxnLst>
                    <a:rect l="l" t="t" r="r" b="b"/>
                    <a:pathLst>
                      <a:path h="457200">
                        <a:moveTo>
                          <a:pt x="0" y="0"/>
                        </a:moveTo>
                        <a:lnTo>
                          <a:pt x="0" y="457200"/>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1844566" y="6258910"/>
                    <a:ext cx="0" cy="252249"/>
                  </a:xfrm>
                  <a:custGeom>
                    <a:avLst/>
                    <a:gdLst>
                      <a:gd name="connsiteX0" fmla="*/ 0 w 0"/>
                      <a:gd name="connsiteY0" fmla="*/ 0 h 252249"/>
                      <a:gd name="connsiteX1" fmla="*/ 0 w 0"/>
                      <a:gd name="connsiteY1" fmla="*/ 252249 h 252249"/>
                    </a:gdLst>
                    <a:ahLst/>
                    <a:cxnLst>
                      <a:cxn ang="0">
                        <a:pos x="connsiteX0" y="connsiteY0"/>
                      </a:cxn>
                      <a:cxn ang="0">
                        <a:pos x="connsiteX1" y="connsiteY1"/>
                      </a:cxn>
                    </a:cxnLst>
                    <a:rect l="l" t="t" r="r" b="b"/>
                    <a:pathLst>
                      <a:path h="252249">
                        <a:moveTo>
                          <a:pt x="0" y="0"/>
                        </a:moveTo>
                        <a:lnTo>
                          <a:pt x="0" y="252249"/>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1844566" y="5044966"/>
                    <a:ext cx="1466193" cy="1340068"/>
                  </a:xfrm>
                  <a:custGeom>
                    <a:avLst/>
                    <a:gdLst>
                      <a:gd name="connsiteX0" fmla="*/ 0 w 1466193"/>
                      <a:gd name="connsiteY0" fmla="*/ 1340068 h 1340068"/>
                      <a:gd name="connsiteX1" fmla="*/ 1450427 w 1466193"/>
                      <a:gd name="connsiteY1" fmla="*/ 1340068 h 1340068"/>
                      <a:gd name="connsiteX2" fmla="*/ 1466193 w 1466193"/>
                      <a:gd name="connsiteY2" fmla="*/ 0 h 1340068"/>
                      <a:gd name="connsiteX3" fmla="*/ 1056289 w 1466193"/>
                      <a:gd name="connsiteY3" fmla="*/ 15765 h 1340068"/>
                    </a:gdLst>
                    <a:ahLst/>
                    <a:cxnLst>
                      <a:cxn ang="0">
                        <a:pos x="connsiteX0" y="connsiteY0"/>
                      </a:cxn>
                      <a:cxn ang="0">
                        <a:pos x="connsiteX1" y="connsiteY1"/>
                      </a:cxn>
                      <a:cxn ang="0">
                        <a:pos x="connsiteX2" y="connsiteY2"/>
                      </a:cxn>
                      <a:cxn ang="0">
                        <a:pos x="connsiteX3" y="connsiteY3"/>
                      </a:cxn>
                    </a:cxnLst>
                    <a:rect l="l" t="t" r="r" b="b"/>
                    <a:pathLst>
                      <a:path w="1466193" h="1340068">
                        <a:moveTo>
                          <a:pt x="0" y="1340068"/>
                        </a:moveTo>
                        <a:lnTo>
                          <a:pt x="1450427" y="1340068"/>
                        </a:lnTo>
                        <a:lnTo>
                          <a:pt x="1466193" y="0"/>
                        </a:lnTo>
                        <a:lnTo>
                          <a:pt x="1056289" y="15765"/>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77" name="Straight Arrow Connector 76"/>
                <p:cNvCxnSpPr>
                  <a:stCxn id="81" idx="1"/>
                  <a:endCxn id="81" idx="0"/>
                </p:cNvCxnSpPr>
                <p:nvPr/>
              </p:nvCxnSpPr>
              <p:spPr>
                <a:xfrm>
                  <a:off x="6001409" y="2441026"/>
                  <a:ext cx="725213" cy="157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6400800" y="2174170"/>
                  <a:ext cx="235962" cy="369332"/>
                </a:xfrm>
                <a:prstGeom prst="rect">
                  <a:avLst/>
                </a:prstGeom>
                <a:noFill/>
              </p:spPr>
              <p:txBody>
                <a:bodyPr wrap="none" rtlCol="0">
                  <a:spAutoFit/>
                </a:bodyPr>
                <a:lstStyle/>
                <a:p>
                  <a:r>
                    <a:rPr lang="en-US" i="1" dirty="0" err="1"/>
                    <a:t>i</a:t>
                  </a:r>
                  <a:endParaRPr lang="en-US" i="1" dirty="0"/>
                </a:p>
              </p:txBody>
            </p:sp>
            <p:sp>
              <p:nvSpPr>
                <p:cNvPr id="79" name="TextBox 78"/>
                <p:cNvSpPr txBox="1"/>
                <p:nvPr/>
              </p:nvSpPr>
              <p:spPr>
                <a:xfrm>
                  <a:off x="7086600" y="3962400"/>
                  <a:ext cx="338554" cy="369332"/>
                </a:xfrm>
                <a:prstGeom prst="rect">
                  <a:avLst/>
                </a:prstGeom>
                <a:noFill/>
              </p:spPr>
              <p:txBody>
                <a:bodyPr wrap="none" rtlCol="0">
                  <a:spAutoFit/>
                </a:bodyPr>
                <a:lstStyle/>
                <a:p>
                  <a:r>
                    <a:rPr lang="en-US" dirty="0"/>
                    <a:t>V</a:t>
                  </a:r>
                </a:p>
              </p:txBody>
            </p:sp>
          </p:grpSp>
          <p:sp>
            <p:nvSpPr>
              <p:cNvPr id="75" name="TextBox 74"/>
              <p:cNvSpPr txBox="1"/>
              <p:nvPr/>
            </p:nvSpPr>
            <p:spPr>
              <a:xfrm>
                <a:off x="1981200" y="4495800"/>
                <a:ext cx="351378" cy="369332"/>
              </a:xfrm>
              <a:prstGeom prst="rect">
                <a:avLst/>
              </a:prstGeom>
              <a:noFill/>
            </p:spPr>
            <p:txBody>
              <a:bodyPr wrap="none" rtlCol="0">
                <a:spAutoFit/>
              </a:bodyPr>
              <a:lstStyle/>
              <a:p>
                <a:r>
                  <a:rPr lang="en-US" dirty="0"/>
                  <a:t>R</a:t>
                </a:r>
              </a:p>
            </p:txBody>
          </p:sp>
        </p:grpSp>
        <p:sp>
          <p:nvSpPr>
            <p:cNvPr id="85" name="TextBox 84"/>
            <p:cNvSpPr txBox="1"/>
            <p:nvPr/>
          </p:nvSpPr>
          <p:spPr>
            <a:xfrm>
              <a:off x="6400800" y="4953000"/>
              <a:ext cx="2743200" cy="1200329"/>
            </a:xfrm>
            <a:prstGeom prst="rect">
              <a:avLst/>
            </a:prstGeom>
            <a:noFill/>
          </p:spPr>
          <p:txBody>
            <a:bodyPr wrap="square" rtlCol="0">
              <a:spAutoFit/>
            </a:bodyPr>
            <a:lstStyle/>
            <a:p>
              <a:r>
                <a:rPr lang="en-US" dirty="0"/>
                <a:t>Electric Energy from the battery is transferred at the rate of P = </a:t>
              </a:r>
              <a:r>
                <a:rPr lang="en-US" dirty="0" err="1"/>
                <a:t>iV</a:t>
              </a:r>
              <a:r>
                <a:rPr lang="en-US" dirty="0"/>
                <a:t> to heat up the resistor</a:t>
              </a:r>
            </a:p>
          </p:txBody>
        </p:sp>
        <p:sp>
          <p:nvSpPr>
            <p:cNvPr id="90" name="Rectangle 89"/>
            <p:cNvSpPr/>
            <p:nvPr/>
          </p:nvSpPr>
          <p:spPr>
            <a:xfrm>
              <a:off x="6463864" y="1676400"/>
              <a:ext cx="2590800" cy="480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txBox="1">
            <a:spLocks noChangeArrowheads="1"/>
          </p:cNvSpPr>
          <p:nvPr/>
        </p:nvSpPr>
        <p:spPr bwMode="auto">
          <a:xfrm>
            <a:off x="1066800" y="2743200"/>
            <a:ext cx="6629400" cy="762000"/>
          </a:xfrm>
          <a:prstGeom prst="rect">
            <a:avLst/>
          </a:prstGeom>
          <a:noFill/>
          <a:ln w="76200">
            <a:noFill/>
            <a:miter lim="800000"/>
            <a:headEnd/>
            <a:tailEnd/>
          </a:ln>
        </p:spPr>
        <p:txBody>
          <a:bodyPr/>
          <a:lstStyle/>
          <a:p>
            <a:r>
              <a:rPr lang="en-US" sz="2400" b="1" dirty="0">
                <a:solidFill>
                  <a:srgbClr val="0000FF"/>
                </a:solidFill>
              </a:rPr>
              <a:t>Problems :  Current and Current Densities</a:t>
            </a:r>
          </a:p>
          <a:p>
            <a:endParaRPr lang="en-US" sz="2400" b="1" dirty="0">
              <a:solidFill>
                <a:srgbClr val="0000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57200"/>
            <a:ext cx="8763000" cy="1200329"/>
          </a:xfrm>
          <a:prstGeom prst="rect">
            <a:avLst/>
          </a:prstGeom>
        </p:spPr>
        <p:txBody>
          <a:bodyPr wrap="square">
            <a:spAutoFit/>
          </a:bodyPr>
          <a:lstStyle/>
          <a:p>
            <a:r>
              <a:rPr lang="en-US" dirty="0">
                <a:latin typeface="TimesNewRomanPSMT"/>
              </a:rPr>
              <a:t>T83-Q19. A carbon resistor has a resistance of 18 Ω at a temperature of 20°C. What is its resistance at a temperature of 120°C?</a:t>
            </a:r>
          </a:p>
          <a:p>
            <a:r>
              <a:rPr lang="en-US" dirty="0">
                <a:latin typeface="TimesNewRomanPSMT"/>
              </a:rPr>
              <a:t>(The temperature coefficient of resistivity for carbon is </a:t>
            </a:r>
            <a:r>
              <a:rPr lang="en-US" b="1" dirty="0">
                <a:latin typeface="TimesNewRomanPS-BoldMT"/>
              </a:rPr>
              <a:t>- 5.0 × 10</a:t>
            </a:r>
            <a:r>
              <a:rPr lang="en-US" sz="800" b="1" dirty="0">
                <a:latin typeface="TimesNewRomanPS-BoldMT"/>
              </a:rPr>
              <a:t>-4 </a:t>
            </a:r>
            <a:r>
              <a:rPr lang="en-US" b="1" dirty="0">
                <a:latin typeface="TimesNewRomanPS-BoldMT"/>
              </a:rPr>
              <a:t>/C°</a:t>
            </a:r>
            <a:r>
              <a:rPr lang="en-US" dirty="0">
                <a:latin typeface="TimesNewRomanPSMT"/>
              </a:rPr>
              <a:t>.)</a:t>
            </a:r>
          </a:p>
          <a:p>
            <a:r>
              <a:rPr lang="en-US" dirty="0">
                <a:latin typeface="TimesNewRomanPSMT"/>
              </a:rPr>
              <a:t>A) 17 </a:t>
            </a:r>
            <a:r>
              <a:rPr lang="el-GR" dirty="0">
                <a:latin typeface="TimesNewRomanPSMT"/>
              </a:rPr>
              <a:t>Ω</a:t>
            </a:r>
            <a:endParaRPr lang="ar-SA" dirty="0"/>
          </a:p>
        </p:txBody>
      </p:sp>
    </p:spTree>
    <p:extLst>
      <p:ext uri="{BB962C8B-B14F-4D97-AF65-F5344CB8AC3E}">
        <p14:creationId xmlns:p14="http://schemas.microsoft.com/office/powerpoint/2010/main" val="545082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304800"/>
            <a:ext cx="8585662" cy="1200329"/>
          </a:xfrm>
          <a:prstGeom prst="rect">
            <a:avLst/>
          </a:prstGeom>
        </p:spPr>
        <p:txBody>
          <a:bodyPr wrap="square">
            <a:spAutoFit/>
          </a:bodyPr>
          <a:lstStyle/>
          <a:p>
            <a:r>
              <a:rPr lang="en-US" dirty="0">
                <a:latin typeface="TimesNewRomanPSMT"/>
              </a:rPr>
              <a:t>T83-Q18.  Two cylindrical resistors R</a:t>
            </a:r>
            <a:r>
              <a:rPr lang="en-US" sz="800" dirty="0">
                <a:latin typeface="TimesNewRomanPSMT"/>
              </a:rPr>
              <a:t>1 </a:t>
            </a:r>
            <a:r>
              <a:rPr lang="en-US" dirty="0">
                <a:latin typeface="TimesNewRomanPSMT"/>
              </a:rPr>
              <a:t>and R</a:t>
            </a:r>
            <a:r>
              <a:rPr lang="en-US" sz="800" dirty="0">
                <a:latin typeface="TimesNewRomanPSMT"/>
              </a:rPr>
              <a:t>2 </a:t>
            </a:r>
            <a:r>
              <a:rPr lang="en-US" dirty="0">
                <a:latin typeface="TimesNewRomanPSMT"/>
              </a:rPr>
              <a:t>are made from the same material and have the same length. When connected across the same battery, R</a:t>
            </a:r>
            <a:r>
              <a:rPr lang="en-US" sz="800" dirty="0">
                <a:latin typeface="TimesNewRomanPSMT"/>
              </a:rPr>
              <a:t>1 </a:t>
            </a:r>
            <a:r>
              <a:rPr lang="en-US" dirty="0">
                <a:latin typeface="TimesNewRomanPSMT"/>
              </a:rPr>
              <a:t>dissipates twice as much power as R</a:t>
            </a:r>
            <a:r>
              <a:rPr lang="en-US" sz="800" dirty="0">
                <a:latin typeface="TimesNewRomanPSMT"/>
              </a:rPr>
              <a:t>2</a:t>
            </a:r>
            <a:r>
              <a:rPr lang="en-US" dirty="0">
                <a:latin typeface="TimesNewRomanPSMT"/>
              </a:rPr>
              <a:t>. The ratio of diameter of resistor R</a:t>
            </a:r>
            <a:r>
              <a:rPr lang="en-US" sz="800" dirty="0">
                <a:latin typeface="TimesNewRomanPSMT"/>
              </a:rPr>
              <a:t>1 </a:t>
            </a:r>
            <a:r>
              <a:rPr lang="en-US" dirty="0">
                <a:latin typeface="TimesNewRomanPSMT"/>
              </a:rPr>
              <a:t>to that of R</a:t>
            </a:r>
            <a:r>
              <a:rPr lang="en-US" sz="800" dirty="0">
                <a:latin typeface="TimesNewRomanPSMT"/>
              </a:rPr>
              <a:t>2 </a:t>
            </a:r>
            <a:r>
              <a:rPr lang="en-US" dirty="0">
                <a:latin typeface="TimesNewRomanPSMT"/>
              </a:rPr>
              <a:t>is:</a:t>
            </a:r>
          </a:p>
          <a:p>
            <a:r>
              <a:rPr lang="en-US" dirty="0">
                <a:latin typeface="TimesNewRomanPSMT"/>
              </a:rPr>
              <a:t>A) </a:t>
            </a:r>
            <a:r>
              <a:rPr lang="en-US" dirty="0">
                <a:latin typeface="TimesNewRomanPSMT"/>
                <a:sym typeface="Symbol" panose="05050102010706020507" pitchFamily="18" charset="2"/>
              </a:rPr>
              <a:t></a:t>
            </a:r>
            <a:r>
              <a:rPr lang="en-US" dirty="0">
                <a:latin typeface="TimesNewRomanPSMT"/>
              </a:rPr>
              <a:t>2</a:t>
            </a:r>
            <a:endParaRPr lang="ar-SA" dirty="0"/>
          </a:p>
        </p:txBody>
      </p:sp>
    </p:spTree>
    <p:extLst>
      <p:ext uri="{BB962C8B-B14F-4D97-AF65-F5344CB8AC3E}">
        <p14:creationId xmlns:p14="http://schemas.microsoft.com/office/powerpoint/2010/main" val="1523220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Electric current</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aphicFrame>
        <p:nvGraphicFramePr>
          <p:cNvPr id="33" name="Object 6"/>
          <p:cNvGraphicFramePr>
            <a:graphicFrameLocks noChangeAspect="1"/>
          </p:cNvGraphicFramePr>
          <p:nvPr>
            <p:extLst>
              <p:ext uri="{D42A27DB-BD31-4B8C-83A1-F6EECF244321}">
                <p14:modId xmlns:p14="http://schemas.microsoft.com/office/powerpoint/2010/main" val="2426053152"/>
              </p:ext>
            </p:extLst>
          </p:nvPr>
        </p:nvGraphicFramePr>
        <p:xfrm>
          <a:off x="5914478" y="1587129"/>
          <a:ext cx="838200" cy="853542"/>
        </p:xfrm>
        <a:graphic>
          <a:graphicData uri="http://schemas.openxmlformats.org/presentationml/2006/ole">
            <mc:AlternateContent xmlns:mc="http://schemas.openxmlformats.org/markup-compatibility/2006">
              <mc:Choice xmlns:v="urn:schemas-microsoft-com:vml" Requires="v">
                <p:oleObj spid="_x0000_s1028" name="Equation" r:id="rId4" imgW="419040" imgH="393480" progId="Equation.3">
                  <p:embed/>
                </p:oleObj>
              </mc:Choice>
              <mc:Fallback>
                <p:oleObj name="Equation" r:id="rId4" imgW="419040" imgH="393480" progId="Equation.3">
                  <p:embed/>
                  <p:pic>
                    <p:nvPicPr>
                      <p:cNvPr id="33"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4478" y="1587129"/>
                        <a:ext cx="838200" cy="8535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Rectangle 35"/>
          <p:cNvSpPr>
            <a:spLocks noChangeArrowheads="1"/>
          </p:cNvSpPr>
          <p:nvPr/>
        </p:nvSpPr>
        <p:spPr bwMode="auto">
          <a:xfrm>
            <a:off x="4267200" y="2477768"/>
            <a:ext cx="4800600" cy="341632"/>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latin typeface="Comic Sans MS" pitchFamily="66" charset="0"/>
              </a:rPr>
              <a:t>Unit of current  = C/s = Ampere (A)</a:t>
            </a:r>
          </a:p>
        </p:txBody>
      </p:sp>
      <p:sp>
        <p:nvSpPr>
          <p:cNvPr id="63" name="Rectangle 62"/>
          <p:cNvSpPr>
            <a:spLocks noChangeArrowheads="1"/>
          </p:cNvSpPr>
          <p:nvPr/>
        </p:nvSpPr>
        <p:spPr bwMode="auto">
          <a:xfrm>
            <a:off x="4267200" y="961835"/>
            <a:ext cx="4343400" cy="590931"/>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latin typeface="Comic Sans MS" pitchFamily="66" charset="0"/>
              </a:rPr>
              <a:t>Current: Rate of flow of positive charge</a:t>
            </a:r>
          </a:p>
        </p:txBody>
      </p:sp>
      <p:sp>
        <p:nvSpPr>
          <p:cNvPr id="41" name="Rectangle 40"/>
          <p:cNvSpPr>
            <a:spLocks noChangeArrowheads="1"/>
          </p:cNvSpPr>
          <p:nvPr/>
        </p:nvSpPr>
        <p:spPr bwMode="auto">
          <a:xfrm>
            <a:off x="990600" y="3733800"/>
            <a:ext cx="7543800" cy="341632"/>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latin typeface="Comic Sans MS" pitchFamily="66" charset="0"/>
              </a:rPr>
              <a:t>The average current passes through a wire: </a:t>
            </a:r>
          </a:p>
        </p:txBody>
      </p:sp>
      <p:grpSp>
        <p:nvGrpSpPr>
          <p:cNvPr id="102" name="Group 38"/>
          <p:cNvGrpSpPr/>
          <p:nvPr/>
        </p:nvGrpSpPr>
        <p:grpSpPr>
          <a:xfrm>
            <a:off x="381000" y="1676400"/>
            <a:ext cx="3733800" cy="1447800"/>
            <a:chOff x="2223655" y="1447800"/>
            <a:chExt cx="3463635" cy="1447800"/>
          </a:xfrm>
          <a:solidFill>
            <a:schemeClr val="accent6">
              <a:lumMod val="60000"/>
              <a:lumOff val="40000"/>
            </a:schemeClr>
          </a:solidFill>
        </p:grpSpPr>
        <p:sp>
          <p:nvSpPr>
            <p:cNvPr id="103" name="Rectangle 102"/>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8" name="Group 177"/>
          <p:cNvGrpSpPr/>
          <p:nvPr/>
        </p:nvGrpSpPr>
        <p:grpSpPr>
          <a:xfrm>
            <a:off x="533400" y="1676400"/>
            <a:ext cx="3048000" cy="1371600"/>
            <a:chOff x="533400" y="1676400"/>
            <a:chExt cx="3048000" cy="1371600"/>
          </a:xfrm>
        </p:grpSpPr>
        <p:sp>
          <p:nvSpPr>
            <p:cNvPr id="107" name="Oval 106"/>
            <p:cNvSpPr/>
            <p:nvPr/>
          </p:nvSpPr>
          <p:spPr bwMode="auto">
            <a:xfrm>
              <a:off x="573088" y="1752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8" name="TextBox 48"/>
            <p:cNvSpPr txBox="1">
              <a:spLocks noChangeArrowheads="1"/>
            </p:cNvSpPr>
            <p:nvPr/>
          </p:nvSpPr>
          <p:spPr bwMode="auto">
            <a:xfrm>
              <a:off x="533400" y="1754056"/>
              <a:ext cx="243978" cy="215444"/>
            </a:xfrm>
            <a:prstGeom prst="rect">
              <a:avLst/>
            </a:prstGeom>
            <a:noFill/>
            <a:ln w="9525">
              <a:noFill/>
              <a:miter lim="800000"/>
              <a:headEnd/>
              <a:tailEnd/>
            </a:ln>
          </p:spPr>
          <p:txBody>
            <a:bodyPr wrap="none">
              <a:spAutoFit/>
            </a:bodyPr>
            <a:lstStyle/>
            <a:p>
              <a:r>
                <a:rPr lang="en-US" sz="800" dirty="0"/>
                <a:t>+</a:t>
              </a:r>
            </a:p>
          </p:txBody>
        </p:sp>
        <p:sp>
          <p:nvSpPr>
            <p:cNvPr id="110" name="Oval 109"/>
            <p:cNvSpPr/>
            <p:nvPr/>
          </p:nvSpPr>
          <p:spPr bwMode="auto">
            <a:xfrm>
              <a:off x="3331000" y="19812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1" name="TextBox 48"/>
            <p:cNvSpPr txBox="1">
              <a:spLocks noChangeArrowheads="1"/>
            </p:cNvSpPr>
            <p:nvPr/>
          </p:nvSpPr>
          <p:spPr bwMode="auto">
            <a:xfrm>
              <a:off x="3337421" y="1982656"/>
              <a:ext cx="243979" cy="215444"/>
            </a:xfrm>
            <a:prstGeom prst="rect">
              <a:avLst/>
            </a:prstGeom>
            <a:noFill/>
            <a:ln w="9525">
              <a:noFill/>
              <a:miter lim="800000"/>
              <a:headEnd/>
              <a:tailEnd/>
            </a:ln>
          </p:spPr>
          <p:txBody>
            <a:bodyPr wrap="none">
              <a:spAutoFit/>
            </a:bodyPr>
            <a:lstStyle/>
            <a:p>
              <a:r>
                <a:rPr lang="en-US" sz="800" dirty="0"/>
                <a:t>+</a:t>
              </a:r>
            </a:p>
          </p:txBody>
        </p:sp>
        <p:sp>
          <p:nvSpPr>
            <p:cNvPr id="113" name="Oval 112"/>
            <p:cNvSpPr/>
            <p:nvPr/>
          </p:nvSpPr>
          <p:spPr bwMode="auto">
            <a:xfrm>
              <a:off x="1905000" y="22098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4" name="TextBox 48"/>
            <p:cNvSpPr txBox="1">
              <a:spLocks noChangeArrowheads="1"/>
            </p:cNvSpPr>
            <p:nvPr/>
          </p:nvSpPr>
          <p:spPr bwMode="auto">
            <a:xfrm>
              <a:off x="1905000" y="2211256"/>
              <a:ext cx="243978" cy="215444"/>
            </a:xfrm>
            <a:prstGeom prst="rect">
              <a:avLst/>
            </a:prstGeom>
            <a:noFill/>
            <a:ln w="9525">
              <a:noFill/>
              <a:miter lim="800000"/>
              <a:headEnd/>
              <a:tailEnd/>
            </a:ln>
          </p:spPr>
          <p:txBody>
            <a:bodyPr wrap="none">
              <a:spAutoFit/>
            </a:bodyPr>
            <a:lstStyle/>
            <a:p>
              <a:r>
                <a:rPr lang="en-US" sz="800" dirty="0"/>
                <a:t>+</a:t>
              </a:r>
            </a:p>
          </p:txBody>
        </p:sp>
        <p:sp>
          <p:nvSpPr>
            <p:cNvPr id="116" name="Oval 115"/>
            <p:cNvSpPr/>
            <p:nvPr/>
          </p:nvSpPr>
          <p:spPr bwMode="auto">
            <a:xfrm>
              <a:off x="954088" y="1752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7" name="TextBox 48"/>
            <p:cNvSpPr txBox="1">
              <a:spLocks noChangeArrowheads="1"/>
            </p:cNvSpPr>
            <p:nvPr/>
          </p:nvSpPr>
          <p:spPr bwMode="auto">
            <a:xfrm>
              <a:off x="914400" y="1754056"/>
              <a:ext cx="243978" cy="215444"/>
            </a:xfrm>
            <a:prstGeom prst="rect">
              <a:avLst/>
            </a:prstGeom>
            <a:noFill/>
            <a:ln w="9525">
              <a:noFill/>
              <a:miter lim="800000"/>
              <a:headEnd/>
              <a:tailEnd/>
            </a:ln>
          </p:spPr>
          <p:txBody>
            <a:bodyPr wrap="none">
              <a:spAutoFit/>
            </a:bodyPr>
            <a:lstStyle/>
            <a:p>
              <a:r>
                <a:rPr lang="en-US" sz="800" dirty="0"/>
                <a:t>+</a:t>
              </a:r>
            </a:p>
          </p:txBody>
        </p:sp>
        <p:sp>
          <p:nvSpPr>
            <p:cNvPr id="119" name="Oval 118"/>
            <p:cNvSpPr/>
            <p:nvPr/>
          </p:nvSpPr>
          <p:spPr bwMode="auto">
            <a:xfrm>
              <a:off x="685800" y="2133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0" name="TextBox 48"/>
            <p:cNvSpPr txBox="1">
              <a:spLocks noChangeArrowheads="1"/>
            </p:cNvSpPr>
            <p:nvPr/>
          </p:nvSpPr>
          <p:spPr bwMode="auto">
            <a:xfrm>
              <a:off x="692221" y="2135056"/>
              <a:ext cx="243979" cy="215444"/>
            </a:xfrm>
            <a:prstGeom prst="rect">
              <a:avLst/>
            </a:prstGeom>
            <a:noFill/>
            <a:ln w="9525">
              <a:noFill/>
              <a:miter lim="800000"/>
              <a:headEnd/>
              <a:tailEnd/>
            </a:ln>
          </p:spPr>
          <p:txBody>
            <a:bodyPr wrap="none">
              <a:spAutoFit/>
            </a:bodyPr>
            <a:lstStyle/>
            <a:p>
              <a:r>
                <a:rPr lang="en-US" sz="800" dirty="0"/>
                <a:t>+</a:t>
              </a:r>
            </a:p>
          </p:txBody>
        </p:sp>
        <p:sp>
          <p:nvSpPr>
            <p:cNvPr id="122" name="Oval 121"/>
            <p:cNvSpPr/>
            <p:nvPr/>
          </p:nvSpPr>
          <p:spPr bwMode="auto">
            <a:xfrm>
              <a:off x="1371608" y="23622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3" name="TextBox 48"/>
            <p:cNvSpPr txBox="1">
              <a:spLocks noChangeArrowheads="1"/>
            </p:cNvSpPr>
            <p:nvPr/>
          </p:nvSpPr>
          <p:spPr bwMode="auto">
            <a:xfrm>
              <a:off x="1371600" y="2363656"/>
              <a:ext cx="243977" cy="215444"/>
            </a:xfrm>
            <a:prstGeom prst="rect">
              <a:avLst/>
            </a:prstGeom>
            <a:noFill/>
            <a:ln w="9525">
              <a:noFill/>
              <a:miter lim="800000"/>
              <a:headEnd/>
              <a:tailEnd/>
            </a:ln>
          </p:spPr>
          <p:txBody>
            <a:bodyPr wrap="none">
              <a:spAutoFit/>
            </a:bodyPr>
            <a:lstStyle/>
            <a:p>
              <a:r>
                <a:rPr lang="en-US" sz="800" dirty="0"/>
                <a:t>+</a:t>
              </a:r>
            </a:p>
          </p:txBody>
        </p:sp>
        <p:sp>
          <p:nvSpPr>
            <p:cNvPr id="125" name="Oval 124"/>
            <p:cNvSpPr/>
            <p:nvPr/>
          </p:nvSpPr>
          <p:spPr bwMode="auto">
            <a:xfrm>
              <a:off x="649288" y="2819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6" name="TextBox 48"/>
            <p:cNvSpPr txBox="1">
              <a:spLocks noChangeArrowheads="1"/>
            </p:cNvSpPr>
            <p:nvPr/>
          </p:nvSpPr>
          <p:spPr bwMode="auto">
            <a:xfrm>
              <a:off x="609600" y="2820856"/>
              <a:ext cx="243978" cy="215444"/>
            </a:xfrm>
            <a:prstGeom prst="rect">
              <a:avLst/>
            </a:prstGeom>
            <a:noFill/>
            <a:ln w="9525">
              <a:noFill/>
              <a:miter lim="800000"/>
              <a:headEnd/>
              <a:tailEnd/>
            </a:ln>
          </p:spPr>
          <p:txBody>
            <a:bodyPr wrap="none">
              <a:spAutoFit/>
            </a:bodyPr>
            <a:lstStyle/>
            <a:p>
              <a:r>
                <a:rPr lang="en-US" sz="800" dirty="0"/>
                <a:t>+</a:t>
              </a:r>
            </a:p>
          </p:txBody>
        </p:sp>
        <p:sp>
          <p:nvSpPr>
            <p:cNvPr id="128" name="Oval 127"/>
            <p:cNvSpPr/>
            <p:nvPr/>
          </p:nvSpPr>
          <p:spPr bwMode="auto">
            <a:xfrm>
              <a:off x="3102400" y="2438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9" name="TextBox 48"/>
            <p:cNvSpPr txBox="1">
              <a:spLocks noChangeArrowheads="1"/>
            </p:cNvSpPr>
            <p:nvPr/>
          </p:nvSpPr>
          <p:spPr bwMode="auto">
            <a:xfrm>
              <a:off x="3108821" y="2439856"/>
              <a:ext cx="243979" cy="215444"/>
            </a:xfrm>
            <a:prstGeom prst="rect">
              <a:avLst/>
            </a:prstGeom>
            <a:noFill/>
            <a:ln w="9525">
              <a:noFill/>
              <a:miter lim="800000"/>
              <a:headEnd/>
              <a:tailEnd/>
            </a:ln>
          </p:spPr>
          <p:txBody>
            <a:bodyPr wrap="none">
              <a:spAutoFit/>
            </a:bodyPr>
            <a:lstStyle/>
            <a:p>
              <a:r>
                <a:rPr lang="en-US" sz="800" dirty="0"/>
                <a:t>+</a:t>
              </a:r>
            </a:p>
          </p:txBody>
        </p:sp>
        <p:sp>
          <p:nvSpPr>
            <p:cNvPr id="131" name="Oval 130"/>
            <p:cNvSpPr/>
            <p:nvPr/>
          </p:nvSpPr>
          <p:spPr bwMode="auto">
            <a:xfrm>
              <a:off x="1828777" y="25908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2" name="TextBox 48"/>
            <p:cNvSpPr txBox="1">
              <a:spLocks noChangeArrowheads="1"/>
            </p:cNvSpPr>
            <p:nvPr/>
          </p:nvSpPr>
          <p:spPr bwMode="auto">
            <a:xfrm>
              <a:off x="1828769" y="2592256"/>
              <a:ext cx="243977" cy="215444"/>
            </a:xfrm>
            <a:prstGeom prst="rect">
              <a:avLst/>
            </a:prstGeom>
            <a:noFill/>
            <a:ln w="9525">
              <a:noFill/>
              <a:miter lim="800000"/>
              <a:headEnd/>
              <a:tailEnd/>
            </a:ln>
          </p:spPr>
          <p:txBody>
            <a:bodyPr wrap="none">
              <a:spAutoFit/>
            </a:bodyPr>
            <a:lstStyle/>
            <a:p>
              <a:r>
                <a:rPr lang="en-US" sz="800" dirty="0"/>
                <a:t>+</a:t>
              </a:r>
            </a:p>
          </p:txBody>
        </p:sp>
        <p:sp>
          <p:nvSpPr>
            <p:cNvPr id="134" name="Oval 133"/>
            <p:cNvSpPr/>
            <p:nvPr/>
          </p:nvSpPr>
          <p:spPr bwMode="auto">
            <a:xfrm>
              <a:off x="877876" y="2438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5" name="TextBox 48"/>
            <p:cNvSpPr txBox="1">
              <a:spLocks noChangeArrowheads="1"/>
            </p:cNvSpPr>
            <p:nvPr/>
          </p:nvSpPr>
          <p:spPr bwMode="auto">
            <a:xfrm>
              <a:off x="838188" y="2439856"/>
              <a:ext cx="243978" cy="215444"/>
            </a:xfrm>
            <a:prstGeom prst="rect">
              <a:avLst/>
            </a:prstGeom>
            <a:noFill/>
            <a:ln w="9525">
              <a:noFill/>
              <a:miter lim="800000"/>
              <a:headEnd/>
              <a:tailEnd/>
            </a:ln>
          </p:spPr>
          <p:txBody>
            <a:bodyPr wrap="none">
              <a:spAutoFit/>
            </a:bodyPr>
            <a:lstStyle/>
            <a:p>
              <a:r>
                <a:rPr lang="en-US" sz="800" dirty="0"/>
                <a:t>+</a:t>
              </a:r>
            </a:p>
          </p:txBody>
        </p:sp>
        <p:sp>
          <p:nvSpPr>
            <p:cNvPr id="137" name="Oval 136"/>
            <p:cNvSpPr/>
            <p:nvPr/>
          </p:nvSpPr>
          <p:spPr bwMode="auto">
            <a:xfrm>
              <a:off x="2057400" y="2819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8" name="TextBox 48"/>
            <p:cNvSpPr txBox="1">
              <a:spLocks noChangeArrowheads="1"/>
            </p:cNvSpPr>
            <p:nvPr/>
          </p:nvSpPr>
          <p:spPr bwMode="auto">
            <a:xfrm>
              <a:off x="2063821" y="2820856"/>
              <a:ext cx="243979" cy="215444"/>
            </a:xfrm>
            <a:prstGeom prst="rect">
              <a:avLst/>
            </a:prstGeom>
            <a:noFill/>
            <a:ln w="9525">
              <a:noFill/>
              <a:miter lim="800000"/>
              <a:headEnd/>
              <a:tailEnd/>
            </a:ln>
          </p:spPr>
          <p:txBody>
            <a:bodyPr wrap="none">
              <a:spAutoFit/>
            </a:bodyPr>
            <a:lstStyle/>
            <a:p>
              <a:r>
                <a:rPr lang="en-US" sz="800" dirty="0"/>
                <a:t>+</a:t>
              </a:r>
            </a:p>
          </p:txBody>
        </p:sp>
        <p:sp>
          <p:nvSpPr>
            <p:cNvPr id="140" name="Oval 139"/>
            <p:cNvSpPr/>
            <p:nvPr/>
          </p:nvSpPr>
          <p:spPr bwMode="auto">
            <a:xfrm>
              <a:off x="1219208" y="27432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1" name="TextBox 48"/>
            <p:cNvSpPr txBox="1">
              <a:spLocks noChangeArrowheads="1"/>
            </p:cNvSpPr>
            <p:nvPr/>
          </p:nvSpPr>
          <p:spPr bwMode="auto">
            <a:xfrm>
              <a:off x="1219200" y="2744656"/>
              <a:ext cx="243977" cy="215444"/>
            </a:xfrm>
            <a:prstGeom prst="rect">
              <a:avLst/>
            </a:prstGeom>
            <a:noFill/>
            <a:ln w="9525">
              <a:noFill/>
              <a:miter lim="800000"/>
              <a:headEnd/>
              <a:tailEnd/>
            </a:ln>
          </p:spPr>
          <p:txBody>
            <a:bodyPr wrap="none">
              <a:spAutoFit/>
            </a:bodyPr>
            <a:lstStyle/>
            <a:p>
              <a:r>
                <a:rPr lang="en-US" sz="800" dirty="0"/>
                <a:t>+</a:t>
              </a:r>
            </a:p>
          </p:txBody>
        </p:sp>
        <p:sp>
          <p:nvSpPr>
            <p:cNvPr id="143" name="Oval 142"/>
            <p:cNvSpPr/>
            <p:nvPr/>
          </p:nvSpPr>
          <p:spPr bwMode="auto">
            <a:xfrm>
              <a:off x="2340396" y="1676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4" name="TextBox 48"/>
            <p:cNvSpPr txBox="1">
              <a:spLocks noChangeArrowheads="1"/>
            </p:cNvSpPr>
            <p:nvPr/>
          </p:nvSpPr>
          <p:spPr bwMode="auto">
            <a:xfrm>
              <a:off x="2300708" y="1677856"/>
              <a:ext cx="243978" cy="215444"/>
            </a:xfrm>
            <a:prstGeom prst="rect">
              <a:avLst/>
            </a:prstGeom>
            <a:noFill/>
            <a:ln w="9525">
              <a:noFill/>
              <a:miter lim="800000"/>
              <a:headEnd/>
              <a:tailEnd/>
            </a:ln>
          </p:spPr>
          <p:txBody>
            <a:bodyPr wrap="none">
              <a:spAutoFit/>
            </a:bodyPr>
            <a:lstStyle/>
            <a:p>
              <a:r>
                <a:rPr lang="en-US" sz="800" dirty="0"/>
                <a:t>+</a:t>
              </a:r>
            </a:p>
          </p:txBody>
        </p:sp>
        <p:sp>
          <p:nvSpPr>
            <p:cNvPr id="146" name="Oval 145"/>
            <p:cNvSpPr/>
            <p:nvPr/>
          </p:nvSpPr>
          <p:spPr bwMode="auto">
            <a:xfrm>
              <a:off x="1524000" y="17526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7" name="TextBox 48"/>
            <p:cNvSpPr txBox="1">
              <a:spLocks noChangeArrowheads="1"/>
            </p:cNvSpPr>
            <p:nvPr/>
          </p:nvSpPr>
          <p:spPr bwMode="auto">
            <a:xfrm>
              <a:off x="1530421" y="1754056"/>
              <a:ext cx="243979" cy="215444"/>
            </a:xfrm>
            <a:prstGeom prst="rect">
              <a:avLst/>
            </a:prstGeom>
            <a:noFill/>
            <a:ln w="9525">
              <a:noFill/>
              <a:miter lim="800000"/>
              <a:headEnd/>
              <a:tailEnd/>
            </a:ln>
          </p:spPr>
          <p:txBody>
            <a:bodyPr wrap="none">
              <a:spAutoFit/>
            </a:bodyPr>
            <a:lstStyle/>
            <a:p>
              <a:r>
                <a:rPr lang="en-US" sz="800" dirty="0"/>
                <a:t>+</a:t>
              </a:r>
            </a:p>
          </p:txBody>
        </p:sp>
        <p:sp>
          <p:nvSpPr>
            <p:cNvPr id="149" name="Oval 148"/>
            <p:cNvSpPr/>
            <p:nvPr/>
          </p:nvSpPr>
          <p:spPr bwMode="auto">
            <a:xfrm>
              <a:off x="2438408" y="28194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0" name="TextBox 48"/>
            <p:cNvSpPr txBox="1">
              <a:spLocks noChangeArrowheads="1"/>
            </p:cNvSpPr>
            <p:nvPr/>
          </p:nvSpPr>
          <p:spPr bwMode="auto">
            <a:xfrm>
              <a:off x="2438400" y="2820856"/>
              <a:ext cx="243977" cy="215444"/>
            </a:xfrm>
            <a:prstGeom prst="rect">
              <a:avLst/>
            </a:prstGeom>
            <a:noFill/>
            <a:ln w="9525">
              <a:noFill/>
              <a:miter lim="800000"/>
              <a:headEnd/>
              <a:tailEnd/>
            </a:ln>
          </p:spPr>
          <p:txBody>
            <a:bodyPr wrap="none">
              <a:spAutoFit/>
            </a:bodyPr>
            <a:lstStyle/>
            <a:p>
              <a:r>
                <a:rPr lang="en-US" sz="800" dirty="0"/>
                <a:t>+</a:t>
              </a:r>
            </a:p>
          </p:txBody>
        </p:sp>
        <p:sp>
          <p:nvSpPr>
            <p:cNvPr id="152" name="Oval 151"/>
            <p:cNvSpPr/>
            <p:nvPr/>
          </p:nvSpPr>
          <p:spPr bwMode="auto">
            <a:xfrm>
              <a:off x="2020876" y="18288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3" name="TextBox 48"/>
            <p:cNvSpPr txBox="1">
              <a:spLocks noChangeArrowheads="1"/>
            </p:cNvSpPr>
            <p:nvPr/>
          </p:nvSpPr>
          <p:spPr bwMode="auto">
            <a:xfrm>
              <a:off x="1981188" y="1830256"/>
              <a:ext cx="243978" cy="215444"/>
            </a:xfrm>
            <a:prstGeom prst="rect">
              <a:avLst/>
            </a:prstGeom>
            <a:noFill/>
            <a:ln w="9525">
              <a:noFill/>
              <a:miter lim="800000"/>
              <a:headEnd/>
              <a:tailEnd/>
            </a:ln>
          </p:spPr>
          <p:txBody>
            <a:bodyPr wrap="none">
              <a:spAutoFit/>
            </a:bodyPr>
            <a:lstStyle/>
            <a:p>
              <a:r>
                <a:rPr lang="en-US" sz="800" dirty="0"/>
                <a:t>+</a:t>
              </a:r>
            </a:p>
          </p:txBody>
        </p:sp>
        <p:sp>
          <p:nvSpPr>
            <p:cNvPr id="155" name="Oval 154"/>
            <p:cNvSpPr/>
            <p:nvPr/>
          </p:nvSpPr>
          <p:spPr bwMode="auto">
            <a:xfrm>
              <a:off x="2971800" y="1676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6" name="TextBox 48"/>
            <p:cNvSpPr txBox="1">
              <a:spLocks noChangeArrowheads="1"/>
            </p:cNvSpPr>
            <p:nvPr/>
          </p:nvSpPr>
          <p:spPr bwMode="auto">
            <a:xfrm>
              <a:off x="2978221" y="1677856"/>
              <a:ext cx="243979" cy="215444"/>
            </a:xfrm>
            <a:prstGeom prst="rect">
              <a:avLst/>
            </a:prstGeom>
            <a:noFill/>
            <a:ln w="9525">
              <a:noFill/>
              <a:miter lim="800000"/>
              <a:headEnd/>
              <a:tailEnd/>
            </a:ln>
          </p:spPr>
          <p:txBody>
            <a:bodyPr wrap="none">
              <a:spAutoFit/>
            </a:bodyPr>
            <a:lstStyle/>
            <a:p>
              <a:r>
                <a:rPr lang="en-US" sz="800" dirty="0"/>
                <a:t>+</a:t>
              </a:r>
            </a:p>
          </p:txBody>
        </p:sp>
        <p:sp>
          <p:nvSpPr>
            <p:cNvPr id="158" name="Oval 157"/>
            <p:cNvSpPr/>
            <p:nvPr/>
          </p:nvSpPr>
          <p:spPr bwMode="auto">
            <a:xfrm>
              <a:off x="2652257" y="21336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59" name="TextBox 48"/>
            <p:cNvSpPr txBox="1">
              <a:spLocks noChangeArrowheads="1"/>
            </p:cNvSpPr>
            <p:nvPr/>
          </p:nvSpPr>
          <p:spPr bwMode="auto">
            <a:xfrm>
              <a:off x="2652249" y="2135056"/>
              <a:ext cx="243977" cy="215444"/>
            </a:xfrm>
            <a:prstGeom prst="rect">
              <a:avLst/>
            </a:prstGeom>
            <a:noFill/>
            <a:ln w="9525">
              <a:noFill/>
              <a:miter lim="800000"/>
              <a:headEnd/>
              <a:tailEnd/>
            </a:ln>
          </p:spPr>
          <p:txBody>
            <a:bodyPr wrap="none">
              <a:spAutoFit/>
            </a:bodyPr>
            <a:lstStyle/>
            <a:p>
              <a:r>
                <a:rPr lang="en-US" sz="800" dirty="0"/>
                <a:t>+</a:t>
              </a:r>
            </a:p>
          </p:txBody>
        </p:sp>
        <p:sp>
          <p:nvSpPr>
            <p:cNvPr id="161" name="Oval 160"/>
            <p:cNvSpPr/>
            <p:nvPr/>
          </p:nvSpPr>
          <p:spPr bwMode="auto">
            <a:xfrm>
              <a:off x="2264184" y="2057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62" name="TextBox 48"/>
            <p:cNvSpPr txBox="1">
              <a:spLocks noChangeArrowheads="1"/>
            </p:cNvSpPr>
            <p:nvPr/>
          </p:nvSpPr>
          <p:spPr bwMode="auto">
            <a:xfrm>
              <a:off x="2224496" y="2058856"/>
              <a:ext cx="243978" cy="215444"/>
            </a:xfrm>
            <a:prstGeom prst="rect">
              <a:avLst/>
            </a:prstGeom>
            <a:noFill/>
            <a:ln w="9525">
              <a:noFill/>
              <a:miter lim="800000"/>
              <a:headEnd/>
              <a:tailEnd/>
            </a:ln>
          </p:spPr>
          <p:txBody>
            <a:bodyPr wrap="none">
              <a:spAutoFit/>
            </a:bodyPr>
            <a:lstStyle/>
            <a:p>
              <a:r>
                <a:rPr lang="en-US" sz="800" dirty="0"/>
                <a:t>+</a:t>
              </a:r>
            </a:p>
          </p:txBody>
        </p:sp>
        <p:sp>
          <p:nvSpPr>
            <p:cNvPr id="164" name="Oval 163"/>
            <p:cNvSpPr/>
            <p:nvPr/>
          </p:nvSpPr>
          <p:spPr bwMode="auto">
            <a:xfrm>
              <a:off x="3276600" y="27432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65" name="TextBox 48"/>
            <p:cNvSpPr txBox="1">
              <a:spLocks noChangeArrowheads="1"/>
            </p:cNvSpPr>
            <p:nvPr/>
          </p:nvSpPr>
          <p:spPr bwMode="auto">
            <a:xfrm>
              <a:off x="3283021" y="2744656"/>
              <a:ext cx="243979" cy="215444"/>
            </a:xfrm>
            <a:prstGeom prst="rect">
              <a:avLst/>
            </a:prstGeom>
            <a:noFill/>
            <a:ln w="9525">
              <a:noFill/>
              <a:miter lim="800000"/>
              <a:headEnd/>
              <a:tailEnd/>
            </a:ln>
          </p:spPr>
          <p:txBody>
            <a:bodyPr wrap="none">
              <a:spAutoFit/>
            </a:bodyPr>
            <a:lstStyle/>
            <a:p>
              <a:r>
                <a:rPr lang="en-US" sz="800" dirty="0"/>
                <a:t>+</a:t>
              </a:r>
            </a:p>
          </p:txBody>
        </p:sp>
        <p:sp>
          <p:nvSpPr>
            <p:cNvPr id="167" name="Oval 166"/>
            <p:cNvSpPr/>
            <p:nvPr/>
          </p:nvSpPr>
          <p:spPr bwMode="auto">
            <a:xfrm>
              <a:off x="2895565" y="28194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68" name="TextBox 48"/>
            <p:cNvSpPr txBox="1">
              <a:spLocks noChangeArrowheads="1"/>
            </p:cNvSpPr>
            <p:nvPr/>
          </p:nvSpPr>
          <p:spPr bwMode="auto">
            <a:xfrm>
              <a:off x="2895557" y="2820856"/>
              <a:ext cx="243977" cy="215444"/>
            </a:xfrm>
            <a:prstGeom prst="rect">
              <a:avLst/>
            </a:prstGeom>
            <a:noFill/>
            <a:ln w="9525">
              <a:noFill/>
              <a:miter lim="800000"/>
              <a:headEnd/>
              <a:tailEnd/>
            </a:ln>
          </p:spPr>
          <p:txBody>
            <a:bodyPr wrap="none">
              <a:spAutoFit/>
            </a:bodyPr>
            <a:lstStyle/>
            <a:p>
              <a:r>
                <a:rPr lang="en-US" sz="800" dirty="0"/>
                <a:t>+</a:t>
              </a:r>
            </a:p>
          </p:txBody>
        </p:sp>
        <p:sp>
          <p:nvSpPr>
            <p:cNvPr id="170" name="Oval 169"/>
            <p:cNvSpPr/>
            <p:nvPr/>
          </p:nvSpPr>
          <p:spPr bwMode="auto">
            <a:xfrm>
              <a:off x="1563688" y="20574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1" name="TextBox 48"/>
            <p:cNvSpPr txBox="1">
              <a:spLocks noChangeArrowheads="1"/>
            </p:cNvSpPr>
            <p:nvPr/>
          </p:nvSpPr>
          <p:spPr bwMode="auto">
            <a:xfrm>
              <a:off x="1524000" y="2058856"/>
              <a:ext cx="243978" cy="215444"/>
            </a:xfrm>
            <a:prstGeom prst="rect">
              <a:avLst/>
            </a:prstGeom>
            <a:noFill/>
            <a:ln w="9525">
              <a:noFill/>
              <a:miter lim="800000"/>
              <a:headEnd/>
              <a:tailEnd/>
            </a:ln>
          </p:spPr>
          <p:txBody>
            <a:bodyPr wrap="none">
              <a:spAutoFit/>
            </a:bodyPr>
            <a:lstStyle/>
            <a:p>
              <a:r>
                <a:rPr lang="en-US" sz="800" dirty="0"/>
                <a:t>+</a:t>
              </a:r>
            </a:p>
          </p:txBody>
        </p:sp>
        <p:sp>
          <p:nvSpPr>
            <p:cNvPr id="173" name="Oval 172"/>
            <p:cNvSpPr/>
            <p:nvPr/>
          </p:nvSpPr>
          <p:spPr bwMode="auto">
            <a:xfrm>
              <a:off x="2264200" y="2362200"/>
              <a:ext cx="228600"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4" name="TextBox 48"/>
            <p:cNvSpPr txBox="1">
              <a:spLocks noChangeArrowheads="1"/>
            </p:cNvSpPr>
            <p:nvPr/>
          </p:nvSpPr>
          <p:spPr bwMode="auto">
            <a:xfrm>
              <a:off x="2270621" y="2363656"/>
              <a:ext cx="243979" cy="215444"/>
            </a:xfrm>
            <a:prstGeom prst="rect">
              <a:avLst/>
            </a:prstGeom>
            <a:noFill/>
            <a:ln w="9525">
              <a:noFill/>
              <a:miter lim="800000"/>
              <a:headEnd/>
              <a:tailEnd/>
            </a:ln>
          </p:spPr>
          <p:txBody>
            <a:bodyPr wrap="none">
              <a:spAutoFit/>
            </a:bodyPr>
            <a:lstStyle/>
            <a:p>
              <a:r>
                <a:rPr lang="en-US" sz="800" dirty="0"/>
                <a:t>+</a:t>
              </a:r>
            </a:p>
          </p:txBody>
        </p:sp>
        <p:sp>
          <p:nvSpPr>
            <p:cNvPr id="176" name="Oval 175"/>
            <p:cNvSpPr/>
            <p:nvPr/>
          </p:nvSpPr>
          <p:spPr bwMode="auto">
            <a:xfrm>
              <a:off x="2576045" y="2514600"/>
              <a:ext cx="228599" cy="228600"/>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77" name="TextBox 48"/>
            <p:cNvSpPr txBox="1">
              <a:spLocks noChangeArrowheads="1"/>
            </p:cNvSpPr>
            <p:nvPr/>
          </p:nvSpPr>
          <p:spPr bwMode="auto">
            <a:xfrm>
              <a:off x="2576037" y="2516056"/>
              <a:ext cx="243977" cy="215444"/>
            </a:xfrm>
            <a:prstGeom prst="rect">
              <a:avLst/>
            </a:prstGeom>
            <a:noFill/>
            <a:ln w="9525">
              <a:noFill/>
              <a:miter lim="800000"/>
              <a:headEnd/>
              <a:tailEnd/>
            </a:ln>
          </p:spPr>
          <p:txBody>
            <a:bodyPr wrap="none">
              <a:spAutoFit/>
            </a:bodyPr>
            <a:lstStyle/>
            <a:p>
              <a:r>
                <a:rPr lang="en-US" sz="800" dirty="0"/>
                <a:t>+</a:t>
              </a:r>
            </a:p>
          </p:txBody>
        </p:sp>
      </p:grpSp>
      <p:graphicFrame>
        <p:nvGraphicFramePr>
          <p:cNvPr id="180" name="Object 6"/>
          <p:cNvGraphicFramePr>
            <a:graphicFrameLocks noChangeAspect="1"/>
          </p:cNvGraphicFramePr>
          <p:nvPr>
            <p:extLst>
              <p:ext uri="{D42A27DB-BD31-4B8C-83A1-F6EECF244321}">
                <p14:modId xmlns:p14="http://schemas.microsoft.com/office/powerpoint/2010/main" val="78616711"/>
              </p:ext>
            </p:extLst>
          </p:nvPr>
        </p:nvGraphicFramePr>
        <p:xfrm>
          <a:off x="5105400" y="4953000"/>
          <a:ext cx="714935" cy="412750"/>
        </p:xfrm>
        <a:graphic>
          <a:graphicData uri="http://schemas.openxmlformats.org/presentationml/2006/ole">
            <mc:AlternateContent xmlns:mc="http://schemas.openxmlformats.org/markup-compatibility/2006">
              <mc:Choice xmlns:v="urn:schemas-microsoft-com:vml" Requires="v">
                <p:oleObj spid="_x0000_s1029" name="Equation" r:id="rId6" imgW="368280" imgH="190440" progId="Equation.3">
                  <p:embed/>
                </p:oleObj>
              </mc:Choice>
              <mc:Fallback>
                <p:oleObj name="Equation" r:id="rId6" imgW="368280" imgH="190440" progId="Equation.3">
                  <p:embed/>
                  <p:pic>
                    <p:nvPicPr>
                      <p:cNvPr id="18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4953000"/>
                        <a:ext cx="714935"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D15BA60-0FAC-484E-8B96-52504217DE47}"/>
                  </a:ext>
                </a:extLst>
              </p:cNvPr>
              <p:cNvSpPr txBox="1"/>
              <p:nvPr/>
            </p:nvSpPr>
            <p:spPr>
              <a:xfrm>
                <a:off x="5105400" y="4191000"/>
                <a:ext cx="578555" cy="474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𝑖</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num>
                        <m:den>
                          <m:r>
                            <a:rPr lang="en-US" b="0" i="1" smtClean="0">
                              <a:latin typeface="Cambria Math" panose="02040503050406030204" pitchFamily="18" charset="0"/>
                            </a:rPr>
                            <m:t>𝑡</m:t>
                          </m:r>
                        </m:den>
                      </m:f>
                    </m:oMath>
                  </m:oMathPara>
                </a14:m>
                <a:endParaRPr lang="en-US" dirty="0"/>
              </a:p>
            </p:txBody>
          </p:sp>
        </mc:Choice>
        <mc:Fallback xmlns="">
          <p:sp>
            <p:nvSpPr>
              <p:cNvPr id="3" name="TextBox 2">
                <a:extLst>
                  <a:ext uri="{FF2B5EF4-FFF2-40B4-BE49-F238E27FC236}">
                    <a16:creationId xmlns:a16="http://schemas.microsoft.com/office/drawing/2014/main" id="{3D15BA60-0FAC-484E-8B96-52504217DE47}"/>
                  </a:ext>
                </a:extLst>
              </p:cNvPr>
              <p:cNvSpPr txBox="1">
                <a:spLocks noRot="1" noChangeAspect="1" noMove="1" noResize="1" noEditPoints="1" noAdjustHandles="1" noChangeArrowheads="1" noChangeShapeType="1" noTextEdit="1"/>
              </p:cNvSpPr>
              <p:nvPr/>
            </p:nvSpPr>
            <p:spPr>
              <a:xfrm>
                <a:off x="5105400" y="4191000"/>
                <a:ext cx="578555" cy="474361"/>
              </a:xfrm>
              <a:prstGeom prst="rect">
                <a:avLst/>
              </a:prstGeom>
              <a:blipFill>
                <a:blip r:embed="rId8"/>
                <a:stretch>
                  <a:fillRect/>
                </a:stretch>
              </a:blipFill>
            </p:spPr>
            <p:txBody>
              <a:bodyPr/>
              <a:lstStyle/>
              <a:p>
                <a:r>
                  <a:rPr lang="en-US">
                    <a:noFill/>
                  </a:rPr>
                  <a:t> </a:t>
                </a:r>
              </a:p>
            </p:txBody>
          </p:sp>
        </mc:Fallback>
      </mc:AlternateContent>
      <p:sp>
        <p:nvSpPr>
          <p:cNvPr id="65" name="Rectangle 64">
            <a:extLst>
              <a:ext uri="{FF2B5EF4-FFF2-40B4-BE49-F238E27FC236}">
                <a16:creationId xmlns:a16="http://schemas.microsoft.com/office/drawing/2014/main" id="{C8714569-C84F-4B07-9268-7DC35D8A3D2F}"/>
              </a:ext>
            </a:extLst>
          </p:cNvPr>
          <p:cNvSpPr>
            <a:spLocks noChangeArrowheads="1"/>
          </p:cNvSpPr>
          <p:nvPr/>
        </p:nvSpPr>
        <p:spPr bwMode="auto">
          <a:xfrm>
            <a:off x="762000" y="5715000"/>
            <a:ext cx="7543800" cy="341632"/>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latin typeface="Comic Sans MS" pitchFamily="66" charset="0"/>
              </a:rPr>
              <a:t>Why positive Charge? Because of the historical reason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nodeType="clickEffect">
                                  <p:stCondLst>
                                    <p:cond delay="0"/>
                                  </p:stCondLst>
                                  <p:childTnLst>
                                    <p:animMotion origin="layout" path="M 3.33333E-6 -8.32562E-7 L 0.00833 -8.32562E-7 L 0.01666 -8.32562E-7 L 0.025 -8.32562E-7 L 0.03333 -8.32562E-7 L 0.04166 -8.32562E-7 L 0.05833 -8.32562E-7 L 0.06666 -8.32562E-7 " pathEditMode="relative" ptsTypes="AAAAAAAA">
                                      <p:cBhvr>
                                        <p:cTn id="6" dur="20000" fill="hold"/>
                                        <p:tgtEl>
                                          <p:spTgt spid="17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63" grpId="0"/>
      <p:bldP spid="41" grpId="0"/>
      <p:bldP spid="3" grpId="0"/>
      <p:bldP spid="6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197C2C-5581-4AD7-969A-91230205AC4B}"/>
              </a:ext>
            </a:extLst>
          </p:cNvPr>
          <p:cNvSpPr/>
          <p:nvPr/>
        </p:nvSpPr>
        <p:spPr>
          <a:xfrm>
            <a:off x="533400" y="381000"/>
            <a:ext cx="8408158" cy="923330"/>
          </a:xfrm>
          <a:prstGeom prst="rect">
            <a:avLst/>
          </a:prstGeom>
        </p:spPr>
        <p:txBody>
          <a:bodyPr wrap="square">
            <a:spAutoFit/>
          </a:bodyPr>
          <a:lstStyle/>
          <a:p>
            <a:r>
              <a:rPr lang="en-US" dirty="0">
                <a:latin typeface="TimesNewRomanPSMT"/>
              </a:rPr>
              <a:t>T83-Q17. A 10-ohm resistor has a constant current. If 1200 C of charge flow through it in 4 minutes what is the value of the current?</a:t>
            </a:r>
          </a:p>
          <a:p>
            <a:r>
              <a:rPr lang="en-US" dirty="0">
                <a:latin typeface="TimesNewRomanPSMT"/>
              </a:rPr>
              <a:t>A) 5.0 A</a:t>
            </a:r>
            <a:endParaRPr lang="ar-SA" dirty="0"/>
          </a:p>
        </p:txBody>
      </p:sp>
    </p:spTree>
    <p:extLst>
      <p:ext uri="{BB962C8B-B14F-4D97-AF65-F5344CB8AC3E}">
        <p14:creationId xmlns:p14="http://schemas.microsoft.com/office/powerpoint/2010/main" val="652288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305800" cy="2308324"/>
          </a:xfrm>
          <a:prstGeom prst="rect">
            <a:avLst/>
          </a:prstGeom>
        </p:spPr>
        <p:txBody>
          <a:bodyPr wrap="square">
            <a:spAutoFit/>
          </a:bodyPr>
          <a:lstStyle/>
          <a:p>
            <a:r>
              <a:rPr lang="en-US" b="1" dirty="0">
                <a:solidFill>
                  <a:srgbClr val="000000"/>
                </a:solidFill>
                <a:latin typeface="Times New Roman" panose="02020603050405020304" pitchFamily="18" charset="0"/>
              </a:rPr>
              <a:t>T102-Q20. </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The filament of a light bulb is initially at 20.0 </a:t>
            </a:r>
            <a:r>
              <a:rPr lang="en-US" sz="1100" baseline="30000" dirty="0" err="1">
                <a:solidFill>
                  <a:srgbClr val="000000"/>
                </a:solidFill>
                <a:latin typeface="Times New Roman" panose="02020603050405020304" pitchFamily="18" charset="0"/>
              </a:rPr>
              <a:t>o</a:t>
            </a:r>
            <a:r>
              <a:rPr lang="en-US" dirty="0" err="1">
                <a:solidFill>
                  <a:srgbClr val="000000"/>
                </a:solidFill>
                <a:latin typeface="Times New Roman" panose="02020603050405020304" pitchFamily="18" charset="0"/>
              </a:rPr>
              <a:t>C.</a:t>
            </a:r>
            <a:r>
              <a:rPr lang="en-US" dirty="0">
                <a:solidFill>
                  <a:srgbClr val="000000"/>
                </a:solidFill>
                <a:latin typeface="Times New Roman" panose="02020603050405020304" pitchFamily="18" charset="0"/>
              </a:rPr>
              <a:t> It is connected to a voltage source which maintains a constant potential difference across the filament. The current in the bulb when it reaches its final operational temperature is one-tenth its value when the bulb is first turned on. What is the final operational temperature of the filament? Assume that the dimensions of the filament do not change, and that the temperature coefficient of resistivity of the filament is 0.00450 (</a:t>
            </a:r>
            <a:r>
              <a:rPr lang="en-US" sz="1100" baseline="30000" dirty="0" err="1">
                <a:solidFill>
                  <a:srgbClr val="000000"/>
                </a:solidFill>
                <a:latin typeface="Times New Roman" panose="02020603050405020304" pitchFamily="18" charset="0"/>
              </a:rPr>
              <a:t>o</a:t>
            </a:r>
            <a:r>
              <a:rPr lang="en-US" dirty="0" err="1">
                <a:solidFill>
                  <a:srgbClr val="000000"/>
                </a:solidFill>
                <a:latin typeface="Times New Roman" panose="02020603050405020304" pitchFamily="18" charset="0"/>
              </a:rPr>
              <a:t>C</a:t>
            </a:r>
            <a:r>
              <a:rPr lang="en-US" dirty="0">
                <a:solidFill>
                  <a:srgbClr val="000000"/>
                </a:solidFill>
                <a:latin typeface="Times New Roman" panose="02020603050405020304" pitchFamily="18" charset="0"/>
              </a:rPr>
              <a:t>)</a:t>
            </a:r>
            <a:r>
              <a:rPr lang="en-US" sz="1100" baseline="30000" dirty="0">
                <a:solidFill>
                  <a:srgbClr val="000000"/>
                </a:solidFill>
                <a:latin typeface="Times New Roman" panose="02020603050405020304" pitchFamily="18" charset="0"/>
              </a:rPr>
              <a:t>-1</a:t>
            </a:r>
            <a:r>
              <a:rPr lang="en-US" dirty="0">
                <a:solidFill>
                  <a:srgbClr val="000000"/>
                </a:solidFill>
                <a:latin typeface="Times New Roman" panose="02020603050405020304" pitchFamily="18" charset="0"/>
              </a:rPr>
              <a:t>. </a:t>
            </a:r>
          </a:p>
          <a:p>
            <a:r>
              <a:rPr lang="en-US" dirty="0">
                <a:solidFill>
                  <a:srgbClr val="000000"/>
                </a:solidFill>
                <a:latin typeface="Times New Roman" panose="02020603050405020304" pitchFamily="18" charset="0"/>
              </a:rPr>
              <a:t>A) 2020 </a:t>
            </a:r>
            <a:r>
              <a:rPr lang="en-US" sz="1100" baseline="30000" dirty="0" err="1">
                <a:solidFill>
                  <a:srgbClr val="000000"/>
                </a:solidFill>
                <a:latin typeface="Times New Roman" panose="02020603050405020304" pitchFamily="18" charset="0"/>
              </a:rPr>
              <a:t>o</a:t>
            </a:r>
            <a:r>
              <a:rPr lang="en-US" dirty="0" err="1">
                <a:solidFill>
                  <a:srgbClr val="000000"/>
                </a:solidFill>
                <a:latin typeface="Times New Roman" panose="02020603050405020304" pitchFamily="18" charset="0"/>
              </a:rPr>
              <a:t>C</a:t>
            </a:r>
            <a:r>
              <a:rPr lang="en-US" dirty="0">
                <a:solidFill>
                  <a:srgbClr val="000000"/>
                </a:solidFill>
                <a:latin typeface="Times New Roman" panose="02020603050405020304" pitchFamily="18" charset="0"/>
              </a:rPr>
              <a:t> </a:t>
            </a:r>
          </a:p>
        </p:txBody>
      </p:sp>
      <p:sp>
        <p:nvSpPr>
          <p:cNvPr id="3" name="Rectangle 2"/>
          <p:cNvSpPr/>
          <p:nvPr/>
        </p:nvSpPr>
        <p:spPr>
          <a:xfrm>
            <a:off x="381000" y="3200400"/>
            <a:ext cx="7924800" cy="1477328"/>
          </a:xfrm>
          <a:prstGeom prst="rect">
            <a:avLst/>
          </a:prstGeom>
        </p:spPr>
        <p:txBody>
          <a:bodyPr wrap="square">
            <a:spAutoFit/>
          </a:bodyPr>
          <a:lstStyle/>
          <a:p>
            <a:r>
              <a:rPr lang="en-US" dirty="0">
                <a:solidFill>
                  <a:srgbClr val="000000"/>
                </a:solidFill>
                <a:latin typeface="Times New Roman" panose="02020603050405020304" pitchFamily="18" charset="0"/>
              </a:rPr>
              <a:t>T102-Q19. </a:t>
            </a:r>
          </a:p>
          <a:p>
            <a:r>
              <a:rPr lang="en-US" dirty="0">
                <a:solidFill>
                  <a:srgbClr val="000000"/>
                </a:solidFill>
                <a:latin typeface="Times New Roman" panose="02020603050405020304" pitchFamily="18" charset="0"/>
              </a:rPr>
              <a:t>A light bulb has a 120 V potential difference applied to it. If the potential difference is increased to 150 V, what is the fractional increase in the power dissipated in the light bulb? Assume that the resistance of the light bulb remains constant. </a:t>
            </a:r>
          </a:p>
          <a:p>
            <a:r>
              <a:rPr lang="en-US" dirty="0">
                <a:solidFill>
                  <a:srgbClr val="000000"/>
                </a:solidFill>
                <a:latin typeface="Times New Roman" panose="02020603050405020304" pitchFamily="18" charset="0"/>
              </a:rPr>
              <a:t>A) 0.56 </a:t>
            </a:r>
            <a:endParaRPr lang="ar-SA" dirty="0"/>
          </a:p>
        </p:txBody>
      </p:sp>
      <p:sp>
        <p:nvSpPr>
          <p:cNvPr id="4" name="Rectangle 3"/>
          <p:cNvSpPr/>
          <p:nvPr/>
        </p:nvSpPr>
        <p:spPr>
          <a:xfrm>
            <a:off x="381000" y="4876800"/>
            <a:ext cx="7924800" cy="1477328"/>
          </a:xfrm>
          <a:prstGeom prst="rect">
            <a:avLst/>
          </a:prstGeom>
        </p:spPr>
        <p:txBody>
          <a:bodyPr wrap="square">
            <a:spAutoFit/>
          </a:bodyPr>
          <a:lstStyle/>
          <a:p>
            <a:r>
              <a:rPr lang="en-US" b="1" dirty="0">
                <a:solidFill>
                  <a:srgbClr val="000000"/>
                </a:solidFill>
                <a:latin typeface="Times New Roman" panose="02020603050405020304" pitchFamily="18" charset="0"/>
              </a:rPr>
              <a:t>T102-Q18. </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A 120 V potential difference is applied to the ends of a conducting wire, causing a current of 16 A to pass through it. If the length of the wire is 1.0 m, and the resistivity of its material is 1.0 × 10</a:t>
            </a:r>
            <a:r>
              <a:rPr lang="en-US" sz="1100" baseline="30000" dirty="0">
                <a:solidFill>
                  <a:srgbClr val="000000"/>
                </a:solidFill>
                <a:latin typeface="Times New Roman" panose="02020603050405020304" pitchFamily="18" charset="0"/>
              </a:rPr>
              <a:t>-6 </a:t>
            </a:r>
            <a:r>
              <a:rPr lang="en-US" dirty="0" err="1">
                <a:solidFill>
                  <a:srgbClr val="000000"/>
                </a:solidFill>
                <a:latin typeface="Times New Roman" panose="02020603050405020304" pitchFamily="18" charset="0"/>
              </a:rPr>
              <a:t>Ω.m</a:t>
            </a:r>
            <a:r>
              <a:rPr lang="en-US" dirty="0">
                <a:solidFill>
                  <a:srgbClr val="000000"/>
                </a:solidFill>
                <a:latin typeface="Times New Roman" panose="02020603050405020304" pitchFamily="18" charset="0"/>
              </a:rPr>
              <a:t>, what is the radius of the wire? </a:t>
            </a:r>
          </a:p>
          <a:p>
            <a:r>
              <a:rPr lang="en-US" dirty="0">
                <a:solidFill>
                  <a:srgbClr val="000000"/>
                </a:solidFill>
                <a:latin typeface="Times New Roman" panose="02020603050405020304" pitchFamily="18" charset="0"/>
              </a:rPr>
              <a:t>A) 0.21 mm </a:t>
            </a:r>
            <a:endParaRPr lang="ar-SA" dirty="0"/>
          </a:p>
        </p:txBody>
      </p:sp>
    </p:spTree>
    <p:extLst>
      <p:ext uri="{BB962C8B-B14F-4D97-AF65-F5344CB8AC3E}">
        <p14:creationId xmlns:p14="http://schemas.microsoft.com/office/powerpoint/2010/main" val="1914503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229600" cy="1754326"/>
          </a:xfrm>
          <a:prstGeom prst="rect">
            <a:avLst/>
          </a:prstGeom>
        </p:spPr>
        <p:txBody>
          <a:bodyPr wrap="square">
            <a:spAutoFit/>
          </a:bodyPr>
          <a:lstStyle/>
          <a:p>
            <a:r>
              <a:rPr lang="en-US" dirty="0">
                <a:latin typeface="TimesNewRomanPSMT"/>
              </a:rPr>
              <a:t>T91-Q20.</a:t>
            </a:r>
          </a:p>
          <a:p>
            <a:r>
              <a:rPr lang="en-US" dirty="0">
                <a:latin typeface="TimesNewRomanPSMT"/>
              </a:rPr>
              <a:t>A 10-</a:t>
            </a:r>
            <a:r>
              <a:rPr lang="en-US" dirty="0">
                <a:latin typeface="SymbolMT"/>
              </a:rPr>
              <a:t>Ω </a:t>
            </a:r>
            <a:r>
              <a:rPr lang="en-US" dirty="0">
                <a:latin typeface="TimesNewRomanPSMT"/>
              </a:rPr>
              <a:t>resistor has a constant current passing through it. If 1200 C of charge pass through the resistor in 5.0 minutes, what is the magnitude of the potential difference applied to the</a:t>
            </a:r>
          </a:p>
          <a:p>
            <a:r>
              <a:rPr lang="en-US" dirty="0">
                <a:latin typeface="TimesNewRomanPSMT"/>
              </a:rPr>
              <a:t>resistor?</a:t>
            </a:r>
          </a:p>
          <a:p>
            <a:r>
              <a:rPr lang="en-US" dirty="0">
                <a:latin typeface="TimesNewRomanPSMT"/>
              </a:rPr>
              <a:t>A) 40 V</a:t>
            </a:r>
            <a:endParaRPr lang="ar-SA" dirty="0"/>
          </a:p>
        </p:txBody>
      </p:sp>
      <p:sp>
        <p:nvSpPr>
          <p:cNvPr id="3" name="Rectangle 2"/>
          <p:cNvSpPr/>
          <p:nvPr/>
        </p:nvSpPr>
        <p:spPr>
          <a:xfrm>
            <a:off x="346881" y="2590800"/>
            <a:ext cx="8382000" cy="1477328"/>
          </a:xfrm>
          <a:prstGeom prst="rect">
            <a:avLst/>
          </a:prstGeom>
        </p:spPr>
        <p:txBody>
          <a:bodyPr wrap="square">
            <a:spAutoFit/>
          </a:bodyPr>
          <a:lstStyle/>
          <a:p>
            <a:r>
              <a:rPr lang="en-US" dirty="0">
                <a:latin typeface="TimesNewRomanPSMT"/>
              </a:rPr>
              <a:t>T91-Q19.</a:t>
            </a:r>
          </a:p>
          <a:p>
            <a:r>
              <a:rPr lang="en-US" dirty="0">
                <a:latin typeface="TimesNewRomanPSMT"/>
              </a:rPr>
              <a:t>A copper wire has an initial resistance of 100 </a:t>
            </a:r>
            <a:r>
              <a:rPr lang="en-US" dirty="0">
                <a:latin typeface="SymbolMT"/>
              </a:rPr>
              <a:t>Ω</a:t>
            </a:r>
            <a:r>
              <a:rPr lang="en-US" dirty="0">
                <a:latin typeface="TimesNewRomanPSMT"/>
              </a:rPr>
              <a:t>, and is connected to a 5.0 V battery. The temperature coefficient of resistivity of copper is </a:t>
            </a:r>
            <a:r>
              <a:rPr lang="en-US" dirty="0">
                <a:latin typeface="SymbolMT"/>
              </a:rPr>
              <a:t>α </a:t>
            </a:r>
            <a:r>
              <a:rPr lang="en-US" dirty="0">
                <a:latin typeface="TimesNewRomanPSMT"/>
              </a:rPr>
              <a:t>= 4.3 </a:t>
            </a:r>
            <a:r>
              <a:rPr lang="en-US" dirty="0">
                <a:latin typeface="SymbolMT"/>
              </a:rPr>
              <a:t>× </a:t>
            </a:r>
            <a:r>
              <a:rPr lang="en-US" dirty="0">
                <a:latin typeface="TimesNewRomanPSMT"/>
              </a:rPr>
              <a:t>10</a:t>
            </a:r>
            <a:r>
              <a:rPr lang="en-US" baseline="30000" dirty="0">
                <a:latin typeface="TimesNewRomanPSMT"/>
              </a:rPr>
              <a:t>-3</a:t>
            </a:r>
            <a:r>
              <a:rPr lang="en-US" sz="1050" dirty="0">
                <a:latin typeface="TimesNewRomanPSMT"/>
              </a:rPr>
              <a:t> </a:t>
            </a:r>
            <a:r>
              <a:rPr lang="en-US" dirty="0">
                <a:latin typeface="TimesNewRomanPSMT"/>
              </a:rPr>
              <a:t>(°C)</a:t>
            </a:r>
            <a:r>
              <a:rPr lang="en-US" baseline="30000" dirty="0">
                <a:latin typeface="TimesNewRomanPSMT"/>
              </a:rPr>
              <a:t>-1</a:t>
            </a:r>
            <a:r>
              <a:rPr lang="en-US" dirty="0">
                <a:latin typeface="TimesNewRomanPSMT"/>
              </a:rPr>
              <a:t> If the wire is cooled by 50 C°:</a:t>
            </a:r>
          </a:p>
          <a:p>
            <a:r>
              <a:rPr lang="en-US" dirty="0">
                <a:latin typeface="TimesNewRomanPSMT"/>
              </a:rPr>
              <a:t>A) The power dissipated in the wire will increase by 68 </a:t>
            </a:r>
            <a:r>
              <a:rPr lang="en-US" dirty="0" err="1">
                <a:latin typeface="TimesNewRomanPSMT"/>
              </a:rPr>
              <a:t>mW</a:t>
            </a:r>
            <a:r>
              <a:rPr lang="en-US" dirty="0">
                <a:latin typeface="TimesNewRomanPSMT"/>
              </a:rPr>
              <a:t>.</a:t>
            </a:r>
            <a:endParaRPr lang="ar-SA" dirty="0"/>
          </a:p>
        </p:txBody>
      </p:sp>
      <p:sp>
        <p:nvSpPr>
          <p:cNvPr id="4" name="Rectangle 3"/>
          <p:cNvSpPr/>
          <p:nvPr/>
        </p:nvSpPr>
        <p:spPr>
          <a:xfrm>
            <a:off x="346881" y="4267200"/>
            <a:ext cx="8730018" cy="1477328"/>
          </a:xfrm>
          <a:prstGeom prst="rect">
            <a:avLst/>
          </a:prstGeom>
        </p:spPr>
        <p:txBody>
          <a:bodyPr wrap="square">
            <a:spAutoFit/>
          </a:bodyPr>
          <a:lstStyle/>
          <a:p>
            <a:r>
              <a:rPr lang="en-US" dirty="0">
                <a:latin typeface="TimesNewRomanPSMT"/>
              </a:rPr>
              <a:t>T91-Q18.</a:t>
            </a:r>
          </a:p>
          <a:p>
            <a:r>
              <a:rPr lang="en-US" dirty="0">
                <a:latin typeface="TimesNewRomanPSMT"/>
              </a:rPr>
              <a:t>An electric current of 0.35 A passes through a cylindrical copper wire of cross sectional area 3.1 </a:t>
            </a:r>
            <a:r>
              <a:rPr lang="en-US" dirty="0">
                <a:latin typeface="SymbolMT"/>
              </a:rPr>
              <a:t>× </a:t>
            </a:r>
            <a:r>
              <a:rPr lang="en-US" dirty="0">
                <a:latin typeface="TimesNewRomanPSMT"/>
              </a:rPr>
              <a:t>10</a:t>
            </a:r>
            <a:r>
              <a:rPr lang="en-US" baseline="30000" dirty="0">
                <a:latin typeface="TimesNewRomanPSMT"/>
              </a:rPr>
              <a:t>-6</a:t>
            </a:r>
            <a:r>
              <a:rPr lang="en-US" sz="1050" dirty="0">
                <a:latin typeface="TimesNewRomanPSMT"/>
              </a:rPr>
              <a:t> </a:t>
            </a:r>
            <a:r>
              <a:rPr lang="en-US" dirty="0">
                <a:latin typeface="TimesNewRomanPSMT"/>
              </a:rPr>
              <a:t>m</a:t>
            </a:r>
            <a:r>
              <a:rPr lang="en-US" baseline="30000" dirty="0">
                <a:latin typeface="TimesNewRomanPSMT"/>
              </a:rPr>
              <a:t>2</a:t>
            </a:r>
            <a:r>
              <a:rPr lang="en-US" dirty="0">
                <a:latin typeface="TimesNewRomanPSMT"/>
              </a:rPr>
              <a:t>. What is the magnitude of the electric filed inside the wire? The resistivity of copper is 1.7 </a:t>
            </a:r>
            <a:r>
              <a:rPr lang="en-US" dirty="0">
                <a:latin typeface="SymbolMT"/>
              </a:rPr>
              <a:t>× </a:t>
            </a:r>
            <a:r>
              <a:rPr lang="en-US" dirty="0">
                <a:latin typeface="TimesNewRomanPSMT"/>
              </a:rPr>
              <a:t>10</a:t>
            </a:r>
            <a:r>
              <a:rPr lang="en-US" baseline="30000" dirty="0">
                <a:latin typeface="TimesNewRomanPSMT"/>
              </a:rPr>
              <a:t>-8</a:t>
            </a:r>
            <a:r>
              <a:rPr lang="el-GR" dirty="0">
                <a:latin typeface="SymbolMT"/>
              </a:rPr>
              <a:t>Ω</a:t>
            </a:r>
            <a:r>
              <a:rPr lang="el-GR" dirty="0">
                <a:latin typeface="TimesNewRomanPSMT"/>
              </a:rPr>
              <a:t>.</a:t>
            </a:r>
            <a:r>
              <a:rPr lang="en-US" dirty="0">
                <a:latin typeface="TimesNewRomanPSMT"/>
              </a:rPr>
              <a:t>m.</a:t>
            </a:r>
          </a:p>
          <a:p>
            <a:r>
              <a:rPr lang="en-US" dirty="0">
                <a:latin typeface="TimesNewRomanPSMT"/>
              </a:rPr>
              <a:t>A) 1.9 </a:t>
            </a:r>
            <a:r>
              <a:rPr lang="en-US" dirty="0">
                <a:latin typeface="SymbolMT"/>
              </a:rPr>
              <a:t>× </a:t>
            </a:r>
            <a:r>
              <a:rPr lang="en-US" dirty="0">
                <a:latin typeface="TimesNewRomanPSMT"/>
              </a:rPr>
              <a:t>10</a:t>
            </a:r>
            <a:r>
              <a:rPr lang="en-US" baseline="30000" dirty="0">
                <a:latin typeface="TimesNewRomanPSMT"/>
              </a:rPr>
              <a:t>-3</a:t>
            </a:r>
            <a:r>
              <a:rPr lang="en-US" sz="1050" dirty="0">
                <a:latin typeface="TimesNewRomanPSMT"/>
              </a:rPr>
              <a:t> </a:t>
            </a:r>
            <a:r>
              <a:rPr lang="en-US" dirty="0">
                <a:latin typeface="TimesNewRomanPSMT"/>
              </a:rPr>
              <a:t>V/m</a:t>
            </a:r>
            <a:endParaRPr lang="ar-SA" dirty="0"/>
          </a:p>
        </p:txBody>
      </p:sp>
    </p:spTree>
    <p:extLst>
      <p:ext uri="{BB962C8B-B14F-4D97-AF65-F5344CB8AC3E}">
        <p14:creationId xmlns:p14="http://schemas.microsoft.com/office/powerpoint/2010/main" val="39200461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001000" cy="1477328"/>
          </a:xfrm>
          <a:prstGeom prst="rect">
            <a:avLst/>
          </a:prstGeom>
        </p:spPr>
        <p:txBody>
          <a:bodyPr wrap="square">
            <a:spAutoFit/>
          </a:bodyPr>
          <a:lstStyle/>
          <a:p>
            <a:r>
              <a:rPr lang="en-US" dirty="0">
                <a:latin typeface="TimesNewRomanPSMT"/>
              </a:rPr>
              <a:t>T82-Q20.</a:t>
            </a:r>
          </a:p>
          <a:p>
            <a:r>
              <a:rPr lang="en-US" dirty="0">
                <a:latin typeface="TimesNewRomanPSMT"/>
              </a:rPr>
              <a:t>Two light bulbs operate from a 120-V voltage source. Bulb A has a power rating of 25.0 W and bulb B has a power rating of 100 W. Which of the following statements is CORRECT?</a:t>
            </a:r>
          </a:p>
          <a:p>
            <a:r>
              <a:rPr lang="en-US" dirty="0">
                <a:latin typeface="TimesNewRomanPSMT"/>
              </a:rPr>
              <a:t>A) Resistance of A is larger than resistance of B.</a:t>
            </a:r>
            <a:endParaRPr lang="ar-SA" dirty="0"/>
          </a:p>
        </p:txBody>
      </p:sp>
      <p:sp>
        <p:nvSpPr>
          <p:cNvPr id="3" name="Rectangle 2"/>
          <p:cNvSpPr/>
          <p:nvPr/>
        </p:nvSpPr>
        <p:spPr>
          <a:xfrm>
            <a:off x="381000" y="1981200"/>
            <a:ext cx="7467600" cy="2308324"/>
          </a:xfrm>
          <a:prstGeom prst="rect">
            <a:avLst/>
          </a:prstGeom>
        </p:spPr>
        <p:txBody>
          <a:bodyPr wrap="square">
            <a:spAutoFit/>
          </a:bodyPr>
          <a:lstStyle/>
          <a:p>
            <a:r>
              <a:rPr lang="en-US" dirty="0">
                <a:latin typeface="TimesNewRomanPSMT"/>
              </a:rPr>
              <a:t>T82--Q19.</a:t>
            </a:r>
          </a:p>
          <a:p>
            <a:r>
              <a:rPr lang="en-US" dirty="0">
                <a:latin typeface="TimesNewRomanPSMT"/>
              </a:rPr>
              <a:t>How much would the temperature of a copper wire have to be increased to raise its resistance by 20% over the value it had at 20</a:t>
            </a:r>
            <a:r>
              <a:rPr lang="en-US" sz="1050" baseline="30000" dirty="0">
                <a:latin typeface="TimesNewRomanPSMT"/>
              </a:rPr>
              <a:t>o</a:t>
            </a:r>
            <a:r>
              <a:rPr lang="en-US" dirty="0">
                <a:latin typeface="TimesNewRomanPSMT"/>
              </a:rPr>
              <a:t>C? The temperature coefficient of resistivity of copper is 0.0040 (C</a:t>
            </a:r>
            <a:r>
              <a:rPr lang="en-US" sz="1050" dirty="0">
                <a:latin typeface="TimesNewRomanPSMT"/>
              </a:rPr>
              <a:t>o</a:t>
            </a:r>
            <a:r>
              <a:rPr lang="en-US" dirty="0">
                <a:latin typeface="TimesNewRomanPSMT"/>
              </a:rPr>
              <a:t>)</a:t>
            </a:r>
            <a:r>
              <a:rPr lang="en-US" sz="1050" dirty="0">
                <a:latin typeface="SymbolMT"/>
              </a:rPr>
              <a:t>−</a:t>
            </a:r>
            <a:r>
              <a:rPr lang="en-US" sz="1050" dirty="0">
                <a:latin typeface="TimesNewRomanPSMT"/>
              </a:rPr>
              <a:t>1</a:t>
            </a:r>
            <a:r>
              <a:rPr lang="en-US" dirty="0">
                <a:latin typeface="TimesNewRomanPSMT"/>
              </a:rPr>
              <a:t>. Neglect any change in length or cross sectional area due to the change in</a:t>
            </a:r>
          </a:p>
          <a:p>
            <a:r>
              <a:rPr lang="en-US" dirty="0">
                <a:latin typeface="TimesNewRomanPSMT"/>
              </a:rPr>
              <a:t>temperature.</a:t>
            </a:r>
          </a:p>
          <a:p>
            <a:r>
              <a:rPr lang="en-US" dirty="0">
                <a:latin typeface="TimesNewRomanPSMT"/>
              </a:rPr>
              <a:t>A) 50 C</a:t>
            </a:r>
            <a:r>
              <a:rPr lang="en-US" sz="1050" dirty="0">
                <a:latin typeface="TimesNewRomanPSMT"/>
              </a:rPr>
              <a:t>o</a:t>
            </a:r>
            <a:endParaRPr lang="ar-SA" dirty="0"/>
          </a:p>
        </p:txBody>
      </p:sp>
      <p:sp>
        <p:nvSpPr>
          <p:cNvPr id="4" name="Rectangle 3"/>
          <p:cNvSpPr/>
          <p:nvPr/>
        </p:nvSpPr>
        <p:spPr>
          <a:xfrm>
            <a:off x="381000" y="4412396"/>
            <a:ext cx="8001000" cy="1477328"/>
          </a:xfrm>
          <a:prstGeom prst="rect">
            <a:avLst/>
          </a:prstGeom>
        </p:spPr>
        <p:txBody>
          <a:bodyPr wrap="square">
            <a:spAutoFit/>
          </a:bodyPr>
          <a:lstStyle/>
          <a:p>
            <a:r>
              <a:rPr lang="en-US" dirty="0">
                <a:latin typeface="TimesNewRomanPSMT"/>
              </a:rPr>
              <a:t>T82-Q18.</a:t>
            </a:r>
          </a:p>
          <a:p>
            <a:r>
              <a:rPr lang="en-US" dirty="0">
                <a:latin typeface="TimesNewRomanPSMT"/>
              </a:rPr>
              <a:t>A certain resistor dissipates 0.500 W when connected to a 3.00 V potential difference. When connected to a 1.00 V potential difference, this resistor will dissipate:</a:t>
            </a:r>
          </a:p>
          <a:p>
            <a:r>
              <a:rPr lang="en-US" dirty="0">
                <a:latin typeface="TimesNewRomanPSMT"/>
              </a:rPr>
              <a:t>A) 0.0556 W</a:t>
            </a:r>
            <a:endParaRPr lang="ar-SA" dirty="0"/>
          </a:p>
        </p:txBody>
      </p:sp>
    </p:spTree>
    <p:extLst>
      <p:ext uri="{BB962C8B-B14F-4D97-AF65-F5344CB8AC3E}">
        <p14:creationId xmlns:p14="http://schemas.microsoft.com/office/powerpoint/2010/main" val="1945143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153400" cy="1477328"/>
          </a:xfrm>
          <a:prstGeom prst="rect">
            <a:avLst/>
          </a:prstGeom>
        </p:spPr>
        <p:txBody>
          <a:bodyPr wrap="square">
            <a:spAutoFit/>
          </a:bodyPr>
          <a:lstStyle/>
          <a:p>
            <a:r>
              <a:rPr lang="en-US" dirty="0">
                <a:latin typeface="TimesNewRomanPSMT"/>
              </a:rPr>
              <a:t>T81-Q20.</a:t>
            </a:r>
          </a:p>
          <a:p>
            <a:r>
              <a:rPr lang="en-US" dirty="0">
                <a:latin typeface="TimesNewRomanPSMT"/>
              </a:rPr>
              <a:t>A certain wire has resistance R. Another wire, of the same material, has half the length and half the diameter of the first wire. The resistance of the second wire is:</a:t>
            </a:r>
          </a:p>
          <a:p>
            <a:r>
              <a:rPr lang="en-US" dirty="0">
                <a:latin typeface="TimesNewRomanPSMT"/>
              </a:rPr>
              <a:t>A) 2R</a:t>
            </a:r>
            <a:endParaRPr lang="ar-SA" dirty="0"/>
          </a:p>
        </p:txBody>
      </p:sp>
      <p:sp>
        <p:nvSpPr>
          <p:cNvPr id="3" name="Rectangle 2"/>
          <p:cNvSpPr/>
          <p:nvPr/>
        </p:nvSpPr>
        <p:spPr>
          <a:xfrm>
            <a:off x="533400" y="2133600"/>
            <a:ext cx="8534400" cy="1477328"/>
          </a:xfrm>
          <a:prstGeom prst="rect">
            <a:avLst/>
          </a:prstGeom>
        </p:spPr>
        <p:txBody>
          <a:bodyPr wrap="square">
            <a:spAutoFit/>
          </a:bodyPr>
          <a:lstStyle/>
          <a:p>
            <a:r>
              <a:rPr lang="en-US" dirty="0">
                <a:latin typeface="TimesNewRomanPSMT"/>
              </a:rPr>
              <a:t>T81-Q19.</a:t>
            </a:r>
          </a:p>
          <a:p>
            <a:r>
              <a:rPr lang="en-US" dirty="0">
                <a:latin typeface="TimesNewRomanPSMT"/>
              </a:rPr>
              <a:t>A current of 0.300 A is passed through a lamp (light bulb) for 2.00 minutes using a 6.00 V power supply. The energy dissipated by this lamp during the 2.00 minutes is:</a:t>
            </a:r>
          </a:p>
          <a:p>
            <a:r>
              <a:rPr lang="en-US" dirty="0">
                <a:latin typeface="TimesNewRomanPSMT"/>
              </a:rPr>
              <a:t>A) 216 J</a:t>
            </a:r>
            <a:endParaRPr lang="ar-SA" dirty="0"/>
          </a:p>
        </p:txBody>
      </p:sp>
    </p:spTree>
    <p:extLst>
      <p:ext uri="{BB962C8B-B14F-4D97-AF65-F5344CB8AC3E}">
        <p14:creationId xmlns:p14="http://schemas.microsoft.com/office/powerpoint/2010/main" val="3402700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txBox="1">
            <a:spLocks noChangeArrowheads="1"/>
          </p:cNvSpPr>
          <p:nvPr/>
        </p:nvSpPr>
        <p:spPr bwMode="auto">
          <a:xfrm>
            <a:off x="304800" y="152400"/>
            <a:ext cx="8534400" cy="1066800"/>
          </a:xfrm>
          <a:prstGeom prst="rect">
            <a:avLst/>
          </a:prstGeom>
          <a:noFill/>
          <a:ln w="76200">
            <a:noFill/>
            <a:miter lim="800000"/>
            <a:headEnd/>
            <a:tailEnd/>
          </a:ln>
        </p:spPr>
        <p:txBody>
          <a:bodyPr/>
          <a:lstStyle/>
          <a:p>
            <a:r>
              <a:rPr lang="en-US" b="1" dirty="0"/>
              <a:t>T51-Q#19.</a:t>
            </a:r>
            <a:r>
              <a:rPr lang="en-US" dirty="0"/>
              <a:t> Two wires are made from different materials and carry the same uniform current. The current density in both is the same only if:(</a:t>
            </a:r>
            <a:r>
              <a:rPr lang="en-US" b="1" dirty="0"/>
              <a:t>(D) their radii are the same.</a:t>
            </a:r>
            <a:endParaRPr lang="en-US" dirty="0"/>
          </a:p>
          <a:p>
            <a:endParaRPr lang="en-US" dirty="0">
              <a:solidFill>
                <a:srgbClr val="0000FF"/>
              </a:solidFill>
            </a:endParaRPr>
          </a:p>
        </p:txBody>
      </p:sp>
      <p:sp>
        <p:nvSpPr>
          <p:cNvPr id="4" name="Rectangle 4"/>
          <p:cNvSpPr txBox="1">
            <a:spLocks noChangeArrowheads="1"/>
          </p:cNvSpPr>
          <p:nvPr/>
        </p:nvSpPr>
        <p:spPr bwMode="auto">
          <a:xfrm>
            <a:off x="304800" y="1219200"/>
            <a:ext cx="8534400" cy="1143000"/>
          </a:xfrm>
          <a:prstGeom prst="rect">
            <a:avLst/>
          </a:prstGeom>
          <a:noFill/>
          <a:ln w="76200">
            <a:noFill/>
            <a:miter lim="800000"/>
            <a:headEnd/>
            <a:tailEnd/>
          </a:ln>
        </p:spPr>
        <p:txBody>
          <a:bodyPr/>
          <a:lstStyle/>
          <a:p>
            <a:r>
              <a:rPr lang="en-US" dirty="0"/>
              <a:t>T81-Q20. A certain wire has resistance R. Another wire, of the same material, has half the length and half the diameter of the first wire. The resistance of the second wire is: (</a:t>
            </a:r>
            <a:r>
              <a:rPr lang="en-US" dirty="0" err="1"/>
              <a:t>Ans</a:t>
            </a:r>
            <a:r>
              <a:rPr lang="en-US" dirty="0"/>
              <a:t>: 2R)</a:t>
            </a:r>
          </a:p>
          <a:p>
            <a:endParaRPr lang="en-US" dirty="0">
              <a:solidFill>
                <a:srgbClr val="0000FF"/>
              </a:solidFill>
            </a:endParaRPr>
          </a:p>
        </p:txBody>
      </p:sp>
      <p:sp>
        <p:nvSpPr>
          <p:cNvPr id="5" name="Rectangle 4"/>
          <p:cNvSpPr txBox="1">
            <a:spLocks noChangeArrowheads="1"/>
          </p:cNvSpPr>
          <p:nvPr/>
        </p:nvSpPr>
        <p:spPr bwMode="auto">
          <a:xfrm>
            <a:off x="304800" y="2514600"/>
            <a:ext cx="8534400" cy="762000"/>
          </a:xfrm>
          <a:prstGeom prst="rect">
            <a:avLst/>
          </a:prstGeom>
          <a:noFill/>
          <a:ln w="76200">
            <a:noFill/>
            <a:miter lim="800000"/>
            <a:headEnd/>
            <a:tailEnd/>
          </a:ln>
        </p:spPr>
        <p:txBody>
          <a:bodyPr/>
          <a:lstStyle/>
          <a:p>
            <a:r>
              <a:rPr lang="en-US" b="1" u="sng" dirty="0">
                <a:solidFill>
                  <a:srgbClr val="0000FF"/>
                </a:solidFill>
              </a:rPr>
              <a:t>T062-Q18</a:t>
            </a:r>
            <a:r>
              <a:rPr lang="en-US" dirty="0">
                <a:solidFill>
                  <a:srgbClr val="0000FF"/>
                </a:solidFill>
              </a:rPr>
              <a:t>.: If a wire is stretched uniformly to </a:t>
            </a:r>
            <a:r>
              <a:rPr lang="en-US" b="1" dirty="0">
                <a:solidFill>
                  <a:srgbClr val="0000FF"/>
                </a:solidFill>
              </a:rPr>
              <a:t>n</a:t>
            </a:r>
            <a:r>
              <a:rPr lang="en-US" dirty="0">
                <a:solidFill>
                  <a:srgbClr val="0000FF"/>
                </a:solidFill>
              </a:rPr>
              <a:t>-times its original length, it's resistance changes by a factor of: (n</a:t>
            </a:r>
            <a:r>
              <a:rPr lang="en-US" baseline="30000" dirty="0">
                <a:solidFill>
                  <a:srgbClr val="0000FF"/>
                </a:solidFill>
              </a:rPr>
              <a:t>2</a:t>
            </a:r>
            <a:r>
              <a:rPr lang="en-US" dirty="0">
                <a:solidFill>
                  <a:srgbClr val="0000FF"/>
                </a:solidFill>
              </a:rPr>
              <a:t>)</a:t>
            </a:r>
          </a:p>
          <a:p>
            <a:endParaRPr lang="en-US" dirty="0">
              <a:solidFill>
                <a:srgbClr val="0000FF"/>
              </a:solidFill>
            </a:endParaRPr>
          </a:p>
        </p:txBody>
      </p:sp>
      <p:sp>
        <p:nvSpPr>
          <p:cNvPr id="6" name="Rectangle 4"/>
          <p:cNvSpPr txBox="1">
            <a:spLocks noChangeArrowheads="1"/>
          </p:cNvSpPr>
          <p:nvPr/>
        </p:nvSpPr>
        <p:spPr bwMode="auto">
          <a:xfrm>
            <a:off x="304800" y="3429000"/>
            <a:ext cx="8534400" cy="1524000"/>
          </a:xfrm>
          <a:prstGeom prst="rect">
            <a:avLst/>
          </a:prstGeom>
          <a:noFill/>
          <a:ln w="76200">
            <a:noFill/>
            <a:miter lim="800000"/>
            <a:headEnd/>
            <a:tailEnd/>
          </a:ln>
        </p:spPr>
        <p:txBody>
          <a:bodyPr/>
          <a:lstStyle/>
          <a:p>
            <a:r>
              <a:rPr lang="en-US" b="1" dirty="0"/>
              <a:t>Q#20:</a:t>
            </a:r>
            <a:r>
              <a:rPr lang="en-US" dirty="0"/>
              <a:t> What diameter must a copper wire have if its resistance is to be the same as that of an equal length of an aluminum wire with 3.26 mm diameter?  [Resistivity of aluminum = 2.75*10**(-8) </a:t>
            </a:r>
            <a:r>
              <a:rPr lang="en-US" dirty="0" err="1"/>
              <a:t>Ohm.m</a:t>
            </a:r>
            <a:r>
              <a:rPr lang="en-US" dirty="0"/>
              <a:t>; Resistivity of copper   = 1.69*10**(-8) </a:t>
            </a:r>
            <a:r>
              <a:rPr lang="en-US" dirty="0" err="1"/>
              <a:t>Ohm.m</a:t>
            </a:r>
            <a:r>
              <a:rPr lang="en-US" dirty="0"/>
              <a:t>; (A1    2.6 mm.)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txBox="1">
            <a:spLocks noChangeArrowheads="1"/>
          </p:cNvSpPr>
          <p:nvPr/>
        </p:nvSpPr>
        <p:spPr bwMode="auto">
          <a:xfrm>
            <a:off x="304800" y="0"/>
            <a:ext cx="8534400" cy="1447800"/>
          </a:xfrm>
          <a:prstGeom prst="rect">
            <a:avLst/>
          </a:prstGeom>
          <a:noFill/>
          <a:ln w="76200">
            <a:noFill/>
            <a:miter lim="800000"/>
            <a:headEnd/>
            <a:tailEnd/>
          </a:ln>
        </p:spPr>
        <p:txBody>
          <a:bodyPr/>
          <a:lstStyle/>
          <a:p>
            <a:r>
              <a:rPr lang="en-US" b="1" u="sng" dirty="0"/>
              <a:t>T072: </a:t>
            </a:r>
            <a:r>
              <a:rPr lang="en-US" b="1" dirty="0"/>
              <a:t>Q#20.</a:t>
            </a:r>
            <a:r>
              <a:rPr lang="en-US" dirty="0"/>
              <a:t> A heater of unknown resistance is plugged into a 120-V line. The charge passing through it in one hour is 4800 C. What is the resistance of the heater? (</a:t>
            </a:r>
            <a:r>
              <a:rPr lang="en-US" dirty="0" err="1"/>
              <a:t>Ans</a:t>
            </a:r>
            <a:r>
              <a:rPr lang="en-US" dirty="0"/>
              <a:t>: 90 Ω) </a:t>
            </a:r>
          </a:p>
          <a:p>
            <a:endParaRPr lang="en-US" dirty="0"/>
          </a:p>
        </p:txBody>
      </p:sp>
      <p:sp>
        <p:nvSpPr>
          <p:cNvPr id="4" name="Rectangle 4"/>
          <p:cNvSpPr txBox="1">
            <a:spLocks noChangeArrowheads="1"/>
          </p:cNvSpPr>
          <p:nvPr/>
        </p:nvSpPr>
        <p:spPr bwMode="auto">
          <a:xfrm>
            <a:off x="304800" y="1066800"/>
            <a:ext cx="8534400" cy="1066800"/>
          </a:xfrm>
          <a:prstGeom prst="rect">
            <a:avLst/>
          </a:prstGeom>
          <a:noFill/>
          <a:ln w="76200">
            <a:noFill/>
            <a:miter lim="800000"/>
            <a:headEnd/>
            <a:tailEnd/>
          </a:ln>
        </p:spPr>
        <p:txBody>
          <a:bodyPr/>
          <a:lstStyle/>
          <a:p>
            <a:r>
              <a:rPr lang="en-US" b="1" dirty="0">
                <a:solidFill>
                  <a:srgbClr val="0000FF"/>
                </a:solidFill>
              </a:rPr>
              <a:t>T81- Q19. </a:t>
            </a:r>
            <a:r>
              <a:rPr lang="en-US" dirty="0">
                <a:solidFill>
                  <a:srgbClr val="0000FF"/>
                </a:solidFill>
              </a:rPr>
              <a:t>A current of 0.300 A is passed through a lamp (light bulb) for 2.00 minutes using a 6.00 V power supply. The energy dissipated by this lamp during the 2.00 minutes is: (</a:t>
            </a:r>
            <a:r>
              <a:rPr lang="en-US" dirty="0" err="1">
                <a:solidFill>
                  <a:srgbClr val="0000FF"/>
                </a:solidFill>
              </a:rPr>
              <a:t>Ans</a:t>
            </a:r>
            <a:r>
              <a:rPr lang="en-US" dirty="0">
                <a:solidFill>
                  <a:srgbClr val="0000FF"/>
                </a:solidFill>
              </a:rPr>
              <a:t>: 216 J)</a:t>
            </a:r>
          </a:p>
          <a:p>
            <a:endParaRPr lang="en-US" dirty="0">
              <a:solidFill>
                <a:srgbClr val="0000FF"/>
              </a:solidFill>
            </a:endParaRPr>
          </a:p>
        </p:txBody>
      </p:sp>
      <p:sp>
        <p:nvSpPr>
          <p:cNvPr id="5" name="Rectangle 4"/>
          <p:cNvSpPr txBox="1">
            <a:spLocks noChangeArrowheads="1"/>
          </p:cNvSpPr>
          <p:nvPr/>
        </p:nvSpPr>
        <p:spPr bwMode="auto">
          <a:xfrm>
            <a:off x="228600" y="2209800"/>
            <a:ext cx="8534400" cy="914400"/>
          </a:xfrm>
          <a:prstGeom prst="rect">
            <a:avLst/>
          </a:prstGeom>
          <a:noFill/>
          <a:ln w="76200">
            <a:noFill/>
            <a:miter lim="800000"/>
            <a:headEnd/>
            <a:tailEnd/>
          </a:ln>
        </p:spPr>
        <p:txBody>
          <a:bodyPr/>
          <a:lstStyle/>
          <a:p>
            <a:r>
              <a:rPr lang="en-US" b="1" u="sng" dirty="0">
                <a:solidFill>
                  <a:srgbClr val="FF0000"/>
                </a:solidFill>
              </a:rPr>
              <a:t>T072: </a:t>
            </a:r>
            <a:r>
              <a:rPr lang="en-US" dirty="0">
                <a:solidFill>
                  <a:srgbClr val="FF0000"/>
                </a:solidFill>
              </a:rPr>
              <a:t>Q20. A 10 V battery is applied across a 15 W device. How much charge goes through the device in 4.0 hours? (</a:t>
            </a:r>
            <a:r>
              <a:rPr lang="en-US" dirty="0" err="1">
                <a:solidFill>
                  <a:srgbClr val="FF0000"/>
                </a:solidFill>
              </a:rPr>
              <a:t>Ans</a:t>
            </a:r>
            <a:r>
              <a:rPr lang="en-US" dirty="0">
                <a:solidFill>
                  <a:srgbClr val="FF0000"/>
                </a:solidFill>
              </a:rPr>
              <a:t>:  2.2 × 10</a:t>
            </a:r>
            <a:r>
              <a:rPr lang="en-US" baseline="30000" dirty="0">
                <a:solidFill>
                  <a:srgbClr val="FF0000"/>
                </a:solidFill>
              </a:rPr>
              <a:t>4</a:t>
            </a:r>
            <a:r>
              <a:rPr lang="en-US" dirty="0">
                <a:solidFill>
                  <a:srgbClr val="FF0000"/>
                </a:solidFill>
              </a:rPr>
              <a:t> C)</a:t>
            </a:r>
          </a:p>
        </p:txBody>
      </p:sp>
      <p:sp>
        <p:nvSpPr>
          <p:cNvPr id="6" name="Rectangle 4"/>
          <p:cNvSpPr txBox="1">
            <a:spLocks noChangeArrowheads="1"/>
          </p:cNvSpPr>
          <p:nvPr/>
        </p:nvSpPr>
        <p:spPr bwMode="auto">
          <a:xfrm>
            <a:off x="228600" y="3200400"/>
            <a:ext cx="8534400" cy="1066800"/>
          </a:xfrm>
          <a:prstGeom prst="rect">
            <a:avLst/>
          </a:prstGeom>
          <a:noFill/>
          <a:ln w="76200">
            <a:noFill/>
            <a:miter lim="800000"/>
            <a:headEnd/>
            <a:tailEnd/>
          </a:ln>
        </p:spPr>
        <p:txBody>
          <a:bodyPr/>
          <a:lstStyle/>
          <a:p>
            <a:r>
              <a:rPr lang="en-US" b="1" u="sng" dirty="0"/>
              <a:t>T062: </a:t>
            </a:r>
            <a:r>
              <a:rPr lang="en-US" b="1" dirty="0"/>
              <a:t>Q20</a:t>
            </a:r>
            <a:r>
              <a:rPr lang="en-US" dirty="0"/>
              <a:t>.: A 40-W and a 60-W light bulbs are designed for use with the same voltage.  What is the ratio of the resistance of the 60-W bulb to the resistance of the 40-W bulb? (</a:t>
            </a:r>
            <a:r>
              <a:rPr lang="en-US" dirty="0" err="1"/>
              <a:t>Ans</a:t>
            </a:r>
            <a:r>
              <a:rPr lang="en-US" dirty="0"/>
              <a:t>: 0.67 )</a:t>
            </a:r>
          </a:p>
        </p:txBody>
      </p:sp>
      <p:sp>
        <p:nvSpPr>
          <p:cNvPr id="7" name="Rectangle 4"/>
          <p:cNvSpPr txBox="1">
            <a:spLocks noChangeArrowheads="1"/>
          </p:cNvSpPr>
          <p:nvPr/>
        </p:nvSpPr>
        <p:spPr bwMode="auto">
          <a:xfrm>
            <a:off x="304800" y="4343400"/>
            <a:ext cx="8534400" cy="1371600"/>
          </a:xfrm>
          <a:prstGeom prst="rect">
            <a:avLst/>
          </a:prstGeom>
          <a:noFill/>
          <a:ln w="76200">
            <a:noFill/>
            <a:miter lim="800000"/>
            <a:headEnd/>
            <a:tailEnd/>
          </a:ln>
        </p:spPr>
        <p:txBody>
          <a:bodyPr/>
          <a:lstStyle/>
          <a:p>
            <a:r>
              <a:rPr lang="en-US" b="1" u="sng" dirty="0">
                <a:solidFill>
                  <a:srgbClr val="FF0000"/>
                </a:solidFill>
              </a:rPr>
              <a:t>Final-T032</a:t>
            </a:r>
            <a:r>
              <a:rPr lang="en-US" b="1" dirty="0">
                <a:solidFill>
                  <a:srgbClr val="FF0000"/>
                </a:solidFill>
              </a:rPr>
              <a:t>: </a:t>
            </a:r>
            <a:r>
              <a:rPr lang="en-US" dirty="0">
                <a:solidFill>
                  <a:srgbClr val="FF0000"/>
                </a:solidFill>
              </a:rPr>
              <a:t>Q#1 A 20% increase in the resistance of a copper wire was noticed when its temperature was raised above room temperature. Find the final temperature of the wire if the temperature coefficient of resistively for copper is 4.0*10** (-3) /K. [Assume the room temperature = 290 K] (</a:t>
            </a:r>
            <a:r>
              <a:rPr lang="en-US" dirty="0" err="1">
                <a:solidFill>
                  <a:srgbClr val="FF0000"/>
                </a:solidFill>
              </a:rPr>
              <a:t>Ans</a:t>
            </a:r>
            <a:r>
              <a:rPr lang="en-US" dirty="0">
                <a:solidFill>
                  <a:srgbClr val="FF0000"/>
                </a:solidFill>
              </a:rPr>
              <a:t>: 340 K.)</a:t>
            </a:r>
          </a:p>
          <a:p>
            <a:endParaRPr lang="en-US" dirty="0">
              <a:solidFill>
                <a:srgbClr val="0000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Box 50"/>
          <p:cNvSpPr txBox="1"/>
          <p:nvPr/>
        </p:nvSpPr>
        <p:spPr>
          <a:xfrm>
            <a:off x="1066800" y="4038600"/>
            <a:ext cx="7596951" cy="923330"/>
          </a:xfrm>
          <a:prstGeom prst="rect">
            <a:avLst/>
          </a:prstGeom>
          <a:noFill/>
        </p:spPr>
        <p:txBody>
          <a:bodyPr wrap="none" rtlCol="1">
            <a:spAutoFit/>
          </a:bodyPr>
          <a:lstStyle/>
          <a:p>
            <a:r>
              <a:rPr lang="en-US" dirty="0"/>
              <a:t>If each of the above shapes possesses Q charge</a:t>
            </a:r>
          </a:p>
          <a:p>
            <a:pPr marL="342900" indent="-342900">
              <a:buAutoNum type="alphaLcPeriod"/>
            </a:pPr>
            <a:r>
              <a:rPr lang="en-US" dirty="0"/>
              <a:t>What is the electric field at distance R/2 from the center of the sphere</a:t>
            </a:r>
          </a:p>
          <a:p>
            <a:pPr marL="342900" indent="-342900">
              <a:buAutoNum type="alphaLcPeriod"/>
            </a:pPr>
            <a:r>
              <a:rPr lang="en-US" dirty="0"/>
              <a:t>What is the electric field at distance R/ </a:t>
            </a:r>
            <a:endParaRPr lang="ar-SA" dirty="0"/>
          </a:p>
        </p:txBody>
      </p:sp>
      <p:grpSp>
        <p:nvGrpSpPr>
          <p:cNvPr id="55" name="Group 54"/>
          <p:cNvGrpSpPr/>
          <p:nvPr/>
        </p:nvGrpSpPr>
        <p:grpSpPr>
          <a:xfrm>
            <a:off x="228600" y="457200"/>
            <a:ext cx="7391400" cy="2946037"/>
            <a:chOff x="228600" y="457200"/>
            <a:chExt cx="7391400" cy="2946037"/>
          </a:xfrm>
        </p:grpSpPr>
        <p:grpSp>
          <p:nvGrpSpPr>
            <p:cNvPr id="27" name="Group 26"/>
            <p:cNvGrpSpPr/>
            <p:nvPr/>
          </p:nvGrpSpPr>
          <p:grpSpPr>
            <a:xfrm>
              <a:off x="3395990" y="747214"/>
              <a:ext cx="337810" cy="2605586"/>
              <a:chOff x="3395990" y="747214"/>
              <a:chExt cx="337810" cy="2605586"/>
            </a:xfrm>
          </p:grpSpPr>
          <p:sp>
            <p:nvSpPr>
              <p:cNvPr id="4" name="Rectangle 3"/>
              <p:cNvSpPr/>
              <p:nvPr/>
            </p:nvSpPr>
            <p:spPr>
              <a:xfrm>
                <a:off x="3688081" y="747214"/>
                <a:ext cx="45719" cy="2605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2" name="TextBox 21"/>
              <p:cNvSpPr txBox="1"/>
              <p:nvPr/>
            </p:nvSpPr>
            <p:spPr>
              <a:xfrm rot="16200000">
                <a:off x="2894250" y="2539606"/>
                <a:ext cx="1265090" cy="261610"/>
              </a:xfrm>
              <a:prstGeom prst="rect">
                <a:avLst/>
              </a:prstGeom>
              <a:noFill/>
            </p:spPr>
            <p:txBody>
              <a:bodyPr wrap="none" rtlCol="1">
                <a:spAutoFit/>
              </a:bodyPr>
              <a:lstStyle/>
              <a:p>
                <a:r>
                  <a:rPr lang="en-US" sz="1100" dirty="0"/>
                  <a:t>Long metal sheet</a:t>
                </a:r>
                <a:endParaRPr lang="ar-SA" sz="1100" dirty="0"/>
              </a:p>
            </p:txBody>
          </p:sp>
        </p:grpSp>
        <p:grpSp>
          <p:nvGrpSpPr>
            <p:cNvPr id="28" name="Group 27"/>
            <p:cNvGrpSpPr/>
            <p:nvPr/>
          </p:nvGrpSpPr>
          <p:grpSpPr>
            <a:xfrm>
              <a:off x="7292341" y="914400"/>
              <a:ext cx="327659" cy="2488837"/>
              <a:chOff x="7162800" y="914400"/>
              <a:chExt cx="327659" cy="2488837"/>
            </a:xfrm>
          </p:grpSpPr>
          <p:sp>
            <p:nvSpPr>
              <p:cNvPr id="6" name="Rectangle 5"/>
              <p:cNvSpPr/>
              <p:nvPr/>
            </p:nvSpPr>
            <p:spPr>
              <a:xfrm>
                <a:off x="7162800" y="914400"/>
                <a:ext cx="45719"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4" name="TextBox 23"/>
              <p:cNvSpPr txBox="1"/>
              <p:nvPr/>
            </p:nvSpPr>
            <p:spPr>
              <a:xfrm rot="16200000">
                <a:off x="6600472" y="2513250"/>
                <a:ext cx="1518364" cy="261610"/>
              </a:xfrm>
              <a:prstGeom prst="rect">
                <a:avLst/>
              </a:prstGeom>
              <a:noFill/>
            </p:spPr>
            <p:txBody>
              <a:bodyPr wrap="none" rtlCol="1">
                <a:spAutoFit/>
              </a:bodyPr>
              <a:lstStyle/>
              <a:p>
                <a:r>
                  <a:rPr lang="en-US" sz="1100" dirty="0"/>
                  <a:t>Long insulating sheet</a:t>
                </a:r>
                <a:endParaRPr lang="ar-SA" sz="1100" dirty="0"/>
              </a:p>
            </p:txBody>
          </p:sp>
        </p:grpSp>
        <p:grpSp>
          <p:nvGrpSpPr>
            <p:cNvPr id="25" name="Group 24"/>
            <p:cNvGrpSpPr/>
            <p:nvPr/>
          </p:nvGrpSpPr>
          <p:grpSpPr>
            <a:xfrm>
              <a:off x="4902186" y="762000"/>
              <a:ext cx="1270014" cy="2605586"/>
              <a:chOff x="4419601" y="953069"/>
              <a:chExt cx="1478282" cy="2605586"/>
            </a:xfrm>
          </p:grpSpPr>
          <p:sp>
            <p:nvSpPr>
              <p:cNvPr id="5" name="Can 4"/>
              <p:cNvSpPr/>
              <p:nvPr/>
            </p:nvSpPr>
            <p:spPr>
              <a:xfrm>
                <a:off x="4419601" y="953069"/>
                <a:ext cx="1478282" cy="260558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6" name="TextBox 25"/>
              <p:cNvSpPr txBox="1"/>
              <p:nvPr/>
            </p:nvSpPr>
            <p:spPr>
              <a:xfrm rot="16200000">
                <a:off x="4328226" y="2452311"/>
                <a:ext cx="1661032" cy="261610"/>
              </a:xfrm>
              <a:prstGeom prst="rect">
                <a:avLst/>
              </a:prstGeom>
              <a:noFill/>
            </p:spPr>
            <p:txBody>
              <a:bodyPr wrap="none" rtlCol="1">
                <a:spAutoFit/>
              </a:bodyPr>
              <a:lstStyle/>
              <a:p>
                <a:r>
                  <a:rPr lang="en-US" sz="1100" dirty="0"/>
                  <a:t>Long insulating cylinder</a:t>
                </a:r>
                <a:endParaRPr lang="ar-SA" sz="1100" dirty="0"/>
              </a:p>
            </p:txBody>
          </p:sp>
        </p:grpSp>
        <p:grpSp>
          <p:nvGrpSpPr>
            <p:cNvPr id="33" name="Group 32"/>
            <p:cNvGrpSpPr/>
            <p:nvPr/>
          </p:nvGrpSpPr>
          <p:grpSpPr>
            <a:xfrm>
              <a:off x="3733800" y="2286000"/>
              <a:ext cx="1143000" cy="429399"/>
              <a:chOff x="1981200" y="2133600"/>
              <a:chExt cx="1143000" cy="429399"/>
            </a:xfrm>
          </p:grpSpPr>
          <p:cxnSp>
            <p:nvCxnSpPr>
              <p:cNvPr id="34" name="Straight Connector 33"/>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1981200" y="2133600"/>
                <a:ext cx="1143000" cy="429399"/>
                <a:chOff x="1981200" y="3276600"/>
                <a:chExt cx="1143000" cy="429399"/>
              </a:xfrm>
            </p:grpSpPr>
            <p:cxnSp>
              <p:nvCxnSpPr>
                <p:cNvPr id="36" name="Straight Connector 35"/>
                <p:cNvCxnSpPr/>
                <p:nvPr/>
              </p:nvCxnSpPr>
              <p:spPr>
                <a:xfrm>
                  <a:off x="3124200" y="3276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438400" y="3429000"/>
                  <a:ext cx="381000" cy="276999"/>
                </a:xfrm>
                <a:prstGeom prst="rect">
                  <a:avLst/>
                </a:prstGeom>
                <a:solidFill>
                  <a:schemeClr val="bg1"/>
                </a:solidFill>
              </p:spPr>
              <p:txBody>
                <a:bodyPr wrap="square" rtlCol="1">
                  <a:spAutoFit/>
                </a:bodyPr>
                <a:lstStyle/>
                <a:p>
                  <a:r>
                    <a:rPr lang="en-US" sz="1200" dirty="0"/>
                    <a:t>R</a:t>
                  </a:r>
                  <a:endParaRPr lang="ar-SA" sz="1200" dirty="0"/>
                </a:p>
              </p:txBody>
            </p:sp>
          </p:grpSp>
        </p:grpSp>
        <p:grpSp>
          <p:nvGrpSpPr>
            <p:cNvPr id="39" name="Group 38"/>
            <p:cNvGrpSpPr/>
            <p:nvPr/>
          </p:nvGrpSpPr>
          <p:grpSpPr>
            <a:xfrm>
              <a:off x="4953000" y="457200"/>
              <a:ext cx="1143000" cy="457200"/>
              <a:chOff x="1981200" y="2286000"/>
              <a:chExt cx="1143000" cy="457200"/>
            </a:xfrm>
          </p:grpSpPr>
          <p:cxnSp>
            <p:nvCxnSpPr>
              <p:cNvPr id="40" name="Straight Connector 39"/>
              <p:cNvCxnSpPr/>
              <p:nvPr/>
            </p:nvCxnSpPr>
            <p:spPr>
              <a:xfrm>
                <a:off x="1981200" y="2408553"/>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41" name="Group 40"/>
              <p:cNvGrpSpPr/>
              <p:nvPr/>
            </p:nvGrpSpPr>
            <p:grpSpPr>
              <a:xfrm>
                <a:off x="1981200" y="2286000"/>
                <a:ext cx="1143000" cy="457200"/>
                <a:chOff x="1981200" y="3429000"/>
                <a:chExt cx="1143000" cy="457200"/>
              </a:xfrm>
            </p:grpSpPr>
            <p:cxnSp>
              <p:nvCxnSpPr>
                <p:cNvPr id="42" name="Straight Connector 41"/>
                <p:cNvCxnSpPr/>
                <p:nvPr/>
              </p:nvCxnSpPr>
              <p:spPr>
                <a:xfrm>
                  <a:off x="3124200" y="35433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438400" y="3429000"/>
                  <a:ext cx="381000" cy="276999"/>
                </a:xfrm>
                <a:prstGeom prst="rect">
                  <a:avLst/>
                </a:prstGeom>
                <a:solidFill>
                  <a:schemeClr val="bg1"/>
                </a:solidFill>
              </p:spPr>
              <p:txBody>
                <a:bodyPr wrap="square" rtlCol="1">
                  <a:spAutoFit/>
                </a:bodyPr>
                <a:lstStyle/>
                <a:p>
                  <a:r>
                    <a:rPr lang="en-US" sz="1200" dirty="0"/>
                    <a:t>R</a:t>
                  </a:r>
                  <a:endParaRPr lang="ar-SA" sz="1200" dirty="0"/>
                </a:p>
              </p:txBody>
            </p:sp>
          </p:grpSp>
        </p:grpSp>
        <p:grpSp>
          <p:nvGrpSpPr>
            <p:cNvPr id="45" name="Group 44"/>
            <p:cNvGrpSpPr/>
            <p:nvPr/>
          </p:nvGrpSpPr>
          <p:grpSpPr>
            <a:xfrm>
              <a:off x="6172200" y="2286000"/>
              <a:ext cx="1143000" cy="429399"/>
              <a:chOff x="1981200" y="2133600"/>
              <a:chExt cx="1143000" cy="429399"/>
            </a:xfrm>
          </p:grpSpPr>
          <p:cxnSp>
            <p:nvCxnSpPr>
              <p:cNvPr id="46" name="Straight Connector 45"/>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1981200" y="2133600"/>
                <a:ext cx="1143000" cy="429399"/>
                <a:chOff x="1981200" y="3276600"/>
                <a:chExt cx="1143000" cy="429399"/>
              </a:xfrm>
            </p:grpSpPr>
            <p:cxnSp>
              <p:nvCxnSpPr>
                <p:cNvPr id="48" name="Straight Connector 47"/>
                <p:cNvCxnSpPr/>
                <p:nvPr/>
              </p:nvCxnSpPr>
              <p:spPr>
                <a:xfrm>
                  <a:off x="3124200" y="3276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2438400" y="3429000"/>
                  <a:ext cx="381000" cy="276999"/>
                </a:xfrm>
                <a:prstGeom prst="rect">
                  <a:avLst/>
                </a:prstGeom>
                <a:solidFill>
                  <a:schemeClr val="bg1"/>
                </a:solidFill>
              </p:spPr>
              <p:txBody>
                <a:bodyPr wrap="square" rtlCol="1">
                  <a:spAutoFit/>
                </a:bodyPr>
                <a:lstStyle/>
                <a:p>
                  <a:r>
                    <a:rPr lang="en-US" sz="1200" dirty="0"/>
                    <a:t>R</a:t>
                  </a:r>
                  <a:endParaRPr lang="ar-SA" sz="1200" dirty="0"/>
                </a:p>
              </p:txBody>
            </p:sp>
          </p:grpSp>
        </p:grpSp>
        <p:grpSp>
          <p:nvGrpSpPr>
            <p:cNvPr id="54" name="Group 53"/>
            <p:cNvGrpSpPr/>
            <p:nvPr/>
          </p:nvGrpSpPr>
          <p:grpSpPr>
            <a:xfrm>
              <a:off x="228600" y="838200"/>
              <a:ext cx="2362200" cy="2519149"/>
              <a:chOff x="762000" y="838200"/>
              <a:chExt cx="2362200" cy="2519149"/>
            </a:xfrm>
          </p:grpSpPr>
          <p:sp>
            <p:nvSpPr>
              <p:cNvPr id="2" name="Oval 1"/>
              <p:cNvSpPr/>
              <p:nvPr/>
            </p:nvSpPr>
            <p:spPr>
              <a:xfrm>
                <a:off x="762000" y="838200"/>
                <a:ext cx="2331718" cy="251914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nvGrpSpPr>
              <p:cNvPr id="31" name="Group 30"/>
              <p:cNvGrpSpPr/>
              <p:nvPr/>
            </p:nvGrpSpPr>
            <p:grpSpPr>
              <a:xfrm>
                <a:off x="1981200" y="2133600"/>
                <a:ext cx="1143000" cy="374807"/>
                <a:chOff x="1981200" y="2133600"/>
                <a:chExt cx="1143000" cy="374807"/>
              </a:xfrm>
            </p:grpSpPr>
            <p:cxnSp>
              <p:nvCxnSpPr>
                <p:cNvPr id="10" name="Straight Connector 9"/>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1981200" y="2133600"/>
                  <a:ext cx="1143000" cy="374807"/>
                  <a:chOff x="1981200" y="3276600"/>
                  <a:chExt cx="1143000" cy="374807"/>
                </a:xfrm>
              </p:grpSpPr>
              <p:cxnSp>
                <p:nvCxnSpPr>
                  <p:cNvPr id="14" name="Straight Connector 13"/>
                  <p:cNvCxnSpPr/>
                  <p:nvPr/>
                </p:nvCxnSpPr>
                <p:spPr>
                  <a:xfrm>
                    <a:off x="3124200" y="3276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438400" y="3374408"/>
                    <a:ext cx="381000" cy="276999"/>
                  </a:xfrm>
                  <a:prstGeom prst="rect">
                    <a:avLst/>
                  </a:prstGeom>
                  <a:noFill/>
                </p:spPr>
                <p:txBody>
                  <a:bodyPr wrap="square" rtlCol="1">
                    <a:spAutoFit/>
                  </a:bodyPr>
                  <a:lstStyle/>
                  <a:p>
                    <a:r>
                      <a:rPr lang="en-US" sz="1200" dirty="0"/>
                      <a:t>R</a:t>
                    </a:r>
                    <a:endParaRPr lang="ar-SA" sz="1200" dirty="0"/>
                  </a:p>
                </p:txBody>
              </p:sp>
            </p:grpSp>
          </p:grpSp>
          <p:sp>
            <p:nvSpPr>
              <p:cNvPr id="53" name="TextBox 52"/>
              <p:cNvSpPr txBox="1"/>
              <p:nvPr/>
            </p:nvSpPr>
            <p:spPr>
              <a:xfrm rot="16200000">
                <a:off x="547794" y="1849018"/>
                <a:ext cx="1258678" cy="261610"/>
              </a:xfrm>
              <a:prstGeom prst="rect">
                <a:avLst/>
              </a:prstGeom>
              <a:noFill/>
            </p:spPr>
            <p:txBody>
              <a:bodyPr wrap="none" rtlCol="1">
                <a:spAutoFit/>
              </a:bodyPr>
              <a:lstStyle/>
              <a:p>
                <a:r>
                  <a:rPr lang="en-US" sz="1100" dirty="0"/>
                  <a:t>Insulating sphere</a:t>
                </a:r>
                <a:endParaRPr lang="ar-SA" sz="1100" dirty="0"/>
              </a:p>
            </p:txBody>
          </p:sp>
        </p:grpSp>
        <p:grpSp>
          <p:nvGrpSpPr>
            <p:cNvPr id="56" name="Group 55"/>
            <p:cNvGrpSpPr/>
            <p:nvPr/>
          </p:nvGrpSpPr>
          <p:grpSpPr>
            <a:xfrm>
              <a:off x="2590800" y="1752600"/>
              <a:ext cx="1143000" cy="429399"/>
              <a:chOff x="1981200" y="2133600"/>
              <a:chExt cx="1143000" cy="429399"/>
            </a:xfrm>
          </p:grpSpPr>
          <p:cxnSp>
            <p:nvCxnSpPr>
              <p:cNvPr id="57" name="Straight Connector 56"/>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58" name="Group 57"/>
              <p:cNvGrpSpPr/>
              <p:nvPr/>
            </p:nvGrpSpPr>
            <p:grpSpPr>
              <a:xfrm>
                <a:off x="1981200" y="2133600"/>
                <a:ext cx="1143000" cy="429399"/>
                <a:chOff x="1981200" y="3276600"/>
                <a:chExt cx="1143000" cy="429399"/>
              </a:xfrm>
            </p:grpSpPr>
            <p:cxnSp>
              <p:nvCxnSpPr>
                <p:cNvPr id="59" name="Straight Connector 58"/>
                <p:cNvCxnSpPr/>
                <p:nvPr/>
              </p:nvCxnSpPr>
              <p:spPr>
                <a:xfrm>
                  <a:off x="3124200" y="3276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438400" y="3429000"/>
                  <a:ext cx="381000" cy="276999"/>
                </a:xfrm>
                <a:prstGeom prst="rect">
                  <a:avLst/>
                </a:prstGeom>
                <a:solidFill>
                  <a:schemeClr val="bg1"/>
                </a:solidFill>
              </p:spPr>
              <p:txBody>
                <a:bodyPr wrap="square" rtlCol="1">
                  <a:spAutoFit/>
                </a:bodyPr>
                <a:lstStyle/>
                <a:p>
                  <a:r>
                    <a:rPr lang="en-US" sz="1200" dirty="0"/>
                    <a:t>R</a:t>
                  </a:r>
                  <a:endParaRPr lang="ar-SA" sz="1200" dirty="0"/>
                </a:p>
              </p:txBody>
            </p:sp>
          </p:grpSp>
        </p:gr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p:cNvSpPr txBox="1"/>
          <p:nvPr/>
        </p:nvSpPr>
        <p:spPr>
          <a:xfrm>
            <a:off x="228600" y="4038600"/>
            <a:ext cx="8686800" cy="1015663"/>
          </a:xfrm>
          <a:prstGeom prst="rect">
            <a:avLst/>
          </a:prstGeom>
          <a:noFill/>
        </p:spPr>
        <p:txBody>
          <a:bodyPr wrap="square" rtlCol="1">
            <a:spAutoFit/>
          </a:bodyPr>
          <a:lstStyle/>
          <a:p>
            <a:r>
              <a:rPr lang="en-US" sz="1200" dirty="0"/>
              <a:t>1. If each of the above have shapes possesses charge Q = 10 C and R = 2.0 m. Each side of the sheets have area same as the surface area of the sphere. What is the electric field at distance R/2 from the center of the sphere?</a:t>
            </a:r>
          </a:p>
          <a:p>
            <a:endParaRPr lang="en-US" sz="1200" dirty="0"/>
          </a:p>
          <a:p>
            <a:r>
              <a:rPr lang="en-US" sz="1200" dirty="0"/>
              <a:t>2. What is the electric field at distance R/2 to the left from the center of the cylinder of length 10 m. For this problem take all information in question 1 but take the charge on metal sheet as -10 C.</a:t>
            </a:r>
            <a:endParaRPr lang="ar-SA" sz="1200" dirty="0"/>
          </a:p>
        </p:txBody>
      </p:sp>
      <p:grpSp>
        <p:nvGrpSpPr>
          <p:cNvPr id="56" name="Group 55"/>
          <p:cNvGrpSpPr/>
          <p:nvPr/>
        </p:nvGrpSpPr>
        <p:grpSpPr>
          <a:xfrm>
            <a:off x="381000" y="433001"/>
            <a:ext cx="7881610" cy="3122636"/>
            <a:chOff x="381000" y="433001"/>
            <a:chExt cx="7881610" cy="3122636"/>
          </a:xfrm>
        </p:grpSpPr>
        <p:grpSp>
          <p:nvGrpSpPr>
            <p:cNvPr id="3" name="Group 2"/>
            <p:cNvGrpSpPr/>
            <p:nvPr/>
          </p:nvGrpSpPr>
          <p:grpSpPr>
            <a:xfrm>
              <a:off x="3548390" y="899614"/>
              <a:ext cx="337810" cy="2605586"/>
              <a:chOff x="3395990" y="747214"/>
              <a:chExt cx="337810" cy="2605586"/>
            </a:xfrm>
          </p:grpSpPr>
          <p:sp>
            <p:nvSpPr>
              <p:cNvPr id="43" name="Rectangle 42"/>
              <p:cNvSpPr/>
              <p:nvPr/>
            </p:nvSpPr>
            <p:spPr>
              <a:xfrm>
                <a:off x="3688081" y="747214"/>
                <a:ext cx="45719" cy="2605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4" name="TextBox 43"/>
              <p:cNvSpPr txBox="1"/>
              <p:nvPr/>
            </p:nvSpPr>
            <p:spPr>
              <a:xfrm rot="16200000">
                <a:off x="2894250" y="2539606"/>
                <a:ext cx="1265090" cy="261610"/>
              </a:xfrm>
              <a:prstGeom prst="rect">
                <a:avLst/>
              </a:prstGeom>
              <a:noFill/>
            </p:spPr>
            <p:txBody>
              <a:bodyPr wrap="none" rtlCol="1">
                <a:spAutoFit/>
              </a:bodyPr>
              <a:lstStyle/>
              <a:p>
                <a:r>
                  <a:rPr lang="en-US" sz="1100" dirty="0"/>
                  <a:t>Long metal sheet</a:t>
                </a:r>
                <a:endParaRPr lang="ar-SA" sz="1100" dirty="0"/>
              </a:p>
            </p:txBody>
          </p:sp>
        </p:grpSp>
        <p:grpSp>
          <p:nvGrpSpPr>
            <p:cNvPr id="4" name="Group 3"/>
            <p:cNvGrpSpPr/>
            <p:nvPr/>
          </p:nvGrpSpPr>
          <p:grpSpPr>
            <a:xfrm>
              <a:off x="7444741" y="1066800"/>
              <a:ext cx="327659" cy="2488837"/>
              <a:chOff x="7162800" y="914400"/>
              <a:chExt cx="327659" cy="2488837"/>
            </a:xfrm>
          </p:grpSpPr>
          <p:sp>
            <p:nvSpPr>
              <p:cNvPr id="41" name="Rectangle 40"/>
              <p:cNvSpPr/>
              <p:nvPr/>
            </p:nvSpPr>
            <p:spPr>
              <a:xfrm>
                <a:off x="7162800" y="914400"/>
                <a:ext cx="45719"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2" name="TextBox 41"/>
              <p:cNvSpPr txBox="1"/>
              <p:nvPr/>
            </p:nvSpPr>
            <p:spPr>
              <a:xfrm rot="16200000">
                <a:off x="6600472" y="2513250"/>
                <a:ext cx="1518364" cy="261610"/>
              </a:xfrm>
              <a:prstGeom prst="rect">
                <a:avLst/>
              </a:prstGeom>
              <a:noFill/>
            </p:spPr>
            <p:txBody>
              <a:bodyPr wrap="none" rtlCol="1">
                <a:spAutoFit/>
              </a:bodyPr>
              <a:lstStyle/>
              <a:p>
                <a:r>
                  <a:rPr lang="en-US" sz="1100" dirty="0"/>
                  <a:t>Long insulating sheet</a:t>
                </a:r>
                <a:endParaRPr lang="ar-SA" sz="1100" dirty="0"/>
              </a:p>
            </p:txBody>
          </p:sp>
        </p:grpSp>
        <p:grpSp>
          <p:nvGrpSpPr>
            <p:cNvPr id="5" name="Group 4"/>
            <p:cNvGrpSpPr/>
            <p:nvPr/>
          </p:nvGrpSpPr>
          <p:grpSpPr>
            <a:xfrm>
              <a:off x="4485478" y="886599"/>
              <a:ext cx="2220122" cy="2568757"/>
              <a:chOff x="3757167" y="925268"/>
              <a:chExt cx="2584197" cy="2568757"/>
            </a:xfrm>
          </p:grpSpPr>
          <p:sp>
            <p:nvSpPr>
              <p:cNvPr id="39" name="Can 38"/>
              <p:cNvSpPr/>
              <p:nvPr/>
            </p:nvSpPr>
            <p:spPr>
              <a:xfrm>
                <a:off x="3757167" y="925268"/>
                <a:ext cx="2584197" cy="256875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0" name="TextBox 39"/>
              <p:cNvSpPr txBox="1"/>
              <p:nvPr/>
            </p:nvSpPr>
            <p:spPr>
              <a:xfrm rot="16200000">
                <a:off x="4328226" y="2452311"/>
                <a:ext cx="1661032" cy="261610"/>
              </a:xfrm>
              <a:prstGeom prst="rect">
                <a:avLst/>
              </a:prstGeom>
              <a:noFill/>
            </p:spPr>
            <p:txBody>
              <a:bodyPr wrap="none" rtlCol="1">
                <a:spAutoFit/>
              </a:bodyPr>
              <a:lstStyle/>
              <a:p>
                <a:r>
                  <a:rPr lang="en-US" sz="1100" dirty="0"/>
                  <a:t>Long insulating cylinder</a:t>
                </a:r>
                <a:endParaRPr lang="ar-SA" sz="1100" dirty="0"/>
              </a:p>
            </p:txBody>
          </p:sp>
        </p:grpSp>
        <p:grpSp>
          <p:nvGrpSpPr>
            <p:cNvPr id="6" name="Group 5"/>
            <p:cNvGrpSpPr/>
            <p:nvPr/>
          </p:nvGrpSpPr>
          <p:grpSpPr>
            <a:xfrm>
              <a:off x="3886200" y="2438400"/>
              <a:ext cx="1143000" cy="342900"/>
              <a:chOff x="1981200" y="2133600"/>
              <a:chExt cx="1143000" cy="342900"/>
            </a:xfrm>
          </p:grpSpPr>
          <p:cxnSp>
            <p:nvCxnSpPr>
              <p:cNvPr id="34" name="Straight Connector 33"/>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124200" y="2133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5638800" y="609600"/>
              <a:ext cx="990600" cy="457200"/>
              <a:chOff x="2514600" y="2286000"/>
              <a:chExt cx="990600" cy="457200"/>
            </a:xfrm>
          </p:grpSpPr>
          <p:cxnSp>
            <p:nvCxnSpPr>
              <p:cNvPr id="29" name="Straight Connector 28"/>
              <p:cNvCxnSpPr/>
              <p:nvPr/>
            </p:nvCxnSpPr>
            <p:spPr>
              <a:xfrm>
                <a:off x="2514600" y="2433775"/>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514600" y="2286000"/>
                <a:ext cx="990600" cy="457200"/>
                <a:chOff x="2514600" y="3429000"/>
                <a:chExt cx="990600" cy="457200"/>
              </a:xfrm>
            </p:grpSpPr>
            <p:cxnSp>
              <p:nvCxnSpPr>
                <p:cNvPr id="31" name="Straight Connector 30"/>
                <p:cNvCxnSpPr/>
                <p:nvPr/>
              </p:nvCxnSpPr>
              <p:spPr>
                <a:xfrm>
                  <a:off x="3505200" y="35433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514600" y="3567500"/>
                  <a:ext cx="990600" cy="9275"/>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895600" y="3429000"/>
                  <a:ext cx="381000" cy="276999"/>
                </a:xfrm>
                <a:prstGeom prst="rect">
                  <a:avLst/>
                </a:prstGeom>
                <a:solidFill>
                  <a:schemeClr val="bg1"/>
                </a:solidFill>
              </p:spPr>
              <p:txBody>
                <a:bodyPr wrap="square" rtlCol="1">
                  <a:spAutoFit/>
                </a:bodyPr>
                <a:lstStyle/>
                <a:p>
                  <a:r>
                    <a:rPr lang="en-US" sz="1200" dirty="0"/>
                    <a:t>R</a:t>
                  </a:r>
                  <a:endParaRPr lang="ar-SA" sz="1200" dirty="0"/>
                </a:p>
              </p:txBody>
            </p:sp>
          </p:grpSp>
        </p:grpSp>
        <p:grpSp>
          <p:nvGrpSpPr>
            <p:cNvPr id="8" name="Group 7"/>
            <p:cNvGrpSpPr/>
            <p:nvPr/>
          </p:nvGrpSpPr>
          <p:grpSpPr>
            <a:xfrm>
              <a:off x="6324600" y="2438400"/>
              <a:ext cx="1143000" cy="342900"/>
              <a:chOff x="1981200" y="2133600"/>
              <a:chExt cx="1143000" cy="342900"/>
            </a:xfrm>
          </p:grpSpPr>
          <p:cxnSp>
            <p:nvCxnSpPr>
              <p:cNvPr id="24" name="Straight Connector 23"/>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124200" y="2133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381000" y="990600"/>
              <a:ext cx="2362200" cy="2519149"/>
              <a:chOff x="762000" y="838200"/>
              <a:chExt cx="2362200" cy="2519149"/>
            </a:xfrm>
          </p:grpSpPr>
          <p:sp>
            <p:nvSpPr>
              <p:cNvPr id="16" name="Oval 15"/>
              <p:cNvSpPr/>
              <p:nvPr/>
            </p:nvSpPr>
            <p:spPr>
              <a:xfrm>
                <a:off x="762000" y="838200"/>
                <a:ext cx="2331718" cy="251914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nvGrpSpPr>
              <p:cNvPr id="17" name="Group 16"/>
              <p:cNvGrpSpPr/>
              <p:nvPr/>
            </p:nvGrpSpPr>
            <p:grpSpPr>
              <a:xfrm>
                <a:off x="1981200" y="2133600"/>
                <a:ext cx="1143000" cy="374807"/>
                <a:chOff x="1981200" y="2133600"/>
                <a:chExt cx="1143000" cy="374807"/>
              </a:xfrm>
            </p:grpSpPr>
            <p:cxnSp>
              <p:nvCxnSpPr>
                <p:cNvPr id="19" name="Straight Connector 18"/>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1981200" y="2133600"/>
                  <a:ext cx="1143000" cy="374807"/>
                  <a:chOff x="1981200" y="3276600"/>
                  <a:chExt cx="1143000" cy="374807"/>
                </a:xfrm>
              </p:grpSpPr>
              <p:cxnSp>
                <p:nvCxnSpPr>
                  <p:cNvPr id="21" name="Straight Connector 20"/>
                  <p:cNvCxnSpPr/>
                  <p:nvPr/>
                </p:nvCxnSpPr>
                <p:spPr>
                  <a:xfrm>
                    <a:off x="3124200" y="3276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438400" y="3374408"/>
                    <a:ext cx="381000" cy="276999"/>
                  </a:xfrm>
                  <a:prstGeom prst="rect">
                    <a:avLst/>
                  </a:prstGeom>
                  <a:noFill/>
                </p:spPr>
                <p:txBody>
                  <a:bodyPr wrap="square" rtlCol="1">
                    <a:spAutoFit/>
                  </a:bodyPr>
                  <a:lstStyle/>
                  <a:p>
                    <a:r>
                      <a:rPr lang="en-US" sz="1200" dirty="0"/>
                      <a:t>R</a:t>
                    </a:r>
                    <a:endParaRPr lang="ar-SA" sz="1200" dirty="0"/>
                  </a:p>
                </p:txBody>
              </p:sp>
            </p:grpSp>
          </p:grpSp>
          <p:sp>
            <p:nvSpPr>
              <p:cNvPr id="18" name="TextBox 17"/>
              <p:cNvSpPr txBox="1"/>
              <p:nvPr/>
            </p:nvSpPr>
            <p:spPr>
              <a:xfrm rot="16200000">
                <a:off x="547794" y="1849018"/>
                <a:ext cx="1258678" cy="261610"/>
              </a:xfrm>
              <a:prstGeom prst="rect">
                <a:avLst/>
              </a:prstGeom>
              <a:noFill/>
            </p:spPr>
            <p:txBody>
              <a:bodyPr wrap="none" rtlCol="1">
                <a:spAutoFit/>
              </a:bodyPr>
              <a:lstStyle/>
              <a:p>
                <a:r>
                  <a:rPr lang="en-US" sz="1100" dirty="0"/>
                  <a:t>Insulating sphere</a:t>
                </a:r>
                <a:endParaRPr lang="ar-SA" sz="1100" dirty="0"/>
              </a:p>
            </p:txBody>
          </p:sp>
        </p:grpSp>
        <p:grpSp>
          <p:nvGrpSpPr>
            <p:cNvPr id="10" name="Group 9"/>
            <p:cNvGrpSpPr/>
            <p:nvPr/>
          </p:nvGrpSpPr>
          <p:grpSpPr>
            <a:xfrm>
              <a:off x="2743200" y="1752600"/>
              <a:ext cx="1143000" cy="429399"/>
              <a:chOff x="1981200" y="2133600"/>
              <a:chExt cx="1143000" cy="429399"/>
            </a:xfrm>
          </p:grpSpPr>
          <p:cxnSp>
            <p:nvCxnSpPr>
              <p:cNvPr id="11" name="Straight Connector 10"/>
              <p:cNvCxnSpPr/>
              <p:nvPr/>
            </p:nvCxnSpPr>
            <p:spPr>
              <a:xfrm>
                <a:off x="1981200" y="2133600"/>
                <a:ext cx="0" cy="25844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1981200" y="2133600"/>
                <a:ext cx="1143000" cy="429399"/>
                <a:chOff x="1981200" y="3276600"/>
                <a:chExt cx="1143000" cy="429399"/>
              </a:xfrm>
            </p:grpSpPr>
            <p:cxnSp>
              <p:nvCxnSpPr>
                <p:cNvPr id="13" name="Straight Connector 12"/>
                <p:cNvCxnSpPr/>
                <p:nvPr/>
              </p:nvCxnSpPr>
              <p:spPr>
                <a:xfrm>
                  <a:off x="3124200" y="3276600"/>
                  <a:ext cx="0" cy="3429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981200" y="3581400"/>
                  <a:ext cx="1112518"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438400" y="3429000"/>
                  <a:ext cx="381000" cy="276999"/>
                </a:xfrm>
                <a:prstGeom prst="rect">
                  <a:avLst/>
                </a:prstGeom>
                <a:solidFill>
                  <a:schemeClr val="bg1"/>
                </a:solidFill>
              </p:spPr>
              <p:txBody>
                <a:bodyPr wrap="square" rtlCol="1">
                  <a:spAutoFit/>
                </a:bodyPr>
                <a:lstStyle/>
                <a:p>
                  <a:r>
                    <a:rPr lang="en-US" sz="1200" dirty="0"/>
                    <a:t>R</a:t>
                  </a:r>
                  <a:endParaRPr lang="ar-SA" sz="1200" dirty="0"/>
                </a:p>
              </p:txBody>
            </p:sp>
          </p:grpSp>
        </p:grpSp>
        <p:cxnSp>
          <p:nvCxnSpPr>
            <p:cNvPr id="50" name="Straight Connector 49"/>
            <p:cNvCxnSpPr/>
            <p:nvPr/>
          </p:nvCxnSpPr>
          <p:spPr>
            <a:xfrm>
              <a:off x="1600200" y="2209800"/>
              <a:ext cx="6400800" cy="76200"/>
            </a:xfrm>
            <a:prstGeom prst="line">
              <a:avLst/>
            </a:prstGeom>
            <a:ln>
              <a:prstDash val="lg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8001000" y="2133600"/>
              <a:ext cx="261610" cy="276999"/>
            </a:xfrm>
            <a:prstGeom prst="rect">
              <a:avLst/>
            </a:prstGeom>
            <a:noFill/>
          </p:spPr>
          <p:txBody>
            <a:bodyPr wrap="none" rtlCol="1">
              <a:spAutoFit/>
            </a:bodyPr>
            <a:lstStyle/>
            <a:p>
              <a:r>
                <a:rPr lang="en-US" sz="1200" i="1" dirty="0"/>
                <a:t>x</a:t>
              </a:r>
              <a:endParaRPr lang="ar-SA" sz="1200" i="1" dirty="0"/>
            </a:p>
          </p:txBody>
        </p:sp>
        <p:cxnSp>
          <p:nvCxnSpPr>
            <p:cNvPr id="54" name="Straight Arrow Connector 53"/>
            <p:cNvCxnSpPr/>
            <p:nvPr/>
          </p:nvCxnSpPr>
          <p:spPr>
            <a:xfrm flipV="1">
              <a:off x="1600200" y="748100"/>
              <a:ext cx="0" cy="1442165"/>
            </a:xfrm>
            <a:prstGeom prst="straightConnector1">
              <a:avLst/>
            </a:prstGeom>
            <a:ln>
              <a:prstDash val="lgDash"/>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469395" y="433001"/>
              <a:ext cx="261610" cy="276999"/>
            </a:xfrm>
            <a:prstGeom prst="rect">
              <a:avLst/>
            </a:prstGeom>
            <a:noFill/>
          </p:spPr>
          <p:txBody>
            <a:bodyPr wrap="none" rtlCol="1">
              <a:spAutoFit/>
            </a:bodyPr>
            <a:lstStyle/>
            <a:p>
              <a:r>
                <a:rPr lang="en-US" sz="1200" i="1" dirty="0"/>
                <a:t>y</a:t>
              </a:r>
              <a:endParaRPr lang="ar-SA" sz="1200" i="1" dirty="0"/>
            </a:p>
          </p:txBody>
        </p:sp>
      </p:grpSp>
    </p:spTree>
    <p:extLst>
      <p:ext uri="{BB962C8B-B14F-4D97-AF65-F5344CB8AC3E}">
        <p14:creationId xmlns:p14="http://schemas.microsoft.com/office/powerpoint/2010/main" val="5090122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3505200" y="893803"/>
            <a:ext cx="2677264" cy="2916197"/>
            <a:chOff x="3505200" y="893803"/>
            <a:chExt cx="2677264" cy="2916197"/>
          </a:xfrm>
        </p:grpSpPr>
        <p:grpSp>
          <p:nvGrpSpPr>
            <p:cNvPr id="17" name="Group 16"/>
            <p:cNvGrpSpPr/>
            <p:nvPr/>
          </p:nvGrpSpPr>
          <p:grpSpPr>
            <a:xfrm>
              <a:off x="3505200" y="893803"/>
              <a:ext cx="2677264" cy="2521549"/>
              <a:chOff x="3505200" y="893803"/>
              <a:chExt cx="2677264" cy="2521549"/>
            </a:xfrm>
          </p:grpSpPr>
          <p:grpSp>
            <p:nvGrpSpPr>
              <p:cNvPr id="14" name="Group 13"/>
              <p:cNvGrpSpPr/>
              <p:nvPr/>
            </p:nvGrpSpPr>
            <p:grpSpPr>
              <a:xfrm>
                <a:off x="3505200" y="1219200"/>
                <a:ext cx="2438400" cy="2196152"/>
                <a:chOff x="3505200" y="1219200"/>
                <a:chExt cx="2438400" cy="2196152"/>
              </a:xfrm>
            </p:grpSpPr>
            <p:cxnSp>
              <p:nvCxnSpPr>
                <p:cNvPr id="3" name="Straight Arrow Connector 2"/>
                <p:cNvCxnSpPr/>
                <p:nvPr/>
              </p:nvCxnSpPr>
              <p:spPr>
                <a:xfrm flipV="1">
                  <a:off x="3733800" y="1219200"/>
                  <a:ext cx="0" cy="182880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733800" y="3048000"/>
                  <a:ext cx="2209800"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505200" y="3048000"/>
                  <a:ext cx="500458" cy="276999"/>
                </a:xfrm>
                <a:prstGeom prst="rect">
                  <a:avLst/>
                </a:prstGeom>
                <a:noFill/>
              </p:spPr>
              <p:txBody>
                <a:bodyPr wrap="none" rtlCol="1">
                  <a:spAutoFit/>
                </a:bodyPr>
                <a:lstStyle/>
                <a:p>
                  <a:r>
                    <a:rPr lang="en-US" sz="1200" dirty="0"/>
                    <a:t>(0,0)</a:t>
                  </a:r>
                  <a:endParaRPr lang="ar-SA" sz="1200" dirty="0"/>
                </a:p>
              </p:txBody>
            </p:sp>
            <p:sp>
              <p:nvSpPr>
                <p:cNvPr id="10" name="Oval 9"/>
                <p:cNvSpPr/>
                <p:nvPr/>
              </p:nvSpPr>
              <p:spPr>
                <a:xfrm>
                  <a:off x="4759656" y="2653352"/>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Oval 10"/>
                <p:cNvSpPr/>
                <p:nvPr/>
              </p:nvSpPr>
              <p:spPr>
                <a:xfrm>
                  <a:off x="3505200" y="1447800"/>
                  <a:ext cx="500458"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TextBox 11"/>
                <p:cNvSpPr txBox="1"/>
                <p:nvPr/>
              </p:nvSpPr>
              <p:spPr>
                <a:xfrm>
                  <a:off x="4970542" y="2879930"/>
                  <a:ext cx="287258" cy="276999"/>
                </a:xfrm>
                <a:prstGeom prst="rect">
                  <a:avLst/>
                </a:prstGeom>
                <a:noFill/>
              </p:spPr>
              <p:txBody>
                <a:bodyPr wrap="none" rtlCol="1">
                  <a:spAutoFit/>
                </a:bodyPr>
                <a:lstStyle/>
                <a:p>
                  <a:r>
                    <a:rPr lang="en-US" sz="1200" dirty="0"/>
                    <a:t>A</a:t>
                  </a:r>
                  <a:endParaRPr lang="ar-SA" sz="1200" dirty="0"/>
                </a:p>
              </p:txBody>
            </p:sp>
            <p:sp>
              <p:nvSpPr>
                <p:cNvPr id="13" name="TextBox 12"/>
                <p:cNvSpPr txBox="1"/>
                <p:nvPr/>
              </p:nvSpPr>
              <p:spPr>
                <a:xfrm>
                  <a:off x="3598942" y="1529180"/>
                  <a:ext cx="287258" cy="276999"/>
                </a:xfrm>
                <a:prstGeom prst="rect">
                  <a:avLst/>
                </a:prstGeom>
                <a:noFill/>
              </p:spPr>
              <p:txBody>
                <a:bodyPr wrap="none" rtlCol="1">
                  <a:spAutoFit/>
                </a:bodyPr>
                <a:lstStyle/>
                <a:p>
                  <a:r>
                    <a:rPr lang="en-US" sz="1200" dirty="0"/>
                    <a:t>B</a:t>
                  </a:r>
                  <a:endParaRPr lang="ar-SA" sz="1200" dirty="0"/>
                </a:p>
              </p:txBody>
            </p:sp>
          </p:grpSp>
          <p:sp>
            <p:nvSpPr>
              <p:cNvPr id="15" name="TextBox 14"/>
              <p:cNvSpPr txBox="1"/>
              <p:nvPr/>
            </p:nvSpPr>
            <p:spPr>
              <a:xfrm>
                <a:off x="5920854" y="2909500"/>
                <a:ext cx="261610" cy="276999"/>
              </a:xfrm>
              <a:prstGeom prst="rect">
                <a:avLst/>
              </a:prstGeom>
              <a:noFill/>
            </p:spPr>
            <p:txBody>
              <a:bodyPr wrap="none" rtlCol="1">
                <a:spAutoFit/>
              </a:bodyPr>
              <a:lstStyle/>
              <a:p>
                <a:r>
                  <a:rPr lang="en-US" sz="1200" i="1" dirty="0"/>
                  <a:t>x</a:t>
                </a:r>
                <a:endParaRPr lang="ar-SA" sz="1200" i="1" dirty="0"/>
              </a:p>
            </p:txBody>
          </p:sp>
          <p:sp>
            <p:nvSpPr>
              <p:cNvPr id="16" name="TextBox 15"/>
              <p:cNvSpPr txBox="1"/>
              <p:nvPr/>
            </p:nvSpPr>
            <p:spPr>
              <a:xfrm>
                <a:off x="3624624" y="893803"/>
                <a:ext cx="261610" cy="276999"/>
              </a:xfrm>
              <a:prstGeom prst="rect">
                <a:avLst/>
              </a:prstGeom>
              <a:noFill/>
            </p:spPr>
            <p:txBody>
              <a:bodyPr wrap="none" rtlCol="1">
                <a:spAutoFit/>
              </a:bodyPr>
              <a:lstStyle/>
              <a:p>
                <a:r>
                  <a:rPr lang="en-US" sz="1200" i="1" dirty="0"/>
                  <a:t>y</a:t>
                </a:r>
                <a:endParaRPr lang="ar-SA" sz="1200" i="1" dirty="0"/>
              </a:p>
            </p:txBody>
          </p:sp>
        </p:grpSp>
        <p:sp>
          <p:nvSpPr>
            <p:cNvPr id="18" name="TextBox 17"/>
            <p:cNvSpPr txBox="1"/>
            <p:nvPr/>
          </p:nvSpPr>
          <p:spPr>
            <a:xfrm>
              <a:off x="4343400" y="3533001"/>
              <a:ext cx="849913" cy="276999"/>
            </a:xfrm>
            <a:prstGeom prst="rect">
              <a:avLst/>
            </a:prstGeom>
            <a:noFill/>
          </p:spPr>
          <p:txBody>
            <a:bodyPr wrap="none" rtlCol="1">
              <a:spAutoFit/>
            </a:bodyPr>
            <a:lstStyle/>
            <a:p>
              <a:r>
                <a:rPr lang="en-US" sz="1200" dirty="0"/>
                <a:t>Figure (2)</a:t>
              </a:r>
              <a:endParaRPr lang="ar-SA" sz="1200" dirty="0"/>
            </a:p>
          </p:txBody>
        </p:sp>
      </p:grpSp>
      <p:sp>
        <p:nvSpPr>
          <p:cNvPr id="21" name="TextBox 20"/>
          <p:cNvSpPr txBox="1"/>
          <p:nvPr/>
        </p:nvSpPr>
        <p:spPr>
          <a:xfrm>
            <a:off x="1339356" y="3939778"/>
            <a:ext cx="6858000" cy="461665"/>
          </a:xfrm>
          <a:prstGeom prst="rect">
            <a:avLst/>
          </a:prstGeom>
          <a:noFill/>
        </p:spPr>
        <p:txBody>
          <a:bodyPr wrap="square" rtlCol="1">
            <a:spAutoFit/>
          </a:bodyPr>
          <a:lstStyle/>
          <a:p>
            <a:r>
              <a:rPr lang="en-US" sz="1200" dirty="0"/>
              <a:t>Two metallic spheres A ( R = 10 cm) and B (R = 5 cm) are located with their centers at (2.0m, 0) and (0, 3.0 m) respectively as shown in Fig. 2. </a:t>
            </a:r>
            <a:endParaRPr lang="ar-SA" sz="1200" dirty="0"/>
          </a:p>
        </p:txBody>
      </p:sp>
      <p:sp>
        <p:nvSpPr>
          <p:cNvPr id="22" name="TextBox 21"/>
          <p:cNvSpPr txBox="1"/>
          <p:nvPr/>
        </p:nvSpPr>
        <p:spPr>
          <a:xfrm>
            <a:off x="1046242" y="4648200"/>
            <a:ext cx="7848600" cy="1938992"/>
          </a:xfrm>
          <a:prstGeom prst="rect">
            <a:avLst/>
          </a:prstGeom>
          <a:noFill/>
        </p:spPr>
        <p:txBody>
          <a:bodyPr wrap="square" rtlCol="1">
            <a:spAutoFit/>
          </a:bodyPr>
          <a:lstStyle/>
          <a:p>
            <a:r>
              <a:rPr lang="en-US" sz="1200" dirty="0"/>
              <a:t>3. If ball B is neutral and A has Q = 10 C charge, how much charge need to be transferred to B so that the magnitude of electrostatic force between them is zero.</a:t>
            </a:r>
          </a:p>
          <a:p>
            <a:endParaRPr lang="en-US" sz="1200" dirty="0"/>
          </a:p>
          <a:p>
            <a:r>
              <a:rPr lang="en-US" sz="1200" dirty="0"/>
              <a:t>4. If neutral ball B is connected to ball A of charge Q = 10 C by a thin wire and get disconnected. Find the final charge on sphere B.</a:t>
            </a:r>
          </a:p>
          <a:p>
            <a:endParaRPr lang="en-US" sz="1200" dirty="0"/>
          </a:p>
          <a:p>
            <a:r>
              <a:rPr lang="en-US" sz="1200" dirty="0"/>
              <a:t>5. Adding to question 4 find the work required to move the sphere A to (4.0 m, 0) and sphere B to (0, 6.0).</a:t>
            </a:r>
          </a:p>
          <a:p>
            <a:endParaRPr lang="en-US" sz="1200" dirty="0"/>
          </a:p>
          <a:p>
            <a:r>
              <a:rPr lang="en-US" sz="1200" dirty="0"/>
              <a:t>6. If neutral ball B is connected to ball A of charge Q = 10 C by a thin wire and get disconnected. Find the charge at co-ordinate (2.0, 3.0) so that the net E at origin is zero.</a:t>
            </a:r>
          </a:p>
        </p:txBody>
      </p:sp>
    </p:spTree>
    <p:extLst>
      <p:ext uri="{BB962C8B-B14F-4D97-AF65-F5344CB8AC3E}">
        <p14:creationId xmlns:p14="http://schemas.microsoft.com/office/powerpoint/2010/main" val="3140576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Where the current comes from?</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 name="Group 38"/>
          <p:cNvGrpSpPr/>
          <p:nvPr/>
        </p:nvGrpSpPr>
        <p:grpSpPr>
          <a:xfrm>
            <a:off x="152400" y="1447800"/>
            <a:ext cx="3463635" cy="1447800"/>
            <a:chOff x="2223655" y="1447800"/>
            <a:chExt cx="3463635" cy="1447800"/>
          </a:xfrm>
          <a:solidFill>
            <a:schemeClr val="accent6">
              <a:lumMod val="60000"/>
              <a:lumOff val="40000"/>
            </a:schemeClr>
          </a:solidFill>
        </p:grpSpPr>
        <p:sp>
          <p:nvSpPr>
            <p:cNvPr id="35" name="Rectangle 34"/>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65"/>
          <p:cNvGrpSpPr>
            <a:grpSpLocks/>
          </p:cNvGrpSpPr>
          <p:nvPr/>
        </p:nvGrpSpPr>
        <p:grpSpPr bwMode="auto">
          <a:xfrm>
            <a:off x="1005320" y="1676400"/>
            <a:ext cx="276225" cy="228600"/>
            <a:chOff x="6589939" y="2133600"/>
            <a:chExt cx="276608" cy="229299"/>
          </a:xfrm>
        </p:grpSpPr>
        <p:sp>
          <p:nvSpPr>
            <p:cNvPr id="67" name="Oval 6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6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 name="Group 88"/>
          <p:cNvGrpSpPr>
            <a:grpSpLocks/>
          </p:cNvGrpSpPr>
          <p:nvPr/>
        </p:nvGrpSpPr>
        <p:grpSpPr bwMode="auto">
          <a:xfrm>
            <a:off x="2910320" y="1828800"/>
            <a:ext cx="276225" cy="228600"/>
            <a:chOff x="6589939" y="2133600"/>
            <a:chExt cx="276608" cy="229299"/>
          </a:xfrm>
        </p:grpSpPr>
        <p:sp>
          <p:nvSpPr>
            <p:cNvPr id="90" name="Oval 8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9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sp>
        <p:nvSpPr>
          <p:cNvPr id="92" name="Rectangle 91"/>
          <p:cNvSpPr>
            <a:spLocks noChangeArrowheads="1"/>
          </p:cNvSpPr>
          <p:nvPr/>
        </p:nvSpPr>
        <p:spPr bwMode="auto">
          <a:xfrm>
            <a:off x="533832" y="838200"/>
            <a:ext cx="8076768" cy="757130"/>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Every metal has loosely bound electrons called free electrons.</a:t>
            </a:r>
          </a:p>
        </p:txBody>
      </p:sp>
      <p:grpSp>
        <p:nvGrpSpPr>
          <p:cNvPr id="5" name="Group 92"/>
          <p:cNvGrpSpPr>
            <a:grpSpLocks/>
          </p:cNvGrpSpPr>
          <p:nvPr/>
        </p:nvGrpSpPr>
        <p:grpSpPr bwMode="auto">
          <a:xfrm>
            <a:off x="1752600" y="1981200"/>
            <a:ext cx="276225" cy="228600"/>
            <a:chOff x="6589939" y="2133600"/>
            <a:chExt cx="276608" cy="229299"/>
          </a:xfrm>
        </p:grpSpPr>
        <p:sp>
          <p:nvSpPr>
            <p:cNvPr id="94" name="Oval 9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9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sp>
        <p:nvSpPr>
          <p:cNvPr id="96" name="Rectangle 95"/>
          <p:cNvSpPr>
            <a:spLocks noChangeArrowheads="1"/>
          </p:cNvSpPr>
          <p:nvPr/>
        </p:nvSpPr>
        <p:spPr bwMode="auto">
          <a:xfrm>
            <a:off x="3048432" y="3422506"/>
            <a:ext cx="5791200" cy="757130"/>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These electrons collides with atoms and always have a random motion</a:t>
            </a:r>
          </a:p>
        </p:txBody>
      </p:sp>
      <p:sp>
        <p:nvSpPr>
          <p:cNvPr id="70" name="Rectangle 69"/>
          <p:cNvSpPr>
            <a:spLocks noChangeArrowheads="1"/>
          </p:cNvSpPr>
          <p:nvPr/>
        </p:nvSpPr>
        <p:spPr bwMode="auto">
          <a:xfrm>
            <a:off x="1752600" y="5029200"/>
            <a:ext cx="7239000" cy="424732"/>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Hence, there is no net current in a conductor</a:t>
            </a:r>
          </a:p>
        </p:txBody>
      </p:sp>
      <p:sp>
        <p:nvSpPr>
          <p:cNvPr id="71" name="Rectangle 70"/>
          <p:cNvSpPr/>
          <p:nvPr/>
        </p:nvSpPr>
        <p:spPr>
          <a:xfrm>
            <a:off x="4162278" y="1893300"/>
            <a:ext cx="4572000" cy="830997"/>
          </a:xfrm>
          <a:prstGeom prst="rect">
            <a:avLst/>
          </a:prstGeom>
        </p:spPr>
        <p:txBody>
          <a:bodyPr>
            <a:spAutoFit/>
          </a:bodyPr>
          <a:lstStyle/>
          <a:p>
            <a:r>
              <a:rPr lang="en-US" sz="2400" b="1" dirty="0">
                <a:latin typeface="Comic Sans MS" pitchFamily="66" charset="0"/>
              </a:rPr>
              <a:t>The speed of these free electrons is 6x10</a:t>
            </a:r>
            <a:r>
              <a:rPr lang="en-US" sz="2400" b="1" baseline="30000" dirty="0">
                <a:latin typeface="Comic Sans MS" pitchFamily="66" charset="0"/>
              </a:rPr>
              <a:t>6</a:t>
            </a:r>
            <a:r>
              <a:rPr lang="en-US" sz="2400" b="1" dirty="0">
                <a:latin typeface="Comic Sans MS" pitchFamily="66" charset="0"/>
              </a:rPr>
              <a:t> m/s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nodeType="withEffect">
                                  <p:stCondLst>
                                    <p:cond delay="0"/>
                                  </p:stCondLst>
                                  <p:childTnLst>
                                    <p:animMotion origin="layout" path="M 2.77778E-7 1.11111E-6 L 0.02309 -0.03958 L 0.03785 0.01713 L 0.01892 0.0544 L -0.03698 0.05648 L -0.06337 -0.01505 L -0.06632 0.06782 L -0.09253 0.08287 L -0.05017 0.10162 L -0.0309 0.14491 L 0.0099 0.1 L 0.03785 0.06597 L 0.05399 0.09398 L 0.07778 0.03194 L 0.08646 -0.00556 L 0.1349 -0.00185 L 0.1349 -0.04144 L 0.16128 -0.00556 L 0.1349 0.0544 L 0.10417 0.02639 L 0.09097 0.08842 L 0.11302 0.10162 L 0.16128 0.0544 L 0.17153 0.08287 L 0.1776 0.12986 L 0.2026 0.13171 L 0.21146 0.06967 L 0.19948 0.04143 L 0.22934 -0.00185 L 0.20104 -0.04306 L 0.18767 0.02639 L 0.15556 0.10903 L 0.10417 0.15069 L 0.02031 0.11296 L 0.03941 0.04699 L 2.77778E-7 1.11111E-6 Z " pathEditMode="relative" rAng="0" ptsTypes="AAAAAAAAAAAAAAAAAAAAAAAAAAAAAAAAAAAA">
                                      <p:cBhvr>
                                        <p:cTn id="6" dur="5000" fill="hold"/>
                                        <p:tgtEl>
                                          <p:spTgt spid="3"/>
                                        </p:tgtEl>
                                        <p:attrNameLst>
                                          <p:attrName>ppt_x</p:attrName>
                                          <p:attrName>ppt_y</p:attrName>
                                        </p:attrNameLst>
                                      </p:cBhvr>
                                      <p:rCtr x="6800" y="5400"/>
                                    </p:animMotion>
                                  </p:childTnLst>
                                </p:cTn>
                              </p:par>
                              <p:par>
                                <p:cTn id="7" presetID="0" presetClass="path" presetSubtype="0" repeatCount="indefinite" fill="hold" nodeType="withEffect">
                                  <p:stCondLst>
                                    <p:cond delay="0"/>
                                  </p:stCondLst>
                                  <p:childTnLst>
                                    <p:animMotion origin="layout" path="M -0.08975 0.09907 L -0.1158 0.11736 L -0.11753 0.07222 L -0.09705 0.05278 L -0.04895 0.075 L -0.0408 0.13449 L -0.02517 0.07755 L 0.0007 0.07824 L -0.02968 0.04907 L -0.03663 0.01134 L -0.07864 0.02639 L -0.10798 0.03889 L -0.11632 0.01296 L -0.14687 0.04699 L -0.16093 0.06921 L -0.1993 0.04722 L -0.20764 0.07431 L -0.22187 0.03912 L -0.18854 0.0081 L -0.16909 0.03981 L -0.14687 0.00185 L -0.16007 -0.01458 L -0.21024 -0.00255 L -0.21267 -0.02616 L -0.20937 -0.06111 L -0.22934 -0.07153 L -0.24913 -0.03264 L -0.24461 -0.0081 L -0.27725 0.00949 L -0.2585 0.05046 L -0.2375 0.00625 L -0.196 -0.03796 L -0.14652 -0.04537 L -0.08524 0.01296 L -0.11319 0.05139 L -0.08975 0.09907 Z " pathEditMode="relative" rAng="12004064" ptsTypes="AAAAAAAAAAAAAAAAAAAAAAAAAAAAAAAAAAAA">
                                      <p:cBhvr>
                                        <p:cTn id="8" dur="5000" fill="hold"/>
                                        <p:tgtEl>
                                          <p:spTgt spid="4"/>
                                        </p:tgtEl>
                                        <p:attrNameLst>
                                          <p:attrName>ppt_x</p:attrName>
                                          <p:attrName>ppt_y</p:attrName>
                                        </p:attrNameLst>
                                      </p:cBhvr>
                                      <p:rCtr x="-4600" y="-6400"/>
                                    </p:animMotion>
                                  </p:childTnLst>
                                </p:cTn>
                              </p:par>
                              <p:par>
                                <p:cTn id="9" presetID="0" presetClass="path" presetSubtype="0" repeatCount="indefinite" fill="hold" nodeType="withEffect">
                                  <p:stCondLst>
                                    <p:cond delay="0"/>
                                  </p:stCondLst>
                                  <p:childTnLst>
                                    <p:animMotion origin="layout" path="M 0.08333 0.05116 L 0.06458 0.08866 L 0.04462 0.03727 L 0.06302 0.00185 L 0.1132 -0.00324 L 0.13837 0.06181 L 0.1349 -0.01481 L 0.16024 -0.03032 L 0.12292 -0.04537 L 0.10538 -0.08426 L 0.07153 -0.04074 L 0.04861 -0.00787 L 0.03403 -0.03287 L 0.01563 0.02662 L 0.00955 0.06088 L -0.03212 0.05996 L -0.03108 0.09653 L -0.05486 0.06482 L -0.0342 0.00787 L -0.00694 0.03218 L 0.00278 -0.02592 L -0.01632 -0.03657 L -0.05677 0.00926 L -0.06649 -0.01643 L -0.07309 -0.05972 L -0.09462 -0.05972 L -0.10017 -0.00208 L -0.08924 0.02338 L -0.11337 0.06482 L -0.0842 0.10116 L -0.07864 0.03658 L -0.05364 -0.04166 L -0.01076 -0.08171 L 0.0625 -0.05231 L 0.04792 0.00972 L 0.08333 0.05116 Z " pathEditMode="relative" rAng="10646053" ptsTypes="AAAAAAAAAAAAAAAAAAAAAAAAAAAAAAAAAAAA">
                                      <p:cBhvr>
                                        <p:cTn id="10" dur="4000" fill="hold"/>
                                        <p:tgtEl>
                                          <p:spTgt spid="5"/>
                                        </p:tgtEl>
                                        <p:attrNameLst>
                                          <p:attrName>ppt_x</p:attrName>
                                          <p:attrName>ppt_y</p:attrName>
                                        </p:attrNameLst>
                                      </p:cBhvr>
                                      <p:rCtr x="-6000" y="-4600"/>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96" grpId="0"/>
      <p:bldP spid="70" grpId="0"/>
      <p:bldP spid="7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14400"/>
            <a:ext cx="7543800" cy="738664"/>
          </a:xfrm>
          <a:prstGeom prst="rect">
            <a:avLst/>
          </a:prstGeom>
          <a:noFill/>
        </p:spPr>
        <p:txBody>
          <a:bodyPr wrap="square" rtlCol="1">
            <a:spAutoFit/>
          </a:bodyPr>
          <a:lstStyle/>
          <a:p>
            <a:r>
              <a:rPr lang="en-US" sz="1400" dirty="0"/>
              <a:t>7. A dipole of dipole moment 10 </a:t>
            </a:r>
            <a:r>
              <a:rPr lang="en-US" sz="1400" dirty="0" err="1"/>
              <a:t>nC.m</a:t>
            </a:r>
            <a:r>
              <a:rPr lang="en-US" sz="1400" dirty="0"/>
              <a:t> is perpendicular to an electric field of 100 N/C. If you apply 50 </a:t>
            </a:r>
            <a:r>
              <a:rPr lang="en-US" sz="1400" dirty="0" err="1"/>
              <a:t>N.m</a:t>
            </a:r>
            <a:r>
              <a:rPr lang="en-US" sz="1400" dirty="0"/>
              <a:t> torque to rotate it against the electric field how much work did you do?</a:t>
            </a:r>
          </a:p>
          <a:p>
            <a:endParaRPr lang="ar-SA" sz="1400" dirty="0"/>
          </a:p>
        </p:txBody>
      </p:sp>
      <p:grpSp>
        <p:nvGrpSpPr>
          <p:cNvPr id="3" name="Group 2"/>
          <p:cNvGrpSpPr/>
          <p:nvPr/>
        </p:nvGrpSpPr>
        <p:grpSpPr>
          <a:xfrm>
            <a:off x="3505200" y="2466201"/>
            <a:ext cx="1688113" cy="2105799"/>
            <a:chOff x="3505200" y="1704201"/>
            <a:chExt cx="1688113" cy="2105799"/>
          </a:xfrm>
        </p:grpSpPr>
        <p:grpSp>
          <p:nvGrpSpPr>
            <p:cNvPr id="4" name="Group 3"/>
            <p:cNvGrpSpPr/>
            <p:nvPr/>
          </p:nvGrpSpPr>
          <p:grpSpPr>
            <a:xfrm>
              <a:off x="3505200" y="1704201"/>
              <a:ext cx="1404610" cy="1574631"/>
              <a:chOff x="3505200" y="1704201"/>
              <a:chExt cx="1404610" cy="1574631"/>
            </a:xfrm>
          </p:grpSpPr>
          <p:grpSp>
            <p:nvGrpSpPr>
              <p:cNvPr id="6" name="Group 5"/>
              <p:cNvGrpSpPr/>
              <p:nvPr/>
            </p:nvGrpSpPr>
            <p:grpSpPr>
              <a:xfrm>
                <a:off x="3505200" y="2057400"/>
                <a:ext cx="1195040" cy="1221432"/>
                <a:chOff x="3505200" y="2057400"/>
                <a:chExt cx="1195040" cy="1221432"/>
              </a:xfrm>
            </p:grpSpPr>
            <p:cxnSp>
              <p:nvCxnSpPr>
                <p:cNvPr id="9" name="Straight Arrow Connector 8"/>
                <p:cNvCxnSpPr/>
                <p:nvPr/>
              </p:nvCxnSpPr>
              <p:spPr>
                <a:xfrm flipV="1">
                  <a:off x="3733800" y="2057400"/>
                  <a:ext cx="0" cy="99060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733800" y="3048000"/>
                  <a:ext cx="966440"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505200" y="3048000"/>
                  <a:ext cx="421910" cy="230832"/>
                </a:xfrm>
                <a:prstGeom prst="rect">
                  <a:avLst/>
                </a:prstGeom>
                <a:noFill/>
              </p:spPr>
              <p:txBody>
                <a:bodyPr wrap="none" rtlCol="1">
                  <a:spAutoFit/>
                </a:bodyPr>
                <a:lstStyle/>
                <a:p>
                  <a:r>
                    <a:rPr lang="en-US" sz="900" dirty="0"/>
                    <a:t>(0,0)</a:t>
                  </a:r>
                  <a:endParaRPr lang="ar-SA" sz="900" dirty="0"/>
                </a:p>
              </p:txBody>
            </p:sp>
          </p:grpSp>
          <p:sp>
            <p:nvSpPr>
              <p:cNvPr id="7" name="TextBox 6"/>
              <p:cNvSpPr txBox="1"/>
              <p:nvPr/>
            </p:nvSpPr>
            <p:spPr>
              <a:xfrm>
                <a:off x="4648200" y="2909500"/>
                <a:ext cx="261610" cy="276999"/>
              </a:xfrm>
              <a:prstGeom prst="rect">
                <a:avLst/>
              </a:prstGeom>
              <a:noFill/>
            </p:spPr>
            <p:txBody>
              <a:bodyPr wrap="none" rtlCol="1">
                <a:spAutoFit/>
              </a:bodyPr>
              <a:lstStyle/>
              <a:p>
                <a:r>
                  <a:rPr lang="en-US" sz="1200" i="1" dirty="0"/>
                  <a:t>x</a:t>
                </a:r>
                <a:endParaRPr lang="ar-SA" sz="1200" i="1" dirty="0"/>
              </a:p>
            </p:txBody>
          </p:sp>
          <p:sp>
            <p:nvSpPr>
              <p:cNvPr id="8" name="TextBox 7"/>
              <p:cNvSpPr txBox="1"/>
              <p:nvPr/>
            </p:nvSpPr>
            <p:spPr>
              <a:xfrm>
                <a:off x="3624624" y="1704201"/>
                <a:ext cx="261610" cy="276999"/>
              </a:xfrm>
              <a:prstGeom prst="rect">
                <a:avLst/>
              </a:prstGeom>
              <a:noFill/>
            </p:spPr>
            <p:txBody>
              <a:bodyPr wrap="none" rtlCol="1">
                <a:spAutoFit/>
              </a:bodyPr>
              <a:lstStyle/>
              <a:p>
                <a:r>
                  <a:rPr lang="en-US" sz="1200" i="1" dirty="0"/>
                  <a:t>y</a:t>
                </a:r>
                <a:endParaRPr lang="ar-SA" sz="1200" i="1" dirty="0"/>
              </a:p>
            </p:txBody>
          </p:sp>
        </p:grpSp>
        <p:sp>
          <p:nvSpPr>
            <p:cNvPr id="5" name="TextBox 4"/>
            <p:cNvSpPr txBox="1"/>
            <p:nvPr/>
          </p:nvSpPr>
          <p:spPr>
            <a:xfrm>
              <a:off x="4343400" y="3533001"/>
              <a:ext cx="849913" cy="276999"/>
            </a:xfrm>
            <a:prstGeom prst="rect">
              <a:avLst/>
            </a:prstGeom>
            <a:noFill/>
          </p:spPr>
          <p:txBody>
            <a:bodyPr wrap="none" rtlCol="1">
              <a:spAutoFit/>
            </a:bodyPr>
            <a:lstStyle/>
            <a:p>
              <a:r>
                <a:rPr lang="en-US" sz="1200" dirty="0"/>
                <a:t>Figure (3)</a:t>
              </a:r>
              <a:endParaRPr lang="ar-SA" sz="1200" dirty="0"/>
            </a:p>
          </p:txBody>
        </p:sp>
      </p:grpSp>
      <p:sp>
        <p:nvSpPr>
          <p:cNvPr id="16" name="Cube 15"/>
          <p:cNvSpPr/>
          <p:nvPr/>
        </p:nvSpPr>
        <p:spPr>
          <a:xfrm>
            <a:off x="3733800" y="3048000"/>
            <a:ext cx="762000" cy="7620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7" name="TextBox 16"/>
          <p:cNvSpPr txBox="1"/>
          <p:nvPr/>
        </p:nvSpPr>
        <p:spPr>
          <a:xfrm>
            <a:off x="4003031" y="3788392"/>
            <a:ext cx="518091" cy="230832"/>
          </a:xfrm>
          <a:prstGeom prst="rect">
            <a:avLst/>
          </a:prstGeom>
          <a:noFill/>
        </p:spPr>
        <p:txBody>
          <a:bodyPr wrap="none" rtlCol="1">
            <a:spAutoFit/>
          </a:bodyPr>
          <a:lstStyle/>
          <a:p>
            <a:r>
              <a:rPr lang="en-US" sz="900" dirty="0"/>
              <a:t>(1.0,0)</a:t>
            </a:r>
            <a:endParaRPr lang="ar-SA" sz="900" dirty="0"/>
          </a:p>
        </p:txBody>
      </p:sp>
      <p:sp>
        <p:nvSpPr>
          <p:cNvPr id="18" name="TextBox 17"/>
          <p:cNvSpPr txBox="1"/>
          <p:nvPr/>
        </p:nvSpPr>
        <p:spPr>
          <a:xfrm>
            <a:off x="613991" y="2225681"/>
            <a:ext cx="2782068" cy="1169551"/>
          </a:xfrm>
          <a:prstGeom prst="rect">
            <a:avLst/>
          </a:prstGeom>
          <a:noFill/>
        </p:spPr>
        <p:txBody>
          <a:bodyPr wrap="square" rtlCol="1">
            <a:spAutoFit/>
          </a:bodyPr>
          <a:lstStyle/>
          <a:p>
            <a:r>
              <a:rPr lang="en-US" sz="1400" dirty="0"/>
              <a:t>8. The </a:t>
            </a:r>
            <a:r>
              <a:rPr lang="en-US" sz="1400" dirty="0" err="1"/>
              <a:t>varibale</a:t>
            </a:r>
            <a:r>
              <a:rPr lang="en-US" sz="1400" dirty="0"/>
              <a:t> electric field through the cube in figure (3) is E = 3xi + 4y j. Find the charge store inside the cube. </a:t>
            </a:r>
          </a:p>
          <a:p>
            <a:endParaRPr lang="ar-SA" sz="1400" dirty="0"/>
          </a:p>
        </p:txBody>
      </p:sp>
    </p:spTree>
    <p:extLst>
      <p:ext uri="{BB962C8B-B14F-4D97-AF65-F5344CB8AC3E}">
        <p14:creationId xmlns:p14="http://schemas.microsoft.com/office/powerpoint/2010/main" val="2431003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400" b="1" dirty="0">
                <a:ln w="11430"/>
                <a:solidFill>
                  <a:srgbClr val="0000FF"/>
                </a:solidFill>
                <a:effectLst>
                  <a:outerShdw blurRad="50800" dist="39000" dir="5460000" algn="tl">
                    <a:srgbClr val="000000">
                      <a:alpha val="38000"/>
                    </a:srgbClr>
                  </a:outerShdw>
                </a:effectLst>
                <a:latin typeface="Comic Sans MS" pitchFamily="66" charset="0"/>
                <a:cs typeface="+mn-cs"/>
              </a:rPr>
              <a:t>Battery can move electrons in one direction</a:t>
            </a:r>
            <a:endParaRPr lang="en-US" sz="2400" b="1" dirty="0">
              <a:ln w="11430"/>
              <a:solidFill>
                <a:srgbClr val="0000FF"/>
              </a:solidFill>
              <a:effectLst>
                <a:outerShdw blurRad="50800" dist="39000" dir="5460000" algn="tl">
                  <a:srgbClr val="000000">
                    <a:alpha val="38000"/>
                  </a:srgbClr>
                </a:outerShdw>
              </a:effectLst>
              <a:latin typeface="+mj-lt"/>
              <a:ea typeface="+mj-ea"/>
              <a:cs typeface="+mj-cs"/>
            </a:endParaRPr>
          </a:p>
        </p:txBody>
      </p:sp>
      <p:grpSp>
        <p:nvGrpSpPr>
          <p:cNvPr id="2" name="Group 38"/>
          <p:cNvGrpSpPr/>
          <p:nvPr/>
        </p:nvGrpSpPr>
        <p:grpSpPr>
          <a:xfrm>
            <a:off x="584950" y="1447800"/>
            <a:ext cx="3463635" cy="1447800"/>
            <a:chOff x="2223655" y="1447800"/>
            <a:chExt cx="3463635" cy="1447800"/>
          </a:xfrm>
          <a:solidFill>
            <a:schemeClr val="accent6">
              <a:lumMod val="60000"/>
              <a:lumOff val="40000"/>
            </a:schemeClr>
          </a:solidFill>
        </p:grpSpPr>
        <p:sp>
          <p:nvSpPr>
            <p:cNvPr id="35" name="Rectangle 34"/>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1824470" y="1752600"/>
            <a:ext cx="890155" cy="838200"/>
            <a:chOff x="1824470" y="1752600"/>
            <a:chExt cx="890155" cy="838200"/>
          </a:xfrm>
        </p:grpSpPr>
        <p:grpSp>
          <p:nvGrpSpPr>
            <p:cNvPr id="3" name="Group 65"/>
            <p:cNvGrpSpPr>
              <a:grpSpLocks/>
            </p:cNvGrpSpPr>
            <p:nvPr/>
          </p:nvGrpSpPr>
          <p:grpSpPr bwMode="auto">
            <a:xfrm>
              <a:off x="2100695" y="1752600"/>
              <a:ext cx="276225" cy="228600"/>
              <a:chOff x="6589939" y="2133600"/>
              <a:chExt cx="276608" cy="229299"/>
            </a:xfrm>
          </p:grpSpPr>
          <p:sp>
            <p:nvSpPr>
              <p:cNvPr id="67" name="Oval 6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6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4" name="Group 88"/>
            <p:cNvGrpSpPr>
              <a:grpSpLocks/>
            </p:cNvGrpSpPr>
            <p:nvPr/>
          </p:nvGrpSpPr>
          <p:grpSpPr bwMode="auto">
            <a:xfrm>
              <a:off x="1824470" y="2362200"/>
              <a:ext cx="276225" cy="228600"/>
              <a:chOff x="6589939" y="2133600"/>
              <a:chExt cx="276608" cy="229299"/>
            </a:xfrm>
          </p:grpSpPr>
          <p:sp>
            <p:nvSpPr>
              <p:cNvPr id="90" name="Oval 8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9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5" name="Group 92"/>
            <p:cNvGrpSpPr>
              <a:grpSpLocks/>
            </p:cNvGrpSpPr>
            <p:nvPr/>
          </p:nvGrpSpPr>
          <p:grpSpPr bwMode="auto">
            <a:xfrm>
              <a:off x="2438400" y="2362200"/>
              <a:ext cx="276225" cy="228600"/>
              <a:chOff x="6589948" y="2133600"/>
              <a:chExt cx="276608" cy="229299"/>
            </a:xfrm>
          </p:grpSpPr>
          <p:sp>
            <p:nvSpPr>
              <p:cNvPr id="94" name="Oval 9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95" name="TextBox 48"/>
              <p:cNvSpPr txBox="1">
                <a:spLocks noChangeArrowheads="1"/>
              </p:cNvSpPr>
              <p:nvPr/>
            </p:nvSpPr>
            <p:spPr bwMode="auto">
              <a:xfrm>
                <a:off x="6589948" y="2135060"/>
                <a:ext cx="276608" cy="216103"/>
              </a:xfrm>
              <a:prstGeom prst="rect">
                <a:avLst/>
              </a:prstGeom>
              <a:noFill/>
              <a:ln w="9525">
                <a:noFill/>
                <a:miter lim="800000"/>
                <a:headEnd/>
                <a:tailEnd/>
              </a:ln>
            </p:spPr>
            <p:txBody>
              <a:bodyPr wrap="none">
                <a:spAutoFit/>
              </a:bodyPr>
              <a:lstStyle/>
              <a:p>
                <a:r>
                  <a:rPr lang="en-US" sz="800" dirty="0"/>
                  <a:t>-e</a:t>
                </a:r>
              </a:p>
            </p:txBody>
          </p:sp>
        </p:grpSp>
      </p:grpSp>
      <p:sp>
        <p:nvSpPr>
          <p:cNvPr id="70" name="Rectangle 69"/>
          <p:cNvSpPr>
            <a:spLocks noChangeArrowheads="1"/>
          </p:cNvSpPr>
          <p:nvPr/>
        </p:nvSpPr>
        <p:spPr bwMode="auto">
          <a:xfrm>
            <a:off x="5168816" y="2579100"/>
            <a:ext cx="3907795" cy="1089529"/>
          </a:xfrm>
          <a:prstGeom prst="rect">
            <a:avLst/>
          </a:prstGeom>
          <a:noFill/>
          <a:ln w="9525">
            <a:noFill/>
            <a:miter lim="800000"/>
            <a:headEnd/>
            <a:tailEnd/>
          </a:ln>
        </p:spPr>
        <p:txBody>
          <a:bodyPr wrap="square">
            <a:spAutoFit/>
          </a:bodyPr>
          <a:lstStyle/>
          <a:p>
            <a:pPr>
              <a:lnSpc>
                <a:spcPct val="90000"/>
              </a:lnSpc>
              <a:buClr>
                <a:schemeClr val="hlink"/>
              </a:buClr>
            </a:pPr>
            <a:r>
              <a:rPr lang="en-US" b="1" dirty="0">
                <a:latin typeface="Comic Sans MS" pitchFamily="66" charset="0"/>
              </a:rPr>
              <a:t>If the negative charges moves from left to right the positive charges will move right from right to left</a:t>
            </a:r>
          </a:p>
        </p:txBody>
      </p:sp>
      <p:sp>
        <p:nvSpPr>
          <p:cNvPr id="6" name="TextBox 5"/>
          <p:cNvSpPr txBox="1"/>
          <p:nvPr/>
        </p:nvSpPr>
        <p:spPr>
          <a:xfrm>
            <a:off x="4048585" y="1325939"/>
            <a:ext cx="904415" cy="1569660"/>
          </a:xfrm>
          <a:prstGeom prst="rect">
            <a:avLst/>
          </a:prstGeom>
          <a:noFill/>
        </p:spPr>
        <p:txBody>
          <a:bodyPr wrap="none" rtlCol="1">
            <a:spAutoFit/>
          </a:bodyPr>
          <a:lstStyle/>
          <a:p>
            <a:r>
              <a:rPr lang="en-US" sz="9600" dirty="0"/>
              <a:t>+</a:t>
            </a:r>
            <a:endParaRPr lang="ar-SA" sz="9600" dirty="0"/>
          </a:p>
        </p:txBody>
      </p:sp>
      <p:sp>
        <p:nvSpPr>
          <p:cNvPr id="22" name="TextBox 21"/>
          <p:cNvSpPr txBox="1"/>
          <p:nvPr/>
        </p:nvSpPr>
        <p:spPr>
          <a:xfrm>
            <a:off x="24550" y="1219200"/>
            <a:ext cx="595035" cy="1569660"/>
          </a:xfrm>
          <a:prstGeom prst="rect">
            <a:avLst/>
          </a:prstGeom>
          <a:noFill/>
        </p:spPr>
        <p:txBody>
          <a:bodyPr wrap="none" rtlCol="1">
            <a:spAutoFit/>
          </a:bodyPr>
          <a:lstStyle/>
          <a:p>
            <a:r>
              <a:rPr lang="en-US" sz="9600" dirty="0"/>
              <a:t>-</a:t>
            </a:r>
            <a:endParaRPr lang="ar-SA" sz="9600" dirty="0"/>
          </a:p>
        </p:txBody>
      </p:sp>
      <p:grpSp>
        <p:nvGrpSpPr>
          <p:cNvPr id="23" name="Group 38"/>
          <p:cNvGrpSpPr/>
          <p:nvPr/>
        </p:nvGrpSpPr>
        <p:grpSpPr>
          <a:xfrm>
            <a:off x="737350" y="3505200"/>
            <a:ext cx="3463635" cy="1447800"/>
            <a:chOff x="2223655" y="1447800"/>
            <a:chExt cx="3463635" cy="1447800"/>
          </a:xfrm>
          <a:solidFill>
            <a:schemeClr val="accent6">
              <a:lumMod val="60000"/>
              <a:lumOff val="40000"/>
            </a:schemeClr>
          </a:solidFill>
        </p:grpSpPr>
        <p:sp>
          <p:nvSpPr>
            <p:cNvPr id="25" name="Rectangle 24"/>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2133600" y="3795056"/>
            <a:ext cx="914400" cy="853144"/>
            <a:chOff x="2133600" y="3795056"/>
            <a:chExt cx="914400" cy="853144"/>
          </a:xfrm>
        </p:grpSpPr>
        <p:grpSp>
          <p:nvGrpSpPr>
            <p:cNvPr id="28" name="Group 65"/>
            <p:cNvGrpSpPr>
              <a:grpSpLocks/>
            </p:cNvGrpSpPr>
            <p:nvPr/>
          </p:nvGrpSpPr>
          <p:grpSpPr bwMode="auto">
            <a:xfrm>
              <a:off x="2455002" y="3795056"/>
              <a:ext cx="301686" cy="228600"/>
              <a:chOff x="6589939" y="2133600"/>
              <a:chExt cx="302104" cy="229299"/>
            </a:xfrm>
          </p:grpSpPr>
          <p:sp>
            <p:nvSpPr>
              <p:cNvPr id="29" name="Oval 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30" name="TextBox 48"/>
              <p:cNvSpPr txBox="1">
                <a:spLocks noChangeArrowheads="1"/>
              </p:cNvSpPr>
              <p:nvPr/>
            </p:nvSpPr>
            <p:spPr bwMode="auto">
              <a:xfrm>
                <a:off x="6589939" y="2135060"/>
                <a:ext cx="302104" cy="216103"/>
              </a:xfrm>
              <a:prstGeom prst="rect">
                <a:avLst/>
              </a:prstGeom>
              <a:noFill/>
              <a:ln w="9525">
                <a:noFill/>
                <a:miter lim="800000"/>
                <a:headEnd/>
                <a:tailEnd/>
              </a:ln>
            </p:spPr>
            <p:txBody>
              <a:bodyPr wrap="none">
                <a:spAutoFit/>
              </a:bodyPr>
              <a:lstStyle/>
              <a:p>
                <a:r>
                  <a:rPr lang="en-US" sz="800" dirty="0"/>
                  <a:t>+e</a:t>
                </a:r>
              </a:p>
            </p:txBody>
          </p:sp>
        </p:grpSp>
        <p:grpSp>
          <p:nvGrpSpPr>
            <p:cNvPr id="31" name="Group 88"/>
            <p:cNvGrpSpPr>
              <a:grpSpLocks/>
            </p:cNvGrpSpPr>
            <p:nvPr/>
          </p:nvGrpSpPr>
          <p:grpSpPr bwMode="auto">
            <a:xfrm>
              <a:off x="2746314" y="4419600"/>
              <a:ext cx="301686" cy="228600"/>
              <a:chOff x="6589939" y="2133600"/>
              <a:chExt cx="302104" cy="229299"/>
            </a:xfrm>
          </p:grpSpPr>
          <p:sp>
            <p:nvSpPr>
              <p:cNvPr id="32" name="Oval 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33" name="TextBox 48"/>
              <p:cNvSpPr txBox="1">
                <a:spLocks noChangeArrowheads="1"/>
              </p:cNvSpPr>
              <p:nvPr/>
            </p:nvSpPr>
            <p:spPr bwMode="auto">
              <a:xfrm>
                <a:off x="6589939" y="2135060"/>
                <a:ext cx="302104" cy="216103"/>
              </a:xfrm>
              <a:prstGeom prst="rect">
                <a:avLst/>
              </a:prstGeom>
              <a:noFill/>
              <a:ln w="9525">
                <a:noFill/>
                <a:miter lim="800000"/>
                <a:headEnd/>
                <a:tailEnd/>
              </a:ln>
            </p:spPr>
            <p:txBody>
              <a:bodyPr wrap="none">
                <a:spAutoFit/>
              </a:bodyPr>
              <a:lstStyle/>
              <a:p>
                <a:r>
                  <a:rPr lang="en-US" sz="800" dirty="0"/>
                  <a:t>+e</a:t>
                </a:r>
              </a:p>
            </p:txBody>
          </p:sp>
        </p:grpSp>
        <p:grpSp>
          <p:nvGrpSpPr>
            <p:cNvPr id="34" name="Group 92"/>
            <p:cNvGrpSpPr>
              <a:grpSpLocks/>
            </p:cNvGrpSpPr>
            <p:nvPr/>
          </p:nvGrpSpPr>
          <p:grpSpPr bwMode="auto">
            <a:xfrm>
              <a:off x="2133600" y="4419600"/>
              <a:ext cx="301686" cy="228600"/>
              <a:chOff x="6589939" y="2133600"/>
              <a:chExt cx="302104" cy="229299"/>
            </a:xfrm>
          </p:grpSpPr>
          <p:sp>
            <p:nvSpPr>
              <p:cNvPr id="36" name="Oval 3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39" name="TextBox 48"/>
              <p:cNvSpPr txBox="1">
                <a:spLocks noChangeArrowheads="1"/>
              </p:cNvSpPr>
              <p:nvPr/>
            </p:nvSpPr>
            <p:spPr bwMode="auto">
              <a:xfrm>
                <a:off x="6589939" y="2135060"/>
                <a:ext cx="302104" cy="216103"/>
              </a:xfrm>
              <a:prstGeom prst="rect">
                <a:avLst/>
              </a:prstGeom>
              <a:noFill/>
              <a:ln w="9525">
                <a:noFill/>
                <a:miter lim="800000"/>
                <a:headEnd/>
                <a:tailEnd/>
              </a:ln>
            </p:spPr>
            <p:txBody>
              <a:bodyPr wrap="none">
                <a:spAutoFit/>
              </a:bodyPr>
              <a:lstStyle/>
              <a:p>
                <a:r>
                  <a:rPr lang="en-US" sz="800" dirty="0"/>
                  <a:t>+e</a:t>
                </a:r>
              </a:p>
            </p:txBody>
          </p:sp>
        </p:grpSp>
      </p:grpSp>
      <p:sp>
        <p:nvSpPr>
          <p:cNvPr id="40" name="TextBox 39"/>
          <p:cNvSpPr txBox="1"/>
          <p:nvPr/>
        </p:nvSpPr>
        <p:spPr>
          <a:xfrm>
            <a:off x="4200985" y="3383339"/>
            <a:ext cx="904415" cy="1569660"/>
          </a:xfrm>
          <a:prstGeom prst="rect">
            <a:avLst/>
          </a:prstGeom>
          <a:noFill/>
        </p:spPr>
        <p:txBody>
          <a:bodyPr wrap="none" rtlCol="1">
            <a:spAutoFit/>
          </a:bodyPr>
          <a:lstStyle/>
          <a:p>
            <a:r>
              <a:rPr lang="en-US" sz="9600" dirty="0"/>
              <a:t>+</a:t>
            </a:r>
            <a:endParaRPr lang="ar-SA" sz="9600" dirty="0"/>
          </a:p>
        </p:txBody>
      </p:sp>
      <p:sp>
        <p:nvSpPr>
          <p:cNvPr id="41" name="TextBox 40"/>
          <p:cNvSpPr txBox="1"/>
          <p:nvPr/>
        </p:nvSpPr>
        <p:spPr>
          <a:xfrm>
            <a:off x="176950" y="3276600"/>
            <a:ext cx="595035" cy="1569660"/>
          </a:xfrm>
          <a:prstGeom prst="rect">
            <a:avLst/>
          </a:prstGeom>
          <a:noFill/>
        </p:spPr>
        <p:txBody>
          <a:bodyPr wrap="none" rtlCol="1">
            <a:spAutoFit/>
          </a:bodyPr>
          <a:lstStyle/>
          <a:p>
            <a:r>
              <a:rPr lang="en-US" sz="9600" dirty="0"/>
              <a:t>-</a:t>
            </a:r>
            <a:endParaRPr lang="ar-SA" sz="9600" dirty="0"/>
          </a:p>
        </p:txBody>
      </p:sp>
      <p:sp>
        <p:nvSpPr>
          <p:cNvPr id="42" name="Rectangle 41"/>
          <p:cNvSpPr>
            <a:spLocks noChangeArrowheads="1"/>
          </p:cNvSpPr>
          <p:nvPr/>
        </p:nvSpPr>
        <p:spPr bwMode="auto">
          <a:xfrm>
            <a:off x="5181600" y="1425071"/>
            <a:ext cx="3968674" cy="840230"/>
          </a:xfrm>
          <a:prstGeom prst="rect">
            <a:avLst/>
          </a:prstGeom>
          <a:noFill/>
          <a:ln w="9525">
            <a:noFill/>
            <a:miter lim="800000"/>
            <a:headEnd/>
            <a:tailEnd/>
          </a:ln>
        </p:spPr>
        <p:txBody>
          <a:bodyPr wrap="square">
            <a:spAutoFit/>
          </a:bodyPr>
          <a:lstStyle/>
          <a:p>
            <a:pPr>
              <a:lnSpc>
                <a:spcPct val="90000"/>
              </a:lnSpc>
              <a:buClr>
                <a:schemeClr val="hlink"/>
              </a:buClr>
            </a:pPr>
            <a:r>
              <a:rPr lang="en-US" b="1" dirty="0">
                <a:latin typeface="Comic Sans MS" pitchFamily="66" charset="0"/>
              </a:rPr>
              <a:t>Net charge motion can be created by applying potential difference.</a:t>
            </a:r>
          </a:p>
        </p:txBody>
      </p:sp>
      <p:sp>
        <p:nvSpPr>
          <p:cNvPr id="43" name="Rectangle 42"/>
          <p:cNvSpPr>
            <a:spLocks noChangeArrowheads="1"/>
          </p:cNvSpPr>
          <p:nvPr/>
        </p:nvSpPr>
        <p:spPr bwMode="auto">
          <a:xfrm>
            <a:off x="5142682" y="4011956"/>
            <a:ext cx="3907795" cy="590931"/>
          </a:xfrm>
          <a:prstGeom prst="rect">
            <a:avLst/>
          </a:prstGeom>
          <a:noFill/>
          <a:ln w="9525">
            <a:noFill/>
            <a:miter lim="800000"/>
            <a:headEnd/>
            <a:tailEnd/>
          </a:ln>
        </p:spPr>
        <p:txBody>
          <a:bodyPr wrap="square">
            <a:spAutoFit/>
          </a:bodyPr>
          <a:lstStyle/>
          <a:p>
            <a:pPr>
              <a:lnSpc>
                <a:spcPct val="90000"/>
              </a:lnSpc>
              <a:buClr>
                <a:schemeClr val="hlink"/>
              </a:buClr>
            </a:pPr>
            <a:r>
              <a:rPr lang="en-US" b="1" dirty="0">
                <a:latin typeface="Comic Sans MS" pitchFamily="66" charset="0"/>
              </a:rPr>
              <a:t>The current is rate of flow of positive charge.  </a:t>
            </a:r>
          </a:p>
        </p:txBody>
      </p:sp>
      <p:graphicFrame>
        <p:nvGraphicFramePr>
          <p:cNvPr id="44" name="Object 6"/>
          <p:cNvGraphicFramePr>
            <a:graphicFrameLocks noChangeAspect="1"/>
          </p:cNvGraphicFramePr>
          <p:nvPr>
            <p:extLst>
              <p:ext uri="{D42A27DB-BD31-4B8C-83A1-F6EECF244321}">
                <p14:modId xmlns:p14="http://schemas.microsoft.com/office/powerpoint/2010/main" val="263997958"/>
              </p:ext>
            </p:extLst>
          </p:nvPr>
        </p:nvGraphicFramePr>
        <p:xfrm>
          <a:off x="5549900" y="4984750"/>
          <a:ext cx="2082800" cy="854075"/>
        </p:xfrm>
        <a:graphic>
          <a:graphicData uri="http://schemas.openxmlformats.org/presentationml/2006/ole">
            <mc:AlternateContent xmlns:mc="http://schemas.openxmlformats.org/markup-compatibility/2006">
              <mc:Choice xmlns:v="urn:schemas-microsoft-com:vml" Requires="v">
                <p:oleObj spid="_x0000_s2051" name="معادلة" r:id="rId4" imgW="1041120" imgH="393480" progId="Equation.3">
                  <p:embed/>
                </p:oleObj>
              </mc:Choice>
              <mc:Fallback>
                <p:oleObj name="معادلة" r:id="rId4" imgW="1041120" imgH="393480" progId="Equation.3">
                  <p:embed/>
                  <p:pic>
                    <p:nvPicPr>
                      <p:cNvPr id="44" name="Object 6"/>
                      <p:cNvPicPr>
                        <a:picLocks noChangeAspect="1" noChangeArrowheads="1"/>
                      </p:cNvPicPr>
                      <p:nvPr/>
                    </p:nvPicPr>
                    <p:blipFill>
                      <a:blip r:embed="rId5"/>
                      <a:srcRect/>
                      <a:stretch>
                        <a:fillRect/>
                      </a:stretch>
                    </p:blipFill>
                    <p:spPr bwMode="auto">
                      <a:xfrm>
                        <a:off x="5549900" y="4984750"/>
                        <a:ext cx="2082800"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Picture 133" descr="battery-2.jpg">
            <a:extLst>
              <a:ext uri="{FF2B5EF4-FFF2-40B4-BE49-F238E27FC236}">
                <a16:creationId xmlns:a16="http://schemas.microsoft.com/office/drawing/2014/main" id="{F48E41FA-C688-4E29-85C8-0F1D2240FA28}"/>
              </a:ext>
            </a:extLst>
          </p:cNvPr>
          <p:cNvPicPr>
            <a:picLocks noChangeAspect="1"/>
          </p:cNvPicPr>
          <p:nvPr/>
        </p:nvPicPr>
        <p:blipFill rotWithShape="1">
          <a:blip r:embed="rId6" cstate="print">
            <a:extLst>
              <a:ext uri="{BEBA8EAE-BF5A-486C-A8C5-ECC9F3942E4B}">
                <a14:imgProps xmlns:a14="http://schemas.microsoft.com/office/drawing/2010/main">
                  <a14:imgLayer r:embed="rId7">
                    <a14:imgEffect>
                      <a14:backgroundRemoval t="0" b="89697" l="3072" r="98976">
                        <a14:foregroundMark x1="9556" y1="3030" x2="3754" y2="43636"/>
                        <a14:foregroundMark x1="3754" y1="43636" x2="19795" y2="13333"/>
                        <a14:foregroundMark x1="19795" y1="13333" x2="72014" y2="18182"/>
                        <a14:foregroundMark x1="72014" y1="18182" x2="90444" y2="49697"/>
                        <a14:foregroundMark x1="90444" y1="49697" x2="98294" y2="9697"/>
                        <a14:foregroundMark x1="98294" y1="9697" x2="43345" y2="0"/>
                        <a14:foregroundMark x1="43345" y1="0" x2="3072" y2="2424"/>
                        <a14:foregroundMark x1="91468" y1="2424" x2="92150" y2="45455"/>
                        <a14:foregroundMark x1="92150" y1="45455" x2="98976" y2="3030"/>
                        <a14:foregroundMark x1="98976" y1="3030" x2="96928" y2="0"/>
                      </a14:backgroundRemoval>
                    </a14:imgEffect>
                  </a14:imgLayer>
                </a14:imgProps>
              </a:ext>
            </a:extLst>
          </a:blip>
          <a:srcRect b="46195"/>
          <a:stretch/>
        </p:blipFill>
        <p:spPr bwMode="auto">
          <a:xfrm rot="10800000">
            <a:off x="1447800" y="685800"/>
            <a:ext cx="1981200" cy="655983"/>
          </a:xfrm>
          <a:prstGeom prst="rect">
            <a:avLst/>
          </a:prstGeom>
          <a:noFill/>
          <a:ln w="9525">
            <a:noFill/>
            <a:miter lim="800000"/>
            <a:headEnd/>
            <a:tailEnd/>
          </a:ln>
        </p:spPr>
      </p:pic>
      <p:sp>
        <p:nvSpPr>
          <p:cNvPr id="10" name="Freeform: Shape 9">
            <a:extLst>
              <a:ext uri="{FF2B5EF4-FFF2-40B4-BE49-F238E27FC236}">
                <a16:creationId xmlns:a16="http://schemas.microsoft.com/office/drawing/2014/main" id="{9CAF482B-1723-493E-8389-279EB927AEFB}"/>
              </a:ext>
            </a:extLst>
          </p:cNvPr>
          <p:cNvSpPr/>
          <p:nvPr/>
        </p:nvSpPr>
        <p:spPr>
          <a:xfrm>
            <a:off x="298174" y="944217"/>
            <a:ext cx="1162878" cy="894522"/>
          </a:xfrm>
          <a:custGeom>
            <a:avLst/>
            <a:gdLst>
              <a:gd name="connsiteX0" fmla="*/ 1162878 w 1162878"/>
              <a:gd name="connsiteY0" fmla="*/ 29818 h 894522"/>
              <a:gd name="connsiteX1" fmla="*/ 9939 w 1162878"/>
              <a:gd name="connsiteY1" fmla="*/ 0 h 894522"/>
              <a:gd name="connsiteX2" fmla="*/ 0 w 1162878"/>
              <a:gd name="connsiteY2" fmla="*/ 894522 h 894522"/>
              <a:gd name="connsiteX3" fmla="*/ 417443 w 1162878"/>
              <a:gd name="connsiteY3" fmla="*/ 854766 h 894522"/>
            </a:gdLst>
            <a:ahLst/>
            <a:cxnLst>
              <a:cxn ang="0">
                <a:pos x="connsiteX0" y="connsiteY0"/>
              </a:cxn>
              <a:cxn ang="0">
                <a:pos x="connsiteX1" y="connsiteY1"/>
              </a:cxn>
              <a:cxn ang="0">
                <a:pos x="connsiteX2" y="connsiteY2"/>
              </a:cxn>
              <a:cxn ang="0">
                <a:pos x="connsiteX3" y="connsiteY3"/>
              </a:cxn>
            </a:cxnLst>
            <a:rect l="l" t="t" r="r" b="b"/>
            <a:pathLst>
              <a:path w="1162878" h="894522">
                <a:moveTo>
                  <a:pt x="1162878" y="29818"/>
                </a:moveTo>
                <a:lnTo>
                  <a:pt x="9939" y="0"/>
                </a:lnTo>
                <a:lnTo>
                  <a:pt x="0" y="894522"/>
                </a:lnTo>
                <a:lnTo>
                  <a:pt x="417443" y="854766"/>
                </a:ln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23BFF3E4-7975-4F54-9C6B-C706A7D5E52E}"/>
              </a:ext>
            </a:extLst>
          </p:cNvPr>
          <p:cNvSpPr/>
          <p:nvPr/>
        </p:nvSpPr>
        <p:spPr>
          <a:xfrm flipH="1">
            <a:off x="3276600" y="990600"/>
            <a:ext cx="1162878" cy="894522"/>
          </a:xfrm>
          <a:custGeom>
            <a:avLst/>
            <a:gdLst>
              <a:gd name="connsiteX0" fmla="*/ 1162878 w 1162878"/>
              <a:gd name="connsiteY0" fmla="*/ 29818 h 894522"/>
              <a:gd name="connsiteX1" fmla="*/ 9939 w 1162878"/>
              <a:gd name="connsiteY1" fmla="*/ 0 h 894522"/>
              <a:gd name="connsiteX2" fmla="*/ 0 w 1162878"/>
              <a:gd name="connsiteY2" fmla="*/ 894522 h 894522"/>
              <a:gd name="connsiteX3" fmla="*/ 417443 w 1162878"/>
              <a:gd name="connsiteY3" fmla="*/ 854766 h 894522"/>
            </a:gdLst>
            <a:ahLst/>
            <a:cxnLst>
              <a:cxn ang="0">
                <a:pos x="connsiteX0" y="connsiteY0"/>
              </a:cxn>
              <a:cxn ang="0">
                <a:pos x="connsiteX1" y="connsiteY1"/>
              </a:cxn>
              <a:cxn ang="0">
                <a:pos x="connsiteX2" y="connsiteY2"/>
              </a:cxn>
              <a:cxn ang="0">
                <a:pos x="connsiteX3" y="connsiteY3"/>
              </a:cxn>
            </a:cxnLst>
            <a:rect l="l" t="t" r="r" b="b"/>
            <a:pathLst>
              <a:path w="1162878" h="894522">
                <a:moveTo>
                  <a:pt x="1162878" y="29818"/>
                </a:moveTo>
                <a:lnTo>
                  <a:pt x="9939" y="0"/>
                </a:lnTo>
                <a:lnTo>
                  <a:pt x="0" y="894522"/>
                </a:lnTo>
                <a:lnTo>
                  <a:pt x="417443" y="854766"/>
                </a:ln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437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7778E-7 3.33333E-6 L 0.15 -0.00556 " pathEditMode="relative" rAng="0" ptsTypes="AA">
                                      <p:cBhvr>
                                        <p:cTn id="6" dur="20000" fill="hold"/>
                                        <p:tgtEl>
                                          <p:spTgt spid="8"/>
                                        </p:tgtEl>
                                        <p:attrNameLst>
                                          <p:attrName>ppt_x</p:attrName>
                                          <p:attrName>ppt_y</p:attrName>
                                        </p:attrNameLst>
                                      </p:cBhvr>
                                      <p:rCtr x="7500" y="-278"/>
                                    </p:animMotion>
                                  </p:childTnLst>
                                </p:cTn>
                              </p:par>
                              <p:par>
                                <p:cTn id="7" presetID="42" presetClass="path" presetSubtype="0" accel="50000" decel="50000" fill="hold" nodeType="withEffect">
                                  <p:stCondLst>
                                    <p:cond delay="0"/>
                                  </p:stCondLst>
                                  <p:childTnLst>
                                    <p:animMotion origin="layout" path="M -3.33333E-6 7.40741E-7 L -0.13767 0.00278 " pathEditMode="relative" rAng="0" ptsTypes="AA">
                                      <p:cBhvr>
                                        <p:cTn id="8" dur="20000" fill="hold"/>
                                        <p:tgtEl>
                                          <p:spTgt spid="9"/>
                                        </p:tgtEl>
                                        <p:attrNameLst>
                                          <p:attrName>ppt_x</p:attrName>
                                          <p:attrName>ppt_y</p:attrName>
                                        </p:attrNameLst>
                                      </p:cBhvr>
                                      <p:rCtr x="-6892" y="139"/>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42" grpId="0"/>
      <p:bldP spid="4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123967" y="-82550"/>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Current and junction</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63" name="Rectangle 62"/>
          <p:cNvSpPr>
            <a:spLocks noChangeArrowheads="1"/>
          </p:cNvSpPr>
          <p:nvPr/>
        </p:nvSpPr>
        <p:spPr bwMode="auto">
          <a:xfrm>
            <a:off x="3505200" y="838200"/>
            <a:ext cx="5638800" cy="840230"/>
          </a:xfrm>
          <a:prstGeom prst="rect">
            <a:avLst/>
          </a:prstGeom>
          <a:noFill/>
          <a:ln w="9525">
            <a:noFill/>
            <a:miter lim="800000"/>
            <a:headEnd/>
            <a:tailEnd/>
          </a:ln>
        </p:spPr>
        <p:txBody>
          <a:bodyPr wrap="square">
            <a:spAutoFit/>
          </a:bodyPr>
          <a:lstStyle/>
          <a:p>
            <a:pPr algn="ctr">
              <a:lnSpc>
                <a:spcPct val="90000"/>
              </a:lnSpc>
              <a:buClr>
                <a:schemeClr val="hlink"/>
              </a:buClr>
            </a:pPr>
            <a:r>
              <a:rPr lang="en-US" b="1" u="sng" dirty="0">
                <a:latin typeface="Comic Sans MS" pitchFamily="66" charset="0"/>
              </a:rPr>
              <a:t>At a junction</a:t>
            </a:r>
            <a:r>
              <a:rPr lang="en-US" b="1" dirty="0">
                <a:latin typeface="Comic Sans MS" pitchFamily="66" charset="0"/>
              </a:rPr>
              <a:t>:</a:t>
            </a:r>
          </a:p>
          <a:p>
            <a:pPr algn="ctr">
              <a:lnSpc>
                <a:spcPct val="90000"/>
              </a:lnSpc>
              <a:buClr>
                <a:schemeClr val="hlink"/>
              </a:buClr>
            </a:pPr>
            <a:endParaRPr lang="en-US" b="1" dirty="0">
              <a:latin typeface="Comic Sans MS" pitchFamily="66" charset="0"/>
            </a:endParaRPr>
          </a:p>
          <a:p>
            <a:pPr algn="ctr">
              <a:lnSpc>
                <a:spcPct val="90000"/>
              </a:lnSpc>
              <a:buClr>
                <a:schemeClr val="hlink"/>
              </a:buClr>
            </a:pPr>
            <a:r>
              <a:rPr lang="en-US" b="1" dirty="0">
                <a:latin typeface="Comic Sans MS" pitchFamily="66" charset="0"/>
              </a:rPr>
              <a:t>Total current inflow = total current outflow</a:t>
            </a:r>
          </a:p>
        </p:txBody>
      </p:sp>
      <p:sp>
        <p:nvSpPr>
          <p:cNvPr id="40" name="Rectangle 39"/>
          <p:cNvSpPr>
            <a:spLocks noChangeArrowheads="1"/>
          </p:cNvSpPr>
          <p:nvPr/>
        </p:nvSpPr>
        <p:spPr bwMode="auto">
          <a:xfrm>
            <a:off x="2514600" y="4304538"/>
            <a:ext cx="6248400" cy="590931"/>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latin typeface="Comic Sans MS" pitchFamily="66" charset="0"/>
              </a:rPr>
              <a:t>Or</a:t>
            </a:r>
          </a:p>
          <a:p>
            <a:pPr algn="ctr">
              <a:lnSpc>
                <a:spcPct val="90000"/>
              </a:lnSpc>
              <a:buClr>
                <a:schemeClr val="hlink"/>
              </a:buClr>
            </a:pPr>
            <a:r>
              <a:rPr lang="en-US" b="1" dirty="0">
                <a:latin typeface="Comic Sans MS" pitchFamily="66" charset="0"/>
              </a:rPr>
              <a:t>The sum of the current at a junction is always zero</a:t>
            </a:r>
          </a:p>
        </p:txBody>
      </p:sp>
      <p:grpSp>
        <p:nvGrpSpPr>
          <p:cNvPr id="2" name="Group 67"/>
          <p:cNvGrpSpPr/>
          <p:nvPr/>
        </p:nvGrpSpPr>
        <p:grpSpPr>
          <a:xfrm>
            <a:off x="658092" y="1030288"/>
            <a:ext cx="3609108" cy="2171700"/>
            <a:chOff x="658092" y="1030288"/>
            <a:chExt cx="3609108" cy="2171700"/>
          </a:xfrm>
        </p:grpSpPr>
        <p:grpSp>
          <p:nvGrpSpPr>
            <p:cNvPr id="3" name="Group 65"/>
            <p:cNvGrpSpPr/>
            <p:nvPr/>
          </p:nvGrpSpPr>
          <p:grpSpPr>
            <a:xfrm>
              <a:off x="658092" y="1477818"/>
              <a:ext cx="3609108" cy="1724170"/>
              <a:chOff x="658092" y="1477818"/>
              <a:chExt cx="3609108" cy="1724170"/>
            </a:xfrm>
          </p:grpSpPr>
          <p:grpSp>
            <p:nvGrpSpPr>
              <p:cNvPr id="4" name="Group 54"/>
              <p:cNvGrpSpPr/>
              <p:nvPr/>
            </p:nvGrpSpPr>
            <p:grpSpPr>
              <a:xfrm>
                <a:off x="658092" y="1477818"/>
                <a:ext cx="3609108" cy="1724170"/>
                <a:chOff x="256310" y="1477818"/>
                <a:chExt cx="3609108" cy="1724170"/>
              </a:xfrm>
            </p:grpSpPr>
            <p:grpSp>
              <p:nvGrpSpPr>
                <p:cNvPr id="5" name="Group 43"/>
                <p:cNvGrpSpPr/>
                <p:nvPr/>
              </p:nvGrpSpPr>
              <p:grpSpPr>
                <a:xfrm>
                  <a:off x="443345" y="1477818"/>
                  <a:ext cx="3422073" cy="1722582"/>
                  <a:chOff x="443345" y="1477818"/>
                  <a:chExt cx="3422073" cy="1722582"/>
                </a:xfrm>
              </p:grpSpPr>
              <p:sp>
                <p:nvSpPr>
                  <p:cNvPr id="42" name="Freeform 41"/>
                  <p:cNvSpPr/>
                  <p:nvPr/>
                </p:nvSpPr>
                <p:spPr>
                  <a:xfrm>
                    <a:off x="443345" y="1477818"/>
                    <a:ext cx="3422073" cy="1156855"/>
                  </a:xfrm>
                  <a:custGeom>
                    <a:avLst/>
                    <a:gdLst>
                      <a:gd name="connsiteX0" fmla="*/ 0 w 3422073"/>
                      <a:gd name="connsiteY0" fmla="*/ 143164 h 1156855"/>
                      <a:gd name="connsiteX1" fmla="*/ 900546 w 3422073"/>
                      <a:gd name="connsiteY1" fmla="*/ 143164 h 1156855"/>
                      <a:gd name="connsiteX2" fmla="*/ 1440873 w 3422073"/>
                      <a:gd name="connsiteY2" fmla="*/ 1002146 h 1156855"/>
                      <a:gd name="connsiteX3" fmla="*/ 3422073 w 3422073"/>
                      <a:gd name="connsiteY3" fmla="*/ 1071418 h 1156855"/>
                    </a:gdLst>
                    <a:ahLst/>
                    <a:cxnLst>
                      <a:cxn ang="0">
                        <a:pos x="connsiteX0" y="connsiteY0"/>
                      </a:cxn>
                      <a:cxn ang="0">
                        <a:pos x="connsiteX1" y="connsiteY1"/>
                      </a:cxn>
                      <a:cxn ang="0">
                        <a:pos x="connsiteX2" y="connsiteY2"/>
                      </a:cxn>
                      <a:cxn ang="0">
                        <a:pos x="connsiteX3" y="connsiteY3"/>
                      </a:cxn>
                    </a:cxnLst>
                    <a:rect l="l" t="t" r="r" b="b"/>
                    <a:pathLst>
                      <a:path w="3422073" h="1156855">
                        <a:moveTo>
                          <a:pt x="0" y="143164"/>
                        </a:moveTo>
                        <a:cubicBezTo>
                          <a:pt x="330200" y="71582"/>
                          <a:pt x="660401" y="0"/>
                          <a:pt x="900546" y="143164"/>
                        </a:cubicBezTo>
                        <a:cubicBezTo>
                          <a:pt x="1140691" y="286328"/>
                          <a:pt x="1020619" y="847437"/>
                          <a:pt x="1440873" y="1002146"/>
                        </a:cubicBezTo>
                        <a:cubicBezTo>
                          <a:pt x="1861128" y="1156855"/>
                          <a:pt x="2641600" y="1114136"/>
                          <a:pt x="3422073" y="1071418"/>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81892" y="2452255"/>
                    <a:ext cx="1219200" cy="748145"/>
                  </a:xfrm>
                  <a:custGeom>
                    <a:avLst/>
                    <a:gdLst>
                      <a:gd name="connsiteX0" fmla="*/ 0 w 1219200"/>
                      <a:gd name="connsiteY0" fmla="*/ 748145 h 748145"/>
                      <a:gd name="connsiteX1" fmla="*/ 471055 w 1219200"/>
                      <a:gd name="connsiteY1" fmla="*/ 623454 h 748145"/>
                      <a:gd name="connsiteX2" fmla="*/ 1219200 w 1219200"/>
                      <a:gd name="connsiteY2" fmla="*/ 0 h 748145"/>
                    </a:gdLst>
                    <a:ahLst/>
                    <a:cxnLst>
                      <a:cxn ang="0">
                        <a:pos x="connsiteX0" y="connsiteY0"/>
                      </a:cxn>
                      <a:cxn ang="0">
                        <a:pos x="connsiteX1" y="connsiteY1"/>
                      </a:cxn>
                      <a:cxn ang="0">
                        <a:pos x="connsiteX2" y="connsiteY2"/>
                      </a:cxn>
                    </a:cxnLst>
                    <a:rect l="l" t="t" r="r" b="b"/>
                    <a:pathLst>
                      <a:path w="1219200" h="748145">
                        <a:moveTo>
                          <a:pt x="0" y="748145"/>
                        </a:moveTo>
                        <a:cubicBezTo>
                          <a:pt x="133927" y="748145"/>
                          <a:pt x="267855" y="748145"/>
                          <a:pt x="471055" y="623454"/>
                        </a:cubicBezTo>
                        <a:cubicBezTo>
                          <a:pt x="674255" y="498763"/>
                          <a:pt x="1002146" y="6927"/>
                          <a:pt x="1219200" y="0"/>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46" name="Straight Arrow Connector 45"/>
                <p:cNvCxnSpPr/>
                <p:nvPr/>
              </p:nvCxnSpPr>
              <p:spPr>
                <a:xfrm>
                  <a:off x="256310" y="3200400"/>
                  <a:ext cx="353292" cy="15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flipV="1">
                  <a:off x="559916" y="1584434"/>
                  <a:ext cx="152400" cy="20782"/>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65" name="Freeform 64"/>
              <p:cNvSpPr/>
              <p:nvPr/>
            </p:nvSpPr>
            <p:spPr>
              <a:xfrm>
                <a:off x="3075709" y="2590800"/>
                <a:ext cx="263236" cy="0"/>
              </a:xfrm>
              <a:custGeom>
                <a:avLst/>
                <a:gdLst>
                  <a:gd name="connsiteX0" fmla="*/ 0 w 263236"/>
                  <a:gd name="connsiteY0" fmla="*/ 0 h 0"/>
                  <a:gd name="connsiteX1" fmla="*/ 263236 w 263236"/>
                  <a:gd name="connsiteY1" fmla="*/ 0 h 0"/>
                </a:gdLst>
                <a:ahLst/>
                <a:cxnLst>
                  <a:cxn ang="0">
                    <a:pos x="connsiteX0" y="connsiteY0"/>
                  </a:cxn>
                  <a:cxn ang="0">
                    <a:pos x="connsiteX1" y="connsiteY1"/>
                  </a:cxn>
                </a:cxnLst>
                <a:rect l="l" t="t" r="r" b="b"/>
                <a:pathLst>
                  <a:path w="263236">
                    <a:moveTo>
                      <a:pt x="0" y="0"/>
                    </a:moveTo>
                    <a:lnTo>
                      <a:pt x="263236" y="0"/>
                    </a:lnTo>
                  </a:path>
                </a:pathLst>
              </a:custGeom>
              <a:ln w="3810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aphicFrame>
          <p:nvGraphicFramePr>
            <p:cNvPr id="10" name="Object 6"/>
            <p:cNvGraphicFramePr>
              <a:graphicFrameLocks noChangeAspect="1"/>
            </p:cNvGraphicFramePr>
            <p:nvPr/>
          </p:nvGraphicFramePr>
          <p:xfrm>
            <a:off x="990600" y="1030288"/>
            <a:ext cx="228600" cy="468312"/>
          </p:xfrm>
          <a:graphic>
            <a:graphicData uri="http://schemas.openxmlformats.org/presentationml/2006/ole">
              <mc:AlternateContent xmlns:mc="http://schemas.openxmlformats.org/markup-compatibility/2006">
                <mc:Choice xmlns:v="urn:schemas-microsoft-com:vml" Requires="v">
                  <p:oleObj spid="_x0000_s3080" name="Equation" r:id="rId4" imgW="114120" imgH="215640" progId="Equation.3">
                    <p:embed/>
                  </p:oleObj>
                </mc:Choice>
                <mc:Fallback>
                  <p:oleObj name="Equation" r:id="rId4" imgW="114120" imgH="215640" progId="Equation.3">
                    <p:embed/>
                    <p:pic>
                      <p:nvPicPr>
                        <p:cNvPr id="1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030288"/>
                          <a:ext cx="228600" cy="468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6"/>
            <p:cNvGraphicFramePr>
              <a:graphicFrameLocks noChangeAspect="1"/>
            </p:cNvGraphicFramePr>
            <p:nvPr/>
          </p:nvGraphicFramePr>
          <p:xfrm>
            <a:off x="749300" y="2667000"/>
            <a:ext cx="254000" cy="468313"/>
          </p:xfrm>
          <a:graphic>
            <a:graphicData uri="http://schemas.openxmlformats.org/presentationml/2006/ole">
              <mc:AlternateContent xmlns:mc="http://schemas.openxmlformats.org/markup-compatibility/2006">
                <mc:Choice xmlns:v="urn:schemas-microsoft-com:vml" Requires="v">
                  <p:oleObj spid="_x0000_s3081" name="Equation" r:id="rId6" imgW="126720" imgH="215640" progId="Equation.3">
                    <p:embed/>
                  </p:oleObj>
                </mc:Choice>
                <mc:Fallback>
                  <p:oleObj name="Equation" r:id="rId6" imgW="126720" imgH="215640" progId="Equation.3">
                    <p:embed/>
                    <p:pic>
                      <p:nvPicPr>
                        <p:cNvPr id="11"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9300" y="2667000"/>
                          <a:ext cx="254000" cy="468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6"/>
            <p:cNvGraphicFramePr>
              <a:graphicFrameLocks noChangeAspect="1"/>
            </p:cNvGraphicFramePr>
            <p:nvPr/>
          </p:nvGraphicFramePr>
          <p:xfrm>
            <a:off x="3175000" y="2120900"/>
            <a:ext cx="254000" cy="495300"/>
          </p:xfrm>
          <a:graphic>
            <a:graphicData uri="http://schemas.openxmlformats.org/presentationml/2006/ole">
              <mc:AlternateContent xmlns:mc="http://schemas.openxmlformats.org/markup-compatibility/2006">
                <mc:Choice xmlns:v="urn:schemas-microsoft-com:vml" Requires="v">
                  <p:oleObj spid="_x0000_s3082" name="Equation" r:id="rId8" imgW="126720" imgH="228600" progId="Equation.3">
                    <p:embed/>
                  </p:oleObj>
                </mc:Choice>
                <mc:Fallback>
                  <p:oleObj name="Equation" r:id="rId8" imgW="126720" imgH="228600" progId="Equation.3">
                    <p:embed/>
                    <p:pic>
                      <p:nvPicPr>
                        <p:cNvPr id="12"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75000" y="2120900"/>
                          <a:ext cx="254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3" name="Object 6"/>
          <p:cNvGraphicFramePr>
            <a:graphicFrameLocks noChangeAspect="1"/>
          </p:cNvGraphicFramePr>
          <p:nvPr/>
        </p:nvGraphicFramePr>
        <p:xfrm>
          <a:off x="5334000" y="1600200"/>
          <a:ext cx="1600200" cy="663913"/>
        </p:xfrm>
        <a:graphic>
          <a:graphicData uri="http://schemas.openxmlformats.org/presentationml/2006/ole">
            <mc:AlternateContent xmlns:mc="http://schemas.openxmlformats.org/markup-compatibility/2006">
              <mc:Choice xmlns:v="urn:schemas-microsoft-com:vml" Requires="v">
                <p:oleObj spid="_x0000_s3083" name="Equation" r:id="rId10" imgW="596880" imgH="228600" progId="Equation.3">
                  <p:embed/>
                </p:oleObj>
              </mc:Choice>
              <mc:Fallback>
                <p:oleObj name="Equation" r:id="rId10" imgW="596880" imgH="228600" progId="Equation.3">
                  <p:embed/>
                  <p:pic>
                    <p:nvPicPr>
                      <p:cNvPr id="13"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334000" y="1600200"/>
                        <a:ext cx="1600200" cy="663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6"/>
          <p:cNvGraphicFramePr>
            <a:graphicFrameLocks noChangeAspect="1"/>
          </p:cNvGraphicFramePr>
          <p:nvPr/>
        </p:nvGraphicFramePr>
        <p:xfrm>
          <a:off x="5105400" y="2438400"/>
          <a:ext cx="2250831" cy="685800"/>
        </p:xfrm>
        <a:graphic>
          <a:graphicData uri="http://schemas.openxmlformats.org/presentationml/2006/ole">
            <mc:AlternateContent xmlns:mc="http://schemas.openxmlformats.org/markup-compatibility/2006">
              <mc:Choice xmlns:v="urn:schemas-microsoft-com:vml" Requires="v">
                <p:oleObj spid="_x0000_s3084" name="Equation" r:id="rId12" imgW="812520" imgH="228600" progId="Equation.3">
                  <p:embed/>
                </p:oleObj>
              </mc:Choice>
              <mc:Fallback>
                <p:oleObj name="Equation" r:id="rId12" imgW="812520" imgH="228600" progId="Equation.3">
                  <p:embed/>
                  <p:pic>
                    <p:nvPicPr>
                      <p:cNvPr id="14"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05400" y="2438400"/>
                        <a:ext cx="2250831"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7" name="Group 36"/>
          <p:cNvGrpSpPr/>
          <p:nvPr/>
        </p:nvGrpSpPr>
        <p:grpSpPr>
          <a:xfrm>
            <a:off x="2209800" y="1524000"/>
            <a:ext cx="979755" cy="838200"/>
            <a:chOff x="2209800" y="1524000"/>
            <a:chExt cx="979755" cy="838200"/>
          </a:xfrm>
        </p:grpSpPr>
        <p:sp>
          <p:nvSpPr>
            <p:cNvPr id="32" name="TextBox 31"/>
            <p:cNvSpPr txBox="1"/>
            <p:nvPr/>
          </p:nvSpPr>
          <p:spPr>
            <a:xfrm rot="2124451">
              <a:off x="2209800" y="1524000"/>
              <a:ext cx="979755" cy="369332"/>
            </a:xfrm>
            <a:prstGeom prst="rect">
              <a:avLst/>
            </a:prstGeom>
            <a:noFill/>
          </p:spPr>
          <p:txBody>
            <a:bodyPr wrap="none" rtlCol="0">
              <a:spAutoFit/>
            </a:bodyPr>
            <a:lstStyle/>
            <a:p>
              <a:r>
                <a:rPr lang="en-US" dirty="0"/>
                <a:t>junction</a:t>
              </a:r>
            </a:p>
          </p:txBody>
        </p:sp>
        <p:cxnSp>
          <p:nvCxnSpPr>
            <p:cNvPr id="34" name="Straight Arrow Connector 33"/>
            <p:cNvCxnSpPr>
              <a:stCxn id="32" idx="2"/>
            </p:cNvCxnSpPr>
            <p:nvPr/>
          </p:nvCxnSpPr>
          <p:spPr>
            <a:xfrm rot="5400000">
              <a:off x="2187833" y="1957347"/>
              <a:ext cx="503021" cy="30668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9" name="Rectangle 38"/>
          <p:cNvSpPr>
            <a:spLocks noChangeArrowheads="1"/>
          </p:cNvSpPr>
          <p:nvPr/>
        </p:nvSpPr>
        <p:spPr bwMode="auto">
          <a:xfrm>
            <a:off x="3276600" y="5486400"/>
            <a:ext cx="4724400" cy="341632"/>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latin typeface="Comic Sans MS" pitchFamily="66" charset="0"/>
              </a:rPr>
              <a:t>Current flow is similar to liquid flow!</a:t>
            </a:r>
          </a:p>
        </p:txBody>
      </p:sp>
      <p:graphicFrame>
        <p:nvGraphicFramePr>
          <p:cNvPr id="33" name="Object 11"/>
          <p:cNvGraphicFramePr>
            <a:graphicFrameLocks noChangeAspect="1"/>
          </p:cNvGraphicFramePr>
          <p:nvPr/>
        </p:nvGraphicFramePr>
        <p:xfrm>
          <a:off x="5621338" y="3314700"/>
          <a:ext cx="1371600" cy="762000"/>
        </p:xfrm>
        <a:graphic>
          <a:graphicData uri="http://schemas.openxmlformats.org/presentationml/2006/ole">
            <mc:AlternateContent xmlns:mc="http://schemas.openxmlformats.org/markup-compatibility/2006">
              <mc:Choice xmlns:v="urn:schemas-microsoft-com:vml" Requires="v">
                <p:oleObj spid="_x0000_s3085" name="Equation" r:id="rId14" imgW="495000" imgH="253800" progId="Equation.3">
                  <p:embed/>
                </p:oleObj>
              </mc:Choice>
              <mc:Fallback>
                <p:oleObj name="Equation" r:id="rId14" imgW="495000" imgH="253800" progId="Equation.3">
                  <p:embed/>
                  <p:pic>
                    <p:nvPicPr>
                      <p:cNvPr id="33"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21338" y="3314700"/>
                        <a:ext cx="1371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ectangle 24">
            <a:extLst>
              <a:ext uri="{FF2B5EF4-FFF2-40B4-BE49-F238E27FC236}">
                <a16:creationId xmlns:a16="http://schemas.microsoft.com/office/drawing/2014/main" id="{9893D6B6-3125-474E-BCC2-1169DBBDCE47}"/>
              </a:ext>
            </a:extLst>
          </p:cNvPr>
          <p:cNvSpPr>
            <a:spLocks noChangeArrowheads="1"/>
          </p:cNvSpPr>
          <p:nvPr/>
        </p:nvSpPr>
        <p:spPr bwMode="auto">
          <a:xfrm>
            <a:off x="2667000" y="6172200"/>
            <a:ext cx="5791200" cy="341632"/>
          </a:xfrm>
          <a:prstGeom prst="rect">
            <a:avLst/>
          </a:prstGeom>
          <a:noFill/>
          <a:ln w="9525">
            <a:noFill/>
            <a:miter lim="800000"/>
            <a:headEnd/>
            <a:tailEnd/>
          </a:ln>
        </p:spPr>
        <p:txBody>
          <a:bodyPr wrap="square">
            <a:spAutoFit/>
          </a:bodyPr>
          <a:lstStyle/>
          <a:p>
            <a:pPr algn="ctr">
              <a:lnSpc>
                <a:spcPct val="90000"/>
              </a:lnSpc>
              <a:buClr>
                <a:schemeClr val="hlink"/>
              </a:buClr>
            </a:pPr>
            <a:r>
              <a:rPr lang="en-US" b="1" dirty="0">
                <a:solidFill>
                  <a:srgbClr val="FF0000"/>
                </a:solidFill>
                <a:latin typeface="Comic Sans MS" pitchFamily="66" charset="0"/>
              </a:rPr>
              <a:t>This law is also called Kirchhoff’s First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40" grpId="0"/>
      <p:bldP spid="39"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381000" y="1"/>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Checkpoint-1</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41" name="Rectangle 40"/>
          <p:cNvSpPr>
            <a:spLocks noChangeArrowheads="1"/>
          </p:cNvSpPr>
          <p:nvPr/>
        </p:nvSpPr>
        <p:spPr bwMode="auto">
          <a:xfrm>
            <a:off x="4114800" y="2771983"/>
            <a:ext cx="4724400" cy="313932"/>
          </a:xfrm>
          <a:prstGeom prst="rect">
            <a:avLst/>
          </a:prstGeom>
          <a:noFill/>
          <a:ln w="9525">
            <a:noFill/>
            <a:miter lim="800000"/>
            <a:headEnd/>
            <a:tailEnd/>
          </a:ln>
        </p:spPr>
        <p:txBody>
          <a:bodyPr wrap="square">
            <a:spAutoFit/>
          </a:bodyPr>
          <a:lstStyle/>
          <a:p>
            <a:pPr algn="ctr">
              <a:lnSpc>
                <a:spcPct val="90000"/>
              </a:lnSpc>
              <a:buClr>
                <a:schemeClr val="hlink"/>
              </a:buClr>
            </a:pPr>
            <a:r>
              <a:rPr lang="en-US" sz="1600" b="1" dirty="0" err="1">
                <a:latin typeface="Comic Sans MS" pitchFamily="66" charset="0"/>
              </a:rPr>
              <a:t>Ans</a:t>
            </a:r>
            <a:r>
              <a:rPr lang="en-US" sz="1600" b="1" dirty="0">
                <a:latin typeface="Comic Sans MS" pitchFamily="66" charset="0"/>
              </a:rPr>
              <a:t>: 8A</a:t>
            </a:r>
          </a:p>
        </p:txBody>
      </p:sp>
      <p:pic>
        <p:nvPicPr>
          <p:cNvPr id="2" name="Picture 1"/>
          <p:cNvPicPr>
            <a:picLocks noChangeAspect="1"/>
          </p:cNvPicPr>
          <p:nvPr/>
        </p:nvPicPr>
        <p:blipFill rotWithShape="1">
          <a:blip r:embed="rId3"/>
          <a:srcRect r="32411"/>
          <a:stretch/>
        </p:blipFill>
        <p:spPr>
          <a:xfrm>
            <a:off x="228600" y="990600"/>
            <a:ext cx="8770842" cy="2286000"/>
          </a:xfrm>
          <a:prstGeom prst="rect">
            <a:avLst/>
          </a:prstGeom>
        </p:spPr>
      </p:pic>
      <p:pic>
        <p:nvPicPr>
          <p:cNvPr id="3" name="Picture 2">
            <a:extLst>
              <a:ext uri="{FF2B5EF4-FFF2-40B4-BE49-F238E27FC236}">
                <a16:creationId xmlns:a16="http://schemas.microsoft.com/office/drawing/2014/main" id="{FC91D713-106C-4288-952A-8F8DAE8F24EB}"/>
              </a:ext>
            </a:extLst>
          </p:cNvPr>
          <p:cNvPicPr>
            <a:picLocks noChangeAspect="1"/>
          </p:cNvPicPr>
          <p:nvPr/>
        </p:nvPicPr>
        <p:blipFill rotWithShape="1">
          <a:blip r:embed="rId3"/>
          <a:srcRect l="68221"/>
          <a:stretch/>
        </p:blipFill>
        <p:spPr>
          <a:xfrm>
            <a:off x="2362200" y="2971800"/>
            <a:ext cx="6019800" cy="33370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7"/>
          <p:cNvSpPr txBox="1">
            <a:spLocks/>
          </p:cNvSpPr>
          <p:nvPr/>
        </p:nvSpPr>
        <p:spPr>
          <a:xfrm>
            <a:off x="152400" y="1"/>
            <a:ext cx="87630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Drift velocity (</a:t>
            </a:r>
            <a:r>
              <a:rPr lang="en-US" sz="3600" b="1" dirty="0" err="1">
                <a:ln w="11430"/>
                <a:solidFill>
                  <a:srgbClr val="0000FF"/>
                </a:solidFill>
                <a:effectLst>
                  <a:outerShdw blurRad="50800" dist="39000" dir="5460000" algn="tl">
                    <a:srgbClr val="000000">
                      <a:alpha val="38000"/>
                    </a:srgbClr>
                  </a:outerShdw>
                </a:effectLst>
                <a:latin typeface="Comic Sans MS" pitchFamily="66" charset="0"/>
                <a:cs typeface="+mn-cs"/>
              </a:rPr>
              <a:t>v</a:t>
            </a:r>
            <a:r>
              <a:rPr lang="en-US" sz="3600" b="1" baseline="-25000" dirty="0" err="1">
                <a:ln w="11430"/>
                <a:solidFill>
                  <a:srgbClr val="0000FF"/>
                </a:solidFill>
                <a:effectLst>
                  <a:outerShdw blurRad="50800" dist="39000" dir="5460000" algn="tl">
                    <a:srgbClr val="000000">
                      <a:alpha val="38000"/>
                    </a:srgbClr>
                  </a:outerShdw>
                </a:effectLst>
                <a:latin typeface="Comic Sans MS" pitchFamily="66" charset="0"/>
                <a:cs typeface="+mn-cs"/>
              </a:rPr>
              <a:t>d</a:t>
            </a: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sp>
        <p:nvSpPr>
          <p:cNvPr id="92" name="Rectangle 91"/>
          <p:cNvSpPr>
            <a:spLocks noChangeArrowheads="1"/>
          </p:cNvSpPr>
          <p:nvPr/>
        </p:nvSpPr>
        <p:spPr bwMode="auto">
          <a:xfrm>
            <a:off x="2743200" y="914400"/>
            <a:ext cx="6096000" cy="424732"/>
          </a:xfrm>
          <a:prstGeom prst="rect">
            <a:avLst/>
          </a:prstGeom>
          <a:noFill/>
          <a:ln w="9525">
            <a:noFill/>
            <a:miter lim="800000"/>
            <a:headEnd/>
            <a:tailEnd/>
          </a:ln>
        </p:spPr>
        <p:txBody>
          <a:bodyPr wrap="square">
            <a:spAutoFit/>
          </a:bodyPr>
          <a:lstStyle/>
          <a:p>
            <a:pPr algn="ctr">
              <a:lnSpc>
                <a:spcPct val="90000"/>
              </a:lnSpc>
              <a:buClr>
                <a:schemeClr val="hlink"/>
              </a:buClr>
            </a:pPr>
            <a:r>
              <a:rPr lang="en-US" sz="2400" b="1" dirty="0">
                <a:latin typeface="Comic Sans MS" pitchFamily="66" charset="0"/>
              </a:rPr>
              <a:t>Until we apply the potential difference</a:t>
            </a:r>
          </a:p>
        </p:txBody>
      </p:sp>
      <p:grpSp>
        <p:nvGrpSpPr>
          <p:cNvPr id="97" name="Group 96"/>
          <p:cNvGrpSpPr/>
          <p:nvPr/>
        </p:nvGrpSpPr>
        <p:grpSpPr>
          <a:xfrm>
            <a:off x="533400" y="1981200"/>
            <a:ext cx="3463635" cy="1447800"/>
            <a:chOff x="2223655" y="1447800"/>
            <a:chExt cx="3463635" cy="1447800"/>
          </a:xfrm>
          <a:solidFill>
            <a:schemeClr val="accent6">
              <a:lumMod val="60000"/>
              <a:lumOff val="40000"/>
            </a:schemeClr>
          </a:solidFill>
        </p:grpSpPr>
        <p:sp>
          <p:nvSpPr>
            <p:cNvPr id="98" name="Rectangle 97"/>
            <p:cNvSpPr/>
            <p:nvPr/>
          </p:nvSpPr>
          <p:spPr>
            <a:xfrm>
              <a:off x="2362200" y="1447800"/>
              <a:ext cx="3200400" cy="14478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465615" y="1461654"/>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00" name="Oval 99"/>
            <p:cNvSpPr/>
            <p:nvPr/>
          </p:nvSpPr>
          <p:spPr>
            <a:xfrm>
              <a:off x="2223655" y="1447800"/>
              <a:ext cx="221675" cy="1433945"/>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p:cNvGrpSpPr>
            <a:grpSpLocks/>
          </p:cNvGrpSpPr>
          <p:nvPr/>
        </p:nvGrpSpPr>
        <p:grpSpPr bwMode="auto">
          <a:xfrm>
            <a:off x="3381375" y="2362200"/>
            <a:ext cx="276225" cy="228600"/>
            <a:chOff x="6589939" y="2133600"/>
            <a:chExt cx="276608" cy="229299"/>
          </a:xfrm>
        </p:grpSpPr>
        <p:sp>
          <p:nvSpPr>
            <p:cNvPr id="105" name="Oval 10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0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0" name="Group 109"/>
          <p:cNvGrpSpPr>
            <a:grpSpLocks/>
          </p:cNvGrpSpPr>
          <p:nvPr/>
        </p:nvGrpSpPr>
        <p:grpSpPr bwMode="auto">
          <a:xfrm>
            <a:off x="1156855" y="3048000"/>
            <a:ext cx="276225" cy="228600"/>
            <a:chOff x="6589939" y="2133600"/>
            <a:chExt cx="276608" cy="229299"/>
          </a:xfrm>
        </p:grpSpPr>
        <p:sp>
          <p:nvSpPr>
            <p:cNvPr id="111" name="Oval 11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3" name="Group 112"/>
          <p:cNvGrpSpPr>
            <a:grpSpLocks/>
          </p:cNvGrpSpPr>
          <p:nvPr/>
        </p:nvGrpSpPr>
        <p:grpSpPr bwMode="auto">
          <a:xfrm>
            <a:off x="2528455" y="2667000"/>
            <a:ext cx="276225" cy="228600"/>
            <a:chOff x="6589939" y="2133600"/>
            <a:chExt cx="276608" cy="229299"/>
          </a:xfrm>
        </p:grpSpPr>
        <p:sp>
          <p:nvSpPr>
            <p:cNvPr id="114" name="Oval 11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6" name="Group 115"/>
          <p:cNvGrpSpPr>
            <a:grpSpLocks/>
          </p:cNvGrpSpPr>
          <p:nvPr/>
        </p:nvGrpSpPr>
        <p:grpSpPr bwMode="auto">
          <a:xfrm>
            <a:off x="2909455" y="2057400"/>
            <a:ext cx="276225" cy="228600"/>
            <a:chOff x="6589939" y="2133600"/>
            <a:chExt cx="276608" cy="229299"/>
          </a:xfrm>
        </p:grpSpPr>
        <p:sp>
          <p:nvSpPr>
            <p:cNvPr id="117" name="Oval 11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1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19" name="Group 118"/>
          <p:cNvGrpSpPr>
            <a:grpSpLocks/>
          </p:cNvGrpSpPr>
          <p:nvPr/>
        </p:nvGrpSpPr>
        <p:grpSpPr bwMode="auto">
          <a:xfrm>
            <a:off x="1918855" y="2362200"/>
            <a:ext cx="276225" cy="228600"/>
            <a:chOff x="6589939" y="2133600"/>
            <a:chExt cx="276608" cy="229299"/>
          </a:xfrm>
        </p:grpSpPr>
        <p:sp>
          <p:nvSpPr>
            <p:cNvPr id="120" name="Oval 119"/>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1"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2" name="Group 121"/>
          <p:cNvGrpSpPr>
            <a:grpSpLocks/>
          </p:cNvGrpSpPr>
          <p:nvPr/>
        </p:nvGrpSpPr>
        <p:grpSpPr bwMode="auto">
          <a:xfrm>
            <a:off x="1385455" y="2362200"/>
            <a:ext cx="276225" cy="228600"/>
            <a:chOff x="6589939" y="2133600"/>
            <a:chExt cx="276608" cy="229299"/>
          </a:xfrm>
        </p:grpSpPr>
        <p:sp>
          <p:nvSpPr>
            <p:cNvPr id="123" name="Oval 122"/>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4"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5" name="Group 124"/>
          <p:cNvGrpSpPr>
            <a:grpSpLocks/>
          </p:cNvGrpSpPr>
          <p:nvPr/>
        </p:nvGrpSpPr>
        <p:grpSpPr bwMode="auto">
          <a:xfrm>
            <a:off x="3533775" y="2819400"/>
            <a:ext cx="276225" cy="228600"/>
            <a:chOff x="6589939" y="2133600"/>
            <a:chExt cx="276608" cy="229299"/>
          </a:xfrm>
        </p:grpSpPr>
        <p:sp>
          <p:nvSpPr>
            <p:cNvPr id="126" name="Oval 125"/>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27"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28" name="Group 127"/>
          <p:cNvGrpSpPr>
            <a:grpSpLocks/>
          </p:cNvGrpSpPr>
          <p:nvPr/>
        </p:nvGrpSpPr>
        <p:grpSpPr bwMode="auto">
          <a:xfrm>
            <a:off x="2771775" y="2514600"/>
            <a:ext cx="276225" cy="228600"/>
            <a:chOff x="6589939" y="2133600"/>
            <a:chExt cx="276608" cy="229299"/>
          </a:xfrm>
        </p:grpSpPr>
        <p:sp>
          <p:nvSpPr>
            <p:cNvPr id="129" name="Oval 128"/>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0"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1" name="Group 130"/>
          <p:cNvGrpSpPr>
            <a:grpSpLocks/>
          </p:cNvGrpSpPr>
          <p:nvPr/>
        </p:nvGrpSpPr>
        <p:grpSpPr bwMode="auto">
          <a:xfrm>
            <a:off x="2452255" y="3124200"/>
            <a:ext cx="276225" cy="228600"/>
            <a:chOff x="6589939" y="2133600"/>
            <a:chExt cx="276608" cy="229299"/>
          </a:xfrm>
        </p:grpSpPr>
        <p:sp>
          <p:nvSpPr>
            <p:cNvPr id="132" name="Oval 131"/>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3"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4" name="Group 133"/>
          <p:cNvGrpSpPr>
            <a:grpSpLocks/>
          </p:cNvGrpSpPr>
          <p:nvPr/>
        </p:nvGrpSpPr>
        <p:grpSpPr bwMode="auto">
          <a:xfrm>
            <a:off x="1918855" y="2895600"/>
            <a:ext cx="276225" cy="228600"/>
            <a:chOff x="6589939" y="2133600"/>
            <a:chExt cx="276608" cy="229299"/>
          </a:xfrm>
        </p:grpSpPr>
        <p:sp>
          <p:nvSpPr>
            <p:cNvPr id="135" name="Oval 134"/>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6"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37" name="Group 136"/>
          <p:cNvGrpSpPr>
            <a:grpSpLocks/>
          </p:cNvGrpSpPr>
          <p:nvPr/>
        </p:nvGrpSpPr>
        <p:grpSpPr bwMode="auto">
          <a:xfrm>
            <a:off x="2299855" y="2286000"/>
            <a:ext cx="276225" cy="228600"/>
            <a:chOff x="6589939" y="2133600"/>
            <a:chExt cx="276608" cy="229299"/>
          </a:xfrm>
        </p:grpSpPr>
        <p:sp>
          <p:nvSpPr>
            <p:cNvPr id="138" name="Oval 137"/>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39"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0" name="Group 139"/>
          <p:cNvGrpSpPr>
            <a:grpSpLocks/>
          </p:cNvGrpSpPr>
          <p:nvPr/>
        </p:nvGrpSpPr>
        <p:grpSpPr bwMode="auto">
          <a:xfrm>
            <a:off x="1309255" y="2667000"/>
            <a:ext cx="276225" cy="228600"/>
            <a:chOff x="6589939" y="2133600"/>
            <a:chExt cx="276608" cy="229299"/>
          </a:xfrm>
        </p:grpSpPr>
        <p:sp>
          <p:nvSpPr>
            <p:cNvPr id="141" name="Oval 140"/>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2"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3" name="Group 142"/>
          <p:cNvGrpSpPr>
            <a:grpSpLocks/>
          </p:cNvGrpSpPr>
          <p:nvPr/>
        </p:nvGrpSpPr>
        <p:grpSpPr bwMode="auto">
          <a:xfrm>
            <a:off x="1337830" y="2057400"/>
            <a:ext cx="276225" cy="228600"/>
            <a:chOff x="6589939" y="2133600"/>
            <a:chExt cx="276608" cy="229299"/>
          </a:xfrm>
        </p:grpSpPr>
        <p:sp>
          <p:nvSpPr>
            <p:cNvPr id="144" name="Oval 143"/>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5"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46" name="Group 145"/>
          <p:cNvGrpSpPr>
            <a:grpSpLocks/>
          </p:cNvGrpSpPr>
          <p:nvPr/>
        </p:nvGrpSpPr>
        <p:grpSpPr bwMode="auto">
          <a:xfrm>
            <a:off x="2924175" y="2971800"/>
            <a:ext cx="276225" cy="228600"/>
            <a:chOff x="6589939" y="2133600"/>
            <a:chExt cx="276608" cy="229299"/>
          </a:xfrm>
        </p:grpSpPr>
        <p:sp>
          <p:nvSpPr>
            <p:cNvPr id="147" name="Oval 146"/>
            <p:cNvSpPr/>
            <p:nvPr/>
          </p:nvSpPr>
          <p:spPr>
            <a:xfrm>
              <a:off x="6629682" y="2133600"/>
              <a:ext cx="228917" cy="229299"/>
            </a:xfrm>
            <a:prstGeom prst="ellipse">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800" dirty="0"/>
            </a:p>
          </p:txBody>
        </p:sp>
        <p:sp>
          <p:nvSpPr>
            <p:cNvPr id="148" name="TextBox 48"/>
            <p:cNvSpPr txBox="1">
              <a:spLocks noChangeArrowheads="1"/>
            </p:cNvSpPr>
            <p:nvPr/>
          </p:nvSpPr>
          <p:spPr bwMode="auto">
            <a:xfrm>
              <a:off x="6589939" y="2135060"/>
              <a:ext cx="276608" cy="216103"/>
            </a:xfrm>
            <a:prstGeom prst="rect">
              <a:avLst/>
            </a:prstGeom>
            <a:noFill/>
            <a:ln w="9525">
              <a:noFill/>
              <a:miter lim="800000"/>
              <a:headEnd/>
              <a:tailEnd/>
            </a:ln>
          </p:spPr>
          <p:txBody>
            <a:bodyPr wrap="none">
              <a:spAutoFit/>
            </a:bodyPr>
            <a:lstStyle/>
            <a:p>
              <a:r>
                <a:rPr lang="en-US" sz="800" dirty="0"/>
                <a:t>-e</a:t>
              </a:r>
            </a:p>
          </p:txBody>
        </p:sp>
      </p:grpSp>
      <p:grpSp>
        <p:nvGrpSpPr>
          <p:cNvPr id="154" name="Group 153"/>
          <p:cNvGrpSpPr/>
          <p:nvPr/>
        </p:nvGrpSpPr>
        <p:grpSpPr>
          <a:xfrm>
            <a:off x="219456" y="2615184"/>
            <a:ext cx="3742944" cy="2490216"/>
            <a:chOff x="219456" y="4291584"/>
            <a:chExt cx="3742944" cy="2490216"/>
          </a:xfrm>
        </p:grpSpPr>
        <p:grpSp>
          <p:nvGrpSpPr>
            <p:cNvPr id="149" name="Group 135"/>
            <p:cNvGrpSpPr>
              <a:grpSpLocks/>
            </p:cNvGrpSpPr>
            <p:nvPr/>
          </p:nvGrpSpPr>
          <p:grpSpPr bwMode="auto">
            <a:xfrm flipH="1">
              <a:off x="1600200" y="5562600"/>
              <a:ext cx="1981200" cy="1219200"/>
              <a:chOff x="2057400" y="3657600"/>
              <a:chExt cx="1219200" cy="685800"/>
            </a:xfrm>
          </p:grpSpPr>
          <p:pic>
            <p:nvPicPr>
              <p:cNvPr id="150" name="Picture 133" descr="battery-2.jpg"/>
              <p:cNvPicPr>
                <a:picLocks noChangeAspect="1"/>
              </p:cNvPicPr>
              <p:nvPr/>
            </p:nvPicPr>
            <p:blipFill>
              <a:blip r:embed="rId4" cstate="print"/>
              <a:srcRect/>
              <a:stretch>
                <a:fillRect/>
              </a:stretch>
            </p:blipFill>
            <p:spPr bwMode="auto">
              <a:xfrm flipH="1">
                <a:off x="2057400" y="3657600"/>
                <a:ext cx="1219200" cy="685800"/>
              </a:xfrm>
              <a:prstGeom prst="rect">
                <a:avLst/>
              </a:prstGeom>
              <a:noFill/>
              <a:ln w="9525">
                <a:noFill/>
                <a:miter lim="800000"/>
                <a:headEnd/>
                <a:tailEnd/>
              </a:ln>
            </p:spPr>
          </p:pic>
          <p:sp>
            <p:nvSpPr>
              <p:cNvPr id="151" name="Rectangle 150"/>
              <p:cNvSpPr/>
              <p:nvPr/>
            </p:nvSpPr>
            <p:spPr>
              <a:xfrm>
                <a:off x="2057400" y="4017963"/>
                <a:ext cx="1219200" cy="325437"/>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2" name="Freeform 151"/>
            <p:cNvSpPr/>
            <p:nvPr/>
          </p:nvSpPr>
          <p:spPr>
            <a:xfrm>
              <a:off x="3560064" y="4800600"/>
              <a:ext cx="402336" cy="1124712"/>
            </a:xfrm>
            <a:custGeom>
              <a:avLst/>
              <a:gdLst>
                <a:gd name="connsiteX0" fmla="*/ 341376 w 365760"/>
                <a:gd name="connsiteY0" fmla="*/ 0 h 1584960"/>
                <a:gd name="connsiteX1" fmla="*/ 365760 w 365760"/>
                <a:gd name="connsiteY1" fmla="*/ 1584960 h 1584960"/>
                <a:gd name="connsiteX2" fmla="*/ 0 w 365760"/>
                <a:gd name="connsiteY2" fmla="*/ 1584960 h 1584960"/>
              </a:gdLst>
              <a:ahLst/>
              <a:cxnLst>
                <a:cxn ang="0">
                  <a:pos x="connsiteX0" y="connsiteY0"/>
                </a:cxn>
                <a:cxn ang="0">
                  <a:pos x="connsiteX1" y="connsiteY1"/>
                </a:cxn>
                <a:cxn ang="0">
                  <a:pos x="connsiteX2" y="connsiteY2"/>
                </a:cxn>
              </a:cxnLst>
              <a:rect l="l" t="t" r="r" b="b"/>
              <a:pathLst>
                <a:path w="365760" h="1584960">
                  <a:moveTo>
                    <a:pt x="341376" y="0"/>
                  </a:moveTo>
                  <a:lnTo>
                    <a:pt x="365760" y="1584960"/>
                  </a:lnTo>
                  <a:lnTo>
                    <a:pt x="0" y="158496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219456" y="4291584"/>
              <a:ext cx="1487424" cy="1572768"/>
            </a:xfrm>
            <a:custGeom>
              <a:avLst/>
              <a:gdLst>
                <a:gd name="connsiteX0" fmla="*/ 377952 w 1487424"/>
                <a:gd name="connsiteY0" fmla="*/ 0 h 1572768"/>
                <a:gd name="connsiteX1" fmla="*/ 0 w 1487424"/>
                <a:gd name="connsiteY1" fmla="*/ 0 h 1572768"/>
                <a:gd name="connsiteX2" fmla="*/ 12192 w 1487424"/>
                <a:gd name="connsiteY2" fmla="*/ 1536192 h 1572768"/>
                <a:gd name="connsiteX3" fmla="*/ 1487424 w 1487424"/>
                <a:gd name="connsiteY3" fmla="*/ 1572768 h 1572768"/>
              </a:gdLst>
              <a:ahLst/>
              <a:cxnLst>
                <a:cxn ang="0">
                  <a:pos x="connsiteX0" y="connsiteY0"/>
                </a:cxn>
                <a:cxn ang="0">
                  <a:pos x="connsiteX1" y="connsiteY1"/>
                </a:cxn>
                <a:cxn ang="0">
                  <a:pos x="connsiteX2" y="connsiteY2"/>
                </a:cxn>
                <a:cxn ang="0">
                  <a:pos x="connsiteX3" y="connsiteY3"/>
                </a:cxn>
              </a:cxnLst>
              <a:rect l="l" t="t" r="r" b="b"/>
              <a:pathLst>
                <a:path w="1487424" h="1572768">
                  <a:moveTo>
                    <a:pt x="377952" y="0"/>
                  </a:moveTo>
                  <a:lnTo>
                    <a:pt x="0" y="0"/>
                  </a:lnTo>
                  <a:lnTo>
                    <a:pt x="12192" y="1536192"/>
                  </a:lnTo>
                  <a:lnTo>
                    <a:pt x="1487424" y="1572768"/>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aphicFrame>
        <p:nvGraphicFramePr>
          <p:cNvPr id="15" name="Object 6"/>
          <p:cNvGraphicFramePr>
            <a:graphicFrameLocks noChangeAspect="1"/>
          </p:cNvGraphicFramePr>
          <p:nvPr/>
        </p:nvGraphicFramePr>
        <p:xfrm>
          <a:off x="5334000" y="2819400"/>
          <a:ext cx="1397000" cy="441325"/>
        </p:xfrm>
        <a:graphic>
          <a:graphicData uri="http://schemas.openxmlformats.org/presentationml/2006/ole">
            <mc:AlternateContent xmlns:mc="http://schemas.openxmlformats.org/markup-compatibility/2006">
              <mc:Choice xmlns:v="urn:schemas-microsoft-com:vml" Requires="v">
                <p:oleObj spid="_x0000_s4102" name="Equation" r:id="rId5" imgW="698400" imgH="203040" progId="Equation.3">
                  <p:embed/>
                </p:oleObj>
              </mc:Choice>
              <mc:Fallback>
                <p:oleObj name="Equation" r:id="rId5" imgW="698400" imgH="203040" progId="Equation.3">
                  <p:embed/>
                  <p:pic>
                    <p:nvPicPr>
                      <p:cNvPr id="15"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2819400"/>
                        <a:ext cx="1397000" cy="44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6"/>
          <p:cNvGraphicFramePr>
            <a:graphicFrameLocks noChangeAspect="1"/>
          </p:cNvGraphicFramePr>
          <p:nvPr/>
        </p:nvGraphicFramePr>
        <p:xfrm>
          <a:off x="5702300" y="4683125"/>
          <a:ext cx="850900" cy="855663"/>
        </p:xfrm>
        <a:graphic>
          <a:graphicData uri="http://schemas.openxmlformats.org/presentationml/2006/ole">
            <mc:AlternateContent xmlns:mc="http://schemas.openxmlformats.org/markup-compatibility/2006">
              <mc:Choice xmlns:v="urn:schemas-microsoft-com:vml" Requires="v">
                <p:oleObj spid="_x0000_s4103" name="Equation" r:id="rId7" imgW="406080" imgH="393480" progId="Equation.3">
                  <p:embed/>
                </p:oleObj>
              </mc:Choice>
              <mc:Fallback>
                <p:oleObj name="Equation" r:id="rId7" imgW="406080" imgH="393480" progId="Equation.3">
                  <p:embed/>
                  <p:pic>
                    <p:nvPicPr>
                      <p:cNvPr id="16"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02300" y="4683125"/>
                        <a:ext cx="8509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6"/>
          <p:cNvGraphicFramePr>
            <a:graphicFrameLocks noChangeAspect="1"/>
          </p:cNvGraphicFramePr>
          <p:nvPr/>
        </p:nvGraphicFramePr>
        <p:xfrm>
          <a:off x="4876800" y="3429000"/>
          <a:ext cx="2641600" cy="855663"/>
        </p:xfrm>
        <a:graphic>
          <a:graphicData uri="http://schemas.openxmlformats.org/presentationml/2006/ole">
            <mc:AlternateContent xmlns:mc="http://schemas.openxmlformats.org/markup-compatibility/2006">
              <mc:Choice xmlns:v="urn:schemas-microsoft-com:vml" Requires="v">
                <p:oleObj spid="_x0000_s4104" name="Equation" r:id="rId9" imgW="1320480" imgH="393480" progId="Equation.3">
                  <p:embed/>
                </p:oleObj>
              </mc:Choice>
              <mc:Fallback>
                <p:oleObj name="Equation" r:id="rId9" imgW="1320480" imgH="393480" progId="Equation.3">
                  <p:embed/>
                  <p:pic>
                    <p:nvPicPr>
                      <p:cNvPr id="17"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76800" y="3429000"/>
                        <a:ext cx="2641600"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5" name="TextBox 154"/>
          <p:cNvSpPr txBox="1"/>
          <p:nvPr/>
        </p:nvSpPr>
        <p:spPr>
          <a:xfrm>
            <a:off x="5105400" y="1447800"/>
            <a:ext cx="2460995" cy="369332"/>
          </a:xfrm>
          <a:prstGeom prst="rect">
            <a:avLst/>
          </a:prstGeom>
          <a:noFill/>
        </p:spPr>
        <p:txBody>
          <a:bodyPr wrap="none" rtlCol="0">
            <a:spAutoFit/>
          </a:bodyPr>
          <a:lstStyle/>
          <a:p>
            <a:r>
              <a:rPr lang="en-US" dirty="0"/>
              <a:t>Total Charge (q) = Ne </a:t>
            </a:r>
          </a:p>
        </p:txBody>
      </p:sp>
      <p:cxnSp>
        <p:nvCxnSpPr>
          <p:cNvPr id="157" name="Straight Connector 156"/>
          <p:cNvCxnSpPr/>
          <p:nvPr/>
        </p:nvCxnSpPr>
        <p:spPr>
          <a:xfrm>
            <a:off x="685800" y="1752600"/>
            <a:ext cx="144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590800" y="1780032"/>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2313432" y="1611868"/>
            <a:ext cx="235962" cy="369332"/>
          </a:xfrm>
          <a:prstGeom prst="rect">
            <a:avLst/>
          </a:prstGeom>
          <a:noFill/>
        </p:spPr>
        <p:txBody>
          <a:bodyPr wrap="none" rtlCol="0">
            <a:spAutoFit/>
          </a:bodyPr>
          <a:lstStyle/>
          <a:p>
            <a:r>
              <a:rPr lang="en-US" i="1" dirty="0"/>
              <a:t>l</a:t>
            </a:r>
          </a:p>
        </p:txBody>
      </p:sp>
      <p:graphicFrame>
        <p:nvGraphicFramePr>
          <p:cNvPr id="19" name="Object 6"/>
          <p:cNvGraphicFramePr>
            <a:graphicFrameLocks noChangeAspect="1"/>
          </p:cNvGraphicFramePr>
          <p:nvPr/>
        </p:nvGraphicFramePr>
        <p:xfrm>
          <a:off x="5257800" y="2057400"/>
          <a:ext cx="1116012" cy="442912"/>
        </p:xfrm>
        <a:graphic>
          <a:graphicData uri="http://schemas.openxmlformats.org/presentationml/2006/ole">
            <mc:AlternateContent xmlns:mc="http://schemas.openxmlformats.org/markup-compatibility/2006">
              <mc:Choice xmlns:v="urn:schemas-microsoft-com:vml" Requires="v">
                <p:oleObj spid="_x0000_s4105" name="Equation" r:id="rId11" imgW="1079280" imgH="393480" progId="Equation.3">
                  <p:embed/>
                </p:oleObj>
              </mc:Choice>
              <mc:Fallback>
                <p:oleObj name="Equation" r:id="rId11" imgW="1079280" imgH="393480" progId="Equation.3">
                  <p:embed/>
                  <p:pic>
                    <p:nvPicPr>
                      <p:cNvPr id="19"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57800" y="2057400"/>
                        <a:ext cx="1116012"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 name="TextBox 161"/>
          <p:cNvSpPr txBox="1"/>
          <p:nvPr/>
        </p:nvSpPr>
        <p:spPr>
          <a:xfrm>
            <a:off x="4572000" y="4375348"/>
            <a:ext cx="4061195" cy="307777"/>
          </a:xfrm>
          <a:prstGeom prst="rect">
            <a:avLst/>
          </a:prstGeom>
          <a:noFill/>
        </p:spPr>
        <p:txBody>
          <a:bodyPr wrap="square" rtlCol="0">
            <a:spAutoFit/>
          </a:bodyPr>
          <a:lstStyle/>
          <a:p>
            <a:r>
              <a:rPr lang="en-US" sz="1400" dirty="0"/>
              <a:t>t = time taken by charge to cross the length </a:t>
            </a:r>
            <a:r>
              <a:rPr lang="en-US" sz="1400" i="1" dirty="0"/>
              <a:t>l</a:t>
            </a:r>
          </a:p>
        </p:txBody>
      </p:sp>
      <mc:AlternateContent xmlns:mc="http://schemas.openxmlformats.org/markup-compatibility/2006" xmlns:a14="http://schemas.microsoft.com/office/drawing/2010/main">
        <mc:Choice Requires="a14">
          <p:sp>
            <p:nvSpPr>
              <p:cNvPr id="67" name="TextBox 66">
                <a:extLst>
                  <a:ext uri="{FF2B5EF4-FFF2-40B4-BE49-F238E27FC236}">
                    <a16:creationId xmlns:a16="http://schemas.microsoft.com/office/drawing/2014/main" id="{0087C841-D586-46EC-AD13-7FD45A3090F1}"/>
                  </a:ext>
                </a:extLst>
              </p:cNvPr>
              <p:cNvSpPr txBox="1"/>
              <p:nvPr/>
            </p:nvSpPr>
            <p:spPr>
              <a:xfrm>
                <a:off x="5029200" y="6096000"/>
                <a:ext cx="1202252" cy="3114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𝒊</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𝒏𝒆</m:t>
                      </m:r>
                      <m:acc>
                        <m:accPr>
                          <m:chr m:val="⃗"/>
                          <m:ctrlPr>
                            <a:rPr lang="en-US" b="1" i="1" smtClean="0">
                              <a:solidFill>
                                <a:srgbClr val="FF0000"/>
                              </a:solidFill>
                              <a:latin typeface="Cambria Math" panose="02040503050406030204" pitchFamily="18" charset="0"/>
                            </a:rPr>
                          </m:ctrlPr>
                        </m:accPr>
                        <m:e>
                          <m:r>
                            <a:rPr lang="en-US" b="1" i="1">
                              <a:solidFill>
                                <a:srgbClr val="FF0000"/>
                              </a:solidFill>
                              <a:latin typeface="Cambria Math" panose="02040503050406030204" pitchFamily="18" charset="0"/>
                            </a:rPr>
                            <m:t>𝒗</m:t>
                          </m:r>
                          <m:r>
                            <a:rPr lang="en-US" b="1" i="1" baseline="-25000">
                              <a:solidFill>
                                <a:srgbClr val="FF0000"/>
                              </a:solidFill>
                              <a:latin typeface="Cambria Math" panose="02040503050406030204" pitchFamily="18" charset="0"/>
                            </a:rPr>
                            <m:t>𝒅</m:t>
                          </m:r>
                        </m:e>
                      </m:acc>
                      <m:r>
                        <a:rPr lang="en-US" b="1" i="1" smtClean="0">
                          <a:solidFill>
                            <a:srgbClr val="FF0000"/>
                          </a:solidFill>
                          <a:latin typeface="Cambria Math" panose="02040503050406030204" pitchFamily="18" charset="0"/>
                        </a:rPr>
                        <m:t>.</m:t>
                      </m:r>
                      <m:acc>
                        <m:accPr>
                          <m:chr m:val="⃗"/>
                          <m:ctrlPr>
                            <a:rPr lang="en-US" b="1" i="1" smtClean="0">
                              <a:solidFill>
                                <a:srgbClr val="FF0000"/>
                              </a:solidFill>
                              <a:latin typeface="Cambria Math" panose="02040503050406030204" pitchFamily="18" charset="0"/>
                            </a:rPr>
                          </m:ctrlPr>
                        </m:accPr>
                        <m:e>
                          <m:r>
                            <a:rPr lang="en-US" b="1" i="1" smtClean="0">
                              <a:solidFill>
                                <a:srgbClr val="FF0000"/>
                              </a:solidFill>
                              <a:latin typeface="Cambria Math" panose="02040503050406030204" pitchFamily="18" charset="0"/>
                            </a:rPr>
                            <m:t>𝑨</m:t>
                          </m:r>
                        </m:e>
                      </m:acc>
                    </m:oMath>
                  </m:oMathPara>
                </a14:m>
                <a:endParaRPr lang="en-US" b="1" dirty="0">
                  <a:solidFill>
                    <a:srgbClr val="FF0000"/>
                  </a:solidFill>
                </a:endParaRPr>
              </a:p>
            </p:txBody>
          </p:sp>
        </mc:Choice>
        <mc:Fallback xmlns="">
          <p:sp>
            <p:nvSpPr>
              <p:cNvPr id="67" name="TextBox 66">
                <a:extLst>
                  <a:ext uri="{FF2B5EF4-FFF2-40B4-BE49-F238E27FC236}">
                    <a16:creationId xmlns:a16="http://schemas.microsoft.com/office/drawing/2014/main" id="{0087C841-D586-46EC-AD13-7FD45A3090F1}"/>
                  </a:ext>
                </a:extLst>
              </p:cNvPr>
              <p:cNvSpPr txBox="1">
                <a:spLocks noRot="1" noChangeAspect="1" noMove="1" noResize="1" noEditPoints="1" noAdjustHandles="1" noChangeArrowheads="1" noChangeShapeType="1" noTextEdit="1"/>
              </p:cNvSpPr>
              <p:nvPr/>
            </p:nvSpPr>
            <p:spPr>
              <a:xfrm>
                <a:off x="5029200" y="6096000"/>
                <a:ext cx="1202252" cy="311432"/>
              </a:xfrm>
              <a:prstGeom prst="rect">
                <a:avLst/>
              </a:prstGeom>
              <a:blipFill>
                <a:blip r:embed="rId13"/>
                <a:stretch>
                  <a:fillRect l="-3553" r="-3553" b="-17647"/>
                </a:stretch>
              </a:blipFill>
            </p:spPr>
            <p:txBody>
              <a:bodyPr/>
              <a:lstStyle/>
              <a:p>
                <a:r>
                  <a:rPr lang="en-US">
                    <a:noFill/>
                  </a:rPr>
                  <a:t> </a:t>
                </a:r>
              </a:p>
            </p:txBody>
          </p:sp>
        </mc:Fallback>
      </mc:AlternateContent>
      <p:sp>
        <p:nvSpPr>
          <p:cNvPr id="68" name="TextBox 67">
            <a:extLst>
              <a:ext uri="{FF2B5EF4-FFF2-40B4-BE49-F238E27FC236}">
                <a16:creationId xmlns:a16="http://schemas.microsoft.com/office/drawing/2014/main" id="{714D967C-C688-4691-9DE8-80DC10BA8F52}"/>
              </a:ext>
            </a:extLst>
          </p:cNvPr>
          <p:cNvSpPr txBox="1"/>
          <p:nvPr/>
        </p:nvSpPr>
        <p:spPr>
          <a:xfrm>
            <a:off x="2819400" y="5562600"/>
            <a:ext cx="5127995" cy="307777"/>
          </a:xfrm>
          <a:prstGeom prst="rect">
            <a:avLst/>
          </a:prstGeom>
          <a:noFill/>
        </p:spPr>
        <p:txBody>
          <a:bodyPr wrap="square" rtlCol="0">
            <a:spAutoFit/>
          </a:bodyPr>
          <a:lstStyle/>
          <a:p>
            <a:r>
              <a:rPr lang="en-US" sz="1400" dirty="0"/>
              <a:t>Current is generated by the component of  </a:t>
            </a:r>
            <a:r>
              <a:rPr lang="en-US" sz="1400" dirty="0" err="1"/>
              <a:t>v</a:t>
            </a:r>
            <a:r>
              <a:rPr lang="en-US" sz="1400" baseline="-25000" dirty="0" err="1"/>
              <a:t>d</a:t>
            </a:r>
            <a:r>
              <a:rPr lang="en-US" sz="1400" dirty="0"/>
              <a:t> parallel to A</a:t>
            </a: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repeatCount="indefinite" fill="hold" nodeType="click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4" dur="20000" fill="hold"/>
                                        <p:tgtEl>
                                          <p:spTgt spid="104"/>
                                        </p:tgtEl>
                                        <p:attrNameLst>
                                          <p:attrName>ppt_x</p:attrName>
                                          <p:attrName>ppt_y</p:attrName>
                                        </p:attrNameLst>
                                      </p:cBhvr>
                                    </p:animMotion>
                                  </p:childTnLst>
                                </p:cTn>
                              </p:par>
                              <p:par>
                                <p:cTn id="15" presetID="0" presetClass="path" presetSubtype="0" repeatCount="indefinite" fill="hold" nodeType="withEffect">
                                  <p:stCondLst>
                                    <p:cond delay="0"/>
                                  </p:stCondLst>
                                  <p:childTnLst>
                                    <p:animMotion origin="layout" path="M -0.00694 0.00556 L -0.02674 0.00556 L -0.01788 0.00556 L -0.03941 0.00556 L -0.03021 0.00232 L -0.0559 -2.93845E-6 L -0.03628 -2.93845E-6 L -0.06024 -2.93845E-6 L -0.04583 0.00232 L -0.07205 -0.00532 " pathEditMode="relative" rAng="0" ptsTypes="AAAAAAAAAA">
                                      <p:cBhvr>
                                        <p:cTn id="16" dur="20000" fill="hold"/>
                                        <p:tgtEl>
                                          <p:spTgt spid="110"/>
                                        </p:tgtEl>
                                        <p:attrNameLst>
                                          <p:attrName>ppt_x</p:attrName>
                                          <p:attrName>ppt_y</p:attrName>
                                        </p:attrNameLst>
                                      </p:cBhvr>
                                      <p:rCtr x="-3300" y="-600"/>
                                    </p:animMotion>
                                  </p:childTnLst>
                                </p:cTn>
                              </p:par>
                              <p:par>
                                <p:cTn id="1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18" dur="20000" fill="hold"/>
                                        <p:tgtEl>
                                          <p:spTgt spid="113"/>
                                        </p:tgtEl>
                                        <p:attrNameLst>
                                          <p:attrName>ppt_x</p:attrName>
                                          <p:attrName>ppt_y</p:attrName>
                                        </p:attrNameLst>
                                      </p:cBhvr>
                                    </p:animMotion>
                                  </p:childTnLst>
                                </p:cTn>
                              </p:par>
                              <p:par>
                                <p:cTn id="1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0" dur="20000" fill="hold"/>
                                        <p:tgtEl>
                                          <p:spTgt spid="116"/>
                                        </p:tgtEl>
                                        <p:attrNameLst>
                                          <p:attrName>ppt_x</p:attrName>
                                          <p:attrName>ppt_y</p:attrName>
                                        </p:attrNameLst>
                                      </p:cBhvr>
                                    </p:animMotion>
                                  </p:childTnLst>
                                </p:cTn>
                              </p:par>
                              <p:par>
                                <p:cTn id="2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2" dur="20000" fill="hold"/>
                                        <p:tgtEl>
                                          <p:spTgt spid="119"/>
                                        </p:tgtEl>
                                        <p:attrNameLst>
                                          <p:attrName>ppt_x</p:attrName>
                                          <p:attrName>ppt_y</p:attrName>
                                        </p:attrNameLst>
                                      </p:cBhvr>
                                    </p:animMotion>
                                  </p:childTnLst>
                                </p:cTn>
                              </p:par>
                              <p:par>
                                <p:cTn id="2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4" dur="20000" fill="hold"/>
                                        <p:tgtEl>
                                          <p:spTgt spid="122"/>
                                        </p:tgtEl>
                                        <p:attrNameLst>
                                          <p:attrName>ppt_x</p:attrName>
                                          <p:attrName>ppt_y</p:attrName>
                                        </p:attrNameLst>
                                      </p:cBhvr>
                                    </p:animMotion>
                                  </p:childTnLst>
                                </p:cTn>
                              </p:par>
                              <p:par>
                                <p:cTn id="2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6" dur="20000" fill="hold"/>
                                        <p:tgtEl>
                                          <p:spTgt spid="125"/>
                                        </p:tgtEl>
                                        <p:attrNameLst>
                                          <p:attrName>ppt_x</p:attrName>
                                          <p:attrName>ppt_y</p:attrName>
                                        </p:attrNameLst>
                                      </p:cBhvr>
                                    </p:animMotion>
                                  </p:childTnLst>
                                </p:cTn>
                              </p:par>
                              <p:par>
                                <p:cTn id="2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28" dur="20000" fill="hold"/>
                                        <p:tgtEl>
                                          <p:spTgt spid="128"/>
                                        </p:tgtEl>
                                        <p:attrNameLst>
                                          <p:attrName>ppt_x</p:attrName>
                                          <p:attrName>ppt_y</p:attrName>
                                        </p:attrNameLst>
                                      </p:cBhvr>
                                    </p:animMotion>
                                  </p:childTnLst>
                                </p:cTn>
                              </p:par>
                              <p:par>
                                <p:cTn id="2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0" dur="20000" fill="hold"/>
                                        <p:tgtEl>
                                          <p:spTgt spid="131"/>
                                        </p:tgtEl>
                                        <p:attrNameLst>
                                          <p:attrName>ppt_x</p:attrName>
                                          <p:attrName>ppt_y</p:attrName>
                                        </p:attrNameLst>
                                      </p:cBhvr>
                                    </p:animMotion>
                                  </p:childTnLst>
                                </p:cTn>
                              </p:par>
                              <p:par>
                                <p:cTn id="31"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2" dur="20000" fill="hold"/>
                                        <p:tgtEl>
                                          <p:spTgt spid="134"/>
                                        </p:tgtEl>
                                        <p:attrNameLst>
                                          <p:attrName>ppt_x</p:attrName>
                                          <p:attrName>ppt_y</p:attrName>
                                        </p:attrNameLst>
                                      </p:cBhvr>
                                    </p:animMotion>
                                  </p:childTnLst>
                                </p:cTn>
                              </p:par>
                              <p:par>
                                <p:cTn id="33"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4" dur="20000" fill="hold"/>
                                        <p:tgtEl>
                                          <p:spTgt spid="137"/>
                                        </p:tgtEl>
                                        <p:attrNameLst>
                                          <p:attrName>ppt_x</p:attrName>
                                          <p:attrName>ppt_y</p:attrName>
                                        </p:attrNameLst>
                                      </p:cBhvr>
                                    </p:animMotion>
                                  </p:childTnLst>
                                </p:cTn>
                              </p:par>
                              <p:par>
                                <p:cTn id="35"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6" dur="20000" fill="hold"/>
                                        <p:tgtEl>
                                          <p:spTgt spid="140"/>
                                        </p:tgtEl>
                                        <p:attrNameLst>
                                          <p:attrName>ppt_x</p:attrName>
                                          <p:attrName>ppt_y</p:attrName>
                                        </p:attrNameLst>
                                      </p:cBhvr>
                                    </p:animMotion>
                                  </p:childTnLst>
                                </p:cTn>
                              </p:par>
                              <p:par>
                                <p:cTn id="37"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38" dur="20000" fill="hold"/>
                                        <p:tgtEl>
                                          <p:spTgt spid="143"/>
                                        </p:tgtEl>
                                        <p:attrNameLst>
                                          <p:attrName>ppt_x</p:attrName>
                                          <p:attrName>ppt_y</p:attrName>
                                        </p:attrNameLst>
                                      </p:cBhvr>
                                    </p:animMotion>
                                  </p:childTnLst>
                                </p:cTn>
                              </p:par>
                              <p:par>
                                <p:cTn id="39" presetID="0" presetClass="path" presetSubtype="0" repeatCount="indefinite" fill="hold" nodeType="withEffect">
                                  <p:stCondLst>
                                    <p:cond delay="0"/>
                                  </p:stCondLst>
                                  <p:childTnLst>
                                    <p:animMotion origin="layout" path="M -2.77778E-6 2.13327E-6 L -0.02725 2.13327E-6 L -0.0151 2.13327E-6 L -0.04479 2.13327E-6 L -0.03212 -0.00093 L -0.06788 -0.00162 L -0.04045 -0.00162 L -0.07378 -0.00162 L -0.05382 -0.00093 L -0.09027 -0.00324 " pathEditMode="relative" ptsTypes="AAAAAAAAAA">
                                      <p:cBhvr>
                                        <p:cTn id="40" dur="20000" fill="hold"/>
                                        <p:tgtEl>
                                          <p:spTgt spid="146"/>
                                        </p:tgtEl>
                                        <p:attrNameLst>
                                          <p:attrName>ppt_x</p:attrName>
                                          <p:attrName>ppt_y</p:attrName>
                                        </p:attrNameLst>
                                      </p:cBhvr>
                                    </p:animMotion>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155" grpId="0"/>
      <p:bldP spid="162" grpId="0"/>
      <p:bldP spid="67" grpId="0"/>
      <p:bldP spid="6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n 1"/>
          <p:cNvSpPr/>
          <p:nvPr/>
        </p:nvSpPr>
        <p:spPr>
          <a:xfrm rot="5400000">
            <a:off x="3238500" y="-245512"/>
            <a:ext cx="2133600" cy="5105400"/>
          </a:xfrm>
          <a:prstGeom prst="ca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 name="TextBox 2"/>
          <p:cNvSpPr txBox="1"/>
          <p:nvPr/>
        </p:nvSpPr>
        <p:spPr>
          <a:xfrm>
            <a:off x="2431141" y="2160622"/>
            <a:ext cx="319318" cy="369332"/>
          </a:xfrm>
          <a:prstGeom prst="rect">
            <a:avLst/>
          </a:prstGeom>
          <a:noFill/>
        </p:spPr>
        <p:txBody>
          <a:bodyPr wrap="none" rtlCol="1">
            <a:spAutoFit/>
          </a:bodyPr>
          <a:lstStyle/>
          <a:p>
            <a:r>
              <a:rPr lang="en-US" dirty="0"/>
              <a:t>+</a:t>
            </a:r>
            <a:endParaRPr lang="ar-SA" dirty="0"/>
          </a:p>
        </p:txBody>
      </p:sp>
      <p:sp>
        <p:nvSpPr>
          <p:cNvPr id="4" name="TextBox 3"/>
          <p:cNvSpPr txBox="1"/>
          <p:nvPr/>
        </p:nvSpPr>
        <p:spPr>
          <a:xfrm>
            <a:off x="2349422" y="1316588"/>
            <a:ext cx="319318" cy="369332"/>
          </a:xfrm>
          <a:prstGeom prst="rect">
            <a:avLst/>
          </a:prstGeom>
          <a:noFill/>
        </p:spPr>
        <p:txBody>
          <a:bodyPr wrap="none" rtlCol="1">
            <a:spAutoFit/>
          </a:bodyPr>
          <a:lstStyle/>
          <a:p>
            <a:r>
              <a:rPr lang="en-US" dirty="0"/>
              <a:t>+</a:t>
            </a:r>
            <a:endParaRPr lang="ar-SA" dirty="0"/>
          </a:p>
        </p:txBody>
      </p:sp>
      <p:sp>
        <p:nvSpPr>
          <p:cNvPr id="5" name="TextBox 4"/>
          <p:cNvSpPr txBox="1"/>
          <p:nvPr/>
        </p:nvSpPr>
        <p:spPr>
          <a:xfrm>
            <a:off x="2057400" y="1685920"/>
            <a:ext cx="319318" cy="369332"/>
          </a:xfrm>
          <a:prstGeom prst="rect">
            <a:avLst/>
          </a:prstGeom>
          <a:noFill/>
        </p:spPr>
        <p:txBody>
          <a:bodyPr wrap="none" rtlCol="1">
            <a:spAutoFit/>
          </a:bodyPr>
          <a:lstStyle/>
          <a:p>
            <a:r>
              <a:rPr lang="en-US" dirty="0"/>
              <a:t>+</a:t>
            </a:r>
            <a:endParaRPr lang="ar-SA" dirty="0"/>
          </a:p>
        </p:txBody>
      </p:sp>
      <p:sp>
        <p:nvSpPr>
          <p:cNvPr id="6" name="Oval 5"/>
          <p:cNvSpPr/>
          <p:nvPr/>
        </p:nvSpPr>
        <p:spPr>
          <a:xfrm>
            <a:off x="4572000" y="1240388"/>
            <a:ext cx="304800" cy="2133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cxnSp>
        <p:nvCxnSpPr>
          <p:cNvPr id="8" name="Straight Connector 7"/>
          <p:cNvCxnSpPr/>
          <p:nvPr/>
        </p:nvCxnSpPr>
        <p:spPr>
          <a:xfrm>
            <a:off x="2668740" y="2383388"/>
            <a:ext cx="3122460"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4114800" y="3516868"/>
            <a:ext cx="494430" cy="369332"/>
            <a:chOff x="4114800" y="2962280"/>
            <a:chExt cx="494430" cy="369332"/>
          </a:xfrm>
        </p:grpSpPr>
        <p:sp>
          <p:nvSpPr>
            <p:cNvPr id="14" name="TextBox 13"/>
            <p:cNvSpPr txBox="1"/>
            <p:nvPr/>
          </p:nvSpPr>
          <p:spPr>
            <a:xfrm>
              <a:off x="4275463" y="2962280"/>
              <a:ext cx="235962" cy="369332"/>
            </a:xfrm>
            <a:prstGeom prst="rect">
              <a:avLst/>
            </a:prstGeom>
            <a:noFill/>
          </p:spPr>
          <p:txBody>
            <a:bodyPr wrap="none" rtlCol="1">
              <a:spAutoFit/>
            </a:bodyPr>
            <a:lstStyle/>
            <a:p>
              <a:r>
                <a:rPr lang="en-US" dirty="0" err="1">
                  <a:latin typeface="+mn-lt"/>
                </a:rPr>
                <a:t>i</a:t>
              </a:r>
              <a:endParaRPr lang="ar-SA" dirty="0">
                <a:latin typeface="+mn-lt"/>
              </a:endParaRPr>
            </a:p>
          </p:txBody>
        </p:sp>
        <p:cxnSp>
          <p:nvCxnSpPr>
            <p:cNvPr id="16" name="Straight Arrow Connector 15"/>
            <p:cNvCxnSpPr/>
            <p:nvPr/>
          </p:nvCxnSpPr>
          <p:spPr>
            <a:xfrm>
              <a:off x="4114800" y="3012744"/>
              <a:ext cx="4944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609600" y="3886200"/>
            <a:ext cx="8001000" cy="369332"/>
          </a:xfrm>
          <a:prstGeom prst="rect">
            <a:avLst/>
          </a:prstGeom>
          <a:noFill/>
        </p:spPr>
        <p:txBody>
          <a:bodyPr wrap="square" rtlCol="1">
            <a:spAutoFit/>
          </a:bodyPr>
          <a:lstStyle/>
          <a:p>
            <a:r>
              <a:rPr lang="en-US" b="1" dirty="0">
                <a:latin typeface="+mn-lt"/>
              </a:rPr>
              <a:t>Current density (J) : How much current flow through per unit area of cross-section </a:t>
            </a:r>
            <a:endParaRPr lang="ar-SA" b="1" dirty="0">
              <a:latin typeface="+mn-lt"/>
            </a:endParaRPr>
          </a:p>
        </p:txBody>
      </p:sp>
      <p:cxnSp>
        <p:nvCxnSpPr>
          <p:cNvPr id="22" name="Straight Connector 21"/>
          <p:cNvCxnSpPr/>
          <p:nvPr/>
        </p:nvCxnSpPr>
        <p:spPr>
          <a:xfrm>
            <a:off x="0" y="8382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itle 7"/>
          <p:cNvSpPr txBox="1">
            <a:spLocks/>
          </p:cNvSpPr>
          <p:nvPr/>
        </p:nvSpPr>
        <p:spPr>
          <a:xfrm>
            <a:off x="457200" y="55728"/>
            <a:ext cx="8229600" cy="685800"/>
          </a:xfrm>
          <a:prstGeom prst="rect">
            <a:avLst/>
          </a:prstGeom>
          <a:ln>
            <a:noFill/>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solidFill>
                  <a:srgbClr val="0000FF"/>
                </a:solidFill>
                <a:effectLst>
                  <a:outerShdw blurRad="50800" dist="39000" dir="5460000" algn="tl">
                    <a:srgbClr val="000000">
                      <a:alpha val="38000"/>
                    </a:srgbClr>
                  </a:outerShdw>
                </a:effectLst>
                <a:latin typeface="Comic Sans MS" pitchFamily="66" charset="0"/>
                <a:cs typeface="+mn-cs"/>
              </a:rPr>
              <a:t>26-3: Current Density (J)</a:t>
            </a:r>
            <a:endParaRPr lang="en-US" sz="3600" b="1" dirty="0">
              <a:ln w="11430"/>
              <a:solidFill>
                <a:srgbClr val="0000FF"/>
              </a:solidFill>
              <a:effectLst>
                <a:outerShdw blurRad="50800" dist="39000" dir="5460000" algn="tl">
                  <a:srgbClr val="000000">
                    <a:alpha val="38000"/>
                  </a:srgbClr>
                </a:outerShdw>
              </a:effectLst>
              <a:latin typeface="+mj-lt"/>
              <a:ea typeface="+mj-ea"/>
              <a:cs typeface="+mj-cs"/>
            </a:endParaRPr>
          </a:p>
        </p:txBody>
      </p:sp>
      <p:cxnSp>
        <p:nvCxnSpPr>
          <p:cNvPr id="9" name="Straight Arrow Connector 8">
            <a:extLst>
              <a:ext uri="{FF2B5EF4-FFF2-40B4-BE49-F238E27FC236}">
                <a16:creationId xmlns:a16="http://schemas.microsoft.com/office/drawing/2014/main" id="{2C6B275C-4F01-4FBF-A7E3-3F195C0D00E6}"/>
              </a:ext>
            </a:extLst>
          </p:cNvPr>
          <p:cNvCxnSpPr/>
          <p:nvPr/>
        </p:nvCxnSpPr>
        <p:spPr>
          <a:xfrm>
            <a:off x="4724400" y="18288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7A9CBF2-C6F1-4243-9116-9A38546FF472}"/>
              </a:ext>
            </a:extLst>
          </p:cNvPr>
          <p:cNvSpPr txBox="1"/>
          <p:nvPr/>
        </p:nvSpPr>
        <p:spPr>
          <a:xfrm>
            <a:off x="5334000" y="1676400"/>
            <a:ext cx="338554" cy="369332"/>
          </a:xfrm>
          <a:prstGeom prst="rect">
            <a:avLst/>
          </a:prstGeom>
          <a:noFill/>
        </p:spPr>
        <p:txBody>
          <a:bodyPr wrap="none" rtlCol="0">
            <a:spAutoFit/>
          </a:bodyPr>
          <a:lstStyle/>
          <a:p>
            <a:r>
              <a:rPr lang="en-US" dirty="0"/>
              <a:t>A</a:t>
            </a:r>
          </a:p>
        </p:txBody>
      </p:sp>
      <p:sp>
        <p:nvSpPr>
          <p:cNvPr id="11" name="TextBox 10">
            <a:extLst>
              <a:ext uri="{FF2B5EF4-FFF2-40B4-BE49-F238E27FC236}">
                <a16:creationId xmlns:a16="http://schemas.microsoft.com/office/drawing/2014/main" id="{2F6EA763-91C3-4AA2-9498-4C98154BBF4B}"/>
              </a:ext>
            </a:extLst>
          </p:cNvPr>
          <p:cNvSpPr txBox="1"/>
          <p:nvPr/>
        </p:nvSpPr>
        <p:spPr>
          <a:xfrm>
            <a:off x="5334000" y="1981200"/>
            <a:ext cx="385042" cy="369332"/>
          </a:xfrm>
          <a:prstGeom prst="rect">
            <a:avLst/>
          </a:prstGeom>
          <a:noFill/>
        </p:spPr>
        <p:txBody>
          <a:bodyPr wrap="none" rtlCol="0">
            <a:spAutoFit/>
          </a:bodyPr>
          <a:lstStyle/>
          <a:p>
            <a:r>
              <a:rPr lang="en-US" dirty="0" err="1"/>
              <a:t>v</a:t>
            </a:r>
            <a:r>
              <a:rPr lang="en-US" baseline="-25000" dirty="0" err="1"/>
              <a:t>d</a:t>
            </a:r>
            <a:endParaRPr lang="en-US" baseline="-25000" dirty="0"/>
          </a:p>
        </p:txBody>
      </p:sp>
      <p:cxnSp>
        <p:nvCxnSpPr>
          <p:cNvPr id="13" name="Straight Arrow Connector 12">
            <a:extLst>
              <a:ext uri="{FF2B5EF4-FFF2-40B4-BE49-F238E27FC236}">
                <a16:creationId xmlns:a16="http://schemas.microsoft.com/office/drawing/2014/main" id="{383FC8FF-EC76-4F78-9671-C96E01E3521F}"/>
              </a:ext>
            </a:extLst>
          </p:cNvPr>
          <p:cNvCxnSpPr>
            <a:cxnSpLocks/>
          </p:cNvCxnSpPr>
          <p:nvPr/>
        </p:nvCxnSpPr>
        <p:spPr>
          <a:xfrm>
            <a:off x="2286000" y="1905000"/>
            <a:ext cx="3733800" cy="114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3A078E79-4875-4C1B-B481-28B7D6A6813B}"/>
                  </a:ext>
                </a:extLst>
              </p:cNvPr>
              <p:cNvSpPr txBox="1"/>
              <p:nvPr/>
            </p:nvSpPr>
            <p:spPr>
              <a:xfrm>
                <a:off x="3429000" y="4419600"/>
                <a:ext cx="1202252" cy="3114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𝒊</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𝒏𝒆</m:t>
                      </m:r>
                      <m:acc>
                        <m:accPr>
                          <m:chr m:val="⃗"/>
                          <m:ctrlPr>
                            <a:rPr lang="en-US" b="1" i="1" smtClean="0">
                              <a:solidFill>
                                <a:srgbClr val="FF0000"/>
                              </a:solidFill>
                              <a:latin typeface="Cambria Math" panose="02040503050406030204" pitchFamily="18" charset="0"/>
                            </a:rPr>
                          </m:ctrlPr>
                        </m:accPr>
                        <m:e>
                          <m:r>
                            <a:rPr lang="en-US" b="1" i="1">
                              <a:solidFill>
                                <a:srgbClr val="FF0000"/>
                              </a:solidFill>
                              <a:latin typeface="Cambria Math" panose="02040503050406030204" pitchFamily="18" charset="0"/>
                            </a:rPr>
                            <m:t>𝒗</m:t>
                          </m:r>
                          <m:r>
                            <a:rPr lang="en-US" b="1" i="1" baseline="-25000">
                              <a:solidFill>
                                <a:srgbClr val="FF0000"/>
                              </a:solidFill>
                              <a:latin typeface="Cambria Math" panose="02040503050406030204" pitchFamily="18" charset="0"/>
                            </a:rPr>
                            <m:t>𝒅</m:t>
                          </m:r>
                        </m:e>
                      </m:acc>
                      <m:r>
                        <a:rPr lang="en-US" b="1" i="1" smtClean="0">
                          <a:solidFill>
                            <a:srgbClr val="FF0000"/>
                          </a:solidFill>
                          <a:latin typeface="Cambria Math" panose="02040503050406030204" pitchFamily="18" charset="0"/>
                        </a:rPr>
                        <m:t>.</m:t>
                      </m:r>
                      <m:acc>
                        <m:accPr>
                          <m:chr m:val="⃗"/>
                          <m:ctrlPr>
                            <a:rPr lang="en-US" b="1" i="1" smtClean="0">
                              <a:solidFill>
                                <a:srgbClr val="FF0000"/>
                              </a:solidFill>
                              <a:latin typeface="Cambria Math" panose="02040503050406030204" pitchFamily="18" charset="0"/>
                            </a:rPr>
                          </m:ctrlPr>
                        </m:accPr>
                        <m:e>
                          <m:r>
                            <a:rPr lang="en-US" b="1" i="1" smtClean="0">
                              <a:solidFill>
                                <a:srgbClr val="FF0000"/>
                              </a:solidFill>
                              <a:latin typeface="Cambria Math" panose="02040503050406030204" pitchFamily="18" charset="0"/>
                            </a:rPr>
                            <m:t>𝑨</m:t>
                          </m:r>
                        </m:e>
                      </m:acc>
                    </m:oMath>
                  </m:oMathPara>
                </a14:m>
                <a:endParaRPr lang="en-US" b="1" dirty="0">
                  <a:solidFill>
                    <a:srgbClr val="FF0000"/>
                  </a:solidFill>
                </a:endParaRPr>
              </a:p>
            </p:txBody>
          </p:sp>
        </mc:Choice>
        <mc:Fallback xmlns="">
          <p:sp>
            <p:nvSpPr>
              <p:cNvPr id="24" name="TextBox 23">
                <a:extLst>
                  <a:ext uri="{FF2B5EF4-FFF2-40B4-BE49-F238E27FC236}">
                    <a16:creationId xmlns:a16="http://schemas.microsoft.com/office/drawing/2014/main" id="{3A078E79-4875-4C1B-B481-28B7D6A6813B}"/>
                  </a:ext>
                </a:extLst>
              </p:cNvPr>
              <p:cNvSpPr txBox="1">
                <a:spLocks noRot="1" noChangeAspect="1" noMove="1" noResize="1" noEditPoints="1" noAdjustHandles="1" noChangeArrowheads="1" noChangeShapeType="1" noTextEdit="1"/>
              </p:cNvSpPr>
              <p:nvPr/>
            </p:nvSpPr>
            <p:spPr>
              <a:xfrm>
                <a:off x="3429000" y="4419600"/>
                <a:ext cx="1202252" cy="311432"/>
              </a:xfrm>
              <a:prstGeom prst="rect">
                <a:avLst/>
              </a:prstGeom>
              <a:blipFill>
                <a:blip r:embed="rId2"/>
                <a:stretch>
                  <a:fillRect l="-4061" r="-3553" b="-176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19D4BA8A-9B36-49C5-B814-94499BECEAC0}"/>
                  </a:ext>
                </a:extLst>
              </p:cNvPr>
              <p:cNvSpPr txBox="1"/>
              <p:nvPr/>
            </p:nvSpPr>
            <p:spPr>
              <a:xfrm>
                <a:off x="3581400" y="5029200"/>
                <a:ext cx="787074" cy="3114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𝒊</m:t>
                      </m:r>
                      <m:r>
                        <a:rPr lang="en-US" b="1" i="1" smtClean="0">
                          <a:solidFill>
                            <a:srgbClr val="FF0000"/>
                          </a:solidFill>
                          <a:latin typeface="Cambria Math" panose="02040503050406030204" pitchFamily="18" charset="0"/>
                        </a:rPr>
                        <m:t>=</m:t>
                      </m:r>
                      <m:acc>
                        <m:accPr>
                          <m:chr m:val="⃗"/>
                          <m:ctrlPr>
                            <a:rPr lang="en-US" b="1" i="1" smtClean="0">
                              <a:solidFill>
                                <a:srgbClr val="FF0000"/>
                              </a:solidFill>
                              <a:latin typeface="Cambria Math" panose="02040503050406030204" pitchFamily="18" charset="0"/>
                            </a:rPr>
                          </m:ctrlPr>
                        </m:accPr>
                        <m:e>
                          <m:r>
                            <a:rPr lang="en-US" b="1" i="1" smtClean="0">
                              <a:solidFill>
                                <a:srgbClr val="FF0000"/>
                              </a:solidFill>
                              <a:latin typeface="Cambria Math" panose="02040503050406030204" pitchFamily="18" charset="0"/>
                            </a:rPr>
                            <m:t>𝑱</m:t>
                          </m:r>
                        </m:e>
                      </m:acc>
                      <m:r>
                        <a:rPr lang="en-US" b="1" i="1" smtClean="0">
                          <a:solidFill>
                            <a:srgbClr val="FF0000"/>
                          </a:solidFill>
                          <a:latin typeface="Cambria Math" panose="02040503050406030204" pitchFamily="18" charset="0"/>
                        </a:rPr>
                        <m:t>.</m:t>
                      </m:r>
                      <m:acc>
                        <m:accPr>
                          <m:chr m:val="⃗"/>
                          <m:ctrlPr>
                            <a:rPr lang="en-US" b="1" i="1" smtClean="0">
                              <a:solidFill>
                                <a:srgbClr val="FF0000"/>
                              </a:solidFill>
                              <a:latin typeface="Cambria Math" panose="02040503050406030204" pitchFamily="18" charset="0"/>
                            </a:rPr>
                          </m:ctrlPr>
                        </m:accPr>
                        <m:e>
                          <m:r>
                            <a:rPr lang="en-US" b="1" i="1" smtClean="0">
                              <a:solidFill>
                                <a:srgbClr val="FF0000"/>
                              </a:solidFill>
                              <a:latin typeface="Cambria Math" panose="02040503050406030204" pitchFamily="18" charset="0"/>
                            </a:rPr>
                            <m:t>𝑨</m:t>
                          </m:r>
                        </m:e>
                      </m:acc>
                    </m:oMath>
                  </m:oMathPara>
                </a14:m>
                <a:endParaRPr lang="en-US" b="1" dirty="0">
                  <a:solidFill>
                    <a:srgbClr val="FF0000"/>
                  </a:solidFill>
                </a:endParaRPr>
              </a:p>
            </p:txBody>
          </p:sp>
        </mc:Choice>
        <mc:Fallback xmlns="">
          <p:sp>
            <p:nvSpPr>
              <p:cNvPr id="27" name="TextBox 26">
                <a:extLst>
                  <a:ext uri="{FF2B5EF4-FFF2-40B4-BE49-F238E27FC236}">
                    <a16:creationId xmlns:a16="http://schemas.microsoft.com/office/drawing/2014/main" id="{19D4BA8A-9B36-49C5-B814-94499BECEAC0}"/>
                  </a:ext>
                </a:extLst>
              </p:cNvPr>
              <p:cNvSpPr txBox="1">
                <a:spLocks noRot="1" noChangeAspect="1" noMove="1" noResize="1" noEditPoints="1" noAdjustHandles="1" noChangeArrowheads="1" noChangeShapeType="1" noTextEdit="1"/>
              </p:cNvSpPr>
              <p:nvPr/>
            </p:nvSpPr>
            <p:spPr>
              <a:xfrm>
                <a:off x="3581400" y="5029200"/>
                <a:ext cx="787074" cy="311432"/>
              </a:xfrm>
              <a:prstGeom prst="rect">
                <a:avLst/>
              </a:prstGeom>
              <a:blipFill>
                <a:blip r:embed="rId3"/>
                <a:stretch>
                  <a:fillRect l="-6202" t="-41176" r="-13178" b="-29412"/>
                </a:stretch>
              </a:blipFill>
            </p:spPr>
            <p:txBody>
              <a:bodyPr/>
              <a:lstStyle/>
              <a:p>
                <a:r>
                  <a:rPr lang="en-US">
                    <a:noFill/>
                  </a:rPr>
                  <a:t> </a:t>
                </a:r>
              </a:p>
            </p:txBody>
          </p:sp>
        </mc:Fallback>
      </mc:AlternateContent>
      <p:sp>
        <p:nvSpPr>
          <p:cNvPr id="28" name="TextBox 27">
            <a:extLst>
              <a:ext uri="{FF2B5EF4-FFF2-40B4-BE49-F238E27FC236}">
                <a16:creationId xmlns:a16="http://schemas.microsoft.com/office/drawing/2014/main" id="{53636FAB-5AA4-4AE3-A343-9CEB8350C356}"/>
              </a:ext>
            </a:extLst>
          </p:cNvPr>
          <p:cNvSpPr txBox="1"/>
          <p:nvPr/>
        </p:nvSpPr>
        <p:spPr>
          <a:xfrm>
            <a:off x="609600" y="5410200"/>
            <a:ext cx="8001000" cy="369332"/>
          </a:xfrm>
          <a:prstGeom prst="rect">
            <a:avLst/>
          </a:prstGeom>
          <a:noFill/>
        </p:spPr>
        <p:txBody>
          <a:bodyPr wrap="square" rtlCol="1">
            <a:spAutoFit/>
          </a:bodyPr>
          <a:lstStyle/>
          <a:p>
            <a:r>
              <a:rPr lang="en-US" b="1" dirty="0">
                <a:latin typeface="+mn-lt"/>
              </a:rPr>
              <a:t>The current is due to the parallel component of the drift velocity.</a:t>
            </a:r>
            <a:endParaRPr lang="ar-SA" b="1" dirty="0">
              <a:latin typeface="+mn-lt"/>
            </a:endParaRPr>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346BE215-74A9-43E4-A8DB-DACD2E248B4B}"/>
                  </a:ext>
                </a:extLst>
              </p:cNvPr>
              <p:cNvSpPr txBox="1"/>
              <p:nvPr/>
            </p:nvSpPr>
            <p:spPr>
              <a:xfrm>
                <a:off x="3657600" y="5867400"/>
                <a:ext cx="139621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𝒊</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𝑱𝑨𝒄𝒐𝒔</m:t>
                      </m:r>
                      <m:d>
                        <m:dPr>
                          <m:ctrlPr>
                            <a:rPr lang="en-US" b="1" i="1" smtClean="0">
                              <a:solidFill>
                                <a:srgbClr val="FF0000"/>
                              </a:solidFill>
                              <a:latin typeface="Cambria Math" panose="02040503050406030204" pitchFamily="18" charset="0"/>
                            </a:rPr>
                          </m:ctrlPr>
                        </m:dPr>
                        <m:e>
                          <m:r>
                            <a:rPr lang="en-US" b="1" i="1" smtClean="0">
                              <a:solidFill>
                                <a:srgbClr val="FF0000"/>
                              </a:solidFill>
                              <a:latin typeface="Cambria Math" panose="02040503050406030204" pitchFamily="18" charset="0"/>
                            </a:rPr>
                            <m:t>𝟎</m:t>
                          </m:r>
                        </m:e>
                      </m:d>
                    </m:oMath>
                  </m:oMathPara>
                </a14:m>
                <a:endParaRPr lang="en-US" b="1" dirty="0">
                  <a:solidFill>
                    <a:srgbClr val="FF0000"/>
                  </a:solidFill>
                </a:endParaRPr>
              </a:p>
            </p:txBody>
          </p:sp>
        </mc:Choice>
        <mc:Fallback xmlns="">
          <p:sp>
            <p:nvSpPr>
              <p:cNvPr id="29" name="TextBox 28">
                <a:extLst>
                  <a:ext uri="{FF2B5EF4-FFF2-40B4-BE49-F238E27FC236}">
                    <a16:creationId xmlns:a16="http://schemas.microsoft.com/office/drawing/2014/main" id="{346BE215-74A9-43E4-A8DB-DACD2E248B4B}"/>
                  </a:ext>
                </a:extLst>
              </p:cNvPr>
              <p:cNvSpPr txBox="1">
                <a:spLocks noRot="1" noChangeAspect="1" noMove="1" noResize="1" noEditPoints="1" noAdjustHandles="1" noChangeArrowheads="1" noChangeShapeType="1" noTextEdit="1"/>
              </p:cNvSpPr>
              <p:nvPr/>
            </p:nvSpPr>
            <p:spPr>
              <a:xfrm>
                <a:off x="3657600" y="5867400"/>
                <a:ext cx="1396216" cy="276999"/>
              </a:xfrm>
              <a:prstGeom prst="rect">
                <a:avLst/>
              </a:prstGeom>
              <a:blipFill>
                <a:blip r:embed="rId4"/>
                <a:stretch>
                  <a:fillRect l="-3057" b="-3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2E09C0CA-9315-4B26-86F9-43B80571C12F}"/>
                  </a:ext>
                </a:extLst>
              </p:cNvPr>
              <p:cNvSpPr txBox="1"/>
              <p:nvPr/>
            </p:nvSpPr>
            <p:spPr>
              <a:xfrm>
                <a:off x="3581400" y="6324600"/>
                <a:ext cx="70051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𝒊</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𝑱𝑨</m:t>
                      </m:r>
                    </m:oMath>
                  </m:oMathPara>
                </a14:m>
                <a:endParaRPr lang="en-US" b="1" dirty="0">
                  <a:solidFill>
                    <a:srgbClr val="FF0000"/>
                  </a:solidFill>
                </a:endParaRPr>
              </a:p>
            </p:txBody>
          </p:sp>
        </mc:Choice>
        <mc:Fallback xmlns="">
          <p:sp>
            <p:nvSpPr>
              <p:cNvPr id="30" name="TextBox 29">
                <a:extLst>
                  <a:ext uri="{FF2B5EF4-FFF2-40B4-BE49-F238E27FC236}">
                    <a16:creationId xmlns:a16="http://schemas.microsoft.com/office/drawing/2014/main" id="{2E09C0CA-9315-4B26-86F9-43B80571C12F}"/>
                  </a:ext>
                </a:extLst>
              </p:cNvPr>
              <p:cNvSpPr txBox="1">
                <a:spLocks noRot="1" noChangeAspect="1" noMove="1" noResize="1" noEditPoints="1" noAdjustHandles="1" noChangeArrowheads="1" noChangeShapeType="1" noTextEdit="1"/>
              </p:cNvSpPr>
              <p:nvPr/>
            </p:nvSpPr>
            <p:spPr>
              <a:xfrm>
                <a:off x="3581400" y="6324600"/>
                <a:ext cx="700513" cy="276999"/>
              </a:xfrm>
              <a:prstGeom prst="rect">
                <a:avLst/>
              </a:prstGeom>
              <a:blipFill>
                <a:blip r:embed="rId5"/>
                <a:stretch>
                  <a:fillRect l="-7018" r="-9649" b="-3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59705E92-84BC-4E9B-B4F5-6C64E1AB64B5}"/>
                  </a:ext>
                </a:extLst>
              </p:cNvPr>
              <p:cNvSpPr txBox="1"/>
              <p:nvPr/>
            </p:nvSpPr>
            <p:spPr>
              <a:xfrm>
                <a:off x="5791200" y="4572000"/>
                <a:ext cx="3124253" cy="3105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b="1" i="1" smtClean="0">
                              <a:solidFill>
                                <a:srgbClr val="FF0000"/>
                              </a:solidFill>
                              <a:latin typeface="Cambria Math" panose="02040503050406030204" pitchFamily="18" charset="0"/>
                            </a:rPr>
                          </m:ctrlPr>
                        </m:accPr>
                        <m:e>
                          <m:r>
                            <a:rPr lang="en-US" b="1" i="1" smtClean="0">
                              <a:solidFill>
                                <a:srgbClr val="FF0000"/>
                              </a:solidFill>
                              <a:latin typeface="Cambria Math" panose="02040503050406030204" pitchFamily="18" charset="0"/>
                            </a:rPr>
                            <m:t>𝑱</m:t>
                          </m:r>
                        </m:e>
                      </m:acc>
                      <m:r>
                        <a:rPr lang="en-US" b="1" i="1">
                          <a:solidFill>
                            <a:srgbClr val="FF0000"/>
                          </a:solidFill>
                          <a:latin typeface="Cambria Math" panose="02040503050406030204" pitchFamily="18" charset="0"/>
                        </a:rPr>
                        <m:t> </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𝒏𝒆</m:t>
                      </m:r>
                      <m:acc>
                        <m:accPr>
                          <m:chr m:val="⃗"/>
                          <m:ctrlPr>
                            <a:rPr lang="en-US" b="1" i="1" smtClean="0">
                              <a:solidFill>
                                <a:srgbClr val="FF0000"/>
                              </a:solidFill>
                              <a:latin typeface="Cambria Math" panose="02040503050406030204" pitchFamily="18" charset="0"/>
                            </a:rPr>
                          </m:ctrlPr>
                        </m:accPr>
                        <m:e>
                          <m:r>
                            <a:rPr lang="en-US" b="1" i="1">
                              <a:solidFill>
                                <a:srgbClr val="FF0000"/>
                              </a:solidFill>
                              <a:latin typeface="Cambria Math" panose="02040503050406030204" pitchFamily="18" charset="0"/>
                            </a:rPr>
                            <m:t>𝒗</m:t>
                          </m:r>
                          <m:r>
                            <a:rPr lang="en-US" b="1" i="1" baseline="-25000">
                              <a:solidFill>
                                <a:srgbClr val="FF0000"/>
                              </a:solidFill>
                              <a:latin typeface="Cambria Math" panose="02040503050406030204" pitchFamily="18" charset="0"/>
                            </a:rPr>
                            <m:t>𝒅</m:t>
                          </m:r>
                        </m:e>
                      </m:acc>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𝒄𝒖𝒓𝒓𝒆𝒏𝒕</m:t>
                      </m:r>
                      <m:r>
                        <a:rPr lang="en-US" b="1" i="1" smtClean="0">
                          <a:solidFill>
                            <a:srgbClr val="FF0000"/>
                          </a:solidFill>
                          <a:latin typeface="Cambria Math" panose="02040503050406030204" pitchFamily="18" charset="0"/>
                        </a:rPr>
                        <m:t> </m:t>
                      </m:r>
                      <m:r>
                        <a:rPr lang="en-US" b="1" i="1" smtClean="0">
                          <a:solidFill>
                            <a:srgbClr val="FF0000"/>
                          </a:solidFill>
                          <a:latin typeface="Cambria Math" panose="02040503050406030204" pitchFamily="18" charset="0"/>
                        </a:rPr>
                        <m:t>𝒅𝒆𝒏𝒔𝒊𝒕𝒚</m:t>
                      </m:r>
                    </m:oMath>
                  </m:oMathPara>
                </a14:m>
                <a:endParaRPr lang="en-US" b="1" dirty="0">
                  <a:solidFill>
                    <a:srgbClr val="FF0000"/>
                  </a:solidFill>
                </a:endParaRPr>
              </a:p>
            </p:txBody>
          </p:sp>
        </mc:Choice>
        <mc:Fallback xmlns="">
          <p:sp>
            <p:nvSpPr>
              <p:cNvPr id="31" name="TextBox 30">
                <a:extLst>
                  <a:ext uri="{FF2B5EF4-FFF2-40B4-BE49-F238E27FC236}">
                    <a16:creationId xmlns:a16="http://schemas.microsoft.com/office/drawing/2014/main" id="{59705E92-84BC-4E9B-B4F5-6C64E1AB64B5}"/>
                  </a:ext>
                </a:extLst>
              </p:cNvPr>
              <p:cNvSpPr txBox="1">
                <a:spLocks noRot="1" noChangeAspect="1" noMove="1" noResize="1" noEditPoints="1" noAdjustHandles="1" noChangeArrowheads="1" noChangeShapeType="1" noTextEdit="1"/>
              </p:cNvSpPr>
              <p:nvPr/>
            </p:nvSpPr>
            <p:spPr>
              <a:xfrm>
                <a:off x="5791200" y="4572000"/>
                <a:ext cx="3124253" cy="310598"/>
              </a:xfrm>
              <a:prstGeom prst="rect">
                <a:avLst/>
              </a:prstGeom>
              <a:blipFill>
                <a:blip r:embed="rId6"/>
                <a:stretch>
                  <a:fillRect l="-1949" t="-41176" r="-2144" b="-33333"/>
                </a:stretch>
              </a:blipFill>
            </p:spPr>
            <p:txBody>
              <a:bodyPr/>
              <a:lstStyle/>
              <a:p>
                <a:r>
                  <a:rPr lang="en-US">
                    <a:noFill/>
                  </a:rPr>
                  <a:t> </a:t>
                </a:r>
              </a:p>
            </p:txBody>
          </p:sp>
        </mc:Fallback>
      </mc:AlternateContent>
    </p:spTree>
    <p:extLst>
      <p:ext uri="{BB962C8B-B14F-4D97-AF65-F5344CB8AC3E}">
        <p14:creationId xmlns:p14="http://schemas.microsoft.com/office/powerpoint/2010/main" val="132473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fill="hold" grpId="0" nodeType="clickEffect">
                                  <p:stCondLst>
                                    <p:cond delay="0"/>
                                  </p:stCondLst>
                                  <p:childTnLst>
                                    <p:animMotion origin="layout" path="M -3.33333E-6 1.85185E-6 L 0.36667 0.00555 " pathEditMode="relative" rAng="0" ptsTypes="AA">
                                      <p:cBhvr>
                                        <p:cTn id="6" dur="3000" fill="hold"/>
                                        <p:tgtEl>
                                          <p:spTgt spid="3"/>
                                        </p:tgtEl>
                                        <p:attrNameLst>
                                          <p:attrName>ppt_x</p:attrName>
                                          <p:attrName>ppt_y</p:attrName>
                                        </p:attrNameLst>
                                      </p:cBhvr>
                                      <p:rCtr x="18333" y="278"/>
                                    </p:animMotion>
                                  </p:childTnLst>
                                </p:cTn>
                              </p:par>
                              <p:par>
                                <p:cTn id="7" presetID="22" presetClass="entr" presetSubtype="8" fill="hold"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wipe(left)">
                                      <p:cBhvr>
                                        <p:cTn id="9" dur="3000"/>
                                        <p:tgtEl>
                                          <p:spTgt spid="8"/>
                                        </p:tgtEl>
                                      </p:cBhvr>
                                    </p:animEffect>
                                  </p:childTnLst>
                                </p:cTn>
                              </p:par>
                            </p:childTnLst>
                          </p:cTn>
                        </p:par>
                        <p:par>
                          <p:cTn id="10" fill="hold">
                            <p:stCondLst>
                              <p:cond delay="3000"/>
                            </p:stCondLst>
                            <p:childTnLst>
                              <p:par>
                                <p:cTn id="11" presetID="42" presetClass="path" presetSubtype="0" accel="50000" decel="50000" fill="hold" grpId="0" nodeType="afterEffect">
                                  <p:stCondLst>
                                    <p:cond delay="0"/>
                                  </p:stCondLst>
                                  <p:childTnLst>
                                    <p:animMotion origin="layout" path="M 4.44444E-6 2.77556E-17 L 4.44444E-6 0.25 " pathEditMode="relative" rAng="0" ptsTypes="AA">
                                      <p:cBhvr>
                                        <p:cTn id="12" dur="3000" fill="hold"/>
                                        <p:tgtEl>
                                          <p:spTgt spid="4"/>
                                        </p:tgtEl>
                                        <p:attrNameLst>
                                          <p:attrName>ppt_x</p:attrName>
                                          <p:attrName>ppt_y</p:attrName>
                                        </p:attrNameLst>
                                      </p:cBhvr>
                                      <p:rCtr x="0" y="12500"/>
                                    </p:animMotion>
                                  </p:childTnLst>
                                </p:cTn>
                              </p:par>
                            </p:childTnLst>
                          </p:cTn>
                        </p:par>
                      </p:childTnLst>
                    </p:cTn>
                  </p:par>
                  <p:par>
                    <p:cTn id="13" fill="hold">
                      <p:stCondLst>
                        <p:cond delay="indefinite"/>
                      </p:stCondLst>
                      <p:childTnLst>
                        <p:par>
                          <p:cTn id="14" fill="hold">
                            <p:stCondLst>
                              <p:cond delay="0"/>
                            </p:stCondLst>
                            <p:childTnLst>
                              <p:par>
                                <p:cTn id="15" presetID="49" presetClass="path" presetSubtype="0" fill="hold" grpId="0" nodeType="clickEffect">
                                  <p:stCondLst>
                                    <p:cond delay="0"/>
                                  </p:stCondLst>
                                  <p:childTnLst>
                                    <p:animMotion origin="layout" path="M 0.00764 0.00509 L 0.43195 0.17986 " pathEditMode="relative" rAng="0" ptsTypes="AA">
                                      <p:cBhvr>
                                        <p:cTn id="16" dur="3000" fill="hold"/>
                                        <p:tgtEl>
                                          <p:spTgt spid="5"/>
                                        </p:tgtEl>
                                        <p:attrNameLst>
                                          <p:attrName>ppt_x</p:attrName>
                                          <p:attrName>ppt_y</p:attrName>
                                        </p:attrNameLst>
                                      </p:cBhvr>
                                      <p:rCtr x="21215" y="8727"/>
                                    </p:animMotion>
                                  </p:childTnLst>
                                </p:cTn>
                              </p:par>
                              <p:par>
                                <p:cTn id="17" presetID="22" presetClass="entr" presetSubtype="8"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30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8" grpId="0"/>
      <p:bldP spid="11" grpId="0"/>
      <p:bldP spid="24" grpId="0"/>
      <p:bldP spid="27" grpId="0"/>
      <p:bldP spid="28" grpId="0"/>
      <p:bldP spid="29" grpId="0"/>
      <p:bldP spid="30" grpId="0"/>
      <p:bldP spid="3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49850</TotalTime>
  <Words>3139</Words>
  <Application>Microsoft Office PowerPoint</Application>
  <PresentationFormat>On-screen Show (4:3)</PresentationFormat>
  <Paragraphs>435</Paragraphs>
  <Slides>40</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2" baseType="lpstr">
      <vt:lpstr>Arial</vt:lpstr>
      <vt:lpstr>Calibri</vt:lpstr>
      <vt:lpstr>Cambria Math</vt:lpstr>
      <vt:lpstr>Comic Sans MS</vt:lpstr>
      <vt:lpstr>Symbol</vt:lpstr>
      <vt:lpstr>SymbolMT</vt:lpstr>
      <vt:lpstr>Times New Roman</vt:lpstr>
      <vt:lpstr>TimesNewRomanPS-BoldMT</vt:lpstr>
      <vt:lpstr>TimesNewRomanPSMT</vt:lpstr>
      <vt:lpstr>Office Theme</vt:lpstr>
      <vt:lpstr>Equation</vt:lpstr>
      <vt:lpstr>معادلة</vt:lpstr>
      <vt:lpstr>Chapter 26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21</dc:title>
  <dc:creator>d-paal</dc:creator>
  <cp:lastModifiedBy>Mohammad Ashraf Gondal</cp:lastModifiedBy>
  <cp:revision>382</cp:revision>
  <dcterms:created xsi:type="dcterms:W3CDTF">2010-04-01T10:07:54Z</dcterms:created>
  <dcterms:modified xsi:type="dcterms:W3CDTF">2021-01-16T12:00:16Z</dcterms:modified>
</cp:coreProperties>
</file>