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57" r:id="rId4"/>
    <p:sldId id="259" r:id="rId5"/>
    <p:sldId id="261" r:id="rId6"/>
    <p:sldId id="341" r:id="rId7"/>
    <p:sldId id="344" r:id="rId8"/>
    <p:sldId id="264" r:id="rId9"/>
    <p:sldId id="342" r:id="rId10"/>
    <p:sldId id="340" r:id="rId11"/>
    <p:sldId id="266" r:id="rId12"/>
    <p:sldId id="343" r:id="rId13"/>
    <p:sldId id="274" r:id="rId14"/>
    <p:sldId id="339" r:id="rId15"/>
    <p:sldId id="297" r:id="rId16"/>
    <p:sldId id="346" r:id="rId17"/>
    <p:sldId id="333" r:id="rId18"/>
    <p:sldId id="345" r:id="rId19"/>
    <p:sldId id="358" r:id="rId20"/>
    <p:sldId id="347" r:id="rId21"/>
    <p:sldId id="363" r:id="rId22"/>
    <p:sldId id="364" r:id="rId23"/>
    <p:sldId id="276" r:id="rId24"/>
    <p:sldId id="296" r:id="rId25"/>
    <p:sldId id="272" r:id="rId26"/>
    <p:sldId id="298" r:id="rId27"/>
    <p:sldId id="268" r:id="rId28"/>
    <p:sldId id="273" r:id="rId29"/>
    <p:sldId id="323" r:id="rId30"/>
    <p:sldId id="335" r:id="rId31"/>
    <p:sldId id="348" r:id="rId32"/>
    <p:sldId id="349" r:id="rId33"/>
    <p:sldId id="270" r:id="rId34"/>
    <p:sldId id="359" r:id="rId35"/>
    <p:sldId id="352" r:id="rId36"/>
    <p:sldId id="353" r:id="rId37"/>
    <p:sldId id="336" r:id="rId38"/>
    <p:sldId id="350" r:id="rId39"/>
    <p:sldId id="337" r:id="rId40"/>
    <p:sldId id="351" r:id="rId41"/>
    <p:sldId id="334" r:id="rId42"/>
    <p:sldId id="354" r:id="rId43"/>
    <p:sldId id="355" r:id="rId44"/>
    <p:sldId id="286" r:id="rId45"/>
    <p:sldId id="279" r:id="rId46"/>
    <p:sldId id="305" r:id="rId47"/>
    <p:sldId id="280" r:id="rId48"/>
    <p:sldId id="281" r:id="rId49"/>
    <p:sldId id="282" r:id="rId50"/>
    <p:sldId id="294" r:id="rId51"/>
    <p:sldId id="332" r:id="rId52"/>
    <p:sldId id="356" r:id="rId53"/>
    <p:sldId id="283" r:id="rId54"/>
    <p:sldId id="357" r:id="rId55"/>
    <p:sldId id="338" r:id="rId56"/>
    <p:sldId id="362" r:id="rId57"/>
    <p:sldId id="361" r:id="rId58"/>
    <p:sldId id="287" r:id="rId59"/>
    <p:sldId id="306" r:id="rId60"/>
    <p:sldId id="327" r:id="rId61"/>
    <p:sldId id="324" r:id="rId62"/>
    <p:sldId id="308" r:id="rId63"/>
    <p:sldId id="309" r:id="rId64"/>
    <p:sldId id="310" r:id="rId65"/>
    <p:sldId id="313" r:id="rId66"/>
    <p:sldId id="314" r:id="rId67"/>
    <p:sldId id="315" r:id="rId68"/>
    <p:sldId id="316" r:id="rId69"/>
    <p:sldId id="317" r:id="rId70"/>
    <p:sldId id="318" r:id="rId71"/>
    <p:sldId id="319" r:id="rId72"/>
    <p:sldId id="320"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BB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C1A570-E9C2-4589-B564-03D231A8E02C}" v="749" dt="2020-09-20T08:37:42.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67" autoAdjust="0"/>
  </p:normalViewPr>
  <p:slideViewPr>
    <p:cSldViewPr>
      <p:cViewPr varScale="1">
        <p:scale>
          <a:sx n="65" d="100"/>
          <a:sy n="65" d="100"/>
        </p:scale>
        <p:origin x="1316"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kar Kunwar" userId="d244fb764aa03eb0" providerId="LiveId" clId="{6AC1A570-E9C2-4589-B564-03D231A8E02C}"/>
    <pc:docChg chg="undo custSel addSld delSld modSld">
      <pc:chgData name="Shankar Kunwar" userId="d244fb764aa03eb0" providerId="LiveId" clId="{6AC1A570-E9C2-4589-B564-03D231A8E02C}" dt="2020-10-02T19:38:59.060" v="2523" actId="478"/>
      <pc:docMkLst>
        <pc:docMk/>
      </pc:docMkLst>
      <pc:sldChg chg="addSp delSp">
        <pc:chgData name="Shankar Kunwar" userId="d244fb764aa03eb0" providerId="LiveId" clId="{6AC1A570-E9C2-4589-B564-03D231A8E02C}" dt="2020-09-14T17:29:03.330" v="27" actId="478"/>
        <pc:sldMkLst>
          <pc:docMk/>
          <pc:sldMk cId="0" sldId="268"/>
        </pc:sldMkLst>
        <pc:inkChg chg="add del">
          <ac:chgData name="Shankar Kunwar" userId="d244fb764aa03eb0" providerId="LiveId" clId="{6AC1A570-E9C2-4589-B564-03D231A8E02C}" dt="2020-09-14T17:29:03.330" v="27" actId="478"/>
          <ac:inkMkLst>
            <pc:docMk/>
            <pc:sldMk cId="0" sldId="268"/>
            <ac:inkMk id="2" creationId="{1D651AEB-557F-4905-9659-A30E6EB73BC7}"/>
          </ac:inkMkLst>
        </pc:inkChg>
      </pc:sldChg>
      <pc:sldChg chg="addSp delSp">
        <pc:chgData name="Shankar Kunwar" userId="d244fb764aa03eb0" providerId="LiveId" clId="{6AC1A570-E9C2-4589-B564-03D231A8E02C}" dt="2020-09-14T17:29:52.230" v="32" actId="478"/>
        <pc:sldMkLst>
          <pc:docMk/>
          <pc:sldMk cId="0" sldId="270"/>
        </pc:sldMkLst>
        <pc:inkChg chg="add del">
          <ac:chgData name="Shankar Kunwar" userId="d244fb764aa03eb0" providerId="LiveId" clId="{6AC1A570-E9C2-4589-B564-03D231A8E02C}" dt="2020-09-14T17:29:52.230" v="32" actId="478"/>
          <ac:inkMkLst>
            <pc:docMk/>
            <pc:sldMk cId="0" sldId="270"/>
            <ac:inkMk id="2" creationId="{D8225812-A1F1-4BC8-A28B-D645E7315A96}"/>
          </ac:inkMkLst>
        </pc:inkChg>
      </pc:sldChg>
      <pc:sldChg chg="addSp delSp modSp modAnim">
        <pc:chgData name="Shankar Kunwar" userId="d244fb764aa03eb0" providerId="LiveId" clId="{6AC1A570-E9C2-4589-B564-03D231A8E02C}" dt="2020-09-14T17:28:44.182" v="26" actId="1076"/>
        <pc:sldMkLst>
          <pc:docMk/>
          <pc:sldMk cId="0" sldId="272"/>
        </pc:sldMkLst>
        <pc:spChg chg="add del mod">
          <ac:chgData name="Shankar Kunwar" userId="d244fb764aa03eb0" providerId="LiveId" clId="{6AC1A570-E9C2-4589-B564-03D231A8E02C}" dt="2020-09-14T17:28:33.604" v="25" actId="57"/>
          <ac:spMkLst>
            <pc:docMk/>
            <pc:sldMk cId="0" sldId="272"/>
            <ac:spMk id="60" creationId="{00000000-0000-0000-0000-000000000000}"/>
          </ac:spMkLst>
        </pc:spChg>
        <pc:grpChg chg="mod">
          <ac:chgData name="Shankar Kunwar" userId="d244fb764aa03eb0" providerId="LiveId" clId="{6AC1A570-E9C2-4589-B564-03D231A8E02C}" dt="2020-09-14T17:28:44.182" v="26" actId="1076"/>
          <ac:grpSpMkLst>
            <pc:docMk/>
            <pc:sldMk cId="0" sldId="272"/>
            <ac:grpSpMk id="4" creationId="{00000000-0000-0000-0000-000000000000}"/>
          </ac:grpSpMkLst>
        </pc:grpChg>
        <pc:inkChg chg="add">
          <ac:chgData name="Shankar Kunwar" userId="d244fb764aa03eb0" providerId="LiveId" clId="{6AC1A570-E9C2-4589-B564-03D231A8E02C}" dt="2020-09-10T08:17:20.099" v="2" actId="9405"/>
          <ac:inkMkLst>
            <pc:docMk/>
            <pc:sldMk cId="0" sldId="272"/>
            <ac:inkMk id="6" creationId="{20974D0A-2253-423D-B943-AA3ACC0C1734}"/>
          </ac:inkMkLst>
        </pc:inkChg>
        <pc:inkChg chg="add">
          <ac:chgData name="Shankar Kunwar" userId="d244fb764aa03eb0" providerId="LiveId" clId="{6AC1A570-E9C2-4589-B564-03D231A8E02C}" dt="2020-09-10T08:17:21.940" v="3" actId="9405"/>
          <ac:inkMkLst>
            <pc:docMk/>
            <pc:sldMk cId="0" sldId="272"/>
            <ac:inkMk id="10" creationId="{38E393E8-4749-4919-8C8D-9822E80333B0}"/>
          </ac:inkMkLst>
        </pc:inkChg>
        <pc:inkChg chg="add del">
          <ac:chgData name="Shankar Kunwar" userId="d244fb764aa03eb0" providerId="LiveId" clId="{6AC1A570-E9C2-4589-B564-03D231A8E02C}" dt="2020-09-14T17:26:13.362" v="8" actId="478"/>
          <ac:inkMkLst>
            <pc:docMk/>
            <pc:sldMk cId="0" sldId="272"/>
            <ac:inkMk id="12" creationId="{2BCE687D-331F-453B-A6FD-C420A75E7E53}"/>
          </ac:inkMkLst>
        </pc:inkChg>
      </pc:sldChg>
      <pc:sldChg chg="addSp delSp">
        <pc:chgData name="Shankar Kunwar" userId="d244fb764aa03eb0" providerId="LiveId" clId="{6AC1A570-E9C2-4589-B564-03D231A8E02C}" dt="2020-09-14T17:29:07.229" v="28" actId="478"/>
        <pc:sldMkLst>
          <pc:docMk/>
          <pc:sldMk cId="0" sldId="273"/>
        </pc:sldMkLst>
        <pc:inkChg chg="add del">
          <ac:chgData name="Shankar Kunwar" userId="d244fb764aa03eb0" providerId="LiveId" clId="{6AC1A570-E9C2-4589-B564-03D231A8E02C}" dt="2020-09-14T17:29:07.229" v="28" actId="478"/>
          <ac:inkMkLst>
            <pc:docMk/>
            <pc:sldMk cId="0" sldId="273"/>
            <ac:inkMk id="2" creationId="{F4BE2076-DF20-4F6A-9856-48A188C09911}"/>
          </ac:inkMkLst>
        </pc:inkChg>
      </pc:sldChg>
      <pc:sldChg chg="addSp del">
        <pc:chgData name="Shankar Kunwar" userId="d244fb764aa03eb0" providerId="LiveId" clId="{6AC1A570-E9C2-4589-B564-03D231A8E02C}" dt="2020-09-14T18:25:18.953" v="991" actId="47"/>
        <pc:sldMkLst>
          <pc:docMk/>
          <pc:sldMk cId="0" sldId="275"/>
        </pc:sldMkLst>
        <pc:inkChg chg="add">
          <ac:chgData name="Shankar Kunwar" userId="d244fb764aa03eb0" providerId="LiveId" clId="{6AC1A570-E9C2-4589-B564-03D231A8E02C}" dt="2020-09-13T06:29:51.137" v="6"/>
          <ac:inkMkLst>
            <pc:docMk/>
            <pc:sldMk cId="0" sldId="275"/>
            <ac:inkMk id="11" creationId="{3C4A3291-4214-4F6A-B348-3CECD386828B}"/>
          </ac:inkMkLst>
        </pc:inkChg>
      </pc:sldChg>
      <pc:sldChg chg="addSp modSp modAnim">
        <pc:chgData name="Shankar Kunwar" userId="d244fb764aa03eb0" providerId="LiveId" clId="{6AC1A570-E9C2-4589-B564-03D231A8E02C}" dt="2020-09-14T20:56:38.373" v="2249"/>
        <pc:sldMkLst>
          <pc:docMk/>
          <pc:sldMk cId="0" sldId="280"/>
        </pc:sldMkLst>
        <pc:spChg chg="add mod">
          <ac:chgData name="Shankar Kunwar" userId="d244fb764aa03eb0" providerId="LiveId" clId="{6AC1A570-E9C2-4589-B564-03D231A8E02C}" dt="2020-09-14T20:55:19.962" v="2246" actId="313"/>
          <ac:spMkLst>
            <pc:docMk/>
            <pc:sldMk cId="0" sldId="280"/>
            <ac:spMk id="40" creationId="{091B12AF-C7D2-4D8A-9056-0D85A7E87A56}"/>
          </ac:spMkLst>
        </pc:spChg>
        <pc:spChg chg="add mod">
          <ac:chgData name="Shankar Kunwar" userId="d244fb764aa03eb0" providerId="LiveId" clId="{6AC1A570-E9C2-4589-B564-03D231A8E02C}" dt="2020-09-14T20:54:44.856" v="2204" actId="20577"/>
          <ac:spMkLst>
            <pc:docMk/>
            <pc:sldMk cId="0" sldId="280"/>
            <ac:spMk id="41" creationId="{56A6B543-8EE7-4C69-8320-DF47FD2923E4}"/>
          </ac:spMkLst>
        </pc:spChg>
        <pc:spChg chg="mod">
          <ac:chgData name="Shankar Kunwar" userId="d244fb764aa03eb0" providerId="LiveId" clId="{6AC1A570-E9C2-4589-B564-03D231A8E02C}" dt="2020-09-14T20:53:13.548" v="2104" actId="1076"/>
          <ac:spMkLst>
            <pc:docMk/>
            <pc:sldMk cId="0" sldId="280"/>
            <ac:spMk id="162" creationId="{00000000-0000-0000-0000-000000000000}"/>
          </ac:spMkLst>
        </pc:spChg>
      </pc:sldChg>
      <pc:sldChg chg="modSp">
        <pc:chgData name="Shankar Kunwar" userId="d244fb764aa03eb0" providerId="LiveId" clId="{6AC1A570-E9C2-4589-B564-03D231A8E02C}" dt="2020-09-14T20:56:53.440" v="2250" actId="1076"/>
        <pc:sldMkLst>
          <pc:docMk/>
          <pc:sldMk cId="0" sldId="281"/>
        </pc:sldMkLst>
        <pc:spChg chg="mod">
          <ac:chgData name="Shankar Kunwar" userId="d244fb764aa03eb0" providerId="LiveId" clId="{6AC1A570-E9C2-4589-B564-03D231A8E02C}" dt="2020-09-14T20:56:53.440" v="2250" actId="1076"/>
          <ac:spMkLst>
            <pc:docMk/>
            <pc:sldMk cId="0" sldId="281"/>
            <ac:spMk id="163" creationId="{00000000-0000-0000-0000-000000000000}"/>
          </ac:spMkLst>
        </pc:spChg>
      </pc:sldChg>
      <pc:sldChg chg="addSp modSp modAnim">
        <pc:chgData name="Shankar Kunwar" userId="d244fb764aa03eb0" providerId="LiveId" clId="{6AC1A570-E9C2-4589-B564-03D231A8E02C}" dt="2020-09-15T19:55:40.429" v="2302" actId="20577"/>
        <pc:sldMkLst>
          <pc:docMk/>
          <pc:sldMk cId="0" sldId="282"/>
        </pc:sldMkLst>
        <pc:spChg chg="add mod">
          <ac:chgData name="Shankar Kunwar" userId="d244fb764aa03eb0" providerId="LiveId" clId="{6AC1A570-E9C2-4589-B564-03D231A8E02C}" dt="2020-09-14T20:41:58.985" v="1860" actId="164"/>
          <ac:spMkLst>
            <pc:docMk/>
            <pc:sldMk cId="0" sldId="282"/>
            <ac:spMk id="3" creationId="{366996CA-684D-4011-8767-8C7A5E86A6E3}"/>
          </ac:spMkLst>
        </pc:spChg>
        <pc:spChg chg="add mod">
          <ac:chgData name="Shankar Kunwar" userId="d244fb764aa03eb0" providerId="LiveId" clId="{6AC1A570-E9C2-4589-B564-03D231A8E02C}" dt="2020-09-14T20:41:58.985" v="1860" actId="164"/>
          <ac:spMkLst>
            <pc:docMk/>
            <pc:sldMk cId="0" sldId="282"/>
            <ac:spMk id="4" creationId="{E8F52A14-990F-4148-8355-E748C0E84434}"/>
          </ac:spMkLst>
        </pc:spChg>
        <pc:spChg chg="mod">
          <ac:chgData name="Shankar Kunwar" userId="d244fb764aa03eb0" providerId="LiveId" clId="{6AC1A570-E9C2-4589-B564-03D231A8E02C}" dt="2020-09-14T20:42:52.064" v="1880" actId="207"/>
          <ac:spMkLst>
            <pc:docMk/>
            <pc:sldMk cId="0" sldId="282"/>
            <ac:spMk id="14" creationId="{8BC18339-B096-42C1-A58B-D2DC89183B7E}"/>
          </ac:spMkLst>
        </pc:spChg>
        <pc:spChg chg="mod">
          <ac:chgData name="Shankar Kunwar" userId="d244fb764aa03eb0" providerId="LiveId" clId="{6AC1A570-E9C2-4589-B564-03D231A8E02C}" dt="2020-09-14T20:42:40.066" v="1879" actId="208"/>
          <ac:spMkLst>
            <pc:docMk/>
            <pc:sldMk cId="0" sldId="282"/>
            <ac:spMk id="15" creationId="{F356DF15-1448-4A2F-9B51-A4292CBC922F}"/>
          </ac:spMkLst>
        </pc:spChg>
        <pc:spChg chg="mod">
          <ac:chgData name="Shankar Kunwar" userId="d244fb764aa03eb0" providerId="LiveId" clId="{6AC1A570-E9C2-4589-B564-03D231A8E02C}" dt="2020-09-14T20:44:16.455" v="1907" actId="1076"/>
          <ac:spMkLst>
            <pc:docMk/>
            <pc:sldMk cId="0" sldId="282"/>
            <ac:spMk id="18" creationId="{F579A565-304B-4A67-8702-DC0B7981E393}"/>
          </ac:spMkLst>
        </pc:spChg>
        <pc:spChg chg="mod">
          <ac:chgData name="Shankar Kunwar" userId="d244fb764aa03eb0" providerId="LiveId" clId="{6AC1A570-E9C2-4589-B564-03D231A8E02C}" dt="2020-09-14T20:43:41.130" v="1896" actId="208"/>
          <ac:spMkLst>
            <pc:docMk/>
            <pc:sldMk cId="0" sldId="282"/>
            <ac:spMk id="19" creationId="{324E1FDE-2456-48C3-8BE9-7FA2C9DFFD58}"/>
          </ac:spMkLst>
        </pc:spChg>
        <pc:spChg chg="mod">
          <ac:chgData name="Shankar Kunwar" userId="d244fb764aa03eb0" providerId="LiveId" clId="{6AC1A570-E9C2-4589-B564-03D231A8E02C}" dt="2020-09-14T20:45:03.145" v="1916" actId="208"/>
          <ac:spMkLst>
            <pc:docMk/>
            <pc:sldMk cId="0" sldId="282"/>
            <ac:spMk id="22" creationId="{52BCEDA8-7AE0-435A-85D2-036319003434}"/>
          </ac:spMkLst>
        </pc:spChg>
        <pc:spChg chg="mod">
          <ac:chgData name="Shankar Kunwar" userId="d244fb764aa03eb0" providerId="LiveId" clId="{6AC1A570-E9C2-4589-B564-03D231A8E02C}" dt="2020-09-14T20:45:00.373" v="1915" actId="208"/>
          <ac:spMkLst>
            <pc:docMk/>
            <pc:sldMk cId="0" sldId="282"/>
            <ac:spMk id="23" creationId="{A2604A10-C034-4F86-8D4C-479754BE9BBE}"/>
          </ac:spMkLst>
        </pc:spChg>
        <pc:spChg chg="add mod">
          <ac:chgData name="Shankar Kunwar" userId="d244fb764aa03eb0" providerId="LiveId" clId="{6AC1A570-E9C2-4589-B564-03D231A8E02C}" dt="2020-09-15T19:55:40.429" v="2302" actId="20577"/>
          <ac:spMkLst>
            <pc:docMk/>
            <pc:sldMk cId="0" sldId="282"/>
            <ac:spMk id="28" creationId="{623CE1E1-42C7-4502-A1DE-CAFDA3A3F583}"/>
          </ac:spMkLst>
        </pc:spChg>
        <pc:grpChg chg="add mod">
          <ac:chgData name="Shankar Kunwar" userId="d244fb764aa03eb0" providerId="LiveId" clId="{6AC1A570-E9C2-4589-B564-03D231A8E02C}" dt="2020-09-14T20:41:58.985" v="1860" actId="164"/>
          <ac:grpSpMkLst>
            <pc:docMk/>
            <pc:sldMk cId="0" sldId="282"/>
            <ac:grpSpMk id="8" creationId="{A97B19AA-2970-4A5A-8309-4AF65471486F}"/>
          </ac:grpSpMkLst>
        </pc:grpChg>
        <pc:grpChg chg="add mod">
          <ac:chgData name="Shankar Kunwar" userId="d244fb764aa03eb0" providerId="LiveId" clId="{6AC1A570-E9C2-4589-B564-03D231A8E02C}" dt="2020-09-14T20:42:05.608" v="1862" actId="1076"/>
          <ac:grpSpMkLst>
            <pc:docMk/>
            <pc:sldMk cId="0" sldId="282"/>
            <ac:grpSpMk id="13" creationId="{552EF050-3674-453D-BE72-54790DF4FE43}"/>
          </ac:grpSpMkLst>
        </pc:grpChg>
        <pc:grpChg chg="add mod">
          <ac:chgData name="Shankar Kunwar" userId="d244fb764aa03eb0" providerId="LiveId" clId="{6AC1A570-E9C2-4589-B564-03D231A8E02C}" dt="2020-09-14T20:44:12.474" v="1906" actId="1076"/>
          <ac:grpSpMkLst>
            <pc:docMk/>
            <pc:sldMk cId="0" sldId="282"/>
            <ac:grpSpMk id="17" creationId="{34B74941-7CBE-4C7E-AC4C-501B5C0E215F}"/>
          </ac:grpSpMkLst>
        </pc:grpChg>
        <pc:grpChg chg="add mod">
          <ac:chgData name="Shankar Kunwar" userId="d244fb764aa03eb0" providerId="LiveId" clId="{6AC1A570-E9C2-4589-B564-03D231A8E02C}" dt="2020-09-14T20:43:48.918" v="1898" actId="1076"/>
          <ac:grpSpMkLst>
            <pc:docMk/>
            <pc:sldMk cId="0" sldId="282"/>
            <ac:grpSpMk id="21" creationId="{F56E82CF-1350-4436-A715-513B2FE02DE5}"/>
          </ac:grpSpMkLst>
        </pc:grpChg>
        <pc:graphicFrameChg chg="mod">
          <ac:chgData name="Shankar Kunwar" userId="d244fb764aa03eb0" providerId="LiveId" clId="{6AC1A570-E9C2-4589-B564-03D231A8E02C}" dt="2020-09-14T20:36:58.946" v="1821" actId="1076"/>
          <ac:graphicFrameMkLst>
            <pc:docMk/>
            <pc:sldMk cId="0" sldId="282"/>
            <ac:graphicFrameMk id="16386" creationId="{00000000-0000-0000-0000-000000000000}"/>
          </ac:graphicFrameMkLst>
        </pc:graphicFrameChg>
        <pc:cxnChg chg="add mod">
          <ac:chgData name="Shankar Kunwar" userId="d244fb764aa03eb0" providerId="LiveId" clId="{6AC1A570-E9C2-4589-B564-03D231A8E02C}" dt="2020-09-14T20:41:58.985" v="1860" actId="164"/>
          <ac:cxnSpMkLst>
            <pc:docMk/>
            <pc:sldMk cId="0" sldId="282"/>
            <ac:cxnSpMk id="6" creationId="{FCEF6092-CCC5-45C7-8A00-070FB5871B2B}"/>
          </ac:cxnSpMkLst>
        </pc:cxnChg>
        <pc:cxnChg chg="mod">
          <ac:chgData name="Shankar Kunwar" userId="d244fb764aa03eb0" providerId="LiveId" clId="{6AC1A570-E9C2-4589-B564-03D231A8E02C}" dt="2020-09-14T20:42:40.066" v="1879" actId="208"/>
          <ac:cxnSpMkLst>
            <pc:docMk/>
            <pc:sldMk cId="0" sldId="282"/>
            <ac:cxnSpMk id="16" creationId="{5BDC6B12-F57C-4ED8-A164-6CB414409B67}"/>
          </ac:cxnSpMkLst>
        </pc:cxnChg>
        <pc:cxnChg chg="mod">
          <ac:chgData name="Shankar Kunwar" userId="d244fb764aa03eb0" providerId="LiveId" clId="{6AC1A570-E9C2-4589-B564-03D231A8E02C}" dt="2020-09-14T20:44:35.693" v="1911" actId="14100"/>
          <ac:cxnSpMkLst>
            <pc:docMk/>
            <pc:sldMk cId="0" sldId="282"/>
            <ac:cxnSpMk id="20" creationId="{3858C0C6-6919-4C9F-8D4F-5DDFF18CFEF2}"/>
          </ac:cxnSpMkLst>
        </pc:cxnChg>
        <pc:cxnChg chg="mod">
          <ac:chgData name="Shankar Kunwar" userId="d244fb764aa03eb0" providerId="LiveId" clId="{6AC1A570-E9C2-4589-B564-03D231A8E02C}" dt="2020-09-14T20:44:57.259" v="1914" actId="208"/>
          <ac:cxnSpMkLst>
            <pc:docMk/>
            <pc:sldMk cId="0" sldId="282"/>
            <ac:cxnSpMk id="24" creationId="{E0B49F37-DC5F-4276-ACA9-121D18DCE49B}"/>
          </ac:cxnSpMkLst>
        </pc:cxnChg>
      </pc:sldChg>
      <pc:sldChg chg="addSp delSp modSp delAnim">
        <pc:chgData name="Shankar Kunwar" userId="d244fb764aa03eb0" providerId="LiveId" clId="{6AC1A570-E9C2-4589-B564-03D231A8E02C}" dt="2020-09-14T20:40:05.662" v="1839" actId="113"/>
        <pc:sldMkLst>
          <pc:docMk/>
          <pc:sldMk cId="0" sldId="294"/>
        </pc:sldMkLst>
        <pc:spChg chg="add mod">
          <ac:chgData name="Shankar Kunwar" userId="d244fb764aa03eb0" providerId="LiveId" clId="{6AC1A570-E9C2-4589-B564-03D231A8E02C}" dt="2020-09-14T20:40:05.662" v="1839" actId="113"/>
          <ac:spMkLst>
            <pc:docMk/>
            <pc:sldMk cId="0" sldId="294"/>
            <ac:spMk id="6" creationId="{B74F8108-1525-4541-B226-6880FEAC0231}"/>
          </ac:spMkLst>
        </pc:spChg>
        <pc:spChg chg="topLvl">
          <ac:chgData name="Shankar Kunwar" userId="d244fb764aa03eb0" providerId="LiveId" clId="{6AC1A570-E9C2-4589-B564-03D231A8E02C}" dt="2020-09-14T20:39:14.112" v="1822" actId="478"/>
          <ac:spMkLst>
            <pc:docMk/>
            <pc:sldMk cId="0" sldId="294"/>
            <ac:spMk id="17425" creationId="{00000000-0000-0000-0000-000000000000}"/>
          </ac:spMkLst>
        </pc:spChg>
        <pc:grpChg chg="del">
          <ac:chgData name="Shankar Kunwar" userId="d244fb764aa03eb0" providerId="LiveId" clId="{6AC1A570-E9C2-4589-B564-03D231A8E02C}" dt="2020-09-14T20:39:14.112" v="1822" actId="478"/>
          <ac:grpSpMkLst>
            <pc:docMk/>
            <pc:sldMk cId="0" sldId="294"/>
            <ac:grpSpMk id="5" creationId="{00000000-0000-0000-0000-000000000000}"/>
          </ac:grpSpMkLst>
        </pc:grpChg>
        <pc:graphicFrameChg chg="del topLvl">
          <ac:chgData name="Shankar Kunwar" userId="d244fb764aa03eb0" providerId="LiveId" clId="{6AC1A570-E9C2-4589-B564-03D231A8E02C}" dt="2020-09-14T20:39:14.112" v="1822" actId="478"/>
          <ac:graphicFrameMkLst>
            <pc:docMk/>
            <pc:sldMk cId="0" sldId="294"/>
            <ac:graphicFrameMk id="17411" creationId="{00000000-0000-0000-0000-000000000000}"/>
          </ac:graphicFrameMkLst>
        </pc:graphicFrameChg>
      </pc:sldChg>
      <pc:sldChg chg="addSp delSp modAnim">
        <pc:chgData name="Shankar Kunwar" userId="d244fb764aa03eb0" providerId="LiveId" clId="{6AC1A570-E9C2-4589-B564-03D231A8E02C}" dt="2020-09-14T17:26:09.087" v="7" actId="478"/>
        <pc:sldMkLst>
          <pc:docMk/>
          <pc:sldMk cId="0" sldId="298"/>
        </pc:sldMkLst>
        <pc:inkChg chg="add del">
          <ac:chgData name="Shankar Kunwar" userId="d244fb764aa03eb0" providerId="LiveId" clId="{6AC1A570-E9C2-4589-B564-03D231A8E02C}" dt="2020-09-14T17:26:09.087" v="7" actId="478"/>
          <ac:inkMkLst>
            <pc:docMk/>
            <pc:sldMk cId="0" sldId="298"/>
            <ac:inkMk id="8" creationId="{C4D0953E-3C34-4805-9FD0-08A1274AE22A}"/>
          </ac:inkMkLst>
        </pc:inkChg>
      </pc:sldChg>
      <pc:sldChg chg="addSp delSp modSp del">
        <pc:chgData name="Shankar Kunwar" userId="d244fb764aa03eb0" providerId="LiveId" clId="{6AC1A570-E9C2-4589-B564-03D231A8E02C}" dt="2020-09-14T20:35:55.375" v="1820" actId="47"/>
        <pc:sldMkLst>
          <pc:docMk/>
          <pc:sldMk cId="0" sldId="300"/>
        </pc:sldMkLst>
        <pc:spChg chg="add mod">
          <ac:chgData name="Shankar Kunwar" userId="d244fb764aa03eb0" providerId="LiveId" clId="{6AC1A570-E9C2-4589-B564-03D231A8E02C}" dt="2020-09-14T20:26:42.230" v="1716" actId="1076"/>
          <ac:spMkLst>
            <pc:docMk/>
            <pc:sldMk cId="0" sldId="300"/>
            <ac:spMk id="65" creationId="{6A0B50D4-66CD-4231-9D6C-EEB12AB66561}"/>
          </ac:spMkLst>
        </pc:spChg>
        <pc:graphicFrameChg chg="add del mod">
          <ac:chgData name="Shankar Kunwar" userId="d244fb764aa03eb0" providerId="LiveId" clId="{6AC1A570-E9C2-4589-B564-03D231A8E02C}" dt="2020-09-14T20:26:41.623" v="1715" actId="1076"/>
          <ac:graphicFrameMkLst>
            <pc:docMk/>
            <pc:sldMk cId="0" sldId="300"/>
            <ac:graphicFrameMk id="10" creationId="{00000000-0000-0000-0000-000000000000}"/>
          </ac:graphicFrameMkLst>
        </pc:graphicFrameChg>
        <pc:inkChg chg="add">
          <ac:chgData name="Shankar Kunwar" userId="d244fb764aa03eb0" providerId="LiveId" clId="{6AC1A570-E9C2-4589-B564-03D231A8E02C}" dt="2020-09-13T06:29:51.137" v="6"/>
          <ac:inkMkLst>
            <pc:docMk/>
            <pc:sldMk cId="0" sldId="300"/>
            <ac:inkMk id="14" creationId="{AAFF6BD5-E465-4B89-B616-C6BC98C3E84F}"/>
          </ac:inkMkLst>
        </pc:inkChg>
      </pc:sldChg>
      <pc:sldChg chg="addSp delSp">
        <pc:chgData name="Shankar Kunwar" userId="d244fb764aa03eb0" providerId="LiveId" clId="{6AC1A570-E9C2-4589-B564-03D231A8E02C}" dt="2020-09-14T17:29:13.016" v="29" actId="478"/>
        <pc:sldMkLst>
          <pc:docMk/>
          <pc:sldMk cId="0" sldId="323"/>
        </pc:sldMkLst>
        <pc:inkChg chg="add del">
          <ac:chgData name="Shankar Kunwar" userId="d244fb764aa03eb0" providerId="LiveId" clId="{6AC1A570-E9C2-4589-B564-03D231A8E02C}" dt="2020-09-14T17:29:13.016" v="29" actId="478"/>
          <ac:inkMkLst>
            <pc:docMk/>
            <pc:sldMk cId="0" sldId="323"/>
            <ac:inkMk id="4" creationId="{4B4BB5C5-1B33-46DD-9769-E84840C94C45}"/>
          </ac:inkMkLst>
        </pc:inkChg>
      </pc:sldChg>
      <pc:sldChg chg="addSp delSp modSp">
        <pc:chgData name="Shankar Kunwar" userId="d244fb764aa03eb0" providerId="LiveId" clId="{6AC1A570-E9C2-4589-B564-03D231A8E02C}" dt="2020-09-14T17:29:45.589" v="31" actId="478"/>
        <pc:sldMkLst>
          <pc:docMk/>
          <pc:sldMk cId="0" sldId="335"/>
        </pc:sldMkLst>
        <pc:inkChg chg="add del mod">
          <ac:chgData name="Shankar Kunwar" userId="d244fb764aa03eb0" providerId="LiveId" clId="{6AC1A570-E9C2-4589-B564-03D231A8E02C}" dt="2020-09-14T17:29:45.589" v="31" actId="478"/>
          <ac:inkMkLst>
            <pc:docMk/>
            <pc:sldMk cId="0" sldId="335"/>
            <ac:inkMk id="2" creationId="{0E70A793-97E2-4BA9-8B53-2EC7DCF3D04D}"/>
          </ac:inkMkLst>
        </pc:inkChg>
      </pc:sldChg>
      <pc:sldChg chg="addSp delSp modSp">
        <pc:chgData name="Shankar Kunwar" userId="d244fb764aa03eb0" providerId="LiveId" clId="{6AC1A570-E9C2-4589-B564-03D231A8E02C}" dt="2020-09-14T19:12:19.327" v="1520" actId="1076"/>
        <pc:sldMkLst>
          <pc:docMk/>
          <pc:sldMk cId="0" sldId="336"/>
        </pc:sldMkLst>
        <pc:spChg chg="add mod">
          <ac:chgData name="Shankar Kunwar" userId="d244fb764aa03eb0" providerId="LiveId" clId="{6AC1A570-E9C2-4589-B564-03D231A8E02C}" dt="2020-09-14T19:12:19.327" v="1520" actId="1076"/>
          <ac:spMkLst>
            <pc:docMk/>
            <pc:sldMk cId="0" sldId="336"/>
            <ac:spMk id="3" creationId="{584C3060-4D86-4F9F-9132-AEA0E846F568}"/>
          </ac:spMkLst>
        </pc:spChg>
        <pc:spChg chg="add mod">
          <ac:chgData name="Shankar Kunwar" userId="d244fb764aa03eb0" providerId="LiveId" clId="{6AC1A570-E9C2-4589-B564-03D231A8E02C}" dt="2020-09-14T17:41:54.261" v="259" actId="1076"/>
          <ac:spMkLst>
            <pc:docMk/>
            <pc:sldMk cId="0" sldId="336"/>
            <ac:spMk id="4" creationId="{1D3FCB8F-BBBE-40CA-A722-180B1262B2A3}"/>
          </ac:spMkLst>
        </pc:spChg>
        <pc:spChg chg="add mod">
          <ac:chgData name="Shankar Kunwar" userId="d244fb764aa03eb0" providerId="LiveId" clId="{6AC1A570-E9C2-4589-B564-03D231A8E02C}" dt="2020-09-14T17:58:17.134" v="741" actId="1076"/>
          <ac:spMkLst>
            <pc:docMk/>
            <pc:sldMk cId="0" sldId="336"/>
            <ac:spMk id="8" creationId="{8905C6AE-6249-4671-BBA0-7F49B212279D}"/>
          </ac:spMkLst>
        </pc:spChg>
        <pc:spChg chg="add del mod">
          <ac:chgData name="Shankar Kunwar" userId="d244fb764aa03eb0" providerId="LiveId" clId="{6AC1A570-E9C2-4589-B564-03D231A8E02C}" dt="2020-09-14T17:41:23.471" v="252" actId="478"/>
          <ac:spMkLst>
            <pc:docMk/>
            <pc:sldMk cId="0" sldId="336"/>
            <ac:spMk id="17" creationId="{074DAAB7-49FC-4BCD-A87B-0CA474A2F015}"/>
          </ac:spMkLst>
        </pc:spChg>
        <pc:spChg chg="add mod">
          <ac:chgData name="Shankar Kunwar" userId="d244fb764aa03eb0" providerId="LiveId" clId="{6AC1A570-E9C2-4589-B564-03D231A8E02C}" dt="2020-09-14T17:51:06.921" v="692" actId="1076"/>
          <ac:spMkLst>
            <pc:docMk/>
            <pc:sldMk cId="0" sldId="336"/>
            <ac:spMk id="33" creationId="{AAD0C7FE-70C8-4C17-8933-E6BA25A99F15}"/>
          </ac:spMkLst>
        </pc:spChg>
        <pc:spChg chg="add mod">
          <ac:chgData name="Shankar Kunwar" userId="d244fb764aa03eb0" providerId="LiveId" clId="{6AC1A570-E9C2-4589-B564-03D231A8E02C}" dt="2020-09-14T17:59:31.297" v="759" actId="113"/>
          <ac:spMkLst>
            <pc:docMk/>
            <pc:sldMk cId="0" sldId="336"/>
            <ac:spMk id="35" creationId="{3573393E-350A-459E-8C2B-068AD67BC1B5}"/>
          </ac:spMkLst>
        </pc:spChg>
        <pc:spChg chg="add mod">
          <ac:chgData name="Shankar Kunwar" userId="d244fb764aa03eb0" providerId="LiveId" clId="{6AC1A570-E9C2-4589-B564-03D231A8E02C}" dt="2020-09-14T17:59:38.035" v="761" actId="207"/>
          <ac:spMkLst>
            <pc:docMk/>
            <pc:sldMk cId="0" sldId="336"/>
            <ac:spMk id="58" creationId="{26C5CF57-81F2-4249-BAAF-1F8D2197B360}"/>
          </ac:spMkLst>
        </pc:spChg>
        <pc:spChg chg="add mod">
          <ac:chgData name="Shankar Kunwar" userId="d244fb764aa03eb0" providerId="LiveId" clId="{6AC1A570-E9C2-4589-B564-03D231A8E02C}" dt="2020-09-14T17:59:42.311" v="763" actId="113"/>
          <ac:spMkLst>
            <pc:docMk/>
            <pc:sldMk cId="0" sldId="336"/>
            <ac:spMk id="59" creationId="{BC30D837-AA7E-431A-862E-2C66D18383F6}"/>
          </ac:spMkLst>
        </pc:spChg>
        <pc:spChg chg="add mod">
          <ac:chgData name="Shankar Kunwar" userId="d244fb764aa03eb0" providerId="LiveId" clId="{6AC1A570-E9C2-4589-B564-03D231A8E02C}" dt="2020-09-14T19:12:16.421" v="1519" actId="1076"/>
          <ac:spMkLst>
            <pc:docMk/>
            <pc:sldMk cId="0" sldId="336"/>
            <ac:spMk id="60" creationId="{B34D2421-24A8-452E-9129-3AD5E9BE05BB}"/>
          </ac:spMkLst>
        </pc:spChg>
        <pc:spChg chg="mod topLvl">
          <ac:chgData name="Shankar Kunwar" userId="d244fb764aa03eb0" providerId="LiveId" clId="{6AC1A570-E9C2-4589-B564-03D231A8E02C}" dt="2020-09-14T17:49:46.467" v="647" actId="164"/>
          <ac:spMkLst>
            <pc:docMk/>
            <pc:sldMk cId="0" sldId="336"/>
            <ac:spMk id="79" creationId="{00000000-0000-0000-0000-000000000000}"/>
          </ac:spMkLst>
        </pc:spChg>
        <pc:spChg chg="mod topLvl">
          <ac:chgData name="Shankar Kunwar" userId="d244fb764aa03eb0" providerId="LiveId" clId="{6AC1A570-E9C2-4589-B564-03D231A8E02C}" dt="2020-09-14T17:49:46.467" v="647" actId="164"/>
          <ac:spMkLst>
            <pc:docMk/>
            <pc:sldMk cId="0" sldId="336"/>
            <ac:spMk id="80" creationId="{00000000-0000-0000-0000-000000000000}"/>
          </ac:spMkLst>
        </pc:spChg>
        <pc:spChg chg="del topLvl">
          <ac:chgData name="Shankar Kunwar" userId="d244fb764aa03eb0" providerId="LiveId" clId="{6AC1A570-E9C2-4589-B564-03D231A8E02C}" dt="2020-09-14T17:49:40.050" v="646" actId="478"/>
          <ac:spMkLst>
            <pc:docMk/>
            <pc:sldMk cId="0" sldId="336"/>
            <ac:spMk id="88" creationId="{00000000-0000-0000-0000-000000000000}"/>
          </ac:spMkLst>
        </pc:spChg>
        <pc:spChg chg="del">
          <ac:chgData name="Shankar Kunwar" userId="d244fb764aa03eb0" providerId="LiveId" clId="{6AC1A570-E9C2-4589-B564-03D231A8E02C}" dt="2020-09-14T17:32:38.984" v="58" actId="478"/>
          <ac:spMkLst>
            <pc:docMk/>
            <pc:sldMk cId="0" sldId="336"/>
            <ac:spMk id="89" creationId="{00000000-0000-0000-0000-000000000000}"/>
          </ac:spMkLst>
        </pc:spChg>
        <pc:spChg chg="del">
          <ac:chgData name="Shankar Kunwar" userId="d244fb764aa03eb0" providerId="LiveId" clId="{6AC1A570-E9C2-4589-B564-03D231A8E02C}" dt="2020-09-14T17:32:38.984" v="58" actId="478"/>
          <ac:spMkLst>
            <pc:docMk/>
            <pc:sldMk cId="0" sldId="336"/>
            <ac:spMk id="91" creationId="{00000000-0000-0000-0000-000000000000}"/>
          </ac:spMkLst>
        </pc:spChg>
        <pc:spChg chg="del">
          <ac:chgData name="Shankar Kunwar" userId="d244fb764aa03eb0" providerId="LiveId" clId="{6AC1A570-E9C2-4589-B564-03D231A8E02C}" dt="2020-09-14T17:49:26.304" v="643" actId="478"/>
          <ac:spMkLst>
            <pc:docMk/>
            <pc:sldMk cId="0" sldId="336"/>
            <ac:spMk id="92" creationId="{00000000-0000-0000-0000-000000000000}"/>
          </ac:spMkLst>
        </pc:spChg>
        <pc:spChg chg="mod">
          <ac:chgData name="Shankar Kunwar" userId="d244fb764aa03eb0" providerId="LiveId" clId="{6AC1A570-E9C2-4589-B564-03D231A8E02C}" dt="2020-09-14T17:59:15.078" v="757" actId="113"/>
          <ac:spMkLst>
            <pc:docMk/>
            <pc:sldMk cId="0" sldId="336"/>
            <ac:spMk id="93" creationId="{00000000-0000-0000-0000-000000000000}"/>
          </ac:spMkLst>
        </pc:spChg>
        <pc:spChg chg="del">
          <ac:chgData name="Shankar Kunwar" userId="d244fb764aa03eb0" providerId="LiveId" clId="{6AC1A570-E9C2-4589-B564-03D231A8E02C}" dt="2020-09-14T17:32:33.579" v="57" actId="478"/>
          <ac:spMkLst>
            <pc:docMk/>
            <pc:sldMk cId="0" sldId="336"/>
            <ac:spMk id="97" creationId="{00000000-0000-0000-0000-000000000000}"/>
          </ac:spMkLst>
        </pc:spChg>
        <pc:spChg chg="del">
          <ac:chgData name="Shankar Kunwar" userId="d244fb764aa03eb0" providerId="LiveId" clId="{6AC1A570-E9C2-4589-B564-03D231A8E02C}" dt="2020-09-14T17:38:23.489" v="105" actId="478"/>
          <ac:spMkLst>
            <pc:docMk/>
            <pc:sldMk cId="0" sldId="336"/>
            <ac:spMk id="11285" creationId="{00000000-0000-0000-0000-000000000000}"/>
          </ac:spMkLst>
        </pc:spChg>
        <pc:grpChg chg="mod">
          <ac:chgData name="Shankar Kunwar" userId="d244fb764aa03eb0" providerId="LiveId" clId="{6AC1A570-E9C2-4589-B564-03D231A8E02C}" dt="2020-09-14T17:58:17.134" v="741" actId="1076"/>
          <ac:grpSpMkLst>
            <pc:docMk/>
            <pc:sldMk cId="0" sldId="336"/>
            <ac:grpSpMk id="6" creationId="{00000000-0000-0000-0000-000000000000}"/>
          </ac:grpSpMkLst>
        </pc:grpChg>
        <pc:grpChg chg="mod">
          <ac:chgData name="Shankar Kunwar" userId="d244fb764aa03eb0" providerId="LiveId" clId="{6AC1A570-E9C2-4589-B564-03D231A8E02C}" dt="2020-09-14T17:58:17.134" v="741" actId="1076"/>
          <ac:grpSpMkLst>
            <pc:docMk/>
            <pc:sldMk cId="0" sldId="336"/>
            <ac:grpSpMk id="11" creationId="{00000000-0000-0000-0000-000000000000}"/>
          </ac:grpSpMkLst>
        </pc:grpChg>
        <pc:grpChg chg="del">
          <ac:chgData name="Shankar Kunwar" userId="d244fb764aa03eb0" providerId="LiveId" clId="{6AC1A570-E9C2-4589-B564-03D231A8E02C}" dt="2020-09-14T17:33:01.312" v="62" actId="478"/>
          <ac:grpSpMkLst>
            <pc:docMk/>
            <pc:sldMk cId="0" sldId="336"/>
            <ac:grpSpMk id="23" creationId="{00000000-0000-0000-0000-000000000000}"/>
          </ac:grpSpMkLst>
        </pc:grpChg>
        <pc:grpChg chg="del topLvl">
          <ac:chgData name="Shankar Kunwar" userId="d244fb764aa03eb0" providerId="LiveId" clId="{6AC1A570-E9C2-4589-B564-03D231A8E02C}" dt="2020-09-14T17:33:59.662" v="64" actId="165"/>
          <ac:grpSpMkLst>
            <pc:docMk/>
            <pc:sldMk cId="0" sldId="336"/>
            <ac:grpSpMk id="24" creationId="{00000000-0000-0000-0000-000000000000}"/>
          </ac:grpSpMkLst>
        </pc:grpChg>
        <pc:grpChg chg="del mod topLvl">
          <ac:chgData name="Shankar Kunwar" userId="d244fb764aa03eb0" providerId="LiveId" clId="{6AC1A570-E9C2-4589-B564-03D231A8E02C}" dt="2020-09-14T17:49:40.050" v="646" actId="478"/>
          <ac:grpSpMkLst>
            <pc:docMk/>
            <pc:sldMk cId="0" sldId="336"/>
            <ac:grpSpMk id="25" creationId="{00000000-0000-0000-0000-000000000000}"/>
          </ac:grpSpMkLst>
        </pc:grpChg>
        <pc:grpChg chg="add mod">
          <ac:chgData name="Shankar Kunwar" userId="d244fb764aa03eb0" providerId="LiveId" clId="{6AC1A570-E9C2-4589-B564-03D231A8E02C}" dt="2020-09-14T17:51:06.921" v="692" actId="1076"/>
          <ac:grpSpMkLst>
            <pc:docMk/>
            <pc:sldMk cId="0" sldId="336"/>
            <ac:grpSpMk id="34" creationId="{0683D8E3-0344-4214-9178-579150ABDB4B}"/>
          </ac:grpSpMkLst>
        </pc:grpChg>
        <pc:graphicFrameChg chg="del">
          <ac:chgData name="Shankar Kunwar" userId="d244fb764aa03eb0" providerId="LiveId" clId="{6AC1A570-E9C2-4589-B564-03D231A8E02C}" dt="2020-09-14T17:32:38.984" v="58" actId="478"/>
          <ac:graphicFrameMkLst>
            <pc:docMk/>
            <pc:sldMk cId="0" sldId="336"/>
            <ac:graphicFrameMk id="26" creationId="{00000000-0000-0000-0000-000000000000}"/>
          </ac:graphicFrameMkLst>
        </pc:graphicFrameChg>
        <pc:graphicFrameChg chg="del">
          <ac:chgData name="Shankar Kunwar" userId="d244fb764aa03eb0" providerId="LiveId" clId="{6AC1A570-E9C2-4589-B564-03D231A8E02C}" dt="2020-09-14T17:32:38.984" v="58" actId="478"/>
          <ac:graphicFrameMkLst>
            <pc:docMk/>
            <pc:sldMk cId="0" sldId="336"/>
            <ac:graphicFrameMk id="27" creationId="{00000000-0000-0000-0000-000000000000}"/>
          </ac:graphicFrameMkLst>
        </pc:graphicFrameChg>
        <pc:graphicFrameChg chg="del">
          <ac:chgData name="Shankar Kunwar" userId="d244fb764aa03eb0" providerId="LiveId" clId="{6AC1A570-E9C2-4589-B564-03D231A8E02C}" dt="2020-09-14T17:32:38.984" v="58" actId="478"/>
          <ac:graphicFrameMkLst>
            <pc:docMk/>
            <pc:sldMk cId="0" sldId="336"/>
            <ac:graphicFrameMk id="28" creationId="{00000000-0000-0000-0000-000000000000}"/>
          </ac:graphicFrameMkLst>
        </pc:graphicFrameChg>
        <pc:graphicFrameChg chg="del">
          <ac:chgData name="Shankar Kunwar" userId="d244fb764aa03eb0" providerId="LiveId" clId="{6AC1A570-E9C2-4589-B564-03D231A8E02C}" dt="2020-09-14T17:32:38.984" v="58" actId="478"/>
          <ac:graphicFrameMkLst>
            <pc:docMk/>
            <pc:sldMk cId="0" sldId="336"/>
            <ac:graphicFrameMk id="29" creationId="{00000000-0000-0000-0000-000000000000}"/>
          </ac:graphicFrameMkLst>
        </pc:graphicFrameChg>
        <pc:graphicFrameChg chg="del topLvl">
          <ac:chgData name="Shankar Kunwar" userId="d244fb764aa03eb0" providerId="LiveId" clId="{6AC1A570-E9C2-4589-B564-03D231A8E02C}" dt="2020-09-14T17:33:01.312" v="62" actId="478"/>
          <ac:graphicFrameMkLst>
            <pc:docMk/>
            <pc:sldMk cId="0" sldId="336"/>
            <ac:graphicFrameMk id="72" creationId="{00000000-0000-0000-0000-000000000000}"/>
          </ac:graphicFrameMkLst>
        </pc:graphicFrameChg>
        <pc:graphicFrameChg chg="del mod topLvl">
          <ac:chgData name="Shankar Kunwar" userId="d244fb764aa03eb0" providerId="LiveId" clId="{6AC1A570-E9C2-4589-B564-03D231A8E02C}" dt="2020-09-14T17:34:07.061" v="65" actId="478"/>
          <ac:graphicFrameMkLst>
            <pc:docMk/>
            <pc:sldMk cId="0" sldId="336"/>
            <ac:graphicFrameMk id="76" creationId="{00000000-0000-0000-0000-000000000000}"/>
          </ac:graphicFrameMkLst>
        </pc:graphicFrameChg>
        <pc:graphicFrameChg chg="del mod topLvl">
          <ac:chgData name="Shankar Kunwar" userId="d244fb764aa03eb0" providerId="LiveId" clId="{6AC1A570-E9C2-4589-B564-03D231A8E02C}" dt="2020-09-14T19:12:12.735" v="1518" actId="478"/>
          <ac:graphicFrameMkLst>
            <pc:docMk/>
            <pc:sldMk cId="0" sldId="336"/>
            <ac:graphicFrameMk id="78" creationId="{00000000-0000-0000-0000-000000000000}"/>
          </ac:graphicFrameMkLst>
        </pc:graphicFrameChg>
        <pc:graphicFrameChg chg="del">
          <ac:chgData name="Shankar Kunwar" userId="d244fb764aa03eb0" providerId="LiveId" clId="{6AC1A570-E9C2-4589-B564-03D231A8E02C}" dt="2020-09-14T17:32:38.984" v="58" actId="478"/>
          <ac:graphicFrameMkLst>
            <pc:docMk/>
            <pc:sldMk cId="0" sldId="336"/>
            <ac:graphicFrameMk id="90" creationId="{00000000-0000-0000-0000-000000000000}"/>
          </ac:graphicFrameMkLst>
        </pc:graphicFrameChg>
        <pc:graphicFrameChg chg="del">
          <ac:chgData name="Shankar Kunwar" userId="d244fb764aa03eb0" providerId="LiveId" clId="{6AC1A570-E9C2-4589-B564-03D231A8E02C}" dt="2020-09-14T17:32:38.984" v="58" actId="478"/>
          <ac:graphicFrameMkLst>
            <pc:docMk/>
            <pc:sldMk cId="0" sldId="336"/>
            <ac:graphicFrameMk id="2059" creationId="{00000000-0000-0000-0000-000000000000}"/>
          </ac:graphicFrameMkLst>
        </pc:graphicFrameChg>
        <pc:inkChg chg="add del">
          <ac:chgData name="Shankar Kunwar" userId="d244fb764aa03eb0" providerId="LiveId" clId="{6AC1A570-E9C2-4589-B564-03D231A8E02C}" dt="2020-09-14T17:32:10.417" v="56" actId="478"/>
          <ac:inkMkLst>
            <pc:docMk/>
            <pc:sldMk cId="0" sldId="336"/>
            <ac:inkMk id="2" creationId="{F0882B38-8A8F-462F-AE19-0D25A6338E95}"/>
          </ac:inkMkLst>
        </pc:inkChg>
        <pc:cxnChg chg="add mod">
          <ac:chgData name="Shankar Kunwar" userId="d244fb764aa03eb0" providerId="LiveId" clId="{6AC1A570-E9C2-4589-B564-03D231A8E02C}" dt="2020-09-14T17:58:17.134" v="741" actId="1076"/>
          <ac:cxnSpMkLst>
            <pc:docMk/>
            <pc:sldMk cId="0" sldId="336"/>
            <ac:cxnSpMk id="7" creationId="{8D289186-F0C4-48DF-BAB1-92B8E7DA66B6}"/>
          </ac:cxnSpMkLst>
        </pc:cxnChg>
        <pc:cxnChg chg="add mod">
          <ac:chgData name="Shankar Kunwar" userId="d244fb764aa03eb0" providerId="LiveId" clId="{6AC1A570-E9C2-4589-B564-03D231A8E02C}" dt="2020-09-14T17:58:17.134" v="741" actId="1076"/>
          <ac:cxnSpMkLst>
            <pc:docMk/>
            <pc:sldMk cId="0" sldId="336"/>
            <ac:cxnSpMk id="15" creationId="{66908AFF-0AF2-453E-B85F-84D7120BE47D}"/>
          </ac:cxnSpMkLst>
        </pc:cxnChg>
        <pc:cxnChg chg="del mod">
          <ac:chgData name="Shankar Kunwar" userId="d244fb764aa03eb0" providerId="LiveId" clId="{6AC1A570-E9C2-4589-B564-03D231A8E02C}" dt="2020-09-14T17:49:37.173" v="645" actId="478"/>
          <ac:cxnSpMkLst>
            <pc:docMk/>
            <pc:sldMk cId="0" sldId="336"/>
            <ac:cxnSpMk id="83" creationId="{00000000-0000-0000-0000-000000000000}"/>
          </ac:cxnSpMkLst>
        </pc:cxnChg>
      </pc:sldChg>
      <pc:sldChg chg="addSp delSp modSp">
        <pc:chgData name="Shankar Kunwar" userId="d244fb764aa03eb0" providerId="LiveId" clId="{6AC1A570-E9C2-4589-B564-03D231A8E02C}" dt="2020-09-14T20:23:45.263" v="1690" actId="14100"/>
        <pc:sldMkLst>
          <pc:docMk/>
          <pc:sldMk cId="0" sldId="337"/>
        </pc:sldMkLst>
        <pc:spChg chg="mod">
          <ac:chgData name="Shankar Kunwar" userId="d244fb764aa03eb0" providerId="LiveId" clId="{6AC1A570-E9C2-4589-B564-03D231A8E02C}" dt="2020-09-14T20:23:39.703" v="1688" actId="20577"/>
          <ac:spMkLst>
            <pc:docMk/>
            <pc:sldMk cId="0" sldId="337"/>
            <ac:spMk id="50" creationId="{9708689D-2392-48FB-B21D-3A8EAC6E815C}"/>
          </ac:spMkLst>
        </pc:spChg>
        <pc:spChg chg="mod">
          <ac:chgData name="Shankar Kunwar" userId="d244fb764aa03eb0" providerId="LiveId" clId="{6AC1A570-E9C2-4589-B564-03D231A8E02C}" dt="2020-09-14T20:23:32.892" v="1685" actId="1076"/>
          <ac:spMkLst>
            <pc:docMk/>
            <pc:sldMk cId="0" sldId="337"/>
            <ac:spMk id="110" creationId="{00000000-0000-0000-0000-000000000000}"/>
          </ac:spMkLst>
        </pc:spChg>
        <pc:spChg chg="mod">
          <ac:chgData name="Shankar Kunwar" userId="d244fb764aa03eb0" providerId="LiveId" clId="{6AC1A570-E9C2-4589-B564-03D231A8E02C}" dt="2020-09-14T18:31:03.493" v="1252" actId="20577"/>
          <ac:spMkLst>
            <pc:docMk/>
            <pc:sldMk cId="0" sldId="337"/>
            <ac:spMk id="135" creationId="{00000000-0000-0000-0000-000000000000}"/>
          </ac:spMkLst>
        </pc:spChg>
        <pc:grpChg chg="add del mod">
          <ac:chgData name="Shankar Kunwar" userId="d244fb764aa03eb0" providerId="LiveId" clId="{6AC1A570-E9C2-4589-B564-03D231A8E02C}" dt="2020-09-14T18:33:04.318" v="1262" actId="478"/>
          <ac:grpSpMkLst>
            <pc:docMk/>
            <pc:sldMk cId="0" sldId="337"/>
            <ac:grpSpMk id="36" creationId="{AD3DE8A8-9F6C-497B-902C-F5F42036A5B0}"/>
          </ac:grpSpMkLst>
        </pc:grpChg>
        <pc:grpChg chg="mod">
          <ac:chgData name="Shankar Kunwar" userId="d244fb764aa03eb0" providerId="LiveId" clId="{6AC1A570-E9C2-4589-B564-03D231A8E02C}" dt="2020-09-14T18:33:01.767" v="1261"/>
          <ac:grpSpMkLst>
            <pc:docMk/>
            <pc:sldMk cId="0" sldId="337"/>
            <ac:grpSpMk id="37" creationId="{68F6310A-D492-4236-9B10-1CCEE43AEA97}"/>
          </ac:grpSpMkLst>
        </pc:grpChg>
        <pc:grpChg chg="mod">
          <ac:chgData name="Shankar Kunwar" userId="d244fb764aa03eb0" providerId="LiveId" clId="{6AC1A570-E9C2-4589-B564-03D231A8E02C}" dt="2020-09-14T18:33:01.767" v="1261"/>
          <ac:grpSpMkLst>
            <pc:docMk/>
            <pc:sldMk cId="0" sldId="337"/>
            <ac:grpSpMk id="38" creationId="{93F35DD1-05CF-4411-9075-9E42DAEA4554}"/>
          </ac:grpSpMkLst>
        </pc:grpChg>
        <pc:grpChg chg="mod">
          <ac:chgData name="Shankar Kunwar" userId="d244fb764aa03eb0" providerId="LiveId" clId="{6AC1A570-E9C2-4589-B564-03D231A8E02C}" dt="2020-09-14T18:33:01.767" v="1261"/>
          <ac:grpSpMkLst>
            <pc:docMk/>
            <pc:sldMk cId="0" sldId="337"/>
            <ac:grpSpMk id="39" creationId="{7DB6FE51-4FCF-4B5B-8DEF-DD65C276C74E}"/>
          </ac:grpSpMkLst>
        </pc:grpChg>
        <pc:grpChg chg="add mod">
          <ac:chgData name="Shankar Kunwar" userId="d244fb764aa03eb0" providerId="LiveId" clId="{6AC1A570-E9C2-4589-B564-03D231A8E02C}" dt="2020-09-14T20:23:29.374" v="1684" actId="1076"/>
          <ac:grpSpMkLst>
            <pc:docMk/>
            <pc:sldMk cId="0" sldId="337"/>
            <ac:grpSpMk id="46" creationId="{37C0234D-5300-4CBE-8243-B0155AC04B55}"/>
          </ac:grpSpMkLst>
        </pc:grpChg>
        <pc:grpChg chg="add mod">
          <ac:chgData name="Shankar Kunwar" userId="d244fb764aa03eb0" providerId="LiveId" clId="{6AC1A570-E9C2-4589-B564-03D231A8E02C}" dt="2020-09-14T20:23:37.645" v="1687" actId="1076"/>
          <ac:grpSpMkLst>
            <pc:docMk/>
            <pc:sldMk cId="0" sldId="337"/>
            <ac:grpSpMk id="49" creationId="{01CE0E3E-A9A8-4BCE-AC7A-ABA89C011EDB}"/>
          </ac:grpSpMkLst>
        </pc:grpChg>
        <pc:inkChg chg="add del">
          <ac:chgData name="Shankar Kunwar" userId="d244fb764aa03eb0" providerId="LiveId" clId="{6AC1A570-E9C2-4589-B564-03D231A8E02C}" dt="2020-09-14T18:25:26.102" v="992" actId="478"/>
          <ac:inkMkLst>
            <pc:docMk/>
            <pc:sldMk cId="0" sldId="337"/>
            <ac:inkMk id="2" creationId="{FB53F721-B83B-4A98-B7AC-358AA1BF43A3}"/>
          </ac:inkMkLst>
        </pc:inkChg>
        <pc:cxnChg chg="mod">
          <ac:chgData name="Shankar Kunwar" userId="d244fb764aa03eb0" providerId="LiveId" clId="{6AC1A570-E9C2-4589-B564-03D231A8E02C}" dt="2020-09-14T20:23:45.263" v="1690" actId="14100"/>
          <ac:cxnSpMkLst>
            <pc:docMk/>
            <pc:sldMk cId="0" sldId="337"/>
            <ac:cxnSpMk id="51" creationId="{27A901F5-1262-426A-BF4A-AF80A594AD1C}"/>
          </ac:cxnSpMkLst>
        </pc:cxnChg>
      </pc:sldChg>
      <pc:sldChg chg="modSp mod">
        <pc:chgData name="Shankar Kunwar" userId="d244fb764aa03eb0" providerId="LiveId" clId="{6AC1A570-E9C2-4589-B564-03D231A8E02C}" dt="2020-09-19T19:51:19.450" v="2342" actId="20577"/>
        <pc:sldMkLst>
          <pc:docMk/>
          <pc:sldMk cId="0" sldId="338"/>
        </pc:sldMkLst>
        <pc:spChg chg="mod">
          <ac:chgData name="Shankar Kunwar" userId="d244fb764aa03eb0" providerId="LiveId" clId="{6AC1A570-E9C2-4589-B564-03D231A8E02C}" dt="2020-09-19T19:51:19.450" v="2342" actId="20577"/>
          <ac:spMkLst>
            <pc:docMk/>
            <pc:sldMk cId="0" sldId="338"/>
            <ac:spMk id="144385" creationId="{00000000-0000-0000-0000-000000000000}"/>
          </ac:spMkLst>
        </pc:spChg>
      </pc:sldChg>
      <pc:sldChg chg="delSp modSp add">
        <pc:chgData name="Shankar Kunwar" userId="d244fb764aa03eb0" providerId="LiveId" clId="{6AC1A570-E9C2-4589-B564-03D231A8E02C}" dt="2020-09-14T17:32:02.568" v="55" actId="20577"/>
        <pc:sldMkLst>
          <pc:docMk/>
          <pc:sldMk cId="409057529" sldId="348"/>
        </pc:sldMkLst>
        <pc:spChg chg="del">
          <ac:chgData name="Shankar Kunwar" userId="d244fb764aa03eb0" providerId="LiveId" clId="{6AC1A570-E9C2-4589-B564-03D231A8E02C}" dt="2020-09-14T17:30:24.489" v="35" actId="478"/>
          <ac:spMkLst>
            <pc:docMk/>
            <pc:sldMk cId="409057529" sldId="348"/>
            <ac:spMk id="13" creationId="{00000000-0000-0000-0000-000000000000}"/>
          </ac:spMkLst>
        </pc:spChg>
        <pc:spChg chg="del">
          <ac:chgData name="Shankar Kunwar" userId="d244fb764aa03eb0" providerId="LiveId" clId="{6AC1A570-E9C2-4589-B564-03D231A8E02C}" dt="2020-09-14T17:30:20.223" v="34" actId="478"/>
          <ac:spMkLst>
            <pc:docMk/>
            <pc:sldMk cId="409057529" sldId="348"/>
            <ac:spMk id="15" creationId="{00000000-0000-0000-0000-000000000000}"/>
          </ac:spMkLst>
        </pc:spChg>
        <pc:spChg chg="mod">
          <ac:chgData name="Shankar Kunwar" userId="d244fb764aa03eb0" providerId="LiveId" clId="{6AC1A570-E9C2-4589-B564-03D231A8E02C}" dt="2020-09-14T17:32:02.568" v="55" actId="20577"/>
          <ac:spMkLst>
            <pc:docMk/>
            <pc:sldMk cId="409057529" sldId="348"/>
            <ac:spMk id="16" creationId="{00000000-0000-0000-0000-000000000000}"/>
          </ac:spMkLst>
        </pc:spChg>
        <pc:spChg chg="del">
          <ac:chgData name="Shankar Kunwar" userId="d244fb764aa03eb0" providerId="LiveId" clId="{6AC1A570-E9C2-4589-B564-03D231A8E02C}" dt="2020-09-14T17:30:48.779" v="39" actId="21"/>
          <ac:spMkLst>
            <pc:docMk/>
            <pc:sldMk cId="409057529" sldId="348"/>
            <ac:spMk id="17" creationId="{00000000-0000-0000-0000-000000000000}"/>
          </ac:spMkLst>
        </pc:spChg>
        <pc:spChg chg="del">
          <ac:chgData name="Shankar Kunwar" userId="d244fb764aa03eb0" providerId="LiveId" clId="{6AC1A570-E9C2-4589-B564-03D231A8E02C}" dt="2020-09-14T17:30:20.223" v="34" actId="478"/>
          <ac:spMkLst>
            <pc:docMk/>
            <pc:sldMk cId="409057529" sldId="348"/>
            <ac:spMk id="19" creationId="{00000000-0000-0000-0000-000000000000}"/>
          </ac:spMkLst>
        </pc:spChg>
        <pc:spChg chg="del">
          <ac:chgData name="Shankar Kunwar" userId="d244fb764aa03eb0" providerId="LiveId" clId="{6AC1A570-E9C2-4589-B564-03D231A8E02C}" dt="2020-09-14T17:30:20.223" v="34" actId="478"/>
          <ac:spMkLst>
            <pc:docMk/>
            <pc:sldMk cId="409057529" sldId="348"/>
            <ac:spMk id="20" creationId="{00000000-0000-0000-0000-000000000000}"/>
          </ac:spMkLst>
        </pc:spChg>
        <pc:spChg chg="del">
          <ac:chgData name="Shankar Kunwar" userId="d244fb764aa03eb0" providerId="LiveId" clId="{6AC1A570-E9C2-4589-B564-03D231A8E02C}" dt="2020-09-14T17:30:32.182" v="37" actId="478"/>
          <ac:spMkLst>
            <pc:docMk/>
            <pc:sldMk cId="409057529" sldId="348"/>
            <ac:spMk id="27650" creationId="{00000000-0000-0000-0000-000000000000}"/>
          </ac:spMkLst>
        </pc:spChg>
      </pc:sldChg>
      <pc:sldChg chg="addSp modSp new">
        <pc:chgData name="Shankar Kunwar" userId="d244fb764aa03eb0" providerId="LiveId" clId="{6AC1A570-E9C2-4589-B564-03D231A8E02C}" dt="2020-09-14T17:31:42.795" v="51" actId="1076"/>
        <pc:sldMkLst>
          <pc:docMk/>
          <pc:sldMk cId="1788307341" sldId="349"/>
        </pc:sldMkLst>
        <pc:spChg chg="add mod">
          <ac:chgData name="Shankar Kunwar" userId="d244fb764aa03eb0" providerId="LiveId" clId="{6AC1A570-E9C2-4589-B564-03D231A8E02C}" dt="2020-09-14T17:31:42.795" v="51" actId="1076"/>
          <ac:spMkLst>
            <pc:docMk/>
            <pc:sldMk cId="1788307341" sldId="349"/>
            <ac:spMk id="2" creationId="{ACDF2E61-782B-4D53-B18A-35724C043D81}"/>
          </ac:spMkLst>
        </pc:spChg>
      </pc:sldChg>
      <pc:sldChg chg="addSp delSp modSp new">
        <pc:chgData name="Shankar Kunwar" userId="d244fb764aa03eb0" providerId="LiveId" clId="{6AC1A570-E9C2-4589-B564-03D231A8E02C}" dt="2020-09-14T20:35:28.779" v="1815" actId="14100"/>
        <pc:sldMkLst>
          <pc:docMk/>
          <pc:sldMk cId="4023516517" sldId="350"/>
        </pc:sldMkLst>
        <pc:spChg chg="add del mod">
          <ac:chgData name="Shankar Kunwar" userId="d244fb764aa03eb0" providerId="LiveId" clId="{6AC1A570-E9C2-4589-B564-03D231A8E02C}" dt="2020-09-14T18:12:11.784" v="847" actId="478"/>
          <ac:spMkLst>
            <pc:docMk/>
            <pc:sldMk cId="4023516517" sldId="350"/>
            <ac:spMk id="10" creationId="{9F1D3AAD-C51A-4F69-81AB-339BF4F29701}"/>
          </ac:spMkLst>
        </pc:spChg>
        <pc:spChg chg="add del mod">
          <ac:chgData name="Shankar Kunwar" userId="d244fb764aa03eb0" providerId="LiveId" clId="{6AC1A570-E9C2-4589-B564-03D231A8E02C}" dt="2020-09-14T18:00:33.406" v="768" actId="478"/>
          <ac:spMkLst>
            <pc:docMk/>
            <pc:sldMk cId="4023516517" sldId="350"/>
            <ac:spMk id="12" creationId="{2B938A92-B7E4-404D-BBD4-27F3FD3E5CC6}"/>
          </ac:spMkLst>
        </pc:spChg>
        <pc:spChg chg="add del mod">
          <ac:chgData name="Shankar Kunwar" userId="d244fb764aa03eb0" providerId="LiveId" clId="{6AC1A570-E9C2-4589-B564-03D231A8E02C}" dt="2020-09-14T18:00:38.832" v="770" actId="478"/>
          <ac:spMkLst>
            <pc:docMk/>
            <pc:sldMk cId="4023516517" sldId="350"/>
            <ac:spMk id="13" creationId="{1835F57C-097C-409F-8DF2-A2E0A1E1291F}"/>
          </ac:spMkLst>
        </pc:spChg>
        <pc:spChg chg="add del mod">
          <ac:chgData name="Shankar Kunwar" userId="d244fb764aa03eb0" providerId="LiveId" clId="{6AC1A570-E9C2-4589-B564-03D231A8E02C}" dt="2020-09-14T18:00:35.873" v="769" actId="478"/>
          <ac:spMkLst>
            <pc:docMk/>
            <pc:sldMk cId="4023516517" sldId="350"/>
            <ac:spMk id="14" creationId="{450B13F3-23A0-402B-9536-D8630CB254AC}"/>
          </ac:spMkLst>
        </pc:spChg>
        <pc:spChg chg="add mod">
          <ac:chgData name="Shankar Kunwar" userId="d244fb764aa03eb0" providerId="LiveId" clId="{6AC1A570-E9C2-4589-B564-03D231A8E02C}" dt="2020-09-14T18:05:02.325" v="780" actId="164"/>
          <ac:spMkLst>
            <pc:docMk/>
            <pc:sldMk cId="4023516517" sldId="350"/>
            <ac:spMk id="15" creationId="{3B720E30-995B-40D1-B094-A7A292FDD641}"/>
          </ac:spMkLst>
        </pc:spChg>
        <pc:spChg chg="add mod">
          <ac:chgData name="Shankar Kunwar" userId="d244fb764aa03eb0" providerId="LiveId" clId="{6AC1A570-E9C2-4589-B564-03D231A8E02C}" dt="2020-09-14T18:05:02.325" v="780" actId="164"/>
          <ac:spMkLst>
            <pc:docMk/>
            <pc:sldMk cId="4023516517" sldId="350"/>
            <ac:spMk id="16" creationId="{9751CFFA-0D15-45F4-B416-4B907A7ED047}"/>
          </ac:spMkLst>
        </pc:spChg>
        <pc:spChg chg="add del">
          <ac:chgData name="Shankar Kunwar" userId="d244fb764aa03eb0" providerId="LiveId" clId="{6AC1A570-E9C2-4589-B564-03D231A8E02C}" dt="2020-09-14T18:05:08.924" v="783" actId="478"/>
          <ac:spMkLst>
            <pc:docMk/>
            <pc:sldMk cId="4023516517" sldId="350"/>
            <ac:spMk id="18" creationId="{0304C70F-8754-42D4-A744-B96C6B77B638}"/>
          </ac:spMkLst>
        </pc:spChg>
        <pc:spChg chg="del">
          <ac:chgData name="Shankar Kunwar" userId="d244fb764aa03eb0" providerId="LiveId" clId="{6AC1A570-E9C2-4589-B564-03D231A8E02C}" dt="2020-09-14T18:05:17.448" v="786" actId="478"/>
          <ac:spMkLst>
            <pc:docMk/>
            <pc:sldMk cId="4023516517" sldId="350"/>
            <ac:spMk id="25" creationId="{7FA824B6-7B0C-4152-BB9F-B0FF18EA8CAE}"/>
          </ac:spMkLst>
        </pc:spChg>
        <pc:spChg chg="del">
          <ac:chgData name="Shankar Kunwar" userId="d244fb764aa03eb0" providerId="LiveId" clId="{6AC1A570-E9C2-4589-B564-03D231A8E02C}" dt="2020-09-14T18:05:20.909" v="787" actId="478"/>
          <ac:spMkLst>
            <pc:docMk/>
            <pc:sldMk cId="4023516517" sldId="350"/>
            <ac:spMk id="26" creationId="{3DB349E5-21D8-436F-BE54-90DE975B724C}"/>
          </ac:spMkLst>
        </pc:spChg>
        <pc:spChg chg="mod">
          <ac:chgData name="Shankar Kunwar" userId="d244fb764aa03eb0" providerId="LiveId" clId="{6AC1A570-E9C2-4589-B564-03D231A8E02C}" dt="2020-09-14T18:14:14.372" v="886" actId="1076"/>
          <ac:spMkLst>
            <pc:docMk/>
            <pc:sldMk cId="4023516517" sldId="350"/>
            <ac:spMk id="28" creationId="{7BCCFB6E-CC8C-4589-B80D-A188AB6FDBCE}"/>
          </ac:spMkLst>
        </pc:spChg>
        <pc:spChg chg="add del mod">
          <ac:chgData name="Shankar Kunwar" userId="d244fb764aa03eb0" providerId="LiveId" clId="{6AC1A570-E9C2-4589-B564-03D231A8E02C}" dt="2020-09-14T18:05:47.277" v="790" actId="478"/>
          <ac:spMkLst>
            <pc:docMk/>
            <pc:sldMk cId="4023516517" sldId="350"/>
            <ac:spMk id="32" creationId="{CD9D312B-1E72-4174-9CDB-DD08EA57AA4D}"/>
          </ac:spMkLst>
        </pc:spChg>
        <pc:spChg chg="add del">
          <ac:chgData name="Shankar Kunwar" userId="d244fb764aa03eb0" providerId="LiveId" clId="{6AC1A570-E9C2-4589-B564-03D231A8E02C}" dt="2020-09-14T18:07:09.518" v="799" actId="478"/>
          <ac:spMkLst>
            <pc:docMk/>
            <pc:sldMk cId="4023516517" sldId="350"/>
            <ac:spMk id="33" creationId="{CA405FE6-0D7C-4996-900F-D9F36D71950D}"/>
          </ac:spMkLst>
        </pc:spChg>
        <pc:spChg chg="add del mod">
          <ac:chgData name="Shankar Kunwar" userId="d244fb764aa03eb0" providerId="LiveId" clId="{6AC1A570-E9C2-4589-B564-03D231A8E02C}" dt="2020-09-14T18:06:17.369" v="795" actId="478"/>
          <ac:spMkLst>
            <pc:docMk/>
            <pc:sldMk cId="4023516517" sldId="350"/>
            <ac:spMk id="34" creationId="{66A9EF7C-2796-4819-9B6C-DE06E7459381}"/>
          </ac:spMkLst>
        </pc:spChg>
        <pc:spChg chg="add del">
          <ac:chgData name="Shankar Kunwar" userId="d244fb764aa03eb0" providerId="LiveId" clId="{6AC1A570-E9C2-4589-B564-03D231A8E02C}" dt="2020-09-14T18:06:39.117" v="797" actId="478"/>
          <ac:spMkLst>
            <pc:docMk/>
            <pc:sldMk cId="4023516517" sldId="350"/>
            <ac:spMk id="35" creationId="{460C4430-0DDE-4160-BB23-B156E81C62BF}"/>
          </ac:spMkLst>
        </pc:spChg>
        <pc:spChg chg="add del">
          <ac:chgData name="Shankar Kunwar" userId="d244fb764aa03eb0" providerId="LiveId" clId="{6AC1A570-E9C2-4589-B564-03D231A8E02C}" dt="2020-09-14T18:07:14.455" v="800" actId="478"/>
          <ac:spMkLst>
            <pc:docMk/>
            <pc:sldMk cId="4023516517" sldId="350"/>
            <ac:spMk id="36" creationId="{4CAC5121-4134-425A-A014-D55794D50C22}"/>
          </ac:spMkLst>
        </pc:spChg>
        <pc:spChg chg="add del">
          <ac:chgData name="Shankar Kunwar" userId="d244fb764aa03eb0" providerId="LiveId" clId="{6AC1A570-E9C2-4589-B564-03D231A8E02C}" dt="2020-09-14T18:07:32.126" v="802" actId="478"/>
          <ac:spMkLst>
            <pc:docMk/>
            <pc:sldMk cId="4023516517" sldId="350"/>
            <ac:spMk id="37" creationId="{8AA2A5F5-ACC1-437C-8DD0-D3ABDE88A44A}"/>
          </ac:spMkLst>
        </pc:spChg>
        <pc:spChg chg="add mod">
          <ac:chgData name="Shankar Kunwar" userId="d244fb764aa03eb0" providerId="LiveId" clId="{6AC1A570-E9C2-4589-B564-03D231A8E02C}" dt="2020-09-14T18:10:07.510" v="814" actId="208"/>
          <ac:spMkLst>
            <pc:docMk/>
            <pc:sldMk cId="4023516517" sldId="350"/>
            <ac:spMk id="38" creationId="{D9ED3541-2A28-42C7-A021-E3FC6774D367}"/>
          </ac:spMkLst>
        </pc:spChg>
        <pc:spChg chg="add mod">
          <ac:chgData name="Shankar Kunwar" userId="d244fb764aa03eb0" providerId="LiveId" clId="{6AC1A570-E9C2-4589-B564-03D231A8E02C}" dt="2020-09-14T18:10:05.110" v="813" actId="208"/>
          <ac:spMkLst>
            <pc:docMk/>
            <pc:sldMk cId="4023516517" sldId="350"/>
            <ac:spMk id="39" creationId="{C7FE75A9-49D7-4FD0-896C-8BB21C7A669A}"/>
          </ac:spMkLst>
        </pc:spChg>
        <pc:spChg chg="add del mod topLvl">
          <ac:chgData name="Shankar Kunwar" userId="d244fb764aa03eb0" providerId="LiveId" clId="{6AC1A570-E9C2-4589-B564-03D231A8E02C}" dt="2020-09-14T18:41:30.147" v="1324" actId="478"/>
          <ac:spMkLst>
            <pc:docMk/>
            <pc:sldMk cId="4023516517" sldId="350"/>
            <ac:spMk id="41" creationId="{EC94D5AF-3C46-433A-953B-4CD6AABCD520}"/>
          </ac:spMkLst>
        </pc:spChg>
        <pc:spChg chg="add mod">
          <ac:chgData name="Shankar Kunwar" userId="d244fb764aa03eb0" providerId="LiveId" clId="{6AC1A570-E9C2-4589-B564-03D231A8E02C}" dt="2020-09-14T18:11:59.295" v="844" actId="1076"/>
          <ac:spMkLst>
            <pc:docMk/>
            <pc:sldMk cId="4023516517" sldId="350"/>
            <ac:spMk id="49" creationId="{6C054D21-CFC5-4865-8801-90923809EDC2}"/>
          </ac:spMkLst>
        </pc:spChg>
        <pc:spChg chg="add mod">
          <ac:chgData name="Shankar Kunwar" userId="d244fb764aa03eb0" providerId="LiveId" clId="{6AC1A570-E9C2-4589-B564-03D231A8E02C}" dt="2020-09-14T18:11:59.295" v="844" actId="1076"/>
          <ac:spMkLst>
            <pc:docMk/>
            <pc:sldMk cId="4023516517" sldId="350"/>
            <ac:spMk id="50" creationId="{BF9CAEAA-EF1B-4EEE-91EC-D7ADBEF398F3}"/>
          </ac:spMkLst>
        </pc:spChg>
        <pc:spChg chg="add mod topLvl">
          <ac:chgData name="Shankar Kunwar" userId="d244fb764aa03eb0" providerId="LiveId" clId="{6AC1A570-E9C2-4589-B564-03D231A8E02C}" dt="2020-09-14T19:16:41.751" v="1562" actId="164"/>
          <ac:spMkLst>
            <pc:docMk/>
            <pc:sldMk cId="4023516517" sldId="350"/>
            <ac:spMk id="51" creationId="{FF619351-5D1C-4F89-80E1-ED60BC5D9AC0}"/>
          </ac:spMkLst>
        </pc:spChg>
        <pc:spChg chg="add mod">
          <ac:chgData name="Shankar Kunwar" userId="d244fb764aa03eb0" providerId="LiveId" clId="{6AC1A570-E9C2-4589-B564-03D231A8E02C}" dt="2020-09-14T19:14:42.825" v="1540" actId="58"/>
          <ac:spMkLst>
            <pc:docMk/>
            <pc:sldMk cId="4023516517" sldId="350"/>
            <ac:spMk id="52" creationId="{C8E9C695-2B83-4BD9-AC3E-4A4F13DB019C}"/>
          </ac:spMkLst>
        </pc:spChg>
        <pc:spChg chg="add del mod">
          <ac:chgData name="Shankar Kunwar" userId="d244fb764aa03eb0" providerId="LiveId" clId="{6AC1A570-E9C2-4589-B564-03D231A8E02C}" dt="2020-09-14T18:15:05.541" v="904" actId="478"/>
          <ac:spMkLst>
            <pc:docMk/>
            <pc:sldMk cId="4023516517" sldId="350"/>
            <ac:spMk id="53" creationId="{32B07DEC-EEFE-49B6-AD4C-F27BBFB829BA}"/>
          </ac:spMkLst>
        </pc:spChg>
        <pc:spChg chg="add mod">
          <ac:chgData name="Shankar Kunwar" userId="d244fb764aa03eb0" providerId="LiveId" clId="{6AC1A570-E9C2-4589-B564-03D231A8E02C}" dt="2020-09-14T18:15:21.868" v="926" actId="1076"/>
          <ac:spMkLst>
            <pc:docMk/>
            <pc:sldMk cId="4023516517" sldId="350"/>
            <ac:spMk id="54" creationId="{E53CBD3C-737A-4351-9FBE-A8B6F0A0C0D4}"/>
          </ac:spMkLst>
        </pc:spChg>
        <pc:spChg chg="add mod topLvl">
          <ac:chgData name="Shankar Kunwar" userId="d244fb764aa03eb0" providerId="LiveId" clId="{6AC1A570-E9C2-4589-B564-03D231A8E02C}" dt="2020-09-14T19:17:57.471" v="1565" actId="14100"/>
          <ac:spMkLst>
            <pc:docMk/>
            <pc:sldMk cId="4023516517" sldId="350"/>
            <ac:spMk id="55" creationId="{F7FB7F98-F8B8-4FAD-969F-F7688D827AFB}"/>
          </ac:spMkLst>
        </pc:spChg>
        <pc:spChg chg="add del">
          <ac:chgData name="Shankar Kunwar" userId="d244fb764aa03eb0" providerId="LiveId" clId="{6AC1A570-E9C2-4589-B564-03D231A8E02C}" dt="2020-09-14T18:20:48.999" v="967" actId="478"/>
          <ac:spMkLst>
            <pc:docMk/>
            <pc:sldMk cId="4023516517" sldId="350"/>
            <ac:spMk id="56" creationId="{9757F83F-783A-4FC6-AC0C-FC0747A6A33F}"/>
          </ac:spMkLst>
        </pc:spChg>
        <pc:spChg chg="add mod">
          <ac:chgData name="Shankar Kunwar" userId="d244fb764aa03eb0" providerId="LiveId" clId="{6AC1A570-E9C2-4589-B564-03D231A8E02C}" dt="2020-09-14T19:16:46.119" v="1563" actId="164"/>
          <ac:spMkLst>
            <pc:docMk/>
            <pc:sldMk cId="4023516517" sldId="350"/>
            <ac:spMk id="58" creationId="{3420CC15-5439-4FB4-B4F1-522E70CEA87C}"/>
          </ac:spMkLst>
        </pc:spChg>
        <pc:spChg chg="del">
          <ac:chgData name="Shankar Kunwar" userId="d244fb764aa03eb0" providerId="LiveId" clId="{6AC1A570-E9C2-4589-B564-03D231A8E02C}" dt="2020-09-14T18:20:07.300" v="963" actId="478"/>
          <ac:spMkLst>
            <pc:docMk/>
            <pc:sldMk cId="4023516517" sldId="350"/>
            <ac:spMk id="62" creationId="{9C0074E2-12A6-4787-A683-E069F7A4476B}"/>
          </ac:spMkLst>
        </pc:spChg>
        <pc:spChg chg="del">
          <ac:chgData name="Shankar Kunwar" userId="d244fb764aa03eb0" providerId="LiveId" clId="{6AC1A570-E9C2-4589-B564-03D231A8E02C}" dt="2020-09-14T18:20:14.987" v="964" actId="478"/>
          <ac:spMkLst>
            <pc:docMk/>
            <pc:sldMk cId="4023516517" sldId="350"/>
            <ac:spMk id="63" creationId="{98A1AFD7-FD38-44B9-9D73-2B3F6E3795EC}"/>
          </ac:spMkLst>
        </pc:spChg>
        <pc:spChg chg="add mod">
          <ac:chgData name="Shankar Kunwar" userId="d244fb764aa03eb0" providerId="LiveId" clId="{6AC1A570-E9C2-4589-B564-03D231A8E02C}" dt="2020-09-14T19:16:46.119" v="1563" actId="164"/>
          <ac:spMkLst>
            <pc:docMk/>
            <pc:sldMk cId="4023516517" sldId="350"/>
            <ac:spMk id="69" creationId="{076901BD-5758-48DB-B84B-DCACE1CC9ABC}"/>
          </ac:spMkLst>
        </pc:spChg>
        <pc:spChg chg="add mod">
          <ac:chgData name="Shankar Kunwar" userId="d244fb764aa03eb0" providerId="LiveId" clId="{6AC1A570-E9C2-4589-B564-03D231A8E02C}" dt="2020-09-14T19:16:46.119" v="1563" actId="164"/>
          <ac:spMkLst>
            <pc:docMk/>
            <pc:sldMk cId="4023516517" sldId="350"/>
            <ac:spMk id="70" creationId="{42E5850B-972C-46E7-BCD8-E8202819AAE4}"/>
          </ac:spMkLst>
        </pc:spChg>
        <pc:spChg chg="add mod">
          <ac:chgData name="Shankar Kunwar" userId="d244fb764aa03eb0" providerId="LiveId" clId="{6AC1A570-E9C2-4589-B564-03D231A8E02C}" dt="2020-09-14T19:16:46.119" v="1563" actId="164"/>
          <ac:spMkLst>
            <pc:docMk/>
            <pc:sldMk cId="4023516517" sldId="350"/>
            <ac:spMk id="72" creationId="{C18CD313-FA35-4E31-AE16-C06224C32E46}"/>
          </ac:spMkLst>
        </pc:spChg>
        <pc:spChg chg="add mod">
          <ac:chgData name="Shankar Kunwar" userId="d244fb764aa03eb0" providerId="LiveId" clId="{6AC1A570-E9C2-4589-B564-03D231A8E02C}" dt="2020-09-14T19:16:46.119" v="1563" actId="164"/>
          <ac:spMkLst>
            <pc:docMk/>
            <pc:sldMk cId="4023516517" sldId="350"/>
            <ac:spMk id="73" creationId="{D98654E8-DF5A-48CC-B85A-F03B93F0278E}"/>
          </ac:spMkLst>
        </pc:spChg>
        <pc:spChg chg="add mod">
          <ac:chgData name="Shankar Kunwar" userId="d244fb764aa03eb0" providerId="LiveId" clId="{6AC1A570-E9C2-4589-B564-03D231A8E02C}" dt="2020-09-14T19:19:21.481" v="1614" actId="2711"/>
          <ac:spMkLst>
            <pc:docMk/>
            <pc:sldMk cId="4023516517" sldId="350"/>
            <ac:spMk id="78" creationId="{DDB96123-6675-4A0A-BA57-46F72BA0B487}"/>
          </ac:spMkLst>
        </pc:spChg>
        <pc:spChg chg="add mod">
          <ac:chgData name="Shankar Kunwar" userId="d244fb764aa03eb0" providerId="LiveId" clId="{6AC1A570-E9C2-4589-B564-03D231A8E02C}" dt="2020-09-14T19:14:12.556" v="1537" actId="1076"/>
          <ac:spMkLst>
            <pc:docMk/>
            <pc:sldMk cId="4023516517" sldId="350"/>
            <ac:spMk id="79" creationId="{925F3187-E4D1-49E0-8CF3-F70CA160A4DE}"/>
          </ac:spMkLst>
        </pc:spChg>
        <pc:spChg chg="add mod">
          <ac:chgData name="Shankar Kunwar" userId="d244fb764aa03eb0" providerId="LiveId" clId="{6AC1A570-E9C2-4589-B564-03D231A8E02C}" dt="2020-09-14T19:14:12.556" v="1537" actId="1076"/>
          <ac:spMkLst>
            <pc:docMk/>
            <pc:sldMk cId="4023516517" sldId="350"/>
            <ac:spMk id="80" creationId="{0509D79D-960E-4D94-9FF5-C0C28A79A544}"/>
          </ac:spMkLst>
        </pc:spChg>
        <pc:spChg chg="add mod">
          <ac:chgData name="Shankar Kunwar" userId="d244fb764aa03eb0" providerId="LiveId" clId="{6AC1A570-E9C2-4589-B564-03D231A8E02C}" dt="2020-09-14T19:14:12.556" v="1537" actId="1076"/>
          <ac:spMkLst>
            <pc:docMk/>
            <pc:sldMk cId="4023516517" sldId="350"/>
            <ac:spMk id="81" creationId="{9DE89B65-16D5-40EF-A3B6-7F683F130307}"/>
          </ac:spMkLst>
        </pc:spChg>
        <pc:spChg chg="add mod">
          <ac:chgData name="Shankar Kunwar" userId="d244fb764aa03eb0" providerId="LiveId" clId="{6AC1A570-E9C2-4589-B564-03D231A8E02C}" dt="2020-09-14T19:15:49.007" v="1555" actId="207"/>
          <ac:spMkLst>
            <pc:docMk/>
            <pc:sldMk cId="4023516517" sldId="350"/>
            <ac:spMk id="85" creationId="{8BAA3B3A-D40C-4734-A35D-914221AC7268}"/>
          </ac:spMkLst>
        </pc:spChg>
        <pc:spChg chg="add mod">
          <ac:chgData name="Shankar Kunwar" userId="d244fb764aa03eb0" providerId="LiveId" clId="{6AC1A570-E9C2-4589-B564-03D231A8E02C}" dt="2020-09-14T19:16:09.116" v="1560" actId="20577"/>
          <ac:spMkLst>
            <pc:docMk/>
            <pc:sldMk cId="4023516517" sldId="350"/>
            <ac:spMk id="86" creationId="{6BC76E9F-293D-4C9C-8A48-AD8321B2683A}"/>
          </ac:spMkLst>
        </pc:spChg>
        <pc:spChg chg="add mod">
          <ac:chgData name="Shankar Kunwar" userId="d244fb764aa03eb0" providerId="LiveId" clId="{6AC1A570-E9C2-4589-B564-03D231A8E02C}" dt="2020-09-14T19:18:18.846" v="1571" actId="20577"/>
          <ac:spMkLst>
            <pc:docMk/>
            <pc:sldMk cId="4023516517" sldId="350"/>
            <ac:spMk id="89" creationId="{9CF87076-BD41-46ED-8552-AFC3C6CBF15C}"/>
          </ac:spMkLst>
        </pc:spChg>
        <pc:spChg chg="add mod">
          <ac:chgData name="Shankar Kunwar" userId="d244fb764aa03eb0" providerId="LiveId" clId="{6AC1A570-E9C2-4589-B564-03D231A8E02C}" dt="2020-09-14T19:18:21.271" v="1572" actId="20577"/>
          <ac:spMkLst>
            <pc:docMk/>
            <pc:sldMk cId="4023516517" sldId="350"/>
            <ac:spMk id="90" creationId="{8212D0ED-6D00-4994-8550-5802FEA01056}"/>
          </ac:spMkLst>
        </pc:spChg>
        <pc:spChg chg="add mod">
          <ac:chgData name="Shankar Kunwar" userId="d244fb764aa03eb0" providerId="LiveId" clId="{6AC1A570-E9C2-4589-B564-03D231A8E02C}" dt="2020-09-14T19:19:08.848" v="1613" actId="1076"/>
          <ac:spMkLst>
            <pc:docMk/>
            <pc:sldMk cId="4023516517" sldId="350"/>
            <ac:spMk id="91" creationId="{9FEDF734-33B7-4654-B3AE-22DE9B3C8156}"/>
          </ac:spMkLst>
        </pc:spChg>
        <pc:spChg chg="add mod">
          <ac:chgData name="Shankar Kunwar" userId="d244fb764aa03eb0" providerId="LiveId" clId="{6AC1A570-E9C2-4589-B564-03D231A8E02C}" dt="2020-09-14T20:19:01.453" v="1633" actId="1076"/>
          <ac:spMkLst>
            <pc:docMk/>
            <pc:sldMk cId="4023516517" sldId="350"/>
            <ac:spMk id="92" creationId="{55D278BD-C5C9-426F-8C6C-0F17411FA004}"/>
          </ac:spMkLst>
        </pc:spChg>
        <pc:spChg chg="add mod">
          <ac:chgData name="Shankar Kunwar" userId="d244fb764aa03eb0" providerId="LiveId" clId="{6AC1A570-E9C2-4589-B564-03D231A8E02C}" dt="2020-09-14T20:24:28.327" v="1696" actId="20577"/>
          <ac:spMkLst>
            <pc:docMk/>
            <pc:sldMk cId="4023516517" sldId="350"/>
            <ac:spMk id="93" creationId="{C7CE44A2-6CD7-494E-AD50-71126D64F627}"/>
          </ac:spMkLst>
        </pc:spChg>
        <pc:spChg chg="add del mod">
          <ac:chgData name="Shankar Kunwar" userId="d244fb764aa03eb0" providerId="LiveId" clId="{6AC1A570-E9C2-4589-B564-03D231A8E02C}" dt="2020-09-14T20:24:34.701" v="1697" actId="478"/>
          <ac:spMkLst>
            <pc:docMk/>
            <pc:sldMk cId="4023516517" sldId="350"/>
            <ac:spMk id="94" creationId="{487830E0-DEC9-4BFF-9697-DCB1831A0C60}"/>
          </ac:spMkLst>
        </pc:spChg>
        <pc:grpChg chg="add mod">
          <ac:chgData name="Shankar Kunwar" userId="d244fb764aa03eb0" providerId="LiveId" clId="{6AC1A570-E9C2-4589-B564-03D231A8E02C}" dt="2020-09-14T18:05:02.325" v="780" actId="164"/>
          <ac:grpSpMkLst>
            <pc:docMk/>
            <pc:sldMk cId="4023516517" sldId="350"/>
            <ac:grpSpMk id="2" creationId="{F010FFAC-48E8-487B-8B14-4ADA950BD349}"/>
          </ac:grpSpMkLst>
        </pc:grpChg>
        <pc:grpChg chg="add mod">
          <ac:chgData name="Shankar Kunwar" userId="d244fb764aa03eb0" providerId="LiveId" clId="{6AC1A570-E9C2-4589-B564-03D231A8E02C}" dt="2020-09-14T18:05:02.325" v="780" actId="164"/>
          <ac:grpSpMkLst>
            <pc:docMk/>
            <pc:sldMk cId="4023516517" sldId="350"/>
            <ac:grpSpMk id="6" creationId="{DDEA8156-5EF8-488D-A36B-6910AEE7DA8C}"/>
          </ac:grpSpMkLst>
        </pc:grpChg>
        <pc:grpChg chg="add mod topLvl">
          <ac:chgData name="Shankar Kunwar" userId="d244fb764aa03eb0" providerId="LiveId" clId="{6AC1A570-E9C2-4589-B564-03D231A8E02C}" dt="2020-09-14T19:16:41.751" v="1562" actId="164"/>
          <ac:grpSpMkLst>
            <pc:docMk/>
            <pc:sldMk cId="4023516517" sldId="350"/>
            <ac:grpSpMk id="17" creationId="{5ECE40E5-1370-4C11-851D-4B9324DB45B0}"/>
          </ac:grpSpMkLst>
        </pc:grpChg>
        <pc:grpChg chg="add mod">
          <ac:chgData name="Shankar Kunwar" userId="d244fb764aa03eb0" providerId="LiveId" clId="{6AC1A570-E9C2-4589-B564-03D231A8E02C}" dt="2020-09-14T18:11:59.295" v="844" actId="1076"/>
          <ac:grpSpMkLst>
            <pc:docMk/>
            <pc:sldMk cId="4023516517" sldId="350"/>
            <ac:grpSpMk id="19" creationId="{3C8BA3C5-01B5-4FDE-A632-5D33798A98C6}"/>
          </ac:grpSpMkLst>
        </pc:grpChg>
        <pc:grpChg chg="mod">
          <ac:chgData name="Shankar Kunwar" userId="d244fb764aa03eb0" providerId="LiveId" clId="{6AC1A570-E9C2-4589-B564-03D231A8E02C}" dt="2020-09-14T18:05:12.531" v="784"/>
          <ac:grpSpMkLst>
            <pc:docMk/>
            <pc:sldMk cId="4023516517" sldId="350"/>
            <ac:grpSpMk id="20" creationId="{4C963009-EF20-4E59-9813-364F001657FC}"/>
          </ac:grpSpMkLst>
        </pc:grpChg>
        <pc:grpChg chg="mod">
          <ac:chgData name="Shankar Kunwar" userId="d244fb764aa03eb0" providerId="LiveId" clId="{6AC1A570-E9C2-4589-B564-03D231A8E02C}" dt="2020-09-14T18:05:12.531" v="784"/>
          <ac:grpSpMkLst>
            <pc:docMk/>
            <pc:sldMk cId="4023516517" sldId="350"/>
            <ac:grpSpMk id="21" creationId="{43876315-7F00-44C8-9988-B3E03F320797}"/>
          </ac:grpSpMkLst>
        </pc:grpChg>
        <pc:grpChg chg="add mod">
          <ac:chgData name="Shankar Kunwar" userId="d244fb764aa03eb0" providerId="LiveId" clId="{6AC1A570-E9C2-4589-B564-03D231A8E02C}" dt="2020-09-14T18:11:59.295" v="844" actId="1076"/>
          <ac:grpSpMkLst>
            <pc:docMk/>
            <pc:sldMk cId="4023516517" sldId="350"/>
            <ac:grpSpMk id="40" creationId="{240F3EF2-3619-4223-ADF3-1A54B4483DCA}"/>
          </ac:grpSpMkLst>
        </pc:grpChg>
        <pc:grpChg chg="add del mod">
          <ac:chgData name="Shankar Kunwar" userId="d244fb764aa03eb0" providerId="LiveId" clId="{6AC1A570-E9C2-4589-B564-03D231A8E02C}" dt="2020-09-14T18:41:37.356" v="1325" actId="478"/>
          <ac:grpSpMkLst>
            <pc:docMk/>
            <pc:sldMk cId="4023516517" sldId="350"/>
            <ac:grpSpMk id="44" creationId="{67AE141D-7FA6-4213-A56A-555FF69D54EA}"/>
          </ac:grpSpMkLst>
        </pc:grpChg>
        <pc:grpChg chg="add mod">
          <ac:chgData name="Shankar Kunwar" userId="d244fb764aa03eb0" providerId="LiveId" clId="{6AC1A570-E9C2-4589-B564-03D231A8E02C}" dt="2020-09-14T18:11:59.295" v="844" actId="1076"/>
          <ac:grpSpMkLst>
            <pc:docMk/>
            <pc:sldMk cId="4023516517" sldId="350"/>
            <ac:grpSpMk id="45" creationId="{8EB9503D-61A5-4B1E-95F7-24F578B138C2}"/>
          </ac:grpSpMkLst>
        </pc:grpChg>
        <pc:grpChg chg="add del mod">
          <ac:chgData name="Shankar Kunwar" userId="d244fb764aa03eb0" providerId="LiveId" clId="{6AC1A570-E9C2-4589-B564-03D231A8E02C}" dt="2020-09-14T18:19:52.373" v="960" actId="165"/>
          <ac:grpSpMkLst>
            <pc:docMk/>
            <pc:sldMk cId="4023516517" sldId="350"/>
            <ac:grpSpMk id="57" creationId="{7D86734B-4E18-4345-BF1D-AC673A98B70E}"/>
          </ac:grpSpMkLst>
        </pc:grpChg>
        <pc:grpChg chg="add mod">
          <ac:chgData name="Shankar Kunwar" userId="d244fb764aa03eb0" providerId="LiveId" clId="{6AC1A570-E9C2-4589-B564-03D231A8E02C}" dt="2020-09-14T19:16:46.119" v="1563" actId="164"/>
          <ac:grpSpMkLst>
            <pc:docMk/>
            <pc:sldMk cId="4023516517" sldId="350"/>
            <ac:grpSpMk id="59" creationId="{6A3615E9-C8C4-4709-BA46-8BF9939AFF3F}"/>
          </ac:grpSpMkLst>
        </pc:grpChg>
        <pc:grpChg chg="mod">
          <ac:chgData name="Shankar Kunwar" userId="d244fb764aa03eb0" providerId="LiveId" clId="{6AC1A570-E9C2-4589-B564-03D231A8E02C}" dt="2020-09-14T18:19:59.232" v="961"/>
          <ac:grpSpMkLst>
            <pc:docMk/>
            <pc:sldMk cId="4023516517" sldId="350"/>
            <ac:grpSpMk id="60" creationId="{DF76B3F5-C37C-434E-96B0-E3FEB40C2EE1}"/>
          </ac:grpSpMkLst>
        </pc:grpChg>
        <pc:grpChg chg="mod">
          <ac:chgData name="Shankar Kunwar" userId="d244fb764aa03eb0" providerId="LiveId" clId="{6AC1A570-E9C2-4589-B564-03D231A8E02C}" dt="2020-09-14T18:19:59.232" v="961"/>
          <ac:grpSpMkLst>
            <pc:docMk/>
            <pc:sldMk cId="4023516517" sldId="350"/>
            <ac:grpSpMk id="61" creationId="{65D91BE8-66F2-476B-9FF5-3979DD17F6F4}"/>
          </ac:grpSpMkLst>
        </pc:grpChg>
        <pc:grpChg chg="add mod">
          <ac:chgData name="Shankar Kunwar" userId="d244fb764aa03eb0" providerId="LiveId" clId="{6AC1A570-E9C2-4589-B564-03D231A8E02C}" dt="2020-09-14T18:41:43.359" v="1327" actId="1076"/>
          <ac:grpSpMkLst>
            <pc:docMk/>
            <pc:sldMk cId="4023516517" sldId="350"/>
            <ac:grpSpMk id="74" creationId="{1EA88B3F-8BCE-42C8-9FD5-B8681238FE99}"/>
          </ac:grpSpMkLst>
        </pc:grpChg>
        <pc:grpChg chg="add mod">
          <ac:chgData name="Shankar Kunwar" userId="d244fb764aa03eb0" providerId="LiveId" clId="{6AC1A570-E9C2-4589-B564-03D231A8E02C}" dt="2020-09-14T19:16:41.751" v="1562" actId="164"/>
          <ac:grpSpMkLst>
            <pc:docMk/>
            <pc:sldMk cId="4023516517" sldId="350"/>
            <ac:grpSpMk id="84" creationId="{4979715B-AE12-4B9A-8936-E727965CC455}"/>
          </ac:grpSpMkLst>
        </pc:grpChg>
        <pc:grpChg chg="add mod">
          <ac:chgData name="Shankar Kunwar" userId="d244fb764aa03eb0" providerId="LiveId" clId="{6AC1A570-E9C2-4589-B564-03D231A8E02C}" dt="2020-09-14T19:16:50.621" v="1564" actId="1076"/>
          <ac:grpSpMkLst>
            <pc:docMk/>
            <pc:sldMk cId="4023516517" sldId="350"/>
            <ac:grpSpMk id="87" creationId="{D8F6A432-9EF5-4F42-BAE2-DA4D14DD527F}"/>
          </ac:grpSpMkLst>
        </pc:grpChg>
        <pc:picChg chg="add del mod">
          <ac:chgData name="Shankar Kunwar" userId="d244fb764aa03eb0" providerId="LiveId" clId="{6AC1A570-E9C2-4589-B564-03D231A8E02C}" dt="2020-09-14T18:22:41.261" v="978" actId="478"/>
          <ac:picMkLst>
            <pc:docMk/>
            <pc:sldMk cId="4023516517" sldId="350"/>
            <ac:picMk id="19458" creationId="{E1D6CFB1-BA38-4FEF-9851-283245EC7BE2}"/>
          </ac:picMkLst>
        </pc:picChg>
        <pc:cxnChg chg="add del mod">
          <ac:chgData name="Shankar Kunwar" userId="d244fb764aa03eb0" providerId="LiveId" clId="{6AC1A570-E9C2-4589-B564-03D231A8E02C}" dt="2020-09-14T18:12:17.121" v="848" actId="478"/>
          <ac:cxnSpMkLst>
            <pc:docMk/>
            <pc:sldMk cId="4023516517" sldId="350"/>
            <ac:cxnSpMk id="9" creationId="{2E58304F-8E2B-4091-9C48-0DD23326B288}"/>
          </ac:cxnSpMkLst>
        </pc:cxnChg>
        <pc:cxnChg chg="add del mod">
          <ac:chgData name="Shankar Kunwar" userId="d244fb764aa03eb0" providerId="LiveId" clId="{6AC1A570-E9C2-4589-B564-03D231A8E02C}" dt="2020-09-14T18:12:07.950" v="846" actId="478"/>
          <ac:cxnSpMkLst>
            <pc:docMk/>
            <pc:sldMk cId="4023516517" sldId="350"/>
            <ac:cxnSpMk id="11" creationId="{7E10A19A-AFCA-4034-8B8B-4B63E8EF3AA6}"/>
          </ac:cxnSpMkLst>
        </pc:cxnChg>
        <pc:cxnChg chg="add mod topLvl">
          <ac:chgData name="Shankar Kunwar" userId="d244fb764aa03eb0" providerId="LiveId" clId="{6AC1A570-E9C2-4589-B564-03D231A8E02C}" dt="2020-09-14T18:41:37.356" v="1325" actId="478"/>
          <ac:cxnSpMkLst>
            <pc:docMk/>
            <pc:sldMk cId="4023516517" sldId="350"/>
            <ac:cxnSpMk id="43" creationId="{36B93219-C64A-432E-B319-C786FE8C766E}"/>
          </ac:cxnSpMkLst>
        </pc:cxnChg>
        <pc:cxnChg chg="mod">
          <ac:chgData name="Shankar Kunwar" userId="d244fb764aa03eb0" providerId="LiveId" clId="{6AC1A570-E9C2-4589-B564-03D231A8E02C}" dt="2020-09-14T18:11:07.462" v="830" actId="14100"/>
          <ac:cxnSpMkLst>
            <pc:docMk/>
            <pc:sldMk cId="4023516517" sldId="350"/>
            <ac:cxnSpMk id="47" creationId="{B8E47147-D143-419A-9F02-2EEA799519F7}"/>
          </ac:cxnSpMkLst>
        </pc:cxnChg>
        <pc:cxnChg chg="mod">
          <ac:chgData name="Shankar Kunwar" userId="d244fb764aa03eb0" providerId="LiveId" clId="{6AC1A570-E9C2-4589-B564-03D231A8E02C}" dt="2020-09-14T18:41:52.941" v="1329" actId="14100"/>
          <ac:cxnSpMkLst>
            <pc:docMk/>
            <pc:sldMk cId="4023516517" sldId="350"/>
            <ac:cxnSpMk id="76" creationId="{2C961800-81A4-44F9-96B2-0E4801FB73CB}"/>
          </ac:cxnSpMkLst>
        </pc:cxnChg>
        <pc:cxnChg chg="add">
          <ac:chgData name="Shankar Kunwar" userId="d244fb764aa03eb0" providerId="LiveId" clId="{6AC1A570-E9C2-4589-B564-03D231A8E02C}" dt="2020-09-14T19:14:20.361" v="1538" actId="11529"/>
          <ac:cxnSpMkLst>
            <pc:docMk/>
            <pc:sldMk cId="4023516517" sldId="350"/>
            <ac:cxnSpMk id="83" creationId="{E5CF3342-3223-4041-B38F-4B558AC00CFD}"/>
          </ac:cxnSpMkLst>
        </pc:cxnChg>
        <pc:cxnChg chg="add mod">
          <ac:chgData name="Shankar Kunwar" userId="d244fb764aa03eb0" providerId="LiveId" clId="{6AC1A570-E9C2-4589-B564-03D231A8E02C}" dt="2020-09-14T20:35:00.289" v="1812" actId="1076"/>
          <ac:cxnSpMkLst>
            <pc:docMk/>
            <pc:sldMk cId="4023516517" sldId="350"/>
            <ac:cxnSpMk id="95" creationId="{1F0BDEAF-13EA-4B4A-A298-D7C0D760FE1F}"/>
          </ac:cxnSpMkLst>
        </pc:cxnChg>
        <pc:cxnChg chg="add mod">
          <ac:chgData name="Shankar Kunwar" userId="d244fb764aa03eb0" providerId="LiveId" clId="{6AC1A570-E9C2-4589-B564-03D231A8E02C}" dt="2020-09-14T20:35:28.779" v="1815" actId="14100"/>
          <ac:cxnSpMkLst>
            <pc:docMk/>
            <pc:sldMk cId="4023516517" sldId="350"/>
            <ac:cxnSpMk id="96" creationId="{90346CB0-B10F-414F-81BD-E93C757E97C2}"/>
          </ac:cxnSpMkLst>
        </pc:cxnChg>
      </pc:sldChg>
      <pc:sldChg chg="addSp delSp modSp new modAnim">
        <pc:chgData name="Shankar Kunwar" userId="d244fb764aa03eb0" providerId="LiveId" clId="{6AC1A570-E9C2-4589-B564-03D231A8E02C}" dt="2020-09-14T20:35:45.990" v="1819" actId="1076"/>
        <pc:sldMkLst>
          <pc:docMk/>
          <pc:sldMk cId="3944383714" sldId="351"/>
        </pc:sldMkLst>
        <pc:spChg chg="add mod">
          <ac:chgData name="Shankar Kunwar" userId="d244fb764aa03eb0" providerId="LiveId" clId="{6AC1A570-E9C2-4589-B564-03D231A8E02C}" dt="2020-09-14T20:27:20.091" v="1718" actId="1076"/>
          <ac:spMkLst>
            <pc:docMk/>
            <pc:sldMk cId="3944383714" sldId="351"/>
            <ac:spMk id="2" creationId="{4A2AA2E4-D130-4262-B148-D9F3C84C37AE}"/>
          </ac:spMkLst>
        </pc:spChg>
        <pc:spChg chg="add mod">
          <ac:chgData name="Shankar Kunwar" userId="d244fb764aa03eb0" providerId="LiveId" clId="{6AC1A570-E9C2-4589-B564-03D231A8E02C}" dt="2020-09-14T20:27:15.446" v="1717" actId="1076"/>
          <ac:spMkLst>
            <pc:docMk/>
            <pc:sldMk cId="3944383714" sldId="351"/>
            <ac:spMk id="13" creationId="{C2BED97D-20CE-481F-A8A8-30C1711BD5E9}"/>
          </ac:spMkLst>
        </pc:spChg>
        <pc:spChg chg="add mod">
          <ac:chgData name="Shankar Kunwar" userId="d244fb764aa03eb0" providerId="LiveId" clId="{6AC1A570-E9C2-4589-B564-03D231A8E02C}" dt="2020-09-14T20:27:20.091" v="1718" actId="1076"/>
          <ac:spMkLst>
            <pc:docMk/>
            <pc:sldMk cId="3944383714" sldId="351"/>
            <ac:spMk id="14" creationId="{1479F2D6-80BD-43DE-BB48-DFC32BB3932D}"/>
          </ac:spMkLst>
        </pc:spChg>
        <pc:spChg chg="add mod">
          <ac:chgData name="Shankar Kunwar" userId="d244fb764aa03eb0" providerId="LiveId" clId="{6AC1A570-E9C2-4589-B564-03D231A8E02C}" dt="2020-09-14T20:25:37.429" v="1706" actId="1076"/>
          <ac:spMkLst>
            <pc:docMk/>
            <pc:sldMk cId="3944383714" sldId="351"/>
            <ac:spMk id="15" creationId="{D3913E45-02DA-4826-BA76-42E22B98356A}"/>
          </ac:spMkLst>
        </pc:spChg>
        <pc:spChg chg="add mod">
          <ac:chgData name="Shankar Kunwar" userId="d244fb764aa03eb0" providerId="LiveId" clId="{6AC1A570-E9C2-4589-B564-03D231A8E02C}" dt="2020-09-14T20:27:15.446" v="1717" actId="1076"/>
          <ac:spMkLst>
            <pc:docMk/>
            <pc:sldMk cId="3944383714" sldId="351"/>
            <ac:spMk id="16" creationId="{299784BE-E5D6-4871-8632-348234950C6E}"/>
          </ac:spMkLst>
        </pc:spChg>
        <pc:spChg chg="add mod">
          <ac:chgData name="Shankar Kunwar" userId="d244fb764aa03eb0" providerId="LiveId" clId="{6AC1A570-E9C2-4589-B564-03D231A8E02C}" dt="2020-09-14T20:25:37.429" v="1706" actId="1076"/>
          <ac:spMkLst>
            <pc:docMk/>
            <pc:sldMk cId="3944383714" sldId="351"/>
            <ac:spMk id="18" creationId="{F16FFBCA-9F4B-431C-A149-253FAE53A3F6}"/>
          </ac:spMkLst>
        </pc:spChg>
        <pc:spChg chg="add mod">
          <ac:chgData name="Shankar Kunwar" userId="d244fb764aa03eb0" providerId="LiveId" clId="{6AC1A570-E9C2-4589-B564-03D231A8E02C}" dt="2020-09-14T20:25:47.336" v="1708" actId="1076"/>
          <ac:spMkLst>
            <pc:docMk/>
            <pc:sldMk cId="3944383714" sldId="351"/>
            <ac:spMk id="39" creationId="{176D8DAF-E2A6-4D7D-A345-09D3AD2DA568}"/>
          </ac:spMkLst>
        </pc:spChg>
        <pc:spChg chg="add mod">
          <ac:chgData name="Shankar Kunwar" userId="d244fb764aa03eb0" providerId="LiveId" clId="{6AC1A570-E9C2-4589-B564-03D231A8E02C}" dt="2020-09-14T20:27:20.091" v="1718" actId="1076"/>
          <ac:spMkLst>
            <pc:docMk/>
            <pc:sldMk cId="3944383714" sldId="351"/>
            <ac:spMk id="40" creationId="{40929887-DE2A-49BB-AFF2-8A8F0EC7D0EA}"/>
          </ac:spMkLst>
        </pc:spChg>
        <pc:spChg chg="add mod">
          <ac:chgData name="Shankar Kunwar" userId="d244fb764aa03eb0" providerId="LiveId" clId="{6AC1A570-E9C2-4589-B564-03D231A8E02C}" dt="2020-09-14T20:27:15.446" v="1717" actId="1076"/>
          <ac:spMkLst>
            <pc:docMk/>
            <pc:sldMk cId="3944383714" sldId="351"/>
            <ac:spMk id="41" creationId="{DC11FC9F-AF89-4080-AE28-0B769CCB54D0}"/>
          </ac:spMkLst>
        </pc:spChg>
        <pc:spChg chg="add mod">
          <ac:chgData name="Shankar Kunwar" userId="d244fb764aa03eb0" providerId="LiveId" clId="{6AC1A570-E9C2-4589-B564-03D231A8E02C}" dt="2020-09-14T20:25:37.429" v="1706" actId="1076"/>
          <ac:spMkLst>
            <pc:docMk/>
            <pc:sldMk cId="3944383714" sldId="351"/>
            <ac:spMk id="42" creationId="{20C2935D-9CDC-4A91-8768-5F2F0C3FDCA5}"/>
          </ac:spMkLst>
        </pc:spChg>
        <pc:spChg chg="add mod">
          <ac:chgData name="Shankar Kunwar" userId="d244fb764aa03eb0" providerId="LiveId" clId="{6AC1A570-E9C2-4589-B564-03D231A8E02C}" dt="2020-09-14T20:27:20.091" v="1718" actId="1076"/>
          <ac:spMkLst>
            <pc:docMk/>
            <pc:sldMk cId="3944383714" sldId="351"/>
            <ac:spMk id="43" creationId="{4F4690FF-0095-435C-B396-BBEE48D2CCDA}"/>
          </ac:spMkLst>
        </pc:spChg>
        <pc:spChg chg="add mod">
          <ac:chgData name="Shankar Kunwar" userId="d244fb764aa03eb0" providerId="LiveId" clId="{6AC1A570-E9C2-4589-B564-03D231A8E02C}" dt="2020-09-14T20:30:47.668" v="1758" actId="1076"/>
          <ac:spMkLst>
            <pc:docMk/>
            <pc:sldMk cId="3944383714" sldId="351"/>
            <ac:spMk id="44" creationId="{BB68AD51-272C-44AF-AAE2-28831C00A90B}"/>
          </ac:spMkLst>
        </pc:spChg>
        <pc:spChg chg="add mod">
          <ac:chgData name="Shankar Kunwar" userId="d244fb764aa03eb0" providerId="LiveId" clId="{6AC1A570-E9C2-4589-B564-03D231A8E02C}" dt="2020-09-14T20:27:30.896" v="1722" actId="20577"/>
          <ac:spMkLst>
            <pc:docMk/>
            <pc:sldMk cId="3944383714" sldId="351"/>
            <ac:spMk id="45" creationId="{5BD27B5E-C965-4E52-9397-BA849E955354}"/>
          </ac:spMkLst>
        </pc:spChg>
        <pc:spChg chg="add mod">
          <ac:chgData name="Shankar Kunwar" userId="d244fb764aa03eb0" providerId="LiveId" clId="{6AC1A570-E9C2-4589-B564-03D231A8E02C}" dt="2020-09-14T20:27:58.077" v="1728" actId="20577"/>
          <ac:spMkLst>
            <pc:docMk/>
            <pc:sldMk cId="3944383714" sldId="351"/>
            <ac:spMk id="46" creationId="{94BDEE3A-4411-402D-B5EF-28B97097ACAC}"/>
          </ac:spMkLst>
        </pc:spChg>
        <pc:spChg chg="add mod">
          <ac:chgData name="Shankar Kunwar" userId="d244fb764aa03eb0" providerId="LiveId" clId="{6AC1A570-E9C2-4589-B564-03D231A8E02C}" dt="2020-09-14T20:28:06.003" v="1730" actId="20577"/>
          <ac:spMkLst>
            <pc:docMk/>
            <pc:sldMk cId="3944383714" sldId="351"/>
            <ac:spMk id="47" creationId="{FA21FBE0-9DD6-4536-B27D-F1A32E1AFA4A}"/>
          </ac:spMkLst>
        </pc:spChg>
        <pc:spChg chg="add mod">
          <ac:chgData name="Shankar Kunwar" userId="d244fb764aa03eb0" providerId="LiveId" clId="{6AC1A570-E9C2-4589-B564-03D231A8E02C}" dt="2020-09-14T20:27:39.024" v="1724" actId="20577"/>
          <ac:spMkLst>
            <pc:docMk/>
            <pc:sldMk cId="3944383714" sldId="351"/>
            <ac:spMk id="49" creationId="{1C5DF0A0-7B8D-4253-9917-AD542BE546FC}"/>
          </ac:spMkLst>
        </pc:spChg>
        <pc:spChg chg="add mod">
          <ac:chgData name="Shankar Kunwar" userId="d244fb764aa03eb0" providerId="LiveId" clId="{6AC1A570-E9C2-4589-B564-03D231A8E02C}" dt="2020-09-14T20:27:43.370" v="1726" actId="20577"/>
          <ac:spMkLst>
            <pc:docMk/>
            <pc:sldMk cId="3944383714" sldId="351"/>
            <ac:spMk id="50" creationId="{2FA9504F-2CF4-4FE0-A5B0-BA229DE24802}"/>
          </ac:spMkLst>
        </pc:spChg>
        <pc:spChg chg="add mod">
          <ac:chgData name="Shankar Kunwar" userId="d244fb764aa03eb0" providerId="LiveId" clId="{6AC1A570-E9C2-4589-B564-03D231A8E02C}" dt="2020-09-14T20:28:25.678" v="1736" actId="20577"/>
          <ac:spMkLst>
            <pc:docMk/>
            <pc:sldMk cId="3944383714" sldId="351"/>
            <ac:spMk id="51" creationId="{98751D14-51E8-4AC8-AC9F-BA351BADB8D0}"/>
          </ac:spMkLst>
        </pc:spChg>
        <pc:spChg chg="add del mod">
          <ac:chgData name="Shankar Kunwar" userId="d244fb764aa03eb0" providerId="LiveId" clId="{6AC1A570-E9C2-4589-B564-03D231A8E02C}" dt="2020-09-14T20:28:39.336" v="1739" actId="478"/>
          <ac:spMkLst>
            <pc:docMk/>
            <pc:sldMk cId="3944383714" sldId="351"/>
            <ac:spMk id="52" creationId="{6D62B4A7-E42E-4B86-9478-2D34032BEB57}"/>
          </ac:spMkLst>
        </pc:spChg>
        <pc:spChg chg="add mod">
          <ac:chgData name="Shankar Kunwar" userId="d244fb764aa03eb0" providerId="LiveId" clId="{6AC1A570-E9C2-4589-B564-03D231A8E02C}" dt="2020-09-14T20:28:46.228" v="1740" actId="20577"/>
          <ac:spMkLst>
            <pc:docMk/>
            <pc:sldMk cId="3944383714" sldId="351"/>
            <ac:spMk id="53" creationId="{62046351-044E-461C-B45E-662B542993DF}"/>
          </ac:spMkLst>
        </pc:spChg>
        <pc:spChg chg="add mod">
          <ac:chgData name="Shankar Kunwar" userId="d244fb764aa03eb0" providerId="LiveId" clId="{6AC1A570-E9C2-4589-B564-03D231A8E02C}" dt="2020-09-14T20:29:12.992" v="1746" actId="20577"/>
          <ac:spMkLst>
            <pc:docMk/>
            <pc:sldMk cId="3944383714" sldId="351"/>
            <ac:spMk id="54" creationId="{018761EA-D53A-49D7-8E89-AF4DB8969963}"/>
          </ac:spMkLst>
        </pc:spChg>
        <pc:spChg chg="add mod">
          <ac:chgData name="Shankar Kunwar" userId="d244fb764aa03eb0" providerId="LiveId" clId="{6AC1A570-E9C2-4589-B564-03D231A8E02C}" dt="2020-09-14T20:29:19.411" v="1750" actId="20577"/>
          <ac:spMkLst>
            <pc:docMk/>
            <pc:sldMk cId="3944383714" sldId="351"/>
            <ac:spMk id="55" creationId="{A318B85A-F883-4165-B3C5-AD0778FB5B79}"/>
          </ac:spMkLst>
        </pc:spChg>
        <pc:spChg chg="add del mod">
          <ac:chgData name="Shankar Kunwar" userId="d244fb764aa03eb0" providerId="LiveId" clId="{6AC1A570-E9C2-4589-B564-03D231A8E02C}" dt="2020-09-14T20:31:46.474" v="1769" actId="1076"/>
          <ac:spMkLst>
            <pc:docMk/>
            <pc:sldMk cId="3944383714" sldId="351"/>
            <ac:spMk id="59" creationId="{4FBBAD03-785A-4CC5-B24C-065D7EA46F64}"/>
          </ac:spMkLst>
        </pc:spChg>
        <pc:spChg chg="add mod">
          <ac:chgData name="Shankar Kunwar" userId="d244fb764aa03eb0" providerId="LiveId" clId="{6AC1A570-E9C2-4589-B564-03D231A8E02C}" dt="2020-09-14T20:32:11.147" v="1775" actId="1076"/>
          <ac:spMkLst>
            <pc:docMk/>
            <pc:sldMk cId="3944383714" sldId="351"/>
            <ac:spMk id="64" creationId="{E219B282-F5C0-45EC-BD53-A1DE3E248484}"/>
          </ac:spMkLst>
        </pc:spChg>
        <pc:spChg chg="add mod">
          <ac:chgData name="Shankar Kunwar" userId="d244fb764aa03eb0" providerId="LiveId" clId="{6AC1A570-E9C2-4589-B564-03D231A8E02C}" dt="2020-09-14T20:32:16.372" v="1777" actId="1076"/>
          <ac:spMkLst>
            <pc:docMk/>
            <pc:sldMk cId="3944383714" sldId="351"/>
            <ac:spMk id="65" creationId="{109B0A2A-4702-40A3-87D5-68C7192D8557}"/>
          </ac:spMkLst>
        </pc:spChg>
        <pc:spChg chg="add mod">
          <ac:chgData name="Shankar Kunwar" userId="d244fb764aa03eb0" providerId="LiveId" clId="{6AC1A570-E9C2-4589-B564-03D231A8E02C}" dt="2020-09-14T20:32:21.264" v="1779" actId="1076"/>
          <ac:spMkLst>
            <pc:docMk/>
            <pc:sldMk cId="3944383714" sldId="351"/>
            <ac:spMk id="66" creationId="{0E9D99F9-8833-4CBC-AB70-D66A4C11310C}"/>
          </ac:spMkLst>
        </pc:spChg>
        <pc:spChg chg="add mod">
          <ac:chgData name="Shankar Kunwar" userId="d244fb764aa03eb0" providerId="LiveId" clId="{6AC1A570-E9C2-4589-B564-03D231A8E02C}" dt="2020-09-14T20:33:24.978" v="1793" actId="14100"/>
          <ac:spMkLst>
            <pc:docMk/>
            <pc:sldMk cId="3944383714" sldId="351"/>
            <ac:spMk id="67" creationId="{BE07E40D-75F9-4AEB-870F-1972036C2CFC}"/>
          </ac:spMkLst>
        </pc:spChg>
        <pc:spChg chg="add mod">
          <ac:chgData name="Shankar Kunwar" userId="d244fb764aa03eb0" providerId="LiveId" clId="{6AC1A570-E9C2-4589-B564-03D231A8E02C}" dt="2020-09-14T20:34:32.079" v="1806" actId="58"/>
          <ac:spMkLst>
            <pc:docMk/>
            <pc:sldMk cId="3944383714" sldId="351"/>
            <ac:spMk id="70" creationId="{91072152-D235-495E-A6F1-AFB588591D19}"/>
          </ac:spMkLst>
        </pc:spChg>
        <pc:spChg chg="add mod">
          <ac:chgData name="Shankar Kunwar" userId="d244fb764aa03eb0" providerId="LiveId" clId="{6AC1A570-E9C2-4589-B564-03D231A8E02C}" dt="2020-09-14T20:34:38.026" v="1809" actId="58"/>
          <ac:spMkLst>
            <pc:docMk/>
            <pc:sldMk cId="3944383714" sldId="351"/>
            <ac:spMk id="71" creationId="{2FCD6AB1-0EC5-4D50-8846-BE1DDD651284}"/>
          </ac:spMkLst>
        </pc:spChg>
        <pc:grpChg chg="add mod">
          <ac:chgData name="Shankar Kunwar" userId="d244fb764aa03eb0" providerId="LiveId" clId="{6AC1A570-E9C2-4589-B564-03D231A8E02C}" dt="2020-09-14T20:27:20.091" v="1718" actId="1076"/>
          <ac:grpSpMkLst>
            <pc:docMk/>
            <pc:sldMk cId="3944383714" sldId="351"/>
            <ac:grpSpMk id="3" creationId="{2046EFC5-02BB-48D9-A0CB-8474D0926299}"/>
          </ac:grpSpMkLst>
        </pc:grpChg>
        <pc:grpChg chg="add mod">
          <ac:chgData name="Shankar Kunwar" userId="d244fb764aa03eb0" providerId="LiveId" clId="{6AC1A570-E9C2-4589-B564-03D231A8E02C}" dt="2020-09-14T20:27:15.446" v="1717" actId="1076"/>
          <ac:grpSpMkLst>
            <pc:docMk/>
            <pc:sldMk cId="3944383714" sldId="351"/>
            <ac:grpSpMk id="19" creationId="{3B48493A-FBC5-41FE-BAED-B13CF0BBE105}"/>
          </ac:grpSpMkLst>
        </pc:grpChg>
        <pc:grpChg chg="mod">
          <ac:chgData name="Shankar Kunwar" userId="d244fb764aa03eb0" providerId="LiveId" clId="{6AC1A570-E9C2-4589-B564-03D231A8E02C}" dt="2020-09-14T18:38:01.371" v="1311"/>
          <ac:grpSpMkLst>
            <pc:docMk/>
            <pc:sldMk cId="3944383714" sldId="351"/>
            <ac:grpSpMk id="20" creationId="{511FE134-9117-411B-BAC7-BD116448D145}"/>
          </ac:grpSpMkLst>
        </pc:grpChg>
        <pc:grpChg chg="mod">
          <ac:chgData name="Shankar Kunwar" userId="d244fb764aa03eb0" providerId="LiveId" clId="{6AC1A570-E9C2-4589-B564-03D231A8E02C}" dt="2020-09-14T18:38:01.371" v="1311"/>
          <ac:grpSpMkLst>
            <pc:docMk/>
            <pc:sldMk cId="3944383714" sldId="351"/>
            <ac:grpSpMk id="21" creationId="{4869F8C5-ACDF-4DA1-99B5-5AD377F5A778}"/>
          </ac:grpSpMkLst>
        </pc:grpChg>
        <pc:grpChg chg="mod">
          <ac:chgData name="Shankar Kunwar" userId="d244fb764aa03eb0" providerId="LiveId" clId="{6AC1A570-E9C2-4589-B564-03D231A8E02C}" dt="2020-09-14T18:38:01.371" v="1311"/>
          <ac:grpSpMkLst>
            <pc:docMk/>
            <pc:sldMk cId="3944383714" sldId="351"/>
            <ac:grpSpMk id="22" creationId="{A7C836E4-2AF3-4228-82FD-DA2AAD35FE56}"/>
          </ac:grpSpMkLst>
        </pc:grpChg>
        <pc:grpChg chg="add mod">
          <ac:chgData name="Shankar Kunwar" userId="d244fb764aa03eb0" providerId="LiveId" clId="{6AC1A570-E9C2-4589-B564-03D231A8E02C}" dt="2020-09-14T20:25:37.429" v="1706" actId="1076"/>
          <ac:grpSpMkLst>
            <pc:docMk/>
            <pc:sldMk cId="3944383714" sldId="351"/>
            <ac:grpSpMk id="29" creationId="{ACBE0551-6C71-42A8-8525-592D75F68941}"/>
          </ac:grpSpMkLst>
        </pc:grpChg>
        <pc:grpChg chg="mod">
          <ac:chgData name="Shankar Kunwar" userId="d244fb764aa03eb0" providerId="LiveId" clId="{6AC1A570-E9C2-4589-B564-03D231A8E02C}" dt="2020-09-14T18:38:44.553" v="1317"/>
          <ac:grpSpMkLst>
            <pc:docMk/>
            <pc:sldMk cId="3944383714" sldId="351"/>
            <ac:grpSpMk id="30" creationId="{23136578-3C09-4AB6-A746-545DD633BD89}"/>
          </ac:grpSpMkLst>
        </pc:grpChg>
        <pc:grpChg chg="mod">
          <ac:chgData name="Shankar Kunwar" userId="d244fb764aa03eb0" providerId="LiveId" clId="{6AC1A570-E9C2-4589-B564-03D231A8E02C}" dt="2020-09-14T18:38:44.553" v="1317"/>
          <ac:grpSpMkLst>
            <pc:docMk/>
            <pc:sldMk cId="3944383714" sldId="351"/>
            <ac:grpSpMk id="31" creationId="{2EE36472-D589-4FAE-BD93-B90F6586D32B}"/>
          </ac:grpSpMkLst>
        </pc:grpChg>
        <pc:grpChg chg="mod">
          <ac:chgData name="Shankar Kunwar" userId="d244fb764aa03eb0" providerId="LiveId" clId="{6AC1A570-E9C2-4589-B564-03D231A8E02C}" dt="2020-09-14T18:38:44.553" v="1317"/>
          <ac:grpSpMkLst>
            <pc:docMk/>
            <pc:sldMk cId="3944383714" sldId="351"/>
            <ac:grpSpMk id="32" creationId="{F43958DC-A530-423A-A9DD-D20530B37407}"/>
          </ac:grpSpMkLst>
        </pc:grpChg>
        <pc:picChg chg="add del mod">
          <ac:chgData name="Shankar Kunwar" userId="d244fb764aa03eb0" providerId="LiveId" clId="{6AC1A570-E9C2-4589-B564-03D231A8E02C}" dt="2020-09-14T18:37:53.668" v="1310" actId="478"/>
          <ac:picMkLst>
            <pc:docMk/>
            <pc:sldMk cId="3944383714" sldId="351"/>
            <ac:picMk id="20482" creationId="{DA7B3FD5-60B7-4A7A-BB98-0BEA47FE1E71}"/>
          </ac:picMkLst>
        </pc:picChg>
        <pc:cxnChg chg="add mod">
          <ac:chgData name="Shankar Kunwar" userId="d244fb764aa03eb0" providerId="LiveId" clId="{6AC1A570-E9C2-4589-B564-03D231A8E02C}" dt="2020-09-14T20:27:24.074" v="1720" actId="1076"/>
          <ac:cxnSpMkLst>
            <pc:docMk/>
            <pc:sldMk cId="3944383714" sldId="351"/>
            <ac:cxnSpMk id="48" creationId="{2733D9C2-BC42-4E7B-826D-D9A0CB62BABA}"/>
          </ac:cxnSpMkLst>
        </pc:cxnChg>
        <pc:cxnChg chg="add mod">
          <ac:chgData name="Shankar Kunwar" userId="d244fb764aa03eb0" providerId="LiveId" clId="{6AC1A570-E9C2-4589-B564-03D231A8E02C}" dt="2020-09-14T20:29:32.363" v="1753" actId="14100"/>
          <ac:cxnSpMkLst>
            <pc:docMk/>
            <pc:sldMk cId="3944383714" sldId="351"/>
            <ac:cxnSpMk id="56" creationId="{07D9A500-4103-4139-B0BD-5E5F84EEB107}"/>
          </ac:cxnSpMkLst>
        </pc:cxnChg>
        <pc:cxnChg chg="add mod">
          <ac:chgData name="Shankar Kunwar" userId="d244fb764aa03eb0" providerId="LiveId" clId="{6AC1A570-E9C2-4589-B564-03D231A8E02C}" dt="2020-09-14T20:29:39.908" v="1755" actId="1076"/>
          <ac:cxnSpMkLst>
            <pc:docMk/>
            <pc:sldMk cId="3944383714" sldId="351"/>
            <ac:cxnSpMk id="58" creationId="{F3D0B4DB-1925-4001-8660-21181CC51223}"/>
          </ac:cxnSpMkLst>
        </pc:cxnChg>
        <pc:cxnChg chg="add mod">
          <ac:chgData name="Shankar Kunwar" userId="d244fb764aa03eb0" providerId="LiveId" clId="{6AC1A570-E9C2-4589-B564-03D231A8E02C}" dt="2020-09-14T20:31:20.646" v="1763" actId="693"/>
          <ac:cxnSpMkLst>
            <pc:docMk/>
            <pc:sldMk cId="3944383714" sldId="351"/>
            <ac:cxnSpMk id="60" creationId="{712CEF48-BBA2-476F-9C29-8FFF9B2CBE3B}"/>
          </ac:cxnSpMkLst>
        </pc:cxnChg>
        <pc:cxnChg chg="add del">
          <ac:chgData name="Shankar Kunwar" userId="d244fb764aa03eb0" providerId="LiveId" clId="{6AC1A570-E9C2-4589-B564-03D231A8E02C}" dt="2020-09-14T20:31:38.642" v="1767"/>
          <ac:cxnSpMkLst>
            <pc:docMk/>
            <pc:sldMk cId="3944383714" sldId="351"/>
            <ac:cxnSpMk id="63" creationId="{4C4B47E7-770E-4837-A934-61CE3A2BC20F}"/>
          </ac:cxnSpMkLst>
        </pc:cxnChg>
        <pc:cxnChg chg="add mod">
          <ac:chgData name="Shankar Kunwar" userId="d244fb764aa03eb0" providerId="LiveId" clId="{6AC1A570-E9C2-4589-B564-03D231A8E02C}" dt="2020-09-14T20:32:55.710" v="1783" actId="1076"/>
          <ac:cxnSpMkLst>
            <pc:docMk/>
            <pc:sldMk cId="3944383714" sldId="351"/>
            <ac:cxnSpMk id="68" creationId="{37F0FAEB-F031-4998-AD49-C30D4FD094C2}"/>
          </ac:cxnSpMkLst>
        </pc:cxnChg>
        <pc:cxnChg chg="add mod">
          <ac:chgData name="Shankar Kunwar" userId="d244fb764aa03eb0" providerId="LiveId" clId="{6AC1A570-E9C2-4589-B564-03D231A8E02C}" dt="2020-09-14T20:33:02.594" v="1785" actId="1076"/>
          <ac:cxnSpMkLst>
            <pc:docMk/>
            <pc:sldMk cId="3944383714" sldId="351"/>
            <ac:cxnSpMk id="69" creationId="{01B6A729-7A0B-4BE5-87AD-F8137FFB6FB8}"/>
          </ac:cxnSpMkLst>
        </pc:cxnChg>
        <pc:cxnChg chg="add">
          <ac:chgData name="Shankar Kunwar" userId="d244fb764aa03eb0" providerId="LiveId" clId="{6AC1A570-E9C2-4589-B564-03D231A8E02C}" dt="2020-09-14T20:34:50.960" v="1810" actId="11529"/>
          <ac:cxnSpMkLst>
            <pc:docMk/>
            <pc:sldMk cId="3944383714" sldId="351"/>
            <ac:cxnSpMk id="72" creationId="{AC044D10-ACED-4494-909D-2BA172B3069E}"/>
          </ac:cxnSpMkLst>
        </pc:cxnChg>
        <pc:cxnChg chg="add mod">
          <ac:chgData name="Shankar Kunwar" userId="d244fb764aa03eb0" providerId="LiveId" clId="{6AC1A570-E9C2-4589-B564-03D231A8E02C}" dt="2020-09-14T20:35:40.506" v="1817" actId="1076"/>
          <ac:cxnSpMkLst>
            <pc:docMk/>
            <pc:sldMk cId="3944383714" sldId="351"/>
            <ac:cxnSpMk id="74" creationId="{259CEBE8-185F-4DCD-B489-E0BA8E0AEFF3}"/>
          </ac:cxnSpMkLst>
        </pc:cxnChg>
        <pc:cxnChg chg="add mod">
          <ac:chgData name="Shankar Kunwar" userId="d244fb764aa03eb0" providerId="LiveId" clId="{6AC1A570-E9C2-4589-B564-03D231A8E02C}" dt="2020-09-14T20:35:45.990" v="1819" actId="1076"/>
          <ac:cxnSpMkLst>
            <pc:docMk/>
            <pc:sldMk cId="3944383714" sldId="351"/>
            <ac:cxnSpMk id="75" creationId="{A5F06061-9527-4A43-A85F-16C12103C948}"/>
          </ac:cxnSpMkLst>
        </pc:cxnChg>
      </pc:sldChg>
      <pc:sldChg chg="delSp modSp add">
        <pc:chgData name="Shankar Kunwar" userId="d244fb764aa03eb0" providerId="LiveId" clId="{6AC1A570-E9C2-4589-B564-03D231A8E02C}" dt="2020-09-14T18:48:26.719" v="1448" actId="14100"/>
        <pc:sldMkLst>
          <pc:docMk/>
          <pc:sldMk cId="4210619476" sldId="352"/>
        </pc:sldMkLst>
        <pc:spChg chg="del">
          <ac:chgData name="Shankar Kunwar" userId="d244fb764aa03eb0" providerId="LiveId" clId="{6AC1A570-E9C2-4589-B564-03D231A8E02C}" dt="2020-09-14T18:45:08.308" v="1367" actId="478"/>
          <ac:spMkLst>
            <pc:docMk/>
            <pc:sldMk cId="4210619476" sldId="352"/>
            <ac:spMk id="3" creationId="{00000000-0000-0000-0000-000000000000}"/>
          </ac:spMkLst>
        </pc:spChg>
        <pc:spChg chg="mod">
          <ac:chgData name="Shankar Kunwar" userId="d244fb764aa03eb0" providerId="LiveId" clId="{6AC1A570-E9C2-4589-B564-03D231A8E02C}" dt="2020-09-14T18:48:26.719" v="1448" actId="14100"/>
          <ac:spMkLst>
            <pc:docMk/>
            <pc:sldMk cId="4210619476" sldId="352"/>
            <ac:spMk id="4" creationId="{00000000-0000-0000-0000-000000000000}"/>
          </ac:spMkLst>
        </pc:spChg>
        <pc:spChg chg="del">
          <ac:chgData name="Shankar Kunwar" userId="d244fb764aa03eb0" providerId="LiveId" clId="{6AC1A570-E9C2-4589-B564-03D231A8E02C}" dt="2020-09-14T18:45:11.972" v="1368" actId="478"/>
          <ac:spMkLst>
            <pc:docMk/>
            <pc:sldMk cId="4210619476" sldId="352"/>
            <ac:spMk id="5" creationId="{00000000-0000-0000-0000-000000000000}"/>
          </ac:spMkLst>
        </pc:spChg>
        <pc:spChg chg="del">
          <ac:chgData name="Shankar Kunwar" userId="d244fb764aa03eb0" providerId="LiveId" clId="{6AC1A570-E9C2-4589-B564-03D231A8E02C}" dt="2020-09-14T18:45:22.906" v="1369" actId="478"/>
          <ac:spMkLst>
            <pc:docMk/>
            <pc:sldMk cId="4210619476" sldId="352"/>
            <ac:spMk id="6" creationId="{00000000-0000-0000-0000-000000000000}"/>
          </ac:spMkLst>
        </pc:spChg>
        <pc:spChg chg="del">
          <ac:chgData name="Shankar Kunwar" userId="d244fb764aa03eb0" providerId="LiveId" clId="{6AC1A570-E9C2-4589-B564-03D231A8E02C}" dt="2020-09-14T18:45:25.972" v="1370" actId="478"/>
          <ac:spMkLst>
            <pc:docMk/>
            <pc:sldMk cId="4210619476" sldId="352"/>
            <ac:spMk id="7" creationId="{00000000-0000-0000-0000-000000000000}"/>
          </ac:spMkLst>
        </pc:spChg>
      </pc:sldChg>
      <pc:sldChg chg="addSp delSp modSp add">
        <pc:chgData name="Shankar Kunwar" userId="d244fb764aa03eb0" providerId="LiveId" clId="{6AC1A570-E9C2-4589-B564-03D231A8E02C}" dt="2020-09-14T18:48:17.075" v="1446" actId="1076"/>
        <pc:sldMkLst>
          <pc:docMk/>
          <pc:sldMk cId="3935938419" sldId="353"/>
        </pc:sldMkLst>
        <pc:spChg chg="add mod">
          <ac:chgData name="Shankar Kunwar" userId="d244fb764aa03eb0" providerId="LiveId" clId="{6AC1A570-E9C2-4589-B564-03D231A8E02C}" dt="2020-09-14T18:48:17.075" v="1446" actId="1076"/>
          <ac:spMkLst>
            <pc:docMk/>
            <pc:sldMk cId="3935938419" sldId="353"/>
            <ac:spMk id="3" creationId="{46525E2D-8F49-44EC-B477-363101E9086C}"/>
          </ac:spMkLst>
        </pc:spChg>
        <pc:spChg chg="del">
          <ac:chgData name="Shankar Kunwar" userId="d244fb764aa03eb0" providerId="LiveId" clId="{6AC1A570-E9C2-4589-B564-03D231A8E02C}" dt="2020-09-14T18:48:06.172" v="1441" actId="478"/>
          <ac:spMkLst>
            <pc:docMk/>
            <pc:sldMk cId="3935938419" sldId="353"/>
            <ac:spMk id="4" creationId="{00000000-0000-0000-0000-000000000000}"/>
          </ac:spMkLst>
        </pc:spChg>
      </pc:sldChg>
      <pc:sldChg chg="delSp modSp add">
        <pc:chgData name="Shankar Kunwar" userId="d244fb764aa03eb0" providerId="LiveId" clId="{6AC1A570-E9C2-4589-B564-03D231A8E02C}" dt="2020-09-14T18:53:31.705" v="1463" actId="478"/>
        <pc:sldMkLst>
          <pc:docMk/>
          <pc:sldMk cId="554510815" sldId="354"/>
        </pc:sldMkLst>
        <pc:spChg chg="del">
          <ac:chgData name="Shankar Kunwar" userId="d244fb764aa03eb0" providerId="LiveId" clId="{6AC1A570-E9C2-4589-B564-03D231A8E02C}" dt="2020-09-14T18:48:48.554" v="1450" actId="478"/>
          <ac:spMkLst>
            <pc:docMk/>
            <pc:sldMk cId="554510815" sldId="354"/>
            <ac:spMk id="14" creationId="{00000000-0000-0000-0000-000000000000}"/>
          </ac:spMkLst>
        </pc:spChg>
        <pc:spChg chg="del">
          <ac:chgData name="Shankar Kunwar" userId="d244fb764aa03eb0" providerId="LiveId" clId="{6AC1A570-E9C2-4589-B564-03D231A8E02C}" dt="2020-09-14T18:48:52.241" v="1451" actId="478"/>
          <ac:spMkLst>
            <pc:docMk/>
            <pc:sldMk cId="554510815" sldId="354"/>
            <ac:spMk id="16" creationId="{00000000-0000-0000-0000-000000000000}"/>
          </ac:spMkLst>
        </pc:spChg>
        <pc:spChg chg="mod">
          <ac:chgData name="Shankar Kunwar" userId="d244fb764aa03eb0" providerId="LiveId" clId="{6AC1A570-E9C2-4589-B564-03D231A8E02C}" dt="2020-09-14T18:49:05.931" v="1455" actId="1076"/>
          <ac:spMkLst>
            <pc:docMk/>
            <pc:sldMk cId="554510815" sldId="354"/>
            <ac:spMk id="17" creationId="{00000000-0000-0000-0000-000000000000}"/>
          </ac:spMkLst>
        </pc:spChg>
        <pc:spChg chg="del">
          <ac:chgData name="Shankar Kunwar" userId="d244fb764aa03eb0" providerId="LiveId" clId="{6AC1A570-E9C2-4589-B564-03D231A8E02C}" dt="2020-09-14T18:48:52.241" v="1451" actId="478"/>
          <ac:spMkLst>
            <pc:docMk/>
            <pc:sldMk cId="554510815" sldId="354"/>
            <ac:spMk id="19" creationId="{00000000-0000-0000-0000-000000000000}"/>
          </ac:spMkLst>
        </pc:spChg>
        <pc:spChg chg="del">
          <ac:chgData name="Shankar Kunwar" userId="d244fb764aa03eb0" providerId="LiveId" clId="{6AC1A570-E9C2-4589-B564-03D231A8E02C}" dt="2020-09-14T18:53:31.705" v="1463" actId="478"/>
          <ac:spMkLst>
            <pc:docMk/>
            <pc:sldMk cId="554510815" sldId="354"/>
            <ac:spMk id="27650" creationId="{00000000-0000-0000-0000-000000000000}"/>
          </ac:spMkLst>
        </pc:spChg>
        <pc:picChg chg="mod">
          <ac:chgData name="Shankar Kunwar" userId="d244fb764aa03eb0" providerId="LiveId" clId="{6AC1A570-E9C2-4589-B564-03D231A8E02C}" dt="2020-09-14T18:49:07.981" v="1456" actId="1076"/>
          <ac:picMkLst>
            <pc:docMk/>
            <pc:sldMk cId="554510815" sldId="354"/>
            <ac:picMk id="58371" creationId="{00000000-0000-0000-0000-000000000000}"/>
          </ac:picMkLst>
        </pc:picChg>
      </pc:sldChg>
      <pc:sldChg chg="addSp delSp modSp add">
        <pc:chgData name="Shankar Kunwar" userId="d244fb764aa03eb0" providerId="LiveId" clId="{6AC1A570-E9C2-4589-B564-03D231A8E02C}" dt="2020-09-14T18:53:57.348" v="1470" actId="14100"/>
        <pc:sldMkLst>
          <pc:docMk/>
          <pc:sldMk cId="2941654426" sldId="355"/>
        </pc:sldMkLst>
        <pc:spChg chg="add mod">
          <ac:chgData name="Shankar Kunwar" userId="d244fb764aa03eb0" providerId="LiveId" clId="{6AC1A570-E9C2-4589-B564-03D231A8E02C}" dt="2020-09-14T18:53:57.348" v="1470" actId="14100"/>
          <ac:spMkLst>
            <pc:docMk/>
            <pc:sldMk cId="2941654426" sldId="355"/>
            <ac:spMk id="11" creationId="{9E0E0D4E-1ED6-4DAF-ADB3-AECCCB861DE3}"/>
          </ac:spMkLst>
        </pc:spChg>
        <pc:spChg chg="del">
          <ac:chgData name="Shankar Kunwar" userId="d244fb764aa03eb0" providerId="LiveId" clId="{6AC1A570-E9C2-4589-B564-03D231A8E02C}" dt="2020-09-14T18:53:45.410" v="1465" actId="478"/>
          <ac:spMkLst>
            <pc:docMk/>
            <pc:sldMk cId="2941654426" sldId="355"/>
            <ac:spMk id="17" creationId="{00000000-0000-0000-0000-000000000000}"/>
          </ac:spMkLst>
        </pc:spChg>
        <pc:picChg chg="del">
          <ac:chgData name="Shankar Kunwar" userId="d244fb764aa03eb0" providerId="LiveId" clId="{6AC1A570-E9C2-4589-B564-03D231A8E02C}" dt="2020-09-14T18:53:47.492" v="1466" actId="478"/>
          <ac:picMkLst>
            <pc:docMk/>
            <pc:sldMk cId="2941654426" sldId="355"/>
            <ac:picMk id="58371" creationId="{00000000-0000-0000-0000-000000000000}"/>
          </ac:picMkLst>
        </pc:picChg>
      </pc:sldChg>
      <pc:sldChg chg="delSp modSp add">
        <pc:chgData name="Shankar Kunwar" userId="d244fb764aa03eb0" providerId="LiveId" clId="{6AC1A570-E9C2-4589-B564-03D231A8E02C}" dt="2020-09-14T20:48:49.533" v="1944" actId="14100"/>
        <pc:sldMkLst>
          <pc:docMk/>
          <pc:sldMk cId="2346552584" sldId="356"/>
        </pc:sldMkLst>
        <pc:spChg chg="mod">
          <ac:chgData name="Shankar Kunwar" userId="d244fb764aa03eb0" providerId="LiveId" clId="{6AC1A570-E9C2-4589-B564-03D231A8E02C}" dt="2020-09-14T20:48:49.533" v="1944" actId="14100"/>
          <ac:spMkLst>
            <pc:docMk/>
            <pc:sldMk cId="2346552584" sldId="356"/>
            <ac:spMk id="16" creationId="{00000000-0000-0000-0000-000000000000}"/>
          </ac:spMkLst>
        </pc:spChg>
        <pc:spChg chg="del">
          <ac:chgData name="Shankar Kunwar" userId="d244fb764aa03eb0" providerId="LiveId" clId="{6AC1A570-E9C2-4589-B564-03D231A8E02C}" dt="2020-09-14T20:46:29.049" v="1923" actId="478"/>
          <ac:spMkLst>
            <pc:docMk/>
            <pc:sldMk cId="2346552584" sldId="356"/>
            <ac:spMk id="18" creationId="{00000000-0000-0000-0000-000000000000}"/>
          </ac:spMkLst>
        </pc:spChg>
        <pc:spChg chg="del">
          <ac:chgData name="Shankar Kunwar" userId="d244fb764aa03eb0" providerId="LiveId" clId="{6AC1A570-E9C2-4589-B564-03D231A8E02C}" dt="2020-09-14T20:46:42.852" v="1927" actId="478"/>
          <ac:spMkLst>
            <pc:docMk/>
            <pc:sldMk cId="2346552584" sldId="356"/>
            <ac:spMk id="19" creationId="{00000000-0000-0000-0000-000000000000}"/>
          </ac:spMkLst>
        </pc:spChg>
        <pc:spChg chg="del">
          <ac:chgData name="Shankar Kunwar" userId="d244fb764aa03eb0" providerId="LiveId" clId="{6AC1A570-E9C2-4589-B564-03D231A8E02C}" dt="2020-09-14T20:46:38.561" v="1926" actId="478"/>
          <ac:spMkLst>
            <pc:docMk/>
            <pc:sldMk cId="2346552584" sldId="356"/>
            <ac:spMk id="27650" creationId="{00000000-0000-0000-0000-000000000000}"/>
          </ac:spMkLst>
        </pc:spChg>
        <pc:grpChg chg="del">
          <ac:chgData name="Shankar Kunwar" userId="d244fb764aa03eb0" providerId="LiveId" clId="{6AC1A570-E9C2-4589-B564-03D231A8E02C}" dt="2020-09-14T20:46:29.049" v="1923" actId="478"/>
          <ac:grpSpMkLst>
            <pc:docMk/>
            <pc:sldMk cId="2346552584" sldId="356"/>
            <ac:grpSpMk id="13" creationId="{00000000-0000-0000-0000-000000000000}"/>
          </ac:grpSpMkLst>
        </pc:grpChg>
      </pc:sldChg>
      <pc:sldChg chg="delSp modSp add">
        <pc:chgData name="Shankar Kunwar" userId="d244fb764aa03eb0" providerId="LiveId" clId="{6AC1A570-E9C2-4589-B564-03D231A8E02C}" dt="2020-09-14T20:48:45.848" v="1943" actId="1076"/>
        <pc:sldMkLst>
          <pc:docMk/>
          <pc:sldMk cId="1907270515" sldId="357"/>
        </pc:sldMkLst>
        <pc:spChg chg="del">
          <ac:chgData name="Shankar Kunwar" userId="d244fb764aa03eb0" providerId="LiveId" clId="{6AC1A570-E9C2-4589-B564-03D231A8E02C}" dt="2020-09-14T20:48:19.458" v="1936" actId="478"/>
          <ac:spMkLst>
            <pc:docMk/>
            <pc:sldMk cId="1907270515" sldId="357"/>
            <ac:spMk id="4" creationId="{00000000-0000-0000-0000-000000000000}"/>
          </ac:spMkLst>
        </pc:spChg>
        <pc:spChg chg="mod">
          <ac:chgData name="Shankar Kunwar" userId="d244fb764aa03eb0" providerId="LiveId" clId="{6AC1A570-E9C2-4589-B564-03D231A8E02C}" dt="2020-09-14T20:48:45.848" v="1943" actId="1076"/>
          <ac:spMkLst>
            <pc:docMk/>
            <pc:sldMk cId="1907270515" sldId="357"/>
            <ac:spMk id="5" creationId="{00000000-0000-0000-0000-000000000000}"/>
          </ac:spMkLst>
        </pc:spChg>
        <pc:spChg chg="del">
          <ac:chgData name="Shankar Kunwar" userId="d244fb764aa03eb0" providerId="LiveId" clId="{6AC1A570-E9C2-4589-B564-03D231A8E02C}" dt="2020-09-14T20:48:19.458" v="1936" actId="478"/>
          <ac:spMkLst>
            <pc:docMk/>
            <pc:sldMk cId="1907270515" sldId="357"/>
            <ac:spMk id="39938" creationId="{00000000-0000-0000-0000-000000000000}"/>
          </ac:spMkLst>
        </pc:spChg>
        <pc:grpChg chg="del">
          <ac:chgData name="Shankar Kunwar" userId="d244fb764aa03eb0" providerId="LiveId" clId="{6AC1A570-E9C2-4589-B564-03D231A8E02C}" dt="2020-09-14T20:48:26.079" v="1938" actId="478"/>
          <ac:grpSpMkLst>
            <pc:docMk/>
            <pc:sldMk cId="1907270515" sldId="357"/>
            <ac:grpSpMk id="6" creationId="{00000000-0000-0000-0000-000000000000}"/>
          </ac:grpSpMkLst>
        </pc:grpChg>
      </pc:sldChg>
      <pc:sldChg chg="addSp delSp modSp add">
        <pc:chgData name="Shankar Kunwar" userId="d244fb764aa03eb0" providerId="LiveId" clId="{6AC1A570-E9C2-4589-B564-03D231A8E02C}" dt="2020-09-15T06:56:38.656" v="2270" actId="1076"/>
        <pc:sldMkLst>
          <pc:docMk/>
          <pc:sldMk cId="652505583" sldId="358"/>
        </pc:sldMkLst>
        <pc:spChg chg="del">
          <ac:chgData name="Shankar Kunwar" userId="d244fb764aa03eb0" providerId="LiveId" clId="{6AC1A570-E9C2-4589-B564-03D231A8E02C}" dt="2020-09-15T06:55:40.688" v="2255" actId="21"/>
          <ac:spMkLst>
            <pc:docMk/>
            <pc:sldMk cId="652505583" sldId="358"/>
            <ac:spMk id="20" creationId="{00000000-0000-0000-0000-000000000000}"/>
          </ac:spMkLst>
        </pc:spChg>
        <pc:spChg chg="del">
          <ac:chgData name="Shankar Kunwar" userId="d244fb764aa03eb0" providerId="LiveId" clId="{6AC1A570-E9C2-4589-B564-03D231A8E02C}" dt="2020-09-15T06:55:38.542" v="2254" actId="21"/>
          <ac:spMkLst>
            <pc:docMk/>
            <pc:sldMk cId="652505583" sldId="358"/>
            <ac:spMk id="21" creationId="{00000000-0000-0000-0000-000000000000}"/>
          </ac:spMkLst>
        </pc:spChg>
        <pc:spChg chg="mod">
          <ac:chgData name="Shankar Kunwar" userId="d244fb764aa03eb0" providerId="LiveId" clId="{6AC1A570-E9C2-4589-B564-03D231A8E02C}" dt="2020-09-15T06:56:21.042" v="2265" actId="14100"/>
          <ac:spMkLst>
            <pc:docMk/>
            <pc:sldMk cId="652505583" sldId="358"/>
            <ac:spMk id="23" creationId="{00000000-0000-0000-0000-000000000000}"/>
          </ac:spMkLst>
        </pc:spChg>
        <pc:spChg chg="del">
          <ac:chgData name="Shankar Kunwar" userId="d244fb764aa03eb0" providerId="LiveId" clId="{6AC1A570-E9C2-4589-B564-03D231A8E02C}" dt="2020-09-15T06:55:45.603" v="2257" actId="21"/>
          <ac:spMkLst>
            <pc:docMk/>
            <pc:sldMk cId="652505583" sldId="358"/>
            <ac:spMk id="27650" creationId="{00000000-0000-0000-0000-000000000000}"/>
          </ac:spMkLst>
        </pc:spChg>
        <pc:grpChg chg="del">
          <ac:chgData name="Shankar Kunwar" userId="d244fb764aa03eb0" providerId="LiveId" clId="{6AC1A570-E9C2-4589-B564-03D231A8E02C}" dt="2020-09-15T06:55:42.426" v="2256" actId="21"/>
          <ac:grpSpMkLst>
            <pc:docMk/>
            <pc:sldMk cId="652505583" sldId="358"/>
            <ac:grpSpMk id="17" creationId="{00000000-0000-0000-0000-000000000000}"/>
          </ac:grpSpMkLst>
        </pc:grpChg>
        <pc:grpChg chg="mod">
          <ac:chgData name="Shankar Kunwar" userId="d244fb764aa03eb0" providerId="LiveId" clId="{6AC1A570-E9C2-4589-B564-03D231A8E02C}" dt="2020-09-15T06:56:33.355" v="2268" actId="1076"/>
          <ac:grpSpMkLst>
            <pc:docMk/>
            <pc:sldMk cId="652505583" sldId="358"/>
            <ac:grpSpMk id="22" creationId="{00000000-0000-0000-0000-000000000000}"/>
          </ac:grpSpMkLst>
        </pc:grpChg>
        <pc:picChg chg="mod">
          <ac:chgData name="Shankar Kunwar" userId="d244fb764aa03eb0" providerId="LiveId" clId="{6AC1A570-E9C2-4589-B564-03D231A8E02C}" dt="2020-09-15T06:56:38.656" v="2270" actId="1076"/>
          <ac:picMkLst>
            <pc:docMk/>
            <pc:sldMk cId="652505583" sldId="358"/>
            <ac:picMk id="24" creationId="{00000000-0000-0000-0000-000000000000}"/>
          </ac:picMkLst>
        </pc:picChg>
        <pc:inkChg chg="add">
          <ac:chgData name="Shankar Kunwar" userId="d244fb764aa03eb0" providerId="LiveId" clId="{6AC1A570-E9C2-4589-B564-03D231A8E02C}" dt="2020-09-15T06:55:26.622" v="2252" actId="9405"/>
          <ac:inkMkLst>
            <pc:docMk/>
            <pc:sldMk cId="652505583" sldId="358"/>
            <ac:inkMk id="2" creationId="{DD7613DB-2291-444B-B523-8EDB0C931B91}"/>
          </ac:inkMkLst>
        </pc:inkChg>
        <pc:inkChg chg="add">
          <ac:chgData name="Shankar Kunwar" userId="d244fb764aa03eb0" providerId="LiveId" clId="{6AC1A570-E9C2-4589-B564-03D231A8E02C}" dt="2020-09-15T06:55:27.536" v="2253" actId="9405"/>
          <ac:inkMkLst>
            <pc:docMk/>
            <pc:sldMk cId="652505583" sldId="358"/>
            <ac:inkMk id="3" creationId="{42599740-1C6C-4C69-B9DE-E3D305268156}"/>
          </ac:inkMkLst>
        </pc:inkChg>
      </pc:sldChg>
      <pc:sldChg chg="addSp modSp new mod">
        <pc:chgData name="Shankar Kunwar" userId="d244fb764aa03eb0" providerId="LiveId" clId="{6AC1A570-E9C2-4589-B564-03D231A8E02C}" dt="2020-09-17T09:17:44.605" v="2308" actId="1076"/>
        <pc:sldMkLst>
          <pc:docMk/>
          <pc:sldMk cId="978279021" sldId="359"/>
        </pc:sldMkLst>
        <pc:spChg chg="add mod">
          <ac:chgData name="Shankar Kunwar" userId="d244fb764aa03eb0" providerId="LiveId" clId="{6AC1A570-E9C2-4589-B564-03D231A8E02C}" dt="2020-09-17T09:17:44.605" v="2308" actId="1076"/>
          <ac:spMkLst>
            <pc:docMk/>
            <pc:sldMk cId="978279021" sldId="359"/>
            <ac:spMk id="3" creationId="{65C8FA4A-0742-46F4-956A-2B5C356A327E}"/>
          </ac:spMkLst>
        </pc:spChg>
      </pc:sldChg>
      <pc:sldChg chg="add del">
        <pc:chgData name="Shankar Kunwar" userId="d244fb764aa03eb0" providerId="LiveId" clId="{6AC1A570-E9C2-4589-B564-03D231A8E02C}" dt="2020-09-20T08:13:53.844" v="2402" actId="47"/>
        <pc:sldMkLst>
          <pc:docMk/>
          <pc:sldMk cId="3800334086" sldId="360"/>
        </pc:sldMkLst>
      </pc:sldChg>
      <pc:sldChg chg="addSp delSp modSp add mod">
        <pc:chgData name="Shankar Kunwar" userId="d244fb764aa03eb0" providerId="LiveId" clId="{6AC1A570-E9C2-4589-B564-03D231A8E02C}" dt="2020-09-20T08:17:35.239" v="2486"/>
        <pc:sldMkLst>
          <pc:docMk/>
          <pc:sldMk cId="837038000" sldId="361"/>
        </pc:sldMkLst>
        <pc:spChg chg="del">
          <ac:chgData name="Shankar Kunwar" userId="d244fb764aa03eb0" providerId="LiveId" clId="{6AC1A570-E9C2-4589-B564-03D231A8E02C}" dt="2020-09-19T19:51:51.987" v="2345" actId="478"/>
          <ac:spMkLst>
            <pc:docMk/>
            <pc:sldMk cId="837038000" sldId="361"/>
            <ac:spMk id="4" creationId="{00000000-0000-0000-0000-000000000000}"/>
          </ac:spMkLst>
        </pc:spChg>
        <pc:spChg chg="mod">
          <ac:chgData name="Shankar Kunwar" userId="d244fb764aa03eb0" providerId="LiveId" clId="{6AC1A570-E9C2-4589-B564-03D231A8E02C}" dt="2020-09-19T19:52:08.056" v="2348" actId="1076"/>
          <ac:spMkLst>
            <pc:docMk/>
            <pc:sldMk cId="837038000" sldId="361"/>
            <ac:spMk id="144385" creationId="{00000000-0000-0000-0000-000000000000}"/>
          </ac:spMkLst>
        </pc:spChg>
        <pc:grpChg chg="del mod">
          <ac:chgData name="Shankar Kunwar" userId="d244fb764aa03eb0" providerId="LiveId" clId="{6AC1A570-E9C2-4589-B564-03D231A8E02C}" dt="2020-09-20T08:16:28.972" v="2442"/>
          <ac:grpSpMkLst>
            <pc:docMk/>
            <pc:sldMk cId="837038000" sldId="361"/>
            <ac:grpSpMk id="4" creationId="{7AD9144B-5343-41D9-BD65-7840C1A5393D}"/>
          </ac:grpSpMkLst>
        </pc:grpChg>
        <pc:grpChg chg="del mod">
          <ac:chgData name="Shankar Kunwar" userId="d244fb764aa03eb0" providerId="LiveId" clId="{6AC1A570-E9C2-4589-B564-03D231A8E02C}" dt="2020-09-20T08:17:35.237" v="2479"/>
          <ac:grpSpMkLst>
            <pc:docMk/>
            <pc:sldMk cId="837038000" sldId="361"/>
            <ac:grpSpMk id="7" creationId="{4EEDB5CB-203D-4E0E-9D31-301CD08FC4D1}"/>
          </ac:grpSpMkLst>
        </pc:grpChg>
        <pc:grpChg chg="del mod">
          <ac:chgData name="Shankar Kunwar" userId="d244fb764aa03eb0" providerId="LiveId" clId="{6AC1A570-E9C2-4589-B564-03D231A8E02C}" dt="2020-09-20T08:16:38.575" v="2450"/>
          <ac:grpSpMkLst>
            <pc:docMk/>
            <pc:sldMk cId="837038000" sldId="361"/>
            <ac:grpSpMk id="11" creationId="{BCEFCD0E-BD16-4DCB-AB57-F5510D4C26EB}"/>
          </ac:grpSpMkLst>
        </pc:grpChg>
        <pc:grpChg chg="del mod">
          <ac:chgData name="Shankar Kunwar" userId="d244fb764aa03eb0" providerId="LiveId" clId="{6AC1A570-E9C2-4589-B564-03D231A8E02C}" dt="2020-09-20T08:17:35.237" v="2480"/>
          <ac:grpSpMkLst>
            <pc:docMk/>
            <pc:sldMk cId="837038000" sldId="361"/>
            <ac:grpSpMk id="15" creationId="{BDA6CA1E-C4A7-4BDF-BDD4-3900FBF948BB}"/>
          </ac:grpSpMkLst>
        </pc:grpChg>
        <pc:grpChg chg="del mod">
          <ac:chgData name="Shankar Kunwar" userId="d244fb764aa03eb0" providerId="LiveId" clId="{6AC1A570-E9C2-4589-B564-03D231A8E02C}" dt="2020-09-20T08:17:35.238" v="2485"/>
          <ac:grpSpMkLst>
            <pc:docMk/>
            <pc:sldMk cId="837038000" sldId="361"/>
            <ac:grpSpMk id="20" creationId="{0A550168-3B70-4306-B41B-D646B099B67D}"/>
          </ac:grpSpMkLst>
        </pc:grpChg>
        <pc:grpChg chg="del mod">
          <ac:chgData name="Shankar Kunwar" userId="d244fb764aa03eb0" providerId="LiveId" clId="{6AC1A570-E9C2-4589-B564-03D231A8E02C}" dt="2020-09-20T08:17:35.233" v="2470"/>
          <ac:grpSpMkLst>
            <pc:docMk/>
            <pc:sldMk cId="837038000" sldId="361"/>
            <ac:grpSpMk id="24" creationId="{1CE97A1F-3534-4B85-87CA-0333A920727D}"/>
          </ac:grpSpMkLst>
        </pc:grpChg>
        <pc:grpChg chg="del mod">
          <ac:chgData name="Shankar Kunwar" userId="d244fb764aa03eb0" providerId="LiveId" clId="{6AC1A570-E9C2-4589-B564-03D231A8E02C}" dt="2020-09-20T08:17:35.238" v="2482"/>
          <ac:grpSpMkLst>
            <pc:docMk/>
            <pc:sldMk cId="837038000" sldId="361"/>
            <ac:grpSpMk id="29" creationId="{14698D4F-087D-48A3-96E9-993143BDC356}"/>
          </ac:grpSpMkLst>
        </pc:grpChg>
        <pc:picChg chg="del">
          <ac:chgData name="Shankar Kunwar" userId="d244fb764aa03eb0" providerId="LiveId" clId="{6AC1A570-E9C2-4589-B564-03D231A8E02C}" dt="2020-09-19T19:51:51.987" v="2345" actId="478"/>
          <ac:picMkLst>
            <pc:docMk/>
            <pc:sldMk cId="837038000" sldId="361"/>
            <ac:picMk id="144387" creationId="{00000000-0000-0000-0000-000000000000}"/>
          </ac:picMkLst>
        </pc:picChg>
        <pc:picChg chg="add del mod">
          <ac:chgData name="Shankar Kunwar" userId="d244fb764aa03eb0" providerId="LiveId" clId="{6AC1A570-E9C2-4589-B564-03D231A8E02C}" dt="2020-09-20T08:17:21.044" v="2466" actId="478"/>
          <ac:picMkLst>
            <pc:docMk/>
            <pc:sldMk cId="837038000" sldId="361"/>
            <ac:picMk id="144389" creationId="{00000000-0000-0000-0000-000000000000}"/>
          </ac:picMkLst>
        </pc:picChg>
        <pc:inkChg chg="add del mod">
          <ac:chgData name="Shankar Kunwar" userId="d244fb764aa03eb0" providerId="LiveId" clId="{6AC1A570-E9C2-4589-B564-03D231A8E02C}" dt="2020-09-20T08:17:35.239" v="2486"/>
          <ac:inkMkLst>
            <pc:docMk/>
            <pc:sldMk cId="837038000" sldId="361"/>
            <ac:inkMk id="2" creationId="{D07AEC21-0655-427F-83FA-23736A16698A}"/>
          </ac:inkMkLst>
        </pc:inkChg>
        <pc:inkChg chg="add del mod">
          <ac:chgData name="Shankar Kunwar" userId="d244fb764aa03eb0" providerId="LiveId" clId="{6AC1A570-E9C2-4589-B564-03D231A8E02C}" dt="2020-09-20T08:17:35.234" v="2474"/>
          <ac:inkMkLst>
            <pc:docMk/>
            <pc:sldMk cId="837038000" sldId="361"/>
            <ac:inkMk id="3" creationId="{62B56FA6-8ED1-4CE7-8C0B-02092795D7BE}"/>
          </ac:inkMkLst>
        </pc:inkChg>
        <pc:inkChg chg="add del mod">
          <ac:chgData name="Shankar Kunwar" userId="d244fb764aa03eb0" providerId="LiveId" clId="{6AC1A570-E9C2-4589-B564-03D231A8E02C}" dt="2020-09-20T08:17:35.231" v="2467"/>
          <ac:inkMkLst>
            <pc:docMk/>
            <pc:sldMk cId="837038000" sldId="361"/>
            <ac:inkMk id="5" creationId="{2977818E-0992-41A0-9EF5-54066D9FF57D}"/>
          </ac:inkMkLst>
        </pc:inkChg>
        <pc:inkChg chg="add del mod">
          <ac:chgData name="Shankar Kunwar" userId="d244fb764aa03eb0" providerId="LiveId" clId="{6AC1A570-E9C2-4589-B564-03D231A8E02C}" dt="2020-09-20T08:17:35.237" v="2479"/>
          <ac:inkMkLst>
            <pc:docMk/>
            <pc:sldMk cId="837038000" sldId="361"/>
            <ac:inkMk id="6" creationId="{4B4CAD04-8EDF-4798-BF97-2490E4379D23}"/>
          </ac:inkMkLst>
        </pc:inkChg>
        <pc:inkChg chg="add del">
          <ac:chgData name="Shankar Kunwar" userId="d244fb764aa03eb0" providerId="LiveId" clId="{6AC1A570-E9C2-4589-B564-03D231A8E02C}" dt="2020-09-20T08:17:35.234" v="2475"/>
          <ac:inkMkLst>
            <pc:docMk/>
            <pc:sldMk cId="837038000" sldId="361"/>
            <ac:inkMk id="8" creationId="{B738D337-84AA-43AB-AEFE-2BD3F77E9584}"/>
          </ac:inkMkLst>
        </pc:inkChg>
        <pc:inkChg chg="add del mod">
          <ac:chgData name="Shankar Kunwar" userId="d244fb764aa03eb0" providerId="LiveId" clId="{6AC1A570-E9C2-4589-B564-03D231A8E02C}" dt="2020-09-20T08:17:35.234" v="2472"/>
          <ac:inkMkLst>
            <pc:docMk/>
            <pc:sldMk cId="837038000" sldId="361"/>
            <ac:inkMk id="9" creationId="{22EA192C-A21E-4013-9DDE-C5DA138B5241}"/>
          </ac:inkMkLst>
        </pc:inkChg>
        <pc:inkChg chg="add del mod">
          <ac:chgData name="Shankar Kunwar" userId="d244fb764aa03eb0" providerId="LiveId" clId="{6AC1A570-E9C2-4589-B564-03D231A8E02C}" dt="2020-09-20T08:17:35.233" v="2469"/>
          <ac:inkMkLst>
            <pc:docMk/>
            <pc:sldMk cId="837038000" sldId="361"/>
            <ac:inkMk id="10" creationId="{8C01D670-4561-42C1-BF66-1AFDA77B3BFD}"/>
          </ac:inkMkLst>
        </pc:inkChg>
        <pc:inkChg chg="add del mod">
          <ac:chgData name="Shankar Kunwar" userId="d244fb764aa03eb0" providerId="LiveId" clId="{6AC1A570-E9C2-4589-B564-03D231A8E02C}" dt="2020-09-20T08:17:35.237" v="2481"/>
          <ac:inkMkLst>
            <pc:docMk/>
            <pc:sldMk cId="837038000" sldId="361"/>
            <ac:inkMk id="12" creationId="{6B55929E-784F-4AB6-A1D0-90DB713FE953}"/>
          </ac:inkMkLst>
        </pc:inkChg>
        <pc:inkChg chg="add del mod">
          <ac:chgData name="Shankar Kunwar" userId="d244fb764aa03eb0" providerId="LiveId" clId="{6AC1A570-E9C2-4589-B564-03D231A8E02C}" dt="2020-09-20T08:17:35.233" v="2471"/>
          <ac:inkMkLst>
            <pc:docMk/>
            <pc:sldMk cId="837038000" sldId="361"/>
            <ac:inkMk id="13" creationId="{E2887A10-4422-4139-B2AB-2E0AAF42C1EC}"/>
          </ac:inkMkLst>
        </pc:inkChg>
        <pc:inkChg chg="add del mod">
          <ac:chgData name="Shankar Kunwar" userId="d244fb764aa03eb0" providerId="LiveId" clId="{6AC1A570-E9C2-4589-B564-03D231A8E02C}" dt="2020-09-20T08:17:35.237" v="2480"/>
          <ac:inkMkLst>
            <pc:docMk/>
            <pc:sldMk cId="837038000" sldId="361"/>
            <ac:inkMk id="14" creationId="{2DE66D1C-639A-49E5-A6C7-180CFAD25520}"/>
          </ac:inkMkLst>
        </pc:inkChg>
        <pc:inkChg chg="add del mod">
          <ac:chgData name="Shankar Kunwar" userId="d244fb764aa03eb0" providerId="LiveId" clId="{6AC1A570-E9C2-4589-B564-03D231A8E02C}" dt="2020-09-20T08:17:35.238" v="2483"/>
          <ac:inkMkLst>
            <pc:docMk/>
            <pc:sldMk cId="837038000" sldId="361"/>
            <ac:inkMk id="16" creationId="{46EDE360-DD4F-4C56-BF6F-FA88C540B7D5}"/>
          </ac:inkMkLst>
        </pc:inkChg>
        <pc:inkChg chg="add del mod">
          <ac:chgData name="Shankar Kunwar" userId="d244fb764aa03eb0" providerId="LiveId" clId="{6AC1A570-E9C2-4589-B564-03D231A8E02C}" dt="2020-09-20T08:17:35.238" v="2485"/>
          <ac:inkMkLst>
            <pc:docMk/>
            <pc:sldMk cId="837038000" sldId="361"/>
            <ac:inkMk id="17" creationId="{DD145062-6481-4161-AD8E-AFB32FDE4D00}"/>
          </ac:inkMkLst>
        </pc:inkChg>
        <pc:inkChg chg="add del mod">
          <ac:chgData name="Shankar Kunwar" userId="d244fb764aa03eb0" providerId="LiveId" clId="{6AC1A570-E9C2-4589-B564-03D231A8E02C}" dt="2020-09-20T08:17:35.236" v="2478"/>
          <ac:inkMkLst>
            <pc:docMk/>
            <pc:sldMk cId="837038000" sldId="361"/>
            <ac:inkMk id="18" creationId="{9FFD89BE-577A-4550-B1F7-79EDB2B766A1}"/>
          </ac:inkMkLst>
        </pc:inkChg>
        <pc:inkChg chg="add mod">
          <ac:chgData name="Shankar Kunwar" userId="d244fb764aa03eb0" providerId="LiveId" clId="{6AC1A570-E9C2-4589-B564-03D231A8E02C}" dt="2020-09-20T08:17:35.238" v="2485"/>
          <ac:inkMkLst>
            <pc:docMk/>
            <pc:sldMk cId="837038000" sldId="361"/>
            <ac:inkMk id="19" creationId="{74A8B9CE-F2AD-49BC-AF76-D75F870CA9C8}"/>
          </ac:inkMkLst>
        </pc:inkChg>
        <pc:inkChg chg="add del">
          <ac:chgData name="Shankar Kunwar" userId="d244fb764aa03eb0" providerId="LiveId" clId="{6AC1A570-E9C2-4589-B564-03D231A8E02C}" dt="2020-09-20T08:17:35.234" v="2473"/>
          <ac:inkMkLst>
            <pc:docMk/>
            <pc:sldMk cId="837038000" sldId="361"/>
            <ac:inkMk id="21" creationId="{78E1EB18-177B-4454-9C95-0F452C5DB343}"/>
          </ac:inkMkLst>
        </pc:inkChg>
        <pc:inkChg chg="add del mod">
          <ac:chgData name="Shankar Kunwar" userId="d244fb764aa03eb0" providerId="LiveId" clId="{6AC1A570-E9C2-4589-B564-03D231A8E02C}" dt="2020-09-20T08:17:35.235" v="2477"/>
          <ac:inkMkLst>
            <pc:docMk/>
            <pc:sldMk cId="837038000" sldId="361"/>
            <ac:inkMk id="22" creationId="{4944FEB0-96CB-4A80-B778-39E6F48F000E}"/>
          </ac:inkMkLst>
        </pc:inkChg>
        <pc:inkChg chg="add del mod">
          <ac:chgData name="Shankar Kunwar" userId="d244fb764aa03eb0" providerId="LiveId" clId="{6AC1A570-E9C2-4589-B564-03D231A8E02C}" dt="2020-09-20T08:17:35.233" v="2470"/>
          <ac:inkMkLst>
            <pc:docMk/>
            <pc:sldMk cId="837038000" sldId="361"/>
            <ac:inkMk id="23" creationId="{C6B12211-AEF2-4E79-A84C-961EF1DC7401}"/>
          </ac:inkMkLst>
        </pc:inkChg>
        <pc:inkChg chg="add del mod">
          <ac:chgData name="Shankar Kunwar" userId="d244fb764aa03eb0" providerId="LiveId" clId="{6AC1A570-E9C2-4589-B564-03D231A8E02C}" dt="2020-09-20T08:17:35.238" v="2482"/>
          <ac:inkMkLst>
            <pc:docMk/>
            <pc:sldMk cId="837038000" sldId="361"/>
            <ac:inkMk id="25" creationId="{CA0478DF-5DBD-4360-9637-80B4D9ABC362}"/>
          </ac:inkMkLst>
        </pc:inkChg>
        <pc:inkChg chg="add del mod">
          <ac:chgData name="Shankar Kunwar" userId="d244fb764aa03eb0" providerId="LiveId" clId="{6AC1A570-E9C2-4589-B564-03D231A8E02C}" dt="2020-09-20T08:17:35.235" v="2476"/>
          <ac:inkMkLst>
            <pc:docMk/>
            <pc:sldMk cId="837038000" sldId="361"/>
            <ac:inkMk id="26" creationId="{90CD4A2C-0F95-4184-8501-869DFFFFA33E}"/>
          </ac:inkMkLst>
        </pc:inkChg>
        <pc:inkChg chg="add del mod">
          <ac:chgData name="Shankar Kunwar" userId="d244fb764aa03eb0" providerId="LiveId" clId="{6AC1A570-E9C2-4589-B564-03D231A8E02C}" dt="2020-09-20T08:17:35.238" v="2484"/>
          <ac:inkMkLst>
            <pc:docMk/>
            <pc:sldMk cId="837038000" sldId="361"/>
            <ac:inkMk id="27" creationId="{5F626981-FBD4-41F3-BB27-23A958B6E84B}"/>
          </ac:inkMkLst>
        </pc:inkChg>
        <pc:inkChg chg="add del mod">
          <ac:chgData name="Shankar Kunwar" userId="d244fb764aa03eb0" providerId="LiveId" clId="{6AC1A570-E9C2-4589-B564-03D231A8E02C}" dt="2020-09-20T08:17:35.232" v="2468"/>
          <ac:inkMkLst>
            <pc:docMk/>
            <pc:sldMk cId="837038000" sldId="361"/>
            <ac:inkMk id="28" creationId="{6A61BCEA-927D-4552-AEC8-8688F9AB6C3E}"/>
          </ac:inkMkLst>
        </pc:inkChg>
      </pc:sldChg>
      <pc:sldChg chg="addSp delSp modSp add mod">
        <pc:chgData name="Shankar Kunwar" userId="d244fb764aa03eb0" providerId="LiveId" clId="{6AC1A570-E9C2-4589-B564-03D231A8E02C}" dt="2020-09-21T07:43:41.336" v="2522" actId="14100"/>
        <pc:sldMkLst>
          <pc:docMk/>
          <pc:sldMk cId="3459315503" sldId="362"/>
        </pc:sldMkLst>
        <pc:spChg chg="mod">
          <ac:chgData name="Shankar Kunwar" userId="d244fb764aa03eb0" providerId="LiveId" clId="{6AC1A570-E9C2-4589-B564-03D231A8E02C}" dt="2020-09-20T05:33:26.677" v="2352" actId="1076"/>
          <ac:spMkLst>
            <pc:docMk/>
            <pc:sldMk cId="3459315503" sldId="362"/>
            <ac:spMk id="4" creationId="{00000000-0000-0000-0000-000000000000}"/>
          </ac:spMkLst>
        </pc:spChg>
        <pc:spChg chg="add mod">
          <ac:chgData name="Shankar Kunwar" userId="d244fb764aa03eb0" providerId="LiveId" clId="{6AC1A570-E9C2-4589-B564-03D231A8E02C}" dt="2020-09-21T07:43:41.336" v="2522" actId="14100"/>
          <ac:spMkLst>
            <pc:docMk/>
            <pc:sldMk cId="3459315503" sldId="362"/>
            <ac:spMk id="42" creationId="{F2D247FC-75B5-4C61-B5F4-BAA3BFFFBC5F}"/>
          </ac:spMkLst>
        </pc:spChg>
        <pc:spChg chg="add del mod">
          <ac:chgData name="Shankar Kunwar" userId="d244fb764aa03eb0" providerId="LiveId" clId="{6AC1A570-E9C2-4589-B564-03D231A8E02C}" dt="2020-09-21T07:43:32.227" v="2521" actId="478"/>
          <ac:spMkLst>
            <pc:docMk/>
            <pc:sldMk cId="3459315503" sldId="362"/>
            <ac:spMk id="47" creationId="{E917F410-0425-44A0-AA3B-F2FC7996F346}"/>
          </ac:spMkLst>
        </pc:spChg>
        <pc:spChg chg="del">
          <ac:chgData name="Shankar Kunwar" userId="d244fb764aa03eb0" providerId="LiveId" clId="{6AC1A570-E9C2-4589-B564-03D231A8E02C}" dt="2020-09-20T05:33:22.648" v="2351" actId="478"/>
          <ac:spMkLst>
            <pc:docMk/>
            <pc:sldMk cId="3459315503" sldId="362"/>
            <ac:spMk id="144385" creationId="{00000000-0000-0000-0000-000000000000}"/>
          </ac:spMkLst>
        </pc:spChg>
        <pc:grpChg chg="del mod">
          <ac:chgData name="Shankar Kunwar" userId="d244fb764aa03eb0" providerId="LiveId" clId="{6AC1A570-E9C2-4589-B564-03D231A8E02C}" dt="2020-09-20T08:14:27.718" v="2422"/>
          <ac:grpSpMkLst>
            <pc:docMk/>
            <pc:sldMk cId="3459315503" sldId="362"/>
            <ac:grpSpMk id="6" creationId="{9623551F-5C70-4384-B7C0-C7FCD3679E19}"/>
          </ac:grpSpMkLst>
        </pc:grpChg>
        <pc:grpChg chg="del mod">
          <ac:chgData name="Shankar Kunwar" userId="d244fb764aa03eb0" providerId="LiveId" clId="{6AC1A570-E9C2-4589-B564-03D231A8E02C}" dt="2020-09-20T08:14:14.589" v="2412"/>
          <ac:grpSpMkLst>
            <pc:docMk/>
            <pc:sldMk cId="3459315503" sldId="362"/>
            <ac:grpSpMk id="9" creationId="{77940377-E939-47AA-A11B-6D7082A8B06D}"/>
          </ac:grpSpMkLst>
        </pc:grpChg>
        <pc:grpChg chg="del mod">
          <ac:chgData name="Shankar Kunwar" userId="d244fb764aa03eb0" providerId="LiveId" clId="{6AC1A570-E9C2-4589-B564-03D231A8E02C}" dt="2020-09-20T08:14:27.718" v="2422"/>
          <ac:grpSpMkLst>
            <pc:docMk/>
            <pc:sldMk cId="3459315503" sldId="362"/>
            <ac:grpSpMk id="12" creationId="{C8FCEF16-7C00-491D-A33B-EEC9CBD0ED9F}"/>
          </ac:grpSpMkLst>
        </pc:grpChg>
        <pc:grpChg chg="del mod">
          <ac:chgData name="Shankar Kunwar" userId="d244fb764aa03eb0" providerId="LiveId" clId="{6AC1A570-E9C2-4589-B564-03D231A8E02C}" dt="2020-09-20T08:14:18.384" v="2417"/>
          <ac:grpSpMkLst>
            <pc:docMk/>
            <pc:sldMk cId="3459315503" sldId="362"/>
            <ac:grpSpMk id="15" creationId="{23BA3593-4753-44B9-B99E-6EF6C6841971}"/>
          </ac:grpSpMkLst>
        </pc:grpChg>
        <pc:grpChg chg="del mod">
          <ac:chgData name="Shankar Kunwar" userId="d244fb764aa03eb0" providerId="LiveId" clId="{6AC1A570-E9C2-4589-B564-03D231A8E02C}" dt="2020-09-20T08:14:27.718" v="2422"/>
          <ac:grpSpMkLst>
            <pc:docMk/>
            <pc:sldMk cId="3459315503" sldId="362"/>
            <ac:grpSpMk id="17" creationId="{85498BC3-A7B9-411A-A882-ABAA71372D4B}"/>
          </ac:grpSpMkLst>
        </pc:grpChg>
        <pc:grpChg chg="del mod">
          <ac:chgData name="Shankar Kunwar" userId="d244fb764aa03eb0" providerId="LiveId" clId="{6AC1A570-E9C2-4589-B564-03D231A8E02C}" dt="2020-09-20T08:14:30.921" v="2426"/>
          <ac:grpSpMkLst>
            <pc:docMk/>
            <pc:sldMk cId="3459315503" sldId="362"/>
            <ac:grpSpMk id="22" creationId="{43B1DACA-1550-4BC9-B62F-6CC2A2A99761}"/>
          </ac:grpSpMkLst>
        </pc:grpChg>
        <pc:grpChg chg="del mod">
          <ac:chgData name="Shankar Kunwar" userId="d244fb764aa03eb0" providerId="LiveId" clId="{6AC1A570-E9C2-4589-B564-03D231A8E02C}" dt="2020-09-20T08:14:41.002" v="2431"/>
          <ac:grpSpMkLst>
            <pc:docMk/>
            <pc:sldMk cId="3459315503" sldId="362"/>
            <ac:grpSpMk id="26" creationId="{1D987AF0-DA8B-4120-9DD2-BB4284C6B018}"/>
          </ac:grpSpMkLst>
        </pc:grpChg>
        <pc:grpChg chg="del mod">
          <ac:chgData name="Shankar Kunwar" userId="d244fb764aa03eb0" providerId="LiveId" clId="{6AC1A570-E9C2-4589-B564-03D231A8E02C}" dt="2020-09-20T08:14:41.002" v="2431"/>
          <ac:grpSpMkLst>
            <pc:docMk/>
            <pc:sldMk cId="3459315503" sldId="362"/>
            <ac:grpSpMk id="31" creationId="{DD88FCBC-7324-4240-9F41-6BC0C9105127}"/>
          </ac:grpSpMkLst>
        </pc:grpChg>
        <pc:grpChg chg="del mod">
          <ac:chgData name="Shankar Kunwar" userId="d244fb764aa03eb0" providerId="LiveId" clId="{6AC1A570-E9C2-4589-B564-03D231A8E02C}" dt="2020-09-20T08:14:45.610" v="2436"/>
          <ac:grpSpMkLst>
            <pc:docMk/>
            <pc:sldMk cId="3459315503" sldId="362"/>
            <ac:grpSpMk id="32" creationId="{EDF3AA29-A26B-4AB8-AA63-EA13B0626C09}"/>
          </ac:grpSpMkLst>
        </pc:grpChg>
        <pc:grpChg chg="del mod">
          <ac:chgData name="Shankar Kunwar" userId="d244fb764aa03eb0" providerId="LiveId" clId="{6AC1A570-E9C2-4589-B564-03D231A8E02C}" dt="2020-09-20T08:17:42.138" v="2509"/>
          <ac:grpSpMkLst>
            <pc:docMk/>
            <pc:sldMk cId="3459315503" sldId="362"/>
            <ac:grpSpMk id="37" creationId="{3E9D7C9D-56A4-4040-A8D2-FB7FC55FEC94}"/>
          </ac:grpSpMkLst>
        </pc:grpChg>
        <pc:grpChg chg="del mod">
          <ac:chgData name="Shankar Kunwar" userId="d244fb764aa03eb0" providerId="LiveId" clId="{6AC1A570-E9C2-4589-B564-03D231A8E02C}" dt="2020-09-20T08:37:42.713" v="2517"/>
          <ac:grpSpMkLst>
            <pc:docMk/>
            <pc:sldMk cId="3459315503" sldId="362"/>
            <ac:grpSpMk id="41" creationId="{07F3667E-D4EA-477C-AE4C-6F8ED0F94960}"/>
          </ac:grpSpMkLst>
        </pc:grpChg>
        <pc:picChg chg="mod">
          <ac:chgData name="Shankar Kunwar" userId="d244fb764aa03eb0" providerId="LiveId" clId="{6AC1A570-E9C2-4589-B564-03D231A8E02C}" dt="2020-09-20T05:33:26.677" v="2352" actId="1076"/>
          <ac:picMkLst>
            <pc:docMk/>
            <pc:sldMk cId="3459315503" sldId="362"/>
            <ac:picMk id="144387" creationId="{00000000-0000-0000-0000-000000000000}"/>
          </ac:picMkLst>
        </pc:picChg>
        <pc:picChg chg="del">
          <ac:chgData name="Shankar Kunwar" userId="d244fb764aa03eb0" providerId="LiveId" clId="{6AC1A570-E9C2-4589-B564-03D231A8E02C}" dt="2020-09-20T05:33:22.648" v="2351" actId="478"/>
          <ac:picMkLst>
            <pc:docMk/>
            <pc:sldMk cId="3459315503" sldId="362"/>
            <ac:picMk id="144389" creationId="{00000000-0000-0000-0000-000000000000}"/>
          </ac:picMkLst>
        </pc:picChg>
        <pc:inkChg chg="add del mod">
          <ac:chgData name="Shankar Kunwar" userId="d244fb764aa03eb0" providerId="LiveId" clId="{6AC1A570-E9C2-4589-B564-03D231A8E02C}" dt="2020-09-20T08:17:42.134" v="2492"/>
          <ac:inkMkLst>
            <pc:docMk/>
            <pc:sldMk cId="3459315503" sldId="362"/>
            <ac:inkMk id="2" creationId="{1A96F4C1-E7D6-4A85-9F28-C94E9F6AC62D}"/>
          </ac:inkMkLst>
        </pc:inkChg>
        <pc:inkChg chg="add del mod">
          <ac:chgData name="Shankar Kunwar" userId="d244fb764aa03eb0" providerId="LiveId" clId="{6AC1A570-E9C2-4589-B564-03D231A8E02C}" dt="2020-09-20T08:17:42.138" v="2507"/>
          <ac:inkMkLst>
            <pc:docMk/>
            <pc:sldMk cId="3459315503" sldId="362"/>
            <ac:inkMk id="3" creationId="{695EAB27-FE3F-4474-9DA5-DB094D3CB553}"/>
          </ac:inkMkLst>
        </pc:inkChg>
        <pc:inkChg chg="add del mod">
          <ac:chgData name="Shankar Kunwar" userId="d244fb764aa03eb0" providerId="LiveId" clId="{6AC1A570-E9C2-4589-B564-03D231A8E02C}" dt="2020-09-20T08:17:42.137" v="2503"/>
          <ac:inkMkLst>
            <pc:docMk/>
            <pc:sldMk cId="3459315503" sldId="362"/>
            <ac:inkMk id="5" creationId="{1042CCDA-52EA-438C-B8A1-255B0C575172}"/>
          </ac:inkMkLst>
        </pc:inkChg>
        <pc:inkChg chg="add del mod">
          <ac:chgData name="Shankar Kunwar" userId="d244fb764aa03eb0" providerId="LiveId" clId="{6AC1A570-E9C2-4589-B564-03D231A8E02C}" dt="2020-09-20T08:17:42.134" v="2490"/>
          <ac:inkMkLst>
            <pc:docMk/>
            <pc:sldMk cId="3459315503" sldId="362"/>
            <ac:inkMk id="7" creationId="{F44C59B1-9F9B-46D5-9303-F4BAD81A8A75}"/>
          </ac:inkMkLst>
        </pc:inkChg>
        <pc:inkChg chg="add del mod">
          <ac:chgData name="Shankar Kunwar" userId="d244fb764aa03eb0" providerId="LiveId" clId="{6AC1A570-E9C2-4589-B564-03D231A8E02C}" dt="2020-09-20T08:17:42.133" v="2488"/>
          <ac:inkMkLst>
            <pc:docMk/>
            <pc:sldMk cId="3459315503" sldId="362"/>
            <ac:inkMk id="8" creationId="{A5308FC8-A449-410B-8EFC-D77C82BFEBE8}"/>
          </ac:inkMkLst>
        </pc:inkChg>
        <pc:inkChg chg="add del mod">
          <ac:chgData name="Shankar Kunwar" userId="d244fb764aa03eb0" providerId="LiveId" clId="{6AC1A570-E9C2-4589-B564-03D231A8E02C}" dt="2020-09-20T08:17:42.137" v="2502"/>
          <ac:inkMkLst>
            <pc:docMk/>
            <pc:sldMk cId="3459315503" sldId="362"/>
            <ac:inkMk id="10" creationId="{87EB26DE-AB05-46E9-AC2F-2BD839117A1D}"/>
          </ac:inkMkLst>
        </pc:inkChg>
        <pc:inkChg chg="add del mod">
          <ac:chgData name="Shankar Kunwar" userId="d244fb764aa03eb0" providerId="LiveId" clId="{6AC1A570-E9C2-4589-B564-03D231A8E02C}" dt="2020-09-20T08:17:42.134" v="2491"/>
          <ac:inkMkLst>
            <pc:docMk/>
            <pc:sldMk cId="3459315503" sldId="362"/>
            <ac:inkMk id="11" creationId="{F806C98E-6976-4E5D-861F-AE2BCE248EDF}"/>
          </ac:inkMkLst>
        </pc:inkChg>
        <pc:inkChg chg="add del mod">
          <ac:chgData name="Shankar Kunwar" userId="d244fb764aa03eb0" providerId="LiveId" clId="{6AC1A570-E9C2-4589-B564-03D231A8E02C}" dt="2020-09-20T08:17:42.136" v="2498"/>
          <ac:inkMkLst>
            <pc:docMk/>
            <pc:sldMk cId="3459315503" sldId="362"/>
            <ac:inkMk id="13" creationId="{93D9BDB5-21B6-4FB1-9798-ED22461E4589}"/>
          </ac:inkMkLst>
        </pc:inkChg>
        <pc:inkChg chg="add del mod">
          <ac:chgData name="Shankar Kunwar" userId="d244fb764aa03eb0" providerId="LiveId" clId="{6AC1A570-E9C2-4589-B564-03D231A8E02C}" dt="2020-09-20T08:17:42.135" v="2495"/>
          <ac:inkMkLst>
            <pc:docMk/>
            <pc:sldMk cId="3459315503" sldId="362"/>
            <ac:inkMk id="14" creationId="{F33B3445-BE85-45FD-890E-352D7513BF76}"/>
          </ac:inkMkLst>
        </pc:inkChg>
        <pc:inkChg chg="add del mod">
          <ac:chgData name="Shankar Kunwar" userId="d244fb764aa03eb0" providerId="LiveId" clId="{6AC1A570-E9C2-4589-B564-03D231A8E02C}" dt="2020-09-20T08:17:42.138" v="2506"/>
          <ac:inkMkLst>
            <pc:docMk/>
            <pc:sldMk cId="3459315503" sldId="362"/>
            <ac:inkMk id="16" creationId="{3F9FB585-9DF3-4E64-8A73-398C27741965}"/>
          </ac:inkMkLst>
        </pc:inkChg>
        <pc:inkChg chg="add del mod">
          <ac:chgData name="Shankar Kunwar" userId="d244fb764aa03eb0" providerId="LiveId" clId="{6AC1A570-E9C2-4589-B564-03D231A8E02C}" dt="2020-09-20T08:17:42.137" v="2505"/>
          <ac:inkMkLst>
            <pc:docMk/>
            <pc:sldMk cId="3459315503" sldId="362"/>
            <ac:inkMk id="18" creationId="{E5A64549-AF63-4B4B-8A13-05CB105A1B69}"/>
          </ac:inkMkLst>
        </pc:inkChg>
        <pc:inkChg chg="add del mod">
          <ac:chgData name="Shankar Kunwar" userId="d244fb764aa03eb0" providerId="LiveId" clId="{6AC1A570-E9C2-4589-B564-03D231A8E02C}" dt="2020-09-20T08:17:42.133" v="2489"/>
          <ac:inkMkLst>
            <pc:docMk/>
            <pc:sldMk cId="3459315503" sldId="362"/>
            <ac:inkMk id="19" creationId="{6245CD19-8F28-408F-BDBC-8163B81E355E}"/>
          </ac:inkMkLst>
        </pc:inkChg>
        <pc:inkChg chg="add del mod">
          <ac:chgData name="Shankar Kunwar" userId="d244fb764aa03eb0" providerId="LiveId" clId="{6AC1A570-E9C2-4589-B564-03D231A8E02C}" dt="2020-09-20T08:17:42.135" v="2496"/>
          <ac:inkMkLst>
            <pc:docMk/>
            <pc:sldMk cId="3459315503" sldId="362"/>
            <ac:inkMk id="20" creationId="{01936864-B335-4E75-A7FD-7098536CA9A8}"/>
          </ac:inkMkLst>
        </pc:inkChg>
        <pc:inkChg chg="add del mod">
          <ac:chgData name="Shankar Kunwar" userId="d244fb764aa03eb0" providerId="LiveId" clId="{6AC1A570-E9C2-4589-B564-03D231A8E02C}" dt="2020-09-20T08:17:42.139" v="2510"/>
          <ac:inkMkLst>
            <pc:docMk/>
            <pc:sldMk cId="3459315503" sldId="362"/>
            <ac:inkMk id="21" creationId="{312A9A22-AD8B-42AF-B7AD-A9F539323963}"/>
          </ac:inkMkLst>
        </pc:inkChg>
        <pc:inkChg chg="add del mod">
          <ac:chgData name="Shankar Kunwar" userId="d244fb764aa03eb0" providerId="LiveId" clId="{6AC1A570-E9C2-4589-B564-03D231A8E02C}" dt="2020-09-20T08:17:42.137" v="2501"/>
          <ac:inkMkLst>
            <pc:docMk/>
            <pc:sldMk cId="3459315503" sldId="362"/>
            <ac:inkMk id="23" creationId="{0D06CEA4-9CF8-4E30-83D4-33D3F123D8E7}"/>
          </ac:inkMkLst>
        </pc:inkChg>
        <pc:inkChg chg="add del mod">
          <ac:chgData name="Shankar Kunwar" userId="d244fb764aa03eb0" providerId="LiveId" clId="{6AC1A570-E9C2-4589-B564-03D231A8E02C}" dt="2020-09-20T08:17:42.136" v="2499"/>
          <ac:inkMkLst>
            <pc:docMk/>
            <pc:sldMk cId="3459315503" sldId="362"/>
            <ac:inkMk id="24" creationId="{215C973D-0F4E-4B90-9093-8DA552AE245E}"/>
          </ac:inkMkLst>
        </pc:inkChg>
        <pc:inkChg chg="add del mod">
          <ac:chgData name="Shankar Kunwar" userId="d244fb764aa03eb0" providerId="LiveId" clId="{6AC1A570-E9C2-4589-B564-03D231A8E02C}" dt="2020-09-20T08:17:42.136" v="2497"/>
          <ac:inkMkLst>
            <pc:docMk/>
            <pc:sldMk cId="3459315503" sldId="362"/>
            <ac:inkMk id="25" creationId="{C49F3515-41ED-4455-8710-8517F0467A51}"/>
          </ac:inkMkLst>
        </pc:inkChg>
        <pc:inkChg chg="add del mod">
          <ac:chgData name="Shankar Kunwar" userId="d244fb764aa03eb0" providerId="LiveId" clId="{6AC1A570-E9C2-4589-B564-03D231A8E02C}" dt="2020-09-20T08:17:42.135" v="2493"/>
          <ac:inkMkLst>
            <pc:docMk/>
            <pc:sldMk cId="3459315503" sldId="362"/>
            <ac:inkMk id="27" creationId="{BFB59710-0DF8-454F-8BD5-4F793ADB6E4D}"/>
          </ac:inkMkLst>
        </pc:inkChg>
        <pc:inkChg chg="add mod">
          <ac:chgData name="Shankar Kunwar" userId="d244fb764aa03eb0" providerId="LiveId" clId="{6AC1A570-E9C2-4589-B564-03D231A8E02C}" dt="2020-09-20T08:17:42.138" v="2509"/>
          <ac:inkMkLst>
            <pc:docMk/>
            <pc:sldMk cId="3459315503" sldId="362"/>
            <ac:inkMk id="28" creationId="{65FCEF01-37B5-4C9E-8C92-F270D17FC20A}"/>
          </ac:inkMkLst>
        </pc:inkChg>
        <pc:inkChg chg="add del mod">
          <ac:chgData name="Shankar Kunwar" userId="d244fb764aa03eb0" providerId="LiveId" clId="{6AC1A570-E9C2-4589-B564-03D231A8E02C}" dt="2020-09-20T08:17:42.136" v="2500"/>
          <ac:inkMkLst>
            <pc:docMk/>
            <pc:sldMk cId="3459315503" sldId="362"/>
            <ac:inkMk id="29" creationId="{57FB91C5-E3CD-4B5D-A68F-390B54C5FE13}"/>
          </ac:inkMkLst>
        </pc:inkChg>
        <pc:inkChg chg="add del mod">
          <ac:chgData name="Shankar Kunwar" userId="d244fb764aa03eb0" providerId="LiveId" clId="{6AC1A570-E9C2-4589-B564-03D231A8E02C}" dt="2020-09-20T08:17:42.133" v="2487"/>
          <ac:inkMkLst>
            <pc:docMk/>
            <pc:sldMk cId="3459315503" sldId="362"/>
            <ac:inkMk id="30" creationId="{0644CCB9-BB2A-487F-BA01-56B1F2A1CFC9}"/>
          </ac:inkMkLst>
        </pc:inkChg>
        <pc:inkChg chg="add del mod">
          <ac:chgData name="Shankar Kunwar" userId="d244fb764aa03eb0" providerId="LiveId" clId="{6AC1A570-E9C2-4589-B564-03D231A8E02C}" dt="2020-09-20T08:17:42.137" v="2504"/>
          <ac:inkMkLst>
            <pc:docMk/>
            <pc:sldMk cId="3459315503" sldId="362"/>
            <ac:inkMk id="33" creationId="{912FA5B9-A592-4077-9949-97CB7B453C06}"/>
          </ac:inkMkLst>
        </pc:inkChg>
        <pc:inkChg chg="add del mod">
          <ac:chgData name="Shankar Kunwar" userId="d244fb764aa03eb0" providerId="LiveId" clId="{6AC1A570-E9C2-4589-B564-03D231A8E02C}" dt="2020-09-20T08:17:42.135" v="2494"/>
          <ac:inkMkLst>
            <pc:docMk/>
            <pc:sldMk cId="3459315503" sldId="362"/>
            <ac:inkMk id="34" creationId="{91389BA0-6D27-40A8-9AAE-AD96960AE599}"/>
          </ac:inkMkLst>
        </pc:inkChg>
        <pc:inkChg chg="add del mod">
          <ac:chgData name="Shankar Kunwar" userId="d244fb764aa03eb0" providerId="LiveId" clId="{6AC1A570-E9C2-4589-B564-03D231A8E02C}" dt="2020-09-20T08:17:42.138" v="2508"/>
          <ac:inkMkLst>
            <pc:docMk/>
            <pc:sldMk cId="3459315503" sldId="362"/>
            <ac:inkMk id="35" creationId="{5E82BB4B-CE06-4966-9553-479B80213B2D}"/>
          </ac:inkMkLst>
        </pc:inkChg>
        <pc:inkChg chg="add del mod">
          <ac:chgData name="Shankar Kunwar" userId="d244fb764aa03eb0" providerId="LiveId" clId="{6AC1A570-E9C2-4589-B564-03D231A8E02C}" dt="2020-09-20T08:17:42.138" v="2509"/>
          <ac:inkMkLst>
            <pc:docMk/>
            <pc:sldMk cId="3459315503" sldId="362"/>
            <ac:inkMk id="36" creationId="{6A0CC777-9D03-4250-8A6E-76A138DA6CEE}"/>
          </ac:inkMkLst>
        </pc:inkChg>
        <pc:inkChg chg="add del mod">
          <ac:chgData name="Shankar Kunwar" userId="d244fb764aa03eb0" providerId="LiveId" clId="{6AC1A570-E9C2-4589-B564-03D231A8E02C}" dt="2020-09-20T08:37:42.713" v="2517"/>
          <ac:inkMkLst>
            <pc:docMk/>
            <pc:sldMk cId="3459315503" sldId="362"/>
            <ac:inkMk id="39" creationId="{20556D0D-1575-4FFA-84B6-ABCA42B6968F}"/>
          </ac:inkMkLst>
        </pc:inkChg>
        <pc:inkChg chg="add del mod">
          <ac:chgData name="Shankar Kunwar" userId="d244fb764aa03eb0" providerId="LiveId" clId="{6AC1A570-E9C2-4589-B564-03D231A8E02C}" dt="2020-09-20T08:37:42.715" v="2518"/>
          <ac:inkMkLst>
            <pc:docMk/>
            <pc:sldMk cId="3459315503" sldId="362"/>
            <ac:inkMk id="40" creationId="{EA0490E8-2C01-406C-A120-5E101D36E0A6}"/>
          </ac:inkMkLst>
        </pc:inkChg>
      </pc:sldChg>
      <pc:sldChg chg="addSp delSp modSp new mod">
        <pc:chgData name="Shankar Kunwar" userId="d244fb764aa03eb0" providerId="LiveId" clId="{6AC1A570-E9C2-4589-B564-03D231A8E02C}" dt="2020-10-02T19:38:59.060" v="2523" actId="478"/>
        <pc:sldMkLst>
          <pc:docMk/>
          <pc:sldMk cId="2645217528" sldId="363"/>
        </pc:sldMkLst>
        <pc:spChg chg="add mod">
          <ac:chgData name="Shankar Kunwar" userId="d244fb764aa03eb0" providerId="LiveId" clId="{6AC1A570-E9C2-4589-B564-03D231A8E02C}" dt="2020-09-20T07:15:05.941" v="2356" actId="14100"/>
          <ac:spMkLst>
            <pc:docMk/>
            <pc:sldMk cId="2645217528" sldId="363"/>
            <ac:spMk id="3" creationId="{0359B0E8-BAEC-449D-9575-AE1909560B69}"/>
          </ac:spMkLst>
        </pc:spChg>
        <pc:grpChg chg="del mod">
          <ac:chgData name="Shankar Kunwar" userId="d244fb764aa03eb0" providerId="LiveId" clId="{6AC1A570-E9C2-4589-B564-03D231A8E02C}" dt="2020-09-20T07:20:51.430" v="2378"/>
          <ac:grpSpMkLst>
            <pc:docMk/>
            <pc:sldMk cId="2645217528" sldId="363"/>
            <ac:grpSpMk id="9" creationId="{D8F00650-07FB-46F9-B78B-9F555754FDBD}"/>
          </ac:grpSpMkLst>
        </pc:grpChg>
        <pc:grpChg chg="del mod">
          <ac:chgData name="Shankar Kunwar" userId="d244fb764aa03eb0" providerId="LiveId" clId="{6AC1A570-E9C2-4589-B564-03D231A8E02C}" dt="2020-09-20T07:20:51.430" v="2378"/>
          <ac:grpSpMkLst>
            <pc:docMk/>
            <pc:sldMk cId="2645217528" sldId="363"/>
            <ac:grpSpMk id="13" creationId="{EAB87E01-D9F7-498D-BDAE-43E7364EA336}"/>
          </ac:grpSpMkLst>
        </pc:grpChg>
        <pc:grpChg chg="del mod">
          <ac:chgData name="Shankar Kunwar" userId="d244fb764aa03eb0" providerId="LiveId" clId="{6AC1A570-E9C2-4589-B564-03D231A8E02C}" dt="2020-09-20T07:20:51.430" v="2378"/>
          <ac:grpSpMkLst>
            <pc:docMk/>
            <pc:sldMk cId="2645217528" sldId="363"/>
            <ac:grpSpMk id="20" creationId="{EFC053AC-E61C-4941-9454-CAC9B7F0BE34}"/>
          </ac:grpSpMkLst>
        </pc:grpChg>
        <pc:grpChg chg="del mod">
          <ac:chgData name="Shankar Kunwar" userId="d244fb764aa03eb0" providerId="LiveId" clId="{6AC1A570-E9C2-4589-B564-03D231A8E02C}" dt="2020-09-20T07:20:51.430" v="2378"/>
          <ac:grpSpMkLst>
            <pc:docMk/>
            <pc:sldMk cId="2645217528" sldId="363"/>
            <ac:grpSpMk id="23" creationId="{D60454E1-06C7-4D91-BC67-24CEC38D1555}"/>
          </ac:grpSpMkLst>
        </pc:grpChg>
        <pc:grpChg chg="del mod">
          <ac:chgData name="Shankar Kunwar" userId="d244fb764aa03eb0" providerId="LiveId" clId="{6AC1A570-E9C2-4589-B564-03D231A8E02C}" dt="2020-09-20T07:20:59.340" v="2387"/>
          <ac:grpSpMkLst>
            <pc:docMk/>
            <pc:sldMk cId="2645217528" sldId="363"/>
            <ac:grpSpMk id="25" creationId="{1E513ED6-82C0-435B-A7C6-2C1FDA837FD7}"/>
          </ac:grpSpMkLst>
        </pc:grpChg>
        <pc:grpChg chg="del mod">
          <ac:chgData name="Shankar Kunwar" userId="d244fb764aa03eb0" providerId="LiveId" clId="{6AC1A570-E9C2-4589-B564-03D231A8E02C}" dt="2020-09-20T07:20:59.340" v="2387"/>
          <ac:grpSpMkLst>
            <pc:docMk/>
            <pc:sldMk cId="2645217528" sldId="363"/>
            <ac:grpSpMk id="30" creationId="{D9BBD341-8E4D-4CCD-80AF-03AE713FABD2}"/>
          </ac:grpSpMkLst>
        </pc:grpChg>
        <pc:grpChg chg="del mod">
          <ac:chgData name="Shankar Kunwar" userId="d244fb764aa03eb0" providerId="LiveId" clId="{6AC1A570-E9C2-4589-B564-03D231A8E02C}" dt="2020-09-20T07:21:02.043" v="2391"/>
          <ac:grpSpMkLst>
            <pc:docMk/>
            <pc:sldMk cId="2645217528" sldId="363"/>
            <ac:grpSpMk id="34" creationId="{8061DBC5-E146-4DE5-B191-5C1B64CD1BC1}"/>
          </ac:grpSpMkLst>
        </pc:grpChg>
        <pc:grpChg chg="del mod">
          <ac:chgData name="Shankar Kunwar" userId="d244fb764aa03eb0" providerId="LiveId" clId="{6AC1A570-E9C2-4589-B564-03D231A8E02C}" dt="2020-09-20T07:21:08.349" v="2393"/>
          <ac:grpSpMkLst>
            <pc:docMk/>
            <pc:sldMk cId="2645217528" sldId="363"/>
            <ac:grpSpMk id="38" creationId="{DD4E2AAC-1E88-461C-9783-BADD99417DC4}"/>
          </ac:grpSpMkLst>
        </pc:grpChg>
        <pc:grpChg chg="del mod">
          <ac:chgData name="Shankar Kunwar" userId="d244fb764aa03eb0" providerId="LiveId" clId="{6AC1A570-E9C2-4589-B564-03D231A8E02C}" dt="2020-10-02T19:38:59.060" v="2523" actId="478"/>
          <ac:grpSpMkLst>
            <pc:docMk/>
            <pc:sldMk cId="2645217528" sldId="363"/>
            <ac:grpSpMk id="40" creationId="{A4BF46DD-DD3A-4AEA-AFB0-430B15A7E6CD}"/>
          </ac:grpSpMkLst>
        </pc:grpChg>
        <pc:inkChg chg="add del mod">
          <ac:chgData name="Shankar Kunwar" userId="d244fb764aa03eb0" providerId="LiveId" clId="{6AC1A570-E9C2-4589-B564-03D231A8E02C}" dt="2020-10-02T19:38:59.060" v="2523" actId="478"/>
          <ac:inkMkLst>
            <pc:docMk/>
            <pc:sldMk cId="2645217528" sldId="363"/>
            <ac:inkMk id="4" creationId="{D6111E57-4E2E-4737-BB46-8E5E523570A7}"/>
          </ac:inkMkLst>
        </pc:inkChg>
        <pc:inkChg chg="add del mod">
          <ac:chgData name="Shankar Kunwar" userId="d244fb764aa03eb0" providerId="LiveId" clId="{6AC1A570-E9C2-4589-B564-03D231A8E02C}" dt="2020-10-02T19:38:59.060" v="2523" actId="478"/>
          <ac:inkMkLst>
            <pc:docMk/>
            <pc:sldMk cId="2645217528" sldId="363"/>
            <ac:inkMk id="5" creationId="{696FD1D5-B579-4B27-9E93-6BE9A60D1688}"/>
          </ac:inkMkLst>
        </pc:inkChg>
        <pc:inkChg chg="add del mod">
          <ac:chgData name="Shankar Kunwar" userId="d244fb764aa03eb0" providerId="LiveId" clId="{6AC1A570-E9C2-4589-B564-03D231A8E02C}" dt="2020-10-02T19:38:59.060" v="2523" actId="478"/>
          <ac:inkMkLst>
            <pc:docMk/>
            <pc:sldMk cId="2645217528" sldId="363"/>
            <ac:inkMk id="6" creationId="{F7B78B25-B7EF-4647-B24B-5CA58B9D5346}"/>
          </ac:inkMkLst>
        </pc:inkChg>
        <pc:inkChg chg="add del mod">
          <ac:chgData name="Shankar Kunwar" userId="d244fb764aa03eb0" providerId="LiveId" clId="{6AC1A570-E9C2-4589-B564-03D231A8E02C}" dt="2020-10-02T19:38:59.060" v="2523" actId="478"/>
          <ac:inkMkLst>
            <pc:docMk/>
            <pc:sldMk cId="2645217528" sldId="363"/>
            <ac:inkMk id="7" creationId="{2A3FB6A9-4639-42FA-A50B-EA858B5C6828}"/>
          </ac:inkMkLst>
        </pc:inkChg>
        <pc:inkChg chg="add del mod">
          <ac:chgData name="Shankar Kunwar" userId="d244fb764aa03eb0" providerId="LiveId" clId="{6AC1A570-E9C2-4589-B564-03D231A8E02C}" dt="2020-10-02T19:38:59.060" v="2523" actId="478"/>
          <ac:inkMkLst>
            <pc:docMk/>
            <pc:sldMk cId="2645217528" sldId="363"/>
            <ac:inkMk id="8" creationId="{B35A8A8C-3837-44D6-85E8-D4D10AF54955}"/>
          </ac:inkMkLst>
        </pc:inkChg>
        <pc:inkChg chg="add del mod">
          <ac:chgData name="Shankar Kunwar" userId="d244fb764aa03eb0" providerId="LiveId" clId="{6AC1A570-E9C2-4589-B564-03D231A8E02C}" dt="2020-10-02T19:38:59.060" v="2523" actId="478"/>
          <ac:inkMkLst>
            <pc:docMk/>
            <pc:sldMk cId="2645217528" sldId="363"/>
            <ac:inkMk id="10" creationId="{FCD131B9-C547-48D7-BE08-5DB5EAE78FAB}"/>
          </ac:inkMkLst>
        </pc:inkChg>
        <pc:inkChg chg="add del mod">
          <ac:chgData name="Shankar Kunwar" userId="d244fb764aa03eb0" providerId="LiveId" clId="{6AC1A570-E9C2-4589-B564-03D231A8E02C}" dt="2020-10-02T19:38:59.060" v="2523" actId="478"/>
          <ac:inkMkLst>
            <pc:docMk/>
            <pc:sldMk cId="2645217528" sldId="363"/>
            <ac:inkMk id="11" creationId="{199B0C6F-1FD5-4D00-AEFB-979DCA0A6192}"/>
          </ac:inkMkLst>
        </pc:inkChg>
        <pc:inkChg chg="add del mod">
          <ac:chgData name="Shankar Kunwar" userId="d244fb764aa03eb0" providerId="LiveId" clId="{6AC1A570-E9C2-4589-B564-03D231A8E02C}" dt="2020-10-02T19:38:59.060" v="2523" actId="478"/>
          <ac:inkMkLst>
            <pc:docMk/>
            <pc:sldMk cId="2645217528" sldId="363"/>
            <ac:inkMk id="12" creationId="{DB36078E-DC73-4D70-AA79-B31FEABBA9AC}"/>
          </ac:inkMkLst>
        </pc:inkChg>
        <pc:inkChg chg="add mod">
          <ac:chgData name="Shankar Kunwar" userId="d244fb764aa03eb0" providerId="LiveId" clId="{6AC1A570-E9C2-4589-B564-03D231A8E02C}" dt="2020-09-20T07:21:08.349" v="2393"/>
          <ac:inkMkLst>
            <pc:docMk/>
            <pc:sldMk cId="2645217528" sldId="363"/>
            <ac:inkMk id="14" creationId="{09EA690D-93C6-40FF-8BA7-24027EC5B669}"/>
          </ac:inkMkLst>
        </pc:inkChg>
        <pc:inkChg chg="add mod">
          <ac:chgData name="Shankar Kunwar" userId="d244fb764aa03eb0" providerId="LiveId" clId="{6AC1A570-E9C2-4589-B564-03D231A8E02C}" dt="2020-09-20T07:21:08.349" v="2393"/>
          <ac:inkMkLst>
            <pc:docMk/>
            <pc:sldMk cId="2645217528" sldId="363"/>
            <ac:inkMk id="15" creationId="{6B572370-8CC5-4715-84F8-98335F584C4B}"/>
          </ac:inkMkLst>
        </pc:inkChg>
        <pc:inkChg chg="add mod">
          <ac:chgData name="Shankar Kunwar" userId="d244fb764aa03eb0" providerId="LiveId" clId="{6AC1A570-E9C2-4589-B564-03D231A8E02C}" dt="2020-09-20T07:21:08.349" v="2393"/>
          <ac:inkMkLst>
            <pc:docMk/>
            <pc:sldMk cId="2645217528" sldId="363"/>
            <ac:inkMk id="16" creationId="{E6B2D201-13B2-41E6-912A-605DC33F045D}"/>
          </ac:inkMkLst>
        </pc:inkChg>
        <pc:inkChg chg="add mod">
          <ac:chgData name="Shankar Kunwar" userId="d244fb764aa03eb0" providerId="LiveId" clId="{6AC1A570-E9C2-4589-B564-03D231A8E02C}" dt="2020-09-20T07:21:08.349" v="2393"/>
          <ac:inkMkLst>
            <pc:docMk/>
            <pc:sldMk cId="2645217528" sldId="363"/>
            <ac:inkMk id="17" creationId="{D96F2481-FB9C-4AAE-921D-0405EA7837D7}"/>
          </ac:inkMkLst>
        </pc:inkChg>
        <pc:inkChg chg="add mod">
          <ac:chgData name="Shankar Kunwar" userId="d244fb764aa03eb0" providerId="LiveId" clId="{6AC1A570-E9C2-4589-B564-03D231A8E02C}" dt="2020-09-20T07:21:08.349" v="2393"/>
          <ac:inkMkLst>
            <pc:docMk/>
            <pc:sldMk cId="2645217528" sldId="363"/>
            <ac:inkMk id="18" creationId="{78DEBFC6-A6DE-4DD9-9D2F-629B599F8FE1}"/>
          </ac:inkMkLst>
        </pc:inkChg>
        <pc:inkChg chg="add mod">
          <ac:chgData name="Shankar Kunwar" userId="d244fb764aa03eb0" providerId="LiveId" clId="{6AC1A570-E9C2-4589-B564-03D231A8E02C}" dt="2020-09-20T07:21:08.349" v="2393"/>
          <ac:inkMkLst>
            <pc:docMk/>
            <pc:sldMk cId="2645217528" sldId="363"/>
            <ac:inkMk id="19" creationId="{68643057-0A82-477D-80B4-124E79420868}"/>
          </ac:inkMkLst>
        </pc:inkChg>
        <pc:inkChg chg="add mod">
          <ac:chgData name="Shankar Kunwar" userId="d244fb764aa03eb0" providerId="LiveId" clId="{6AC1A570-E9C2-4589-B564-03D231A8E02C}" dt="2020-09-20T07:21:08.349" v="2393"/>
          <ac:inkMkLst>
            <pc:docMk/>
            <pc:sldMk cId="2645217528" sldId="363"/>
            <ac:inkMk id="21" creationId="{ED9A9251-8E88-4A5B-866C-09EE9EF49D91}"/>
          </ac:inkMkLst>
        </pc:inkChg>
        <pc:inkChg chg="add mod">
          <ac:chgData name="Shankar Kunwar" userId="d244fb764aa03eb0" providerId="LiveId" clId="{6AC1A570-E9C2-4589-B564-03D231A8E02C}" dt="2020-09-20T07:21:08.349" v="2393"/>
          <ac:inkMkLst>
            <pc:docMk/>
            <pc:sldMk cId="2645217528" sldId="363"/>
            <ac:inkMk id="22" creationId="{203A761E-5464-46F4-A0C6-1ECFAB44CEE6}"/>
          </ac:inkMkLst>
        </pc:inkChg>
        <pc:inkChg chg="add del mod">
          <ac:chgData name="Shankar Kunwar" userId="d244fb764aa03eb0" providerId="LiveId" clId="{6AC1A570-E9C2-4589-B564-03D231A8E02C}" dt="2020-10-02T19:38:59.060" v="2523" actId="478"/>
          <ac:inkMkLst>
            <pc:docMk/>
            <pc:sldMk cId="2645217528" sldId="363"/>
            <ac:inkMk id="24" creationId="{F0D3A372-01BA-481E-97DD-A83F78278D73}"/>
          </ac:inkMkLst>
        </pc:inkChg>
        <pc:inkChg chg="add mod">
          <ac:chgData name="Shankar Kunwar" userId="d244fb764aa03eb0" providerId="LiveId" clId="{6AC1A570-E9C2-4589-B564-03D231A8E02C}" dt="2020-09-20T07:21:08.349" v="2393"/>
          <ac:inkMkLst>
            <pc:docMk/>
            <pc:sldMk cId="2645217528" sldId="363"/>
            <ac:inkMk id="26" creationId="{B72C7658-A7E8-4143-BE19-E9CBBE7A1041}"/>
          </ac:inkMkLst>
        </pc:inkChg>
        <pc:inkChg chg="add mod">
          <ac:chgData name="Shankar Kunwar" userId="d244fb764aa03eb0" providerId="LiveId" clId="{6AC1A570-E9C2-4589-B564-03D231A8E02C}" dt="2020-09-20T07:21:08.349" v="2393"/>
          <ac:inkMkLst>
            <pc:docMk/>
            <pc:sldMk cId="2645217528" sldId="363"/>
            <ac:inkMk id="27" creationId="{CF6A443D-34B2-4860-BCE4-37F382979868}"/>
          </ac:inkMkLst>
        </pc:inkChg>
        <pc:inkChg chg="add mod">
          <ac:chgData name="Shankar Kunwar" userId="d244fb764aa03eb0" providerId="LiveId" clId="{6AC1A570-E9C2-4589-B564-03D231A8E02C}" dt="2020-09-20T07:21:08.349" v="2393"/>
          <ac:inkMkLst>
            <pc:docMk/>
            <pc:sldMk cId="2645217528" sldId="363"/>
            <ac:inkMk id="28" creationId="{39C170A6-6C43-4795-B224-506C08306A61}"/>
          </ac:inkMkLst>
        </pc:inkChg>
        <pc:inkChg chg="add mod">
          <ac:chgData name="Shankar Kunwar" userId="d244fb764aa03eb0" providerId="LiveId" clId="{6AC1A570-E9C2-4589-B564-03D231A8E02C}" dt="2020-09-20T07:21:08.349" v="2393"/>
          <ac:inkMkLst>
            <pc:docMk/>
            <pc:sldMk cId="2645217528" sldId="363"/>
            <ac:inkMk id="29" creationId="{72BE04EA-0E93-4678-BCC9-68C25099E2F4}"/>
          </ac:inkMkLst>
        </pc:inkChg>
        <pc:inkChg chg="add mod">
          <ac:chgData name="Shankar Kunwar" userId="d244fb764aa03eb0" providerId="LiveId" clId="{6AC1A570-E9C2-4589-B564-03D231A8E02C}" dt="2020-09-20T07:21:08.349" v="2393"/>
          <ac:inkMkLst>
            <pc:docMk/>
            <pc:sldMk cId="2645217528" sldId="363"/>
            <ac:inkMk id="31" creationId="{079D1454-3E3B-430C-886E-9914021B5529}"/>
          </ac:inkMkLst>
        </pc:inkChg>
        <pc:inkChg chg="add mod">
          <ac:chgData name="Shankar Kunwar" userId="d244fb764aa03eb0" providerId="LiveId" clId="{6AC1A570-E9C2-4589-B564-03D231A8E02C}" dt="2020-09-20T07:21:08.349" v="2393"/>
          <ac:inkMkLst>
            <pc:docMk/>
            <pc:sldMk cId="2645217528" sldId="363"/>
            <ac:inkMk id="32" creationId="{84DE7339-17B7-4C1B-B8CA-F495E50D4077}"/>
          </ac:inkMkLst>
        </pc:inkChg>
        <pc:inkChg chg="add mod">
          <ac:chgData name="Shankar Kunwar" userId="d244fb764aa03eb0" providerId="LiveId" clId="{6AC1A570-E9C2-4589-B564-03D231A8E02C}" dt="2020-09-20T07:21:08.349" v="2393"/>
          <ac:inkMkLst>
            <pc:docMk/>
            <pc:sldMk cId="2645217528" sldId="363"/>
            <ac:inkMk id="33" creationId="{9B4D82D2-79EC-42F2-9949-B90E967D6CAA}"/>
          </ac:inkMkLst>
        </pc:inkChg>
        <pc:inkChg chg="add mod">
          <ac:chgData name="Shankar Kunwar" userId="d244fb764aa03eb0" providerId="LiveId" clId="{6AC1A570-E9C2-4589-B564-03D231A8E02C}" dt="2020-09-20T07:21:08.349" v="2393"/>
          <ac:inkMkLst>
            <pc:docMk/>
            <pc:sldMk cId="2645217528" sldId="363"/>
            <ac:inkMk id="35" creationId="{B8CCC6EB-EAF7-4F87-B8BB-9422C0FE6675}"/>
          </ac:inkMkLst>
        </pc:inkChg>
        <pc:inkChg chg="add mod">
          <ac:chgData name="Shankar Kunwar" userId="d244fb764aa03eb0" providerId="LiveId" clId="{6AC1A570-E9C2-4589-B564-03D231A8E02C}" dt="2020-09-20T07:21:08.349" v="2393"/>
          <ac:inkMkLst>
            <pc:docMk/>
            <pc:sldMk cId="2645217528" sldId="363"/>
            <ac:inkMk id="36" creationId="{46ED2AA6-BC4D-4B6C-809F-FA74084F2D7B}"/>
          </ac:inkMkLst>
        </pc:inkChg>
        <pc:inkChg chg="add mod">
          <ac:chgData name="Shankar Kunwar" userId="d244fb764aa03eb0" providerId="LiveId" clId="{6AC1A570-E9C2-4589-B564-03D231A8E02C}" dt="2020-09-20T07:21:08.349" v="2393"/>
          <ac:inkMkLst>
            <pc:docMk/>
            <pc:sldMk cId="2645217528" sldId="363"/>
            <ac:inkMk id="37" creationId="{EDE5F07A-CA09-4E87-81EB-0C6FBB053280}"/>
          </ac:inkMkLst>
        </pc:inkChg>
        <pc:inkChg chg="add mod">
          <ac:chgData name="Shankar Kunwar" userId="d244fb764aa03eb0" providerId="LiveId" clId="{6AC1A570-E9C2-4589-B564-03D231A8E02C}" dt="2020-09-20T07:21:08.349" v="2393"/>
          <ac:inkMkLst>
            <pc:docMk/>
            <pc:sldMk cId="2645217528" sldId="363"/>
            <ac:inkMk id="39" creationId="{E2A262B9-3A2C-47BC-8CE0-49A07E03C5A5}"/>
          </ac:inkMkLst>
        </pc:inkChg>
      </pc:sldChg>
      <pc:sldChg chg="addSp modSp new mod">
        <pc:chgData name="Shankar Kunwar" userId="d244fb764aa03eb0" providerId="LiveId" clId="{6AC1A570-E9C2-4589-B564-03D231A8E02C}" dt="2020-09-20T07:59:18.017" v="2401" actId="14100"/>
        <pc:sldMkLst>
          <pc:docMk/>
          <pc:sldMk cId="2176765293" sldId="364"/>
        </pc:sldMkLst>
        <pc:picChg chg="add mod modCrop">
          <ac:chgData name="Shankar Kunwar" userId="d244fb764aa03eb0" providerId="LiveId" clId="{6AC1A570-E9C2-4589-B564-03D231A8E02C}" dt="2020-09-20T07:59:18.017" v="2401" actId="14100"/>
          <ac:picMkLst>
            <pc:docMk/>
            <pc:sldMk cId="2176765293" sldId="364"/>
            <ac:picMk id="2" creationId="{B299DF80-1023-46EE-A17A-F5CDC4C6F873}"/>
          </ac:picMkLst>
        </pc:pic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4.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 Id="rId9"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5.wmf"/><Relationship Id="rId1" Type="http://schemas.openxmlformats.org/officeDocument/2006/relationships/image" Target="../media/image44.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08T19:33:27.737"/>
    </inkml:context>
    <inkml:brush xml:id="br0">
      <inkml:brushProperty name="width" value="0.05" units="cm"/>
      <inkml:brushProperty name="height" value="0.05" units="cm"/>
      <inkml:brushProperty name="color" value="#008C3A"/>
    </inkml:brush>
  </inkml:definitions>
  <inkml:trace contextRef="#ctx0" brushRef="#br0">1 4 6553,'7'2'2769,"-3"-2"-1521,0 0-672,-4-2-56,-2 0 4914,0 0-4042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5T06:55:26.621"/>
    </inkml:context>
    <inkml:brush xml:id="br0">
      <inkml:brushProperty name="width" value="0.05" units="cm"/>
      <inkml:brushProperty name="height" value="0.05" units="cm"/>
      <inkml:brushProperty name="color" value="#333333"/>
    </inkml:brush>
  </inkml:definitions>
  <inkml:trace contextRef="#ctx0" brushRef="#br0">32 1 880,'-15'100'536,"12"-111"-16,-5-5-55,5 1-97,3-1-48,-2 3-144,2 9-40,0 4-144,0 0-176,0 0-288,0 0-249,0 0 409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5T06:55:27.535"/>
    </inkml:context>
    <inkml:brush xml:id="br0">
      <inkml:brushProperty name="width" value="0.05" units="cm"/>
      <inkml:brushProperty name="height" value="0.05" units="cm"/>
      <inkml:brushProperty name="color" value="#333333"/>
    </inkml:brush>
  </inkml:definitions>
  <inkml:trace contextRef="#ctx0" brushRef="#br0">28 85 1168,'-11'-37'848,"5"15"9,1 7-121,3 12-352,2 3-168,2 0-72,-2 0 24,0 0 16,-2-2 32,0 0-88,0 0-64,2 0-136,0 2-144,0 0-360,0 13-272,0 26 512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0T08:17:20.098"/>
    </inkml:context>
    <inkml:brush xml:id="br0">
      <inkml:brushProperty name="width" value="0.05" units="cm"/>
      <inkml:brushProperty name="height" value="0.05" units="cm"/>
      <inkml:brushProperty name="color" value="#333333"/>
    </inkml:brush>
  </inkml:definitions>
  <inkml:trace contextRef="#ctx0" brushRef="#br0">125 1 312,'-99'36'376,"87"-38"80,3-1 96,6-1-16,1 2-71,2 2-57,0 0-144,0 0-72,0 0-136,0 0-48,0 0-16,0 0 0,2 2-16,0 0-8,-1 0-208,10 4-168,4 0 248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0T08:17:21.940"/>
    </inkml:context>
    <inkml:brush xml:id="br0">
      <inkml:brushProperty name="width" value="0.05" units="cm"/>
      <inkml:brushProperty name="height" value="0.05" units="cm"/>
      <inkml:brushProperty name="color" value="#333333"/>
    </inkml:brush>
  </inkml:definitions>
  <inkml:trace contextRef="#ctx0" brushRef="#br0">31 22 384,'-12'-10'336,"5"7"72,1-6-64,2 9-160,2 0-48,2 2-48,0 0-40,2-1-40,0 1-16,0-2-168,-1 2-224,1-1 264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14:38.477"/>
    </inkml:context>
    <inkml:brush xml:id="br0">
      <inkml:brushProperty name="width" value="0.05" units="cm"/>
      <inkml:brushProperty name="height" value="0.05" units="cm"/>
    </inkml:brush>
  </inkml:definitions>
  <inkml:trace contextRef="#ctx0" brushRef="#br0">18 11 2897,'-18'-4'1032,"18"1"-1032,4 1-96,15 0 72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08:16:42.035"/>
    </inkml:context>
    <inkml:brush xml:id="br0">
      <inkml:brushProperty name="width" value="0.05" units="cm"/>
      <inkml:brushProperty name="height" value="0.05" units="cm"/>
    </inkml:brush>
  </inkml:definitions>
  <inkml:trace contextRef="#ctx0" brushRef="#br0">1 0 552,'2'2'232,"1"0"-80,3 0 104,-6-2 80,0 0 176,0 0 57,0 0 79,0 0 40,0 0-104,0 2-128,7 19-264,21 48-344,-14-43 80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BF8AAB8-FEFE-42E6-8C24-3D6ED4380166}"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3790F2-E16D-4241-BD3D-76DFCFC56FE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A88A35-00EB-4ABE-9E0D-B5E26731132E}"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168439-52DE-432A-B96D-195F9BAD82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7761F9-6CB0-4239-B68B-F1B3FF2FE95E}"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0AA785-159F-4DA4-98B3-900D82ADCB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6143A9-BEF5-4C05-877B-3DB54235BC07}"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809F71-36BE-4CFE-919E-A301E851021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FC15B3C-F266-4B1C-B852-7524B9D4D80A}"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6D0406-DD38-4412-959A-28681F36F57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A9271C-A284-45CD-A12C-09F6C32BDCBA}"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12B30E-5FBD-48A9-BD59-459340F90BC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355B1A-7DE5-48C1-8EF8-28FBCAD9BD63}" type="datetimeFigureOut">
              <a:rPr lang="en-US"/>
              <a:pPr>
                <a:defRPr/>
              </a:pPr>
              <a:t>1/16/2021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B0B787-7B8C-4CEF-B5E2-C2C15EFA051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A9DFC09-A2C5-4589-B22D-A853BA4503AE}" type="datetimeFigureOut">
              <a:rPr lang="en-US"/>
              <a:pPr>
                <a:defRPr/>
              </a:pPr>
              <a:t>1/16/2021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AD2CC1-3B78-40EB-A24D-D83FADE26CC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E2546B-87BA-4762-8F7A-F49463CAA159}" type="datetimeFigureOut">
              <a:rPr lang="en-US"/>
              <a:pPr>
                <a:defRPr/>
              </a:pPr>
              <a:t>1/16/2021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9AFD81-59DE-4895-849D-F5FD6BB7085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C9F77F-DAF6-4950-BE2C-F9A78B130AF8}"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78EF7E-503D-423A-9CFA-1D94899D692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2811C07-536D-415E-9F05-E6929A897F7D}"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D28A8-834C-49CC-974D-2F6A13413B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57354-205E-4E7A-9F44-42A782DA841E}" type="datetimeFigureOut">
              <a:rPr lang="en-US"/>
              <a:pPr>
                <a:defRPr/>
              </a:pPr>
              <a:t>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5F08494-0D66-497F-BA13-CC2B7C224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www.acs.psu.edu/drussell/demos/waves-intro/waves-intro.html"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1.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6.bin"/><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8.bin"/><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customXml" Target="../ink/ink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customXml" Target="../ink/ink5.xml"/><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80.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8.wmf"/><Relationship Id="rId11" Type="http://schemas.openxmlformats.org/officeDocument/2006/relationships/customXml" Target="../ink/ink4.xml"/><Relationship Id="rId5" Type="http://schemas.openxmlformats.org/officeDocument/2006/relationships/oleObject" Target="../embeddings/oleObject20.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22.bin"/><Relationship Id="rId14" Type="http://schemas.openxmlformats.org/officeDocument/2006/relationships/image" Target="../media/image390.png"/></Relationships>
</file>

<file path=ppt/slides/_rels/slide26.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2.wmf"/><Relationship Id="rId5" Type="http://schemas.openxmlformats.org/officeDocument/2006/relationships/oleObject" Target="../embeddings/oleObject24.bin"/><Relationship Id="rId4" Type="http://schemas.openxmlformats.org/officeDocument/2006/relationships/image" Target="../media/image4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5.wmf"/><Relationship Id="rId5" Type="http://schemas.openxmlformats.org/officeDocument/2006/relationships/oleObject" Target="../embeddings/oleObject27.bin"/><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7.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32.bin"/></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File:Spherical_pressure_waves.gif"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ophysics.com/waves/waves7.html" TargetMode="External"/><Relationship Id="rId2" Type="http://schemas.openxmlformats.org/officeDocument/2006/relationships/image" Target="../media/image500.png"/><Relationship Id="rId1" Type="http://schemas.openxmlformats.org/officeDocument/2006/relationships/slideLayout" Target="../slideLayouts/slideLayout7.xml"/><Relationship Id="rId5" Type="http://schemas.openxmlformats.org/officeDocument/2006/relationships/image" Target="../media/image510.png"/><Relationship Id="rId4" Type="http://schemas.openxmlformats.org/officeDocument/2006/relationships/hyperlink" Target="https://www.youtube.com/watch?v=joS6kfjuKQo"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580.png"/><Relationship Id="rId13" Type="http://schemas.openxmlformats.org/officeDocument/2006/relationships/image" Target="../media/image630.png"/><Relationship Id="rId3" Type="http://schemas.openxmlformats.org/officeDocument/2006/relationships/image" Target="../media/image530.png"/><Relationship Id="rId7" Type="http://schemas.openxmlformats.org/officeDocument/2006/relationships/image" Target="../media/image570.png"/><Relationship Id="rId12" Type="http://schemas.openxmlformats.org/officeDocument/2006/relationships/image" Target="../media/image620.png"/><Relationship Id="rId17" Type="http://schemas.openxmlformats.org/officeDocument/2006/relationships/image" Target="../media/image67.png"/><Relationship Id="rId2" Type="http://schemas.openxmlformats.org/officeDocument/2006/relationships/image" Target="../media/image520.png"/><Relationship Id="rId16"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60.png"/><Relationship Id="rId11" Type="http://schemas.openxmlformats.org/officeDocument/2006/relationships/image" Target="../media/image610.png"/><Relationship Id="rId5" Type="http://schemas.openxmlformats.org/officeDocument/2006/relationships/image" Target="../media/image550.png"/><Relationship Id="rId15" Type="http://schemas.openxmlformats.org/officeDocument/2006/relationships/image" Target="../media/image65.png"/><Relationship Id="rId10" Type="http://schemas.openxmlformats.org/officeDocument/2006/relationships/image" Target="../media/image600.png"/><Relationship Id="rId4" Type="http://schemas.openxmlformats.org/officeDocument/2006/relationships/image" Target="../media/image540.png"/><Relationship Id="rId9" Type="http://schemas.openxmlformats.org/officeDocument/2006/relationships/image" Target="../media/image590.png"/><Relationship Id="rId14" Type="http://schemas.openxmlformats.org/officeDocument/2006/relationships/image" Target="../media/image640.png"/></Relationships>
</file>

<file path=ppt/slides/_rels/slide39.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39.bin"/><Relationship Id="rId18" Type="http://schemas.openxmlformats.org/officeDocument/2006/relationships/image" Target="../media/image57.w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54.wmf"/><Relationship Id="rId17" Type="http://schemas.openxmlformats.org/officeDocument/2006/relationships/oleObject" Target="../embeddings/oleObject41.bin"/><Relationship Id="rId2" Type="http://schemas.openxmlformats.org/officeDocument/2006/relationships/slideLayout" Target="../slideLayouts/slideLayout7.xml"/><Relationship Id="rId16" Type="http://schemas.openxmlformats.org/officeDocument/2006/relationships/image" Target="../media/image56.wmf"/><Relationship Id="rId20" Type="http://schemas.openxmlformats.org/officeDocument/2006/relationships/image" Target="../media/image58.wmf"/><Relationship Id="rId1" Type="http://schemas.openxmlformats.org/officeDocument/2006/relationships/vmlDrawing" Target="../drawings/vmlDrawing11.vml"/><Relationship Id="rId6" Type="http://schemas.openxmlformats.org/officeDocument/2006/relationships/image" Target="../media/image51.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0.bin"/><Relationship Id="rId10" Type="http://schemas.openxmlformats.org/officeDocument/2006/relationships/image" Target="../media/image53.wmf"/><Relationship Id="rId19" Type="http://schemas.openxmlformats.org/officeDocument/2006/relationships/oleObject" Target="../embeddings/oleObject42.bin"/><Relationship Id="rId4" Type="http://schemas.openxmlformats.org/officeDocument/2006/relationships/image" Target="../media/image4.wmf"/><Relationship Id="rId9" Type="http://schemas.openxmlformats.org/officeDocument/2006/relationships/oleObject" Target="../embeddings/oleObject37.bin"/><Relationship Id="rId14" Type="http://schemas.openxmlformats.org/officeDocument/2006/relationships/image" Target="../media/image5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image" Target="../media/image76.png"/><Relationship Id="rId16"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10" Type="http://schemas.openxmlformats.org/officeDocument/2006/relationships/image" Target="../media/image84.png"/><Relationship Id="rId19" Type="http://schemas.openxmlformats.org/officeDocument/2006/relationships/image" Target="../media/image93.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64.wmf"/><Relationship Id="rId18" Type="http://schemas.openxmlformats.org/officeDocument/2006/relationships/oleObject" Target="../embeddings/oleObject50.bin"/><Relationship Id="rId3" Type="http://schemas.openxmlformats.org/officeDocument/2006/relationships/image" Target="../media/image68.jpeg"/><Relationship Id="rId7" Type="http://schemas.openxmlformats.org/officeDocument/2006/relationships/image" Target="../media/image61.wmf"/><Relationship Id="rId12" Type="http://schemas.openxmlformats.org/officeDocument/2006/relationships/oleObject" Target="../embeddings/oleObject47.bin"/><Relationship Id="rId17" Type="http://schemas.openxmlformats.org/officeDocument/2006/relationships/image" Target="../media/image66.wmf"/><Relationship Id="rId2" Type="http://schemas.openxmlformats.org/officeDocument/2006/relationships/slideLayout" Target="../slideLayouts/slideLayout7.xml"/><Relationship Id="rId16" Type="http://schemas.openxmlformats.org/officeDocument/2006/relationships/oleObject" Target="../embeddings/oleObject49.bin"/><Relationship Id="rId1" Type="http://schemas.openxmlformats.org/officeDocument/2006/relationships/vmlDrawing" Target="../drawings/vmlDrawing12.vml"/><Relationship Id="rId6" Type="http://schemas.openxmlformats.org/officeDocument/2006/relationships/oleObject" Target="../embeddings/oleObject44.bin"/><Relationship Id="rId11" Type="http://schemas.openxmlformats.org/officeDocument/2006/relationships/image" Target="../media/image63.wmf"/><Relationship Id="rId5" Type="http://schemas.openxmlformats.org/officeDocument/2006/relationships/image" Target="../media/image60.wmf"/><Relationship Id="rId15" Type="http://schemas.openxmlformats.org/officeDocument/2006/relationships/image" Target="../media/image65.wmf"/><Relationship Id="rId10" Type="http://schemas.openxmlformats.org/officeDocument/2006/relationships/oleObject" Target="../embeddings/oleObject46.bin"/><Relationship Id="rId19" Type="http://schemas.openxmlformats.org/officeDocument/2006/relationships/image" Target="../media/image67.wmf"/><Relationship Id="rId4" Type="http://schemas.openxmlformats.org/officeDocument/2006/relationships/oleObject" Target="../embeddings/oleObject43.bin"/><Relationship Id="rId9" Type="http://schemas.openxmlformats.org/officeDocument/2006/relationships/image" Target="../media/image62.wmf"/><Relationship Id="rId14" Type="http://schemas.openxmlformats.org/officeDocument/2006/relationships/oleObject" Target="../embeddings/oleObject48.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73.wmf"/><Relationship Id="rId18" Type="http://schemas.openxmlformats.org/officeDocument/2006/relationships/oleObject" Target="../embeddings/oleObject58.bin"/><Relationship Id="rId3" Type="http://schemas.openxmlformats.org/officeDocument/2006/relationships/image" Target="../media/image68.jpeg"/><Relationship Id="rId7" Type="http://schemas.openxmlformats.org/officeDocument/2006/relationships/image" Target="../media/image70.wmf"/><Relationship Id="rId12" Type="http://schemas.openxmlformats.org/officeDocument/2006/relationships/oleObject" Target="../embeddings/oleObject55.bin"/><Relationship Id="rId17" Type="http://schemas.openxmlformats.org/officeDocument/2006/relationships/image" Target="../media/image75.wmf"/><Relationship Id="rId2" Type="http://schemas.openxmlformats.org/officeDocument/2006/relationships/slideLayout" Target="../slideLayouts/slideLayout7.xml"/><Relationship Id="rId16" Type="http://schemas.openxmlformats.org/officeDocument/2006/relationships/oleObject" Target="../embeddings/oleObject57.bin"/><Relationship Id="rId1" Type="http://schemas.openxmlformats.org/officeDocument/2006/relationships/vmlDrawing" Target="../drawings/vmlDrawing13.vml"/><Relationship Id="rId6" Type="http://schemas.openxmlformats.org/officeDocument/2006/relationships/oleObject" Target="../embeddings/oleObject52.bin"/><Relationship Id="rId11" Type="http://schemas.openxmlformats.org/officeDocument/2006/relationships/image" Target="../media/image72.wmf"/><Relationship Id="rId5" Type="http://schemas.openxmlformats.org/officeDocument/2006/relationships/image" Target="../media/image69.wmf"/><Relationship Id="rId15" Type="http://schemas.openxmlformats.org/officeDocument/2006/relationships/image" Target="../media/image74.wmf"/><Relationship Id="rId10" Type="http://schemas.openxmlformats.org/officeDocument/2006/relationships/oleObject" Target="../embeddings/oleObject54.bin"/><Relationship Id="rId19" Type="http://schemas.openxmlformats.org/officeDocument/2006/relationships/image" Target="../media/image76.wmf"/><Relationship Id="rId4" Type="http://schemas.openxmlformats.org/officeDocument/2006/relationships/oleObject" Target="../embeddings/oleObject51.bin"/><Relationship Id="rId9" Type="http://schemas.openxmlformats.org/officeDocument/2006/relationships/image" Target="../media/image71.wmf"/><Relationship Id="rId14" Type="http://schemas.openxmlformats.org/officeDocument/2006/relationships/oleObject" Target="../embeddings/oleObject56.bin"/></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14.png"/><Relationship Id="rId5" Type="http://schemas.openxmlformats.org/officeDocument/2006/relationships/image" Target="../media/image77.wmf"/><Relationship Id="rId4" Type="http://schemas.openxmlformats.org/officeDocument/2006/relationships/oleObject" Target="../embeddings/oleObject59.bin"/></Relationships>
</file>

<file path=ppt/slides/_rels/slide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16.png"/><Relationship Id="rId4" Type="http://schemas.openxmlformats.org/officeDocument/2006/relationships/image" Target="../media/image95.wmf"/></Relationships>
</file>

<file path=ppt/slides/_rels/slide5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98.jpe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5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99.jpeg"/><Relationship Id="rId1" Type="http://schemas.openxmlformats.org/officeDocument/2006/relationships/slideLayout" Target="../slideLayouts/slideLayout7.xml"/><Relationship Id="rId4" Type="http://schemas.openxmlformats.org/officeDocument/2006/relationships/image" Target="../media/image12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physicsclassroom.com/class/sound/u11l1c.cfm" TargetMode="External"/><Relationship Id="rId7"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7.png"/><Relationship Id="rId21" Type="http://schemas.openxmlformats.org/officeDocument/2006/relationships/image" Target="../media/image29.png"/><Relationship Id="rId7" Type="http://schemas.openxmlformats.org/officeDocument/2006/relationships/image" Target="../media/image5.wmf"/><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slideLayout" Target="../slideLayouts/slideLayout7.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9.png"/><Relationship Id="rId5" Type="http://schemas.openxmlformats.org/officeDocument/2006/relationships/image" Target="../media/image4.wmf"/><Relationship Id="rId15" Type="http://schemas.openxmlformats.org/officeDocument/2006/relationships/image" Target="../media/image14.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oleObject" Target="../embeddings/oleObject6.bin"/><Relationship Id="rId9" Type="http://schemas.openxmlformats.org/officeDocument/2006/relationships/image" Target="../media/image6.wmf"/><Relationship Id="rId14" Type="http://schemas.openxmlformats.org/officeDocument/2006/relationships/image" Target="../media/image22.png"/><Relationship Id="rId2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pPr eaLnBrk="1" hangingPunct="1"/>
            <a:r>
              <a:rPr lang="en-US"/>
              <a:t>Chapter 17</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a:t>Sound waves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790575" y="4191000"/>
            <a:ext cx="7562850" cy="1047750"/>
          </a:xfrm>
          <a:prstGeom prst="rect">
            <a:avLst/>
          </a:prstGeom>
          <a:noFill/>
          <a:ln w="9525">
            <a:noFill/>
            <a:miter lim="800000"/>
            <a:headEnd/>
            <a:tailEnd/>
          </a:ln>
        </p:spPr>
      </p:pic>
      <p:pic>
        <p:nvPicPr>
          <p:cNvPr id="20484" name="Picture 4" descr="http://www.physicsclassroom.com/Class/sound/u11l1c2.gif"/>
          <p:cNvPicPr>
            <a:picLocks noChangeAspect="1" noChangeArrowheads="1"/>
          </p:cNvPicPr>
          <p:nvPr/>
        </p:nvPicPr>
        <p:blipFill>
          <a:blip r:embed="rId3" cstate="print"/>
          <a:srcRect/>
          <a:stretch>
            <a:fillRect/>
          </a:stretch>
        </p:blipFill>
        <p:spPr bwMode="auto">
          <a:xfrm>
            <a:off x="914400" y="609600"/>
            <a:ext cx="3765824" cy="2514600"/>
          </a:xfrm>
          <a:prstGeom prst="rect">
            <a:avLst/>
          </a:prstGeom>
          <a:noFill/>
        </p:spPr>
      </p:pic>
      <p:grpSp>
        <p:nvGrpSpPr>
          <p:cNvPr id="7" name="Group 6"/>
          <p:cNvGrpSpPr/>
          <p:nvPr/>
        </p:nvGrpSpPr>
        <p:grpSpPr>
          <a:xfrm>
            <a:off x="5591104" y="457200"/>
            <a:ext cx="3298562" cy="3036332"/>
            <a:chOff x="5591104" y="457200"/>
            <a:chExt cx="3298562" cy="3036332"/>
          </a:xfrm>
        </p:grpSpPr>
        <p:pic>
          <p:nvPicPr>
            <p:cNvPr id="20481" name="Picture 1"/>
            <p:cNvPicPr>
              <a:picLocks noChangeAspect="1" noChangeArrowheads="1"/>
            </p:cNvPicPr>
            <p:nvPr/>
          </p:nvPicPr>
          <p:blipFill>
            <a:blip r:embed="rId4" cstate="print"/>
            <a:srcRect/>
            <a:stretch>
              <a:fillRect/>
            </a:stretch>
          </p:blipFill>
          <p:spPr bwMode="auto">
            <a:xfrm>
              <a:off x="5591104" y="457200"/>
              <a:ext cx="3298562" cy="2590800"/>
            </a:xfrm>
            <a:prstGeom prst="rect">
              <a:avLst/>
            </a:prstGeom>
            <a:noFill/>
            <a:ln w="9525">
              <a:noFill/>
              <a:miter lim="800000"/>
              <a:headEnd/>
              <a:tailEnd/>
            </a:ln>
          </p:spPr>
        </p:pic>
        <p:sp>
          <p:nvSpPr>
            <p:cNvPr id="6" name="TextBox 5"/>
            <p:cNvSpPr txBox="1"/>
            <p:nvPr/>
          </p:nvSpPr>
          <p:spPr>
            <a:xfrm>
              <a:off x="6553200" y="3124200"/>
              <a:ext cx="1241237" cy="369332"/>
            </a:xfrm>
            <a:prstGeom prst="rect">
              <a:avLst/>
            </a:prstGeom>
            <a:noFill/>
          </p:spPr>
          <p:txBody>
            <a:bodyPr wrap="none" rtlCol="0">
              <a:spAutoFit/>
            </a:bodyPr>
            <a:lstStyle/>
            <a:p>
              <a:r>
                <a:rPr lang="en-US" b="1" dirty="0">
                  <a:solidFill>
                    <a:srgbClr val="0000FF"/>
                  </a:solidFill>
                  <a:latin typeface="+mn-lt"/>
                </a:rPr>
                <a:t>Figure 17-5</a:t>
              </a:r>
            </a:p>
          </p:txBody>
        </p:sp>
      </p:grpSp>
      <p:sp>
        <p:nvSpPr>
          <p:cNvPr id="2" name="TextBox 1"/>
          <p:cNvSpPr txBox="1"/>
          <p:nvPr/>
        </p:nvSpPr>
        <p:spPr>
          <a:xfrm>
            <a:off x="914400" y="5566886"/>
            <a:ext cx="7596951" cy="369332"/>
          </a:xfrm>
          <a:prstGeom prst="rect">
            <a:avLst/>
          </a:prstGeom>
          <a:noFill/>
        </p:spPr>
        <p:txBody>
          <a:bodyPr wrap="none" rtlCol="1">
            <a:spAutoFit/>
          </a:bodyPr>
          <a:lstStyle/>
          <a:p>
            <a:r>
              <a:rPr lang="en-US" dirty="0"/>
              <a:t>Decrease: displacement is increasing, so pressure should be decreasing</a:t>
            </a:r>
            <a:endParaRPr lang="ar-SA" dirty="0"/>
          </a:p>
        </p:txBody>
      </p:sp>
      <p:sp>
        <p:nvSpPr>
          <p:cNvPr id="3" name="Rectangle 2"/>
          <p:cNvSpPr/>
          <p:nvPr/>
        </p:nvSpPr>
        <p:spPr>
          <a:xfrm>
            <a:off x="914400" y="6240484"/>
            <a:ext cx="7696200" cy="369332"/>
          </a:xfrm>
          <a:prstGeom prst="rect">
            <a:avLst/>
          </a:prstGeom>
        </p:spPr>
        <p:txBody>
          <a:bodyPr wrap="square">
            <a:spAutoFit/>
          </a:bodyPr>
          <a:lstStyle/>
          <a:p>
            <a:r>
              <a:rPr lang="en-US" dirty="0">
                <a:hlinkClick r:id="rId5"/>
              </a:rPr>
              <a:t>http://www.acs.psu.edu/drussell/demos/waves-intro/waves-intro.html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52400"/>
            <a:ext cx="8153400" cy="1200329"/>
          </a:xfrm>
          <a:prstGeom prst="rect">
            <a:avLst/>
          </a:prstGeom>
          <a:solidFill>
            <a:srgbClr val="FFFF00"/>
          </a:solidFill>
        </p:spPr>
        <p:txBody>
          <a:bodyPr wrap="square">
            <a:spAutoFit/>
          </a:bodyPr>
          <a:lstStyle/>
          <a:p>
            <a:r>
              <a:rPr lang="en-US" b="1" dirty="0">
                <a:latin typeface="+mn-lt"/>
              </a:rPr>
              <a:t>T51-Q#6.</a:t>
            </a:r>
            <a:r>
              <a:rPr lang="en-US" dirty="0">
                <a:latin typeface="+mn-lt"/>
              </a:rPr>
              <a:t> The maximum pressure amplitude </a:t>
            </a:r>
            <a:r>
              <a:rPr lang="en-US" dirty="0" err="1">
                <a:latin typeface="+mn-lt"/>
              </a:rPr>
              <a:t>ΔPm</a:t>
            </a:r>
            <a:r>
              <a:rPr lang="en-US" dirty="0">
                <a:latin typeface="+mn-lt"/>
              </a:rPr>
              <a:t> that the human ear can tolerate is about 30 N/m</a:t>
            </a:r>
            <a:r>
              <a:rPr lang="en-US" baseline="30000" dirty="0">
                <a:latin typeface="+mn-lt"/>
              </a:rPr>
              <a:t>2</a:t>
            </a:r>
            <a:r>
              <a:rPr lang="en-US" dirty="0">
                <a:latin typeface="+mn-lt"/>
              </a:rPr>
              <a:t>. If the maximum displacement </a:t>
            </a:r>
            <a:r>
              <a:rPr lang="en-US" dirty="0" err="1">
                <a:latin typeface="+mn-lt"/>
              </a:rPr>
              <a:t>Sm</a:t>
            </a:r>
            <a:r>
              <a:rPr lang="en-US" dirty="0">
                <a:latin typeface="+mn-lt"/>
              </a:rPr>
              <a:t> is 1.3x10</a:t>
            </a:r>
            <a:r>
              <a:rPr lang="en-US" baseline="30000" dirty="0">
                <a:latin typeface="+mn-lt"/>
              </a:rPr>
              <a:t>-5 </a:t>
            </a:r>
            <a:r>
              <a:rPr lang="en-US" dirty="0">
                <a:latin typeface="+mn-lt"/>
              </a:rPr>
              <a:t>m, find the frequency of the corresponding sound. (ρ =1.2 kg/m</a:t>
            </a:r>
            <a:r>
              <a:rPr lang="en-US" baseline="30000" dirty="0">
                <a:latin typeface="+mn-lt"/>
              </a:rPr>
              <a:t>3</a:t>
            </a:r>
            <a:r>
              <a:rPr lang="en-US" dirty="0">
                <a:latin typeface="+mn-lt"/>
              </a:rPr>
              <a:t>, the speed of sound =340 m/s). </a:t>
            </a:r>
          </a:p>
          <a:p>
            <a:r>
              <a:rPr lang="en-US" dirty="0">
                <a:latin typeface="+mn-lt"/>
              </a:rPr>
              <a:t>(</a:t>
            </a:r>
            <a:r>
              <a:rPr lang="en-US" dirty="0" err="1">
                <a:latin typeface="+mn-lt"/>
              </a:rPr>
              <a:t>Ans</a:t>
            </a:r>
            <a:r>
              <a:rPr lang="en-US" dirty="0">
                <a:latin typeface="+mn-lt"/>
              </a:rPr>
              <a:t>: 900 Hz)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80AB40-18C2-425D-888D-DF93FBB46841}"/>
              </a:ext>
            </a:extLst>
          </p:cNvPr>
          <p:cNvSpPr txBox="1">
            <a:spLocks noChangeArrowheads="1"/>
          </p:cNvSpPr>
          <p:nvPr/>
        </p:nvSpPr>
        <p:spPr bwMode="auto">
          <a:xfrm>
            <a:off x="304800" y="152400"/>
            <a:ext cx="8229600" cy="1828800"/>
          </a:xfrm>
          <a:prstGeom prst="rect">
            <a:avLst/>
          </a:prstGeom>
          <a:noFill/>
          <a:ln w="76200">
            <a:noFill/>
            <a:miter lim="800000"/>
            <a:headEnd/>
            <a:tailEnd/>
          </a:ln>
        </p:spPr>
        <p:txBody>
          <a:bodyPr/>
          <a:lstStyle/>
          <a:p>
            <a:r>
              <a:rPr lang="en-US" b="1" dirty="0">
                <a:latin typeface="Calibri" pitchFamily="34" charset="0"/>
              </a:rPr>
              <a:t>Sample Problem 17-2: </a:t>
            </a:r>
          </a:p>
          <a:p>
            <a:r>
              <a:rPr lang="en-US" dirty="0">
                <a:latin typeface="Calibri" pitchFamily="34" charset="0"/>
              </a:rPr>
              <a:t>The maximum pressure amplitude </a:t>
            </a:r>
            <a:r>
              <a:rPr lang="el-GR" dirty="0">
                <a:latin typeface="Calibri" pitchFamily="34" charset="0"/>
              </a:rPr>
              <a:t>Δ</a:t>
            </a:r>
            <a:r>
              <a:rPr lang="en-US" dirty="0">
                <a:latin typeface="Calibri" pitchFamily="34" charset="0"/>
              </a:rPr>
              <a:t>p</a:t>
            </a:r>
            <a:r>
              <a:rPr lang="en-US" baseline="-25000" dirty="0">
                <a:latin typeface="Calibri" pitchFamily="34" charset="0"/>
              </a:rPr>
              <a:t>m</a:t>
            </a:r>
            <a:r>
              <a:rPr lang="en-US" dirty="0">
                <a:latin typeface="Calibri" pitchFamily="34" charset="0"/>
              </a:rPr>
              <a:t> that the human ear can tolerate is about 28 Pa (which is very much less than the normal air pressure of about 10</a:t>
            </a:r>
            <a:r>
              <a:rPr lang="en-US" baseline="30000" dirty="0">
                <a:latin typeface="Calibri" pitchFamily="34" charset="0"/>
              </a:rPr>
              <a:t>5</a:t>
            </a:r>
            <a:r>
              <a:rPr lang="en-US" dirty="0">
                <a:latin typeface="Calibri" pitchFamily="34" charset="0"/>
              </a:rPr>
              <a:t> Pa). What is the displacement amplitude </a:t>
            </a:r>
            <a:r>
              <a:rPr lang="en-US" dirty="0" err="1">
                <a:latin typeface="Calibri" pitchFamily="34" charset="0"/>
              </a:rPr>
              <a:t>s</a:t>
            </a:r>
            <a:r>
              <a:rPr lang="en-US" baseline="-25000" dirty="0" err="1">
                <a:latin typeface="Calibri" pitchFamily="34" charset="0"/>
              </a:rPr>
              <a:t>m</a:t>
            </a:r>
            <a:r>
              <a:rPr lang="en-US" dirty="0">
                <a:latin typeface="Calibri" pitchFamily="34" charset="0"/>
              </a:rPr>
              <a:t> for such a sound in air of density 1.21 Kg/m</a:t>
            </a:r>
            <a:r>
              <a:rPr lang="en-US" baseline="30000" dirty="0">
                <a:latin typeface="Calibri" pitchFamily="34" charset="0"/>
              </a:rPr>
              <a:t>3</a:t>
            </a:r>
            <a:r>
              <a:rPr lang="en-US" dirty="0">
                <a:latin typeface="Calibri" pitchFamily="34" charset="0"/>
              </a:rPr>
              <a:t>, at a frequency of 1000 Hz and a speed of 343 m/s</a:t>
            </a:r>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03616D99-F0B4-45F2-87F7-21F6DE32C31C}"/>
                  </a:ext>
                </a:extLst>
              </p14:cNvPr>
              <p14:cNvContentPartPr/>
              <p14:nvPr/>
            </p14:nvContentPartPr>
            <p14:xfrm>
              <a:off x="2267263" y="2205326"/>
              <a:ext cx="5760" cy="2520"/>
            </p14:xfrm>
          </p:contentPart>
        </mc:Choice>
        <mc:Fallback xmlns="">
          <p:pic>
            <p:nvPicPr>
              <p:cNvPr id="14" name="Ink 13">
                <a:extLst>
                  <a:ext uri="{FF2B5EF4-FFF2-40B4-BE49-F238E27FC236}">
                    <a16:creationId xmlns:a16="http://schemas.microsoft.com/office/drawing/2014/main" id="{03616D99-F0B4-45F2-87F7-21F6DE32C31C}"/>
                  </a:ext>
                </a:extLst>
              </p:cNvPr>
              <p:cNvPicPr/>
              <p:nvPr/>
            </p:nvPicPr>
            <p:blipFill>
              <a:blip r:embed="rId3"/>
              <a:stretch>
                <a:fillRect/>
              </a:stretch>
            </p:blipFill>
            <p:spPr>
              <a:xfrm>
                <a:off x="2258623" y="2196326"/>
                <a:ext cx="23400" cy="20160"/>
              </a:xfrm>
              <a:prstGeom prst="rect">
                <a:avLst/>
              </a:prstGeom>
            </p:spPr>
          </p:pic>
        </mc:Fallback>
      </mc:AlternateContent>
    </p:spTree>
    <p:extLst>
      <p:ext uri="{BB962C8B-B14F-4D97-AF65-F5344CB8AC3E}">
        <p14:creationId xmlns:p14="http://schemas.microsoft.com/office/powerpoint/2010/main" val="377528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1160462" y="6332538"/>
            <a:ext cx="1658938"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Rectangle 84"/>
          <p:cNvSpPr/>
          <p:nvPr/>
        </p:nvSpPr>
        <p:spPr>
          <a:xfrm>
            <a:off x="1143000" y="5105400"/>
            <a:ext cx="990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Title 7"/>
          <p:cNvSpPr txBox="1">
            <a:spLocks/>
          </p:cNvSpPr>
          <p:nvPr/>
        </p:nvSpPr>
        <p:spPr>
          <a:xfrm>
            <a:off x="609600" y="1"/>
            <a:ext cx="8229600" cy="685800"/>
          </a:xfrm>
          <a:prstGeom prst="rect">
            <a:avLst/>
          </a:prstGeom>
          <a:ln>
            <a:noFill/>
          </a:ln>
        </p:spPr>
        <p:txBody>
          <a:bodyPr/>
          <a:lstStyle/>
          <a:p>
            <a:pPr algn="ctr" fontAlgn="auto">
              <a:spcBef>
                <a:spcPts val="0"/>
              </a:spcBef>
              <a:spcAft>
                <a:spcPts val="0"/>
              </a:spcAft>
              <a:defRPr/>
            </a:pPr>
            <a:r>
              <a:rPr lang="en-US" sz="3200" b="1" u="sng" dirty="0">
                <a:solidFill>
                  <a:srgbClr val="0000FF"/>
                </a:solidFill>
                <a:latin typeface="Comic Sans MS" pitchFamily="66" charset="0"/>
                <a:cs typeface="+mn-cs"/>
              </a:rPr>
              <a:t>Interference: Sources in same side</a:t>
            </a:r>
            <a:endParaRPr lang="en-US" sz="3200" b="1" u="sng" dirty="0">
              <a:solidFill>
                <a:srgbClr val="00B0F0"/>
              </a:solidFill>
              <a:latin typeface="+mj-lt"/>
              <a:ea typeface="+mj-ea"/>
              <a:cs typeface="+mj-cs"/>
            </a:endParaRPr>
          </a:p>
        </p:txBody>
      </p:sp>
      <p:sp>
        <p:nvSpPr>
          <p:cNvPr id="3085" name="Rectangle 39"/>
          <p:cNvSpPr>
            <a:spLocks noChangeArrowheads="1"/>
          </p:cNvSpPr>
          <p:nvPr/>
        </p:nvSpPr>
        <p:spPr bwMode="auto">
          <a:xfrm>
            <a:off x="914400" y="914400"/>
            <a:ext cx="8001000" cy="646113"/>
          </a:xfrm>
          <a:prstGeom prst="rect">
            <a:avLst/>
          </a:prstGeom>
          <a:noFill/>
          <a:ln w="9525">
            <a:noFill/>
            <a:miter lim="800000"/>
            <a:headEnd/>
            <a:tailEnd/>
          </a:ln>
        </p:spPr>
        <p:txBody>
          <a:bodyPr>
            <a:spAutoFit/>
          </a:bodyPr>
          <a:lstStyle/>
          <a:p>
            <a:pPr>
              <a:buClr>
                <a:schemeClr val="hlink"/>
              </a:buClr>
            </a:pPr>
            <a:r>
              <a:rPr lang="en-US" b="1">
                <a:solidFill>
                  <a:schemeClr val="folHlink"/>
                </a:solidFill>
                <a:latin typeface="Comic Sans MS" pitchFamily="66" charset="0"/>
              </a:rPr>
              <a:t>When two identical sound waves travel along the same direction they interferes constructively and destructively.</a:t>
            </a:r>
          </a:p>
        </p:txBody>
      </p:sp>
      <p:sp>
        <p:nvSpPr>
          <p:cNvPr id="14" name="Oval 13"/>
          <p:cNvSpPr/>
          <p:nvPr/>
        </p:nvSpPr>
        <p:spPr>
          <a:xfrm>
            <a:off x="4967288" y="239236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Connector 15"/>
          <p:cNvCxnSpPr/>
          <p:nvPr/>
        </p:nvCxnSpPr>
        <p:spPr>
          <a:xfrm rot="5400000">
            <a:off x="4305300" y="3068638"/>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043488" y="2116138"/>
            <a:ext cx="2576512" cy="155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029200" y="2116138"/>
            <a:ext cx="2590800" cy="33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49"/>
          <p:cNvGrpSpPr>
            <a:grpSpLocks/>
          </p:cNvGrpSpPr>
          <p:nvPr/>
        </p:nvGrpSpPr>
        <p:grpSpPr bwMode="auto">
          <a:xfrm>
            <a:off x="4052888" y="1636713"/>
            <a:ext cx="3690937" cy="3487737"/>
            <a:chOff x="4052668" y="1963990"/>
            <a:chExt cx="3691499" cy="3488414"/>
          </a:xfrm>
        </p:grpSpPr>
        <p:grpSp>
          <p:nvGrpSpPr>
            <p:cNvPr id="3133" name="Group 35"/>
            <p:cNvGrpSpPr>
              <a:grpSpLocks/>
            </p:cNvGrpSpPr>
            <p:nvPr/>
          </p:nvGrpSpPr>
          <p:grpSpPr bwMode="auto">
            <a:xfrm>
              <a:off x="4052668" y="2667000"/>
              <a:ext cx="2500532" cy="2785404"/>
              <a:chOff x="4052668" y="2667000"/>
              <a:chExt cx="2500532" cy="2785404"/>
            </a:xfrm>
          </p:grpSpPr>
          <p:sp>
            <p:nvSpPr>
              <p:cNvPr id="31" name="Arc 30"/>
              <p:cNvSpPr/>
              <p:nvPr/>
            </p:nvSpPr>
            <p:spPr>
              <a:xfrm>
                <a:off x="4495647" y="3658181"/>
                <a:ext cx="990751" cy="1295652"/>
              </a:xfrm>
              <a:prstGeom prst="arc">
                <a:avLst>
                  <a:gd name="adj1" fmla="val 16200000"/>
                  <a:gd name="adj2" fmla="val 746152"/>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Arc 31"/>
              <p:cNvSpPr/>
              <p:nvPr/>
            </p:nvSpPr>
            <p:spPr>
              <a:xfrm>
                <a:off x="4343224" y="3200892"/>
                <a:ext cx="1676655" cy="2132427"/>
              </a:xfrm>
              <a:prstGeom prst="arc">
                <a:avLst>
                  <a:gd name="adj1" fmla="val 16248417"/>
                  <a:gd name="adj2" fmla="val 34389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Arc 32"/>
              <p:cNvSpPr/>
              <p:nvPr/>
            </p:nvSpPr>
            <p:spPr>
              <a:xfrm>
                <a:off x="4052668" y="3381902"/>
                <a:ext cx="1676655" cy="1598924"/>
              </a:xfrm>
              <a:prstGeom prst="arc">
                <a:avLst>
                  <a:gd name="adj1" fmla="val 16881620"/>
                  <a:gd name="adj2" fmla="val 746152"/>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Arc 33"/>
              <p:cNvSpPr/>
              <p:nvPr/>
            </p:nvSpPr>
            <p:spPr>
              <a:xfrm>
                <a:off x="4343224" y="2667388"/>
                <a:ext cx="2210137" cy="2665931"/>
              </a:xfrm>
              <a:prstGeom prst="arc">
                <a:avLst>
                  <a:gd name="adj1" fmla="val 17177922"/>
                  <a:gd name="adj2" fmla="val 49582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Arc 34"/>
              <p:cNvSpPr/>
              <p:nvPr/>
            </p:nvSpPr>
            <p:spPr>
              <a:xfrm>
                <a:off x="4273364" y="2938904"/>
                <a:ext cx="1981502" cy="2513500"/>
              </a:xfrm>
              <a:prstGeom prst="arc">
                <a:avLst>
                  <a:gd name="adj1" fmla="val 16881620"/>
                  <a:gd name="adj2" fmla="val 21392723"/>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6" name="Arc 45"/>
            <p:cNvSpPr/>
            <p:nvPr/>
          </p:nvSpPr>
          <p:spPr>
            <a:xfrm>
              <a:off x="4914811" y="2514959"/>
              <a:ext cx="1943396" cy="2589716"/>
            </a:xfrm>
            <a:prstGeom prst="arc">
              <a:avLst>
                <a:gd name="adj1" fmla="val 17029754"/>
                <a:gd name="adj2" fmla="val 768082"/>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Arc 46"/>
            <p:cNvSpPr/>
            <p:nvPr/>
          </p:nvSpPr>
          <p:spPr>
            <a:xfrm rot="720537">
              <a:off x="4930689" y="2329186"/>
              <a:ext cx="2264120" cy="2707212"/>
            </a:xfrm>
            <a:prstGeom prst="arc">
              <a:avLst>
                <a:gd name="adj1" fmla="val 16764308"/>
                <a:gd name="adj2" fmla="val 20936065"/>
              </a:avLst>
            </a:prstGeom>
            <a:ln>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8" name="Arc 47"/>
            <p:cNvSpPr/>
            <p:nvPr/>
          </p:nvSpPr>
          <p:spPr>
            <a:xfrm>
              <a:off x="5557847" y="2146587"/>
              <a:ext cx="1943396" cy="2591303"/>
            </a:xfrm>
            <a:prstGeom prst="arc">
              <a:avLst>
                <a:gd name="adj1" fmla="val 17029754"/>
                <a:gd name="adj2" fmla="val 768082"/>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Arc 48"/>
            <p:cNvSpPr/>
            <p:nvPr/>
          </p:nvSpPr>
          <p:spPr>
            <a:xfrm rot="720537">
              <a:off x="5480047" y="1963990"/>
              <a:ext cx="2264120" cy="2707212"/>
            </a:xfrm>
            <a:prstGeom prst="arc">
              <a:avLst>
                <a:gd name="adj1" fmla="val 16764308"/>
                <a:gd name="adj2" fmla="val 20936065"/>
              </a:avLst>
            </a:prstGeom>
            <a:ln>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2" name="Group 50"/>
          <p:cNvGrpSpPr>
            <a:grpSpLocks/>
          </p:cNvGrpSpPr>
          <p:nvPr/>
        </p:nvGrpSpPr>
        <p:grpSpPr bwMode="auto">
          <a:xfrm rot="958492">
            <a:off x="4046538" y="868363"/>
            <a:ext cx="3448050" cy="3305175"/>
            <a:chOff x="4052668" y="2146994"/>
            <a:chExt cx="3448928" cy="3305410"/>
          </a:xfrm>
        </p:grpSpPr>
        <p:grpSp>
          <p:nvGrpSpPr>
            <p:cNvPr id="3124" name="Group 35"/>
            <p:cNvGrpSpPr>
              <a:grpSpLocks/>
            </p:cNvGrpSpPr>
            <p:nvPr/>
          </p:nvGrpSpPr>
          <p:grpSpPr bwMode="auto">
            <a:xfrm>
              <a:off x="4052668" y="2667000"/>
              <a:ext cx="2500532" cy="2785404"/>
              <a:chOff x="4052668" y="2667000"/>
              <a:chExt cx="2500532" cy="2785404"/>
            </a:xfrm>
          </p:grpSpPr>
          <p:sp>
            <p:nvSpPr>
              <p:cNvPr id="57" name="Arc 56"/>
              <p:cNvSpPr/>
              <p:nvPr/>
            </p:nvSpPr>
            <p:spPr>
              <a:xfrm>
                <a:off x="4489333" y="3656144"/>
                <a:ext cx="990852" cy="1293905"/>
              </a:xfrm>
              <a:prstGeom prst="arc">
                <a:avLst>
                  <a:gd name="adj1" fmla="val 16200000"/>
                  <a:gd name="adj2" fmla="val 746152"/>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 name="Arc 57"/>
              <p:cNvSpPr/>
              <p:nvPr/>
            </p:nvSpPr>
            <p:spPr>
              <a:xfrm>
                <a:off x="4336740" y="3199002"/>
                <a:ext cx="1676827" cy="2130576"/>
              </a:xfrm>
              <a:prstGeom prst="arc">
                <a:avLst>
                  <a:gd name="adj1" fmla="val 16248417"/>
                  <a:gd name="adj2" fmla="val 34389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 name="Arc 58"/>
              <p:cNvSpPr/>
              <p:nvPr/>
            </p:nvSpPr>
            <p:spPr>
              <a:xfrm>
                <a:off x="4046354" y="3380166"/>
                <a:ext cx="1678415" cy="1597139"/>
              </a:xfrm>
              <a:prstGeom prst="arc">
                <a:avLst>
                  <a:gd name="adj1" fmla="val 16881620"/>
                  <a:gd name="adj2" fmla="val 746152"/>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0" name="Arc 59"/>
              <p:cNvSpPr/>
              <p:nvPr/>
            </p:nvSpPr>
            <p:spPr>
              <a:xfrm>
                <a:off x="4337214" y="2665658"/>
                <a:ext cx="2211951" cy="2664014"/>
              </a:xfrm>
              <a:prstGeom prst="arc">
                <a:avLst>
                  <a:gd name="adj1" fmla="val 17177922"/>
                  <a:gd name="adj2" fmla="val 49582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 name="Arc 60"/>
              <p:cNvSpPr/>
              <p:nvPr/>
            </p:nvSpPr>
            <p:spPr>
              <a:xfrm>
                <a:off x="4267803" y="2936699"/>
                <a:ext cx="1981705" cy="2511604"/>
              </a:xfrm>
              <a:prstGeom prst="arc">
                <a:avLst>
                  <a:gd name="adj1" fmla="val 16881620"/>
                  <a:gd name="adj2" fmla="val 21392723"/>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53" name="Arc 52"/>
            <p:cNvSpPr/>
            <p:nvPr/>
          </p:nvSpPr>
          <p:spPr>
            <a:xfrm>
              <a:off x="4910253" y="2513778"/>
              <a:ext cx="1943595" cy="2589397"/>
            </a:xfrm>
            <a:prstGeom prst="arc">
              <a:avLst>
                <a:gd name="adj1" fmla="val 17029754"/>
                <a:gd name="adj2" fmla="val 768082"/>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Arc 53"/>
            <p:cNvSpPr/>
            <p:nvPr/>
          </p:nvSpPr>
          <p:spPr>
            <a:xfrm rot="720537">
              <a:off x="4926264" y="2326936"/>
              <a:ext cx="2264351" cy="2706880"/>
            </a:xfrm>
            <a:prstGeom prst="arc">
              <a:avLst>
                <a:gd name="adj1" fmla="val 16764308"/>
                <a:gd name="adj2" fmla="val 21360355"/>
              </a:avLst>
            </a:prstGeom>
            <a:ln>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Arc 54"/>
            <p:cNvSpPr/>
            <p:nvPr/>
          </p:nvSpPr>
          <p:spPr>
            <a:xfrm>
              <a:off x="5553067" y="2144870"/>
              <a:ext cx="1943595" cy="2590984"/>
            </a:xfrm>
            <a:prstGeom prst="arc">
              <a:avLst>
                <a:gd name="adj1" fmla="val 17029754"/>
                <a:gd name="adj2" fmla="val 768082"/>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69" name="TextBox 68"/>
          <p:cNvSpPr txBox="1">
            <a:spLocks noChangeArrowheads="1"/>
          </p:cNvSpPr>
          <p:nvPr/>
        </p:nvSpPr>
        <p:spPr bwMode="auto">
          <a:xfrm>
            <a:off x="7620000" y="1963738"/>
            <a:ext cx="287338" cy="277812"/>
          </a:xfrm>
          <a:prstGeom prst="rect">
            <a:avLst/>
          </a:prstGeom>
          <a:noFill/>
          <a:ln w="9525">
            <a:noFill/>
            <a:miter lim="800000"/>
            <a:headEnd/>
            <a:tailEnd/>
          </a:ln>
        </p:spPr>
        <p:txBody>
          <a:bodyPr wrap="none">
            <a:spAutoFit/>
          </a:bodyPr>
          <a:lstStyle/>
          <a:p>
            <a:r>
              <a:rPr lang="en-US" sz="1200"/>
              <a:t>P</a:t>
            </a:r>
          </a:p>
        </p:txBody>
      </p:sp>
      <p:sp>
        <p:nvSpPr>
          <p:cNvPr id="3093" name="TextBox 69"/>
          <p:cNvSpPr txBox="1">
            <a:spLocks noChangeArrowheads="1"/>
          </p:cNvSpPr>
          <p:nvPr/>
        </p:nvSpPr>
        <p:spPr bwMode="auto">
          <a:xfrm>
            <a:off x="4724400" y="2297113"/>
            <a:ext cx="287338" cy="276225"/>
          </a:xfrm>
          <a:prstGeom prst="rect">
            <a:avLst/>
          </a:prstGeom>
          <a:noFill/>
          <a:ln w="9525">
            <a:noFill/>
            <a:miter lim="800000"/>
            <a:headEnd/>
            <a:tailEnd/>
          </a:ln>
        </p:spPr>
        <p:txBody>
          <a:bodyPr wrap="none">
            <a:spAutoFit/>
          </a:bodyPr>
          <a:lstStyle/>
          <a:p>
            <a:r>
              <a:rPr lang="en-US" sz="1200"/>
              <a:t>A</a:t>
            </a:r>
          </a:p>
        </p:txBody>
      </p:sp>
      <p:grpSp>
        <p:nvGrpSpPr>
          <p:cNvPr id="15" name="Group 90"/>
          <p:cNvGrpSpPr>
            <a:grpSpLocks/>
          </p:cNvGrpSpPr>
          <p:nvPr/>
        </p:nvGrpSpPr>
        <p:grpSpPr bwMode="auto">
          <a:xfrm>
            <a:off x="5029200" y="2174327"/>
            <a:ext cx="2634971" cy="1861099"/>
            <a:chOff x="5029201" y="2573075"/>
            <a:chExt cx="2634973" cy="1860425"/>
          </a:xfrm>
        </p:grpSpPr>
        <p:grpSp>
          <p:nvGrpSpPr>
            <p:cNvPr id="3119" name="Group 80"/>
            <p:cNvGrpSpPr>
              <a:grpSpLocks/>
            </p:cNvGrpSpPr>
            <p:nvPr/>
          </p:nvGrpSpPr>
          <p:grpSpPr bwMode="auto">
            <a:xfrm>
              <a:off x="5082897" y="2573075"/>
              <a:ext cx="2581277" cy="1628186"/>
              <a:chOff x="5082897" y="2573075"/>
              <a:chExt cx="2581277" cy="1628186"/>
            </a:xfrm>
          </p:grpSpPr>
          <p:cxnSp>
            <p:nvCxnSpPr>
              <p:cNvPr id="78" name="Straight Connector 77"/>
              <p:cNvCxnSpPr/>
              <p:nvPr/>
            </p:nvCxnSpPr>
            <p:spPr>
              <a:xfrm flipV="1">
                <a:off x="5082897" y="2573075"/>
                <a:ext cx="2581277" cy="1628186"/>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23" name="TextBox 79"/>
              <p:cNvSpPr txBox="1">
                <a:spLocks noChangeArrowheads="1"/>
              </p:cNvSpPr>
              <p:nvPr/>
            </p:nvSpPr>
            <p:spPr bwMode="auto">
              <a:xfrm rot="-2285274">
                <a:off x="6324600" y="3357274"/>
                <a:ext cx="397866" cy="369332"/>
              </a:xfrm>
              <a:prstGeom prst="rect">
                <a:avLst/>
              </a:prstGeom>
              <a:noFill/>
              <a:ln w="9525">
                <a:noFill/>
                <a:miter lim="800000"/>
                <a:headEnd/>
                <a:tailEnd/>
              </a:ln>
            </p:spPr>
            <p:txBody>
              <a:bodyPr wrap="none">
                <a:spAutoFit/>
              </a:bodyPr>
              <a:lstStyle/>
              <a:p>
                <a:r>
                  <a:rPr lang="en-US" i="1"/>
                  <a:t>L</a:t>
                </a:r>
                <a:r>
                  <a:rPr lang="en-US" i="1" baseline="-25000"/>
                  <a:t>2</a:t>
                </a:r>
              </a:p>
            </p:txBody>
          </p:sp>
        </p:grpSp>
        <p:cxnSp>
          <p:nvCxnSpPr>
            <p:cNvPr id="90" name="Straight Connector 89"/>
            <p:cNvCxnSpPr/>
            <p:nvPr/>
          </p:nvCxnSpPr>
          <p:spPr>
            <a:xfrm rot="16200000" flipV="1">
              <a:off x="4945929" y="4121628"/>
              <a:ext cx="395144" cy="2286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91"/>
          <p:cNvGrpSpPr>
            <a:grpSpLocks/>
          </p:cNvGrpSpPr>
          <p:nvPr/>
        </p:nvGrpSpPr>
        <p:grpSpPr bwMode="auto">
          <a:xfrm rot="2037677">
            <a:off x="5099302" y="1145691"/>
            <a:ext cx="2441575" cy="1898225"/>
            <a:chOff x="4901626" y="2534550"/>
            <a:chExt cx="2442285" cy="1898529"/>
          </a:xfrm>
        </p:grpSpPr>
        <p:grpSp>
          <p:nvGrpSpPr>
            <p:cNvPr id="3114" name="Group 80"/>
            <p:cNvGrpSpPr>
              <a:grpSpLocks/>
            </p:cNvGrpSpPr>
            <p:nvPr/>
          </p:nvGrpSpPr>
          <p:grpSpPr bwMode="auto">
            <a:xfrm>
              <a:off x="4901626" y="2934853"/>
              <a:ext cx="2442285" cy="760218"/>
              <a:chOff x="4901626" y="2934853"/>
              <a:chExt cx="2442285" cy="760218"/>
            </a:xfrm>
          </p:grpSpPr>
          <p:cxnSp>
            <p:nvCxnSpPr>
              <p:cNvPr id="96" name="Straight Connector 95"/>
              <p:cNvCxnSpPr/>
              <p:nvPr/>
            </p:nvCxnSpPr>
            <p:spPr>
              <a:xfrm rot="19562323" flipV="1">
                <a:off x="4901626" y="3364818"/>
                <a:ext cx="2442285" cy="330253"/>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18" name="TextBox 96"/>
              <p:cNvSpPr txBox="1">
                <a:spLocks noChangeArrowheads="1"/>
              </p:cNvSpPr>
              <p:nvPr/>
            </p:nvSpPr>
            <p:spPr bwMode="auto">
              <a:xfrm rot="-2285274">
                <a:off x="6040086" y="2934853"/>
                <a:ext cx="397866" cy="369332"/>
              </a:xfrm>
              <a:prstGeom prst="rect">
                <a:avLst/>
              </a:prstGeom>
              <a:noFill/>
              <a:ln w="9525">
                <a:noFill/>
                <a:miter lim="800000"/>
                <a:headEnd/>
                <a:tailEnd/>
              </a:ln>
            </p:spPr>
            <p:txBody>
              <a:bodyPr wrap="none">
                <a:spAutoFit/>
              </a:bodyPr>
              <a:lstStyle/>
              <a:p>
                <a:r>
                  <a:rPr lang="en-US" i="1"/>
                  <a:t>L</a:t>
                </a:r>
                <a:r>
                  <a:rPr lang="en-US" i="1" baseline="-25000"/>
                  <a:t>1</a:t>
                </a:r>
              </a:p>
            </p:txBody>
          </p:sp>
        </p:grpSp>
        <p:cxnSp>
          <p:nvCxnSpPr>
            <p:cNvPr id="94" name="Straight Connector 93"/>
            <p:cNvCxnSpPr/>
            <p:nvPr/>
          </p:nvCxnSpPr>
          <p:spPr>
            <a:xfrm rot="14162323" flipV="1">
              <a:off x="6924653" y="2705226"/>
              <a:ext cx="455685" cy="114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flipV="1">
              <a:off x="4939631" y="4121071"/>
              <a:ext cx="395350" cy="228666"/>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10" name="Object 5"/>
          <p:cNvGraphicFramePr>
            <a:graphicFrameLocks noChangeAspect="1"/>
          </p:cNvGraphicFramePr>
          <p:nvPr/>
        </p:nvGraphicFramePr>
        <p:xfrm>
          <a:off x="1630363" y="1595438"/>
          <a:ext cx="1265237" cy="336550"/>
        </p:xfrm>
        <a:graphic>
          <a:graphicData uri="http://schemas.openxmlformats.org/presentationml/2006/ole">
            <mc:AlternateContent xmlns:mc="http://schemas.openxmlformats.org/markup-compatibility/2006">
              <mc:Choice xmlns:v="urn:schemas-microsoft-com:vml" Requires="v">
                <p:oleObj spid="_x0000_s4110" name="Equation" r:id="rId3" imgW="774360" imgH="215640" progId="Equation.3">
                  <p:embed/>
                </p:oleObj>
              </mc:Choice>
              <mc:Fallback>
                <p:oleObj name="Equation" r:id="rId3" imgW="774360" imgH="215640" progId="Equation.3">
                  <p:embed/>
                  <p:pic>
                    <p:nvPicPr>
                      <p:cNvPr id="1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363" y="1595438"/>
                        <a:ext cx="1265237"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 name="Rectangle 99"/>
          <p:cNvSpPr>
            <a:spLocks noChangeArrowheads="1"/>
          </p:cNvSpPr>
          <p:nvPr/>
        </p:nvSpPr>
        <p:spPr bwMode="auto">
          <a:xfrm>
            <a:off x="228600" y="2128838"/>
            <a:ext cx="4310063" cy="646112"/>
          </a:xfrm>
          <a:prstGeom prst="rect">
            <a:avLst/>
          </a:prstGeom>
          <a:noFill/>
          <a:ln w="9525">
            <a:noFill/>
            <a:miter lim="800000"/>
            <a:headEnd/>
            <a:tailEnd/>
          </a:ln>
        </p:spPr>
        <p:txBody>
          <a:bodyPr wrap="none">
            <a:spAutoFit/>
          </a:bodyPr>
          <a:lstStyle/>
          <a:p>
            <a:r>
              <a:rPr lang="en-US" b="1">
                <a:solidFill>
                  <a:schemeClr val="folHlink"/>
                </a:solidFill>
                <a:latin typeface="Comic Sans MS" pitchFamily="66" charset="0"/>
              </a:rPr>
              <a:t>The relationship between phase </a:t>
            </a:r>
          </a:p>
          <a:p>
            <a:r>
              <a:rPr lang="en-US" b="1">
                <a:solidFill>
                  <a:schemeClr val="folHlink"/>
                </a:solidFill>
                <a:latin typeface="Comic Sans MS" pitchFamily="66" charset="0"/>
              </a:rPr>
              <a:t>difference and path difference is  </a:t>
            </a:r>
            <a:endParaRPr lang="en-US"/>
          </a:p>
        </p:txBody>
      </p:sp>
      <p:graphicFrame>
        <p:nvGraphicFramePr>
          <p:cNvPr id="2" name="Object 10"/>
          <p:cNvGraphicFramePr>
            <a:graphicFrameLocks noChangeAspect="1"/>
          </p:cNvGraphicFramePr>
          <p:nvPr/>
        </p:nvGraphicFramePr>
        <p:xfrm>
          <a:off x="981075" y="3043238"/>
          <a:ext cx="1016000" cy="614362"/>
        </p:xfrm>
        <a:graphic>
          <a:graphicData uri="http://schemas.openxmlformats.org/presentationml/2006/ole">
            <mc:AlternateContent xmlns:mc="http://schemas.openxmlformats.org/markup-compatibility/2006">
              <mc:Choice xmlns:v="urn:schemas-microsoft-com:vml" Requires="v">
                <p:oleObj spid="_x0000_s4111" name="Equation" r:id="rId5" imgW="622080" imgH="393480" progId="Equation.3">
                  <p:embed/>
                </p:oleObj>
              </mc:Choice>
              <mc:Fallback>
                <p:oleObj name="Equation" r:id="rId5" imgW="622080" imgH="393480" progId="Equation.3">
                  <p:embed/>
                  <p:pic>
                    <p:nvPicPr>
                      <p:cNvPr id="2"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075" y="3043238"/>
                        <a:ext cx="1016000"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 name="Rectangle 100"/>
          <p:cNvSpPr>
            <a:spLocks noChangeArrowheads="1"/>
          </p:cNvSpPr>
          <p:nvPr/>
        </p:nvSpPr>
        <p:spPr bwMode="auto">
          <a:xfrm>
            <a:off x="76200" y="4191000"/>
            <a:ext cx="8480425" cy="338138"/>
          </a:xfrm>
          <a:prstGeom prst="rect">
            <a:avLst/>
          </a:prstGeom>
          <a:noFill/>
          <a:ln w="9525">
            <a:noFill/>
            <a:miter lim="800000"/>
            <a:headEnd/>
            <a:tailEnd/>
          </a:ln>
        </p:spPr>
        <p:txBody>
          <a:bodyPr wrap="none">
            <a:spAutoFit/>
          </a:bodyPr>
          <a:lstStyle/>
          <a:p>
            <a:r>
              <a:rPr lang="en-US" sz="1600" b="1">
                <a:solidFill>
                  <a:schemeClr val="folHlink"/>
                </a:solidFill>
                <a:latin typeface="Comic Sans MS" pitchFamily="66" charset="0"/>
              </a:rPr>
              <a:t>Constructive interference = Highest Amplitude= Highest Power = Highest intensity</a:t>
            </a:r>
            <a:endParaRPr lang="en-US" sz="1600"/>
          </a:p>
        </p:txBody>
      </p:sp>
      <p:sp>
        <p:nvSpPr>
          <p:cNvPr id="19" name="Oval 18"/>
          <p:cNvSpPr/>
          <p:nvPr/>
        </p:nvSpPr>
        <p:spPr>
          <a:xfrm>
            <a:off x="4967288" y="36671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9" name="TextBox 70"/>
          <p:cNvSpPr txBox="1">
            <a:spLocks noChangeArrowheads="1"/>
          </p:cNvSpPr>
          <p:nvPr/>
        </p:nvSpPr>
        <p:spPr bwMode="auto">
          <a:xfrm>
            <a:off x="4800600" y="3813175"/>
            <a:ext cx="287338" cy="276225"/>
          </a:xfrm>
          <a:prstGeom prst="rect">
            <a:avLst/>
          </a:prstGeom>
          <a:noFill/>
          <a:ln w="9525">
            <a:noFill/>
            <a:miter lim="800000"/>
            <a:headEnd/>
            <a:tailEnd/>
          </a:ln>
        </p:spPr>
        <p:txBody>
          <a:bodyPr wrap="none">
            <a:spAutoFit/>
          </a:bodyPr>
          <a:lstStyle/>
          <a:p>
            <a:r>
              <a:rPr lang="en-US" sz="1200"/>
              <a:t>B</a:t>
            </a:r>
          </a:p>
        </p:txBody>
      </p:sp>
      <p:grpSp>
        <p:nvGrpSpPr>
          <p:cNvPr id="22" name="Group 104"/>
          <p:cNvGrpSpPr>
            <a:grpSpLocks/>
          </p:cNvGrpSpPr>
          <p:nvPr/>
        </p:nvGrpSpPr>
        <p:grpSpPr bwMode="auto">
          <a:xfrm>
            <a:off x="1112838" y="4572000"/>
            <a:ext cx="4157075" cy="360363"/>
            <a:chOff x="1112838" y="4744598"/>
            <a:chExt cx="4157054" cy="360802"/>
          </a:xfrm>
        </p:grpSpPr>
        <p:graphicFrame>
          <p:nvGraphicFramePr>
            <p:cNvPr id="4" name="Object 12"/>
            <p:cNvGraphicFramePr>
              <a:graphicFrameLocks noChangeAspect="1"/>
            </p:cNvGraphicFramePr>
            <p:nvPr/>
          </p:nvGraphicFramePr>
          <p:xfrm>
            <a:off x="1112838" y="4787900"/>
            <a:ext cx="581025" cy="317500"/>
          </p:xfrm>
          <a:graphic>
            <a:graphicData uri="http://schemas.openxmlformats.org/presentationml/2006/ole">
              <mc:AlternateContent xmlns:mc="http://schemas.openxmlformats.org/markup-compatibility/2006">
                <mc:Choice xmlns:v="urn:schemas-microsoft-com:vml" Requires="v">
                  <p:oleObj spid="_x0000_s4112" name="Equation" r:id="rId7" imgW="355320" imgH="203040" progId="Equation.3">
                    <p:embed/>
                  </p:oleObj>
                </mc:Choice>
                <mc:Fallback>
                  <p:oleObj name="Equation" r:id="rId7" imgW="355320" imgH="203040" progId="Equation.3">
                    <p:embed/>
                    <p:pic>
                      <p:nvPicPr>
                        <p:cNvPr id="4"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838" y="4787900"/>
                          <a:ext cx="5810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3" name="Rectangle 101"/>
            <p:cNvSpPr>
              <a:spLocks noChangeArrowheads="1"/>
            </p:cNvSpPr>
            <p:nvPr/>
          </p:nvSpPr>
          <p:spPr bwMode="auto">
            <a:xfrm>
              <a:off x="1752600" y="4744598"/>
              <a:ext cx="3517292" cy="338966"/>
            </a:xfrm>
            <a:prstGeom prst="rect">
              <a:avLst/>
            </a:prstGeom>
            <a:noFill/>
            <a:ln w="9525">
              <a:noFill/>
              <a:miter lim="800000"/>
              <a:headEnd/>
              <a:tailEnd/>
            </a:ln>
          </p:spPr>
          <p:txBody>
            <a:bodyPr wrap="none">
              <a:spAutoFit/>
            </a:bodyPr>
            <a:lstStyle/>
            <a:p>
              <a:r>
                <a:rPr lang="en-US" sz="1600" b="1" dirty="0">
                  <a:solidFill>
                    <a:schemeClr val="folHlink"/>
                  </a:solidFill>
                  <a:latin typeface="Comic Sans MS" pitchFamily="66" charset="0"/>
                </a:rPr>
                <a:t>n (2</a:t>
              </a:r>
              <a:r>
                <a:rPr lang="az-Cyrl-AZ" sz="1600" b="1" dirty="0">
                  <a:solidFill>
                    <a:schemeClr val="folHlink"/>
                  </a:solidFill>
                  <a:latin typeface="Comic Sans MS" pitchFamily="66" charset="0"/>
                </a:rPr>
                <a:t>л</a:t>
              </a:r>
              <a:r>
                <a:rPr lang="en-US" sz="1600" b="1" dirty="0">
                  <a:solidFill>
                    <a:schemeClr val="folHlink"/>
                  </a:solidFill>
                  <a:latin typeface="Comic Sans MS" pitchFamily="66" charset="0"/>
                </a:rPr>
                <a:t>),        n = 0, 1, 2, ………  </a:t>
              </a:r>
              <a:endParaRPr lang="en-US" sz="1600" dirty="0"/>
            </a:p>
          </p:txBody>
        </p:sp>
      </p:grpSp>
      <p:graphicFrame>
        <p:nvGraphicFramePr>
          <p:cNvPr id="6" name="Object 14"/>
          <p:cNvGraphicFramePr>
            <a:graphicFrameLocks noChangeAspect="1"/>
          </p:cNvGraphicFramePr>
          <p:nvPr/>
        </p:nvGraphicFramePr>
        <p:xfrm>
          <a:off x="1219200" y="5105400"/>
          <a:ext cx="893763" cy="277813"/>
        </p:xfrm>
        <a:graphic>
          <a:graphicData uri="http://schemas.openxmlformats.org/presentationml/2006/ole">
            <mc:AlternateContent xmlns:mc="http://schemas.openxmlformats.org/markup-compatibility/2006">
              <mc:Choice xmlns:v="urn:schemas-microsoft-com:vml" Requires="v">
                <p:oleObj spid="_x0000_s4113" name="Equation" r:id="rId9" imgW="545760" imgH="177480" progId="Equation.3">
                  <p:embed/>
                </p:oleObj>
              </mc:Choice>
              <mc:Fallback>
                <p:oleObj name="Equation" r:id="rId9" imgW="545760" imgH="177480" progId="Equation.3">
                  <p:embed/>
                  <p:pic>
                    <p:nvPicPr>
                      <p:cNvPr id="6"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5105400"/>
                        <a:ext cx="893763" cy="27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Rectangle 105"/>
          <p:cNvSpPr>
            <a:spLocks noChangeArrowheads="1"/>
          </p:cNvSpPr>
          <p:nvPr/>
        </p:nvSpPr>
        <p:spPr bwMode="auto">
          <a:xfrm>
            <a:off x="228600" y="5562600"/>
            <a:ext cx="8077200" cy="338138"/>
          </a:xfrm>
          <a:prstGeom prst="rect">
            <a:avLst/>
          </a:prstGeom>
          <a:noFill/>
          <a:ln w="9525">
            <a:noFill/>
            <a:miter lim="800000"/>
            <a:headEnd/>
            <a:tailEnd/>
          </a:ln>
        </p:spPr>
        <p:txBody>
          <a:bodyPr wrap="none">
            <a:spAutoFit/>
          </a:bodyPr>
          <a:lstStyle/>
          <a:p>
            <a:r>
              <a:rPr lang="en-US" sz="1600" b="1">
                <a:solidFill>
                  <a:schemeClr val="folHlink"/>
                </a:solidFill>
                <a:latin typeface="Comic Sans MS" pitchFamily="66" charset="0"/>
              </a:rPr>
              <a:t>Destructive interference = lowest Amplitude = lowest power = lowest intensity</a:t>
            </a:r>
            <a:endParaRPr lang="en-US" sz="1600"/>
          </a:p>
        </p:txBody>
      </p:sp>
      <p:grpSp>
        <p:nvGrpSpPr>
          <p:cNvPr id="24" name="Group 106"/>
          <p:cNvGrpSpPr>
            <a:grpSpLocks/>
          </p:cNvGrpSpPr>
          <p:nvPr/>
        </p:nvGrpSpPr>
        <p:grpSpPr bwMode="auto">
          <a:xfrm>
            <a:off x="1265238" y="5943600"/>
            <a:ext cx="4637914" cy="360363"/>
            <a:chOff x="1112838" y="4744598"/>
            <a:chExt cx="4638335" cy="360802"/>
          </a:xfrm>
        </p:grpSpPr>
        <p:graphicFrame>
          <p:nvGraphicFramePr>
            <p:cNvPr id="9" name="Object 15"/>
            <p:cNvGraphicFramePr>
              <a:graphicFrameLocks noChangeAspect="1"/>
            </p:cNvGraphicFramePr>
            <p:nvPr/>
          </p:nvGraphicFramePr>
          <p:xfrm>
            <a:off x="1112838" y="4787900"/>
            <a:ext cx="581025" cy="317500"/>
          </p:xfrm>
          <a:graphic>
            <a:graphicData uri="http://schemas.openxmlformats.org/presentationml/2006/ole">
              <mc:AlternateContent xmlns:mc="http://schemas.openxmlformats.org/markup-compatibility/2006">
                <mc:Choice xmlns:v="urn:schemas-microsoft-com:vml" Requires="v">
                  <p:oleObj spid="_x0000_s4114" name="Equation" r:id="rId11" imgW="355320" imgH="203040" progId="Equation.3">
                    <p:embed/>
                  </p:oleObj>
                </mc:Choice>
                <mc:Fallback>
                  <p:oleObj name="Equation" r:id="rId11" imgW="355320" imgH="203040" progId="Equation.3">
                    <p:embed/>
                    <p:pic>
                      <p:nvPicPr>
                        <p:cNvPr id="9"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838" y="4787900"/>
                          <a:ext cx="5810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2" name="Rectangle 108"/>
            <p:cNvSpPr>
              <a:spLocks noChangeArrowheads="1"/>
            </p:cNvSpPr>
            <p:nvPr/>
          </p:nvSpPr>
          <p:spPr bwMode="auto">
            <a:xfrm>
              <a:off x="1752600" y="4744598"/>
              <a:ext cx="3998573" cy="338966"/>
            </a:xfrm>
            <a:prstGeom prst="rect">
              <a:avLst/>
            </a:prstGeom>
            <a:noFill/>
            <a:ln w="9525">
              <a:noFill/>
              <a:miter lim="800000"/>
              <a:headEnd/>
              <a:tailEnd/>
            </a:ln>
          </p:spPr>
          <p:txBody>
            <a:bodyPr wrap="none">
              <a:spAutoFit/>
            </a:bodyPr>
            <a:lstStyle/>
            <a:p>
              <a:r>
                <a:rPr lang="en-US" sz="1600" b="1" dirty="0">
                  <a:solidFill>
                    <a:schemeClr val="folHlink"/>
                  </a:solidFill>
                  <a:latin typeface="Comic Sans MS" pitchFamily="66" charset="0"/>
                </a:rPr>
                <a:t>(n+1/2) 2</a:t>
              </a:r>
              <a:r>
                <a:rPr lang="az-Cyrl-AZ" sz="1600" b="1" dirty="0">
                  <a:solidFill>
                    <a:schemeClr val="folHlink"/>
                  </a:solidFill>
                  <a:latin typeface="Comic Sans MS" pitchFamily="66" charset="0"/>
                </a:rPr>
                <a:t>л</a:t>
              </a:r>
              <a:r>
                <a:rPr lang="en-US" sz="1600" b="1" dirty="0">
                  <a:solidFill>
                    <a:schemeClr val="folHlink"/>
                  </a:solidFill>
                  <a:latin typeface="Comic Sans MS" pitchFamily="66" charset="0"/>
                </a:rPr>
                <a:t>,        n = 0, 1, 2, ………  </a:t>
              </a:r>
              <a:endParaRPr lang="en-US" sz="1600" dirty="0"/>
            </a:p>
          </p:txBody>
        </p:sp>
      </p:grpSp>
      <p:graphicFrame>
        <p:nvGraphicFramePr>
          <p:cNvPr id="8" name="Object 17"/>
          <p:cNvGraphicFramePr>
            <a:graphicFrameLocks noChangeAspect="1"/>
          </p:cNvGraphicFramePr>
          <p:nvPr/>
        </p:nvGraphicFramePr>
        <p:xfrm>
          <a:off x="1295400" y="6362700"/>
          <a:ext cx="1412875" cy="357188"/>
        </p:xfrm>
        <a:graphic>
          <a:graphicData uri="http://schemas.openxmlformats.org/presentationml/2006/ole">
            <mc:AlternateContent xmlns:mc="http://schemas.openxmlformats.org/markup-compatibility/2006">
              <mc:Choice xmlns:v="urn:schemas-microsoft-com:vml" Requires="v">
                <p:oleObj spid="_x0000_s4115" name="Equation" r:id="rId12" imgW="863280" imgH="228600" progId="Equation.3">
                  <p:embed/>
                </p:oleObj>
              </mc:Choice>
              <mc:Fallback>
                <p:oleObj name="Equation" r:id="rId12" imgW="863280" imgH="228600" progId="Equation.3">
                  <p:embed/>
                  <p:pic>
                    <p:nvPicPr>
                      <p:cNvPr id="8"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400" y="6362700"/>
                        <a:ext cx="1412875"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Group 78"/>
          <p:cNvGrpSpPr>
            <a:grpSpLocks/>
          </p:cNvGrpSpPr>
          <p:nvPr/>
        </p:nvGrpSpPr>
        <p:grpSpPr bwMode="auto">
          <a:xfrm>
            <a:off x="6858000" y="2286000"/>
            <a:ext cx="2146300" cy="1589088"/>
            <a:chOff x="6858001" y="2286000"/>
            <a:chExt cx="2145679" cy="1588532"/>
          </a:xfrm>
        </p:grpSpPr>
        <p:grpSp>
          <p:nvGrpSpPr>
            <p:cNvPr id="3104" name="Group 66"/>
            <p:cNvGrpSpPr>
              <a:grpSpLocks/>
            </p:cNvGrpSpPr>
            <p:nvPr/>
          </p:nvGrpSpPr>
          <p:grpSpPr bwMode="auto">
            <a:xfrm>
              <a:off x="7162800" y="2743200"/>
              <a:ext cx="1535083" cy="1131332"/>
              <a:chOff x="7162800" y="2743200"/>
              <a:chExt cx="1535083" cy="1131332"/>
            </a:xfrm>
          </p:grpSpPr>
          <p:sp>
            <p:nvSpPr>
              <p:cNvPr id="3109" name="TextBox 61"/>
              <p:cNvSpPr txBox="1">
                <a:spLocks noChangeArrowheads="1"/>
              </p:cNvSpPr>
              <p:nvPr/>
            </p:nvSpPr>
            <p:spPr bwMode="auto">
              <a:xfrm>
                <a:off x="8077200" y="3505200"/>
                <a:ext cx="620683" cy="369332"/>
              </a:xfrm>
              <a:prstGeom prst="rect">
                <a:avLst/>
              </a:prstGeom>
              <a:noFill/>
              <a:ln w="9525">
                <a:noFill/>
                <a:miter lim="800000"/>
                <a:headEnd/>
                <a:tailEnd/>
              </a:ln>
            </p:spPr>
            <p:txBody>
              <a:bodyPr wrap="none">
                <a:spAutoFit/>
              </a:bodyPr>
              <a:lstStyle/>
              <a:p>
                <a:r>
                  <a:rPr lang="en-US"/>
                  <a:t>max</a:t>
                </a:r>
              </a:p>
            </p:txBody>
          </p:sp>
          <p:cxnSp>
            <p:nvCxnSpPr>
              <p:cNvPr id="64" name="Straight Arrow Connector 63"/>
              <p:cNvCxnSpPr>
                <a:stCxn id="3109" idx="1"/>
              </p:cNvCxnSpPr>
              <p:nvPr/>
            </p:nvCxnSpPr>
            <p:spPr>
              <a:xfrm rot="10800000">
                <a:off x="7467425" y="2743040"/>
                <a:ext cx="609424" cy="9474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3109" idx="1"/>
              </p:cNvCxnSpPr>
              <p:nvPr/>
            </p:nvCxnSpPr>
            <p:spPr>
              <a:xfrm rot="10800000">
                <a:off x="7162713" y="2819213"/>
                <a:ext cx="914136" cy="871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105" name="Group 67"/>
            <p:cNvGrpSpPr>
              <a:grpSpLocks/>
            </p:cNvGrpSpPr>
            <p:nvPr/>
          </p:nvGrpSpPr>
          <p:grpSpPr bwMode="auto">
            <a:xfrm>
              <a:off x="6858001" y="2286000"/>
              <a:ext cx="2145679" cy="445532"/>
              <a:chOff x="6488084" y="3429000"/>
              <a:chExt cx="2145679" cy="445532"/>
            </a:xfrm>
          </p:grpSpPr>
          <p:sp>
            <p:nvSpPr>
              <p:cNvPr id="3106" name="TextBox 71"/>
              <p:cNvSpPr txBox="1">
                <a:spLocks noChangeArrowheads="1"/>
              </p:cNvSpPr>
              <p:nvPr/>
            </p:nvSpPr>
            <p:spPr bwMode="auto">
              <a:xfrm>
                <a:off x="8077200" y="3505200"/>
                <a:ext cx="556563" cy="369332"/>
              </a:xfrm>
              <a:prstGeom prst="rect">
                <a:avLst/>
              </a:prstGeom>
              <a:noFill/>
              <a:ln w="9525">
                <a:noFill/>
                <a:miter lim="800000"/>
                <a:headEnd/>
                <a:tailEnd/>
              </a:ln>
            </p:spPr>
            <p:txBody>
              <a:bodyPr wrap="none">
                <a:spAutoFit/>
              </a:bodyPr>
              <a:lstStyle/>
              <a:p>
                <a:r>
                  <a:rPr lang="en-US">
                    <a:solidFill>
                      <a:srgbClr val="FF0000"/>
                    </a:solidFill>
                  </a:rPr>
                  <a:t>min</a:t>
                </a:r>
              </a:p>
            </p:txBody>
          </p:sp>
          <p:cxnSp>
            <p:nvCxnSpPr>
              <p:cNvPr id="73" name="Straight Arrow Connector 72"/>
              <p:cNvCxnSpPr>
                <a:stCxn id="3106" idx="1"/>
              </p:cNvCxnSpPr>
              <p:nvPr/>
            </p:nvCxnSpPr>
            <p:spPr>
              <a:xfrm rot="10800000">
                <a:off x="6488084" y="3505173"/>
                <a:ext cx="1588628" cy="1856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106" idx="1"/>
              </p:cNvCxnSpPr>
              <p:nvPr/>
            </p:nvCxnSpPr>
            <p:spPr>
              <a:xfrm rot="10800000">
                <a:off x="7249864" y="3429000"/>
                <a:ext cx="826849" cy="2618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5" grpId="0" animBg="1"/>
      <p:bldP spid="14" grpId="0" animBg="1"/>
      <p:bldP spid="69" grpId="0"/>
      <p:bldP spid="100" grpId="0"/>
      <p:bldP spid="101" grpId="0"/>
      <p:bldP spid="10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28600" y="1447800"/>
            <a:ext cx="5791200" cy="4191000"/>
            <a:chOff x="1600200" y="838200"/>
            <a:chExt cx="5791200" cy="4191000"/>
          </a:xfrm>
        </p:grpSpPr>
        <p:sp>
          <p:nvSpPr>
            <p:cNvPr id="107522" name="Sound"/>
            <p:cNvSpPr>
              <a:spLocks noEditPoints="1" noChangeArrowheads="1"/>
            </p:cNvSpPr>
            <p:nvPr/>
          </p:nvSpPr>
          <p:spPr bwMode="auto">
            <a:xfrm>
              <a:off x="2057400" y="1600200"/>
              <a:ext cx="1057275" cy="752475"/>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5" name="Sound"/>
            <p:cNvSpPr>
              <a:spLocks noEditPoints="1" noChangeArrowheads="1"/>
            </p:cNvSpPr>
            <p:nvPr/>
          </p:nvSpPr>
          <p:spPr bwMode="auto">
            <a:xfrm>
              <a:off x="2133600" y="3886200"/>
              <a:ext cx="1057275" cy="752475"/>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391400" y="838200"/>
              <a:ext cx="0" cy="419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00200" y="3124200"/>
              <a:ext cx="57912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752600" y="2586038"/>
            <a:ext cx="4276725" cy="2286000"/>
            <a:chOff x="1743075" y="2586038"/>
            <a:chExt cx="4276725" cy="2286000"/>
          </a:xfrm>
        </p:grpSpPr>
        <p:cxnSp>
          <p:nvCxnSpPr>
            <p:cNvPr id="11" name="Straight Connector 10"/>
            <p:cNvCxnSpPr>
              <a:stCxn id="107522" idx="3"/>
            </p:cNvCxnSpPr>
            <p:nvPr/>
          </p:nvCxnSpPr>
          <p:spPr>
            <a:xfrm>
              <a:off x="1743075" y="2586038"/>
              <a:ext cx="4276725" cy="1147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3"/>
            </p:cNvCxnSpPr>
            <p:nvPr/>
          </p:nvCxnSpPr>
          <p:spPr>
            <a:xfrm flipV="1">
              <a:off x="1819275" y="3733800"/>
              <a:ext cx="4200525" cy="113823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71875" y="2819400"/>
              <a:ext cx="609600" cy="369332"/>
            </a:xfrm>
            <a:prstGeom prst="rect">
              <a:avLst/>
            </a:prstGeom>
            <a:noFill/>
          </p:spPr>
          <p:txBody>
            <a:bodyPr wrap="square" rtlCol="0">
              <a:spAutoFit/>
            </a:bodyPr>
            <a:lstStyle/>
            <a:p>
              <a:r>
                <a:rPr lang="en-US" dirty="0"/>
                <a:t>L</a:t>
              </a:r>
              <a:r>
                <a:rPr lang="en-US" baseline="-25000" dirty="0"/>
                <a:t>1</a:t>
              </a:r>
            </a:p>
          </p:txBody>
        </p:sp>
        <p:sp>
          <p:nvSpPr>
            <p:cNvPr id="16" name="TextBox 15"/>
            <p:cNvSpPr txBox="1"/>
            <p:nvPr/>
          </p:nvSpPr>
          <p:spPr>
            <a:xfrm>
              <a:off x="4495800" y="4038600"/>
              <a:ext cx="609600" cy="369332"/>
            </a:xfrm>
            <a:prstGeom prst="rect">
              <a:avLst/>
            </a:prstGeom>
            <a:noFill/>
          </p:spPr>
          <p:txBody>
            <a:bodyPr wrap="square" rtlCol="0">
              <a:spAutoFit/>
            </a:bodyPr>
            <a:lstStyle/>
            <a:p>
              <a:r>
                <a:rPr lang="en-US" dirty="0"/>
                <a:t>L</a:t>
              </a:r>
              <a:r>
                <a:rPr lang="en-US" baseline="-25000" dirty="0"/>
                <a:t>2</a:t>
              </a:r>
            </a:p>
          </p:txBody>
        </p:sp>
      </p:grpSp>
      <p:sp>
        <p:nvSpPr>
          <p:cNvPr id="17" name="TextBox 16"/>
          <p:cNvSpPr txBox="1"/>
          <p:nvPr/>
        </p:nvSpPr>
        <p:spPr>
          <a:xfrm>
            <a:off x="6211384" y="3516868"/>
            <a:ext cx="2035494" cy="369332"/>
          </a:xfrm>
          <a:prstGeom prst="rect">
            <a:avLst/>
          </a:prstGeom>
          <a:noFill/>
        </p:spPr>
        <p:txBody>
          <a:bodyPr wrap="none" rtlCol="0">
            <a:spAutoFit/>
          </a:bodyPr>
          <a:lstStyle/>
          <a:p>
            <a:r>
              <a:rPr lang="en-US" b="1" dirty="0">
                <a:solidFill>
                  <a:srgbClr val="FF0000"/>
                </a:solidFill>
                <a:latin typeface="+mn-lt"/>
              </a:rPr>
              <a:t>n= 0, 1</a:t>
            </a:r>
            <a:r>
              <a:rPr lang="en-US" b="1" baseline="30000" dirty="0">
                <a:solidFill>
                  <a:srgbClr val="FF0000"/>
                </a:solidFill>
                <a:latin typeface="+mn-lt"/>
              </a:rPr>
              <a:t>st</a:t>
            </a:r>
            <a:r>
              <a:rPr lang="en-US" b="1" dirty="0">
                <a:solidFill>
                  <a:srgbClr val="FF0000"/>
                </a:solidFill>
                <a:latin typeface="+mn-lt"/>
              </a:rPr>
              <a:t> Max, </a:t>
            </a:r>
            <a:r>
              <a:rPr lang="el-GR" b="1" dirty="0">
                <a:solidFill>
                  <a:srgbClr val="FF0000"/>
                </a:solidFill>
                <a:latin typeface="+mn-lt"/>
              </a:rPr>
              <a:t>Δ</a:t>
            </a:r>
            <a:r>
              <a:rPr lang="en-US" b="1" dirty="0">
                <a:solidFill>
                  <a:srgbClr val="FF0000"/>
                </a:solidFill>
                <a:latin typeface="+mn-lt"/>
              </a:rPr>
              <a:t>L=0 </a:t>
            </a:r>
          </a:p>
        </p:txBody>
      </p:sp>
      <p:sp>
        <p:nvSpPr>
          <p:cNvPr id="23" name="Oval 22"/>
          <p:cNvSpPr/>
          <p:nvPr/>
        </p:nvSpPr>
        <p:spPr>
          <a:xfrm>
            <a:off x="5982789" y="3657600"/>
            <a:ext cx="152400" cy="1524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14"/>
          <p:cNvGraphicFramePr>
            <a:graphicFrameLocks noChangeAspect="1"/>
          </p:cNvGraphicFramePr>
          <p:nvPr/>
        </p:nvGraphicFramePr>
        <p:xfrm>
          <a:off x="685800" y="533400"/>
          <a:ext cx="1470876" cy="457200"/>
        </p:xfrm>
        <a:graphic>
          <a:graphicData uri="http://schemas.openxmlformats.org/presentationml/2006/ole">
            <mc:AlternateContent xmlns:mc="http://schemas.openxmlformats.org/markup-compatibility/2006">
              <mc:Choice xmlns:v="urn:schemas-microsoft-com:vml" Requires="v">
                <p:oleObj spid="_x0000_s5126" name="Equation" r:id="rId3" imgW="545760" imgH="177480" progId="Equation.3">
                  <p:embed/>
                </p:oleObj>
              </mc:Choice>
              <mc:Fallback>
                <p:oleObj name="Equation" r:id="rId3" imgW="545760" imgH="177480" progId="Equation.3">
                  <p:embed/>
                  <p:pic>
                    <p:nvPicPr>
                      <p:cNvPr id="4"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33400"/>
                        <a:ext cx="1470876"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7"/>
          <p:cNvGraphicFramePr>
            <a:graphicFrameLocks noChangeAspect="1"/>
          </p:cNvGraphicFramePr>
          <p:nvPr/>
        </p:nvGraphicFramePr>
        <p:xfrm>
          <a:off x="7010400" y="533400"/>
          <a:ext cx="1714288" cy="433388"/>
        </p:xfrm>
        <a:graphic>
          <a:graphicData uri="http://schemas.openxmlformats.org/presentationml/2006/ole">
            <mc:AlternateContent xmlns:mc="http://schemas.openxmlformats.org/markup-compatibility/2006">
              <mc:Choice xmlns:v="urn:schemas-microsoft-com:vml" Requires="v">
                <p:oleObj spid="_x0000_s5127" name="Equation" r:id="rId5" imgW="863280" imgH="228600" progId="Equation.3">
                  <p:embed/>
                </p:oleObj>
              </mc:Choice>
              <mc:Fallback>
                <p:oleObj name="Equation" r:id="rId5" imgW="863280" imgH="228600" progId="Equation.3">
                  <p:embed/>
                  <p:pic>
                    <p:nvPicPr>
                      <p:cNvPr id="24"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533400"/>
                        <a:ext cx="1714288"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1066800" y="152400"/>
            <a:ext cx="992579" cy="369332"/>
          </a:xfrm>
          <a:prstGeom prst="rect">
            <a:avLst/>
          </a:prstGeom>
          <a:noFill/>
        </p:spPr>
        <p:txBody>
          <a:bodyPr wrap="none" rtlCol="0">
            <a:spAutoFit/>
          </a:bodyPr>
          <a:lstStyle/>
          <a:p>
            <a:r>
              <a:rPr lang="en-US" dirty="0"/>
              <a:t>Maxima</a:t>
            </a:r>
          </a:p>
        </p:txBody>
      </p:sp>
      <p:sp>
        <p:nvSpPr>
          <p:cNvPr id="27" name="TextBox 26"/>
          <p:cNvSpPr txBox="1"/>
          <p:nvPr/>
        </p:nvSpPr>
        <p:spPr>
          <a:xfrm>
            <a:off x="7315200" y="76200"/>
            <a:ext cx="928459" cy="369332"/>
          </a:xfrm>
          <a:prstGeom prst="rect">
            <a:avLst/>
          </a:prstGeom>
          <a:noFill/>
        </p:spPr>
        <p:txBody>
          <a:bodyPr wrap="none" rtlCol="0">
            <a:spAutoFit/>
          </a:bodyPr>
          <a:lstStyle/>
          <a:p>
            <a:r>
              <a:rPr lang="en-US" dirty="0"/>
              <a:t>Minima</a:t>
            </a:r>
          </a:p>
        </p:txBody>
      </p:sp>
      <p:grpSp>
        <p:nvGrpSpPr>
          <p:cNvPr id="30" name="Group 17"/>
          <p:cNvGrpSpPr/>
          <p:nvPr/>
        </p:nvGrpSpPr>
        <p:grpSpPr>
          <a:xfrm>
            <a:off x="1743075" y="2586038"/>
            <a:ext cx="4286250" cy="2355294"/>
            <a:chOff x="1733550" y="1666876"/>
            <a:chExt cx="4286250" cy="2355294"/>
          </a:xfrm>
        </p:grpSpPr>
        <p:cxnSp>
          <p:nvCxnSpPr>
            <p:cNvPr id="32" name="Straight Connector 31"/>
            <p:cNvCxnSpPr>
              <a:stCxn id="107522" idx="3"/>
            </p:cNvCxnSpPr>
            <p:nvPr/>
          </p:nvCxnSpPr>
          <p:spPr>
            <a:xfrm>
              <a:off x="1733550" y="1666876"/>
              <a:ext cx="4286250" cy="2066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3"/>
            </p:cNvCxnSpPr>
            <p:nvPr/>
          </p:nvCxnSpPr>
          <p:spPr>
            <a:xfrm flipV="1">
              <a:off x="1809750" y="3733800"/>
              <a:ext cx="4210050" cy="219076"/>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648075" y="2357438"/>
              <a:ext cx="609600" cy="369332"/>
            </a:xfrm>
            <a:prstGeom prst="rect">
              <a:avLst/>
            </a:prstGeom>
            <a:noFill/>
          </p:spPr>
          <p:txBody>
            <a:bodyPr wrap="square" rtlCol="0">
              <a:spAutoFit/>
            </a:bodyPr>
            <a:lstStyle/>
            <a:p>
              <a:r>
                <a:rPr lang="en-US" dirty="0"/>
                <a:t>L</a:t>
              </a:r>
              <a:r>
                <a:rPr lang="en-US" baseline="-25000" dirty="0"/>
                <a:t>1</a:t>
              </a:r>
            </a:p>
          </p:txBody>
        </p:sp>
        <p:sp>
          <p:nvSpPr>
            <p:cNvPr id="35" name="TextBox 34"/>
            <p:cNvSpPr txBox="1"/>
            <p:nvPr/>
          </p:nvSpPr>
          <p:spPr>
            <a:xfrm>
              <a:off x="4495800" y="3652838"/>
              <a:ext cx="609600" cy="369332"/>
            </a:xfrm>
            <a:prstGeom prst="rect">
              <a:avLst/>
            </a:prstGeom>
            <a:noFill/>
          </p:spPr>
          <p:txBody>
            <a:bodyPr wrap="square" rtlCol="0">
              <a:spAutoFit/>
            </a:bodyPr>
            <a:lstStyle/>
            <a:p>
              <a:r>
                <a:rPr lang="en-US" dirty="0"/>
                <a:t>L</a:t>
              </a:r>
              <a:r>
                <a:rPr lang="en-US" baseline="-25000" dirty="0"/>
                <a:t>2</a:t>
              </a:r>
            </a:p>
          </p:txBody>
        </p:sp>
      </p:grpSp>
      <p:sp>
        <p:nvSpPr>
          <p:cNvPr id="31" name="TextBox 30"/>
          <p:cNvSpPr txBox="1"/>
          <p:nvPr/>
        </p:nvSpPr>
        <p:spPr>
          <a:xfrm>
            <a:off x="6211384" y="4436030"/>
            <a:ext cx="2085314" cy="369332"/>
          </a:xfrm>
          <a:prstGeom prst="rect">
            <a:avLst/>
          </a:prstGeom>
          <a:noFill/>
        </p:spPr>
        <p:txBody>
          <a:bodyPr wrap="none" rtlCol="0">
            <a:spAutoFit/>
          </a:bodyPr>
          <a:lstStyle/>
          <a:p>
            <a:r>
              <a:rPr lang="en-US" b="1" dirty="0">
                <a:solidFill>
                  <a:srgbClr val="FF0000"/>
                </a:solidFill>
                <a:latin typeface="+mn-lt"/>
              </a:rPr>
              <a:t>n= 1, 2</a:t>
            </a:r>
            <a:r>
              <a:rPr lang="en-US" b="1" baseline="30000" dirty="0">
                <a:solidFill>
                  <a:srgbClr val="FF0000"/>
                </a:solidFill>
                <a:latin typeface="+mn-lt"/>
              </a:rPr>
              <a:t>nd</a:t>
            </a:r>
            <a:r>
              <a:rPr lang="en-US" b="1" dirty="0">
                <a:solidFill>
                  <a:srgbClr val="FF0000"/>
                </a:solidFill>
                <a:latin typeface="+mn-lt"/>
              </a:rPr>
              <a:t> Max, </a:t>
            </a:r>
            <a:r>
              <a:rPr lang="el-GR" b="1" dirty="0">
                <a:solidFill>
                  <a:srgbClr val="FF0000"/>
                </a:solidFill>
                <a:latin typeface="+mn-lt"/>
              </a:rPr>
              <a:t>Δ</a:t>
            </a:r>
            <a:r>
              <a:rPr lang="en-US" b="1" dirty="0">
                <a:solidFill>
                  <a:srgbClr val="FF0000"/>
                </a:solidFill>
                <a:latin typeface="+mn-lt"/>
              </a:rPr>
              <a:t>L=</a:t>
            </a:r>
            <a:r>
              <a:rPr lang="el-GR" b="1" dirty="0">
                <a:solidFill>
                  <a:srgbClr val="FF0000"/>
                </a:solidFill>
                <a:latin typeface="+mn-lt"/>
              </a:rPr>
              <a:t>λ</a:t>
            </a:r>
            <a:r>
              <a:rPr lang="en-US" b="1" dirty="0">
                <a:solidFill>
                  <a:srgbClr val="FF0000"/>
                </a:solidFill>
                <a:latin typeface="+mn-lt"/>
              </a:rPr>
              <a:t> </a:t>
            </a:r>
          </a:p>
        </p:txBody>
      </p:sp>
      <p:sp>
        <p:nvSpPr>
          <p:cNvPr id="38" name="Oval 37"/>
          <p:cNvSpPr/>
          <p:nvPr/>
        </p:nvSpPr>
        <p:spPr>
          <a:xfrm>
            <a:off x="5943600" y="4572000"/>
            <a:ext cx="152400" cy="1524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7"/>
          <p:cNvGrpSpPr/>
          <p:nvPr/>
        </p:nvGrpSpPr>
        <p:grpSpPr>
          <a:xfrm>
            <a:off x="1743075" y="2586038"/>
            <a:ext cx="4232368" cy="3128962"/>
            <a:chOff x="1724025" y="1045608"/>
            <a:chExt cx="4232368" cy="3128962"/>
          </a:xfrm>
        </p:grpSpPr>
        <p:cxnSp>
          <p:nvCxnSpPr>
            <p:cNvPr id="42" name="Straight Connector 41"/>
            <p:cNvCxnSpPr>
              <a:stCxn id="107522" idx="3"/>
              <a:endCxn id="46" idx="1"/>
            </p:cNvCxnSpPr>
            <p:nvPr/>
          </p:nvCxnSpPr>
          <p:spPr>
            <a:xfrm>
              <a:off x="1724025" y="1045608"/>
              <a:ext cx="4232368" cy="2922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 idx="3"/>
              <a:endCxn id="46" idx="2"/>
            </p:cNvCxnSpPr>
            <p:nvPr/>
          </p:nvCxnSpPr>
          <p:spPr>
            <a:xfrm>
              <a:off x="1800225" y="3331608"/>
              <a:ext cx="4133850" cy="690562"/>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648075" y="2193370"/>
              <a:ext cx="609600" cy="369332"/>
            </a:xfrm>
            <a:prstGeom prst="rect">
              <a:avLst/>
            </a:prstGeom>
            <a:noFill/>
          </p:spPr>
          <p:txBody>
            <a:bodyPr wrap="square" rtlCol="0">
              <a:spAutoFit/>
            </a:bodyPr>
            <a:lstStyle/>
            <a:p>
              <a:r>
                <a:rPr lang="en-US" dirty="0"/>
                <a:t>L</a:t>
              </a:r>
              <a:r>
                <a:rPr lang="en-US" baseline="-25000" dirty="0"/>
                <a:t>1</a:t>
              </a:r>
            </a:p>
          </p:txBody>
        </p:sp>
        <p:sp>
          <p:nvSpPr>
            <p:cNvPr id="45" name="TextBox 44"/>
            <p:cNvSpPr txBox="1"/>
            <p:nvPr/>
          </p:nvSpPr>
          <p:spPr>
            <a:xfrm>
              <a:off x="4495800" y="3805238"/>
              <a:ext cx="609600" cy="369332"/>
            </a:xfrm>
            <a:prstGeom prst="rect">
              <a:avLst/>
            </a:prstGeom>
            <a:noFill/>
          </p:spPr>
          <p:txBody>
            <a:bodyPr wrap="square" rtlCol="0">
              <a:spAutoFit/>
            </a:bodyPr>
            <a:lstStyle/>
            <a:p>
              <a:r>
                <a:rPr lang="en-US" dirty="0"/>
                <a:t>L</a:t>
              </a:r>
              <a:r>
                <a:rPr lang="en-US" baseline="-25000" dirty="0"/>
                <a:t>2</a:t>
              </a:r>
            </a:p>
          </p:txBody>
        </p:sp>
      </p:grpSp>
      <p:sp>
        <p:nvSpPr>
          <p:cNvPr id="41" name="TextBox 40"/>
          <p:cNvSpPr txBox="1"/>
          <p:nvPr/>
        </p:nvSpPr>
        <p:spPr>
          <a:xfrm>
            <a:off x="6220909" y="5345668"/>
            <a:ext cx="2171620" cy="369332"/>
          </a:xfrm>
          <a:prstGeom prst="rect">
            <a:avLst/>
          </a:prstGeom>
          <a:noFill/>
        </p:spPr>
        <p:txBody>
          <a:bodyPr wrap="none" rtlCol="0">
            <a:spAutoFit/>
          </a:bodyPr>
          <a:lstStyle/>
          <a:p>
            <a:r>
              <a:rPr lang="en-US" b="1" dirty="0">
                <a:solidFill>
                  <a:srgbClr val="FF0000"/>
                </a:solidFill>
                <a:latin typeface="+mn-lt"/>
              </a:rPr>
              <a:t>n= 2, 3</a:t>
            </a:r>
            <a:r>
              <a:rPr lang="en-US" b="1" baseline="30000" dirty="0">
                <a:solidFill>
                  <a:srgbClr val="FF0000"/>
                </a:solidFill>
                <a:latin typeface="+mn-lt"/>
              </a:rPr>
              <a:t>rd</a:t>
            </a:r>
            <a:r>
              <a:rPr lang="en-US" b="1" dirty="0">
                <a:solidFill>
                  <a:srgbClr val="FF0000"/>
                </a:solidFill>
                <a:latin typeface="+mn-lt"/>
              </a:rPr>
              <a:t> Max, </a:t>
            </a:r>
            <a:r>
              <a:rPr lang="el-GR" b="1" dirty="0">
                <a:solidFill>
                  <a:srgbClr val="FF0000"/>
                </a:solidFill>
                <a:latin typeface="+mn-lt"/>
              </a:rPr>
              <a:t>Δ</a:t>
            </a:r>
            <a:r>
              <a:rPr lang="en-US" b="1" dirty="0">
                <a:solidFill>
                  <a:srgbClr val="FF0000"/>
                </a:solidFill>
                <a:latin typeface="+mn-lt"/>
              </a:rPr>
              <a:t>L=2</a:t>
            </a:r>
            <a:r>
              <a:rPr lang="el-GR" b="1" dirty="0">
                <a:solidFill>
                  <a:srgbClr val="FF0000"/>
                </a:solidFill>
                <a:latin typeface="+mn-lt"/>
              </a:rPr>
              <a:t>λ</a:t>
            </a:r>
            <a:r>
              <a:rPr lang="en-US" b="1" dirty="0">
                <a:solidFill>
                  <a:srgbClr val="FF0000"/>
                </a:solidFill>
                <a:latin typeface="+mn-lt"/>
              </a:rPr>
              <a:t> </a:t>
            </a:r>
          </a:p>
        </p:txBody>
      </p:sp>
      <p:sp>
        <p:nvSpPr>
          <p:cNvPr id="46" name="Oval 45"/>
          <p:cNvSpPr/>
          <p:nvPr/>
        </p:nvSpPr>
        <p:spPr>
          <a:xfrm>
            <a:off x="5953125" y="5486400"/>
            <a:ext cx="152400" cy="1524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5943600" y="1447800"/>
            <a:ext cx="2552620" cy="1436132"/>
            <a:chOff x="5943600" y="1447800"/>
            <a:chExt cx="2552620" cy="1436132"/>
          </a:xfrm>
        </p:grpSpPr>
        <p:sp>
          <p:nvSpPr>
            <p:cNvPr id="52" name="Oval 51"/>
            <p:cNvSpPr/>
            <p:nvPr/>
          </p:nvSpPr>
          <p:spPr>
            <a:xfrm>
              <a:off x="5943600" y="1578430"/>
              <a:ext cx="152400" cy="1524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953125" y="2677885"/>
              <a:ext cx="152400" cy="1524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24600" y="2514600"/>
              <a:ext cx="2085314" cy="369332"/>
            </a:xfrm>
            <a:prstGeom prst="rect">
              <a:avLst/>
            </a:prstGeom>
            <a:noFill/>
          </p:spPr>
          <p:txBody>
            <a:bodyPr wrap="none" rtlCol="0">
              <a:spAutoFit/>
            </a:bodyPr>
            <a:lstStyle/>
            <a:p>
              <a:r>
                <a:rPr lang="en-US" b="1" dirty="0">
                  <a:solidFill>
                    <a:srgbClr val="FF0000"/>
                  </a:solidFill>
                  <a:latin typeface="+mn-lt"/>
                </a:rPr>
                <a:t>n= 1, 2</a:t>
              </a:r>
              <a:r>
                <a:rPr lang="en-US" b="1" baseline="30000" dirty="0">
                  <a:solidFill>
                    <a:srgbClr val="FF0000"/>
                  </a:solidFill>
                  <a:latin typeface="+mn-lt"/>
                </a:rPr>
                <a:t>nd</a:t>
              </a:r>
              <a:r>
                <a:rPr lang="en-US" b="1" dirty="0">
                  <a:solidFill>
                    <a:srgbClr val="FF0000"/>
                  </a:solidFill>
                  <a:latin typeface="+mn-lt"/>
                </a:rPr>
                <a:t> Max, </a:t>
              </a:r>
              <a:r>
                <a:rPr lang="el-GR" b="1" dirty="0">
                  <a:solidFill>
                    <a:srgbClr val="FF0000"/>
                  </a:solidFill>
                  <a:latin typeface="+mn-lt"/>
                </a:rPr>
                <a:t>Δ</a:t>
              </a:r>
              <a:r>
                <a:rPr lang="en-US" b="1" dirty="0">
                  <a:solidFill>
                    <a:srgbClr val="FF0000"/>
                  </a:solidFill>
                  <a:latin typeface="+mn-lt"/>
                </a:rPr>
                <a:t>L=</a:t>
              </a:r>
              <a:r>
                <a:rPr lang="el-GR" b="1" dirty="0">
                  <a:solidFill>
                    <a:srgbClr val="FF0000"/>
                  </a:solidFill>
                  <a:latin typeface="+mn-lt"/>
                </a:rPr>
                <a:t>λ</a:t>
              </a:r>
              <a:r>
                <a:rPr lang="en-US" b="1" dirty="0">
                  <a:solidFill>
                    <a:srgbClr val="FF0000"/>
                  </a:solidFill>
                  <a:latin typeface="+mn-lt"/>
                </a:rPr>
                <a:t> </a:t>
              </a:r>
            </a:p>
          </p:txBody>
        </p:sp>
        <p:sp>
          <p:nvSpPr>
            <p:cNvPr id="55" name="TextBox 54"/>
            <p:cNvSpPr txBox="1"/>
            <p:nvPr/>
          </p:nvSpPr>
          <p:spPr>
            <a:xfrm>
              <a:off x="6324600" y="1447800"/>
              <a:ext cx="2171620" cy="369332"/>
            </a:xfrm>
            <a:prstGeom prst="rect">
              <a:avLst/>
            </a:prstGeom>
            <a:noFill/>
          </p:spPr>
          <p:txBody>
            <a:bodyPr wrap="none" rtlCol="0">
              <a:spAutoFit/>
            </a:bodyPr>
            <a:lstStyle/>
            <a:p>
              <a:r>
                <a:rPr lang="en-US" b="1" dirty="0">
                  <a:solidFill>
                    <a:srgbClr val="FF0000"/>
                  </a:solidFill>
                  <a:latin typeface="+mn-lt"/>
                </a:rPr>
                <a:t>n= 2, 3</a:t>
              </a:r>
              <a:r>
                <a:rPr lang="en-US" b="1" baseline="30000" dirty="0">
                  <a:solidFill>
                    <a:srgbClr val="FF0000"/>
                  </a:solidFill>
                  <a:latin typeface="+mn-lt"/>
                </a:rPr>
                <a:t>rd</a:t>
              </a:r>
              <a:r>
                <a:rPr lang="en-US" b="1" dirty="0">
                  <a:solidFill>
                    <a:srgbClr val="FF0000"/>
                  </a:solidFill>
                  <a:latin typeface="+mn-lt"/>
                </a:rPr>
                <a:t> Max, </a:t>
              </a:r>
              <a:r>
                <a:rPr lang="el-GR" b="1" dirty="0">
                  <a:solidFill>
                    <a:srgbClr val="FF0000"/>
                  </a:solidFill>
                  <a:latin typeface="+mn-lt"/>
                </a:rPr>
                <a:t>Δ</a:t>
              </a:r>
              <a:r>
                <a:rPr lang="en-US" b="1" dirty="0">
                  <a:solidFill>
                    <a:srgbClr val="FF0000"/>
                  </a:solidFill>
                  <a:latin typeface="+mn-lt"/>
                </a:rPr>
                <a:t>L=2</a:t>
              </a:r>
              <a:r>
                <a:rPr lang="el-GR" b="1" dirty="0">
                  <a:solidFill>
                    <a:srgbClr val="FF0000"/>
                  </a:solidFill>
                  <a:latin typeface="+mn-lt"/>
                </a:rPr>
                <a:t>λ</a:t>
              </a:r>
              <a:r>
                <a:rPr lang="en-US" b="1" dirty="0">
                  <a:solidFill>
                    <a:srgbClr val="FF0000"/>
                  </a:solidFill>
                  <a:latin typeface="+mn-lt"/>
                </a:rPr>
                <a:t> </a:t>
              </a:r>
            </a:p>
          </p:txBody>
        </p:sp>
      </p:grpSp>
      <p:grpSp>
        <p:nvGrpSpPr>
          <p:cNvPr id="61" name="Group 60"/>
          <p:cNvGrpSpPr/>
          <p:nvPr/>
        </p:nvGrpSpPr>
        <p:grpSpPr>
          <a:xfrm>
            <a:off x="5952307" y="2098767"/>
            <a:ext cx="165463" cy="3082833"/>
            <a:chOff x="5952307" y="2098767"/>
            <a:chExt cx="165463" cy="3082833"/>
          </a:xfrm>
        </p:grpSpPr>
        <p:sp>
          <p:nvSpPr>
            <p:cNvPr id="57" name="Oval 56"/>
            <p:cNvSpPr/>
            <p:nvPr/>
          </p:nvSpPr>
          <p:spPr>
            <a:xfrm>
              <a:off x="5956663" y="2098767"/>
              <a:ext cx="152400" cy="152400"/>
            </a:xfrm>
            <a:prstGeom prst="ellipse">
              <a:avLst/>
            </a:prstGeom>
            <a:solidFill>
              <a:schemeClr val="tx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965370" y="3176452"/>
              <a:ext cx="152400" cy="152400"/>
            </a:xfrm>
            <a:prstGeom prst="ellipse">
              <a:avLst/>
            </a:prstGeom>
            <a:solidFill>
              <a:schemeClr val="tx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956663" y="4114800"/>
              <a:ext cx="152400" cy="152400"/>
            </a:xfrm>
            <a:prstGeom prst="ellipse">
              <a:avLst/>
            </a:prstGeom>
            <a:solidFill>
              <a:schemeClr val="tx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952307" y="5029200"/>
              <a:ext cx="152400" cy="152400"/>
            </a:xfrm>
            <a:prstGeom prst="ellipse">
              <a:avLst/>
            </a:prstGeom>
            <a:solidFill>
              <a:schemeClr val="tx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096000" y="1981200"/>
            <a:ext cx="1911101" cy="3276600"/>
            <a:chOff x="6096000" y="1981200"/>
            <a:chExt cx="1911101" cy="3276600"/>
          </a:xfrm>
        </p:grpSpPr>
        <p:sp>
          <p:nvSpPr>
            <p:cNvPr id="62" name="TextBox 61"/>
            <p:cNvSpPr txBox="1"/>
            <p:nvPr/>
          </p:nvSpPr>
          <p:spPr>
            <a:xfrm>
              <a:off x="6096000" y="3048000"/>
              <a:ext cx="1779911" cy="307777"/>
            </a:xfrm>
            <a:prstGeom prst="rect">
              <a:avLst/>
            </a:prstGeom>
            <a:noFill/>
          </p:spPr>
          <p:txBody>
            <a:bodyPr wrap="none" rtlCol="0">
              <a:spAutoFit/>
            </a:bodyPr>
            <a:lstStyle/>
            <a:p>
              <a:r>
                <a:rPr lang="en-US" sz="1400" b="1" dirty="0">
                  <a:latin typeface="+mn-lt"/>
                </a:rPr>
                <a:t>n= 0, 1</a:t>
              </a:r>
              <a:r>
                <a:rPr lang="en-US" sz="1400" b="1" baseline="30000" dirty="0">
                  <a:latin typeface="+mn-lt"/>
                </a:rPr>
                <a:t>st</a:t>
              </a:r>
              <a:r>
                <a:rPr lang="en-US" sz="1400" b="1" dirty="0">
                  <a:latin typeface="+mn-lt"/>
                </a:rPr>
                <a:t> min, </a:t>
              </a:r>
              <a:r>
                <a:rPr lang="el-GR" sz="1400" b="1" dirty="0">
                  <a:latin typeface="+mn-lt"/>
                </a:rPr>
                <a:t>Δ</a:t>
              </a:r>
              <a:r>
                <a:rPr lang="en-US" sz="1400" b="1" dirty="0">
                  <a:latin typeface="+mn-lt"/>
                </a:rPr>
                <a:t>L= </a:t>
              </a:r>
              <a:r>
                <a:rPr lang="el-GR" sz="1400" b="1" dirty="0"/>
                <a:t>λ</a:t>
              </a:r>
              <a:r>
                <a:rPr lang="en-US" sz="1400" b="1" dirty="0"/>
                <a:t>/2</a:t>
              </a:r>
              <a:r>
                <a:rPr lang="en-US" sz="1400" b="1" dirty="0">
                  <a:latin typeface="+mn-lt"/>
                </a:rPr>
                <a:t> </a:t>
              </a:r>
            </a:p>
          </p:txBody>
        </p:sp>
        <p:sp>
          <p:nvSpPr>
            <p:cNvPr id="63" name="TextBox 62"/>
            <p:cNvSpPr txBox="1"/>
            <p:nvPr/>
          </p:nvSpPr>
          <p:spPr>
            <a:xfrm>
              <a:off x="6096000" y="4035623"/>
              <a:ext cx="1779911" cy="307777"/>
            </a:xfrm>
            <a:prstGeom prst="rect">
              <a:avLst/>
            </a:prstGeom>
            <a:noFill/>
          </p:spPr>
          <p:txBody>
            <a:bodyPr wrap="none" rtlCol="0">
              <a:spAutoFit/>
            </a:bodyPr>
            <a:lstStyle/>
            <a:p>
              <a:r>
                <a:rPr lang="en-US" sz="1400" b="1" dirty="0">
                  <a:latin typeface="+mn-lt"/>
                </a:rPr>
                <a:t>n= 0, 1</a:t>
              </a:r>
              <a:r>
                <a:rPr lang="en-US" sz="1400" b="1" baseline="30000" dirty="0">
                  <a:latin typeface="+mn-lt"/>
                </a:rPr>
                <a:t>st</a:t>
              </a:r>
              <a:r>
                <a:rPr lang="en-US" sz="1400" b="1" dirty="0">
                  <a:latin typeface="+mn-lt"/>
                </a:rPr>
                <a:t> min, </a:t>
              </a:r>
              <a:r>
                <a:rPr lang="el-GR" sz="1400" b="1" dirty="0">
                  <a:latin typeface="+mn-lt"/>
                </a:rPr>
                <a:t>Δ</a:t>
              </a:r>
              <a:r>
                <a:rPr lang="en-US" sz="1400" b="1" dirty="0">
                  <a:latin typeface="+mn-lt"/>
                </a:rPr>
                <a:t>L= </a:t>
              </a:r>
              <a:r>
                <a:rPr lang="el-GR" sz="1400" b="1" dirty="0"/>
                <a:t>λ</a:t>
              </a:r>
              <a:r>
                <a:rPr lang="en-US" sz="1400" b="1" dirty="0"/>
                <a:t>/2</a:t>
              </a:r>
              <a:r>
                <a:rPr lang="en-US" sz="1400" b="1" dirty="0">
                  <a:latin typeface="+mn-lt"/>
                </a:rPr>
                <a:t> </a:t>
              </a:r>
            </a:p>
          </p:txBody>
        </p:sp>
        <p:sp>
          <p:nvSpPr>
            <p:cNvPr id="64" name="TextBox 63"/>
            <p:cNvSpPr txBox="1"/>
            <p:nvPr/>
          </p:nvSpPr>
          <p:spPr>
            <a:xfrm>
              <a:off x="6096000" y="1981200"/>
              <a:ext cx="1911101" cy="307777"/>
            </a:xfrm>
            <a:prstGeom prst="rect">
              <a:avLst/>
            </a:prstGeom>
            <a:noFill/>
          </p:spPr>
          <p:txBody>
            <a:bodyPr wrap="none" rtlCol="0">
              <a:spAutoFit/>
            </a:bodyPr>
            <a:lstStyle/>
            <a:p>
              <a:r>
                <a:rPr lang="en-US" sz="1400" b="1" dirty="0">
                  <a:latin typeface="+mn-lt"/>
                </a:rPr>
                <a:t>n= 1, 2</a:t>
              </a:r>
              <a:r>
                <a:rPr lang="en-US" sz="1400" b="1" baseline="30000" dirty="0">
                  <a:latin typeface="+mn-lt"/>
                </a:rPr>
                <a:t>nd</a:t>
              </a:r>
              <a:r>
                <a:rPr lang="en-US" sz="1400" b="1" dirty="0">
                  <a:latin typeface="+mn-lt"/>
                </a:rPr>
                <a:t> min, </a:t>
              </a:r>
              <a:r>
                <a:rPr lang="el-GR" sz="1400" b="1" dirty="0">
                  <a:latin typeface="+mn-lt"/>
                </a:rPr>
                <a:t>Δ</a:t>
              </a:r>
              <a:r>
                <a:rPr lang="en-US" sz="1400" b="1" dirty="0">
                  <a:latin typeface="+mn-lt"/>
                </a:rPr>
                <a:t>L= 3</a:t>
              </a:r>
              <a:r>
                <a:rPr lang="el-GR" sz="1400" b="1" dirty="0"/>
                <a:t>λ</a:t>
              </a:r>
              <a:r>
                <a:rPr lang="en-US" sz="1400" b="1" dirty="0"/>
                <a:t>/2</a:t>
              </a:r>
              <a:r>
                <a:rPr lang="en-US" sz="1400" b="1" dirty="0">
                  <a:latin typeface="+mn-lt"/>
                </a:rPr>
                <a:t> </a:t>
              </a:r>
            </a:p>
          </p:txBody>
        </p:sp>
        <p:sp>
          <p:nvSpPr>
            <p:cNvPr id="65" name="TextBox 64"/>
            <p:cNvSpPr txBox="1"/>
            <p:nvPr/>
          </p:nvSpPr>
          <p:spPr>
            <a:xfrm>
              <a:off x="6096000" y="4950023"/>
              <a:ext cx="1911101" cy="307777"/>
            </a:xfrm>
            <a:prstGeom prst="rect">
              <a:avLst/>
            </a:prstGeom>
            <a:noFill/>
          </p:spPr>
          <p:txBody>
            <a:bodyPr wrap="none" rtlCol="0">
              <a:spAutoFit/>
            </a:bodyPr>
            <a:lstStyle/>
            <a:p>
              <a:r>
                <a:rPr lang="en-US" sz="1400" b="1" dirty="0">
                  <a:latin typeface="+mn-lt"/>
                </a:rPr>
                <a:t>n= 1, 2</a:t>
              </a:r>
              <a:r>
                <a:rPr lang="en-US" sz="1400" b="1" baseline="30000" dirty="0">
                  <a:latin typeface="+mn-lt"/>
                </a:rPr>
                <a:t>nd</a:t>
              </a:r>
              <a:r>
                <a:rPr lang="en-US" sz="1400" b="1" dirty="0">
                  <a:latin typeface="+mn-lt"/>
                </a:rPr>
                <a:t> min, </a:t>
              </a:r>
              <a:r>
                <a:rPr lang="el-GR" sz="1400" b="1" dirty="0">
                  <a:latin typeface="+mn-lt"/>
                </a:rPr>
                <a:t>Δ</a:t>
              </a:r>
              <a:r>
                <a:rPr lang="en-US" sz="1400" b="1" dirty="0">
                  <a:latin typeface="+mn-lt"/>
                </a:rPr>
                <a:t>L= 3</a:t>
              </a:r>
              <a:r>
                <a:rPr lang="el-GR" sz="1400" b="1" dirty="0"/>
                <a:t>λ</a:t>
              </a:r>
              <a:r>
                <a:rPr lang="en-US" sz="1400" b="1" dirty="0"/>
                <a:t>/2</a:t>
              </a:r>
              <a:r>
                <a:rPr lang="en-US" sz="1400" b="1" dirty="0">
                  <a:latin typeface="+mn-lt"/>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8"/>
                                        </p:tgtEl>
                                        <p:attrNameLst>
                                          <p:attrName>style.visibility</p:attrName>
                                        </p:attrNameLst>
                                      </p:cBhvr>
                                      <p:to>
                                        <p:strVal val="hidden"/>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30"/>
                                        </p:tgtEl>
                                        <p:attrNameLst>
                                          <p:attrName>style.visibility</p:attrName>
                                        </p:attrNameLst>
                                      </p:cBhvr>
                                      <p:to>
                                        <p:strVal val="hidden"/>
                                      </p:to>
                                    </p:set>
                                  </p:childTnLst>
                                </p:cTn>
                              </p:par>
                              <p:par>
                                <p:cTn id="32" presetID="22" presetClass="entr" presetSubtype="8"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animBg="1"/>
      <p:bldP spid="31" grpId="0"/>
      <p:bldP spid="38" grpId="0" animBg="1"/>
      <p:bldP spid="41" grpId="0"/>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
          <p:cNvSpPr txBox="1">
            <a:spLocks/>
          </p:cNvSpPr>
          <p:nvPr/>
        </p:nvSpPr>
        <p:spPr>
          <a:xfrm>
            <a:off x="228600" y="152400"/>
            <a:ext cx="8229600" cy="609600"/>
          </a:xfrm>
          <a:prstGeom prst="rect">
            <a:avLst/>
          </a:prstGeom>
          <a:ln>
            <a:noFill/>
          </a:ln>
        </p:spPr>
        <p:txBody>
          <a:bodyPr/>
          <a:lstStyle/>
          <a:p>
            <a:pPr algn="ctr" fontAlgn="auto">
              <a:spcBef>
                <a:spcPts val="0"/>
              </a:spcBef>
              <a:spcAft>
                <a:spcPts val="0"/>
              </a:spcAft>
              <a:defRPr/>
            </a:pPr>
            <a:r>
              <a:rPr lang="en-US" sz="3200" b="1" u="sng" dirty="0">
                <a:solidFill>
                  <a:srgbClr val="0000FF"/>
                </a:solidFill>
                <a:latin typeface="Comic Sans MS" pitchFamily="66" charset="0"/>
                <a:cs typeface="+mn-cs"/>
              </a:rPr>
              <a:t> Interference: Sources in opposite side</a:t>
            </a:r>
            <a:endParaRPr lang="en-US" sz="3200" b="1" u="sng" dirty="0">
              <a:solidFill>
                <a:srgbClr val="00B0F0"/>
              </a:solidFill>
              <a:latin typeface="+mj-lt"/>
              <a:ea typeface="+mj-ea"/>
              <a:cs typeface="+mj-cs"/>
            </a:endParaRPr>
          </a:p>
        </p:txBody>
      </p:sp>
      <p:sp>
        <p:nvSpPr>
          <p:cNvPr id="14" name="Oval 13"/>
          <p:cNvSpPr/>
          <p:nvPr/>
        </p:nvSpPr>
        <p:spPr>
          <a:xfrm>
            <a:off x="1420813"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4" name="TextBox 69"/>
          <p:cNvSpPr txBox="1">
            <a:spLocks noChangeArrowheads="1"/>
          </p:cNvSpPr>
          <p:nvPr/>
        </p:nvSpPr>
        <p:spPr bwMode="auto">
          <a:xfrm>
            <a:off x="1219200" y="2847975"/>
            <a:ext cx="287338" cy="276225"/>
          </a:xfrm>
          <a:prstGeom prst="rect">
            <a:avLst/>
          </a:prstGeom>
          <a:noFill/>
          <a:ln w="9525">
            <a:noFill/>
            <a:miter lim="800000"/>
            <a:headEnd/>
            <a:tailEnd/>
          </a:ln>
        </p:spPr>
        <p:txBody>
          <a:bodyPr wrap="none">
            <a:spAutoFit/>
          </a:bodyPr>
          <a:lstStyle/>
          <a:p>
            <a:r>
              <a:rPr lang="en-US" sz="1200"/>
              <a:t>A</a:t>
            </a:r>
          </a:p>
        </p:txBody>
      </p:sp>
      <p:sp>
        <p:nvSpPr>
          <p:cNvPr id="19" name="Oval 18"/>
          <p:cNvSpPr/>
          <p:nvPr/>
        </p:nvSpPr>
        <p:spPr>
          <a:xfrm>
            <a:off x="6026150" y="2895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6" name="TextBox 70"/>
          <p:cNvSpPr txBox="1">
            <a:spLocks noChangeArrowheads="1"/>
          </p:cNvSpPr>
          <p:nvPr/>
        </p:nvSpPr>
        <p:spPr bwMode="auto">
          <a:xfrm>
            <a:off x="6172200" y="2819400"/>
            <a:ext cx="287338" cy="276225"/>
          </a:xfrm>
          <a:prstGeom prst="rect">
            <a:avLst/>
          </a:prstGeom>
          <a:noFill/>
          <a:ln w="9525">
            <a:noFill/>
            <a:miter lim="800000"/>
            <a:headEnd/>
            <a:tailEnd/>
          </a:ln>
        </p:spPr>
        <p:txBody>
          <a:bodyPr wrap="none">
            <a:spAutoFit/>
          </a:bodyPr>
          <a:lstStyle/>
          <a:p>
            <a:r>
              <a:rPr lang="en-US" sz="1200"/>
              <a:t>B</a:t>
            </a:r>
          </a:p>
        </p:txBody>
      </p:sp>
      <p:grpSp>
        <p:nvGrpSpPr>
          <p:cNvPr id="2" name="Group 119"/>
          <p:cNvGrpSpPr>
            <a:grpSpLocks/>
          </p:cNvGrpSpPr>
          <p:nvPr/>
        </p:nvGrpSpPr>
        <p:grpSpPr bwMode="auto">
          <a:xfrm>
            <a:off x="1863725" y="2201863"/>
            <a:ext cx="3713163" cy="1455737"/>
            <a:chOff x="1966824" y="2209800"/>
            <a:chExt cx="3713670" cy="1454988"/>
          </a:xfrm>
        </p:grpSpPr>
        <p:grpSp>
          <p:nvGrpSpPr>
            <p:cNvPr id="4135" name="Group 110"/>
            <p:cNvGrpSpPr>
              <a:grpSpLocks/>
            </p:cNvGrpSpPr>
            <p:nvPr/>
          </p:nvGrpSpPr>
          <p:grpSpPr bwMode="auto">
            <a:xfrm>
              <a:off x="1966824" y="2209800"/>
              <a:ext cx="1843176" cy="1371600"/>
              <a:chOff x="1966824" y="2209800"/>
              <a:chExt cx="1843176" cy="1371600"/>
            </a:xfrm>
          </p:grpSpPr>
          <p:cxnSp>
            <p:nvCxnSpPr>
              <p:cNvPr id="77" name="Straight Connector 76"/>
              <p:cNvCxnSpPr/>
              <p:nvPr/>
            </p:nvCxnSpPr>
            <p:spPr>
              <a:xfrm rot="5400000">
                <a:off x="1319457" y="2857167"/>
                <a:ext cx="1294734"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1891035" y="2898421"/>
                <a:ext cx="1294734"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2511833" y="2888900"/>
                <a:ext cx="1294734"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600484" y="2871446"/>
                <a:ext cx="1294734"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2172062" y="2912700"/>
                <a:ext cx="1294734"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2791271" y="2903180"/>
                <a:ext cx="1294734"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3162797" y="2933328"/>
                <a:ext cx="1294734"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4136" name="Group 111"/>
            <p:cNvGrpSpPr>
              <a:grpSpLocks/>
            </p:cNvGrpSpPr>
            <p:nvPr/>
          </p:nvGrpSpPr>
          <p:grpSpPr bwMode="auto">
            <a:xfrm>
              <a:off x="4117677" y="2307564"/>
              <a:ext cx="1562817" cy="1357224"/>
              <a:chOff x="2247183" y="2224176"/>
              <a:chExt cx="1562817" cy="1357224"/>
            </a:xfrm>
          </p:grpSpPr>
          <p:cxnSp>
            <p:nvCxnSpPr>
              <p:cNvPr id="114" name="Straight Connector 113"/>
              <p:cNvCxnSpPr/>
              <p:nvPr/>
            </p:nvCxnSpPr>
            <p:spPr>
              <a:xfrm rot="5400000">
                <a:off x="1892460" y="2899126"/>
                <a:ext cx="1294733"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2511670" y="2889606"/>
                <a:ext cx="1294733"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1600320" y="2872153"/>
                <a:ext cx="1294733"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2171898" y="2913407"/>
                <a:ext cx="1294733"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2791108" y="2903887"/>
                <a:ext cx="1294733"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3162633" y="2934033"/>
                <a:ext cx="1294733"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8" name="Group 128"/>
          <p:cNvGrpSpPr>
            <a:grpSpLocks/>
          </p:cNvGrpSpPr>
          <p:nvPr/>
        </p:nvGrpSpPr>
        <p:grpSpPr bwMode="auto">
          <a:xfrm>
            <a:off x="1828800" y="2192338"/>
            <a:ext cx="3709988" cy="1444625"/>
            <a:chOff x="1929441" y="2192547"/>
            <a:chExt cx="3709360" cy="1444923"/>
          </a:xfrm>
        </p:grpSpPr>
        <p:grpSp>
          <p:nvGrpSpPr>
            <p:cNvPr id="4120" name="Group 109"/>
            <p:cNvGrpSpPr>
              <a:grpSpLocks/>
            </p:cNvGrpSpPr>
            <p:nvPr/>
          </p:nvGrpSpPr>
          <p:grpSpPr bwMode="auto">
            <a:xfrm>
              <a:off x="3851694" y="2290311"/>
              <a:ext cx="1787107" cy="1347159"/>
              <a:chOff x="3817187" y="2273058"/>
              <a:chExt cx="1787107" cy="1347159"/>
            </a:xfrm>
          </p:grpSpPr>
          <p:cxnSp>
            <p:nvCxnSpPr>
              <p:cNvPr id="82" name="Straight Connector 81"/>
              <p:cNvCxnSpPr/>
              <p:nvPr/>
            </p:nvCxnSpPr>
            <p:spPr>
              <a:xfrm rot="5400000">
                <a:off x="3170032" y="2920779"/>
                <a:ext cx="12940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3765244" y="2955711"/>
                <a:ext cx="12940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4365217" y="2955711"/>
                <a:ext cx="12940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57253" y="2973177"/>
                <a:ext cx="1294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3450971" y="2935070"/>
                <a:ext cx="129408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4028723" y="2970002"/>
                <a:ext cx="129408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4644568" y="2970002"/>
                <a:ext cx="129408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4121" name="Group 120"/>
            <p:cNvGrpSpPr>
              <a:grpSpLocks/>
            </p:cNvGrpSpPr>
            <p:nvPr/>
          </p:nvGrpSpPr>
          <p:grpSpPr bwMode="auto">
            <a:xfrm>
              <a:off x="1929441" y="2192547"/>
              <a:ext cx="1492372" cy="1344282"/>
              <a:chOff x="3817187" y="2273058"/>
              <a:chExt cx="1492372" cy="1344282"/>
            </a:xfrm>
          </p:grpSpPr>
          <p:cxnSp>
            <p:nvCxnSpPr>
              <p:cNvPr id="122" name="Straight Connector 121"/>
              <p:cNvCxnSpPr/>
              <p:nvPr/>
            </p:nvCxnSpPr>
            <p:spPr>
              <a:xfrm rot="5400000">
                <a:off x="3169354" y="2920891"/>
                <a:ext cx="12956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3764566" y="2955824"/>
                <a:ext cx="12956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4380411" y="2955824"/>
                <a:ext cx="12956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466166" y="2935181"/>
                <a:ext cx="129566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061377" y="2970114"/>
                <a:ext cx="129566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4661351" y="2970114"/>
                <a:ext cx="129566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5" name="Group 139"/>
          <p:cNvGrpSpPr>
            <a:grpSpLocks/>
          </p:cNvGrpSpPr>
          <p:nvPr/>
        </p:nvGrpSpPr>
        <p:grpSpPr bwMode="auto">
          <a:xfrm>
            <a:off x="3694113" y="3611563"/>
            <a:ext cx="373062" cy="261937"/>
            <a:chOff x="3694770" y="3611136"/>
            <a:chExt cx="372218" cy="261610"/>
          </a:xfrm>
        </p:grpSpPr>
        <p:sp>
          <p:nvSpPr>
            <p:cNvPr id="4116" name="TextBox 135"/>
            <p:cNvSpPr txBox="1">
              <a:spLocks noChangeArrowheads="1"/>
            </p:cNvSpPr>
            <p:nvPr/>
          </p:nvSpPr>
          <p:spPr bwMode="auto">
            <a:xfrm>
              <a:off x="3694770" y="3611136"/>
              <a:ext cx="372218" cy="261610"/>
            </a:xfrm>
            <a:prstGeom prst="rect">
              <a:avLst/>
            </a:prstGeom>
            <a:noFill/>
            <a:ln w="9525">
              <a:noFill/>
              <a:miter lim="800000"/>
              <a:headEnd/>
              <a:tailEnd/>
            </a:ln>
          </p:spPr>
          <p:txBody>
            <a:bodyPr wrap="none">
              <a:spAutoFit/>
            </a:bodyPr>
            <a:lstStyle/>
            <a:p>
              <a:r>
                <a:rPr lang="el-GR" sz="1100"/>
                <a:t>λ</a:t>
              </a:r>
              <a:r>
                <a:rPr lang="en-US" sz="1100"/>
                <a:t>/2</a:t>
              </a:r>
            </a:p>
          </p:txBody>
        </p:sp>
        <p:cxnSp>
          <p:nvCxnSpPr>
            <p:cNvPr id="139" name="Straight Connector 138"/>
            <p:cNvCxnSpPr/>
            <p:nvPr/>
          </p:nvCxnSpPr>
          <p:spPr>
            <a:xfrm>
              <a:off x="3734367" y="3657116"/>
              <a:ext cx="30411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 name="Group 140"/>
          <p:cNvGrpSpPr>
            <a:grpSpLocks/>
          </p:cNvGrpSpPr>
          <p:nvPr/>
        </p:nvGrpSpPr>
        <p:grpSpPr bwMode="auto">
          <a:xfrm>
            <a:off x="1303338" y="4125913"/>
            <a:ext cx="4583112" cy="369887"/>
            <a:chOff x="1150938" y="931653"/>
            <a:chExt cx="4583671" cy="369332"/>
          </a:xfrm>
        </p:grpSpPr>
        <p:graphicFrame>
          <p:nvGraphicFramePr>
            <p:cNvPr id="5" name="Object 10"/>
            <p:cNvGraphicFramePr>
              <a:graphicFrameLocks noChangeAspect="1"/>
            </p:cNvGraphicFramePr>
            <p:nvPr/>
          </p:nvGraphicFramePr>
          <p:xfrm>
            <a:off x="1150938" y="989835"/>
            <a:ext cx="1184275" cy="277813"/>
          </p:xfrm>
          <a:graphic>
            <a:graphicData uri="http://schemas.openxmlformats.org/presentationml/2006/ole">
              <mc:AlternateContent xmlns:mc="http://schemas.openxmlformats.org/markup-compatibility/2006">
                <mc:Choice xmlns:v="urn:schemas-microsoft-com:vml" Requires="v">
                  <p:oleObj spid="_x0000_s6150" name="Equation" r:id="rId3" imgW="723600" imgH="177480" progId="Equation.3">
                    <p:embed/>
                  </p:oleObj>
                </mc:Choice>
                <mc:Fallback>
                  <p:oleObj name="Equation" r:id="rId3" imgW="723600" imgH="177480" progId="Equation.3">
                    <p:embed/>
                    <p:pic>
                      <p:nvPicPr>
                        <p:cNvPr id="5"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938" y="989835"/>
                          <a:ext cx="1184275" cy="27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5" name="Rectangle 142"/>
            <p:cNvSpPr>
              <a:spLocks noChangeArrowheads="1"/>
            </p:cNvSpPr>
            <p:nvPr/>
          </p:nvSpPr>
          <p:spPr bwMode="auto">
            <a:xfrm>
              <a:off x="2590800" y="931653"/>
              <a:ext cx="3143809" cy="369332"/>
            </a:xfrm>
            <a:prstGeom prst="rect">
              <a:avLst/>
            </a:prstGeom>
            <a:noFill/>
            <a:ln w="9525">
              <a:noFill/>
              <a:miter lim="800000"/>
              <a:headEnd/>
              <a:tailEnd/>
            </a:ln>
          </p:spPr>
          <p:txBody>
            <a:bodyPr wrap="none">
              <a:spAutoFit/>
            </a:bodyPr>
            <a:lstStyle/>
            <a:p>
              <a:r>
                <a:rPr lang="en-US" b="1">
                  <a:solidFill>
                    <a:schemeClr val="folHlink"/>
                  </a:solidFill>
                  <a:latin typeface="Comic Sans MS" pitchFamily="66" charset="0"/>
                </a:rPr>
                <a:t>Constructive interference </a:t>
              </a:r>
              <a:endParaRPr lang="en-US"/>
            </a:p>
          </p:txBody>
        </p:sp>
      </p:grpSp>
      <p:grpSp>
        <p:nvGrpSpPr>
          <p:cNvPr id="17" name="Group 143"/>
          <p:cNvGrpSpPr>
            <a:grpSpLocks/>
          </p:cNvGrpSpPr>
          <p:nvPr/>
        </p:nvGrpSpPr>
        <p:grpSpPr bwMode="auto">
          <a:xfrm>
            <a:off x="1074738" y="4953000"/>
            <a:ext cx="4800600" cy="381000"/>
            <a:chOff x="998538" y="1447800"/>
            <a:chExt cx="4800307" cy="381000"/>
          </a:xfrm>
        </p:grpSpPr>
        <p:graphicFrame>
          <p:nvGraphicFramePr>
            <p:cNvPr id="10" name="Object 11"/>
            <p:cNvGraphicFramePr>
              <a:graphicFrameLocks noChangeAspect="1"/>
            </p:cNvGraphicFramePr>
            <p:nvPr/>
          </p:nvGraphicFramePr>
          <p:xfrm>
            <a:off x="998538" y="1447800"/>
            <a:ext cx="1703387" cy="357188"/>
          </p:xfrm>
          <a:graphic>
            <a:graphicData uri="http://schemas.openxmlformats.org/presentationml/2006/ole">
              <mc:AlternateContent xmlns:mc="http://schemas.openxmlformats.org/markup-compatibility/2006">
                <mc:Choice xmlns:v="urn:schemas-microsoft-com:vml" Requires="v">
                  <p:oleObj spid="_x0000_s6151" name="Equation" r:id="rId5" imgW="1041120" imgH="228600" progId="Equation.3">
                    <p:embed/>
                  </p:oleObj>
                </mc:Choice>
                <mc:Fallback>
                  <p:oleObj name="Equation" r:id="rId5" imgW="1041120" imgH="228600" progId="Equation.3">
                    <p:embed/>
                    <p:pic>
                      <p:nvPicPr>
                        <p:cNvPr id="1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538" y="1447800"/>
                          <a:ext cx="1703387"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4" name="Rectangle 145"/>
            <p:cNvSpPr>
              <a:spLocks noChangeArrowheads="1"/>
            </p:cNvSpPr>
            <p:nvPr/>
          </p:nvSpPr>
          <p:spPr bwMode="auto">
            <a:xfrm>
              <a:off x="2743200" y="1459468"/>
              <a:ext cx="3055645" cy="369332"/>
            </a:xfrm>
            <a:prstGeom prst="rect">
              <a:avLst/>
            </a:prstGeom>
            <a:noFill/>
            <a:ln w="9525">
              <a:noFill/>
              <a:miter lim="800000"/>
              <a:headEnd/>
              <a:tailEnd/>
            </a:ln>
          </p:spPr>
          <p:txBody>
            <a:bodyPr wrap="none">
              <a:spAutoFit/>
            </a:bodyPr>
            <a:lstStyle/>
            <a:p>
              <a:r>
                <a:rPr lang="en-US" b="1">
                  <a:solidFill>
                    <a:schemeClr val="folHlink"/>
                  </a:solidFill>
                  <a:latin typeface="Comic Sans MS" pitchFamily="66" charset="0"/>
                </a:rPr>
                <a:t>Destructive interference </a:t>
              </a:r>
              <a:endParaRPr lang="en-US"/>
            </a:p>
          </p:txBody>
        </p:sp>
      </p:grpSp>
      <p:sp>
        <p:nvSpPr>
          <p:cNvPr id="54" name="Rectangle 39"/>
          <p:cNvSpPr>
            <a:spLocks noChangeArrowheads="1"/>
          </p:cNvSpPr>
          <p:nvPr/>
        </p:nvSpPr>
        <p:spPr bwMode="auto">
          <a:xfrm>
            <a:off x="457200" y="914400"/>
            <a:ext cx="8001000" cy="646113"/>
          </a:xfrm>
          <a:prstGeom prst="rect">
            <a:avLst/>
          </a:prstGeom>
          <a:noFill/>
          <a:ln w="9525">
            <a:noFill/>
            <a:miter lim="800000"/>
            <a:headEnd/>
            <a:tailEnd/>
          </a:ln>
        </p:spPr>
        <p:txBody>
          <a:bodyPr>
            <a:spAutoFit/>
          </a:bodyPr>
          <a:lstStyle/>
          <a:p>
            <a:pPr>
              <a:buClr>
                <a:schemeClr val="hlink"/>
              </a:buClr>
            </a:pPr>
            <a:r>
              <a:rPr lang="en-US" b="1">
                <a:solidFill>
                  <a:schemeClr val="folHlink"/>
                </a:solidFill>
                <a:latin typeface="Comic Sans MS" pitchFamily="66" charset="0"/>
              </a:rPr>
              <a:t>When two identical sound waves travel along the same direction they interferes constructively and destructively.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4"/>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9"/>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76200"/>
            <a:ext cx="8763000" cy="2514600"/>
            <a:chOff x="304800" y="76200"/>
            <a:chExt cx="8763000" cy="2514600"/>
          </a:xfrm>
        </p:grpSpPr>
        <p:sp>
          <p:nvSpPr>
            <p:cNvPr id="24578" name="Rectangle 4"/>
            <p:cNvSpPr txBox="1">
              <a:spLocks noChangeArrowheads="1"/>
            </p:cNvSpPr>
            <p:nvPr/>
          </p:nvSpPr>
          <p:spPr bwMode="auto">
            <a:xfrm>
              <a:off x="304800" y="76200"/>
              <a:ext cx="6019800" cy="2514600"/>
            </a:xfrm>
            <a:prstGeom prst="rect">
              <a:avLst/>
            </a:prstGeom>
            <a:noFill/>
            <a:ln w="76200">
              <a:noFill/>
              <a:miter lim="800000"/>
              <a:headEnd/>
              <a:tailEnd/>
            </a:ln>
          </p:spPr>
          <p:txBody>
            <a:bodyPr/>
            <a:lstStyle/>
            <a:p>
              <a:r>
                <a:rPr lang="en-US" dirty="0">
                  <a:latin typeface="+mn-lt"/>
                </a:rPr>
                <a:t>T72: Q6.Two speakers S1 and S2 are placed on the y-axis as shown in figure 1. The speakers are in phase and emit identical sound waves with a given frequency. An observer, standing at point A, hears a sound of maximum intensity. As the observer moves along a straight line parallel to the y-axis and reaches point B, he hears first minimum of sound intensity. The frequency of sound emitted by the speakers is? (speed of sound in air = 343 m/s). </a:t>
              </a:r>
            </a:p>
            <a:p>
              <a:r>
                <a:rPr lang="en-US" dirty="0">
                  <a:latin typeface="+mn-lt"/>
                </a:rPr>
                <a:t>(</a:t>
              </a:r>
              <a:r>
                <a:rPr lang="en-US" dirty="0" err="1">
                  <a:latin typeface="+mn-lt"/>
                </a:rPr>
                <a:t>Ans</a:t>
              </a:r>
              <a:r>
                <a:rPr lang="en-US" dirty="0">
                  <a:latin typeface="+mn-lt"/>
                </a:rPr>
                <a:t>:  121 Hz)</a:t>
              </a:r>
            </a:p>
          </p:txBody>
        </p:sp>
        <p:pic>
          <p:nvPicPr>
            <p:cNvPr id="24580" name="Picture 2"/>
            <p:cNvPicPr>
              <a:picLocks noChangeAspect="1" noChangeArrowheads="1"/>
            </p:cNvPicPr>
            <p:nvPr/>
          </p:nvPicPr>
          <p:blipFill>
            <a:blip r:embed="rId2" cstate="print"/>
            <a:srcRect/>
            <a:stretch>
              <a:fillRect/>
            </a:stretch>
          </p:blipFill>
          <p:spPr bwMode="auto">
            <a:xfrm>
              <a:off x="6275715" y="76200"/>
              <a:ext cx="2792085" cy="2362200"/>
            </a:xfrm>
            <a:prstGeom prst="rect">
              <a:avLst/>
            </a:prstGeom>
            <a:noFill/>
            <a:ln w="9525">
              <a:noFill/>
              <a:miter lim="800000"/>
              <a:headEnd/>
              <a:tailEnd/>
            </a:ln>
          </p:spPr>
        </p:pic>
      </p:grpSp>
    </p:spTree>
    <p:extLst>
      <p:ext uri="{BB962C8B-B14F-4D97-AF65-F5344CB8AC3E}">
        <p14:creationId xmlns:p14="http://schemas.microsoft.com/office/powerpoint/2010/main" val="3538507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667000" y="0"/>
            <a:ext cx="2746970" cy="707886"/>
          </a:xfrm>
          <a:prstGeom prst="rect">
            <a:avLst/>
          </a:prstGeom>
          <a:noFill/>
          <a:ln w="9525">
            <a:noFill/>
            <a:miter lim="800000"/>
            <a:headEnd/>
            <a:tailEnd/>
          </a:ln>
        </p:spPr>
        <p:txBody>
          <a:bodyPr wrap="none">
            <a:spAutoFit/>
          </a:bodyPr>
          <a:lstStyle/>
          <a:p>
            <a:pPr algn="ctr"/>
            <a:r>
              <a:rPr lang="en-US" sz="4000" dirty="0">
                <a:latin typeface="Calibri" pitchFamily="34" charset="0"/>
              </a:rPr>
              <a:t>Interference</a:t>
            </a:r>
          </a:p>
        </p:txBody>
      </p:sp>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17" name="Group 16"/>
          <p:cNvGrpSpPr/>
          <p:nvPr/>
        </p:nvGrpSpPr>
        <p:grpSpPr>
          <a:xfrm>
            <a:off x="228600" y="685800"/>
            <a:ext cx="8458200" cy="1771650"/>
            <a:chOff x="228600" y="2514600"/>
            <a:chExt cx="8458200" cy="1771650"/>
          </a:xfrm>
        </p:grpSpPr>
        <p:sp>
          <p:nvSpPr>
            <p:cNvPr id="19" name="Rectangle 18"/>
            <p:cNvSpPr/>
            <p:nvPr/>
          </p:nvSpPr>
          <p:spPr>
            <a:xfrm>
              <a:off x="228600" y="2514600"/>
              <a:ext cx="8458200" cy="1754326"/>
            </a:xfrm>
            <a:prstGeom prst="rect">
              <a:avLst/>
            </a:prstGeom>
          </p:spPr>
          <p:txBody>
            <a:bodyPr wrap="square">
              <a:spAutoFit/>
            </a:bodyPr>
            <a:lstStyle/>
            <a:p>
              <a:r>
                <a:rPr lang="en-US" dirty="0">
                  <a:solidFill>
                    <a:srgbClr val="0000FF"/>
                  </a:solidFill>
                  <a:latin typeface="+mn-lt"/>
                </a:rPr>
                <a:t>T103-Q7. Two speakers, separated by 2.00 m, face each other as shown in Figure 1 . They are driven by the same generator, and emit sound waves with a frequency of 170 Hz, that are initially in phase. A listener is initially at point A, which is at the midpoint between the two speakers. What is the shortest distance he should move to find a point of destructive interference? [Take the speed of sound to be 340 m/s]  </a:t>
              </a:r>
            </a:p>
            <a:p>
              <a:r>
                <a:rPr lang="en-US" dirty="0">
                  <a:solidFill>
                    <a:srgbClr val="0000FF"/>
                  </a:solidFill>
                  <a:latin typeface="+mn-lt"/>
                </a:rPr>
                <a:t>A) 0.500 m</a:t>
              </a:r>
            </a:p>
          </p:txBody>
        </p:sp>
        <p:pic>
          <p:nvPicPr>
            <p:cNvPr id="15" name="Picture 2"/>
            <p:cNvPicPr>
              <a:picLocks noChangeAspect="1" noChangeArrowheads="1"/>
            </p:cNvPicPr>
            <p:nvPr/>
          </p:nvPicPr>
          <p:blipFill>
            <a:blip r:embed="rId2" cstate="print"/>
            <a:srcRect/>
            <a:stretch>
              <a:fillRect/>
            </a:stretch>
          </p:blipFill>
          <p:spPr bwMode="auto">
            <a:xfrm>
              <a:off x="6096000" y="3962400"/>
              <a:ext cx="2486025" cy="323850"/>
            </a:xfrm>
            <a:prstGeom prst="rect">
              <a:avLst/>
            </a:prstGeom>
            <a:noFill/>
            <a:ln w="9525">
              <a:noFill/>
              <a:miter lim="800000"/>
              <a:headEnd/>
              <a:tailEnd/>
            </a:ln>
            <a:effec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667000" y="0"/>
            <a:ext cx="2746970" cy="707886"/>
          </a:xfrm>
          <a:prstGeom prst="rect">
            <a:avLst/>
          </a:prstGeom>
          <a:noFill/>
          <a:ln w="9525">
            <a:noFill/>
            <a:miter lim="800000"/>
            <a:headEnd/>
            <a:tailEnd/>
          </a:ln>
        </p:spPr>
        <p:txBody>
          <a:bodyPr wrap="none">
            <a:spAutoFit/>
          </a:bodyPr>
          <a:lstStyle/>
          <a:p>
            <a:pPr algn="ctr"/>
            <a:r>
              <a:rPr lang="en-US" sz="4000" dirty="0">
                <a:latin typeface="Calibri" pitchFamily="34" charset="0"/>
              </a:rPr>
              <a:t>Interference</a:t>
            </a:r>
          </a:p>
        </p:txBody>
      </p:sp>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 name="Rectangle 19"/>
          <p:cNvSpPr/>
          <p:nvPr/>
        </p:nvSpPr>
        <p:spPr>
          <a:xfrm>
            <a:off x="228600" y="2590800"/>
            <a:ext cx="8458200" cy="830997"/>
          </a:xfrm>
          <a:prstGeom prst="rect">
            <a:avLst/>
          </a:prstGeom>
        </p:spPr>
        <p:txBody>
          <a:bodyPr wrap="square">
            <a:spAutoFit/>
          </a:bodyPr>
          <a:lstStyle/>
          <a:p>
            <a:r>
              <a:rPr lang="en-US" sz="1600" dirty="0">
                <a:solidFill>
                  <a:srgbClr val="0000FF"/>
                </a:solidFill>
                <a:latin typeface="+mn-lt"/>
              </a:rPr>
              <a:t>T102-Q5. The sound from a single source can reach point O by two different paths. One path has a length 20.0 m and the second path has a length 21.0 m. The sound destructively interferes at point O. What is the minimum frequency of the source if the speed of sound is 340 m/s?     A) 170 Hz</a:t>
            </a:r>
          </a:p>
        </p:txBody>
      </p:sp>
      <p:sp>
        <p:nvSpPr>
          <p:cNvPr id="21" name="Rectangle 20"/>
          <p:cNvSpPr/>
          <p:nvPr/>
        </p:nvSpPr>
        <p:spPr>
          <a:xfrm>
            <a:off x="304800" y="3752671"/>
            <a:ext cx="8382000" cy="923330"/>
          </a:xfrm>
          <a:prstGeom prst="rect">
            <a:avLst/>
          </a:prstGeom>
        </p:spPr>
        <p:txBody>
          <a:bodyPr wrap="square">
            <a:spAutoFit/>
          </a:bodyPr>
          <a:lstStyle/>
          <a:p>
            <a:r>
              <a:rPr lang="en-US" dirty="0">
                <a:latin typeface="+mn-lt"/>
              </a:rPr>
              <a:t>T101-Q8. At a location that is 3.00 m from sound source A and 4.20 m from sound source B, constructive interference occurs. Source A and source B are in phase. What is the lowest frequency of the waves? The speed of sound in air is 343 m/s.   A) 286 Hz</a:t>
            </a:r>
          </a:p>
        </p:txBody>
      </p:sp>
      <p:grpSp>
        <p:nvGrpSpPr>
          <p:cNvPr id="17" name="Group 16"/>
          <p:cNvGrpSpPr/>
          <p:nvPr/>
        </p:nvGrpSpPr>
        <p:grpSpPr>
          <a:xfrm>
            <a:off x="228600" y="685800"/>
            <a:ext cx="8458200" cy="1771650"/>
            <a:chOff x="228600" y="2514600"/>
            <a:chExt cx="8458200" cy="1771650"/>
          </a:xfrm>
        </p:grpSpPr>
        <p:sp>
          <p:nvSpPr>
            <p:cNvPr id="19" name="Rectangle 18"/>
            <p:cNvSpPr/>
            <p:nvPr/>
          </p:nvSpPr>
          <p:spPr>
            <a:xfrm>
              <a:off x="228600" y="2514600"/>
              <a:ext cx="8458200" cy="1754326"/>
            </a:xfrm>
            <a:prstGeom prst="rect">
              <a:avLst/>
            </a:prstGeom>
          </p:spPr>
          <p:txBody>
            <a:bodyPr wrap="square">
              <a:spAutoFit/>
            </a:bodyPr>
            <a:lstStyle/>
            <a:p>
              <a:r>
                <a:rPr lang="en-US" dirty="0">
                  <a:solidFill>
                    <a:srgbClr val="0000FF"/>
                  </a:solidFill>
                  <a:latin typeface="+mn-lt"/>
                </a:rPr>
                <a:t>T103-Q7. Two speakers, separated by 2.00 m, face each other as shown in Figure 1 . They are driven by the same generator, and emit sound waves with a frequency of 170 Hz, that are initially in phase. A listener is initially at point A, which is at the midpoint between the two speakers. What is the shortest distance he should move to find a point of destructive interference? [Take the speed of sound to be 340 m/s]  </a:t>
              </a:r>
            </a:p>
            <a:p>
              <a:r>
                <a:rPr lang="en-US" dirty="0">
                  <a:solidFill>
                    <a:srgbClr val="0000FF"/>
                  </a:solidFill>
                  <a:latin typeface="+mn-lt"/>
                </a:rPr>
                <a:t>A) 0.500 m</a:t>
              </a:r>
            </a:p>
          </p:txBody>
        </p:sp>
        <p:pic>
          <p:nvPicPr>
            <p:cNvPr id="15" name="Picture 2"/>
            <p:cNvPicPr>
              <a:picLocks noChangeAspect="1" noChangeArrowheads="1"/>
            </p:cNvPicPr>
            <p:nvPr/>
          </p:nvPicPr>
          <p:blipFill>
            <a:blip r:embed="rId2" cstate="print"/>
            <a:srcRect/>
            <a:stretch>
              <a:fillRect/>
            </a:stretch>
          </p:blipFill>
          <p:spPr bwMode="auto">
            <a:xfrm>
              <a:off x="6096000" y="3962400"/>
              <a:ext cx="2486025" cy="323850"/>
            </a:xfrm>
            <a:prstGeom prst="rect">
              <a:avLst/>
            </a:prstGeom>
            <a:noFill/>
            <a:ln w="9525">
              <a:noFill/>
              <a:miter lim="800000"/>
              <a:headEnd/>
              <a:tailEnd/>
            </a:ln>
            <a:effectLst/>
          </p:spPr>
        </p:pic>
      </p:grpSp>
      <p:grpSp>
        <p:nvGrpSpPr>
          <p:cNvPr id="22" name="Group 21"/>
          <p:cNvGrpSpPr/>
          <p:nvPr/>
        </p:nvGrpSpPr>
        <p:grpSpPr>
          <a:xfrm>
            <a:off x="200025" y="4648200"/>
            <a:ext cx="8715375" cy="1982926"/>
            <a:chOff x="304800" y="457200"/>
            <a:chExt cx="8715375" cy="1982926"/>
          </a:xfrm>
        </p:grpSpPr>
        <p:sp>
          <p:nvSpPr>
            <p:cNvPr id="23" name="Rectangle 22"/>
            <p:cNvSpPr/>
            <p:nvPr/>
          </p:nvSpPr>
          <p:spPr>
            <a:xfrm>
              <a:off x="304800" y="685800"/>
              <a:ext cx="6705600" cy="1754326"/>
            </a:xfrm>
            <a:prstGeom prst="rect">
              <a:avLst/>
            </a:prstGeom>
          </p:spPr>
          <p:txBody>
            <a:bodyPr wrap="square">
              <a:spAutoFit/>
            </a:bodyPr>
            <a:lstStyle/>
            <a:p>
              <a:r>
                <a:rPr lang="en-US" dirty="0">
                  <a:solidFill>
                    <a:srgbClr val="0000FF"/>
                  </a:solidFill>
                  <a:latin typeface="+mn-lt"/>
                </a:rPr>
                <a:t>T111-Q5. Two transmitters, S1 and S2, shown in </a:t>
              </a:r>
              <a:r>
                <a:rPr lang="en-US" b="1" dirty="0">
                  <a:solidFill>
                    <a:srgbClr val="0000FF"/>
                  </a:solidFill>
                  <a:latin typeface="+mn-lt"/>
                </a:rPr>
                <a:t>Figure 1, </a:t>
              </a:r>
              <a:r>
                <a:rPr lang="en-US" dirty="0">
                  <a:solidFill>
                    <a:srgbClr val="0000FF"/>
                  </a:solidFill>
                  <a:latin typeface="+mn-lt"/>
                </a:rPr>
                <a:t>emit identical sound waves at a frequency of 680 Hz. The transmitters are separated by a distance of 2.0 m. Consider a big circle of radius </a:t>
              </a:r>
              <a:r>
                <a:rPr lang="en-US" i="1" dirty="0">
                  <a:solidFill>
                    <a:srgbClr val="0000FF"/>
                  </a:solidFill>
                  <a:latin typeface="+mn-lt"/>
                </a:rPr>
                <a:t>R with its center halfway between these transmitters. How many interference minima are there on this big circle? Take the speed of sound in air to be 340 m/s.              </a:t>
              </a:r>
              <a:r>
                <a:rPr lang="en-US" dirty="0">
                  <a:solidFill>
                    <a:srgbClr val="0000FF"/>
                  </a:solidFill>
                  <a:latin typeface="+mn-lt"/>
                </a:rPr>
                <a:t>A) 16</a:t>
              </a:r>
            </a:p>
          </p:txBody>
        </p:sp>
        <p:pic>
          <p:nvPicPr>
            <p:cNvPr id="24" name="Picture 2"/>
            <p:cNvPicPr>
              <a:picLocks noChangeAspect="1" noChangeArrowheads="1"/>
            </p:cNvPicPr>
            <p:nvPr/>
          </p:nvPicPr>
          <p:blipFill>
            <a:blip r:embed="rId3" cstate="print"/>
            <a:srcRect/>
            <a:stretch>
              <a:fillRect/>
            </a:stretch>
          </p:blipFill>
          <p:spPr bwMode="auto">
            <a:xfrm>
              <a:off x="6845848" y="457200"/>
              <a:ext cx="2174327" cy="1905000"/>
            </a:xfrm>
            <a:prstGeom prst="rect">
              <a:avLst/>
            </a:prstGeom>
            <a:noFill/>
            <a:ln w="9525">
              <a:noFill/>
              <a:miter lim="800000"/>
              <a:headEnd/>
              <a:tailEnd/>
            </a:ln>
            <a:effectLst/>
          </p:spPr>
        </p:pic>
      </p:grpSp>
    </p:spTree>
    <p:extLst>
      <p:ext uri="{BB962C8B-B14F-4D97-AF65-F5344CB8AC3E}">
        <p14:creationId xmlns:p14="http://schemas.microsoft.com/office/powerpoint/2010/main" val="1306941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22" name="Group 21"/>
          <p:cNvGrpSpPr/>
          <p:nvPr/>
        </p:nvGrpSpPr>
        <p:grpSpPr>
          <a:xfrm>
            <a:off x="6148344" y="380137"/>
            <a:ext cx="2844474" cy="6325464"/>
            <a:chOff x="3950864" y="-3735526"/>
            <a:chExt cx="5913519" cy="6325464"/>
          </a:xfrm>
        </p:grpSpPr>
        <p:sp>
          <p:nvSpPr>
            <p:cNvPr id="23" name="Rectangle 22"/>
            <p:cNvSpPr/>
            <p:nvPr/>
          </p:nvSpPr>
          <p:spPr>
            <a:xfrm>
              <a:off x="3950864" y="-3735526"/>
              <a:ext cx="5913519" cy="3970318"/>
            </a:xfrm>
            <a:prstGeom prst="rect">
              <a:avLst/>
            </a:prstGeom>
          </p:spPr>
          <p:txBody>
            <a:bodyPr wrap="square">
              <a:spAutoFit/>
            </a:bodyPr>
            <a:lstStyle/>
            <a:p>
              <a:r>
                <a:rPr lang="en-US" dirty="0">
                  <a:solidFill>
                    <a:srgbClr val="0000FF"/>
                  </a:solidFill>
                  <a:latin typeface="+mn-lt"/>
                </a:rPr>
                <a:t>T111-Q5. Two transmitters, S1 and S2, shown in </a:t>
              </a:r>
              <a:r>
                <a:rPr lang="en-US" b="1" dirty="0">
                  <a:solidFill>
                    <a:srgbClr val="0000FF"/>
                  </a:solidFill>
                  <a:latin typeface="+mn-lt"/>
                </a:rPr>
                <a:t>Figure 1, </a:t>
              </a:r>
              <a:r>
                <a:rPr lang="en-US" dirty="0">
                  <a:solidFill>
                    <a:srgbClr val="0000FF"/>
                  </a:solidFill>
                  <a:latin typeface="+mn-lt"/>
                </a:rPr>
                <a:t>emit identical sound waves at a frequency of 680 Hz. The transmitters are separated by a distance of 2.0 m. Consider a big circle of radius </a:t>
              </a:r>
              <a:r>
                <a:rPr lang="en-US" i="1" dirty="0">
                  <a:solidFill>
                    <a:srgbClr val="0000FF"/>
                  </a:solidFill>
                  <a:latin typeface="+mn-lt"/>
                </a:rPr>
                <a:t>R with its center halfway between these transmitters. How many interference minima are there on this big circle? Take the speed of sound in air to be 340 m/s.              </a:t>
              </a:r>
              <a:r>
                <a:rPr lang="en-US" dirty="0">
                  <a:solidFill>
                    <a:srgbClr val="0000FF"/>
                  </a:solidFill>
                  <a:latin typeface="+mn-lt"/>
                </a:rPr>
                <a:t>A) 16</a:t>
              </a:r>
            </a:p>
          </p:txBody>
        </p:sp>
        <p:pic>
          <p:nvPicPr>
            <p:cNvPr id="24" name="Picture 2"/>
            <p:cNvPicPr>
              <a:picLocks noChangeAspect="1" noChangeArrowheads="1"/>
            </p:cNvPicPr>
            <p:nvPr/>
          </p:nvPicPr>
          <p:blipFill>
            <a:blip r:embed="rId2" cstate="print"/>
            <a:srcRect/>
            <a:stretch>
              <a:fillRect/>
            </a:stretch>
          </p:blipFill>
          <p:spPr bwMode="auto">
            <a:xfrm>
              <a:off x="4319823" y="75337"/>
              <a:ext cx="5544560" cy="2514601"/>
            </a:xfrm>
            <a:prstGeom prst="rect">
              <a:avLst/>
            </a:prstGeom>
            <a:noFill/>
            <a:ln w="9525">
              <a:noFill/>
              <a:miter lim="800000"/>
              <a:headEnd/>
              <a:tailEnd/>
            </a:ln>
            <a:effectLst/>
          </p:spPr>
        </p:pic>
      </p:gr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D7613DB-2291-444B-B523-8EDB0C931B91}"/>
                  </a:ext>
                </a:extLst>
              </p14:cNvPr>
              <p14:cNvContentPartPr/>
              <p14:nvPr/>
            </p14:nvContentPartPr>
            <p14:xfrm>
              <a:off x="6835504" y="4524932"/>
              <a:ext cx="11520" cy="36720"/>
            </p14:xfrm>
          </p:contentPart>
        </mc:Choice>
        <mc:Fallback xmlns="">
          <p:pic>
            <p:nvPicPr>
              <p:cNvPr id="2" name="Ink 1">
                <a:extLst>
                  <a:ext uri="{FF2B5EF4-FFF2-40B4-BE49-F238E27FC236}">
                    <a16:creationId xmlns:a16="http://schemas.microsoft.com/office/drawing/2014/main" id="{DD7613DB-2291-444B-B523-8EDB0C931B91}"/>
                  </a:ext>
                </a:extLst>
              </p:cNvPr>
              <p:cNvPicPr/>
              <p:nvPr/>
            </p:nvPicPr>
            <p:blipFill>
              <a:blip r:embed="rId4"/>
              <a:stretch>
                <a:fillRect/>
              </a:stretch>
            </p:blipFill>
            <p:spPr>
              <a:xfrm>
                <a:off x="6826864" y="4516292"/>
                <a:ext cx="291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42599740-1C6C-4C69-B9DE-E3D305268156}"/>
                  </a:ext>
                </a:extLst>
              </p14:cNvPr>
              <p14:cNvContentPartPr/>
              <p14:nvPr/>
            </p14:nvContentPartPr>
            <p14:xfrm>
              <a:off x="6660904" y="4371212"/>
              <a:ext cx="10080" cy="30600"/>
            </p14:xfrm>
          </p:contentPart>
        </mc:Choice>
        <mc:Fallback xmlns="">
          <p:pic>
            <p:nvPicPr>
              <p:cNvPr id="3" name="Ink 2">
                <a:extLst>
                  <a:ext uri="{FF2B5EF4-FFF2-40B4-BE49-F238E27FC236}">
                    <a16:creationId xmlns:a16="http://schemas.microsoft.com/office/drawing/2014/main" id="{42599740-1C6C-4C69-B9DE-E3D305268156}"/>
                  </a:ext>
                </a:extLst>
              </p:cNvPr>
              <p:cNvPicPr/>
              <p:nvPr/>
            </p:nvPicPr>
            <p:blipFill>
              <a:blip r:embed="rId6"/>
              <a:stretch>
                <a:fillRect/>
              </a:stretch>
            </p:blipFill>
            <p:spPr>
              <a:xfrm>
                <a:off x="6651904" y="4362212"/>
                <a:ext cx="27720" cy="48240"/>
              </a:xfrm>
              <a:prstGeom prst="rect">
                <a:avLst/>
              </a:prstGeom>
            </p:spPr>
          </p:pic>
        </mc:Fallback>
      </mc:AlternateContent>
    </p:spTree>
    <p:extLst>
      <p:ext uri="{BB962C8B-B14F-4D97-AF65-F5344CB8AC3E}">
        <p14:creationId xmlns:p14="http://schemas.microsoft.com/office/powerpoint/2010/main" val="652505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7"/>
          <p:cNvSpPr txBox="1">
            <a:spLocks/>
          </p:cNvSpPr>
          <p:nvPr/>
        </p:nvSpPr>
        <p:spPr>
          <a:xfrm>
            <a:off x="381000" y="2743200"/>
            <a:ext cx="8458200" cy="1020763"/>
          </a:xfrm>
          <a:prstGeom prst="rect">
            <a:avLst/>
          </a:prstGeom>
          <a:ln>
            <a:noFill/>
          </a:ln>
        </p:spPr>
        <p:txBody>
          <a:bodyPr/>
          <a:lstStyle/>
          <a:p>
            <a:pPr algn="ctr" fontAlgn="auto">
              <a:spcBef>
                <a:spcPts val="0"/>
              </a:spcBef>
              <a:spcAft>
                <a:spcPts val="0"/>
              </a:spcAft>
              <a:defRPr/>
            </a:pPr>
            <a:r>
              <a:rPr lang="en-US" sz="3600" b="1" dirty="0">
                <a:solidFill>
                  <a:srgbClr val="00B0F0"/>
                </a:solidFill>
                <a:latin typeface="Comic Sans MS" pitchFamily="66" charset="0"/>
                <a:cs typeface="+mn-cs"/>
              </a:rPr>
              <a:t> </a:t>
            </a:r>
            <a:r>
              <a:rPr lang="en-US" sz="3600" b="1" dirty="0">
                <a:solidFill>
                  <a:srgbClr val="00B0F0"/>
                </a:solidFill>
                <a:latin typeface="Comic Sans MS" pitchFamily="66" charset="0"/>
                <a:ea typeface="+mj-ea"/>
                <a:cs typeface="+mj-cs"/>
              </a:rPr>
              <a:t>Lecture -01</a:t>
            </a:r>
            <a:endParaRPr lang="en-US" sz="3600" b="1" dirty="0">
              <a:solidFill>
                <a:srgbClr val="00B0F0"/>
              </a:solidFill>
              <a:latin typeface="Comic Sans MS" pitchFamily="66" charset="0"/>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0" y="381000"/>
            <a:ext cx="8382000" cy="1754326"/>
            <a:chOff x="457200" y="2895600"/>
            <a:chExt cx="8382000" cy="1754326"/>
          </a:xfrm>
          <a:solidFill>
            <a:srgbClr val="FFFF00"/>
          </a:solidFill>
        </p:grpSpPr>
        <p:sp>
          <p:nvSpPr>
            <p:cNvPr id="6" name="Rectangle 5"/>
            <p:cNvSpPr/>
            <p:nvPr/>
          </p:nvSpPr>
          <p:spPr>
            <a:xfrm>
              <a:off x="457200" y="2895600"/>
              <a:ext cx="5943600" cy="1754326"/>
            </a:xfrm>
            <a:prstGeom prst="rect">
              <a:avLst/>
            </a:prstGeom>
            <a:grpFill/>
          </p:spPr>
          <p:txBody>
            <a:bodyPr wrap="square">
              <a:spAutoFit/>
            </a:bodyPr>
            <a:lstStyle/>
            <a:p>
              <a:r>
                <a:rPr lang="en-US" dirty="0">
                  <a:latin typeface="+mj-lt"/>
                </a:rPr>
                <a:t>T82-Q7. Two sound sources, separated by a distance of 2.00 m, are in phase and both emit sound waves with a frequency of 500 Hz. Point A is 0.250 m from S1 (see Figure 1). What is the phase difference between the two sound waves at point A? (</a:t>
              </a:r>
              <a:r>
                <a:rPr lang="en-US" dirty="0" err="1">
                  <a:latin typeface="+mj-lt"/>
                </a:rPr>
                <a:t>vsound</a:t>
              </a:r>
              <a:r>
                <a:rPr lang="en-US" dirty="0">
                  <a:latin typeface="+mj-lt"/>
                </a:rPr>
                <a:t> = 343 m/s)</a:t>
              </a:r>
            </a:p>
            <a:p>
              <a:r>
                <a:rPr lang="en-US" dirty="0">
                  <a:latin typeface="+mj-lt"/>
                </a:rPr>
                <a:t>A) 13.7 </a:t>
              </a:r>
              <a:r>
                <a:rPr lang="en-US" dirty="0" err="1">
                  <a:latin typeface="+mj-lt"/>
                </a:rPr>
                <a:t>rad</a:t>
              </a:r>
              <a:endParaRPr lang="en-US" dirty="0">
                <a:latin typeface="+mj-lt"/>
              </a:endParaRPr>
            </a:p>
          </p:txBody>
        </p:sp>
        <p:pic>
          <p:nvPicPr>
            <p:cNvPr id="7" name="Picture 2"/>
            <p:cNvPicPr>
              <a:picLocks noChangeAspect="1" noChangeArrowheads="1"/>
            </p:cNvPicPr>
            <p:nvPr/>
          </p:nvPicPr>
          <p:blipFill>
            <a:blip r:embed="rId2" cstate="print"/>
            <a:srcRect/>
            <a:stretch>
              <a:fillRect/>
            </a:stretch>
          </p:blipFill>
          <p:spPr bwMode="auto">
            <a:xfrm>
              <a:off x="6285390" y="3124201"/>
              <a:ext cx="2553810" cy="914400"/>
            </a:xfrm>
            <a:prstGeom prst="rect">
              <a:avLst/>
            </a:prstGeom>
            <a:grpFill/>
            <a:ln w="9525">
              <a:noFill/>
              <a:miter lim="800000"/>
              <a:headEnd/>
              <a:tailEnd/>
            </a:ln>
            <a:effectLst/>
          </p:spPr>
        </p:pic>
      </p:grpSp>
    </p:spTree>
    <p:extLst>
      <p:ext uri="{BB962C8B-B14F-4D97-AF65-F5344CB8AC3E}">
        <p14:creationId xmlns:p14="http://schemas.microsoft.com/office/powerpoint/2010/main" val="359318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59B0E8-BAEC-449D-9575-AE1909560B69}"/>
              </a:ext>
            </a:extLst>
          </p:cNvPr>
          <p:cNvSpPr txBox="1"/>
          <p:nvPr/>
        </p:nvSpPr>
        <p:spPr>
          <a:xfrm>
            <a:off x="1447800" y="381000"/>
            <a:ext cx="6781800" cy="1200329"/>
          </a:xfrm>
          <a:prstGeom prst="rect">
            <a:avLst/>
          </a:prstGeom>
          <a:noFill/>
        </p:spPr>
        <p:txBody>
          <a:bodyPr wrap="square">
            <a:spAutoFit/>
          </a:bodyPr>
          <a:lstStyle/>
          <a:p>
            <a:r>
              <a:rPr lang="en-US" b="0" i="0" dirty="0">
                <a:solidFill>
                  <a:srgbClr val="000000"/>
                </a:solidFill>
                <a:effectLst/>
                <a:latin typeface="Calibri" panose="020F0502020204030204" pitchFamily="34" charset="0"/>
              </a:rPr>
              <a:t>At a location that is [x] m from sound source A and [y] m from sound source B, constructive interference occurs. Source A and source B are in phase. What is the lowest frequency of the waves? The speed of sound in air is [v] m/s</a:t>
            </a:r>
            <a:endParaRPr lang="en-US" dirty="0"/>
          </a:p>
        </p:txBody>
      </p:sp>
    </p:spTree>
    <p:extLst>
      <p:ext uri="{BB962C8B-B14F-4D97-AF65-F5344CB8AC3E}">
        <p14:creationId xmlns:p14="http://schemas.microsoft.com/office/powerpoint/2010/main" val="2645217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99DF80-1023-46EE-A17A-F5CDC4C6F873}"/>
              </a:ext>
            </a:extLst>
          </p:cNvPr>
          <p:cNvPicPr>
            <a:picLocks noChangeAspect="1"/>
          </p:cNvPicPr>
          <p:nvPr/>
        </p:nvPicPr>
        <p:blipFill rotWithShape="1">
          <a:blip r:embed="rId2"/>
          <a:srcRect l="23332" t="21852" r="17501" b="8519"/>
          <a:stretch/>
        </p:blipFill>
        <p:spPr>
          <a:xfrm>
            <a:off x="1143000" y="76200"/>
            <a:ext cx="6705600" cy="4438918"/>
          </a:xfrm>
          <a:prstGeom prst="rect">
            <a:avLst/>
          </a:prstGeom>
        </p:spPr>
      </p:pic>
    </p:spTree>
    <p:extLst>
      <p:ext uri="{BB962C8B-B14F-4D97-AF65-F5344CB8AC3E}">
        <p14:creationId xmlns:p14="http://schemas.microsoft.com/office/powerpoint/2010/main" val="217676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76200"/>
            <a:ext cx="8763000" cy="2514600"/>
            <a:chOff x="304800" y="76200"/>
            <a:chExt cx="8763000" cy="2514600"/>
          </a:xfrm>
        </p:grpSpPr>
        <p:sp>
          <p:nvSpPr>
            <p:cNvPr id="24578" name="Rectangle 4"/>
            <p:cNvSpPr txBox="1">
              <a:spLocks noChangeArrowheads="1"/>
            </p:cNvSpPr>
            <p:nvPr/>
          </p:nvSpPr>
          <p:spPr bwMode="auto">
            <a:xfrm>
              <a:off x="304800" y="76200"/>
              <a:ext cx="6019800" cy="2514600"/>
            </a:xfrm>
            <a:prstGeom prst="rect">
              <a:avLst/>
            </a:prstGeom>
            <a:noFill/>
            <a:ln w="76200">
              <a:noFill/>
              <a:miter lim="800000"/>
              <a:headEnd/>
              <a:tailEnd/>
            </a:ln>
          </p:spPr>
          <p:txBody>
            <a:bodyPr/>
            <a:lstStyle/>
            <a:p>
              <a:r>
                <a:rPr lang="en-US" dirty="0">
                  <a:latin typeface="+mn-lt"/>
                </a:rPr>
                <a:t>T72: Q6.Two speakers S1 and S2 are placed on the y-axis as shown in figure 1. The speakers are in phase and emit identical sound waves with a given frequency. An observer, standing at point A, hears a sound of maximum intensity. As the observer moves along a straight line parallel to the y-axis and reaches point B, he hears first minimum of sound intensity. The frequency of sound emitted by the speakers is? (speed of sound in air = 343 m/s). </a:t>
              </a:r>
            </a:p>
            <a:p>
              <a:r>
                <a:rPr lang="en-US" dirty="0">
                  <a:latin typeface="+mn-lt"/>
                </a:rPr>
                <a:t>(</a:t>
              </a:r>
              <a:r>
                <a:rPr lang="en-US" dirty="0" err="1">
                  <a:latin typeface="+mn-lt"/>
                </a:rPr>
                <a:t>Ans</a:t>
              </a:r>
              <a:r>
                <a:rPr lang="en-US" dirty="0">
                  <a:latin typeface="+mn-lt"/>
                </a:rPr>
                <a:t>:  121 Hz)</a:t>
              </a:r>
            </a:p>
          </p:txBody>
        </p:sp>
        <p:pic>
          <p:nvPicPr>
            <p:cNvPr id="24580" name="Picture 2"/>
            <p:cNvPicPr>
              <a:picLocks noChangeAspect="1" noChangeArrowheads="1"/>
            </p:cNvPicPr>
            <p:nvPr/>
          </p:nvPicPr>
          <p:blipFill>
            <a:blip r:embed="rId2" cstate="print"/>
            <a:srcRect/>
            <a:stretch>
              <a:fillRect/>
            </a:stretch>
          </p:blipFill>
          <p:spPr bwMode="auto">
            <a:xfrm>
              <a:off x="6275715" y="76200"/>
              <a:ext cx="2792085" cy="2362200"/>
            </a:xfrm>
            <a:prstGeom prst="rect">
              <a:avLst/>
            </a:prstGeom>
            <a:noFill/>
            <a:ln w="9525">
              <a:noFill/>
              <a:miter lim="800000"/>
              <a:headEnd/>
              <a:tailEnd/>
            </a:ln>
          </p:spPr>
        </p:pic>
      </p:grpSp>
      <p:grpSp>
        <p:nvGrpSpPr>
          <p:cNvPr id="5" name="Group 4"/>
          <p:cNvGrpSpPr/>
          <p:nvPr/>
        </p:nvGrpSpPr>
        <p:grpSpPr>
          <a:xfrm>
            <a:off x="381000" y="2970074"/>
            <a:ext cx="8382000" cy="1754326"/>
            <a:chOff x="457200" y="2895600"/>
            <a:chExt cx="8382000" cy="1754326"/>
          </a:xfrm>
          <a:solidFill>
            <a:srgbClr val="FFFF00"/>
          </a:solidFill>
        </p:grpSpPr>
        <p:sp>
          <p:nvSpPr>
            <p:cNvPr id="6" name="Rectangle 5"/>
            <p:cNvSpPr/>
            <p:nvPr/>
          </p:nvSpPr>
          <p:spPr>
            <a:xfrm>
              <a:off x="457200" y="2895600"/>
              <a:ext cx="5943600" cy="1754326"/>
            </a:xfrm>
            <a:prstGeom prst="rect">
              <a:avLst/>
            </a:prstGeom>
            <a:grpFill/>
          </p:spPr>
          <p:txBody>
            <a:bodyPr wrap="square">
              <a:spAutoFit/>
            </a:bodyPr>
            <a:lstStyle/>
            <a:p>
              <a:r>
                <a:rPr lang="en-US" dirty="0">
                  <a:latin typeface="+mj-lt"/>
                </a:rPr>
                <a:t>T82-Q7. Two sound sources, separated by a distance of 2.00 m, are in phase and both emit sound waves with a frequency of 500 Hz. Point A is 0.250 m from S1 (see Figure 1). What is the phase difference between the two sound waves at point A? (</a:t>
              </a:r>
              <a:r>
                <a:rPr lang="en-US" dirty="0" err="1">
                  <a:latin typeface="+mj-lt"/>
                </a:rPr>
                <a:t>vsound</a:t>
              </a:r>
              <a:r>
                <a:rPr lang="en-US" dirty="0">
                  <a:latin typeface="+mj-lt"/>
                </a:rPr>
                <a:t> = 343 m/s)</a:t>
              </a:r>
            </a:p>
            <a:p>
              <a:r>
                <a:rPr lang="en-US" dirty="0">
                  <a:latin typeface="+mj-lt"/>
                </a:rPr>
                <a:t>A) 13.7 </a:t>
              </a:r>
              <a:r>
                <a:rPr lang="en-US" dirty="0" err="1">
                  <a:latin typeface="+mj-lt"/>
                </a:rPr>
                <a:t>rad</a:t>
              </a:r>
              <a:endParaRPr lang="en-US" dirty="0">
                <a:latin typeface="+mj-lt"/>
              </a:endParaRPr>
            </a:p>
          </p:txBody>
        </p:sp>
        <p:pic>
          <p:nvPicPr>
            <p:cNvPr id="7" name="Picture 2"/>
            <p:cNvPicPr>
              <a:picLocks noChangeAspect="1" noChangeArrowheads="1"/>
            </p:cNvPicPr>
            <p:nvPr/>
          </p:nvPicPr>
          <p:blipFill>
            <a:blip r:embed="rId3" cstate="print"/>
            <a:srcRect/>
            <a:stretch>
              <a:fillRect/>
            </a:stretch>
          </p:blipFill>
          <p:spPr bwMode="auto">
            <a:xfrm>
              <a:off x="6285390" y="3124201"/>
              <a:ext cx="2553810" cy="914400"/>
            </a:xfrm>
            <a:prstGeom prst="rect">
              <a:avLst/>
            </a:prstGeom>
            <a:grpFill/>
            <a:ln w="9525">
              <a:noFill/>
              <a:miter lim="800000"/>
              <a:headEnd/>
              <a:tailEnd/>
            </a:ln>
            <a:effectLst/>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7"/>
          <p:cNvSpPr txBox="1">
            <a:spLocks/>
          </p:cNvSpPr>
          <p:nvPr/>
        </p:nvSpPr>
        <p:spPr>
          <a:xfrm>
            <a:off x="381000" y="2743200"/>
            <a:ext cx="8458200" cy="1020763"/>
          </a:xfrm>
          <a:prstGeom prst="rect">
            <a:avLst/>
          </a:prstGeom>
          <a:ln>
            <a:noFill/>
          </a:ln>
        </p:spPr>
        <p:txBody>
          <a:bodyPr/>
          <a:lstStyle/>
          <a:p>
            <a:pPr algn="ctr" fontAlgn="auto">
              <a:spcBef>
                <a:spcPts val="0"/>
              </a:spcBef>
              <a:spcAft>
                <a:spcPts val="0"/>
              </a:spcAft>
              <a:defRPr/>
            </a:pPr>
            <a:r>
              <a:rPr lang="en-US" sz="3600" b="1" dirty="0">
                <a:solidFill>
                  <a:srgbClr val="00B0F0"/>
                </a:solidFill>
                <a:latin typeface="Comic Sans MS" pitchFamily="66" charset="0"/>
                <a:cs typeface="+mn-cs"/>
              </a:rPr>
              <a:t> </a:t>
            </a:r>
            <a:r>
              <a:rPr lang="en-US" sz="3600" b="1" dirty="0">
                <a:solidFill>
                  <a:srgbClr val="00B0F0"/>
                </a:solidFill>
                <a:latin typeface="Comic Sans MS" pitchFamily="66" charset="0"/>
                <a:ea typeface="+mj-ea"/>
                <a:cs typeface="+mj-cs"/>
              </a:rPr>
              <a:t>Lecture -02</a:t>
            </a:r>
            <a:endParaRPr lang="en-US" sz="3600" b="1" dirty="0">
              <a:solidFill>
                <a:srgbClr val="00B0F0"/>
              </a:solidFill>
              <a:latin typeface="Comic Sans MS" pitchFamily="66" charset="0"/>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90800" y="3429000"/>
            <a:ext cx="152400" cy="152400"/>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val 2"/>
          <p:cNvSpPr/>
          <p:nvPr/>
        </p:nvSpPr>
        <p:spPr>
          <a:xfrm>
            <a:off x="2514600" y="3352800"/>
            <a:ext cx="304800" cy="3048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2317750" y="3155950"/>
            <a:ext cx="685800" cy="669925"/>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2509838" y="3336925"/>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2124075" y="2917825"/>
            <a:ext cx="11430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1577975" y="2362200"/>
            <a:ext cx="2286000" cy="2220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838200" y="1676400"/>
            <a:ext cx="3733800" cy="3668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0" y="838200"/>
            <a:ext cx="5410200" cy="533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1876425" y="2667000"/>
            <a:ext cx="1676400" cy="163195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1174750" y="1981200"/>
            <a:ext cx="3048000" cy="29718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457200" y="1219200"/>
            <a:ext cx="4495800" cy="45720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4" name="Title 7"/>
          <p:cNvSpPr txBox="1">
            <a:spLocks/>
          </p:cNvSpPr>
          <p:nvPr/>
        </p:nvSpPr>
        <p:spPr>
          <a:xfrm>
            <a:off x="76200" y="46038"/>
            <a:ext cx="8229600" cy="1020762"/>
          </a:xfrm>
          <a:prstGeom prst="rect">
            <a:avLst/>
          </a:prstGeom>
          <a:ln>
            <a:noFill/>
          </a:ln>
        </p:spPr>
        <p:txBody>
          <a:bodyPr/>
          <a:lstStyle/>
          <a:p>
            <a:pPr algn="ctr" fontAlgn="auto">
              <a:spcBef>
                <a:spcPts val="0"/>
              </a:spcBef>
              <a:spcAft>
                <a:spcPts val="0"/>
              </a:spcAft>
              <a:defRPr/>
            </a:pPr>
            <a:r>
              <a:rPr lang="en-US" sz="3600" b="1" u="sng" dirty="0">
                <a:solidFill>
                  <a:srgbClr val="0000FF"/>
                </a:solidFill>
                <a:latin typeface="Comic Sans MS" pitchFamily="66" charset="0"/>
                <a:cs typeface="+mn-cs"/>
              </a:rPr>
              <a:t>Power (P)</a:t>
            </a:r>
            <a:endParaRPr lang="en-US" sz="3600" b="1" u="sng" dirty="0">
              <a:solidFill>
                <a:srgbClr val="00B0F0"/>
              </a:solidFill>
              <a:latin typeface="+mj-lt"/>
              <a:ea typeface="+mj-ea"/>
              <a:cs typeface="+mj-cs"/>
            </a:endParaRPr>
          </a:p>
        </p:txBody>
      </p:sp>
      <p:grpSp>
        <p:nvGrpSpPr>
          <p:cNvPr id="4" name="Group 66"/>
          <p:cNvGrpSpPr>
            <a:grpSpLocks/>
          </p:cNvGrpSpPr>
          <p:nvPr/>
        </p:nvGrpSpPr>
        <p:grpSpPr bwMode="auto">
          <a:xfrm>
            <a:off x="2806260" y="1909086"/>
            <a:ext cx="2408134" cy="2646037"/>
            <a:chOff x="4698804" y="1931011"/>
            <a:chExt cx="2409078" cy="2646136"/>
          </a:xfrm>
        </p:grpSpPr>
        <p:sp>
          <p:nvSpPr>
            <p:cNvPr id="53" name="TextBox 52"/>
            <p:cNvSpPr txBox="1"/>
            <p:nvPr/>
          </p:nvSpPr>
          <p:spPr>
            <a:xfrm rot="4401638">
              <a:off x="6264439" y="2400278"/>
              <a:ext cx="1312709" cy="374176"/>
            </a:xfrm>
            <a:prstGeom prst="rect">
              <a:avLst/>
            </a:prstGeom>
            <a:noFill/>
          </p:spPr>
          <p:txBody>
            <a:bodyPr spcFirstLastPara="1" wrap="none">
              <a:prstTxWarp prst="textArchUp">
                <a:avLst/>
              </a:prstTxWarp>
              <a:spAutoFit/>
            </a:bodyPr>
            <a:lstStyle/>
            <a:p>
              <a:pPr fontAlgn="auto">
                <a:spcBef>
                  <a:spcPts val="0"/>
                </a:spcBef>
                <a:spcAft>
                  <a:spcPts val="0"/>
                </a:spcAft>
                <a:defRPr/>
              </a:pPr>
              <a:r>
                <a:rPr lang="en-US" sz="1200" b="1" dirty="0">
                  <a:solidFill>
                    <a:schemeClr val="hlink"/>
                  </a:solidFill>
                  <a:latin typeface="Comic Sans MS" pitchFamily="66" charset="0"/>
                </a:rPr>
                <a:t>4</a:t>
              </a:r>
              <a:r>
                <a:rPr lang="en-US" sz="1200" b="1" dirty="0">
                  <a:solidFill>
                    <a:schemeClr val="hlink"/>
                  </a:solidFill>
                  <a:latin typeface="Comic Sans MS" pitchFamily="66" charset="0"/>
                  <a:sym typeface="Symbol" pitchFamily="18" charset="2"/>
                </a:rPr>
                <a:t></a:t>
              </a:r>
              <a:r>
                <a:rPr lang="en-US" sz="1200" b="1" dirty="0">
                  <a:solidFill>
                    <a:schemeClr val="hlink"/>
                  </a:solidFill>
                  <a:latin typeface="Comic Sans MS" pitchFamily="66" charset="0"/>
                </a:rPr>
                <a:t>R</a:t>
              </a:r>
              <a:r>
                <a:rPr lang="en-US" sz="1200" b="1" baseline="30000" dirty="0">
                  <a:solidFill>
                    <a:schemeClr val="hlink"/>
                  </a:solidFill>
                  <a:latin typeface="Comic Sans MS" pitchFamily="66" charset="0"/>
                </a:rPr>
                <a:t>2</a:t>
              </a:r>
              <a:r>
                <a:rPr lang="en-US" sz="1200" dirty="0">
                  <a:solidFill>
                    <a:schemeClr val="hlink"/>
                  </a:solidFill>
                  <a:latin typeface="Comic Sans MS" pitchFamily="66" charset="0"/>
                </a:rPr>
                <a:t> </a:t>
              </a:r>
              <a:endParaRPr lang="en-US" sz="1200" dirty="0"/>
            </a:p>
            <a:p>
              <a:pPr fontAlgn="auto">
                <a:spcBef>
                  <a:spcPts val="0"/>
                </a:spcBef>
                <a:spcAft>
                  <a:spcPts val="0"/>
                </a:spcAft>
                <a:defRPr/>
              </a:pPr>
              <a:endParaRPr lang="en-US" sz="1200" dirty="0">
                <a:latin typeface="Comic Sans MS" pitchFamily="66" charset="0"/>
                <a:cs typeface="+mn-cs"/>
              </a:endParaRPr>
            </a:p>
          </p:txBody>
        </p:sp>
        <p:sp>
          <p:nvSpPr>
            <p:cNvPr id="54" name="TextBox 53"/>
            <p:cNvSpPr txBox="1"/>
            <p:nvPr/>
          </p:nvSpPr>
          <p:spPr>
            <a:xfrm rot="4799974">
              <a:off x="5506320" y="2859939"/>
              <a:ext cx="1314078" cy="369332"/>
            </a:xfrm>
            <a:prstGeom prst="rect">
              <a:avLst/>
            </a:prstGeom>
            <a:noFill/>
          </p:spPr>
          <p:txBody>
            <a:bodyPr spcFirstLastPara="1" wrap="none">
              <a:prstTxWarp prst="textArchUp">
                <a:avLst/>
              </a:prstTxWarp>
              <a:spAutoFit/>
            </a:bodyPr>
            <a:lstStyle/>
            <a:p>
              <a:pPr fontAlgn="auto">
                <a:spcBef>
                  <a:spcPts val="0"/>
                </a:spcBef>
                <a:spcAft>
                  <a:spcPts val="0"/>
                </a:spcAft>
                <a:defRPr/>
              </a:pPr>
              <a:r>
                <a:rPr lang="en-US" sz="1000" b="1" dirty="0">
                  <a:solidFill>
                    <a:schemeClr val="hlink"/>
                  </a:solidFill>
                  <a:latin typeface="Comic Sans MS" pitchFamily="66" charset="0"/>
                </a:rPr>
                <a:t>4</a:t>
              </a:r>
              <a:r>
                <a:rPr lang="en-US" sz="1000" b="1" dirty="0">
                  <a:solidFill>
                    <a:schemeClr val="hlink"/>
                  </a:solidFill>
                  <a:latin typeface="Comic Sans MS" pitchFamily="66" charset="0"/>
                  <a:sym typeface="Symbol" pitchFamily="18" charset="2"/>
                </a:rPr>
                <a:t></a:t>
              </a:r>
              <a:r>
                <a:rPr lang="en-US" sz="1000" b="1" dirty="0">
                  <a:solidFill>
                    <a:schemeClr val="hlink"/>
                  </a:solidFill>
                  <a:latin typeface="Comic Sans MS" pitchFamily="66" charset="0"/>
                </a:rPr>
                <a:t>R</a:t>
              </a:r>
              <a:r>
                <a:rPr lang="en-US" sz="1000" b="1" baseline="30000" dirty="0">
                  <a:solidFill>
                    <a:schemeClr val="hlink"/>
                  </a:solidFill>
                  <a:latin typeface="Comic Sans MS" pitchFamily="66" charset="0"/>
                </a:rPr>
                <a:t>2</a:t>
              </a:r>
              <a:r>
                <a:rPr lang="en-US" sz="1000" dirty="0">
                  <a:solidFill>
                    <a:schemeClr val="hlink"/>
                  </a:solidFill>
                  <a:latin typeface="Comic Sans MS" pitchFamily="66" charset="0"/>
                </a:rPr>
                <a:t> </a:t>
              </a:r>
              <a:endParaRPr lang="en-US" sz="1000" dirty="0"/>
            </a:p>
            <a:p>
              <a:pPr fontAlgn="auto">
                <a:spcBef>
                  <a:spcPts val="0"/>
                </a:spcBef>
                <a:spcAft>
                  <a:spcPts val="0"/>
                </a:spcAft>
                <a:defRPr/>
              </a:pPr>
              <a:endParaRPr lang="en-US" sz="1000" dirty="0">
                <a:latin typeface="Comic Sans MS" pitchFamily="66" charset="0"/>
                <a:cs typeface="+mn-cs"/>
              </a:endParaRPr>
            </a:p>
          </p:txBody>
        </p:sp>
        <p:sp>
          <p:nvSpPr>
            <p:cNvPr id="58" name="TextBox 57"/>
            <p:cNvSpPr txBox="1"/>
            <p:nvPr/>
          </p:nvSpPr>
          <p:spPr>
            <a:xfrm rot="4765005">
              <a:off x="4908161" y="3326555"/>
              <a:ext cx="1314078" cy="369332"/>
            </a:xfrm>
            <a:prstGeom prst="rect">
              <a:avLst/>
            </a:prstGeom>
            <a:noFill/>
          </p:spPr>
          <p:txBody>
            <a:bodyPr spcFirstLastPara="1" wrap="none">
              <a:prstTxWarp prst="textArchUp">
                <a:avLst/>
              </a:prstTxWarp>
              <a:spAutoFit/>
            </a:bodyPr>
            <a:lstStyle/>
            <a:p>
              <a:pPr fontAlgn="auto">
                <a:spcBef>
                  <a:spcPts val="0"/>
                </a:spcBef>
                <a:spcAft>
                  <a:spcPts val="0"/>
                </a:spcAft>
                <a:defRPr/>
              </a:pPr>
              <a:r>
                <a:rPr lang="en-US" sz="1000" b="1" dirty="0">
                  <a:solidFill>
                    <a:schemeClr val="hlink"/>
                  </a:solidFill>
                  <a:latin typeface="Comic Sans MS" pitchFamily="66" charset="0"/>
                </a:rPr>
                <a:t>4</a:t>
              </a:r>
              <a:r>
                <a:rPr lang="en-US" sz="1000" b="1" dirty="0">
                  <a:solidFill>
                    <a:schemeClr val="hlink"/>
                  </a:solidFill>
                  <a:latin typeface="Comic Sans MS" pitchFamily="66" charset="0"/>
                  <a:sym typeface="Symbol" pitchFamily="18" charset="2"/>
                </a:rPr>
                <a:t></a:t>
              </a:r>
              <a:r>
                <a:rPr lang="en-US" sz="1000" b="1" dirty="0">
                  <a:solidFill>
                    <a:schemeClr val="hlink"/>
                  </a:solidFill>
                  <a:latin typeface="Comic Sans MS" pitchFamily="66" charset="0"/>
                </a:rPr>
                <a:t>R</a:t>
              </a:r>
              <a:r>
                <a:rPr lang="en-US" sz="1000" b="1" baseline="30000" dirty="0">
                  <a:solidFill>
                    <a:schemeClr val="hlink"/>
                  </a:solidFill>
                  <a:latin typeface="Comic Sans MS" pitchFamily="66" charset="0"/>
                </a:rPr>
                <a:t>2</a:t>
              </a:r>
              <a:r>
                <a:rPr lang="en-US" sz="1000" dirty="0">
                  <a:solidFill>
                    <a:schemeClr val="hlink"/>
                  </a:solidFill>
                  <a:latin typeface="Comic Sans MS" pitchFamily="66" charset="0"/>
                </a:rPr>
                <a:t> </a:t>
              </a:r>
              <a:endParaRPr lang="en-US" sz="1000" dirty="0"/>
            </a:p>
            <a:p>
              <a:pPr fontAlgn="auto">
                <a:spcBef>
                  <a:spcPts val="0"/>
                </a:spcBef>
                <a:spcAft>
                  <a:spcPts val="0"/>
                </a:spcAft>
                <a:defRPr/>
              </a:pPr>
              <a:endParaRPr lang="en-US" sz="1000" dirty="0">
                <a:latin typeface="Comic Sans MS" pitchFamily="66" charset="0"/>
                <a:cs typeface="+mn-cs"/>
              </a:endParaRPr>
            </a:p>
          </p:txBody>
        </p:sp>
        <p:sp>
          <p:nvSpPr>
            <p:cNvPr id="60" name="TextBox 59"/>
            <p:cNvSpPr txBox="1"/>
            <p:nvPr/>
          </p:nvSpPr>
          <p:spPr>
            <a:xfrm rot="6104685">
              <a:off x="4373064" y="3588809"/>
              <a:ext cx="1314078" cy="662598"/>
            </a:xfrm>
            <a:prstGeom prst="rect">
              <a:avLst/>
            </a:prstGeom>
            <a:noFill/>
          </p:spPr>
          <p:txBody>
            <a:bodyPr spcFirstLastPara="1" wrap="none">
              <a:prstTxWarp prst="textArchUp">
                <a:avLst>
                  <a:gd name="adj" fmla="val 10778849"/>
                </a:avLst>
              </a:prstTxWarp>
              <a:spAutoFit/>
            </a:bodyPr>
            <a:lstStyle/>
            <a:p>
              <a:pPr fontAlgn="auto">
                <a:spcBef>
                  <a:spcPts val="0"/>
                </a:spcBef>
                <a:spcAft>
                  <a:spcPts val="0"/>
                </a:spcAft>
                <a:defRPr/>
              </a:pPr>
              <a:r>
                <a:rPr lang="en-US" sz="800" b="1" dirty="0">
                  <a:solidFill>
                    <a:schemeClr val="hlink"/>
                  </a:solidFill>
                  <a:latin typeface="Comic Sans MS" pitchFamily="66" charset="0"/>
                </a:rPr>
                <a:t>4</a:t>
              </a:r>
              <a:r>
                <a:rPr lang="en-US" sz="800" b="1" dirty="0">
                  <a:solidFill>
                    <a:schemeClr val="hlink"/>
                  </a:solidFill>
                  <a:latin typeface="Comic Sans MS" pitchFamily="66" charset="0"/>
                  <a:sym typeface="Symbol" pitchFamily="18" charset="2"/>
                </a:rPr>
                <a:t></a:t>
              </a:r>
              <a:r>
                <a:rPr lang="en-US" sz="800" b="1" dirty="0">
                  <a:solidFill>
                    <a:schemeClr val="hlink"/>
                  </a:solidFill>
                  <a:latin typeface="Comic Sans MS" pitchFamily="66" charset="0"/>
                </a:rPr>
                <a:t>R</a:t>
              </a:r>
              <a:r>
                <a:rPr lang="en-US" sz="800" b="1" baseline="30000" dirty="0">
                  <a:solidFill>
                    <a:schemeClr val="hlink"/>
                  </a:solidFill>
                  <a:latin typeface="Comic Sans MS" pitchFamily="66" charset="0"/>
                </a:rPr>
                <a:t>2</a:t>
              </a:r>
              <a:endParaRPr lang="en-US" sz="800" baseline="30000" dirty="0">
                <a:latin typeface="Comic Sans MS" pitchFamily="66" charset="0"/>
                <a:cs typeface="+mn-cs"/>
              </a:endParaRPr>
            </a:p>
          </p:txBody>
        </p:sp>
      </p:grpSp>
      <p:graphicFrame>
        <p:nvGraphicFramePr>
          <p:cNvPr id="70" name="Object 6"/>
          <p:cNvGraphicFramePr>
            <a:graphicFrameLocks noChangeAspect="1"/>
          </p:cNvGraphicFramePr>
          <p:nvPr>
            <p:extLst>
              <p:ext uri="{D42A27DB-BD31-4B8C-83A1-F6EECF244321}">
                <p14:modId xmlns:p14="http://schemas.microsoft.com/office/powerpoint/2010/main" val="790258722"/>
              </p:ext>
            </p:extLst>
          </p:nvPr>
        </p:nvGraphicFramePr>
        <p:xfrm>
          <a:off x="5867400" y="2029697"/>
          <a:ext cx="2870200" cy="533400"/>
        </p:xfrm>
        <a:graphic>
          <a:graphicData uri="http://schemas.openxmlformats.org/presentationml/2006/ole">
            <mc:AlternateContent xmlns:mc="http://schemas.openxmlformats.org/markup-compatibility/2006">
              <mc:Choice xmlns:v="urn:schemas-microsoft-com:vml" Requires="v">
                <p:oleObj spid="_x0000_s7178" name="Equation" r:id="rId3" imgW="2031840" imgH="393480" progId="Equation.3">
                  <p:embed/>
                </p:oleObj>
              </mc:Choice>
              <mc:Fallback>
                <p:oleObj name="Equation" r:id="rId3" imgW="2031840" imgH="393480" progId="Equation.3">
                  <p:embed/>
                  <p:pic>
                    <p:nvPicPr>
                      <p:cNvPr id="7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029697"/>
                        <a:ext cx="2870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74007855"/>
              </p:ext>
            </p:extLst>
          </p:nvPr>
        </p:nvGraphicFramePr>
        <p:xfrm>
          <a:off x="6034745" y="3401780"/>
          <a:ext cx="1820862" cy="590550"/>
        </p:xfrm>
        <a:graphic>
          <a:graphicData uri="http://schemas.openxmlformats.org/presentationml/2006/ole">
            <mc:AlternateContent xmlns:mc="http://schemas.openxmlformats.org/markup-compatibility/2006">
              <mc:Choice xmlns:v="urn:schemas-microsoft-com:vml" Requires="v">
                <p:oleObj spid="_x0000_s7179" name="Equation" r:id="rId5" imgW="1346040" imgH="444240" progId="Equation.3">
                  <p:embed/>
                </p:oleObj>
              </mc:Choice>
              <mc:Fallback>
                <p:oleObj name="Equation" r:id="rId5" imgW="1346040" imgH="444240" progId="Equation.3">
                  <p:embed/>
                  <p:pic>
                    <p:nvPicPr>
                      <p:cNvPr id="15"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4745" y="3401780"/>
                        <a:ext cx="1820862"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5"/>
          <p:cNvGraphicFramePr>
            <a:graphicFrameLocks noChangeAspect="1"/>
          </p:cNvGraphicFramePr>
          <p:nvPr>
            <p:extLst>
              <p:ext uri="{D42A27DB-BD31-4B8C-83A1-F6EECF244321}">
                <p14:modId xmlns:p14="http://schemas.microsoft.com/office/powerpoint/2010/main" val="209822610"/>
              </p:ext>
            </p:extLst>
          </p:nvPr>
        </p:nvGraphicFramePr>
        <p:xfrm>
          <a:off x="5115957" y="4647407"/>
          <a:ext cx="3958406" cy="742950"/>
        </p:xfrm>
        <a:graphic>
          <a:graphicData uri="http://schemas.openxmlformats.org/presentationml/2006/ole">
            <mc:AlternateContent xmlns:mc="http://schemas.openxmlformats.org/markup-compatibility/2006">
              <mc:Choice xmlns:v="urn:schemas-microsoft-com:vml" Requires="v">
                <p:oleObj spid="_x0000_s7180" name="Equation" r:id="rId7" imgW="2323800" imgH="444240" progId="Equation.3">
                  <p:embed/>
                </p:oleObj>
              </mc:Choice>
              <mc:Fallback>
                <p:oleObj name="Equation" r:id="rId7" imgW="2323800" imgH="444240" progId="Equation.3">
                  <p:embed/>
                  <p:pic>
                    <p:nvPicPr>
                      <p:cNvPr id="18"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5957" y="4647407"/>
                        <a:ext cx="3958406" cy="742950"/>
                      </a:xfrm>
                      <a:prstGeom prst="rect">
                        <a:avLst/>
                      </a:prstGeom>
                      <a:noFill/>
                    </p:spPr>
                  </p:pic>
                </p:oleObj>
              </mc:Fallback>
            </mc:AlternateContent>
          </a:graphicData>
        </a:graphic>
      </p:graphicFrame>
      <p:graphicFrame>
        <p:nvGraphicFramePr>
          <p:cNvPr id="20" name="Object 16"/>
          <p:cNvGraphicFramePr>
            <a:graphicFrameLocks noChangeAspect="1"/>
          </p:cNvGraphicFramePr>
          <p:nvPr>
            <p:extLst>
              <p:ext uri="{D42A27DB-BD31-4B8C-83A1-F6EECF244321}">
                <p14:modId xmlns:p14="http://schemas.microsoft.com/office/powerpoint/2010/main" val="2694088112"/>
              </p:ext>
            </p:extLst>
          </p:nvPr>
        </p:nvGraphicFramePr>
        <p:xfrm>
          <a:off x="5322716" y="822170"/>
          <a:ext cx="3544888" cy="552450"/>
        </p:xfrm>
        <a:graphic>
          <a:graphicData uri="http://schemas.openxmlformats.org/presentationml/2006/ole">
            <mc:AlternateContent xmlns:mc="http://schemas.openxmlformats.org/markup-compatibility/2006">
              <mc:Choice xmlns:v="urn:schemas-microsoft-com:vml" Requires="v">
                <p:oleObj spid="_x0000_s7181" name="Equation" r:id="rId9" imgW="2425680" imgH="393480" progId="Equation.DSMT4">
                  <p:embed/>
                </p:oleObj>
              </mc:Choice>
              <mc:Fallback>
                <p:oleObj name="Equation" r:id="rId9" imgW="2425680" imgH="393480" progId="Equation.DSMT4">
                  <p:embed/>
                  <p:pic>
                    <p:nvPicPr>
                      <p:cNvPr id="20" name="Object 16"/>
                      <p:cNvPicPr>
                        <a:picLocks noChangeAspect="1" noChangeArrowheads="1"/>
                      </p:cNvPicPr>
                      <p:nvPr/>
                    </p:nvPicPr>
                    <p:blipFill>
                      <a:blip r:embed="rId10"/>
                      <a:srcRect/>
                      <a:stretch>
                        <a:fillRect/>
                      </a:stretch>
                    </p:blipFill>
                    <p:spPr bwMode="auto">
                      <a:xfrm>
                        <a:off x="5322716" y="822170"/>
                        <a:ext cx="3544888"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4448004" y="5701984"/>
            <a:ext cx="4394200" cy="923330"/>
          </a:xfrm>
          <a:prstGeom prst="rect">
            <a:avLst/>
          </a:prstGeom>
          <a:noFill/>
        </p:spPr>
        <p:txBody>
          <a:bodyPr wrap="square" rtlCol="0">
            <a:spAutoFit/>
          </a:bodyPr>
          <a:lstStyle/>
          <a:p>
            <a:r>
              <a:rPr lang="en-US" dirty="0">
                <a:solidFill>
                  <a:srgbClr val="FF0000"/>
                </a:solidFill>
              </a:rPr>
              <a:t>Average Power depends on the surface area formed by wave fronts and it varies with distance from the source.</a:t>
            </a:r>
          </a:p>
        </p:txBody>
      </p:sp>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20974D0A-2253-423D-B943-AA3ACC0C1734}"/>
                  </a:ext>
                </a:extLst>
              </p14:cNvPr>
              <p14:cNvContentPartPr/>
              <p14:nvPr/>
            </p14:nvContentPartPr>
            <p14:xfrm>
              <a:off x="7937750" y="6039391"/>
              <a:ext cx="45360" cy="15840"/>
            </p14:xfrm>
          </p:contentPart>
        </mc:Choice>
        <mc:Fallback xmlns="">
          <p:pic>
            <p:nvPicPr>
              <p:cNvPr id="6" name="Ink 5">
                <a:extLst>
                  <a:ext uri="{FF2B5EF4-FFF2-40B4-BE49-F238E27FC236}">
                    <a16:creationId xmlns:a16="http://schemas.microsoft.com/office/drawing/2014/main" id="{20974D0A-2253-423D-B943-AA3ACC0C1734}"/>
                  </a:ext>
                </a:extLst>
              </p:cNvPr>
              <p:cNvPicPr/>
              <p:nvPr/>
            </p:nvPicPr>
            <p:blipFill>
              <a:blip r:embed="rId12"/>
              <a:stretch>
                <a:fillRect/>
              </a:stretch>
            </p:blipFill>
            <p:spPr>
              <a:xfrm>
                <a:off x="7928750" y="6030751"/>
                <a:ext cx="63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38E393E8-4749-4919-8C8D-9822E80333B0}"/>
                  </a:ext>
                </a:extLst>
              </p14:cNvPr>
              <p14:cNvContentPartPr/>
              <p14:nvPr/>
            </p14:nvContentPartPr>
            <p14:xfrm>
              <a:off x="7706270" y="6045151"/>
              <a:ext cx="11520" cy="8280"/>
            </p14:xfrm>
          </p:contentPart>
        </mc:Choice>
        <mc:Fallback xmlns="">
          <p:pic>
            <p:nvPicPr>
              <p:cNvPr id="10" name="Ink 9">
                <a:extLst>
                  <a:ext uri="{FF2B5EF4-FFF2-40B4-BE49-F238E27FC236}">
                    <a16:creationId xmlns:a16="http://schemas.microsoft.com/office/drawing/2014/main" id="{38E393E8-4749-4919-8C8D-9822E80333B0}"/>
                  </a:ext>
                </a:extLst>
              </p:cNvPr>
              <p:cNvPicPr/>
              <p:nvPr/>
            </p:nvPicPr>
            <p:blipFill>
              <a:blip r:embed="rId14"/>
              <a:stretch>
                <a:fillRect/>
              </a:stretch>
            </p:blipFill>
            <p:spPr>
              <a:xfrm>
                <a:off x="7697270" y="6036151"/>
                <a:ext cx="29160" cy="259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childTnLst>
                                    <p:animClr clrSpc="rgb" dir="cw">
                                      <p:cBhvr override="childStyle">
                                        <p:cTn id="6" dur="50" fill="hold"/>
                                        <p:tgtEl>
                                          <p:spTgt spid="2"/>
                                        </p:tgtEl>
                                        <p:attrNameLst>
                                          <p:attrName>style.color</p:attrName>
                                        </p:attrNameLst>
                                      </p:cBhvr>
                                      <p:to>
                                        <a:schemeClr val="accent2"/>
                                      </p:to>
                                    </p:animClr>
                                    <p:animClr clrSpc="rgb" dir="cw">
                                      <p:cBhvr>
                                        <p:cTn id="7" dur="50" fill="hold"/>
                                        <p:tgtEl>
                                          <p:spTgt spid="2"/>
                                        </p:tgtEl>
                                        <p:attrNameLst>
                                          <p:attrName>fillcolor</p:attrName>
                                        </p:attrNameLst>
                                      </p:cBhvr>
                                      <p:to>
                                        <a:schemeClr val="accent2"/>
                                      </p:to>
                                    </p:animClr>
                                    <p:set>
                                      <p:cBhvr>
                                        <p:cTn id="8" dur="50" fill="hold"/>
                                        <p:tgtEl>
                                          <p:spTgt spid="2"/>
                                        </p:tgtEl>
                                        <p:attrNameLst>
                                          <p:attrName>fill.type</p:attrName>
                                        </p:attrNameLst>
                                      </p:cBhvr>
                                      <p:to>
                                        <p:strVal val="solid"/>
                                      </p:to>
                                    </p:set>
                                    <p:set>
                                      <p:cBhvr>
                                        <p:cTn id="9" dur="50" fill="hold"/>
                                        <p:tgtEl>
                                          <p:spTgt spid="2"/>
                                        </p:tgtEl>
                                        <p:attrNameLst>
                                          <p:attrName>fill.on</p:attrName>
                                        </p:attrNameLst>
                                      </p:cBhvr>
                                      <p:to>
                                        <p:strVal val="true"/>
                                      </p:to>
                                    </p:set>
                                    <p:animRot by="120000">
                                      <p:cBhvr>
                                        <p:cTn id="10" dur="50" fill="hold">
                                          <p:stCondLst>
                                            <p:cond delay="0"/>
                                          </p:stCondLst>
                                        </p:cTn>
                                        <p:tgtEl>
                                          <p:spTgt spid="2"/>
                                        </p:tgtEl>
                                        <p:attrNameLst>
                                          <p:attrName>r</p:attrName>
                                        </p:attrNameLst>
                                      </p:cBhvr>
                                    </p:animRot>
                                    <p:animRot by="-240000">
                                      <p:cBhvr>
                                        <p:cTn id="11" dur="100" fill="hold">
                                          <p:stCondLst>
                                            <p:cond delay="100"/>
                                          </p:stCondLst>
                                        </p:cTn>
                                        <p:tgtEl>
                                          <p:spTgt spid="2"/>
                                        </p:tgtEl>
                                        <p:attrNameLst>
                                          <p:attrName>r</p:attrName>
                                        </p:attrNameLst>
                                      </p:cBhvr>
                                    </p:animRot>
                                    <p:animRot by="240000">
                                      <p:cBhvr>
                                        <p:cTn id="12" dur="100" fill="hold">
                                          <p:stCondLst>
                                            <p:cond delay="200"/>
                                          </p:stCondLst>
                                        </p:cTn>
                                        <p:tgtEl>
                                          <p:spTgt spid="2"/>
                                        </p:tgtEl>
                                        <p:attrNameLst>
                                          <p:attrName>r</p:attrName>
                                        </p:attrNameLst>
                                      </p:cBhvr>
                                    </p:animRot>
                                    <p:animRot by="-240000">
                                      <p:cBhvr>
                                        <p:cTn id="13" dur="100" fill="hold">
                                          <p:stCondLst>
                                            <p:cond delay="300"/>
                                          </p:stCondLst>
                                        </p:cTn>
                                        <p:tgtEl>
                                          <p:spTgt spid="2"/>
                                        </p:tgtEl>
                                        <p:attrNameLst>
                                          <p:attrName>r</p:attrName>
                                        </p:attrNameLst>
                                      </p:cBhvr>
                                    </p:animRot>
                                    <p:animRot by="120000">
                                      <p:cBhvr>
                                        <p:cTn id="14" dur="100" fill="hold">
                                          <p:stCondLst>
                                            <p:cond delay="400"/>
                                          </p:stCondLst>
                                        </p:cTn>
                                        <p:tgtEl>
                                          <p:spTgt spid="2"/>
                                        </p:tgtEl>
                                        <p:attrNameLst>
                                          <p:attrName>r</p:attrName>
                                        </p:attrNameLst>
                                      </p:cBhvr>
                                    </p:animRot>
                                  </p:childTnLst>
                                </p:cTn>
                              </p:par>
                              <p:par>
                                <p:cTn id="15" presetID="6" presetClass="emph" presetSubtype="0" repeatCount="indefinite" fill="hold" grpId="0" nodeType="withEffect">
                                  <p:stCondLst>
                                    <p:cond delay="0"/>
                                  </p:stCondLst>
                                  <p:endCondLst>
                                    <p:cond evt="onNext" delay="0">
                                      <p:tgtEl>
                                        <p:sldTgt/>
                                      </p:tgtEl>
                                    </p:cond>
                                  </p:endCondLst>
                                  <p:childTnLst>
                                    <p:animScale>
                                      <p:cBhvr>
                                        <p:cTn id="16" dur="500" fill="hold"/>
                                        <p:tgtEl>
                                          <p:spTgt spid="3"/>
                                        </p:tgtEl>
                                      </p:cBhvr>
                                      <p:by x="1650000" y="1650000"/>
                                    </p:animScale>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20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60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80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100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120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140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160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2" animBg="1"/>
      <p:bldP spid="3" grpId="1" animBg="1"/>
      <p:bldP spid="5" grpId="0" animBg="1"/>
      <p:bldP spid="5" grpId="1" animBg="1"/>
      <p:bldP spid="7" grpId="0" animBg="1"/>
      <p:bldP spid="9" grpId="0" animBg="1"/>
      <p:bldP spid="11" grpId="0" animBg="1"/>
      <p:bldP spid="14" grpId="0" animBg="1"/>
      <p:bldP spid="16" grpId="0" animBg="1"/>
      <p:bldP spid="19" grpId="0" animBg="1"/>
      <p:bldP spid="19" grpId="1" animBg="1"/>
      <p:bldP spid="21" grpId="0" animBg="1"/>
      <p:bldP spid="21" grpId="1" animBg="1"/>
      <p:bldP spid="23" grpId="0" animBg="1"/>
      <p:bldP spid="23" grpId="1"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90800" y="3429000"/>
            <a:ext cx="152400" cy="152400"/>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val 2"/>
          <p:cNvSpPr/>
          <p:nvPr/>
        </p:nvSpPr>
        <p:spPr>
          <a:xfrm>
            <a:off x="2514600" y="3352800"/>
            <a:ext cx="304800" cy="3048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2317750" y="3155950"/>
            <a:ext cx="685800" cy="669925"/>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2509838" y="3336925"/>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2124075" y="2917825"/>
            <a:ext cx="11430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1577975" y="2362200"/>
            <a:ext cx="2286000" cy="2220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838200" y="1676400"/>
            <a:ext cx="3733800" cy="3668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0" y="838200"/>
            <a:ext cx="5410200" cy="533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1876425" y="2667000"/>
            <a:ext cx="1676400" cy="163195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1174750" y="1981200"/>
            <a:ext cx="3048000" cy="29718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457200" y="1219200"/>
            <a:ext cx="4495800" cy="45720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4" name="Title 7"/>
          <p:cNvSpPr txBox="1">
            <a:spLocks/>
          </p:cNvSpPr>
          <p:nvPr/>
        </p:nvSpPr>
        <p:spPr>
          <a:xfrm>
            <a:off x="76200" y="46038"/>
            <a:ext cx="8229600" cy="1020762"/>
          </a:xfrm>
          <a:prstGeom prst="rect">
            <a:avLst/>
          </a:prstGeom>
          <a:ln>
            <a:noFill/>
          </a:ln>
        </p:spPr>
        <p:txBody>
          <a:bodyPr/>
          <a:lstStyle/>
          <a:p>
            <a:pPr algn="ctr" fontAlgn="auto">
              <a:spcBef>
                <a:spcPts val="0"/>
              </a:spcBef>
              <a:spcAft>
                <a:spcPts val="0"/>
              </a:spcAft>
              <a:defRPr/>
            </a:pPr>
            <a:r>
              <a:rPr lang="en-US" sz="3600" b="1" u="sng" dirty="0">
                <a:solidFill>
                  <a:srgbClr val="0000FF"/>
                </a:solidFill>
                <a:latin typeface="Comic Sans MS" pitchFamily="66" charset="0"/>
                <a:cs typeface="+mn-cs"/>
              </a:rPr>
              <a:t>Intensity (I)</a:t>
            </a:r>
            <a:endParaRPr lang="en-US" sz="3600" b="1" u="sng" dirty="0">
              <a:solidFill>
                <a:srgbClr val="00B0F0"/>
              </a:solidFill>
              <a:latin typeface="+mj-lt"/>
              <a:ea typeface="+mj-ea"/>
              <a:cs typeface="+mj-cs"/>
            </a:endParaRPr>
          </a:p>
        </p:txBody>
      </p:sp>
      <p:grpSp>
        <p:nvGrpSpPr>
          <p:cNvPr id="4" name="Group 66"/>
          <p:cNvGrpSpPr>
            <a:grpSpLocks/>
          </p:cNvGrpSpPr>
          <p:nvPr/>
        </p:nvGrpSpPr>
        <p:grpSpPr bwMode="auto">
          <a:xfrm>
            <a:off x="2895600" y="1930400"/>
            <a:ext cx="2405063" cy="2616200"/>
            <a:chOff x="4701876" y="1931011"/>
            <a:chExt cx="2406006" cy="2616298"/>
          </a:xfrm>
        </p:grpSpPr>
        <p:sp>
          <p:nvSpPr>
            <p:cNvPr id="53" name="TextBox 52"/>
            <p:cNvSpPr txBox="1"/>
            <p:nvPr/>
          </p:nvSpPr>
          <p:spPr>
            <a:xfrm rot="4401638">
              <a:off x="6264439" y="2400278"/>
              <a:ext cx="1312709" cy="374176"/>
            </a:xfrm>
            <a:prstGeom prst="rect">
              <a:avLst/>
            </a:prstGeom>
            <a:noFill/>
          </p:spPr>
          <p:txBody>
            <a:bodyPr spcFirstLastPara="1" wrap="none">
              <a:prstTxWarp prst="textArchUp">
                <a:avLst/>
              </a:prstTxWarp>
              <a:spAutoFit/>
            </a:bodyPr>
            <a:lstStyle/>
            <a:p>
              <a:pPr fontAlgn="auto">
                <a:spcBef>
                  <a:spcPts val="0"/>
                </a:spcBef>
                <a:spcAft>
                  <a:spcPts val="0"/>
                </a:spcAft>
                <a:defRPr/>
              </a:pPr>
              <a:r>
                <a:rPr lang="en-US" sz="1200" b="1" dirty="0">
                  <a:solidFill>
                    <a:schemeClr val="hlink"/>
                  </a:solidFill>
                  <a:latin typeface="Comic Sans MS" pitchFamily="66" charset="0"/>
                </a:rPr>
                <a:t>4</a:t>
              </a:r>
              <a:r>
                <a:rPr lang="en-US" sz="1200" b="1" dirty="0">
                  <a:solidFill>
                    <a:schemeClr val="hlink"/>
                  </a:solidFill>
                  <a:latin typeface="Comic Sans MS" pitchFamily="66" charset="0"/>
                  <a:sym typeface="Symbol" pitchFamily="18" charset="2"/>
                </a:rPr>
                <a:t></a:t>
              </a:r>
              <a:r>
                <a:rPr lang="en-US" sz="1200" b="1" dirty="0">
                  <a:solidFill>
                    <a:schemeClr val="hlink"/>
                  </a:solidFill>
                  <a:latin typeface="Comic Sans MS" pitchFamily="66" charset="0"/>
                </a:rPr>
                <a:t>R</a:t>
              </a:r>
              <a:r>
                <a:rPr lang="en-US" sz="1200" b="1" baseline="30000" dirty="0">
                  <a:solidFill>
                    <a:schemeClr val="hlink"/>
                  </a:solidFill>
                  <a:latin typeface="Comic Sans MS" pitchFamily="66" charset="0"/>
                </a:rPr>
                <a:t>2</a:t>
              </a:r>
              <a:r>
                <a:rPr lang="en-US" sz="1200" dirty="0">
                  <a:solidFill>
                    <a:schemeClr val="hlink"/>
                  </a:solidFill>
                  <a:latin typeface="Comic Sans MS" pitchFamily="66" charset="0"/>
                </a:rPr>
                <a:t> </a:t>
              </a:r>
              <a:endParaRPr lang="en-US" sz="1200" dirty="0"/>
            </a:p>
            <a:p>
              <a:pPr fontAlgn="auto">
                <a:spcBef>
                  <a:spcPts val="0"/>
                </a:spcBef>
                <a:spcAft>
                  <a:spcPts val="0"/>
                </a:spcAft>
                <a:defRPr/>
              </a:pPr>
              <a:endParaRPr lang="en-US" sz="1200" dirty="0">
                <a:latin typeface="Comic Sans MS" pitchFamily="66" charset="0"/>
                <a:cs typeface="+mn-cs"/>
              </a:endParaRPr>
            </a:p>
          </p:txBody>
        </p:sp>
        <p:sp>
          <p:nvSpPr>
            <p:cNvPr id="54" name="TextBox 53"/>
            <p:cNvSpPr txBox="1"/>
            <p:nvPr/>
          </p:nvSpPr>
          <p:spPr>
            <a:xfrm rot="4799974">
              <a:off x="5506320" y="2859939"/>
              <a:ext cx="1314078" cy="369332"/>
            </a:xfrm>
            <a:prstGeom prst="rect">
              <a:avLst/>
            </a:prstGeom>
            <a:noFill/>
          </p:spPr>
          <p:txBody>
            <a:bodyPr spcFirstLastPara="1" wrap="none">
              <a:prstTxWarp prst="textArchUp">
                <a:avLst/>
              </a:prstTxWarp>
              <a:spAutoFit/>
            </a:bodyPr>
            <a:lstStyle/>
            <a:p>
              <a:pPr fontAlgn="auto">
                <a:spcBef>
                  <a:spcPts val="0"/>
                </a:spcBef>
                <a:spcAft>
                  <a:spcPts val="0"/>
                </a:spcAft>
                <a:defRPr/>
              </a:pPr>
              <a:r>
                <a:rPr lang="en-US" sz="1000" b="1" dirty="0">
                  <a:solidFill>
                    <a:schemeClr val="hlink"/>
                  </a:solidFill>
                  <a:latin typeface="Comic Sans MS" pitchFamily="66" charset="0"/>
                </a:rPr>
                <a:t>4</a:t>
              </a:r>
              <a:r>
                <a:rPr lang="en-US" sz="1000" b="1" dirty="0">
                  <a:solidFill>
                    <a:schemeClr val="hlink"/>
                  </a:solidFill>
                  <a:latin typeface="Comic Sans MS" pitchFamily="66" charset="0"/>
                  <a:sym typeface="Symbol" pitchFamily="18" charset="2"/>
                </a:rPr>
                <a:t></a:t>
              </a:r>
              <a:r>
                <a:rPr lang="en-US" sz="1000" b="1" dirty="0">
                  <a:solidFill>
                    <a:schemeClr val="hlink"/>
                  </a:solidFill>
                  <a:latin typeface="Comic Sans MS" pitchFamily="66" charset="0"/>
                </a:rPr>
                <a:t>R</a:t>
              </a:r>
              <a:r>
                <a:rPr lang="en-US" sz="1000" b="1" baseline="30000" dirty="0">
                  <a:solidFill>
                    <a:schemeClr val="hlink"/>
                  </a:solidFill>
                  <a:latin typeface="Comic Sans MS" pitchFamily="66" charset="0"/>
                </a:rPr>
                <a:t>2</a:t>
              </a:r>
              <a:r>
                <a:rPr lang="en-US" sz="1000" dirty="0">
                  <a:solidFill>
                    <a:schemeClr val="hlink"/>
                  </a:solidFill>
                  <a:latin typeface="Comic Sans MS" pitchFamily="66" charset="0"/>
                </a:rPr>
                <a:t> </a:t>
              </a:r>
              <a:endParaRPr lang="en-US" sz="1000" dirty="0"/>
            </a:p>
            <a:p>
              <a:pPr fontAlgn="auto">
                <a:spcBef>
                  <a:spcPts val="0"/>
                </a:spcBef>
                <a:spcAft>
                  <a:spcPts val="0"/>
                </a:spcAft>
                <a:defRPr/>
              </a:pPr>
              <a:endParaRPr lang="en-US" sz="1000" dirty="0">
                <a:latin typeface="Comic Sans MS" pitchFamily="66" charset="0"/>
                <a:cs typeface="+mn-cs"/>
              </a:endParaRPr>
            </a:p>
          </p:txBody>
        </p:sp>
        <p:sp>
          <p:nvSpPr>
            <p:cNvPr id="58" name="TextBox 57"/>
            <p:cNvSpPr txBox="1"/>
            <p:nvPr/>
          </p:nvSpPr>
          <p:spPr>
            <a:xfrm rot="4765005">
              <a:off x="4908161" y="3326555"/>
              <a:ext cx="1314078" cy="369332"/>
            </a:xfrm>
            <a:prstGeom prst="rect">
              <a:avLst/>
            </a:prstGeom>
            <a:noFill/>
          </p:spPr>
          <p:txBody>
            <a:bodyPr spcFirstLastPara="1" wrap="none">
              <a:prstTxWarp prst="textArchUp">
                <a:avLst/>
              </a:prstTxWarp>
              <a:spAutoFit/>
            </a:bodyPr>
            <a:lstStyle/>
            <a:p>
              <a:pPr fontAlgn="auto">
                <a:spcBef>
                  <a:spcPts val="0"/>
                </a:spcBef>
                <a:spcAft>
                  <a:spcPts val="0"/>
                </a:spcAft>
                <a:defRPr/>
              </a:pPr>
              <a:r>
                <a:rPr lang="en-US" sz="1000" b="1" dirty="0">
                  <a:solidFill>
                    <a:schemeClr val="hlink"/>
                  </a:solidFill>
                  <a:latin typeface="Comic Sans MS" pitchFamily="66" charset="0"/>
                </a:rPr>
                <a:t>4</a:t>
              </a:r>
              <a:r>
                <a:rPr lang="en-US" sz="1000" b="1" dirty="0">
                  <a:solidFill>
                    <a:schemeClr val="hlink"/>
                  </a:solidFill>
                  <a:latin typeface="Comic Sans MS" pitchFamily="66" charset="0"/>
                  <a:sym typeface="Symbol" pitchFamily="18" charset="2"/>
                </a:rPr>
                <a:t></a:t>
              </a:r>
              <a:r>
                <a:rPr lang="en-US" sz="1000" b="1" dirty="0">
                  <a:solidFill>
                    <a:schemeClr val="hlink"/>
                  </a:solidFill>
                  <a:latin typeface="Comic Sans MS" pitchFamily="66" charset="0"/>
                </a:rPr>
                <a:t>R</a:t>
              </a:r>
              <a:r>
                <a:rPr lang="en-US" sz="1000" b="1" baseline="30000" dirty="0">
                  <a:solidFill>
                    <a:schemeClr val="hlink"/>
                  </a:solidFill>
                  <a:latin typeface="Comic Sans MS" pitchFamily="66" charset="0"/>
                </a:rPr>
                <a:t>2</a:t>
              </a:r>
              <a:r>
                <a:rPr lang="en-US" sz="1000" dirty="0">
                  <a:solidFill>
                    <a:schemeClr val="hlink"/>
                  </a:solidFill>
                  <a:latin typeface="Comic Sans MS" pitchFamily="66" charset="0"/>
                </a:rPr>
                <a:t> </a:t>
              </a:r>
              <a:endParaRPr lang="en-US" sz="1000" dirty="0"/>
            </a:p>
            <a:p>
              <a:pPr fontAlgn="auto">
                <a:spcBef>
                  <a:spcPts val="0"/>
                </a:spcBef>
                <a:spcAft>
                  <a:spcPts val="0"/>
                </a:spcAft>
                <a:defRPr/>
              </a:pPr>
              <a:endParaRPr lang="en-US" sz="1000" dirty="0">
                <a:latin typeface="Comic Sans MS" pitchFamily="66" charset="0"/>
                <a:cs typeface="+mn-cs"/>
              </a:endParaRPr>
            </a:p>
          </p:txBody>
        </p:sp>
        <p:sp>
          <p:nvSpPr>
            <p:cNvPr id="60" name="TextBox 59"/>
            <p:cNvSpPr txBox="1"/>
            <p:nvPr/>
          </p:nvSpPr>
          <p:spPr>
            <a:xfrm rot="6104685">
              <a:off x="4229503" y="3705604"/>
              <a:ext cx="1314078" cy="369332"/>
            </a:xfrm>
            <a:prstGeom prst="rect">
              <a:avLst/>
            </a:prstGeom>
            <a:noFill/>
          </p:spPr>
          <p:txBody>
            <a:bodyPr spcFirstLastPara="1" wrap="none">
              <a:prstTxWarp prst="textArchUp">
                <a:avLst/>
              </a:prstTxWarp>
              <a:spAutoFit/>
            </a:bodyPr>
            <a:lstStyle/>
            <a:p>
              <a:pPr fontAlgn="auto">
                <a:spcBef>
                  <a:spcPts val="0"/>
                </a:spcBef>
                <a:spcAft>
                  <a:spcPts val="0"/>
                </a:spcAft>
                <a:defRPr/>
              </a:pPr>
              <a:r>
                <a:rPr lang="en-US" sz="800" b="1" dirty="0">
                  <a:solidFill>
                    <a:schemeClr val="hlink"/>
                  </a:solidFill>
                  <a:latin typeface="Comic Sans MS" pitchFamily="66" charset="0"/>
                </a:rPr>
                <a:t>4</a:t>
              </a:r>
              <a:r>
                <a:rPr lang="en-US" sz="800" b="1" dirty="0">
                  <a:solidFill>
                    <a:schemeClr val="hlink"/>
                  </a:solidFill>
                  <a:latin typeface="Comic Sans MS" pitchFamily="66" charset="0"/>
                  <a:sym typeface="Symbol" pitchFamily="18" charset="2"/>
                </a:rPr>
                <a:t></a:t>
              </a:r>
              <a:r>
                <a:rPr lang="en-US" sz="800" b="1" dirty="0">
                  <a:solidFill>
                    <a:schemeClr val="hlink"/>
                  </a:solidFill>
                  <a:latin typeface="Comic Sans MS" pitchFamily="66" charset="0"/>
                </a:rPr>
                <a:t>R</a:t>
              </a:r>
              <a:r>
                <a:rPr lang="en-US" sz="800" b="1" baseline="30000" dirty="0">
                  <a:solidFill>
                    <a:schemeClr val="hlink"/>
                  </a:solidFill>
                  <a:latin typeface="Comic Sans MS" pitchFamily="66" charset="0"/>
                </a:rPr>
                <a:t>2</a:t>
              </a:r>
              <a:r>
                <a:rPr lang="en-US" sz="800" dirty="0">
                  <a:solidFill>
                    <a:schemeClr val="hlink"/>
                  </a:solidFill>
                  <a:latin typeface="Comic Sans MS" pitchFamily="66" charset="0"/>
                </a:rPr>
                <a:t> </a:t>
              </a:r>
              <a:endParaRPr lang="en-US" sz="800" dirty="0"/>
            </a:p>
            <a:p>
              <a:pPr fontAlgn="auto">
                <a:spcBef>
                  <a:spcPts val="0"/>
                </a:spcBef>
                <a:spcAft>
                  <a:spcPts val="0"/>
                </a:spcAft>
                <a:defRPr/>
              </a:pPr>
              <a:endParaRPr lang="en-US" sz="800" dirty="0">
                <a:latin typeface="Comic Sans MS" pitchFamily="66" charset="0"/>
                <a:cs typeface="+mn-cs"/>
              </a:endParaRPr>
            </a:p>
          </p:txBody>
        </p:sp>
      </p:grpSp>
      <p:graphicFrame>
        <p:nvGraphicFramePr>
          <p:cNvPr id="6" name="Object 5"/>
          <p:cNvGraphicFramePr>
            <a:graphicFrameLocks noChangeAspect="1"/>
          </p:cNvGraphicFramePr>
          <p:nvPr>
            <p:extLst>
              <p:ext uri="{D42A27DB-BD31-4B8C-83A1-F6EECF244321}">
                <p14:modId xmlns:p14="http://schemas.microsoft.com/office/powerpoint/2010/main" val="983890855"/>
              </p:ext>
            </p:extLst>
          </p:nvPr>
        </p:nvGraphicFramePr>
        <p:xfrm>
          <a:off x="6210300" y="467518"/>
          <a:ext cx="1295400" cy="1198563"/>
        </p:xfrm>
        <a:graphic>
          <a:graphicData uri="http://schemas.openxmlformats.org/presentationml/2006/ole">
            <mc:AlternateContent xmlns:mc="http://schemas.openxmlformats.org/markup-compatibility/2006">
              <mc:Choice xmlns:v="urn:schemas-microsoft-com:vml" Requires="v">
                <p:oleObj spid="_x0000_s8200" name="Equation" r:id="rId3" imgW="406080" imgH="393480" progId="Equation.3">
                  <p:embed/>
                </p:oleObj>
              </mc:Choice>
              <mc:Fallback>
                <p:oleObj name="Equation" r:id="rId3" imgW="406080" imgH="393480" progId="Equation.3">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467518"/>
                        <a:ext cx="1295400" cy="1198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5"/>
          <p:cNvGraphicFramePr>
            <a:graphicFrameLocks noChangeAspect="1"/>
          </p:cNvGraphicFramePr>
          <p:nvPr>
            <p:extLst>
              <p:ext uri="{D42A27DB-BD31-4B8C-83A1-F6EECF244321}">
                <p14:modId xmlns:p14="http://schemas.microsoft.com/office/powerpoint/2010/main" val="3052051409"/>
              </p:ext>
            </p:extLst>
          </p:nvPr>
        </p:nvGraphicFramePr>
        <p:xfrm>
          <a:off x="5666089" y="2571353"/>
          <a:ext cx="3200400" cy="1233488"/>
        </p:xfrm>
        <a:graphic>
          <a:graphicData uri="http://schemas.openxmlformats.org/presentationml/2006/ole">
            <mc:AlternateContent xmlns:mc="http://schemas.openxmlformats.org/markup-compatibility/2006">
              <mc:Choice xmlns:v="urn:schemas-microsoft-com:vml" Requires="v">
                <p:oleObj spid="_x0000_s8201" name="Equation" r:id="rId5" imgW="1002960" imgH="393480" progId="Equation.3">
                  <p:embed/>
                </p:oleObj>
              </mc:Choice>
              <mc:Fallback>
                <p:oleObj name="Equation" r:id="rId5" imgW="1002960" imgH="393480" progId="Equation.3">
                  <p:embed/>
                  <p:pic>
                    <p:nvPicPr>
                      <p:cNvPr id="18"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6089" y="2571353"/>
                        <a:ext cx="3200400" cy="1233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19"/>
          <p:cNvGraphicFramePr>
            <a:graphicFrameLocks noChangeAspect="1"/>
          </p:cNvGraphicFramePr>
          <p:nvPr>
            <p:extLst>
              <p:ext uri="{D42A27DB-BD31-4B8C-83A1-F6EECF244321}">
                <p14:modId xmlns:p14="http://schemas.microsoft.com/office/powerpoint/2010/main" val="1312022955"/>
              </p:ext>
            </p:extLst>
          </p:nvPr>
        </p:nvGraphicFramePr>
        <p:xfrm>
          <a:off x="5410200" y="4597003"/>
          <a:ext cx="3595688" cy="1004887"/>
        </p:xfrm>
        <a:graphic>
          <a:graphicData uri="http://schemas.openxmlformats.org/presentationml/2006/ole">
            <mc:AlternateContent xmlns:mc="http://schemas.openxmlformats.org/markup-compatibility/2006">
              <mc:Choice xmlns:v="urn:schemas-microsoft-com:vml" Requires="v">
                <p:oleObj spid="_x0000_s8202" name="Equation" r:id="rId7" imgW="825480" imgH="241200" progId="Equation.3">
                  <p:embed/>
                </p:oleObj>
              </mc:Choice>
              <mc:Fallback>
                <p:oleObj name="Equation" r:id="rId7" imgW="825480" imgH="241200" progId="Equation.3">
                  <p:embed/>
                  <p:pic>
                    <p:nvPicPr>
                      <p:cNvPr id="29"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4597003"/>
                        <a:ext cx="3595688" cy="1004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childTnLst>
                                    <p:animClr clrSpc="rgb" dir="cw">
                                      <p:cBhvr override="childStyle">
                                        <p:cTn id="6" dur="50" fill="hold"/>
                                        <p:tgtEl>
                                          <p:spTgt spid="2"/>
                                        </p:tgtEl>
                                        <p:attrNameLst>
                                          <p:attrName>style.color</p:attrName>
                                        </p:attrNameLst>
                                      </p:cBhvr>
                                      <p:to>
                                        <a:schemeClr val="accent2"/>
                                      </p:to>
                                    </p:animClr>
                                    <p:animClr clrSpc="rgb" dir="cw">
                                      <p:cBhvr>
                                        <p:cTn id="7" dur="50" fill="hold"/>
                                        <p:tgtEl>
                                          <p:spTgt spid="2"/>
                                        </p:tgtEl>
                                        <p:attrNameLst>
                                          <p:attrName>fillcolor</p:attrName>
                                        </p:attrNameLst>
                                      </p:cBhvr>
                                      <p:to>
                                        <a:schemeClr val="accent2"/>
                                      </p:to>
                                    </p:animClr>
                                    <p:set>
                                      <p:cBhvr>
                                        <p:cTn id="8" dur="50" fill="hold"/>
                                        <p:tgtEl>
                                          <p:spTgt spid="2"/>
                                        </p:tgtEl>
                                        <p:attrNameLst>
                                          <p:attrName>fill.type</p:attrName>
                                        </p:attrNameLst>
                                      </p:cBhvr>
                                      <p:to>
                                        <p:strVal val="solid"/>
                                      </p:to>
                                    </p:set>
                                    <p:set>
                                      <p:cBhvr>
                                        <p:cTn id="9" dur="50" fill="hold"/>
                                        <p:tgtEl>
                                          <p:spTgt spid="2"/>
                                        </p:tgtEl>
                                        <p:attrNameLst>
                                          <p:attrName>fill.on</p:attrName>
                                        </p:attrNameLst>
                                      </p:cBhvr>
                                      <p:to>
                                        <p:strVal val="true"/>
                                      </p:to>
                                    </p:set>
                                    <p:animRot by="120000">
                                      <p:cBhvr>
                                        <p:cTn id="10" dur="50" fill="hold">
                                          <p:stCondLst>
                                            <p:cond delay="0"/>
                                          </p:stCondLst>
                                        </p:cTn>
                                        <p:tgtEl>
                                          <p:spTgt spid="2"/>
                                        </p:tgtEl>
                                        <p:attrNameLst>
                                          <p:attrName>r</p:attrName>
                                        </p:attrNameLst>
                                      </p:cBhvr>
                                    </p:animRot>
                                    <p:animRot by="-240000">
                                      <p:cBhvr>
                                        <p:cTn id="11" dur="100" fill="hold">
                                          <p:stCondLst>
                                            <p:cond delay="100"/>
                                          </p:stCondLst>
                                        </p:cTn>
                                        <p:tgtEl>
                                          <p:spTgt spid="2"/>
                                        </p:tgtEl>
                                        <p:attrNameLst>
                                          <p:attrName>r</p:attrName>
                                        </p:attrNameLst>
                                      </p:cBhvr>
                                    </p:animRot>
                                    <p:animRot by="240000">
                                      <p:cBhvr>
                                        <p:cTn id="12" dur="100" fill="hold">
                                          <p:stCondLst>
                                            <p:cond delay="200"/>
                                          </p:stCondLst>
                                        </p:cTn>
                                        <p:tgtEl>
                                          <p:spTgt spid="2"/>
                                        </p:tgtEl>
                                        <p:attrNameLst>
                                          <p:attrName>r</p:attrName>
                                        </p:attrNameLst>
                                      </p:cBhvr>
                                    </p:animRot>
                                    <p:animRot by="-240000">
                                      <p:cBhvr>
                                        <p:cTn id="13" dur="100" fill="hold">
                                          <p:stCondLst>
                                            <p:cond delay="300"/>
                                          </p:stCondLst>
                                        </p:cTn>
                                        <p:tgtEl>
                                          <p:spTgt spid="2"/>
                                        </p:tgtEl>
                                        <p:attrNameLst>
                                          <p:attrName>r</p:attrName>
                                        </p:attrNameLst>
                                      </p:cBhvr>
                                    </p:animRot>
                                    <p:animRot by="120000">
                                      <p:cBhvr>
                                        <p:cTn id="14" dur="100" fill="hold">
                                          <p:stCondLst>
                                            <p:cond delay="400"/>
                                          </p:stCondLst>
                                        </p:cTn>
                                        <p:tgtEl>
                                          <p:spTgt spid="2"/>
                                        </p:tgtEl>
                                        <p:attrNameLst>
                                          <p:attrName>r</p:attrName>
                                        </p:attrNameLst>
                                      </p:cBhvr>
                                    </p:animRot>
                                  </p:childTnLst>
                                </p:cTn>
                              </p:par>
                              <p:par>
                                <p:cTn id="15" presetID="6" presetClass="emph" presetSubtype="0" repeatCount="indefinite" fill="hold" grpId="0" nodeType="withEffect">
                                  <p:stCondLst>
                                    <p:cond delay="0"/>
                                  </p:stCondLst>
                                  <p:endCondLst>
                                    <p:cond evt="onNext" delay="0">
                                      <p:tgtEl>
                                        <p:sldTgt/>
                                      </p:tgtEl>
                                    </p:cond>
                                  </p:endCondLst>
                                  <p:childTnLst>
                                    <p:animScale>
                                      <p:cBhvr>
                                        <p:cTn id="16" dur="500" fill="hold"/>
                                        <p:tgtEl>
                                          <p:spTgt spid="3"/>
                                        </p:tgtEl>
                                      </p:cBhvr>
                                      <p:by x="1650000" y="1650000"/>
                                    </p:animScale>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20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60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80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100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120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140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160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2" animBg="1"/>
      <p:bldP spid="3" grpId="1" animBg="1"/>
      <p:bldP spid="5" grpId="0" animBg="1"/>
      <p:bldP spid="5" grpId="1" animBg="1"/>
      <p:bldP spid="7" grpId="0" animBg="1"/>
      <p:bldP spid="9" grpId="0" animBg="1"/>
      <p:bldP spid="11" grpId="0" animBg="1"/>
      <p:bldP spid="14" grpId="0" animBg="1"/>
      <p:bldP spid="16" grpId="0" animBg="1"/>
      <p:bldP spid="19" grpId="0" animBg="1"/>
      <p:bldP spid="19" grpId="1" animBg="1"/>
      <p:bldP spid="21" grpId="0" animBg="1"/>
      <p:bldP spid="21" grpId="1" animBg="1"/>
      <p:bldP spid="23" grpId="0" animBg="1"/>
      <p:bldP spid="2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txBox="1">
            <a:spLocks noChangeArrowheads="1"/>
          </p:cNvSpPr>
          <p:nvPr/>
        </p:nvSpPr>
        <p:spPr bwMode="auto">
          <a:xfrm>
            <a:off x="304800" y="0"/>
            <a:ext cx="8534400" cy="1828800"/>
          </a:xfrm>
          <a:prstGeom prst="rect">
            <a:avLst/>
          </a:prstGeom>
          <a:noFill/>
          <a:ln w="76200">
            <a:noFill/>
            <a:miter lim="800000"/>
            <a:headEnd/>
            <a:tailEnd/>
          </a:ln>
        </p:spPr>
        <p:txBody>
          <a:bodyPr/>
          <a:lstStyle/>
          <a:p>
            <a:r>
              <a:rPr lang="en-US" b="1" dirty="0">
                <a:latin typeface="Calibri" pitchFamily="34" charset="0"/>
              </a:rPr>
              <a:t>Sample Problem 17-3: </a:t>
            </a:r>
          </a:p>
          <a:p>
            <a:r>
              <a:rPr lang="en-US" dirty="0">
                <a:latin typeface="Calibri" pitchFamily="34" charset="0"/>
              </a:rPr>
              <a:t>An electric spark jumps along a straight line of the length 10m, emitting a pulse of sound that travels </a:t>
            </a:r>
            <a:r>
              <a:rPr lang="en-US" dirty="0" err="1">
                <a:latin typeface="Calibri" pitchFamily="34" charset="0"/>
              </a:rPr>
              <a:t>radially</a:t>
            </a:r>
            <a:r>
              <a:rPr lang="en-US" dirty="0">
                <a:latin typeface="Calibri" pitchFamily="34" charset="0"/>
              </a:rPr>
              <a:t> outward from the spark. (The spark is said to be a line source of sound.) The power of the emission is 1.6x10</a:t>
            </a:r>
            <a:r>
              <a:rPr lang="en-US" baseline="30000" dirty="0">
                <a:latin typeface="Calibri" pitchFamily="34" charset="0"/>
              </a:rPr>
              <a:t>4 </a:t>
            </a:r>
            <a:r>
              <a:rPr lang="en-US" dirty="0">
                <a:latin typeface="Calibri" pitchFamily="34" charset="0"/>
              </a:rPr>
              <a:t> W. What is the intensity I of sound when it reaches a distance 12 m from the spark. </a:t>
            </a:r>
          </a:p>
          <a:p>
            <a:r>
              <a:rPr lang="en-US" dirty="0">
                <a:latin typeface="Calibri" pitchFamily="34" charset="0"/>
              </a:rPr>
              <a:t> (</a:t>
            </a:r>
            <a:r>
              <a:rPr lang="en-US" dirty="0" err="1">
                <a:latin typeface="Calibri" pitchFamily="34" charset="0"/>
              </a:rPr>
              <a:t>Ans</a:t>
            </a:r>
            <a:r>
              <a:rPr lang="en-US" dirty="0">
                <a:latin typeface="Calibri" pitchFamily="34" charset="0"/>
              </a:rPr>
              <a:t>: 21.2 W/m</a:t>
            </a:r>
            <a:r>
              <a:rPr lang="en-US" baseline="30000" dirty="0">
                <a:latin typeface="Calibri" pitchFamily="34" charset="0"/>
              </a:rPr>
              <a:t>2</a:t>
            </a:r>
            <a:r>
              <a:rPr lang="en-US" dirty="0">
                <a:latin typeface="Calibri"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2895600" y="3657600"/>
            <a:ext cx="2362200" cy="762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Title 7"/>
          <p:cNvSpPr txBox="1">
            <a:spLocks/>
          </p:cNvSpPr>
          <p:nvPr/>
        </p:nvSpPr>
        <p:spPr>
          <a:xfrm>
            <a:off x="0" y="0"/>
            <a:ext cx="8229600" cy="1020763"/>
          </a:xfrm>
          <a:prstGeom prst="rect">
            <a:avLst/>
          </a:prstGeom>
          <a:ln>
            <a:noFill/>
          </a:ln>
        </p:spPr>
        <p:txBody>
          <a:bodyPr/>
          <a:lstStyle/>
          <a:p>
            <a:pPr algn="ctr" fontAlgn="auto">
              <a:spcBef>
                <a:spcPts val="0"/>
              </a:spcBef>
              <a:spcAft>
                <a:spcPts val="0"/>
              </a:spcAft>
              <a:defRPr/>
            </a:pPr>
            <a:r>
              <a:rPr lang="en-US" sz="3600" b="1" u="sng" dirty="0">
                <a:solidFill>
                  <a:srgbClr val="0000FF"/>
                </a:solidFill>
                <a:latin typeface="Comic Sans MS" pitchFamily="66" charset="0"/>
                <a:cs typeface="+mn-cs"/>
              </a:rPr>
              <a:t>Sound level(</a:t>
            </a:r>
            <a:r>
              <a:rPr lang="el-GR" sz="3600" b="1" u="sng" dirty="0">
                <a:solidFill>
                  <a:srgbClr val="0000FF"/>
                </a:solidFill>
                <a:latin typeface="Calibri"/>
                <a:cs typeface="+mn-cs"/>
              </a:rPr>
              <a:t>β</a:t>
            </a:r>
            <a:r>
              <a:rPr lang="en-US" sz="3600" b="1" u="sng" dirty="0">
                <a:solidFill>
                  <a:srgbClr val="0000FF"/>
                </a:solidFill>
                <a:latin typeface="Calibri"/>
                <a:cs typeface="+mn-cs"/>
              </a:rPr>
              <a:t>)</a:t>
            </a:r>
            <a:endParaRPr lang="en-US" sz="3600" b="1" u="sng" dirty="0">
              <a:solidFill>
                <a:srgbClr val="00B0F0"/>
              </a:solidFill>
              <a:latin typeface="+mj-lt"/>
              <a:ea typeface="+mj-ea"/>
              <a:cs typeface="+mj-cs"/>
            </a:endParaRPr>
          </a:p>
        </p:txBody>
      </p:sp>
      <p:graphicFrame>
        <p:nvGraphicFramePr>
          <p:cNvPr id="22" name="Object 5"/>
          <p:cNvGraphicFramePr>
            <a:graphicFrameLocks noChangeAspect="1"/>
          </p:cNvGraphicFramePr>
          <p:nvPr/>
        </p:nvGraphicFramePr>
        <p:xfrm>
          <a:off x="3060700" y="3667125"/>
          <a:ext cx="2011363" cy="752475"/>
        </p:xfrm>
        <a:graphic>
          <a:graphicData uri="http://schemas.openxmlformats.org/presentationml/2006/ole">
            <mc:AlternateContent xmlns:mc="http://schemas.openxmlformats.org/markup-compatibility/2006">
              <mc:Choice xmlns:v="urn:schemas-microsoft-com:vml" Requires="v">
                <p:oleObj spid="_x0000_s9224" name="Equation" r:id="rId3" imgW="1231560" imgH="482400" progId="Equation.3">
                  <p:embed/>
                </p:oleObj>
              </mc:Choice>
              <mc:Fallback>
                <p:oleObj name="Equation" r:id="rId3" imgW="1231560" imgH="482400" progId="Equation.3">
                  <p:embed/>
                  <p:pic>
                    <p:nvPicPr>
                      <p:cNvPr id="2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3667125"/>
                        <a:ext cx="2011363"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18"/>
          <p:cNvGraphicFramePr>
            <a:graphicFrameLocks noChangeAspect="1"/>
          </p:cNvGraphicFramePr>
          <p:nvPr/>
        </p:nvGraphicFramePr>
        <p:xfrm>
          <a:off x="2895600" y="2133600"/>
          <a:ext cx="1887538" cy="395288"/>
        </p:xfrm>
        <a:graphic>
          <a:graphicData uri="http://schemas.openxmlformats.org/presentationml/2006/ole">
            <mc:AlternateContent xmlns:mc="http://schemas.openxmlformats.org/markup-compatibility/2006">
              <mc:Choice xmlns:v="urn:schemas-microsoft-com:vml" Requires="v">
                <p:oleObj spid="_x0000_s9225" name="Equation" r:id="rId5" imgW="1155600" imgH="253800" progId="Equation.3">
                  <p:embed/>
                </p:oleObj>
              </mc:Choice>
              <mc:Fallback>
                <p:oleObj name="Equation" r:id="rId5" imgW="1155600" imgH="253800" progId="Equation.3">
                  <p:embed/>
                  <p:pic>
                    <p:nvPicPr>
                      <p:cNvPr id="28"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133600"/>
                        <a:ext cx="1887538"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Rectangle 41"/>
          <p:cNvSpPr>
            <a:spLocks noChangeArrowheads="1"/>
          </p:cNvSpPr>
          <p:nvPr/>
        </p:nvSpPr>
        <p:spPr bwMode="auto">
          <a:xfrm>
            <a:off x="1066800" y="2816225"/>
            <a:ext cx="7162800" cy="307975"/>
          </a:xfrm>
          <a:prstGeom prst="rect">
            <a:avLst/>
          </a:prstGeom>
          <a:noFill/>
          <a:ln w="9525">
            <a:noFill/>
            <a:miter lim="800000"/>
            <a:headEnd/>
            <a:tailEnd/>
          </a:ln>
        </p:spPr>
        <p:txBody>
          <a:bodyPr>
            <a:spAutoFit/>
          </a:bodyPr>
          <a:lstStyle/>
          <a:p>
            <a:pPr>
              <a:buClr>
                <a:schemeClr val="hlink"/>
              </a:buClr>
            </a:pPr>
            <a:r>
              <a:rPr lang="en-US" sz="1400" b="1" dirty="0">
                <a:solidFill>
                  <a:srgbClr val="0000FF"/>
                </a:solidFill>
                <a:latin typeface="Comic Sans MS" pitchFamily="66" charset="0"/>
              </a:rPr>
              <a:t>Large range of intensity variation can be handled by expressing in logarithm </a:t>
            </a:r>
          </a:p>
        </p:txBody>
      </p:sp>
      <p:sp>
        <p:nvSpPr>
          <p:cNvPr id="43" name="Rectangle 42"/>
          <p:cNvSpPr>
            <a:spLocks noChangeArrowheads="1"/>
          </p:cNvSpPr>
          <p:nvPr/>
        </p:nvSpPr>
        <p:spPr bwMode="auto">
          <a:xfrm>
            <a:off x="2667000" y="5178425"/>
            <a:ext cx="4314825" cy="307975"/>
          </a:xfrm>
          <a:prstGeom prst="rect">
            <a:avLst/>
          </a:prstGeom>
          <a:noFill/>
          <a:ln w="9525">
            <a:noFill/>
            <a:miter lim="800000"/>
            <a:headEnd/>
            <a:tailEnd/>
          </a:ln>
        </p:spPr>
        <p:txBody>
          <a:bodyPr wrap="none">
            <a:spAutoFit/>
          </a:bodyPr>
          <a:lstStyle/>
          <a:p>
            <a:r>
              <a:rPr lang="en-US" sz="1400" b="1" dirty="0">
                <a:latin typeface="Comic Sans MS" pitchFamily="66" charset="0"/>
                <a:sym typeface="Symbol" pitchFamily="18" charset="2"/>
              </a:rPr>
              <a:t>Where I</a:t>
            </a:r>
            <a:r>
              <a:rPr lang="en-US" sz="1400" b="1" baseline="-25000" dirty="0">
                <a:latin typeface="Comic Sans MS" pitchFamily="66" charset="0"/>
                <a:sym typeface="Symbol" pitchFamily="18" charset="2"/>
              </a:rPr>
              <a:t>0 </a:t>
            </a:r>
            <a:r>
              <a:rPr lang="en-US" sz="1400" b="1" dirty="0">
                <a:latin typeface="Comic Sans MS" pitchFamily="66" charset="0"/>
                <a:sym typeface="Symbol" pitchFamily="18" charset="2"/>
              </a:rPr>
              <a:t>=10</a:t>
            </a:r>
            <a:r>
              <a:rPr lang="en-US" sz="1400" b="1" baseline="30000" dirty="0">
                <a:latin typeface="Comic Sans MS" pitchFamily="66" charset="0"/>
                <a:sym typeface="Symbol" pitchFamily="18" charset="2"/>
              </a:rPr>
              <a:t>-12</a:t>
            </a:r>
            <a:r>
              <a:rPr lang="en-US" sz="1400" b="1" dirty="0">
                <a:latin typeface="Comic Sans MS" pitchFamily="66" charset="0"/>
                <a:sym typeface="Symbol" pitchFamily="18" charset="2"/>
              </a:rPr>
              <a:t> W/m</a:t>
            </a:r>
            <a:r>
              <a:rPr lang="en-US" sz="1400" b="1" baseline="30000" dirty="0">
                <a:latin typeface="Comic Sans MS" pitchFamily="66" charset="0"/>
                <a:sym typeface="Symbol" pitchFamily="18" charset="2"/>
              </a:rPr>
              <a:t>2</a:t>
            </a:r>
            <a:r>
              <a:rPr lang="en-US" sz="1400" b="1" dirty="0">
                <a:latin typeface="Comic Sans MS" pitchFamily="66" charset="0"/>
                <a:sym typeface="Symbol" pitchFamily="18" charset="2"/>
              </a:rPr>
              <a:t> , is reference intensity</a:t>
            </a:r>
            <a:endParaRPr lang="en-US" sz="1400" dirty="0"/>
          </a:p>
        </p:txBody>
      </p:sp>
      <p:cxnSp>
        <p:nvCxnSpPr>
          <p:cNvPr id="20" name="Straight Arrow Connector 19"/>
          <p:cNvCxnSpPr/>
          <p:nvPr/>
        </p:nvCxnSpPr>
        <p:spPr>
          <a:xfrm>
            <a:off x="914400" y="1293812"/>
            <a:ext cx="7315200" cy="158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28600" y="1247001"/>
            <a:ext cx="1029449" cy="369332"/>
          </a:xfrm>
          <a:prstGeom prst="rect">
            <a:avLst/>
          </a:prstGeom>
        </p:spPr>
        <p:txBody>
          <a:bodyPr wrap="none">
            <a:spAutoFit/>
          </a:bodyPr>
          <a:lstStyle/>
          <a:p>
            <a:pPr>
              <a:buClr>
                <a:schemeClr val="hlink"/>
              </a:buClr>
            </a:pPr>
            <a:r>
              <a:rPr lang="en-US" b="1" dirty="0">
                <a:solidFill>
                  <a:schemeClr val="folHlink"/>
                </a:solidFill>
                <a:latin typeface="Comic Sans MS" pitchFamily="66" charset="0"/>
              </a:rPr>
              <a:t>10</a:t>
            </a:r>
            <a:r>
              <a:rPr lang="en-US" b="1" baseline="30000" dirty="0">
                <a:solidFill>
                  <a:schemeClr val="folHlink"/>
                </a:solidFill>
                <a:latin typeface="Comic Sans MS" pitchFamily="66" charset="0"/>
              </a:rPr>
              <a:t>-11</a:t>
            </a:r>
            <a:r>
              <a:rPr lang="en-US" b="1" dirty="0">
                <a:solidFill>
                  <a:schemeClr val="folHlink"/>
                </a:solidFill>
                <a:latin typeface="Comic Sans MS" pitchFamily="66" charset="0"/>
              </a:rPr>
              <a:t> m</a:t>
            </a:r>
          </a:p>
        </p:txBody>
      </p:sp>
      <p:sp>
        <p:nvSpPr>
          <p:cNvPr id="27" name="Rectangle 26"/>
          <p:cNvSpPr/>
          <p:nvPr/>
        </p:nvSpPr>
        <p:spPr>
          <a:xfrm>
            <a:off x="8090277" y="1075507"/>
            <a:ext cx="934871" cy="369332"/>
          </a:xfrm>
          <a:prstGeom prst="rect">
            <a:avLst/>
          </a:prstGeom>
        </p:spPr>
        <p:txBody>
          <a:bodyPr wrap="none">
            <a:spAutoFit/>
          </a:bodyPr>
          <a:lstStyle/>
          <a:p>
            <a:pPr>
              <a:buClr>
                <a:schemeClr val="hlink"/>
              </a:buClr>
            </a:pPr>
            <a:r>
              <a:rPr lang="en-US" b="1" dirty="0">
                <a:solidFill>
                  <a:schemeClr val="folHlink"/>
                </a:solidFill>
                <a:latin typeface="Comic Sans MS" pitchFamily="66" charset="0"/>
              </a:rPr>
              <a:t>10</a:t>
            </a:r>
            <a:r>
              <a:rPr lang="en-US" b="1" baseline="30000" dirty="0">
                <a:solidFill>
                  <a:schemeClr val="folHlink"/>
                </a:solidFill>
                <a:latin typeface="Comic Sans MS" pitchFamily="66" charset="0"/>
              </a:rPr>
              <a:t>-5</a:t>
            </a:r>
            <a:r>
              <a:rPr lang="en-US" b="1" dirty="0">
                <a:solidFill>
                  <a:schemeClr val="folHlink"/>
                </a:solidFill>
                <a:latin typeface="Comic Sans MS" pitchFamily="66" charset="0"/>
              </a:rPr>
              <a:t> m</a:t>
            </a:r>
          </a:p>
        </p:txBody>
      </p:sp>
      <p:sp>
        <p:nvSpPr>
          <p:cNvPr id="29" name="TextBox 28"/>
          <p:cNvSpPr txBox="1"/>
          <p:nvPr/>
        </p:nvSpPr>
        <p:spPr>
          <a:xfrm>
            <a:off x="3295676" y="945058"/>
            <a:ext cx="2420856" cy="369332"/>
          </a:xfrm>
          <a:prstGeom prst="rect">
            <a:avLst/>
          </a:prstGeom>
          <a:noFill/>
        </p:spPr>
        <p:txBody>
          <a:bodyPr wrap="none" rtlCol="0">
            <a:spAutoFit/>
          </a:bodyPr>
          <a:lstStyle/>
          <a:p>
            <a:r>
              <a:rPr lang="en-US" dirty="0">
                <a:solidFill>
                  <a:srgbClr val="FF0000"/>
                </a:solidFill>
              </a:rPr>
              <a:t>Sound amplitude (</a:t>
            </a:r>
            <a:r>
              <a:rPr lang="en-US" dirty="0" err="1">
                <a:solidFill>
                  <a:srgbClr val="FF0000"/>
                </a:solidFill>
              </a:rPr>
              <a:t>s</a:t>
            </a:r>
            <a:r>
              <a:rPr lang="en-US" baseline="-25000" dirty="0" err="1">
                <a:solidFill>
                  <a:srgbClr val="FF0000"/>
                </a:solidFill>
              </a:rPr>
              <a:t>m</a:t>
            </a:r>
            <a:r>
              <a:rPr lang="en-US" baseline="-25000" dirty="0">
                <a:solidFill>
                  <a:srgbClr val="FF0000"/>
                </a:solidFill>
              </a:rPr>
              <a:t> </a:t>
            </a:r>
            <a:r>
              <a:rPr lang="en-US" dirty="0">
                <a:solidFill>
                  <a:srgbClr val="FF0000"/>
                </a:solidFill>
              </a:rPr>
              <a:t>)</a:t>
            </a:r>
            <a:endParaRPr lang="en-US" baseline="-25000" dirty="0">
              <a:solidFill>
                <a:srgbClr val="FF0000"/>
              </a:solidFill>
            </a:endParaRPr>
          </a:p>
        </p:txBody>
      </p:sp>
      <p:sp>
        <p:nvSpPr>
          <p:cNvPr id="30" name="TextBox 29"/>
          <p:cNvSpPr txBox="1"/>
          <p:nvPr/>
        </p:nvSpPr>
        <p:spPr>
          <a:xfrm>
            <a:off x="152400" y="838200"/>
            <a:ext cx="1005403" cy="369332"/>
          </a:xfrm>
          <a:prstGeom prst="rect">
            <a:avLst/>
          </a:prstGeom>
          <a:noFill/>
        </p:spPr>
        <p:txBody>
          <a:bodyPr wrap="none" rtlCol="0">
            <a:spAutoFit/>
          </a:bodyPr>
          <a:lstStyle/>
          <a:p>
            <a:r>
              <a:rPr lang="en-US" dirty="0">
                <a:solidFill>
                  <a:srgbClr val="FF0000"/>
                </a:solidFill>
              </a:rPr>
              <a:t>Faintest</a:t>
            </a:r>
          </a:p>
        </p:txBody>
      </p:sp>
      <p:sp>
        <p:nvSpPr>
          <p:cNvPr id="31" name="TextBox 30"/>
          <p:cNvSpPr txBox="1"/>
          <p:nvPr/>
        </p:nvSpPr>
        <p:spPr>
          <a:xfrm>
            <a:off x="7854406" y="762000"/>
            <a:ext cx="928459" cy="369332"/>
          </a:xfrm>
          <a:prstGeom prst="rect">
            <a:avLst/>
          </a:prstGeom>
          <a:noFill/>
        </p:spPr>
        <p:txBody>
          <a:bodyPr wrap="none" rtlCol="0">
            <a:spAutoFit/>
          </a:bodyPr>
          <a:lstStyle/>
          <a:p>
            <a:r>
              <a:rPr lang="en-US" dirty="0">
                <a:solidFill>
                  <a:srgbClr val="FF0000"/>
                </a:solidFill>
              </a:rPr>
              <a:t>loudest</a:t>
            </a:r>
          </a:p>
        </p:txBody>
      </p:sp>
      <p:graphicFrame>
        <p:nvGraphicFramePr>
          <p:cNvPr id="4" name="Object 19"/>
          <p:cNvGraphicFramePr>
            <a:graphicFrameLocks noChangeAspect="1"/>
          </p:cNvGraphicFramePr>
          <p:nvPr/>
        </p:nvGraphicFramePr>
        <p:xfrm>
          <a:off x="2667000" y="1600200"/>
          <a:ext cx="2133600" cy="457200"/>
        </p:xfrm>
        <a:graphic>
          <a:graphicData uri="http://schemas.openxmlformats.org/presentationml/2006/ole">
            <mc:AlternateContent xmlns:mc="http://schemas.openxmlformats.org/markup-compatibility/2006">
              <mc:Choice xmlns:v="urn:schemas-microsoft-com:vml" Requires="v">
                <p:oleObj spid="_x0000_s9226" name="Equation" r:id="rId7" imgW="825480" imgH="241200" progId="Equation.3">
                  <p:embed/>
                </p:oleObj>
              </mc:Choice>
              <mc:Fallback>
                <p:oleObj name="Equation" r:id="rId7" imgW="825480" imgH="241200" progId="Equation.3">
                  <p:embed/>
                  <p:pic>
                    <p:nvPicPr>
                      <p:cNvPr id="4"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1600200"/>
                        <a:ext cx="2133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6" name="Group 25"/>
          <p:cNvGrpSpPr/>
          <p:nvPr/>
        </p:nvGrpSpPr>
        <p:grpSpPr>
          <a:xfrm>
            <a:off x="1600200" y="4038600"/>
            <a:ext cx="2362200" cy="993577"/>
            <a:chOff x="1600200" y="4038600"/>
            <a:chExt cx="2362200" cy="993577"/>
          </a:xfrm>
        </p:grpSpPr>
        <p:grpSp>
          <p:nvGrpSpPr>
            <p:cNvPr id="18" name="Group 17"/>
            <p:cNvGrpSpPr/>
            <p:nvPr/>
          </p:nvGrpSpPr>
          <p:grpSpPr>
            <a:xfrm>
              <a:off x="2971800" y="4114800"/>
              <a:ext cx="990600" cy="917377"/>
              <a:chOff x="2971800" y="4114800"/>
              <a:chExt cx="990600" cy="917377"/>
            </a:xfrm>
          </p:grpSpPr>
          <p:cxnSp>
            <p:nvCxnSpPr>
              <p:cNvPr id="16" name="Straight Arrow Connector 15"/>
              <p:cNvCxnSpPr/>
              <p:nvPr/>
            </p:nvCxnSpPr>
            <p:spPr>
              <a:xfrm rot="5400000" flipH="1" flipV="1">
                <a:off x="3314700" y="42291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71800" y="4724400"/>
                <a:ext cx="782587" cy="307777"/>
              </a:xfrm>
              <a:prstGeom prst="rect">
                <a:avLst/>
              </a:prstGeom>
              <a:noFill/>
            </p:spPr>
            <p:txBody>
              <a:bodyPr wrap="none" rtlCol="0">
                <a:spAutoFit/>
              </a:bodyPr>
              <a:lstStyle/>
              <a:p>
                <a:r>
                  <a:rPr lang="en-US" sz="1400" dirty="0"/>
                  <a:t>Decibel</a:t>
                </a:r>
              </a:p>
            </p:txBody>
          </p:sp>
        </p:grpSp>
        <p:grpSp>
          <p:nvGrpSpPr>
            <p:cNvPr id="19" name="Group 18"/>
            <p:cNvGrpSpPr/>
            <p:nvPr/>
          </p:nvGrpSpPr>
          <p:grpSpPr>
            <a:xfrm>
              <a:off x="1600200" y="4038600"/>
              <a:ext cx="1447800" cy="460177"/>
              <a:chOff x="2514600" y="4114800"/>
              <a:chExt cx="1447800" cy="460177"/>
            </a:xfrm>
          </p:grpSpPr>
          <p:cxnSp>
            <p:nvCxnSpPr>
              <p:cNvPr id="21" name="Straight Arrow Connector 20"/>
              <p:cNvCxnSpPr/>
              <p:nvPr/>
            </p:nvCxnSpPr>
            <p:spPr>
              <a:xfrm flipV="1">
                <a:off x="3352800" y="41148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14600" y="4267200"/>
                <a:ext cx="1120820" cy="307777"/>
              </a:xfrm>
              <a:prstGeom prst="rect">
                <a:avLst/>
              </a:prstGeom>
              <a:noFill/>
            </p:spPr>
            <p:txBody>
              <a:bodyPr wrap="none" rtlCol="0">
                <a:spAutoFit/>
              </a:bodyPr>
              <a:lstStyle/>
              <a:p>
                <a:r>
                  <a:rPr lang="en-US" sz="1400" dirty="0"/>
                  <a:t>Sound level</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2"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3295650" y="5257800"/>
            <a:ext cx="2895600" cy="10668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Title 7"/>
          <p:cNvSpPr txBox="1">
            <a:spLocks/>
          </p:cNvSpPr>
          <p:nvPr/>
        </p:nvSpPr>
        <p:spPr>
          <a:xfrm>
            <a:off x="0" y="0"/>
            <a:ext cx="8229600" cy="1020763"/>
          </a:xfrm>
          <a:prstGeom prst="rect">
            <a:avLst/>
          </a:prstGeom>
          <a:ln>
            <a:noFill/>
          </a:ln>
        </p:spPr>
        <p:txBody>
          <a:bodyPr/>
          <a:lstStyle/>
          <a:p>
            <a:pPr algn="ctr" fontAlgn="auto">
              <a:spcBef>
                <a:spcPts val="0"/>
              </a:spcBef>
              <a:spcAft>
                <a:spcPts val="0"/>
              </a:spcAft>
              <a:defRPr/>
            </a:pPr>
            <a:r>
              <a:rPr lang="en-US" sz="3600" b="1" u="sng" dirty="0">
                <a:solidFill>
                  <a:srgbClr val="0000FF"/>
                </a:solidFill>
                <a:latin typeface="Comic Sans MS" pitchFamily="66" charset="0"/>
                <a:cs typeface="+mn-cs"/>
              </a:rPr>
              <a:t>Difference in Sound level(</a:t>
            </a:r>
            <a:r>
              <a:rPr lang="el-GR" sz="3600" b="1" u="sng" dirty="0">
                <a:solidFill>
                  <a:srgbClr val="0000FF"/>
                </a:solidFill>
                <a:latin typeface="Calibri"/>
                <a:cs typeface="+mn-cs"/>
              </a:rPr>
              <a:t>β</a:t>
            </a:r>
            <a:r>
              <a:rPr lang="en-US" sz="3600" b="1" u="sng" baseline="-25000" dirty="0">
                <a:solidFill>
                  <a:srgbClr val="0000FF"/>
                </a:solidFill>
                <a:latin typeface="Calibri"/>
                <a:cs typeface="+mn-cs"/>
              </a:rPr>
              <a:t>2</a:t>
            </a:r>
            <a:r>
              <a:rPr lang="en-US" sz="3600" b="1" u="sng" dirty="0">
                <a:solidFill>
                  <a:srgbClr val="0000FF"/>
                </a:solidFill>
                <a:latin typeface="Calibri"/>
                <a:cs typeface="+mn-cs"/>
              </a:rPr>
              <a:t> – </a:t>
            </a:r>
            <a:r>
              <a:rPr lang="el-GR" sz="3600" b="1" u="sng" dirty="0">
                <a:solidFill>
                  <a:srgbClr val="0000FF"/>
                </a:solidFill>
                <a:latin typeface="Calibri"/>
              </a:rPr>
              <a:t>β</a:t>
            </a:r>
            <a:r>
              <a:rPr lang="en-US" sz="3600" b="1" u="sng" baseline="-25000" dirty="0">
                <a:solidFill>
                  <a:srgbClr val="0000FF"/>
                </a:solidFill>
                <a:latin typeface="Calibri"/>
              </a:rPr>
              <a:t>1</a:t>
            </a:r>
            <a:r>
              <a:rPr lang="en-US" sz="3600" b="1" u="sng" dirty="0">
                <a:solidFill>
                  <a:srgbClr val="0000FF"/>
                </a:solidFill>
                <a:latin typeface="Calibri"/>
                <a:cs typeface="+mn-cs"/>
              </a:rPr>
              <a:t>)</a:t>
            </a:r>
            <a:endParaRPr lang="en-US" sz="3600" b="1" u="sng" dirty="0">
              <a:solidFill>
                <a:srgbClr val="00B0F0"/>
              </a:solidFill>
              <a:latin typeface="+mj-lt"/>
              <a:ea typeface="+mj-ea"/>
              <a:cs typeface="+mj-cs"/>
            </a:endParaRPr>
          </a:p>
        </p:txBody>
      </p:sp>
      <p:graphicFrame>
        <p:nvGraphicFramePr>
          <p:cNvPr id="24" name="Object 15"/>
          <p:cNvGraphicFramePr>
            <a:graphicFrameLocks noChangeAspect="1"/>
          </p:cNvGraphicFramePr>
          <p:nvPr/>
        </p:nvGraphicFramePr>
        <p:xfrm>
          <a:off x="2971800" y="3200400"/>
          <a:ext cx="4270375" cy="752475"/>
        </p:xfrm>
        <a:graphic>
          <a:graphicData uri="http://schemas.openxmlformats.org/presentationml/2006/ole">
            <mc:AlternateContent xmlns:mc="http://schemas.openxmlformats.org/markup-compatibility/2006">
              <mc:Choice xmlns:v="urn:schemas-microsoft-com:vml" Requires="v">
                <p:oleObj spid="_x0000_s10252" name="Equation" r:id="rId3" imgW="2616120" imgH="482400" progId="Equation.3">
                  <p:embed/>
                </p:oleObj>
              </mc:Choice>
              <mc:Fallback>
                <p:oleObj name="Equation" r:id="rId3" imgW="2616120" imgH="482400" progId="Equation.3">
                  <p:embed/>
                  <p:pic>
                    <p:nvPicPr>
                      <p:cNvPr id="24"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200400"/>
                        <a:ext cx="427037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16"/>
          <p:cNvGraphicFramePr>
            <a:graphicFrameLocks noChangeAspect="1"/>
          </p:cNvGraphicFramePr>
          <p:nvPr/>
        </p:nvGraphicFramePr>
        <p:xfrm>
          <a:off x="3371850" y="4191000"/>
          <a:ext cx="2528888" cy="831850"/>
        </p:xfrm>
        <a:graphic>
          <a:graphicData uri="http://schemas.openxmlformats.org/presentationml/2006/ole">
            <mc:AlternateContent xmlns:mc="http://schemas.openxmlformats.org/markup-compatibility/2006">
              <mc:Choice xmlns:v="urn:schemas-microsoft-com:vml" Requires="v">
                <p:oleObj spid="_x0000_s10253" name="Equation" r:id="rId5" imgW="1549080" imgH="533160" progId="Equation.3">
                  <p:embed/>
                </p:oleObj>
              </mc:Choice>
              <mc:Fallback>
                <p:oleObj name="Equation" r:id="rId5" imgW="1549080" imgH="533160" progId="Equation.3">
                  <p:embed/>
                  <p:pic>
                    <p:nvPicPr>
                      <p:cNvPr id="25"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850" y="4191000"/>
                        <a:ext cx="2528888"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17"/>
          <p:cNvGraphicFramePr>
            <a:graphicFrameLocks noChangeAspect="1"/>
          </p:cNvGraphicFramePr>
          <p:nvPr/>
        </p:nvGraphicFramePr>
        <p:xfrm>
          <a:off x="3524250" y="5410200"/>
          <a:ext cx="2549525" cy="752475"/>
        </p:xfrm>
        <a:graphic>
          <a:graphicData uri="http://schemas.openxmlformats.org/presentationml/2006/ole">
            <mc:AlternateContent xmlns:mc="http://schemas.openxmlformats.org/markup-compatibility/2006">
              <mc:Choice xmlns:v="urn:schemas-microsoft-com:vml" Requires="v">
                <p:oleObj spid="_x0000_s10254" name="Equation" r:id="rId7" imgW="1562040" imgH="482400" progId="Equation.3">
                  <p:embed/>
                </p:oleObj>
              </mc:Choice>
              <mc:Fallback>
                <p:oleObj name="Equation" r:id="rId7" imgW="1562040" imgH="482400" progId="Equation.3">
                  <p:embed/>
                  <p:pic>
                    <p:nvPicPr>
                      <p:cNvPr id="26"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4250" y="5410200"/>
                        <a:ext cx="254952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5"/>
          <p:cNvGrpSpPr>
            <a:grpSpLocks/>
          </p:cNvGrpSpPr>
          <p:nvPr/>
        </p:nvGrpSpPr>
        <p:grpSpPr bwMode="auto">
          <a:xfrm>
            <a:off x="3240088" y="1143000"/>
            <a:ext cx="2246312" cy="1752600"/>
            <a:chOff x="533400" y="3810000"/>
            <a:chExt cx="2246311" cy="1752600"/>
          </a:xfrm>
        </p:grpSpPr>
        <p:graphicFrame>
          <p:nvGraphicFramePr>
            <p:cNvPr id="10" name="Object 13"/>
            <p:cNvGraphicFramePr>
              <a:graphicFrameLocks noChangeAspect="1"/>
            </p:cNvGraphicFramePr>
            <p:nvPr/>
          </p:nvGraphicFramePr>
          <p:xfrm>
            <a:off x="533400" y="3810000"/>
            <a:ext cx="2073275" cy="752475"/>
          </p:xfrm>
          <a:graphic>
            <a:graphicData uri="http://schemas.openxmlformats.org/presentationml/2006/ole">
              <mc:AlternateContent xmlns:mc="http://schemas.openxmlformats.org/markup-compatibility/2006">
                <mc:Choice xmlns:v="urn:schemas-microsoft-com:vml" Requires="v">
                  <p:oleObj spid="_x0000_s10255" name="Equation" r:id="rId9" imgW="1269720" imgH="482400" progId="Equation.3">
                    <p:embed/>
                  </p:oleObj>
                </mc:Choice>
                <mc:Fallback>
                  <p:oleObj name="Equation" r:id="rId9" imgW="1269720" imgH="482400" progId="Equation.3">
                    <p:embed/>
                    <p:pic>
                      <p:nvPicPr>
                        <p:cNvPr id="1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810000"/>
                          <a:ext cx="207327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14"/>
            <p:cNvGraphicFramePr>
              <a:graphicFrameLocks noChangeAspect="1"/>
            </p:cNvGraphicFramePr>
            <p:nvPr/>
          </p:nvGraphicFramePr>
          <p:xfrm>
            <a:off x="685800" y="4810125"/>
            <a:ext cx="2093911" cy="752475"/>
          </p:xfrm>
          <a:graphic>
            <a:graphicData uri="http://schemas.openxmlformats.org/presentationml/2006/ole">
              <mc:AlternateContent xmlns:mc="http://schemas.openxmlformats.org/markup-compatibility/2006">
                <mc:Choice xmlns:v="urn:schemas-microsoft-com:vml" Requires="v">
                  <p:oleObj spid="_x0000_s10256" name="Equation" r:id="rId11" imgW="1282680" imgH="482400" progId="Equation.3">
                    <p:embed/>
                  </p:oleObj>
                </mc:Choice>
                <mc:Fallback>
                  <p:oleObj name="Equation" r:id="rId11" imgW="1282680" imgH="482400" progId="Equation.3">
                    <p:embed/>
                    <p:pic>
                      <p:nvPicPr>
                        <p:cNvPr id="3"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4810125"/>
                          <a:ext cx="2093911"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343400" y="3429000"/>
            <a:ext cx="152400" cy="152400"/>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val 2"/>
          <p:cNvSpPr/>
          <p:nvPr/>
        </p:nvSpPr>
        <p:spPr>
          <a:xfrm>
            <a:off x="4267200" y="3352800"/>
            <a:ext cx="304800" cy="3048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070350" y="3155950"/>
            <a:ext cx="685800" cy="669925"/>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262438" y="3336925"/>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3876675" y="2917825"/>
            <a:ext cx="11430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3330575" y="2362200"/>
            <a:ext cx="2286000" cy="2220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2590800" y="1676400"/>
            <a:ext cx="3733800" cy="3668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1752600" y="838200"/>
            <a:ext cx="5410200" cy="533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1066800" y="152400"/>
            <a:ext cx="6858000" cy="670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3629025" y="2667000"/>
            <a:ext cx="1676400" cy="163195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2927350" y="1981200"/>
            <a:ext cx="3048000" cy="29718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2209800" y="1219200"/>
            <a:ext cx="4495800" cy="45720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Oval 23"/>
          <p:cNvSpPr/>
          <p:nvPr/>
        </p:nvSpPr>
        <p:spPr>
          <a:xfrm>
            <a:off x="1371600" y="381000"/>
            <a:ext cx="6172200" cy="61722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304800" y="-685800"/>
            <a:ext cx="8305800" cy="822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685800" y="-228600"/>
            <a:ext cx="7543800" cy="74676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8" name="Straight Arrow Connector 27"/>
          <p:cNvCxnSpPr>
            <a:stCxn id="2" idx="7"/>
          </p:cNvCxnSpPr>
          <p:nvPr/>
        </p:nvCxnSpPr>
        <p:spPr>
          <a:xfrm rot="5400000" flipH="1" flipV="1">
            <a:off x="5006975" y="0"/>
            <a:ext cx="2917825" cy="3984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81513" y="3556000"/>
            <a:ext cx="4129087" cy="269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 idx="6"/>
            <a:endCxn id="26" idx="6"/>
          </p:cNvCxnSpPr>
          <p:nvPr/>
        </p:nvCxnSpPr>
        <p:spPr>
          <a:xfrm>
            <a:off x="4495800" y="3505200"/>
            <a:ext cx="3733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958850" y="2971800"/>
            <a:ext cx="2917825" cy="3984625"/>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373063" y="393700"/>
            <a:ext cx="4092575" cy="3146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V="1">
            <a:off x="2640807" y="1747043"/>
            <a:ext cx="3524250" cy="30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a:off x="2400300" y="1438275"/>
            <a:ext cx="53975" cy="4092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 idx="0"/>
          </p:cNvCxnSpPr>
          <p:nvPr/>
        </p:nvCxnSpPr>
        <p:spPr>
          <a:xfrm rot="16200000" flipH="1">
            <a:off x="2705101" y="5143500"/>
            <a:ext cx="3429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805363" y="3429000"/>
            <a:ext cx="4114800" cy="3048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66"/>
          <p:cNvGrpSpPr>
            <a:grpSpLocks/>
          </p:cNvGrpSpPr>
          <p:nvPr/>
        </p:nvGrpSpPr>
        <p:grpSpPr bwMode="auto">
          <a:xfrm>
            <a:off x="4702175" y="1101725"/>
            <a:ext cx="3751263" cy="3444875"/>
            <a:chOff x="4701876" y="1101404"/>
            <a:chExt cx="3752015" cy="3445905"/>
          </a:xfrm>
        </p:grpSpPr>
        <p:sp>
          <p:nvSpPr>
            <p:cNvPr id="56" name="TextBox 55"/>
            <p:cNvSpPr txBox="1"/>
            <p:nvPr/>
          </p:nvSpPr>
          <p:spPr>
            <a:xfrm rot="4161391">
              <a:off x="7612186" y="1573777"/>
              <a:ext cx="1314078" cy="369332"/>
            </a:xfrm>
            <a:prstGeom prst="rect">
              <a:avLst/>
            </a:prstGeom>
            <a:noFill/>
          </p:spPr>
          <p:txBody>
            <a:bodyPr spcFirstLastPara="1" wrap="none">
              <a:prstTxWarp prst="textArchUp">
                <a:avLst/>
              </a:prstTxWarp>
              <a:spAutoFit/>
            </a:bodyPr>
            <a:lstStyle/>
            <a:p>
              <a:pPr fontAlgn="auto">
                <a:spcBef>
                  <a:spcPts val="0"/>
                </a:spcBef>
                <a:spcAft>
                  <a:spcPts val="0"/>
                </a:spcAft>
                <a:defRPr/>
              </a:pPr>
              <a:r>
                <a:rPr lang="en-US" sz="1400" dirty="0">
                  <a:latin typeface="Comic Sans MS" pitchFamily="66" charset="0"/>
                  <a:cs typeface="+mn-cs"/>
                </a:rPr>
                <a:t>Wave front</a:t>
              </a:r>
            </a:p>
          </p:txBody>
        </p:sp>
        <p:sp>
          <p:nvSpPr>
            <p:cNvPr id="57" name="TextBox 56"/>
            <p:cNvSpPr txBox="1"/>
            <p:nvPr/>
          </p:nvSpPr>
          <p:spPr>
            <a:xfrm rot="3951439">
              <a:off x="6866810" y="1900283"/>
              <a:ext cx="1314078" cy="369332"/>
            </a:xfrm>
            <a:prstGeom prst="rect">
              <a:avLst/>
            </a:prstGeom>
            <a:noFill/>
          </p:spPr>
          <p:txBody>
            <a:bodyPr spcFirstLastPara="1" wrap="none">
              <a:prstTxWarp prst="textArchUp">
                <a:avLst/>
              </a:prstTxWarp>
              <a:spAutoFit/>
            </a:bodyPr>
            <a:lstStyle/>
            <a:p>
              <a:pPr fontAlgn="auto">
                <a:spcBef>
                  <a:spcPts val="0"/>
                </a:spcBef>
                <a:spcAft>
                  <a:spcPts val="0"/>
                </a:spcAft>
                <a:defRPr/>
              </a:pPr>
              <a:r>
                <a:rPr lang="en-US" sz="1400" dirty="0">
                  <a:latin typeface="Comic Sans MS" pitchFamily="66" charset="0"/>
                  <a:cs typeface="+mn-cs"/>
                </a:rPr>
                <a:t>Wave front</a:t>
              </a:r>
            </a:p>
          </p:txBody>
        </p:sp>
        <p:sp>
          <p:nvSpPr>
            <p:cNvPr id="59" name="TextBox 58"/>
            <p:cNvSpPr txBox="1"/>
            <p:nvPr/>
          </p:nvSpPr>
          <p:spPr>
            <a:xfrm rot="4401638">
              <a:off x="6261236" y="2402739"/>
              <a:ext cx="1314078" cy="369332"/>
            </a:xfrm>
            <a:prstGeom prst="rect">
              <a:avLst/>
            </a:prstGeom>
            <a:noFill/>
          </p:spPr>
          <p:txBody>
            <a:bodyPr spcFirstLastPara="1" wrap="none">
              <a:prstTxWarp prst="textArchUp">
                <a:avLst/>
              </a:prstTxWarp>
              <a:spAutoFit/>
            </a:bodyPr>
            <a:lstStyle/>
            <a:p>
              <a:pPr fontAlgn="auto">
                <a:spcBef>
                  <a:spcPts val="0"/>
                </a:spcBef>
                <a:spcAft>
                  <a:spcPts val="0"/>
                </a:spcAft>
                <a:defRPr/>
              </a:pPr>
              <a:r>
                <a:rPr lang="en-US" sz="1200" dirty="0">
                  <a:latin typeface="Comic Sans MS" pitchFamily="66" charset="0"/>
                  <a:cs typeface="+mn-cs"/>
                </a:rPr>
                <a:t>Wave front</a:t>
              </a:r>
            </a:p>
          </p:txBody>
        </p:sp>
        <p:sp>
          <p:nvSpPr>
            <p:cNvPr id="64" name="TextBox 63"/>
            <p:cNvSpPr txBox="1"/>
            <p:nvPr/>
          </p:nvSpPr>
          <p:spPr>
            <a:xfrm rot="4799974">
              <a:off x="5506320" y="2859939"/>
              <a:ext cx="1314078" cy="369332"/>
            </a:xfrm>
            <a:prstGeom prst="rect">
              <a:avLst/>
            </a:prstGeom>
            <a:noFill/>
          </p:spPr>
          <p:txBody>
            <a:bodyPr spcFirstLastPara="1" wrap="none">
              <a:prstTxWarp prst="textArchUp">
                <a:avLst/>
              </a:prstTxWarp>
              <a:spAutoFit/>
            </a:bodyPr>
            <a:lstStyle/>
            <a:p>
              <a:pPr fontAlgn="auto">
                <a:spcBef>
                  <a:spcPts val="0"/>
                </a:spcBef>
                <a:spcAft>
                  <a:spcPts val="0"/>
                </a:spcAft>
                <a:defRPr/>
              </a:pPr>
              <a:r>
                <a:rPr lang="en-US" sz="1000" dirty="0">
                  <a:latin typeface="Comic Sans MS" pitchFamily="66" charset="0"/>
                  <a:cs typeface="+mn-cs"/>
                </a:rPr>
                <a:t>Wave front</a:t>
              </a:r>
            </a:p>
          </p:txBody>
        </p:sp>
        <p:sp>
          <p:nvSpPr>
            <p:cNvPr id="65" name="TextBox 64"/>
            <p:cNvSpPr txBox="1"/>
            <p:nvPr/>
          </p:nvSpPr>
          <p:spPr>
            <a:xfrm rot="4765005">
              <a:off x="4908161" y="3326555"/>
              <a:ext cx="1314078" cy="369332"/>
            </a:xfrm>
            <a:prstGeom prst="rect">
              <a:avLst/>
            </a:prstGeom>
            <a:noFill/>
          </p:spPr>
          <p:txBody>
            <a:bodyPr spcFirstLastPara="1" wrap="none">
              <a:prstTxWarp prst="textArchUp">
                <a:avLst/>
              </a:prstTxWarp>
              <a:spAutoFit/>
            </a:bodyPr>
            <a:lstStyle/>
            <a:p>
              <a:pPr fontAlgn="auto">
                <a:spcBef>
                  <a:spcPts val="0"/>
                </a:spcBef>
                <a:spcAft>
                  <a:spcPts val="0"/>
                </a:spcAft>
                <a:defRPr/>
              </a:pPr>
              <a:r>
                <a:rPr lang="en-US" sz="1000" dirty="0">
                  <a:latin typeface="Comic Sans MS" pitchFamily="66" charset="0"/>
                  <a:cs typeface="+mn-cs"/>
                </a:rPr>
                <a:t>Wave front</a:t>
              </a:r>
            </a:p>
          </p:txBody>
        </p:sp>
        <p:sp>
          <p:nvSpPr>
            <p:cNvPr id="66" name="TextBox 65"/>
            <p:cNvSpPr txBox="1"/>
            <p:nvPr/>
          </p:nvSpPr>
          <p:spPr>
            <a:xfrm rot="6104685">
              <a:off x="4229503" y="3705604"/>
              <a:ext cx="1314078" cy="369332"/>
            </a:xfrm>
            <a:prstGeom prst="rect">
              <a:avLst/>
            </a:prstGeom>
            <a:noFill/>
          </p:spPr>
          <p:txBody>
            <a:bodyPr spcFirstLastPara="1" wrap="none">
              <a:prstTxWarp prst="textArchUp">
                <a:avLst/>
              </a:prstTxWarp>
              <a:spAutoFit/>
            </a:bodyPr>
            <a:lstStyle/>
            <a:p>
              <a:pPr fontAlgn="auto">
                <a:spcBef>
                  <a:spcPts val="0"/>
                </a:spcBef>
                <a:spcAft>
                  <a:spcPts val="0"/>
                </a:spcAft>
                <a:defRPr/>
              </a:pPr>
              <a:r>
                <a:rPr lang="en-US" sz="800" dirty="0">
                  <a:latin typeface="Comic Sans MS" pitchFamily="66" charset="0"/>
                  <a:cs typeface="+mn-cs"/>
                </a:rPr>
                <a:t>Wave front</a:t>
              </a:r>
            </a:p>
          </p:txBody>
        </p:sp>
      </p:grpSp>
      <p:grpSp>
        <p:nvGrpSpPr>
          <p:cNvPr id="6" name="Group 70"/>
          <p:cNvGrpSpPr>
            <a:grpSpLocks/>
          </p:cNvGrpSpPr>
          <p:nvPr/>
        </p:nvGrpSpPr>
        <p:grpSpPr bwMode="auto">
          <a:xfrm>
            <a:off x="1112838" y="1179513"/>
            <a:ext cx="6170612" cy="4427537"/>
            <a:chOff x="1113304" y="1179500"/>
            <a:chExt cx="6170574" cy="4427740"/>
          </a:xfrm>
        </p:grpSpPr>
        <p:sp>
          <p:nvSpPr>
            <p:cNvPr id="21538" name="TextBox 59"/>
            <p:cNvSpPr txBox="1">
              <a:spLocks noChangeArrowheads="1"/>
            </p:cNvSpPr>
            <p:nvPr/>
          </p:nvSpPr>
          <p:spPr bwMode="auto">
            <a:xfrm rot="-2270987">
              <a:off x="6675904" y="1250394"/>
              <a:ext cx="455574" cy="307777"/>
            </a:xfrm>
            <a:prstGeom prst="rect">
              <a:avLst/>
            </a:prstGeom>
            <a:noFill/>
            <a:ln w="9525">
              <a:noFill/>
              <a:miter lim="800000"/>
              <a:headEnd/>
              <a:tailEnd/>
            </a:ln>
          </p:spPr>
          <p:txBody>
            <a:bodyPr wrap="none">
              <a:spAutoFit/>
            </a:bodyPr>
            <a:lstStyle/>
            <a:p>
              <a:r>
                <a:rPr lang="en-US" sz="1400">
                  <a:latin typeface="Comic Sans MS" pitchFamily="66" charset="0"/>
                </a:rPr>
                <a:t>ray</a:t>
              </a:r>
            </a:p>
          </p:txBody>
        </p:sp>
        <p:sp>
          <p:nvSpPr>
            <p:cNvPr id="21539" name="TextBox 60"/>
            <p:cNvSpPr txBox="1">
              <a:spLocks noChangeArrowheads="1"/>
            </p:cNvSpPr>
            <p:nvPr/>
          </p:nvSpPr>
          <p:spPr bwMode="auto">
            <a:xfrm rot="2195636">
              <a:off x="6828304" y="4982259"/>
              <a:ext cx="455574" cy="307777"/>
            </a:xfrm>
            <a:prstGeom prst="rect">
              <a:avLst/>
            </a:prstGeom>
            <a:noFill/>
            <a:ln w="9525">
              <a:noFill/>
              <a:miter lim="800000"/>
              <a:headEnd/>
              <a:tailEnd/>
            </a:ln>
          </p:spPr>
          <p:txBody>
            <a:bodyPr wrap="none">
              <a:spAutoFit/>
            </a:bodyPr>
            <a:lstStyle/>
            <a:p>
              <a:r>
                <a:rPr lang="en-US" sz="1400">
                  <a:latin typeface="Comic Sans MS" pitchFamily="66" charset="0"/>
                </a:rPr>
                <a:t>ray</a:t>
              </a:r>
            </a:p>
          </p:txBody>
        </p:sp>
        <p:sp>
          <p:nvSpPr>
            <p:cNvPr id="21540" name="TextBox 61"/>
            <p:cNvSpPr txBox="1">
              <a:spLocks noChangeArrowheads="1"/>
            </p:cNvSpPr>
            <p:nvPr/>
          </p:nvSpPr>
          <p:spPr bwMode="auto">
            <a:xfrm rot="-5165029">
              <a:off x="4008904" y="1402794"/>
              <a:ext cx="455574" cy="307777"/>
            </a:xfrm>
            <a:prstGeom prst="rect">
              <a:avLst/>
            </a:prstGeom>
            <a:noFill/>
            <a:ln w="9525">
              <a:noFill/>
              <a:miter lim="800000"/>
              <a:headEnd/>
              <a:tailEnd/>
            </a:ln>
          </p:spPr>
          <p:txBody>
            <a:bodyPr wrap="none">
              <a:spAutoFit/>
            </a:bodyPr>
            <a:lstStyle/>
            <a:p>
              <a:r>
                <a:rPr lang="en-US" sz="1400">
                  <a:latin typeface="Comic Sans MS" pitchFamily="66" charset="0"/>
                </a:rPr>
                <a:t>ray</a:t>
              </a:r>
            </a:p>
          </p:txBody>
        </p:sp>
        <p:sp>
          <p:nvSpPr>
            <p:cNvPr id="21541" name="TextBox 62"/>
            <p:cNvSpPr txBox="1">
              <a:spLocks noChangeArrowheads="1"/>
            </p:cNvSpPr>
            <p:nvPr/>
          </p:nvSpPr>
          <p:spPr bwMode="auto">
            <a:xfrm rot="2510047">
              <a:off x="1113304" y="1179500"/>
              <a:ext cx="455574" cy="307777"/>
            </a:xfrm>
            <a:prstGeom prst="rect">
              <a:avLst/>
            </a:prstGeom>
            <a:noFill/>
            <a:ln w="9525">
              <a:noFill/>
              <a:miter lim="800000"/>
              <a:headEnd/>
              <a:tailEnd/>
            </a:ln>
          </p:spPr>
          <p:txBody>
            <a:bodyPr wrap="none">
              <a:spAutoFit/>
            </a:bodyPr>
            <a:lstStyle/>
            <a:p>
              <a:r>
                <a:rPr lang="en-US" sz="1400">
                  <a:latin typeface="Comic Sans MS" pitchFamily="66" charset="0"/>
                </a:rPr>
                <a:t>ray</a:t>
              </a:r>
            </a:p>
          </p:txBody>
        </p:sp>
        <p:sp>
          <p:nvSpPr>
            <p:cNvPr id="21542" name="TextBox 67"/>
            <p:cNvSpPr txBox="1">
              <a:spLocks noChangeArrowheads="1"/>
            </p:cNvSpPr>
            <p:nvPr/>
          </p:nvSpPr>
          <p:spPr bwMode="auto">
            <a:xfrm rot="5400000">
              <a:off x="4345702" y="5225564"/>
              <a:ext cx="455574" cy="307777"/>
            </a:xfrm>
            <a:prstGeom prst="rect">
              <a:avLst/>
            </a:prstGeom>
            <a:noFill/>
            <a:ln w="9525">
              <a:noFill/>
              <a:miter lim="800000"/>
              <a:headEnd/>
              <a:tailEnd/>
            </a:ln>
          </p:spPr>
          <p:txBody>
            <a:bodyPr wrap="none">
              <a:spAutoFit/>
            </a:bodyPr>
            <a:lstStyle/>
            <a:p>
              <a:r>
                <a:rPr lang="en-US" sz="1400">
                  <a:latin typeface="Comic Sans MS" pitchFamily="66" charset="0"/>
                </a:rPr>
                <a:t>ray</a:t>
              </a:r>
            </a:p>
          </p:txBody>
        </p:sp>
        <p:sp>
          <p:nvSpPr>
            <p:cNvPr id="21543" name="TextBox 68"/>
            <p:cNvSpPr txBox="1">
              <a:spLocks noChangeArrowheads="1"/>
            </p:cNvSpPr>
            <p:nvPr/>
          </p:nvSpPr>
          <p:spPr bwMode="auto">
            <a:xfrm rot="8493023">
              <a:off x="1494638" y="5134659"/>
              <a:ext cx="455574" cy="307777"/>
            </a:xfrm>
            <a:prstGeom prst="rect">
              <a:avLst/>
            </a:prstGeom>
            <a:noFill/>
            <a:ln w="9525">
              <a:noFill/>
              <a:miter lim="800000"/>
              <a:headEnd/>
              <a:tailEnd/>
            </a:ln>
          </p:spPr>
          <p:txBody>
            <a:bodyPr wrap="none">
              <a:spAutoFit/>
            </a:bodyPr>
            <a:lstStyle/>
            <a:p>
              <a:r>
                <a:rPr lang="en-US" sz="1400">
                  <a:latin typeface="Comic Sans MS" pitchFamily="66" charset="0"/>
                </a:rPr>
                <a:t>ray</a:t>
              </a:r>
            </a:p>
          </p:txBody>
        </p:sp>
        <p:sp>
          <p:nvSpPr>
            <p:cNvPr id="21544" name="TextBox 69"/>
            <p:cNvSpPr txBox="1">
              <a:spLocks noChangeArrowheads="1"/>
            </p:cNvSpPr>
            <p:nvPr/>
          </p:nvSpPr>
          <p:spPr bwMode="auto">
            <a:xfrm>
              <a:off x="1342238" y="3153459"/>
              <a:ext cx="455574" cy="307777"/>
            </a:xfrm>
            <a:prstGeom prst="rect">
              <a:avLst/>
            </a:prstGeom>
            <a:noFill/>
            <a:ln w="9525">
              <a:noFill/>
              <a:miter lim="800000"/>
              <a:headEnd/>
              <a:tailEnd/>
            </a:ln>
          </p:spPr>
          <p:txBody>
            <a:bodyPr wrap="none">
              <a:spAutoFit/>
            </a:bodyPr>
            <a:lstStyle/>
            <a:p>
              <a:r>
                <a:rPr lang="en-US" sz="1400">
                  <a:latin typeface="Comic Sans MS" pitchFamily="66" charset="0"/>
                </a:rPr>
                <a:t>ray</a:t>
              </a:r>
            </a:p>
          </p:txBody>
        </p:sp>
      </p:grpSp>
      <p:sp>
        <p:nvSpPr>
          <p:cNvPr id="74" name="Title 7"/>
          <p:cNvSpPr txBox="1">
            <a:spLocks/>
          </p:cNvSpPr>
          <p:nvPr/>
        </p:nvSpPr>
        <p:spPr>
          <a:xfrm>
            <a:off x="304800" y="46038"/>
            <a:ext cx="8229600" cy="1020762"/>
          </a:xfrm>
          <a:prstGeom prst="rect">
            <a:avLst/>
          </a:prstGeom>
          <a:ln>
            <a:noFill/>
          </a:ln>
        </p:spPr>
        <p:txBody>
          <a:bodyPr/>
          <a:lstStyle/>
          <a:p>
            <a:pPr algn="ctr" fontAlgn="auto">
              <a:spcBef>
                <a:spcPts val="0"/>
              </a:spcBef>
              <a:spcAft>
                <a:spcPts val="0"/>
              </a:spcAft>
              <a:defRPr/>
            </a:pPr>
            <a:r>
              <a:rPr lang="en-US" sz="2800" b="1" dirty="0">
                <a:solidFill>
                  <a:srgbClr val="0000FF"/>
                </a:solidFill>
                <a:latin typeface="Comic Sans MS" pitchFamily="66" charset="0"/>
                <a:cs typeface="+mn-cs"/>
                <a:hlinkClick r:id="rId2"/>
              </a:rPr>
              <a:t>17-2 Sound Wave: Animation</a:t>
            </a:r>
            <a:endParaRPr lang="en-US" sz="2800" b="1" dirty="0">
              <a:solidFill>
                <a:srgbClr val="0000FF"/>
              </a:solidFill>
              <a:latin typeface="Comic Sans MS" pitchFamily="66" charset="0"/>
              <a:cs typeface="+mn-cs"/>
            </a:endParaRPr>
          </a:p>
          <a:p>
            <a:pPr algn="ctr" fontAlgn="auto">
              <a:spcBef>
                <a:spcPts val="0"/>
              </a:spcBef>
              <a:spcAft>
                <a:spcPts val="0"/>
              </a:spcAft>
              <a:defRPr/>
            </a:pPr>
            <a:endParaRPr lang="en-US" sz="4400" b="1" dirty="0">
              <a:solidFill>
                <a:srgbClr val="00B0F0"/>
              </a:solidFill>
              <a:latin typeface="+mj-lt"/>
              <a:ea typeface="+mj-ea"/>
              <a:cs typeface="+mj-cs"/>
            </a:endParaRPr>
          </a:p>
        </p:txBody>
      </p:sp>
      <p:sp>
        <p:nvSpPr>
          <p:cNvPr id="75" name="Rectangle 74"/>
          <p:cNvSpPr>
            <a:spLocks noChangeArrowheads="1"/>
          </p:cNvSpPr>
          <p:nvPr/>
        </p:nvSpPr>
        <p:spPr bwMode="auto">
          <a:xfrm>
            <a:off x="381000" y="5867400"/>
            <a:ext cx="8382000" cy="369888"/>
          </a:xfrm>
          <a:prstGeom prst="rect">
            <a:avLst/>
          </a:prstGeom>
          <a:solidFill>
            <a:srgbClr val="FFFF00"/>
          </a:solidFill>
          <a:ln w="9525">
            <a:noFill/>
            <a:miter lim="800000"/>
            <a:headEnd/>
            <a:tailEnd/>
          </a:ln>
        </p:spPr>
        <p:txBody>
          <a:bodyPr>
            <a:spAutoFit/>
          </a:bodyPr>
          <a:lstStyle/>
          <a:p>
            <a:r>
              <a:rPr lang="en-US" b="1">
                <a:solidFill>
                  <a:schemeClr val="hlink"/>
                </a:solidFill>
                <a:latin typeface="Comic Sans MS" pitchFamily="66" charset="0"/>
              </a:rPr>
              <a:t>Wavefronts</a:t>
            </a:r>
            <a:r>
              <a:rPr lang="en-US" b="1">
                <a:latin typeface="Comic Sans MS" pitchFamily="66" charset="0"/>
              </a:rPr>
              <a:t>: Surfaces over which the oscillations have the same value.</a:t>
            </a:r>
            <a:endParaRPr lang="en-US">
              <a:latin typeface="Calibri" pitchFamily="34" charset="0"/>
            </a:endParaRPr>
          </a:p>
        </p:txBody>
      </p:sp>
      <p:sp>
        <p:nvSpPr>
          <p:cNvPr id="76" name="Rectangle 75"/>
          <p:cNvSpPr/>
          <p:nvPr/>
        </p:nvSpPr>
        <p:spPr>
          <a:xfrm>
            <a:off x="381000" y="6248400"/>
            <a:ext cx="8534400" cy="369888"/>
          </a:xfrm>
          <a:prstGeom prst="rect">
            <a:avLst/>
          </a:prstGeom>
          <a:solidFill>
            <a:schemeClr val="accent6">
              <a:lumMod val="60000"/>
              <a:lumOff val="40000"/>
            </a:schemeClr>
          </a:solidFill>
        </p:spPr>
        <p:txBody>
          <a:bodyPr>
            <a:spAutoFit/>
          </a:bodyPr>
          <a:lstStyle/>
          <a:p>
            <a:pPr fontAlgn="auto">
              <a:spcBef>
                <a:spcPts val="0"/>
              </a:spcBef>
              <a:spcAft>
                <a:spcPts val="0"/>
              </a:spcAft>
              <a:buClr>
                <a:schemeClr val="hlink"/>
              </a:buClr>
              <a:defRPr/>
            </a:pPr>
            <a:r>
              <a:rPr lang="en-US" b="1" dirty="0">
                <a:solidFill>
                  <a:schemeClr val="hlink"/>
                </a:solidFill>
                <a:latin typeface="Comic Sans MS" pitchFamily="66" charset="0"/>
                <a:cs typeface="+mn-cs"/>
              </a:rPr>
              <a:t>Rays :</a:t>
            </a:r>
            <a:r>
              <a:rPr lang="en-US" b="1" dirty="0">
                <a:solidFill>
                  <a:schemeClr val="folHlink"/>
                </a:solidFill>
                <a:latin typeface="Comic Sans MS" pitchFamily="66" charset="0"/>
                <a:cs typeface="+mn-cs"/>
              </a:rPr>
              <a:t> </a:t>
            </a:r>
            <a:r>
              <a:rPr lang="en-US" sz="1600" b="1" dirty="0">
                <a:latin typeface="Comic Sans MS" pitchFamily="66" charset="0"/>
                <a:cs typeface="+mn-cs"/>
              </a:rPr>
              <a:t>lines representing the direction of sound wave. Rays are </a:t>
            </a:r>
            <a:r>
              <a:rPr lang="en-US" sz="1600" b="1" dirty="0">
                <a:latin typeface="Comic Sans MS" pitchFamily="66" charset="0"/>
                <a:cs typeface="+mn-cs"/>
                <a:sym typeface="Symbol" pitchFamily="18" charset="2"/>
              </a:rPr>
              <a:t> to </a:t>
            </a:r>
            <a:r>
              <a:rPr lang="en-US" sz="1600" b="1" dirty="0" err="1">
                <a:latin typeface="Comic Sans MS" pitchFamily="66" charset="0"/>
                <a:cs typeface="+mn-cs"/>
                <a:sym typeface="Symbol" pitchFamily="18" charset="2"/>
              </a:rPr>
              <a:t>wavefronts</a:t>
            </a:r>
            <a:endParaRPr lang="en-US" sz="1600" b="1" dirty="0">
              <a:latin typeface="Comic Sans MS" pitchFamily="66" charset="0"/>
              <a:cs typeface="+mn-cs"/>
              <a:sym typeface="Symbol" pitchFamily="18" charset="2"/>
            </a:endParaRPr>
          </a:p>
        </p:txBody>
      </p:sp>
      <p:grpSp>
        <p:nvGrpSpPr>
          <p:cNvPr id="8" name="Group 78"/>
          <p:cNvGrpSpPr>
            <a:grpSpLocks/>
          </p:cNvGrpSpPr>
          <p:nvPr/>
        </p:nvGrpSpPr>
        <p:grpSpPr bwMode="auto">
          <a:xfrm>
            <a:off x="525463" y="1254125"/>
            <a:ext cx="717550" cy="1630363"/>
            <a:chOff x="525485" y="1253804"/>
            <a:chExt cx="718248" cy="1630140"/>
          </a:xfrm>
        </p:grpSpPr>
        <p:sp>
          <p:nvSpPr>
            <p:cNvPr id="77" name="TextBox 76"/>
            <p:cNvSpPr txBox="1"/>
            <p:nvPr/>
          </p:nvSpPr>
          <p:spPr>
            <a:xfrm rot="17834453">
              <a:off x="53112" y="1726177"/>
              <a:ext cx="1314078" cy="369332"/>
            </a:xfrm>
            <a:prstGeom prst="rect">
              <a:avLst/>
            </a:prstGeom>
            <a:noFill/>
          </p:spPr>
          <p:txBody>
            <a:bodyPr spcFirstLastPara="1" wrap="none">
              <a:prstTxWarp prst="textArchUp">
                <a:avLst/>
              </a:prstTxWarp>
              <a:spAutoFit/>
            </a:bodyPr>
            <a:lstStyle/>
            <a:p>
              <a:pPr fontAlgn="auto">
                <a:spcBef>
                  <a:spcPts val="0"/>
                </a:spcBef>
                <a:spcAft>
                  <a:spcPts val="0"/>
                </a:spcAft>
                <a:defRPr/>
              </a:pPr>
              <a:r>
                <a:rPr lang="en-US" sz="1400" dirty="0">
                  <a:latin typeface="Comic Sans MS" pitchFamily="66" charset="0"/>
                  <a:cs typeface="+mn-cs"/>
                </a:rPr>
                <a:t>compression</a:t>
              </a:r>
            </a:p>
          </p:txBody>
        </p:sp>
        <p:sp>
          <p:nvSpPr>
            <p:cNvPr id="78" name="TextBox 77"/>
            <p:cNvSpPr txBox="1"/>
            <p:nvPr/>
          </p:nvSpPr>
          <p:spPr>
            <a:xfrm rot="17834453">
              <a:off x="402028" y="2042239"/>
              <a:ext cx="1314078" cy="369332"/>
            </a:xfrm>
            <a:prstGeom prst="rect">
              <a:avLst/>
            </a:prstGeom>
            <a:noFill/>
          </p:spPr>
          <p:txBody>
            <a:bodyPr spcFirstLastPara="1" wrap="none">
              <a:prstTxWarp prst="textArchUp">
                <a:avLst/>
              </a:prstTxWarp>
              <a:spAutoFit/>
            </a:bodyPr>
            <a:lstStyle/>
            <a:p>
              <a:pPr fontAlgn="auto">
                <a:spcBef>
                  <a:spcPts val="0"/>
                </a:spcBef>
                <a:spcAft>
                  <a:spcPts val="0"/>
                </a:spcAft>
                <a:defRPr/>
              </a:pPr>
              <a:r>
                <a:rPr lang="en-US" sz="1400" dirty="0">
                  <a:latin typeface="Comic Sans MS" pitchFamily="66" charset="0"/>
                  <a:cs typeface="+mn-cs"/>
                </a:rPr>
                <a:t>rarefaction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childTnLst>
                                    <p:animClr clrSpc="rgb" dir="cw">
                                      <p:cBhvr override="childStyle">
                                        <p:cTn id="6" dur="50" fill="hold"/>
                                        <p:tgtEl>
                                          <p:spTgt spid="2"/>
                                        </p:tgtEl>
                                        <p:attrNameLst>
                                          <p:attrName>style.color</p:attrName>
                                        </p:attrNameLst>
                                      </p:cBhvr>
                                      <p:to>
                                        <a:schemeClr val="accent2"/>
                                      </p:to>
                                    </p:animClr>
                                    <p:animClr clrSpc="rgb" dir="cw">
                                      <p:cBhvr>
                                        <p:cTn id="7" dur="50" fill="hold"/>
                                        <p:tgtEl>
                                          <p:spTgt spid="2"/>
                                        </p:tgtEl>
                                        <p:attrNameLst>
                                          <p:attrName>fillcolor</p:attrName>
                                        </p:attrNameLst>
                                      </p:cBhvr>
                                      <p:to>
                                        <a:schemeClr val="accent2"/>
                                      </p:to>
                                    </p:animClr>
                                    <p:set>
                                      <p:cBhvr>
                                        <p:cTn id="8" dur="50" fill="hold"/>
                                        <p:tgtEl>
                                          <p:spTgt spid="2"/>
                                        </p:tgtEl>
                                        <p:attrNameLst>
                                          <p:attrName>fill.type</p:attrName>
                                        </p:attrNameLst>
                                      </p:cBhvr>
                                      <p:to>
                                        <p:strVal val="solid"/>
                                      </p:to>
                                    </p:set>
                                    <p:set>
                                      <p:cBhvr>
                                        <p:cTn id="9" dur="50" fill="hold"/>
                                        <p:tgtEl>
                                          <p:spTgt spid="2"/>
                                        </p:tgtEl>
                                        <p:attrNameLst>
                                          <p:attrName>fill.on</p:attrName>
                                        </p:attrNameLst>
                                      </p:cBhvr>
                                      <p:to>
                                        <p:strVal val="true"/>
                                      </p:to>
                                    </p:set>
                                    <p:animRot by="120000">
                                      <p:cBhvr>
                                        <p:cTn id="10" dur="50" fill="hold">
                                          <p:stCondLst>
                                            <p:cond delay="0"/>
                                          </p:stCondLst>
                                        </p:cTn>
                                        <p:tgtEl>
                                          <p:spTgt spid="2"/>
                                        </p:tgtEl>
                                        <p:attrNameLst>
                                          <p:attrName>r</p:attrName>
                                        </p:attrNameLst>
                                      </p:cBhvr>
                                    </p:animRot>
                                    <p:animRot by="-240000">
                                      <p:cBhvr>
                                        <p:cTn id="11" dur="100" fill="hold">
                                          <p:stCondLst>
                                            <p:cond delay="100"/>
                                          </p:stCondLst>
                                        </p:cTn>
                                        <p:tgtEl>
                                          <p:spTgt spid="2"/>
                                        </p:tgtEl>
                                        <p:attrNameLst>
                                          <p:attrName>r</p:attrName>
                                        </p:attrNameLst>
                                      </p:cBhvr>
                                    </p:animRot>
                                    <p:animRot by="240000">
                                      <p:cBhvr>
                                        <p:cTn id="12" dur="100" fill="hold">
                                          <p:stCondLst>
                                            <p:cond delay="200"/>
                                          </p:stCondLst>
                                        </p:cTn>
                                        <p:tgtEl>
                                          <p:spTgt spid="2"/>
                                        </p:tgtEl>
                                        <p:attrNameLst>
                                          <p:attrName>r</p:attrName>
                                        </p:attrNameLst>
                                      </p:cBhvr>
                                    </p:animRot>
                                    <p:animRot by="-240000">
                                      <p:cBhvr>
                                        <p:cTn id="13" dur="100" fill="hold">
                                          <p:stCondLst>
                                            <p:cond delay="300"/>
                                          </p:stCondLst>
                                        </p:cTn>
                                        <p:tgtEl>
                                          <p:spTgt spid="2"/>
                                        </p:tgtEl>
                                        <p:attrNameLst>
                                          <p:attrName>r</p:attrName>
                                        </p:attrNameLst>
                                      </p:cBhvr>
                                    </p:animRot>
                                    <p:animRot by="120000">
                                      <p:cBhvr>
                                        <p:cTn id="14" dur="100" fill="hold">
                                          <p:stCondLst>
                                            <p:cond delay="400"/>
                                          </p:stCondLst>
                                        </p:cTn>
                                        <p:tgtEl>
                                          <p:spTgt spid="2"/>
                                        </p:tgtEl>
                                        <p:attrNameLst>
                                          <p:attrName>r</p:attrName>
                                        </p:attrNameLst>
                                      </p:cBhvr>
                                    </p:animRot>
                                  </p:childTnLst>
                                </p:cTn>
                              </p:par>
                              <p:par>
                                <p:cTn id="15" presetID="6" presetClass="emph" presetSubtype="0" repeatCount="indefinite" fill="hold" grpId="0" nodeType="withEffect">
                                  <p:stCondLst>
                                    <p:cond delay="0"/>
                                  </p:stCondLst>
                                  <p:endCondLst>
                                    <p:cond evt="onNext" delay="0">
                                      <p:tgtEl>
                                        <p:sldTgt/>
                                      </p:tgtEl>
                                    </p:cond>
                                  </p:endCondLst>
                                  <p:childTnLst>
                                    <p:animScale>
                                      <p:cBhvr>
                                        <p:cTn id="16" dur="500" fill="hold"/>
                                        <p:tgtEl>
                                          <p:spTgt spid="3"/>
                                        </p:tgtEl>
                                      </p:cBhvr>
                                      <p:by x="3050000" y="3050000"/>
                                    </p:animScale>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20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60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80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100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120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140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160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180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200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220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240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3"/>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ipe(left)">
                                      <p:cBhvr>
                                        <p:cTn id="73" dur="5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7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right)">
                                      <p:cBhvr>
                                        <p:cTn id="82" dur="500"/>
                                        <p:tgtEl>
                                          <p:spTgt spid="46"/>
                                        </p:tgtEl>
                                      </p:cBhvr>
                                    </p:animEffect>
                                  </p:childTnLst>
                                </p:cTn>
                              </p:par>
                              <p:par>
                                <p:cTn id="83" presetID="22" presetClass="entr" presetSubtype="2"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right)">
                                      <p:cBhvr>
                                        <p:cTn id="85" dur="500"/>
                                        <p:tgtEl>
                                          <p:spTgt spid="37"/>
                                        </p:tgtEl>
                                      </p:cBhvr>
                                    </p:animEffect>
                                  </p:childTnLst>
                                </p:cTn>
                              </p:par>
                              <p:par>
                                <p:cTn id="86" presetID="22" presetClass="entr" presetSubtype="2" fill="hold"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right)">
                                      <p:cBhvr>
                                        <p:cTn id="88" dur="500"/>
                                        <p:tgtEl>
                                          <p:spTgt spid="38"/>
                                        </p:tgtEl>
                                      </p:cBhvr>
                                    </p:animEffect>
                                  </p:childTnLst>
                                </p:cTn>
                              </p:par>
                              <p:par>
                                <p:cTn id="89" presetID="22" presetClass="entr" presetSubtype="4"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down)">
                                      <p:cBhvr>
                                        <p:cTn id="91" dur="500"/>
                                        <p:tgtEl>
                                          <p:spTgt spid="40"/>
                                        </p:tgtEl>
                                      </p:cBhvr>
                                    </p:animEffect>
                                  </p:childTnLst>
                                </p:cTn>
                              </p:par>
                              <p:par>
                                <p:cTn id="92" presetID="22" presetClass="entr" presetSubtype="1" fill="hold" nodeType="with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up)">
                                      <p:cBhvr>
                                        <p:cTn id="94" dur="500"/>
                                        <p:tgtEl>
                                          <p:spTgt spid="51"/>
                                        </p:tgtEl>
                                      </p:cBhvr>
                                    </p:animEffect>
                                  </p:childTnLst>
                                </p:cTn>
                              </p:par>
                              <p:par>
                                <p:cTn id="95" presetID="22" presetClass="entr" presetSubtype="8"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par>
                                <p:cTn id="98" presetID="22" presetClass="entr" presetSubtype="8" fill="hold"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wipe(left)">
                                      <p:cBhvr>
                                        <p:cTn id="100" dur="500"/>
                                        <p:tgtEl>
                                          <p:spTgt spid="34"/>
                                        </p:tgtEl>
                                      </p:cBhvr>
                                    </p:animEffect>
                                  </p:childTnLst>
                                </p:cTn>
                              </p:par>
                              <p:par>
                                <p:cTn id="101" presetID="22" presetClass="entr" presetSubtype="8" fill="hold"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left)">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76"/>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nodeType="afterEffect">
                                  <p:stCondLst>
                                    <p:cond delay="0"/>
                                  </p:stCondLst>
                                  <p:childTnLst>
                                    <p:set>
                                      <p:cBhvr>
                                        <p:cTn id="110" dur="1" fill="hold">
                                          <p:stCondLst>
                                            <p:cond delay="0"/>
                                          </p:stCondLst>
                                        </p:cTn>
                                        <p:tgtEl>
                                          <p:spTgt spid="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childTnLst>
                                </p:cTn>
                              </p:par>
                              <p:par>
                                <p:cTn id="113" presetID="21" presetClass="emph" presetSubtype="0" fill="hold" grpId="1" nodeType="withEffect">
                                  <p:stCondLst>
                                    <p:cond delay="0"/>
                                  </p:stCondLst>
                                  <p:childTnLst>
                                    <p:animClr clrSpc="hsl" dir="cw">
                                      <p:cBhvr override="childStyle">
                                        <p:cTn id="114" dur="500" fill="hold"/>
                                        <p:tgtEl>
                                          <p:spTgt spid="55"/>
                                        </p:tgtEl>
                                        <p:attrNameLst>
                                          <p:attrName>style.color</p:attrName>
                                        </p:attrNameLst>
                                      </p:cBhvr>
                                      <p:by>
                                        <p:hsl h="7200000" s="0" l="0"/>
                                      </p:by>
                                    </p:animClr>
                                    <p:animClr clrSpc="hsl" dir="cw">
                                      <p:cBhvr>
                                        <p:cTn id="115" dur="500" fill="hold"/>
                                        <p:tgtEl>
                                          <p:spTgt spid="55"/>
                                        </p:tgtEl>
                                        <p:attrNameLst>
                                          <p:attrName>fillcolor</p:attrName>
                                        </p:attrNameLst>
                                      </p:cBhvr>
                                      <p:by>
                                        <p:hsl h="7200000" s="0" l="0"/>
                                      </p:by>
                                    </p:animClr>
                                    <p:animClr clrSpc="hsl" dir="cw">
                                      <p:cBhvr>
                                        <p:cTn id="116" dur="500" fill="hold"/>
                                        <p:tgtEl>
                                          <p:spTgt spid="55"/>
                                        </p:tgtEl>
                                        <p:attrNameLst>
                                          <p:attrName>stroke.color</p:attrName>
                                        </p:attrNameLst>
                                      </p:cBhvr>
                                      <p:by>
                                        <p:hsl h="7200000" s="0" l="0"/>
                                      </p:by>
                                    </p:animClr>
                                    <p:set>
                                      <p:cBhvr>
                                        <p:cTn id="117" dur="500" fill="hold"/>
                                        <p:tgtEl>
                                          <p:spTgt spid="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2" animBg="1"/>
      <p:bldP spid="3" grpId="1" animBg="1"/>
      <p:bldP spid="5" grpId="0" animBg="1"/>
      <p:bldP spid="5" grpId="1" animBg="1"/>
      <p:bldP spid="7" grpId="0" animBg="1"/>
      <p:bldP spid="9" grpId="0" animBg="1"/>
      <p:bldP spid="11" grpId="0" animBg="1"/>
      <p:bldP spid="14" grpId="0" animBg="1"/>
      <p:bldP spid="16" grpId="0" animBg="1"/>
      <p:bldP spid="17" grpId="0" animBg="1"/>
      <p:bldP spid="19" grpId="0" animBg="1"/>
      <p:bldP spid="19" grpId="1" animBg="1"/>
      <p:bldP spid="21" grpId="0" animBg="1"/>
      <p:bldP spid="21" grpId="1" animBg="1"/>
      <p:bldP spid="23" grpId="0" animBg="1"/>
      <p:bldP spid="23" grpId="1" animBg="1"/>
      <p:bldP spid="24" grpId="0" animBg="1"/>
      <p:bldP spid="24" grpId="1" animBg="1"/>
      <p:bldP spid="25" grpId="0" animBg="1"/>
      <p:bldP spid="26" grpId="0" animBg="1"/>
      <p:bldP spid="26" grpId="1" animBg="1"/>
      <p:bldP spid="55" grpId="0" animBg="1"/>
      <p:bldP spid="55" grpId="1"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667000" y="0"/>
            <a:ext cx="5368649" cy="707886"/>
          </a:xfrm>
          <a:prstGeom prst="rect">
            <a:avLst/>
          </a:prstGeom>
          <a:noFill/>
          <a:ln w="9525">
            <a:noFill/>
            <a:miter lim="800000"/>
            <a:headEnd/>
            <a:tailEnd/>
          </a:ln>
        </p:spPr>
        <p:txBody>
          <a:bodyPr wrap="none">
            <a:spAutoFit/>
          </a:bodyPr>
          <a:lstStyle/>
          <a:p>
            <a:pPr algn="ctr"/>
            <a:r>
              <a:rPr lang="en-US" sz="4000" dirty="0">
                <a:latin typeface="Calibri" pitchFamily="34" charset="0"/>
              </a:rPr>
              <a:t>Intensity and sound level</a:t>
            </a:r>
          </a:p>
        </p:txBody>
      </p:sp>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5" name="Rectangle 14"/>
          <p:cNvSpPr/>
          <p:nvPr/>
        </p:nvSpPr>
        <p:spPr>
          <a:xfrm>
            <a:off x="533400" y="838200"/>
            <a:ext cx="8229600" cy="1200329"/>
          </a:xfrm>
          <a:prstGeom prst="rect">
            <a:avLst/>
          </a:prstGeom>
        </p:spPr>
        <p:txBody>
          <a:bodyPr wrap="square">
            <a:spAutoFit/>
          </a:bodyPr>
          <a:lstStyle/>
          <a:p>
            <a:r>
              <a:rPr lang="en-US" b="1" dirty="0">
                <a:latin typeface="+mn-lt"/>
              </a:rPr>
              <a:t>T111-Q6. </a:t>
            </a:r>
            <a:r>
              <a:rPr lang="en-US" dirty="0">
                <a:latin typeface="+mn-lt"/>
              </a:rPr>
              <a:t>During a typical workday of eight hours, the average sound intensity arriving at a human ear is 1.8 × 10</a:t>
            </a:r>
            <a:r>
              <a:rPr lang="en-US" baseline="30000" dirty="0">
                <a:latin typeface="+mn-lt"/>
              </a:rPr>
              <a:t>-5 </a:t>
            </a:r>
            <a:r>
              <a:rPr lang="en-US" dirty="0">
                <a:latin typeface="+mn-lt"/>
              </a:rPr>
              <a:t>W/m</a:t>
            </a:r>
            <a:r>
              <a:rPr lang="en-US" baseline="30000" dirty="0">
                <a:latin typeface="+mn-lt"/>
              </a:rPr>
              <a:t>2</a:t>
            </a:r>
            <a:r>
              <a:rPr lang="en-US" dirty="0">
                <a:latin typeface="+mn-lt"/>
              </a:rPr>
              <a:t>. If the area of the human ear through which the sound passes is 2.1 cm</a:t>
            </a:r>
            <a:r>
              <a:rPr lang="en-US" baseline="30000" dirty="0">
                <a:latin typeface="+mn-lt"/>
              </a:rPr>
              <a:t>2</a:t>
            </a:r>
            <a:r>
              <a:rPr lang="en-US" dirty="0">
                <a:latin typeface="+mn-lt"/>
              </a:rPr>
              <a:t>, what is the total energy entering each ear during the workday?  A) 1.1 × 10</a:t>
            </a:r>
            <a:r>
              <a:rPr lang="en-US" baseline="30000" dirty="0">
                <a:latin typeface="+mn-lt"/>
              </a:rPr>
              <a:t>–4  </a:t>
            </a:r>
            <a:r>
              <a:rPr lang="en-US" dirty="0">
                <a:latin typeface="+mn-lt"/>
              </a:rPr>
              <a:t>J</a:t>
            </a:r>
          </a:p>
        </p:txBody>
      </p:sp>
      <p:sp>
        <p:nvSpPr>
          <p:cNvPr id="19" name="Rectangle 18"/>
          <p:cNvSpPr/>
          <p:nvPr/>
        </p:nvSpPr>
        <p:spPr>
          <a:xfrm>
            <a:off x="457200" y="2057400"/>
            <a:ext cx="8458200" cy="923330"/>
          </a:xfrm>
          <a:prstGeom prst="rect">
            <a:avLst/>
          </a:prstGeom>
        </p:spPr>
        <p:txBody>
          <a:bodyPr wrap="square">
            <a:spAutoFit/>
          </a:bodyPr>
          <a:lstStyle/>
          <a:p>
            <a:r>
              <a:rPr lang="en-US" dirty="0">
                <a:latin typeface="+mn-lt"/>
              </a:rPr>
              <a:t> T102- Q6. Which one of the following statements is </a:t>
            </a:r>
            <a:r>
              <a:rPr lang="en-US" b="1" dirty="0">
                <a:latin typeface="+mn-lt"/>
              </a:rPr>
              <a:t>TRUE? </a:t>
            </a:r>
          </a:p>
          <a:p>
            <a:pPr marL="342900" indent="-342900">
              <a:buAutoNum type="alphaUcParenR"/>
            </a:pPr>
            <a:r>
              <a:rPr lang="en-US" dirty="0">
                <a:latin typeface="+mn-lt"/>
              </a:rPr>
              <a:t>If two sound waves have the same intensity level (in decibels), they must have the same intensity.</a:t>
            </a:r>
          </a:p>
        </p:txBody>
      </p:sp>
      <p:sp>
        <p:nvSpPr>
          <p:cNvPr id="20" name="Rectangle 11"/>
          <p:cNvSpPr>
            <a:spLocks noChangeArrowheads="1"/>
          </p:cNvSpPr>
          <p:nvPr/>
        </p:nvSpPr>
        <p:spPr bwMode="auto">
          <a:xfrm>
            <a:off x="457200" y="3048000"/>
            <a:ext cx="8382000" cy="923330"/>
          </a:xfrm>
          <a:prstGeom prst="rect">
            <a:avLst/>
          </a:prstGeom>
          <a:noFill/>
          <a:ln w="9525">
            <a:noFill/>
            <a:miter lim="800000"/>
            <a:headEnd/>
            <a:tailEnd/>
          </a:ln>
        </p:spPr>
        <p:txBody>
          <a:bodyPr>
            <a:spAutoFit/>
          </a:bodyPr>
          <a:lstStyle/>
          <a:p>
            <a:r>
              <a:rPr lang="en-US" dirty="0">
                <a:latin typeface="+mn-lt"/>
              </a:rPr>
              <a:t>T101-Q5. The intensity of a certain sound wave is 6.0 </a:t>
            </a:r>
            <a:r>
              <a:rPr lang="en-US" dirty="0" err="1">
                <a:latin typeface="+mn-lt"/>
              </a:rPr>
              <a:t>μW</a:t>
            </a:r>
            <a:r>
              <a:rPr lang="en-US" dirty="0">
                <a:latin typeface="+mn-lt"/>
              </a:rPr>
              <a:t>/cm2. If its sound level is raised by 10 decibels, the new intensity (in </a:t>
            </a:r>
            <a:r>
              <a:rPr lang="en-US" dirty="0" err="1">
                <a:latin typeface="+mn-lt"/>
              </a:rPr>
              <a:t>μW</a:t>
            </a:r>
            <a:r>
              <a:rPr lang="en-US" dirty="0">
                <a:latin typeface="+mn-lt"/>
              </a:rPr>
              <a:t>/cm2) is:</a:t>
            </a:r>
          </a:p>
          <a:p>
            <a:r>
              <a:rPr lang="en-US" dirty="0">
                <a:latin typeface="+mn-lt"/>
              </a:rPr>
              <a:t>A) 60</a:t>
            </a:r>
          </a:p>
        </p:txBody>
      </p:sp>
      <p:sp>
        <p:nvSpPr>
          <p:cNvPr id="13" name="Rectangle 4"/>
          <p:cNvSpPr txBox="1">
            <a:spLocks noChangeArrowheads="1"/>
          </p:cNvSpPr>
          <p:nvPr/>
        </p:nvSpPr>
        <p:spPr bwMode="auto">
          <a:xfrm>
            <a:off x="457200" y="3962400"/>
            <a:ext cx="7239000" cy="914400"/>
          </a:xfrm>
          <a:prstGeom prst="rect">
            <a:avLst/>
          </a:prstGeom>
          <a:noFill/>
          <a:ln w="76200">
            <a:noFill/>
            <a:miter lim="800000"/>
            <a:headEnd/>
            <a:tailEnd/>
          </a:ln>
        </p:spPr>
        <p:txBody>
          <a:bodyPr/>
          <a:lstStyle/>
          <a:p>
            <a:r>
              <a:rPr lang="en-US" b="1" dirty="0">
                <a:latin typeface="Calibri" pitchFamily="34" charset="0"/>
              </a:rPr>
              <a:t>T81-Q6.</a:t>
            </a:r>
            <a:r>
              <a:rPr lang="en-US" dirty="0">
                <a:latin typeface="Calibri" pitchFamily="34" charset="0"/>
              </a:rPr>
              <a:t>The intensity of sound emitted by a source is doubled. What is the change in intensity level of the sound? (</a:t>
            </a:r>
            <a:r>
              <a:rPr lang="en-US" dirty="0" err="1">
                <a:latin typeface="Calibri" pitchFamily="34" charset="0"/>
              </a:rPr>
              <a:t>Ans</a:t>
            </a:r>
            <a:r>
              <a:rPr lang="en-US" dirty="0">
                <a:latin typeface="Calibri" pitchFamily="34" charset="0"/>
              </a:rPr>
              <a:t>: 3.0 dB)</a:t>
            </a:r>
          </a:p>
        </p:txBody>
      </p:sp>
      <p:sp>
        <p:nvSpPr>
          <p:cNvPr id="16" name="Rectangle 12"/>
          <p:cNvSpPr>
            <a:spLocks noChangeArrowheads="1"/>
          </p:cNvSpPr>
          <p:nvPr/>
        </p:nvSpPr>
        <p:spPr bwMode="auto">
          <a:xfrm>
            <a:off x="381000" y="4800600"/>
            <a:ext cx="8153400" cy="646331"/>
          </a:xfrm>
          <a:prstGeom prst="rect">
            <a:avLst/>
          </a:prstGeom>
          <a:solidFill>
            <a:srgbClr val="FFFF00"/>
          </a:solidFill>
          <a:ln w="9525">
            <a:noFill/>
            <a:miter lim="800000"/>
            <a:headEnd/>
            <a:tailEnd/>
          </a:ln>
        </p:spPr>
        <p:txBody>
          <a:bodyPr wrap="square">
            <a:spAutoFit/>
          </a:bodyPr>
          <a:lstStyle/>
          <a:p>
            <a:r>
              <a:rPr lang="en-US" dirty="0">
                <a:latin typeface="+mn-lt"/>
              </a:rPr>
              <a:t>T82-Q6. A point sound source emits sound with an average power of 0.78 W. At what distance from the source is the sound level equal to 98 dB?  A) 3.1 m</a:t>
            </a:r>
          </a:p>
        </p:txBody>
      </p:sp>
      <p:sp>
        <p:nvSpPr>
          <p:cNvPr id="17" name="Rectangle 16"/>
          <p:cNvSpPr/>
          <p:nvPr/>
        </p:nvSpPr>
        <p:spPr>
          <a:xfrm>
            <a:off x="457200" y="5562600"/>
            <a:ext cx="8610600" cy="923330"/>
          </a:xfrm>
          <a:prstGeom prst="rect">
            <a:avLst/>
          </a:prstGeom>
          <a:solidFill>
            <a:srgbClr val="FFFF00"/>
          </a:solidFill>
        </p:spPr>
        <p:txBody>
          <a:bodyPr wrap="square">
            <a:spAutoFit/>
          </a:bodyPr>
          <a:lstStyle/>
          <a:p>
            <a:r>
              <a:rPr lang="en-US" b="1" dirty="0">
                <a:latin typeface="+mn-lt"/>
              </a:rPr>
              <a:t>T62-Q8</a:t>
            </a:r>
            <a:r>
              <a:rPr lang="en-US" dirty="0">
                <a:latin typeface="+mn-lt"/>
              </a:rPr>
              <a:t>. A person is listening to sounds from two different sources simultaneously. One source has sound level of 80 dB, while the other has 90 dB. What combined sound level will the person hear?   (</a:t>
            </a:r>
            <a:r>
              <a:rPr lang="en-US" dirty="0" err="1">
                <a:latin typeface="+mn-lt"/>
              </a:rPr>
              <a:t>Ans</a:t>
            </a:r>
            <a:r>
              <a:rPr lang="en-US" dirty="0">
                <a:latin typeface="+mn-lt"/>
              </a:rPr>
              <a:t>: 90.4   dB)</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6" name="Rectangle 12"/>
          <p:cNvSpPr>
            <a:spLocks noChangeArrowheads="1"/>
          </p:cNvSpPr>
          <p:nvPr/>
        </p:nvSpPr>
        <p:spPr bwMode="auto">
          <a:xfrm>
            <a:off x="7391400" y="228600"/>
            <a:ext cx="1524000" cy="5450851"/>
          </a:xfrm>
          <a:prstGeom prst="rect">
            <a:avLst/>
          </a:prstGeom>
          <a:solidFill>
            <a:srgbClr val="FFFF00"/>
          </a:solidFill>
          <a:ln w="9525">
            <a:noFill/>
            <a:miter lim="800000"/>
            <a:headEnd/>
            <a:tailEnd/>
          </a:ln>
        </p:spPr>
        <p:txBody>
          <a:bodyPr wrap="square">
            <a:spAutoFit/>
          </a:bodyPr>
          <a:lstStyle/>
          <a:p>
            <a:pPr>
              <a:lnSpc>
                <a:spcPct val="150000"/>
              </a:lnSpc>
            </a:pPr>
            <a:r>
              <a:rPr lang="en-US" dirty="0">
                <a:latin typeface="+mn-lt"/>
              </a:rPr>
              <a:t>T82-Q6. A point sound source emits sound with an average power of 0.78 W. At what distance from the source is the sound level equal to 98 dB?  </a:t>
            </a:r>
          </a:p>
          <a:p>
            <a:pPr>
              <a:lnSpc>
                <a:spcPct val="150000"/>
              </a:lnSpc>
            </a:pPr>
            <a:r>
              <a:rPr lang="en-US" dirty="0">
                <a:latin typeface="+mn-lt"/>
              </a:rPr>
              <a:t>A) 3.1 m</a:t>
            </a:r>
          </a:p>
        </p:txBody>
      </p:sp>
    </p:spTree>
    <p:extLst>
      <p:ext uri="{BB962C8B-B14F-4D97-AF65-F5344CB8AC3E}">
        <p14:creationId xmlns:p14="http://schemas.microsoft.com/office/powerpoint/2010/main" val="409057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DF2E61-782B-4D53-B18A-35724C043D81}"/>
              </a:ext>
            </a:extLst>
          </p:cNvPr>
          <p:cNvSpPr/>
          <p:nvPr/>
        </p:nvSpPr>
        <p:spPr>
          <a:xfrm>
            <a:off x="6781800" y="457200"/>
            <a:ext cx="2133600" cy="5035353"/>
          </a:xfrm>
          <a:prstGeom prst="rect">
            <a:avLst/>
          </a:prstGeom>
          <a:solidFill>
            <a:srgbClr val="FFFF00"/>
          </a:solidFill>
        </p:spPr>
        <p:txBody>
          <a:bodyPr wrap="square">
            <a:spAutoFit/>
          </a:bodyPr>
          <a:lstStyle/>
          <a:p>
            <a:pPr>
              <a:lnSpc>
                <a:spcPct val="150000"/>
              </a:lnSpc>
            </a:pPr>
            <a:r>
              <a:rPr lang="en-US" b="1" dirty="0">
                <a:latin typeface="+mn-lt"/>
              </a:rPr>
              <a:t>T62-Q8</a:t>
            </a:r>
            <a:r>
              <a:rPr lang="en-US" dirty="0">
                <a:latin typeface="+mn-lt"/>
              </a:rPr>
              <a:t>. A person is listening to sounds from two different sources simultaneously. One source has sound level of 80 dB, while the other has 90 dB. What combined sound level will the person hear?   (</a:t>
            </a:r>
            <a:r>
              <a:rPr lang="en-US" dirty="0" err="1">
                <a:latin typeface="+mn-lt"/>
              </a:rPr>
              <a:t>Ans</a:t>
            </a:r>
            <a:r>
              <a:rPr lang="en-US" dirty="0">
                <a:latin typeface="+mn-lt"/>
              </a:rPr>
              <a:t>: 90.4   dB)</a:t>
            </a:r>
          </a:p>
        </p:txBody>
      </p:sp>
    </p:spTree>
    <p:extLst>
      <p:ext uri="{BB962C8B-B14F-4D97-AF65-F5344CB8AC3E}">
        <p14:creationId xmlns:p14="http://schemas.microsoft.com/office/powerpoint/2010/main" val="1788307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457200" y="304800"/>
            <a:ext cx="8534400" cy="1752600"/>
          </a:xfrm>
          <a:prstGeom prst="rect">
            <a:avLst/>
          </a:prstGeom>
          <a:noFill/>
          <a:ln w="76200">
            <a:noFill/>
            <a:miter lim="800000"/>
            <a:headEnd/>
            <a:tailEnd/>
          </a:ln>
        </p:spPr>
        <p:txBody>
          <a:bodyPr/>
          <a:lstStyle/>
          <a:p>
            <a:r>
              <a:rPr lang="en-US" b="1" dirty="0">
                <a:latin typeface="+mn-lt"/>
              </a:rPr>
              <a:t>Ch17-Q27. </a:t>
            </a:r>
          </a:p>
          <a:p>
            <a:r>
              <a:rPr lang="en-US" b="1" dirty="0">
                <a:latin typeface="+mn-lt"/>
              </a:rPr>
              <a:t>S</a:t>
            </a:r>
            <a:r>
              <a:rPr lang="en-US" dirty="0">
                <a:latin typeface="+mn-lt"/>
              </a:rPr>
              <a:t>uppose that the sound level of a conversation is initially at an angry 70dB and then drops to soothing 50dB. Assuming that the frequency of the sound is 500 Hz, determine the (a) initial and (b) final sound intensities and the (c) initial and (d) final sound amplitudes </a:t>
            </a:r>
          </a:p>
          <a:p>
            <a:r>
              <a:rPr lang="en-US" dirty="0">
                <a:latin typeface="+mn-lt"/>
              </a:rPr>
              <a:t>Answers: (a) 10</a:t>
            </a:r>
            <a:r>
              <a:rPr lang="el-GR" dirty="0">
                <a:latin typeface="+mn-lt"/>
              </a:rPr>
              <a:t>μ</a:t>
            </a:r>
            <a:r>
              <a:rPr lang="en-US" dirty="0">
                <a:latin typeface="+mn-lt"/>
              </a:rPr>
              <a:t>W/m</a:t>
            </a:r>
            <a:r>
              <a:rPr lang="en-US" baseline="30000" dirty="0">
                <a:latin typeface="+mn-lt"/>
              </a:rPr>
              <a:t>2</a:t>
            </a:r>
            <a:r>
              <a:rPr lang="en-US" dirty="0">
                <a:latin typeface="+mn-lt"/>
              </a:rPr>
              <a:t> (a) 0.1 </a:t>
            </a:r>
            <a:r>
              <a:rPr lang="el-GR" dirty="0">
                <a:latin typeface="+mn-lt"/>
              </a:rPr>
              <a:t>μ</a:t>
            </a:r>
            <a:r>
              <a:rPr lang="en-US" dirty="0">
                <a:latin typeface="+mn-lt"/>
              </a:rPr>
              <a:t>W/m</a:t>
            </a:r>
            <a:r>
              <a:rPr lang="en-US" baseline="30000" dirty="0">
                <a:latin typeface="+mn-lt"/>
              </a:rPr>
              <a:t>2</a:t>
            </a:r>
            <a:r>
              <a:rPr lang="en-US" dirty="0">
                <a:latin typeface="+mn-lt"/>
              </a:rPr>
              <a:t> (c) 70 nm (d) 7 nm</a:t>
            </a:r>
            <a:endParaRPr lang="en-US" baseline="30000" dirty="0">
              <a:latin typeface="+mn-lt"/>
            </a:endParaRPr>
          </a:p>
          <a:p>
            <a:endParaRPr lang="en-US" dirty="0">
              <a:latin typeface="+mn-lt"/>
            </a:endParaRPr>
          </a:p>
        </p:txBody>
      </p:sp>
      <p:sp>
        <p:nvSpPr>
          <p:cNvPr id="3" name="Rectangle 2"/>
          <p:cNvSpPr/>
          <p:nvPr/>
        </p:nvSpPr>
        <p:spPr>
          <a:xfrm>
            <a:off x="381000" y="2274838"/>
            <a:ext cx="8382000" cy="1200329"/>
          </a:xfrm>
          <a:prstGeom prst="rect">
            <a:avLst/>
          </a:prstGeom>
          <a:solidFill>
            <a:srgbClr val="FFFF00"/>
          </a:solidFill>
        </p:spPr>
        <p:txBody>
          <a:bodyPr wrap="square">
            <a:spAutoFit/>
          </a:bodyPr>
          <a:lstStyle/>
          <a:p>
            <a:r>
              <a:rPr lang="en-US" b="1" dirty="0">
                <a:latin typeface="+mn-lt"/>
              </a:rPr>
              <a:t>T111-Q6. </a:t>
            </a:r>
            <a:r>
              <a:rPr lang="en-US" dirty="0">
                <a:latin typeface="+mn-lt"/>
              </a:rPr>
              <a:t>During a typical workday of eight hours, the average sound intensity arriving at a human ear is 1.8 × 10</a:t>
            </a:r>
            <a:r>
              <a:rPr lang="en-US" baseline="30000" dirty="0">
                <a:latin typeface="+mn-lt"/>
              </a:rPr>
              <a:t>-5 </a:t>
            </a:r>
            <a:r>
              <a:rPr lang="en-US" dirty="0">
                <a:latin typeface="+mn-lt"/>
              </a:rPr>
              <a:t>W/m</a:t>
            </a:r>
            <a:r>
              <a:rPr lang="en-US" baseline="30000" dirty="0">
                <a:latin typeface="+mn-lt"/>
              </a:rPr>
              <a:t>2</a:t>
            </a:r>
            <a:r>
              <a:rPr lang="en-US" dirty="0">
                <a:latin typeface="+mn-lt"/>
              </a:rPr>
              <a:t>. If the area of the human ear through which the sound passes is 2.1 cm</a:t>
            </a:r>
            <a:r>
              <a:rPr lang="en-US" baseline="30000" dirty="0">
                <a:latin typeface="+mn-lt"/>
              </a:rPr>
              <a:t>2</a:t>
            </a:r>
            <a:r>
              <a:rPr lang="en-US" dirty="0">
                <a:latin typeface="+mn-lt"/>
              </a:rPr>
              <a:t>, what is the total energy entering each ear during the workday? </a:t>
            </a:r>
          </a:p>
          <a:p>
            <a:r>
              <a:rPr lang="en-US" dirty="0">
                <a:latin typeface="+mn-lt"/>
              </a:rPr>
              <a:t>A) 1.1 × 10</a:t>
            </a:r>
            <a:r>
              <a:rPr lang="en-US" baseline="30000" dirty="0">
                <a:latin typeface="+mn-lt"/>
              </a:rPr>
              <a:t>–4  </a:t>
            </a:r>
            <a:r>
              <a:rPr lang="en-US" dirty="0">
                <a:latin typeface="+mn-lt"/>
              </a:rPr>
              <a:t>J</a:t>
            </a:r>
          </a:p>
        </p:txBody>
      </p:sp>
      <p:sp>
        <p:nvSpPr>
          <p:cNvPr id="5" name="Rectangle 4"/>
          <p:cNvSpPr/>
          <p:nvPr/>
        </p:nvSpPr>
        <p:spPr>
          <a:xfrm>
            <a:off x="381000" y="3581400"/>
            <a:ext cx="8534400" cy="830997"/>
          </a:xfrm>
          <a:prstGeom prst="rect">
            <a:avLst/>
          </a:prstGeom>
          <a:solidFill>
            <a:srgbClr val="FFFF00"/>
          </a:solidFill>
        </p:spPr>
        <p:txBody>
          <a:bodyPr wrap="square">
            <a:spAutoFit/>
          </a:bodyPr>
          <a:lstStyle/>
          <a:p>
            <a:r>
              <a:rPr lang="en-US" sz="1600" b="1" dirty="0">
                <a:latin typeface="+mn-lt"/>
              </a:rPr>
              <a:t>T71-Q#7.</a:t>
            </a:r>
            <a:r>
              <a:rPr lang="en-US" sz="1600" dirty="0">
                <a:latin typeface="+mn-lt"/>
              </a:rPr>
              <a:t>  The average output power of a speaker is 550 watts. The sound level that reaches to a detector is 105 dB, how far is the detector from the source? (Take I</a:t>
            </a:r>
            <a:r>
              <a:rPr lang="en-US" sz="1600" baseline="-25000" dirty="0">
                <a:latin typeface="+mn-lt"/>
              </a:rPr>
              <a:t>o</a:t>
            </a:r>
            <a:r>
              <a:rPr lang="en-US" sz="1600" dirty="0">
                <a:latin typeface="+mn-lt"/>
              </a:rPr>
              <a:t>=10</a:t>
            </a:r>
            <a:r>
              <a:rPr lang="en-US" sz="1600" baseline="30000" dirty="0">
                <a:latin typeface="+mn-lt"/>
              </a:rPr>
              <a:t>-12</a:t>
            </a:r>
            <a:r>
              <a:rPr lang="en-US" sz="1600" dirty="0">
                <a:latin typeface="+mn-lt"/>
              </a:rPr>
              <a:t> W/m</a:t>
            </a:r>
            <a:r>
              <a:rPr lang="en-US" sz="1600" baseline="30000" dirty="0">
                <a:latin typeface="+mn-lt"/>
              </a:rPr>
              <a:t>2</a:t>
            </a:r>
            <a:r>
              <a:rPr lang="en-US" sz="1600" dirty="0">
                <a:latin typeface="+mn-lt"/>
              </a:rPr>
              <a:t>) </a:t>
            </a:r>
          </a:p>
          <a:p>
            <a:r>
              <a:rPr lang="en-US" sz="1600" dirty="0">
                <a:latin typeface="+mn-lt"/>
              </a:rPr>
              <a:t>(</a:t>
            </a:r>
            <a:r>
              <a:rPr lang="en-US" sz="1600" dirty="0" err="1">
                <a:latin typeface="+mn-lt"/>
              </a:rPr>
              <a:t>Ans</a:t>
            </a:r>
            <a:r>
              <a:rPr lang="en-US" sz="1600" dirty="0">
                <a:latin typeface="+mn-lt"/>
              </a:rPr>
              <a:t>: 37 m)</a:t>
            </a:r>
          </a:p>
        </p:txBody>
      </p:sp>
      <p:sp>
        <p:nvSpPr>
          <p:cNvPr id="6" name="Rectangle 5"/>
          <p:cNvSpPr/>
          <p:nvPr/>
        </p:nvSpPr>
        <p:spPr>
          <a:xfrm>
            <a:off x="457200" y="4495800"/>
            <a:ext cx="8382000" cy="830997"/>
          </a:xfrm>
          <a:prstGeom prst="rect">
            <a:avLst/>
          </a:prstGeom>
        </p:spPr>
        <p:txBody>
          <a:bodyPr wrap="square">
            <a:spAutoFit/>
          </a:bodyPr>
          <a:lstStyle/>
          <a:p>
            <a:r>
              <a:rPr lang="en-US" sz="1600" dirty="0">
                <a:latin typeface="+mn-lt"/>
              </a:rPr>
              <a:t>T61-Q7. The intensity of a sound wave is 10</a:t>
            </a:r>
            <a:r>
              <a:rPr lang="en-US" sz="1600" baseline="30000" dirty="0">
                <a:latin typeface="+mn-lt"/>
              </a:rPr>
              <a:t>-7 </a:t>
            </a:r>
            <a:r>
              <a:rPr lang="en-US" sz="1600" dirty="0">
                <a:latin typeface="+mn-lt"/>
              </a:rPr>
              <a:t>W/m</a:t>
            </a:r>
            <a:r>
              <a:rPr lang="en-US" sz="1600" baseline="30000" dirty="0">
                <a:latin typeface="+mn-lt"/>
              </a:rPr>
              <a:t>2 </a:t>
            </a:r>
            <a:r>
              <a:rPr lang="en-US" sz="1600" dirty="0">
                <a:latin typeface="+mn-lt"/>
              </a:rPr>
              <a:t>at a distance of 30.0 m from a speaker emitting sound waves at a the frequency of . What is the sound level at a distance of 50.0 m from the speaker?  (</a:t>
            </a:r>
            <a:r>
              <a:rPr lang="en-US" sz="1600" dirty="0" err="1">
                <a:latin typeface="+mn-lt"/>
              </a:rPr>
              <a:t>Ans</a:t>
            </a:r>
            <a:r>
              <a:rPr lang="en-US" sz="1600" dirty="0">
                <a:latin typeface="+mn-lt"/>
              </a:rPr>
              <a:t>: 46 dB)</a:t>
            </a:r>
          </a:p>
        </p:txBody>
      </p:sp>
      <p:sp>
        <p:nvSpPr>
          <p:cNvPr id="7" name="Rectangle 6"/>
          <p:cNvSpPr/>
          <p:nvPr/>
        </p:nvSpPr>
        <p:spPr>
          <a:xfrm>
            <a:off x="533400" y="5486400"/>
            <a:ext cx="7696200" cy="646331"/>
          </a:xfrm>
          <a:prstGeom prst="rect">
            <a:avLst/>
          </a:prstGeom>
        </p:spPr>
        <p:txBody>
          <a:bodyPr wrap="square">
            <a:spAutoFit/>
          </a:bodyPr>
          <a:lstStyle/>
          <a:p>
            <a:r>
              <a:rPr lang="en-US" b="1" dirty="0">
                <a:latin typeface="+mn-lt"/>
              </a:rPr>
              <a:t>Q#4.</a:t>
            </a:r>
            <a:r>
              <a:rPr lang="en-US" dirty="0">
                <a:latin typeface="+mn-lt"/>
              </a:rPr>
              <a:t> 	The sound level of a certain sound source is increased by 40 dB. By what factor is the displacement amplitude increased? (</a:t>
            </a:r>
            <a:r>
              <a:rPr lang="en-US" dirty="0" err="1">
                <a:latin typeface="+mn-lt"/>
              </a:rPr>
              <a:t>Ans</a:t>
            </a:r>
            <a:r>
              <a:rPr lang="en-US" dirty="0">
                <a:latin typeface="+mn-lt"/>
              </a:rPr>
              <a:t>: 100)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C8FA4A-0742-46F4-956A-2B5C356A327E}"/>
              </a:ext>
            </a:extLst>
          </p:cNvPr>
          <p:cNvSpPr/>
          <p:nvPr/>
        </p:nvSpPr>
        <p:spPr>
          <a:xfrm>
            <a:off x="6858000" y="381000"/>
            <a:ext cx="1982056" cy="2862322"/>
          </a:xfrm>
          <a:prstGeom prst="rect">
            <a:avLst/>
          </a:prstGeom>
        </p:spPr>
        <p:txBody>
          <a:bodyPr wrap="square">
            <a:spAutoFit/>
          </a:bodyPr>
          <a:lstStyle/>
          <a:p>
            <a:r>
              <a:rPr lang="en-US" b="1" dirty="0">
                <a:latin typeface="+mn-lt"/>
              </a:rPr>
              <a:t>Q#4.</a:t>
            </a:r>
            <a:r>
              <a:rPr lang="en-US" dirty="0">
                <a:latin typeface="+mn-lt"/>
              </a:rPr>
              <a:t> 	The sound level of a certain sound source is increased by 40 dB. By what factor is the displacement amplitude increased? (</a:t>
            </a:r>
            <a:r>
              <a:rPr lang="en-US" dirty="0" err="1">
                <a:latin typeface="+mn-lt"/>
              </a:rPr>
              <a:t>Ans</a:t>
            </a:r>
            <a:r>
              <a:rPr lang="en-US" dirty="0">
                <a:latin typeface="+mn-lt"/>
              </a:rPr>
              <a:t>: 100)</a:t>
            </a:r>
          </a:p>
        </p:txBody>
      </p:sp>
    </p:spTree>
    <p:extLst>
      <p:ext uri="{BB962C8B-B14F-4D97-AF65-F5344CB8AC3E}">
        <p14:creationId xmlns:p14="http://schemas.microsoft.com/office/powerpoint/2010/main" val="978279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858000" y="304800"/>
            <a:ext cx="2133600" cy="5943600"/>
          </a:xfrm>
          <a:prstGeom prst="rect">
            <a:avLst/>
          </a:prstGeom>
          <a:noFill/>
          <a:ln w="76200">
            <a:noFill/>
            <a:miter lim="800000"/>
            <a:headEnd/>
            <a:tailEnd/>
          </a:ln>
        </p:spPr>
        <p:txBody>
          <a:bodyPr/>
          <a:lstStyle/>
          <a:p>
            <a:r>
              <a:rPr lang="en-US" sz="1600" b="1" dirty="0">
                <a:latin typeface="+mn-lt"/>
              </a:rPr>
              <a:t>Ch17-Q27. </a:t>
            </a:r>
          </a:p>
          <a:p>
            <a:r>
              <a:rPr lang="en-US" sz="1600" b="1" dirty="0">
                <a:latin typeface="+mn-lt"/>
              </a:rPr>
              <a:t>S</a:t>
            </a:r>
            <a:r>
              <a:rPr lang="en-US" sz="1600" dirty="0">
                <a:latin typeface="+mn-lt"/>
              </a:rPr>
              <a:t>uppose that the sound level of a conversation is initially at an angry 70dB and then drops to soothing 50dB. Assuming that the frequency of the sound is 500 Hz, determine the </a:t>
            </a:r>
          </a:p>
          <a:p>
            <a:pPr marL="342900" indent="-342900">
              <a:buAutoNum type="alphaLcParenBoth"/>
            </a:pPr>
            <a:r>
              <a:rPr lang="en-US" sz="1600" dirty="0">
                <a:latin typeface="+mn-lt"/>
              </a:rPr>
              <a:t>initial sound intensity</a:t>
            </a:r>
          </a:p>
          <a:p>
            <a:pPr marL="342900" indent="-342900">
              <a:buAutoNum type="alphaLcParenBoth"/>
            </a:pPr>
            <a:r>
              <a:rPr lang="en-US" sz="1600" dirty="0">
                <a:latin typeface="+mn-lt"/>
              </a:rPr>
              <a:t>final sound intensities</a:t>
            </a:r>
          </a:p>
          <a:p>
            <a:pPr marL="342900" indent="-342900">
              <a:buAutoNum type="alphaLcParenBoth"/>
            </a:pPr>
            <a:r>
              <a:rPr lang="en-US" sz="1600" dirty="0">
                <a:latin typeface="+mn-lt"/>
              </a:rPr>
              <a:t>initial amplitude</a:t>
            </a:r>
          </a:p>
          <a:p>
            <a:pPr marL="342900" indent="-342900">
              <a:buAutoNum type="alphaLcParenBoth"/>
            </a:pPr>
            <a:r>
              <a:rPr lang="en-US" sz="1600" dirty="0">
                <a:latin typeface="+mn-lt"/>
              </a:rPr>
              <a:t> final sound amplitudes</a:t>
            </a:r>
          </a:p>
          <a:p>
            <a:endParaRPr lang="en-US" sz="1600" dirty="0">
              <a:latin typeface="+mn-lt"/>
            </a:endParaRPr>
          </a:p>
          <a:p>
            <a:r>
              <a:rPr lang="en-US" sz="1600" dirty="0">
                <a:latin typeface="+mn-lt"/>
              </a:rPr>
              <a:t>(Air density = 1.4 m/s, v = 343 m/s)</a:t>
            </a:r>
          </a:p>
          <a:p>
            <a:endParaRPr lang="en-US" sz="1600" dirty="0">
              <a:latin typeface="+mn-lt"/>
            </a:endParaRPr>
          </a:p>
          <a:p>
            <a:r>
              <a:rPr lang="en-US" sz="1600" dirty="0">
                <a:latin typeface="+mn-lt"/>
              </a:rPr>
              <a:t>Answers: (a) 10</a:t>
            </a:r>
            <a:r>
              <a:rPr lang="el-GR" sz="1600" dirty="0">
                <a:latin typeface="+mn-lt"/>
              </a:rPr>
              <a:t>μ</a:t>
            </a:r>
            <a:r>
              <a:rPr lang="en-US" sz="1600" dirty="0">
                <a:latin typeface="+mn-lt"/>
              </a:rPr>
              <a:t>W/m</a:t>
            </a:r>
            <a:r>
              <a:rPr lang="en-US" sz="1600" baseline="30000" dirty="0">
                <a:latin typeface="+mn-lt"/>
              </a:rPr>
              <a:t>2</a:t>
            </a:r>
            <a:r>
              <a:rPr lang="en-US" sz="1600" dirty="0">
                <a:latin typeface="+mn-lt"/>
              </a:rPr>
              <a:t> (a) 0.1 </a:t>
            </a:r>
            <a:r>
              <a:rPr lang="el-GR" sz="1600" dirty="0">
                <a:latin typeface="+mn-lt"/>
              </a:rPr>
              <a:t>μ</a:t>
            </a:r>
            <a:r>
              <a:rPr lang="en-US" sz="1600" dirty="0">
                <a:latin typeface="+mn-lt"/>
              </a:rPr>
              <a:t>W/m</a:t>
            </a:r>
            <a:r>
              <a:rPr lang="en-US" sz="1600" baseline="30000" dirty="0">
                <a:latin typeface="+mn-lt"/>
              </a:rPr>
              <a:t>2</a:t>
            </a:r>
            <a:r>
              <a:rPr lang="en-US" sz="1600" dirty="0">
                <a:latin typeface="+mn-lt"/>
              </a:rPr>
              <a:t> (c) 70 nm (d) 7 nm</a:t>
            </a:r>
            <a:endParaRPr lang="en-US" sz="1600" baseline="30000" dirty="0">
              <a:latin typeface="+mn-lt"/>
            </a:endParaRPr>
          </a:p>
          <a:p>
            <a:endParaRPr lang="en-US" sz="1600" dirty="0">
              <a:latin typeface="+mn-lt"/>
            </a:endParaRPr>
          </a:p>
        </p:txBody>
      </p:sp>
    </p:spTree>
    <p:extLst>
      <p:ext uri="{BB962C8B-B14F-4D97-AF65-F5344CB8AC3E}">
        <p14:creationId xmlns:p14="http://schemas.microsoft.com/office/powerpoint/2010/main" val="4210619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525E2D-8F49-44EC-B477-363101E9086C}"/>
              </a:ext>
            </a:extLst>
          </p:cNvPr>
          <p:cNvSpPr/>
          <p:nvPr/>
        </p:nvSpPr>
        <p:spPr>
          <a:xfrm>
            <a:off x="7162800" y="1143000"/>
            <a:ext cx="1676400" cy="4801314"/>
          </a:xfrm>
          <a:prstGeom prst="rect">
            <a:avLst/>
          </a:prstGeom>
          <a:solidFill>
            <a:srgbClr val="FFFF00"/>
          </a:solidFill>
        </p:spPr>
        <p:txBody>
          <a:bodyPr wrap="square">
            <a:spAutoFit/>
          </a:bodyPr>
          <a:lstStyle/>
          <a:p>
            <a:r>
              <a:rPr lang="en-US" b="1" dirty="0">
                <a:latin typeface="+mn-lt"/>
              </a:rPr>
              <a:t>T62-Q8</a:t>
            </a:r>
            <a:r>
              <a:rPr lang="en-US" dirty="0">
                <a:latin typeface="+mn-lt"/>
              </a:rPr>
              <a:t>. A person is listening to sounds from two different sources simultaneously. One source has sound level of 80 dB, while the other has 90 dB. What combined sound level will the person hear?   (</a:t>
            </a:r>
            <a:r>
              <a:rPr lang="en-US" dirty="0" err="1">
                <a:latin typeface="+mn-lt"/>
              </a:rPr>
              <a:t>Ans</a:t>
            </a:r>
            <a:r>
              <a:rPr lang="en-US" dirty="0">
                <a:latin typeface="+mn-lt"/>
              </a:rPr>
              <a:t>: 90.4   dB)</a:t>
            </a:r>
          </a:p>
        </p:txBody>
      </p:sp>
    </p:spTree>
    <p:extLst>
      <p:ext uri="{BB962C8B-B14F-4D97-AF65-F5344CB8AC3E}">
        <p14:creationId xmlns:p14="http://schemas.microsoft.com/office/powerpoint/2010/main" val="3935938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
          <p:cNvSpPr txBox="1">
            <a:spLocks/>
          </p:cNvSpPr>
          <p:nvPr/>
        </p:nvSpPr>
        <p:spPr>
          <a:xfrm>
            <a:off x="0" y="1"/>
            <a:ext cx="8915400" cy="685800"/>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Standing wave in sound: Pipe with both ends open</a:t>
            </a:r>
            <a:endParaRPr lang="en-US" sz="2800" b="1" u="sng" dirty="0">
              <a:solidFill>
                <a:srgbClr val="00B0F0"/>
              </a:solidFill>
              <a:latin typeface="+mj-lt"/>
              <a:ea typeface="+mj-ea"/>
              <a:cs typeface="+mj-cs"/>
            </a:endParaRPr>
          </a:p>
        </p:txBody>
      </p:sp>
      <p:grpSp>
        <p:nvGrpSpPr>
          <p:cNvPr id="6" name="Group 74"/>
          <p:cNvGrpSpPr>
            <a:grpSpLocks/>
          </p:cNvGrpSpPr>
          <p:nvPr/>
        </p:nvGrpSpPr>
        <p:grpSpPr bwMode="auto">
          <a:xfrm>
            <a:off x="5480304" y="2073601"/>
            <a:ext cx="2971800" cy="914400"/>
            <a:chOff x="5410200" y="2286000"/>
            <a:chExt cx="2971800" cy="914400"/>
          </a:xfrm>
        </p:grpSpPr>
        <p:sp>
          <p:nvSpPr>
            <p:cNvPr id="66" name="Rectangle 65"/>
            <p:cNvSpPr/>
            <p:nvPr/>
          </p:nvSpPr>
          <p:spPr>
            <a:xfrm>
              <a:off x="5410200" y="2286000"/>
              <a:ext cx="2971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5410200" y="2286000"/>
              <a:ext cx="76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8305800" y="2286000"/>
              <a:ext cx="76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 name="Group 98"/>
          <p:cNvGrpSpPr>
            <a:grpSpLocks/>
          </p:cNvGrpSpPr>
          <p:nvPr/>
        </p:nvGrpSpPr>
        <p:grpSpPr bwMode="auto">
          <a:xfrm>
            <a:off x="5480304" y="1613226"/>
            <a:ext cx="2971800" cy="307975"/>
            <a:chOff x="5410200" y="1825823"/>
            <a:chExt cx="2971800" cy="307777"/>
          </a:xfrm>
        </p:grpSpPr>
        <p:cxnSp>
          <p:nvCxnSpPr>
            <p:cNvPr id="77" name="Straight Connector 76"/>
            <p:cNvCxnSpPr/>
            <p:nvPr/>
          </p:nvCxnSpPr>
          <p:spPr>
            <a:xfrm rot="10800000">
              <a:off x="5410200" y="2133600"/>
              <a:ext cx="29718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26" name="TextBox 97"/>
            <p:cNvSpPr txBox="1">
              <a:spLocks noChangeArrowheads="1"/>
            </p:cNvSpPr>
            <p:nvPr/>
          </p:nvSpPr>
          <p:spPr bwMode="auto">
            <a:xfrm>
              <a:off x="6705600" y="1825823"/>
              <a:ext cx="304800" cy="307777"/>
            </a:xfrm>
            <a:prstGeom prst="rect">
              <a:avLst/>
            </a:prstGeom>
            <a:noFill/>
            <a:ln w="9525">
              <a:noFill/>
              <a:miter lim="800000"/>
              <a:headEnd/>
              <a:tailEnd/>
            </a:ln>
          </p:spPr>
          <p:txBody>
            <a:bodyPr>
              <a:spAutoFit/>
            </a:bodyPr>
            <a:lstStyle/>
            <a:p>
              <a:r>
                <a:rPr lang="en-US" sz="1400"/>
                <a:t>L</a:t>
              </a:r>
            </a:p>
          </p:txBody>
        </p:sp>
      </p:grpSp>
      <p:sp>
        <p:nvSpPr>
          <p:cNvPr id="107" name="Rectangle 213"/>
          <p:cNvSpPr>
            <a:spLocks noChangeArrowheads="1"/>
          </p:cNvSpPr>
          <p:nvPr/>
        </p:nvSpPr>
        <p:spPr bwMode="auto">
          <a:xfrm>
            <a:off x="685800" y="6488112"/>
            <a:ext cx="5616575" cy="369888"/>
          </a:xfrm>
          <a:prstGeom prst="rect">
            <a:avLst/>
          </a:prstGeom>
          <a:noFill/>
          <a:ln w="9525">
            <a:noFill/>
            <a:miter lim="800000"/>
            <a:headEnd/>
            <a:tailEnd/>
          </a:ln>
        </p:spPr>
        <p:txBody>
          <a:bodyPr wrap="none">
            <a:spAutoFit/>
          </a:bodyPr>
          <a:lstStyle/>
          <a:p>
            <a:r>
              <a:rPr lang="en-US" b="1" dirty="0">
                <a:solidFill>
                  <a:srgbClr val="0000FF"/>
                </a:solidFill>
                <a:latin typeface="Comic Sans MS" pitchFamily="66" charset="0"/>
              </a:rPr>
              <a:t>Both end Open pipe is same as resonating string</a:t>
            </a:r>
            <a:endParaRPr lang="en-US" dirty="0">
              <a:solidFill>
                <a:srgbClr val="0000FF"/>
              </a:solidFill>
            </a:endParaRPr>
          </a:p>
        </p:txBody>
      </p:sp>
      <p:sp>
        <p:nvSpPr>
          <p:cNvPr id="93" name="TextBox 92"/>
          <p:cNvSpPr txBox="1"/>
          <p:nvPr/>
        </p:nvSpPr>
        <p:spPr>
          <a:xfrm>
            <a:off x="167502" y="778455"/>
            <a:ext cx="4105794" cy="2862322"/>
          </a:xfrm>
          <a:prstGeom prst="rect">
            <a:avLst/>
          </a:prstGeom>
          <a:noFill/>
        </p:spPr>
        <p:txBody>
          <a:bodyPr wrap="square" rtlCol="0">
            <a:spAutoFit/>
          </a:bodyPr>
          <a:lstStyle/>
          <a:p>
            <a:pPr marL="285750" indent="-285750">
              <a:buFont typeface="Arial" panose="020B0604020202020204" pitchFamily="34" charset="0"/>
              <a:buChar char="•"/>
            </a:pPr>
            <a:r>
              <a:rPr lang="en-US" b="1" i="1" dirty="0">
                <a:solidFill>
                  <a:srgbClr val="FF0000"/>
                </a:solidFill>
                <a:latin typeface="Times New Roman" panose="02020603050405020304" pitchFamily="18" charset="0"/>
                <a:cs typeface="Times New Roman" panose="02020603050405020304" pitchFamily="18" charset="0"/>
              </a:rPr>
              <a:t>Wave </a:t>
            </a:r>
            <a:r>
              <a:rPr lang="en-US" b="1" dirty="0">
                <a:solidFill>
                  <a:srgbClr val="FF0000"/>
                </a:solidFill>
                <a:latin typeface="Times New Roman" panose="02020603050405020304" pitchFamily="18" charset="0"/>
                <a:cs typeface="Times New Roman" panose="02020603050405020304" pitchFamily="18" charset="0"/>
              </a:rPr>
              <a:t>reflects back and forth from open ends (Soft boundary) and if the reflected wave travel </a:t>
            </a:r>
            <a:r>
              <a:rPr lang="en-US" b="1" i="1" dirty="0">
                <a:solidFill>
                  <a:srgbClr val="FF0000"/>
                </a:solidFill>
                <a:latin typeface="Times New Roman" panose="02020603050405020304" pitchFamily="18" charset="0"/>
                <a:cs typeface="Times New Roman" panose="02020603050405020304" pitchFamily="18" charset="0"/>
              </a:rPr>
              <a:t>2L distance in </a:t>
            </a:r>
            <a:r>
              <a:rPr lang="en-US" b="1" i="1" dirty="0" err="1">
                <a:solidFill>
                  <a:srgbClr val="FF0000"/>
                </a:solidFill>
                <a:latin typeface="Times New Roman" panose="02020603050405020304" pitchFamily="18" charset="0"/>
                <a:cs typeface="Times New Roman" panose="02020603050405020304" pitchFamily="18" charset="0"/>
              </a:rPr>
              <a:t>nT</a:t>
            </a:r>
            <a:r>
              <a:rPr lang="en-US" b="1" dirty="0">
                <a:solidFill>
                  <a:srgbClr val="FF0000"/>
                </a:solidFill>
                <a:latin typeface="Times New Roman" panose="02020603050405020304" pitchFamily="18" charset="0"/>
                <a:cs typeface="Times New Roman" panose="02020603050405020304" pitchFamily="18" charset="0"/>
              </a:rPr>
              <a:t> time resonance will take place.</a:t>
            </a:r>
          </a:p>
          <a:p>
            <a:r>
              <a:rPr lang="en-US" b="1" dirty="0">
                <a:solidFill>
                  <a:srgbClr val="FF0000"/>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n = number of harmonics, which represents different possible frequencies or wavelengths at which resonances take place.</a:t>
            </a:r>
          </a:p>
          <a:p>
            <a:pPr marL="285750" indent="-285750">
              <a:buFont typeface="Arial" panose="020B0604020202020204" pitchFamily="34" charset="0"/>
              <a:buChar char="•"/>
            </a:pPr>
            <a:endParaRPr lang="en-US" b="1" dirty="0">
              <a:solidFill>
                <a:srgbClr val="FF0000"/>
              </a:solidFill>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0683D8E3-0344-4214-9178-579150ABDB4B}"/>
              </a:ext>
            </a:extLst>
          </p:cNvPr>
          <p:cNvGrpSpPr/>
          <p:nvPr/>
        </p:nvGrpSpPr>
        <p:grpSpPr>
          <a:xfrm>
            <a:off x="691896" y="3733431"/>
            <a:ext cx="3581400" cy="1145945"/>
            <a:chOff x="647700" y="483633"/>
            <a:chExt cx="3581400" cy="1145945"/>
          </a:xfrm>
        </p:grpSpPr>
        <p:sp>
          <p:nvSpPr>
            <p:cNvPr id="80" name="Rectangle 79"/>
            <p:cNvSpPr/>
            <p:nvPr/>
          </p:nvSpPr>
          <p:spPr bwMode="auto">
            <a:xfrm>
              <a:off x="647700" y="483633"/>
              <a:ext cx="35814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149"/>
            <p:cNvSpPr>
              <a:spLocks noChangeArrowheads="1"/>
            </p:cNvSpPr>
            <p:nvPr/>
          </p:nvSpPr>
          <p:spPr bwMode="auto">
            <a:xfrm>
              <a:off x="1627460" y="1352579"/>
              <a:ext cx="1694695" cy="276999"/>
            </a:xfrm>
            <a:prstGeom prst="rect">
              <a:avLst/>
            </a:prstGeom>
            <a:noFill/>
            <a:ln w="9525">
              <a:noFill/>
              <a:miter lim="800000"/>
              <a:headEnd/>
              <a:tailEnd/>
            </a:ln>
          </p:spPr>
          <p:txBody>
            <a:bodyPr wrap="none">
              <a:spAutoFit/>
            </a:bodyPr>
            <a:lstStyle/>
            <a:p>
              <a:r>
                <a:rPr lang="en-US" sz="1200" b="1" dirty="0">
                  <a:solidFill>
                    <a:schemeClr val="folHlink"/>
                  </a:solidFill>
                  <a:latin typeface="Comic Sans MS" pitchFamily="66" charset="0"/>
                </a:rPr>
                <a:t>n = 1, 2, 3, 4, ---</a:t>
              </a:r>
              <a:endParaRPr lang="en-US" sz="12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84C3060-4D86-4F9F-9132-AEA0E846F568}"/>
                    </a:ext>
                  </a:extLst>
                </p:cNvPr>
                <p:cNvSpPr txBox="1"/>
                <p:nvPr/>
              </p:nvSpPr>
              <p:spPr>
                <a:xfrm>
                  <a:off x="3245358" y="794620"/>
                  <a:ext cx="833305" cy="473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𝑛</m:t>
                            </m:r>
                          </m:sub>
                        </m:sSub>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𝑛𝑣</m:t>
                            </m:r>
                          </m:num>
                          <m:den>
                            <m:r>
                              <a:rPr lang="en-US" b="0" i="1" smtClean="0">
                                <a:latin typeface="Cambria Math" panose="02040503050406030204" pitchFamily="18" charset="0"/>
                              </a:rPr>
                              <m:t>2</m:t>
                            </m:r>
                            <m:r>
                              <a:rPr lang="en-US" b="0" i="1" smtClean="0">
                                <a:latin typeface="Cambria Math" panose="02040503050406030204" pitchFamily="18" charset="0"/>
                              </a:rPr>
                              <m:t>𝐿</m:t>
                            </m:r>
                          </m:den>
                        </m:f>
                      </m:oMath>
                    </m:oMathPara>
                  </a14:m>
                  <a:endParaRPr lang="en-US" dirty="0"/>
                </a:p>
              </p:txBody>
            </p:sp>
          </mc:Choice>
          <mc:Fallback xmlns="">
            <p:sp>
              <p:nvSpPr>
                <p:cNvPr id="3" name="TextBox 2">
                  <a:extLst>
                    <a:ext uri="{FF2B5EF4-FFF2-40B4-BE49-F238E27FC236}">
                      <a16:creationId xmlns:a16="http://schemas.microsoft.com/office/drawing/2014/main" id="{584C3060-4D86-4F9F-9132-AEA0E846F568}"/>
                    </a:ext>
                  </a:extLst>
                </p:cNvPr>
                <p:cNvSpPr txBox="1">
                  <a:spLocks noRot="1" noChangeAspect="1" noMove="1" noResize="1" noEditPoints="1" noAdjustHandles="1" noChangeArrowheads="1" noChangeShapeType="1" noTextEdit="1"/>
                </p:cNvSpPr>
                <p:nvPr/>
              </p:nvSpPr>
              <p:spPr>
                <a:xfrm>
                  <a:off x="3245358" y="794620"/>
                  <a:ext cx="833305" cy="473015"/>
                </a:xfrm>
                <a:prstGeom prst="rect">
                  <a:avLst/>
                </a:prstGeom>
                <a:blipFill>
                  <a:blip r:embed="rId2"/>
                  <a:stretch>
                    <a:fillRect/>
                  </a:stretch>
                </a:blipFill>
              </p:spPr>
              <p:txBody>
                <a:bodyPr/>
                <a:lstStyle/>
                <a:p>
                  <a:r>
                    <a:rPr lang="en-US">
                      <a:noFill/>
                    </a:rPr>
                    <a:t> </a:t>
                  </a:r>
                </a:p>
              </p:txBody>
            </p:sp>
          </mc:Fallback>
        </mc:AlternateContent>
      </p:grpSp>
      <p:sp>
        <p:nvSpPr>
          <p:cNvPr id="4" name="TextBox 3">
            <a:extLst>
              <a:ext uri="{FF2B5EF4-FFF2-40B4-BE49-F238E27FC236}">
                <a16:creationId xmlns:a16="http://schemas.microsoft.com/office/drawing/2014/main" id="{1D3FCB8F-BBBE-40CA-A722-180B1262B2A3}"/>
              </a:ext>
            </a:extLst>
          </p:cNvPr>
          <p:cNvSpPr txBox="1"/>
          <p:nvPr/>
        </p:nvSpPr>
        <p:spPr>
          <a:xfrm>
            <a:off x="6582146" y="1017033"/>
            <a:ext cx="2095510" cy="369332"/>
          </a:xfrm>
          <a:prstGeom prst="rect">
            <a:avLst/>
          </a:prstGeom>
          <a:noFill/>
        </p:spPr>
        <p:txBody>
          <a:bodyPr wrap="none" rtlCol="0">
            <a:spAutoFit/>
          </a:bodyPr>
          <a:lstStyle/>
          <a:p>
            <a:r>
              <a:rPr lang="en-US" dirty="0">
                <a:hlinkClick r:id="rId3"/>
              </a:rPr>
              <a:t>Click for Animation</a:t>
            </a:r>
            <a:endParaRPr lang="en-US" dirty="0"/>
          </a:p>
        </p:txBody>
      </p:sp>
      <p:cxnSp>
        <p:nvCxnSpPr>
          <p:cNvPr id="7" name="Straight Arrow Connector 6">
            <a:extLst>
              <a:ext uri="{FF2B5EF4-FFF2-40B4-BE49-F238E27FC236}">
                <a16:creationId xmlns:a16="http://schemas.microsoft.com/office/drawing/2014/main" id="{8D289186-F0C4-48DF-BAB1-92B8E7DA66B6}"/>
              </a:ext>
            </a:extLst>
          </p:cNvPr>
          <p:cNvCxnSpPr>
            <a:cxnSpLocks/>
            <a:stCxn id="8" idx="1"/>
            <a:endCxn id="68" idx="3"/>
          </p:cNvCxnSpPr>
          <p:nvPr/>
        </p:nvCxnSpPr>
        <p:spPr>
          <a:xfrm flipH="1" flipV="1">
            <a:off x="5491463" y="2854090"/>
            <a:ext cx="65041" cy="868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905C6AE-6249-4671-BBA0-7F49B212279D}"/>
              </a:ext>
            </a:extLst>
          </p:cNvPr>
          <p:cNvSpPr txBox="1"/>
          <p:nvPr/>
        </p:nvSpPr>
        <p:spPr>
          <a:xfrm>
            <a:off x="5556504" y="3260535"/>
            <a:ext cx="2895600" cy="923330"/>
          </a:xfrm>
          <a:prstGeom prst="rect">
            <a:avLst/>
          </a:prstGeom>
          <a:noFill/>
          <a:ln>
            <a:solidFill>
              <a:schemeClr val="accent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Soft interface molecules will oscillate with highest amplitude: Antinode</a:t>
            </a:r>
          </a:p>
        </p:txBody>
      </p:sp>
      <p:cxnSp>
        <p:nvCxnSpPr>
          <p:cNvPr id="15" name="Straight Arrow Connector 14">
            <a:extLst>
              <a:ext uri="{FF2B5EF4-FFF2-40B4-BE49-F238E27FC236}">
                <a16:creationId xmlns:a16="http://schemas.microsoft.com/office/drawing/2014/main" id="{66908AFF-0AF2-453E-B85F-84D7120BE47D}"/>
              </a:ext>
            </a:extLst>
          </p:cNvPr>
          <p:cNvCxnSpPr>
            <a:cxnSpLocks/>
            <a:stCxn id="8" idx="3"/>
          </p:cNvCxnSpPr>
          <p:nvPr/>
        </p:nvCxnSpPr>
        <p:spPr>
          <a:xfrm flipH="1" flipV="1">
            <a:off x="8414004" y="2771074"/>
            <a:ext cx="38100" cy="951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AD0C7FE-70C8-4C17-8933-E6BA25A99F15}"/>
              </a:ext>
            </a:extLst>
          </p:cNvPr>
          <p:cNvSpPr txBox="1"/>
          <p:nvPr/>
        </p:nvSpPr>
        <p:spPr>
          <a:xfrm>
            <a:off x="882396" y="5076949"/>
            <a:ext cx="2954655" cy="369332"/>
          </a:xfrm>
          <a:prstGeom prst="rect">
            <a:avLst/>
          </a:prstGeom>
          <a:noFill/>
        </p:spPr>
        <p:txBody>
          <a:bodyPr wrap="none" rtlCol="0">
            <a:spAutoFit/>
          </a:bodyPr>
          <a:lstStyle/>
          <a:p>
            <a:r>
              <a:rPr lang="en-US" dirty="0">
                <a:hlinkClick r:id="rId4"/>
              </a:rPr>
              <a:t>Click for real life Examples</a:t>
            </a:r>
            <a:endParaRPr lang="en-US" dirty="0"/>
          </a:p>
        </p:txBody>
      </p:sp>
      <p:sp>
        <p:nvSpPr>
          <p:cNvPr id="35" name="TextBox 34">
            <a:extLst>
              <a:ext uri="{FF2B5EF4-FFF2-40B4-BE49-F238E27FC236}">
                <a16:creationId xmlns:a16="http://schemas.microsoft.com/office/drawing/2014/main" id="{3573393E-350A-459E-8C2B-068AD67BC1B5}"/>
              </a:ext>
            </a:extLst>
          </p:cNvPr>
          <p:cNvSpPr txBox="1"/>
          <p:nvPr/>
        </p:nvSpPr>
        <p:spPr>
          <a:xfrm>
            <a:off x="6053965" y="2297357"/>
            <a:ext cx="1350050" cy="276999"/>
          </a:xfrm>
          <a:prstGeom prst="rect">
            <a:avLst/>
          </a:prstGeom>
          <a:noFill/>
        </p:spPr>
        <p:txBody>
          <a:bodyPr wrap="none" rtlCol="0">
            <a:spAutoFit/>
          </a:bodyPr>
          <a:lstStyle/>
          <a:p>
            <a:r>
              <a:rPr lang="en-US" sz="1200" b="1" dirty="0">
                <a:solidFill>
                  <a:srgbClr val="FF0000"/>
                </a:solidFill>
              </a:rPr>
              <a:t>Guided medium</a:t>
            </a:r>
          </a:p>
        </p:txBody>
      </p:sp>
      <p:sp>
        <p:nvSpPr>
          <p:cNvPr id="58" name="TextBox 57">
            <a:extLst>
              <a:ext uri="{FF2B5EF4-FFF2-40B4-BE49-F238E27FC236}">
                <a16:creationId xmlns:a16="http://schemas.microsoft.com/office/drawing/2014/main" id="{26C5CF57-81F2-4249-BAAF-1F8D2197B360}"/>
              </a:ext>
            </a:extLst>
          </p:cNvPr>
          <p:cNvSpPr txBox="1"/>
          <p:nvPr/>
        </p:nvSpPr>
        <p:spPr>
          <a:xfrm>
            <a:off x="4776265" y="2288774"/>
            <a:ext cx="716863" cy="461665"/>
          </a:xfrm>
          <a:prstGeom prst="rect">
            <a:avLst/>
          </a:prstGeom>
          <a:noFill/>
        </p:spPr>
        <p:txBody>
          <a:bodyPr wrap="none" rtlCol="0">
            <a:spAutoFit/>
          </a:bodyPr>
          <a:lstStyle/>
          <a:p>
            <a:r>
              <a:rPr lang="en-US" sz="1200" b="1" dirty="0">
                <a:solidFill>
                  <a:srgbClr val="0000FF"/>
                </a:solidFill>
                <a:latin typeface="+mn-lt"/>
              </a:rPr>
              <a:t>Free </a:t>
            </a:r>
          </a:p>
          <a:p>
            <a:r>
              <a:rPr lang="en-US" sz="1200" b="1" dirty="0">
                <a:solidFill>
                  <a:srgbClr val="0000FF"/>
                </a:solidFill>
                <a:latin typeface="+mn-lt"/>
              </a:rPr>
              <a:t>medium</a:t>
            </a:r>
          </a:p>
        </p:txBody>
      </p:sp>
      <p:sp>
        <p:nvSpPr>
          <p:cNvPr id="59" name="TextBox 58">
            <a:extLst>
              <a:ext uri="{FF2B5EF4-FFF2-40B4-BE49-F238E27FC236}">
                <a16:creationId xmlns:a16="http://schemas.microsoft.com/office/drawing/2014/main" id="{BC30D837-AA7E-431A-862E-2C66D18383F6}"/>
              </a:ext>
            </a:extLst>
          </p:cNvPr>
          <p:cNvSpPr txBox="1"/>
          <p:nvPr/>
        </p:nvSpPr>
        <p:spPr>
          <a:xfrm>
            <a:off x="8433054" y="2188707"/>
            <a:ext cx="716863" cy="461665"/>
          </a:xfrm>
          <a:prstGeom prst="rect">
            <a:avLst/>
          </a:prstGeom>
          <a:noFill/>
        </p:spPr>
        <p:txBody>
          <a:bodyPr wrap="none" rtlCol="0">
            <a:spAutoFit/>
          </a:bodyPr>
          <a:lstStyle/>
          <a:p>
            <a:r>
              <a:rPr lang="en-US" sz="1200" b="1" dirty="0">
                <a:solidFill>
                  <a:srgbClr val="0000FF"/>
                </a:solidFill>
                <a:latin typeface="+mn-lt"/>
              </a:rPr>
              <a:t>Free </a:t>
            </a:r>
          </a:p>
          <a:p>
            <a:r>
              <a:rPr lang="en-US" sz="1200" b="1" dirty="0">
                <a:solidFill>
                  <a:srgbClr val="0000FF"/>
                </a:solidFill>
                <a:latin typeface="+mn-lt"/>
              </a:rPr>
              <a:t>medium</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34D2421-24A8-452E-9129-3AD5E9BE05BB}"/>
                  </a:ext>
                </a:extLst>
              </p:cNvPr>
              <p:cNvSpPr txBox="1"/>
              <p:nvPr/>
            </p:nvSpPr>
            <p:spPr>
              <a:xfrm>
                <a:off x="1142776" y="4011134"/>
                <a:ext cx="86357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𝑛</m:t>
                          </m:r>
                        </m:sub>
                      </m:sSub>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𝐿</m:t>
                          </m:r>
                        </m:num>
                        <m:den>
                          <m:r>
                            <a:rPr lang="en-US" b="0" i="1" smtClean="0">
                              <a:latin typeface="Cambria Math" panose="02040503050406030204" pitchFamily="18" charset="0"/>
                            </a:rPr>
                            <m:t>𝑛</m:t>
                          </m:r>
                        </m:den>
                      </m:f>
                    </m:oMath>
                  </m:oMathPara>
                </a14:m>
                <a:endParaRPr lang="en-US" dirty="0"/>
              </a:p>
            </p:txBody>
          </p:sp>
        </mc:Choice>
        <mc:Fallback xmlns="">
          <p:sp>
            <p:nvSpPr>
              <p:cNvPr id="60" name="TextBox 59">
                <a:extLst>
                  <a:ext uri="{FF2B5EF4-FFF2-40B4-BE49-F238E27FC236}">
                    <a16:creationId xmlns:a16="http://schemas.microsoft.com/office/drawing/2014/main" id="{B34D2421-24A8-452E-9129-3AD5E9BE05BB}"/>
                  </a:ext>
                </a:extLst>
              </p:cNvPr>
              <p:cNvSpPr txBox="1">
                <a:spLocks noRot="1" noChangeAspect="1" noMove="1" noResize="1" noEditPoints="1" noAdjustHandles="1" noChangeArrowheads="1" noChangeShapeType="1" noTextEdit="1"/>
              </p:cNvSpPr>
              <p:nvPr/>
            </p:nvSpPr>
            <p:spPr>
              <a:xfrm>
                <a:off x="1142776" y="4011134"/>
                <a:ext cx="863570" cy="518604"/>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C8BA3C5-01B5-4FDE-A632-5D33798A98C6}"/>
              </a:ext>
            </a:extLst>
          </p:cNvPr>
          <p:cNvGrpSpPr/>
          <p:nvPr/>
        </p:nvGrpSpPr>
        <p:grpSpPr>
          <a:xfrm>
            <a:off x="991934" y="399434"/>
            <a:ext cx="2971800" cy="2590368"/>
            <a:chOff x="2209800" y="589871"/>
            <a:chExt cx="2971800" cy="2590368"/>
          </a:xfrm>
        </p:grpSpPr>
        <p:grpSp>
          <p:nvGrpSpPr>
            <p:cNvPr id="20" name="Group 74">
              <a:extLst>
                <a:ext uri="{FF2B5EF4-FFF2-40B4-BE49-F238E27FC236}">
                  <a16:creationId xmlns:a16="http://schemas.microsoft.com/office/drawing/2014/main" id="{4C963009-EF20-4E59-9813-364F001657FC}"/>
                </a:ext>
              </a:extLst>
            </p:cNvPr>
            <p:cNvGrpSpPr>
              <a:grpSpLocks/>
            </p:cNvGrpSpPr>
            <p:nvPr/>
          </p:nvGrpSpPr>
          <p:grpSpPr bwMode="auto">
            <a:xfrm>
              <a:off x="2209800" y="1069975"/>
              <a:ext cx="2971800" cy="914400"/>
              <a:chOff x="5410200" y="2286000"/>
              <a:chExt cx="2971800" cy="914400"/>
            </a:xfrm>
          </p:grpSpPr>
          <p:sp>
            <p:nvSpPr>
              <p:cNvPr id="29" name="Rectangle 28">
                <a:extLst>
                  <a:ext uri="{FF2B5EF4-FFF2-40B4-BE49-F238E27FC236}">
                    <a16:creationId xmlns:a16="http://schemas.microsoft.com/office/drawing/2014/main" id="{144B6041-EF89-4C37-A5B4-6EE99B31A08B}"/>
                  </a:ext>
                </a:extLst>
              </p:cNvPr>
              <p:cNvSpPr/>
              <p:nvPr/>
            </p:nvSpPr>
            <p:spPr>
              <a:xfrm>
                <a:off x="5410200" y="2286000"/>
                <a:ext cx="2971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a:extLst>
                  <a:ext uri="{FF2B5EF4-FFF2-40B4-BE49-F238E27FC236}">
                    <a16:creationId xmlns:a16="http://schemas.microsoft.com/office/drawing/2014/main" id="{1677C6E7-85FA-47FC-9F14-1F9A1EE954C4}"/>
                  </a:ext>
                </a:extLst>
              </p:cNvPr>
              <p:cNvSpPr/>
              <p:nvPr/>
            </p:nvSpPr>
            <p:spPr>
              <a:xfrm>
                <a:off x="5410200" y="2286000"/>
                <a:ext cx="76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a:extLst>
                  <a:ext uri="{FF2B5EF4-FFF2-40B4-BE49-F238E27FC236}">
                    <a16:creationId xmlns:a16="http://schemas.microsoft.com/office/drawing/2014/main" id="{A940EBFE-2993-49C0-B0D4-7D9E9814BDDA}"/>
                  </a:ext>
                </a:extLst>
              </p:cNvPr>
              <p:cNvSpPr/>
              <p:nvPr/>
            </p:nvSpPr>
            <p:spPr>
              <a:xfrm>
                <a:off x="8305800" y="2286000"/>
                <a:ext cx="76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1" name="Group 98">
              <a:extLst>
                <a:ext uri="{FF2B5EF4-FFF2-40B4-BE49-F238E27FC236}">
                  <a16:creationId xmlns:a16="http://schemas.microsoft.com/office/drawing/2014/main" id="{43876315-7F00-44C8-9988-B3E03F320797}"/>
                </a:ext>
              </a:extLst>
            </p:cNvPr>
            <p:cNvGrpSpPr>
              <a:grpSpLocks/>
            </p:cNvGrpSpPr>
            <p:nvPr/>
          </p:nvGrpSpPr>
          <p:grpSpPr bwMode="auto">
            <a:xfrm>
              <a:off x="2209800" y="589871"/>
              <a:ext cx="2971800" cy="327706"/>
              <a:chOff x="5410200" y="1806105"/>
              <a:chExt cx="2971800" cy="327495"/>
            </a:xfrm>
          </p:grpSpPr>
          <p:cxnSp>
            <p:nvCxnSpPr>
              <p:cNvPr id="27" name="Straight Connector 26">
                <a:extLst>
                  <a:ext uri="{FF2B5EF4-FFF2-40B4-BE49-F238E27FC236}">
                    <a16:creationId xmlns:a16="http://schemas.microsoft.com/office/drawing/2014/main" id="{E35839D1-226A-4139-A0F4-1451E61A7F8E}"/>
                  </a:ext>
                </a:extLst>
              </p:cNvPr>
              <p:cNvCxnSpPr/>
              <p:nvPr/>
            </p:nvCxnSpPr>
            <p:spPr>
              <a:xfrm rot="10800000">
                <a:off x="5410200" y="2133600"/>
                <a:ext cx="29718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97">
                <a:extLst>
                  <a:ext uri="{FF2B5EF4-FFF2-40B4-BE49-F238E27FC236}">
                    <a16:creationId xmlns:a16="http://schemas.microsoft.com/office/drawing/2014/main" id="{7BCCFB6E-CC8C-4589-B80D-A188AB6FDBCE}"/>
                  </a:ext>
                </a:extLst>
              </p:cNvPr>
              <p:cNvSpPr txBox="1">
                <a:spLocks noChangeArrowheads="1"/>
              </p:cNvSpPr>
              <p:nvPr/>
            </p:nvSpPr>
            <p:spPr bwMode="auto">
              <a:xfrm>
                <a:off x="6743700" y="1806105"/>
                <a:ext cx="304800" cy="307777"/>
              </a:xfrm>
              <a:prstGeom prst="rect">
                <a:avLst/>
              </a:prstGeom>
              <a:noFill/>
              <a:ln w="9525">
                <a:noFill/>
                <a:miter lim="800000"/>
                <a:headEnd/>
                <a:tailEnd/>
              </a:ln>
            </p:spPr>
            <p:txBody>
              <a:bodyPr>
                <a:spAutoFit/>
              </a:bodyPr>
              <a:lstStyle/>
              <a:p>
                <a:r>
                  <a:rPr lang="en-US" sz="1400" dirty="0"/>
                  <a:t>L</a:t>
                </a:r>
              </a:p>
            </p:txBody>
          </p:sp>
        </p:grpSp>
        <p:cxnSp>
          <p:nvCxnSpPr>
            <p:cNvPr id="22" name="Straight Arrow Connector 21">
              <a:extLst>
                <a:ext uri="{FF2B5EF4-FFF2-40B4-BE49-F238E27FC236}">
                  <a16:creationId xmlns:a16="http://schemas.microsoft.com/office/drawing/2014/main" id="{9B65256A-B24E-45CD-9E94-87492D2CAFE0}"/>
                </a:ext>
              </a:extLst>
            </p:cNvPr>
            <p:cNvCxnSpPr>
              <a:cxnSpLocks/>
              <a:stCxn id="23" idx="1"/>
              <a:endCxn id="30" idx="3"/>
            </p:cNvCxnSpPr>
            <p:nvPr/>
          </p:nvCxnSpPr>
          <p:spPr>
            <a:xfrm flipH="1" flipV="1">
              <a:off x="2220959" y="1850464"/>
              <a:ext cx="65041" cy="8681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EED1FFB-149A-4391-BD4C-0B82840F73C5}"/>
                </a:ext>
              </a:extLst>
            </p:cNvPr>
            <p:cNvSpPr txBox="1"/>
            <p:nvPr/>
          </p:nvSpPr>
          <p:spPr>
            <a:xfrm>
              <a:off x="2286000" y="2256909"/>
              <a:ext cx="2895600" cy="923330"/>
            </a:xfrm>
            <a:prstGeom prst="rect">
              <a:avLst/>
            </a:prstGeom>
            <a:noFill/>
            <a:ln>
              <a:solidFill>
                <a:srgbClr val="FF000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Soft interface molecules will oscillate with highest amplitude: Antinode</a:t>
              </a:r>
            </a:p>
          </p:txBody>
        </p:sp>
        <p:cxnSp>
          <p:nvCxnSpPr>
            <p:cNvPr id="24" name="Straight Arrow Connector 23">
              <a:extLst>
                <a:ext uri="{FF2B5EF4-FFF2-40B4-BE49-F238E27FC236}">
                  <a16:creationId xmlns:a16="http://schemas.microsoft.com/office/drawing/2014/main" id="{4526B0D8-145F-47F0-B2A8-F05485B77528}"/>
                </a:ext>
              </a:extLst>
            </p:cNvPr>
            <p:cNvCxnSpPr>
              <a:cxnSpLocks/>
              <a:stCxn id="23" idx="3"/>
            </p:cNvCxnSpPr>
            <p:nvPr/>
          </p:nvCxnSpPr>
          <p:spPr>
            <a:xfrm flipH="1" flipV="1">
              <a:off x="5143500" y="1767448"/>
              <a:ext cx="38100" cy="9511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240F3EF2-3619-4223-ADF3-1A54B4483DCA}"/>
              </a:ext>
            </a:extLst>
          </p:cNvPr>
          <p:cNvGrpSpPr/>
          <p:nvPr/>
        </p:nvGrpSpPr>
        <p:grpSpPr>
          <a:xfrm>
            <a:off x="972034" y="858615"/>
            <a:ext cx="3005164" cy="941475"/>
            <a:chOff x="1199300" y="951769"/>
            <a:chExt cx="3005164" cy="941475"/>
          </a:xfrm>
        </p:grpSpPr>
        <p:sp>
          <p:nvSpPr>
            <p:cNvPr id="38" name="Freeform: Shape 37">
              <a:extLst>
                <a:ext uri="{FF2B5EF4-FFF2-40B4-BE49-F238E27FC236}">
                  <a16:creationId xmlns:a16="http://schemas.microsoft.com/office/drawing/2014/main" id="{D9ED3541-2A28-42C7-A021-E3FC6774D367}"/>
                </a:ext>
              </a:extLst>
            </p:cNvPr>
            <p:cNvSpPr/>
            <p:nvPr/>
          </p:nvSpPr>
          <p:spPr>
            <a:xfrm>
              <a:off x="1199300" y="951769"/>
              <a:ext cx="2990175" cy="935480"/>
            </a:xfrm>
            <a:custGeom>
              <a:avLst/>
              <a:gdLst>
                <a:gd name="connsiteX0" fmla="*/ 45468 w 2980692"/>
                <a:gd name="connsiteY0" fmla="*/ 932148 h 932148"/>
                <a:gd name="connsiteX1" fmla="*/ 100332 w 2980692"/>
                <a:gd name="connsiteY1" fmla="*/ 904716 h 932148"/>
                <a:gd name="connsiteX2" fmla="*/ 932436 w 2980692"/>
                <a:gd name="connsiteY2" fmla="*/ 794988 h 932148"/>
                <a:gd name="connsiteX3" fmla="*/ 2459484 w 2980692"/>
                <a:gd name="connsiteY3" fmla="*/ 81756 h 932148"/>
                <a:gd name="connsiteX4" fmla="*/ 2980692 w 2980692"/>
                <a:gd name="connsiteY4" fmla="*/ 45180 h 932148"/>
                <a:gd name="connsiteX0" fmla="*/ 54951 w 2990175"/>
                <a:gd name="connsiteY0" fmla="*/ 932148 h 935480"/>
                <a:gd name="connsiteX1" fmla="*/ 91527 w 2990175"/>
                <a:gd name="connsiteY1" fmla="*/ 923004 h 935480"/>
                <a:gd name="connsiteX2" fmla="*/ 941919 w 2990175"/>
                <a:gd name="connsiteY2" fmla="*/ 794988 h 935480"/>
                <a:gd name="connsiteX3" fmla="*/ 2468967 w 2990175"/>
                <a:gd name="connsiteY3" fmla="*/ 81756 h 935480"/>
                <a:gd name="connsiteX4" fmla="*/ 2990175 w 2990175"/>
                <a:gd name="connsiteY4" fmla="*/ 45180 h 93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0175" h="935480">
                  <a:moveTo>
                    <a:pt x="54951" y="932148"/>
                  </a:moveTo>
                  <a:cubicBezTo>
                    <a:pt x="8469" y="929862"/>
                    <a:pt x="-56301" y="945864"/>
                    <a:pt x="91527" y="923004"/>
                  </a:cubicBezTo>
                  <a:cubicBezTo>
                    <a:pt x="239355" y="900144"/>
                    <a:pt x="545679" y="935196"/>
                    <a:pt x="941919" y="794988"/>
                  </a:cubicBezTo>
                  <a:cubicBezTo>
                    <a:pt x="1338159" y="654780"/>
                    <a:pt x="2127591" y="206724"/>
                    <a:pt x="2468967" y="81756"/>
                  </a:cubicBezTo>
                  <a:cubicBezTo>
                    <a:pt x="2810343" y="-43212"/>
                    <a:pt x="2900259" y="984"/>
                    <a:pt x="2990175" y="4518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C7FE75A9-49D7-4FD0-896C-8BB21C7A669A}"/>
                </a:ext>
              </a:extLst>
            </p:cNvPr>
            <p:cNvSpPr/>
            <p:nvPr/>
          </p:nvSpPr>
          <p:spPr>
            <a:xfrm flipH="1">
              <a:off x="1223772" y="961096"/>
              <a:ext cx="2980692" cy="932148"/>
            </a:xfrm>
            <a:custGeom>
              <a:avLst/>
              <a:gdLst>
                <a:gd name="connsiteX0" fmla="*/ 45468 w 2980692"/>
                <a:gd name="connsiteY0" fmla="*/ 932148 h 932148"/>
                <a:gd name="connsiteX1" fmla="*/ 100332 w 2980692"/>
                <a:gd name="connsiteY1" fmla="*/ 904716 h 932148"/>
                <a:gd name="connsiteX2" fmla="*/ 932436 w 2980692"/>
                <a:gd name="connsiteY2" fmla="*/ 794988 h 932148"/>
                <a:gd name="connsiteX3" fmla="*/ 2459484 w 2980692"/>
                <a:gd name="connsiteY3" fmla="*/ 81756 h 932148"/>
                <a:gd name="connsiteX4" fmla="*/ 2980692 w 2980692"/>
                <a:gd name="connsiteY4" fmla="*/ 45180 h 93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692" h="932148">
                  <a:moveTo>
                    <a:pt x="45468" y="932148"/>
                  </a:moveTo>
                  <a:cubicBezTo>
                    <a:pt x="-1014" y="929862"/>
                    <a:pt x="-47496" y="927576"/>
                    <a:pt x="100332" y="904716"/>
                  </a:cubicBezTo>
                  <a:cubicBezTo>
                    <a:pt x="248160" y="881856"/>
                    <a:pt x="539244" y="932148"/>
                    <a:pt x="932436" y="794988"/>
                  </a:cubicBezTo>
                  <a:cubicBezTo>
                    <a:pt x="1325628" y="657828"/>
                    <a:pt x="2118108" y="206724"/>
                    <a:pt x="2459484" y="81756"/>
                  </a:cubicBezTo>
                  <a:cubicBezTo>
                    <a:pt x="2800860" y="-43212"/>
                    <a:pt x="2890776" y="984"/>
                    <a:pt x="2980692" y="451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8EB9503D-61A5-4B1E-95F7-24F578B138C2}"/>
              </a:ext>
            </a:extLst>
          </p:cNvPr>
          <p:cNvGrpSpPr/>
          <p:nvPr/>
        </p:nvGrpSpPr>
        <p:grpSpPr>
          <a:xfrm>
            <a:off x="3981770" y="1108628"/>
            <a:ext cx="647571" cy="369332"/>
            <a:chOff x="343029" y="1100132"/>
            <a:chExt cx="647571" cy="369332"/>
          </a:xfrm>
        </p:grpSpPr>
        <p:sp>
          <p:nvSpPr>
            <p:cNvPr id="46" name="TextBox 45">
              <a:extLst>
                <a:ext uri="{FF2B5EF4-FFF2-40B4-BE49-F238E27FC236}">
                  <a16:creationId xmlns:a16="http://schemas.microsoft.com/office/drawing/2014/main" id="{43387F73-25B3-4166-93D4-036297D17C59}"/>
                </a:ext>
              </a:extLst>
            </p:cNvPr>
            <p:cNvSpPr txBox="1"/>
            <p:nvPr/>
          </p:nvSpPr>
          <p:spPr>
            <a:xfrm>
              <a:off x="439674" y="1100132"/>
              <a:ext cx="550926" cy="369332"/>
            </a:xfrm>
            <a:prstGeom prst="rect">
              <a:avLst/>
            </a:prstGeom>
            <a:noFill/>
            <a:ln>
              <a:solidFill>
                <a:srgbClr val="FF0000"/>
              </a:solidFill>
            </a:ln>
          </p:spPr>
          <p:txBody>
            <a:bodyPr wrap="square" rtlCol="0">
              <a:spAutoFit/>
            </a:bodyPr>
            <a:lstStyle/>
            <a:p>
              <a:r>
                <a:rPr lang="en-US" dirty="0"/>
                <a:t>AN</a:t>
              </a:r>
            </a:p>
          </p:txBody>
        </p:sp>
        <p:cxnSp>
          <p:nvCxnSpPr>
            <p:cNvPr id="47" name="Straight Arrow Connector 46">
              <a:extLst>
                <a:ext uri="{FF2B5EF4-FFF2-40B4-BE49-F238E27FC236}">
                  <a16:creationId xmlns:a16="http://schemas.microsoft.com/office/drawing/2014/main" id="{B8E47147-D143-419A-9F02-2EEA799519F7}"/>
                </a:ext>
              </a:extLst>
            </p:cNvPr>
            <p:cNvCxnSpPr>
              <a:cxnSpLocks/>
            </p:cNvCxnSpPr>
            <p:nvPr/>
          </p:nvCxnSpPr>
          <p:spPr>
            <a:xfrm flipH="1">
              <a:off x="343029" y="1271263"/>
              <a:ext cx="108708" cy="965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C054D21-CFC5-4865-8801-90923809EDC2}"/>
                  </a:ext>
                </a:extLst>
              </p:cNvPr>
              <p:cNvSpPr txBox="1"/>
              <p:nvPr/>
            </p:nvSpPr>
            <p:spPr>
              <a:xfrm>
                <a:off x="1270995" y="1052687"/>
                <a:ext cx="680891"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𝑙𝑜𝑜𝑝</m:t>
                      </m:r>
                    </m:oMath>
                  </m:oMathPara>
                </a14:m>
                <a:endParaRPr lang="en-US" dirty="0"/>
              </a:p>
            </p:txBody>
          </p:sp>
        </mc:Choice>
        <mc:Fallback xmlns="">
          <p:sp>
            <p:nvSpPr>
              <p:cNvPr id="49" name="TextBox 48">
                <a:extLst>
                  <a:ext uri="{FF2B5EF4-FFF2-40B4-BE49-F238E27FC236}">
                    <a16:creationId xmlns:a16="http://schemas.microsoft.com/office/drawing/2014/main" id="{6C054D21-CFC5-4865-8801-90923809EDC2}"/>
                  </a:ext>
                </a:extLst>
              </p:cNvPr>
              <p:cNvSpPr txBox="1">
                <a:spLocks noRot="1" noChangeAspect="1" noMove="1" noResize="1" noEditPoints="1" noAdjustHandles="1" noChangeArrowheads="1" noChangeShapeType="1" noTextEdit="1"/>
              </p:cNvSpPr>
              <p:nvPr/>
            </p:nvSpPr>
            <p:spPr>
              <a:xfrm>
                <a:off x="1270995" y="1052687"/>
                <a:ext cx="680891" cy="51860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BF9CAEAA-EF1B-4EEE-91EC-D7ADBEF398F3}"/>
                  </a:ext>
                </a:extLst>
              </p:cNvPr>
              <p:cNvSpPr txBox="1"/>
              <p:nvPr/>
            </p:nvSpPr>
            <p:spPr>
              <a:xfrm>
                <a:off x="3168781" y="1052687"/>
                <a:ext cx="680891"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𝑙𝑜𝑜𝑝</m:t>
                      </m:r>
                    </m:oMath>
                  </m:oMathPara>
                </a14:m>
                <a:endParaRPr lang="en-US" dirty="0"/>
              </a:p>
            </p:txBody>
          </p:sp>
        </mc:Choice>
        <mc:Fallback xmlns="">
          <p:sp>
            <p:nvSpPr>
              <p:cNvPr id="50" name="TextBox 49">
                <a:extLst>
                  <a:ext uri="{FF2B5EF4-FFF2-40B4-BE49-F238E27FC236}">
                    <a16:creationId xmlns:a16="http://schemas.microsoft.com/office/drawing/2014/main" id="{BF9CAEAA-EF1B-4EEE-91EC-D7ADBEF398F3}"/>
                  </a:ext>
                </a:extLst>
              </p:cNvPr>
              <p:cNvSpPr txBox="1">
                <a:spLocks noRot="1" noChangeAspect="1" noMove="1" noResize="1" noEditPoints="1" noAdjustHandles="1" noChangeArrowheads="1" noChangeShapeType="1" noTextEdit="1"/>
              </p:cNvSpPr>
              <p:nvPr/>
            </p:nvSpPr>
            <p:spPr>
              <a:xfrm>
                <a:off x="3168781" y="1052687"/>
                <a:ext cx="680891" cy="5186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8E9C695-2B83-4BD9-AC3E-4A4F13DB019C}"/>
                  </a:ext>
                </a:extLst>
              </p:cNvPr>
              <p:cNvSpPr txBox="1"/>
              <p:nvPr/>
            </p:nvSpPr>
            <p:spPr>
              <a:xfrm>
                <a:off x="2534222" y="319935"/>
                <a:ext cx="392928" cy="407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smtClean="0">
                              <a:latin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𝜆</m:t>
                          </m:r>
                          <m:r>
                            <a:rPr lang="en-US" sz="1400" b="0" i="1" baseline="-25000"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rPr>
                            <m:t>2</m:t>
                          </m:r>
                        </m:den>
                      </m:f>
                    </m:oMath>
                  </m:oMathPara>
                </a14:m>
                <a:endParaRPr lang="en-US" sz="1400" dirty="0"/>
              </a:p>
            </p:txBody>
          </p:sp>
        </mc:Choice>
        <mc:Fallback xmlns="">
          <p:sp>
            <p:nvSpPr>
              <p:cNvPr id="52" name="TextBox 51">
                <a:extLst>
                  <a:ext uri="{FF2B5EF4-FFF2-40B4-BE49-F238E27FC236}">
                    <a16:creationId xmlns:a16="http://schemas.microsoft.com/office/drawing/2014/main" id="{C8E9C695-2B83-4BD9-AC3E-4A4F13DB019C}"/>
                  </a:ext>
                </a:extLst>
              </p:cNvPr>
              <p:cNvSpPr txBox="1">
                <a:spLocks noRot="1" noChangeAspect="1" noMove="1" noResize="1" noEditPoints="1" noAdjustHandles="1" noChangeArrowheads="1" noChangeShapeType="1" noTextEdit="1"/>
              </p:cNvSpPr>
              <p:nvPr/>
            </p:nvSpPr>
            <p:spPr>
              <a:xfrm>
                <a:off x="2534222" y="319935"/>
                <a:ext cx="392928" cy="407676"/>
              </a:xfrm>
              <a:prstGeom prst="rect">
                <a:avLst/>
              </a:prstGeom>
              <a:blipFill>
                <a:blip r:embed="rId4"/>
                <a:stretch>
                  <a:fillRect l="-4688" r="-4688" b="-13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53CBD3C-737A-4351-9FBE-A8B6F0A0C0D4}"/>
                  </a:ext>
                </a:extLst>
              </p:cNvPr>
              <p:cNvSpPr txBox="1"/>
              <p:nvPr/>
            </p:nvSpPr>
            <p:spPr>
              <a:xfrm>
                <a:off x="1356819" y="3262627"/>
                <a:ext cx="1190133" cy="407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𝐸𝑎𝑐</m:t>
                      </m:r>
                      <m:r>
                        <a:rPr lang="en-US" sz="1400" b="0" i="1" smtClean="0">
                          <a:latin typeface="Cambria Math" panose="02040503050406030204" pitchFamily="18" charset="0"/>
                        </a:rPr>
                        <m:t>h</m:t>
                      </m:r>
                      <m:r>
                        <a:rPr lang="en-US" sz="1400" b="0" i="1" smtClean="0">
                          <a:latin typeface="Cambria Math" panose="02040503050406030204" pitchFamily="18" charset="0"/>
                        </a:rPr>
                        <m:t> </m:t>
                      </m:r>
                      <m:r>
                        <a:rPr lang="en-US" sz="1400" b="0" i="1" smtClean="0">
                          <a:latin typeface="Cambria Math" panose="02040503050406030204" pitchFamily="18" charset="0"/>
                        </a:rPr>
                        <m:t>𝑙𝑜𝑜𝑙</m:t>
                      </m:r>
                      <m:r>
                        <a:rPr lang="en-US" sz="1400" b="0" i="1" smtClean="0">
                          <a:latin typeface="Cambria Math" panose="02040503050406030204" pitchFamily="18" charset="0"/>
                        </a:rPr>
                        <m:t>  </m:t>
                      </m:r>
                      <m:r>
                        <a:rPr lang="en-US" sz="1400" b="0" i="1" smtClean="0">
                          <a:latin typeface="Cambria Math" panose="02040503050406030204" pitchFamily="18" charset="0"/>
                        </a:rPr>
                        <m:t>𝑖𝑠</m:t>
                      </m:r>
                      <m:r>
                        <a:rPr lang="en-US" sz="1400" b="0" i="1" smtClean="0">
                          <a:latin typeface="Cambria Math" panose="02040503050406030204" pitchFamily="18" charset="0"/>
                        </a:rPr>
                        <m:t> </m:t>
                      </m:r>
                      <m:f>
                        <m:fPr>
                          <m:ctrlPr>
                            <a:rPr lang="en-US" sz="1400" i="1" smtClean="0">
                              <a:latin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𝜆</m:t>
                          </m:r>
                        </m:num>
                        <m:den>
                          <m:r>
                            <a:rPr lang="en-US" sz="1400" b="0" i="1" smtClean="0">
                              <a:latin typeface="Cambria Math" panose="02040503050406030204" pitchFamily="18" charset="0"/>
                            </a:rPr>
                            <m:t>2</m:t>
                          </m:r>
                        </m:den>
                      </m:f>
                    </m:oMath>
                  </m:oMathPara>
                </a14:m>
                <a:endParaRPr lang="en-US" sz="1400" dirty="0"/>
              </a:p>
            </p:txBody>
          </p:sp>
        </mc:Choice>
        <mc:Fallback xmlns="">
          <p:sp>
            <p:nvSpPr>
              <p:cNvPr id="54" name="TextBox 53">
                <a:extLst>
                  <a:ext uri="{FF2B5EF4-FFF2-40B4-BE49-F238E27FC236}">
                    <a16:creationId xmlns:a16="http://schemas.microsoft.com/office/drawing/2014/main" id="{E53CBD3C-737A-4351-9FBE-A8B6F0A0C0D4}"/>
                  </a:ext>
                </a:extLst>
              </p:cNvPr>
              <p:cNvSpPr txBox="1">
                <a:spLocks noRot="1" noChangeAspect="1" noMove="1" noResize="1" noEditPoints="1" noAdjustHandles="1" noChangeArrowheads="1" noChangeShapeType="1" noTextEdit="1"/>
              </p:cNvSpPr>
              <p:nvPr/>
            </p:nvSpPr>
            <p:spPr>
              <a:xfrm>
                <a:off x="1356819" y="3262627"/>
                <a:ext cx="1190133" cy="407676"/>
              </a:xfrm>
              <a:prstGeom prst="rect">
                <a:avLst/>
              </a:prstGeom>
              <a:blipFill>
                <a:blip r:embed="rId5"/>
                <a:stretch>
                  <a:fillRect l="-3077" r="-2564" b="-13433"/>
                </a:stretch>
              </a:blipFill>
            </p:spPr>
            <p:txBody>
              <a:bodyPr/>
              <a:lstStyle/>
              <a:p>
                <a:r>
                  <a:rPr lang="en-US">
                    <a:noFill/>
                  </a:rPr>
                  <a:t> </a:t>
                </a:r>
              </a:p>
            </p:txBody>
          </p:sp>
        </mc:Fallback>
      </mc:AlternateContent>
      <p:grpSp>
        <p:nvGrpSpPr>
          <p:cNvPr id="84" name="Group 83">
            <a:extLst>
              <a:ext uri="{FF2B5EF4-FFF2-40B4-BE49-F238E27FC236}">
                <a16:creationId xmlns:a16="http://schemas.microsoft.com/office/drawing/2014/main" id="{4979715B-AE12-4B9A-8936-E727965CC455}"/>
              </a:ext>
            </a:extLst>
          </p:cNvPr>
          <p:cNvGrpSpPr/>
          <p:nvPr/>
        </p:nvGrpSpPr>
        <p:grpSpPr>
          <a:xfrm>
            <a:off x="5647237" y="652631"/>
            <a:ext cx="2979420" cy="1474476"/>
            <a:chOff x="5647237" y="652631"/>
            <a:chExt cx="2979420" cy="1474476"/>
          </a:xfrm>
        </p:grpSpPr>
        <p:grpSp>
          <p:nvGrpSpPr>
            <p:cNvPr id="17" name="Group 16">
              <a:extLst>
                <a:ext uri="{FF2B5EF4-FFF2-40B4-BE49-F238E27FC236}">
                  <a16:creationId xmlns:a16="http://schemas.microsoft.com/office/drawing/2014/main" id="{5ECE40E5-1370-4C11-851D-4B9324DB45B0}"/>
                </a:ext>
              </a:extLst>
            </p:cNvPr>
            <p:cNvGrpSpPr/>
            <p:nvPr/>
          </p:nvGrpSpPr>
          <p:grpSpPr>
            <a:xfrm>
              <a:off x="5647237" y="752332"/>
              <a:ext cx="2973324" cy="1374775"/>
              <a:chOff x="2209800" y="609600"/>
              <a:chExt cx="2973324" cy="1374775"/>
            </a:xfrm>
          </p:grpSpPr>
          <p:grpSp>
            <p:nvGrpSpPr>
              <p:cNvPr id="2" name="Group 74">
                <a:extLst>
                  <a:ext uri="{FF2B5EF4-FFF2-40B4-BE49-F238E27FC236}">
                    <a16:creationId xmlns:a16="http://schemas.microsoft.com/office/drawing/2014/main" id="{F010FFAC-48E8-487B-8B14-4ADA950BD349}"/>
                  </a:ext>
                </a:extLst>
              </p:cNvPr>
              <p:cNvGrpSpPr>
                <a:grpSpLocks/>
              </p:cNvGrpSpPr>
              <p:nvPr/>
            </p:nvGrpSpPr>
            <p:grpSpPr bwMode="auto">
              <a:xfrm>
                <a:off x="2209800" y="1069975"/>
                <a:ext cx="2971800" cy="914400"/>
                <a:chOff x="5410200" y="2286000"/>
                <a:chExt cx="2971800" cy="914400"/>
              </a:xfrm>
            </p:grpSpPr>
            <p:sp>
              <p:nvSpPr>
                <p:cNvPr id="3" name="Rectangle 2">
                  <a:extLst>
                    <a:ext uri="{FF2B5EF4-FFF2-40B4-BE49-F238E27FC236}">
                      <a16:creationId xmlns:a16="http://schemas.microsoft.com/office/drawing/2014/main" id="{4F0905CF-7F24-440B-9010-5BF345C3F797}"/>
                    </a:ext>
                  </a:extLst>
                </p:cNvPr>
                <p:cNvSpPr/>
                <p:nvPr/>
              </p:nvSpPr>
              <p:spPr>
                <a:xfrm>
                  <a:off x="5410200" y="2286000"/>
                  <a:ext cx="2971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a:extLst>
                    <a:ext uri="{FF2B5EF4-FFF2-40B4-BE49-F238E27FC236}">
                      <a16:creationId xmlns:a16="http://schemas.microsoft.com/office/drawing/2014/main" id="{EB5F395C-8326-4D10-ACC8-C5F0331BE6A5}"/>
                    </a:ext>
                  </a:extLst>
                </p:cNvPr>
                <p:cNvSpPr/>
                <p:nvPr/>
              </p:nvSpPr>
              <p:spPr>
                <a:xfrm>
                  <a:off x="5410200" y="2286000"/>
                  <a:ext cx="76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050614B4-FCBC-4A01-83DE-EF4640A0F8C6}"/>
                    </a:ext>
                  </a:extLst>
                </p:cNvPr>
                <p:cNvSpPr/>
                <p:nvPr/>
              </p:nvSpPr>
              <p:spPr>
                <a:xfrm>
                  <a:off x="8305800" y="2286000"/>
                  <a:ext cx="76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98">
                <a:extLst>
                  <a:ext uri="{FF2B5EF4-FFF2-40B4-BE49-F238E27FC236}">
                    <a16:creationId xmlns:a16="http://schemas.microsoft.com/office/drawing/2014/main" id="{DDEA8156-5EF8-488D-A36B-6910AEE7DA8C}"/>
                  </a:ext>
                </a:extLst>
              </p:cNvPr>
              <p:cNvGrpSpPr>
                <a:grpSpLocks/>
              </p:cNvGrpSpPr>
              <p:nvPr/>
            </p:nvGrpSpPr>
            <p:grpSpPr bwMode="auto">
              <a:xfrm>
                <a:off x="2209800" y="609600"/>
                <a:ext cx="2971800" cy="307975"/>
                <a:chOff x="5410200" y="1825823"/>
                <a:chExt cx="2971800" cy="307777"/>
              </a:xfrm>
            </p:grpSpPr>
            <p:cxnSp>
              <p:nvCxnSpPr>
                <p:cNvPr id="7" name="Straight Connector 6">
                  <a:extLst>
                    <a:ext uri="{FF2B5EF4-FFF2-40B4-BE49-F238E27FC236}">
                      <a16:creationId xmlns:a16="http://schemas.microsoft.com/office/drawing/2014/main" id="{CAB90FFC-FA7E-412E-8DD5-0650678D9D69}"/>
                    </a:ext>
                  </a:extLst>
                </p:cNvPr>
                <p:cNvCxnSpPr/>
                <p:nvPr/>
              </p:nvCxnSpPr>
              <p:spPr>
                <a:xfrm rot="10800000">
                  <a:off x="5410200" y="2133600"/>
                  <a:ext cx="29718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97">
                  <a:extLst>
                    <a:ext uri="{FF2B5EF4-FFF2-40B4-BE49-F238E27FC236}">
                      <a16:creationId xmlns:a16="http://schemas.microsoft.com/office/drawing/2014/main" id="{6B44D858-3ED7-4D55-B910-03BF9683B441}"/>
                    </a:ext>
                  </a:extLst>
                </p:cNvPr>
                <p:cNvSpPr txBox="1">
                  <a:spLocks noChangeArrowheads="1"/>
                </p:cNvSpPr>
                <p:nvPr/>
              </p:nvSpPr>
              <p:spPr bwMode="auto">
                <a:xfrm>
                  <a:off x="6705600" y="1825823"/>
                  <a:ext cx="304800" cy="307777"/>
                </a:xfrm>
                <a:prstGeom prst="rect">
                  <a:avLst/>
                </a:prstGeom>
                <a:noFill/>
                <a:ln w="9525">
                  <a:noFill/>
                  <a:miter lim="800000"/>
                  <a:headEnd/>
                  <a:tailEnd/>
                </a:ln>
              </p:spPr>
              <p:txBody>
                <a:bodyPr>
                  <a:spAutoFit/>
                </a:bodyPr>
                <a:lstStyle/>
                <a:p>
                  <a:r>
                    <a:rPr lang="en-US" sz="1400" dirty="0"/>
                    <a:t>L</a:t>
                  </a:r>
                </a:p>
              </p:txBody>
            </p:sp>
          </p:grpSp>
          <p:sp>
            <p:nvSpPr>
              <p:cNvPr id="15" name="Freeform: Shape 14">
                <a:extLst>
                  <a:ext uri="{FF2B5EF4-FFF2-40B4-BE49-F238E27FC236}">
                    <a16:creationId xmlns:a16="http://schemas.microsoft.com/office/drawing/2014/main" id="{3B720E30-995B-40D1-B094-A7A292FDD641}"/>
                  </a:ext>
                </a:extLst>
              </p:cNvPr>
              <p:cNvSpPr/>
              <p:nvPr/>
            </p:nvSpPr>
            <p:spPr>
              <a:xfrm>
                <a:off x="2249424" y="1051560"/>
                <a:ext cx="2889504" cy="914400"/>
              </a:xfrm>
              <a:custGeom>
                <a:avLst/>
                <a:gdLst>
                  <a:gd name="connsiteX0" fmla="*/ 0 w 2889504"/>
                  <a:gd name="connsiteY0" fmla="*/ 0 h 914400"/>
                  <a:gd name="connsiteX1" fmla="*/ 1371600 w 2889504"/>
                  <a:gd name="connsiteY1" fmla="*/ 914400 h 914400"/>
                  <a:gd name="connsiteX2" fmla="*/ 2889504 w 2889504"/>
                  <a:gd name="connsiteY2" fmla="*/ 0 h 914400"/>
                  <a:gd name="connsiteX3" fmla="*/ 2889504 w 2889504"/>
                  <a:gd name="connsiteY3" fmla="*/ 0 h 914400"/>
                </a:gdLst>
                <a:ahLst/>
                <a:cxnLst>
                  <a:cxn ang="0">
                    <a:pos x="connsiteX0" y="connsiteY0"/>
                  </a:cxn>
                  <a:cxn ang="0">
                    <a:pos x="connsiteX1" y="connsiteY1"/>
                  </a:cxn>
                  <a:cxn ang="0">
                    <a:pos x="connsiteX2" y="connsiteY2"/>
                  </a:cxn>
                  <a:cxn ang="0">
                    <a:pos x="connsiteX3" y="connsiteY3"/>
                  </a:cxn>
                </a:cxnLst>
                <a:rect l="l" t="t" r="r" b="b"/>
                <a:pathLst>
                  <a:path w="2889504" h="914400">
                    <a:moveTo>
                      <a:pt x="0" y="0"/>
                    </a:moveTo>
                    <a:cubicBezTo>
                      <a:pt x="445008" y="457200"/>
                      <a:pt x="890016" y="914400"/>
                      <a:pt x="1371600" y="914400"/>
                    </a:cubicBezTo>
                    <a:cubicBezTo>
                      <a:pt x="1853184" y="914400"/>
                      <a:pt x="2889504" y="0"/>
                      <a:pt x="2889504" y="0"/>
                    </a:cubicBezTo>
                    <a:lnTo>
                      <a:pt x="2889504"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751CFFA-0D15-45F4-B416-4B907A7ED047}"/>
                  </a:ext>
                </a:extLst>
              </p:cNvPr>
              <p:cNvSpPr/>
              <p:nvPr/>
            </p:nvSpPr>
            <p:spPr>
              <a:xfrm flipV="1">
                <a:off x="2293620" y="1069975"/>
                <a:ext cx="2889504" cy="914400"/>
              </a:xfrm>
              <a:custGeom>
                <a:avLst/>
                <a:gdLst>
                  <a:gd name="connsiteX0" fmla="*/ 0 w 2889504"/>
                  <a:gd name="connsiteY0" fmla="*/ 0 h 914400"/>
                  <a:gd name="connsiteX1" fmla="*/ 1371600 w 2889504"/>
                  <a:gd name="connsiteY1" fmla="*/ 914400 h 914400"/>
                  <a:gd name="connsiteX2" fmla="*/ 2889504 w 2889504"/>
                  <a:gd name="connsiteY2" fmla="*/ 0 h 914400"/>
                  <a:gd name="connsiteX3" fmla="*/ 2889504 w 2889504"/>
                  <a:gd name="connsiteY3" fmla="*/ 0 h 914400"/>
                </a:gdLst>
                <a:ahLst/>
                <a:cxnLst>
                  <a:cxn ang="0">
                    <a:pos x="connsiteX0" y="connsiteY0"/>
                  </a:cxn>
                  <a:cxn ang="0">
                    <a:pos x="connsiteX1" y="connsiteY1"/>
                  </a:cxn>
                  <a:cxn ang="0">
                    <a:pos x="connsiteX2" y="connsiteY2"/>
                  </a:cxn>
                  <a:cxn ang="0">
                    <a:pos x="connsiteX3" y="connsiteY3"/>
                  </a:cxn>
                </a:cxnLst>
                <a:rect l="l" t="t" r="r" b="b"/>
                <a:pathLst>
                  <a:path w="2889504" h="914400">
                    <a:moveTo>
                      <a:pt x="0" y="0"/>
                    </a:moveTo>
                    <a:cubicBezTo>
                      <a:pt x="445008" y="457200"/>
                      <a:pt x="890016" y="914400"/>
                      <a:pt x="1371600" y="914400"/>
                    </a:cubicBezTo>
                    <a:cubicBezTo>
                      <a:pt x="1853184" y="914400"/>
                      <a:pt x="2889504" y="0"/>
                      <a:pt x="2889504" y="0"/>
                    </a:cubicBezTo>
                    <a:lnTo>
                      <a:pt x="2889504" y="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F619351-5D1C-4F89-80E1-ED60BC5D9AC0}"/>
                    </a:ext>
                  </a:extLst>
                </p:cNvPr>
                <p:cNvSpPr txBox="1"/>
                <p:nvPr/>
              </p:nvSpPr>
              <p:spPr>
                <a:xfrm>
                  <a:off x="6563124" y="1521972"/>
                  <a:ext cx="1136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𝑒𝑥𝑡𝑟𝑎</m:t>
                        </m:r>
                        <m:r>
                          <a:rPr lang="en-US" b="0" i="1" smtClean="0">
                            <a:latin typeface="Cambria Math" panose="02040503050406030204" pitchFamily="18" charset="0"/>
                          </a:rPr>
                          <m:t> </m:t>
                        </m:r>
                        <m:r>
                          <a:rPr lang="en-US" b="0" i="1" smtClean="0">
                            <a:latin typeface="Cambria Math" panose="02040503050406030204" pitchFamily="18" charset="0"/>
                          </a:rPr>
                          <m:t>𝑙𝑜𝑜𝑝</m:t>
                        </m:r>
                      </m:oMath>
                    </m:oMathPara>
                  </a14:m>
                  <a:endParaRPr lang="en-US" dirty="0"/>
                </a:p>
              </p:txBody>
            </p:sp>
          </mc:Choice>
          <mc:Fallback xmlns="">
            <p:sp>
              <p:nvSpPr>
                <p:cNvPr id="51" name="TextBox 50">
                  <a:extLst>
                    <a:ext uri="{FF2B5EF4-FFF2-40B4-BE49-F238E27FC236}">
                      <a16:creationId xmlns:a16="http://schemas.microsoft.com/office/drawing/2014/main" id="{FF619351-5D1C-4F89-80E1-ED60BC5D9AC0}"/>
                    </a:ext>
                  </a:extLst>
                </p:cNvPr>
                <p:cNvSpPr txBox="1">
                  <a:spLocks noRot="1" noChangeAspect="1" noMove="1" noResize="1" noEditPoints="1" noAdjustHandles="1" noChangeArrowheads="1" noChangeShapeType="1" noTextEdit="1"/>
                </p:cNvSpPr>
                <p:nvPr/>
              </p:nvSpPr>
              <p:spPr>
                <a:xfrm>
                  <a:off x="6563124" y="1521972"/>
                  <a:ext cx="1136978" cy="276999"/>
                </a:xfrm>
                <a:prstGeom prst="rect">
                  <a:avLst/>
                </a:prstGeom>
                <a:blipFill>
                  <a:blip r:embed="rId6"/>
                  <a:stretch>
                    <a:fillRect l="-3763" t="-2222" r="-6452"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7FB7F98-F8B8-4FAD-969F-F7688D827AFB}"/>
                    </a:ext>
                  </a:extLst>
                </p:cNvPr>
                <p:cNvSpPr txBox="1"/>
                <p:nvPr/>
              </p:nvSpPr>
              <p:spPr>
                <a:xfrm>
                  <a:off x="7175809" y="652631"/>
                  <a:ext cx="1450848" cy="4076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𝜆</m:t>
                            </m:r>
                            <m:r>
                              <a:rPr lang="en-US" sz="1400" b="0" i="1" baseline="-25000" smtClean="0">
                                <a:latin typeface="Cambria Math" panose="02040503050406030204" pitchFamily="18" charset="0"/>
                                <a:ea typeface="Cambria Math" panose="02040503050406030204" pitchFamily="18" charset="0"/>
                              </a:rPr>
                              <m:t>2</m:t>
                            </m:r>
                          </m:num>
                          <m:den>
                            <m:r>
                              <a:rPr lang="en-US" sz="1400">
                                <a:latin typeface="Cambria Math" panose="02040503050406030204" pitchFamily="18" charset="0"/>
                                <a:ea typeface="Cambria Math" panose="02040503050406030204" pitchFamily="18" charset="0"/>
                              </a:rPr>
                              <m:t>2</m:t>
                            </m:r>
                          </m:den>
                        </m:f>
                        <m:r>
                          <a:rPr lang="en-US" sz="1400" b="0" i="0" smtClean="0">
                            <a:latin typeface="Cambria Math" panose="02040503050406030204" pitchFamily="18" charset="0"/>
                            <a:ea typeface="Cambria Math" panose="02040503050406030204" pitchFamily="18" charset="0"/>
                          </a:rPr>
                          <m:t>+</m:t>
                        </m:r>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𝜆</m:t>
                            </m:r>
                            <m:r>
                              <a:rPr lang="en-US" sz="1400" b="0" i="1" baseline="-25000" smtClean="0">
                                <a:latin typeface="Cambria Math" panose="02040503050406030204" pitchFamily="18" charset="0"/>
                                <a:ea typeface="Cambria Math" panose="02040503050406030204" pitchFamily="18" charset="0"/>
                              </a:rPr>
                              <m:t>2</m:t>
                            </m:r>
                          </m:num>
                          <m:den>
                            <m:r>
                              <a:rPr lang="en-US" sz="1400">
                                <a:latin typeface="Cambria Math" panose="02040503050406030204" pitchFamily="18" charset="0"/>
                                <a:ea typeface="Cambria Math" panose="02040503050406030204" pitchFamily="18" charset="0"/>
                              </a:rPr>
                              <m:t>2</m:t>
                            </m:r>
                          </m:den>
                        </m:f>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𝜆</m:t>
                        </m:r>
                      </m:oMath>
                    </m:oMathPara>
                  </a14:m>
                  <a:endParaRPr lang="en-US" sz="1400" dirty="0"/>
                </a:p>
              </p:txBody>
            </p:sp>
          </mc:Choice>
          <mc:Fallback xmlns="">
            <p:sp>
              <p:nvSpPr>
                <p:cNvPr id="55" name="TextBox 54">
                  <a:extLst>
                    <a:ext uri="{FF2B5EF4-FFF2-40B4-BE49-F238E27FC236}">
                      <a16:creationId xmlns:a16="http://schemas.microsoft.com/office/drawing/2014/main" id="{F7FB7F98-F8B8-4FAD-969F-F7688D827AFB}"/>
                    </a:ext>
                  </a:extLst>
                </p:cNvPr>
                <p:cNvSpPr txBox="1">
                  <a:spLocks noRot="1" noChangeAspect="1" noMove="1" noResize="1" noEditPoints="1" noAdjustHandles="1" noChangeArrowheads="1" noChangeShapeType="1" noTextEdit="1"/>
                </p:cNvSpPr>
                <p:nvPr/>
              </p:nvSpPr>
              <p:spPr>
                <a:xfrm>
                  <a:off x="7175809" y="652631"/>
                  <a:ext cx="1450848" cy="407676"/>
                </a:xfrm>
                <a:prstGeom prst="rect">
                  <a:avLst/>
                </a:prstGeom>
                <a:blipFill>
                  <a:blip r:embed="rId7"/>
                  <a:stretch>
                    <a:fillRect b="-13433"/>
                  </a:stretch>
                </a:blipFill>
              </p:spPr>
              <p:txBody>
                <a:bodyPr/>
                <a:lstStyle/>
                <a:p>
                  <a:r>
                    <a:rPr lang="en-US">
                      <a:noFill/>
                    </a:rPr>
                    <a:t> </a:t>
                  </a:r>
                </a:p>
              </p:txBody>
            </p:sp>
          </mc:Fallback>
        </mc:AlternateContent>
      </p:grpSp>
      <p:grpSp>
        <p:nvGrpSpPr>
          <p:cNvPr id="87" name="Group 86">
            <a:extLst>
              <a:ext uri="{FF2B5EF4-FFF2-40B4-BE49-F238E27FC236}">
                <a16:creationId xmlns:a16="http://schemas.microsoft.com/office/drawing/2014/main" id="{D8F6A432-9EF5-4F42-BAE2-DA4D14DD527F}"/>
              </a:ext>
            </a:extLst>
          </p:cNvPr>
          <p:cNvGrpSpPr/>
          <p:nvPr/>
        </p:nvGrpSpPr>
        <p:grpSpPr>
          <a:xfrm>
            <a:off x="5679241" y="3984502"/>
            <a:ext cx="2993136" cy="1492783"/>
            <a:chOff x="5638800" y="3435969"/>
            <a:chExt cx="2993136" cy="1492783"/>
          </a:xfrm>
        </p:grpSpPr>
        <p:grpSp>
          <p:nvGrpSpPr>
            <p:cNvPr id="59" name="Group 58">
              <a:extLst>
                <a:ext uri="{FF2B5EF4-FFF2-40B4-BE49-F238E27FC236}">
                  <a16:creationId xmlns:a16="http://schemas.microsoft.com/office/drawing/2014/main" id="{6A3615E9-C8C4-4709-BA46-8BF9939AFF3F}"/>
                </a:ext>
              </a:extLst>
            </p:cNvPr>
            <p:cNvGrpSpPr/>
            <p:nvPr/>
          </p:nvGrpSpPr>
          <p:grpSpPr>
            <a:xfrm>
              <a:off x="5660136" y="3535671"/>
              <a:ext cx="2971800" cy="1374775"/>
              <a:chOff x="2209800" y="609600"/>
              <a:chExt cx="2971800" cy="1374775"/>
            </a:xfrm>
          </p:grpSpPr>
          <p:grpSp>
            <p:nvGrpSpPr>
              <p:cNvPr id="60" name="Group 74">
                <a:extLst>
                  <a:ext uri="{FF2B5EF4-FFF2-40B4-BE49-F238E27FC236}">
                    <a16:creationId xmlns:a16="http://schemas.microsoft.com/office/drawing/2014/main" id="{DF76B3F5-C37C-434E-96B0-E3FEB40C2EE1}"/>
                  </a:ext>
                </a:extLst>
              </p:cNvPr>
              <p:cNvGrpSpPr>
                <a:grpSpLocks/>
              </p:cNvGrpSpPr>
              <p:nvPr/>
            </p:nvGrpSpPr>
            <p:grpSpPr bwMode="auto">
              <a:xfrm>
                <a:off x="2209800" y="1069975"/>
                <a:ext cx="2971800" cy="914400"/>
                <a:chOff x="5410200" y="2286000"/>
                <a:chExt cx="2971800" cy="914400"/>
              </a:xfrm>
            </p:grpSpPr>
            <p:sp>
              <p:nvSpPr>
                <p:cNvPr id="66" name="Rectangle 65">
                  <a:extLst>
                    <a:ext uri="{FF2B5EF4-FFF2-40B4-BE49-F238E27FC236}">
                      <a16:creationId xmlns:a16="http://schemas.microsoft.com/office/drawing/2014/main" id="{02AE4871-A386-4C2C-9368-9B20F527F60F}"/>
                    </a:ext>
                  </a:extLst>
                </p:cNvPr>
                <p:cNvSpPr/>
                <p:nvPr/>
              </p:nvSpPr>
              <p:spPr>
                <a:xfrm>
                  <a:off x="5410200" y="2286000"/>
                  <a:ext cx="2971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C676FED5-9B84-49F5-946B-349BCBE9CDF6}"/>
                    </a:ext>
                  </a:extLst>
                </p:cNvPr>
                <p:cNvSpPr/>
                <p:nvPr/>
              </p:nvSpPr>
              <p:spPr>
                <a:xfrm>
                  <a:off x="5410200" y="2286000"/>
                  <a:ext cx="76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a:extLst>
                    <a:ext uri="{FF2B5EF4-FFF2-40B4-BE49-F238E27FC236}">
                      <a16:creationId xmlns:a16="http://schemas.microsoft.com/office/drawing/2014/main" id="{0BACC7FD-8F53-4D7B-B999-A8F139DD8838}"/>
                    </a:ext>
                  </a:extLst>
                </p:cNvPr>
                <p:cNvSpPr/>
                <p:nvPr/>
              </p:nvSpPr>
              <p:spPr>
                <a:xfrm>
                  <a:off x="8305800" y="2286000"/>
                  <a:ext cx="76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 name="Group 98">
                <a:extLst>
                  <a:ext uri="{FF2B5EF4-FFF2-40B4-BE49-F238E27FC236}">
                    <a16:creationId xmlns:a16="http://schemas.microsoft.com/office/drawing/2014/main" id="{65D91BE8-66F2-476B-9FF5-3979DD17F6F4}"/>
                  </a:ext>
                </a:extLst>
              </p:cNvPr>
              <p:cNvGrpSpPr>
                <a:grpSpLocks/>
              </p:cNvGrpSpPr>
              <p:nvPr/>
            </p:nvGrpSpPr>
            <p:grpSpPr bwMode="auto">
              <a:xfrm>
                <a:off x="2209800" y="609600"/>
                <a:ext cx="2971800" cy="307975"/>
                <a:chOff x="5410200" y="1825823"/>
                <a:chExt cx="2971800" cy="307777"/>
              </a:xfrm>
            </p:grpSpPr>
            <p:cxnSp>
              <p:nvCxnSpPr>
                <p:cNvPr id="64" name="Straight Connector 63">
                  <a:extLst>
                    <a:ext uri="{FF2B5EF4-FFF2-40B4-BE49-F238E27FC236}">
                      <a16:creationId xmlns:a16="http://schemas.microsoft.com/office/drawing/2014/main" id="{8A3BC0F9-8121-4D9C-9508-1FD266C076BE}"/>
                    </a:ext>
                  </a:extLst>
                </p:cNvPr>
                <p:cNvCxnSpPr/>
                <p:nvPr/>
              </p:nvCxnSpPr>
              <p:spPr>
                <a:xfrm rot="10800000">
                  <a:off x="5410200" y="2133600"/>
                  <a:ext cx="29718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97">
                  <a:extLst>
                    <a:ext uri="{FF2B5EF4-FFF2-40B4-BE49-F238E27FC236}">
                      <a16:creationId xmlns:a16="http://schemas.microsoft.com/office/drawing/2014/main" id="{B00F9697-587B-4A71-812F-B291913430D8}"/>
                    </a:ext>
                  </a:extLst>
                </p:cNvPr>
                <p:cNvSpPr txBox="1">
                  <a:spLocks noChangeArrowheads="1"/>
                </p:cNvSpPr>
                <p:nvPr/>
              </p:nvSpPr>
              <p:spPr bwMode="auto">
                <a:xfrm>
                  <a:off x="6705600" y="1825823"/>
                  <a:ext cx="304800" cy="307777"/>
                </a:xfrm>
                <a:prstGeom prst="rect">
                  <a:avLst/>
                </a:prstGeom>
                <a:noFill/>
                <a:ln w="9525">
                  <a:noFill/>
                  <a:miter lim="800000"/>
                  <a:headEnd/>
                  <a:tailEnd/>
                </a:ln>
              </p:spPr>
              <p:txBody>
                <a:bodyPr>
                  <a:spAutoFit/>
                </a:bodyPr>
                <a:lstStyle/>
                <a:p>
                  <a:r>
                    <a:rPr lang="en-US" sz="1400" dirty="0"/>
                    <a:t>L</a:t>
                  </a:r>
                </a:p>
              </p:txBody>
            </p:sp>
          </p:grpSp>
        </p:gr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076901BD-5758-48DB-B84B-DCACE1CC9ABC}"/>
                    </a:ext>
                  </a:extLst>
                </p:cNvPr>
                <p:cNvSpPr txBox="1"/>
                <p:nvPr/>
              </p:nvSpPr>
              <p:spPr>
                <a:xfrm>
                  <a:off x="6123348" y="4297103"/>
                  <a:ext cx="88498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𝑒𝑥𝑡𝑟𝑎</m:t>
                        </m:r>
                        <m:r>
                          <a:rPr lang="en-US" sz="1400" b="0" i="1" smtClean="0">
                            <a:latin typeface="Cambria Math" panose="02040503050406030204" pitchFamily="18" charset="0"/>
                          </a:rPr>
                          <m:t> </m:t>
                        </m:r>
                        <m:r>
                          <a:rPr lang="en-US" sz="1400" b="0" i="1" smtClean="0">
                            <a:latin typeface="Cambria Math" panose="02040503050406030204" pitchFamily="18" charset="0"/>
                          </a:rPr>
                          <m:t>𝑙𝑜𝑜𝑝</m:t>
                        </m:r>
                      </m:oMath>
                    </m:oMathPara>
                  </a14:m>
                  <a:endParaRPr lang="en-US" sz="1400" dirty="0"/>
                </a:p>
              </p:txBody>
            </p:sp>
          </mc:Choice>
          <mc:Fallback xmlns="">
            <p:sp>
              <p:nvSpPr>
                <p:cNvPr id="69" name="TextBox 68">
                  <a:extLst>
                    <a:ext uri="{FF2B5EF4-FFF2-40B4-BE49-F238E27FC236}">
                      <a16:creationId xmlns:a16="http://schemas.microsoft.com/office/drawing/2014/main" id="{076901BD-5758-48DB-B84B-DCACE1CC9ABC}"/>
                    </a:ext>
                  </a:extLst>
                </p:cNvPr>
                <p:cNvSpPr txBox="1">
                  <a:spLocks noRot="1" noChangeAspect="1" noMove="1" noResize="1" noEditPoints="1" noAdjustHandles="1" noChangeArrowheads="1" noChangeShapeType="1" noTextEdit="1"/>
                </p:cNvSpPr>
                <p:nvPr/>
              </p:nvSpPr>
              <p:spPr>
                <a:xfrm>
                  <a:off x="6123348" y="4297103"/>
                  <a:ext cx="884986" cy="215444"/>
                </a:xfrm>
                <a:prstGeom prst="rect">
                  <a:avLst/>
                </a:prstGeom>
                <a:blipFill>
                  <a:blip r:embed="rId8"/>
                  <a:stretch>
                    <a:fillRect l="-2759" r="-5517" b="-3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2E5850B-972C-46E7-BCD8-E8202819AAE4}"/>
                    </a:ext>
                  </a:extLst>
                </p:cNvPr>
                <p:cNvSpPr txBox="1"/>
                <p:nvPr/>
              </p:nvSpPr>
              <p:spPr>
                <a:xfrm>
                  <a:off x="7133898" y="3435969"/>
                  <a:ext cx="1492129" cy="4076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2</m:t>
                        </m:r>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𝜆</m:t>
                            </m:r>
                            <m:r>
                              <a:rPr lang="en-US" sz="1400" b="0" i="1" baseline="-25000" smtClean="0">
                                <a:latin typeface="Cambria Math" panose="02040503050406030204" pitchFamily="18" charset="0"/>
                                <a:ea typeface="Cambria Math" panose="02040503050406030204" pitchFamily="18" charset="0"/>
                              </a:rPr>
                              <m:t>3</m:t>
                            </m:r>
                          </m:num>
                          <m:den>
                            <m:r>
                              <a:rPr lang="en-US" sz="1400">
                                <a:latin typeface="Cambria Math" panose="02040503050406030204" pitchFamily="18" charset="0"/>
                                <a:ea typeface="Cambria Math" panose="02040503050406030204" pitchFamily="18" charset="0"/>
                              </a:rPr>
                              <m:t>2</m:t>
                            </m:r>
                          </m:den>
                        </m:f>
                        <m:r>
                          <a:rPr lang="en-US" sz="1400" b="0" i="0" smtClean="0">
                            <a:latin typeface="Cambria Math" panose="02040503050406030204" pitchFamily="18" charset="0"/>
                            <a:ea typeface="Cambria Math" panose="02040503050406030204" pitchFamily="18" charset="0"/>
                          </a:rPr>
                          <m:t>+</m:t>
                        </m:r>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𝜆</m:t>
                            </m:r>
                            <m:r>
                              <a:rPr lang="en-US" sz="1400" b="0" i="1" baseline="-25000" smtClean="0">
                                <a:latin typeface="Cambria Math" panose="02040503050406030204" pitchFamily="18" charset="0"/>
                                <a:ea typeface="Cambria Math" panose="02040503050406030204" pitchFamily="18" charset="0"/>
                              </a:rPr>
                              <m:t>3</m:t>
                            </m:r>
                          </m:num>
                          <m:den>
                            <m:r>
                              <a:rPr lang="en-US" sz="1400">
                                <a:latin typeface="Cambria Math" panose="02040503050406030204" pitchFamily="18" charset="0"/>
                                <a:ea typeface="Cambria Math" panose="02040503050406030204" pitchFamily="18" charset="0"/>
                              </a:rPr>
                              <m:t>2</m:t>
                            </m:r>
                          </m:den>
                        </m:f>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3</m:t>
                        </m:r>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𝜆</m:t>
                            </m:r>
                            <m:r>
                              <a:rPr lang="en-US" sz="1400" b="0" i="1" baseline="-25000" smtClean="0">
                                <a:latin typeface="Cambria Math" panose="02040503050406030204" pitchFamily="18" charset="0"/>
                                <a:ea typeface="Cambria Math" panose="02040503050406030204" pitchFamily="18" charset="0"/>
                              </a:rPr>
                              <m:t>3</m:t>
                            </m:r>
                          </m:num>
                          <m:den>
                            <m:r>
                              <a:rPr lang="en-US" sz="1400">
                                <a:latin typeface="Cambria Math" panose="02040503050406030204" pitchFamily="18" charset="0"/>
                                <a:ea typeface="Cambria Math" panose="02040503050406030204" pitchFamily="18" charset="0"/>
                              </a:rPr>
                              <m:t>2</m:t>
                            </m:r>
                          </m:den>
                        </m:f>
                      </m:oMath>
                    </m:oMathPara>
                  </a14:m>
                  <a:endParaRPr lang="en-US" sz="1400" dirty="0"/>
                </a:p>
              </p:txBody>
            </p:sp>
          </mc:Choice>
          <mc:Fallback xmlns="">
            <p:sp>
              <p:nvSpPr>
                <p:cNvPr id="70" name="TextBox 69">
                  <a:extLst>
                    <a:ext uri="{FF2B5EF4-FFF2-40B4-BE49-F238E27FC236}">
                      <a16:creationId xmlns:a16="http://schemas.microsoft.com/office/drawing/2014/main" id="{42E5850B-972C-46E7-BCD8-E8202819AAE4}"/>
                    </a:ext>
                  </a:extLst>
                </p:cNvPr>
                <p:cNvSpPr txBox="1">
                  <a:spLocks noRot="1" noChangeAspect="1" noMove="1" noResize="1" noEditPoints="1" noAdjustHandles="1" noChangeArrowheads="1" noChangeShapeType="1" noTextEdit="1"/>
                </p:cNvSpPr>
                <p:nvPr/>
              </p:nvSpPr>
              <p:spPr>
                <a:xfrm>
                  <a:off x="7133898" y="3435969"/>
                  <a:ext cx="1492129" cy="407676"/>
                </a:xfrm>
                <a:prstGeom prst="rect">
                  <a:avLst/>
                </a:prstGeom>
                <a:blipFill>
                  <a:blip r:embed="rId9"/>
                  <a:stretch>
                    <a:fillRect t="-1493" b="-13433"/>
                  </a:stretch>
                </a:blipFill>
              </p:spPr>
              <p:txBody>
                <a:bodyPr/>
                <a:lstStyle/>
                <a:p>
                  <a:r>
                    <a:rPr lang="en-US">
                      <a:noFill/>
                    </a:rPr>
                    <a:t> </a:t>
                  </a:r>
                </a:p>
              </p:txBody>
            </p:sp>
          </mc:Fallback>
        </mc:AlternateContent>
        <p:sp>
          <p:nvSpPr>
            <p:cNvPr id="58" name="Freeform: Shape 57">
              <a:extLst>
                <a:ext uri="{FF2B5EF4-FFF2-40B4-BE49-F238E27FC236}">
                  <a16:creationId xmlns:a16="http://schemas.microsoft.com/office/drawing/2014/main" id="{3420CC15-5439-4FB4-B4F1-522E70CEA87C}"/>
                </a:ext>
              </a:extLst>
            </p:cNvPr>
            <p:cNvSpPr/>
            <p:nvPr/>
          </p:nvSpPr>
          <p:spPr>
            <a:xfrm>
              <a:off x="5687758" y="3959397"/>
              <a:ext cx="2916936" cy="969355"/>
            </a:xfrm>
            <a:custGeom>
              <a:avLst/>
              <a:gdLst>
                <a:gd name="connsiteX0" fmla="*/ 0 w 2916936"/>
                <a:gd name="connsiteY0" fmla="*/ 27232 h 969355"/>
                <a:gd name="connsiteX1" fmla="*/ 210312 w 2916936"/>
                <a:gd name="connsiteY1" fmla="*/ 118672 h 969355"/>
                <a:gd name="connsiteX2" fmla="*/ 868680 w 2916936"/>
                <a:gd name="connsiteY2" fmla="*/ 969064 h 969355"/>
                <a:gd name="connsiteX3" fmla="*/ 1783080 w 2916936"/>
                <a:gd name="connsiteY3" fmla="*/ 18088 h 969355"/>
                <a:gd name="connsiteX4" fmla="*/ 2651760 w 2916936"/>
                <a:gd name="connsiteY4" fmla="*/ 877624 h 969355"/>
                <a:gd name="connsiteX5" fmla="*/ 2916936 w 2916936"/>
                <a:gd name="connsiteY5" fmla="*/ 895912 h 96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6936" h="969355">
                  <a:moveTo>
                    <a:pt x="0" y="27232"/>
                  </a:moveTo>
                  <a:cubicBezTo>
                    <a:pt x="32766" y="-5534"/>
                    <a:pt x="65532" y="-38300"/>
                    <a:pt x="210312" y="118672"/>
                  </a:cubicBezTo>
                  <a:cubicBezTo>
                    <a:pt x="355092" y="275644"/>
                    <a:pt x="606552" y="985828"/>
                    <a:pt x="868680" y="969064"/>
                  </a:cubicBezTo>
                  <a:cubicBezTo>
                    <a:pt x="1130808" y="952300"/>
                    <a:pt x="1485900" y="33328"/>
                    <a:pt x="1783080" y="18088"/>
                  </a:cubicBezTo>
                  <a:cubicBezTo>
                    <a:pt x="2080260" y="2848"/>
                    <a:pt x="2462784" y="731320"/>
                    <a:pt x="2651760" y="877624"/>
                  </a:cubicBezTo>
                  <a:cubicBezTo>
                    <a:pt x="2840736" y="1023928"/>
                    <a:pt x="2878836" y="959920"/>
                    <a:pt x="2916936" y="89591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C18CD313-FA35-4E31-AE16-C06224C32E46}"/>
                </a:ext>
              </a:extLst>
            </p:cNvPr>
            <p:cNvSpPr/>
            <p:nvPr/>
          </p:nvSpPr>
          <p:spPr>
            <a:xfrm flipH="1">
              <a:off x="5638800" y="3962657"/>
              <a:ext cx="2990300" cy="963777"/>
            </a:xfrm>
            <a:custGeom>
              <a:avLst/>
              <a:gdLst>
                <a:gd name="connsiteX0" fmla="*/ 0 w 2916936"/>
                <a:gd name="connsiteY0" fmla="*/ 27232 h 969355"/>
                <a:gd name="connsiteX1" fmla="*/ 210312 w 2916936"/>
                <a:gd name="connsiteY1" fmla="*/ 118672 h 969355"/>
                <a:gd name="connsiteX2" fmla="*/ 868680 w 2916936"/>
                <a:gd name="connsiteY2" fmla="*/ 969064 h 969355"/>
                <a:gd name="connsiteX3" fmla="*/ 1783080 w 2916936"/>
                <a:gd name="connsiteY3" fmla="*/ 18088 h 969355"/>
                <a:gd name="connsiteX4" fmla="*/ 2651760 w 2916936"/>
                <a:gd name="connsiteY4" fmla="*/ 877624 h 969355"/>
                <a:gd name="connsiteX5" fmla="*/ 2916936 w 2916936"/>
                <a:gd name="connsiteY5" fmla="*/ 895912 h 969355"/>
                <a:gd name="connsiteX0" fmla="*/ 0 w 2916936"/>
                <a:gd name="connsiteY0" fmla="*/ 27696 h 978960"/>
                <a:gd name="connsiteX1" fmla="*/ 210312 w 2916936"/>
                <a:gd name="connsiteY1" fmla="*/ 119136 h 978960"/>
                <a:gd name="connsiteX2" fmla="*/ 620931 w 2916936"/>
                <a:gd name="connsiteY2" fmla="*/ 978672 h 978960"/>
                <a:gd name="connsiteX3" fmla="*/ 1783080 w 2916936"/>
                <a:gd name="connsiteY3" fmla="*/ 18552 h 978960"/>
                <a:gd name="connsiteX4" fmla="*/ 2651760 w 2916936"/>
                <a:gd name="connsiteY4" fmla="*/ 878088 h 978960"/>
                <a:gd name="connsiteX5" fmla="*/ 2916936 w 2916936"/>
                <a:gd name="connsiteY5" fmla="*/ 896376 h 978960"/>
                <a:gd name="connsiteX0" fmla="*/ 0 w 3626397"/>
                <a:gd name="connsiteY0" fmla="*/ 146589 h 960685"/>
                <a:gd name="connsiteX1" fmla="*/ 919773 w 3626397"/>
                <a:gd name="connsiteY1" fmla="*/ 100869 h 960685"/>
                <a:gd name="connsiteX2" fmla="*/ 1330392 w 3626397"/>
                <a:gd name="connsiteY2" fmla="*/ 960405 h 960685"/>
                <a:gd name="connsiteX3" fmla="*/ 2492541 w 3626397"/>
                <a:gd name="connsiteY3" fmla="*/ 285 h 960685"/>
                <a:gd name="connsiteX4" fmla="*/ 3361221 w 3626397"/>
                <a:gd name="connsiteY4" fmla="*/ 859821 h 960685"/>
                <a:gd name="connsiteX5" fmla="*/ 3626397 w 3626397"/>
                <a:gd name="connsiteY5" fmla="*/ 878109 h 960685"/>
                <a:gd name="connsiteX0" fmla="*/ 0 w 3626397"/>
                <a:gd name="connsiteY0" fmla="*/ 146589 h 963749"/>
                <a:gd name="connsiteX1" fmla="*/ 626980 w 3626397"/>
                <a:gd name="connsiteY1" fmla="*/ 311181 h 963749"/>
                <a:gd name="connsiteX2" fmla="*/ 1330392 w 3626397"/>
                <a:gd name="connsiteY2" fmla="*/ 960405 h 963749"/>
                <a:gd name="connsiteX3" fmla="*/ 2492541 w 3626397"/>
                <a:gd name="connsiteY3" fmla="*/ 285 h 963749"/>
                <a:gd name="connsiteX4" fmla="*/ 3361221 w 3626397"/>
                <a:gd name="connsiteY4" fmla="*/ 859821 h 963749"/>
                <a:gd name="connsiteX5" fmla="*/ 3626397 w 3626397"/>
                <a:gd name="connsiteY5" fmla="*/ 878109 h 963749"/>
                <a:gd name="connsiteX0" fmla="*/ 0 w 3682703"/>
                <a:gd name="connsiteY0" fmla="*/ 55149 h 963834"/>
                <a:gd name="connsiteX1" fmla="*/ 683286 w 3682703"/>
                <a:gd name="connsiteY1" fmla="*/ 311181 h 963834"/>
                <a:gd name="connsiteX2" fmla="*/ 1386698 w 3682703"/>
                <a:gd name="connsiteY2" fmla="*/ 960405 h 963834"/>
                <a:gd name="connsiteX3" fmla="*/ 2548847 w 3682703"/>
                <a:gd name="connsiteY3" fmla="*/ 285 h 963834"/>
                <a:gd name="connsiteX4" fmla="*/ 3417527 w 3682703"/>
                <a:gd name="connsiteY4" fmla="*/ 859821 h 963834"/>
                <a:gd name="connsiteX5" fmla="*/ 3682703 w 3682703"/>
                <a:gd name="connsiteY5" fmla="*/ 878109 h 963834"/>
                <a:gd name="connsiteX0" fmla="*/ 0 w 3682703"/>
                <a:gd name="connsiteY0" fmla="*/ 55149 h 963777"/>
                <a:gd name="connsiteX1" fmla="*/ 379157 w 3682703"/>
                <a:gd name="connsiteY1" fmla="*/ 115411 h 963777"/>
                <a:gd name="connsiteX2" fmla="*/ 683286 w 3682703"/>
                <a:gd name="connsiteY2" fmla="*/ 311181 h 963777"/>
                <a:gd name="connsiteX3" fmla="*/ 1386698 w 3682703"/>
                <a:gd name="connsiteY3" fmla="*/ 960405 h 963777"/>
                <a:gd name="connsiteX4" fmla="*/ 2548847 w 3682703"/>
                <a:gd name="connsiteY4" fmla="*/ 285 h 963777"/>
                <a:gd name="connsiteX5" fmla="*/ 3417527 w 3682703"/>
                <a:gd name="connsiteY5" fmla="*/ 859821 h 963777"/>
                <a:gd name="connsiteX6" fmla="*/ 3682703 w 3682703"/>
                <a:gd name="connsiteY6" fmla="*/ 878109 h 96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703" h="963777">
                  <a:moveTo>
                    <a:pt x="0" y="55149"/>
                  </a:moveTo>
                  <a:cubicBezTo>
                    <a:pt x="59439" y="71289"/>
                    <a:pt x="265276" y="72739"/>
                    <a:pt x="379157" y="115411"/>
                  </a:cubicBezTo>
                  <a:cubicBezTo>
                    <a:pt x="493038" y="158083"/>
                    <a:pt x="515363" y="170349"/>
                    <a:pt x="683286" y="311181"/>
                  </a:cubicBezTo>
                  <a:cubicBezTo>
                    <a:pt x="851210" y="452013"/>
                    <a:pt x="1075771" y="1012221"/>
                    <a:pt x="1386698" y="960405"/>
                  </a:cubicBezTo>
                  <a:cubicBezTo>
                    <a:pt x="1697625" y="908589"/>
                    <a:pt x="2210376" y="17049"/>
                    <a:pt x="2548847" y="285"/>
                  </a:cubicBezTo>
                  <a:cubicBezTo>
                    <a:pt x="2887319" y="-16479"/>
                    <a:pt x="3228551" y="713517"/>
                    <a:pt x="3417527" y="859821"/>
                  </a:cubicBezTo>
                  <a:cubicBezTo>
                    <a:pt x="3606503" y="1006125"/>
                    <a:pt x="3644603" y="942117"/>
                    <a:pt x="3682703" y="87810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D98654E8-DF5A-48CC-B85A-F03B93F0278E}"/>
                    </a:ext>
                  </a:extLst>
                </p:cNvPr>
                <p:cNvSpPr txBox="1"/>
                <p:nvPr/>
              </p:nvSpPr>
              <p:spPr>
                <a:xfrm>
                  <a:off x="7081486" y="4297103"/>
                  <a:ext cx="88498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𝑒𝑥𝑡𝑟𝑎</m:t>
                        </m:r>
                        <m:r>
                          <a:rPr lang="en-US" sz="1400" b="0" i="1" smtClean="0">
                            <a:latin typeface="Cambria Math" panose="02040503050406030204" pitchFamily="18" charset="0"/>
                          </a:rPr>
                          <m:t> </m:t>
                        </m:r>
                        <m:r>
                          <a:rPr lang="en-US" sz="1400" b="0" i="1" smtClean="0">
                            <a:latin typeface="Cambria Math" panose="02040503050406030204" pitchFamily="18" charset="0"/>
                          </a:rPr>
                          <m:t>𝑙𝑜𝑜𝑝</m:t>
                        </m:r>
                      </m:oMath>
                    </m:oMathPara>
                  </a14:m>
                  <a:endParaRPr lang="en-US" sz="1400" dirty="0"/>
                </a:p>
              </p:txBody>
            </p:sp>
          </mc:Choice>
          <mc:Fallback xmlns="">
            <p:sp>
              <p:nvSpPr>
                <p:cNvPr id="73" name="TextBox 72">
                  <a:extLst>
                    <a:ext uri="{FF2B5EF4-FFF2-40B4-BE49-F238E27FC236}">
                      <a16:creationId xmlns:a16="http://schemas.microsoft.com/office/drawing/2014/main" id="{D98654E8-DF5A-48CC-B85A-F03B93F0278E}"/>
                    </a:ext>
                  </a:extLst>
                </p:cNvPr>
                <p:cNvSpPr txBox="1">
                  <a:spLocks noRot="1" noChangeAspect="1" noMove="1" noResize="1" noEditPoints="1" noAdjustHandles="1" noChangeArrowheads="1" noChangeShapeType="1" noTextEdit="1"/>
                </p:cNvSpPr>
                <p:nvPr/>
              </p:nvSpPr>
              <p:spPr>
                <a:xfrm>
                  <a:off x="7081486" y="4297103"/>
                  <a:ext cx="884986" cy="215444"/>
                </a:xfrm>
                <a:prstGeom prst="rect">
                  <a:avLst/>
                </a:prstGeom>
                <a:blipFill>
                  <a:blip r:embed="rId8"/>
                  <a:stretch>
                    <a:fillRect l="-2759" r="-5517" b="-34286"/>
                  </a:stretch>
                </a:blipFill>
              </p:spPr>
              <p:txBody>
                <a:bodyPr/>
                <a:lstStyle/>
                <a:p>
                  <a:r>
                    <a:rPr lang="en-US">
                      <a:noFill/>
                    </a:rPr>
                    <a:t> </a:t>
                  </a:r>
                </a:p>
              </p:txBody>
            </p:sp>
          </mc:Fallback>
        </mc:AlternateContent>
      </p:grpSp>
      <p:grpSp>
        <p:nvGrpSpPr>
          <p:cNvPr id="74" name="Group 73">
            <a:extLst>
              <a:ext uri="{FF2B5EF4-FFF2-40B4-BE49-F238E27FC236}">
                <a16:creationId xmlns:a16="http://schemas.microsoft.com/office/drawing/2014/main" id="{1EA88B3F-8BCE-42C8-9FD5-B8681238FE99}"/>
              </a:ext>
            </a:extLst>
          </p:cNvPr>
          <p:cNvGrpSpPr/>
          <p:nvPr/>
        </p:nvGrpSpPr>
        <p:grpSpPr>
          <a:xfrm>
            <a:off x="287094" y="1108628"/>
            <a:ext cx="704840" cy="369332"/>
            <a:chOff x="439674" y="1100132"/>
            <a:chExt cx="704840" cy="369332"/>
          </a:xfrm>
        </p:grpSpPr>
        <p:sp>
          <p:nvSpPr>
            <p:cNvPr id="75" name="TextBox 74">
              <a:extLst>
                <a:ext uri="{FF2B5EF4-FFF2-40B4-BE49-F238E27FC236}">
                  <a16:creationId xmlns:a16="http://schemas.microsoft.com/office/drawing/2014/main" id="{05B00B20-43F3-46D5-93C3-926A7F37A45F}"/>
                </a:ext>
              </a:extLst>
            </p:cNvPr>
            <p:cNvSpPr txBox="1"/>
            <p:nvPr/>
          </p:nvSpPr>
          <p:spPr>
            <a:xfrm>
              <a:off x="439674" y="1100132"/>
              <a:ext cx="550926" cy="369332"/>
            </a:xfrm>
            <a:prstGeom prst="rect">
              <a:avLst/>
            </a:prstGeom>
            <a:noFill/>
            <a:ln>
              <a:solidFill>
                <a:srgbClr val="FF0000"/>
              </a:solidFill>
            </a:ln>
          </p:spPr>
          <p:txBody>
            <a:bodyPr wrap="square" rtlCol="0">
              <a:spAutoFit/>
            </a:bodyPr>
            <a:lstStyle/>
            <a:p>
              <a:r>
                <a:rPr lang="en-US" dirty="0"/>
                <a:t>AN</a:t>
              </a:r>
            </a:p>
          </p:txBody>
        </p:sp>
        <p:cxnSp>
          <p:nvCxnSpPr>
            <p:cNvPr id="76" name="Straight Arrow Connector 75">
              <a:extLst>
                <a:ext uri="{FF2B5EF4-FFF2-40B4-BE49-F238E27FC236}">
                  <a16:creationId xmlns:a16="http://schemas.microsoft.com/office/drawing/2014/main" id="{2C961800-81A4-44F9-96B2-0E4801FB73CB}"/>
                </a:ext>
              </a:extLst>
            </p:cNvPr>
            <p:cNvCxnSpPr>
              <a:cxnSpLocks/>
              <a:stCxn id="75" idx="3"/>
              <a:endCxn id="30" idx="2"/>
            </p:cNvCxnSpPr>
            <p:nvPr/>
          </p:nvCxnSpPr>
          <p:spPr>
            <a:xfrm>
              <a:off x="990600" y="1284798"/>
              <a:ext cx="153914" cy="434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8" name="TextBox 77">
            <a:extLst>
              <a:ext uri="{FF2B5EF4-FFF2-40B4-BE49-F238E27FC236}">
                <a16:creationId xmlns:a16="http://schemas.microsoft.com/office/drawing/2014/main" id="{DDB96123-6675-4A0A-BA57-46F72BA0B487}"/>
              </a:ext>
            </a:extLst>
          </p:cNvPr>
          <p:cNvSpPr txBox="1"/>
          <p:nvPr/>
        </p:nvSpPr>
        <p:spPr>
          <a:xfrm>
            <a:off x="436977" y="5262170"/>
            <a:ext cx="3315267" cy="369332"/>
          </a:xfrm>
          <a:prstGeom prst="rect">
            <a:avLst/>
          </a:prstGeom>
          <a:noFill/>
        </p:spPr>
        <p:txBody>
          <a:bodyPr wrap="none" rtlCol="0">
            <a:spAutoFit/>
          </a:bodyPr>
          <a:lstStyle/>
          <a:p>
            <a:r>
              <a:rPr lang="en-US" dirty="0">
                <a:solidFill>
                  <a:srgbClr val="FF0000"/>
                </a:solidFill>
                <a:latin typeface="+mj-lt"/>
              </a:rPr>
              <a:t>First harmonics = First resonance </a:t>
            </a: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0509D79D-960E-4D94-9FF5-C0C28A79A544}"/>
                  </a:ext>
                </a:extLst>
              </p:cNvPr>
              <p:cNvSpPr txBox="1"/>
              <p:nvPr/>
            </p:nvSpPr>
            <p:spPr>
              <a:xfrm>
                <a:off x="422315" y="3829366"/>
                <a:ext cx="86357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i="1" smtClean="0">
                              <a:solidFill>
                                <a:srgbClr val="0000FF"/>
                              </a:solidFill>
                              <a:latin typeface="Cambria Math" panose="02040503050406030204" pitchFamily="18" charset="0"/>
                              <a:ea typeface="Cambria Math" panose="02040503050406030204" pitchFamily="18" charset="0"/>
                            </a:rPr>
                            <m:t>𝜆</m:t>
                          </m:r>
                        </m:e>
                        <m:sub>
                          <m:r>
                            <a:rPr lang="en-US" b="0" i="1" smtClean="0">
                              <a:solidFill>
                                <a:srgbClr val="0000FF"/>
                              </a:solidFill>
                              <a:latin typeface="Cambria Math" panose="02040503050406030204" pitchFamily="18" charset="0"/>
                            </a:rPr>
                            <m:t>𝑛</m:t>
                          </m:r>
                        </m:sub>
                      </m:sSub>
                      <m:r>
                        <a:rPr lang="en-US" i="1" smtClean="0">
                          <a:solidFill>
                            <a:srgbClr val="0000FF"/>
                          </a:solidFill>
                          <a:latin typeface="Cambria Math" panose="02040503050406030204" pitchFamily="18" charset="0"/>
                        </a:rPr>
                        <m:t>=</m:t>
                      </m:r>
                      <m:f>
                        <m:fPr>
                          <m:ctrlPr>
                            <a:rPr lang="en-US"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2</m:t>
                          </m:r>
                          <m:r>
                            <a:rPr lang="en-US" b="0" i="1" smtClean="0">
                              <a:solidFill>
                                <a:srgbClr val="0000FF"/>
                              </a:solidFill>
                              <a:latin typeface="Cambria Math" panose="02040503050406030204" pitchFamily="18" charset="0"/>
                            </a:rPr>
                            <m:t>𝐿</m:t>
                          </m:r>
                        </m:num>
                        <m:den>
                          <m:r>
                            <a:rPr lang="en-US" b="0" i="1" smtClean="0">
                              <a:solidFill>
                                <a:srgbClr val="0000FF"/>
                              </a:solidFill>
                              <a:latin typeface="Cambria Math" panose="02040503050406030204" pitchFamily="18" charset="0"/>
                            </a:rPr>
                            <m:t>𝑛</m:t>
                          </m:r>
                        </m:den>
                      </m:f>
                    </m:oMath>
                  </m:oMathPara>
                </a14:m>
                <a:endParaRPr lang="en-US" dirty="0">
                  <a:solidFill>
                    <a:srgbClr val="0000FF"/>
                  </a:solidFill>
                </a:endParaRPr>
              </a:p>
            </p:txBody>
          </p:sp>
        </mc:Choice>
        <mc:Fallback xmlns="">
          <p:sp>
            <p:nvSpPr>
              <p:cNvPr id="80" name="TextBox 79">
                <a:extLst>
                  <a:ext uri="{FF2B5EF4-FFF2-40B4-BE49-F238E27FC236}">
                    <a16:creationId xmlns:a16="http://schemas.microsoft.com/office/drawing/2014/main" id="{0509D79D-960E-4D94-9FF5-C0C28A79A544}"/>
                  </a:ext>
                </a:extLst>
              </p:cNvPr>
              <p:cNvSpPr txBox="1">
                <a:spLocks noRot="1" noChangeAspect="1" noMove="1" noResize="1" noEditPoints="1" noAdjustHandles="1" noChangeArrowheads="1" noChangeShapeType="1" noTextEdit="1"/>
              </p:cNvSpPr>
              <p:nvPr/>
            </p:nvSpPr>
            <p:spPr>
              <a:xfrm>
                <a:off x="422315" y="3829366"/>
                <a:ext cx="863570" cy="5186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9DE89B65-16D5-40EF-A3B6-7F683F130307}"/>
                  </a:ext>
                </a:extLst>
              </p:cNvPr>
              <p:cNvSpPr txBox="1"/>
              <p:nvPr/>
            </p:nvSpPr>
            <p:spPr>
              <a:xfrm>
                <a:off x="296175" y="4509867"/>
                <a:ext cx="844141"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i="1" smtClean="0">
                              <a:solidFill>
                                <a:srgbClr val="0000FF"/>
                              </a:solidFill>
                              <a:latin typeface="Cambria Math" panose="02040503050406030204" pitchFamily="18" charset="0"/>
                              <a:ea typeface="Cambria Math" panose="02040503050406030204" pitchFamily="18" charset="0"/>
                            </a:rPr>
                            <m:t>𝜆</m:t>
                          </m:r>
                        </m:e>
                        <m:sub>
                          <m:r>
                            <a:rPr lang="en-US" b="0" i="1" smtClean="0">
                              <a:solidFill>
                                <a:srgbClr val="0000FF"/>
                              </a:solidFill>
                              <a:latin typeface="Cambria Math" panose="02040503050406030204" pitchFamily="18" charset="0"/>
                            </a:rPr>
                            <m:t>1</m:t>
                          </m:r>
                        </m:sub>
                      </m:sSub>
                      <m:r>
                        <a:rPr lang="en-US" i="1" smtClean="0">
                          <a:solidFill>
                            <a:srgbClr val="0000FF"/>
                          </a:solidFill>
                          <a:latin typeface="Cambria Math" panose="02040503050406030204" pitchFamily="18" charset="0"/>
                        </a:rPr>
                        <m:t>=</m:t>
                      </m:r>
                      <m:f>
                        <m:fPr>
                          <m:ctrlPr>
                            <a:rPr lang="en-US"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2</m:t>
                          </m:r>
                          <m:r>
                            <a:rPr lang="en-US" b="0" i="1" smtClean="0">
                              <a:solidFill>
                                <a:srgbClr val="0000FF"/>
                              </a:solidFill>
                              <a:latin typeface="Cambria Math" panose="02040503050406030204" pitchFamily="18" charset="0"/>
                            </a:rPr>
                            <m:t>𝐿</m:t>
                          </m:r>
                        </m:num>
                        <m:den>
                          <m:r>
                            <a:rPr lang="en-US" b="0" i="1" smtClean="0">
                              <a:solidFill>
                                <a:srgbClr val="0000FF"/>
                              </a:solidFill>
                              <a:latin typeface="Cambria Math" panose="02040503050406030204" pitchFamily="18" charset="0"/>
                            </a:rPr>
                            <m:t>1</m:t>
                          </m:r>
                        </m:den>
                      </m:f>
                    </m:oMath>
                  </m:oMathPara>
                </a14:m>
                <a:endParaRPr lang="en-US" dirty="0">
                  <a:solidFill>
                    <a:srgbClr val="0000FF"/>
                  </a:solidFill>
                </a:endParaRPr>
              </a:p>
            </p:txBody>
          </p:sp>
        </mc:Choice>
        <mc:Fallback xmlns="">
          <p:sp>
            <p:nvSpPr>
              <p:cNvPr id="81" name="TextBox 80">
                <a:extLst>
                  <a:ext uri="{FF2B5EF4-FFF2-40B4-BE49-F238E27FC236}">
                    <a16:creationId xmlns:a16="http://schemas.microsoft.com/office/drawing/2014/main" id="{9DE89B65-16D5-40EF-A3B6-7F683F130307}"/>
                  </a:ext>
                </a:extLst>
              </p:cNvPr>
              <p:cNvSpPr txBox="1">
                <a:spLocks noRot="1" noChangeAspect="1" noMove="1" noResize="1" noEditPoints="1" noAdjustHandles="1" noChangeArrowheads="1" noChangeShapeType="1" noTextEdit="1"/>
              </p:cNvSpPr>
              <p:nvPr/>
            </p:nvSpPr>
            <p:spPr>
              <a:xfrm>
                <a:off x="296175" y="4509867"/>
                <a:ext cx="844141" cy="51860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925F3187-E4D1-49E0-8CF3-F70CA160A4DE}"/>
                  </a:ext>
                </a:extLst>
              </p:cNvPr>
              <p:cNvSpPr/>
              <p:nvPr/>
            </p:nvSpPr>
            <p:spPr>
              <a:xfrm>
                <a:off x="1140316" y="4584503"/>
                <a:ext cx="7424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rgbClr val="0000FF"/>
                          </a:solidFill>
                          <a:latin typeface="Cambria Math" panose="02040503050406030204" pitchFamily="18" charset="0"/>
                        </a:rPr>
                        <m:t>=</m:t>
                      </m:r>
                      <m:r>
                        <a:rPr lang="en-US" i="1">
                          <a:solidFill>
                            <a:srgbClr val="0000FF"/>
                          </a:solidFill>
                          <a:latin typeface="Cambria Math" panose="02040503050406030204" pitchFamily="18" charset="0"/>
                        </a:rPr>
                        <m:t>2</m:t>
                      </m:r>
                      <m:r>
                        <a:rPr lang="en-US" i="1">
                          <a:solidFill>
                            <a:srgbClr val="0000FF"/>
                          </a:solidFill>
                          <a:latin typeface="Cambria Math" panose="02040503050406030204" pitchFamily="18" charset="0"/>
                        </a:rPr>
                        <m:t>𝐿</m:t>
                      </m:r>
                    </m:oMath>
                  </m:oMathPara>
                </a14:m>
                <a:endParaRPr lang="en-US" dirty="0"/>
              </a:p>
            </p:txBody>
          </p:sp>
        </mc:Choice>
        <mc:Fallback xmlns="">
          <p:sp>
            <p:nvSpPr>
              <p:cNvPr id="79" name="Rectangle 78">
                <a:extLst>
                  <a:ext uri="{FF2B5EF4-FFF2-40B4-BE49-F238E27FC236}">
                    <a16:creationId xmlns:a16="http://schemas.microsoft.com/office/drawing/2014/main" id="{925F3187-E4D1-49E0-8CF3-F70CA160A4DE}"/>
                  </a:ext>
                </a:extLst>
              </p:cNvPr>
              <p:cNvSpPr>
                <a:spLocks noRot="1" noChangeAspect="1" noMove="1" noResize="1" noEditPoints="1" noAdjustHandles="1" noChangeArrowheads="1" noChangeShapeType="1" noTextEdit="1"/>
              </p:cNvSpPr>
              <p:nvPr/>
            </p:nvSpPr>
            <p:spPr>
              <a:xfrm>
                <a:off x="1140316" y="4584503"/>
                <a:ext cx="742447" cy="369332"/>
              </a:xfrm>
              <a:prstGeom prst="rect">
                <a:avLst/>
              </a:prstGeom>
              <a:blipFill>
                <a:blip r:embed="rId12"/>
                <a:stretch>
                  <a:fillRect/>
                </a:stretch>
              </a:blipFill>
            </p:spPr>
            <p:txBody>
              <a:bodyPr/>
              <a:lstStyle/>
              <a:p>
                <a:r>
                  <a:rPr lang="en-US">
                    <a:noFill/>
                  </a:rPr>
                  <a:t> </a:t>
                </a:r>
              </a:p>
            </p:txBody>
          </p:sp>
        </mc:Fallback>
      </mc:AlternateContent>
      <p:cxnSp>
        <p:nvCxnSpPr>
          <p:cNvPr id="83" name="Straight Connector 82">
            <a:extLst>
              <a:ext uri="{FF2B5EF4-FFF2-40B4-BE49-F238E27FC236}">
                <a16:creationId xmlns:a16="http://schemas.microsoft.com/office/drawing/2014/main" id="{E5CF3342-3223-4041-B38F-4B558AC00CFD}"/>
              </a:ext>
            </a:extLst>
          </p:cNvPr>
          <p:cNvCxnSpPr/>
          <p:nvPr/>
        </p:nvCxnSpPr>
        <p:spPr>
          <a:xfrm>
            <a:off x="2546952" y="3829366"/>
            <a:ext cx="0" cy="112446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BAA3B3A-D40C-4734-A35D-914221AC7268}"/>
                  </a:ext>
                </a:extLst>
              </p:cNvPr>
              <p:cNvSpPr txBox="1"/>
              <p:nvPr/>
            </p:nvSpPr>
            <p:spPr>
              <a:xfrm>
                <a:off x="2893305" y="3764123"/>
                <a:ext cx="833305" cy="473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rPr>
                            <m:t>𝑓</m:t>
                          </m:r>
                        </m:e>
                        <m:sub>
                          <m:r>
                            <a:rPr lang="en-US" b="0" i="1" smtClean="0">
                              <a:solidFill>
                                <a:srgbClr val="0000FF"/>
                              </a:solidFill>
                              <a:latin typeface="Cambria Math" panose="02040503050406030204" pitchFamily="18" charset="0"/>
                            </a:rPr>
                            <m:t>𝑛</m:t>
                          </m:r>
                        </m:sub>
                      </m:sSub>
                      <m:r>
                        <a:rPr lang="en-US" i="1" smtClean="0">
                          <a:solidFill>
                            <a:srgbClr val="0000FF"/>
                          </a:solidFill>
                          <a:latin typeface="Cambria Math" panose="02040503050406030204" pitchFamily="18" charset="0"/>
                        </a:rPr>
                        <m:t>=</m:t>
                      </m:r>
                      <m:f>
                        <m:fPr>
                          <m:ctrlPr>
                            <a:rPr lang="en-US"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𝑛𝑣</m:t>
                          </m:r>
                        </m:num>
                        <m:den>
                          <m:r>
                            <a:rPr lang="en-US" b="0" i="1" smtClean="0">
                              <a:solidFill>
                                <a:srgbClr val="0000FF"/>
                              </a:solidFill>
                              <a:latin typeface="Cambria Math" panose="02040503050406030204" pitchFamily="18" charset="0"/>
                            </a:rPr>
                            <m:t>2</m:t>
                          </m:r>
                          <m:r>
                            <a:rPr lang="en-US" b="0" i="1" smtClean="0">
                              <a:solidFill>
                                <a:srgbClr val="0000FF"/>
                              </a:solidFill>
                              <a:latin typeface="Cambria Math" panose="02040503050406030204" pitchFamily="18" charset="0"/>
                            </a:rPr>
                            <m:t>𝐿</m:t>
                          </m:r>
                        </m:den>
                      </m:f>
                    </m:oMath>
                  </m:oMathPara>
                </a14:m>
                <a:endParaRPr lang="en-US" dirty="0">
                  <a:solidFill>
                    <a:srgbClr val="0000FF"/>
                  </a:solidFill>
                </a:endParaRPr>
              </a:p>
            </p:txBody>
          </p:sp>
        </mc:Choice>
        <mc:Fallback xmlns="">
          <p:sp>
            <p:nvSpPr>
              <p:cNvPr id="85" name="TextBox 84">
                <a:extLst>
                  <a:ext uri="{FF2B5EF4-FFF2-40B4-BE49-F238E27FC236}">
                    <a16:creationId xmlns:a16="http://schemas.microsoft.com/office/drawing/2014/main" id="{8BAA3B3A-D40C-4734-A35D-914221AC7268}"/>
                  </a:ext>
                </a:extLst>
              </p:cNvPr>
              <p:cNvSpPr txBox="1">
                <a:spLocks noRot="1" noChangeAspect="1" noMove="1" noResize="1" noEditPoints="1" noAdjustHandles="1" noChangeArrowheads="1" noChangeShapeType="1" noTextEdit="1"/>
              </p:cNvSpPr>
              <p:nvPr/>
            </p:nvSpPr>
            <p:spPr>
              <a:xfrm>
                <a:off x="2893305" y="3764123"/>
                <a:ext cx="833305" cy="47301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6BC76E9F-293D-4C9C-8A48-AD8321B2683A}"/>
                  </a:ext>
                </a:extLst>
              </p:cNvPr>
              <p:cNvSpPr txBox="1"/>
              <p:nvPr/>
            </p:nvSpPr>
            <p:spPr>
              <a:xfrm>
                <a:off x="2867398" y="4431814"/>
                <a:ext cx="822918" cy="473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rPr>
                            <m:t>𝑓</m:t>
                          </m:r>
                        </m:e>
                        <m:sub>
                          <m:r>
                            <a:rPr lang="en-US" b="0" i="1" smtClean="0">
                              <a:solidFill>
                                <a:srgbClr val="0000FF"/>
                              </a:solidFill>
                              <a:latin typeface="Cambria Math" panose="02040503050406030204" pitchFamily="18" charset="0"/>
                            </a:rPr>
                            <m:t>1</m:t>
                          </m:r>
                        </m:sub>
                      </m:sSub>
                      <m:r>
                        <a:rPr lang="en-US" i="1" smtClean="0">
                          <a:solidFill>
                            <a:srgbClr val="0000FF"/>
                          </a:solidFill>
                          <a:latin typeface="Cambria Math" panose="02040503050406030204" pitchFamily="18" charset="0"/>
                        </a:rPr>
                        <m:t>=</m:t>
                      </m:r>
                      <m:f>
                        <m:fPr>
                          <m:ctrlPr>
                            <a:rPr lang="en-US"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𝑣</m:t>
                          </m:r>
                        </m:num>
                        <m:den>
                          <m:r>
                            <a:rPr lang="en-US" b="0" i="1" smtClean="0">
                              <a:solidFill>
                                <a:srgbClr val="0000FF"/>
                              </a:solidFill>
                              <a:latin typeface="Cambria Math" panose="02040503050406030204" pitchFamily="18" charset="0"/>
                            </a:rPr>
                            <m:t>2</m:t>
                          </m:r>
                          <m:r>
                            <a:rPr lang="en-US" b="0" i="1" smtClean="0">
                              <a:solidFill>
                                <a:srgbClr val="0000FF"/>
                              </a:solidFill>
                              <a:latin typeface="Cambria Math" panose="02040503050406030204" pitchFamily="18" charset="0"/>
                            </a:rPr>
                            <m:t>𝐿</m:t>
                          </m:r>
                        </m:den>
                      </m:f>
                    </m:oMath>
                  </m:oMathPara>
                </a14:m>
                <a:endParaRPr lang="en-US" dirty="0">
                  <a:solidFill>
                    <a:srgbClr val="0000FF"/>
                  </a:solidFill>
                </a:endParaRPr>
              </a:p>
            </p:txBody>
          </p:sp>
        </mc:Choice>
        <mc:Fallback xmlns="">
          <p:sp>
            <p:nvSpPr>
              <p:cNvPr id="86" name="TextBox 85">
                <a:extLst>
                  <a:ext uri="{FF2B5EF4-FFF2-40B4-BE49-F238E27FC236}">
                    <a16:creationId xmlns:a16="http://schemas.microsoft.com/office/drawing/2014/main" id="{6BC76E9F-293D-4C9C-8A48-AD8321B2683A}"/>
                  </a:ext>
                </a:extLst>
              </p:cNvPr>
              <p:cNvSpPr txBox="1">
                <a:spLocks noRot="1" noChangeAspect="1" noMove="1" noResize="1" noEditPoints="1" noAdjustHandles="1" noChangeArrowheads="1" noChangeShapeType="1" noTextEdit="1"/>
              </p:cNvSpPr>
              <p:nvPr/>
            </p:nvSpPr>
            <p:spPr>
              <a:xfrm>
                <a:off x="2867398" y="4431814"/>
                <a:ext cx="822918" cy="47301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9CF87076-BD41-46ED-8552-AFC3C6CBF15C}"/>
                  </a:ext>
                </a:extLst>
              </p:cNvPr>
              <p:cNvSpPr txBox="1"/>
              <p:nvPr/>
            </p:nvSpPr>
            <p:spPr>
              <a:xfrm>
                <a:off x="6151836" y="2509384"/>
                <a:ext cx="849463"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i="1" smtClean="0">
                              <a:solidFill>
                                <a:srgbClr val="0000FF"/>
                              </a:solidFill>
                              <a:latin typeface="Cambria Math" panose="02040503050406030204" pitchFamily="18" charset="0"/>
                              <a:ea typeface="Cambria Math" panose="02040503050406030204" pitchFamily="18" charset="0"/>
                            </a:rPr>
                            <m:t>𝜆</m:t>
                          </m:r>
                        </m:e>
                        <m:sub>
                          <m:r>
                            <a:rPr lang="en-US" b="0" i="1" smtClean="0">
                              <a:solidFill>
                                <a:srgbClr val="0000FF"/>
                              </a:solidFill>
                              <a:latin typeface="Cambria Math" panose="02040503050406030204" pitchFamily="18" charset="0"/>
                            </a:rPr>
                            <m:t>2</m:t>
                          </m:r>
                        </m:sub>
                      </m:sSub>
                      <m:r>
                        <a:rPr lang="en-US" i="1" smtClean="0">
                          <a:solidFill>
                            <a:srgbClr val="0000FF"/>
                          </a:solidFill>
                          <a:latin typeface="Cambria Math" panose="02040503050406030204" pitchFamily="18" charset="0"/>
                        </a:rPr>
                        <m:t>=</m:t>
                      </m:r>
                      <m:f>
                        <m:fPr>
                          <m:ctrlPr>
                            <a:rPr lang="en-US"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2</m:t>
                          </m:r>
                          <m:r>
                            <a:rPr lang="en-US" b="0" i="1" smtClean="0">
                              <a:solidFill>
                                <a:srgbClr val="0000FF"/>
                              </a:solidFill>
                              <a:latin typeface="Cambria Math" panose="02040503050406030204" pitchFamily="18" charset="0"/>
                            </a:rPr>
                            <m:t>𝐿</m:t>
                          </m:r>
                        </m:num>
                        <m:den>
                          <m:r>
                            <a:rPr lang="en-US" b="0" i="1" smtClean="0">
                              <a:solidFill>
                                <a:srgbClr val="0000FF"/>
                              </a:solidFill>
                              <a:latin typeface="Cambria Math" panose="02040503050406030204" pitchFamily="18" charset="0"/>
                            </a:rPr>
                            <m:t>2</m:t>
                          </m:r>
                        </m:den>
                      </m:f>
                    </m:oMath>
                  </m:oMathPara>
                </a14:m>
                <a:endParaRPr lang="en-US" dirty="0">
                  <a:solidFill>
                    <a:srgbClr val="0000FF"/>
                  </a:solidFill>
                </a:endParaRPr>
              </a:p>
            </p:txBody>
          </p:sp>
        </mc:Choice>
        <mc:Fallback xmlns="">
          <p:sp>
            <p:nvSpPr>
              <p:cNvPr id="89" name="TextBox 88">
                <a:extLst>
                  <a:ext uri="{FF2B5EF4-FFF2-40B4-BE49-F238E27FC236}">
                    <a16:creationId xmlns:a16="http://schemas.microsoft.com/office/drawing/2014/main" id="{9CF87076-BD41-46ED-8552-AFC3C6CBF15C}"/>
                  </a:ext>
                </a:extLst>
              </p:cNvPr>
              <p:cNvSpPr txBox="1">
                <a:spLocks noRot="1" noChangeAspect="1" noMove="1" noResize="1" noEditPoints="1" noAdjustHandles="1" noChangeArrowheads="1" noChangeShapeType="1" noTextEdit="1"/>
              </p:cNvSpPr>
              <p:nvPr/>
            </p:nvSpPr>
            <p:spPr>
              <a:xfrm>
                <a:off x="6151836" y="2509384"/>
                <a:ext cx="849463" cy="51860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8212D0ED-6D00-4994-8550-5802FEA01056}"/>
                  </a:ext>
                </a:extLst>
              </p:cNvPr>
              <p:cNvSpPr/>
              <p:nvPr/>
            </p:nvSpPr>
            <p:spPr>
              <a:xfrm>
                <a:off x="6995977" y="2584020"/>
                <a:ext cx="6142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rgbClr val="0000FF"/>
                          </a:solidFill>
                          <a:latin typeface="Cambria Math" panose="02040503050406030204" pitchFamily="18" charset="0"/>
                        </a:rPr>
                        <m:t>=</m:t>
                      </m:r>
                      <m:r>
                        <a:rPr lang="en-US" i="1">
                          <a:solidFill>
                            <a:srgbClr val="0000FF"/>
                          </a:solidFill>
                          <a:latin typeface="Cambria Math" panose="02040503050406030204" pitchFamily="18" charset="0"/>
                        </a:rPr>
                        <m:t>𝐿</m:t>
                      </m:r>
                    </m:oMath>
                  </m:oMathPara>
                </a14:m>
                <a:endParaRPr lang="en-US" dirty="0"/>
              </a:p>
            </p:txBody>
          </p:sp>
        </mc:Choice>
        <mc:Fallback xmlns="">
          <p:sp>
            <p:nvSpPr>
              <p:cNvPr id="90" name="Rectangle 89">
                <a:extLst>
                  <a:ext uri="{FF2B5EF4-FFF2-40B4-BE49-F238E27FC236}">
                    <a16:creationId xmlns:a16="http://schemas.microsoft.com/office/drawing/2014/main" id="{8212D0ED-6D00-4994-8550-5802FEA01056}"/>
                  </a:ext>
                </a:extLst>
              </p:cNvPr>
              <p:cNvSpPr>
                <a:spLocks noRot="1" noChangeAspect="1" noMove="1" noResize="1" noEditPoints="1" noAdjustHandles="1" noChangeArrowheads="1" noChangeShapeType="1" noTextEdit="1"/>
              </p:cNvSpPr>
              <p:nvPr/>
            </p:nvSpPr>
            <p:spPr>
              <a:xfrm>
                <a:off x="6995977" y="2584020"/>
                <a:ext cx="614207" cy="369332"/>
              </a:xfrm>
              <a:prstGeom prst="rect">
                <a:avLst/>
              </a:prstGeom>
              <a:blipFill>
                <a:blip r:embed="rId16"/>
                <a:stretch>
                  <a:fillRect/>
                </a:stretch>
              </a:blipFill>
            </p:spPr>
            <p:txBody>
              <a:bodyPr/>
              <a:lstStyle/>
              <a:p>
                <a:r>
                  <a:rPr lang="en-US">
                    <a:noFill/>
                  </a:rPr>
                  <a:t> </a:t>
                </a:r>
              </a:p>
            </p:txBody>
          </p:sp>
        </mc:Fallback>
      </mc:AlternateContent>
      <p:sp>
        <p:nvSpPr>
          <p:cNvPr id="91" name="TextBox 90">
            <a:extLst>
              <a:ext uri="{FF2B5EF4-FFF2-40B4-BE49-F238E27FC236}">
                <a16:creationId xmlns:a16="http://schemas.microsoft.com/office/drawing/2014/main" id="{9FEDF734-33B7-4654-B3AE-22DE9B3C8156}"/>
              </a:ext>
            </a:extLst>
          </p:cNvPr>
          <p:cNvSpPr txBox="1"/>
          <p:nvPr/>
        </p:nvSpPr>
        <p:spPr>
          <a:xfrm>
            <a:off x="5207204" y="3174231"/>
            <a:ext cx="3882345" cy="369332"/>
          </a:xfrm>
          <a:prstGeom prst="rect">
            <a:avLst/>
          </a:prstGeom>
          <a:noFill/>
        </p:spPr>
        <p:txBody>
          <a:bodyPr wrap="none" rtlCol="0">
            <a:spAutoFit/>
          </a:bodyPr>
          <a:lstStyle/>
          <a:p>
            <a:r>
              <a:rPr lang="en-US" dirty="0">
                <a:solidFill>
                  <a:srgbClr val="FF0000"/>
                </a:solidFill>
                <a:latin typeface="+mj-lt"/>
              </a:rPr>
              <a:t>Second harmonics = Second resonance </a:t>
            </a:r>
          </a:p>
        </p:txBody>
      </p:sp>
      <p:sp>
        <p:nvSpPr>
          <p:cNvPr id="92" name="TextBox 91">
            <a:extLst>
              <a:ext uri="{FF2B5EF4-FFF2-40B4-BE49-F238E27FC236}">
                <a16:creationId xmlns:a16="http://schemas.microsoft.com/office/drawing/2014/main" id="{55D278BD-C5C9-426F-8C6C-0F17411FA004}"/>
              </a:ext>
            </a:extLst>
          </p:cNvPr>
          <p:cNvSpPr txBox="1"/>
          <p:nvPr/>
        </p:nvSpPr>
        <p:spPr>
          <a:xfrm>
            <a:off x="5442089" y="5658505"/>
            <a:ext cx="3488776" cy="369332"/>
          </a:xfrm>
          <a:prstGeom prst="rect">
            <a:avLst/>
          </a:prstGeom>
          <a:noFill/>
        </p:spPr>
        <p:txBody>
          <a:bodyPr wrap="none" rtlCol="0">
            <a:spAutoFit/>
          </a:bodyPr>
          <a:lstStyle/>
          <a:p>
            <a:r>
              <a:rPr lang="en-US" dirty="0">
                <a:solidFill>
                  <a:srgbClr val="FF0000"/>
                </a:solidFill>
                <a:latin typeface="+mj-lt"/>
              </a:rPr>
              <a:t>Third harmonics = Third resonance </a:t>
            </a: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C7CE44A2-6CD7-494E-AD50-71126D64F627}"/>
                  </a:ext>
                </a:extLst>
              </p:cNvPr>
              <p:cNvSpPr txBox="1"/>
              <p:nvPr/>
            </p:nvSpPr>
            <p:spPr>
              <a:xfrm>
                <a:off x="5970682" y="6130733"/>
                <a:ext cx="849463"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i="1" smtClean="0">
                              <a:solidFill>
                                <a:srgbClr val="0000FF"/>
                              </a:solidFill>
                              <a:latin typeface="Cambria Math" panose="02040503050406030204" pitchFamily="18" charset="0"/>
                              <a:ea typeface="Cambria Math" panose="02040503050406030204" pitchFamily="18" charset="0"/>
                            </a:rPr>
                            <m:t>𝜆</m:t>
                          </m:r>
                        </m:e>
                        <m:sub>
                          <m:r>
                            <a:rPr lang="en-US" b="0" i="1" smtClean="0">
                              <a:solidFill>
                                <a:srgbClr val="0000FF"/>
                              </a:solidFill>
                              <a:latin typeface="Cambria Math" panose="02040503050406030204" pitchFamily="18" charset="0"/>
                            </a:rPr>
                            <m:t>3</m:t>
                          </m:r>
                        </m:sub>
                      </m:sSub>
                      <m:r>
                        <a:rPr lang="en-US" i="1" smtClean="0">
                          <a:solidFill>
                            <a:srgbClr val="0000FF"/>
                          </a:solidFill>
                          <a:latin typeface="Cambria Math" panose="02040503050406030204" pitchFamily="18" charset="0"/>
                        </a:rPr>
                        <m:t>=</m:t>
                      </m:r>
                      <m:f>
                        <m:fPr>
                          <m:ctrlPr>
                            <a:rPr lang="en-US"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2</m:t>
                          </m:r>
                          <m:r>
                            <a:rPr lang="en-US" b="0" i="1" smtClean="0">
                              <a:solidFill>
                                <a:srgbClr val="0000FF"/>
                              </a:solidFill>
                              <a:latin typeface="Cambria Math" panose="02040503050406030204" pitchFamily="18" charset="0"/>
                            </a:rPr>
                            <m:t>𝐿</m:t>
                          </m:r>
                        </m:num>
                        <m:den>
                          <m:r>
                            <a:rPr lang="en-US" b="0" i="1" smtClean="0">
                              <a:solidFill>
                                <a:srgbClr val="0000FF"/>
                              </a:solidFill>
                              <a:latin typeface="Cambria Math" panose="02040503050406030204" pitchFamily="18" charset="0"/>
                            </a:rPr>
                            <m:t>3</m:t>
                          </m:r>
                        </m:den>
                      </m:f>
                    </m:oMath>
                  </m:oMathPara>
                </a14:m>
                <a:endParaRPr lang="en-US" dirty="0">
                  <a:solidFill>
                    <a:srgbClr val="0000FF"/>
                  </a:solidFill>
                </a:endParaRPr>
              </a:p>
            </p:txBody>
          </p:sp>
        </mc:Choice>
        <mc:Fallback xmlns="">
          <p:sp>
            <p:nvSpPr>
              <p:cNvPr id="93" name="TextBox 92">
                <a:extLst>
                  <a:ext uri="{FF2B5EF4-FFF2-40B4-BE49-F238E27FC236}">
                    <a16:creationId xmlns:a16="http://schemas.microsoft.com/office/drawing/2014/main" id="{C7CE44A2-6CD7-494E-AD50-71126D64F627}"/>
                  </a:ext>
                </a:extLst>
              </p:cNvPr>
              <p:cNvSpPr txBox="1">
                <a:spLocks noRot="1" noChangeAspect="1" noMove="1" noResize="1" noEditPoints="1" noAdjustHandles="1" noChangeArrowheads="1" noChangeShapeType="1" noTextEdit="1"/>
              </p:cNvSpPr>
              <p:nvPr/>
            </p:nvSpPr>
            <p:spPr>
              <a:xfrm>
                <a:off x="5970682" y="6130733"/>
                <a:ext cx="849463" cy="518604"/>
              </a:xfrm>
              <a:prstGeom prst="rect">
                <a:avLst/>
              </a:prstGeom>
              <a:blipFill>
                <a:blip r:embed="rId17"/>
                <a:stretch>
                  <a:fillRect/>
                </a:stretch>
              </a:blipFill>
            </p:spPr>
            <p:txBody>
              <a:bodyPr/>
              <a:lstStyle/>
              <a:p>
                <a:r>
                  <a:rPr lang="en-US">
                    <a:noFill/>
                  </a:rPr>
                  <a:t> </a:t>
                </a:r>
              </a:p>
            </p:txBody>
          </p:sp>
        </mc:Fallback>
      </mc:AlternateContent>
      <p:cxnSp>
        <p:nvCxnSpPr>
          <p:cNvPr id="95" name="Straight Connector 94">
            <a:extLst>
              <a:ext uri="{FF2B5EF4-FFF2-40B4-BE49-F238E27FC236}">
                <a16:creationId xmlns:a16="http://schemas.microsoft.com/office/drawing/2014/main" id="{1F0BDEAF-13EA-4B4A-A298-D7C0D760FE1F}"/>
              </a:ext>
            </a:extLst>
          </p:cNvPr>
          <p:cNvCxnSpPr/>
          <p:nvPr/>
        </p:nvCxnSpPr>
        <p:spPr>
          <a:xfrm>
            <a:off x="4800600" y="391581"/>
            <a:ext cx="0" cy="6303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0346CB0-B10F-414F-81BD-E93C757E97C2}"/>
              </a:ext>
            </a:extLst>
          </p:cNvPr>
          <p:cNvCxnSpPr>
            <a:cxnSpLocks/>
          </p:cNvCxnSpPr>
          <p:nvPr/>
        </p:nvCxnSpPr>
        <p:spPr>
          <a:xfrm flipV="1">
            <a:off x="4804144" y="3781262"/>
            <a:ext cx="4285405" cy="270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516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5" name="Rectangle 203"/>
          <p:cNvSpPr>
            <a:spLocks noChangeArrowheads="1"/>
          </p:cNvSpPr>
          <p:nvPr/>
        </p:nvSpPr>
        <p:spPr bwMode="auto">
          <a:xfrm>
            <a:off x="5334000" y="762000"/>
            <a:ext cx="3200400" cy="590550"/>
          </a:xfrm>
          <a:prstGeom prst="rect">
            <a:avLst/>
          </a:prstGeom>
          <a:noFill/>
          <a:ln w="9525">
            <a:noFill/>
            <a:miter lim="800000"/>
            <a:headEnd/>
            <a:tailEnd/>
          </a:ln>
        </p:spPr>
        <p:txBody>
          <a:bodyPr>
            <a:spAutoFit/>
          </a:bodyPr>
          <a:lstStyle/>
          <a:p>
            <a:pPr>
              <a:lnSpc>
                <a:spcPct val="90000"/>
              </a:lnSpc>
              <a:buClr>
                <a:schemeClr val="hlink"/>
              </a:buClr>
            </a:pPr>
            <a:r>
              <a:rPr lang="en-US" b="1" dirty="0">
                <a:solidFill>
                  <a:schemeClr val="folHlink"/>
                </a:solidFill>
                <a:latin typeface="Comic Sans MS" pitchFamily="66" charset="0"/>
              </a:rPr>
              <a:t>Open end - antinodes </a:t>
            </a:r>
          </a:p>
          <a:p>
            <a:pPr>
              <a:lnSpc>
                <a:spcPct val="90000"/>
              </a:lnSpc>
              <a:buClr>
                <a:schemeClr val="hlink"/>
              </a:buClr>
            </a:pPr>
            <a:r>
              <a:rPr lang="en-US" b="1" dirty="0">
                <a:solidFill>
                  <a:schemeClr val="folHlink"/>
                </a:solidFill>
                <a:latin typeface="Comic Sans MS" pitchFamily="66" charset="0"/>
              </a:rPr>
              <a:t>Closed end - node</a:t>
            </a:r>
          </a:p>
        </p:txBody>
      </p:sp>
      <p:sp>
        <p:nvSpPr>
          <p:cNvPr id="107" name="Rectangle 213"/>
          <p:cNvSpPr>
            <a:spLocks noChangeArrowheads="1"/>
          </p:cNvSpPr>
          <p:nvPr/>
        </p:nvSpPr>
        <p:spPr bwMode="auto">
          <a:xfrm>
            <a:off x="685800" y="6488112"/>
            <a:ext cx="6308137" cy="369332"/>
          </a:xfrm>
          <a:prstGeom prst="rect">
            <a:avLst/>
          </a:prstGeom>
          <a:noFill/>
          <a:ln w="9525">
            <a:noFill/>
            <a:miter lim="800000"/>
            <a:headEnd/>
            <a:tailEnd/>
          </a:ln>
        </p:spPr>
        <p:txBody>
          <a:bodyPr wrap="none">
            <a:spAutoFit/>
          </a:bodyPr>
          <a:lstStyle/>
          <a:p>
            <a:r>
              <a:rPr lang="en-US" b="1" dirty="0">
                <a:solidFill>
                  <a:srgbClr val="0000FF"/>
                </a:solidFill>
                <a:latin typeface="Comic Sans MS" pitchFamily="66" charset="0"/>
              </a:rPr>
              <a:t>Only odd harmonics will presence in one end close pipe</a:t>
            </a:r>
            <a:endParaRPr lang="en-US" dirty="0">
              <a:solidFill>
                <a:srgbClr val="0000FF"/>
              </a:solidFill>
            </a:endParaRPr>
          </a:p>
        </p:txBody>
      </p:sp>
      <p:graphicFrame>
        <p:nvGraphicFramePr>
          <p:cNvPr id="2059" name="Object 11"/>
          <p:cNvGraphicFramePr>
            <a:graphicFrameLocks noChangeAspect="1"/>
          </p:cNvGraphicFramePr>
          <p:nvPr/>
        </p:nvGraphicFramePr>
        <p:xfrm>
          <a:off x="990600" y="914400"/>
          <a:ext cx="2362200" cy="357188"/>
        </p:xfrm>
        <a:graphic>
          <a:graphicData uri="http://schemas.openxmlformats.org/presentationml/2006/ole">
            <mc:AlternateContent xmlns:mc="http://schemas.openxmlformats.org/markup-compatibility/2006">
              <mc:Choice xmlns:v="urn:schemas-microsoft-com:vml" Requires="v">
                <p:oleObj spid="_x0000_s11284" name="Equation" r:id="rId3" imgW="1447560" imgH="228600" progId="Equation.3">
                  <p:embed/>
                </p:oleObj>
              </mc:Choice>
              <mc:Fallback>
                <p:oleObj name="Equation" r:id="rId3" imgW="1447560" imgH="228600" progId="Equation.3">
                  <p:embed/>
                  <p:pic>
                    <p:nvPicPr>
                      <p:cNvPr id="2059"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14400"/>
                        <a:ext cx="2362200"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11"/>
          <p:cNvGraphicFramePr>
            <a:graphicFrameLocks noChangeAspect="1"/>
          </p:cNvGraphicFramePr>
          <p:nvPr/>
        </p:nvGraphicFramePr>
        <p:xfrm>
          <a:off x="542925" y="1447800"/>
          <a:ext cx="3586163" cy="357188"/>
        </p:xfrm>
        <a:graphic>
          <a:graphicData uri="http://schemas.openxmlformats.org/presentationml/2006/ole">
            <mc:AlternateContent xmlns:mc="http://schemas.openxmlformats.org/markup-compatibility/2006">
              <mc:Choice xmlns:v="urn:schemas-microsoft-com:vml" Requires="v">
                <p:oleObj spid="_x0000_s11285" name="Equation" r:id="rId5" imgW="2197080" imgH="228600" progId="Equation.3">
                  <p:embed/>
                </p:oleObj>
              </mc:Choice>
              <mc:Fallback>
                <p:oleObj name="Equation" r:id="rId5" imgW="2197080" imgH="228600" progId="Equation.3">
                  <p:embed/>
                  <p:pic>
                    <p:nvPicPr>
                      <p:cNvPr id="26"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1447800"/>
                        <a:ext cx="3586163"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11"/>
          <p:cNvGraphicFramePr>
            <a:graphicFrameLocks noChangeAspect="1"/>
          </p:cNvGraphicFramePr>
          <p:nvPr/>
        </p:nvGraphicFramePr>
        <p:xfrm>
          <a:off x="771525" y="2406650"/>
          <a:ext cx="3460750" cy="357188"/>
        </p:xfrm>
        <a:graphic>
          <a:graphicData uri="http://schemas.openxmlformats.org/presentationml/2006/ole">
            <mc:AlternateContent xmlns:mc="http://schemas.openxmlformats.org/markup-compatibility/2006">
              <mc:Choice xmlns:v="urn:schemas-microsoft-com:vml" Requires="v">
                <p:oleObj spid="_x0000_s11286" name="Equation" r:id="rId7" imgW="2120760" imgH="228600" progId="Equation.3">
                  <p:embed/>
                </p:oleObj>
              </mc:Choice>
              <mc:Fallback>
                <p:oleObj name="Equation" r:id="rId7" imgW="2120760" imgH="228600" progId="Equation.3">
                  <p:embed/>
                  <p:pic>
                    <p:nvPicPr>
                      <p:cNvPr id="27"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525" y="2406650"/>
                        <a:ext cx="3460750"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11"/>
          <p:cNvGraphicFramePr>
            <a:graphicFrameLocks noChangeAspect="1"/>
          </p:cNvGraphicFramePr>
          <p:nvPr/>
        </p:nvGraphicFramePr>
        <p:xfrm>
          <a:off x="2174875" y="2886075"/>
          <a:ext cx="808038" cy="338138"/>
        </p:xfrm>
        <a:graphic>
          <a:graphicData uri="http://schemas.openxmlformats.org/presentationml/2006/ole">
            <mc:AlternateContent xmlns:mc="http://schemas.openxmlformats.org/markup-compatibility/2006">
              <mc:Choice xmlns:v="urn:schemas-microsoft-com:vml" Requires="v">
                <p:oleObj spid="_x0000_s11287" name="Equation" r:id="rId9" imgW="495000" imgH="215640" progId="Equation.3">
                  <p:embed/>
                </p:oleObj>
              </mc:Choice>
              <mc:Fallback>
                <p:oleObj name="Equation" r:id="rId9" imgW="495000" imgH="215640" progId="Equation.3">
                  <p:embed/>
                  <p:pic>
                    <p:nvPicPr>
                      <p:cNvPr id="28"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4875" y="2886075"/>
                        <a:ext cx="808038"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 name="TextBox 88"/>
          <p:cNvSpPr txBox="1"/>
          <p:nvPr/>
        </p:nvSpPr>
        <p:spPr>
          <a:xfrm>
            <a:off x="639679" y="1983888"/>
            <a:ext cx="3993401" cy="307777"/>
          </a:xfrm>
          <a:prstGeom prst="rect">
            <a:avLst/>
          </a:prstGeom>
          <a:noFill/>
        </p:spPr>
        <p:txBody>
          <a:bodyPr wrap="none" rtlCol="0">
            <a:spAutoFit/>
          </a:bodyPr>
          <a:lstStyle/>
          <a:p>
            <a:r>
              <a:rPr lang="en-US" sz="1400" dirty="0"/>
              <a:t>First harmonic = 1</a:t>
            </a:r>
            <a:r>
              <a:rPr lang="en-US" sz="1400" baseline="30000" dirty="0"/>
              <a:t>st</a:t>
            </a:r>
            <a:r>
              <a:rPr lang="en-US" sz="1400" dirty="0"/>
              <a:t> resonance will takes place if</a:t>
            </a:r>
          </a:p>
        </p:txBody>
      </p:sp>
      <p:graphicFrame>
        <p:nvGraphicFramePr>
          <p:cNvPr id="90" name="Object 11"/>
          <p:cNvGraphicFramePr>
            <a:graphicFrameLocks noChangeAspect="1"/>
          </p:cNvGraphicFramePr>
          <p:nvPr/>
        </p:nvGraphicFramePr>
        <p:xfrm>
          <a:off x="852488" y="3638550"/>
          <a:ext cx="3605212" cy="357188"/>
        </p:xfrm>
        <a:graphic>
          <a:graphicData uri="http://schemas.openxmlformats.org/presentationml/2006/ole">
            <mc:AlternateContent xmlns:mc="http://schemas.openxmlformats.org/markup-compatibility/2006">
              <mc:Choice xmlns:v="urn:schemas-microsoft-com:vml" Requires="v">
                <p:oleObj spid="_x0000_s11288" name="Equation" r:id="rId11" imgW="2209680" imgH="228600" progId="Equation.3">
                  <p:embed/>
                </p:oleObj>
              </mc:Choice>
              <mc:Fallback>
                <p:oleObj name="Equation" r:id="rId11" imgW="2209680" imgH="228600" progId="Equation.3">
                  <p:embed/>
                  <p:pic>
                    <p:nvPicPr>
                      <p:cNvPr id="9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3638550"/>
                        <a:ext cx="3605212"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 name="TextBox 90"/>
          <p:cNvSpPr txBox="1"/>
          <p:nvPr/>
        </p:nvSpPr>
        <p:spPr>
          <a:xfrm>
            <a:off x="723106" y="3260450"/>
            <a:ext cx="4164923" cy="307777"/>
          </a:xfrm>
          <a:prstGeom prst="rect">
            <a:avLst/>
          </a:prstGeom>
          <a:noFill/>
        </p:spPr>
        <p:txBody>
          <a:bodyPr wrap="none" rtlCol="0">
            <a:spAutoFit/>
          </a:bodyPr>
          <a:lstStyle/>
          <a:p>
            <a:r>
              <a:rPr lang="en-US" sz="1400" dirty="0"/>
              <a:t>Third harmonic = 2</a:t>
            </a:r>
            <a:r>
              <a:rPr lang="en-US" sz="1400" baseline="30000" dirty="0"/>
              <a:t>nd</a:t>
            </a:r>
            <a:r>
              <a:rPr lang="en-US" sz="1400" dirty="0"/>
              <a:t> Resonance will takes place if</a:t>
            </a:r>
          </a:p>
        </p:txBody>
      </p:sp>
      <p:graphicFrame>
        <p:nvGraphicFramePr>
          <p:cNvPr id="29" name="Object 11"/>
          <p:cNvGraphicFramePr>
            <a:graphicFrameLocks noChangeAspect="1"/>
          </p:cNvGraphicFramePr>
          <p:nvPr/>
        </p:nvGraphicFramePr>
        <p:xfrm>
          <a:off x="2297113" y="4019550"/>
          <a:ext cx="869950" cy="615950"/>
        </p:xfrm>
        <a:graphic>
          <a:graphicData uri="http://schemas.openxmlformats.org/presentationml/2006/ole">
            <mc:AlternateContent xmlns:mc="http://schemas.openxmlformats.org/markup-compatibility/2006">
              <mc:Choice xmlns:v="urn:schemas-microsoft-com:vml" Requires="v">
                <p:oleObj spid="_x0000_s11289" name="Equation" r:id="rId13" imgW="533160" imgH="393480" progId="Equation.3">
                  <p:embed/>
                </p:oleObj>
              </mc:Choice>
              <mc:Fallback>
                <p:oleObj name="Equation" r:id="rId13" imgW="533160" imgH="393480" progId="Equation.3">
                  <p:embed/>
                  <p:pic>
                    <p:nvPicPr>
                      <p:cNvPr id="29"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97113" y="4019550"/>
                        <a:ext cx="869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 name="TextBox 91"/>
          <p:cNvSpPr txBox="1"/>
          <p:nvPr/>
        </p:nvSpPr>
        <p:spPr>
          <a:xfrm>
            <a:off x="852488" y="4705151"/>
            <a:ext cx="2648482" cy="307777"/>
          </a:xfrm>
          <a:prstGeom prst="rect">
            <a:avLst/>
          </a:prstGeom>
          <a:noFill/>
        </p:spPr>
        <p:txBody>
          <a:bodyPr wrap="none" rtlCol="0">
            <a:spAutoFit/>
          </a:bodyPr>
          <a:lstStyle/>
          <a:p>
            <a:r>
              <a:rPr lang="en-US" sz="1400" dirty="0"/>
              <a:t>n</a:t>
            </a:r>
            <a:r>
              <a:rPr lang="en-US" sz="1400" baseline="30000" dirty="0"/>
              <a:t>th </a:t>
            </a:r>
            <a:r>
              <a:rPr lang="en-US" sz="1400" dirty="0"/>
              <a:t>harmonic, will takes place if</a:t>
            </a:r>
          </a:p>
        </p:txBody>
      </p:sp>
      <p:sp>
        <p:nvSpPr>
          <p:cNvPr id="67" name="Title 7"/>
          <p:cNvSpPr txBox="1">
            <a:spLocks/>
          </p:cNvSpPr>
          <p:nvPr/>
        </p:nvSpPr>
        <p:spPr>
          <a:xfrm>
            <a:off x="0" y="1"/>
            <a:ext cx="8915400" cy="685800"/>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Standing wave in sound: Pipe with one end open</a:t>
            </a:r>
            <a:endParaRPr lang="en-US" sz="2800" b="1" u="sng" dirty="0">
              <a:solidFill>
                <a:srgbClr val="00B0F0"/>
              </a:solidFill>
              <a:latin typeface="+mj-lt"/>
              <a:ea typeface="+mj-ea"/>
              <a:cs typeface="+mj-cs"/>
            </a:endParaRPr>
          </a:p>
        </p:txBody>
      </p:sp>
      <p:grpSp>
        <p:nvGrpSpPr>
          <p:cNvPr id="101" name="Group 199"/>
          <p:cNvGrpSpPr>
            <a:grpSpLocks/>
          </p:cNvGrpSpPr>
          <p:nvPr/>
        </p:nvGrpSpPr>
        <p:grpSpPr bwMode="auto">
          <a:xfrm>
            <a:off x="5334000" y="1613356"/>
            <a:ext cx="3609515" cy="1374577"/>
            <a:chOff x="5257800" y="4204156"/>
            <a:chExt cx="3609515" cy="1374577"/>
          </a:xfrm>
        </p:grpSpPr>
        <p:grpSp>
          <p:nvGrpSpPr>
            <p:cNvPr id="102" name="Group 145"/>
            <p:cNvGrpSpPr>
              <a:grpSpLocks/>
            </p:cNvGrpSpPr>
            <p:nvPr/>
          </p:nvGrpSpPr>
          <p:grpSpPr bwMode="auto">
            <a:xfrm>
              <a:off x="5562600" y="4664333"/>
              <a:ext cx="2971800" cy="914400"/>
              <a:chOff x="5410200" y="2286000"/>
              <a:chExt cx="2971800" cy="914400"/>
            </a:xfrm>
          </p:grpSpPr>
          <p:sp>
            <p:nvSpPr>
              <p:cNvPr id="116" name="Rectangle 115"/>
              <p:cNvSpPr/>
              <p:nvPr/>
            </p:nvSpPr>
            <p:spPr>
              <a:xfrm>
                <a:off x="5410200" y="2285742"/>
                <a:ext cx="2971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Oval 116"/>
              <p:cNvSpPr/>
              <p:nvPr/>
            </p:nvSpPr>
            <p:spPr>
              <a:xfrm>
                <a:off x="8305800" y="2285742"/>
                <a:ext cx="76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4" name="Group 155"/>
            <p:cNvGrpSpPr>
              <a:grpSpLocks/>
            </p:cNvGrpSpPr>
            <p:nvPr/>
          </p:nvGrpSpPr>
          <p:grpSpPr bwMode="auto">
            <a:xfrm>
              <a:off x="5562600" y="4204156"/>
              <a:ext cx="2971800" cy="307777"/>
              <a:chOff x="5410200" y="1825823"/>
              <a:chExt cx="2971800" cy="307777"/>
            </a:xfrm>
          </p:grpSpPr>
          <p:cxnSp>
            <p:nvCxnSpPr>
              <p:cNvPr id="112" name="Straight Connector 111"/>
              <p:cNvCxnSpPr/>
              <p:nvPr/>
            </p:nvCxnSpPr>
            <p:spPr>
              <a:xfrm rot="10800000">
                <a:off x="5410200" y="2133342"/>
                <a:ext cx="29718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TextBox 157"/>
              <p:cNvSpPr txBox="1">
                <a:spLocks noChangeArrowheads="1"/>
              </p:cNvSpPr>
              <p:nvPr/>
            </p:nvSpPr>
            <p:spPr bwMode="auto">
              <a:xfrm>
                <a:off x="6705600" y="1825823"/>
                <a:ext cx="304800" cy="307777"/>
              </a:xfrm>
              <a:prstGeom prst="rect">
                <a:avLst/>
              </a:prstGeom>
              <a:noFill/>
              <a:ln w="9525">
                <a:noFill/>
                <a:miter lim="800000"/>
                <a:headEnd/>
                <a:tailEnd/>
              </a:ln>
            </p:spPr>
            <p:txBody>
              <a:bodyPr>
                <a:spAutoFit/>
              </a:bodyPr>
              <a:lstStyle/>
              <a:p>
                <a:r>
                  <a:rPr lang="en-US" sz="1400"/>
                  <a:t>L</a:t>
                </a:r>
              </a:p>
            </p:txBody>
          </p:sp>
        </p:grpSp>
        <p:grpSp>
          <p:nvGrpSpPr>
            <p:cNvPr id="106" name="Group 135"/>
            <p:cNvGrpSpPr>
              <a:grpSpLocks/>
            </p:cNvGrpSpPr>
            <p:nvPr/>
          </p:nvGrpSpPr>
          <p:grpSpPr bwMode="auto">
            <a:xfrm>
              <a:off x="5257800" y="4808013"/>
              <a:ext cx="3609515" cy="681717"/>
              <a:chOff x="5105400" y="2441400"/>
              <a:chExt cx="3609515" cy="681717"/>
            </a:xfrm>
          </p:grpSpPr>
          <p:sp>
            <p:nvSpPr>
              <p:cNvPr id="109" name="TextBox 172"/>
              <p:cNvSpPr txBox="1">
                <a:spLocks noChangeArrowheads="1"/>
              </p:cNvSpPr>
              <p:nvPr/>
            </p:nvSpPr>
            <p:spPr bwMode="auto">
              <a:xfrm rot="16200000">
                <a:off x="4956000" y="2590800"/>
                <a:ext cx="575799" cy="276999"/>
              </a:xfrm>
              <a:prstGeom prst="rect">
                <a:avLst/>
              </a:prstGeom>
              <a:noFill/>
              <a:ln w="9525">
                <a:noFill/>
                <a:miter lim="800000"/>
                <a:headEnd/>
                <a:tailEnd/>
              </a:ln>
            </p:spPr>
            <p:txBody>
              <a:bodyPr wrap="none">
                <a:spAutoFit/>
              </a:bodyPr>
              <a:lstStyle/>
              <a:p>
                <a:r>
                  <a:rPr lang="en-US" sz="1200" dirty="0"/>
                  <a:t>Close</a:t>
                </a:r>
              </a:p>
            </p:txBody>
          </p:sp>
          <p:sp>
            <p:nvSpPr>
              <p:cNvPr id="110" name="TextBox 173"/>
              <p:cNvSpPr txBox="1">
                <a:spLocks noChangeArrowheads="1"/>
              </p:cNvSpPr>
              <p:nvPr/>
            </p:nvSpPr>
            <p:spPr bwMode="auto">
              <a:xfrm rot="16200000">
                <a:off x="8314164" y="2722366"/>
                <a:ext cx="524503" cy="276999"/>
              </a:xfrm>
              <a:prstGeom prst="rect">
                <a:avLst/>
              </a:prstGeom>
              <a:noFill/>
              <a:ln w="9525">
                <a:noFill/>
                <a:miter lim="800000"/>
                <a:headEnd/>
                <a:tailEnd/>
              </a:ln>
            </p:spPr>
            <p:txBody>
              <a:bodyPr wrap="none">
                <a:spAutoFit/>
              </a:bodyPr>
              <a:lstStyle/>
              <a:p>
                <a:r>
                  <a:rPr lang="en-US" sz="1200" dirty="0"/>
                  <a:t>open</a:t>
                </a:r>
              </a:p>
            </p:txBody>
          </p:sp>
        </p:grpSp>
      </p:grpSp>
      <p:grpSp>
        <p:nvGrpSpPr>
          <p:cNvPr id="125" name="Group 124"/>
          <p:cNvGrpSpPr/>
          <p:nvPr/>
        </p:nvGrpSpPr>
        <p:grpSpPr>
          <a:xfrm>
            <a:off x="1371600" y="5257800"/>
            <a:ext cx="5791200" cy="1143000"/>
            <a:chOff x="381000" y="5486400"/>
            <a:chExt cx="5791200" cy="1143000"/>
          </a:xfrm>
        </p:grpSpPr>
        <p:grpSp>
          <p:nvGrpSpPr>
            <p:cNvPr id="126" name="Group 126"/>
            <p:cNvGrpSpPr>
              <a:grpSpLocks/>
            </p:cNvGrpSpPr>
            <p:nvPr/>
          </p:nvGrpSpPr>
          <p:grpSpPr bwMode="auto">
            <a:xfrm>
              <a:off x="381000" y="5486400"/>
              <a:ext cx="5791200" cy="1143000"/>
              <a:chOff x="381000" y="5943600"/>
              <a:chExt cx="5791200" cy="1143000"/>
            </a:xfrm>
          </p:grpSpPr>
          <p:grpSp>
            <p:nvGrpSpPr>
              <p:cNvPr id="128" name="Group 120"/>
              <p:cNvGrpSpPr>
                <a:grpSpLocks/>
              </p:cNvGrpSpPr>
              <p:nvPr/>
            </p:nvGrpSpPr>
            <p:grpSpPr bwMode="auto">
              <a:xfrm>
                <a:off x="381000" y="5943600"/>
                <a:ext cx="5791200" cy="1143000"/>
                <a:chOff x="381000" y="5943600"/>
                <a:chExt cx="5791200" cy="1143000"/>
              </a:xfrm>
            </p:grpSpPr>
            <p:sp>
              <p:nvSpPr>
                <p:cNvPr id="132" name="Rectangle 131"/>
                <p:cNvSpPr/>
                <p:nvPr/>
              </p:nvSpPr>
              <p:spPr>
                <a:xfrm>
                  <a:off x="381000" y="5943600"/>
                  <a:ext cx="35814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3" name="Straight Arrow Connector 132"/>
                <p:cNvCxnSpPr>
                  <a:endCxn id="132" idx="3"/>
                </p:cNvCxnSpPr>
                <p:nvPr/>
              </p:nvCxnSpPr>
              <p:spPr>
                <a:xfrm rot="10800000" flipV="1">
                  <a:off x="3962400" y="6477000"/>
                  <a:ext cx="4572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43400" y="6259512"/>
                  <a:ext cx="1828800" cy="646331"/>
                </a:xfrm>
                <a:prstGeom prst="rect">
                  <a:avLst/>
                </a:prstGeom>
                <a:noFill/>
              </p:spPr>
              <p:txBody>
                <a:bodyPr wrap="square">
                  <a:spAutoFit/>
                </a:bodyPr>
                <a:lstStyle/>
                <a:p>
                  <a:pPr>
                    <a:defRPr/>
                  </a:pPr>
                  <a:r>
                    <a:rPr lang="en-US" b="1" dirty="0">
                      <a:solidFill>
                        <a:srgbClr val="0000FF"/>
                      </a:solidFill>
                      <a:latin typeface="+mj-lt"/>
                    </a:rPr>
                    <a:t>Remember this for close pipe </a:t>
                  </a:r>
                </a:p>
              </p:txBody>
            </p:sp>
          </p:grpSp>
          <p:graphicFrame>
            <p:nvGraphicFramePr>
              <p:cNvPr id="129" name="Object 15"/>
              <p:cNvGraphicFramePr>
                <a:graphicFrameLocks noChangeAspect="1"/>
              </p:cNvGraphicFramePr>
              <p:nvPr/>
            </p:nvGraphicFramePr>
            <p:xfrm>
              <a:off x="2895600" y="6019800"/>
              <a:ext cx="882196" cy="381000"/>
            </p:xfrm>
            <a:graphic>
              <a:graphicData uri="http://schemas.openxmlformats.org/presentationml/2006/ole">
                <mc:AlternateContent xmlns:mc="http://schemas.openxmlformats.org/markup-compatibility/2006">
                  <mc:Choice xmlns:v="urn:schemas-microsoft-com:vml" Requires="v">
                    <p:oleObj spid="_x0000_s11290" name="Equation" r:id="rId15" imgW="507960" imgH="228600" progId="Equation.3">
                      <p:embed/>
                    </p:oleObj>
                  </mc:Choice>
                  <mc:Fallback>
                    <p:oleObj name="Equation" r:id="rId15" imgW="507960" imgH="228600" progId="Equation.3">
                      <p:embed/>
                      <p:pic>
                        <p:nvPicPr>
                          <p:cNvPr id="129"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95600" y="6019800"/>
                            <a:ext cx="882196"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 name="Object 16"/>
              <p:cNvGraphicFramePr>
                <a:graphicFrameLocks noChangeAspect="1"/>
              </p:cNvGraphicFramePr>
              <p:nvPr/>
            </p:nvGraphicFramePr>
            <p:xfrm>
              <a:off x="481013" y="5983288"/>
              <a:ext cx="788987" cy="541337"/>
            </p:xfrm>
            <a:graphic>
              <a:graphicData uri="http://schemas.openxmlformats.org/presentationml/2006/ole">
                <mc:AlternateContent xmlns:mc="http://schemas.openxmlformats.org/markup-compatibility/2006">
                  <mc:Choice xmlns:v="urn:schemas-microsoft-com:vml" Requires="v">
                    <p:oleObj spid="_x0000_s11291" name="Equation" r:id="rId17" imgW="545760" imgH="393480" progId="Equation.3">
                      <p:embed/>
                    </p:oleObj>
                  </mc:Choice>
                  <mc:Fallback>
                    <p:oleObj name="Equation" r:id="rId17" imgW="545760" imgH="393480" progId="Equation.3">
                      <p:embed/>
                      <p:pic>
                        <p:nvPicPr>
                          <p:cNvPr id="130"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1013" y="5983288"/>
                            <a:ext cx="788987"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1" name="Rectangle 149"/>
              <p:cNvSpPr>
                <a:spLocks noChangeArrowheads="1"/>
              </p:cNvSpPr>
              <p:nvPr/>
            </p:nvSpPr>
            <p:spPr bwMode="auto">
              <a:xfrm>
                <a:off x="381000" y="6553200"/>
                <a:ext cx="1694695" cy="276698"/>
              </a:xfrm>
              <a:prstGeom prst="rect">
                <a:avLst/>
              </a:prstGeom>
              <a:noFill/>
              <a:ln w="9525">
                <a:noFill/>
                <a:miter lim="800000"/>
                <a:headEnd/>
                <a:tailEnd/>
              </a:ln>
            </p:spPr>
            <p:txBody>
              <a:bodyPr wrap="none">
                <a:spAutoFit/>
              </a:bodyPr>
              <a:lstStyle/>
              <a:p>
                <a:r>
                  <a:rPr lang="en-US" sz="1200" b="1">
                    <a:solidFill>
                      <a:schemeClr val="folHlink"/>
                    </a:solidFill>
                    <a:latin typeface="Comic Sans MS" pitchFamily="66" charset="0"/>
                  </a:rPr>
                  <a:t>n = 1, 3, 5, 7, ---</a:t>
                </a:r>
                <a:endParaRPr lang="en-US" sz="1200"/>
              </a:p>
            </p:txBody>
          </p:sp>
        </p:grpSp>
        <p:graphicFrame>
          <p:nvGraphicFramePr>
            <p:cNvPr id="127" name="Object 25"/>
            <p:cNvGraphicFramePr>
              <a:graphicFrameLocks noChangeAspect="1"/>
            </p:cNvGraphicFramePr>
            <p:nvPr/>
          </p:nvGraphicFramePr>
          <p:xfrm>
            <a:off x="2819400" y="6019800"/>
            <a:ext cx="1017587" cy="338137"/>
          </p:xfrm>
          <a:graphic>
            <a:graphicData uri="http://schemas.openxmlformats.org/presentationml/2006/ole">
              <mc:AlternateContent xmlns:mc="http://schemas.openxmlformats.org/markup-compatibility/2006">
                <mc:Choice xmlns:v="urn:schemas-microsoft-com:vml" Requires="v">
                  <p:oleObj spid="_x0000_s11292" name="Equation" r:id="rId19" imgW="622080" imgH="215640" progId="Equation.3">
                    <p:embed/>
                  </p:oleObj>
                </mc:Choice>
                <mc:Fallback>
                  <p:oleObj name="Equation" r:id="rId19" imgW="622080" imgH="215640" progId="Equation.3">
                    <p:embed/>
                    <p:pic>
                      <p:nvPicPr>
                        <p:cNvPr id="127"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19400" y="6019800"/>
                          <a:ext cx="1017587" cy="33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5" name="TextBox 134"/>
          <p:cNvSpPr txBox="1"/>
          <p:nvPr/>
        </p:nvSpPr>
        <p:spPr>
          <a:xfrm>
            <a:off x="5105400" y="3352800"/>
            <a:ext cx="3962400" cy="2308324"/>
          </a:xfrm>
          <a:prstGeom prst="rect">
            <a:avLst/>
          </a:prstGeom>
          <a:noFill/>
        </p:spPr>
        <p:txBody>
          <a:bodyPr wrap="square" rtlCol="0">
            <a:spAutoFit/>
          </a:bodyPr>
          <a:lstStyle/>
          <a:p>
            <a:r>
              <a:rPr lang="en-US" b="1" dirty="0">
                <a:solidFill>
                  <a:srgbClr val="FF0000"/>
                </a:solidFill>
                <a:latin typeface="+mn-lt"/>
              </a:rPr>
              <a:t>No Phase change takes place at open end  but 180</a:t>
            </a:r>
            <a:r>
              <a:rPr lang="en-US" b="1" baseline="30000" dirty="0">
                <a:solidFill>
                  <a:srgbClr val="FF0000"/>
                </a:solidFill>
                <a:latin typeface="+mn-lt"/>
              </a:rPr>
              <a:t>o</a:t>
            </a:r>
            <a:r>
              <a:rPr lang="en-US" b="1" dirty="0">
                <a:solidFill>
                  <a:srgbClr val="FF0000"/>
                </a:solidFill>
                <a:latin typeface="+mn-lt"/>
              </a:rPr>
              <a:t> phase change takes place in one close end. </a:t>
            </a:r>
          </a:p>
          <a:p>
            <a:r>
              <a:rPr lang="en-US" b="1" dirty="0">
                <a:solidFill>
                  <a:srgbClr val="FF0000"/>
                </a:solidFill>
                <a:latin typeface="+mn-lt"/>
              </a:rPr>
              <a:t>Therefore the reflected wave has to travel 4L distance to produce no phase difference with the original wave. </a:t>
            </a:r>
          </a:p>
          <a:p>
            <a:r>
              <a:rPr lang="en-US" b="1" dirty="0">
                <a:solidFill>
                  <a:srgbClr val="FF0000"/>
                </a:solidFill>
                <a:latin typeface="+mn-lt"/>
              </a:rPr>
              <a:t>So, 2L distance has to be travelled in </a:t>
            </a:r>
            <a:r>
              <a:rPr lang="en-US" b="1" i="1" dirty="0" err="1">
                <a:solidFill>
                  <a:srgbClr val="FF0000"/>
                </a:solidFill>
                <a:latin typeface="+mn-lt"/>
              </a:rPr>
              <a:t>nT</a:t>
            </a:r>
            <a:r>
              <a:rPr lang="en-US" b="1" i="1" dirty="0">
                <a:solidFill>
                  <a:srgbClr val="FF0000"/>
                </a:solidFill>
                <a:latin typeface="+mn-lt"/>
              </a:rPr>
              <a:t>/2.</a:t>
            </a:r>
            <a:endParaRPr lang="en-US" b="1" dirty="0">
              <a:solidFill>
                <a:srgbClr val="FF0000"/>
              </a:solidFill>
              <a:latin typeface="+mn-lt"/>
            </a:endParaRPr>
          </a:p>
        </p:txBody>
      </p:sp>
      <p:grpSp>
        <p:nvGrpSpPr>
          <p:cNvPr id="46" name="Group 45">
            <a:extLst>
              <a:ext uri="{FF2B5EF4-FFF2-40B4-BE49-F238E27FC236}">
                <a16:creationId xmlns:a16="http://schemas.microsoft.com/office/drawing/2014/main" id="{37C0234D-5300-4CBE-8243-B0155AC04B55}"/>
              </a:ext>
            </a:extLst>
          </p:cNvPr>
          <p:cNvGrpSpPr/>
          <p:nvPr/>
        </p:nvGrpSpPr>
        <p:grpSpPr>
          <a:xfrm>
            <a:off x="8610600" y="2018001"/>
            <a:ext cx="647571" cy="369332"/>
            <a:chOff x="343029" y="1100132"/>
            <a:chExt cx="647571" cy="369332"/>
          </a:xfrm>
        </p:grpSpPr>
        <p:sp>
          <p:nvSpPr>
            <p:cNvPr id="47" name="TextBox 46">
              <a:extLst>
                <a:ext uri="{FF2B5EF4-FFF2-40B4-BE49-F238E27FC236}">
                  <a16:creationId xmlns:a16="http://schemas.microsoft.com/office/drawing/2014/main" id="{ABE5450F-E9CA-4DF7-B1EE-7EE71583D0FB}"/>
                </a:ext>
              </a:extLst>
            </p:cNvPr>
            <p:cNvSpPr txBox="1"/>
            <p:nvPr/>
          </p:nvSpPr>
          <p:spPr>
            <a:xfrm>
              <a:off x="439674" y="1100132"/>
              <a:ext cx="550926" cy="369332"/>
            </a:xfrm>
            <a:prstGeom prst="rect">
              <a:avLst/>
            </a:prstGeom>
            <a:noFill/>
            <a:ln>
              <a:solidFill>
                <a:srgbClr val="FF0000"/>
              </a:solidFill>
            </a:ln>
          </p:spPr>
          <p:txBody>
            <a:bodyPr wrap="square" rtlCol="0">
              <a:spAutoFit/>
            </a:bodyPr>
            <a:lstStyle/>
            <a:p>
              <a:r>
                <a:rPr lang="en-US" dirty="0"/>
                <a:t>AN</a:t>
              </a:r>
            </a:p>
          </p:txBody>
        </p:sp>
        <p:cxnSp>
          <p:nvCxnSpPr>
            <p:cNvPr id="48" name="Straight Arrow Connector 47">
              <a:extLst>
                <a:ext uri="{FF2B5EF4-FFF2-40B4-BE49-F238E27FC236}">
                  <a16:creationId xmlns:a16="http://schemas.microsoft.com/office/drawing/2014/main" id="{D9728E68-879C-4396-A959-327392DDA1B5}"/>
                </a:ext>
              </a:extLst>
            </p:cNvPr>
            <p:cNvCxnSpPr>
              <a:cxnSpLocks/>
            </p:cNvCxnSpPr>
            <p:nvPr/>
          </p:nvCxnSpPr>
          <p:spPr>
            <a:xfrm flipH="1">
              <a:off x="343029" y="1271263"/>
              <a:ext cx="108708" cy="965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01CE0E3E-A9A8-4BCE-AC7A-ABA89C011EDB}"/>
              </a:ext>
            </a:extLst>
          </p:cNvPr>
          <p:cNvGrpSpPr/>
          <p:nvPr/>
        </p:nvGrpSpPr>
        <p:grpSpPr>
          <a:xfrm>
            <a:off x="5020404" y="1967508"/>
            <a:ext cx="618396" cy="562967"/>
            <a:chOff x="439674" y="1100132"/>
            <a:chExt cx="618396" cy="562967"/>
          </a:xfrm>
        </p:grpSpPr>
        <p:sp>
          <p:nvSpPr>
            <p:cNvPr id="50" name="TextBox 49">
              <a:extLst>
                <a:ext uri="{FF2B5EF4-FFF2-40B4-BE49-F238E27FC236}">
                  <a16:creationId xmlns:a16="http://schemas.microsoft.com/office/drawing/2014/main" id="{9708689D-2392-48FB-B21D-3A8EAC6E815C}"/>
                </a:ext>
              </a:extLst>
            </p:cNvPr>
            <p:cNvSpPr txBox="1"/>
            <p:nvPr/>
          </p:nvSpPr>
          <p:spPr>
            <a:xfrm>
              <a:off x="439674" y="1100132"/>
              <a:ext cx="550926" cy="369332"/>
            </a:xfrm>
            <a:prstGeom prst="rect">
              <a:avLst/>
            </a:prstGeom>
            <a:noFill/>
            <a:ln>
              <a:solidFill>
                <a:srgbClr val="FF0000"/>
              </a:solidFill>
            </a:ln>
          </p:spPr>
          <p:txBody>
            <a:bodyPr wrap="square" rtlCol="0">
              <a:spAutoFit/>
            </a:bodyPr>
            <a:lstStyle/>
            <a:p>
              <a:r>
                <a:rPr lang="en-US" dirty="0"/>
                <a:t>N</a:t>
              </a:r>
            </a:p>
          </p:txBody>
        </p:sp>
        <p:cxnSp>
          <p:nvCxnSpPr>
            <p:cNvPr id="51" name="Straight Arrow Connector 50">
              <a:extLst>
                <a:ext uri="{FF2B5EF4-FFF2-40B4-BE49-F238E27FC236}">
                  <a16:creationId xmlns:a16="http://schemas.microsoft.com/office/drawing/2014/main" id="{27A901F5-1262-426A-BF4A-AF80A594AD1C}"/>
                </a:ext>
              </a:extLst>
            </p:cNvPr>
            <p:cNvCxnSpPr>
              <a:cxnSpLocks/>
              <a:stCxn id="50" idx="3"/>
              <a:endCxn id="116" idx="1"/>
            </p:cNvCxnSpPr>
            <p:nvPr/>
          </p:nvCxnSpPr>
          <p:spPr>
            <a:xfrm>
              <a:off x="990600" y="1284798"/>
              <a:ext cx="67470" cy="3783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bwMode="auto">
          <a:xfrm flipV="1">
            <a:off x="304800" y="2068513"/>
            <a:ext cx="8077200" cy="762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1" name="Title 7"/>
          <p:cNvSpPr txBox="1">
            <a:spLocks/>
          </p:cNvSpPr>
          <p:nvPr/>
        </p:nvSpPr>
        <p:spPr>
          <a:xfrm>
            <a:off x="304800" y="46038"/>
            <a:ext cx="8229600" cy="1020762"/>
          </a:xfrm>
          <a:prstGeom prst="rect">
            <a:avLst/>
          </a:prstGeom>
          <a:ln>
            <a:noFill/>
          </a:ln>
        </p:spPr>
        <p:txBody>
          <a:bodyPr/>
          <a:lstStyle/>
          <a:p>
            <a:pPr algn="ctr" fontAlgn="auto">
              <a:spcBef>
                <a:spcPts val="0"/>
              </a:spcBef>
              <a:spcAft>
                <a:spcPts val="0"/>
              </a:spcAft>
              <a:defRPr/>
            </a:pPr>
            <a:r>
              <a:rPr lang="en-US" sz="2800" b="1" dirty="0">
                <a:solidFill>
                  <a:srgbClr val="FF0000"/>
                </a:solidFill>
                <a:latin typeface="Comic Sans MS" pitchFamily="66" charset="0"/>
                <a:cs typeface="+mn-cs"/>
              </a:rPr>
              <a:t>Longitudinal Wave: Sound Wave</a:t>
            </a:r>
          </a:p>
          <a:p>
            <a:pPr algn="ctr" fontAlgn="auto">
              <a:spcBef>
                <a:spcPts val="0"/>
              </a:spcBef>
              <a:spcAft>
                <a:spcPts val="0"/>
              </a:spcAft>
              <a:defRPr/>
            </a:pPr>
            <a:endParaRPr lang="en-US" sz="4400" b="1" dirty="0">
              <a:solidFill>
                <a:srgbClr val="00B0F0"/>
              </a:solidFill>
              <a:latin typeface="+mj-lt"/>
              <a:ea typeface="+mj-ea"/>
              <a:cs typeface="+mj-cs"/>
            </a:endParaRPr>
          </a:p>
        </p:txBody>
      </p:sp>
      <p:cxnSp>
        <p:nvCxnSpPr>
          <p:cNvPr id="95" name="Straight Connector 94"/>
          <p:cNvCxnSpPr/>
          <p:nvPr/>
        </p:nvCxnSpPr>
        <p:spPr>
          <a:xfrm rot="5400000">
            <a:off x="525463" y="2297113"/>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8925" y="2297113"/>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1060450" y="2085975"/>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2" name="Straight Connector 101"/>
          <p:cNvCxnSpPr/>
          <p:nvPr/>
        </p:nvCxnSpPr>
        <p:spPr>
          <a:xfrm rot="5400000">
            <a:off x="-68262" y="2209800"/>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57150" y="2144713"/>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168275" y="2297113"/>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412750" y="2370138"/>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652463" y="2335213"/>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1027113" y="2220913"/>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887413" y="2297113"/>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1308100" y="2089150"/>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p:nvPr/>
        </p:nvSpPr>
        <p:spPr>
          <a:xfrm>
            <a:off x="1544638" y="2084388"/>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7" name="Straight Connector 116"/>
          <p:cNvCxnSpPr/>
          <p:nvPr/>
        </p:nvCxnSpPr>
        <p:spPr>
          <a:xfrm rot="5400000">
            <a:off x="762000" y="2297113"/>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12737" y="2220913"/>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579438" y="2093913"/>
            <a:ext cx="46037"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4" name="Straight Connector 123"/>
          <p:cNvCxnSpPr/>
          <p:nvPr/>
        </p:nvCxnSpPr>
        <p:spPr>
          <a:xfrm rot="5400000">
            <a:off x="-449262" y="2220913"/>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187325" y="2220913"/>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822325" y="2093913"/>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p:nvPr/>
        </p:nvSpPr>
        <p:spPr>
          <a:xfrm>
            <a:off x="1776413" y="2087563"/>
            <a:ext cx="46037"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2" name="Straight Connector 151"/>
          <p:cNvCxnSpPr/>
          <p:nvPr/>
        </p:nvCxnSpPr>
        <p:spPr>
          <a:xfrm rot="5400000">
            <a:off x="1409700" y="2201863"/>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1536700" y="2136775"/>
            <a:ext cx="1828800" cy="0"/>
          </a:xfrm>
          <a:prstGeom prst="line">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65225" y="2212975"/>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7" name="Oval 166"/>
          <p:cNvSpPr/>
          <p:nvPr/>
        </p:nvSpPr>
        <p:spPr>
          <a:xfrm>
            <a:off x="2058988" y="2085975"/>
            <a:ext cx="44450"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1" name="Straight Connector 170"/>
          <p:cNvCxnSpPr/>
          <p:nvPr/>
        </p:nvCxnSpPr>
        <p:spPr>
          <a:xfrm rot="5400000">
            <a:off x="1292225" y="2212975"/>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2" name="Oval 171"/>
          <p:cNvSpPr/>
          <p:nvPr/>
        </p:nvSpPr>
        <p:spPr>
          <a:xfrm>
            <a:off x="2301875" y="2085975"/>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0" name="Straight Connector 179"/>
          <p:cNvCxnSpPr/>
          <p:nvPr/>
        </p:nvCxnSpPr>
        <p:spPr>
          <a:xfrm rot="5400000">
            <a:off x="2509838" y="2274888"/>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2273300" y="2274888"/>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2" name="Oval 181"/>
          <p:cNvSpPr/>
          <p:nvPr/>
        </p:nvSpPr>
        <p:spPr>
          <a:xfrm>
            <a:off x="3043238" y="2085975"/>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3" name="Straight Connector 182"/>
          <p:cNvCxnSpPr/>
          <p:nvPr/>
        </p:nvCxnSpPr>
        <p:spPr>
          <a:xfrm rot="5400000">
            <a:off x="1914525" y="2187575"/>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5400000">
            <a:off x="2041525" y="2122488"/>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151063" y="2274888"/>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2395538" y="2347913"/>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2635250" y="2312988"/>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3009900" y="2198688"/>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2870200" y="2274888"/>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3290888" y="2089150"/>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Oval 191"/>
          <p:cNvSpPr/>
          <p:nvPr/>
        </p:nvSpPr>
        <p:spPr>
          <a:xfrm>
            <a:off x="3529013" y="2084388"/>
            <a:ext cx="44450"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5" name="Straight Connector 194"/>
          <p:cNvCxnSpPr/>
          <p:nvPr/>
        </p:nvCxnSpPr>
        <p:spPr>
          <a:xfrm rot="5400000">
            <a:off x="2744788" y="2274888"/>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1670050" y="2198688"/>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8" name="Oval 197"/>
          <p:cNvSpPr/>
          <p:nvPr/>
        </p:nvSpPr>
        <p:spPr>
          <a:xfrm>
            <a:off x="2563813" y="2093913"/>
            <a:ext cx="44450"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1" name="Straight Connector 200"/>
          <p:cNvCxnSpPr/>
          <p:nvPr/>
        </p:nvCxnSpPr>
        <p:spPr>
          <a:xfrm rot="5400000">
            <a:off x="1533525" y="2198688"/>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5400000">
            <a:off x="1797050" y="2198688"/>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2806700" y="2093913"/>
            <a:ext cx="44450"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 name="Oval 203"/>
          <p:cNvSpPr/>
          <p:nvPr/>
        </p:nvSpPr>
        <p:spPr>
          <a:xfrm>
            <a:off x="3759200" y="2087563"/>
            <a:ext cx="46038"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9" name="Straight Connector 208"/>
          <p:cNvCxnSpPr/>
          <p:nvPr/>
        </p:nvCxnSpPr>
        <p:spPr>
          <a:xfrm rot="5400000">
            <a:off x="3392488" y="2179638"/>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3519488" y="2114550"/>
            <a:ext cx="1828800" cy="0"/>
          </a:xfrm>
          <a:prstGeom prst="line">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3149600" y="2190750"/>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2" name="Oval 211"/>
          <p:cNvSpPr/>
          <p:nvPr/>
        </p:nvSpPr>
        <p:spPr>
          <a:xfrm>
            <a:off x="4041775" y="2085975"/>
            <a:ext cx="46038"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5" name="Straight Connector 214"/>
          <p:cNvCxnSpPr/>
          <p:nvPr/>
        </p:nvCxnSpPr>
        <p:spPr>
          <a:xfrm rot="5400000">
            <a:off x="3275013" y="2190750"/>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6" name="Oval 215"/>
          <p:cNvSpPr/>
          <p:nvPr/>
        </p:nvSpPr>
        <p:spPr>
          <a:xfrm>
            <a:off x="4284663" y="2085975"/>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1" name="Straight Connector 220"/>
          <p:cNvCxnSpPr/>
          <p:nvPr/>
        </p:nvCxnSpPr>
        <p:spPr>
          <a:xfrm rot="5400000">
            <a:off x="4491038" y="2262188"/>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4254500" y="2262188"/>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3" name="Oval 222"/>
          <p:cNvSpPr/>
          <p:nvPr/>
        </p:nvSpPr>
        <p:spPr>
          <a:xfrm>
            <a:off x="5024438" y="2071688"/>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4" name="Straight Connector 223"/>
          <p:cNvCxnSpPr/>
          <p:nvPr/>
        </p:nvCxnSpPr>
        <p:spPr>
          <a:xfrm rot="5400000">
            <a:off x="3895725" y="2173288"/>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4022725" y="2109788"/>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4132263" y="2262188"/>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a:off x="4376738" y="2333625"/>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5400000">
            <a:off x="4616450" y="2300288"/>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5400000">
            <a:off x="4991100" y="2185988"/>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rot="5400000">
            <a:off x="4851400" y="2262188"/>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32" name="Oval 231"/>
          <p:cNvSpPr/>
          <p:nvPr/>
        </p:nvSpPr>
        <p:spPr>
          <a:xfrm>
            <a:off x="5272088" y="2074863"/>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Oval 232"/>
          <p:cNvSpPr/>
          <p:nvPr/>
        </p:nvSpPr>
        <p:spPr>
          <a:xfrm>
            <a:off x="5510213" y="2071688"/>
            <a:ext cx="44450"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6" name="Straight Connector 235"/>
          <p:cNvCxnSpPr/>
          <p:nvPr/>
        </p:nvCxnSpPr>
        <p:spPr>
          <a:xfrm rot="5400000">
            <a:off x="4725988" y="2262188"/>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3651250" y="2185988"/>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4545013" y="2079625"/>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2" name="Straight Connector 241"/>
          <p:cNvCxnSpPr/>
          <p:nvPr/>
        </p:nvCxnSpPr>
        <p:spPr>
          <a:xfrm rot="5400000">
            <a:off x="3514725" y="2185988"/>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3778250" y="2185988"/>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4787900" y="2079625"/>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Oval 244"/>
          <p:cNvSpPr/>
          <p:nvPr/>
        </p:nvSpPr>
        <p:spPr>
          <a:xfrm>
            <a:off x="5740400" y="2073275"/>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0" name="Straight Connector 249"/>
          <p:cNvCxnSpPr/>
          <p:nvPr/>
        </p:nvCxnSpPr>
        <p:spPr>
          <a:xfrm rot="5400000">
            <a:off x="5373688" y="2165350"/>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5130800" y="2178050"/>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53" name="Oval 252"/>
          <p:cNvSpPr/>
          <p:nvPr/>
        </p:nvSpPr>
        <p:spPr>
          <a:xfrm>
            <a:off x="6022975" y="2071688"/>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6" name="Straight Connector 255"/>
          <p:cNvCxnSpPr/>
          <p:nvPr/>
        </p:nvCxnSpPr>
        <p:spPr>
          <a:xfrm rot="5400000">
            <a:off x="5256213" y="2178050"/>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7" name="Oval 256"/>
          <p:cNvSpPr/>
          <p:nvPr/>
        </p:nvSpPr>
        <p:spPr>
          <a:xfrm>
            <a:off x="6265863" y="2071688"/>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2" name="Straight Connector 261"/>
          <p:cNvCxnSpPr/>
          <p:nvPr/>
        </p:nvCxnSpPr>
        <p:spPr>
          <a:xfrm rot="5400000">
            <a:off x="6472238" y="2246313"/>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5400000">
            <a:off x="6235700" y="2246313"/>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4" name="Oval 263"/>
          <p:cNvSpPr/>
          <p:nvPr/>
        </p:nvSpPr>
        <p:spPr>
          <a:xfrm>
            <a:off x="7005638" y="2057400"/>
            <a:ext cx="46037"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5" name="Straight Connector 264"/>
          <p:cNvCxnSpPr/>
          <p:nvPr/>
        </p:nvCxnSpPr>
        <p:spPr>
          <a:xfrm rot="5400000">
            <a:off x="5876925" y="2159000"/>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6003925" y="2093913"/>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5400000">
            <a:off x="6113463" y="2246313"/>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6357938" y="2319338"/>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rot="5400000">
            <a:off x="6597650" y="2284413"/>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5400000">
            <a:off x="6972300" y="2170113"/>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5400000">
            <a:off x="6832600" y="2246313"/>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73" name="Oval 272"/>
          <p:cNvSpPr/>
          <p:nvPr/>
        </p:nvSpPr>
        <p:spPr>
          <a:xfrm>
            <a:off x="7253288" y="2060575"/>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4" name="Oval 273"/>
          <p:cNvSpPr/>
          <p:nvPr/>
        </p:nvSpPr>
        <p:spPr>
          <a:xfrm>
            <a:off x="7491413" y="2055813"/>
            <a:ext cx="44450"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77" name="Straight Connector 276"/>
          <p:cNvCxnSpPr/>
          <p:nvPr/>
        </p:nvCxnSpPr>
        <p:spPr>
          <a:xfrm rot="5400000">
            <a:off x="6707188" y="2246313"/>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5400000">
            <a:off x="5632450" y="2170113"/>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80" name="Oval 279"/>
          <p:cNvSpPr/>
          <p:nvPr/>
        </p:nvSpPr>
        <p:spPr>
          <a:xfrm>
            <a:off x="6526213" y="2063750"/>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83" name="Straight Connector 282"/>
          <p:cNvCxnSpPr/>
          <p:nvPr/>
        </p:nvCxnSpPr>
        <p:spPr>
          <a:xfrm rot="5400000">
            <a:off x="5495925" y="2170113"/>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5400000">
            <a:off x="5759450" y="2170113"/>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5" name="Oval 284"/>
          <p:cNvSpPr/>
          <p:nvPr/>
        </p:nvSpPr>
        <p:spPr>
          <a:xfrm>
            <a:off x="6769100" y="2065338"/>
            <a:ext cx="44450"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 name="Oval 285"/>
          <p:cNvSpPr/>
          <p:nvPr/>
        </p:nvSpPr>
        <p:spPr>
          <a:xfrm>
            <a:off x="7721600" y="2057400"/>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1" name="Straight Connector 290"/>
          <p:cNvCxnSpPr/>
          <p:nvPr/>
        </p:nvCxnSpPr>
        <p:spPr>
          <a:xfrm rot="5400000">
            <a:off x="7354888" y="2151063"/>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5400000">
            <a:off x="7112000" y="2162175"/>
            <a:ext cx="18288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4" name="Oval 293"/>
          <p:cNvSpPr/>
          <p:nvPr/>
        </p:nvSpPr>
        <p:spPr>
          <a:xfrm>
            <a:off x="8004175" y="2055813"/>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7" name="Straight Connector 296"/>
          <p:cNvCxnSpPr/>
          <p:nvPr/>
        </p:nvCxnSpPr>
        <p:spPr>
          <a:xfrm rot="5400000">
            <a:off x="7237413" y="2162175"/>
            <a:ext cx="18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8" name="Oval 297"/>
          <p:cNvSpPr/>
          <p:nvPr/>
        </p:nvSpPr>
        <p:spPr>
          <a:xfrm>
            <a:off x="8247063" y="2057400"/>
            <a:ext cx="46037"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01" name="Straight Connector 300"/>
          <p:cNvCxnSpPr/>
          <p:nvPr/>
        </p:nvCxnSpPr>
        <p:spPr bwMode="auto">
          <a:xfrm flipV="1">
            <a:off x="457200" y="1916113"/>
            <a:ext cx="7848600" cy="6985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bwMode="auto">
          <a:xfrm flipV="1">
            <a:off x="533400" y="2274888"/>
            <a:ext cx="7848600" cy="762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1058863" y="2303463"/>
            <a:ext cx="46037"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6" name="Oval 305"/>
          <p:cNvSpPr/>
          <p:nvPr/>
        </p:nvSpPr>
        <p:spPr>
          <a:xfrm>
            <a:off x="1304925" y="2306638"/>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 name="Oval 306"/>
          <p:cNvSpPr/>
          <p:nvPr/>
        </p:nvSpPr>
        <p:spPr>
          <a:xfrm>
            <a:off x="1543050" y="2301875"/>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 name="Oval 307"/>
          <p:cNvSpPr/>
          <p:nvPr/>
        </p:nvSpPr>
        <p:spPr>
          <a:xfrm>
            <a:off x="577850" y="2309813"/>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9" name="Oval 308"/>
          <p:cNvSpPr/>
          <p:nvPr/>
        </p:nvSpPr>
        <p:spPr>
          <a:xfrm>
            <a:off x="820738" y="2311400"/>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0" name="Oval 309"/>
          <p:cNvSpPr/>
          <p:nvPr/>
        </p:nvSpPr>
        <p:spPr>
          <a:xfrm>
            <a:off x="1774825" y="2303463"/>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1" name="Oval 310"/>
          <p:cNvSpPr/>
          <p:nvPr/>
        </p:nvSpPr>
        <p:spPr>
          <a:xfrm>
            <a:off x="2055813" y="2301875"/>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2" name="Oval 311"/>
          <p:cNvSpPr/>
          <p:nvPr/>
        </p:nvSpPr>
        <p:spPr>
          <a:xfrm>
            <a:off x="2298700" y="2303463"/>
            <a:ext cx="46038"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3" name="Oval 312"/>
          <p:cNvSpPr/>
          <p:nvPr/>
        </p:nvSpPr>
        <p:spPr>
          <a:xfrm>
            <a:off x="3041650" y="2281238"/>
            <a:ext cx="46038"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4" name="Oval 313"/>
          <p:cNvSpPr/>
          <p:nvPr/>
        </p:nvSpPr>
        <p:spPr>
          <a:xfrm>
            <a:off x="3289300" y="2284413"/>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5" name="Oval 314"/>
          <p:cNvSpPr/>
          <p:nvPr/>
        </p:nvSpPr>
        <p:spPr>
          <a:xfrm>
            <a:off x="3525838" y="2279650"/>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6" name="Oval 315"/>
          <p:cNvSpPr/>
          <p:nvPr/>
        </p:nvSpPr>
        <p:spPr>
          <a:xfrm>
            <a:off x="2560638" y="2287588"/>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 name="Oval 316"/>
          <p:cNvSpPr/>
          <p:nvPr/>
        </p:nvSpPr>
        <p:spPr>
          <a:xfrm>
            <a:off x="2803525" y="2289175"/>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8" name="Oval 317"/>
          <p:cNvSpPr/>
          <p:nvPr/>
        </p:nvSpPr>
        <p:spPr>
          <a:xfrm>
            <a:off x="3757613" y="2281238"/>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9" name="Oval 318"/>
          <p:cNvSpPr/>
          <p:nvPr/>
        </p:nvSpPr>
        <p:spPr>
          <a:xfrm>
            <a:off x="4040188" y="2279650"/>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0" name="Oval 319"/>
          <p:cNvSpPr/>
          <p:nvPr/>
        </p:nvSpPr>
        <p:spPr>
          <a:xfrm>
            <a:off x="4283075" y="2281238"/>
            <a:ext cx="44450"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1" name="Oval 320"/>
          <p:cNvSpPr/>
          <p:nvPr/>
        </p:nvSpPr>
        <p:spPr>
          <a:xfrm>
            <a:off x="5022850" y="2266950"/>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2" name="Oval 321"/>
          <p:cNvSpPr/>
          <p:nvPr/>
        </p:nvSpPr>
        <p:spPr>
          <a:xfrm>
            <a:off x="5270500" y="2270125"/>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3" name="Oval 322"/>
          <p:cNvSpPr/>
          <p:nvPr/>
        </p:nvSpPr>
        <p:spPr>
          <a:xfrm>
            <a:off x="5507038" y="2265363"/>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4" name="Oval 323"/>
          <p:cNvSpPr/>
          <p:nvPr/>
        </p:nvSpPr>
        <p:spPr>
          <a:xfrm>
            <a:off x="4541838" y="2274888"/>
            <a:ext cx="46037"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5" name="Oval 324"/>
          <p:cNvSpPr/>
          <p:nvPr/>
        </p:nvSpPr>
        <p:spPr>
          <a:xfrm>
            <a:off x="4784725" y="2274888"/>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6" name="Oval 325"/>
          <p:cNvSpPr/>
          <p:nvPr/>
        </p:nvSpPr>
        <p:spPr>
          <a:xfrm>
            <a:off x="5738813" y="2268538"/>
            <a:ext cx="46037"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 name="Oval 326"/>
          <p:cNvSpPr/>
          <p:nvPr/>
        </p:nvSpPr>
        <p:spPr>
          <a:xfrm>
            <a:off x="6021388" y="2265363"/>
            <a:ext cx="44450"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8" name="Oval 327"/>
          <p:cNvSpPr/>
          <p:nvPr/>
        </p:nvSpPr>
        <p:spPr>
          <a:xfrm>
            <a:off x="6264275" y="2266950"/>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9" name="Oval 328"/>
          <p:cNvSpPr/>
          <p:nvPr/>
        </p:nvSpPr>
        <p:spPr>
          <a:xfrm>
            <a:off x="7004050" y="2251075"/>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0" name="Oval 329"/>
          <p:cNvSpPr/>
          <p:nvPr/>
        </p:nvSpPr>
        <p:spPr>
          <a:xfrm>
            <a:off x="7251700" y="2255838"/>
            <a:ext cx="46038"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1" name="Oval 330"/>
          <p:cNvSpPr/>
          <p:nvPr/>
        </p:nvSpPr>
        <p:spPr>
          <a:xfrm>
            <a:off x="7488238" y="2251075"/>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2" name="Oval 331"/>
          <p:cNvSpPr/>
          <p:nvPr/>
        </p:nvSpPr>
        <p:spPr>
          <a:xfrm>
            <a:off x="6523038" y="2259013"/>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3" name="Oval 332"/>
          <p:cNvSpPr/>
          <p:nvPr/>
        </p:nvSpPr>
        <p:spPr>
          <a:xfrm>
            <a:off x="6765925" y="2260600"/>
            <a:ext cx="46038"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4" name="Oval 333"/>
          <p:cNvSpPr/>
          <p:nvPr/>
        </p:nvSpPr>
        <p:spPr>
          <a:xfrm>
            <a:off x="7720013" y="2252663"/>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5" name="Oval 334"/>
          <p:cNvSpPr/>
          <p:nvPr/>
        </p:nvSpPr>
        <p:spPr>
          <a:xfrm>
            <a:off x="8002588" y="2251075"/>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6" name="Oval 335"/>
          <p:cNvSpPr/>
          <p:nvPr/>
        </p:nvSpPr>
        <p:spPr>
          <a:xfrm>
            <a:off x="8245475" y="2251075"/>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7" name="Oval 336"/>
          <p:cNvSpPr/>
          <p:nvPr/>
        </p:nvSpPr>
        <p:spPr>
          <a:xfrm>
            <a:off x="1058863" y="1892300"/>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8" name="Oval 337"/>
          <p:cNvSpPr/>
          <p:nvPr/>
        </p:nvSpPr>
        <p:spPr>
          <a:xfrm>
            <a:off x="1304925" y="1895475"/>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9" name="Oval 338"/>
          <p:cNvSpPr/>
          <p:nvPr/>
        </p:nvSpPr>
        <p:spPr>
          <a:xfrm>
            <a:off x="1543050" y="1892300"/>
            <a:ext cx="46038"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0" name="Oval 339"/>
          <p:cNvSpPr/>
          <p:nvPr/>
        </p:nvSpPr>
        <p:spPr>
          <a:xfrm>
            <a:off x="577850" y="1900238"/>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1" name="Oval 340"/>
          <p:cNvSpPr/>
          <p:nvPr/>
        </p:nvSpPr>
        <p:spPr>
          <a:xfrm>
            <a:off x="820738" y="1900238"/>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2" name="Oval 341"/>
          <p:cNvSpPr/>
          <p:nvPr/>
        </p:nvSpPr>
        <p:spPr>
          <a:xfrm>
            <a:off x="1774825" y="1893888"/>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3" name="Oval 342"/>
          <p:cNvSpPr/>
          <p:nvPr/>
        </p:nvSpPr>
        <p:spPr>
          <a:xfrm>
            <a:off x="2055813" y="1892300"/>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4" name="Oval 343"/>
          <p:cNvSpPr/>
          <p:nvPr/>
        </p:nvSpPr>
        <p:spPr>
          <a:xfrm>
            <a:off x="2298700" y="1892300"/>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5" name="Oval 344"/>
          <p:cNvSpPr/>
          <p:nvPr/>
        </p:nvSpPr>
        <p:spPr>
          <a:xfrm>
            <a:off x="3041650" y="1870075"/>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6" name="Oval 345"/>
          <p:cNvSpPr/>
          <p:nvPr/>
        </p:nvSpPr>
        <p:spPr>
          <a:xfrm>
            <a:off x="3289300" y="1873250"/>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7" name="Oval 346"/>
          <p:cNvSpPr/>
          <p:nvPr/>
        </p:nvSpPr>
        <p:spPr>
          <a:xfrm>
            <a:off x="3525838" y="1870075"/>
            <a:ext cx="46037"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 name="Oval 347"/>
          <p:cNvSpPr/>
          <p:nvPr/>
        </p:nvSpPr>
        <p:spPr>
          <a:xfrm>
            <a:off x="2560638" y="1878013"/>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9" name="Oval 348"/>
          <p:cNvSpPr/>
          <p:nvPr/>
        </p:nvSpPr>
        <p:spPr>
          <a:xfrm>
            <a:off x="2803525" y="1878013"/>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0" name="Oval 349"/>
          <p:cNvSpPr/>
          <p:nvPr/>
        </p:nvSpPr>
        <p:spPr>
          <a:xfrm>
            <a:off x="3757613" y="1871663"/>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1" name="Oval 350"/>
          <p:cNvSpPr/>
          <p:nvPr/>
        </p:nvSpPr>
        <p:spPr>
          <a:xfrm>
            <a:off x="4040188" y="1870075"/>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2" name="Oval 351"/>
          <p:cNvSpPr/>
          <p:nvPr/>
        </p:nvSpPr>
        <p:spPr>
          <a:xfrm>
            <a:off x="4283075" y="1870075"/>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3" name="Oval 352"/>
          <p:cNvSpPr/>
          <p:nvPr/>
        </p:nvSpPr>
        <p:spPr>
          <a:xfrm>
            <a:off x="5022850" y="1855788"/>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4" name="Oval 353"/>
          <p:cNvSpPr/>
          <p:nvPr/>
        </p:nvSpPr>
        <p:spPr>
          <a:xfrm>
            <a:off x="5270500" y="1860550"/>
            <a:ext cx="46038"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5" name="Oval 354"/>
          <p:cNvSpPr/>
          <p:nvPr/>
        </p:nvSpPr>
        <p:spPr>
          <a:xfrm>
            <a:off x="5507038" y="1855788"/>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6" name="Oval 355"/>
          <p:cNvSpPr/>
          <p:nvPr/>
        </p:nvSpPr>
        <p:spPr>
          <a:xfrm>
            <a:off x="4541838" y="1863725"/>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7" name="Oval 356"/>
          <p:cNvSpPr/>
          <p:nvPr/>
        </p:nvSpPr>
        <p:spPr>
          <a:xfrm>
            <a:off x="4784725" y="1865313"/>
            <a:ext cx="46038"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 name="Oval 357"/>
          <p:cNvSpPr/>
          <p:nvPr/>
        </p:nvSpPr>
        <p:spPr>
          <a:xfrm>
            <a:off x="5738813" y="1857375"/>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9" name="Oval 358"/>
          <p:cNvSpPr/>
          <p:nvPr/>
        </p:nvSpPr>
        <p:spPr>
          <a:xfrm>
            <a:off x="6021388" y="1855788"/>
            <a:ext cx="44450"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0" name="Oval 359"/>
          <p:cNvSpPr/>
          <p:nvPr/>
        </p:nvSpPr>
        <p:spPr>
          <a:xfrm>
            <a:off x="6264275" y="1857375"/>
            <a:ext cx="44450"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1" name="Oval 360"/>
          <p:cNvSpPr/>
          <p:nvPr/>
        </p:nvSpPr>
        <p:spPr>
          <a:xfrm>
            <a:off x="7004050" y="1841500"/>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2" name="Oval 361"/>
          <p:cNvSpPr/>
          <p:nvPr/>
        </p:nvSpPr>
        <p:spPr>
          <a:xfrm>
            <a:off x="7251700" y="1844675"/>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3" name="Oval 362"/>
          <p:cNvSpPr/>
          <p:nvPr/>
        </p:nvSpPr>
        <p:spPr>
          <a:xfrm>
            <a:off x="7488238" y="1839913"/>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4" name="Oval 363"/>
          <p:cNvSpPr/>
          <p:nvPr/>
        </p:nvSpPr>
        <p:spPr>
          <a:xfrm>
            <a:off x="6523038" y="1849438"/>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5" name="Oval 364"/>
          <p:cNvSpPr/>
          <p:nvPr/>
        </p:nvSpPr>
        <p:spPr>
          <a:xfrm>
            <a:off x="6765925" y="1849438"/>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6" name="Oval 365"/>
          <p:cNvSpPr/>
          <p:nvPr/>
        </p:nvSpPr>
        <p:spPr>
          <a:xfrm>
            <a:off x="7720013" y="1843088"/>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7" name="Oval 366"/>
          <p:cNvSpPr/>
          <p:nvPr/>
        </p:nvSpPr>
        <p:spPr>
          <a:xfrm>
            <a:off x="8002588" y="1841500"/>
            <a:ext cx="44450"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 name="Oval 367"/>
          <p:cNvSpPr/>
          <p:nvPr/>
        </p:nvSpPr>
        <p:spPr>
          <a:xfrm>
            <a:off x="8245475" y="1841500"/>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2" name="Straight Connector 431"/>
          <p:cNvCxnSpPr/>
          <p:nvPr/>
        </p:nvCxnSpPr>
        <p:spPr bwMode="auto">
          <a:xfrm flipV="1">
            <a:off x="304800" y="1976438"/>
            <a:ext cx="8077200" cy="762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3" name="Oval 432"/>
          <p:cNvSpPr/>
          <p:nvPr/>
        </p:nvSpPr>
        <p:spPr>
          <a:xfrm>
            <a:off x="1060450" y="2014538"/>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4" name="Oval 433"/>
          <p:cNvSpPr/>
          <p:nvPr/>
        </p:nvSpPr>
        <p:spPr>
          <a:xfrm>
            <a:off x="1308100" y="2019300"/>
            <a:ext cx="46038"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5" name="Oval 434"/>
          <p:cNvSpPr/>
          <p:nvPr/>
        </p:nvSpPr>
        <p:spPr>
          <a:xfrm>
            <a:off x="1544638" y="2014538"/>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6" name="Oval 435"/>
          <p:cNvSpPr/>
          <p:nvPr/>
        </p:nvSpPr>
        <p:spPr>
          <a:xfrm>
            <a:off x="579438" y="2022475"/>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7" name="Oval 436"/>
          <p:cNvSpPr/>
          <p:nvPr/>
        </p:nvSpPr>
        <p:spPr>
          <a:xfrm>
            <a:off x="822325" y="2024063"/>
            <a:ext cx="46038"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8" name="Oval 437"/>
          <p:cNvSpPr/>
          <p:nvPr/>
        </p:nvSpPr>
        <p:spPr>
          <a:xfrm>
            <a:off x="1776413" y="2016125"/>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9" name="Oval 438"/>
          <p:cNvSpPr/>
          <p:nvPr/>
        </p:nvSpPr>
        <p:spPr>
          <a:xfrm>
            <a:off x="2058988" y="2014538"/>
            <a:ext cx="44450"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0" name="Oval 439"/>
          <p:cNvSpPr/>
          <p:nvPr/>
        </p:nvSpPr>
        <p:spPr>
          <a:xfrm>
            <a:off x="2301875" y="2014538"/>
            <a:ext cx="44450"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1" name="Oval 440"/>
          <p:cNvSpPr/>
          <p:nvPr/>
        </p:nvSpPr>
        <p:spPr>
          <a:xfrm>
            <a:off x="3043238" y="1992313"/>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2" name="Oval 441"/>
          <p:cNvSpPr/>
          <p:nvPr/>
        </p:nvSpPr>
        <p:spPr>
          <a:xfrm>
            <a:off x="3290888" y="1997075"/>
            <a:ext cx="46037"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3" name="Oval 442"/>
          <p:cNvSpPr/>
          <p:nvPr/>
        </p:nvSpPr>
        <p:spPr>
          <a:xfrm>
            <a:off x="3529013" y="1992313"/>
            <a:ext cx="44450"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4" name="Oval 443"/>
          <p:cNvSpPr/>
          <p:nvPr/>
        </p:nvSpPr>
        <p:spPr>
          <a:xfrm>
            <a:off x="2563813" y="2000250"/>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5" name="Oval 444"/>
          <p:cNvSpPr/>
          <p:nvPr/>
        </p:nvSpPr>
        <p:spPr>
          <a:xfrm>
            <a:off x="2806700" y="2001838"/>
            <a:ext cx="44450"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6" name="Oval 445"/>
          <p:cNvSpPr/>
          <p:nvPr/>
        </p:nvSpPr>
        <p:spPr>
          <a:xfrm>
            <a:off x="3759200" y="1993900"/>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7" name="Oval 446"/>
          <p:cNvSpPr/>
          <p:nvPr/>
        </p:nvSpPr>
        <p:spPr>
          <a:xfrm>
            <a:off x="4041775" y="1992313"/>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8" name="Oval 447"/>
          <p:cNvSpPr/>
          <p:nvPr/>
        </p:nvSpPr>
        <p:spPr>
          <a:xfrm>
            <a:off x="4284663" y="1992313"/>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9" name="Oval 448"/>
          <p:cNvSpPr/>
          <p:nvPr/>
        </p:nvSpPr>
        <p:spPr>
          <a:xfrm>
            <a:off x="5024438" y="1979613"/>
            <a:ext cx="46037"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 name="Oval 449"/>
          <p:cNvSpPr/>
          <p:nvPr/>
        </p:nvSpPr>
        <p:spPr>
          <a:xfrm>
            <a:off x="5272088" y="1982788"/>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1" name="Oval 450"/>
          <p:cNvSpPr/>
          <p:nvPr/>
        </p:nvSpPr>
        <p:spPr>
          <a:xfrm>
            <a:off x="5510213" y="1978025"/>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2" name="Oval 451"/>
          <p:cNvSpPr/>
          <p:nvPr/>
        </p:nvSpPr>
        <p:spPr>
          <a:xfrm>
            <a:off x="4545013" y="1985963"/>
            <a:ext cx="44450"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3" name="Oval 452"/>
          <p:cNvSpPr/>
          <p:nvPr/>
        </p:nvSpPr>
        <p:spPr>
          <a:xfrm>
            <a:off x="4787900" y="1987550"/>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4" name="Oval 453"/>
          <p:cNvSpPr/>
          <p:nvPr/>
        </p:nvSpPr>
        <p:spPr>
          <a:xfrm>
            <a:off x="5740400" y="1979613"/>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5" name="Oval 454"/>
          <p:cNvSpPr/>
          <p:nvPr/>
        </p:nvSpPr>
        <p:spPr>
          <a:xfrm>
            <a:off x="6022975" y="1978025"/>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6" name="Oval 455"/>
          <p:cNvSpPr/>
          <p:nvPr/>
        </p:nvSpPr>
        <p:spPr>
          <a:xfrm>
            <a:off x="6265863" y="1979613"/>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7" name="Oval 456"/>
          <p:cNvSpPr/>
          <p:nvPr/>
        </p:nvSpPr>
        <p:spPr>
          <a:xfrm>
            <a:off x="7005638" y="1963738"/>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8" name="Oval 457"/>
          <p:cNvSpPr/>
          <p:nvPr/>
        </p:nvSpPr>
        <p:spPr>
          <a:xfrm>
            <a:off x="7253288" y="1966913"/>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9" name="Oval 458"/>
          <p:cNvSpPr/>
          <p:nvPr/>
        </p:nvSpPr>
        <p:spPr>
          <a:xfrm>
            <a:off x="6526213" y="1971675"/>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0" name="Oval 459"/>
          <p:cNvSpPr/>
          <p:nvPr/>
        </p:nvSpPr>
        <p:spPr>
          <a:xfrm>
            <a:off x="6769100" y="1971675"/>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1" name="Oval 460"/>
          <p:cNvSpPr/>
          <p:nvPr/>
        </p:nvSpPr>
        <p:spPr>
          <a:xfrm>
            <a:off x="7721600" y="1965325"/>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2" name="Oval 461"/>
          <p:cNvSpPr/>
          <p:nvPr/>
        </p:nvSpPr>
        <p:spPr>
          <a:xfrm>
            <a:off x="8247063" y="1963738"/>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63" name="Straight Connector 462"/>
          <p:cNvCxnSpPr/>
          <p:nvPr/>
        </p:nvCxnSpPr>
        <p:spPr bwMode="auto">
          <a:xfrm flipV="1">
            <a:off x="533400" y="2182813"/>
            <a:ext cx="7848600" cy="762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4" name="Oval 463"/>
          <p:cNvSpPr/>
          <p:nvPr/>
        </p:nvSpPr>
        <p:spPr>
          <a:xfrm>
            <a:off x="1058863" y="2209800"/>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5" name="Oval 464"/>
          <p:cNvSpPr/>
          <p:nvPr/>
        </p:nvSpPr>
        <p:spPr>
          <a:xfrm>
            <a:off x="1304925" y="2212975"/>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6" name="Oval 465"/>
          <p:cNvSpPr/>
          <p:nvPr/>
        </p:nvSpPr>
        <p:spPr>
          <a:xfrm>
            <a:off x="1543050" y="2209800"/>
            <a:ext cx="46038"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7" name="Oval 466"/>
          <p:cNvSpPr/>
          <p:nvPr/>
        </p:nvSpPr>
        <p:spPr>
          <a:xfrm>
            <a:off x="577850" y="2217738"/>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8" name="Oval 467"/>
          <p:cNvSpPr/>
          <p:nvPr/>
        </p:nvSpPr>
        <p:spPr>
          <a:xfrm>
            <a:off x="820738" y="2217738"/>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9" name="Oval 468"/>
          <p:cNvSpPr/>
          <p:nvPr/>
        </p:nvSpPr>
        <p:spPr>
          <a:xfrm>
            <a:off x="1774825" y="2211388"/>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0" name="Oval 469"/>
          <p:cNvSpPr/>
          <p:nvPr/>
        </p:nvSpPr>
        <p:spPr>
          <a:xfrm>
            <a:off x="2055813" y="2209800"/>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 name="Oval 470"/>
          <p:cNvSpPr/>
          <p:nvPr/>
        </p:nvSpPr>
        <p:spPr>
          <a:xfrm>
            <a:off x="2298700" y="2209800"/>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2" name="Oval 471"/>
          <p:cNvSpPr/>
          <p:nvPr/>
        </p:nvSpPr>
        <p:spPr>
          <a:xfrm>
            <a:off x="3041650" y="2187575"/>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3" name="Oval 472"/>
          <p:cNvSpPr/>
          <p:nvPr/>
        </p:nvSpPr>
        <p:spPr>
          <a:xfrm>
            <a:off x="3289300" y="2190750"/>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4" name="Oval 473"/>
          <p:cNvSpPr/>
          <p:nvPr/>
        </p:nvSpPr>
        <p:spPr>
          <a:xfrm>
            <a:off x="3525838" y="2187575"/>
            <a:ext cx="46037"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5" name="Oval 474"/>
          <p:cNvSpPr/>
          <p:nvPr/>
        </p:nvSpPr>
        <p:spPr>
          <a:xfrm>
            <a:off x="2560638" y="2195513"/>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6" name="Oval 475"/>
          <p:cNvSpPr/>
          <p:nvPr/>
        </p:nvSpPr>
        <p:spPr>
          <a:xfrm>
            <a:off x="2803525" y="2195513"/>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7" name="Oval 476"/>
          <p:cNvSpPr/>
          <p:nvPr/>
        </p:nvSpPr>
        <p:spPr>
          <a:xfrm>
            <a:off x="3757613" y="2189163"/>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8" name="Oval 477"/>
          <p:cNvSpPr/>
          <p:nvPr/>
        </p:nvSpPr>
        <p:spPr>
          <a:xfrm>
            <a:off x="4040188" y="2187575"/>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9" name="Oval 478"/>
          <p:cNvSpPr/>
          <p:nvPr/>
        </p:nvSpPr>
        <p:spPr>
          <a:xfrm>
            <a:off x="4283075" y="2187575"/>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0" name="Oval 479"/>
          <p:cNvSpPr/>
          <p:nvPr/>
        </p:nvSpPr>
        <p:spPr>
          <a:xfrm>
            <a:off x="5022850" y="2173288"/>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 name="Oval 480"/>
          <p:cNvSpPr/>
          <p:nvPr/>
        </p:nvSpPr>
        <p:spPr>
          <a:xfrm>
            <a:off x="5270500" y="2178050"/>
            <a:ext cx="46038"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2" name="Oval 481"/>
          <p:cNvSpPr/>
          <p:nvPr/>
        </p:nvSpPr>
        <p:spPr>
          <a:xfrm>
            <a:off x="5507038" y="2173288"/>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3" name="Oval 482"/>
          <p:cNvSpPr/>
          <p:nvPr/>
        </p:nvSpPr>
        <p:spPr>
          <a:xfrm>
            <a:off x="4541838" y="2181225"/>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4" name="Oval 483"/>
          <p:cNvSpPr/>
          <p:nvPr/>
        </p:nvSpPr>
        <p:spPr>
          <a:xfrm>
            <a:off x="4784725" y="2182813"/>
            <a:ext cx="46038"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5" name="Oval 484"/>
          <p:cNvSpPr/>
          <p:nvPr/>
        </p:nvSpPr>
        <p:spPr>
          <a:xfrm>
            <a:off x="5738813" y="2174875"/>
            <a:ext cx="46037"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6" name="Oval 485"/>
          <p:cNvSpPr/>
          <p:nvPr/>
        </p:nvSpPr>
        <p:spPr>
          <a:xfrm>
            <a:off x="6021388" y="2173288"/>
            <a:ext cx="44450"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7" name="Oval 486"/>
          <p:cNvSpPr/>
          <p:nvPr/>
        </p:nvSpPr>
        <p:spPr>
          <a:xfrm>
            <a:off x="6264275" y="2173288"/>
            <a:ext cx="44450"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8" name="Oval 487"/>
          <p:cNvSpPr/>
          <p:nvPr/>
        </p:nvSpPr>
        <p:spPr>
          <a:xfrm>
            <a:off x="7004050" y="2159000"/>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9" name="Oval 488"/>
          <p:cNvSpPr/>
          <p:nvPr/>
        </p:nvSpPr>
        <p:spPr>
          <a:xfrm>
            <a:off x="7251700" y="2162175"/>
            <a:ext cx="46038"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0" name="Oval 489"/>
          <p:cNvSpPr/>
          <p:nvPr/>
        </p:nvSpPr>
        <p:spPr>
          <a:xfrm>
            <a:off x="7488238" y="2157413"/>
            <a:ext cx="46037"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1" name="Oval 490"/>
          <p:cNvSpPr/>
          <p:nvPr/>
        </p:nvSpPr>
        <p:spPr>
          <a:xfrm>
            <a:off x="6523038" y="2166938"/>
            <a:ext cx="46037"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2" name="Oval 491"/>
          <p:cNvSpPr/>
          <p:nvPr/>
        </p:nvSpPr>
        <p:spPr>
          <a:xfrm>
            <a:off x="6765925" y="2166938"/>
            <a:ext cx="46038"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3" name="Oval 492"/>
          <p:cNvSpPr/>
          <p:nvPr/>
        </p:nvSpPr>
        <p:spPr>
          <a:xfrm>
            <a:off x="7720013" y="2160588"/>
            <a:ext cx="46037" cy="4445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4" name="Oval 493"/>
          <p:cNvSpPr/>
          <p:nvPr/>
        </p:nvSpPr>
        <p:spPr>
          <a:xfrm>
            <a:off x="8002588" y="2157413"/>
            <a:ext cx="44450" cy="4603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5" name="Oval 494"/>
          <p:cNvSpPr/>
          <p:nvPr/>
        </p:nvSpPr>
        <p:spPr>
          <a:xfrm>
            <a:off x="8245475" y="2159000"/>
            <a:ext cx="44450" cy="46038"/>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739"/>
          <p:cNvGrpSpPr>
            <a:grpSpLocks/>
          </p:cNvGrpSpPr>
          <p:nvPr/>
        </p:nvGrpSpPr>
        <p:grpSpPr bwMode="auto">
          <a:xfrm>
            <a:off x="206375" y="2536825"/>
            <a:ext cx="8099425" cy="1509713"/>
            <a:chOff x="368145" y="4887814"/>
            <a:chExt cx="8099234" cy="1508689"/>
          </a:xfrm>
        </p:grpSpPr>
        <p:cxnSp>
          <p:nvCxnSpPr>
            <p:cNvPr id="169" name="Straight Connector 168"/>
            <p:cNvCxnSpPr/>
            <p:nvPr/>
          </p:nvCxnSpPr>
          <p:spPr bwMode="auto">
            <a:xfrm flipV="1">
              <a:off x="380845" y="5133710"/>
              <a:ext cx="8077010" cy="761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1446033" y="5171784"/>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Oval 172"/>
            <p:cNvSpPr/>
            <p:nvPr/>
          </p:nvSpPr>
          <p:spPr>
            <a:xfrm>
              <a:off x="1687327" y="5176543"/>
              <a:ext cx="44449"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Oval 173"/>
            <p:cNvSpPr/>
            <p:nvPr/>
          </p:nvSpPr>
          <p:spPr>
            <a:xfrm>
              <a:off x="1852423" y="5171784"/>
              <a:ext cx="44449"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Oval 174"/>
            <p:cNvSpPr/>
            <p:nvPr/>
          </p:nvSpPr>
          <p:spPr>
            <a:xfrm>
              <a:off x="655476" y="5179716"/>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Oval 175"/>
            <p:cNvSpPr/>
            <p:nvPr/>
          </p:nvSpPr>
          <p:spPr>
            <a:xfrm>
              <a:off x="1090441" y="5181303"/>
              <a:ext cx="44449"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Oval 176"/>
            <p:cNvSpPr/>
            <p:nvPr/>
          </p:nvSpPr>
          <p:spPr>
            <a:xfrm>
              <a:off x="1965132" y="5173370"/>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Oval 177"/>
            <p:cNvSpPr/>
            <p:nvPr/>
          </p:nvSpPr>
          <p:spPr>
            <a:xfrm>
              <a:off x="2058793" y="5171784"/>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Oval 178"/>
            <p:cNvSpPr/>
            <p:nvPr/>
          </p:nvSpPr>
          <p:spPr>
            <a:xfrm>
              <a:off x="2157216" y="5171784"/>
              <a:ext cx="44449"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8" name="Straight Connector 247"/>
            <p:cNvCxnSpPr/>
            <p:nvPr/>
          </p:nvCxnSpPr>
          <p:spPr bwMode="auto">
            <a:xfrm flipV="1">
              <a:off x="533241" y="4948098"/>
              <a:ext cx="7848415" cy="6980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bwMode="auto">
            <a:xfrm flipV="1">
              <a:off x="588803" y="5328840"/>
              <a:ext cx="7848415" cy="761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1" name="Oval 250"/>
            <p:cNvSpPr/>
            <p:nvPr/>
          </p:nvSpPr>
          <p:spPr>
            <a:xfrm>
              <a:off x="1423808" y="5355809"/>
              <a:ext cx="44449"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4" name="Oval 253"/>
            <p:cNvSpPr/>
            <p:nvPr/>
          </p:nvSpPr>
          <p:spPr>
            <a:xfrm>
              <a:off x="1663514" y="5358982"/>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5" name="Oval 254"/>
            <p:cNvSpPr/>
            <p:nvPr/>
          </p:nvSpPr>
          <p:spPr>
            <a:xfrm>
              <a:off x="1828611" y="5355809"/>
              <a:ext cx="46037"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8" name="Oval 257"/>
            <p:cNvSpPr/>
            <p:nvPr/>
          </p:nvSpPr>
          <p:spPr>
            <a:xfrm>
              <a:off x="633252" y="5363741"/>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Oval 258"/>
            <p:cNvSpPr/>
            <p:nvPr/>
          </p:nvSpPr>
          <p:spPr>
            <a:xfrm>
              <a:off x="1066629" y="5363741"/>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 name="Oval 259"/>
            <p:cNvSpPr/>
            <p:nvPr/>
          </p:nvSpPr>
          <p:spPr>
            <a:xfrm>
              <a:off x="1941321" y="5357395"/>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1" name="Oval 260"/>
            <p:cNvSpPr/>
            <p:nvPr/>
          </p:nvSpPr>
          <p:spPr>
            <a:xfrm>
              <a:off x="2036569" y="5355809"/>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Oval 269"/>
            <p:cNvSpPr/>
            <p:nvPr/>
          </p:nvSpPr>
          <p:spPr>
            <a:xfrm>
              <a:off x="2133403" y="5355809"/>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7" name="Oval 376"/>
            <p:cNvSpPr/>
            <p:nvPr/>
          </p:nvSpPr>
          <p:spPr>
            <a:xfrm>
              <a:off x="1466669" y="4924302"/>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8" name="Oval 377"/>
            <p:cNvSpPr/>
            <p:nvPr/>
          </p:nvSpPr>
          <p:spPr>
            <a:xfrm>
              <a:off x="1706376" y="4927475"/>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9" name="Oval 378"/>
            <p:cNvSpPr/>
            <p:nvPr/>
          </p:nvSpPr>
          <p:spPr>
            <a:xfrm>
              <a:off x="1871473" y="4922715"/>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0" name="Oval 379"/>
            <p:cNvSpPr/>
            <p:nvPr/>
          </p:nvSpPr>
          <p:spPr>
            <a:xfrm>
              <a:off x="676113" y="4932234"/>
              <a:ext cx="46037"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1" name="Oval 380"/>
            <p:cNvSpPr/>
            <p:nvPr/>
          </p:nvSpPr>
          <p:spPr>
            <a:xfrm>
              <a:off x="1109491" y="4932234"/>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2" name="Oval 381"/>
            <p:cNvSpPr/>
            <p:nvPr/>
          </p:nvSpPr>
          <p:spPr>
            <a:xfrm>
              <a:off x="1985770" y="4925888"/>
              <a:ext cx="44449"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3" name="Oval 382"/>
            <p:cNvSpPr/>
            <p:nvPr/>
          </p:nvSpPr>
          <p:spPr>
            <a:xfrm>
              <a:off x="2079430" y="4922715"/>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4" name="Oval 383"/>
            <p:cNvSpPr/>
            <p:nvPr/>
          </p:nvSpPr>
          <p:spPr>
            <a:xfrm>
              <a:off x="2176265" y="4924302"/>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2803" name="Group 118"/>
            <p:cNvGrpSpPr>
              <a:grpSpLocks/>
            </p:cNvGrpSpPr>
            <p:nvPr/>
          </p:nvGrpSpPr>
          <p:grpSpPr bwMode="auto">
            <a:xfrm>
              <a:off x="685800" y="5419060"/>
              <a:ext cx="1258743" cy="977443"/>
              <a:chOff x="533400" y="2743200"/>
              <a:chExt cx="1258743" cy="977443"/>
            </a:xfrm>
          </p:grpSpPr>
          <p:sp>
            <p:nvSpPr>
              <p:cNvPr id="22957" name="TextBox 412"/>
              <p:cNvSpPr txBox="1">
                <a:spLocks noChangeArrowheads="1"/>
              </p:cNvSpPr>
              <p:nvPr/>
            </p:nvSpPr>
            <p:spPr bwMode="auto">
              <a:xfrm>
                <a:off x="533400" y="3135868"/>
                <a:ext cx="1258743" cy="584775"/>
              </a:xfrm>
              <a:prstGeom prst="rect">
                <a:avLst/>
              </a:prstGeom>
              <a:noFill/>
              <a:ln w="9525">
                <a:noFill/>
                <a:miter lim="800000"/>
                <a:headEnd/>
                <a:tailEnd/>
              </a:ln>
            </p:spPr>
            <p:txBody>
              <a:bodyPr wrap="none">
                <a:spAutoFit/>
              </a:bodyPr>
              <a:lstStyle/>
              <a:p>
                <a:r>
                  <a:rPr lang="en-US">
                    <a:latin typeface="Calibri" pitchFamily="34" charset="0"/>
                  </a:rPr>
                  <a:t>Rarefaction</a:t>
                </a:r>
              </a:p>
              <a:p>
                <a:r>
                  <a:rPr lang="en-US" sz="1400">
                    <a:latin typeface="Calibri" pitchFamily="34" charset="0"/>
                  </a:rPr>
                  <a:t>(low pressure)</a:t>
                </a:r>
              </a:p>
            </p:txBody>
          </p:sp>
          <p:cxnSp>
            <p:nvCxnSpPr>
              <p:cNvPr id="414" name="Straight Arrow Connector 413"/>
              <p:cNvCxnSpPr>
                <a:stCxn id="22957" idx="0"/>
              </p:cNvCxnSpPr>
              <p:nvPr/>
            </p:nvCxnSpPr>
            <p:spPr>
              <a:xfrm rot="16200000" flipV="1">
                <a:off x="919120" y="2890911"/>
                <a:ext cx="391846" cy="96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2804" name="Group 122"/>
            <p:cNvGrpSpPr>
              <a:grpSpLocks/>
            </p:cNvGrpSpPr>
            <p:nvPr/>
          </p:nvGrpSpPr>
          <p:grpSpPr bwMode="auto">
            <a:xfrm>
              <a:off x="6291456" y="5351589"/>
              <a:ext cx="1404744" cy="957046"/>
              <a:chOff x="2623770" y="2523329"/>
              <a:chExt cx="1404744" cy="957046"/>
            </a:xfrm>
          </p:grpSpPr>
          <p:sp>
            <p:nvSpPr>
              <p:cNvPr id="22955" name="TextBox 410"/>
              <p:cNvSpPr txBox="1">
                <a:spLocks noChangeArrowheads="1"/>
              </p:cNvSpPr>
              <p:nvPr/>
            </p:nvSpPr>
            <p:spPr bwMode="auto">
              <a:xfrm>
                <a:off x="2623770" y="2895600"/>
                <a:ext cx="1404744" cy="584775"/>
              </a:xfrm>
              <a:prstGeom prst="rect">
                <a:avLst/>
              </a:prstGeom>
              <a:noFill/>
              <a:ln w="9525">
                <a:noFill/>
                <a:miter lim="800000"/>
                <a:headEnd/>
                <a:tailEnd/>
              </a:ln>
            </p:spPr>
            <p:txBody>
              <a:bodyPr wrap="none">
                <a:spAutoFit/>
              </a:bodyPr>
              <a:lstStyle/>
              <a:p>
                <a:r>
                  <a:rPr lang="en-US">
                    <a:latin typeface="Calibri" pitchFamily="34" charset="0"/>
                  </a:rPr>
                  <a:t>Compression</a:t>
                </a:r>
              </a:p>
              <a:p>
                <a:r>
                  <a:rPr lang="en-US" sz="1400">
                    <a:latin typeface="Calibri" pitchFamily="34" charset="0"/>
                  </a:rPr>
                  <a:t>(high pressure)</a:t>
                </a:r>
              </a:p>
            </p:txBody>
          </p:sp>
          <p:cxnSp>
            <p:nvCxnSpPr>
              <p:cNvPr id="412" name="Straight Arrow Connector 411"/>
              <p:cNvCxnSpPr>
                <a:endCxn id="649" idx="2"/>
              </p:cNvCxnSpPr>
              <p:nvPr/>
            </p:nvCxnSpPr>
            <p:spPr>
              <a:xfrm rot="16200000" flipV="1">
                <a:off x="3344136" y="2668690"/>
                <a:ext cx="448958" cy="1571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560" name="Straight Connector 559"/>
            <p:cNvCxnSpPr/>
            <p:nvPr/>
          </p:nvCxnSpPr>
          <p:spPr bwMode="auto">
            <a:xfrm flipV="1">
              <a:off x="368145" y="5216204"/>
              <a:ext cx="8077010" cy="761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1" name="Oval 560"/>
            <p:cNvSpPr/>
            <p:nvPr/>
          </p:nvSpPr>
          <p:spPr>
            <a:xfrm>
              <a:off x="1433333" y="5255864"/>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2" name="Oval 561"/>
            <p:cNvSpPr/>
            <p:nvPr/>
          </p:nvSpPr>
          <p:spPr>
            <a:xfrm>
              <a:off x="1674627" y="5259037"/>
              <a:ext cx="44449"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 name="Oval 562"/>
            <p:cNvSpPr/>
            <p:nvPr/>
          </p:nvSpPr>
          <p:spPr>
            <a:xfrm>
              <a:off x="1839723" y="5254278"/>
              <a:ext cx="44449"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4" name="Oval 563"/>
            <p:cNvSpPr/>
            <p:nvPr/>
          </p:nvSpPr>
          <p:spPr>
            <a:xfrm>
              <a:off x="642777" y="5263797"/>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5" name="Oval 564"/>
            <p:cNvSpPr/>
            <p:nvPr/>
          </p:nvSpPr>
          <p:spPr>
            <a:xfrm>
              <a:off x="1077741" y="5263797"/>
              <a:ext cx="44449"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6" name="Oval 565"/>
            <p:cNvSpPr/>
            <p:nvPr/>
          </p:nvSpPr>
          <p:spPr>
            <a:xfrm>
              <a:off x="1952433" y="5257451"/>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7" name="Oval 566"/>
            <p:cNvSpPr/>
            <p:nvPr/>
          </p:nvSpPr>
          <p:spPr>
            <a:xfrm>
              <a:off x="2046093" y="5255864"/>
              <a:ext cx="46036"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8" name="Oval 567"/>
            <p:cNvSpPr/>
            <p:nvPr/>
          </p:nvSpPr>
          <p:spPr>
            <a:xfrm>
              <a:off x="2144516" y="5255864"/>
              <a:ext cx="44449"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93" name="Straight Connector 592"/>
            <p:cNvCxnSpPr/>
            <p:nvPr/>
          </p:nvCxnSpPr>
          <p:spPr bwMode="auto">
            <a:xfrm flipV="1">
              <a:off x="390369" y="5032179"/>
              <a:ext cx="8077010" cy="761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4" name="Oval 593"/>
            <p:cNvSpPr/>
            <p:nvPr/>
          </p:nvSpPr>
          <p:spPr>
            <a:xfrm>
              <a:off x="1455557" y="5070253"/>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5" name="Oval 594"/>
            <p:cNvSpPr/>
            <p:nvPr/>
          </p:nvSpPr>
          <p:spPr>
            <a:xfrm>
              <a:off x="1695264" y="5073426"/>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6" name="Oval 595"/>
            <p:cNvSpPr/>
            <p:nvPr/>
          </p:nvSpPr>
          <p:spPr>
            <a:xfrm>
              <a:off x="1860360" y="5068666"/>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7" name="Oval 596"/>
            <p:cNvSpPr/>
            <p:nvPr/>
          </p:nvSpPr>
          <p:spPr>
            <a:xfrm>
              <a:off x="665001" y="5078185"/>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8" name="Oval 597"/>
            <p:cNvSpPr/>
            <p:nvPr/>
          </p:nvSpPr>
          <p:spPr>
            <a:xfrm>
              <a:off x="1098378" y="5078185"/>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9" name="Oval 598"/>
            <p:cNvSpPr/>
            <p:nvPr/>
          </p:nvSpPr>
          <p:spPr>
            <a:xfrm>
              <a:off x="1974657" y="5071839"/>
              <a:ext cx="44449"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0" name="Oval 599"/>
            <p:cNvSpPr/>
            <p:nvPr/>
          </p:nvSpPr>
          <p:spPr>
            <a:xfrm>
              <a:off x="2068318" y="5070253"/>
              <a:ext cx="46036"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1" name="Oval 600"/>
            <p:cNvSpPr/>
            <p:nvPr/>
          </p:nvSpPr>
          <p:spPr>
            <a:xfrm>
              <a:off x="2165153" y="5070253"/>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2823" name="Group 626"/>
            <p:cNvGrpSpPr>
              <a:grpSpLocks/>
            </p:cNvGrpSpPr>
            <p:nvPr/>
          </p:nvGrpSpPr>
          <p:grpSpPr bwMode="auto">
            <a:xfrm>
              <a:off x="2286000" y="4887814"/>
              <a:ext cx="2501238" cy="500286"/>
              <a:chOff x="2286000" y="4887814"/>
              <a:chExt cx="2501238" cy="500286"/>
            </a:xfrm>
          </p:grpSpPr>
          <p:sp>
            <p:nvSpPr>
              <p:cNvPr id="188" name="Oval 187"/>
              <p:cNvSpPr/>
              <p:nvPr/>
            </p:nvSpPr>
            <p:spPr>
              <a:xfrm>
                <a:off x="2793788" y="5149574"/>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Oval 192"/>
              <p:cNvSpPr/>
              <p:nvPr/>
            </p:nvSpPr>
            <p:spPr>
              <a:xfrm>
                <a:off x="3233516" y="5152747"/>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Oval 193"/>
              <p:cNvSpPr/>
              <p:nvPr/>
            </p:nvSpPr>
            <p:spPr>
              <a:xfrm>
                <a:off x="4386013" y="5149574"/>
                <a:ext cx="46036"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Oval 195"/>
              <p:cNvSpPr/>
              <p:nvPr/>
            </p:nvSpPr>
            <p:spPr>
              <a:xfrm>
                <a:off x="2309612" y="5157506"/>
                <a:ext cx="44449"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Oval 198"/>
              <p:cNvSpPr/>
              <p:nvPr/>
            </p:nvSpPr>
            <p:spPr>
              <a:xfrm>
                <a:off x="2504870" y="5157506"/>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Oval 199"/>
              <p:cNvSpPr/>
              <p:nvPr/>
            </p:nvSpPr>
            <p:spPr>
              <a:xfrm>
                <a:off x="3665305" y="5151160"/>
                <a:ext cx="44449"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 name="Oval 204"/>
              <p:cNvSpPr/>
              <p:nvPr/>
            </p:nvSpPr>
            <p:spPr>
              <a:xfrm>
                <a:off x="3985973" y="5149574"/>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Oval 205"/>
              <p:cNvSpPr/>
              <p:nvPr/>
            </p:nvSpPr>
            <p:spPr>
              <a:xfrm>
                <a:off x="4506661" y="5149574"/>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Oval 206"/>
              <p:cNvSpPr/>
              <p:nvPr/>
            </p:nvSpPr>
            <p:spPr>
              <a:xfrm>
                <a:off x="4214568" y="5135296"/>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4" name="Oval 213"/>
              <p:cNvSpPr/>
              <p:nvPr/>
            </p:nvSpPr>
            <p:spPr>
              <a:xfrm>
                <a:off x="4620958" y="5143228"/>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7" name="Oval 216"/>
              <p:cNvSpPr/>
              <p:nvPr/>
            </p:nvSpPr>
            <p:spPr>
              <a:xfrm>
                <a:off x="4722556" y="5144814"/>
                <a:ext cx="44449"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5" name="Oval 274"/>
              <p:cNvSpPr/>
              <p:nvPr/>
            </p:nvSpPr>
            <p:spPr>
              <a:xfrm>
                <a:off x="2771564" y="5333599"/>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 name="Oval 275"/>
              <p:cNvSpPr/>
              <p:nvPr/>
            </p:nvSpPr>
            <p:spPr>
              <a:xfrm>
                <a:off x="3209703" y="5336772"/>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8" name="Oval 277"/>
              <p:cNvSpPr/>
              <p:nvPr/>
            </p:nvSpPr>
            <p:spPr>
              <a:xfrm>
                <a:off x="4363789" y="5332012"/>
                <a:ext cx="44449"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1" name="Oval 280"/>
              <p:cNvSpPr/>
              <p:nvPr/>
            </p:nvSpPr>
            <p:spPr>
              <a:xfrm>
                <a:off x="2285800" y="5341531"/>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2" name="Oval 281"/>
              <p:cNvSpPr/>
              <p:nvPr/>
            </p:nvSpPr>
            <p:spPr>
              <a:xfrm>
                <a:off x="2482645" y="5341531"/>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 name="Oval 286"/>
              <p:cNvSpPr/>
              <p:nvPr/>
            </p:nvSpPr>
            <p:spPr>
              <a:xfrm>
                <a:off x="3641493" y="5335185"/>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8" name="Oval 287"/>
              <p:cNvSpPr/>
              <p:nvPr/>
            </p:nvSpPr>
            <p:spPr>
              <a:xfrm>
                <a:off x="3962160" y="5333599"/>
                <a:ext cx="46037"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9" name="Oval 288"/>
              <p:cNvSpPr/>
              <p:nvPr/>
            </p:nvSpPr>
            <p:spPr>
              <a:xfrm>
                <a:off x="4482848" y="5333599"/>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0" name="Oval 289"/>
              <p:cNvSpPr/>
              <p:nvPr/>
            </p:nvSpPr>
            <p:spPr>
              <a:xfrm>
                <a:off x="4190755" y="5319321"/>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 name="Oval 295"/>
              <p:cNvSpPr/>
              <p:nvPr/>
            </p:nvSpPr>
            <p:spPr>
              <a:xfrm>
                <a:off x="4597145" y="5327253"/>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9" name="Oval 298"/>
              <p:cNvSpPr/>
              <p:nvPr/>
            </p:nvSpPr>
            <p:spPr>
              <a:xfrm>
                <a:off x="4698743" y="5327253"/>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5" name="Oval 384"/>
              <p:cNvSpPr/>
              <p:nvPr/>
            </p:nvSpPr>
            <p:spPr>
              <a:xfrm>
                <a:off x="2814426" y="4902092"/>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6" name="Oval 385"/>
              <p:cNvSpPr/>
              <p:nvPr/>
            </p:nvSpPr>
            <p:spPr>
              <a:xfrm>
                <a:off x="3254152" y="4905265"/>
                <a:ext cx="44449"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7" name="Oval 386"/>
              <p:cNvSpPr/>
              <p:nvPr/>
            </p:nvSpPr>
            <p:spPr>
              <a:xfrm>
                <a:off x="4406650" y="4900505"/>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8" name="Oval 387"/>
              <p:cNvSpPr/>
              <p:nvPr/>
            </p:nvSpPr>
            <p:spPr>
              <a:xfrm>
                <a:off x="2328662" y="4910024"/>
                <a:ext cx="46036"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9" name="Oval 388"/>
              <p:cNvSpPr/>
              <p:nvPr/>
            </p:nvSpPr>
            <p:spPr>
              <a:xfrm>
                <a:off x="2525507" y="4910024"/>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0" name="Oval 389"/>
              <p:cNvSpPr/>
              <p:nvPr/>
            </p:nvSpPr>
            <p:spPr>
              <a:xfrm>
                <a:off x="3684355" y="4903678"/>
                <a:ext cx="46036"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1" name="Oval 390"/>
              <p:cNvSpPr/>
              <p:nvPr/>
            </p:nvSpPr>
            <p:spPr>
              <a:xfrm>
                <a:off x="4005022" y="4900505"/>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2" name="Oval 391"/>
              <p:cNvSpPr/>
              <p:nvPr/>
            </p:nvSpPr>
            <p:spPr>
              <a:xfrm>
                <a:off x="4527297" y="4902092"/>
                <a:ext cx="44449"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3" name="Oval 392"/>
              <p:cNvSpPr/>
              <p:nvPr/>
            </p:nvSpPr>
            <p:spPr>
              <a:xfrm>
                <a:off x="4235204" y="4887814"/>
                <a:ext cx="44449"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6" name="Oval 395"/>
              <p:cNvSpPr/>
              <p:nvPr/>
            </p:nvSpPr>
            <p:spPr>
              <a:xfrm>
                <a:off x="4641594" y="4895747"/>
                <a:ext cx="44449"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7" name="Oval 396"/>
              <p:cNvSpPr/>
              <p:nvPr/>
            </p:nvSpPr>
            <p:spPr>
              <a:xfrm>
                <a:off x="4741605" y="4895747"/>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9" name="Oval 568"/>
              <p:cNvSpPr/>
              <p:nvPr/>
            </p:nvSpPr>
            <p:spPr>
              <a:xfrm>
                <a:off x="2781088" y="5233654"/>
                <a:ext cx="46037"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0" name="Oval 569"/>
              <p:cNvSpPr/>
              <p:nvPr/>
            </p:nvSpPr>
            <p:spPr>
              <a:xfrm>
                <a:off x="3220816" y="5236827"/>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1" name="Oval 570"/>
              <p:cNvSpPr/>
              <p:nvPr/>
            </p:nvSpPr>
            <p:spPr>
              <a:xfrm>
                <a:off x="4373314" y="5232068"/>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2" name="Oval 571"/>
              <p:cNvSpPr/>
              <p:nvPr/>
            </p:nvSpPr>
            <p:spPr>
              <a:xfrm>
                <a:off x="2295325" y="5241587"/>
                <a:ext cx="46037"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3" name="Oval 572"/>
              <p:cNvSpPr/>
              <p:nvPr/>
            </p:nvSpPr>
            <p:spPr>
              <a:xfrm>
                <a:off x="2492170" y="5241587"/>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4" name="Oval 573"/>
              <p:cNvSpPr/>
              <p:nvPr/>
            </p:nvSpPr>
            <p:spPr>
              <a:xfrm>
                <a:off x="3652606" y="5235241"/>
                <a:ext cx="44449"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5" name="Oval 574"/>
              <p:cNvSpPr/>
              <p:nvPr/>
            </p:nvSpPr>
            <p:spPr>
              <a:xfrm>
                <a:off x="3973273" y="5232068"/>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6" name="Oval 575"/>
              <p:cNvSpPr/>
              <p:nvPr/>
            </p:nvSpPr>
            <p:spPr>
              <a:xfrm>
                <a:off x="4493961" y="5233654"/>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7" name="Oval 576"/>
              <p:cNvSpPr/>
              <p:nvPr/>
            </p:nvSpPr>
            <p:spPr>
              <a:xfrm>
                <a:off x="4201868" y="5219377"/>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0" name="Oval 579"/>
              <p:cNvSpPr/>
              <p:nvPr/>
            </p:nvSpPr>
            <p:spPr>
              <a:xfrm>
                <a:off x="4608258" y="5227308"/>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1" name="Oval 580"/>
              <p:cNvSpPr/>
              <p:nvPr/>
            </p:nvSpPr>
            <p:spPr>
              <a:xfrm>
                <a:off x="4708268" y="5227308"/>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2" name="Oval 601"/>
              <p:cNvSpPr/>
              <p:nvPr/>
            </p:nvSpPr>
            <p:spPr>
              <a:xfrm>
                <a:off x="2803313" y="5048043"/>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3" name="Oval 602"/>
              <p:cNvSpPr/>
              <p:nvPr/>
            </p:nvSpPr>
            <p:spPr>
              <a:xfrm>
                <a:off x="3243040" y="5051216"/>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 name="Oval 603"/>
              <p:cNvSpPr/>
              <p:nvPr/>
            </p:nvSpPr>
            <p:spPr>
              <a:xfrm>
                <a:off x="4395538" y="5046456"/>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5" name="Oval 604"/>
              <p:cNvSpPr/>
              <p:nvPr/>
            </p:nvSpPr>
            <p:spPr>
              <a:xfrm>
                <a:off x="2317549" y="5055975"/>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6" name="Oval 605"/>
              <p:cNvSpPr/>
              <p:nvPr/>
            </p:nvSpPr>
            <p:spPr>
              <a:xfrm>
                <a:off x="2514395" y="5055975"/>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7" name="Oval 606"/>
              <p:cNvSpPr/>
              <p:nvPr/>
            </p:nvSpPr>
            <p:spPr>
              <a:xfrm>
                <a:off x="3673242" y="5049629"/>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8" name="Oval 607"/>
              <p:cNvSpPr/>
              <p:nvPr/>
            </p:nvSpPr>
            <p:spPr>
              <a:xfrm>
                <a:off x="3995498" y="5048043"/>
                <a:ext cx="44449"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9" name="Oval 608"/>
              <p:cNvSpPr/>
              <p:nvPr/>
            </p:nvSpPr>
            <p:spPr>
              <a:xfrm>
                <a:off x="4516185" y="5048043"/>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0" name="Oval 609"/>
              <p:cNvSpPr/>
              <p:nvPr/>
            </p:nvSpPr>
            <p:spPr>
              <a:xfrm>
                <a:off x="4224092" y="5033765"/>
                <a:ext cx="44449"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3" name="Oval 612"/>
              <p:cNvSpPr/>
              <p:nvPr/>
            </p:nvSpPr>
            <p:spPr>
              <a:xfrm>
                <a:off x="4630483" y="5041697"/>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 name="Oval 613"/>
              <p:cNvSpPr/>
              <p:nvPr/>
            </p:nvSpPr>
            <p:spPr>
              <a:xfrm>
                <a:off x="4730492" y="5041697"/>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824" name="Group 627"/>
            <p:cNvGrpSpPr>
              <a:grpSpLocks/>
            </p:cNvGrpSpPr>
            <p:nvPr/>
          </p:nvGrpSpPr>
          <p:grpSpPr bwMode="auto">
            <a:xfrm>
              <a:off x="4846046" y="4888832"/>
              <a:ext cx="2501238" cy="500286"/>
              <a:chOff x="2286000" y="4887814"/>
              <a:chExt cx="2501238" cy="500286"/>
            </a:xfrm>
          </p:grpSpPr>
          <p:sp>
            <p:nvSpPr>
              <p:cNvPr id="629" name="Oval 628"/>
              <p:cNvSpPr/>
              <p:nvPr/>
            </p:nvSpPr>
            <p:spPr>
              <a:xfrm>
                <a:off x="2794319" y="5150142"/>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0" name="Oval 629"/>
              <p:cNvSpPr/>
              <p:nvPr/>
            </p:nvSpPr>
            <p:spPr>
              <a:xfrm>
                <a:off x="3234046" y="5153315"/>
                <a:ext cx="44449"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1" name="Oval 630"/>
              <p:cNvSpPr/>
              <p:nvPr/>
            </p:nvSpPr>
            <p:spPr>
              <a:xfrm>
                <a:off x="4384956" y="5150142"/>
                <a:ext cx="46036"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2" name="Oval 631"/>
              <p:cNvSpPr/>
              <p:nvPr/>
            </p:nvSpPr>
            <p:spPr>
              <a:xfrm>
                <a:off x="2310142" y="5158074"/>
                <a:ext cx="44449"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3" name="Oval 632"/>
              <p:cNvSpPr/>
              <p:nvPr/>
            </p:nvSpPr>
            <p:spPr>
              <a:xfrm>
                <a:off x="2505401" y="5158074"/>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4" name="Oval 633"/>
              <p:cNvSpPr/>
              <p:nvPr/>
            </p:nvSpPr>
            <p:spPr>
              <a:xfrm>
                <a:off x="3664248" y="5151729"/>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5" name="Oval 634"/>
              <p:cNvSpPr/>
              <p:nvPr/>
            </p:nvSpPr>
            <p:spPr>
              <a:xfrm>
                <a:off x="3984916" y="5150142"/>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6" name="Oval 635"/>
              <p:cNvSpPr/>
              <p:nvPr/>
            </p:nvSpPr>
            <p:spPr>
              <a:xfrm>
                <a:off x="4505604" y="5150142"/>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7" name="Oval 636"/>
              <p:cNvSpPr/>
              <p:nvPr/>
            </p:nvSpPr>
            <p:spPr>
              <a:xfrm>
                <a:off x="4213511" y="5135864"/>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8" name="Oval 637"/>
              <p:cNvSpPr/>
              <p:nvPr/>
            </p:nvSpPr>
            <p:spPr>
              <a:xfrm>
                <a:off x="4619901" y="5143796"/>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9" name="Oval 638"/>
              <p:cNvSpPr/>
              <p:nvPr/>
            </p:nvSpPr>
            <p:spPr>
              <a:xfrm>
                <a:off x="4721499" y="5145383"/>
                <a:ext cx="44449"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0" name="Oval 639"/>
              <p:cNvSpPr/>
              <p:nvPr/>
            </p:nvSpPr>
            <p:spPr>
              <a:xfrm>
                <a:off x="2772095" y="5334167"/>
                <a:ext cx="44449"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1" name="Oval 640"/>
              <p:cNvSpPr/>
              <p:nvPr/>
            </p:nvSpPr>
            <p:spPr>
              <a:xfrm>
                <a:off x="3210234" y="5337339"/>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2" name="Oval 641"/>
              <p:cNvSpPr/>
              <p:nvPr/>
            </p:nvSpPr>
            <p:spPr>
              <a:xfrm>
                <a:off x="4362732" y="5332581"/>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3" name="Oval 642"/>
              <p:cNvSpPr/>
              <p:nvPr/>
            </p:nvSpPr>
            <p:spPr>
              <a:xfrm>
                <a:off x="2286331" y="5342099"/>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4" name="Oval 643"/>
              <p:cNvSpPr/>
              <p:nvPr/>
            </p:nvSpPr>
            <p:spPr>
              <a:xfrm>
                <a:off x="2483176" y="5342099"/>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 name="Oval 644"/>
              <p:cNvSpPr/>
              <p:nvPr/>
            </p:nvSpPr>
            <p:spPr>
              <a:xfrm>
                <a:off x="3642024" y="5335754"/>
                <a:ext cx="44449"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6" name="Oval 645"/>
              <p:cNvSpPr/>
              <p:nvPr/>
            </p:nvSpPr>
            <p:spPr>
              <a:xfrm>
                <a:off x="3962691" y="5334167"/>
                <a:ext cx="44449"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7" name="Oval 646"/>
              <p:cNvSpPr/>
              <p:nvPr/>
            </p:nvSpPr>
            <p:spPr>
              <a:xfrm>
                <a:off x="4483379" y="5334167"/>
                <a:ext cx="44449"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8" name="Oval 647"/>
              <p:cNvSpPr/>
              <p:nvPr/>
            </p:nvSpPr>
            <p:spPr>
              <a:xfrm>
                <a:off x="4191286" y="5319889"/>
                <a:ext cx="44449"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9" name="Oval 648"/>
              <p:cNvSpPr/>
              <p:nvPr/>
            </p:nvSpPr>
            <p:spPr>
              <a:xfrm>
                <a:off x="4597676" y="5327821"/>
                <a:ext cx="44449"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0" name="Oval 649"/>
              <p:cNvSpPr/>
              <p:nvPr/>
            </p:nvSpPr>
            <p:spPr>
              <a:xfrm>
                <a:off x="4697686" y="5327821"/>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1" name="Oval 650"/>
              <p:cNvSpPr/>
              <p:nvPr/>
            </p:nvSpPr>
            <p:spPr>
              <a:xfrm>
                <a:off x="2814956" y="4902660"/>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2" name="Oval 651"/>
              <p:cNvSpPr/>
              <p:nvPr/>
            </p:nvSpPr>
            <p:spPr>
              <a:xfrm>
                <a:off x="3253095" y="4905833"/>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3" name="Oval 652"/>
              <p:cNvSpPr/>
              <p:nvPr/>
            </p:nvSpPr>
            <p:spPr>
              <a:xfrm>
                <a:off x="4405593" y="4901074"/>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4" name="Oval 653"/>
              <p:cNvSpPr/>
              <p:nvPr/>
            </p:nvSpPr>
            <p:spPr>
              <a:xfrm>
                <a:off x="2329192" y="4910593"/>
                <a:ext cx="46037"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5" name="Oval 654"/>
              <p:cNvSpPr/>
              <p:nvPr/>
            </p:nvSpPr>
            <p:spPr>
              <a:xfrm>
                <a:off x="2526037" y="4910593"/>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6" name="Oval 655"/>
              <p:cNvSpPr/>
              <p:nvPr/>
            </p:nvSpPr>
            <p:spPr>
              <a:xfrm>
                <a:off x="3684885" y="4904247"/>
                <a:ext cx="46037"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7" name="Oval 656"/>
              <p:cNvSpPr/>
              <p:nvPr/>
            </p:nvSpPr>
            <p:spPr>
              <a:xfrm>
                <a:off x="4005552" y="4901074"/>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8" name="Oval 657"/>
              <p:cNvSpPr/>
              <p:nvPr/>
            </p:nvSpPr>
            <p:spPr>
              <a:xfrm>
                <a:off x="4526240" y="4902660"/>
                <a:ext cx="44449"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9" name="Oval 658"/>
              <p:cNvSpPr/>
              <p:nvPr/>
            </p:nvSpPr>
            <p:spPr>
              <a:xfrm>
                <a:off x="4234147" y="4888383"/>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0" name="Oval 659"/>
              <p:cNvSpPr/>
              <p:nvPr/>
            </p:nvSpPr>
            <p:spPr>
              <a:xfrm>
                <a:off x="4640537" y="4896314"/>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1" name="Oval 660"/>
              <p:cNvSpPr/>
              <p:nvPr/>
            </p:nvSpPr>
            <p:spPr>
              <a:xfrm>
                <a:off x="4740548" y="4896314"/>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2" name="Oval 661"/>
              <p:cNvSpPr/>
              <p:nvPr/>
            </p:nvSpPr>
            <p:spPr>
              <a:xfrm>
                <a:off x="2781619" y="5234223"/>
                <a:ext cx="46036"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3" name="Oval 662"/>
              <p:cNvSpPr/>
              <p:nvPr/>
            </p:nvSpPr>
            <p:spPr>
              <a:xfrm>
                <a:off x="3221346" y="5237395"/>
                <a:ext cx="44449"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4" name="Oval 663"/>
              <p:cNvSpPr/>
              <p:nvPr/>
            </p:nvSpPr>
            <p:spPr>
              <a:xfrm>
                <a:off x="4372257" y="5232636"/>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5" name="Oval 664"/>
              <p:cNvSpPr/>
              <p:nvPr/>
            </p:nvSpPr>
            <p:spPr>
              <a:xfrm>
                <a:off x="2295856" y="5242154"/>
                <a:ext cx="46036"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6" name="Oval 665"/>
              <p:cNvSpPr/>
              <p:nvPr/>
            </p:nvSpPr>
            <p:spPr>
              <a:xfrm>
                <a:off x="2492701" y="5242154"/>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7" name="Oval 666"/>
              <p:cNvSpPr/>
              <p:nvPr/>
            </p:nvSpPr>
            <p:spPr>
              <a:xfrm>
                <a:off x="3651549" y="5235808"/>
                <a:ext cx="46036"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8" name="Oval 667"/>
              <p:cNvSpPr/>
              <p:nvPr/>
            </p:nvSpPr>
            <p:spPr>
              <a:xfrm>
                <a:off x="3972216" y="5232636"/>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9" name="Oval 668"/>
              <p:cNvSpPr/>
              <p:nvPr/>
            </p:nvSpPr>
            <p:spPr>
              <a:xfrm>
                <a:off x="4492904" y="5234223"/>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0" name="Oval 669"/>
              <p:cNvSpPr/>
              <p:nvPr/>
            </p:nvSpPr>
            <p:spPr>
              <a:xfrm>
                <a:off x="4200811" y="5219944"/>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1" name="Oval 670"/>
              <p:cNvSpPr/>
              <p:nvPr/>
            </p:nvSpPr>
            <p:spPr>
              <a:xfrm>
                <a:off x="4607201" y="5227877"/>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2" name="Oval 671"/>
              <p:cNvSpPr/>
              <p:nvPr/>
            </p:nvSpPr>
            <p:spPr>
              <a:xfrm>
                <a:off x="4707211" y="5227877"/>
                <a:ext cx="46037"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3" name="Oval 672"/>
              <p:cNvSpPr/>
              <p:nvPr/>
            </p:nvSpPr>
            <p:spPr>
              <a:xfrm>
                <a:off x="2803844" y="5048611"/>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4" name="Oval 673"/>
              <p:cNvSpPr/>
              <p:nvPr/>
            </p:nvSpPr>
            <p:spPr>
              <a:xfrm>
                <a:off x="3241983" y="5051784"/>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5" name="Oval 674"/>
              <p:cNvSpPr/>
              <p:nvPr/>
            </p:nvSpPr>
            <p:spPr>
              <a:xfrm>
                <a:off x="4394481" y="5047025"/>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6" name="Oval 675"/>
              <p:cNvSpPr/>
              <p:nvPr/>
            </p:nvSpPr>
            <p:spPr>
              <a:xfrm>
                <a:off x="2318080" y="5056543"/>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7" name="Oval 676"/>
              <p:cNvSpPr/>
              <p:nvPr/>
            </p:nvSpPr>
            <p:spPr>
              <a:xfrm>
                <a:off x="2514926" y="5056543"/>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8" name="Oval 677"/>
              <p:cNvSpPr/>
              <p:nvPr/>
            </p:nvSpPr>
            <p:spPr>
              <a:xfrm>
                <a:off x="3673773" y="5050198"/>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9" name="Oval 678"/>
              <p:cNvSpPr/>
              <p:nvPr/>
            </p:nvSpPr>
            <p:spPr>
              <a:xfrm>
                <a:off x="3994441" y="5048611"/>
                <a:ext cx="46036"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0" name="Oval 679"/>
              <p:cNvSpPr/>
              <p:nvPr/>
            </p:nvSpPr>
            <p:spPr>
              <a:xfrm>
                <a:off x="4515128" y="5048611"/>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1" name="Oval 680"/>
              <p:cNvSpPr/>
              <p:nvPr/>
            </p:nvSpPr>
            <p:spPr>
              <a:xfrm>
                <a:off x="4223035" y="5034333"/>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2" name="Oval 681"/>
              <p:cNvSpPr/>
              <p:nvPr/>
            </p:nvSpPr>
            <p:spPr>
              <a:xfrm>
                <a:off x="4629426" y="5042265"/>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3" name="Oval 682"/>
              <p:cNvSpPr/>
              <p:nvPr/>
            </p:nvSpPr>
            <p:spPr>
              <a:xfrm>
                <a:off x="4729435" y="5042265"/>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85" name="Oval 684"/>
            <p:cNvSpPr/>
            <p:nvPr/>
          </p:nvSpPr>
          <p:spPr>
            <a:xfrm>
              <a:off x="7913355" y="5157506"/>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6" name="Oval 685"/>
            <p:cNvSpPr/>
            <p:nvPr/>
          </p:nvSpPr>
          <p:spPr>
            <a:xfrm>
              <a:off x="8353082" y="5162266"/>
              <a:ext cx="44449"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8" name="Oval 687"/>
            <p:cNvSpPr/>
            <p:nvPr/>
          </p:nvSpPr>
          <p:spPr>
            <a:xfrm>
              <a:off x="7427592" y="5165439"/>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9" name="Oval 688"/>
            <p:cNvSpPr/>
            <p:nvPr/>
          </p:nvSpPr>
          <p:spPr>
            <a:xfrm>
              <a:off x="7624437" y="5167024"/>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6" name="Oval 695"/>
            <p:cNvSpPr/>
            <p:nvPr/>
          </p:nvSpPr>
          <p:spPr>
            <a:xfrm>
              <a:off x="7889543" y="5341531"/>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7" name="Oval 696"/>
            <p:cNvSpPr/>
            <p:nvPr/>
          </p:nvSpPr>
          <p:spPr>
            <a:xfrm>
              <a:off x="8329270" y="5346291"/>
              <a:ext cx="46036"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9" name="Oval 698"/>
            <p:cNvSpPr/>
            <p:nvPr/>
          </p:nvSpPr>
          <p:spPr>
            <a:xfrm>
              <a:off x="7405367" y="5349464"/>
              <a:ext cx="44449"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0" name="Oval 699"/>
            <p:cNvSpPr/>
            <p:nvPr/>
          </p:nvSpPr>
          <p:spPr>
            <a:xfrm>
              <a:off x="7600624" y="5351050"/>
              <a:ext cx="46037"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7" name="Oval 706"/>
            <p:cNvSpPr/>
            <p:nvPr/>
          </p:nvSpPr>
          <p:spPr>
            <a:xfrm>
              <a:off x="7932405" y="4910024"/>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8" name="Oval 707"/>
            <p:cNvSpPr/>
            <p:nvPr/>
          </p:nvSpPr>
          <p:spPr>
            <a:xfrm>
              <a:off x="8372131" y="4913197"/>
              <a:ext cx="46037"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0" name="Oval 709"/>
            <p:cNvSpPr/>
            <p:nvPr/>
          </p:nvSpPr>
          <p:spPr>
            <a:xfrm>
              <a:off x="7448228" y="4917957"/>
              <a:ext cx="46037" cy="4442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1" name="Oval 710"/>
            <p:cNvSpPr/>
            <p:nvPr/>
          </p:nvSpPr>
          <p:spPr>
            <a:xfrm>
              <a:off x="7645073" y="4917957"/>
              <a:ext cx="44449"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8" name="Oval 717"/>
            <p:cNvSpPr/>
            <p:nvPr/>
          </p:nvSpPr>
          <p:spPr>
            <a:xfrm>
              <a:off x="7900655" y="5241587"/>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9" name="Oval 718"/>
            <p:cNvSpPr/>
            <p:nvPr/>
          </p:nvSpPr>
          <p:spPr>
            <a:xfrm>
              <a:off x="8338795" y="5244760"/>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1" name="Oval 720"/>
            <p:cNvSpPr/>
            <p:nvPr/>
          </p:nvSpPr>
          <p:spPr>
            <a:xfrm>
              <a:off x="7414892" y="5249518"/>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2" name="Oval 721"/>
            <p:cNvSpPr/>
            <p:nvPr/>
          </p:nvSpPr>
          <p:spPr>
            <a:xfrm>
              <a:off x="7611737" y="5249518"/>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9" name="Oval 728"/>
            <p:cNvSpPr/>
            <p:nvPr/>
          </p:nvSpPr>
          <p:spPr>
            <a:xfrm>
              <a:off x="7922880" y="5055975"/>
              <a:ext cx="44449"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0" name="Oval 729"/>
            <p:cNvSpPr/>
            <p:nvPr/>
          </p:nvSpPr>
          <p:spPr>
            <a:xfrm>
              <a:off x="8361020" y="5059148"/>
              <a:ext cx="46036" cy="46007"/>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2" name="Oval 731"/>
            <p:cNvSpPr/>
            <p:nvPr/>
          </p:nvSpPr>
          <p:spPr>
            <a:xfrm>
              <a:off x="7437116" y="5063907"/>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3" name="Oval 732"/>
            <p:cNvSpPr/>
            <p:nvPr/>
          </p:nvSpPr>
          <p:spPr>
            <a:xfrm>
              <a:off x="7633962" y="5063907"/>
              <a:ext cx="46036" cy="46006"/>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2761" name="Rectangle 740"/>
          <p:cNvSpPr>
            <a:spLocks noChangeArrowheads="1"/>
          </p:cNvSpPr>
          <p:nvPr/>
        </p:nvSpPr>
        <p:spPr bwMode="auto">
          <a:xfrm>
            <a:off x="457200" y="762000"/>
            <a:ext cx="7848600" cy="369888"/>
          </a:xfrm>
          <a:prstGeom prst="rect">
            <a:avLst/>
          </a:prstGeom>
          <a:noFill/>
          <a:ln w="9525">
            <a:noFill/>
            <a:miter lim="800000"/>
            <a:headEnd/>
            <a:tailEnd/>
          </a:ln>
        </p:spPr>
        <p:txBody>
          <a:bodyPr>
            <a:spAutoFit/>
          </a:bodyPr>
          <a:lstStyle/>
          <a:p>
            <a:r>
              <a:rPr lang="en-US" b="1">
                <a:solidFill>
                  <a:schemeClr val="hlink"/>
                </a:solidFill>
                <a:latin typeface="Comic Sans MS" pitchFamily="66" charset="0"/>
              </a:rPr>
              <a:t>Longitudinal Waves</a:t>
            </a:r>
            <a:r>
              <a:rPr lang="en-US" b="1">
                <a:solidFill>
                  <a:schemeClr val="folHlink"/>
                </a:solidFill>
                <a:latin typeface="Comic Sans MS" pitchFamily="66" charset="0"/>
              </a:rPr>
              <a:t>: </a:t>
            </a:r>
            <a:r>
              <a:rPr lang="en-US" b="1">
                <a:latin typeface="Comic Sans MS" pitchFamily="66" charset="0"/>
              </a:rPr>
              <a:t>Particles displacement parallel to wave direction</a:t>
            </a:r>
            <a:endParaRPr lang="en-US">
              <a:latin typeface="Calibri" pitchFamily="34" charset="0"/>
            </a:endParaRPr>
          </a:p>
        </p:txBody>
      </p:sp>
      <p:grpSp>
        <p:nvGrpSpPr>
          <p:cNvPr id="7" name="Group 747"/>
          <p:cNvGrpSpPr>
            <a:grpSpLocks/>
          </p:cNvGrpSpPr>
          <p:nvPr/>
        </p:nvGrpSpPr>
        <p:grpSpPr bwMode="auto">
          <a:xfrm>
            <a:off x="1890713" y="4724400"/>
            <a:ext cx="2590800" cy="369888"/>
            <a:chOff x="2057400" y="5534164"/>
            <a:chExt cx="2590800" cy="369332"/>
          </a:xfrm>
        </p:grpSpPr>
        <p:cxnSp>
          <p:nvCxnSpPr>
            <p:cNvPr id="746" name="Straight Arrow Connector 745"/>
            <p:cNvCxnSpPr/>
            <p:nvPr/>
          </p:nvCxnSpPr>
          <p:spPr>
            <a:xfrm>
              <a:off x="2057400" y="5562696"/>
              <a:ext cx="2590800" cy="158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775" name="TextBox 746"/>
            <p:cNvSpPr txBox="1">
              <a:spLocks noChangeArrowheads="1"/>
            </p:cNvSpPr>
            <p:nvPr/>
          </p:nvSpPr>
          <p:spPr bwMode="auto">
            <a:xfrm>
              <a:off x="3352800" y="5534164"/>
              <a:ext cx="292068" cy="369332"/>
            </a:xfrm>
            <a:prstGeom prst="rect">
              <a:avLst/>
            </a:prstGeom>
            <a:noFill/>
            <a:ln w="9525">
              <a:noFill/>
              <a:miter lim="800000"/>
              <a:headEnd/>
              <a:tailEnd/>
            </a:ln>
          </p:spPr>
          <p:txBody>
            <a:bodyPr wrap="none">
              <a:spAutoFit/>
            </a:bodyPr>
            <a:lstStyle/>
            <a:p>
              <a:r>
                <a:rPr lang="el-GR">
                  <a:latin typeface="Calibri" pitchFamily="34" charset="0"/>
                </a:rPr>
                <a:t>λ</a:t>
              </a:r>
              <a:endParaRPr lang="en-US">
                <a:latin typeface="Calibri" pitchFamily="34" charset="0"/>
              </a:endParaRPr>
            </a:p>
          </p:txBody>
        </p:sp>
      </p:grpSp>
      <p:grpSp>
        <p:nvGrpSpPr>
          <p:cNvPr id="8" name="Group 748"/>
          <p:cNvGrpSpPr>
            <a:grpSpLocks/>
          </p:cNvGrpSpPr>
          <p:nvPr/>
        </p:nvGrpSpPr>
        <p:grpSpPr bwMode="auto">
          <a:xfrm>
            <a:off x="3124200" y="5192713"/>
            <a:ext cx="2590800" cy="369887"/>
            <a:chOff x="2057400" y="5534164"/>
            <a:chExt cx="2590800" cy="369332"/>
          </a:xfrm>
        </p:grpSpPr>
        <p:cxnSp>
          <p:nvCxnSpPr>
            <p:cNvPr id="752" name="Straight Arrow Connector 751"/>
            <p:cNvCxnSpPr/>
            <p:nvPr/>
          </p:nvCxnSpPr>
          <p:spPr>
            <a:xfrm>
              <a:off x="2057400" y="5562696"/>
              <a:ext cx="2590800" cy="1585"/>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773" name="TextBox 752"/>
            <p:cNvSpPr txBox="1">
              <a:spLocks noChangeArrowheads="1"/>
            </p:cNvSpPr>
            <p:nvPr/>
          </p:nvSpPr>
          <p:spPr bwMode="auto">
            <a:xfrm>
              <a:off x="3352800" y="5534164"/>
              <a:ext cx="292068" cy="369332"/>
            </a:xfrm>
            <a:prstGeom prst="rect">
              <a:avLst/>
            </a:prstGeom>
            <a:noFill/>
            <a:ln w="9525">
              <a:noFill/>
              <a:miter lim="800000"/>
              <a:headEnd/>
              <a:tailEnd/>
            </a:ln>
          </p:spPr>
          <p:txBody>
            <a:bodyPr wrap="none">
              <a:spAutoFit/>
            </a:bodyPr>
            <a:lstStyle/>
            <a:p>
              <a:r>
                <a:rPr lang="el-GR">
                  <a:latin typeface="Calibri" pitchFamily="34" charset="0"/>
                </a:rPr>
                <a:t>λ</a:t>
              </a:r>
              <a:endParaRPr lang="en-US">
                <a:latin typeface="Calibri" pitchFamily="34" charset="0"/>
              </a:endParaRPr>
            </a:p>
          </p:txBody>
        </p:sp>
      </p:grpSp>
      <p:grpSp>
        <p:nvGrpSpPr>
          <p:cNvPr id="9" name="Group 554"/>
          <p:cNvGrpSpPr>
            <a:grpSpLocks/>
          </p:cNvGrpSpPr>
          <p:nvPr/>
        </p:nvGrpSpPr>
        <p:grpSpPr bwMode="auto">
          <a:xfrm>
            <a:off x="685800" y="2819400"/>
            <a:ext cx="7434263" cy="3305175"/>
            <a:chOff x="685801" y="2819400"/>
            <a:chExt cx="7433603" cy="3304736"/>
          </a:xfrm>
        </p:grpSpPr>
        <p:cxnSp>
          <p:nvCxnSpPr>
            <p:cNvPr id="539" name="Straight Connector 538"/>
            <p:cNvCxnSpPr/>
            <p:nvPr/>
          </p:nvCxnSpPr>
          <p:spPr>
            <a:xfrm rot="5400000">
              <a:off x="-837997" y="4419387"/>
              <a:ext cx="3047595" cy="0"/>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rot="10800000" flipH="1" flipV="1">
              <a:off x="1857272" y="2927336"/>
              <a:ext cx="11112" cy="316822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p:cNvCxnSpPr>
              <a:stCxn id="570" idx="4"/>
            </p:cNvCxnSpPr>
            <p:nvPr/>
          </p:nvCxnSpPr>
          <p:spPr>
            <a:xfrm rot="16200000" flipH="1">
              <a:off x="1521615" y="4493196"/>
              <a:ext cx="3163467" cy="41271"/>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a:stCxn id="580" idx="3"/>
            </p:cNvCxnSpPr>
            <p:nvPr/>
          </p:nvCxnSpPr>
          <p:spPr>
            <a:xfrm rot="16200000" flipH="1">
              <a:off x="2884364" y="4484466"/>
              <a:ext cx="3179340" cy="4285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p:cNvCxnSpPr>
              <a:stCxn id="663" idx="0"/>
            </p:cNvCxnSpPr>
            <p:nvPr/>
          </p:nvCxnSpPr>
          <p:spPr>
            <a:xfrm rot="16200000" flipH="1">
              <a:off x="4074090" y="4455100"/>
              <a:ext cx="3207911" cy="73019"/>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a:stCxn id="669" idx="0"/>
            </p:cNvCxnSpPr>
            <p:nvPr/>
          </p:nvCxnSpPr>
          <p:spPr>
            <a:xfrm rot="16200000" flipH="1">
              <a:off x="5335248" y="4463830"/>
              <a:ext cx="3239657" cy="8095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rot="16200000" flipH="1">
              <a:off x="6459893" y="4436052"/>
              <a:ext cx="3276165" cy="42859"/>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6" dur="3000" fill="hold"/>
                                        <p:tgtEl>
                                          <p:spTgt spid="121"/>
                                        </p:tgtEl>
                                        <p:attrNameLst>
                                          <p:attrName>ppt_x</p:attrName>
                                          <p:attrName>ppt_y</p:attrName>
                                        </p:attrNameLst>
                                      </p:cBhvr>
                                    </p:animMotion>
                                  </p:childTnLst>
                                </p:cTn>
                              </p:par>
                              <p:par>
                                <p:cTn id="7"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8" dur="3000" fill="hold"/>
                                        <p:tgtEl>
                                          <p:spTgt spid="99"/>
                                        </p:tgtEl>
                                        <p:attrNameLst>
                                          <p:attrName>ppt_x</p:attrName>
                                          <p:attrName>ppt_y</p:attrName>
                                        </p:attrNameLst>
                                      </p:cBhvr>
                                    </p:animMotion>
                                  </p:childTnLst>
                                </p:cTn>
                              </p:par>
                              <p:par>
                                <p:cTn id="9" presetID="0" presetClass="path" presetSubtype="0" repeatCount="indefinite" fill="hold" grpId="0" nodeType="withEffect">
                                  <p:stCondLst>
                                    <p:cond delay="0"/>
                                  </p:stCondLst>
                                  <p:childTnLst>
                                    <p:animMotion origin="layout" path="M -0.01216 0.00139 L 0.01319 0.00139 L -0.01216 0.00139 Z " pathEditMode="relative" ptsTypes="AAA">
                                      <p:cBhvr>
                                        <p:cTn id="10" dur="3000" fill="hold"/>
                                        <p:tgtEl>
                                          <p:spTgt spid="101"/>
                                        </p:tgtEl>
                                        <p:attrNameLst>
                                          <p:attrName>ppt_x</p:attrName>
                                          <p:attrName>ppt_y</p:attrName>
                                        </p:attrNameLst>
                                      </p:cBhvr>
                                    </p:animMotion>
                                  </p:childTnLst>
                                </p:cTn>
                              </p:par>
                              <p:par>
                                <p:cTn id="11"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12" dur="3000" fill="hold"/>
                                        <p:tgtEl>
                                          <p:spTgt spid="113"/>
                                        </p:tgtEl>
                                        <p:attrNameLst>
                                          <p:attrName>ppt_x</p:attrName>
                                          <p:attrName>ppt_y</p:attrName>
                                        </p:attrNameLst>
                                      </p:cBhvr>
                                    </p:animMotion>
                                  </p:childTnLst>
                                </p:cTn>
                              </p:par>
                              <p:par>
                                <p:cTn id="13"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14" dur="3000" fill="hold"/>
                                        <p:tgtEl>
                                          <p:spTgt spid="114"/>
                                        </p:tgtEl>
                                        <p:attrNameLst>
                                          <p:attrName>ppt_x</p:attrName>
                                          <p:attrName>ppt_y</p:attrName>
                                        </p:attrNameLst>
                                      </p:cBhvr>
                                    </p:animMotion>
                                  </p:childTnLst>
                                </p:cTn>
                              </p:par>
                              <p:par>
                                <p:cTn id="15"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16" dur="3000" fill="hold"/>
                                        <p:tgtEl>
                                          <p:spTgt spid="127"/>
                                        </p:tgtEl>
                                        <p:attrNameLst>
                                          <p:attrName>ppt_x</p:attrName>
                                          <p:attrName>ppt_y</p:attrName>
                                        </p:attrNameLst>
                                      </p:cBhvr>
                                    </p:animMotion>
                                  </p:childTnLst>
                                </p:cTn>
                              </p:par>
                              <p:par>
                                <p:cTn id="17" presetID="0" presetClass="path" presetSubtype="0" repeatCount="indefinite" fill="hold" grpId="0" nodeType="withEffect">
                                  <p:stCondLst>
                                    <p:cond delay="0"/>
                                  </p:stCondLst>
                                  <p:childTnLst>
                                    <p:animMotion origin="layout" path="M 0.01232 -0.00069 L -0.01615 0.00046 L 0.01232 -0.00069 Z " pathEditMode="relative" ptsTypes="AAA">
                                      <p:cBhvr>
                                        <p:cTn id="18" dur="3000" fill="hold"/>
                                        <p:tgtEl>
                                          <p:spTgt spid="167"/>
                                        </p:tgtEl>
                                        <p:attrNameLst>
                                          <p:attrName>ppt_x</p:attrName>
                                          <p:attrName>ppt_y</p:attrName>
                                        </p:attrNameLst>
                                      </p:cBhvr>
                                    </p:animMotion>
                                  </p:childTnLst>
                                </p:cTn>
                              </p:par>
                              <p:par>
                                <p:cTn id="19"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20" dur="3000" fill="hold"/>
                                        <p:tgtEl>
                                          <p:spTgt spid="172"/>
                                        </p:tgtEl>
                                        <p:attrNameLst>
                                          <p:attrName>ppt_x</p:attrName>
                                          <p:attrName>ppt_y</p:attrName>
                                        </p:attrNameLst>
                                      </p:cBhvr>
                                    </p:animMotion>
                                  </p:childTnLst>
                                </p:cTn>
                              </p:par>
                              <p:par>
                                <p:cTn id="21"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22" dur="3000" fill="hold"/>
                                        <p:tgtEl>
                                          <p:spTgt spid="198"/>
                                        </p:tgtEl>
                                        <p:attrNameLst>
                                          <p:attrName>ppt_x</p:attrName>
                                          <p:attrName>ppt_y</p:attrName>
                                        </p:attrNameLst>
                                      </p:cBhvr>
                                    </p:animMotion>
                                  </p:childTnLst>
                                </p:cTn>
                              </p:par>
                              <p:par>
                                <p:cTn id="23"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24" dur="3000" fill="hold"/>
                                        <p:tgtEl>
                                          <p:spTgt spid="203"/>
                                        </p:tgtEl>
                                        <p:attrNameLst>
                                          <p:attrName>ppt_x</p:attrName>
                                          <p:attrName>ppt_y</p:attrName>
                                        </p:attrNameLst>
                                      </p:cBhvr>
                                    </p:animMotion>
                                  </p:childTnLst>
                                </p:cTn>
                              </p:par>
                              <p:par>
                                <p:cTn id="25" presetID="0" presetClass="path" presetSubtype="0" repeatCount="indefinite" fill="hold" grpId="0" nodeType="withEffect">
                                  <p:stCondLst>
                                    <p:cond delay="0"/>
                                  </p:stCondLst>
                                  <p:childTnLst>
                                    <p:animMotion origin="layout" path="M -0.01216 0.00139 L 0.01319 0.00139 L -0.01216 0.00139 Z " pathEditMode="relative" ptsTypes="AAA">
                                      <p:cBhvr>
                                        <p:cTn id="26" dur="3000" fill="hold"/>
                                        <p:tgtEl>
                                          <p:spTgt spid="182"/>
                                        </p:tgtEl>
                                        <p:attrNameLst>
                                          <p:attrName>ppt_x</p:attrName>
                                          <p:attrName>ppt_y</p:attrName>
                                        </p:attrNameLst>
                                      </p:cBhvr>
                                    </p:animMotion>
                                  </p:childTnLst>
                                </p:cTn>
                              </p:par>
                              <p:par>
                                <p:cTn id="27"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28" dur="3000" fill="hold"/>
                                        <p:tgtEl>
                                          <p:spTgt spid="191"/>
                                        </p:tgtEl>
                                        <p:attrNameLst>
                                          <p:attrName>ppt_x</p:attrName>
                                          <p:attrName>ppt_y</p:attrName>
                                        </p:attrNameLst>
                                      </p:cBhvr>
                                    </p:animMotion>
                                  </p:childTnLst>
                                </p:cTn>
                              </p:par>
                              <p:par>
                                <p:cTn id="29"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30" dur="3000" fill="hold"/>
                                        <p:tgtEl>
                                          <p:spTgt spid="192"/>
                                        </p:tgtEl>
                                        <p:attrNameLst>
                                          <p:attrName>ppt_x</p:attrName>
                                          <p:attrName>ppt_y</p:attrName>
                                        </p:attrNameLst>
                                      </p:cBhvr>
                                    </p:animMotion>
                                  </p:childTnLst>
                                </p:cTn>
                              </p:par>
                              <p:par>
                                <p:cTn id="31"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32" dur="3000" fill="hold"/>
                                        <p:tgtEl>
                                          <p:spTgt spid="204"/>
                                        </p:tgtEl>
                                        <p:attrNameLst>
                                          <p:attrName>ppt_x</p:attrName>
                                          <p:attrName>ppt_y</p:attrName>
                                        </p:attrNameLst>
                                      </p:cBhvr>
                                    </p:animMotion>
                                  </p:childTnLst>
                                </p:cTn>
                              </p:par>
                              <p:par>
                                <p:cTn id="33" presetID="0" presetClass="path" presetSubtype="0" repeatCount="indefinite" fill="hold" grpId="0" nodeType="withEffect">
                                  <p:stCondLst>
                                    <p:cond delay="0"/>
                                  </p:stCondLst>
                                  <p:childTnLst>
                                    <p:animMotion origin="layout" path="M 0.01232 -0.00069 L -0.01615 0.00046 L 0.01232 -0.00069 Z " pathEditMode="relative" ptsTypes="AAA">
                                      <p:cBhvr>
                                        <p:cTn id="34" dur="3000" fill="hold"/>
                                        <p:tgtEl>
                                          <p:spTgt spid="212"/>
                                        </p:tgtEl>
                                        <p:attrNameLst>
                                          <p:attrName>ppt_x</p:attrName>
                                          <p:attrName>ppt_y</p:attrName>
                                        </p:attrNameLst>
                                      </p:cBhvr>
                                    </p:animMotion>
                                  </p:childTnLst>
                                </p:cTn>
                              </p:par>
                              <p:par>
                                <p:cTn id="35"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36" dur="3000" fill="hold"/>
                                        <p:tgtEl>
                                          <p:spTgt spid="216"/>
                                        </p:tgtEl>
                                        <p:attrNameLst>
                                          <p:attrName>ppt_x</p:attrName>
                                          <p:attrName>ppt_y</p:attrName>
                                        </p:attrNameLst>
                                      </p:cBhvr>
                                    </p:animMotion>
                                  </p:childTnLst>
                                </p:cTn>
                              </p:par>
                              <p:par>
                                <p:cTn id="37"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38" dur="3000" fill="hold"/>
                                        <p:tgtEl>
                                          <p:spTgt spid="239"/>
                                        </p:tgtEl>
                                        <p:attrNameLst>
                                          <p:attrName>ppt_x</p:attrName>
                                          <p:attrName>ppt_y</p:attrName>
                                        </p:attrNameLst>
                                      </p:cBhvr>
                                    </p:animMotion>
                                  </p:childTnLst>
                                </p:cTn>
                              </p:par>
                              <p:par>
                                <p:cTn id="39"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40" dur="3000" fill="hold"/>
                                        <p:tgtEl>
                                          <p:spTgt spid="244"/>
                                        </p:tgtEl>
                                        <p:attrNameLst>
                                          <p:attrName>ppt_x</p:attrName>
                                          <p:attrName>ppt_y</p:attrName>
                                        </p:attrNameLst>
                                      </p:cBhvr>
                                    </p:animMotion>
                                  </p:childTnLst>
                                </p:cTn>
                              </p:par>
                              <p:par>
                                <p:cTn id="41" presetID="0" presetClass="path" presetSubtype="0" repeatCount="indefinite" fill="hold" grpId="0" nodeType="withEffect">
                                  <p:stCondLst>
                                    <p:cond delay="0"/>
                                  </p:stCondLst>
                                  <p:childTnLst>
                                    <p:animMotion origin="layout" path="M -0.01216 0.00139 L 0.01319 0.00139 L -0.01216 0.00139 Z " pathEditMode="relative" ptsTypes="AAA">
                                      <p:cBhvr>
                                        <p:cTn id="42" dur="3000" fill="hold"/>
                                        <p:tgtEl>
                                          <p:spTgt spid="223"/>
                                        </p:tgtEl>
                                        <p:attrNameLst>
                                          <p:attrName>ppt_x</p:attrName>
                                          <p:attrName>ppt_y</p:attrName>
                                        </p:attrNameLst>
                                      </p:cBhvr>
                                    </p:animMotion>
                                  </p:childTnLst>
                                </p:cTn>
                              </p:par>
                              <p:par>
                                <p:cTn id="43"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44" dur="3000" fill="hold"/>
                                        <p:tgtEl>
                                          <p:spTgt spid="232"/>
                                        </p:tgtEl>
                                        <p:attrNameLst>
                                          <p:attrName>ppt_x</p:attrName>
                                          <p:attrName>ppt_y</p:attrName>
                                        </p:attrNameLst>
                                      </p:cBhvr>
                                    </p:animMotion>
                                  </p:childTnLst>
                                </p:cTn>
                              </p:par>
                              <p:par>
                                <p:cTn id="45"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46" dur="3000" fill="hold"/>
                                        <p:tgtEl>
                                          <p:spTgt spid="233"/>
                                        </p:tgtEl>
                                        <p:attrNameLst>
                                          <p:attrName>ppt_x</p:attrName>
                                          <p:attrName>ppt_y</p:attrName>
                                        </p:attrNameLst>
                                      </p:cBhvr>
                                    </p:animMotion>
                                  </p:childTnLst>
                                </p:cTn>
                              </p:par>
                              <p:par>
                                <p:cTn id="47"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48" dur="3000" fill="hold"/>
                                        <p:tgtEl>
                                          <p:spTgt spid="245"/>
                                        </p:tgtEl>
                                        <p:attrNameLst>
                                          <p:attrName>ppt_x</p:attrName>
                                          <p:attrName>ppt_y</p:attrName>
                                        </p:attrNameLst>
                                      </p:cBhvr>
                                    </p:animMotion>
                                  </p:childTnLst>
                                </p:cTn>
                              </p:par>
                              <p:par>
                                <p:cTn id="49" presetID="0" presetClass="path" presetSubtype="0" repeatCount="indefinite" fill="hold" grpId="0" nodeType="withEffect">
                                  <p:stCondLst>
                                    <p:cond delay="0"/>
                                  </p:stCondLst>
                                  <p:childTnLst>
                                    <p:animMotion origin="layout" path="M 0.01232 -0.00069 L -0.01615 0.00046 L 0.01232 -0.00069 Z " pathEditMode="relative" ptsTypes="AAA">
                                      <p:cBhvr>
                                        <p:cTn id="50" dur="3000" fill="hold"/>
                                        <p:tgtEl>
                                          <p:spTgt spid="253"/>
                                        </p:tgtEl>
                                        <p:attrNameLst>
                                          <p:attrName>ppt_x</p:attrName>
                                          <p:attrName>ppt_y</p:attrName>
                                        </p:attrNameLst>
                                      </p:cBhvr>
                                    </p:animMotion>
                                  </p:childTnLst>
                                </p:cTn>
                              </p:par>
                              <p:par>
                                <p:cTn id="51"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52" dur="3000" fill="hold"/>
                                        <p:tgtEl>
                                          <p:spTgt spid="257"/>
                                        </p:tgtEl>
                                        <p:attrNameLst>
                                          <p:attrName>ppt_x</p:attrName>
                                          <p:attrName>ppt_y</p:attrName>
                                        </p:attrNameLst>
                                      </p:cBhvr>
                                    </p:animMotion>
                                  </p:childTnLst>
                                </p:cTn>
                              </p:par>
                              <p:par>
                                <p:cTn id="53"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54" dur="3000" fill="hold"/>
                                        <p:tgtEl>
                                          <p:spTgt spid="280"/>
                                        </p:tgtEl>
                                        <p:attrNameLst>
                                          <p:attrName>ppt_x</p:attrName>
                                          <p:attrName>ppt_y</p:attrName>
                                        </p:attrNameLst>
                                      </p:cBhvr>
                                    </p:animMotion>
                                  </p:childTnLst>
                                </p:cTn>
                              </p:par>
                              <p:par>
                                <p:cTn id="55"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56" dur="3000" fill="hold"/>
                                        <p:tgtEl>
                                          <p:spTgt spid="285"/>
                                        </p:tgtEl>
                                        <p:attrNameLst>
                                          <p:attrName>ppt_x</p:attrName>
                                          <p:attrName>ppt_y</p:attrName>
                                        </p:attrNameLst>
                                      </p:cBhvr>
                                    </p:animMotion>
                                  </p:childTnLst>
                                </p:cTn>
                              </p:par>
                              <p:par>
                                <p:cTn id="57" presetID="0" presetClass="path" presetSubtype="0" repeatCount="indefinite" fill="hold" grpId="0" nodeType="withEffect">
                                  <p:stCondLst>
                                    <p:cond delay="0"/>
                                  </p:stCondLst>
                                  <p:childTnLst>
                                    <p:animMotion origin="layout" path="M -0.01216 0.00139 L 0.01319 0.00139 L -0.01216 0.00139 Z " pathEditMode="relative" ptsTypes="AAA">
                                      <p:cBhvr>
                                        <p:cTn id="58" dur="3000" fill="hold"/>
                                        <p:tgtEl>
                                          <p:spTgt spid="264"/>
                                        </p:tgtEl>
                                        <p:attrNameLst>
                                          <p:attrName>ppt_x</p:attrName>
                                          <p:attrName>ppt_y</p:attrName>
                                        </p:attrNameLst>
                                      </p:cBhvr>
                                    </p:animMotion>
                                  </p:childTnLst>
                                </p:cTn>
                              </p:par>
                              <p:par>
                                <p:cTn id="59"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60" dur="3000" fill="hold"/>
                                        <p:tgtEl>
                                          <p:spTgt spid="273"/>
                                        </p:tgtEl>
                                        <p:attrNameLst>
                                          <p:attrName>ppt_x</p:attrName>
                                          <p:attrName>ppt_y</p:attrName>
                                        </p:attrNameLst>
                                      </p:cBhvr>
                                    </p:animMotion>
                                  </p:childTnLst>
                                </p:cTn>
                              </p:par>
                              <p:par>
                                <p:cTn id="61"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62" dur="3000" fill="hold"/>
                                        <p:tgtEl>
                                          <p:spTgt spid="274"/>
                                        </p:tgtEl>
                                        <p:attrNameLst>
                                          <p:attrName>ppt_x</p:attrName>
                                          <p:attrName>ppt_y</p:attrName>
                                        </p:attrNameLst>
                                      </p:cBhvr>
                                    </p:animMotion>
                                  </p:childTnLst>
                                </p:cTn>
                              </p:par>
                              <p:par>
                                <p:cTn id="63"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64" dur="3000" fill="hold"/>
                                        <p:tgtEl>
                                          <p:spTgt spid="286"/>
                                        </p:tgtEl>
                                        <p:attrNameLst>
                                          <p:attrName>ppt_x</p:attrName>
                                          <p:attrName>ppt_y</p:attrName>
                                        </p:attrNameLst>
                                      </p:cBhvr>
                                    </p:animMotion>
                                  </p:childTnLst>
                                </p:cTn>
                              </p:par>
                              <p:par>
                                <p:cTn id="65" presetID="0" presetClass="path" presetSubtype="0" repeatCount="indefinite" fill="hold" grpId="0" nodeType="withEffect">
                                  <p:stCondLst>
                                    <p:cond delay="0"/>
                                  </p:stCondLst>
                                  <p:childTnLst>
                                    <p:animMotion origin="layout" path="M 0.01232 -0.00069 L -0.01615 0.00046 L 0.01232 -0.00069 Z " pathEditMode="relative" ptsTypes="AAA">
                                      <p:cBhvr>
                                        <p:cTn id="66" dur="3000" fill="hold"/>
                                        <p:tgtEl>
                                          <p:spTgt spid="294"/>
                                        </p:tgtEl>
                                        <p:attrNameLst>
                                          <p:attrName>ppt_x</p:attrName>
                                          <p:attrName>ppt_y</p:attrName>
                                        </p:attrNameLst>
                                      </p:cBhvr>
                                    </p:animMotion>
                                  </p:childTnLst>
                                </p:cTn>
                              </p:par>
                              <p:par>
                                <p:cTn id="67"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68" dur="3000" fill="hold"/>
                                        <p:tgtEl>
                                          <p:spTgt spid="298"/>
                                        </p:tgtEl>
                                        <p:attrNameLst>
                                          <p:attrName>ppt_x</p:attrName>
                                          <p:attrName>ppt_y</p:attrName>
                                        </p:attrNameLst>
                                      </p:cBhvr>
                                    </p:animMotion>
                                  </p:childTnLst>
                                </p:cTn>
                              </p:par>
                              <p:par>
                                <p:cTn id="69"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70" dur="3000" fill="hold"/>
                                        <p:tgtEl>
                                          <p:spTgt spid="308"/>
                                        </p:tgtEl>
                                        <p:attrNameLst>
                                          <p:attrName>ppt_x</p:attrName>
                                          <p:attrName>ppt_y</p:attrName>
                                        </p:attrNameLst>
                                      </p:cBhvr>
                                    </p:animMotion>
                                  </p:childTnLst>
                                </p:cTn>
                              </p:par>
                              <p:par>
                                <p:cTn id="71"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72" dur="3000" fill="hold"/>
                                        <p:tgtEl>
                                          <p:spTgt spid="309"/>
                                        </p:tgtEl>
                                        <p:attrNameLst>
                                          <p:attrName>ppt_x</p:attrName>
                                          <p:attrName>ppt_y</p:attrName>
                                        </p:attrNameLst>
                                      </p:cBhvr>
                                    </p:animMotion>
                                  </p:childTnLst>
                                </p:cTn>
                              </p:par>
                              <p:par>
                                <p:cTn id="73" presetID="0" presetClass="path" presetSubtype="0" repeatCount="indefinite" fill="hold" grpId="0" nodeType="withEffect">
                                  <p:stCondLst>
                                    <p:cond delay="0"/>
                                  </p:stCondLst>
                                  <p:childTnLst>
                                    <p:animMotion origin="layout" path="M -0.01216 0.00139 L 0.01319 0.00139 L -0.01216 0.00139 Z " pathEditMode="relative" ptsTypes="AAA">
                                      <p:cBhvr>
                                        <p:cTn id="74" dur="3000" fill="hold"/>
                                        <p:tgtEl>
                                          <p:spTgt spid="305"/>
                                        </p:tgtEl>
                                        <p:attrNameLst>
                                          <p:attrName>ppt_x</p:attrName>
                                          <p:attrName>ppt_y</p:attrName>
                                        </p:attrNameLst>
                                      </p:cBhvr>
                                    </p:animMotion>
                                  </p:childTnLst>
                                </p:cTn>
                              </p:par>
                              <p:par>
                                <p:cTn id="75"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76" dur="3000" fill="hold"/>
                                        <p:tgtEl>
                                          <p:spTgt spid="306"/>
                                        </p:tgtEl>
                                        <p:attrNameLst>
                                          <p:attrName>ppt_x</p:attrName>
                                          <p:attrName>ppt_y</p:attrName>
                                        </p:attrNameLst>
                                      </p:cBhvr>
                                    </p:animMotion>
                                  </p:childTnLst>
                                </p:cTn>
                              </p:par>
                              <p:par>
                                <p:cTn id="77"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78" dur="3000" fill="hold"/>
                                        <p:tgtEl>
                                          <p:spTgt spid="307"/>
                                        </p:tgtEl>
                                        <p:attrNameLst>
                                          <p:attrName>ppt_x</p:attrName>
                                          <p:attrName>ppt_y</p:attrName>
                                        </p:attrNameLst>
                                      </p:cBhvr>
                                    </p:animMotion>
                                  </p:childTnLst>
                                </p:cTn>
                              </p:par>
                              <p:par>
                                <p:cTn id="79"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80" dur="3000" fill="hold"/>
                                        <p:tgtEl>
                                          <p:spTgt spid="310"/>
                                        </p:tgtEl>
                                        <p:attrNameLst>
                                          <p:attrName>ppt_x</p:attrName>
                                          <p:attrName>ppt_y</p:attrName>
                                        </p:attrNameLst>
                                      </p:cBhvr>
                                    </p:animMotion>
                                  </p:childTnLst>
                                </p:cTn>
                              </p:par>
                              <p:par>
                                <p:cTn id="81" presetID="0" presetClass="path" presetSubtype="0" repeatCount="indefinite" fill="hold" grpId="0" nodeType="withEffect">
                                  <p:stCondLst>
                                    <p:cond delay="0"/>
                                  </p:stCondLst>
                                  <p:childTnLst>
                                    <p:animMotion origin="layout" path="M 0.01232 -0.00069 L -0.01615 0.00046 L 0.01232 -0.00069 Z " pathEditMode="relative" ptsTypes="AAA">
                                      <p:cBhvr>
                                        <p:cTn id="82" dur="3000" fill="hold"/>
                                        <p:tgtEl>
                                          <p:spTgt spid="311"/>
                                        </p:tgtEl>
                                        <p:attrNameLst>
                                          <p:attrName>ppt_x</p:attrName>
                                          <p:attrName>ppt_y</p:attrName>
                                        </p:attrNameLst>
                                      </p:cBhvr>
                                    </p:animMotion>
                                  </p:childTnLst>
                                </p:cTn>
                              </p:par>
                              <p:par>
                                <p:cTn id="83"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84" dur="3000" fill="hold"/>
                                        <p:tgtEl>
                                          <p:spTgt spid="312"/>
                                        </p:tgtEl>
                                        <p:attrNameLst>
                                          <p:attrName>ppt_x</p:attrName>
                                          <p:attrName>ppt_y</p:attrName>
                                        </p:attrNameLst>
                                      </p:cBhvr>
                                    </p:animMotion>
                                  </p:childTnLst>
                                </p:cTn>
                              </p:par>
                              <p:par>
                                <p:cTn id="85"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86" dur="3000" fill="hold"/>
                                        <p:tgtEl>
                                          <p:spTgt spid="316"/>
                                        </p:tgtEl>
                                        <p:attrNameLst>
                                          <p:attrName>ppt_x</p:attrName>
                                          <p:attrName>ppt_y</p:attrName>
                                        </p:attrNameLst>
                                      </p:cBhvr>
                                    </p:animMotion>
                                  </p:childTnLst>
                                </p:cTn>
                              </p:par>
                              <p:par>
                                <p:cTn id="87"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88" dur="3000" fill="hold"/>
                                        <p:tgtEl>
                                          <p:spTgt spid="317"/>
                                        </p:tgtEl>
                                        <p:attrNameLst>
                                          <p:attrName>ppt_x</p:attrName>
                                          <p:attrName>ppt_y</p:attrName>
                                        </p:attrNameLst>
                                      </p:cBhvr>
                                    </p:animMotion>
                                  </p:childTnLst>
                                </p:cTn>
                              </p:par>
                              <p:par>
                                <p:cTn id="89" presetID="0" presetClass="path" presetSubtype="0" repeatCount="indefinite" fill="hold" grpId="0" nodeType="withEffect">
                                  <p:stCondLst>
                                    <p:cond delay="0"/>
                                  </p:stCondLst>
                                  <p:childTnLst>
                                    <p:animMotion origin="layout" path="M -0.01216 0.00139 L 0.01319 0.00139 L -0.01216 0.00139 Z " pathEditMode="relative" ptsTypes="AAA">
                                      <p:cBhvr>
                                        <p:cTn id="90" dur="3000" fill="hold"/>
                                        <p:tgtEl>
                                          <p:spTgt spid="313"/>
                                        </p:tgtEl>
                                        <p:attrNameLst>
                                          <p:attrName>ppt_x</p:attrName>
                                          <p:attrName>ppt_y</p:attrName>
                                        </p:attrNameLst>
                                      </p:cBhvr>
                                    </p:animMotion>
                                  </p:childTnLst>
                                </p:cTn>
                              </p:par>
                              <p:par>
                                <p:cTn id="91"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92" dur="3000" fill="hold"/>
                                        <p:tgtEl>
                                          <p:spTgt spid="314"/>
                                        </p:tgtEl>
                                        <p:attrNameLst>
                                          <p:attrName>ppt_x</p:attrName>
                                          <p:attrName>ppt_y</p:attrName>
                                        </p:attrNameLst>
                                      </p:cBhvr>
                                    </p:animMotion>
                                  </p:childTnLst>
                                </p:cTn>
                              </p:par>
                              <p:par>
                                <p:cTn id="93"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94" dur="3000" fill="hold"/>
                                        <p:tgtEl>
                                          <p:spTgt spid="315"/>
                                        </p:tgtEl>
                                        <p:attrNameLst>
                                          <p:attrName>ppt_x</p:attrName>
                                          <p:attrName>ppt_y</p:attrName>
                                        </p:attrNameLst>
                                      </p:cBhvr>
                                    </p:animMotion>
                                  </p:childTnLst>
                                </p:cTn>
                              </p:par>
                              <p:par>
                                <p:cTn id="95"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96" dur="3000" fill="hold"/>
                                        <p:tgtEl>
                                          <p:spTgt spid="318"/>
                                        </p:tgtEl>
                                        <p:attrNameLst>
                                          <p:attrName>ppt_x</p:attrName>
                                          <p:attrName>ppt_y</p:attrName>
                                        </p:attrNameLst>
                                      </p:cBhvr>
                                    </p:animMotion>
                                  </p:childTnLst>
                                </p:cTn>
                              </p:par>
                              <p:par>
                                <p:cTn id="97" presetID="0" presetClass="path" presetSubtype="0" repeatCount="indefinite" fill="hold" grpId="0" nodeType="withEffect">
                                  <p:stCondLst>
                                    <p:cond delay="0"/>
                                  </p:stCondLst>
                                  <p:childTnLst>
                                    <p:animMotion origin="layout" path="M 0.01232 -0.00069 L -0.01615 0.00046 L 0.01232 -0.00069 Z " pathEditMode="relative" ptsTypes="AAA">
                                      <p:cBhvr>
                                        <p:cTn id="98" dur="3000" fill="hold"/>
                                        <p:tgtEl>
                                          <p:spTgt spid="319"/>
                                        </p:tgtEl>
                                        <p:attrNameLst>
                                          <p:attrName>ppt_x</p:attrName>
                                          <p:attrName>ppt_y</p:attrName>
                                        </p:attrNameLst>
                                      </p:cBhvr>
                                    </p:animMotion>
                                  </p:childTnLst>
                                </p:cTn>
                              </p:par>
                              <p:par>
                                <p:cTn id="99"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100" dur="3000" fill="hold"/>
                                        <p:tgtEl>
                                          <p:spTgt spid="320"/>
                                        </p:tgtEl>
                                        <p:attrNameLst>
                                          <p:attrName>ppt_x</p:attrName>
                                          <p:attrName>ppt_y</p:attrName>
                                        </p:attrNameLst>
                                      </p:cBhvr>
                                    </p:animMotion>
                                  </p:childTnLst>
                                </p:cTn>
                              </p:par>
                              <p:par>
                                <p:cTn id="101"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102" dur="3000" fill="hold"/>
                                        <p:tgtEl>
                                          <p:spTgt spid="324"/>
                                        </p:tgtEl>
                                        <p:attrNameLst>
                                          <p:attrName>ppt_x</p:attrName>
                                          <p:attrName>ppt_y</p:attrName>
                                        </p:attrNameLst>
                                      </p:cBhvr>
                                    </p:animMotion>
                                  </p:childTnLst>
                                </p:cTn>
                              </p:par>
                              <p:par>
                                <p:cTn id="103"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104" dur="3000" fill="hold"/>
                                        <p:tgtEl>
                                          <p:spTgt spid="325"/>
                                        </p:tgtEl>
                                        <p:attrNameLst>
                                          <p:attrName>ppt_x</p:attrName>
                                          <p:attrName>ppt_y</p:attrName>
                                        </p:attrNameLst>
                                      </p:cBhvr>
                                    </p:animMotion>
                                  </p:childTnLst>
                                </p:cTn>
                              </p:par>
                              <p:par>
                                <p:cTn id="105" presetID="0" presetClass="path" presetSubtype="0" repeatCount="indefinite" fill="hold" grpId="0" nodeType="withEffect">
                                  <p:stCondLst>
                                    <p:cond delay="0"/>
                                  </p:stCondLst>
                                  <p:childTnLst>
                                    <p:animMotion origin="layout" path="M -0.01216 0.00139 L 0.01319 0.00139 L -0.01216 0.00139 Z " pathEditMode="relative" ptsTypes="AAA">
                                      <p:cBhvr>
                                        <p:cTn id="106" dur="3000" fill="hold"/>
                                        <p:tgtEl>
                                          <p:spTgt spid="321"/>
                                        </p:tgtEl>
                                        <p:attrNameLst>
                                          <p:attrName>ppt_x</p:attrName>
                                          <p:attrName>ppt_y</p:attrName>
                                        </p:attrNameLst>
                                      </p:cBhvr>
                                    </p:animMotion>
                                  </p:childTnLst>
                                </p:cTn>
                              </p:par>
                              <p:par>
                                <p:cTn id="107"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108" dur="3000" fill="hold"/>
                                        <p:tgtEl>
                                          <p:spTgt spid="322"/>
                                        </p:tgtEl>
                                        <p:attrNameLst>
                                          <p:attrName>ppt_x</p:attrName>
                                          <p:attrName>ppt_y</p:attrName>
                                        </p:attrNameLst>
                                      </p:cBhvr>
                                    </p:animMotion>
                                  </p:childTnLst>
                                </p:cTn>
                              </p:par>
                              <p:par>
                                <p:cTn id="109"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110" dur="3000" fill="hold"/>
                                        <p:tgtEl>
                                          <p:spTgt spid="323"/>
                                        </p:tgtEl>
                                        <p:attrNameLst>
                                          <p:attrName>ppt_x</p:attrName>
                                          <p:attrName>ppt_y</p:attrName>
                                        </p:attrNameLst>
                                      </p:cBhvr>
                                    </p:animMotion>
                                  </p:childTnLst>
                                </p:cTn>
                              </p:par>
                              <p:par>
                                <p:cTn id="111"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112" dur="3000" fill="hold"/>
                                        <p:tgtEl>
                                          <p:spTgt spid="326"/>
                                        </p:tgtEl>
                                        <p:attrNameLst>
                                          <p:attrName>ppt_x</p:attrName>
                                          <p:attrName>ppt_y</p:attrName>
                                        </p:attrNameLst>
                                      </p:cBhvr>
                                    </p:animMotion>
                                  </p:childTnLst>
                                </p:cTn>
                              </p:par>
                              <p:par>
                                <p:cTn id="113" presetID="0" presetClass="path" presetSubtype="0" repeatCount="indefinite" fill="hold" grpId="0" nodeType="withEffect">
                                  <p:stCondLst>
                                    <p:cond delay="0"/>
                                  </p:stCondLst>
                                  <p:childTnLst>
                                    <p:animMotion origin="layout" path="M 0.01232 -0.00069 L -0.01615 0.00046 L 0.01232 -0.00069 Z " pathEditMode="relative" ptsTypes="AAA">
                                      <p:cBhvr>
                                        <p:cTn id="114" dur="3000" fill="hold"/>
                                        <p:tgtEl>
                                          <p:spTgt spid="327"/>
                                        </p:tgtEl>
                                        <p:attrNameLst>
                                          <p:attrName>ppt_x</p:attrName>
                                          <p:attrName>ppt_y</p:attrName>
                                        </p:attrNameLst>
                                      </p:cBhvr>
                                    </p:animMotion>
                                  </p:childTnLst>
                                </p:cTn>
                              </p:par>
                              <p:par>
                                <p:cTn id="115"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116" dur="3000" fill="hold"/>
                                        <p:tgtEl>
                                          <p:spTgt spid="328"/>
                                        </p:tgtEl>
                                        <p:attrNameLst>
                                          <p:attrName>ppt_x</p:attrName>
                                          <p:attrName>ppt_y</p:attrName>
                                        </p:attrNameLst>
                                      </p:cBhvr>
                                    </p:animMotion>
                                  </p:childTnLst>
                                </p:cTn>
                              </p:par>
                              <p:par>
                                <p:cTn id="117"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118" dur="3000" fill="hold"/>
                                        <p:tgtEl>
                                          <p:spTgt spid="332"/>
                                        </p:tgtEl>
                                        <p:attrNameLst>
                                          <p:attrName>ppt_x</p:attrName>
                                          <p:attrName>ppt_y</p:attrName>
                                        </p:attrNameLst>
                                      </p:cBhvr>
                                    </p:animMotion>
                                  </p:childTnLst>
                                </p:cTn>
                              </p:par>
                              <p:par>
                                <p:cTn id="119"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120" dur="3000" fill="hold"/>
                                        <p:tgtEl>
                                          <p:spTgt spid="333"/>
                                        </p:tgtEl>
                                        <p:attrNameLst>
                                          <p:attrName>ppt_x</p:attrName>
                                          <p:attrName>ppt_y</p:attrName>
                                        </p:attrNameLst>
                                      </p:cBhvr>
                                    </p:animMotion>
                                  </p:childTnLst>
                                </p:cTn>
                              </p:par>
                              <p:par>
                                <p:cTn id="121" presetID="0" presetClass="path" presetSubtype="0" repeatCount="indefinite" fill="hold" grpId="0" nodeType="withEffect">
                                  <p:stCondLst>
                                    <p:cond delay="0"/>
                                  </p:stCondLst>
                                  <p:childTnLst>
                                    <p:animMotion origin="layout" path="M -0.01216 0.00139 L 0.01319 0.00139 L -0.01216 0.00139 Z " pathEditMode="relative" ptsTypes="AAA">
                                      <p:cBhvr>
                                        <p:cTn id="122" dur="3000" fill="hold"/>
                                        <p:tgtEl>
                                          <p:spTgt spid="329"/>
                                        </p:tgtEl>
                                        <p:attrNameLst>
                                          <p:attrName>ppt_x</p:attrName>
                                          <p:attrName>ppt_y</p:attrName>
                                        </p:attrNameLst>
                                      </p:cBhvr>
                                    </p:animMotion>
                                  </p:childTnLst>
                                </p:cTn>
                              </p:par>
                              <p:par>
                                <p:cTn id="123"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124" dur="3000" fill="hold"/>
                                        <p:tgtEl>
                                          <p:spTgt spid="330"/>
                                        </p:tgtEl>
                                        <p:attrNameLst>
                                          <p:attrName>ppt_x</p:attrName>
                                          <p:attrName>ppt_y</p:attrName>
                                        </p:attrNameLst>
                                      </p:cBhvr>
                                    </p:animMotion>
                                  </p:childTnLst>
                                </p:cTn>
                              </p:par>
                              <p:par>
                                <p:cTn id="125"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126" dur="3000" fill="hold"/>
                                        <p:tgtEl>
                                          <p:spTgt spid="331"/>
                                        </p:tgtEl>
                                        <p:attrNameLst>
                                          <p:attrName>ppt_x</p:attrName>
                                          <p:attrName>ppt_y</p:attrName>
                                        </p:attrNameLst>
                                      </p:cBhvr>
                                    </p:animMotion>
                                  </p:childTnLst>
                                </p:cTn>
                              </p:par>
                              <p:par>
                                <p:cTn id="127"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128" dur="3000" fill="hold"/>
                                        <p:tgtEl>
                                          <p:spTgt spid="334"/>
                                        </p:tgtEl>
                                        <p:attrNameLst>
                                          <p:attrName>ppt_x</p:attrName>
                                          <p:attrName>ppt_y</p:attrName>
                                        </p:attrNameLst>
                                      </p:cBhvr>
                                    </p:animMotion>
                                  </p:childTnLst>
                                </p:cTn>
                              </p:par>
                              <p:par>
                                <p:cTn id="129" presetID="0" presetClass="path" presetSubtype="0" repeatCount="indefinite" fill="hold" grpId="0" nodeType="withEffect">
                                  <p:stCondLst>
                                    <p:cond delay="0"/>
                                  </p:stCondLst>
                                  <p:childTnLst>
                                    <p:animMotion origin="layout" path="M 0.01232 -0.00069 L -0.01615 0.00046 L 0.01232 -0.00069 Z " pathEditMode="relative" ptsTypes="AAA">
                                      <p:cBhvr>
                                        <p:cTn id="130" dur="3000" fill="hold"/>
                                        <p:tgtEl>
                                          <p:spTgt spid="335"/>
                                        </p:tgtEl>
                                        <p:attrNameLst>
                                          <p:attrName>ppt_x</p:attrName>
                                          <p:attrName>ppt_y</p:attrName>
                                        </p:attrNameLst>
                                      </p:cBhvr>
                                    </p:animMotion>
                                  </p:childTnLst>
                                </p:cTn>
                              </p:par>
                              <p:par>
                                <p:cTn id="131"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132" dur="3000" fill="hold"/>
                                        <p:tgtEl>
                                          <p:spTgt spid="336"/>
                                        </p:tgtEl>
                                        <p:attrNameLst>
                                          <p:attrName>ppt_x</p:attrName>
                                          <p:attrName>ppt_y</p:attrName>
                                        </p:attrNameLst>
                                      </p:cBhvr>
                                    </p:animMotion>
                                  </p:childTnLst>
                                </p:cTn>
                              </p:par>
                              <p:par>
                                <p:cTn id="133"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134" dur="3000" fill="hold"/>
                                        <p:tgtEl>
                                          <p:spTgt spid="340"/>
                                        </p:tgtEl>
                                        <p:attrNameLst>
                                          <p:attrName>ppt_x</p:attrName>
                                          <p:attrName>ppt_y</p:attrName>
                                        </p:attrNameLst>
                                      </p:cBhvr>
                                    </p:animMotion>
                                  </p:childTnLst>
                                </p:cTn>
                              </p:par>
                              <p:par>
                                <p:cTn id="135"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136" dur="3000" fill="hold"/>
                                        <p:tgtEl>
                                          <p:spTgt spid="341"/>
                                        </p:tgtEl>
                                        <p:attrNameLst>
                                          <p:attrName>ppt_x</p:attrName>
                                          <p:attrName>ppt_y</p:attrName>
                                        </p:attrNameLst>
                                      </p:cBhvr>
                                    </p:animMotion>
                                  </p:childTnLst>
                                </p:cTn>
                              </p:par>
                              <p:par>
                                <p:cTn id="137" presetID="0" presetClass="path" presetSubtype="0" repeatCount="indefinite" fill="hold" grpId="0" nodeType="withEffect">
                                  <p:stCondLst>
                                    <p:cond delay="0"/>
                                  </p:stCondLst>
                                  <p:childTnLst>
                                    <p:animMotion origin="layout" path="M -0.01216 0.00139 L 0.01319 0.00139 L -0.01216 0.00139 Z " pathEditMode="relative" ptsTypes="AAA">
                                      <p:cBhvr>
                                        <p:cTn id="138" dur="3000" fill="hold"/>
                                        <p:tgtEl>
                                          <p:spTgt spid="337"/>
                                        </p:tgtEl>
                                        <p:attrNameLst>
                                          <p:attrName>ppt_x</p:attrName>
                                          <p:attrName>ppt_y</p:attrName>
                                        </p:attrNameLst>
                                      </p:cBhvr>
                                    </p:animMotion>
                                  </p:childTnLst>
                                </p:cTn>
                              </p:par>
                              <p:par>
                                <p:cTn id="139"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140" dur="3000" fill="hold"/>
                                        <p:tgtEl>
                                          <p:spTgt spid="338"/>
                                        </p:tgtEl>
                                        <p:attrNameLst>
                                          <p:attrName>ppt_x</p:attrName>
                                          <p:attrName>ppt_y</p:attrName>
                                        </p:attrNameLst>
                                      </p:cBhvr>
                                    </p:animMotion>
                                  </p:childTnLst>
                                </p:cTn>
                              </p:par>
                              <p:par>
                                <p:cTn id="141"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142" dur="3000" fill="hold"/>
                                        <p:tgtEl>
                                          <p:spTgt spid="339"/>
                                        </p:tgtEl>
                                        <p:attrNameLst>
                                          <p:attrName>ppt_x</p:attrName>
                                          <p:attrName>ppt_y</p:attrName>
                                        </p:attrNameLst>
                                      </p:cBhvr>
                                    </p:animMotion>
                                  </p:childTnLst>
                                </p:cTn>
                              </p:par>
                              <p:par>
                                <p:cTn id="143"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144" dur="3000" fill="hold"/>
                                        <p:tgtEl>
                                          <p:spTgt spid="342"/>
                                        </p:tgtEl>
                                        <p:attrNameLst>
                                          <p:attrName>ppt_x</p:attrName>
                                          <p:attrName>ppt_y</p:attrName>
                                        </p:attrNameLst>
                                      </p:cBhvr>
                                    </p:animMotion>
                                  </p:childTnLst>
                                </p:cTn>
                              </p:par>
                              <p:par>
                                <p:cTn id="145" presetID="0" presetClass="path" presetSubtype="0" repeatCount="indefinite" fill="hold" grpId="0" nodeType="withEffect">
                                  <p:stCondLst>
                                    <p:cond delay="0"/>
                                  </p:stCondLst>
                                  <p:childTnLst>
                                    <p:animMotion origin="layout" path="M 0.01232 -0.00069 L -0.01615 0.00046 L 0.01232 -0.00069 Z " pathEditMode="relative" ptsTypes="AAA">
                                      <p:cBhvr>
                                        <p:cTn id="146" dur="3000" fill="hold"/>
                                        <p:tgtEl>
                                          <p:spTgt spid="343"/>
                                        </p:tgtEl>
                                        <p:attrNameLst>
                                          <p:attrName>ppt_x</p:attrName>
                                          <p:attrName>ppt_y</p:attrName>
                                        </p:attrNameLst>
                                      </p:cBhvr>
                                    </p:animMotion>
                                  </p:childTnLst>
                                </p:cTn>
                              </p:par>
                              <p:par>
                                <p:cTn id="147"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148" dur="3000" fill="hold"/>
                                        <p:tgtEl>
                                          <p:spTgt spid="344"/>
                                        </p:tgtEl>
                                        <p:attrNameLst>
                                          <p:attrName>ppt_x</p:attrName>
                                          <p:attrName>ppt_y</p:attrName>
                                        </p:attrNameLst>
                                      </p:cBhvr>
                                    </p:animMotion>
                                  </p:childTnLst>
                                </p:cTn>
                              </p:par>
                              <p:par>
                                <p:cTn id="149"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150" dur="3000" fill="hold"/>
                                        <p:tgtEl>
                                          <p:spTgt spid="348"/>
                                        </p:tgtEl>
                                        <p:attrNameLst>
                                          <p:attrName>ppt_x</p:attrName>
                                          <p:attrName>ppt_y</p:attrName>
                                        </p:attrNameLst>
                                      </p:cBhvr>
                                    </p:animMotion>
                                  </p:childTnLst>
                                </p:cTn>
                              </p:par>
                              <p:par>
                                <p:cTn id="151"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152" dur="3000" fill="hold"/>
                                        <p:tgtEl>
                                          <p:spTgt spid="349"/>
                                        </p:tgtEl>
                                        <p:attrNameLst>
                                          <p:attrName>ppt_x</p:attrName>
                                          <p:attrName>ppt_y</p:attrName>
                                        </p:attrNameLst>
                                      </p:cBhvr>
                                    </p:animMotion>
                                  </p:childTnLst>
                                </p:cTn>
                              </p:par>
                              <p:par>
                                <p:cTn id="153" presetID="0" presetClass="path" presetSubtype="0" repeatCount="indefinite" fill="hold" grpId="0" nodeType="withEffect">
                                  <p:stCondLst>
                                    <p:cond delay="0"/>
                                  </p:stCondLst>
                                  <p:childTnLst>
                                    <p:animMotion origin="layout" path="M -0.01216 0.00139 L 0.01319 0.00139 L -0.01216 0.00139 Z " pathEditMode="relative" ptsTypes="AAA">
                                      <p:cBhvr>
                                        <p:cTn id="154" dur="3000" fill="hold"/>
                                        <p:tgtEl>
                                          <p:spTgt spid="345"/>
                                        </p:tgtEl>
                                        <p:attrNameLst>
                                          <p:attrName>ppt_x</p:attrName>
                                          <p:attrName>ppt_y</p:attrName>
                                        </p:attrNameLst>
                                      </p:cBhvr>
                                    </p:animMotion>
                                  </p:childTnLst>
                                </p:cTn>
                              </p:par>
                              <p:par>
                                <p:cTn id="155"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156" dur="3000" fill="hold"/>
                                        <p:tgtEl>
                                          <p:spTgt spid="346"/>
                                        </p:tgtEl>
                                        <p:attrNameLst>
                                          <p:attrName>ppt_x</p:attrName>
                                          <p:attrName>ppt_y</p:attrName>
                                        </p:attrNameLst>
                                      </p:cBhvr>
                                    </p:animMotion>
                                  </p:childTnLst>
                                </p:cTn>
                              </p:par>
                              <p:par>
                                <p:cTn id="157"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158" dur="3000" fill="hold"/>
                                        <p:tgtEl>
                                          <p:spTgt spid="347"/>
                                        </p:tgtEl>
                                        <p:attrNameLst>
                                          <p:attrName>ppt_x</p:attrName>
                                          <p:attrName>ppt_y</p:attrName>
                                        </p:attrNameLst>
                                      </p:cBhvr>
                                    </p:animMotion>
                                  </p:childTnLst>
                                </p:cTn>
                              </p:par>
                              <p:par>
                                <p:cTn id="159"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160" dur="3000" fill="hold"/>
                                        <p:tgtEl>
                                          <p:spTgt spid="350"/>
                                        </p:tgtEl>
                                        <p:attrNameLst>
                                          <p:attrName>ppt_x</p:attrName>
                                          <p:attrName>ppt_y</p:attrName>
                                        </p:attrNameLst>
                                      </p:cBhvr>
                                    </p:animMotion>
                                  </p:childTnLst>
                                </p:cTn>
                              </p:par>
                              <p:par>
                                <p:cTn id="161" presetID="0" presetClass="path" presetSubtype="0" repeatCount="indefinite" fill="hold" grpId="0" nodeType="withEffect">
                                  <p:stCondLst>
                                    <p:cond delay="0"/>
                                  </p:stCondLst>
                                  <p:childTnLst>
                                    <p:animMotion origin="layout" path="M 0.01232 -0.00069 L -0.01615 0.00046 L 0.01232 -0.00069 Z " pathEditMode="relative" ptsTypes="AAA">
                                      <p:cBhvr>
                                        <p:cTn id="162" dur="3000" fill="hold"/>
                                        <p:tgtEl>
                                          <p:spTgt spid="351"/>
                                        </p:tgtEl>
                                        <p:attrNameLst>
                                          <p:attrName>ppt_x</p:attrName>
                                          <p:attrName>ppt_y</p:attrName>
                                        </p:attrNameLst>
                                      </p:cBhvr>
                                    </p:animMotion>
                                  </p:childTnLst>
                                </p:cTn>
                              </p:par>
                              <p:par>
                                <p:cTn id="163"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164" dur="3000" fill="hold"/>
                                        <p:tgtEl>
                                          <p:spTgt spid="352"/>
                                        </p:tgtEl>
                                        <p:attrNameLst>
                                          <p:attrName>ppt_x</p:attrName>
                                          <p:attrName>ppt_y</p:attrName>
                                        </p:attrNameLst>
                                      </p:cBhvr>
                                    </p:animMotion>
                                  </p:childTnLst>
                                </p:cTn>
                              </p:par>
                              <p:par>
                                <p:cTn id="165"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166" dur="3000" fill="hold"/>
                                        <p:tgtEl>
                                          <p:spTgt spid="356"/>
                                        </p:tgtEl>
                                        <p:attrNameLst>
                                          <p:attrName>ppt_x</p:attrName>
                                          <p:attrName>ppt_y</p:attrName>
                                        </p:attrNameLst>
                                      </p:cBhvr>
                                    </p:animMotion>
                                  </p:childTnLst>
                                </p:cTn>
                              </p:par>
                              <p:par>
                                <p:cTn id="167"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168" dur="3000" fill="hold"/>
                                        <p:tgtEl>
                                          <p:spTgt spid="357"/>
                                        </p:tgtEl>
                                        <p:attrNameLst>
                                          <p:attrName>ppt_x</p:attrName>
                                          <p:attrName>ppt_y</p:attrName>
                                        </p:attrNameLst>
                                      </p:cBhvr>
                                    </p:animMotion>
                                  </p:childTnLst>
                                </p:cTn>
                              </p:par>
                              <p:par>
                                <p:cTn id="169" presetID="0" presetClass="path" presetSubtype="0" repeatCount="indefinite" fill="hold" grpId="0" nodeType="withEffect">
                                  <p:stCondLst>
                                    <p:cond delay="0"/>
                                  </p:stCondLst>
                                  <p:childTnLst>
                                    <p:animMotion origin="layout" path="M -0.01216 0.00139 L 0.01319 0.00139 L -0.01216 0.00139 Z " pathEditMode="relative" ptsTypes="AAA">
                                      <p:cBhvr>
                                        <p:cTn id="170" dur="3000" fill="hold"/>
                                        <p:tgtEl>
                                          <p:spTgt spid="353"/>
                                        </p:tgtEl>
                                        <p:attrNameLst>
                                          <p:attrName>ppt_x</p:attrName>
                                          <p:attrName>ppt_y</p:attrName>
                                        </p:attrNameLst>
                                      </p:cBhvr>
                                    </p:animMotion>
                                  </p:childTnLst>
                                </p:cTn>
                              </p:par>
                              <p:par>
                                <p:cTn id="171"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172" dur="3000" fill="hold"/>
                                        <p:tgtEl>
                                          <p:spTgt spid="354"/>
                                        </p:tgtEl>
                                        <p:attrNameLst>
                                          <p:attrName>ppt_x</p:attrName>
                                          <p:attrName>ppt_y</p:attrName>
                                        </p:attrNameLst>
                                      </p:cBhvr>
                                    </p:animMotion>
                                  </p:childTnLst>
                                </p:cTn>
                              </p:par>
                              <p:par>
                                <p:cTn id="173"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174" dur="3000" fill="hold"/>
                                        <p:tgtEl>
                                          <p:spTgt spid="355"/>
                                        </p:tgtEl>
                                        <p:attrNameLst>
                                          <p:attrName>ppt_x</p:attrName>
                                          <p:attrName>ppt_y</p:attrName>
                                        </p:attrNameLst>
                                      </p:cBhvr>
                                    </p:animMotion>
                                  </p:childTnLst>
                                </p:cTn>
                              </p:par>
                              <p:par>
                                <p:cTn id="175"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176" dur="3000" fill="hold"/>
                                        <p:tgtEl>
                                          <p:spTgt spid="358"/>
                                        </p:tgtEl>
                                        <p:attrNameLst>
                                          <p:attrName>ppt_x</p:attrName>
                                          <p:attrName>ppt_y</p:attrName>
                                        </p:attrNameLst>
                                      </p:cBhvr>
                                    </p:animMotion>
                                  </p:childTnLst>
                                </p:cTn>
                              </p:par>
                              <p:par>
                                <p:cTn id="177" presetID="0" presetClass="path" presetSubtype="0" repeatCount="indefinite" fill="hold" grpId="0" nodeType="withEffect">
                                  <p:stCondLst>
                                    <p:cond delay="0"/>
                                  </p:stCondLst>
                                  <p:childTnLst>
                                    <p:animMotion origin="layout" path="M 0.01232 -0.00069 L -0.01615 0.00046 L 0.01232 -0.00069 Z " pathEditMode="relative" ptsTypes="AAA">
                                      <p:cBhvr>
                                        <p:cTn id="178" dur="3000" fill="hold"/>
                                        <p:tgtEl>
                                          <p:spTgt spid="359"/>
                                        </p:tgtEl>
                                        <p:attrNameLst>
                                          <p:attrName>ppt_x</p:attrName>
                                          <p:attrName>ppt_y</p:attrName>
                                        </p:attrNameLst>
                                      </p:cBhvr>
                                    </p:animMotion>
                                  </p:childTnLst>
                                </p:cTn>
                              </p:par>
                              <p:par>
                                <p:cTn id="179"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180" dur="3000" fill="hold"/>
                                        <p:tgtEl>
                                          <p:spTgt spid="360"/>
                                        </p:tgtEl>
                                        <p:attrNameLst>
                                          <p:attrName>ppt_x</p:attrName>
                                          <p:attrName>ppt_y</p:attrName>
                                        </p:attrNameLst>
                                      </p:cBhvr>
                                    </p:animMotion>
                                  </p:childTnLst>
                                </p:cTn>
                              </p:par>
                              <p:par>
                                <p:cTn id="181"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182" dur="3000" fill="hold"/>
                                        <p:tgtEl>
                                          <p:spTgt spid="364"/>
                                        </p:tgtEl>
                                        <p:attrNameLst>
                                          <p:attrName>ppt_x</p:attrName>
                                          <p:attrName>ppt_y</p:attrName>
                                        </p:attrNameLst>
                                      </p:cBhvr>
                                    </p:animMotion>
                                  </p:childTnLst>
                                </p:cTn>
                              </p:par>
                              <p:par>
                                <p:cTn id="183"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184" dur="3000" fill="hold"/>
                                        <p:tgtEl>
                                          <p:spTgt spid="365"/>
                                        </p:tgtEl>
                                        <p:attrNameLst>
                                          <p:attrName>ppt_x</p:attrName>
                                          <p:attrName>ppt_y</p:attrName>
                                        </p:attrNameLst>
                                      </p:cBhvr>
                                    </p:animMotion>
                                  </p:childTnLst>
                                </p:cTn>
                              </p:par>
                              <p:par>
                                <p:cTn id="185" presetID="0" presetClass="path" presetSubtype="0" repeatCount="indefinite" fill="hold" grpId="0" nodeType="withEffect">
                                  <p:stCondLst>
                                    <p:cond delay="0"/>
                                  </p:stCondLst>
                                  <p:childTnLst>
                                    <p:animMotion origin="layout" path="M -0.01216 0.00139 L 0.01319 0.00139 L -0.01216 0.00139 Z " pathEditMode="relative" ptsTypes="AAA">
                                      <p:cBhvr>
                                        <p:cTn id="186" dur="3000" fill="hold"/>
                                        <p:tgtEl>
                                          <p:spTgt spid="361"/>
                                        </p:tgtEl>
                                        <p:attrNameLst>
                                          <p:attrName>ppt_x</p:attrName>
                                          <p:attrName>ppt_y</p:attrName>
                                        </p:attrNameLst>
                                      </p:cBhvr>
                                    </p:animMotion>
                                  </p:childTnLst>
                                </p:cTn>
                              </p:par>
                              <p:par>
                                <p:cTn id="187"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188" dur="3000" fill="hold"/>
                                        <p:tgtEl>
                                          <p:spTgt spid="362"/>
                                        </p:tgtEl>
                                        <p:attrNameLst>
                                          <p:attrName>ppt_x</p:attrName>
                                          <p:attrName>ppt_y</p:attrName>
                                        </p:attrNameLst>
                                      </p:cBhvr>
                                    </p:animMotion>
                                  </p:childTnLst>
                                </p:cTn>
                              </p:par>
                              <p:par>
                                <p:cTn id="189"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190" dur="3000" fill="hold"/>
                                        <p:tgtEl>
                                          <p:spTgt spid="363"/>
                                        </p:tgtEl>
                                        <p:attrNameLst>
                                          <p:attrName>ppt_x</p:attrName>
                                          <p:attrName>ppt_y</p:attrName>
                                        </p:attrNameLst>
                                      </p:cBhvr>
                                    </p:animMotion>
                                  </p:childTnLst>
                                </p:cTn>
                              </p:par>
                              <p:par>
                                <p:cTn id="191"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192" dur="3000" fill="hold"/>
                                        <p:tgtEl>
                                          <p:spTgt spid="366"/>
                                        </p:tgtEl>
                                        <p:attrNameLst>
                                          <p:attrName>ppt_x</p:attrName>
                                          <p:attrName>ppt_y</p:attrName>
                                        </p:attrNameLst>
                                      </p:cBhvr>
                                    </p:animMotion>
                                  </p:childTnLst>
                                </p:cTn>
                              </p:par>
                              <p:par>
                                <p:cTn id="193" presetID="0" presetClass="path" presetSubtype="0" repeatCount="indefinite" fill="hold" grpId="0" nodeType="withEffect">
                                  <p:stCondLst>
                                    <p:cond delay="0"/>
                                  </p:stCondLst>
                                  <p:childTnLst>
                                    <p:animMotion origin="layout" path="M 0.01232 -0.00069 L -0.01615 0.00046 L 0.01232 -0.00069 Z " pathEditMode="relative" ptsTypes="AAA">
                                      <p:cBhvr>
                                        <p:cTn id="194" dur="3000" fill="hold"/>
                                        <p:tgtEl>
                                          <p:spTgt spid="367"/>
                                        </p:tgtEl>
                                        <p:attrNameLst>
                                          <p:attrName>ppt_x</p:attrName>
                                          <p:attrName>ppt_y</p:attrName>
                                        </p:attrNameLst>
                                      </p:cBhvr>
                                    </p:animMotion>
                                  </p:childTnLst>
                                </p:cTn>
                              </p:par>
                              <p:par>
                                <p:cTn id="195"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196" dur="3000" fill="hold"/>
                                        <p:tgtEl>
                                          <p:spTgt spid="368"/>
                                        </p:tgtEl>
                                        <p:attrNameLst>
                                          <p:attrName>ppt_x</p:attrName>
                                          <p:attrName>ppt_y</p:attrName>
                                        </p:attrNameLst>
                                      </p:cBhvr>
                                    </p:animMotion>
                                  </p:childTnLst>
                                </p:cTn>
                              </p:par>
                              <p:par>
                                <p:cTn id="197"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198" dur="3000" fill="hold"/>
                                        <p:tgtEl>
                                          <p:spTgt spid="436"/>
                                        </p:tgtEl>
                                        <p:attrNameLst>
                                          <p:attrName>ppt_x</p:attrName>
                                          <p:attrName>ppt_y</p:attrName>
                                        </p:attrNameLst>
                                      </p:cBhvr>
                                    </p:animMotion>
                                  </p:childTnLst>
                                </p:cTn>
                              </p:par>
                              <p:par>
                                <p:cTn id="199"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200" dur="3000" fill="hold"/>
                                        <p:tgtEl>
                                          <p:spTgt spid="437"/>
                                        </p:tgtEl>
                                        <p:attrNameLst>
                                          <p:attrName>ppt_x</p:attrName>
                                          <p:attrName>ppt_y</p:attrName>
                                        </p:attrNameLst>
                                      </p:cBhvr>
                                    </p:animMotion>
                                  </p:childTnLst>
                                </p:cTn>
                              </p:par>
                              <p:par>
                                <p:cTn id="201" presetID="0" presetClass="path" presetSubtype="0" repeatCount="indefinite" fill="hold" grpId="0" nodeType="withEffect">
                                  <p:stCondLst>
                                    <p:cond delay="0"/>
                                  </p:stCondLst>
                                  <p:childTnLst>
                                    <p:animMotion origin="layout" path="M -0.01216 0.00139 L 0.01319 0.00139 L -0.01216 0.00139 Z " pathEditMode="relative" ptsTypes="AAA">
                                      <p:cBhvr>
                                        <p:cTn id="202" dur="3000" fill="hold"/>
                                        <p:tgtEl>
                                          <p:spTgt spid="433"/>
                                        </p:tgtEl>
                                        <p:attrNameLst>
                                          <p:attrName>ppt_x</p:attrName>
                                          <p:attrName>ppt_y</p:attrName>
                                        </p:attrNameLst>
                                      </p:cBhvr>
                                    </p:animMotion>
                                  </p:childTnLst>
                                </p:cTn>
                              </p:par>
                              <p:par>
                                <p:cTn id="203"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204" dur="3000" fill="hold"/>
                                        <p:tgtEl>
                                          <p:spTgt spid="434"/>
                                        </p:tgtEl>
                                        <p:attrNameLst>
                                          <p:attrName>ppt_x</p:attrName>
                                          <p:attrName>ppt_y</p:attrName>
                                        </p:attrNameLst>
                                      </p:cBhvr>
                                    </p:animMotion>
                                  </p:childTnLst>
                                </p:cTn>
                              </p:par>
                              <p:par>
                                <p:cTn id="205"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206" dur="3000" fill="hold"/>
                                        <p:tgtEl>
                                          <p:spTgt spid="435"/>
                                        </p:tgtEl>
                                        <p:attrNameLst>
                                          <p:attrName>ppt_x</p:attrName>
                                          <p:attrName>ppt_y</p:attrName>
                                        </p:attrNameLst>
                                      </p:cBhvr>
                                    </p:animMotion>
                                  </p:childTnLst>
                                </p:cTn>
                              </p:par>
                              <p:par>
                                <p:cTn id="207"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208" dur="3000" fill="hold"/>
                                        <p:tgtEl>
                                          <p:spTgt spid="438"/>
                                        </p:tgtEl>
                                        <p:attrNameLst>
                                          <p:attrName>ppt_x</p:attrName>
                                          <p:attrName>ppt_y</p:attrName>
                                        </p:attrNameLst>
                                      </p:cBhvr>
                                    </p:animMotion>
                                  </p:childTnLst>
                                </p:cTn>
                              </p:par>
                              <p:par>
                                <p:cTn id="209" presetID="0" presetClass="path" presetSubtype="0" repeatCount="indefinite" fill="hold" grpId="0" nodeType="withEffect">
                                  <p:stCondLst>
                                    <p:cond delay="0"/>
                                  </p:stCondLst>
                                  <p:childTnLst>
                                    <p:animMotion origin="layout" path="M 0.01232 -0.00069 L -0.01615 0.00046 L 0.01232 -0.00069 Z " pathEditMode="relative" ptsTypes="AAA">
                                      <p:cBhvr>
                                        <p:cTn id="210" dur="3000" fill="hold"/>
                                        <p:tgtEl>
                                          <p:spTgt spid="439"/>
                                        </p:tgtEl>
                                        <p:attrNameLst>
                                          <p:attrName>ppt_x</p:attrName>
                                          <p:attrName>ppt_y</p:attrName>
                                        </p:attrNameLst>
                                      </p:cBhvr>
                                    </p:animMotion>
                                  </p:childTnLst>
                                </p:cTn>
                              </p:par>
                              <p:par>
                                <p:cTn id="211"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212" dur="3000" fill="hold"/>
                                        <p:tgtEl>
                                          <p:spTgt spid="440"/>
                                        </p:tgtEl>
                                        <p:attrNameLst>
                                          <p:attrName>ppt_x</p:attrName>
                                          <p:attrName>ppt_y</p:attrName>
                                        </p:attrNameLst>
                                      </p:cBhvr>
                                    </p:animMotion>
                                  </p:childTnLst>
                                </p:cTn>
                              </p:par>
                              <p:par>
                                <p:cTn id="213"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214" dur="3000" fill="hold"/>
                                        <p:tgtEl>
                                          <p:spTgt spid="444"/>
                                        </p:tgtEl>
                                        <p:attrNameLst>
                                          <p:attrName>ppt_x</p:attrName>
                                          <p:attrName>ppt_y</p:attrName>
                                        </p:attrNameLst>
                                      </p:cBhvr>
                                    </p:animMotion>
                                  </p:childTnLst>
                                </p:cTn>
                              </p:par>
                              <p:par>
                                <p:cTn id="215"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216" dur="3000" fill="hold"/>
                                        <p:tgtEl>
                                          <p:spTgt spid="445"/>
                                        </p:tgtEl>
                                        <p:attrNameLst>
                                          <p:attrName>ppt_x</p:attrName>
                                          <p:attrName>ppt_y</p:attrName>
                                        </p:attrNameLst>
                                      </p:cBhvr>
                                    </p:animMotion>
                                  </p:childTnLst>
                                </p:cTn>
                              </p:par>
                              <p:par>
                                <p:cTn id="217" presetID="0" presetClass="path" presetSubtype="0" repeatCount="indefinite" fill="hold" grpId="0" nodeType="withEffect">
                                  <p:stCondLst>
                                    <p:cond delay="0"/>
                                  </p:stCondLst>
                                  <p:childTnLst>
                                    <p:animMotion origin="layout" path="M -0.01216 0.00139 L 0.01319 0.00139 L -0.01216 0.00139 Z " pathEditMode="relative" ptsTypes="AAA">
                                      <p:cBhvr>
                                        <p:cTn id="218" dur="3000" fill="hold"/>
                                        <p:tgtEl>
                                          <p:spTgt spid="441"/>
                                        </p:tgtEl>
                                        <p:attrNameLst>
                                          <p:attrName>ppt_x</p:attrName>
                                          <p:attrName>ppt_y</p:attrName>
                                        </p:attrNameLst>
                                      </p:cBhvr>
                                    </p:animMotion>
                                  </p:childTnLst>
                                </p:cTn>
                              </p:par>
                              <p:par>
                                <p:cTn id="219"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220" dur="3000" fill="hold"/>
                                        <p:tgtEl>
                                          <p:spTgt spid="442"/>
                                        </p:tgtEl>
                                        <p:attrNameLst>
                                          <p:attrName>ppt_x</p:attrName>
                                          <p:attrName>ppt_y</p:attrName>
                                        </p:attrNameLst>
                                      </p:cBhvr>
                                    </p:animMotion>
                                  </p:childTnLst>
                                </p:cTn>
                              </p:par>
                              <p:par>
                                <p:cTn id="221"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222" dur="3000" fill="hold"/>
                                        <p:tgtEl>
                                          <p:spTgt spid="443"/>
                                        </p:tgtEl>
                                        <p:attrNameLst>
                                          <p:attrName>ppt_x</p:attrName>
                                          <p:attrName>ppt_y</p:attrName>
                                        </p:attrNameLst>
                                      </p:cBhvr>
                                    </p:animMotion>
                                  </p:childTnLst>
                                </p:cTn>
                              </p:par>
                              <p:par>
                                <p:cTn id="223"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224" dur="3000" fill="hold"/>
                                        <p:tgtEl>
                                          <p:spTgt spid="446"/>
                                        </p:tgtEl>
                                        <p:attrNameLst>
                                          <p:attrName>ppt_x</p:attrName>
                                          <p:attrName>ppt_y</p:attrName>
                                        </p:attrNameLst>
                                      </p:cBhvr>
                                    </p:animMotion>
                                  </p:childTnLst>
                                </p:cTn>
                              </p:par>
                              <p:par>
                                <p:cTn id="225" presetID="0" presetClass="path" presetSubtype="0" repeatCount="indefinite" fill="hold" grpId="0" nodeType="withEffect">
                                  <p:stCondLst>
                                    <p:cond delay="0"/>
                                  </p:stCondLst>
                                  <p:childTnLst>
                                    <p:animMotion origin="layout" path="M 0.01232 -0.00069 L -0.01615 0.00046 L 0.01232 -0.00069 Z " pathEditMode="relative" ptsTypes="AAA">
                                      <p:cBhvr>
                                        <p:cTn id="226" dur="3000" fill="hold"/>
                                        <p:tgtEl>
                                          <p:spTgt spid="447"/>
                                        </p:tgtEl>
                                        <p:attrNameLst>
                                          <p:attrName>ppt_x</p:attrName>
                                          <p:attrName>ppt_y</p:attrName>
                                        </p:attrNameLst>
                                      </p:cBhvr>
                                    </p:animMotion>
                                  </p:childTnLst>
                                </p:cTn>
                              </p:par>
                              <p:par>
                                <p:cTn id="227"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228" dur="3000" fill="hold"/>
                                        <p:tgtEl>
                                          <p:spTgt spid="448"/>
                                        </p:tgtEl>
                                        <p:attrNameLst>
                                          <p:attrName>ppt_x</p:attrName>
                                          <p:attrName>ppt_y</p:attrName>
                                        </p:attrNameLst>
                                      </p:cBhvr>
                                    </p:animMotion>
                                  </p:childTnLst>
                                </p:cTn>
                              </p:par>
                              <p:par>
                                <p:cTn id="229"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230" dur="3000" fill="hold"/>
                                        <p:tgtEl>
                                          <p:spTgt spid="452"/>
                                        </p:tgtEl>
                                        <p:attrNameLst>
                                          <p:attrName>ppt_x</p:attrName>
                                          <p:attrName>ppt_y</p:attrName>
                                        </p:attrNameLst>
                                      </p:cBhvr>
                                    </p:animMotion>
                                  </p:childTnLst>
                                </p:cTn>
                              </p:par>
                              <p:par>
                                <p:cTn id="231"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232" dur="3000" fill="hold"/>
                                        <p:tgtEl>
                                          <p:spTgt spid="453"/>
                                        </p:tgtEl>
                                        <p:attrNameLst>
                                          <p:attrName>ppt_x</p:attrName>
                                          <p:attrName>ppt_y</p:attrName>
                                        </p:attrNameLst>
                                      </p:cBhvr>
                                    </p:animMotion>
                                  </p:childTnLst>
                                </p:cTn>
                              </p:par>
                              <p:par>
                                <p:cTn id="233" presetID="0" presetClass="path" presetSubtype="0" repeatCount="indefinite" fill="hold" grpId="0" nodeType="withEffect">
                                  <p:stCondLst>
                                    <p:cond delay="0"/>
                                  </p:stCondLst>
                                  <p:childTnLst>
                                    <p:animMotion origin="layout" path="M -0.01216 0.00139 L 0.01319 0.00139 L -0.01216 0.00139 Z " pathEditMode="relative" ptsTypes="AAA">
                                      <p:cBhvr>
                                        <p:cTn id="234" dur="3000" fill="hold"/>
                                        <p:tgtEl>
                                          <p:spTgt spid="449"/>
                                        </p:tgtEl>
                                        <p:attrNameLst>
                                          <p:attrName>ppt_x</p:attrName>
                                          <p:attrName>ppt_y</p:attrName>
                                        </p:attrNameLst>
                                      </p:cBhvr>
                                    </p:animMotion>
                                  </p:childTnLst>
                                </p:cTn>
                              </p:par>
                              <p:par>
                                <p:cTn id="235"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236" dur="3000" fill="hold"/>
                                        <p:tgtEl>
                                          <p:spTgt spid="450"/>
                                        </p:tgtEl>
                                        <p:attrNameLst>
                                          <p:attrName>ppt_x</p:attrName>
                                          <p:attrName>ppt_y</p:attrName>
                                        </p:attrNameLst>
                                      </p:cBhvr>
                                    </p:animMotion>
                                  </p:childTnLst>
                                </p:cTn>
                              </p:par>
                              <p:par>
                                <p:cTn id="237"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238" dur="3000" fill="hold"/>
                                        <p:tgtEl>
                                          <p:spTgt spid="451"/>
                                        </p:tgtEl>
                                        <p:attrNameLst>
                                          <p:attrName>ppt_x</p:attrName>
                                          <p:attrName>ppt_y</p:attrName>
                                        </p:attrNameLst>
                                      </p:cBhvr>
                                    </p:animMotion>
                                  </p:childTnLst>
                                </p:cTn>
                              </p:par>
                              <p:par>
                                <p:cTn id="239"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240" dur="3000" fill="hold"/>
                                        <p:tgtEl>
                                          <p:spTgt spid="454"/>
                                        </p:tgtEl>
                                        <p:attrNameLst>
                                          <p:attrName>ppt_x</p:attrName>
                                          <p:attrName>ppt_y</p:attrName>
                                        </p:attrNameLst>
                                      </p:cBhvr>
                                    </p:animMotion>
                                  </p:childTnLst>
                                </p:cTn>
                              </p:par>
                              <p:par>
                                <p:cTn id="241" presetID="0" presetClass="path" presetSubtype="0" repeatCount="indefinite" fill="hold" grpId="0" nodeType="withEffect">
                                  <p:stCondLst>
                                    <p:cond delay="0"/>
                                  </p:stCondLst>
                                  <p:childTnLst>
                                    <p:animMotion origin="layout" path="M 0.01232 -0.00069 L -0.01615 0.00046 L 0.01232 -0.00069 Z " pathEditMode="relative" ptsTypes="AAA">
                                      <p:cBhvr>
                                        <p:cTn id="242" dur="3000" fill="hold"/>
                                        <p:tgtEl>
                                          <p:spTgt spid="455"/>
                                        </p:tgtEl>
                                        <p:attrNameLst>
                                          <p:attrName>ppt_x</p:attrName>
                                          <p:attrName>ppt_y</p:attrName>
                                        </p:attrNameLst>
                                      </p:cBhvr>
                                    </p:animMotion>
                                  </p:childTnLst>
                                </p:cTn>
                              </p:par>
                              <p:par>
                                <p:cTn id="243"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244" dur="3000" fill="hold"/>
                                        <p:tgtEl>
                                          <p:spTgt spid="456"/>
                                        </p:tgtEl>
                                        <p:attrNameLst>
                                          <p:attrName>ppt_x</p:attrName>
                                          <p:attrName>ppt_y</p:attrName>
                                        </p:attrNameLst>
                                      </p:cBhvr>
                                    </p:animMotion>
                                  </p:childTnLst>
                                </p:cTn>
                              </p:par>
                              <p:par>
                                <p:cTn id="245"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246" dur="3000" fill="hold"/>
                                        <p:tgtEl>
                                          <p:spTgt spid="459"/>
                                        </p:tgtEl>
                                        <p:attrNameLst>
                                          <p:attrName>ppt_x</p:attrName>
                                          <p:attrName>ppt_y</p:attrName>
                                        </p:attrNameLst>
                                      </p:cBhvr>
                                    </p:animMotion>
                                  </p:childTnLst>
                                </p:cTn>
                              </p:par>
                              <p:par>
                                <p:cTn id="247"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248" dur="3000" fill="hold"/>
                                        <p:tgtEl>
                                          <p:spTgt spid="460"/>
                                        </p:tgtEl>
                                        <p:attrNameLst>
                                          <p:attrName>ppt_x</p:attrName>
                                          <p:attrName>ppt_y</p:attrName>
                                        </p:attrNameLst>
                                      </p:cBhvr>
                                    </p:animMotion>
                                  </p:childTnLst>
                                </p:cTn>
                              </p:par>
                              <p:par>
                                <p:cTn id="249" presetID="0" presetClass="path" presetSubtype="0" repeatCount="indefinite" fill="hold" grpId="0" nodeType="withEffect">
                                  <p:stCondLst>
                                    <p:cond delay="0"/>
                                  </p:stCondLst>
                                  <p:childTnLst>
                                    <p:animMotion origin="layout" path="M -0.01216 0.00139 L 0.01319 0.00139 L -0.01216 0.00139 Z " pathEditMode="relative" ptsTypes="AAA">
                                      <p:cBhvr>
                                        <p:cTn id="250" dur="3000" fill="hold"/>
                                        <p:tgtEl>
                                          <p:spTgt spid="457"/>
                                        </p:tgtEl>
                                        <p:attrNameLst>
                                          <p:attrName>ppt_x</p:attrName>
                                          <p:attrName>ppt_y</p:attrName>
                                        </p:attrNameLst>
                                      </p:cBhvr>
                                    </p:animMotion>
                                  </p:childTnLst>
                                </p:cTn>
                              </p:par>
                              <p:par>
                                <p:cTn id="251"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252" dur="3000" fill="hold"/>
                                        <p:tgtEl>
                                          <p:spTgt spid="458"/>
                                        </p:tgtEl>
                                        <p:attrNameLst>
                                          <p:attrName>ppt_x</p:attrName>
                                          <p:attrName>ppt_y</p:attrName>
                                        </p:attrNameLst>
                                      </p:cBhvr>
                                    </p:animMotion>
                                  </p:childTnLst>
                                </p:cTn>
                              </p:par>
                              <p:par>
                                <p:cTn id="253"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254" dur="3000" fill="hold"/>
                                        <p:tgtEl>
                                          <p:spTgt spid="461"/>
                                        </p:tgtEl>
                                        <p:attrNameLst>
                                          <p:attrName>ppt_x</p:attrName>
                                          <p:attrName>ppt_y</p:attrName>
                                        </p:attrNameLst>
                                      </p:cBhvr>
                                    </p:animMotion>
                                  </p:childTnLst>
                                </p:cTn>
                              </p:par>
                              <p:par>
                                <p:cTn id="255"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256" dur="3000" fill="hold"/>
                                        <p:tgtEl>
                                          <p:spTgt spid="462"/>
                                        </p:tgtEl>
                                        <p:attrNameLst>
                                          <p:attrName>ppt_x</p:attrName>
                                          <p:attrName>ppt_y</p:attrName>
                                        </p:attrNameLst>
                                      </p:cBhvr>
                                    </p:animMotion>
                                  </p:childTnLst>
                                </p:cTn>
                              </p:par>
                              <p:par>
                                <p:cTn id="257"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258" dur="3000" fill="hold"/>
                                        <p:tgtEl>
                                          <p:spTgt spid="467"/>
                                        </p:tgtEl>
                                        <p:attrNameLst>
                                          <p:attrName>ppt_x</p:attrName>
                                          <p:attrName>ppt_y</p:attrName>
                                        </p:attrNameLst>
                                      </p:cBhvr>
                                    </p:animMotion>
                                  </p:childTnLst>
                                </p:cTn>
                              </p:par>
                              <p:par>
                                <p:cTn id="259"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260" dur="3000" fill="hold"/>
                                        <p:tgtEl>
                                          <p:spTgt spid="468"/>
                                        </p:tgtEl>
                                        <p:attrNameLst>
                                          <p:attrName>ppt_x</p:attrName>
                                          <p:attrName>ppt_y</p:attrName>
                                        </p:attrNameLst>
                                      </p:cBhvr>
                                    </p:animMotion>
                                  </p:childTnLst>
                                </p:cTn>
                              </p:par>
                              <p:par>
                                <p:cTn id="261" presetID="0" presetClass="path" presetSubtype="0" repeatCount="indefinite" fill="hold" grpId="0" nodeType="withEffect">
                                  <p:stCondLst>
                                    <p:cond delay="0"/>
                                  </p:stCondLst>
                                  <p:childTnLst>
                                    <p:animMotion origin="layout" path="M -0.01216 0.00139 L 0.01319 0.00139 L -0.01216 0.00139 Z " pathEditMode="relative" ptsTypes="AAA">
                                      <p:cBhvr>
                                        <p:cTn id="262" dur="3000" fill="hold"/>
                                        <p:tgtEl>
                                          <p:spTgt spid="464"/>
                                        </p:tgtEl>
                                        <p:attrNameLst>
                                          <p:attrName>ppt_x</p:attrName>
                                          <p:attrName>ppt_y</p:attrName>
                                        </p:attrNameLst>
                                      </p:cBhvr>
                                    </p:animMotion>
                                  </p:childTnLst>
                                </p:cTn>
                              </p:par>
                              <p:par>
                                <p:cTn id="263"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264" dur="3000" fill="hold"/>
                                        <p:tgtEl>
                                          <p:spTgt spid="465"/>
                                        </p:tgtEl>
                                        <p:attrNameLst>
                                          <p:attrName>ppt_x</p:attrName>
                                          <p:attrName>ppt_y</p:attrName>
                                        </p:attrNameLst>
                                      </p:cBhvr>
                                    </p:animMotion>
                                  </p:childTnLst>
                                </p:cTn>
                              </p:par>
                              <p:par>
                                <p:cTn id="265"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266" dur="3000" fill="hold"/>
                                        <p:tgtEl>
                                          <p:spTgt spid="466"/>
                                        </p:tgtEl>
                                        <p:attrNameLst>
                                          <p:attrName>ppt_x</p:attrName>
                                          <p:attrName>ppt_y</p:attrName>
                                        </p:attrNameLst>
                                      </p:cBhvr>
                                    </p:animMotion>
                                  </p:childTnLst>
                                </p:cTn>
                              </p:par>
                              <p:par>
                                <p:cTn id="267"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268" dur="3000" fill="hold"/>
                                        <p:tgtEl>
                                          <p:spTgt spid="469"/>
                                        </p:tgtEl>
                                        <p:attrNameLst>
                                          <p:attrName>ppt_x</p:attrName>
                                          <p:attrName>ppt_y</p:attrName>
                                        </p:attrNameLst>
                                      </p:cBhvr>
                                    </p:animMotion>
                                  </p:childTnLst>
                                </p:cTn>
                              </p:par>
                              <p:par>
                                <p:cTn id="269" presetID="0" presetClass="path" presetSubtype="0" repeatCount="indefinite" fill="hold" grpId="0" nodeType="withEffect">
                                  <p:stCondLst>
                                    <p:cond delay="0"/>
                                  </p:stCondLst>
                                  <p:childTnLst>
                                    <p:animMotion origin="layout" path="M 0.01232 -0.00069 L -0.01615 0.00046 L 0.01232 -0.00069 Z " pathEditMode="relative" ptsTypes="AAA">
                                      <p:cBhvr>
                                        <p:cTn id="270" dur="3000" fill="hold"/>
                                        <p:tgtEl>
                                          <p:spTgt spid="470"/>
                                        </p:tgtEl>
                                        <p:attrNameLst>
                                          <p:attrName>ppt_x</p:attrName>
                                          <p:attrName>ppt_y</p:attrName>
                                        </p:attrNameLst>
                                      </p:cBhvr>
                                    </p:animMotion>
                                  </p:childTnLst>
                                </p:cTn>
                              </p:par>
                              <p:par>
                                <p:cTn id="271"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272" dur="3000" fill="hold"/>
                                        <p:tgtEl>
                                          <p:spTgt spid="471"/>
                                        </p:tgtEl>
                                        <p:attrNameLst>
                                          <p:attrName>ppt_x</p:attrName>
                                          <p:attrName>ppt_y</p:attrName>
                                        </p:attrNameLst>
                                      </p:cBhvr>
                                    </p:animMotion>
                                  </p:childTnLst>
                                </p:cTn>
                              </p:par>
                              <p:par>
                                <p:cTn id="273"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274" dur="3000" fill="hold"/>
                                        <p:tgtEl>
                                          <p:spTgt spid="475"/>
                                        </p:tgtEl>
                                        <p:attrNameLst>
                                          <p:attrName>ppt_x</p:attrName>
                                          <p:attrName>ppt_y</p:attrName>
                                        </p:attrNameLst>
                                      </p:cBhvr>
                                    </p:animMotion>
                                  </p:childTnLst>
                                </p:cTn>
                              </p:par>
                              <p:par>
                                <p:cTn id="275"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276" dur="3000" fill="hold"/>
                                        <p:tgtEl>
                                          <p:spTgt spid="476"/>
                                        </p:tgtEl>
                                        <p:attrNameLst>
                                          <p:attrName>ppt_x</p:attrName>
                                          <p:attrName>ppt_y</p:attrName>
                                        </p:attrNameLst>
                                      </p:cBhvr>
                                    </p:animMotion>
                                  </p:childTnLst>
                                </p:cTn>
                              </p:par>
                              <p:par>
                                <p:cTn id="277" presetID="0" presetClass="path" presetSubtype="0" repeatCount="indefinite" fill="hold" grpId="0" nodeType="withEffect">
                                  <p:stCondLst>
                                    <p:cond delay="0"/>
                                  </p:stCondLst>
                                  <p:childTnLst>
                                    <p:animMotion origin="layout" path="M -0.01216 0.00139 L 0.01319 0.00139 L -0.01216 0.00139 Z " pathEditMode="relative" ptsTypes="AAA">
                                      <p:cBhvr>
                                        <p:cTn id="278" dur="3000" fill="hold"/>
                                        <p:tgtEl>
                                          <p:spTgt spid="472"/>
                                        </p:tgtEl>
                                        <p:attrNameLst>
                                          <p:attrName>ppt_x</p:attrName>
                                          <p:attrName>ppt_y</p:attrName>
                                        </p:attrNameLst>
                                      </p:cBhvr>
                                    </p:animMotion>
                                  </p:childTnLst>
                                </p:cTn>
                              </p:par>
                              <p:par>
                                <p:cTn id="279"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280" dur="3000" fill="hold"/>
                                        <p:tgtEl>
                                          <p:spTgt spid="473"/>
                                        </p:tgtEl>
                                        <p:attrNameLst>
                                          <p:attrName>ppt_x</p:attrName>
                                          <p:attrName>ppt_y</p:attrName>
                                        </p:attrNameLst>
                                      </p:cBhvr>
                                    </p:animMotion>
                                  </p:childTnLst>
                                </p:cTn>
                              </p:par>
                              <p:par>
                                <p:cTn id="281"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282" dur="3000" fill="hold"/>
                                        <p:tgtEl>
                                          <p:spTgt spid="474"/>
                                        </p:tgtEl>
                                        <p:attrNameLst>
                                          <p:attrName>ppt_x</p:attrName>
                                          <p:attrName>ppt_y</p:attrName>
                                        </p:attrNameLst>
                                      </p:cBhvr>
                                    </p:animMotion>
                                  </p:childTnLst>
                                </p:cTn>
                              </p:par>
                              <p:par>
                                <p:cTn id="283"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284" dur="3000" fill="hold"/>
                                        <p:tgtEl>
                                          <p:spTgt spid="477"/>
                                        </p:tgtEl>
                                        <p:attrNameLst>
                                          <p:attrName>ppt_x</p:attrName>
                                          <p:attrName>ppt_y</p:attrName>
                                        </p:attrNameLst>
                                      </p:cBhvr>
                                    </p:animMotion>
                                  </p:childTnLst>
                                </p:cTn>
                              </p:par>
                              <p:par>
                                <p:cTn id="285" presetID="0" presetClass="path" presetSubtype="0" repeatCount="indefinite" fill="hold" grpId="0" nodeType="withEffect">
                                  <p:stCondLst>
                                    <p:cond delay="0"/>
                                  </p:stCondLst>
                                  <p:childTnLst>
                                    <p:animMotion origin="layout" path="M 0.01232 -0.00069 L -0.01615 0.00046 L 0.01232 -0.00069 Z " pathEditMode="relative" ptsTypes="AAA">
                                      <p:cBhvr>
                                        <p:cTn id="286" dur="3000" fill="hold"/>
                                        <p:tgtEl>
                                          <p:spTgt spid="478"/>
                                        </p:tgtEl>
                                        <p:attrNameLst>
                                          <p:attrName>ppt_x</p:attrName>
                                          <p:attrName>ppt_y</p:attrName>
                                        </p:attrNameLst>
                                      </p:cBhvr>
                                    </p:animMotion>
                                  </p:childTnLst>
                                </p:cTn>
                              </p:par>
                              <p:par>
                                <p:cTn id="287"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288" dur="3000" fill="hold"/>
                                        <p:tgtEl>
                                          <p:spTgt spid="479"/>
                                        </p:tgtEl>
                                        <p:attrNameLst>
                                          <p:attrName>ppt_x</p:attrName>
                                          <p:attrName>ppt_y</p:attrName>
                                        </p:attrNameLst>
                                      </p:cBhvr>
                                    </p:animMotion>
                                  </p:childTnLst>
                                </p:cTn>
                              </p:par>
                              <p:par>
                                <p:cTn id="289"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290" dur="3000" fill="hold"/>
                                        <p:tgtEl>
                                          <p:spTgt spid="483"/>
                                        </p:tgtEl>
                                        <p:attrNameLst>
                                          <p:attrName>ppt_x</p:attrName>
                                          <p:attrName>ppt_y</p:attrName>
                                        </p:attrNameLst>
                                      </p:cBhvr>
                                    </p:animMotion>
                                  </p:childTnLst>
                                </p:cTn>
                              </p:par>
                              <p:par>
                                <p:cTn id="291"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292" dur="3000" fill="hold"/>
                                        <p:tgtEl>
                                          <p:spTgt spid="484"/>
                                        </p:tgtEl>
                                        <p:attrNameLst>
                                          <p:attrName>ppt_x</p:attrName>
                                          <p:attrName>ppt_y</p:attrName>
                                        </p:attrNameLst>
                                      </p:cBhvr>
                                    </p:animMotion>
                                  </p:childTnLst>
                                </p:cTn>
                              </p:par>
                              <p:par>
                                <p:cTn id="293" presetID="0" presetClass="path" presetSubtype="0" repeatCount="indefinite" fill="hold" grpId="0" nodeType="withEffect">
                                  <p:stCondLst>
                                    <p:cond delay="0"/>
                                  </p:stCondLst>
                                  <p:childTnLst>
                                    <p:animMotion origin="layout" path="M -0.01216 0.00139 L 0.01319 0.00139 L -0.01216 0.00139 Z " pathEditMode="relative" ptsTypes="AAA">
                                      <p:cBhvr>
                                        <p:cTn id="294" dur="3000" fill="hold"/>
                                        <p:tgtEl>
                                          <p:spTgt spid="480"/>
                                        </p:tgtEl>
                                        <p:attrNameLst>
                                          <p:attrName>ppt_x</p:attrName>
                                          <p:attrName>ppt_y</p:attrName>
                                        </p:attrNameLst>
                                      </p:cBhvr>
                                    </p:animMotion>
                                  </p:childTnLst>
                                </p:cTn>
                              </p:par>
                              <p:par>
                                <p:cTn id="295"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296" dur="3000" fill="hold"/>
                                        <p:tgtEl>
                                          <p:spTgt spid="481"/>
                                        </p:tgtEl>
                                        <p:attrNameLst>
                                          <p:attrName>ppt_x</p:attrName>
                                          <p:attrName>ppt_y</p:attrName>
                                        </p:attrNameLst>
                                      </p:cBhvr>
                                    </p:animMotion>
                                  </p:childTnLst>
                                </p:cTn>
                              </p:par>
                              <p:par>
                                <p:cTn id="297"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298" dur="3000" fill="hold"/>
                                        <p:tgtEl>
                                          <p:spTgt spid="482"/>
                                        </p:tgtEl>
                                        <p:attrNameLst>
                                          <p:attrName>ppt_x</p:attrName>
                                          <p:attrName>ppt_y</p:attrName>
                                        </p:attrNameLst>
                                      </p:cBhvr>
                                    </p:animMotion>
                                  </p:childTnLst>
                                </p:cTn>
                              </p:par>
                              <p:par>
                                <p:cTn id="299"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300" dur="3000" fill="hold"/>
                                        <p:tgtEl>
                                          <p:spTgt spid="485"/>
                                        </p:tgtEl>
                                        <p:attrNameLst>
                                          <p:attrName>ppt_x</p:attrName>
                                          <p:attrName>ppt_y</p:attrName>
                                        </p:attrNameLst>
                                      </p:cBhvr>
                                    </p:animMotion>
                                  </p:childTnLst>
                                </p:cTn>
                              </p:par>
                              <p:par>
                                <p:cTn id="301" presetID="0" presetClass="path" presetSubtype="0" repeatCount="indefinite" fill="hold" grpId="0" nodeType="withEffect">
                                  <p:stCondLst>
                                    <p:cond delay="0"/>
                                  </p:stCondLst>
                                  <p:childTnLst>
                                    <p:animMotion origin="layout" path="M 0.01232 -0.00069 L -0.01615 0.00046 L 0.01232 -0.00069 Z " pathEditMode="relative" ptsTypes="AAA">
                                      <p:cBhvr>
                                        <p:cTn id="302" dur="3000" fill="hold"/>
                                        <p:tgtEl>
                                          <p:spTgt spid="486"/>
                                        </p:tgtEl>
                                        <p:attrNameLst>
                                          <p:attrName>ppt_x</p:attrName>
                                          <p:attrName>ppt_y</p:attrName>
                                        </p:attrNameLst>
                                      </p:cBhvr>
                                    </p:animMotion>
                                  </p:childTnLst>
                                </p:cTn>
                              </p:par>
                              <p:par>
                                <p:cTn id="303"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304" dur="3000" fill="hold"/>
                                        <p:tgtEl>
                                          <p:spTgt spid="487"/>
                                        </p:tgtEl>
                                        <p:attrNameLst>
                                          <p:attrName>ppt_x</p:attrName>
                                          <p:attrName>ppt_y</p:attrName>
                                        </p:attrNameLst>
                                      </p:cBhvr>
                                    </p:animMotion>
                                  </p:childTnLst>
                                </p:cTn>
                              </p:par>
                              <p:par>
                                <p:cTn id="305" presetID="0" presetClass="path" presetSubtype="0" repeatCount="indefinite" fill="hold" grpId="0" nodeType="withEffect">
                                  <p:stCondLst>
                                    <p:cond delay="0"/>
                                  </p:stCondLst>
                                  <p:childTnLst>
                                    <p:animMotion origin="layout" path="M -0.00017 0.00092 L -0.01562 0.00092 L 0.01389 0.00092 L -0.00017 0.00092 Z " pathEditMode="relative" ptsTypes="AAAA">
                                      <p:cBhvr>
                                        <p:cTn id="306" dur="3000" fill="hold"/>
                                        <p:tgtEl>
                                          <p:spTgt spid="491"/>
                                        </p:tgtEl>
                                        <p:attrNameLst>
                                          <p:attrName>ppt_x</p:attrName>
                                          <p:attrName>ppt_y</p:attrName>
                                        </p:attrNameLst>
                                      </p:cBhvr>
                                    </p:animMotion>
                                  </p:childTnLst>
                                </p:cTn>
                              </p:par>
                              <p:par>
                                <p:cTn id="307" presetID="0" presetClass="path" presetSubtype="0" repeatCount="indefinite" fill="hold" grpId="0" nodeType="withEffect">
                                  <p:stCondLst>
                                    <p:cond delay="0"/>
                                  </p:stCondLst>
                                  <p:childTnLst>
                                    <p:animMotion origin="layout" path="M -0.00763 3.7037E-7 L -0.01319 3.7037E-7 L 0.01389 3.7037E-7 L -0.00763 3.7037E-7 Z " pathEditMode="relative" ptsTypes="AAAA">
                                      <p:cBhvr>
                                        <p:cTn id="308" dur="3000" fill="hold"/>
                                        <p:tgtEl>
                                          <p:spTgt spid="492"/>
                                        </p:tgtEl>
                                        <p:attrNameLst>
                                          <p:attrName>ppt_x</p:attrName>
                                          <p:attrName>ppt_y</p:attrName>
                                        </p:attrNameLst>
                                      </p:cBhvr>
                                    </p:animMotion>
                                  </p:childTnLst>
                                </p:cTn>
                              </p:par>
                              <p:par>
                                <p:cTn id="309" presetID="0" presetClass="path" presetSubtype="0" repeatCount="indefinite" fill="hold" grpId="0" nodeType="withEffect">
                                  <p:stCondLst>
                                    <p:cond delay="0"/>
                                  </p:stCondLst>
                                  <p:childTnLst>
                                    <p:animMotion origin="layout" path="M -0.01216 0.00139 L 0.01319 0.00139 L -0.01216 0.00139 Z " pathEditMode="relative" ptsTypes="AAA">
                                      <p:cBhvr>
                                        <p:cTn id="310" dur="3000" fill="hold"/>
                                        <p:tgtEl>
                                          <p:spTgt spid="488"/>
                                        </p:tgtEl>
                                        <p:attrNameLst>
                                          <p:attrName>ppt_x</p:attrName>
                                          <p:attrName>ppt_y</p:attrName>
                                        </p:attrNameLst>
                                      </p:cBhvr>
                                    </p:animMotion>
                                  </p:childTnLst>
                                </p:cTn>
                              </p:par>
                              <p:par>
                                <p:cTn id="311" presetID="0" presetClass="path" presetSubtype="0" repeatCount="indefinite" fill="hold" grpId="0" nodeType="withEffect">
                                  <p:stCondLst>
                                    <p:cond delay="0"/>
                                  </p:stCondLst>
                                  <p:childTnLst>
                                    <p:animMotion origin="layout" path="M -0.00781 4.81481E-6 L 0.01215 4.81481E-6 L -0.01389 4.81481E-6 L -0.00781 4.81481E-6 Z " pathEditMode="relative" ptsTypes="AAAA">
                                      <p:cBhvr>
                                        <p:cTn id="312" dur="3000" fill="hold"/>
                                        <p:tgtEl>
                                          <p:spTgt spid="489"/>
                                        </p:tgtEl>
                                        <p:attrNameLst>
                                          <p:attrName>ppt_x</p:attrName>
                                          <p:attrName>ppt_y</p:attrName>
                                        </p:attrNameLst>
                                      </p:cBhvr>
                                    </p:animMotion>
                                  </p:childTnLst>
                                </p:cTn>
                              </p:par>
                              <p:par>
                                <p:cTn id="313" presetID="0" presetClass="path" presetSubtype="0" repeatCount="indefinite" fill="hold" grpId="0" nodeType="withEffect">
                                  <p:stCondLst>
                                    <p:cond delay="0"/>
                                  </p:stCondLst>
                                  <p:childTnLst>
                                    <p:animMotion origin="layout" path="M -0.00018 -7.40741E-7 L 0.01128 -7.40741E-7 L -0.01372 0.0007 L -0.00018 -7.40741E-7 Z " pathEditMode="relative" ptsTypes="AAAA">
                                      <p:cBhvr>
                                        <p:cTn id="314" dur="3000" fill="hold"/>
                                        <p:tgtEl>
                                          <p:spTgt spid="490"/>
                                        </p:tgtEl>
                                        <p:attrNameLst>
                                          <p:attrName>ppt_x</p:attrName>
                                          <p:attrName>ppt_y</p:attrName>
                                        </p:attrNameLst>
                                      </p:cBhvr>
                                    </p:animMotion>
                                  </p:childTnLst>
                                </p:cTn>
                              </p:par>
                              <p:par>
                                <p:cTn id="315" presetID="0" presetClass="path" presetSubtype="0" repeatCount="indefinite" fill="hold" grpId="0" nodeType="withEffect">
                                  <p:stCondLst>
                                    <p:cond delay="0"/>
                                  </p:stCondLst>
                                  <p:childTnLst>
                                    <p:animMotion origin="layout" path="M 0.0073 -0.00023 L 0.01511 -0.00023 L -0.01388 0.00023 L 0.0073 -0.00023 Z " pathEditMode="relative" ptsTypes="AAAA">
                                      <p:cBhvr>
                                        <p:cTn id="316" dur="3000" fill="hold"/>
                                        <p:tgtEl>
                                          <p:spTgt spid="493"/>
                                        </p:tgtEl>
                                        <p:attrNameLst>
                                          <p:attrName>ppt_x</p:attrName>
                                          <p:attrName>ppt_y</p:attrName>
                                        </p:attrNameLst>
                                      </p:cBhvr>
                                    </p:animMotion>
                                  </p:childTnLst>
                                </p:cTn>
                              </p:par>
                              <p:par>
                                <p:cTn id="317" presetID="0" presetClass="path" presetSubtype="0" repeatCount="indefinite" fill="hold" grpId="0" nodeType="withEffect">
                                  <p:stCondLst>
                                    <p:cond delay="0"/>
                                  </p:stCondLst>
                                  <p:childTnLst>
                                    <p:animMotion origin="layout" path="M 0.01232 -0.00069 L -0.01615 0.00046 L 0.01232 -0.00069 Z " pathEditMode="relative" ptsTypes="AAA">
                                      <p:cBhvr>
                                        <p:cTn id="318" dur="3000" fill="hold"/>
                                        <p:tgtEl>
                                          <p:spTgt spid="494"/>
                                        </p:tgtEl>
                                        <p:attrNameLst>
                                          <p:attrName>ppt_x</p:attrName>
                                          <p:attrName>ppt_y</p:attrName>
                                        </p:attrNameLst>
                                      </p:cBhvr>
                                    </p:animMotion>
                                  </p:childTnLst>
                                </p:cTn>
                              </p:par>
                              <p:par>
                                <p:cTn id="319" presetID="0" presetClass="path" presetSubtype="0" repeatCount="indefinite" fill="hold" grpId="0" nodeType="withEffect">
                                  <p:stCondLst>
                                    <p:cond delay="0"/>
                                  </p:stCondLst>
                                  <p:childTnLst>
                                    <p:animMotion origin="layout" path="M 0.00729 -0.00023 L -0.01389 -0.00092 L 0.01389 -0.00092 L 0.00729 -0.00023 Z " pathEditMode="relative" ptsTypes="AAAA">
                                      <p:cBhvr>
                                        <p:cTn id="320" dur="3000" fill="hold"/>
                                        <p:tgtEl>
                                          <p:spTgt spid="495"/>
                                        </p:tgtEl>
                                        <p:attrNameLst>
                                          <p:attrName>ppt_x</p:attrName>
                                          <p:attrName>ppt_y</p:attrName>
                                        </p:attrNameLst>
                                      </p:cBhvr>
                                    </p:animMotion>
                                  </p:childTnLst>
                                </p:cTn>
                              </p:par>
                            </p:childTnLst>
                          </p:cTn>
                        </p:par>
                      </p:childTnLst>
                    </p:cTn>
                  </p:par>
                  <p:par>
                    <p:cTn id="321" fill="hold">
                      <p:stCondLst>
                        <p:cond delay="indefinite"/>
                      </p:stCondLst>
                      <p:childTnLst>
                        <p:par>
                          <p:cTn id="322" fill="hold">
                            <p:stCondLst>
                              <p:cond delay="0"/>
                            </p:stCondLst>
                            <p:childTnLst>
                              <p:par>
                                <p:cTn id="323" presetID="1" presetClass="entr" presetSubtype="0" fill="hold" nodeType="clickEffect">
                                  <p:stCondLst>
                                    <p:cond delay="0"/>
                                  </p:stCondLst>
                                  <p:childTnLst>
                                    <p:set>
                                      <p:cBhvr>
                                        <p:cTn id="324" dur="1" fill="hold">
                                          <p:stCondLst>
                                            <p:cond delay="0"/>
                                          </p:stCondLst>
                                        </p:cTn>
                                        <p:tgtEl>
                                          <p:spTgt spid="2"/>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22" presetClass="entr" presetSubtype="8" fill="hold" nodeType="clickEffect">
                                  <p:stCondLst>
                                    <p:cond delay="0"/>
                                  </p:stCondLst>
                                  <p:childTnLst>
                                    <p:set>
                                      <p:cBhvr>
                                        <p:cTn id="328" dur="1" fill="hold">
                                          <p:stCondLst>
                                            <p:cond delay="0"/>
                                          </p:stCondLst>
                                        </p:cTn>
                                        <p:tgtEl>
                                          <p:spTgt spid="9"/>
                                        </p:tgtEl>
                                        <p:attrNameLst>
                                          <p:attrName>style.visibility</p:attrName>
                                        </p:attrNameLst>
                                      </p:cBhvr>
                                      <p:to>
                                        <p:strVal val="visible"/>
                                      </p:to>
                                    </p:set>
                                    <p:animEffect transition="in" filter="wipe(left)">
                                      <p:cBhvr>
                                        <p:cTn id="329" dur="2000"/>
                                        <p:tgtEl>
                                          <p:spTgt spid="9"/>
                                        </p:tgtEl>
                                      </p:cBhvr>
                                    </p:animEffect>
                                  </p:childTnLst>
                                </p:cTn>
                              </p:par>
                            </p:childTnLst>
                          </p:cTn>
                        </p:par>
                      </p:childTnLst>
                    </p:cTn>
                  </p:par>
                  <p:par>
                    <p:cTn id="330" fill="hold">
                      <p:stCondLst>
                        <p:cond delay="indefinite"/>
                      </p:stCondLst>
                      <p:childTnLst>
                        <p:par>
                          <p:cTn id="331" fill="hold">
                            <p:stCondLst>
                              <p:cond delay="0"/>
                            </p:stCondLst>
                            <p:childTnLst>
                              <p:par>
                                <p:cTn id="332" presetID="1" presetClass="entr" presetSubtype="0" fill="hold" nodeType="clickEffect">
                                  <p:stCondLst>
                                    <p:cond delay="0"/>
                                  </p:stCondLst>
                                  <p:childTnLst>
                                    <p:set>
                                      <p:cBhvr>
                                        <p:cTn id="333" dur="1" fill="hold">
                                          <p:stCondLst>
                                            <p:cond delay="0"/>
                                          </p:stCondLst>
                                        </p:cTn>
                                        <p:tgtEl>
                                          <p:spTgt spid="7"/>
                                        </p:tgtEl>
                                        <p:attrNameLst>
                                          <p:attrName>style.visibility</p:attrName>
                                        </p:attrNameLst>
                                      </p:cBhvr>
                                      <p:to>
                                        <p:strVal val="visible"/>
                                      </p:to>
                                    </p:set>
                                  </p:childTnLst>
                                </p:cTn>
                              </p:par>
                            </p:childTnLst>
                          </p:cTn>
                        </p:par>
                      </p:childTnLst>
                    </p:cTn>
                  </p:par>
                  <p:par>
                    <p:cTn id="334" fill="hold">
                      <p:stCondLst>
                        <p:cond delay="indefinite"/>
                      </p:stCondLst>
                      <p:childTnLst>
                        <p:par>
                          <p:cTn id="335" fill="hold">
                            <p:stCondLst>
                              <p:cond delay="0"/>
                            </p:stCondLst>
                            <p:childTnLst>
                              <p:par>
                                <p:cTn id="336" presetID="1" presetClass="entr" presetSubtype="0" fill="hold" nodeType="clickEffect">
                                  <p:stCondLst>
                                    <p:cond delay="0"/>
                                  </p:stCondLst>
                                  <p:childTnLst>
                                    <p:set>
                                      <p:cBhvr>
                                        <p:cTn id="3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13" grpId="0" animBg="1"/>
      <p:bldP spid="114" grpId="0" animBg="1"/>
      <p:bldP spid="121" grpId="0" animBg="1"/>
      <p:bldP spid="99" grpId="0" animBg="1"/>
      <p:bldP spid="127" grpId="0" animBg="1"/>
      <p:bldP spid="167" grpId="0" animBg="1"/>
      <p:bldP spid="172" grpId="0" animBg="1"/>
      <p:bldP spid="182" grpId="0" animBg="1"/>
      <p:bldP spid="191" grpId="0" animBg="1"/>
      <p:bldP spid="192" grpId="0" animBg="1"/>
      <p:bldP spid="198" grpId="0" animBg="1"/>
      <p:bldP spid="203" grpId="0" animBg="1"/>
      <p:bldP spid="204" grpId="0" animBg="1"/>
      <p:bldP spid="212" grpId="0" animBg="1"/>
      <p:bldP spid="216" grpId="0" animBg="1"/>
      <p:bldP spid="223" grpId="0" animBg="1"/>
      <p:bldP spid="232" grpId="0" animBg="1"/>
      <p:bldP spid="233" grpId="0" animBg="1"/>
      <p:bldP spid="239" grpId="0" animBg="1"/>
      <p:bldP spid="244" grpId="0" animBg="1"/>
      <p:bldP spid="245" grpId="0" animBg="1"/>
      <p:bldP spid="253" grpId="0" animBg="1"/>
      <p:bldP spid="257" grpId="0" animBg="1"/>
      <p:bldP spid="264" grpId="0" animBg="1"/>
      <p:bldP spid="273" grpId="0" animBg="1"/>
      <p:bldP spid="274" grpId="0" animBg="1"/>
      <p:bldP spid="280" grpId="0" animBg="1"/>
      <p:bldP spid="285" grpId="0" animBg="1"/>
      <p:bldP spid="286" grpId="0" animBg="1"/>
      <p:bldP spid="294" grpId="0" animBg="1"/>
      <p:bldP spid="298"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9">
            <a:extLst>
              <a:ext uri="{FF2B5EF4-FFF2-40B4-BE49-F238E27FC236}">
                <a16:creationId xmlns:a16="http://schemas.microsoft.com/office/drawing/2014/main" id="{2046EFC5-02BB-48D9-A0CB-8474D0926299}"/>
              </a:ext>
            </a:extLst>
          </p:cNvPr>
          <p:cNvGrpSpPr>
            <a:grpSpLocks/>
          </p:cNvGrpSpPr>
          <p:nvPr/>
        </p:nvGrpSpPr>
        <p:grpSpPr bwMode="auto">
          <a:xfrm>
            <a:off x="404806" y="234026"/>
            <a:ext cx="3618693" cy="1219200"/>
            <a:chOff x="5257800" y="4204156"/>
            <a:chExt cx="3618693" cy="1374577"/>
          </a:xfrm>
        </p:grpSpPr>
        <p:grpSp>
          <p:nvGrpSpPr>
            <p:cNvPr id="4" name="Group 145">
              <a:extLst>
                <a:ext uri="{FF2B5EF4-FFF2-40B4-BE49-F238E27FC236}">
                  <a16:creationId xmlns:a16="http://schemas.microsoft.com/office/drawing/2014/main" id="{B927BE33-92CE-4CA6-B5EA-1384BD71E45C}"/>
                </a:ext>
              </a:extLst>
            </p:cNvPr>
            <p:cNvGrpSpPr>
              <a:grpSpLocks/>
            </p:cNvGrpSpPr>
            <p:nvPr/>
          </p:nvGrpSpPr>
          <p:grpSpPr bwMode="auto">
            <a:xfrm>
              <a:off x="5562600" y="4664333"/>
              <a:ext cx="2971800" cy="914400"/>
              <a:chOff x="5410200" y="2286000"/>
              <a:chExt cx="2971800" cy="914400"/>
            </a:xfrm>
          </p:grpSpPr>
          <p:sp>
            <p:nvSpPr>
              <p:cNvPr id="11" name="Rectangle 10">
                <a:extLst>
                  <a:ext uri="{FF2B5EF4-FFF2-40B4-BE49-F238E27FC236}">
                    <a16:creationId xmlns:a16="http://schemas.microsoft.com/office/drawing/2014/main" id="{59C48FF2-DEBB-42EC-92DF-2C15BCED37DF}"/>
                  </a:ext>
                </a:extLst>
              </p:cNvPr>
              <p:cNvSpPr/>
              <p:nvPr/>
            </p:nvSpPr>
            <p:spPr>
              <a:xfrm>
                <a:off x="5410200" y="2285742"/>
                <a:ext cx="2971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441E970B-251B-435F-9380-627DF422FCBD}"/>
                  </a:ext>
                </a:extLst>
              </p:cNvPr>
              <p:cNvSpPr/>
              <p:nvPr/>
            </p:nvSpPr>
            <p:spPr>
              <a:xfrm>
                <a:off x="8305800" y="2285742"/>
                <a:ext cx="76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155">
              <a:extLst>
                <a:ext uri="{FF2B5EF4-FFF2-40B4-BE49-F238E27FC236}">
                  <a16:creationId xmlns:a16="http://schemas.microsoft.com/office/drawing/2014/main" id="{4C54601F-B087-4C51-BFA7-FD11EED164D3}"/>
                </a:ext>
              </a:extLst>
            </p:cNvPr>
            <p:cNvGrpSpPr>
              <a:grpSpLocks/>
            </p:cNvGrpSpPr>
            <p:nvPr/>
          </p:nvGrpSpPr>
          <p:grpSpPr bwMode="auto">
            <a:xfrm>
              <a:off x="5562600" y="4204156"/>
              <a:ext cx="2971800" cy="307777"/>
              <a:chOff x="5410200" y="1825823"/>
              <a:chExt cx="2971800" cy="307777"/>
            </a:xfrm>
          </p:grpSpPr>
          <p:cxnSp>
            <p:nvCxnSpPr>
              <p:cNvPr id="9" name="Straight Connector 8">
                <a:extLst>
                  <a:ext uri="{FF2B5EF4-FFF2-40B4-BE49-F238E27FC236}">
                    <a16:creationId xmlns:a16="http://schemas.microsoft.com/office/drawing/2014/main" id="{1AFDBC66-311B-4100-8E29-388E74DC0E40}"/>
                  </a:ext>
                </a:extLst>
              </p:cNvPr>
              <p:cNvCxnSpPr/>
              <p:nvPr/>
            </p:nvCxnSpPr>
            <p:spPr>
              <a:xfrm rot="10800000">
                <a:off x="5410200" y="2133342"/>
                <a:ext cx="29718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157">
                <a:extLst>
                  <a:ext uri="{FF2B5EF4-FFF2-40B4-BE49-F238E27FC236}">
                    <a16:creationId xmlns:a16="http://schemas.microsoft.com/office/drawing/2014/main" id="{82312C5C-967A-4751-A3DE-C1D080297EB3}"/>
                  </a:ext>
                </a:extLst>
              </p:cNvPr>
              <p:cNvSpPr txBox="1">
                <a:spLocks noChangeArrowheads="1"/>
              </p:cNvSpPr>
              <p:nvPr/>
            </p:nvSpPr>
            <p:spPr bwMode="auto">
              <a:xfrm>
                <a:off x="6705600" y="1825823"/>
                <a:ext cx="304800" cy="307777"/>
              </a:xfrm>
              <a:prstGeom prst="rect">
                <a:avLst/>
              </a:prstGeom>
              <a:noFill/>
              <a:ln w="9525">
                <a:noFill/>
                <a:miter lim="800000"/>
                <a:headEnd/>
                <a:tailEnd/>
              </a:ln>
            </p:spPr>
            <p:txBody>
              <a:bodyPr>
                <a:spAutoFit/>
              </a:bodyPr>
              <a:lstStyle/>
              <a:p>
                <a:r>
                  <a:rPr lang="en-US" sz="1400"/>
                  <a:t>L</a:t>
                </a:r>
              </a:p>
            </p:txBody>
          </p:sp>
        </p:grpSp>
        <p:grpSp>
          <p:nvGrpSpPr>
            <p:cNvPr id="6" name="Group 135">
              <a:extLst>
                <a:ext uri="{FF2B5EF4-FFF2-40B4-BE49-F238E27FC236}">
                  <a16:creationId xmlns:a16="http://schemas.microsoft.com/office/drawing/2014/main" id="{6D4B8DC8-2B7D-4772-B6A2-9357552638BD}"/>
                </a:ext>
              </a:extLst>
            </p:cNvPr>
            <p:cNvGrpSpPr>
              <a:grpSpLocks/>
            </p:cNvGrpSpPr>
            <p:nvPr/>
          </p:nvGrpSpPr>
          <p:grpSpPr bwMode="auto">
            <a:xfrm>
              <a:off x="5257800" y="4785262"/>
              <a:ext cx="3618693" cy="598550"/>
              <a:chOff x="5105400" y="2418649"/>
              <a:chExt cx="3618693" cy="598550"/>
            </a:xfrm>
          </p:grpSpPr>
          <p:sp>
            <p:nvSpPr>
              <p:cNvPr id="7" name="TextBox 172">
                <a:extLst>
                  <a:ext uri="{FF2B5EF4-FFF2-40B4-BE49-F238E27FC236}">
                    <a16:creationId xmlns:a16="http://schemas.microsoft.com/office/drawing/2014/main" id="{F9DCD325-8D88-445E-9D65-DED14FC2C2CF}"/>
                  </a:ext>
                </a:extLst>
              </p:cNvPr>
              <p:cNvSpPr txBox="1">
                <a:spLocks noChangeArrowheads="1"/>
              </p:cNvSpPr>
              <p:nvPr/>
            </p:nvSpPr>
            <p:spPr bwMode="auto">
              <a:xfrm rot="16200000">
                <a:off x="4956000" y="2590800"/>
                <a:ext cx="575799" cy="276999"/>
              </a:xfrm>
              <a:prstGeom prst="rect">
                <a:avLst/>
              </a:prstGeom>
              <a:noFill/>
              <a:ln w="9525">
                <a:noFill/>
                <a:miter lim="800000"/>
                <a:headEnd/>
                <a:tailEnd/>
              </a:ln>
            </p:spPr>
            <p:txBody>
              <a:bodyPr wrap="none">
                <a:spAutoFit/>
              </a:bodyPr>
              <a:lstStyle/>
              <a:p>
                <a:r>
                  <a:rPr lang="en-US" sz="1200" dirty="0"/>
                  <a:t>Close</a:t>
                </a:r>
              </a:p>
            </p:txBody>
          </p:sp>
          <p:sp>
            <p:nvSpPr>
              <p:cNvPr id="8" name="TextBox 173">
                <a:extLst>
                  <a:ext uri="{FF2B5EF4-FFF2-40B4-BE49-F238E27FC236}">
                    <a16:creationId xmlns:a16="http://schemas.microsoft.com/office/drawing/2014/main" id="{ED4066C0-94FA-45C7-AAA8-AD6F5FCB0486}"/>
                  </a:ext>
                </a:extLst>
              </p:cNvPr>
              <p:cNvSpPr txBox="1">
                <a:spLocks noChangeArrowheads="1"/>
              </p:cNvSpPr>
              <p:nvPr/>
            </p:nvSpPr>
            <p:spPr bwMode="auto">
              <a:xfrm rot="16200000">
                <a:off x="8323342" y="2542401"/>
                <a:ext cx="524503" cy="276999"/>
              </a:xfrm>
              <a:prstGeom prst="rect">
                <a:avLst/>
              </a:prstGeom>
              <a:noFill/>
              <a:ln w="9525">
                <a:noFill/>
                <a:miter lim="800000"/>
                <a:headEnd/>
                <a:tailEnd/>
              </a:ln>
            </p:spPr>
            <p:txBody>
              <a:bodyPr wrap="none">
                <a:spAutoFit/>
              </a:bodyPr>
              <a:lstStyle/>
              <a:p>
                <a:r>
                  <a:rPr lang="en-US" sz="1200" dirty="0"/>
                  <a:t>open</a:t>
                </a:r>
              </a:p>
            </p:txBody>
          </p:sp>
        </p:grpSp>
      </p:grpSp>
      <p:sp>
        <p:nvSpPr>
          <p:cNvPr id="2" name="Freeform: Shape 1">
            <a:extLst>
              <a:ext uri="{FF2B5EF4-FFF2-40B4-BE49-F238E27FC236}">
                <a16:creationId xmlns:a16="http://schemas.microsoft.com/office/drawing/2014/main" id="{4A2AA2E4-D130-4262-B148-D9F3C84C37AE}"/>
              </a:ext>
            </a:extLst>
          </p:cNvPr>
          <p:cNvSpPr/>
          <p:nvPr/>
        </p:nvSpPr>
        <p:spPr>
          <a:xfrm>
            <a:off x="730942" y="648554"/>
            <a:ext cx="2898648" cy="384048"/>
          </a:xfrm>
          <a:custGeom>
            <a:avLst/>
            <a:gdLst>
              <a:gd name="connsiteX0" fmla="*/ 0 w 2898648"/>
              <a:gd name="connsiteY0" fmla="*/ 384048 h 384048"/>
              <a:gd name="connsiteX1" fmla="*/ 630936 w 2898648"/>
              <a:gd name="connsiteY1" fmla="*/ 192024 h 384048"/>
              <a:gd name="connsiteX2" fmla="*/ 1389888 w 2898648"/>
              <a:gd name="connsiteY2" fmla="*/ 109728 h 384048"/>
              <a:gd name="connsiteX3" fmla="*/ 2898648 w 2898648"/>
              <a:gd name="connsiteY3" fmla="*/ 0 h 384048"/>
            </a:gdLst>
            <a:ahLst/>
            <a:cxnLst>
              <a:cxn ang="0">
                <a:pos x="connsiteX0" y="connsiteY0"/>
              </a:cxn>
              <a:cxn ang="0">
                <a:pos x="connsiteX1" y="connsiteY1"/>
              </a:cxn>
              <a:cxn ang="0">
                <a:pos x="connsiteX2" y="connsiteY2"/>
              </a:cxn>
              <a:cxn ang="0">
                <a:pos x="connsiteX3" y="connsiteY3"/>
              </a:cxn>
            </a:cxnLst>
            <a:rect l="l" t="t" r="r" b="b"/>
            <a:pathLst>
              <a:path w="2898648" h="384048">
                <a:moveTo>
                  <a:pt x="0" y="384048"/>
                </a:moveTo>
                <a:cubicBezTo>
                  <a:pt x="199644" y="310896"/>
                  <a:pt x="399288" y="237744"/>
                  <a:pt x="630936" y="192024"/>
                </a:cubicBezTo>
                <a:cubicBezTo>
                  <a:pt x="862584" y="146304"/>
                  <a:pt x="1011936" y="141732"/>
                  <a:pt x="1389888" y="109728"/>
                </a:cubicBezTo>
                <a:cubicBezTo>
                  <a:pt x="1767840" y="77724"/>
                  <a:pt x="2333244" y="38862"/>
                  <a:pt x="2898648"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479F2D6-80BD-43DE-BB48-DFC32BB3932D}"/>
              </a:ext>
            </a:extLst>
          </p:cNvPr>
          <p:cNvSpPr/>
          <p:nvPr/>
        </p:nvSpPr>
        <p:spPr>
          <a:xfrm flipV="1">
            <a:off x="764470" y="1047477"/>
            <a:ext cx="2898648" cy="384048"/>
          </a:xfrm>
          <a:custGeom>
            <a:avLst/>
            <a:gdLst>
              <a:gd name="connsiteX0" fmla="*/ 0 w 2898648"/>
              <a:gd name="connsiteY0" fmla="*/ 384048 h 384048"/>
              <a:gd name="connsiteX1" fmla="*/ 630936 w 2898648"/>
              <a:gd name="connsiteY1" fmla="*/ 192024 h 384048"/>
              <a:gd name="connsiteX2" fmla="*/ 1389888 w 2898648"/>
              <a:gd name="connsiteY2" fmla="*/ 109728 h 384048"/>
              <a:gd name="connsiteX3" fmla="*/ 2898648 w 2898648"/>
              <a:gd name="connsiteY3" fmla="*/ 0 h 384048"/>
            </a:gdLst>
            <a:ahLst/>
            <a:cxnLst>
              <a:cxn ang="0">
                <a:pos x="connsiteX0" y="connsiteY0"/>
              </a:cxn>
              <a:cxn ang="0">
                <a:pos x="connsiteX1" y="connsiteY1"/>
              </a:cxn>
              <a:cxn ang="0">
                <a:pos x="connsiteX2" y="connsiteY2"/>
              </a:cxn>
              <a:cxn ang="0">
                <a:pos x="connsiteX3" y="connsiteY3"/>
              </a:cxn>
            </a:cxnLst>
            <a:rect l="l" t="t" r="r" b="b"/>
            <a:pathLst>
              <a:path w="2898648" h="384048">
                <a:moveTo>
                  <a:pt x="0" y="384048"/>
                </a:moveTo>
                <a:cubicBezTo>
                  <a:pt x="199644" y="310896"/>
                  <a:pt x="399288" y="237744"/>
                  <a:pt x="630936" y="192024"/>
                </a:cubicBezTo>
                <a:cubicBezTo>
                  <a:pt x="862584" y="146304"/>
                  <a:pt x="1011936" y="141732"/>
                  <a:pt x="1389888" y="109728"/>
                </a:cubicBezTo>
                <a:cubicBezTo>
                  <a:pt x="1767840" y="77724"/>
                  <a:pt x="2333244" y="38862"/>
                  <a:pt x="2898648"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2BED97D-20CE-481F-A8A8-30C1711BD5E9}"/>
              </a:ext>
            </a:extLst>
          </p:cNvPr>
          <p:cNvSpPr/>
          <p:nvPr/>
        </p:nvSpPr>
        <p:spPr>
          <a:xfrm>
            <a:off x="837858" y="4699641"/>
            <a:ext cx="2953512" cy="787426"/>
          </a:xfrm>
          <a:custGeom>
            <a:avLst/>
            <a:gdLst>
              <a:gd name="connsiteX0" fmla="*/ 0 w 2926080"/>
              <a:gd name="connsiteY0" fmla="*/ 484841 h 927579"/>
              <a:gd name="connsiteX1" fmla="*/ 996696 w 2926080"/>
              <a:gd name="connsiteY1" fmla="*/ 209 h 927579"/>
              <a:gd name="connsiteX2" fmla="*/ 1920240 w 2926080"/>
              <a:gd name="connsiteY2" fmla="*/ 429977 h 927579"/>
              <a:gd name="connsiteX3" fmla="*/ 2715768 w 2926080"/>
              <a:gd name="connsiteY3" fmla="*/ 878033 h 927579"/>
              <a:gd name="connsiteX4" fmla="*/ 2926080 w 2926080"/>
              <a:gd name="connsiteY4" fmla="*/ 896321 h 927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927579">
                <a:moveTo>
                  <a:pt x="0" y="484841"/>
                </a:moveTo>
                <a:cubicBezTo>
                  <a:pt x="338328" y="247097"/>
                  <a:pt x="676656" y="9353"/>
                  <a:pt x="996696" y="209"/>
                </a:cubicBezTo>
                <a:cubicBezTo>
                  <a:pt x="1316736" y="-8935"/>
                  <a:pt x="1633728" y="283673"/>
                  <a:pt x="1920240" y="429977"/>
                </a:cubicBezTo>
                <a:cubicBezTo>
                  <a:pt x="2206752" y="576281"/>
                  <a:pt x="2548128" y="800309"/>
                  <a:pt x="2715768" y="878033"/>
                </a:cubicBezTo>
                <a:cubicBezTo>
                  <a:pt x="2883408" y="955757"/>
                  <a:pt x="2904744" y="926039"/>
                  <a:pt x="2926080" y="89632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99784BE-E5D6-4871-8632-348234950C6E}"/>
              </a:ext>
            </a:extLst>
          </p:cNvPr>
          <p:cNvSpPr/>
          <p:nvPr/>
        </p:nvSpPr>
        <p:spPr>
          <a:xfrm flipV="1">
            <a:off x="831762" y="4666859"/>
            <a:ext cx="2926080" cy="811040"/>
          </a:xfrm>
          <a:custGeom>
            <a:avLst/>
            <a:gdLst>
              <a:gd name="connsiteX0" fmla="*/ 0 w 2926080"/>
              <a:gd name="connsiteY0" fmla="*/ 484841 h 927579"/>
              <a:gd name="connsiteX1" fmla="*/ 996696 w 2926080"/>
              <a:gd name="connsiteY1" fmla="*/ 209 h 927579"/>
              <a:gd name="connsiteX2" fmla="*/ 1920240 w 2926080"/>
              <a:gd name="connsiteY2" fmla="*/ 429977 h 927579"/>
              <a:gd name="connsiteX3" fmla="*/ 2715768 w 2926080"/>
              <a:gd name="connsiteY3" fmla="*/ 878033 h 927579"/>
              <a:gd name="connsiteX4" fmla="*/ 2926080 w 2926080"/>
              <a:gd name="connsiteY4" fmla="*/ 896321 h 927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927579">
                <a:moveTo>
                  <a:pt x="0" y="484841"/>
                </a:moveTo>
                <a:cubicBezTo>
                  <a:pt x="338328" y="247097"/>
                  <a:pt x="676656" y="9353"/>
                  <a:pt x="996696" y="209"/>
                </a:cubicBezTo>
                <a:cubicBezTo>
                  <a:pt x="1316736" y="-8935"/>
                  <a:pt x="1633728" y="283673"/>
                  <a:pt x="1920240" y="429977"/>
                </a:cubicBezTo>
                <a:cubicBezTo>
                  <a:pt x="2206752" y="576281"/>
                  <a:pt x="2548128" y="800309"/>
                  <a:pt x="2715768" y="878033"/>
                </a:cubicBezTo>
                <a:cubicBezTo>
                  <a:pt x="2883408" y="955757"/>
                  <a:pt x="2904744" y="926039"/>
                  <a:pt x="2926080" y="896321"/>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3913E45-02DA-4826-BA76-42E22B98356A}"/>
              </a:ext>
            </a:extLst>
          </p:cNvPr>
          <p:cNvSpPr/>
          <p:nvPr/>
        </p:nvSpPr>
        <p:spPr>
          <a:xfrm>
            <a:off x="5467620" y="1154013"/>
            <a:ext cx="2916936" cy="811025"/>
          </a:xfrm>
          <a:custGeom>
            <a:avLst/>
            <a:gdLst>
              <a:gd name="connsiteX0" fmla="*/ 0 w 2916936"/>
              <a:gd name="connsiteY0" fmla="*/ 457223 h 859565"/>
              <a:gd name="connsiteX1" fmla="*/ 521208 w 2916936"/>
              <a:gd name="connsiteY1" fmla="*/ 23 h 859565"/>
              <a:gd name="connsiteX2" fmla="*/ 1170432 w 2916936"/>
              <a:gd name="connsiteY2" fmla="*/ 438935 h 859565"/>
              <a:gd name="connsiteX3" fmla="*/ 1728216 w 2916936"/>
              <a:gd name="connsiteY3" fmla="*/ 859559 h 859565"/>
              <a:gd name="connsiteX4" fmla="*/ 2340864 w 2916936"/>
              <a:gd name="connsiteY4" fmla="*/ 448079 h 859565"/>
              <a:gd name="connsiteX5" fmla="*/ 2688336 w 2916936"/>
              <a:gd name="connsiteY5" fmla="*/ 73175 h 859565"/>
              <a:gd name="connsiteX6" fmla="*/ 2916936 w 2916936"/>
              <a:gd name="connsiteY6" fmla="*/ 9167 h 85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6936" h="859565">
                <a:moveTo>
                  <a:pt x="0" y="457223"/>
                </a:moveTo>
                <a:cubicBezTo>
                  <a:pt x="163068" y="230147"/>
                  <a:pt x="326136" y="3071"/>
                  <a:pt x="521208" y="23"/>
                </a:cubicBezTo>
                <a:cubicBezTo>
                  <a:pt x="716280" y="-3025"/>
                  <a:pt x="969264" y="295679"/>
                  <a:pt x="1170432" y="438935"/>
                </a:cubicBezTo>
                <a:cubicBezTo>
                  <a:pt x="1371600" y="582191"/>
                  <a:pt x="1533144" y="858035"/>
                  <a:pt x="1728216" y="859559"/>
                </a:cubicBezTo>
                <a:cubicBezTo>
                  <a:pt x="1923288" y="861083"/>
                  <a:pt x="2180844" y="579143"/>
                  <a:pt x="2340864" y="448079"/>
                </a:cubicBezTo>
                <a:cubicBezTo>
                  <a:pt x="2500884" y="317015"/>
                  <a:pt x="2592324" y="146327"/>
                  <a:pt x="2688336" y="73175"/>
                </a:cubicBezTo>
                <a:cubicBezTo>
                  <a:pt x="2784348" y="23"/>
                  <a:pt x="2850642" y="4595"/>
                  <a:pt x="2916936" y="916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16FFBCA-9F4B-431C-A149-253FAE53A3F6}"/>
              </a:ext>
            </a:extLst>
          </p:cNvPr>
          <p:cNvSpPr/>
          <p:nvPr/>
        </p:nvSpPr>
        <p:spPr>
          <a:xfrm flipV="1">
            <a:off x="5455428" y="1163179"/>
            <a:ext cx="2916936" cy="811025"/>
          </a:xfrm>
          <a:custGeom>
            <a:avLst/>
            <a:gdLst>
              <a:gd name="connsiteX0" fmla="*/ 0 w 2916936"/>
              <a:gd name="connsiteY0" fmla="*/ 457223 h 859565"/>
              <a:gd name="connsiteX1" fmla="*/ 521208 w 2916936"/>
              <a:gd name="connsiteY1" fmla="*/ 23 h 859565"/>
              <a:gd name="connsiteX2" fmla="*/ 1170432 w 2916936"/>
              <a:gd name="connsiteY2" fmla="*/ 438935 h 859565"/>
              <a:gd name="connsiteX3" fmla="*/ 1728216 w 2916936"/>
              <a:gd name="connsiteY3" fmla="*/ 859559 h 859565"/>
              <a:gd name="connsiteX4" fmla="*/ 2340864 w 2916936"/>
              <a:gd name="connsiteY4" fmla="*/ 448079 h 859565"/>
              <a:gd name="connsiteX5" fmla="*/ 2688336 w 2916936"/>
              <a:gd name="connsiteY5" fmla="*/ 73175 h 859565"/>
              <a:gd name="connsiteX6" fmla="*/ 2916936 w 2916936"/>
              <a:gd name="connsiteY6" fmla="*/ 9167 h 85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6936" h="859565">
                <a:moveTo>
                  <a:pt x="0" y="457223"/>
                </a:moveTo>
                <a:cubicBezTo>
                  <a:pt x="163068" y="230147"/>
                  <a:pt x="326136" y="3071"/>
                  <a:pt x="521208" y="23"/>
                </a:cubicBezTo>
                <a:cubicBezTo>
                  <a:pt x="716280" y="-3025"/>
                  <a:pt x="969264" y="295679"/>
                  <a:pt x="1170432" y="438935"/>
                </a:cubicBezTo>
                <a:cubicBezTo>
                  <a:pt x="1371600" y="582191"/>
                  <a:pt x="1533144" y="858035"/>
                  <a:pt x="1728216" y="859559"/>
                </a:cubicBezTo>
                <a:cubicBezTo>
                  <a:pt x="1923288" y="861083"/>
                  <a:pt x="2180844" y="579143"/>
                  <a:pt x="2340864" y="448079"/>
                </a:cubicBezTo>
                <a:cubicBezTo>
                  <a:pt x="2500884" y="317015"/>
                  <a:pt x="2592324" y="146327"/>
                  <a:pt x="2688336" y="73175"/>
                </a:cubicBezTo>
                <a:cubicBezTo>
                  <a:pt x="2784348" y="23"/>
                  <a:pt x="2850642" y="4595"/>
                  <a:pt x="2916936" y="9167"/>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99">
            <a:extLst>
              <a:ext uri="{FF2B5EF4-FFF2-40B4-BE49-F238E27FC236}">
                <a16:creationId xmlns:a16="http://schemas.microsoft.com/office/drawing/2014/main" id="{3B48493A-FBC5-41FE-BAED-B13CF0BBE105}"/>
              </a:ext>
            </a:extLst>
          </p:cNvPr>
          <p:cNvGrpSpPr>
            <a:grpSpLocks/>
          </p:cNvGrpSpPr>
          <p:nvPr/>
        </p:nvGrpSpPr>
        <p:grpSpPr bwMode="auto">
          <a:xfrm>
            <a:off x="538795" y="4281316"/>
            <a:ext cx="3618693" cy="1219200"/>
            <a:chOff x="5257800" y="4204156"/>
            <a:chExt cx="3618693" cy="1374577"/>
          </a:xfrm>
        </p:grpSpPr>
        <p:grpSp>
          <p:nvGrpSpPr>
            <p:cNvPr id="20" name="Group 145">
              <a:extLst>
                <a:ext uri="{FF2B5EF4-FFF2-40B4-BE49-F238E27FC236}">
                  <a16:creationId xmlns:a16="http://schemas.microsoft.com/office/drawing/2014/main" id="{511FE134-9117-411B-BAC7-BD116448D145}"/>
                </a:ext>
              </a:extLst>
            </p:cNvPr>
            <p:cNvGrpSpPr>
              <a:grpSpLocks/>
            </p:cNvGrpSpPr>
            <p:nvPr/>
          </p:nvGrpSpPr>
          <p:grpSpPr bwMode="auto">
            <a:xfrm>
              <a:off x="5562600" y="4664333"/>
              <a:ext cx="2971800" cy="914400"/>
              <a:chOff x="5410200" y="2286000"/>
              <a:chExt cx="2971800" cy="914400"/>
            </a:xfrm>
          </p:grpSpPr>
          <p:sp>
            <p:nvSpPr>
              <p:cNvPr id="27" name="Rectangle 26">
                <a:extLst>
                  <a:ext uri="{FF2B5EF4-FFF2-40B4-BE49-F238E27FC236}">
                    <a16:creationId xmlns:a16="http://schemas.microsoft.com/office/drawing/2014/main" id="{37676DC6-A449-47E5-9816-A64D403050A8}"/>
                  </a:ext>
                </a:extLst>
              </p:cNvPr>
              <p:cNvSpPr/>
              <p:nvPr/>
            </p:nvSpPr>
            <p:spPr>
              <a:xfrm>
                <a:off x="5410200" y="2285742"/>
                <a:ext cx="2971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a:extLst>
                  <a:ext uri="{FF2B5EF4-FFF2-40B4-BE49-F238E27FC236}">
                    <a16:creationId xmlns:a16="http://schemas.microsoft.com/office/drawing/2014/main" id="{EDE35B67-DE30-459E-BFF2-F95901A9E324}"/>
                  </a:ext>
                </a:extLst>
              </p:cNvPr>
              <p:cNvSpPr/>
              <p:nvPr/>
            </p:nvSpPr>
            <p:spPr>
              <a:xfrm>
                <a:off x="8305800" y="2285742"/>
                <a:ext cx="76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1" name="Group 155">
              <a:extLst>
                <a:ext uri="{FF2B5EF4-FFF2-40B4-BE49-F238E27FC236}">
                  <a16:creationId xmlns:a16="http://schemas.microsoft.com/office/drawing/2014/main" id="{4869F8C5-ACDF-4DA1-99B5-5AD377F5A778}"/>
                </a:ext>
              </a:extLst>
            </p:cNvPr>
            <p:cNvGrpSpPr>
              <a:grpSpLocks/>
            </p:cNvGrpSpPr>
            <p:nvPr/>
          </p:nvGrpSpPr>
          <p:grpSpPr bwMode="auto">
            <a:xfrm>
              <a:off x="5562600" y="4204156"/>
              <a:ext cx="2971800" cy="307777"/>
              <a:chOff x="5410200" y="1825823"/>
              <a:chExt cx="2971800" cy="307777"/>
            </a:xfrm>
          </p:grpSpPr>
          <p:cxnSp>
            <p:nvCxnSpPr>
              <p:cNvPr id="25" name="Straight Connector 24">
                <a:extLst>
                  <a:ext uri="{FF2B5EF4-FFF2-40B4-BE49-F238E27FC236}">
                    <a16:creationId xmlns:a16="http://schemas.microsoft.com/office/drawing/2014/main" id="{D0A9E85B-04CD-44B7-B9ED-4695E8A80EAF}"/>
                  </a:ext>
                </a:extLst>
              </p:cNvPr>
              <p:cNvCxnSpPr/>
              <p:nvPr/>
            </p:nvCxnSpPr>
            <p:spPr>
              <a:xfrm rot="10800000">
                <a:off x="5410200" y="2133342"/>
                <a:ext cx="29718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157">
                <a:extLst>
                  <a:ext uri="{FF2B5EF4-FFF2-40B4-BE49-F238E27FC236}">
                    <a16:creationId xmlns:a16="http://schemas.microsoft.com/office/drawing/2014/main" id="{2CABAD22-21FA-47CA-AA79-4E9455864E18}"/>
                  </a:ext>
                </a:extLst>
              </p:cNvPr>
              <p:cNvSpPr txBox="1">
                <a:spLocks noChangeArrowheads="1"/>
              </p:cNvSpPr>
              <p:nvPr/>
            </p:nvSpPr>
            <p:spPr bwMode="auto">
              <a:xfrm>
                <a:off x="6705600" y="1825823"/>
                <a:ext cx="304800" cy="307777"/>
              </a:xfrm>
              <a:prstGeom prst="rect">
                <a:avLst/>
              </a:prstGeom>
              <a:noFill/>
              <a:ln w="9525">
                <a:noFill/>
                <a:miter lim="800000"/>
                <a:headEnd/>
                <a:tailEnd/>
              </a:ln>
            </p:spPr>
            <p:txBody>
              <a:bodyPr>
                <a:spAutoFit/>
              </a:bodyPr>
              <a:lstStyle/>
              <a:p>
                <a:r>
                  <a:rPr lang="en-US" sz="1400"/>
                  <a:t>L</a:t>
                </a:r>
              </a:p>
            </p:txBody>
          </p:sp>
        </p:grpSp>
        <p:grpSp>
          <p:nvGrpSpPr>
            <p:cNvPr id="22" name="Group 135">
              <a:extLst>
                <a:ext uri="{FF2B5EF4-FFF2-40B4-BE49-F238E27FC236}">
                  <a16:creationId xmlns:a16="http://schemas.microsoft.com/office/drawing/2014/main" id="{A7C836E4-2AF3-4228-82FD-DA2AAD35FE56}"/>
                </a:ext>
              </a:extLst>
            </p:cNvPr>
            <p:cNvGrpSpPr>
              <a:grpSpLocks/>
            </p:cNvGrpSpPr>
            <p:nvPr/>
          </p:nvGrpSpPr>
          <p:grpSpPr bwMode="auto">
            <a:xfrm>
              <a:off x="5257800" y="4785262"/>
              <a:ext cx="3618693" cy="598550"/>
              <a:chOff x="5105400" y="2418649"/>
              <a:chExt cx="3618693" cy="598550"/>
            </a:xfrm>
          </p:grpSpPr>
          <p:sp>
            <p:nvSpPr>
              <p:cNvPr id="23" name="TextBox 172">
                <a:extLst>
                  <a:ext uri="{FF2B5EF4-FFF2-40B4-BE49-F238E27FC236}">
                    <a16:creationId xmlns:a16="http://schemas.microsoft.com/office/drawing/2014/main" id="{DC98B2EB-5E12-4015-ADA5-43AF33CD37D3}"/>
                  </a:ext>
                </a:extLst>
              </p:cNvPr>
              <p:cNvSpPr txBox="1">
                <a:spLocks noChangeArrowheads="1"/>
              </p:cNvSpPr>
              <p:nvPr/>
            </p:nvSpPr>
            <p:spPr bwMode="auto">
              <a:xfrm rot="16200000">
                <a:off x="4956000" y="2590800"/>
                <a:ext cx="575799" cy="276999"/>
              </a:xfrm>
              <a:prstGeom prst="rect">
                <a:avLst/>
              </a:prstGeom>
              <a:noFill/>
              <a:ln w="9525">
                <a:noFill/>
                <a:miter lim="800000"/>
                <a:headEnd/>
                <a:tailEnd/>
              </a:ln>
            </p:spPr>
            <p:txBody>
              <a:bodyPr wrap="none">
                <a:spAutoFit/>
              </a:bodyPr>
              <a:lstStyle/>
              <a:p>
                <a:r>
                  <a:rPr lang="en-US" sz="1200" dirty="0"/>
                  <a:t>Close</a:t>
                </a:r>
              </a:p>
            </p:txBody>
          </p:sp>
          <p:sp>
            <p:nvSpPr>
              <p:cNvPr id="24" name="TextBox 173">
                <a:extLst>
                  <a:ext uri="{FF2B5EF4-FFF2-40B4-BE49-F238E27FC236}">
                    <a16:creationId xmlns:a16="http://schemas.microsoft.com/office/drawing/2014/main" id="{14AE1742-46FE-4E09-BB24-9BE1E8F8C396}"/>
                  </a:ext>
                </a:extLst>
              </p:cNvPr>
              <p:cNvSpPr txBox="1">
                <a:spLocks noChangeArrowheads="1"/>
              </p:cNvSpPr>
              <p:nvPr/>
            </p:nvSpPr>
            <p:spPr bwMode="auto">
              <a:xfrm rot="16200000">
                <a:off x="8323342" y="2542401"/>
                <a:ext cx="524503" cy="276999"/>
              </a:xfrm>
              <a:prstGeom prst="rect">
                <a:avLst/>
              </a:prstGeom>
              <a:noFill/>
              <a:ln w="9525">
                <a:noFill/>
                <a:miter lim="800000"/>
                <a:headEnd/>
                <a:tailEnd/>
              </a:ln>
            </p:spPr>
            <p:txBody>
              <a:bodyPr wrap="none">
                <a:spAutoFit/>
              </a:bodyPr>
              <a:lstStyle/>
              <a:p>
                <a:r>
                  <a:rPr lang="en-US" sz="1200" dirty="0"/>
                  <a:t>open</a:t>
                </a:r>
              </a:p>
            </p:txBody>
          </p:sp>
        </p:grpSp>
      </p:grpSp>
      <p:grpSp>
        <p:nvGrpSpPr>
          <p:cNvPr id="29" name="Group 199">
            <a:extLst>
              <a:ext uri="{FF2B5EF4-FFF2-40B4-BE49-F238E27FC236}">
                <a16:creationId xmlns:a16="http://schemas.microsoft.com/office/drawing/2014/main" id="{ACBE0551-6C71-42A8-8525-592D75F68941}"/>
              </a:ext>
            </a:extLst>
          </p:cNvPr>
          <p:cNvGrpSpPr>
            <a:grpSpLocks/>
          </p:cNvGrpSpPr>
          <p:nvPr/>
        </p:nvGrpSpPr>
        <p:grpSpPr bwMode="auto">
          <a:xfrm>
            <a:off x="5131981" y="764199"/>
            <a:ext cx="3618693" cy="1219200"/>
            <a:chOff x="5257800" y="4204156"/>
            <a:chExt cx="3618693" cy="1374577"/>
          </a:xfrm>
        </p:grpSpPr>
        <p:grpSp>
          <p:nvGrpSpPr>
            <p:cNvPr id="30" name="Group 145">
              <a:extLst>
                <a:ext uri="{FF2B5EF4-FFF2-40B4-BE49-F238E27FC236}">
                  <a16:creationId xmlns:a16="http://schemas.microsoft.com/office/drawing/2014/main" id="{23136578-3C09-4AB6-A746-545DD633BD89}"/>
                </a:ext>
              </a:extLst>
            </p:cNvPr>
            <p:cNvGrpSpPr>
              <a:grpSpLocks/>
            </p:cNvGrpSpPr>
            <p:nvPr/>
          </p:nvGrpSpPr>
          <p:grpSpPr bwMode="auto">
            <a:xfrm>
              <a:off x="5562600" y="4664333"/>
              <a:ext cx="2971800" cy="914400"/>
              <a:chOff x="5410200" y="2286000"/>
              <a:chExt cx="2971800" cy="914400"/>
            </a:xfrm>
          </p:grpSpPr>
          <p:sp>
            <p:nvSpPr>
              <p:cNvPr id="37" name="Rectangle 36">
                <a:extLst>
                  <a:ext uri="{FF2B5EF4-FFF2-40B4-BE49-F238E27FC236}">
                    <a16:creationId xmlns:a16="http://schemas.microsoft.com/office/drawing/2014/main" id="{D8D1BE12-3198-47C5-8476-3A51BF18E9C3}"/>
                  </a:ext>
                </a:extLst>
              </p:cNvPr>
              <p:cNvSpPr/>
              <p:nvPr/>
            </p:nvSpPr>
            <p:spPr>
              <a:xfrm>
                <a:off x="5410200" y="2285742"/>
                <a:ext cx="2971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a:extLst>
                  <a:ext uri="{FF2B5EF4-FFF2-40B4-BE49-F238E27FC236}">
                    <a16:creationId xmlns:a16="http://schemas.microsoft.com/office/drawing/2014/main" id="{2E5ADF16-5FB3-48C7-A3CD-5C0E786CC8D1}"/>
                  </a:ext>
                </a:extLst>
              </p:cNvPr>
              <p:cNvSpPr/>
              <p:nvPr/>
            </p:nvSpPr>
            <p:spPr>
              <a:xfrm>
                <a:off x="8305800" y="2285742"/>
                <a:ext cx="76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155">
              <a:extLst>
                <a:ext uri="{FF2B5EF4-FFF2-40B4-BE49-F238E27FC236}">
                  <a16:creationId xmlns:a16="http://schemas.microsoft.com/office/drawing/2014/main" id="{2EE36472-D589-4FAE-BD93-B90F6586D32B}"/>
                </a:ext>
              </a:extLst>
            </p:cNvPr>
            <p:cNvGrpSpPr>
              <a:grpSpLocks/>
            </p:cNvGrpSpPr>
            <p:nvPr/>
          </p:nvGrpSpPr>
          <p:grpSpPr bwMode="auto">
            <a:xfrm>
              <a:off x="5562600" y="4204156"/>
              <a:ext cx="2971800" cy="307777"/>
              <a:chOff x="5410200" y="1825823"/>
              <a:chExt cx="2971800" cy="307777"/>
            </a:xfrm>
          </p:grpSpPr>
          <p:cxnSp>
            <p:nvCxnSpPr>
              <p:cNvPr id="35" name="Straight Connector 34">
                <a:extLst>
                  <a:ext uri="{FF2B5EF4-FFF2-40B4-BE49-F238E27FC236}">
                    <a16:creationId xmlns:a16="http://schemas.microsoft.com/office/drawing/2014/main" id="{711C981B-44D9-4B09-AE06-DE7B1B02383A}"/>
                  </a:ext>
                </a:extLst>
              </p:cNvPr>
              <p:cNvCxnSpPr/>
              <p:nvPr/>
            </p:nvCxnSpPr>
            <p:spPr>
              <a:xfrm rot="10800000">
                <a:off x="5410200" y="2133342"/>
                <a:ext cx="29718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157">
                <a:extLst>
                  <a:ext uri="{FF2B5EF4-FFF2-40B4-BE49-F238E27FC236}">
                    <a16:creationId xmlns:a16="http://schemas.microsoft.com/office/drawing/2014/main" id="{3274E25C-F782-4B9A-9A7A-2CFB4B64C7D4}"/>
                  </a:ext>
                </a:extLst>
              </p:cNvPr>
              <p:cNvSpPr txBox="1">
                <a:spLocks noChangeArrowheads="1"/>
              </p:cNvSpPr>
              <p:nvPr/>
            </p:nvSpPr>
            <p:spPr bwMode="auto">
              <a:xfrm>
                <a:off x="6705600" y="1825823"/>
                <a:ext cx="304800" cy="307777"/>
              </a:xfrm>
              <a:prstGeom prst="rect">
                <a:avLst/>
              </a:prstGeom>
              <a:noFill/>
              <a:ln w="9525">
                <a:noFill/>
                <a:miter lim="800000"/>
                <a:headEnd/>
                <a:tailEnd/>
              </a:ln>
            </p:spPr>
            <p:txBody>
              <a:bodyPr>
                <a:spAutoFit/>
              </a:bodyPr>
              <a:lstStyle/>
              <a:p>
                <a:r>
                  <a:rPr lang="en-US" sz="1400"/>
                  <a:t>L</a:t>
                </a:r>
              </a:p>
            </p:txBody>
          </p:sp>
        </p:grpSp>
        <p:grpSp>
          <p:nvGrpSpPr>
            <p:cNvPr id="32" name="Group 135">
              <a:extLst>
                <a:ext uri="{FF2B5EF4-FFF2-40B4-BE49-F238E27FC236}">
                  <a16:creationId xmlns:a16="http://schemas.microsoft.com/office/drawing/2014/main" id="{F43958DC-A530-423A-A9DD-D20530B37407}"/>
                </a:ext>
              </a:extLst>
            </p:cNvPr>
            <p:cNvGrpSpPr>
              <a:grpSpLocks/>
            </p:cNvGrpSpPr>
            <p:nvPr/>
          </p:nvGrpSpPr>
          <p:grpSpPr bwMode="auto">
            <a:xfrm>
              <a:off x="5257800" y="4785262"/>
              <a:ext cx="3618693" cy="598550"/>
              <a:chOff x="5105400" y="2418649"/>
              <a:chExt cx="3618693" cy="598550"/>
            </a:xfrm>
          </p:grpSpPr>
          <p:sp>
            <p:nvSpPr>
              <p:cNvPr id="33" name="TextBox 172">
                <a:extLst>
                  <a:ext uri="{FF2B5EF4-FFF2-40B4-BE49-F238E27FC236}">
                    <a16:creationId xmlns:a16="http://schemas.microsoft.com/office/drawing/2014/main" id="{FBF0E42D-4FA6-4EE7-B2BF-5E34706BCB4E}"/>
                  </a:ext>
                </a:extLst>
              </p:cNvPr>
              <p:cNvSpPr txBox="1">
                <a:spLocks noChangeArrowheads="1"/>
              </p:cNvSpPr>
              <p:nvPr/>
            </p:nvSpPr>
            <p:spPr bwMode="auto">
              <a:xfrm rot="16200000">
                <a:off x="4956000" y="2590800"/>
                <a:ext cx="575799" cy="276999"/>
              </a:xfrm>
              <a:prstGeom prst="rect">
                <a:avLst/>
              </a:prstGeom>
              <a:noFill/>
              <a:ln w="9525">
                <a:noFill/>
                <a:miter lim="800000"/>
                <a:headEnd/>
                <a:tailEnd/>
              </a:ln>
            </p:spPr>
            <p:txBody>
              <a:bodyPr wrap="none">
                <a:spAutoFit/>
              </a:bodyPr>
              <a:lstStyle/>
              <a:p>
                <a:r>
                  <a:rPr lang="en-US" sz="1200" dirty="0"/>
                  <a:t>Close</a:t>
                </a:r>
              </a:p>
            </p:txBody>
          </p:sp>
          <p:sp>
            <p:nvSpPr>
              <p:cNvPr id="34" name="TextBox 173">
                <a:extLst>
                  <a:ext uri="{FF2B5EF4-FFF2-40B4-BE49-F238E27FC236}">
                    <a16:creationId xmlns:a16="http://schemas.microsoft.com/office/drawing/2014/main" id="{42956DB8-2BFC-49FC-815C-7EB14152D296}"/>
                  </a:ext>
                </a:extLst>
              </p:cNvPr>
              <p:cNvSpPr txBox="1">
                <a:spLocks noChangeArrowheads="1"/>
              </p:cNvSpPr>
              <p:nvPr/>
            </p:nvSpPr>
            <p:spPr bwMode="auto">
              <a:xfrm rot="16200000">
                <a:off x="8323342" y="2542401"/>
                <a:ext cx="524503" cy="276999"/>
              </a:xfrm>
              <a:prstGeom prst="rect">
                <a:avLst/>
              </a:prstGeom>
              <a:noFill/>
              <a:ln w="9525">
                <a:noFill/>
                <a:miter lim="800000"/>
                <a:headEnd/>
                <a:tailEnd/>
              </a:ln>
            </p:spPr>
            <p:txBody>
              <a:bodyPr wrap="none">
                <a:spAutoFit/>
              </a:bodyPr>
              <a:lstStyle/>
              <a:p>
                <a:r>
                  <a:rPr lang="en-US" sz="1200" dirty="0"/>
                  <a:t>open</a:t>
                </a:r>
              </a:p>
            </p:txBody>
          </p:sp>
        </p:grpSp>
      </p:grpSp>
      <p:sp>
        <p:nvSpPr>
          <p:cNvPr id="39" name="Rectangle 12">
            <a:extLst>
              <a:ext uri="{FF2B5EF4-FFF2-40B4-BE49-F238E27FC236}">
                <a16:creationId xmlns:a16="http://schemas.microsoft.com/office/drawing/2014/main" id="{176D8DAF-E2A6-4D7D-A345-09D3AD2DA568}"/>
              </a:ext>
            </a:extLst>
          </p:cNvPr>
          <p:cNvSpPr>
            <a:spLocks noChangeArrowheads="1"/>
          </p:cNvSpPr>
          <p:nvPr/>
        </p:nvSpPr>
        <p:spPr bwMode="auto">
          <a:xfrm>
            <a:off x="5024879" y="3824055"/>
            <a:ext cx="4064535" cy="1754326"/>
          </a:xfrm>
          <a:prstGeom prst="rect">
            <a:avLst/>
          </a:prstGeom>
          <a:solidFill>
            <a:srgbClr val="FFFF00"/>
          </a:solidFill>
          <a:ln w="9525">
            <a:noFill/>
            <a:miter lim="800000"/>
            <a:headEnd/>
            <a:tailEnd/>
          </a:ln>
        </p:spPr>
        <p:txBody>
          <a:bodyPr wrap="square">
            <a:spAutoFit/>
          </a:bodyPr>
          <a:lstStyle/>
          <a:p>
            <a:r>
              <a:rPr lang="en-US" dirty="0">
                <a:latin typeface="+mn-lt"/>
              </a:rPr>
              <a:t>T101-Q6. A pipe, with one end open and the other closed, is operating at one of its resonant frequencies. The open and closed ends are respectively:</a:t>
            </a:r>
          </a:p>
          <a:p>
            <a:pPr marL="342900" indent="-342900">
              <a:buAutoNum type="alphaUcParenR"/>
            </a:pPr>
            <a:r>
              <a:rPr lang="fr-FR" dirty="0">
                <a:latin typeface="+mn-lt"/>
              </a:rPr>
              <a:t>pressure minimum, </a:t>
            </a:r>
            <a:r>
              <a:rPr lang="fr-FR" dirty="0" err="1">
                <a:latin typeface="+mn-lt"/>
              </a:rPr>
              <a:t>displacement</a:t>
            </a:r>
            <a:r>
              <a:rPr lang="fr-FR" dirty="0">
                <a:latin typeface="+mn-lt"/>
              </a:rPr>
              <a:t> minimum</a:t>
            </a:r>
          </a:p>
        </p:txBody>
      </p:sp>
      <p:sp>
        <p:nvSpPr>
          <p:cNvPr id="40" name="TextBox 39">
            <a:extLst>
              <a:ext uri="{FF2B5EF4-FFF2-40B4-BE49-F238E27FC236}">
                <a16:creationId xmlns:a16="http://schemas.microsoft.com/office/drawing/2014/main" id="{40929887-DE2A-49BB-AFF2-8A8F0EC7D0EA}"/>
              </a:ext>
            </a:extLst>
          </p:cNvPr>
          <p:cNvSpPr txBox="1"/>
          <p:nvPr/>
        </p:nvSpPr>
        <p:spPr>
          <a:xfrm>
            <a:off x="569732" y="1652379"/>
            <a:ext cx="3315267" cy="369332"/>
          </a:xfrm>
          <a:prstGeom prst="rect">
            <a:avLst/>
          </a:prstGeom>
          <a:noFill/>
        </p:spPr>
        <p:txBody>
          <a:bodyPr wrap="none" rtlCol="0">
            <a:spAutoFit/>
          </a:bodyPr>
          <a:lstStyle/>
          <a:p>
            <a:r>
              <a:rPr lang="en-US" dirty="0">
                <a:solidFill>
                  <a:srgbClr val="FF0000"/>
                </a:solidFill>
                <a:latin typeface="+mj-lt"/>
              </a:rPr>
              <a:t>First harmonics = First resonance </a:t>
            </a:r>
          </a:p>
        </p:txBody>
      </p:sp>
      <p:sp>
        <p:nvSpPr>
          <p:cNvPr id="41" name="TextBox 40">
            <a:extLst>
              <a:ext uri="{FF2B5EF4-FFF2-40B4-BE49-F238E27FC236}">
                <a16:creationId xmlns:a16="http://schemas.microsoft.com/office/drawing/2014/main" id="{DC11FC9F-AF89-4080-AE28-0B769CCB54D0}"/>
              </a:ext>
            </a:extLst>
          </p:cNvPr>
          <p:cNvSpPr txBox="1"/>
          <p:nvPr/>
        </p:nvSpPr>
        <p:spPr>
          <a:xfrm>
            <a:off x="722368" y="5610949"/>
            <a:ext cx="3515642" cy="369332"/>
          </a:xfrm>
          <a:prstGeom prst="rect">
            <a:avLst/>
          </a:prstGeom>
          <a:noFill/>
        </p:spPr>
        <p:txBody>
          <a:bodyPr wrap="none" rtlCol="0">
            <a:spAutoFit/>
          </a:bodyPr>
          <a:lstStyle/>
          <a:p>
            <a:r>
              <a:rPr lang="en-US" dirty="0">
                <a:solidFill>
                  <a:srgbClr val="FF0000"/>
                </a:solidFill>
                <a:latin typeface="+mj-lt"/>
              </a:rPr>
              <a:t>3rd harmonics = Second resonance </a:t>
            </a:r>
          </a:p>
        </p:txBody>
      </p:sp>
      <p:sp>
        <p:nvSpPr>
          <p:cNvPr id="42" name="TextBox 41">
            <a:extLst>
              <a:ext uri="{FF2B5EF4-FFF2-40B4-BE49-F238E27FC236}">
                <a16:creationId xmlns:a16="http://schemas.microsoft.com/office/drawing/2014/main" id="{20C2935D-9CDC-4A91-8768-5F2F0C3FDCA5}"/>
              </a:ext>
            </a:extLst>
          </p:cNvPr>
          <p:cNvSpPr txBox="1"/>
          <p:nvPr/>
        </p:nvSpPr>
        <p:spPr>
          <a:xfrm>
            <a:off x="5265046" y="2093408"/>
            <a:ext cx="3318794" cy="369332"/>
          </a:xfrm>
          <a:prstGeom prst="rect">
            <a:avLst/>
          </a:prstGeom>
          <a:noFill/>
        </p:spPr>
        <p:txBody>
          <a:bodyPr wrap="none" rtlCol="0">
            <a:spAutoFit/>
          </a:bodyPr>
          <a:lstStyle/>
          <a:p>
            <a:r>
              <a:rPr lang="en-US" dirty="0">
                <a:solidFill>
                  <a:srgbClr val="FF0000"/>
                </a:solidFill>
                <a:latin typeface="+mj-lt"/>
              </a:rPr>
              <a:t>5th harmonics = Third resonance </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F4690FF-0095-435C-B396-BBEE48D2CCDA}"/>
                  </a:ext>
                </a:extLst>
              </p:cNvPr>
              <p:cNvSpPr txBox="1"/>
              <p:nvPr/>
            </p:nvSpPr>
            <p:spPr>
              <a:xfrm>
                <a:off x="2478721" y="753310"/>
                <a:ext cx="680891"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𝑙𝑜𝑜𝑝</m:t>
                      </m:r>
                    </m:oMath>
                  </m:oMathPara>
                </a14:m>
                <a:endParaRPr lang="en-US" dirty="0"/>
              </a:p>
            </p:txBody>
          </p:sp>
        </mc:Choice>
        <mc:Fallback xmlns="">
          <p:sp>
            <p:nvSpPr>
              <p:cNvPr id="43" name="TextBox 42">
                <a:extLst>
                  <a:ext uri="{FF2B5EF4-FFF2-40B4-BE49-F238E27FC236}">
                    <a16:creationId xmlns:a16="http://schemas.microsoft.com/office/drawing/2014/main" id="{4F4690FF-0095-435C-B396-BBEE48D2CCDA}"/>
                  </a:ext>
                </a:extLst>
              </p:cNvPr>
              <p:cNvSpPr txBox="1">
                <a:spLocks noRot="1" noChangeAspect="1" noMove="1" noResize="1" noEditPoints="1" noAdjustHandles="1" noChangeArrowheads="1" noChangeShapeType="1" noTextEdit="1"/>
              </p:cNvSpPr>
              <p:nvPr/>
            </p:nvSpPr>
            <p:spPr>
              <a:xfrm>
                <a:off x="2478721" y="753310"/>
                <a:ext cx="680891" cy="51860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B68AD51-272C-44AF-AAE2-28831C00A90B}"/>
                  </a:ext>
                </a:extLst>
              </p:cNvPr>
              <p:cNvSpPr txBox="1"/>
              <p:nvPr/>
            </p:nvSpPr>
            <p:spPr>
              <a:xfrm>
                <a:off x="2279051" y="157870"/>
                <a:ext cx="399340" cy="407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smtClean="0">
                              <a:latin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𝜆</m:t>
                          </m:r>
                          <m:r>
                            <a:rPr lang="en-US" sz="1400" b="0" i="1" baseline="-25000"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rPr>
                            <m:t>4</m:t>
                          </m:r>
                        </m:den>
                      </m:f>
                    </m:oMath>
                  </m:oMathPara>
                </a14:m>
                <a:endParaRPr lang="en-US" sz="1400" dirty="0"/>
              </a:p>
            </p:txBody>
          </p:sp>
        </mc:Choice>
        <mc:Fallback xmlns="">
          <p:sp>
            <p:nvSpPr>
              <p:cNvPr id="44" name="TextBox 43">
                <a:extLst>
                  <a:ext uri="{FF2B5EF4-FFF2-40B4-BE49-F238E27FC236}">
                    <a16:creationId xmlns:a16="http://schemas.microsoft.com/office/drawing/2014/main" id="{BB68AD51-272C-44AF-AAE2-28831C00A90B}"/>
                  </a:ext>
                </a:extLst>
              </p:cNvPr>
              <p:cNvSpPr txBox="1">
                <a:spLocks noRot="1" noChangeAspect="1" noMove="1" noResize="1" noEditPoints="1" noAdjustHandles="1" noChangeArrowheads="1" noChangeShapeType="1" noTextEdit="1"/>
              </p:cNvSpPr>
              <p:nvPr/>
            </p:nvSpPr>
            <p:spPr>
              <a:xfrm>
                <a:off x="2279051" y="157870"/>
                <a:ext cx="399340" cy="407676"/>
              </a:xfrm>
              <a:prstGeom prst="rect">
                <a:avLst/>
              </a:prstGeom>
              <a:blipFill>
                <a:blip r:embed="rId3"/>
                <a:stretch>
                  <a:fillRect l="-3077" t="-1493" r="-4615" b="-13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BD27B5E-C965-4E52-9397-BA849E955354}"/>
                  </a:ext>
                </a:extLst>
              </p:cNvPr>
              <p:cNvSpPr txBox="1"/>
              <p:nvPr/>
            </p:nvSpPr>
            <p:spPr>
              <a:xfrm>
                <a:off x="358823" y="2405419"/>
                <a:ext cx="863570" cy="519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i="1" smtClean="0">
                              <a:solidFill>
                                <a:srgbClr val="0000FF"/>
                              </a:solidFill>
                              <a:latin typeface="Cambria Math" panose="02040503050406030204" pitchFamily="18" charset="0"/>
                              <a:ea typeface="Cambria Math" panose="02040503050406030204" pitchFamily="18" charset="0"/>
                            </a:rPr>
                            <m:t>𝜆</m:t>
                          </m:r>
                        </m:e>
                        <m:sub>
                          <m:r>
                            <a:rPr lang="en-US" b="0" i="1" smtClean="0">
                              <a:solidFill>
                                <a:srgbClr val="0000FF"/>
                              </a:solidFill>
                              <a:latin typeface="Cambria Math" panose="02040503050406030204" pitchFamily="18" charset="0"/>
                            </a:rPr>
                            <m:t>𝑛</m:t>
                          </m:r>
                        </m:sub>
                      </m:sSub>
                      <m:r>
                        <a:rPr lang="en-US" i="1" smtClean="0">
                          <a:solidFill>
                            <a:srgbClr val="0000FF"/>
                          </a:solidFill>
                          <a:latin typeface="Cambria Math" panose="02040503050406030204" pitchFamily="18" charset="0"/>
                        </a:rPr>
                        <m:t>=</m:t>
                      </m:r>
                      <m:f>
                        <m:fPr>
                          <m:ctrlPr>
                            <a:rPr lang="en-US"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4</m:t>
                          </m:r>
                          <m:r>
                            <a:rPr lang="en-US" b="0" i="1" smtClean="0">
                              <a:solidFill>
                                <a:srgbClr val="0000FF"/>
                              </a:solidFill>
                              <a:latin typeface="Cambria Math" panose="02040503050406030204" pitchFamily="18" charset="0"/>
                            </a:rPr>
                            <m:t>𝐿</m:t>
                          </m:r>
                        </m:num>
                        <m:den>
                          <m:r>
                            <a:rPr lang="en-US" b="0" i="1" smtClean="0">
                              <a:solidFill>
                                <a:srgbClr val="0000FF"/>
                              </a:solidFill>
                              <a:latin typeface="Cambria Math" panose="02040503050406030204" pitchFamily="18" charset="0"/>
                            </a:rPr>
                            <m:t>𝑛</m:t>
                          </m:r>
                        </m:den>
                      </m:f>
                    </m:oMath>
                  </m:oMathPara>
                </a14:m>
                <a:endParaRPr lang="en-US" dirty="0">
                  <a:solidFill>
                    <a:srgbClr val="0000FF"/>
                  </a:solidFill>
                </a:endParaRPr>
              </a:p>
            </p:txBody>
          </p:sp>
        </mc:Choice>
        <mc:Fallback xmlns="">
          <p:sp>
            <p:nvSpPr>
              <p:cNvPr id="45" name="TextBox 44">
                <a:extLst>
                  <a:ext uri="{FF2B5EF4-FFF2-40B4-BE49-F238E27FC236}">
                    <a16:creationId xmlns:a16="http://schemas.microsoft.com/office/drawing/2014/main" id="{5BD27B5E-C965-4E52-9397-BA849E955354}"/>
                  </a:ext>
                </a:extLst>
              </p:cNvPr>
              <p:cNvSpPr txBox="1">
                <a:spLocks noRot="1" noChangeAspect="1" noMove="1" noResize="1" noEditPoints="1" noAdjustHandles="1" noChangeArrowheads="1" noChangeShapeType="1" noTextEdit="1"/>
              </p:cNvSpPr>
              <p:nvPr/>
            </p:nvSpPr>
            <p:spPr>
              <a:xfrm>
                <a:off x="358823" y="2405419"/>
                <a:ext cx="863570" cy="51937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4BDEE3A-4411-402D-B5EF-28B97097ACAC}"/>
                  </a:ext>
                </a:extLst>
              </p:cNvPr>
              <p:cNvSpPr txBox="1"/>
              <p:nvPr/>
            </p:nvSpPr>
            <p:spPr>
              <a:xfrm>
                <a:off x="232683" y="3085920"/>
                <a:ext cx="844142" cy="517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i="1" smtClean="0">
                              <a:solidFill>
                                <a:srgbClr val="0000FF"/>
                              </a:solidFill>
                              <a:latin typeface="Cambria Math" panose="02040503050406030204" pitchFamily="18" charset="0"/>
                              <a:ea typeface="Cambria Math" panose="02040503050406030204" pitchFamily="18" charset="0"/>
                            </a:rPr>
                            <m:t>𝜆</m:t>
                          </m:r>
                        </m:e>
                        <m:sub>
                          <m:r>
                            <a:rPr lang="en-US" b="0" i="1" smtClean="0">
                              <a:solidFill>
                                <a:srgbClr val="0000FF"/>
                              </a:solidFill>
                              <a:latin typeface="Cambria Math" panose="02040503050406030204" pitchFamily="18" charset="0"/>
                            </a:rPr>
                            <m:t>1</m:t>
                          </m:r>
                        </m:sub>
                      </m:sSub>
                      <m:r>
                        <a:rPr lang="en-US" i="1" smtClean="0">
                          <a:solidFill>
                            <a:srgbClr val="0000FF"/>
                          </a:solidFill>
                          <a:latin typeface="Cambria Math" panose="02040503050406030204" pitchFamily="18" charset="0"/>
                        </a:rPr>
                        <m:t>=</m:t>
                      </m:r>
                      <m:f>
                        <m:fPr>
                          <m:ctrlPr>
                            <a:rPr lang="en-US"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4</m:t>
                          </m:r>
                          <m:r>
                            <a:rPr lang="en-US" b="0" i="1" smtClean="0">
                              <a:solidFill>
                                <a:srgbClr val="0000FF"/>
                              </a:solidFill>
                              <a:latin typeface="Cambria Math" panose="02040503050406030204" pitchFamily="18" charset="0"/>
                            </a:rPr>
                            <m:t>𝐿</m:t>
                          </m:r>
                        </m:num>
                        <m:den>
                          <m:r>
                            <a:rPr lang="en-US" b="0" i="1" smtClean="0">
                              <a:solidFill>
                                <a:srgbClr val="0000FF"/>
                              </a:solidFill>
                              <a:latin typeface="Cambria Math" panose="02040503050406030204" pitchFamily="18" charset="0"/>
                            </a:rPr>
                            <m:t>1</m:t>
                          </m:r>
                        </m:den>
                      </m:f>
                    </m:oMath>
                  </m:oMathPara>
                </a14:m>
                <a:endParaRPr lang="en-US" dirty="0">
                  <a:solidFill>
                    <a:srgbClr val="0000FF"/>
                  </a:solidFill>
                </a:endParaRPr>
              </a:p>
            </p:txBody>
          </p:sp>
        </mc:Choice>
        <mc:Fallback xmlns="">
          <p:sp>
            <p:nvSpPr>
              <p:cNvPr id="46" name="TextBox 45">
                <a:extLst>
                  <a:ext uri="{FF2B5EF4-FFF2-40B4-BE49-F238E27FC236}">
                    <a16:creationId xmlns:a16="http://schemas.microsoft.com/office/drawing/2014/main" id="{94BDEE3A-4411-402D-B5EF-28B97097ACAC}"/>
                  </a:ext>
                </a:extLst>
              </p:cNvPr>
              <p:cNvSpPr txBox="1">
                <a:spLocks noRot="1" noChangeAspect="1" noMove="1" noResize="1" noEditPoints="1" noAdjustHandles="1" noChangeArrowheads="1" noChangeShapeType="1" noTextEdit="1"/>
              </p:cNvSpPr>
              <p:nvPr/>
            </p:nvSpPr>
            <p:spPr>
              <a:xfrm>
                <a:off x="232683" y="3085920"/>
                <a:ext cx="844142" cy="51757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FA21FBE0-9DD6-4536-B27D-F1A32E1AFA4A}"/>
                  </a:ext>
                </a:extLst>
              </p:cNvPr>
              <p:cNvSpPr/>
              <p:nvPr/>
            </p:nvSpPr>
            <p:spPr>
              <a:xfrm>
                <a:off x="1076824" y="3160556"/>
                <a:ext cx="7424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0000FF"/>
                          </a:solidFill>
                          <a:latin typeface="Cambria Math" panose="02040503050406030204" pitchFamily="18" charset="0"/>
                        </a:rPr>
                        <m:t>=</m:t>
                      </m:r>
                      <m:r>
                        <a:rPr lang="en-US" b="0" i="1" smtClean="0">
                          <a:solidFill>
                            <a:srgbClr val="0000FF"/>
                          </a:solidFill>
                          <a:latin typeface="Cambria Math" panose="02040503050406030204" pitchFamily="18" charset="0"/>
                        </a:rPr>
                        <m:t>4</m:t>
                      </m:r>
                      <m:r>
                        <a:rPr lang="en-US" i="1">
                          <a:solidFill>
                            <a:srgbClr val="0000FF"/>
                          </a:solidFill>
                          <a:latin typeface="Cambria Math" panose="02040503050406030204" pitchFamily="18" charset="0"/>
                        </a:rPr>
                        <m:t>𝐿</m:t>
                      </m:r>
                    </m:oMath>
                  </m:oMathPara>
                </a14:m>
                <a:endParaRPr lang="en-US" dirty="0"/>
              </a:p>
            </p:txBody>
          </p:sp>
        </mc:Choice>
        <mc:Fallback xmlns="">
          <p:sp>
            <p:nvSpPr>
              <p:cNvPr id="47" name="Rectangle 46">
                <a:extLst>
                  <a:ext uri="{FF2B5EF4-FFF2-40B4-BE49-F238E27FC236}">
                    <a16:creationId xmlns:a16="http://schemas.microsoft.com/office/drawing/2014/main" id="{FA21FBE0-9DD6-4536-B27D-F1A32E1AFA4A}"/>
                  </a:ext>
                </a:extLst>
              </p:cNvPr>
              <p:cNvSpPr>
                <a:spLocks noRot="1" noChangeAspect="1" noMove="1" noResize="1" noEditPoints="1" noAdjustHandles="1" noChangeArrowheads="1" noChangeShapeType="1" noTextEdit="1"/>
              </p:cNvSpPr>
              <p:nvPr/>
            </p:nvSpPr>
            <p:spPr>
              <a:xfrm>
                <a:off x="1076824" y="3160556"/>
                <a:ext cx="742447" cy="369332"/>
              </a:xfrm>
              <a:prstGeom prst="rect">
                <a:avLst/>
              </a:prstGeom>
              <a:blipFill>
                <a:blip r:embed="rId6"/>
                <a:stretch>
                  <a:fillRect/>
                </a:stretch>
              </a:blipFill>
            </p:spPr>
            <p:txBody>
              <a:bodyPr/>
              <a:lstStyle/>
              <a:p>
                <a:r>
                  <a:rPr lang="en-US">
                    <a:noFill/>
                  </a:rPr>
                  <a:t> </a:t>
                </a:r>
              </a:p>
            </p:txBody>
          </p:sp>
        </mc:Fallback>
      </mc:AlternateContent>
      <p:cxnSp>
        <p:nvCxnSpPr>
          <p:cNvPr id="48" name="Straight Connector 47">
            <a:extLst>
              <a:ext uri="{FF2B5EF4-FFF2-40B4-BE49-F238E27FC236}">
                <a16:creationId xmlns:a16="http://schemas.microsoft.com/office/drawing/2014/main" id="{2733D9C2-BC42-4E7B-826D-D9A0CB62BABA}"/>
              </a:ext>
            </a:extLst>
          </p:cNvPr>
          <p:cNvCxnSpPr/>
          <p:nvPr/>
        </p:nvCxnSpPr>
        <p:spPr>
          <a:xfrm>
            <a:off x="2483460" y="2405419"/>
            <a:ext cx="0" cy="112446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C5DF0A0-7B8D-4253-9917-AD542BE546FC}"/>
                  </a:ext>
                </a:extLst>
              </p:cNvPr>
              <p:cNvSpPr txBox="1"/>
              <p:nvPr/>
            </p:nvSpPr>
            <p:spPr>
              <a:xfrm>
                <a:off x="2829813" y="2340176"/>
                <a:ext cx="833305" cy="473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rPr>
                            <m:t>𝑓</m:t>
                          </m:r>
                        </m:e>
                        <m:sub>
                          <m:r>
                            <a:rPr lang="en-US" b="0" i="1" smtClean="0">
                              <a:solidFill>
                                <a:srgbClr val="0000FF"/>
                              </a:solidFill>
                              <a:latin typeface="Cambria Math" panose="02040503050406030204" pitchFamily="18" charset="0"/>
                            </a:rPr>
                            <m:t>𝑛</m:t>
                          </m:r>
                        </m:sub>
                      </m:sSub>
                      <m:r>
                        <a:rPr lang="en-US" i="1" smtClean="0">
                          <a:solidFill>
                            <a:srgbClr val="0000FF"/>
                          </a:solidFill>
                          <a:latin typeface="Cambria Math" panose="02040503050406030204" pitchFamily="18" charset="0"/>
                        </a:rPr>
                        <m:t>=</m:t>
                      </m:r>
                      <m:f>
                        <m:fPr>
                          <m:ctrlPr>
                            <a:rPr lang="en-US"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𝑛𝑣</m:t>
                          </m:r>
                        </m:num>
                        <m:den>
                          <m:r>
                            <a:rPr lang="en-US" b="0" i="1" smtClean="0">
                              <a:solidFill>
                                <a:srgbClr val="0000FF"/>
                              </a:solidFill>
                              <a:latin typeface="Cambria Math" panose="02040503050406030204" pitchFamily="18" charset="0"/>
                            </a:rPr>
                            <m:t>4</m:t>
                          </m:r>
                          <m:r>
                            <a:rPr lang="en-US" b="0" i="1" smtClean="0">
                              <a:solidFill>
                                <a:srgbClr val="0000FF"/>
                              </a:solidFill>
                              <a:latin typeface="Cambria Math" panose="02040503050406030204" pitchFamily="18" charset="0"/>
                            </a:rPr>
                            <m:t>𝐿</m:t>
                          </m:r>
                        </m:den>
                      </m:f>
                    </m:oMath>
                  </m:oMathPara>
                </a14:m>
                <a:endParaRPr lang="en-US" dirty="0">
                  <a:solidFill>
                    <a:srgbClr val="0000FF"/>
                  </a:solidFill>
                </a:endParaRPr>
              </a:p>
            </p:txBody>
          </p:sp>
        </mc:Choice>
        <mc:Fallback xmlns="">
          <p:sp>
            <p:nvSpPr>
              <p:cNvPr id="49" name="TextBox 48">
                <a:extLst>
                  <a:ext uri="{FF2B5EF4-FFF2-40B4-BE49-F238E27FC236}">
                    <a16:creationId xmlns:a16="http://schemas.microsoft.com/office/drawing/2014/main" id="{1C5DF0A0-7B8D-4253-9917-AD542BE546FC}"/>
                  </a:ext>
                </a:extLst>
              </p:cNvPr>
              <p:cNvSpPr txBox="1">
                <a:spLocks noRot="1" noChangeAspect="1" noMove="1" noResize="1" noEditPoints="1" noAdjustHandles="1" noChangeArrowheads="1" noChangeShapeType="1" noTextEdit="1"/>
              </p:cNvSpPr>
              <p:nvPr/>
            </p:nvSpPr>
            <p:spPr>
              <a:xfrm>
                <a:off x="2829813" y="2340176"/>
                <a:ext cx="833305" cy="4730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FA9504F-2CF4-4FE0-A5B0-BA229DE24802}"/>
                  </a:ext>
                </a:extLst>
              </p:cNvPr>
              <p:cNvSpPr txBox="1"/>
              <p:nvPr/>
            </p:nvSpPr>
            <p:spPr>
              <a:xfrm>
                <a:off x="2803906" y="3007867"/>
                <a:ext cx="814518" cy="473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rPr>
                            <m:t>𝑓</m:t>
                          </m:r>
                        </m:e>
                        <m:sub>
                          <m:r>
                            <a:rPr lang="en-US" b="0" i="1" smtClean="0">
                              <a:solidFill>
                                <a:srgbClr val="0000FF"/>
                              </a:solidFill>
                              <a:latin typeface="Cambria Math" panose="02040503050406030204" pitchFamily="18" charset="0"/>
                            </a:rPr>
                            <m:t>1</m:t>
                          </m:r>
                        </m:sub>
                      </m:sSub>
                      <m:r>
                        <a:rPr lang="en-US" i="1" smtClean="0">
                          <a:solidFill>
                            <a:srgbClr val="0000FF"/>
                          </a:solidFill>
                          <a:latin typeface="Cambria Math" panose="02040503050406030204" pitchFamily="18" charset="0"/>
                        </a:rPr>
                        <m:t>=</m:t>
                      </m:r>
                      <m:f>
                        <m:fPr>
                          <m:ctrlPr>
                            <a:rPr lang="en-US"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𝑣</m:t>
                          </m:r>
                        </m:num>
                        <m:den>
                          <m:r>
                            <a:rPr lang="en-US" b="0" i="1" smtClean="0">
                              <a:solidFill>
                                <a:srgbClr val="0000FF"/>
                              </a:solidFill>
                              <a:latin typeface="Cambria Math" panose="02040503050406030204" pitchFamily="18" charset="0"/>
                            </a:rPr>
                            <m:t>4</m:t>
                          </m:r>
                          <m:r>
                            <a:rPr lang="en-US" b="0" i="1" smtClean="0">
                              <a:solidFill>
                                <a:srgbClr val="0000FF"/>
                              </a:solidFill>
                              <a:latin typeface="Cambria Math" panose="02040503050406030204" pitchFamily="18" charset="0"/>
                            </a:rPr>
                            <m:t>𝐿</m:t>
                          </m:r>
                        </m:den>
                      </m:f>
                    </m:oMath>
                  </m:oMathPara>
                </a14:m>
                <a:endParaRPr lang="en-US" dirty="0">
                  <a:solidFill>
                    <a:srgbClr val="0000FF"/>
                  </a:solidFill>
                </a:endParaRPr>
              </a:p>
            </p:txBody>
          </p:sp>
        </mc:Choice>
        <mc:Fallback xmlns="">
          <p:sp>
            <p:nvSpPr>
              <p:cNvPr id="50" name="TextBox 49">
                <a:extLst>
                  <a:ext uri="{FF2B5EF4-FFF2-40B4-BE49-F238E27FC236}">
                    <a16:creationId xmlns:a16="http://schemas.microsoft.com/office/drawing/2014/main" id="{2FA9504F-2CF4-4FE0-A5B0-BA229DE24802}"/>
                  </a:ext>
                </a:extLst>
              </p:cNvPr>
              <p:cNvSpPr txBox="1">
                <a:spLocks noRot="1" noChangeAspect="1" noMove="1" noResize="1" noEditPoints="1" noAdjustHandles="1" noChangeArrowheads="1" noChangeShapeType="1" noTextEdit="1"/>
              </p:cNvSpPr>
              <p:nvPr/>
            </p:nvSpPr>
            <p:spPr>
              <a:xfrm>
                <a:off x="2803906" y="3007867"/>
                <a:ext cx="814518" cy="47301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8751D14-51E8-4AC8-AC9F-BA351BADB8D0}"/>
                  </a:ext>
                </a:extLst>
              </p:cNvPr>
              <p:cNvSpPr txBox="1"/>
              <p:nvPr/>
            </p:nvSpPr>
            <p:spPr>
              <a:xfrm>
                <a:off x="429654" y="6146298"/>
                <a:ext cx="849463" cy="519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i="1" smtClean="0">
                              <a:solidFill>
                                <a:srgbClr val="0000FF"/>
                              </a:solidFill>
                              <a:latin typeface="Cambria Math" panose="02040503050406030204" pitchFamily="18" charset="0"/>
                              <a:ea typeface="Cambria Math" panose="02040503050406030204" pitchFamily="18" charset="0"/>
                            </a:rPr>
                            <m:t>𝜆</m:t>
                          </m:r>
                        </m:e>
                        <m:sub>
                          <m:r>
                            <a:rPr lang="en-US" b="0" i="1" smtClean="0">
                              <a:solidFill>
                                <a:srgbClr val="0000FF"/>
                              </a:solidFill>
                              <a:latin typeface="Cambria Math" panose="02040503050406030204" pitchFamily="18" charset="0"/>
                            </a:rPr>
                            <m:t>3</m:t>
                          </m:r>
                        </m:sub>
                      </m:sSub>
                      <m:r>
                        <a:rPr lang="en-US" i="1" smtClean="0">
                          <a:solidFill>
                            <a:srgbClr val="0000FF"/>
                          </a:solidFill>
                          <a:latin typeface="Cambria Math" panose="02040503050406030204" pitchFamily="18" charset="0"/>
                        </a:rPr>
                        <m:t>=</m:t>
                      </m:r>
                      <m:f>
                        <m:fPr>
                          <m:ctrlPr>
                            <a:rPr lang="en-US"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4</m:t>
                          </m:r>
                          <m:r>
                            <a:rPr lang="en-US" b="0" i="1" smtClean="0">
                              <a:solidFill>
                                <a:srgbClr val="0000FF"/>
                              </a:solidFill>
                              <a:latin typeface="Cambria Math" panose="02040503050406030204" pitchFamily="18" charset="0"/>
                            </a:rPr>
                            <m:t>𝐿</m:t>
                          </m:r>
                        </m:num>
                        <m:den>
                          <m:r>
                            <a:rPr lang="en-US" b="0" i="1" smtClean="0">
                              <a:solidFill>
                                <a:srgbClr val="0000FF"/>
                              </a:solidFill>
                              <a:latin typeface="Cambria Math" panose="02040503050406030204" pitchFamily="18" charset="0"/>
                            </a:rPr>
                            <m:t>3</m:t>
                          </m:r>
                        </m:den>
                      </m:f>
                    </m:oMath>
                  </m:oMathPara>
                </a14:m>
                <a:endParaRPr lang="en-US" dirty="0">
                  <a:solidFill>
                    <a:srgbClr val="0000FF"/>
                  </a:solidFill>
                </a:endParaRPr>
              </a:p>
            </p:txBody>
          </p:sp>
        </mc:Choice>
        <mc:Fallback xmlns="">
          <p:sp>
            <p:nvSpPr>
              <p:cNvPr id="51" name="TextBox 50">
                <a:extLst>
                  <a:ext uri="{FF2B5EF4-FFF2-40B4-BE49-F238E27FC236}">
                    <a16:creationId xmlns:a16="http://schemas.microsoft.com/office/drawing/2014/main" id="{98751D14-51E8-4AC8-AC9F-BA351BADB8D0}"/>
                  </a:ext>
                </a:extLst>
              </p:cNvPr>
              <p:cNvSpPr txBox="1">
                <a:spLocks noRot="1" noChangeAspect="1" noMove="1" noResize="1" noEditPoints="1" noAdjustHandles="1" noChangeArrowheads="1" noChangeShapeType="1" noTextEdit="1"/>
              </p:cNvSpPr>
              <p:nvPr/>
            </p:nvSpPr>
            <p:spPr>
              <a:xfrm>
                <a:off x="429654" y="6146298"/>
                <a:ext cx="849463" cy="51937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2046351-044E-461C-B45E-662B542993DF}"/>
                  </a:ext>
                </a:extLst>
              </p:cNvPr>
              <p:cNvSpPr txBox="1"/>
              <p:nvPr/>
            </p:nvSpPr>
            <p:spPr>
              <a:xfrm>
                <a:off x="3000877" y="6068245"/>
                <a:ext cx="823431"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rPr>
                            <m:t>𝑓</m:t>
                          </m:r>
                        </m:e>
                        <m:sub>
                          <m:r>
                            <a:rPr lang="en-US" b="0" i="1" smtClean="0">
                              <a:solidFill>
                                <a:srgbClr val="0000FF"/>
                              </a:solidFill>
                              <a:latin typeface="Cambria Math" panose="02040503050406030204" pitchFamily="18" charset="0"/>
                            </a:rPr>
                            <m:t>3</m:t>
                          </m:r>
                        </m:sub>
                      </m:sSub>
                      <m:r>
                        <a:rPr lang="en-US" i="1" smtClean="0">
                          <a:solidFill>
                            <a:srgbClr val="0000FF"/>
                          </a:solidFill>
                          <a:latin typeface="Cambria Math" panose="02040503050406030204" pitchFamily="18" charset="0"/>
                        </a:rPr>
                        <m:t>=</m:t>
                      </m:r>
                      <m:f>
                        <m:fPr>
                          <m:ctrlPr>
                            <a:rPr lang="en-US"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3</m:t>
                          </m:r>
                          <m:r>
                            <a:rPr lang="en-US" b="0" i="1" smtClean="0">
                              <a:solidFill>
                                <a:srgbClr val="0000FF"/>
                              </a:solidFill>
                              <a:latin typeface="Cambria Math" panose="02040503050406030204" pitchFamily="18" charset="0"/>
                            </a:rPr>
                            <m:t>𝑣</m:t>
                          </m:r>
                        </m:num>
                        <m:den>
                          <m:r>
                            <a:rPr lang="en-US" b="0" i="1" smtClean="0">
                              <a:solidFill>
                                <a:srgbClr val="0000FF"/>
                              </a:solidFill>
                              <a:latin typeface="Cambria Math" panose="02040503050406030204" pitchFamily="18" charset="0"/>
                            </a:rPr>
                            <m:t>4</m:t>
                          </m:r>
                          <m:r>
                            <a:rPr lang="en-US" b="0" i="1" smtClean="0">
                              <a:solidFill>
                                <a:srgbClr val="0000FF"/>
                              </a:solidFill>
                              <a:latin typeface="Cambria Math" panose="02040503050406030204" pitchFamily="18" charset="0"/>
                            </a:rPr>
                            <m:t>𝐿</m:t>
                          </m:r>
                        </m:den>
                      </m:f>
                    </m:oMath>
                  </m:oMathPara>
                </a14:m>
                <a:endParaRPr lang="en-US" dirty="0">
                  <a:solidFill>
                    <a:srgbClr val="0000FF"/>
                  </a:solidFill>
                </a:endParaRPr>
              </a:p>
            </p:txBody>
          </p:sp>
        </mc:Choice>
        <mc:Fallback xmlns="">
          <p:sp>
            <p:nvSpPr>
              <p:cNvPr id="53" name="TextBox 52">
                <a:extLst>
                  <a:ext uri="{FF2B5EF4-FFF2-40B4-BE49-F238E27FC236}">
                    <a16:creationId xmlns:a16="http://schemas.microsoft.com/office/drawing/2014/main" id="{62046351-044E-461C-B45E-662B542993DF}"/>
                  </a:ext>
                </a:extLst>
              </p:cNvPr>
              <p:cNvSpPr txBox="1">
                <a:spLocks noRot="1" noChangeAspect="1" noMove="1" noResize="1" noEditPoints="1" noAdjustHandles="1" noChangeArrowheads="1" noChangeShapeType="1" noTextEdit="1"/>
              </p:cNvSpPr>
              <p:nvPr/>
            </p:nvSpPr>
            <p:spPr>
              <a:xfrm>
                <a:off x="3000877" y="6068245"/>
                <a:ext cx="823431" cy="5186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18761EA-D53A-49D7-8E89-AF4DB8969963}"/>
                  </a:ext>
                </a:extLst>
              </p:cNvPr>
              <p:cNvSpPr txBox="1"/>
              <p:nvPr/>
            </p:nvSpPr>
            <p:spPr>
              <a:xfrm>
                <a:off x="5113257" y="2760316"/>
                <a:ext cx="849463" cy="519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i="1" smtClean="0">
                              <a:solidFill>
                                <a:srgbClr val="0000FF"/>
                              </a:solidFill>
                              <a:latin typeface="Cambria Math" panose="02040503050406030204" pitchFamily="18" charset="0"/>
                              <a:ea typeface="Cambria Math" panose="02040503050406030204" pitchFamily="18" charset="0"/>
                            </a:rPr>
                            <m:t>𝜆</m:t>
                          </m:r>
                        </m:e>
                        <m:sub>
                          <m:r>
                            <a:rPr lang="en-US" b="0" i="1" smtClean="0">
                              <a:solidFill>
                                <a:srgbClr val="0000FF"/>
                              </a:solidFill>
                              <a:latin typeface="Cambria Math" panose="02040503050406030204" pitchFamily="18" charset="0"/>
                            </a:rPr>
                            <m:t>5</m:t>
                          </m:r>
                        </m:sub>
                      </m:sSub>
                      <m:r>
                        <a:rPr lang="en-US" i="1" smtClean="0">
                          <a:solidFill>
                            <a:srgbClr val="0000FF"/>
                          </a:solidFill>
                          <a:latin typeface="Cambria Math" panose="02040503050406030204" pitchFamily="18" charset="0"/>
                        </a:rPr>
                        <m:t>=</m:t>
                      </m:r>
                      <m:f>
                        <m:fPr>
                          <m:ctrlPr>
                            <a:rPr lang="en-US"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4</m:t>
                          </m:r>
                          <m:r>
                            <a:rPr lang="en-US" b="0" i="1" smtClean="0">
                              <a:solidFill>
                                <a:srgbClr val="0000FF"/>
                              </a:solidFill>
                              <a:latin typeface="Cambria Math" panose="02040503050406030204" pitchFamily="18" charset="0"/>
                            </a:rPr>
                            <m:t>𝐿</m:t>
                          </m:r>
                        </m:num>
                        <m:den>
                          <m:r>
                            <a:rPr lang="en-US" b="0" i="1" smtClean="0">
                              <a:solidFill>
                                <a:srgbClr val="0000FF"/>
                              </a:solidFill>
                              <a:latin typeface="Cambria Math" panose="02040503050406030204" pitchFamily="18" charset="0"/>
                            </a:rPr>
                            <m:t>5</m:t>
                          </m:r>
                        </m:den>
                      </m:f>
                    </m:oMath>
                  </m:oMathPara>
                </a14:m>
                <a:endParaRPr lang="en-US" dirty="0">
                  <a:solidFill>
                    <a:srgbClr val="0000FF"/>
                  </a:solidFill>
                </a:endParaRPr>
              </a:p>
            </p:txBody>
          </p:sp>
        </mc:Choice>
        <mc:Fallback xmlns="">
          <p:sp>
            <p:nvSpPr>
              <p:cNvPr id="54" name="TextBox 53">
                <a:extLst>
                  <a:ext uri="{FF2B5EF4-FFF2-40B4-BE49-F238E27FC236}">
                    <a16:creationId xmlns:a16="http://schemas.microsoft.com/office/drawing/2014/main" id="{018761EA-D53A-49D7-8E89-AF4DB8969963}"/>
                  </a:ext>
                </a:extLst>
              </p:cNvPr>
              <p:cNvSpPr txBox="1">
                <a:spLocks noRot="1" noChangeAspect="1" noMove="1" noResize="1" noEditPoints="1" noAdjustHandles="1" noChangeArrowheads="1" noChangeShapeType="1" noTextEdit="1"/>
              </p:cNvSpPr>
              <p:nvPr/>
            </p:nvSpPr>
            <p:spPr>
              <a:xfrm>
                <a:off x="5113257" y="2760316"/>
                <a:ext cx="849463" cy="51937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318B85A-F883-4165-B3C5-AD0778FB5B79}"/>
                  </a:ext>
                </a:extLst>
              </p:cNvPr>
              <p:cNvSpPr txBox="1"/>
              <p:nvPr/>
            </p:nvSpPr>
            <p:spPr>
              <a:xfrm>
                <a:off x="7684480" y="2682263"/>
                <a:ext cx="823431"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rPr>
                            <m:t>𝑓</m:t>
                          </m:r>
                        </m:e>
                        <m:sub>
                          <m:r>
                            <a:rPr lang="en-US" b="0" i="1" smtClean="0">
                              <a:solidFill>
                                <a:srgbClr val="0000FF"/>
                              </a:solidFill>
                              <a:latin typeface="Cambria Math" panose="02040503050406030204" pitchFamily="18" charset="0"/>
                            </a:rPr>
                            <m:t>5</m:t>
                          </m:r>
                        </m:sub>
                      </m:sSub>
                      <m:r>
                        <a:rPr lang="en-US" i="1" smtClean="0">
                          <a:solidFill>
                            <a:srgbClr val="0000FF"/>
                          </a:solidFill>
                          <a:latin typeface="Cambria Math" panose="02040503050406030204" pitchFamily="18" charset="0"/>
                        </a:rPr>
                        <m:t>=</m:t>
                      </m:r>
                      <m:f>
                        <m:fPr>
                          <m:ctrlPr>
                            <a:rPr lang="en-US"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5</m:t>
                          </m:r>
                          <m:r>
                            <a:rPr lang="en-US" b="0" i="1" smtClean="0">
                              <a:solidFill>
                                <a:srgbClr val="0000FF"/>
                              </a:solidFill>
                              <a:latin typeface="Cambria Math" panose="02040503050406030204" pitchFamily="18" charset="0"/>
                            </a:rPr>
                            <m:t>𝑣</m:t>
                          </m:r>
                        </m:num>
                        <m:den>
                          <m:r>
                            <a:rPr lang="en-US" b="0" i="1" smtClean="0">
                              <a:solidFill>
                                <a:srgbClr val="0000FF"/>
                              </a:solidFill>
                              <a:latin typeface="Cambria Math" panose="02040503050406030204" pitchFamily="18" charset="0"/>
                            </a:rPr>
                            <m:t>4</m:t>
                          </m:r>
                          <m:r>
                            <a:rPr lang="en-US" b="0" i="1" smtClean="0">
                              <a:solidFill>
                                <a:srgbClr val="0000FF"/>
                              </a:solidFill>
                              <a:latin typeface="Cambria Math" panose="02040503050406030204" pitchFamily="18" charset="0"/>
                            </a:rPr>
                            <m:t>𝐿</m:t>
                          </m:r>
                        </m:den>
                      </m:f>
                    </m:oMath>
                  </m:oMathPara>
                </a14:m>
                <a:endParaRPr lang="en-US" dirty="0">
                  <a:solidFill>
                    <a:srgbClr val="0000FF"/>
                  </a:solidFill>
                </a:endParaRPr>
              </a:p>
            </p:txBody>
          </p:sp>
        </mc:Choice>
        <mc:Fallback xmlns="">
          <p:sp>
            <p:nvSpPr>
              <p:cNvPr id="55" name="TextBox 54">
                <a:extLst>
                  <a:ext uri="{FF2B5EF4-FFF2-40B4-BE49-F238E27FC236}">
                    <a16:creationId xmlns:a16="http://schemas.microsoft.com/office/drawing/2014/main" id="{A318B85A-F883-4165-B3C5-AD0778FB5B79}"/>
                  </a:ext>
                </a:extLst>
              </p:cNvPr>
              <p:cNvSpPr txBox="1">
                <a:spLocks noRot="1" noChangeAspect="1" noMove="1" noResize="1" noEditPoints="1" noAdjustHandles="1" noChangeArrowheads="1" noChangeShapeType="1" noTextEdit="1"/>
              </p:cNvSpPr>
              <p:nvPr/>
            </p:nvSpPr>
            <p:spPr>
              <a:xfrm>
                <a:off x="7684480" y="2682263"/>
                <a:ext cx="823431" cy="524182"/>
              </a:xfrm>
              <a:prstGeom prst="rect">
                <a:avLst/>
              </a:prstGeom>
              <a:blipFill>
                <a:blip r:embed="rId12"/>
                <a:stretch>
                  <a:fillRect/>
                </a:stretch>
              </a:blipFill>
            </p:spPr>
            <p:txBody>
              <a:bodyPr/>
              <a:lstStyle/>
              <a:p>
                <a:r>
                  <a:rPr lang="en-US">
                    <a:noFill/>
                  </a:rPr>
                  <a:t> </a:t>
                </a:r>
              </a:p>
            </p:txBody>
          </p:sp>
        </mc:Fallback>
      </mc:AlternateContent>
      <p:cxnSp>
        <p:nvCxnSpPr>
          <p:cNvPr id="56" name="Straight Connector 55">
            <a:extLst>
              <a:ext uri="{FF2B5EF4-FFF2-40B4-BE49-F238E27FC236}">
                <a16:creationId xmlns:a16="http://schemas.microsoft.com/office/drawing/2014/main" id="{07D9A500-4103-4139-B0BD-5E5F84EEB107}"/>
              </a:ext>
            </a:extLst>
          </p:cNvPr>
          <p:cNvCxnSpPr>
            <a:cxnSpLocks/>
          </p:cNvCxnSpPr>
          <p:nvPr/>
        </p:nvCxnSpPr>
        <p:spPr>
          <a:xfrm>
            <a:off x="2287526" y="6146298"/>
            <a:ext cx="0" cy="478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3D0B4DB-1925-4001-8660-21181CC51223}"/>
              </a:ext>
            </a:extLst>
          </p:cNvPr>
          <p:cNvCxnSpPr>
            <a:cxnSpLocks/>
          </p:cNvCxnSpPr>
          <p:nvPr/>
        </p:nvCxnSpPr>
        <p:spPr>
          <a:xfrm>
            <a:off x="6858000" y="2682263"/>
            <a:ext cx="0" cy="47845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4FBBAD03-785A-4CC5-B24C-065D7EA46F64}"/>
                  </a:ext>
                </a:extLst>
              </p:cNvPr>
              <p:cNvSpPr txBox="1"/>
              <p:nvPr/>
            </p:nvSpPr>
            <p:spPr>
              <a:xfrm>
                <a:off x="1305803" y="5431576"/>
                <a:ext cx="1136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𝑒𝑥𝑡𝑟𝑎</m:t>
                      </m:r>
                      <m:r>
                        <a:rPr lang="en-US" b="0" i="1" smtClean="0">
                          <a:latin typeface="Cambria Math" panose="02040503050406030204" pitchFamily="18" charset="0"/>
                        </a:rPr>
                        <m:t> </m:t>
                      </m:r>
                      <m:r>
                        <a:rPr lang="en-US" b="0" i="1" smtClean="0">
                          <a:latin typeface="Cambria Math" panose="02040503050406030204" pitchFamily="18" charset="0"/>
                        </a:rPr>
                        <m:t>𝑙𝑜𝑜𝑝</m:t>
                      </m:r>
                    </m:oMath>
                  </m:oMathPara>
                </a14:m>
                <a:endParaRPr lang="en-US" dirty="0"/>
              </a:p>
            </p:txBody>
          </p:sp>
        </mc:Choice>
        <mc:Fallback xmlns="">
          <p:sp>
            <p:nvSpPr>
              <p:cNvPr id="59" name="TextBox 58">
                <a:extLst>
                  <a:ext uri="{FF2B5EF4-FFF2-40B4-BE49-F238E27FC236}">
                    <a16:creationId xmlns:a16="http://schemas.microsoft.com/office/drawing/2014/main" id="{4FBBAD03-785A-4CC5-B24C-065D7EA46F64}"/>
                  </a:ext>
                </a:extLst>
              </p:cNvPr>
              <p:cNvSpPr txBox="1">
                <a:spLocks noRot="1" noChangeAspect="1" noMove="1" noResize="1" noEditPoints="1" noAdjustHandles="1" noChangeArrowheads="1" noChangeShapeType="1" noTextEdit="1"/>
              </p:cNvSpPr>
              <p:nvPr/>
            </p:nvSpPr>
            <p:spPr>
              <a:xfrm>
                <a:off x="1305803" y="5431576"/>
                <a:ext cx="1136978" cy="276999"/>
              </a:xfrm>
              <a:prstGeom prst="rect">
                <a:avLst/>
              </a:prstGeom>
              <a:blipFill>
                <a:blip r:embed="rId13"/>
                <a:stretch>
                  <a:fillRect l="-3209" r="-5882" b="-37778"/>
                </a:stretch>
              </a:blipFill>
            </p:spPr>
            <p:txBody>
              <a:bodyPr/>
              <a:lstStyle/>
              <a:p>
                <a:r>
                  <a:rPr lang="en-US">
                    <a:noFill/>
                  </a:rPr>
                  <a:t> </a:t>
                </a:r>
              </a:p>
            </p:txBody>
          </p:sp>
        </mc:Fallback>
      </mc:AlternateContent>
      <p:cxnSp>
        <p:nvCxnSpPr>
          <p:cNvPr id="60" name="Straight Connector 59">
            <a:extLst>
              <a:ext uri="{FF2B5EF4-FFF2-40B4-BE49-F238E27FC236}">
                <a16:creationId xmlns:a16="http://schemas.microsoft.com/office/drawing/2014/main" id="{712CEF48-BBA2-476F-9C29-8FFF9B2CBE3B}"/>
              </a:ext>
            </a:extLst>
          </p:cNvPr>
          <p:cNvCxnSpPr>
            <a:cxnSpLocks/>
          </p:cNvCxnSpPr>
          <p:nvPr/>
        </p:nvCxnSpPr>
        <p:spPr>
          <a:xfrm>
            <a:off x="1797778" y="4699641"/>
            <a:ext cx="0" cy="778258"/>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219B282-F5C0-45EC-BD53-A1DE3E248484}"/>
                  </a:ext>
                </a:extLst>
              </p:cNvPr>
              <p:cNvSpPr txBox="1"/>
              <p:nvPr/>
            </p:nvSpPr>
            <p:spPr>
              <a:xfrm>
                <a:off x="1129781" y="4849405"/>
                <a:ext cx="680891" cy="3456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2</m:t>
                          </m:r>
                        </m:den>
                      </m:f>
                      <m:r>
                        <a:rPr lang="en-US" sz="1200" b="0" i="1" smtClean="0">
                          <a:latin typeface="Cambria Math" panose="02040503050406030204" pitchFamily="18" charset="0"/>
                        </a:rPr>
                        <m:t>𝑙𝑜𝑜𝑝</m:t>
                      </m:r>
                    </m:oMath>
                  </m:oMathPara>
                </a14:m>
                <a:endParaRPr lang="en-US" sz="1200" dirty="0"/>
              </a:p>
            </p:txBody>
          </p:sp>
        </mc:Choice>
        <mc:Fallback xmlns="">
          <p:sp>
            <p:nvSpPr>
              <p:cNvPr id="64" name="TextBox 63">
                <a:extLst>
                  <a:ext uri="{FF2B5EF4-FFF2-40B4-BE49-F238E27FC236}">
                    <a16:creationId xmlns:a16="http://schemas.microsoft.com/office/drawing/2014/main" id="{E219B282-F5C0-45EC-BD53-A1DE3E248484}"/>
                  </a:ext>
                </a:extLst>
              </p:cNvPr>
              <p:cNvSpPr txBox="1">
                <a:spLocks noRot="1" noChangeAspect="1" noMove="1" noResize="1" noEditPoints="1" noAdjustHandles="1" noChangeArrowheads="1" noChangeShapeType="1" noTextEdit="1"/>
              </p:cNvSpPr>
              <p:nvPr/>
            </p:nvSpPr>
            <p:spPr>
              <a:xfrm>
                <a:off x="1129781" y="4849405"/>
                <a:ext cx="680891" cy="345672"/>
              </a:xfrm>
              <a:prstGeom prst="rect">
                <a:avLst/>
              </a:prstGeom>
              <a:blipFill>
                <a:blip r:embed="rId14"/>
                <a:stretch>
                  <a:fillRect t="-3571" b="-16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109B0A2A-4702-40A3-87D5-68C7192D8557}"/>
                  </a:ext>
                </a:extLst>
              </p:cNvPr>
              <p:cNvSpPr txBox="1"/>
              <p:nvPr/>
            </p:nvSpPr>
            <p:spPr>
              <a:xfrm>
                <a:off x="1771762" y="4916279"/>
                <a:ext cx="680891" cy="3456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2</m:t>
                          </m:r>
                        </m:den>
                      </m:f>
                      <m:r>
                        <a:rPr lang="en-US" sz="1200" b="0" i="1" smtClean="0">
                          <a:latin typeface="Cambria Math" panose="02040503050406030204" pitchFamily="18" charset="0"/>
                        </a:rPr>
                        <m:t>𝑙𝑜𝑜𝑝</m:t>
                      </m:r>
                    </m:oMath>
                  </m:oMathPara>
                </a14:m>
                <a:endParaRPr lang="en-US" sz="1200" dirty="0"/>
              </a:p>
            </p:txBody>
          </p:sp>
        </mc:Choice>
        <mc:Fallback xmlns="">
          <p:sp>
            <p:nvSpPr>
              <p:cNvPr id="65" name="TextBox 64">
                <a:extLst>
                  <a:ext uri="{FF2B5EF4-FFF2-40B4-BE49-F238E27FC236}">
                    <a16:creationId xmlns:a16="http://schemas.microsoft.com/office/drawing/2014/main" id="{109B0A2A-4702-40A3-87D5-68C7192D8557}"/>
                  </a:ext>
                </a:extLst>
              </p:cNvPr>
              <p:cNvSpPr txBox="1">
                <a:spLocks noRot="1" noChangeAspect="1" noMove="1" noResize="1" noEditPoints="1" noAdjustHandles="1" noChangeArrowheads="1" noChangeShapeType="1" noTextEdit="1"/>
              </p:cNvSpPr>
              <p:nvPr/>
            </p:nvSpPr>
            <p:spPr>
              <a:xfrm>
                <a:off x="1771762" y="4916279"/>
                <a:ext cx="680891" cy="345672"/>
              </a:xfrm>
              <a:prstGeom prst="rect">
                <a:avLst/>
              </a:prstGeom>
              <a:blipFill>
                <a:blip r:embed="rId15"/>
                <a:stretch>
                  <a:fillRect t="-1754" b="-1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0E9D99F9-8833-4CBC-AB70-D66A4C11310C}"/>
                  </a:ext>
                </a:extLst>
              </p:cNvPr>
              <p:cNvSpPr txBox="1"/>
              <p:nvPr/>
            </p:nvSpPr>
            <p:spPr>
              <a:xfrm>
                <a:off x="3057496" y="4899435"/>
                <a:ext cx="680891" cy="3456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2</m:t>
                          </m:r>
                        </m:den>
                      </m:f>
                      <m:r>
                        <a:rPr lang="en-US" sz="1200" b="0" i="1" smtClean="0">
                          <a:latin typeface="Cambria Math" panose="02040503050406030204" pitchFamily="18" charset="0"/>
                        </a:rPr>
                        <m:t>𝑙𝑜𝑜𝑝</m:t>
                      </m:r>
                    </m:oMath>
                  </m:oMathPara>
                </a14:m>
                <a:endParaRPr lang="en-US" sz="1200" dirty="0"/>
              </a:p>
            </p:txBody>
          </p:sp>
        </mc:Choice>
        <mc:Fallback xmlns="">
          <p:sp>
            <p:nvSpPr>
              <p:cNvPr id="66" name="TextBox 65">
                <a:extLst>
                  <a:ext uri="{FF2B5EF4-FFF2-40B4-BE49-F238E27FC236}">
                    <a16:creationId xmlns:a16="http://schemas.microsoft.com/office/drawing/2014/main" id="{0E9D99F9-8833-4CBC-AB70-D66A4C11310C}"/>
                  </a:ext>
                </a:extLst>
              </p:cNvPr>
              <p:cNvSpPr txBox="1">
                <a:spLocks noRot="1" noChangeAspect="1" noMove="1" noResize="1" noEditPoints="1" noAdjustHandles="1" noChangeArrowheads="1" noChangeShapeType="1" noTextEdit="1"/>
              </p:cNvSpPr>
              <p:nvPr/>
            </p:nvSpPr>
            <p:spPr>
              <a:xfrm>
                <a:off x="3057496" y="4899435"/>
                <a:ext cx="680891" cy="345672"/>
              </a:xfrm>
              <a:prstGeom prst="rect">
                <a:avLst/>
              </a:prstGeom>
              <a:blipFill>
                <a:blip r:embed="rId16"/>
                <a:stretch>
                  <a:fillRect t="-3571" b="-16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BE07E40D-75F9-4AEB-870F-1972036C2CFC}"/>
                  </a:ext>
                </a:extLst>
              </p:cNvPr>
              <p:cNvSpPr txBox="1"/>
              <p:nvPr/>
            </p:nvSpPr>
            <p:spPr>
              <a:xfrm>
                <a:off x="6125165" y="449915"/>
                <a:ext cx="911816" cy="3456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𝐹𝑖𝑣𝑒</m:t>
                      </m:r>
                      <m:r>
                        <a:rPr lang="en-US" sz="1200" b="0" i="1" smtClean="0">
                          <a:latin typeface="Cambria Math" panose="02040503050406030204" pitchFamily="18" charset="0"/>
                        </a:rPr>
                        <m:t> </m:t>
                      </m:r>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2</m:t>
                          </m:r>
                        </m:den>
                      </m:f>
                      <m:r>
                        <a:rPr lang="en-US" sz="1200" b="0" i="1" smtClean="0">
                          <a:latin typeface="Cambria Math" panose="02040503050406030204" pitchFamily="18" charset="0"/>
                        </a:rPr>
                        <m:t>𝑙𝑜𝑜𝑝𝑠</m:t>
                      </m:r>
                    </m:oMath>
                  </m:oMathPara>
                </a14:m>
                <a:endParaRPr lang="en-US" sz="1200" dirty="0"/>
              </a:p>
            </p:txBody>
          </p:sp>
        </mc:Choice>
        <mc:Fallback xmlns="">
          <p:sp>
            <p:nvSpPr>
              <p:cNvPr id="67" name="TextBox 66">
                <a:extLst>
                  <a:ext uri="{FF2B5EF4-FFF2-40B4-BE49-F238E27FC236}">
                    <a16:creationId xmlns:a16="http://schemas.microsoft.com/office/drawing/2014/main" id="{BE07E40D-75F9-4AEB-870F-1972036C2CFC}"/>
                  </a:ext>
                </a:extLst>
              </p:cNvPr>
              <p:cNvSpPr txBox="1">
                <a:spLocks noRot="1" noChangeAspect="1" noMove="1" noResize="1" noEditPoints="1" noAdjustHandles="1" noChangeArrowheads="1" noChangeShapeType="1" noTextEdit="1"/>
              </p:cNvSpPr>
              <p:nvPr/>
            </p:nvSpPr>
            <p:spPr>
              <a:xfrm>
                <a:off x="6125165" y="449915"/>
                <a:ext cx="911816" cy="345672"/>
              </a:xfrm>
              <a:prstGeom prst="rect">
                <a:avLst/>
              </a:prstGeom>
              <a:blipFill>
                <a:blip r:embed="rId17"/>
                <a:stretch>
                  <a:fillRect l="-2013" t="-3509" r="-4027" b="-14035"/>
                </a:stretch>
              </a:blipFill>
            </p:spPr>
            <p:txBody>
              <a:bodyPr/>
              <a:lstStyle/>
              <a:p>
                <a:r>
                  <a:rPr lang="en-US">
                    <a:noFill/>
                  </a:rPr>
                  <a:t> </a:t>
                </a:r>
              </a:p>
            </p:txBody>
          </p:sp>
        </mc:Fallback>
      </mc:AlternateContent>
      <p:cxnSp>
        <p:nvCxnSpPr>
          <p:cNvPr id="68" name="Straight Connector 67">
            <a:extLst>
              <a:ext uri="{FF2B5EF4-FFF2-40B4-BE49-F238E27FC236}">
                <a16:creationId xmlns:a16="http://schemas.microsoft.com/office/drawing/2014/main" id="{37F0FAEB-F031-4998-AD49-C30D4FD094C2}"/>
              </a:ext>
            </a:extLst>
          </p:cNvPr>
          <p:cNvCxnSpPr>
            <a:cxnSpLocks/>
          </p:cNvCxnSpPr>
          <p:nvPr/>
        </p:nvCxnSpPr>
        <p:spPr>
          <a:xfrm>
            <a:off x="5962720" y="1186780"/>
            <a:ext cx="0" cy="77825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1B6A729-7A0B-4BE5-87AD-F8137FFB6FB8}"/>
              </a:ext>
            </a:extLst>
          </p:cNvPr>
          <p:cNvCxnSpPr>
            <a:cxnSpLocks/>
          </p:cNvCxnSpPr>
          <p:nvPr/>
        </p:nvCxnSpPr>
        <p:spPr>
          <a:xfrm>
            <a:off x="7162800" y="1204912"/>
            <a:ext cx="0" cy="778258"/>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1072152-D235-495E-A6F1-AFB588591D19}"/>
                  </a:ext>
                </a:extLst>
              </p:cNvPr>
              <p:cNvSpPr txBox="1"/>
              <p:nvPr/>
            </p:nvSpPr>
            <p:spPr>
              <a:xfrm>
                <a:off x="2430473" y="4179086"/>
                <a:ext cx="522259" cy="407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f>
                        <m:fPr>
                          <m:ctrlPr>
                            <a:rPr lang="en-US" sz="1400" i="1" smtClean="0">
                              <a:latin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𝜆</m:t>
                          </m:r>
                          <m:r>
                            <a:rPr lang="en-US" sz="1400" b="0" i="1" baseline="-25000" smtClean="0">
                              <a:latin typeface="Cambria Math" panose="02040503050406030204" pitchFamily="18" charset="0"/>
                              <a:ea typeface="Cambria Math" panose="02040503050406030204" pitchFamily="18" charset="0"/>
                            </a:rPr>
                            <m:t>3</m:t>
                          </m:r>
                        </m:num>
                        <m:den>
                          <m:r>
                            <a:rPr lang="en-US" sz="1400" b="0" i="1" smtClean="0">
                              <a:latin typeface="Cambria Math" panose="02040503050406030204" pitchFamily="18" charset="0"/>
                            </a:rPr>
                            <m:t>4</m:t>
                          </m:r>
                        </m:den>
                      </m:f>
                    </m:oMath>
                  </m:oMathPara>
                </a14:m>
                <a:endParaRPr lang="en-US" sz="1400" dirty="0"/>
              </a:p>
            </p:txBody>
          </p:sp>
        </mc:Choice>
        <mc:Fallback xmlns="">
          <p:sp>
            <p:nvSpPr>
              <p:cNvPr id="70" name="TextBox 69">
                <a:extLst>
                  <a:ext uri="{FF2B5EF4-FFF2-40B4-BE49-F238E27FC236}">
                    <a16:creationId xmlns:a16="http://schemas.microsoft.com/office/drawing/2014/main" id="{91072152-D235-495E-A6F1-AFB588591D19}"/>
                  </a:ext>
                </a:extLst>
              </p:cNvPr>
              <p:cNvSpPr txBox="1">
                <a:spLocks noRot="1" noChangeAspect="1" noMove="1" noResize="1" noEditPoints="1" noAdjustHandles="1" noChangeArrowheads="1" noChangeShapeType="1" noTextEdit="1"/>
              </p:cNvSpPr>
              <p:nvPr/>
            </p:nvSpPr>
            <p:spPr>
              <a:xfrm>
                <a:off x="2430473" y="4179086"/>
                <a:ext cx="522259" cy="407676"/>
              </a:xfrm>
              <a:prstGeom prst="rect">
                <a:avLst/>
              </a:prstGeom>
              <a:blipFill>
                <a:blip r:embed="rId18"/>
                <a:stretch>
                  <a:fillRect l="-3529" t="-1515" r="-3529"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CD6AB1-0EC5-4D50-8846-BE1DDD651284}"/>
                  </a:ext>
                </a:extLst>
              </p:cNvPr>
              <p:cNvSpPr txBox="1"/>
              <p:nvPr/>
            </p:nvSpPr>
            <p:spPr>
              <a:xfrm>
                <a:off x="7031915" y="684245"/>
                <a:ext cx="522259" cy="407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=5</m:t>
                      </m:r>
                      <m:f>
                        <m:fPr>
                          <m:ctrlPr>
                            <a:rPr lang="en-US" sz="1400" i="1" smtClean="0">
                              <a:latin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𝜆</m:t>
                          </m:r>
                          <m:r>
                            <a:rPr lang="en-US" sz="1400" b="0" i="1" baseline="-25000" smtClean="0">
                              <a:latin typeface="Cambria Math" panose="02040503050406030204" pitchFamily="18" charset="0"/>
                              <a:ea typeface="Cambria Math" panose="02040503050406030204" pitchFamily="18" charset="0"/>
                            </a:rPr>
                            <m:t>5</m:t>
                          </m:r>
                        </m:num>
                        <m:den>
                          <m:r>
                            <a:rPr lang="en-US" sz="1400" b="0" i="1" smtClean="0">
                              <a:latin typeface="Cambria Math" panose="02040503050406030204" pitchFamily="18" charset="0"/>
                            </a:rPr>
                            <m:t>4</m:t>
                          </m:r>
                        </m:den>
                      </m:f>
                    </m:oMath>
                  </m:oMathPara>
                </a14:m>
                <a:endParaRPr lang="en-US" sz="1400" dirty="0"/>
              </a:p>
            </p:txBody>
          </p:sp>
        </mc:Choice>
        <mc:Fallback xmlns="">
          <p:sp>
            <p:nvSpPr>
              <p:cNvPr id="71" name="TextBox 70">
                <a:extLst>
                  <a:ext uri="{FF2B5EF4-FFF2-40B4-BE49-F238E27FC236}">
                    <a16:creationId xmlns:a16="http://schemas.microsoft.com/office/drawing/2014/main" id="{2FCD6AB1-0EC5-4D50-8846-BE1DDD651284}"/>
                  </a:ext>
                </a:extLst>
              </p:cNvPr>
              <p:cNvSpPr txBox="1">
                <a:spLocks noRot="1" noChangeAspect="1" noMove="1" noResize="1" noEditPoints="1" noAdjustHandles="1" noChangeArrowheads="1" noChangeShapeType="1" noTextEdit="1"/>
              </p:cNvSpPr>
              <p:nvPr/>
            </p:nvSpPr>
            <p:spPr>
              <a:xfrm>
                <a:off x="7031915" y="684245"/>
                <a:ext cx="522259" cy="407676"/>
              </a:xfrm>
              <a:prstGeom prst="rect">
                <a:avLst/>
              </a:prstGeom>
              <a:blipFill>
                <a:blip r:embed="rId19"/>
                <a:stretch>
                  <a:fillRect l="-3529" r="-3529" b="-13433"/>
                </a:stretch>
              </a:blipFill>
            </p:spPr>
            <p:txBody>
              <a:bodyPr/>
              <a:lstStyle/>
              <a:p>
                <a:r>
                  <a:rPr lang="en-US">
                    <a:noFill/>
                  </a:rPr>
                  <a:t> </a:t>
                </a:r>
              </a:p>
            </p:txBody>
          </p:sp>
        </mc:Fallback>
      </mc:AlternateContent>
      <p:cxnSp>
        <p:nvCxnSpPr>
          <p:cNvPr id="72" name="Straight Connector 71">
            <a:extLst>
              <a:ext uri="{FF2B5EF4-FFF2-40B4-BE49-F238E27FC236}">
                <a16:creationId xmlns:a16="http://schemas.microsoft.com/office/drawing/2014/main" id="{AC044D10-ACED-4494-909D-2BA172B3069E}"/>
              </a:ext>
            </a:extLst>
          </p:cNvPr>
          <p:cNvCxnSpPr/>
          <p:nvPr/>
        </p:nvCxnSpPr>
        <p:spPr>
          <a:xfrm>
            <a:off x="4495800" y="361708"/>
            <a:ext cx="0" cy="6303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59CEBE8-185F-4DCD-B489-E0BA8E0AEFF3}"/>
              </a:ext>
            </a:extLst>
          </p:cNvPr>
          <p:cNvCxnSpPr>
            <a:cxnSpLocks/>
          </p:cNvCxnSpPr>
          <p:nvPr/>
        </p:nvCxnSpPr>
        <p:spPr>
          <a:xfrm flipV="1">
            <a:off x="4804009" y="3599832"/>
            <a:ext cx="4285405" cy="27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5F06061-9527-4A43-A85F-16C12103C948}"/>
              </a:ext>
            </a:extLst>
          </p:cNvPr>
          <p:cNvCxnSpPr>
            <a:cxnSpLocks/>
          </p:cNvCxnSpPr>
          <p:nvPr/>
        </p:nvCxnSpPr>
        <p:spPr>
          <a:xfrm flipV="1">
            <a:off x="81500" y="3912151"/>
            <a:ext cx="4285405" cy="270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38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667000" y="0"/>
            <a:ext cx="2435860" cy="707886"/>
          </a:xfrm>
          <a:prstGeom prst="rect">
            <a:avLst/>
          </a:prstGeom>
          <a:noFill/>
          <a:ln w="9525">
            <a:noFill/>
            <a:miter lim="800000"/>
            <a:headEnd/>
            <a:tailEnd/>
          </a:ln>
        </p:spPr>
        <p:txBody>
          <a:bodyPr wrap="none">
            <a:spAutoFit/>
          </a:bodyPr>
          <a:lstStyle/>
          <a:p>
            <a:pPr algn="ctr"/>
            <a:r>
              <a:rPr lang="en-US" sz="4000" dirty="0">
                <a:latin typeface="Calibri" pitchFamily="34" charset="0"/>
              </a:rPr>
              <a:t>Resonance</a:t>
            </a:r>
          </a:p>
        </p:txBody>
      </p:sp>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7" name="Rectangle 16"/>
          <p:cNvSpPr/>
          <p:nvPr/>
        </p:nvSpPr>
        <p:spPr>
          <a:xfrm>
            <a:off x="381000" y="1066800"/>
            <a:ext cx="6324600" cy="1477328"/>
          </a:xfrm>
          <a:prstGeom prst="rect">
            <a:avLst/>
          </a:prstGeom>
        </p:spPr>
        <p:txBody>
          <a:bodyPr wrap="square">
            <a:spAutoFit/>
          </a:bodyPr>
          <a:lstStyle/>
          <a:p>
            <a:r>
              <a:rPr lang="en-US" b="1" dirty="0">
                <a:latin typeface="+mn-lt"/>
              </a:rPr>
              <a:t>T111-Q7. </a:t>
            </a:r>
            <a:r>
              <a:rPr lang="en-US" dirty="0">
                <a:latin typeface="+mn-lt"/>
              </a:rPr>
              <a:t>A tube closed at one end resonates in the standing wave pattern shown in </a:t>
            </a:r>
            <a:r>
              <a:rPr lang="en-US" b="1" dirty="0">
                <a:latin typeface="+mn-lt"/>
              </a:rPr>
              <a:t>Figure 2. </a:t>
            </a:r>
            <a:r>
              <a:rPr lang="en-US" dirty="0">
                <a:latin typeface="+mn-lt"/>
              </a:rPr>
              <a:t>If the length of the tube is 0.500 m, and the speed of sound in air is 343 m/s, what is the frequency of the emitted sound? </a:t>
            </a:r>
          </a:p>
          <a:p>
            <a:r>
              <a:rPr lang="en-US" dirty="0">
                <a:latin typeface="+mn-lt"/>
              </a:rPr>
              <a:t>A) 858 Hz</a:t>
            </a:r>
          </a:p>
        </p:txBody>
      </p:sp>
      <p:pic>
        <p:nvPicPr>
          <p:cNvPr id="58371" name="Picture 3"/>
          <p:cNvPicPr>
            <a:picLocks noChangeAspect="1" noChangeArrowheads="1"/>
          </p:cNvPicPr>
          <p:nvPr/>
        </p:nvPicPr>
        <p:blipFill>
          <a:blip r:embed="rId2" cstate="print"/>
          <a:srcRect/>
          <a:stretch>
            <a:fillRect/>
          </a:stretch>
        </p:blipFill>
        <p:spPr bwMode="auto">
          <a:xfrm>
            <a:off x="6781800" y="1143000"/>
            <a:ext cx="2209800" cy="1034505"/>
          </a:xfrm>
          <a:prstGeom prst="rect">
            <a:avLst/>
          </a:prstGeom>
          <a:noFill/>
          <a:ln w="9525">
            <a:noFill/>
            <a:miter lim="800000"/>
            <a:headEnd/>
            <a:tailEnd/>
          </a:ln>
          <a:effectLst/>
        </p:spPr>
      </p:pic>
      <p:sp>
        <p:nvSpPr>
          <p:cNvPr id="14" name="Rectangle 13"/>
          <p:cNvSpPr/>
          <p:nvPr/>
        </p:nvSpPr>
        <p:spPr>
          <a:xfrm>
            <a:off x="381000" y="2581870"/>
            <a:ext cx="8610600" cy="923330"/>
          </a:xfrm>
          <a:prstGeom prst="rect">
            <a:avLst/>
          </a:prstGeom>
          <a:solidFill>
            <a:srgbClr val="FFFF00"/>
          </a:solidFill>
        </p:spPr>
        <p:txBody>
          <a:bodyPr wrap="square">
            <a:spAutoFit/>
          </a:bodyPr>
          <a:lstStyle/>
          <a:p>
            <a:r>
              <a:rPr lang="en-US" dirty="0">
                <a:latin typeface="+mn-lt"/>
              </a:rPr>
              <a:t>T103-Q8. A tube open at both ends has length L</a:t>
            </a:r>
            <a:r>
              <a:rPr lang="en-US" baseline="-25000" dirty="0">
                <a:latin typeface="+mn-lt"/>
              </a:rPr>
              <a:t>A</a:t>
            </a:r>
            <a:r>
              <a:rPr lang="en-US" dirty="0">
                <a:latin typeface="+mn-lt"/>
              </a:rPr>
              <a:t>. A tube open only at one end has length L</a:t>
            </a:r>
            <a:r>
              <a:rPr lang="en-US" baseline="-25000" dirty="0">
                <a:latin typeface="+mn-lt"/>
              </a:rPr>
              <a:t>B</a:t>
            </a:r>
            <a:r>
              <a:rPr lang="en-US" dirty="0">
                <a:latin typeface="+mn-lt"/>
              </a:rPr>
              <a:t>. If the two tubes have the same fundamental frequency, then </a:t>
            </a:r>
          </a:p>
          <a:p>
            <a:r>
              <a:rPr lang="en-US" dirty="0">
                <a:latin typeface="+mn-lt"/>
              </a:rPr>
              <a:t>A) L</a:t>
            </a:r>
            <a:r>
              <a:rPr lang="en-US" baseline="-25000" dirty="0">
                <a:latin typeface="+mn-lt"/>
              </a:rPr>
              <a:t>A</a:t>
            </a:r>
            <a:r>
              <a:rPr lang="en-US" dirty="0">
                <a:latin typeface="+mn-lt"/>
              </a:rPr>
              <a:t> = 2L</a:t>
            </a:r>
            <a:r>
              <a:rPr lang="en-US" baseline="-25000" dirty="0">
                <a:latin typeface="+mn-lt"/>
              </a:rPr>
              <a:t>B</a:t>
            </a:r>
          </a:p>
        </p:txBody>
      </p:sp>
      <p:sp>
        <p:nvSpPr>
          <p:cNvPr id="16" name="Rectangle 15"/>
          <p:cNvSpPr/>
          <p:nvPr/>
        </p:nvSpPr>
        <p:spPr>
          <a:xfrm>
            <a:off x="457200" y="3676471"/>
            <a:ext cx="8229600" cy="1200329"/>
          </a:xfrm>
          <a:prstGeom prst="rect">
            <a:avLst/>
          </a:prstGeom>
        </p:spPr>
        <p:txBody>
          <a:bodyPr wrap="square">
            <a:spAutoFit/>
          </a:bodyPr>
          <a:lstStyle/>
          <a:p>
            <a:r>
              <a:rPr lang="en-US" dirty="0">
                <a:latin typeface="+mn-lt"/>
              </a:rPr>
              <a:t>T102-Q7. A pipe, open at both ends, resonates in its second harmonic with a frequency of 1200 Hz. In this situation, the distance between two consecutive antinodes, in cm, is (Take the speed of sound = 343 m/s) </a:t>
            </a:r>
          </a:p>
          <a:p>
            <a:r>
              <a:rPr lang="en-US" dirty="0">
                <a:latin typeface="+mn-lt"/>
              </a:rPr>
              <a:t>A) 14.3 cm</a:t>
            </a:r>
          </a:p>
        </p:txBody>
      </p:sp>
      <p:sp>
        <p:nvSpPr>
          <p:cNvPr id="19" name="Rectangle 12"/>
          <p:cNvSpPr>
            <a:spLocks noChangeArrowheads="1"/>
          </p:cNvSpPr>
          <p:nvPr/>
        </p:nvSpPr>
        <p:spPr bwMode="auto">
          <a:xfrm>
            <a:off x="304800" y="5020270"/>
            <a:ext cx="8229600" cy="923330"/>
          </a:xfrm>
          <a:prstGeom prst="rect">
            <a:avLst/>
          </a:prstGeom>
          <a:solidFill>
            <a:srgbClr val="FFFF00"/>
          </a:solidFill>
          <a:ln w="9525">
            <a:noFill/>
            <a:miter lim="800000"/>
            <a:headEnd/>
            <a:tailEnd/>
          </a:ln>
        </p:spPr>
        <p:txBody>
          <a:bodyPr>
            <a:spAutoFit/>
          </a:bodyPr>
          <a:lstStyle/>
          <a:p>
            <a:r>
              <a:rPr lang="en-US" dirty="0">
                <a:latin typeface="+mn-lt"/>
              </a:rPr>
              <a:t>T101-Q6. A pipe, with one end open and the other closed, is operating at one of its resonant frequencies. The open and closed ends are respectively:</a:t>
            </a:r>
          </a:p>
          <a:p>
            <a:pPr marL="342900" indent="-342900">
              <a:buAutoNum type="alphaUcParenR"/>
            </a:pPr>
            <a:r>
              <a:rPr lang="fr-FR" dirty="0">
                <a:latin typeface="+mn-lt"/>
              </a:rPr>
              <a:t>pressure minimum, </a:t>
            </a:r>
            <a:r>
              <a:rPr lang="fr-FR" dirty="0" err="1">
                <a:latin typeface="+mn-lt"/>
              </a:rPr>
              <a:t>displacement</a:t>
            </a:r>
            <a:r>
              <a:rPr lang="fr-FR" dirty="0">
                <a:latin typeface="+mn-lt"/>
              </a:rPr>
              <a:t> minimum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7" name="Rectangle 16"/>
          <p:cNvSpPr/>
          <p:nvPr/>
        </p:nvSpPr>
        <p:spPr>
          <a:xfrm>
            <a:off x="6703060" y="707886"/>
            <a:ext cx="2133600" cy="3693319"/>
          </a:xfrm>
          <a:prstGeom prst="rect">
            <a:avLst/>
          </a:prstGeom>
        </p:spPr>
        <p:txBody>
          <a:bodyPr wrap="square">
            <a:spAutoFit/>
          </a:bodyPr>
          <a:lstStyle/>
          <a:p>
            <a:r>
              <a:rPr lang="en-US" b="1" dirty="0">
                <a:latin typeface="+mn-lt"/>
              </a:rPr>
              <a:t>T111-Q7. </a:t>
            </a:r>
            <a:r>
              <a:rPr lang="en-US" dirty="0">
                <a:latin typeface="+mn-lt"/>
              </a:rPr>
              <a:t>A tube closed at one end resonates in the standing wave pattern shown in </a:t>
            </a:r>
            <a:r>
              <a:rPr lang="en-US" b="1" dirty="0">
                <a:latin typeface="+mn-lt"/>
              </a:rPr>
              <a:t>Figure 2. </a:t>
            </a:r>
            <a:r>
              <a:rPr lang="en-US" dirty="0">
                <a:latin typeface="+mn-lt"/>
              </a:rPr>
              <a:t>If the length of the tube is 0.500 m, and the speed of sound in air is 343 m/s, what is the frequency of the emitted sound? </a:t>
            </a:r>
          </a:p>
          <a:p>
            <a:r>
              <a:rPr lang="en-US" dirty="0">
                <a:latin typeface="+mn-lt"/>
              </a:rPr>
              <a:t>A) 858 Hz</a:t>
            </a:r>
          </a:p>
        </p:txBody>
      </p:sp>
      <p:pic>
        <p:nvPicPr>
          <p:cNvPr id="58371" name="Picture 3"/>
          <p:cNvPicPr>
            <a:picLocks noChangeAspect="1" noChangeArrowheads="1"/>
          </p:cNvPicPr>
          <p:nvPr/>
        </p:nvPicPr>
        <p:blipFill>
          <a:blip r:embed="rId2" cstate="print"/>
          <a:srcRect/>
          <a:stretch>
            <a:fillRect/>
          </a:stretch>
        </p:blipFill>
        <p:spPr bwMode="auto">
          <a:xfrm>
            <a:off x="6553200" y="4648200"/>
            <a:ext cx="2209800" cy="1034505"/>
          </a:xfrm>
          <a:prstGeom prst="rect">
            <a:avLst/>
          </a:prstGeom>
          <a:noFill/>
          <a:ln w="9525">
            <a:noFill/>
            <a:miter lim="800000"/>
            <a:headEnd/>
            <a:tailEnd/>
          </a:ln>
          <a:effectLst/>
        </p:spPr>
      </p:pic>
    </p:spTree>
    <p:extLst>
      <p:ext uri="{BB962C8B-B14F-4D97-AF65-F5344CB8AC3E}">
        <p14:creationId xmlns:p14="http://schemas.microsoft.com/office/powerpoint/2010/main" val="554510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Rectangle 10">
            <a:extLst>
              <a:ext uri="{FF2B5EF4-FFF2-40B4-BE49-F238E27FC236}">
                <a16:creationId xmlns:a16="http://schemas.microsoft.com/office/drawing/2014/main" id="{9E0E0D4E-1ED6-4DAF-ADB3-AECCCB861DE3}"/>
              </a:ext>
            </a:extLst>
          </p:cNvPr>
          <p:cNvSpPr/>
          <p:nvPr/>
        </p:nvSpPr>
        <p:spPr>
          <a:xfrm>
            <a:off x="7543800" y="381000"/>
            <a:ext cx="1524000" cy="4247317"/>
          </a:xfrm>
          <a:prstGeom prst="rect">
            <a:avLst/>
          </a:prstGeom>
          <a:solidFill>
            <a:srgbClr val="FFFF00"/>
          </a:solidFill>
        </p:spPr>
        <p:txBody>
          <a:bodyPr wrap="square">
            <a:spAutoFit/>
          </a:bodyPr>
          <a:lstStyle/>
          <a:p>
            <a:r>
              <a:rPr lang="en-US" dirty="0">
                <a:latin typeface="+mn-lt"/>
              </a:rPr>
              <a:t>T103-Q8. A tube open at both ends has length L</a:t>
            </a:r>
            <a:r>
              <a:rPr lang="en-US" baseline="-25000" dirty="0">
                <a:latin typeface="+mn-lt"/>
              </a:rPr>
              <a:t>A</a:t>
            </a:r>
            <a:r>
              <a:rPr lang="en-US" dirty="0">
                <a:latin typeface="+mn-lt"/>
              </a:rPr>
              <a:t>. A tube open only at one end has length L</a:t>
            </a:r>
            <a:r>
              <a:rPr lang="en-US" baseline="-25000" dirty="0">
                <a:latin typeface="+mn-lt"/>
              </a:rPr>
              <a:t>B</a:t>
            </a:r>
            <a:r>
              <a:rPr lang="en-US" dirty="0">
                <a:latin typeface="+mn-lt"/>
              </a:rPr>
              <a:t>. If the two tubes have the same fundamental frequency, then </a:t>
            </a:r>
          </a:p>
          <a:p>
            <a:r>
              <a:rPr lang="en-US" dirty="0">
                <a:latin typeface="+mn-lt"/>
              </a:rPr>
              <a:t>A) L</a:t>
            </a:r>
            <a:r>
              <a:rPr lang="en-US" baseline="-25000" dirty="0">
                <a:latin typeface="+mn-lt"/>
              </a:rPr>
              <a:t>A</a:t>
            </a:r>
            <a:r>
              <a:rPr lang="en-US" dirty="0">
                <a:latin typeface="+mn-lt"/>
              </a:rPr>
              <a:t> = 2L</a:t>
            </a:r>
            <a:r>
              <a:rPr lang="en-US" baseline="-25000" dirty="0">
                <a:latin typeface="+mn-lt"/>
              </a:rPr>
              <a:t>B</a:t>
            </a:r>
          </a:p>
        </p:txBody>
      </p:sp>
    </p:spTree>
    <p:extLst>
      <p:ext uri="{BB962C8B-B14F-4D97-AF65-F5344CB8AC3E}">
        <p14:creationId xmlns:p14="http://schemas.microsoft.com/office/powerpoint/2010/main" val="2941654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txBox="1">
            <a:spLocks noChangeArrowheads="1"/>
          </p:cNvSpPr>
          <p:nvPr/>
        </p:nvSpPr>
        <p:spPr bwMode="auto">
          <a:xfrm>
            <a:off x="304800" y="0"/>
            <a:ext cx="8534400" cy="1447800"/>
          </a:xfrm>
          <a:prstGeom prst="rect">
            <a:avLst/>
          </a:prstGeom>
          <a:noFill/>
          <a:ln w="76200">
            <a:noFill/>
            <a:miter lim="800000"/>
            <a:headEnd/>
            <a:tailEnd/>
          </a:ln>
        </p:spPr>
        <p:txBody>
          <a:bodyPr/>
          <a:lstStyle/>
          <a:p>
            <a:r>
              <a:rPr lang="en-US" b="1" dirty="0">
                <a:latin typeface="+mn-lt"/>
              </a:rPr>
              <a:t>T72-#6.</a:t>
            </a:r>
            <a:r>
              <a:rPr lang="en-US" dirty="0">
                <a:latin typeface="+mn-lt"/>
              </a:rPr>
              <a:t>      </a:t>
            </a:r>
          </a:p>
          <a:p>
            <a:r>
              <a:rPr lang="en-US" dirty="0">
                <a:latin typeface="+mn-lt"/>
              </a:rPr>
              <a:t>A standing wave is set up in an air-filled tube that is closed at one end. The standing wave has two nodes and the frequency of oscillation is 230 Hz. What is the length of the tube? Take the speed of sound to be 343 m/s. </a:t>
            </a:r>
          </a:p>
          <a:p>
            <a:r>
              <a:rPr lang="en-US" dirty="0">
                <a:latin typeface="+mn-lt"/>
              </a:rPr>
              <a:t>(</a:t>
            </a:r>
            <a:r>
              <a:rPr lang="en-US" dirty="0" err="1">
                <a:latin typeface="+mn-lt"/>
              </a:rPr>
              <a:t>Ans</a:t>
            </a:r>
            <a:r>
              <a:rPr lang="en-US" dirty="0">
                <a:latin typeface="+mn-lt"/>
              </a:rPr>
              <a:t>: 1.1 m)</a:t>
            </a:r>
          </a:p>
        </p:txBody>
      </p:sp>
      <p:sp>
        <p:nvSpPr>
          <p:cNvPr id="4" name="Rectangle 4"/>
          <p:cNvSpPr txBox="1">
            <a:spLocks noChangeArrowheads="1"/>
          </p:cNvSpPr>
          <p:nvPr/>
        </p:nvSpPr>
        <p:spPr bwMode="auto">
          <a:xfrm>
            <a:off x="381000" y="1600200"/>
            <a:ext cx="8534400" cy="1447800"/>
          </a:xfrm>
          <a:prstGeom prst="rect">
            <a:avLst/>
          </a:prstGeom>
          <a:noFill/>
          <a:ln w="76200">
            <a:noFill/>
            <a:miter lim="800000"/>
            <a:headEnd/>
            <a:tailEnd/>
          </a:ln>
        </p:spPr>
        <p:txBody>
          <a:bodyPr/>
          <a:lstStyle/>
          <a:p>
            <a:r>
              <a:rPr lang="en-US" b="1" u="sng" dirty="0">
                <a:latin typeface="+mn-lt"/>
              </a:rPr>
              <a:t>T062: </a:t>
            </a:r>
            <a:r>
              <a:rPr lang="en-US" b="1" dirty="0">
                <a:latin typeface="+mn-lt"/>
              </a:rPr>
              <a:t>Q6. </a:t>
            </a:r>
          </a:p>
          <a:p>
            <a:r>
              <a:rPr lang="en-US" dirty="0">
                <a:latin typeface="+mn-lt"/>
              </a:rPr>
              <a:t>A 2.5 m long tube, open at both ends, is filled with a gas. The frequency of a certain harmonic is 500 Hz and the frequency of the next harmonic is 600 Hz. What is the speed of sound in the tube? </a:t>
            </a:r>
          </a:p>
          <a:p>
            <a:r>
              <a:rPr lang="en-US" dirty="0">
                <a:latin typeface="+mn-lt"/>
              </a:rPr>
              <a:t>(</a:t>
            </a:r>
            <a:r>
              <a:rPr lang="en-US" dirty="0" err="1">
                <a:latin typeface="+mn-lt"/>
              </a:rPr>
              <a:t>Ans</a:t>
            </a:r>
            <a:r>
              <a:rPr lang="en-US" dirty="0">
                <a:latin typeface="+mn-lt"/>
              </a:rPr>
              <a:t>: 500 m/s)</a:t>
            </a:r>
          </a:p>
        </p:txBody>
      </p:sp>
      <p:sp>
        <p:nvSpPr>
          <p:cNvPr id="5" name="Rectangle 4"/>
          <p:cNvSpPr txBox="1">
            <a:spLocks noChangeArrowheads="1"/>
          </p:cNvSpPr>
          <p:nvPr/>
        </p:nvSpPr>
        <p:spPr bwMode="auto">
          <a:xfrm>
            <a:off x="304800" y="3200400"/>
            <a:ext cx="8534400" cy="1066800"/>
          </a:xfrm>
          <a:prstGeom prst="rect">
            <a:avLst/>
          </a:prstGeom>
          <a:solidFill>
            <a:srgbClr val="FFFF00"/>
          </a:solidFill>
          <a:ln w="76200">
            <a:noFill/>
            <a:miter lim="800000"/>
            <a:headEnd/>
            <a:tailEnd/>
          </a:ln>
        </p:spPr>
        <p:txBody>
          <a:bodyPr/>
          <a:lstStyle/>
          <a:p>
            <a:r>
              <a:rPr lang="en-US" dirty="0">
                <a:latin typeface="+mn-lt"/>
              </a:rPr>
              <a:t>T81-Q5.</a:t>
            </a:r>
          </a:p>
          <a:p>
            <a:r>
              <a:rPr lang="en-US" dirty="0">
                <a:latin typeface="+mn-lt"/>
              </a:rPr>
              <a:t>A pipe has two consecutive resonance frequencies of 600 Hz and 1000 Hz. One end of the pipe is closed. What is the fundamental frequency of the pipe? </a:t>
            </a:r>
          </a:p>
          <a:p>
            <a:r>
              <a:rPr lang="en-US" dirty="0">
                <a:latin typeface="+mn-lt"/>
              </a:rPr>
              <a:t>(</a:t>
            </a:r>
            <a:r>
              <a:rPr lang="en-US" dirty="0" err="1">
                <a:latin typeface="+mn-lt"/>
              </a:rPr>
              <a:t>Ans</a:t>
            </a:r>
            <a:r>
              <a:rPr lang="en-US" dirty="0">
                <a:latin typeface="+mn-lt"/>
              </a:rPr>
              <a:t>:	200 Hz)</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txBox="1">
            <a:spLocks noChangeArrowheads="1"/>
          </p:cNvSpPr>
          <p:nvPr/>
        </p:nvSpPr>
        <p:spPr bwMode="auto">
          <a:xfrm>
            <a:off x="304800" y="228600"/>
            <a:ext cx="8534400" cy="1676400"/>
          </a:xfrm>
          <a:prstGeom prst="rect">
            <a:avLst/>
          </a:prstGeom>
          <a:noFill/>
          <a:ln w="76200">
            <a:noFill/>
            <a:miter lim="800000"/>
            <a:headEnd/>
            <a:tailEnd/>
          </a:ln>
        </p:spPr>
        <p:txBody>
          <a:bodyPr/>
          <a:lstStyle/>
          <a:p>
            <a:r>
              <a:rPr lang="en-US" b="1" u="sng" dirty="0">
                <a:latin typeface="+mn-lt"/>
              </a:rPr>
              <a:t>Ch17: Book’s Question</a:t>
            </a:r>
            <a:r>
              <a:rPr lang="en-US" b="1" dirty="0">
                <a:latin typeface="+mn-lt"/>
              </a:rPr>
              <a:t>. </a:t>
            </a:r>
          </a:p>
          <a:p>
            <a:r>
              <a:rPr lang="en-US" dirty="0">
                <a:latin typeface="+mn-lt"/>
              </a:rPr>
              <a:t>A tube 1.2m long is closed at one end. A stretched wire is placed near the open end. The wire is 0.33m long and has a mass of 9.6g. It is fixed at both the ends and oscillates in its fundamental modes. By resonance, it sets the air column in the tube into oscillation at that column’s fundamental frequency. Find(a) that frequency and (b) the tension in the wire. </a:t>
            </a:r>
            <a:r>
              <a:rPr lang="en-US" dirty="0" err="1">
                <a:latin typeface="+mn-lt"/>
              </a:rPr>
              <a:t>Ans</a:t>
            </a:r>
            <a:r>
              <a:rPr lang="en-US" dirty="0">
                <a:latin typeface="+mn-lt"/>
              </a:rPr>
              <a:t>: (a) 71.5 Hz (b) 64.8N</a:t>
            </a:r>
          </a:p>
        </p:txBody>
      </p:sp>
      <p:sp>
        <p:nvSpPr>
          <p:cNvPr id="4" name="Rectangle 4"/>
          <p:cNvSpPr txBox="1">
            <a:spLocks noChangeArrowheads="1"/>
          </p:cNvSpPr>
          <p:nvPr/>
        </p:nvSpPr>
        <p:spPr bwMode="auto">
          <a:xfrm>
            <a:off x="304800" y="2514600"/>
            <a:ext cx="8534400" cy="1524000"/>
          </a:xfrm>
          <a:prstGeom prst="rect">
            <a:avLst/>
          </a:prstGeom>
          <a:noFill/>
          <a:ln w="76200">
            <a:noFill/>
            <a:miter lim="800000"/>
            <a:headEnd/>
            <a:tailEnd/>
          </a:ln>
        </p:spPr>
        <p:txBody>
          <a:bodyPr/>
          <a:lstStyle/>
          <a:p>
            <a:r>
              <a:rPr lang="en-US" b="1" dirty="0">
                <a:latin typeface="+mn-lt"/>
              </a:rPr>
              <a:t>Ch17:Book’s Question.</a:t>
            </a:r>
            <a:r>
              <a:rPr lang="en-US" dirty="0">
                <a:latin typeface="+mn-lt"/>
              </a:rPr>
              <a:t>  </a:t>
            </a:r>
          </a:p>
          <a:p>
            <a:r>
              <a:rPr lang="en-US" dirty="0">
                <a:latin typeface="+mn-lt"/>
              </a:rPr>
              <a:t>A well with vertical sides and water at the bottom at the bottom resonates at 7Hz and at no lower frequency.  The air in the well has a density 1.1 kg/m3 and a bulk modulus of 1.33 x 10</a:t>
            </a:r>
            <a:r>
              <a:rPr lang="en-US" baseline="30000" dirty="0">
                <a:latin typeface="+mn-lt"/>
              </a:rPr>
              <a:t>5</a:t>
            </a:r>
            <a:r>
              <a:rPr lang="en-US" dirty="0">
                <a:latin typeface="+mn-lt"/>
              </a:rPr>
              <a:t>  Pa. How far down in the well is the water surface? Answers: 12.4m</a:t>
            </a:r>
          </a:p>
        </p:txBody>
      </p:sp>
      <p:sp>
        <p:nvSpPr>
          <p:cNvPr id="5" name="Rectangle 4"/>
          <p:cNvSpPr txBox="1">
            <a:spLocks noChangeArrowheads="1"/>
          </p:cNvSpPr>
          <p:nvPr/>
        </p:nvSpPr>
        <p:spPr bwMode="auto">
          <a:xfrm>
            <a:off x="304800" y="4191000"/>
            <a:ext cx="8534400" cy="2133600"/>
          </a:xfrm>
          <a:prstGeom prst="rect">
            <a:avLst/>
          </a:prstGeom>
          <a:noFill/>
          <a:ln w="76200">
            <a:noFill/>
            <a:miter lim="800000"/>
            <a:headEnd/>
            <a:tailEnd/>
          </a:ln>
        </p:spPr>
        <p:txBody>
          <a:bodyPr/>
          <a:lstStyle/>
          <a:p>
            <a:r>
              <a:rPr lang="en-US" b="1" dirty="0">
                <a:latin typeface="+mn-lt"/>
              </a:rPr>
              <a:t>Ch17:Book’s Question.</a:t>
            </a:r>
            <a:r>
              <a:rPr lang="en-US" dirty="0">
                <a:latin typeface="+mn-lt"/>
              </a:rPr>
              <a:t> </a:t>
            </a:r>
          </a:p>
          <a:p>
            <a:r>
              <a:rPr lang="en-US" dirty="0">
                <a:latin typeface="+mn-lt"/>
              </a:rPr>
              <a:t>Pipe A which is 1.2m long and open at Both ends oscillate at its third lowest harmonic frequency. It is filled with air for which speed of sound is 343 m/s. Pipe B, which is closed at one end, oscillate at its second lowest harmonic frequency. This frequency of B happens to match the frequency A. An x-axis extends along the interior of A, with x =0 at one end. (a) How many nodes are long that axis? What are the (b) smallest and (c) second smallest values of x locating those nodes? </a:t>
            </a:r>
          </a:p>
          <a:p>
            <a:r>
              <a:rPr lang="en-US" dirty="0">
                <a:latin typeface="+mn-lt"/>
              </a:rPr>
              <a:t>Answers: (a) 3 nodes (b) 0.2 m (c) 0.6m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7"/>
          <p:cNvSpPr txBox="1">
            <a:spLocks/>
          </p:cNvSpPr>
          <p:nvPr/>
        </p:nvSpPr>
        <p:spPr>
          <a:xfrm>
            <a:off x="381000" y="2743200"/>
            <a:ext cx="8458200" cy="1020763"/>
          </a:xfrm>
          <a:prstGeom prst="rect">
            <a:avLst/>
          </a:prstGeom>
          <a:ln>
            <a:noFill/>
          </a:ln>
        </p:spPr>
        <p:txBody>
          <a:bodyPr/>
          <a:lstStyle/>
          <a:p>
            <a:pPr algn="ctr" fontAlgn="auto">
              <a:spcBef>
                <a:spcPts val="0"/>
              </a:spcBef>
              <a:spcAft>
                <a:spcPts val="0"/>
              </a:spcAft>
              <a:defRPr/>
            </a:pPr>
            <a:r>
              <a:rPr lang="en-US" sz="3600" b="1" dirty="0">
                <a:solidFill>
                  <a:srgbClr val="00B0F0"/>
                </a:solidFill>
                <a:latin typeface="Comic Sans MS" pitchFamily="66" charset="0"/>
                <a:cs typeface="+mn-cs"/>
              </a:rPr>
              <a:t> </a:t>
            </a:r>
            <a:r>
              <a:rPr lang="en-US" sz="3600" b="1" dirty="0">
                <a:solidFill>
                  <a:srgbClr val="00B0F0"/>
                </a:solidFill>
                <a:latin typeface="Comic Sans MS" pitchFamily="66" charset="0"/>
                <a:ea typeface="+mj-ea"/>
                <a:cs typeface="+mj-cs"/>
              </a:rPr>
              <a:t>Lecture -03</a:t>
            </a:r>
            <a:endParaRPr lang="en-US" sz="3600" b="1" dirty="0">
              <a:solidFill>
                <a:srgbClr val="00B0F0"/>
              </a:solidFill>
              <a:latin typeface="Comic Sans MS" pitchFamily="66" charset="0"/>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1"/>
          <p:cNvGrpSpPr>
            <a:grpSpLocks/>
          </p:cNvGrpSpPr>
          <p:nvPr/>
        </p:nvGrpSpPr>
        <p:grpSpPr bwMode="auto">
          <a:xfrm>
            <a:off x="5257800" y="2362200"/>
            <a:ext cx="1766888" cy="2466975"/>
            <a:chOff x="7301468" y="2362200"/>
            <a:chExt cx="1766331" cy="2466975"/>
          </a:xfrm>
        </p:grpSpPr>
        <p:pic>
          <p:nvPicPr>
            <p:cNvPr id="14372" name="Picture 149" descr="ear.jpg"/>
            <p:cNvPicPr>
              <a:picLocks noChangeAspect="1"/>
            </p:cNvPicPr>
            <p:nvPr/>
          </p:nvPicPr>
          <p:blipFill>
            <a:blip r:embed="rId3" cstate="print"/>
            <a:srcRect/>
            <a:stretch>
              <a:fillRect/>
            </a:stretch>
          </p:blipFill>
          <p:spPr bwMode="auto">
            <a:xfrm>
              <a:off x="7301468" y="2362200"/>
              <a:ext cx="1766331" cy="2466975"/>
            </a:xfrm>
            <a:prstGeom prst="rect">
              <a:avLst/>
            </a:prstGeom>
            <a:noFill/>
            <a:ln w="9525">
              <a:noFill/>
              <a:miter lim="800000"/>
              <a:headEnd/>
              <a:tailEnd/>
            </a:ln>
          </p:spPr>
        </p:pic>
        <p:cxnSp>
          <p:nvCxnSpPr>
            <p:cNvPr id="257" name="Straight Arrow Connector 256"/>
            <p:cNvCxnSpPr/>
            <p:nvPr/>
          </p:nvCxnSpPr>
          <p:spPr>
            <a:xfrm flipH="1">
              <a:off x="7848983" y="2438400"/>
              <a:ext cx="837936" cy="1588"/>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374" name="TextBox 257"/>
            <p:cNvSpPr txBox="1">
              <a:spLocks noChangeArrowheads="1"/>
            </p:cNvSpPr>
            <p:nvPr/>
          </p:nvSpPr>
          <p:spPr bwMode="auto">
            <a:xfrm>
              <a:off x="8149358" y="2362200"/>
              <a:ext cx="410690" cy="369332"/>
            </a:xfrm>
            <a:prstGeom prst="rect">
              <a:avLst/>
            </a:prstGeom>
            <a:noFill/>
            <a:ln w="9525">
              <a:noFill/>
              <a:miter lim="800000"/>
              <a:headEnd/>
              <a:tailEnd/>
            </a:ln>
          </p:spPr>
          <p:txBody>
            <a:bodyPr wrap="none">
              <a:spAutoFit/>
            </a:bodyPr>
            <a:lstStyle/>
            <a:p>
              <a:r>
                <a:rPr lang="en-US"/>
                <a:t>v</a:t>
              </a:r>
              <a:r>
                <a:rPr lang="en-US" baseline="-25000"/>
                <a:t>D</a:t>
              </a:r>
              <a:endParaRPr lang="en-US"/>
            </a:p>
          </p:txBody>
        </p:sp>
      </p:grpSp>
      <p:grpSp>
        <p:nvGrpSpPr>
          <p:cNvPr id="3" name="Group 255"/>
          <p:cNvGrpSpPr>
            <a:grpSpLocks/>
          </p:cNvGrpSpPr>
          <p:nvPr/>
        </p:nvGrpSpPr>
        <p:grpSpPr bwMode="auto">
          <a:xfrm>
            <a:off x="-2133600" y="2438400"/>
            <a:ext cx="1714500" cy="2393950"/>
            <a:chOff x="-2133600" y="2438400"/>
            <a:chExt cx="1714500" cy="2394585"/>
          </a:xfrm>
        </p:grpSpPr>
        <p:pic>
          <p:nvPicPr>
            <p:cNvPr id="14369" name="Picture 147" descr="ear.jpg"/>
            <p:cNvPicPr>
              <a:picLocks noChangeAspect="1"/>
            </p:cNvPicPr>
            <p:nvPr/>
          </p:nvPicPr>
          <p:blipFill>
            <a:blip r:embed="rId3" cstate="print"/>
            <a:srcRect/>
            <a:stretch>
              <a:fillRect/>
            </a:stretch>
          </p:blipFill>
          <p:spPr bwMode="auto">
            <a:xfrm>
              <a:off x="-2133600" y="2438400"/>
              <a:ext cx="1714500" cy="2394585"/>
            </a:xfrm>
            <a:prstGeom prst="rect">
              <a:avLst/>
            </a:prstGeom>
            <a:noFill/>
            <a:ln w="9525">
              <a:noFill/>
              <a:miter lim="800000"/>
              <a:headEnd/>
              <a:tailEnd/>
            </a:ln>
          </p:spPr>
        </p:pic>
        <p:cxnSp>
          <p:nvCxnSpPr>
            <p:cNvPr id="254" name="Straight Arrow Connector 253"/>
            <p:cNvCxnSpPr/>
            <p:nvPr/>
          </p:nvCxnSpPr>
          <p:spPr>
            <a:xfrm>
              <a:off x="-1828800" y="2514620"/>
              <a:ext cx="838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71" name="TextBox 254"/>
            <p:cNvSpPr txBox="1">
              <a:spLocks noChangeArrowheads="1"/>
            </p:cNvSpPr>
            <p:nvPr/>
          </p:nvSpPr>
          <p:spPr bwMode="auto">
            <a:xfrm>
              <a:off x="-1676400" y="2450068"/>
              <a:ext cx="410690" cy="369332"/>
            </a:xfrm>
            <a:prstGeom prst="rect">
              <a:avLst/>
            </a:prstGeom>
            <a:noFill/>
            <a:ln w="9525">
              <a:noFill/>
              <a:miter lim="800000"/>
              <a:headEnd/>
              <a:tailEnd/>
            </a:ln>
          </p:spPr>
          <p:txBody>
            <a:bodyPr wrap="none">
              <a:spAutoFit/>
            </a:bodyPr>
            <a:lstStyle/>
            <a:p>
              <a:r>
                <a:rPr lang="en-US"/>
                <a:t>v</a:t>
              </a:r>
              <a:r>
                <a:rPr lang="en-US" baseline="-25000"/>
                <a:t>D</a:t>
              </a:r>
              <a:endParaRPr lang="en-US"/>
            </a:p>
          </p:txBody>
        </p:sp>
      </p:grpSp>
      <p:sp>
        <p:nvSpPr>
          <p:cNvPr id="74" name="Title 7"/>
          <p:cNvSpPr txBox="1">
            <a:spLocks/>
          </p:cNvSpPr>
          <p:nvPr/>
        </p:nvSpPr>
        <p:spPr>
          <a:xfrm>
            <a:off x="0" y="1"/>
            <a:ext cx="8229600" cy="609600"/>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Doppler’s Effect: Detector Moving</a:t>
            </a:r>
            <a:endParaRPr lang="en-US" sz="2800" b="1" u="sng" dirty="0">
              <a:solidFill>
                <a:srgbClr val="00B0F0"/>
              </a:solidFill>
              <a:latin typeface="+mj-lt"/>
              <a:ea typeface="+mj-ea"/>
              <a:cs typeface="+mj-cs"/>
            </a:endParaRPr>
          </a:p>
        </p:txBody>
      </p:sp>
      <p:sp>
        <p:nvSpPr>
          <p:cNvPr id="162" name="Rectangle 161"/>
          <p:cNvSpPr>
            <a:spLocks noChangeArrowheads="1"/>
          </p:cNvSpPr>
          <p:nvPr/>
        </p:nvSpPr>
        <p:spPr bwMode="auto">
          <a:xfrm>
            <a:off x="6553200" y="854254"/>
            <a:ext cx="2133600" cy="584200"/>
          </a:xfrm>
          <a:prstGeom prst="rect">
            <a:avLst/>
          </a:prstGeom>
          <a:solidFill>
            <a:srgbClr val="FFFF00"/>
          </a:solidFill>
          <a:ln w="9525">
            <a:noFill/>
            <a:miter lim="800000"/>
            <a:headEnd/>
            <a:tailEnd/>
          </a:ln>
        </p:spPr>
        <p:txBody>
          <a:bodyPr wrap="none">
            <a:spAutoFit/>
          </a:bodyPr>
          <a:lstStyle/>
          <a:p>
            <a:r>
              <a:rPr lang="en-US" sz="1600" b="1" dirty="0">
                <a:solidFill>
                  <a:srgbClr val="00B050"/>
                </a:solidFill>
                <a:latin typeface="Comic Sans MS" pitchFamily="66" charset="0"/>
              </a:rPr>
              <a:t>Detector is moving </a:t>
            </a:r>
          </a:p>
          <a:p>
            <a:r>
              <a:rPr lang="en-US" sz="1600" b="1" dirty="0">
                <a:solidFill>
                  <a:srgbClr val="00B050"/>
                </a:solidFill>
                <a:latin typeface="Comic Sans MS" pitchFamily="66" charset="0"/>
              </a:rPr>
              <a:t>away from source</a:t>
            </a:r>
            <a:endParaRPr lang="en-US" sz="1600" dirty="0">
              <a:solidFill>
                <a:srgbClr val="00B050"/>
              </a:solidFill>
            </a:endParaRPr>
          </a:p>
        </p:txBody>
      </p:sp>
      <p:sp>
        <p:nvSpPr>
          <p:cNvPr id="163" name="Rectangle 162"/>
          <p:cNvSpPr>
            <a:spLocks noChangeArrowheads="1"/>
          </p:cNvSpPr>
          <p:nvPr/>
        </p:nvSpPr>
        <p:spPr bwMode="auto">
          <a:xfrm>
            <a:off x="0" y="1447800"/>
            <a:ext cx="2133600" cy="584200"/>
          </a:xfrm>
          <a:prstGeom prst="rect">
            <a:avLst/>
          </a:prstGeom>
          <a:solidFill>
            <a:srgbClr val="FFFF00"/>
          </a:solidFill>
          <a:ln w="9525">
            <a:noFill/>
            <a:miter lim="800000"/>
            <a:headEnd/>
            <a:tailEnd/>
          </a:ln>
        </p:spPr>
        <p:txBody>
          <a:bodyPr wrap="none">
            <a:spAutoFit/>
          </a:bodyPr>
          <a:lstStyle/>
          <a:p>
            <a:r>
              <a:rPr lang="en-US" sz="1600" b="1" dirty="0">
                <a:solidFill>
                  <a:srgbClr val="00B050"/>
                </a:solidFill>
                <a:latin typeface="Comic Sans MS" pitchFamily="66" charset="0"/>
              </a:rPr>
              <a:t>Detector is moving </a:t>
            </a:r>
          </a:p>
          <a:p>
            <a:r>
              <a:rPr lang="en-US" sz="1600" b="1" dirty="0">
                <a:solidFill>
                  <a:srgbClr val="00B050"/>
                </a:solidFill>
                <a:latin typeface="Comic Sans MS" pitchFamily="66" charset="0"/>
              </a:rPr>
              <a:t>towards the source</a:t>
            </a:r>
            <a:endParaRPr lang="en-US" sz="1600" dirty="0">
              <a:solidFill>
                <a:srgbClr val="00B050"/>
              </a:solidFill>
            </a:endParaRPr>
          </a:p>
        </p:txBody>
      </p:sp>
      <p:graphicFrame>
        <p:nvGraphicFramePr>
          <p:cNvPr id="32" name="Object 15"/>
          <p:cNvGraphicFramePr>
            <a:graphicFrameLocks noChangeAspect="1"/>
          </p:cNvGraphicFramePr>
          <p:nvPr/>
        </p:nvGraphicFramePr>
        <p:xfrm>
          <a:off x="463550" y="4124325"/>
          <a:ext cx="1060450" cy="358775"/>
        </p:xfrm>
        <a:graphic>
          <a:graphicData uri="http://schemas.openxmlformats.org/presentationml/2006/ole">
            <mc:AlternateContent xmlns:mc="http://schemas.openxmlformats.org/markup-compatibility/2006">
              <mc:Choice xmlns:v="urn:schemas-microsoft-com:vml" Requires="v">
                <p:oleObj spid="_x0000_s12306" name="Equation" r:id="rId4" imgW="647640" imgH="228600" progId="Equation.3">
                  <p:embed/>
                </p:oleObj>
              </mc:Choice>
              <mc:Fallback>
                <p:oleObj name="Equation" r:id="rId4" imgW="647640" imgH="228600" progId="Equation.3">
                  <p:embed/>
                  <p:pic>
                    <p:nvPicPr>
                      <p:cNvPr id="32"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4124325"/>
                        <a:ext cx="106045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 name="Oval 189"/>
          <p:cNvSpPr/>
          <p:nvPr/>
        </p:nvSpPr>
        <p:spPr>
          <a:xfrm>
            <a:off x="4343400" y="3429000"/>
            <a:ext cx="152400" cy="152400"/>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Oval 190"/>
          <p:cNvSpPr/>
          <p:nvPr/>
        </p:nvSpPr>
        <p:spPr>
          <a:xfrm>
            <a:off x="4267200" y="3352800"/>
            <a:ext cx="304800" cy="3048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Oval 198"/>
          <p:cNvSpPr/>
          <p:nvPr/>
        </p:nvSpPr>
        <p:spPr>
          <a:xfrm>
            <a:off x="4262438" y="3336925"/>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Oval 199"/>
          <p:cNvSpPr/>
          <p:nvPr/>
        </p:nvSpPr>
        <p:spPr>
          <a:xfrm>
            <a:off x="3876675" y="2917825"/>
            <a:ext cx="11430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2" name="Oval 201"/>
          <p:cNvSpPr/>
          <p:nvPr/>
        </p:nvSpPr>
        <p:spPr>
          <a:xfrm>
            <a:off x="3330575" y="2362200"/>
            <a:ext cx="2286000" cy="2220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3" name="Oval 202"/>
          <p:cNvSpPr/>
          <p:nvPr/>
        </p:nvSpPr>
        <p:spPr>
          <a:xfrm>
            <a:off x="2590800" y="1676400"/>
            <a:ext cx="3733800" cy="3668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 name="Oval 204"/>
          <p:cNvSpPr/>
          <p:nvPr/>
        </p:nvSpPr>
        <p:spPr>
          <a:xfrm>
            <a:off x="1752600" y="838200"/>
            <a:ext cx="5410200" cy="533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Oval 205"/>
          <p:cNvSpPr/>
          <p:nvPr/>
        </p:nvSpPr>
        <p:spPr>
          <a:xfrm>
            <a:off x="1066800" y="152400"/>
            <a:ext cx="6858000" cy="670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8" name="Oval 217"/>
          <p:cNvSpPr/>
          <p:nvPr/>
        </p:nvSpPr>
        <p:spPr>
          <a:xfrm>
            <a:off x="304800" y="-685800"/>
            <a:ext cx="8305800" cy="822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260"/>
          <p:cNvGrpSpPr>
            <a:grpSpLocks/>
          </p:cNvGrpSpPr>
          <p:nvPr/>
        </p:nvGrpSpPr>
        <p:grpSpPr bwMode="auto">
          <a:xfrm>
            <a:off x="3581400" y="1763713"/>
            <a:ext cx="609600" cy="446087"/>
            <a:chOff x="3581400" y="1764268"/>
            <a:chExt cx="609600" cy="445532"/>
          </a:xfrm>
        </p:grpSpPr>
        <p:sp>
          <p:nvSpPr>
            <p:cNvPr id="259" name="Right Arrow 258"/>
            <p:cNvSpPr/>
            <p:nvPr/>
          </p:nvSpPr>
          <p:spPr>
            <a:xfrm flipH="1">
              <a:off x="3581400" y="2057590"/>
              <a:ext cx="609600" cy="15221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68" name="TextBox 259"/>
            <p:cNvSpPr txBox="1">
              <a:spLocks noChangeArrowheads="1"/>
            </p:cNvSpPr>
            <p:nvPr/>
          </p:nvSpPr>
          <p:spPr bwMode="auto">
            <a:xfrm>
              <a:off x="3738518" y="1764268"/>
              <a:ext cx="300082" cy="369332"/>
            </a:xfrm>
            <a:prstGeom prst="rect">
              <a:avLst/>
            </a:prstGeom>
            <a:noFill/>
            <a:ln w="9525">
              <a:noFill/>
              <a:miter lim="800000"/>
              <a:headEnd/>
              <a:tailEnd/>
            </a:ln>
          </p:spPr>
          <p:txBody>
            <a:bodyPr wrap="none">
              <a:spAutoFit/>
            </a:bodyPr>
            <a:lstStyle/>
            <a:p>
              <a:r>
                <a:rPr lang="en-US" i="1"/>
                <a:t>v</a:t>
              </a:r>
            </a:p>
          </p:txBody>
        </p:sp>
      </p:grpSp>
      <p:graphicFrame>
        <p:nvGraphicFramePr>
          <p:cNvPr id="46" name="Object 22"/>
          <p:cNvGraphicFramePr>
            <a:graphicFrameLocks noChangeAspect="1"/>
          </p:cNvGraphicFramePr>
          <p:nvPr/>
        </p:nvGraphicFramePr>
        <p:xfrm>
          <a:off x="319088" y="4424363"/>
          <a:ext cx="1684337" cy="679450"/>
        </p:xfrm>
        <a:graphic>
          <a:graphicData uri="http://schemas.openxmlformats.org/presentationml/2006/ole">
            <mc:AlternateContent xmlns:mc="http://schemas.openxmlformats.org/markup-compatibility/2006">
              <mc:Choice xmlns:v="urn:schemas-microsoft-com:vml" Requires="v">
                <p:oleObj spid="_x0000_s12307" name="Equation" r:id="rId6" imgW="1028520" imgH="431640" progId="Equation.3">
                  <p:embed/>
                </p:oleObj>
              </mc:Choice>
              <mc:Fallback>
                <p:oleObj name="Equation" r:id="rId6" imgW="1028520" imgH="431640" progId="Equation.3">
                  <p:embed/>
                  <p:pic>
                    <p:nvPicPr>
                      <p:cNvPr id="46"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088" y="4424363"/>
                        <a:ext cx="1684337"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23"/>
          <p:cNvGraphicFramePr>
            <a:graphicFrameLocks noChangeAspect="1"/>
          </p:cNvGraphicFramePr>
          <p:nvPr/>
        </p:nvGraphicFramePr>
        <p:xfrm>
          <a:off x="436563" y="5200650"/>
          <a:ext cx="1185862" cy="819150"/>
        </p:xfrm>
        <a:graphic>
          <a:graphicData uri="http://schemas.openxmlformats.org/presentationml/2006/ole">
            <mc:AlternateContent xmlns:mc="http://schemas.openxmlformats.org/markup-compatibility/2006">
              <mc:Choice xmlns:v="urn:schemas-microsoft-com:vml" Requires="v">
                <p:oleObj spid="_x0000_s12308" name="Equation" r:id="rId8" imgW="723600" imgH="520560" progId="Equation.3">
                  <p:embed/>
                </p:oleObj>
              </mc:Choice>
              <mc:Fallback>
                <p:oleObj name="Equation" r:id="rId8" imgW="723600" imgH="520560" progId="Equation.3">
                  <p:embed/>
                  <p:pic>
                    <p:nvPicPr>
                      <p:cNvPr id="47"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563" y="5200650"/>
                        <a:ext cx="1185862"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24"/>
          <p:cNvGraphicFramePr>
            <a:graphicFrameLocks noChangeAspect="1"/>
          </p:cNvGraphicFramePr>
          <p:nvPr/>
        </p:nvGraphicFramePr>
        <p:xfrm>
          <a:off x="512763" y="5873750"/>
          <a:ext cx="1600200" cy="679450"/>
        </p:xfrm>
        <a:graphic>
          <a:graphicData uri="http://schemas.openxmlformats.org/presentationml/2006/ole">
            <mc:AlternateContent xmlns:mc="http://schemas.openxmlformats.org/markup-compatibility/2006">
              <mc:Choice xmlns:v="urn:schemas-microsoft-com:vml" Requires="v">
                <p:oleObj spid="_x0000_s12309" name="Equation" r:id="rId10" imgW="977760" imgH="431640" progId="Equation.3">
                  <p:embed/>
                </p:oleObj>
              </mc:Choice>
              <mc:Fallback>
                <p:oleObj name="Equation" r:id="rId10" imgW="977760" imgH="431640" progId="Equation.3">
                  <p:embed/>
                  <p:pic>
                    <p:nvPicPr>
                      <p:cNvPr id="48"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763" y="5873750"/>
                        <a:ext cx="1600200"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25"/>
          <p:cNvGraphicFramePr>
            <a:graphicFrameLocks noChangeAspect="1"/>
          </p:cNvGraphicFramePr>
          <p:nvPr/>
        </p:nvGraphicFramePr>
        <p:xfrm>
          <a:off x="6372225" y="4200525"/>
          <a:ext cx="1060450" cy="358775"/>
        </p:xfrm>
        <a:graphic>
          <a:graphicData uri="http://schemas.openxmlformats.org/presentationml/2006/ole">
            <mc:AlternateContent xmlns:mc="http://schemas.openxmlformats.org/markup-compatibility/2006">
              <mc:Choice xmlns:v="urn:schemas-microsoft-com:vml" Requires="v">
                <p:oleObj spid="_x0000_s12310" name="Equation" r:id="rId12" imgW="647640" imgH="228600" progId="Equation.3">
                  <p:embed/>
                </p:oleObj>
              </mc:Choice>
              <mc:Fallback>
                <p:oleObj name="Equation" r:id="rId12" imgW="647640" imgH="228600" progId="Equation.3">
                  <p:embed/>
                  <p:pic>
                    <p:nvPicPr>
                      <p:cNvPr id="49" name="Object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72225" y="4200525"/>
                        <a:ext cx="106045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26"/>
          <p:cNvGraphicFramePr>
            <a:graphicFrameLocks noChangeAspect="1"/>
          </p:cNvGraphicFramePr>
          <p:nvPr/>
        </p:nvGraphicFramePr>
        <p:xfrm>
          <a:off x="6227763" y="4500563"/>
          <a:ext cx="1682750" cy="679450"/>
        </p:xfrm>
        <a:graphic>
          <a:graphicData uri="http://schemas.openxmlformats.org/presentationml/2006/ole">
            <mc:AlternateContent xmlns:mc="http://schemas.openxmlformats.org/markup-compatibility/2006">
              <mc:Choice xmlns:v="urn:schemas-microsoft-com:vml" Requires="v">
                <p:oleObj spid="_x0000_s12311" name="Equation" r:id="rId14" imgW="1028520" imgH="431640" progId="Equation.3">
                  <p:embed/>
                </p:oleObj>
              </mc:Choice>
              <mc:Fallback>
                <p:oleObj name="Equation" r:id="rId14" imgW="1028520" imgH="431640" progId="Equation.3">
                  <p:embed/>
                  <p:pic>
                    <p:nvPicPr>
                      <p:cNvPr id="50" name="Object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27763" y="4500563"/>
                        <a:ext cx="1682750"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27"/>
          <p:cNvGraphicFramePr>
            <a:graphicFrameLocks noChangeAspect="1"/>
          </p:cNvGraphicFramePr>
          <p:nvPr/>
        </p:nvGraphicFramePr>
        <p:xfrm>
          <a:off x="6345238" y="5276850"/>
          <a:ext cx="1184275" cy="819150"/>
        </p:xfrm>
        <a:graphic>
          <a:graphicData uri="http://schemas.openxmlformats.org/presentationml/2006/ole">
            <mc:AlternateContent xmlns:mc="http://schemas.openxmlformats.org/markup-compatibility/2006">
              <mc:Choice xmlns:v="urn:schemas-microsoft-com:vml" Requires="v">
                <p:oleObj spid="_x0000_s12312" name="Equation" r:id="rId16" imgW="723600" imgH="520560" progId="Equation.3">
                  <p:embed/>
                </p:oleObj>
              </mc:Choice>
              <mc:Fallback>
                <p:oleObj name="Equation" r:id="rId16" imgW="723600" imgH="520560" progId="Equation.3">
                  <p:embed/>
                  <p:pic>
                    <p:nvPicPr>
                      <p:cNvPr id="51" name="Object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45238" y="5276850"/>
                        <a:ext cx="1184275"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28"/>
          <p:cNvGraphicFramePr>
            <a:graphicFrameLocks noChangeAspect="1"/>
          </p:cNvGraphicFramePr>
          <p:nvPr/>
        </p:nvGraphicFramePr>
        <p:xfrm>
          <a:off x="6421438" y="5949950"/>
          <a:ext cx="1600200" cy="679450"/>
        </p:xfrm>
        <a:graphic>
          <a:graphicData uri="http://schemas.openxmlformats.org/presentationml/2006/ole">
            <mc:AlternateContent xmlns:mc="http://schemas.openxmlformats.org/markup-compatibility/2006">
              <mc:Choice xmlns:v="urn:schemas-microsoft-com:vml" Requires="v">
                <p:oleObj spid="_x0000_s12313" name="Equation" r:id="rId18" imgW="977760" imgH="431640" progId="Equation.3">
                  <p:embed/>
                </p:oleObj>
              </mc:Choice>
              <mc:Fallback>
                <p:oleObj name="Equation" r:id="rId18" imgW="977760" imgH="431640" progId="Equation.3">
                  <p:embed/>
                  <p:pic>
                    <p:nvPicPr>
                      <p:cNvPr id="52" name="Object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21438" y="5949950"/>
                        <a:ext cx="1600200"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54"/>
          <p:cNvGrpSpPr>
            <a:grpSpLocks/>
          </p:cNvGrpSpPr>
          <p:nvPr/>
        </p:nvGrpSpPr>
        <p:grpSpPr bwMode="auto">
          <a:xfrm>
            <a:off x="7162800" y="3200400"/>
            <a:ext cx="762000" cy="307975"/>
            <a:chOff x="951360" y="3810000"/>
            <a:chExt cx="762000" cy="307777"/>
          </a:xfrm>
        </p:grpSpPr>
        <p:sp>
          <p:nvSpPr>
            <p:cNvPr id="14365" name="TextBox 33"/>
            <p:cNvSpPr txBox="1">
              <a:spLocks noChangeArrowheads="1"/>
            </p:cNvSpPr>
            <p:nvPr/>
          </p:nvSpPr>
          <p:spPr bwMode="auto">
            <a:xfrm>
              <a:off x="1219200" y="3810000"/>
              <a:ext cx="274434" cy="307777"/>
            </a:xfrm>
            <a:prstGeom prst="rect">
              <a:avLst/>
            </a:prstGeom>
            <a:noFill/>
            <a:ln w="9525">
              <a:noFill/>
              <a:miter lim="800000"/>
              <a:headEnd/>
              <a:tailEnd/>
            </a:ln>
          </p:spPr>
          <p:txBody>
            <a:bodyPr wrap="none">
              <a:spAutoFit/>
            </a:bodyPr>
            <a:lstStyle/>
            <a:p>
              <a:r>
                <a:rPr lang="el-GR" sz="1400"/>
                <a:t>λ</a:t>
              </a:r>
              <a:endParaRPr lang="en-US" sz="1400"/>
            </a:p>
          </p:txBody>
        </p:sp>
        <p:cxnSp>
          <p:nvCxnSpPr>
            <p:cNvPr id="35" name="Straight Arrow Connector 34"/>
            <p:cNvCxnSpPr/>
            <p:nvPr/>
          </p:nvCxnSpPr>
          <p:spPr>
            <a:xfrm>
              <a:off x="951360" y="3810000"/>
              <a:ext cx="762000" cy="1587"/>
            </a:xfrm>
            <a:prstGeom prst="straightConnector1">
              <a:avLst/>
            </a:prstGeom>
            <a:ln>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 name="Group 154"/>
          <p:cNvGrpSpPr>
            <a:grpSpLocks/>
          </p:cNvGrpSpPr>
          <p:nvPr/>
        </p:nvGrpSpPr>
        <p:grpSpPr bwMode="auto">
          <a:xfrm>
            <a:off x="304800" y="3352800"/>
            <a:ext cx="762000" cy="307975"/>
            <a:chOff x="951360" y="3810000"/>
            <a:chExt cx="762000" cy="307777"/>
          </a:xfrm>
        </p:grpSpPr>
        <p:sp>
          <p:nvSpPr>
            <p:cNvPr id="14363" name="TextBox 37"/>
            <p:cNvSpPr txBox="1">
              <a:spLocks noChangeArrowheads="1"/>
            </p:cNvSpPr>
            <p:nvPr/>
          </p:nvSpPr>
          <p:spPr bwMode="auto">
            <a:xfrm>
              <a:off x="1219200" y="3810000"/>
              <a:ext cx="274434" cy="307777"/>
            </a:xfrm>
            <a:prstGeom prst="rect">
              <a:avLst/>
            </a:prstGeom>
            <a:noFill/>
            <a:ln w="9525">
              <a:noFill/>
              <a:miter lim="800000"/>
              <a:headEnd/>
              <a:tailEnd/>
            </a:ln>
          </p:spPr>
          <p:txBody>
            <a:bodyPr wrap="none">
              <a:spAutoFit/>
            </a:bodyPr>
            <a:lstStyle/>
            <a:p>
              <a:r>
                <a:rPr lang="el-GR" sz="1400"/>
                <a:t>λ</a:t>
              </a:r>
              <a:endParaRPr lang="en-US" sz="1400"/>
            </a:p>
          </p:txBody>
        </p:sp>
        <p:cxnSp>
          <p:nvCxnSpPr>
            <p:cNvPr id="39" name="Straight Arrow Connector 38"/>
            <p:cNvCxnSpPr/>
            <p:nvPr/>
          </p:nvCxnSpPr>
          <p:spPr>
            <a:xfrm>
              <a:off x="951360" y="3810000"/>
              <a:ext cx="762000" cy="1587"/>
            </a:xfrm>
            <a:prstGeom prst="straightConnector1">
              <a:avLst/>
            </a:prstGeom>
            <a:ln>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091B12AF-C7D2-4D8A-9056-0D85A7E87A56}"/>
              </a:ext>
            </a:extLst>
          </p:cNvPr>
          <p:cNvSpPr>
            <a:spLocks noChangeArrowheads="1"/>
          </p:cNvSpPr>
          <p:nvPr/>
        </p:nvSpPr>
        <p:spPr bwMode="auto">
          <a:xfrm>
            <a:off x="900" y="2074336"/>
            <a:ext cx="2274781" cy="1077218"/>
          </a:xfrm>
          <a:prstGeom prst="rect">
            <a:avLst/>
          </a:prstGeom>
          <a:solidFill>
            <a:srgbClr val="FFFF00"/>
          </a:solidFill>
          <a:ln w="9525">
            <a:noFill/>
            <a:miter lim="800000"/>
            <a:headEnd/>
            <a:tailEnd/>
          </a:ln>
        </p:spPr>
        <p:txBody>
          <a:bodyPr wrap="square">
            <a:spAutoFit/>
          </a:bodyPr>
          <a:lstStyle/>
          <a:p>
            <a:r>
              <a:rPr lang="en-US" sz="1600" b="1" dirty="0">
                <a:solidFill>
                  <a:srgbClr val="00B050"/>
                </a:solidFill>
                <a:latin typeface="Comic Sans MS" pitchFamily="66" charset="0"/>
              </a:rPr>
              <a:t>Wave fronts are passing faster than to a stationary person</a:t>
            </a:r>
            <a:endParaRPr lang="en-US" sz="1600" dirty="0">
              <a:solidFill>
                <a:srgbClr val="00B050"/>
              </a:solidFill>
            </a:endParaRPr>
          </a:p>
        </p:txBody>
      </p:sp>
      <p:sp>
        <p:nvSpPr>
          <p:cNvPr id="41" name="Rectangle 40">
            <a:extLst>
              <a:ext uri="{FF2B5EF4-FFF2-40B4-BE49-F238E27FC236}">
                <a16:creationId xmlns:a16="http://schemas.microsoft.com/office/drawing/2014/main" id="{56A6B543-8EE7-4C69-8320-DF47FD2923E4}"/>
              </a:ext>
            </a:extLst>
          </p:cNvPr>
          <p:cNvSpPr>
            <a:spLocks noChangeArrowheads="1"/>
          </p:cNvSpPr>
          <p:nvPr/>
        </p:nvSpPr>
        <p:spPr bwMode="auto">
          <a:xfrm>
            <a:off x="6701097" y="1601789"/>
            <a:ext cx="1971416" cy="1077218"/>
          </a:xfrm>
          <a:prstGeom prst="rect">
            <a:avLst/>
          </a:prstGeom>
          <a:solidFill>
            <a:srgbClr val="FFFF00"/>
          </a:solidFill>
          <a:ln w="9525">
            <a:noFill/>
            <a:miter lim="800000"/>
            <a:headEnd/>
            <a:tailEnd/>
          </a:ln>
        </p:spPr>
        <p:txBody>
          <a:bodyPr wrap="square">
            <a:spAutoFit/>
          </a:bodyPr>
          <a:lstStyle/>
          <a:p>
            <a:r>
              <a:rPr lang="en-US" sz="1600" b="1" dirty="0">
                <a:solidFill>
                  <a:srgbClr val="00B050"/>
                </a:solidFill>
                <a:latin typeface="Comic Sans MS" pitchFamily="66" charset="0"/>
              </a:rPr>
              <a:t>Wave fronts are passing him slower than to a stationary person</a:t>
            </a:r>
            <a:endParaRPr lang="en-US" sz="16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childTnLst>
                                    <p:animClr clrSpc="rgb" dir="cw">
                                      <p:cBhvr override="childStyle">
                                        <p:cTn id="6" dur="50" fill="hold"/>
                                        <p:tgtEl>
                                          <p:spTgt spid="190"/>
                                        </p:tgtEl>
                                        <p:attrNameLst>
                                          <p:attrName>style.color</p:attrName>
                                        </p:attrNameLst>
                                      </p:cBhvr>
                                      <p:to>
                                        <a:schemeClr val="accent2"/>
                                      </p:to>
                                    </p:animClr>
                                    <p:animClr clrSpc="rgb" dir="cw">
                                      <p:cBhvr>
                                        <p:cTn id="7" dur="50" fill="hold"/>
                                        <p:tgtEl>
                                          <p:spTgt spid="190"/>
                                        </p:tgtEl>
                                        <p:attrNameLst>
                                          <p:attrName>fillcolor</p:attrName>
                                        </p:attrNameLst>
                                      </p:cBhvr>
                                      <p:to>
                                        <a:schemeClr val="accent2"/>
                                      </p:to>
                                    </p:animClr>
                                    <p:set>
                                      <p:cBhvr>
                                        <p:cTn id="8" dur="50" fill="hold"/>
                                        <p:tgtEl>
                                          <p:spTgt spid="190"/>
                                        </p:tgtEl>
                                        <p:attrNameLst>
                                          <p:attrName>fill.type</p:attrName>
                                        </p:attrNameLst>
                                      </p:cBhvr>
                                      <p:to>
                                        <p:strVal val="solid"/>
                                      </p:to>
                                    </p:set>
                                    <p:set>
                                      <p:cBhvr>
                                        <p:cTn id="9" dur="50" fill="hold"/>
                                        <p:tgtEl>
                                          <p:spTgt spid="190"/>
                                        </p:tgtEl>
                                        <p:attrNameLst>
                                          <p:attrName>fill.on</p:attrName>
                                        </p:attrNameLst>
                                      </p:cBhvr>
                                      <p:to>
                                        <p:strVal val="true"/>
                                      </p:to>
                                    </p:set>
                                    <p:animRot by="120000">
                                      <p:cBhvr>
                                        <p:cTn id="10" dur="50" fill="hold">
                                          <p:stCondLst>
                                            <p:cond delay="0"/>
                                          </p:stCondLst>
                                        </p:cTn>
                                        <p:tgtEl>
                                          <p:spTgt spid="190"/>
                                        </p:tgtEl>
                                        <p:attrNameLst>
                                          <p:attrName>r</p:attrName>
                                        </p:attrNameLst>
                                      </p:cBhvr>
                                    </p:animRot>
                                    <p:animRot by="-240000">
                                      <p:cBhvr>
                                        <p:cTn id="11" dur="100" fill="hold">
                                          <p:stCondLst>
                                            <p:cond delay="100"/>
                                          </p:stCondLst>
                                        </p:cTn>
                                        <p:tgtEl>
                                          <p:spTgt spid="190"/>
                                        </p:tgtEl>
                                        <p:attrNameLst>
                                          <p:attrName>r</p:attrName>
                                        </p:attrNameLst>
                                      </p:cBhvr>
                                    </p:animRot>
                                    <p:animRot by="240000">
                                      <p:cBhvr>
                                        <p:cTn id="12" dur="100" fill="hold">
                                          <p:stCondLst>
                                            <p:cond delay="200"/>
                                          </p:stCondLst>
                                        </p:cTn>
                                        <p:tgtEl>
                                          <p:spTgt spid="190"/>
                                        </p:tgtEl>
                                        <p:attrNameLst>
                                          <p:attrName>r</p:attrName>
                                        </p:attrNameLst>
                                      </p:cBhvr>
                                    </p:animRot>
                                    <p:animRot by="-240000">
                                      <p:cBhvr>
                                        <p:cTn id="13" dur="100" fill="hold">
                                          <p:stCondLst>
                                            <p:cond delay="300"/>
                                          </p:stCondLst>
                                        </p:cTn>
                                        <p:tgtEl>
                                          <p:spTgt spid="190"/>
                                        </p:tgtEl>
                                        <p:attrNameLst>
                                          <p:attrName>r</p:attrName>
                                        </p:attrNameLst>
                                      </p:cBhvr>
                                    </p:animRot>
                                    <p:animRot by="120000">
                                      <p:cBhvr>
                                        <p:cTn id="14" dur="100" fill="hold">
                                          <p:stCondLst>
                                            <p:cond delay="400"/>
                                          </p:stCondLst>
                                        </p:cTn>
                                        <p:tgtEl>
                                          <p:spTgt spid="190"/>
                                        </p:tgtEl>
                                        <p:attrNameLst>
                                          <p:attrName>r</p:attrName>
                                        </p:attrNameLst>
                                      </p:cBhvr>
                                    </p:animRot>
                                  </p:childTnLst>
                                </p:cTn>
                              </p:par>
                              <p:par>
                                <p:cTn id="15" presetID="6" presetClass="emph" presetSubtype="0" repeatCount="indefinite" fill="hold" grpId="0" nodeType="withEffect">
                                  <p:stCondLst>
                                    <p:cond delay="0"/>
                                  </p:stCondLst>
                                  <p:childTnLst>
                                    <p:animScale>
                                      <p:cBhvr>
                                        <p:cTn id="16" dur="1000" fill="hold"/>
                                        <p:tgtEl>
                                          <p:spTgt spid="191"/>
                                        </p:tgtEl>
                                      </p:cBhvr>
                                      <p:by x="3050000" y="3050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9"/>
                                        </p:tgtEl>
                                        <p:attrNameLst>
                                          <p:attrName>style.visibility</p:attrName>
                                        </p:attrNameLst>
                                      </p:cBhvr>
                                      <p:to>
                                        <p:strVal val="visible"/>
                                      </p:to>
                                    </p:set>
                                  </p:childTnLst>
                                </p:cTn>
                              </p:par>
                              <p:par>
                                <p:cTn id="21" presetID="1" presetClass="entr" presetSubtype="0" fill="hold" grpId="0" nodeType="withEffect">
                                  <p:stCondLst>
                                    <p:cond delay="200"/>
                                  </p:stCondLst>
                                  <p:childTnLst>
                                    <p:set>
                                      <p:cBhvr>
                                        <p:cTn id="22" dur="1" fill="hold">
                                          <p:stCondLst>
                                            <p:cond delay="0"/>
                                          </p:stCondLst>
                                        </p:cTn>
                                        <p:tgtEl>
                                          <p:spTgt spid="200"/>
                                        </p:tgtEl>
                                        <p:attrNameLst>
                                          <p:attrName>style.visibility</p:attrName>
                                        </p:attrNameLst>
                                      </p:cBhvr>
                                      <p:to>
                                        <p:strVal val="visible"/>
                                      </p:to>
                                    </p:set>
                                  </p:childTnLst>
                                </p:cTn>
                              </p:par>
                              <p:par>
                                <p:cTn id="23" presetID="1" presetClass="entr" presetSubtype="0" fill="hold" grpId="0" nodeType="withEffect">
                                  <p:stCondLst>
                                    <p:cond delay="400"/>
                                  </p:stCondLst>
                                  <p:childTnLst>
                                    <p:set>
                                      <p:cBhvr>
                                        <p:cTn id="24" dur="1" fill="hold">
                                          <p:stCondLst>
                                            <p:cond delay="0"/>
                                          </p:stCondLst>
                                        </p:cTn>
                                        <p:tgtEl>
                                          <p:spTgt spid="202"/>
                                        </p:tgtEl>
                                        <p:attrNameLst>
                                          <p:attrName>style.visibility</p:attrName>
                                        </p:attrNameLst>
                                      </p:cBhvr>
                                      <p:to>
                                        <p:strVal val="visible"/>
                                      </p:to>
                                    </p:set>
                                  </p:childTnLst>
                                </p:cTn>
                              </p:par>
                              <p:par>
                                <p:cTn id="25" presetID="1" presetClass="entr" presetSubtype="0" fill="hold" grpId="0" nodeType="withEffect">
                                  <p:stCondLst>
                                    <p:cond delay="600"/>
                                  </p:stCondLst>
                                  <p:childTnLst>
                                    <p:set>
                                      <p:cBhvr>
                                        <p:cTn id="26" dur="1" fill="hold">
                                          <p:stCondLst>
                                            <p:cond delay="0"/>
                                          </p:stCondLst>
                                        </p:cTn>
                                        <p:tgtEl>
                                          <p:spTgt spid="203"/>
                                        </p:tgtEl>
                                        <p:attrNameLst>
                                          <p:attrName>style.visibility</p:attrName>
                                        </p:attrNameLst>
                                      </p:cBhvr>
                                      <p:to>
                                        <p:strVal val="visible"/>
                                      </p:to>
                                    </p:set>
                                  </p:childTnLst>
                                </p:cTn>
                              </p:par>
                              <p:par>
                                <p:cTn id="27" presetID="1" presetClass="entr" presetSubtype="0" fill="hold" grpId="0" nodeType="withEffect">
                                  <p:stCondLst>
                                    <p:cond delay="800"/>
                                  </p:stCondLst>
                                  <p:childTnLst>
                                    <p:set>
                                      <p:cBhvr>
                                        <p:cTn id="28" dur="1" fill="hold">
                                          <p:stCondLst>
                                            <p:cond delay="0"/>
                                          </p:stCondLst>
                                        </p:cTn>
                                        <p:tgtEl>
                                          <p:spTgt spid="205"/>
                                        </p:tgtEl>
                                        <p:attrNameLst>
                                          <p:attrName>style.visibility</p:attrName>
                                        </p:attrNameLst>
                                      </p:cBhvr>
                                      <p:to>
                                        <p:strVal val="visible"/>
                                      </p:to>
                                    </p:set>
                                  </p:childTnLst>
                                </p:cTn>
                              </p:par>
                              <p:par>
                                <p:cTn id="29" presetID="1" presetClass="entr" presetSubtype="0" fill="hold" grpId="0" nodeType="withEffect">
                                  <p:stCondLst>
                                    <p:cond delay="900"/>
                                  </p:stCondLst>
                                  <p:childTnLst>
                                    <p:set>
                                      <p:cBhvr>
                                        <p:cTn id="30" dur="1" fill="hold">
                                          <p:stCondLst>
                                            <p:cond delay="0"/>
                                          </p:stCondLst>
                                        </p:cTn>
                                        <p:tgtEl>
                                          <p:spTgt spid="206"/>
                                        </p:tgtEl>
                                        <p:attrNameLst>
                                          <p:attrName>style.visibility</p:attrName>
                                        </p:attrNameLst>
                                      </p:cBhvr>
                                      <p:to>
                                        <p:strVal val="visible"/>
                                      </p:to>
                                    </p:set>
                                  </p:childTnLst>
                                </p:cTn>
                              </p:par>
                              <p:par>
                                <p:cTn id="31" presetID="1" presetClass="entr" presetSubtype="0" fill="hold" grpId="0" nodeType="withEffect">
                                  <p:stCondLst>
                                    <p:cond delay="1000"/>
                                  </p:stCondLst>
                                  <p:childTnLst>
                                    <p:set>
                                      <p:cBhvr>
                                        <p:cTn id="32" dur="1" fill="hold">
                                          <p:stCondLst>
                                            <p:cond delay="0"/>
                                          </p:stCondLst>
                                        </p:cTn>
                                        <p:tgtEl>
                                          <p:spTgt spid="2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3" presetClass="path" presetSubtype="0" fill="hold" nodeType="clickEffect">
                                  <p:stCondLst>
                                    <p:cond delay="0"/>
                                  </p:stCondLst>
                                  <p:childTnLst>
                                    <p:animMotion origin="layout" path="M 3.33333E-6 -2.59259E-6 L 0.38125 -0.00787 " pathEditMode="relative" rAng="0" ptsTypes="AA">
                                      <p:cBhvr>
                                        <p:cTn id="50" dur="5000" fill="hold"/>
                                        <p:tgtEl>
                                          <p:spTgt spid="3"/>
                                        </p:tgtEl>
                                        <p:attrNameLst>
                                          <p:attrName>ppt_x</p:attrName>
                                          <p:attrName>ppt_y</p:attrName>
                                        </p:attrNameLst>
                                      </p:cBhvr>
                                      <p:rCtr x="19100" y="-400"/>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6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4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63" presetClass="path" presetSubtype="0" accel="50000" decel="50000" fill="hold" nodeType="clickEffect">
                                  <p:stCondLst>
                                    <p:cond delay="0"/>
                                  </p:stCondLst>
                                  <p:childTnLst>
                                    <p:animMotion origin="layout" path="M 0 0  L 0.25 0  E" pathEditMode="relative" ptsTypes="">
                                      <p:cBhvr>
                                        <p:cTn id="94" dur="5000" fill="hold"/>
                                        <p:tgtEl>
                                          <p:spTgt spid="2"/>
                                        </p:tgtEl>
                                        <p:attrNameLst>
                                          <p:attrName>ppt_x</p:attrName>
                                          <p:attrName>ppt_y</p:attrName>
                                        </p:attrNameLst>
                                      </p:cBhvr>
                                    </p:animMotion>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3" grpId="0" animBg="1"/>
      <p:bldP spid="163" grpId="1" animBg="1"/>
      <p:bldP spid="190" grpId="0" animBg="1"/>
      <p:bldP spid="191" grpId="0" bldLvl="2" animBg="1"/>
      <p:bldP spid="199" grpId="0" animBg="1"/>
      <p:bldP spid="200" grpId="0" animBg="1"/>
      <p:bldP spid="202" grpId="0" animBg="1"/>
      <p:bldP spid="203" grpId="0" animBg="1"/>
      <p:bldP spid="205" grpId="0" animBg="1"/>
      <p:bldP spid="206" grpId="0" animBg="1"/>
      <p:bldP spid="218" grpId="0" animBg="1"/>
      <p:bldP spid="40" grpId="0" animBg="1"/>
      <p:bldP spid="40" grpId="1" animBg="1"/>
      <p:bldP spid="4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149" descr="ear.jpg"/>
          <p:cNvPicPr>
            <a:picLocks noChangeAspect="1"/>
          </p:cNvPicPr>
          <p:nvPr/>
        </p:nvPicPr>
        <p:blipFill>
          <a:blip r:embed="rId3" cstate="print"/>
          <a:srcRect/>
          <a:stretch>
            <a:fillRect/>
          </a:stretch>
        </p:blipFill>
        <p:spPr bwMode="auto">
          <a:xfrm>
            <a:off x="6210300" y="1828800"/>
            <a:ext cx="2857500" cy="3990975"/>
          </a:xfrm>
          <a:prstGeom prst="rect">
            <a:avLst/>
          </a:prstGeom>
          <a:noFill/>
          <a:ln w="9525">
            <a:noFill/>
            <a:miter lim="800000"/>
            <a:headEnd/>
            <a:tailEnd/>
          </a:ln>
        </p:spPr>
      </p:pic>
      <p:pic>
        <p:nvPicPr>
          <p:cNvPr id="148" name="Picture 147" descr="ear.jpg"/>
          <p:cNvPicPr>
            <a:picLocks noChangeAspect="1"/>
          </p:cNvPicPr>
          <p:nvPr/>
        </p:nvPicPr>
        <p:blipFill>
          <a:blip r:embed="rId3" cstate="print"/>
          <a:srcRect/>
          <a:stretch>
            <a:fillRect/>
          </a:stretch>
        </p:blipFill>
        <p:spPr bwMode="auto">
          <a:xfrm>
            <a:off x="-38100" y="1676400"/>
            <a:ext cx="2857500" cy="3990975"/>
          </a:xfrm>
          <a:prstGeom prst="rect">
            <a:avLst/>
          </a:prstGeom>
          <a:noFill/>
          <a:ln w="9525">
            <a:noFill/>
            <a:miter lim="800000"/>
            <a:headEnd/>
            <a:tailEnd/>
          </a:ln>
        </p:spPr>
      </p:pic>
      <p:sp>
        <p:nvSpPr>
          <p:cNvPr id="74" name="Title 7"/>
          <p:cNvSpPr txBox="1">
            <a:spLocks/>
          </p:cNvSpPr>
          <p:nvPr/>
        </p:nvSpPr>
        <p:spPr>
          <a:xfrm>
            <a:off x="0" y="1"/>
            <a:ext cx="8229600" cy="609600"/>
          </a:xfrm>
          <a:prstGeom prst="rect">
            <a:avLst/>
          </a:prstGeom>
          <a:ln>
            <a:noFill/>
          </a:ln>
        </p:spPr>
        <p:txBody>
          <a:bodyPr/>
          <a:lstStyle/>
          <a:p>
            <a:pPr algn="ctr" fontAlgn="auto">
              <a:spcBef>
                <a:spcPts val="0"/>
              </a:spcBef>
              <a:spcAft>
                <a:spcPts val="0"/>
              </a:spcAft>
              <a:defRPr/>
            </a:pPr>
            <a:r>
              <a:rPr lang="en-US" sz="2800" b="1" u="sng" dirty="0">
                <a:solidFill>
                  <a:srgbClr val="0000FF"/>
                </a:solidFill>
                <a:latin typeface="Comic Sans MS" pitchFamily="66" charset="0"/>
                <a:cs typeface="+mn-cs"/>
              </a:rPr>
              <a:t>Doppler’s Effect: Source Moving</a:t>
            </a:r>
            <a:endParaRPr lang="en-US" sz="2800" b="1" u="sng" dirty="0">
              <a:solidFill>
                <a:srgbClr val="00B0F0"/>
              </a:solidFill>
              <a:latin typeface="+mj-lt"/>
              <a:ea typeface="+mj-ea"/>
              <a:cs typeface="+mj-cs"/>
            </a:endParaRPr>
          </a:p>
        </p:txBody>
      </p:sp>
      <p:sp>
        <p:nvSpPr>
          <p:cNvPr id="102" name="Oval 101"/>
          <p:cNvSpPr/>
          <p:nvPr/>
        </p:nvSpPr>
        <p:spPr>
          <a:xfrm>
            <a:off x="4800600" y="3429000"/>
            <a:ext cx="152400" cy="152400"/>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Oval 103"/>
          <p:cNvSpPr/>
          <p:nvPr/>
        </p:nvSpPr>
        <p:spPr>
          <a:xfrm>
            <a:off x="4724400" y="3341688"/>
            <a:ext cx="304800" cy="3048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Oval 127"/>
          <p:cNvSpPr/>
          <p:nvPr/>
        </p:nvSpPr>
        <p:spPr>
          <a:xfrm>
            <a:off x="4419600" y="3346450"/>
            <a:ext cx="304800" cy="3048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Oval 128"/>
          <p:cNvSpPr/>
          <p:nvPr/>
        </p:nvSpPr>
        <p:spPr>
          <a:xfrm>
            <a:off x="4114800" y="3351213"/>
            <a:ext cx="304800" cy="3048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Oval 129"/>
          <p:cNvSpPr/>
          <p:nvPr/>
        </p:nvSpPr>
        <p:spPr>
          <a:xfrm>
            <a:off x="3879850" y="3370263"/>
            <a:ext cx="304800" cy="3048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43"/>
          <p:cNvGrpSpPr>
            <a:grpSpLocks/>
          </p:cNvGrpSpPr>
          <p:nvPr/>
        </p:nvGrpSpPr>
        <p:grpSpPr bwMode="auto">
          <a:xfrm>
            <a:off x="914400" y="-304800"/>
            <a:ext cx="8001000" cy="7620000"/>
            <a:chOff x="914400" y="-304800"/>
            <a:chExt cx="8001000" cy="7620000"/>
          </a:xfrm>
        </p:grpSpPr>
        <p:sp>
          <p:nvSpPr>
            <p:cNvPr id="134" name="Oval 133"/>
            <p:cNvSpPr/>
            <p:nvPr/>
          </p:nvSpPr>
          <p:spPr>
            <a:xfrm>
              <a:off x="914400" y="-304800"/>
              <a:ext cx="8001000" cy="762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Oval 135"/>
            <p:cNvSpPr/>
            <p:nvPr/>
          </p:nvSpPr>
          <p:spPr>
            <a:xfrm>
              <a:off x="1219200" y="228600"/>
              <a:ext cx="6705600" cy="6629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Oval 139"/>
            <p:cNvSpPr/>
            <p:nvPr/>
          </p:nvSpPr>
          <p:spPr>
            <a:xfrm>
              <a:off x="1524000" y="762000"/>
              <a:ext cx="5486400" cy="571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Oval 142"/>
            <p:cNvSpPr/>
            <p:nvPr/>
          </p:nvSpPr>
          <p:spPr>
            <a:xfrm>
              <a:off x="1828800" y="1295400"/>
              <a:ext cx="4343400" cy="441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46" name="Straight Connector 145"/>
          <p:cNvCxnSpPr/>
          <p:nvPr/>
        </p:nvCxnSpPr>
        <p:spPr>
          <a:xfrm rot="16200000" flipV="1">
            <a:off x="4419600" y="3043238"/>
            <a:ext cx="0" cy="914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53"/>
          <p:cNvGrpSpPr>
            <a:grpSpLocks/>
          </p:cNvGrpSpPr>
          <p:nvPr/>
        </p:nvGrpSpPr>
        <p:grpSpPr bwMode="auto">
          <a:xfrm>
            <a:off x="914400" y="3886200"/>
            <a:ext cx="341313" cy="381000"/>
            <a:chOff x="914400" y="3886200"/>
            <a:chExt cx="341760" cy="381000"/>
          </a:xfrm>
        </p:grpSpPr>
        <p:sp>
          <p:nvSpPr>
            <p:cNvPr id="15396" name="TextBox 150"/>
            <p:cNvSpPr txBox="1">
              <a:spLocks noChangeArrowheads="1"/>
            </p:cNvSpPr>
            <p:nvPr/>
          </p:nvSpPr>
          <p:spPr bwMode="auto">
            <a:xfrm>
              <a:off x="914400" y="3959423"/>
              <a:ext cx="314510" cy="307777"/>
            </a:xfrm>
            <a:prstGeom prst="rect">
              <a:avLst/>
            </a:prstGeom>
            <a:noFill/>
            <a:ln w="9525">
              <a:noFill/>
              <a:miter lim="800000"/>
              <a:headEnd/>
              <a:tailEnd/>
            </a:ln>
          </p:spPr>
          <p:txBody>
            <a:bodyPr wrap="none">
              <a:spAutoFit/>
            </a:bodyPr>
            <a:lstStyle/>
            <a:p>
              <a:r>
                <a:rPr lang="el-GR" sz="1400"/>
                <a:t>λ</a:t>
              </a:r>
              <a:r>
                <a:rPr lang="en-US" sz="1400"/>
                <a:t>’</a:t>
              </a:r>
            </a:p>
          </p:txBody>
        </p:sp>
        <p:cxnSp>
          <p:nvCxnSpPr>
            <p:cNvPr id="153" name="Straight Arrow Connector 152"/>
            <p:cNvCxnSpPr/>
            <p:nvPr/>
          </p:nvCxnSpPr>
          <p:spPr>
            <a:xfrm rot="10800000" flipH="1">
              <a:off x="914400" y="3886200"/>
              <a:ext cx="341760" cy="1588"/>
            </a:xfrm>
            <a:prstGeom prst="straightConnector1">
              <a:avLst/>
            </a:prstGeom>
            <a:ln>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 name="Group 154"/>
          <p:cNvGrpSpPr>
            <a:grpSpLocks/>
          </p:cNvGrpSpPr>
          <p:nvPr/>
        </p:nvGrpSpPr>
        <p:grpSpPr bwMode="auto">
          <a:xfrm>
            <a:off x="7924800" y="3581400"/>
            <a:ext cx="914400" cy="307975"/>
            <a:chOff x="798960" y="3810000"/>
            <a:chExt cx="914400" cy="307777"/>
          </a:xfrm>
        </p:grpSpPr>
        <p:sp>
          <p:nvSpPr>
            <p:cNvPr id="15394" name="TextBox 155"/>
            <p:cNvSpPr txBox="1">
              <a:spLocks noChangeArrowheads="1"/>
            </p:cNvSpPr>
            <p:nvPr/>
          </p:nvSpPr>
          <p:spPr bwMode="auto">
            <a:xfrm>
              <a:off x="1219200" y="3810000"/>
              <a:ext cx="314510" cy="307777"/>
            </a:xfrm>
            <a:prstGeom prst="rect">
              <a:avLst/>
            </a:prstGeom>
            <a:noFill/>
            <a:ln w="9525">
              <a:noFill/>
              <a:miter lim="800000"/>
              <a:headEnd/>
              <a:tailEnd/>
            </a:ln>
          </p:spPr>
          <p:txBody>
            <a:bodyPr wrap="none">
              <a:spAutoFit/>
            </a:bodyPr>
            <a:lstStyle/>
            <a:p>
              <a:r>
                <a:rPr lang="el-GR" sz="1400"/>
                <a:t>λ</a:t>
              </a:r>
              <a:r>
                <a:rPr lang="en-US" sz="1400"/>
                <a:t>’</a:t>
              </a:r>
            </a:p>
          </p:txBody>
        </p:sp>
        <p:cxnSp>
          <p:nvCxnSpPr>
            <p:cNvPr id="159" name="Straight Arrow Connector 158"/>
            <p:cNvCxnSpPr/>
            <p:nvPr/>
          </p:nvCxnSpPr>
          <p:spPr>
            <a:xfrm>
              <a:off x="798960" y="3810000"/>
              <a:ext cx="914400" cy="1587"/>
            </a:xfrm>
            <a:prstGeom prst="straightConnector1">
              <a:avLst/>
            </a:prstGeom>
            <a:ln>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Rectangle 161"/>
          <p:cNvSpPr>
            <a:spLocks noChangeArrowheads="1"/>
          </p:cNvSpPr>
          <p:nvPr/>
        </p:nvSpPr>
        <p:spPr bwMode="auto">
          <a:xfrm>
            <a:off x="6970713" y="2144713"/>
            <a:ext cx="2171700" cy="585787"/>
          </a:xfrm>
          <a:prstGeom prst="rect">
            <a:avLst/>
          </a:prstGeom>
          <a:solidFill>
            <a:srgbClr val="FFFF00"/>
          </a:solidFill>
          <a:ln w="9525">
            <a:noFill/>
            <a:miter lim="800000"/>
            <a:headEnd/>
            <a:tailEnd/>
          </a:ln>
        </p:spPr>
        <p:txBody>
          <a:bodyPr wrap="none">
            <a:spAutoFit/>
          </a:bodyPr>
          <a:lstStyle/>
          <a:p>
            <a:r>
              <a:rPr lang="en-US" sz="1600" b="1">
                <a:solidFill>
                  <a:srgbClr val="00B050"/>
                </a:solidFill>
                <a:latin typeface="Comic Sans MS" pitchFamily="66" charset="0"/>
              </a:rPr>
              <a:t>Source is moving </a:t>
            </a:r>
          </a:p>
          <a:p>
            <a:r>
              <a:rPr lang="en-US" sz="1600" b="1">
                <a:solidFill>
                  <a:srgbClr val="00B050"/>
                </a:solidFill>
                <a:latin typeface="Comic Sans MS" pitchFamily="66" charset="0"/>
              </a:rPr>
              <a:t>away from detector</a:t>
            </a:r>
            <a:endParaRPr lang="en-US" sz="1600">
              <a:solidFill>
                <a:srgbClr val="00B050"/>
              </a:solidFill>
            </a:endParaRPr>
          </a:p>
        </p:txBody>
      </p:sp>
      <p:sp>
        <p:nvSpPr>
          <p:cNvPr id="163" name="Rectangle 162"/>
          <p:cNvSpPr>
            <a:spLocks noChangeArrowheads="1"/>
          </p:cNvSpPr>
          <p:nvPr/>
        </p:nvSpPr>
        <p:spPr bwMode="auto">
          <a:xfrm>
            <a:off x="488950" y="1127919"/>
            <a:ext cx="2374900" cy="584200"/>
          </a:xfrm>
          <a:prstGeom prst="rect">
            <a:avLst/>
          </a:prstGeom>
          <a:solidFill>
            <a:srgbClr val="FFFF00"/>
          </a:solidFill>
          <a:ln w="9525">
            <a:noFill/>
            <a:miter lim="800000"/>
            <a:headEnd/>
            <a:tailEnd/>
          </a:ln>
        </p:spPr>
        <p:txBody>
          <a:bodyPr wrap="none">
            <a:spAutoFit/>
          </a:bodyPr>
          <a:lstStyle/>
          <a:p>
            <a:r>
              <a:rPr lang="en-US" sz="1600" b="1">
                <a:solidFill>
                  <a:srgbClr val="00B050"/>
                </a:solidFill>
                <a:latin typeface="Comic Sans MS" pitchFamily="66" charset="0"/>
              </a:rPr>
              <a:t>Source is moving </a:t>
            </a:r>
          </a:p>
          <a:p>
            <a:r>
              <a:rPr lang="en-US" sz="1600" b="1">
                <a:solidFill>
                  <a:srgbClr val="00B050"/>
                </a:solidFill>
                <a:latin typeface="Comic Sans MS" pitchFamily="66" charset="0"/>
              </a:rPr>
              <a:t>Towards the detector</a:t>
            </a:r>
            <a:endParaRPr lang="en-US" sz="1600">
              <a:solidFill>
                <a:srgbClr val="00B050"/>
              </a:solidFill>
            </a:endParaRPr>
          </a:p>
        </p:txBody>
      </p:sp>
      <p:graphicFrame>
        <p:nvGraphicFramePr>
          <p:cNvPr id="164" name="Object 2"/>
          <p:cNvGraphicFramePr>
            <a:graphicFrameLocks noChangeAspect="1"/>
          </p:cNvGraphicFramePr>
          <p:nvPr/>
        </p:nvGraphicFramePr>
        <p:xfrm>
          <a:off x="357188" y="4333875"/>
          <a:ext cx="1223962" cy="379413"/>
        </p:xfrm>
        <a:graphic>
          <a:graphicData uri="http://schemas.openxmlformats.org/presentationml/2006/ole">
            <mc:AlternateContent xmlns:mc="http://schemas.openxmlformats.org/markup-compatibility/2006">
              <mc:Choice xmlns:v="urn:schemas-microsoft-com:vml" Requires="v">
                <p:oleObj spid="_x0000_s13330" name="Equation" r:id="rId4" imgW="749160" imgH="241200" progId="Equation.3">
                  <p:embed/>
                </p:oleObj>
              </mc:Choice>
              <mc:Fallback>
                <p:oleObj name="Equation" r:id="rId4" imgW="749160" imgH="241200" progId="Equation.3">
                  <p:embed/>
                  <p:pic>
                    <p:nvPicPr>
                      <p:cNvPr id="16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4333875"/>
                        <a:ext cx="1223962"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3"/>
          <p:cNvGraphicFramePr>
            <a:graphicFrameLocks noChangeAspect="1"/>
          </p:cNvGraphicFramePr>
          <p:nvPr/>
        </p:nvGraphicFramePr>
        <p:xfrm>
          <a:off x="6858000" y="4344988"/>
          <a:ext cx="1223963" cy="379412"/>
        </p:xfrm>
        <a:graphic>
          <a:graphicData uri="http://schemas.openxmlformats.org/presentationml/2006/ole">
            <mc:AlternateContent xmlns:mc="http://schemas.openxmlformats.org/markup-compatibility/2006">
              <mc:Choice xmlns:v="urn:schemas-microsoft-com:vml" Requires="v">
                <p:oleObj spid="_x0000_s13331" name="Equation" r:id="rId6" imgW="749160" imgH="241200" progId="Equation.3">
                  <p:embed/>
                </p:oleObj>
              </mc:Choice>
              <mc:Fallback>
                <p:oleObj name="Equation" r:id="rId6" imgW="749160" imgH="241200" progId="Equation.3">
                  <p:embed/>
                  <p:pic>
                    <p:nvPicPr>
                      <p:cNvPr id="3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4344988"/>
                        <a:ext cx="1223963"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4"/>
          <p:cNvGraphicFramePr>
            <a:graphicFrameLocks noChangeAspect="1"/>
          </p:cNvGraphicFramePr>
          <p:nvPr/>
        </p:nvGraphicFramePr>
        <p:xfrm>
          <a:off x="325438" y="4768850"/>
          <a:ext cx="1265237" cy="717550"/>
        </p:xfrm>
        <a:graphic>
          <a:graphicData uri="http://schemas.openxmlformats.org/presentationml/2006/ole">
            <mc:AlternateContent xmlns:mc="http://schemas.openxmlformats.org/markup-compatibility/2006">
              <mc:Choice xmlns:v="urn:schemas-microsoft-com:vml" Requires="v">
                <p:oleObj spid="_x0000_s13332" name="Equation" r:id="rId8" imgW="774360" imgH="457200" progId="Equation.3">
                  <p:embed/>
                </p:oleObj>
              </mc:Choice>
              <mc:Fallback>
                <p:oleObj name="Equation" r:id="rId8" imgW="774360" imgH="457200" progId="Equation.3">
                  <p:embed/>
                  <p:pic>
                    <p:nvPicPr>
                      <p:cNvPr id="3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438" y="4768850"/>
                        <a:ext cx="1265237"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5"/>
          <p:cNvGraphicFramePr>
            <a:graphicFrameLocks noChangeAspect="1"/>
          </p:cNvGraphicFramePr>
          <p:nvPr/>
        </p:nvGraphicFramePr>
        <p:xfrm>
          <a:off x="6705600" y="4724400"/>
          <a:ext cx="1265238" cy="717550"/>
        </p:xfrm>
        <a:graphic>
          <a:graphicData uri="http://schemas.openxmlformats.org/presentationml/2006/ole">
            <mc:AlternateContent xmlns:mc="http://schemas.openxmlformats.org/markup-compatibility/2006">
              <mc:Choice xmlns:v="urn:schemas-microsoft-com:vml" Requires="v">
                <p:oleObj spid="_x0000_s13333" name="Equation" r:id="rId10" imgW="774360" imgH="457200" progId="Equation.3">
                  <p:embed/>
                </p:oleObj>
              </mc:Choice>
              <mc:Fallback>
                <p:oleObj name="Equation" r:id="rId10" imgW="774360" imgH="457200" progId="Equation.3">
                  <p:embed/>
                  <p:pic>
                    <p:nvPicPr>
                      <p:cNvPr id="3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5600" y="4724400"/>
                        <a:ext cx="1265238"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6"/>
          <p:cNvGraphicFramePr>
            <a:graphicFrameLocks noChangeAspect="1"/>
          </p:cNvGraphicFramePr>
          <p:nvPr/>
        </p:nvGraphicFramePr>
        <p:xfrm>
          <a:off x="360363" y="5440363"/>
          <a:ext cx="1306512" cy="657225"/>
        </p:xfrm>
        <a:graphic>
          <a:graphicData uri="http://schemas.openxmlformats.org/presentationml/2006/ole">
            <mc:AlternateContent xmlns:mc="http://schemas.openxmlformats.org/markup-compatibility/2006">
              <mc:Choice xmlns:v="urn:schemas-microsoft-com:vml" Requires="v">
                <p:oleObj spid="_x0000_s13334" name="Equation" r:id="rId12" imgW="799920" imgH="419040" progId="Equation.3">
                  <p:embed/>
                </p:oleObj>
              </mc:Choice>
              <mc:Fallback>
                <p:oleObj name="Equation" r:id="rId12" imgW="799920" imgH="419040" progId="Equation.3">
                  <p:embed/>
                  <p:pic>
                    <p:nvPicPr>
                      <p:cNvPr id="3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0363" y="5440363"/>
                        <a:ext cx="1306512"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7"/>
          <p:cNvGraphicFramePr>
            <a:graphicFrameLocks noChangeAspect="1"/>
          </p:cNvGraphicFramePr>
          <p:nvPr/>
        </p:nvGraphicFramePr>
        <p:xfrm>
          <a:off x="6553200" y="5410200"/>
          <a:ext cx="1306513" cy="657225"/>
        </p:xfrm>
        <a:graphic>
          <a:graphicData uri="http://schemas.openxmlformats.org/presentationml/2006/ole">
            <mc:AlternateContent xmlns:mc="http://schemas.openxmlformats.org/markup-compatibility/2006">
              <mc:Choice xmlns:v="urn:schemas-microsoft-com:vml" Requires="v">
                <p:oleObj spid="_x0000_s13335" name="Equation" r:id="rId14" imgW="799920" imgH="419040" progId="Equation.3">
                  <p:embed/>
                </p:oleObj>
              </mc:Choice>
              <mc:Fallback>
                <p:oleObj name="Equation" r:id="rId14" imgW="799920" imgH="419040" progId="Equation.3">
                  <p:embed/>
                  <p:pic>
                    <p:nvPicPr>
                      <p:cNvPr id="4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3200" y="5410200"/>
                        <a:ext cx="1306513"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8"/>
          <p:cNvGraphicFramePr>
            <a:graphicFrameLocks noChangeAspect="1"/>
          </p:cNvGraphicFramePr>
          <p:nvPr/>
        </p:nvGraphicFramePr>
        <p:xfrm>
          <a:off x="304800" y="6140450"/>
          <a:ext cx="1533525" cy="757238"/>
        </p:xfrm>
        <a:graphic>
          <a:graphicData uri="http://schemas.openxmlformats.org/presentationml/2006/ole">
            <mc:AlternateContent xmlns:mc="http://schemas.openxmlformats.org/markup-compatibility/2006">
              <mc:Choice xmlns:v="urn:schemas-microsoft-com:vml" Requires="v">
                <p:oleObj spid="_x0000_s13336" name="Equation" r:id="rId16" imgW="939600" imgH="482400" progId="Equation.3">
                  <p:embed/>
                </p:oleObj>
              </mc:Choice>
              <mc:Fallback>
                <p:oleObj name="Equation" r:id="rId16" imgW="939600" imgH="482400" progId="Equation.3">
                  <p:embed/>
                  <p:pic>
                    <p:nvPicPr>
                      <p:cNvPr id="44"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800" y="6140450"/>
                        <a:ext cx="1533525"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9"/>
          <p:cNvGraphicFramePr>
            <a:graphicFrameLocks noChangeAspect="1"/>
          </p:cNvGraphicFramePr>
          <p:nvPr/>
        </p:nvGraphicFramePr>
        <p:xfrm>
          <a:off x="6238875" y="5980113"/>
          <a:ext cx="1554163" cy="757237"/>
        </p:xfrm>
        <a:graphic>
          <a:graphicData uri="http://schemas.openxmlformats.org/presentationml/2006/ole">
            <mc:AlternateContent xmlns:mc="http://schemas.openxmlformats.org/markup-compatibility/2006">
              <mc:Choice xmlns:v="urn:schemas-microsoft-com:vml" Requires="v">
                <p:oleObj spid="_x0000_s13337" name="Equation" r:id="rId18" imgW="952200" imgH="482400" progId="Equation.3">
                  <p:embed/>
                </p:oleObj>
              </mc:Choice>
              <mc:Fallback>
                <p:oleObj name="Equation" r:id="rId18" imgW="952200" imgH="482400" progId="Equation.3">
                  <p:embed/>
                  <p:pic>
                    <p:nvPicPr>
                      <p:cNvPr id="45"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38875" y="5980113"/>
                        <a:ext cx="1554163"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38"/>
          <p:cNvGrpSpPr>
            <a:grpSpLocks/>
          </p:cNvGrpSpPr>
          <p:nvPr/>
        </p:nvGrpSpPr>
        <p:grpSpPr bwMode="auto">
          <a:xfrm>
            <a:off x="4495800" y="2667000"/>
            <a:ext cx="381000" cy="369888"/>
            <a:chOff x="4495800" y="2667000"/>
            <a:chExt cx="381000" cy="369332"/>
          </a:xfrm>
        </p:grpSpPr>
        <p:cxnSp>
          <p:nvCxnSpPr>
            <p:cNvPr id="37" name="Straight Arrow Connector 36"/>
            <p:cNvCxnSpPr/>
            <p:nvPr/>
          </p:nvCxnSpPr>
          <p:spPr>
            <a:xfrm rot="10800000">
              <a:off x="4495800" y="2971342"/>
              <a:ext cx="381000" cy="1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93" name="TextBox 37"/>
            <p:cNvSpPr txBox="1">
              <a:spLocks noChangeArrowheads="1"/>
            </p:cNvSpPr>
            <p:nvPr/>
          </p:nvSpPr>
          <p:spPr bwMode="auto">
            <a:xfrm>
              <a:off x="4540624" y="2667000"/>
              <a:ext cx="300082" cy="369332"/>
            </a:xfrm>
            <a:prstGeom prst="rect">
              <a:avLst/>
            </a:prstGeom>
            <a:noFill/>
            <a:ln w="9525">
              <a:noFill/>
              <a:miter lim="800000"/>
              <a:headEnd/>
              <a:tailEnd/>
            </a:ln>
          </p:spPr>
          <p:txBody>
            <a:bodyPr wrap="none">
              <a:spAutoFit/>
            </a:bodyPr>
            <a:lstStyle/>
            <a:p>
              <a:r>
                <a:rPr lang="en-US" i="1"/>
                <a:t>v</a:t>
              </a:r>
            </a:p>
          </p:txBody>
        </p:sp>
      </p:grpSp>
      <p:sp>
        <p:nvSpPr>
          <p:cNvPr id="36" name="Oval 35"/>
          <p:cNvSpPr/>
          <p:nvPr/>
        </p:nvSpPr>
        <p:spPr>
          <a:xfrm>
            <a:off x="1524000" y="304800"/>
            <a:ext cx="6705600" cy="66294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4"/>
          <p:cNvGrpSpPr>
            <a:grpSpLocks/>
          </p:cNvGrpSpPr>
          <p:nvPr/>
        </p:nvGrpSpPr>
        <p:grpSpPr bwMode="auto">
          <a:xfrm>
            <a:off x="8229600" y="3200400"/>
            <a:ext cx="685800" cy="307975"/>
            <a:chOff x="1027560" y="3810000"/>
            <a:chExt cx="685800" cy="307777"/>
          </a:xfrm>
        </p:grpSpPr>
        <p:sp>
          <p:nvSpPr>
            <p:cNvPr id="15390" name="TextBox 41"/>
            <p:cNvSpPr txBox="1">
              <a:spLocks noChangeArrowheads="1"/>
            </p:cNvSpPr>
            <p:nvPr/>
          </p:nvSpPr>
          <p:spPr bwMode="auto">
            <a:xfrm>
              <a:off x="1219200" y="3810000"/>
              <a:ext cx="274434" cy="307777"/>
            </a:xfrm>
            <a:prstGeom prst="rect">
              <a:avLst/>
            </a:prstGeom>
            <a:noFill/>
            <a:ln w="9525">
              <a:noFill/>
              <a:miter lim="800000"/>
              <a:headEnd/>
              <a:tailEnd/>
            </a:ln>
          </p:spPr>
          <p:txBody>
            <a:bodyPr wrap="none">
              <a:spAutoFit/>
            </a:bodyPr>
            <a:lstStyle/>
            <a:p>
              <a:r>
                <a:rPr lang="el-GR" sz="1400"/>
                <a:t>λ</a:t>
              </a:r>
              <a:endParaRPr lang="en-US" sz="1400"/>
            </a:p>
          </p:txBody>
        </p:sp>
        <p:cxnSp>
          <p:nvCxnSpPr>
            <p:cNvPr id="43" name="Straight Arrow Connector 42"/>
            <p:cNvCxnSpPr/>
            <p:nvPr/>
          </p:nvCxnSpPr>
          <p:spPr>
            <a:xfrm>
              <a:off x="1027560" y="3810000"/>
              <a:ext cx="685800" cy="1587"/>
            </a:xfrm>
            <a:prstGeom prst="straightConnector1">
              <a:avLst/>
            </a:prstGeom>
            <a:ln>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 name="Group 154"/>
          <p:cNvGrpSpPr>
            <a:grpSpLocks/>
          </p:cNvGrpSpPr>
          <p:nvPr/>
        </p:nvGrpSpPr>
        <p:grpSpPr bwMode="auto">
          <a:xfrm>
            <a:off x="914400" y="3502025"/>
            <a:ext cx="685800" cy="307975"/>
            <a:chOff x="1027560" y="3810000"/>
            <a:chExt cx="685800" cy="307777"/>
          </a:xfrm>
        </p:grpSpPr>
        <p:sp>
          <p:nvSpPr>
            <p:cNvPr id="15388" name="TextBox 47"/>
            <p:cNvSpPr txBox="1">
              <a:spLocks noChangeArrowheads="1"/>
            </p:cNvSpPr>
            <p:nvPr/>
          </p:nvSpPr>
          <p:spPr bwMode="auto">
            <a:xfrm>
              <a:off x="1219200" y="3810000"/>
              <a:ext cx="274434" cy="307777"/>
            </a:xfrm>
            <a:prstGeom prst="rect">
              <a:avLst/>
            </a:prstGeom>
            <a:noFill/>
            <a:ln w="9525">
              <a:noFill/>
              <a:miter lim="800000"/>
              <a:headEnd/>
              <a:tailEnd/>
            </a:ln>
          </p:spPr>
          <p:txBody>
            <a:bodyPr wrap="none">
              <a:spAutoFit/>
            </a:bodyPr>
            <a:lstStyle/>
            <a:p>
              <a:r>
                <a:rPr lang="el-GR" sz="1400"/>
                <a:t>λ</a:t>
              </a:r>
              <a:endParaRPr lang="en-US" sz="1400"/>
            </a:p>
          </p:txBody>
        </p:sp>
        <p:cxnSp>
          <p:nvCxnSpPr>
            <p:cNvPr id="49" name="Straight Arrow Connector 48"/>
            <p:cNvCxnSpPr/>
            <p:nvPr/>
          </p:nvCxnSpPr>
          <p:spPr>
            <a:xfrm>
              <a:off x="1027560" y="3810000"/>
              <a:ext cx="685800" cy="1587"/>
            </a:xfrm>
            <a:prstGeom prst="straightConnector1">
              <a:avLst/>
            </a:prstGeom>
            <a:ln>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childTnLst>
                                    <p:animClr clrSpc="rgb" dir="cw">
                                      <p:cBhvr override="childStyle">
                                        <p:cTn id="6" dur="100" fill="hold"/>
                                        <p:tgtEl>
                                          <p:spTgt spid="102"/>
                                        </p:tgtEl>
                                        <p:attrNameLst>
                                          <p:attrName>style.color</p:attrName>
                                        </p:attrNameLst>
                                      </p:cBhvr>
                                      <p:to>
                                        <a:schemeClr val="accent2"/>
                                      </p:to>
                                    </p:animClr>
                                    <p:animClr clrSpc="rgb" dir="cw">
                                      <p:cBhvr>
                                        <p:cTn id="7" dur="100" fill="hold"/>
                                        <p:tgtEl>
                                          <p:spTgt spid="102"/>
                                        </p:tgtEl>
                                        <p:attrNameLst>
                                          <p:attrName>fillcolor</p:attrName>
                                        </p:attrNameLst>
                                      </p:cBhvr>
                                      <p:to>
                                        <a:schemeClr val="accent2"/>
                                      </p:to>
                                    </p:animClr>
                                    <p:set>
                                      <p:cBhvr>
                                        <p:cTn id="8" dur="100" fill="hold"/>
                                        <p:tgtEl>
                                          <p:spTgt spid="102"/>
                                        </p:tgtEl>
                                        <p:attrNameLst>
                                          <p:attrName>fill.type</p:attrName>
                                        </p:attrNameLst>
                                      </p:cBhvr>
                                      <p:to>
                                        <p:strVal val="solid"/>
                                      </p:to>
                                    </p:set>
                                    <p:set>
                                      <p:cBhvr>
                                        <p:cTn id="9" dur="100" fill="hold"/>
                                        <p:tgtEl>
                                          <p:spTgt spid="102"/>
                                        </p:tgtEl>
                                        <p:attrNameLst>
                                          <p:attrName>fill.on</p:attrName>
                                        </p:attrNameLst>
                                      </p:cBhvr>
                                      <p:to>
                                        <p:strVal val="true"/>
                                      </p:to>
                                    </p:set>
                                    <p:animRot by="120000">
                                      <p:cBhvr>
                                        <p:cTn id="10" dur="100" fill="hold">
                                          <p:stCondLst>
                                            <p:cond delay="0"/>
                                          </p:stCondLst>
                                        </p:cTn>
                                        <p:tgtEl>
                                          <p:spTgt spid="102"/>
                                        </p:tgtEl>
                                        <p:attrNameLst>
                                          <p:attrName>r</p:attrName>
                                        </p:attrNameLst>
                                      </p:cBhvr>
                                    </p:animRot>
                                    <p:animRot by="-240000">
                                      <p:cBhvr>
                                        <p:cTn id="11" dur="200" fill="hold">
                                          <p:stCondLst>
                                            <p:cond delay="200"/>
                                          </p:stCondLst>
                                        </p:cTn>
                                        <p:tgtEl>
                                          <p:spTgt spid="102"/>
                                        </p:tgtEl>
                                        <p:attrNameLst>
                                          <p:attrName>r</p:attrName>
                                        </p:attrNameLst>
                                      </p:cBhvr>
                                    </p:animRot>
                                    <p:animRot by="240000">
                                      <p:cBhvr>
                                        <p:cTn id="12" dur="200" fill="hold">
                                          <p:stCondLst>
                                            <p:cond delay="400"/>
                                          </p:stCondLst>
                                        </p:cTn>
                                        <p:tgtEl>
                                          <p:spTgt spid="102"/>
                                        </p:tgtEl>
                                        <p:attrNameLst>
                                          <p:attrName>r</p:attrName>
                                        </p:attrNameLst>
                                      </p:cBhvr>
                                    </p:animRot>
                                    <p:animRot by="-240000">
                                      <p:cBhvr>
                                        <p:cTn id="13" dur="200" fill="hold">
                                          <p:stCondLst>
                                            <p:cond delay="600"/>
                                          </p:stCondLst>
                                        </p:cTn>
                                        <p:tgtEl>
                                          <p:spTgt spid="102"/>
                                        </p:tgtEl>
                                        <p:attrNameLst>
                                          <p:attrName>r</p:attrName>
                                        </p:attrNameLst>
                                      </p:cBhvr>
                                    </p:animRot>
                                    <p:animRot by="120000">
                                      <p:cBhvr>
                                        <p:cTn id="14" dur="200" fill="hold">
                                          <p:stCondLst>
                                            <p:cond delay="800"/>
                                          </p:stCondLst>
                                        </p:cTn>
                                        <p:tgtEl>
                                          <p:spTgt spid="102"/>
                                        </p:tgtEl>
                                        <p:attrNameLst>
                                          <p:attrName>r</p:attrName>
                                        </p:attrNameLst>
                                      </p:cBhvr>
                                    </p:animRot>
                                  </p:childTnLst>
                                </p:cTn>
                              </p:par>
                              <p:par>
                                <p:cTn id="15" presetID="6" presetClass="emph" presetSubtype="0" fill="hold" grpId="0" nodeType="withEffect">
                                  <p:stCondLst>
                                    <p:cond delay="0"/>
                                  </p:stCondLst>
                                  <p:childTnLst>
                                    <p:animScale>
                                      <p:cBhvr>
                                        <p:cTn id="16" dur="5000" fill="hold"/>
                                        <p:tgtEl>
                                          <p:spTgt spid="104"/>
                                        </p:tgtEl>
                                      </p:cBhvr>
                                      <p:by x="2700000" y="2700000"/>
                                    </p:animScale>
                                  </p:childTnLst>
                                </p:cTn>
                              </p:par>
                              <p:par>
                                <p:cTn id="17" presetID="22" presetClass="entr" presetSubtype="2"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wipe(right)">
                                      <p:cBhvr>
                                        <p:cTn id="19" dur="5000"/>
                                        <p:tgtEl>
                                          <p:spTgt spid="146"/>
                                        </p:tgtEl>
                                      </p:cBhvr>
                                    </p:animEffec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0" presetClass="path" presetSubtype="0" fill="hold" grpId="1" nodeType="withEffect">
                                  <p:stCondLst>
                                    <p:cond delay="0"/>
                                  </p:stCondLst>
                                  <p:childTnLst>
                                    <p:animMotion origin="layout" path="M -3.33333E-6 -1.11111E-6 L -0.1 -1.11111E-6 " pathEditMode="relative" rAng="0" ptsTypes="AA">
                                      <p:cBhvr>
                                        <p:cTn id="23" dur="5000" fill="hold"/>
                                        <p:tgtEl>
                                          <p:spTgt spid="102"/>
                                        </p:tgtEl>
                                        <p:attrNameLst>
                                          <p:attrName>ppt_x</p:attrName>
                                          <p:attrName>ppt_y</p:attrName>
                                        </p:attrNameLst>
                                      </p:cBhvr>
                                      <p:rCtr x="-50" y="0"/>
                                    </p:animMotion>
                                  </p:childTnLst>
                                </p:cTn>
                              </p:par>
                              <p:par>
                                <p:cTn id="24" presetID="1" presetClass="entr" presetSubtype="0" fill="hold" grpId="1" nodeType="withEffect">
                                  <p:stCondLst>
                                    <p:cond delay="1500"/>
                                  </p:stCondLst>
                                  <p:childTnLst>
                                    <p:set>
                                      <p:cBhvr>
                                        <p:cTn id="25" dur="1" fill="hold">
                                          <p:stCondLst>
                                            <p:cond delay="0"/>
                                          </p:stCondLst>
                                        </p:cTn>
                                        <p:tgtEl>
                                          <p:spTgt spid="128"/>
                                        </p:tgtEl>
                                        <p:attrNameLst>
                                          <p:attrName>style.visibility</p:attrName>
                                        </p:attrNameLst>
                                      </p:cBhvr>
                                      <p:to>
                                        <p:strVal val="visible"/>
                                      </p:to>
                                    </p:set>
                                  </p:childTnLst>
                                </p:cTn>
                              </p:par>
                              <p:par>
                                <p:cTn id="26" presetID="6" presetClass="emph" presetSubtype="0" fill="hold" grpId="0" nodeType="withEffect">
                                  <p:stCondLst>
                                    <p:cond delay="1500"/>
                                  </p:stCondLst>
                                  <p:childTnLst>
                                    <p:animScale>
                                      <p:cBhvr>
                                        <p:cTn id="27" dur="4000" fill="hold"/>
                                        <p:tgtEl>
                                          <p:spTgt spid="128"/>
                                        </p:tgtEl>
                                      </p:cBhvr>
                                      <p:by x="2200000" y="2200000"/>
                                    </p:animScale>
                                  </p:childTnLst>
                                </p:cTn>
                              </p:par>
                              <p:par>
                                <p:cTn id="28" presetID="1" presetClass="entr" presetSubtype="0" fill="hold" grpId="1" nodeType="withEffect">
                                  <p:stCondLst>
                                    <p:cond delay="3000"/>
                                  </p:stCondLst>
                                  <p:childTnLst>
                                    <p:set>
                                      <p:cBhvr>
                                        <p:cTn id="29" dur="1" fill="hold">
                                          <p:stCondLst>
                                            <p:cond delay="0"/>
                                          </p:stCondLst>
                                        </p:cTn>
                                        <p:tgtEl>
                                          <p:spTgt spid="129"/>
                                        </p:tgtEl>
                                        <p:attrNameLst>
                                          <p:attrName>style.visibility</p:attrName>
                                        </p:attrNameLst>
                                      </p:cBhvr>
                                      <p:to>
                                        <p:strVal val="visible"/>
                                      </p:to>
                                    </p:set>
                                  </p:childTnLst>
                                </p:cTn>
                              </p:par>
                              <p:par>
                                <p:cTn id="30" presetID="6" presetClass="emph" presetSubtype="0" fill="hold" grpId="0" nodeType="withEffect">
                                  <p:stCondLst>
                                    <p:cond delay="3000"/>
                                  </p:stCondLst>
                                  <p:childTnLst>
                                    <p:animScale>
                                      <p:cBhvr>
                                        <p:cTn id="31" dur="2500" fill="hold"/>
                                        <p:tgtEl>
                                          <p:spTgt spid="129"/>
                                        </p:tgtEl>
                                      </p:cBhvr>
                                      <p:by x="1800000" y="1800000"/>
                                    </p:animScale>
                                  </p:childTnLst>
                                </p:cTn>
                              </p:par>
                              <p:par>
                                <p:cTn id="32" presetID="1" presetClass="entr" presetSubtype="0" fill="hold" grpId="1" nodeType="withEffect">
                                  <p:stCondLst>
                                    <p:cond delay="4000"/>
                                  </p:stCondLst>
                                  <p:childTnLst>
                                    <p:set>
                                      <p:cBhvr>
                                        <p:cTn id="33" dur="1" fill="hold">
                                          <p:stCondLst>
                                            <p:cond delay="0"/>
                                          </p:stCondLst>
                                        </p:cTn>
                                        <p:tgtEl>
                                          <p:spTgt spid="130"/>
                                        </p:tgtEl>
                                        <p:attrNameLst>
                                          <p:attrName>style.visibility</p:attrName>
                                        </p:attrNameLst>
                                      </p:cBhvr>
                                      <p:to>
                                        <p:strVal val="visible"/>
                                      </p:to>
                                    </p:set>
                                  </p:childTnLst>
                                </p:cTn>
                              </p:par>
                              <p:par>
                                <p:cTn id="34" presetID="6" presetClass="emph" presetSubtype="0" fill="hold" grpId="0" nodeType="withEffect">
                                  <p:stCondLst>
                                    <p:cond delay="4000"/>
                                  </p:stCondLst>
                                  <p:childTnLst>
                                    <p:animScale>
                                      <p:cBhvr>
                                        <p:cTn id="35" dur="1500" fill="hold"/>
                                        <p:tgtEl>
                                          <p:spTgt spid="130"/>
                                        </p:tgtEl>
                                      </p:cBhvr>
                                      <p:by x="1400000" y="1400000"/>
                                    </p:animScale>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04"/>
                                        </p:tgtEl>
                                        <p:attrNameLst>
                                          <p:attrName>style.visibility</p:attrName>
                                        </p:attrNameLst>
                                      </p:cBhvr>
                                      <p:to>
                                        <p:strVal val="hidden"/>
                                      </p:to>
                                    </p:set>
                                  </p:childTnLst>
                                </p:cTn>
                              </p:par>
                              <p:par>
                                <p:cTn id="44" presetID="1" presetClass="exit" presetSubtype="0" fill="hold" grpId="2" nodeType="withEffect">
                                  <p:stCondLst>
                                    <p:cond delay="0"/>
                                  </p:stCondLst>
                                  <p:childTnLst>
                                    <p:set>
                                      <p:cBhvr>
                                        <p:cTn id="45" dur="1" fill="hold">
                                          <p:stCondLst>
                                            <p:cond delay="0"/>
                                          </p:stCondLst>
                                        </p:cTn>
                                        <p:tgtEl>
                                          <p:spTgt spid="128"/>
                                        </p:tgtEl>
                                        <p:attrNameLst>
                                          <p:attrName>style.visibility</p:attrName>
                                        </p:attrNameLst>
                                      </p:cBhvr>
                                      <p:to>
                                        <p:strVal val="hidden"/>
                                      </p:to>
                                    </p:set>
                                  </p:childTnLst>
                                </p:cTn>
                              </p:par>
                              <p:par>
                                <p:cTn id="46" presetID="1" presetClass="exit" presetSubtype="0" fill="hold" grpId="2" nodeType="withEffect">
                                  <p:stCondLst>
                                    <p:cond delay="0"/>
                                  </p:stCondLst>
                                  <p:childTnLst>
                                    <p:set>
                                      <p:cBhvr>
                                        <p:cTn id="47" dur="1" fill="hold">
                                          <p:stCondLst>
                                            <p:cond delay="0"/>
                                          </p:stCondLst>
                                        </p:cTn>
                                        <p:tgtEl>
                                          <p:spTgt spid="129"/>
                                        </p:tgtEl>
                                        <p:attrNameLst>
                                          <p:attrName>style.visibility</p:attrName>
                                        </p:attrNameLst>
                                      </p:cBhvr>
                                      <p:to>
                                        <p:strVal val="hidden"/>
                                      </p:to>
                                    </p:set>
                                  </p:childTnLst>
                                </p:cTn>
                              </p:par>
                              <p:par>
                                <p:cTn id="48" presetID="1" presetClass="exit" presetSubtype="0" fill="hold" grpId="2" nodeType="withEffect">
                                  <p:stCondLst>
                                    <p:cond delay="0"/>
                                  </p:stCondLst>
                                  <p:childTnLst>
                                    <p:set>
                                      <p:cBhvr>
                                        <p:cTn id="49" dur="1" fill="hold">
                                          <p:stCondLst>
                                            <p:cond delay="0"/>
                                          </p:stCondLst>
                                        </p:cTn>
                                        <p:tgtEl>
                                          <p:spTgt spid="13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4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5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6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6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64"/>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3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33"/>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34"/>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4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44"/>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P spid="104" grpId="0" bldLvl="2" animBg="1"/>
      <p:bldP spid="104" grpId="1" animBg="1"/>
      <p:bldP spid="128" grpId="0" bldLvl="2" animBg="1"/>
      <p:bldP spid="128" grpId="1" animBg="1"/>
      <p:bldP spid="128" grpId="2" animBg="1"/>
      <p:bldP spid="129" grpId="0" bldLvl="2" animBg="1"/>
      <p:bldP spid="129" grpId="1" animBg="1"/>
      <p:bldP spid="129" grpId="2" animBg="1"/>
      <p:bldP spid="130" grpId="0" bldLvl="2" animBg="1"/>
      <p:bldP spid="130" grpId="1" animBg="1"/>
      <p:bldP spid="130" grpId="2" animBg="1"/>
      <p:bldP spid="162" grpId="0" animBg="1"/>
      <p:bldP spid="163" grpId="0" animBg="1"/>
      <p:bldP spid="3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
          <p:cNvSpPr txBox="1">
            <a:spLocks/>
          </p:cNvSpPr>
          <p:nvPr/>
        </p:nvSpPr>
        <p:spPr>
          <a:xfrm>
            <a:off x="0" y="46038"/>
            <a:ext cx="8229600" cy="1020762"/>
          </a:xfrm>
          <a:prstGeom prst="rect">
            <a:avLst/>
          </a:prstGeom>
          <a:ln>
            <a:noFill/>
          </a:ln>
        </p:spPr>
        <p:txBody>
          <a:bodyPr/>
          <a:lstStyle/>
          <a:p>
            <a:pPr algn="ctr" fontAlgn="auto">
              <a:spcBef>
                <a:spcPts val="0"/>
              </a:spcBef>
              <a:spcAft>
                <a:spcPts val="0"/>
              </a:spcAft>
              <a:defRPr/>
            </a:pPr>
            <a:r>
              <a:rPr lang="en-US" sz="3600" b="1" u="sng" dirty="0">
                <a:solidFill>
                  <a:srgbClr val="0000FF"/>
                </a:solidFill>
                <a:latin typeface="Comic Sans MS" pitchFamily="66" charset="0"/>
                <a:cs typeface="+mn-cs"/>
              </a:rPr>
              <a:t>Doppler’s Effect: Summary</a:t>
            </a:r>
            <a:endParaRPr lang="en-US" sz="3600" b="1" u="sng" dirty="0">
              <a:solidFill>
                <a:srgbClr val="00B0F0"/>
              </a:solidFill>
              <a:latin typeface="+mj-lt"/>
              <a:ea typeface="+mj-ea"/>
              <a:cs typeface="+mj-cs"/>
            </a:endParaRPr>
          </a:p>
        </p:txBody>
      </p:sp>
      <p:grpSp>
        <p:nvGrpSpPr>
          <p:cNvPr id="2" name="Group 35"/>
          <p:cNvGrpSpPr>
            <a:grpSpLocks/>
          </p:cNvGrpSpPr>
          <p:nvPr/>
        </p:nvGrpSpPr>
        <p:grpSpPr bwMode="auto">
          <a:xfrm>
            <a:off x="2286000" y="2362200"/>
            <a:ext cx="4386262" cy="3832225"/>
            <a:chOff x="228600" y="780097"/>
            <a:chExt cx="6934200" cy="6154103"/>
          </a:xfrm>
        </p:grpSpPr>
        <p:pic>
          <p:nvPicPr>
            <p:cNvPr id="16389" name="Picture 4"/>
            <p:cNvPicPr>
              <a:picLocks noChangeAspect="1" noChangeArrowheads="1"/>
            </p:cNvPicPr>
            <p:nvPr/>
          </p:nvPicPr>
          <p:blipFill>
            <a:blip r:embed="rId3" cstate="print"/>
            <a:srcRect/>
            <a:stretch>
              <a:fillRect/>
            </a:stretch>
          </p:blipFill>
          <p:spPr bwMode="auto">
            <a:xfrm>
              <a:off x="228600" y="780097"/>
              <a:ext cx="6934200" cy="6154103"/>
            </a:xfrm>
            <a:prstGeom prst="rect">
              <a:avLst/>
            </a:prstGeom>
            <a:noFill/>
            <a:ln w="76200">
              <a:noFill/>
              <a:miter lim="800000"/>
              <a:headEnd/>
              <a:tailEnd/>
            </a:ln>
          </p:spPr>
        </p:pic>
        <p:sp>
          <p:nvSpPr>
            <p:cNvPr id="35" name="Rectangle 34"/>
            <p:cNvSpPr/>
            <p:nvPr/>
          </p:nvSpPr>
          <p:spPr>
            <a:xfrm>
              <a:off x="3047338" y="838708"/>
              <a:ext cx="2287323" cy="1065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16386" name="Object 11"/>
          <p:cNvGraphicFramePr>
            <a:graphicFrameLocks noChangeAspect="1"/>
          </p:cNvGraphicFramePr>
          <p:nvPr>
            <p:extLst>
              <p:ext uri="{D42A27DB-BD31-4B8C-83A1-F6EECF244321}">
                <p14:modId xmlns:p14="http://schemas.microsoft.com/office/powerpoint/2010/main" val="3351761766"/>
              </p:ext>
            </p:extLst>
          </p:nvPr>
        </p:nvGraphicFramePr>
        <p:xfrm>
          <a:off x="2909887" y="954073"/>
          <a:ext cx="3138488" cy="1593850"/>
        </p:xfrm>
        <a:graphic>
          <a:graphicData uri="http://schemas.openxmlformats.org/presentationml/2006/ole">
            <mc:AlternateContent xmlns:mc="http://schemas.openxmlformats.org/markup-compatibility/2006">
              <mc:Choice xmlns:v="urn:schemas-microsoft-com:vml" Requires="v">
                <p:oleObj spid="_x0000_s14340" name="Equation" r:id="rId4" imgW="850680" imgH="431640" progId="">
                  <p:embed/>
                </p:oleObj>
              </mc:Choice>
              <mc:Fallback>
                <p:oleObj name="Equation" r:id="rId4" imgW="850680" imgH="431640" progId="">
                  <p:embed/>
                  <p:pic>
                    <p:nvPicPr>
                      <p:cNvPr id="16386"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7" y="954073"/>
                        <a:ext cx="3138488" cy="15938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7">
            <a:extLst>
              <a:ext uri="{FF2B5EF4-FFF2-40B4-BE49-F238E27FC236}">
                <a16:creationId xmlns:a16="http://schemas.microsoft.com/office/drawing/2014/main" id="{A97B19AA-2970-4A5A-8309-4AF65471486F}"/>
              </a:ext>
            </a:extLst>
          </p:cNvPr>
          <p:cNvGrpSpPr/>
          <p:nvPr/>
        </p:nvGrpSpPr>
        <p:grpSpPr>
          <a:xfrm>
            <a:off x="4876800" y="907818"/>
            <a:ext cx="2150687" cy="503483"/>
            <a:chOff x="4876800" y="907818"/>
            <a:chExt cx="2150687" cy="503483"/>
          </a:xfrm>
        </p:grpSpPr>
        <p:sp>
          <p:nvSpPr>
            <p:cNvPr id="3" name="TextBox 2">
              <a:extLst>
                <a:ext uri="{FF2B5EF4-FFF2-40B4-BE49-F238E27FC236}">
                  <a16:creationId xmlns:a16="http://schemas.microsoft.com/office/drawing/2014/main" id="{366996CA-684D-4011-8767-8C7A5E86A6E3}"/>
                </a:ext>
              </a:extLst>
            </p:cNvPr>
            <p:cNvSpPr txBox="1"/>
            <p:nvPr/>
          </p:nvSpPr>
          <p:spPr>
            <a:xfrm>
              <a:off x="6317036" y="907818"/>
              <a:ext cx="710451" cy="369332"/>
            </a:xfrm>
            <a:prstGeom prst="rect">
              <a:avLst/>
            </a:prstGeom>
            <a:noFill/>
            <a:ln>
              <a:solidFill>
                <a:srgbClr val="0070C0"/>
              </a:solidFill>
            </a:ln>
          </p:spPr>
          <p:txBody>
            <a:bodyPr wrap="none" rtlCol="0">
              <a:spAutoFit/>
            </a:bodyPr>
            <a:lstStyle/>
            <a:p>
              <a:r>
                <a:rPr lang="en-US" dirty="0">
                  <a:solidFill>
                    <a:srgbClr val="0070C0"/>
                  </a:solidFill>
                </a:rPr>
                <a:t>more</a:t>
              </a:r>
            </a:p>
          </p:txBody>
        </p:sp>
        <p:sp>
          <p:nvSpPr>
            <p:cNvPr id="4" name="Oval 3">
              <a:extLst>
                <a:ext uri="{FF2B5EF4-FFF2-40B4-BE49-F238E27FC236}">
                  <a16:creationId xmlns:a16="http://schemas.microsoft.com/office/drawing/2014/main" id="{E8F52A14-990F-4148-8355-E748C0E84434}"/>
                </a:ext>
              </a:extLst>
            </p:cNvPr>
            <p:cNvSpPr/>
            <p:nvPr/>
          </p:nvSpPr>
          <p:spPr>
            <a:xfrm>
              <a:off x="4876800" y="1143000"/>
              <a:ext cx="457200" cy="2683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FCEF6092-CCC5-45C7-8A00-070FB5871B2B}"/>
                </a:ext>
              </a:extLst>
            </p:cNvPr>
            <p:cNvCxnSpPr>
              <a:cxnSpLocks/>
              <a:stCxn id="3" idx="1"/>
              <a:endCxn id="4" idx="7"/>
            </p:cNvCxnSpPr>
            <p:nvPr/>
          </p:nvCxnSpPr>
          <p:spPr>
            <a:xfrm flipH="1">
              <a:off x="5267045" y="1092484"/>
              <a:ext cx="1049991" cy="89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52EF050-3674-453D-BE72-54790DF4FE43}"/>
              </a:ext>
            </a:extLst>
          </p:cNvPr>
          <p:cNvGrpSpPr/>
          <p:nvPr/>
        </p:nvGrpSpPr>
        <p:grpSpPr>
          <a:xfrm>
            <a:off x="4876800" y="1372570"/>
            <a:ext cx="2035271" cy="608630"/>
            <a:chOff x="4876800" y="1143000"/>
            <a:chExt cx="2035271" cy="608630"/>
          </a:xfrm>
        </p:grpSpPr>
        <p:sp>
          <p:nvSpPr>
            <p:cNvPr id="14" name="TextBox 13">
              <a:extLst>
                <a:ext uri="{FF2B5EF4-FFF2-40B4-BE49-F238E27FC236}">
                  <a16:creationId xmlns:a16="http://schemas.microsoft.com/office/drawing/2014/main" id="{8BC18339-B096-42C1-A58B-D2DC89183B7E}"/>
                </a:ext>
              </a:extLst>
            </p:cNvPr>
            <p:cNvSpPr txBox="1"/>
            <p:nvPr/>
          </p:nvSpPr>
          <p:spPr>
            <a:xfrm>
              <a:off x="6317036" y="1382298"/>
              <a:ext cx="595035" cy="369332"/>
            </a:xfrm>
            <a:prstGeom prst="rect">
              <a:avLst/>
            </a:prstGeom>
            <a:noFill/>
            <a:ln>
              <a:solidFill>
                <a:srgbClr val="00B050"/>
              </a:solidFill>
            </a:ln>
          </p:spPr>
          <p:txBody>
            <a:bodyPr wrap="none" rtlCol="0">
              <a:spAutoFit/>
            </a:bodyPr>
            <a:lstStyle/>
            <a:p>
              <a:r>
                <a:rPr lang="en-US" dirty="0">
                  <a:solidFill>
                    <a:srgbClr val="00B050"/>
                  </a:solidFill>
                </a:rPr>
                <a:t>less</a:t>
              </a:r>
            </a:p>
          </p:txBody>
        </p:sp>
        <p:sp>
          <p:nvSpPr>
            <p:cNvPr id="15" name="Oval 14">
              <a:extLst>
                <a:ext uri="{FF2B5EF4-FFF2-40B4-BE49-F238E27FC236}">
                  <a16:creationId xmlns:a16="http://schemas.microsoft.com/office/drawing/2014/main" id="{F356DF15-1448-4A2F-9B51-A4292CBC922F}"/>
                </a:ext>
              </a:extLst>
            </p:cNvPr>
            <p:cNvSpPr/>
            <p:nvPr/>
          </p:nvSpPr>
          <p:spPr>
            <a:xfrm>
              <a:off x="4876800" y="1143000"/>
              <a:ext cx="457200" cy="26830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5BDC6B12-F57C-4ED8-A164-6CB414409B67}"/>
                </a:ext>
              </a:extLst>
            </p:cNvPr>
            <p:cNvCxnSpPr>
              <a:cxnSpLocks/>
              <a:stCxn id="14" idx="1"/>
              <a:endCxn id="15" idx="7"/>
            </p:cNvCxnSpPr>
            <p:nvPr/>
          </p:nvCxnSpPr>
          <p:spPr>
            <a:xfrm flipH="1" flipV="1">
              <a:off x="5267045" y="1182292"/>
              <a:ext cx="1049991" cy="38467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4B74941-7CBE-4C7E-AC4C-501B5C0E215F}"/>
              </a:ext>
            </a:extLst>
          </p:cNvPr>
          <p:cNvGrpSpPr/>
          <p:nvPr/>
        </p:nvGrpSpPr>
        <p:grpSpPr>
          <a:xfrm>
            <a:off x="1403695" y="2129133"/>
            <a:ext cx="3949215" cy="1088057"/>
            <a:chOff x="1384785" y="1143000"/>
            <a:chExt cx="3949215" cy="1088057"/>
          </a:xfrm>
        </p:grpSpPr>
        <p:sp>
          <p:nvSpPr>
            <p:cNvPr id="18" name="TextBox 17">
              <a:extLst>
                <a:ext uri="{FF2B5EF4-FFF2-40B4-BE49-F238E27FC236}">
                  <a16:creationId xmlns:a16="http://schemas.microsoft.com/office/drawing/2014/main" id="{F579A565-304B-4A67-8702-DC0B7981E393}"/>
                </a:ext>
              </a:extLst>
            </p:cNvPr>
            <p:cNvSpPr txBox="1"/>
            <p:nvPr/>
          </p:nvSpPr>
          <p:spPr>
            <a:xfrm>
              <a:off x="1384785" y="1861725"/>
              <a:ext cx="710451" cy="369332"/>
            </a:xfrm>
            <a:prstGeom prst="rect">
              <a:avLst/>
            </a:prstGeom>
            <a:noFill/>
            <a:ln>
              <a:solidFill>
                <a:srgbClr val="B50BB9"/>
              </a:solidFill>
            </a:ln>
          </p:spPr>
          <p:txBody>
            <a:bodyPr wrap="none" rtlCol="0">
              <a:spAutoFit/>
            </a:bodyPr>
            <a:lstStyle/>
            <a:p>
              <a:r>
                <a:rPr lang="en-US" dirty="0">
                  <a:solidFill>
                    <a:srgbClr val="B50BB9"/>
                  </a:solidFill>
                </a:rPr>
                <a:t>more</a:t>
              </a:r>
            </a:p>
          </p:txBody>
        </p:sp>
        <p:sp>
          <p:nvSpPr>
            <p:cNvPr id="19" name="Oval 18">
              <a:extLst>
                <a:ext uri="{FF2B5EF4-FFF2-40B4-BE49-F238E27FC236}">
                  <a16:creationId xmlns:a16="http://schemas.microsoft.com/office/drawing/2014/main" id="{324E1FDE-2456-48C3-8BE9-7FA2C9DFFD58}"/>
                </a:ext>
              </a:extLst>
            </p:cNvPr>
            <p:cNvSpPr/>
            <p:nvPr/>
          </p:nvSpPr>
          <p:spPr>
            <a:xfrm>
              <a:off x="4876800" y="1143000"/>
              <a:ext cx="457200" cy="268301"/>
            </a:xfrm>
            <a:prstGeom prst="ellipse">
              <a:avLst/>
            </a:prstGeom>
            <a:noFill/>
            <a:ln>
              <a:solidFill>
                <a:srgbClr val="B50B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3858C0C6-6919-4C9F-8D4F-5DDFF18CFEF2}"/>
                </a:ext>
              </a:extLst>
            </p:cNvPr>
            <p:cNvCxnSpPr>
              <a:cxnSpLocks/>
              <a:stCxn id="18" idx="3"/>
              <a:endCxn id="19" idx="2"/>
            </p:cNvCxnSpPr>
            <p:nvPr/>
          </p:nvCxnSpPr>
          <p:spPr>
            <a:xfrm flipV="1">
              <a:off x="2095236" y="1277151"/>
              <a:ext cx="2781564" cy="769240"/>
            </a:xfrm>
            <a:prstGeom prst="straightConnector1">
              <a:avLst/>
            </a:prstGeom>
            <a:ln>
              <a:solidFill>
                <a:srgbClr val="B50BB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56E82CF-1350-4436-A715-513B2FE02DE5}"/>
              </a:ext>
            </a:extLst>
          </p:cNvPr>
          <p:cNvGrpSpPr/>
          <p:nvPr/>
        </p:nvGrpSpPr>
        <p:grpSpPr>
          <a:xfrm>
            <a:off x="1700420" y="1940779"/>
            <a:ext cx="3629926" cy="503482"/>
            <a:chOff x="1704074" y="1143000"/>
            <a:chExt cx="3629926" cy="503482"/>
          </a:xfrm>
        </p:grpSpPr>
        <p:sp>
          <p:nvSpPr>
            <p:cNvPr id="22" name="TextBox 21">
              <a:extLst>
                <a:ext uri="{FF2B5EF4-FFF2-40B4-BE49-F238E27FC236}">
                  <a16:creationId xmlns:a16="http://schemas.microsoft.com/office/drawing/2014/main" id="{52BCEDA8-7AE0-435A-85D2-036319003434}"/>
                </a:ext>
              </a:extLst>
            </p:cNvPr>
            <p:cNvSpPr txBox="1"/>
            <p:nvPr/>
          </p:nvSpPr>
          <p:spPr>
            <a:xfrm>
              <a:off x="1704074" y="1277150"/>
              <a:ext cx="710451" cy="369332"/>
            </a:xfrm>
            <a:prstGeom prst="rect">
              <a:avLst/>
            </a:prstGeom>
            <a:noFill/>
            <a:ln>
              <a:solidFill>
                <a:schemeClr val="tx1"/>
              </a:solidFill>
            </a:ln>
          </p:spPr>
          <p:txBody>
            <a:bodyPr wrap="none" rtlCol="0">
              <a:spAutoFit/>
            </a:bodyPr>
            <a:lstStyle/>
            <a:p>
              <a:r>
                <a:rPr lang="en-US" dirty="0"/>
                <a:t>more</a:t>
              </a:r>
            </a:p>
          </p:txBody>
        </p:sp>
        <p:sp>
          <p:nvSpPr>
            <p:cNvPr id="23" name="Oval 22">
              <a:extLst>
                <a:ext uri="{FF2B5EF4-FFF2-40B4-BE49-F238E27FC236}">
                  <a16:creationId xmlns:a16="http://schemas.microsoft.com/office/drawing/2014/main" id="{A2604A10-C034-4F86-8D4C-479754BE9BBE}"/>
                </a:ext>
              </a:extLst>
            </p:cNvPr>
            <p:cNvSpPr/>
            <p:nvPr/>
          </p:nvSpPr>
          <p:spPr>
            <a:xfrm>
              <a:off x="4876800" y="1143000"/>
              <a:ext cx="457200" cy="2683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E0B49F37-DC5F-4276-ACA9-121D18DCE49B}"/>
                </a:ext>
              </a:extLst>
            </p:cNvPr>
            <p:cNvCxnSpPr>
              <a:cxnSpLocks/>
              <a:stCxn id="22" idx="3"/>
            </p:cNvCxnSpPr>
            <p:nvPr/>
          </p:nvCxnSpPr>
          <p:spPr>
            <a:xfrm flipV="1">
              <a:off x="2414525" y="1258360"/>
              <a:ext cx="2507403" cy="2034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23CE1E1-42C7-4502-A1DE-CAFDA3A3F583}"/>
                  </a:ext>
                </a:extLst>
              </p:cNvPr>
              <p:cNvSpPr txBox="1"/>
              <p:nvPr/>
            </p:nvSpPr>
            <p:spPr>
              <a:xfrm>
                <a:off x="7438068" y="2447855"/>
                <a:ext cx="1684564"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𝑣𝑑</m:t>
                              </m:r>
                            </m:num>
                            <m:den>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𝑣𝑠</m:t>
                              </m:r>
                            </m:den>
                          </m:f>
                        </m:e>
                      </m:d>
                      <m:r>
                        <a:rPr lang="en-US" b="0" i="1" smtClean="0">
                          <a:latin typeface="Cambria Math" panose="02040503050406030204" pitchFamily="18" charset="0"/>
                        </a:rPr>
                        <m:t>𝑓</m:t>
                      </m:r>
                    </m:oMath>
                  </m:oMathPara>
                </a14:m>
                <a:endParaRPr lang="en-US" dirty="0"/>
              </a:p>
            </p:txBody>
          </p:sp>
        </mc:Choice>
        <mc:Fallback xmlns="">
          <p:sp>
            <p:nvSpPr>
              <p:cNvPr id="28" name="TextBox 27">
                <a:extLst>
                  <a:ext uri="{FF2B5EF4-FFF2-40B4-BE49-F238E27FC236}">
                    <a16:creationId xmlns:a16="http://schemas.microsoft.com/office/drawing/2014/main" id="{623CE1E1-42C7-4502-A1DE-CAFDA3A3F583}"/>
                  </a:ext>
                </a:extLst>
              </p:cNvPr>
              <p:cNvSpPr txBox="1">
                <a:spLocks noRot="1" noChangeAspect="1" noMove="1" noResize="1" noEditPoints="1" noAdjustHandles="1" noChangeArrowheads="1" noChangeShapeType="1" noTextEdit="1"/>
              </p:cNvSpPr>
              <p:nvPr/>
            </p:nvSpPr>
            <p:spPr>
              <a:xfrm>
                <a:off x="7438068" y="2447855"/>
                <a:ext cx="1684564" cy="622350"/>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304800" y="122238"/>
            <a:ext cx="8229600" cy="1020762"/>
          </a:xfrm>
          <a:prstGeom prst="rect">
            <a:avLst/>
          </a:prstGeom>
          <a:ln>
            <a:noFill/>
          </a:ln>
        </p:spPr>
        <p:txBody>
          <a:bodyPr/>
          <a:lstStyle/>
          <a:p>
            <a:pPr algn="ctr" fontAlgn="auto">
              <a:spcBef>
                <a:spcPts val="0"/>
              </a:spcBef>
              <a:spcAft>
                <a:spcPts val="0"/>
              </a:spcAft>
              <a:defRPr/>
            </a:pPr>
            <a:r>
              <a:rPr lang="en-US" sz="2800" b="1" u="sng" dirty="0">
                <a:solidFill>
                  <a:srgbClr val="FF0000"/>
                </a:solidFill>
                <a:latin typeface="Comic Sans MS" pitchFamily="66" charset="0"/>
                <a:cs typeface="+mn-cs"/>
              </a:rPr>
              <a:t>17.3: Speed of sound (</a:t>
            </a:r>
            <a:r>
              <a:rPr lang="en-US" sz="2800" b="1" i="1" u="sng" dirty="0">
                <a:solidFill>
                  <a:srgbClr val="FF0000"/>
                </a:solidFill>
                <a:latin typeface="Comic Sans MS" pitchFamily="66" charset="0"/>
                <a:cs typeface="+mn-cs"/>
              </a:rPr>
              <a:t>v)</a:t>
            </a:r>
          </a:p>
          <a:p>
            <a:pPr algn="ctr" fontAlgn="auto">
              <a:spcBef>
                <a:spcPts val="0"/>
              </a:spcBef>
              <a:spcAft>
                <a:spcPts val="0"/>
              </a:spcAft>
              <a:defRPr/>
            </a:pPr>
            <a:endParaRPr lang="en-US" sz="4400" b="1" dirty="0">
              <a:solidFill>
                <a:srgbClr val="00B0F0"/>
              </a:solidFill>
              <a:latin typeface="+mj-lt"/>
              <a:ea typeface="+mj-ea"/>
              <a:cs typeface="+mj-cs"/>
            </a:endParaRPr>
          </a:p>
        </p:txBody>
      </p:sp>
      <p:grpSp>
        <p:nvGrpSpPr>
          <p:cNvPr id="3" name="Group 2"/>
          <p:cNvGrpSpPr>
            <a:grpSpLocks/>
          </p:cNvGrpSpPr>
          <p:nvPr/>
        </p:nvGrpSpPr>
        <p:grpSpPr bwMode="auto">
          <a:xfrm>
            <a:off x="533400" y="2362200"/>
            <a:ext cx="5562600" cy="838200"/>
            <a:chOff x="479955" y="2292599"/>
            <a:chExt cx="6342909" cy="1204226"/>
          </a:xfrm>
        </p:grpSpPr>
        <p:graphicFrame>
          <p:nvGraphicFramePr>
            <p:cNvPr id="2058" name="Object 2"/>
            <p:cNvGraphicFramePr>
              <a:graphicFrameLocks noChangeAspect="1"/>
            </p:cNvGraphicFramePr>
            <p:nvPr/>
          </p:nvGraphicFramePr>
          <p:xfrm>
            <a:off x="3008313" y="2292599"/>
            <a:ext cx="3814551" cy="1204226"/>
          </p:xfrm>
          <a:graphic>
            <a:graphicData uri="http://schemas.openxmlformats.org/presentationml/2006/ole">
              <mc:AlternateContent xmlns:mc="http://schemas.openxmlformats.org/markup-compatibility/2006">
                <mc:Choice xmlns:v="urn:schemas-microsoft-com:vml" Requires="v">
                  <p:oleObj spid="_x0000_s1032" name="Equation" r:id="rId3" imgW="1968480" imgH="482400" progId="Equation.3">
                    <p:embed/>
                  </p:oleObj>
                </mc:Choice>
                <mc:Fallback>
                  <p:oleObj name="Equation" r:id="rId3" imgW="1968480" imgH="482400" progId="Equation.3">
                    <p:embed/>
                    <p:pic>
                      <p:nvPicPr>
                        <p:cNvPr id="205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313" y="2292599"/>
                          <a:ext cx="3814551" cy="1204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2" name="TextBox 4"/>
            <p:cNvSpPr txBox="1">
              <a:spLocks noChangeArrowheads="1"/>
            </p:cNvSpPr>
            <p:nvPr/>
          </p:nvSpPr>
          <p:spPr bwMode="auto">
            <a:xfrm>
              <a:off x="479955" y="2616747"/>
              <a:ext cx="2570349" cy="442177"/>
            </a:xfrm>
            <a:prstGeom prst="rect">
              <a:avLst/>
            </a:prstGeom>
            <a:noFill/>
            <a:ln w="9525">
              <a:noFill/>
              <a:miter lim="800000"/>
              <a:headEnd/>
              <a:tailEnd/>
            </a:ln>
          </p:spPr>
          <p:txBody>
            <a:bodyPr wrap="none">
              <a:spAutoFit/>
            </a:bodyPr>
            <a:lstStyle/>
            <a:p>
              <a:r>
                <a:rPr lang="en-US" sz="1400" b="1" dirty="0">
                  <a:latin typeface="Comic Sans MS" pitchFamily="66" charset="0"/>
                </a:rPr>
                <a:t>(String) Wave Velocity,</a:t>
              </a:r>
            </a:p>
          </p:txBody>
        </p:sp>
      </p:grpSp>
      <p:cxnSp>
        <p:nvCxnSpPr>
          <p:cNvPr id="6" name="Straight Connector 5"/>
          <p:cNvCxnSpPr/>
          <p:nvPr/>
        </p:nvCxnSpPr>
        <p:spPr>
          <a:xfrm>
            <a:off x="457200" y="1828800"/>
            <a:ext cx="7620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99425" y="1219200"/>
            <a:ext cx="533400" cy="11430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7"/>
          <p:cNvGrpSpPr>
            <a:grpSpLocks/>
          </p:cNvGrpSpPr>
          <p:nvPr/>
        </p:nvGrpSpPr>
        <p:grpSpPr bwMode="auto">
          <a:xfrm>
            <a:off x="446088" y="1450975"/>
            <a:ext cx="7634287" cy="698500"/>
            <a:chOff x="446567" y="4042112"/>
            <a:chExt cx="7634177" cy="697418"/>
          </a:xfrm>
        </p:grpSpPr>
        <p:sp>
          <p:nvSpPr>
            <p:cNvPr id="9" name="Rectangle 8"/>
            <p:cNvSpPr/>
            <p:nvPr/>
          </p:nvSpPr>
          <p:spPr>
            <a:xfrm>
              <a:off x="457679" y="4042112"/>
              <a:ext cx="7619890" cy="686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446567" y="4065888"/>
              <a:ext cx="7634177" cy="673642"/>
            </a:xfrm>
            <a:custGeom>
              <a:avLst/>
              <a:gdLst>
                <a:gd name="connsiteX0" fmla="*/ 0 w 7634177"/>
                <a:gd name="connsiteY0" fmla="*/ 342014 h 673395"/>
                <a:gd name="connsiteX1" fmla="*/ 489098 w 7634177"/>
                <a:gd name="connsiteY1" fmla="*/ 54935 h 673395"/>
                <a:gd name="connsiteX2" fmla="*/ 1382233 w 7634177"/>
                <a:gd name="connsiteY2" fmla="*/ 671623 h 673395"/>
                <a:gd name="connsiteX3" fmla="*/ 2392326 w 7634177"/>
                <a:gd name="connsiteY3" fmla="*/ 44302 h 673395"/>
                <a:gd name="connsiteX4" fmla="*/ 3306726 w 7634177"/>
                <a:gd name="connsiteY4" fmla="*/ 639725 h 673395"/>
                <a:gd name="connsiteX5" fmla="*/ 4327452 w 7634177"/>
                <a:gd name="connsiteY5" fmla="*/ 23037 h 673395"/>
                <a:gd name="connsiteX6" fmla="*/ 5263117 w 7634177"/>
                <a:gd name="connsiteY6" fmla="*/ 629093 h 673395"/>
                <a:gd name="connsiteX7" fmla="*/ 6262577 w 7634177"/>
                <a:gd name="connsiteY7" fmla="*/ 12405 h 673395"/>
                <a:gd name="connsiteX8" fmla="*/ 7219507 w 7634177"/>
                <a:gd name="connsiteY8" fmla="*/ 607828 h 673395"/>
                <a:gd name="connsiteX9" fmla="*/ 7634177 w 7634177"/>
                <a:gd name="connsiteY9" fmla="*/ 310116 h 67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4177" h="673395">
                  <a:moveTo>
                    <a:pt x="0" y="342014"/>
                  </a:moveTo>
                  <a:cubicBezTo>
                    <a:pt x="129363" y="171007"/>
                    <a:pt x="258726" y="0"/>
                    <a:pt x="489098" y="54935"/>
                  </a:cubicBezTo>
                  <a:cubicBezTo>
                    <a:pt x="719470" y="109870"/>
                    <a:pt x="1065028" y="673395"/>
                    <a:pt x="1382233" y="671623"/>
                  </a:cubicBezTo>
                  <a:cubicBezTo>
                    <a:pt x="1699438" y="669851"/>
                    <a:pt x="2071577" y="49618"/>
                    <a:pt x="2392326" y="44302"/>
                  </a:cubicBezTo>
                  <a:cubicBezTo>
                    <a:pt x="2713075" y="38986"/>
                    <a:pt x="2984205" y="643269"/>
                    <a:pt x="3306726" y="639725"/>
                  </a:cubicBezTo>
                  <a:cubicBezTo>
                    <a:pt x="3629247" y="636181"/>
                    <a:pt x="4001387" y="24809"/>
                    <a:pt x="4327452" y="23037"/>
                  </a:cubicBezTo>
                  <a:cubicBezTo>
                    <a:pt x="4653517" y="21265"/>
                    <a:pt x="4940596" y="630865"/>
                    <a:pt x="5263117" y="629093"/>
                  </a:cubicBezTo>
                  <a:cubicBezTo>
                    <a:pt x="5585638" y="627321"/>
                    <a:pt x="5936512" y="15949"/>
                    <a:pt x="6262577" y="12405"/>
                  </a:cubicBezTo>
                  <a:cubicBezTo>
                    <a:pt x="6588642" y="8861"/>
                    <a:pt x="6990907" y="558210"/>
                    <a:pt x="7219507" y="607828"/>
                  </a:cubicBezTo>
                  <a:cubicBezTo>
                    <a:pt x="7448107" y="657446"/>
                    <a:pt x="7541142" y="483781"/>
                    <a:pt x="7634177" y="310116"/>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1033" name="Rectangle 10"/>
          <p:cNvSpPr>
            <a:spLocks noChangeArrowheads="1"/>
          </p:cNvSpPr>
          <p:nvPr/>
        </p:nvSpPr>
        <p:spPr bwMode="auto">
          <a:xfrm>
            <a:off x="6254750" y="2286000"/>
            <a:ext cx="2432050" cy="276225"/>
          </a:xfrm>
          <a:prstGeom prst="rect">
            <a:avLst/>
          </a:prstGeom>
          <a:noFill/>
          <a:ln w="9525">
            <a:noFill/>
            <a:miter lim="800000"/>
            <a:headEnd/>
            <a:tailEnd/>
          </a:ln>
        </p:spPr>
        <p:txBody>
          <a:bodyPr wrap="none">
            <a:spAutoFit/>
          </a:bodyPr>
          <a:lstStyle/>
          <a:p>
            <a:r>
              <a:rPr lang="en-US" sz="1200" b="1">
                <a:latin typeface="Comic Sans MS" pitchFamily="66" charset="0"/>
              </a:rPr>
              <a:t>One dimensional motion: rope </a:t>
            </a:r>
            <a:endParaRPr lang="en-US" sz="1200">
              <a:latin typeface="Calibri" pitchFamily="34" charset="0"/>
            </a:endParaRPr>
          </a:p>
        </p:txBody>
      </p:sp>
      <p:grpSp>
        <p:nvGrpSpPr>
          <p:cNvPr id="5" name="Group 11"/>
          <p:cNvGrpSpPr>
            <a:grpSpLocks/>
          </p:cNvGrpSpPr>
          <p:nvPr/>
        </p:nvGrpSpPr>
        <p:grpSpPr bwMode="auto">
          <a:xfrm>
            <a:off x="3886200" y="1371600"/>
            <a:ext cx="1676400" cy="609600"/>
            <a:chOff x="3886200" y="1447800"/>
            <a:chExt cx="1676400" cy="609600"/>
          </a:xfrm>
        </p:grpSpPr>
        <p:cxnSp>
          <p:nvCxnSpPr>
            <p:cNvPr id="13" name="Straight Arrow Connector 12"/>
            <p:cNvCxnSpPr/>
            <p:nvPr/>
          </p:nvCxnSpPr>
          <p:spPr>
            <a:xfrm flipH="1">
              <a:off x="3886200" y="1533525"/>
              <a:ext cx="887413" cy="482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1524000"/>
              <a:ext cx="7620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8" name="TextBox 14"/>
            <p:cNvSpPr txBox="1">
              <a:spLocks noChangeArrowheads="1"/>
            </p:cNvSpPr>
            <p:nvPr/>
          </p:nvSpPr>
          <p:spPr bwMode="auto">
            <a:xfrm>
              <a:off x="4038600" y="1447800"/>
              <a:ext cx="274434" cy="369332"/>
            </a:xfrm>
            <a:prstGeom prst="rect">
              <a:avLst/>
            </a:prstGeom>
            <a:noFill/>
            <a:ln w="9525">
              <a:noFill/>
              <a:miter lim="800000"/>
              <a:headEnd/>
              <a:tailEnd/>
            </a:ln>
          </p:spPr>
          <p:txBody>
            <a:bodyPr wrap="none">
              <a:spAutoFit/>
            </a:bodyPr>
            <a:lstStyle/>
            <a:p>
              <a:r>
                <a:rPr lang="en-US" i="1" dirty="0">
                  <a:latin typeface="Calibri" pitchFamily="34" charset="0"/>
                </a:rPr>
                <a:t>τ</a:t>
              </a:r>
            </a:p>
          </p:txBody>
        </p:sp>
        <p:sp>
          <p:nvSpPr>
            <p:cNvPr id="1219" name="TextBox 15"/>
            <p:cNvSpPr txBox="1">
              <a:spLocks noChangeArrowheads="1"/>
            </p:cNvSpPr>
            <p:nvPr/>
          </p:nvSpPr>
          <p:spPr bwMode="auto">
            <a:xfrm>
              <a:off x="5265724" y="1524000"/>
              <a:ext cx="274434" cy="369332"/>
            </a:xfrm>
            <a:prstGeom prst="rect">
              <a:avLst/>
            </a:prstGeom>
            <a:noFill/>
            <a:ln w="9525">
              <a:noFill/>
              <a:miter lim="800000"/>
              <a:headEnd/>
              <a:tailEnd/>
            </a:ln>
          </p:spPr>
          <p:txBody>
            <a:bodyPr wrap="none">
              <a:spAutoFit/>
            </a:bodyPr>
            <a:lstStyle/>
            <a:p>
              <a:r>
                <a:rPr lang="en-US" i="1" dirty="0">
                  <a:latin typeface="Calibri" pitchFamily="34" charset="0"/>
                </a:rPr>
                <a:t>τ</a:t>
              </a:r>
            </a:p>
          </p:txBody>
        </p:sp>
      </p:grpSp>
      <p:grpSp>
        <p:nvGrpSpPr>
          <p:cNvPr id="8" name="Group 205"/>
          <p:cNvGrpSpPr>
            <a:grpSpLocks/>
          </p:cNvGrpSpPr>
          <p:nvPr/>
        </p:nvGrpSpPr>
        <p:grpSpPr bwMode="auto">
          <a:xfrm>
            <a:off x="368300" y="3619500"/>
            <a:ext cx="8505825" cy="876300"/>
            <a:chOff x="368145" y="4308377"/>
            <a:chExt cx="8506321" cy="875585"/>
          </a:xfrm>
        </p:grpSpPr>
        <p:grpSp>
          <p:nvGrpSpPr>
            <p:cNvPr id="1037" name="Group 18"/>
            <p:cNvGrpSpPr>
              <a:grpSpLocks/>
            </p:cNvGrpSpPr>
            <p:nvPr/>
          </p:nvGrpSpPr>
          <p:grpSpPr bwMode="auto">
            <a:xfrm>
              <a:off x="368145" y="4308377"/>
              <a:ext cx="8099234" cy="522386"/>
              <a:chOff x="368145" y="4887814"/>
              <a:chExt cx="8099234" cy="522386"/>
            </a:xfrm>
          </p:grpSpPr>
          <p:cxnSp>
            <p:nvCxnSpPr>
              <p:cNvPr id="20" name="Straight Connector 19"/>
              <p:cNvCxnSpPr/>
              <p:nvPr/>
            </p:nvCxnSpPr>
            <p:spPr bwMode="auto">
              <a:xfrm flipV="1">
                <a:off x="380846" y="5133676"/>
                <a:ext cx="8077671" cy="7613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446121" y="5171745"/>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1687435" y="5174917"/>
                <a:ext cx="44453"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1852545" y="5171745"/>
                <a:ext cx="44453"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655500" y="5179675"/>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1090500" y="5179675"/>
                <a:ext cx="44453"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1965263" y="5173331"/>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2058932" y="5171745"/>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2157362" y="5171745"/>
                <a:ext cx="44453"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p:nvPr/>
            </p:nvCxnSpPr>
            <p:spPr bwMode="auto">
              <a:xfrm flipV="1">
                <a:off x="533255" y="4948090"/>
                <a:ext cx="7849057" cy="697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flipV="1">
                <a:off x="588821" y="5328779"/>
                <a:ext cx="7849057" cy="7613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423895" y="5355745"/>
                <a:ext cx="44453"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1663620" y="5358917"/>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1828730" y="5354158"/>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633273" y="5363675"/>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1066686" y="5363675"/>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a:xfrm>
                <a:off x="1941450" y="5357330"/>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a:xfrm>
                <a:off x="2036705" y="5355745"/>
                <a:ext cx="46040"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2133548" y="5355745"/>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Oval 38"/>
              <p:cNvSpPr/>
              <p:nvPr/>
            </p:nvSpPr>
            <p:spPr>
              <a:xfrm>
                <a:off x="1466759" y="4924297"/>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39"/>
              <p:cNvSpPr/>
              <p:nvPr/>
            </p:nvSpPr>
            <p:spPr>
              <a:xfrm>
                <a:off x="1706486" y="4927470"/>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Oval 40"/>
              <p:cNvSpPr/>
              <p:nvPr/>
            </p:nvSpPr>
            <p:spPr>
              <a:xfrm>
                <a:off x="1871596" y="4922710"/>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Oval 41"/>
              <p:cNvSpPr/>
              <p:nvPr/>
            </p:nvSpPr>
            <p:spPr>
              <a:xfrm>
                <a:off x="676138" y="4932228"/>
                <a:ext cx="46041"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Oval 42"/>
              <p:cNvSpPr/>
              <p:nvPr/>
            </p:nvSpPr>
            <p:spPr>
              <a:xfrm>
                <a:off x="1109551" y="4932228"/>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Oval 43"/>
              <p:cNvSpPr/>
              <p:nvPr/>
            </p:nvSpPr>
            <p:spPr>
              <a:xfrm>
                <a:off x="1985902" y="4925883"/>
                <a:ext cx="44453"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Oval 44"/>
              <p:cNvSpPr/>
              <p:nvPr/>
            </p:nvSpPr>
            <p:spPr>
              <a:xfrm>
                <a:off x="2079570" y="4922710"/>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Oval 45"/>
              <p:cNvSpPr/>
              <p:nvPr/>
            </p:nvSpPr>
            <p:spPr>
              <a:xfrm>
                <a:off x="2176413" y="4924297"/>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9" name="Straight Connector 48"/>
              <p:cNvCxnSpPr/>
              <p:nvPr/>
            </p:nvCxnSpPr>
            <p:spPr bwMode="auto">
              <a:xfrm flipV="1">
                <a:off x="368145" y="5216159"/>
                <a:ext cx="8077671" cy="7613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1433420" y="5255813"/>
                <a:ext cx="46040"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Oval 50"/>
              <p:cNvSpPr/>
              <p:nvPr/>
            </p:nvSpPr>
            <p:spPr>
              <a:xfrm>
                <a:off x="1674734" y="5258986"/>
                <a:ext cx="44453"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Oval 51"/>
              <p:cNvSpPr/>
              <p:nvPr/>
            </p:nvSpPr>
            <p:spPr>
              <a:xfrm>
                <a:off x="1839844" y="5254227"/>
                <a:ext cx="44453"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Oval 52"/>
              <p:cNvSpPr/>
              <p:nvPr/>
            </p:nvSpPr>
            <p:spPr>
              <a:xfrm>
                <a:off x="642799" y="5262158"/>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Oval 53"/>
              <p:cNvSpPr/>
              <p:nvPr/>
            </p:nvSpPr>
            <p:spPr>
              <a:xfrm>
                <a:off x="1077799" y="5263745"/>
                <a:ext cx="44453"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Oval 54"/>
              <p:cNvSpPr/>
              <p:nvPr/>
            </p:nvSpPr>
            <p:spPr>
              <a:xfrm>
                <a:off x="1952562" y="5255813"/>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Oval 55"/>
              <p:cNvSpPr/>
              <p:nvPr/>
            </p:nvSpPr>
            <p:spPr>
              <a:xfrm>
                <a:off x="2046231" y="5254227"/>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Oval 56"/>
              <p:cNvSpPr/>
              <p:nvPr/>
            </p:nvSpPr>
            <p:spPr>
              <a:xfrm>
                <a:off x="2144662" y="5255813"/>
                <a:ext cx="44453"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8" name="Straight Connector 57"/>
              <p:cNvCxnSpPr/>
              <p:nvPr/>
            </p:nvCxnSpPr>
            <p:spPr bwMode="auto">
              <a:xfrm flipV="1">
                <a:off x="390371" y="5030572"/>
                <a:ext cx="8077671" cy="7613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455646" y="5070228"/>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Oval 59"/>
              <p:cNvSpPr/>
              <p:nvPr/>
            </p:nvSpPr>
            <p:spPr>
              <a:xfrm>
                <a:off x="1695372" y="5073400"/>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Oval 60"/>
              <p:cNvSpPr/>
              <p:nvPr/>
            </p:nvSpPr>
            <p:spPr>
              <a:xfrm>
                <a:off x="1860482" y="5068641"/>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Oval 61"/>
              <p:cNvSpPr/>
              <p:nvPr/>
            </p:nvSpPr>
            <p:spPr>
              <a:xfrm>
                <a:off x="665025" y="5078158"/>
                <a:ext cx="46040"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Oval 62"/>
              <p:cNvSpPr/>
              <p:nvPr/>
            </p:nvSpPr>
            <p:spPr>
              <a:xfrm>
                <a:off x="1098438" y="5078158"/>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Oval 63"/>
              <p:cNvSpPr/>
              <p:nvPr/>
            </p:nvSpPr>
            <p:spPr>
              <a:xfrm>
                <a:off x="1974789" y="5071814"/>
                <a:ext cx="44453"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Oval 64"/>
              <p:cNvSpPr/>
              <p:nvPr/>
            </p:nvSpPr>
            <p:spPr>
              <a:xfrm>
                <a:off x="2068457" y="5070228"/>
                <a:ext cx="46040"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Oval 65"/>
              <p:cNvSpPr/>
              <p:nvPr/>
            </p:nvSpPr>
            <p:spPr>
              <a:xfrm>
                <a:off x="2165300" y="5070228"/>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84" name="Group 626"/>
              <p:cNvGrpSpPr>
                <a:grpSpLocks/>
              </p:cNvGrpSpPr>
              <p:nvPr/>
            </p:nvGrpSpPr>
            <p:grpSpPr bwMode="auto">
              <a:xfrm>
                <a:off x="2286000" y="4887814"/>
                <a:ext cx="2501238" cy="500286"/>
                <a:chOff x="2286000" y="4887814"/>
                <a:chExt cx="2501238" cy="500286"/>
              </a:xfrm>
            </p:grpSpPr>
            <p:sp>
              <p:nvSpPr>
                <p:cNvPr id="144" name="Oval 143"/>
                <p:cNvSpPr/>
                <p:nvPr/>
              </p:nvSpPr>
              <p:spPr>
                <a:xfrm>
                  <a:off x="2793987" y="5149538"/>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Oval 144"/>
                <p:cNvSpPr/>
                <p:nvPr/>
              </p:nvSpPr>
              <p:spPr>
                <a:xfrm>
                  <a:off x="3233750" y="5152710"/>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Oval 145"/>
                <p:cNvSpPr/>
                <p:nvPr/>
              </p:nvSpPr>
              <p:spPr>
                <a:xfrm>
                  <a:off x="4386343" y="5149538"/>
                  <a:ext cx="46040"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Oval 146"/>
                <p:cNvSpPr/>
                <p:nvPr/>
              </p:nvSpPr>
              <p:spPr>
                <a:xfrm>
                  <a:off x="2309771" y="5157469"/>
                  <a:ext cx="44453"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Oval 147"/>
                <p:cNvSpPr/>
                <p:nvPr/>
              </p:nvSpPr>
              <p:spPr>
                <a:xfrm>
                  <a:off x="2505045" y="5157469"/>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Oval 148"/>
                <p:cNvSpPr/>
                <p:nvPr/>
              </p:nvSpPr>
              <p:spPr>
                <a:xfrm>
                  <a:off x="3665576" y="5151124"/>
                  <a:ext cx="44453"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Oval 149"/>
                <p:cNvSpPr/>
                <p:nvPr/>
              </p:nvSpPr>
              <p:spPr>
                <a:xfrm>
                  <a:off x="3986269" y="5149538"/>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Oval 150"/>
                <p:cNvSpPr/>
                <p:nvPr/>
              </p:nvSpPr>
              <p:spPr>
                <a:xfrm>
                  <a:off x="4507000" y="5149538"/>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Oval 151"/>
                <p:cNvSpPr/>
                <p:nvPr/>
              </p:nvSpPr>
              <p:spPr>
                <a:xfrm>
                  <a:off x="4214883" y="5135262"/>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Oval 152"/>
                <p:cNvSpPr/>
                <p:nvPr/>
              </p:nvSpPr>
              <p:spPr>
                <a:xfrm>
                  <a:off x="4621306" y="5143193"/>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 name="Oval 153"/>
                <p:cNvSpPr/>
                <p:nvPr/>
              </p:nvSpPr>
              <p:spPr>
                <a:xfrm>
                  <a:off x="4722912" y="5144779"/>
                  <a:ext cx="44453"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Oval 154"/>
                <p:cNvSpPr/>
                <p:nvPr/>
              </p:nvSpPr>
              <p:spPr>
                <a:xfrm>
                  <a:off x="2771760" y="5333538"/>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Oval 155"/>
                <p:cNvSpPr/>
                <p:nvPr/>
              </p:nvSpPr>
              <p:spPr>
                <a:xfrm>
                  <a:off x="3209936" y="5336710"/>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Oval 156"/>
                <p:cNvSpPr/>
                <p:nvPr/>
              </p:nvSpPr>
              <p:spPr>
                <a:xfrm>
                  <a:off x="4364116" y="5331951"/>
                  <a:ext cx="44453"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Oval 157"/>
                <p:cNvSpPr/>
                <p:nvPr/>
              </p:nvSpPr>
              <p:spPr>
                <a:xfrm>
                  <a:off x="2285957" y="5341468"/>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Oval 158"/>
                <p:cNvSpPr/>
                <p:nvPr/>
              </p:nvSpPr>
              <p:spPr>
                <a:xfrm>
                  <a:off x="2482818" y="5341468"/>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Oval 159"/>
                <p:cNvSpPr/>
                <p:nvPr/>
              </p:nvSpPr>
              <p:spPr>
                <a:xfrm>
                  <a:off x="3641761" y="5335123"/>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Oval 160"/>
                <p:cNvSpPr/>
                <p:nvPr/>
              </p:nvSpPr>
              <p:spPr>
                <a:xfrm>
                  <a:off x="3962455" y="5333538"/>
                  <a:ext cx="46041"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Oval 161"/>
                <p:cNvSpPr/>
                <p:nvPr/>
              </p:nvSpPr>
              <p:spPr>
                <a:xfrm>
                  <a:off x="4483185" y="5333538"/>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Oval 162"/>
                <p:cNvSpPr/>
                <p:nvPr/>
              </p:nvSpPr>
              <p:spPr>
                <a:xfrm>
                  <a:off x="4191068" y="5319261"/>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Oval 163"/>
                <p:cNvSpPr/>
                <p:nvPr/>
              </p:nvSpPr>
              <p:spPr>
                <a:xfrm>
                  <a:off x="4597492" y="5327193"/>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Oval 164"/>
                <p:cNvSpPr/>
                <p:nvPr/>
              </p:nvSpPr>
              <p:spPr>
                <a:xfrm>
                  <a:off x="4699098" y="5327193"/>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 name="Oval 165"/>
                <p:cNvSpPr/>
                <p:nvPr/>
              </p:nvSpPr>
              <p:spPr>
                <a:xfrm>
                  <a:off x="2814626" y="4902090"/>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Oval 166"/>
                <p:cNvSpPr/>
                <p:nvPr/>
              </p:nvSpPr>
              <p:spPr>
                <a:xfrm>
                  <a:off x="3254389" y="4905263"/>
                  <a:ext cx="44453"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 name="Oval 167"/>
                <p:cNvSpPr/>
                <p:nvPr/>
              </p:nvSpPr>
              <p:spPr>
                <a:xfrm>
                  <a:off x="4406981" y="4900504"/>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 name="Oval 168"/>
                <p:cNvSpPr/>
                <p:nvPr/>
              </p:nvSpPr>
              <p:spPr>
                <a:xfrm>
                  <a:off x="2328822" y="4910021"/>
                  <a:ext cx="46040"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Oval 169"/>
                <p:cNvSpPr/>
                <p:nvPr/>
              </p:nvSpPr>
              <p:spPr>
                <a:xfrm>
                  <a:off x="2525684" y="4910021"/>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Oval 170"/>
                <p:cNvSpPr/>
                <p:nvPr/>
              </p:nvSpPr>
              <p:spPr>
                <a:xfrm>
                  <a:off x="3684627" y="4903676"/>
                  <a:ext cx="46040"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Oval 171"/>
                <p:cNvSpPr/>
                <p:nvPr/>
              </p:nvSpPr>
              <p:spPr>
                <a:xfrm>
                  <a:off x="4005320" y="4900504"/>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Oval 172"/>
                <p:cNvSpPr/>
                <p:nvPr/>
              </p:nvSpPr>
              <p:spPr>
                <a:xfrm>
                  <a:off x="4527638" y="4902090"/>
                  <a:ext cx="44453"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Oval 173"/>
                <p:cNvSpPr/>
                <p:nvPr/>
              </p:nvSpPr>
              <p:spPr>
                <a:xfrm>
                  <a:off x="4235521" y="4887814"/>
                  <a:ext cx="44453"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Oval 174"/>
                <p:cNvSpPr/>
                <p:nvPr/>
              </p:nvSpPr>
              <p:spPr>
                <a:xfrm>
                  <a:off x="4641945" y="4895746"/>
                  <a:ext cx="44453"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Oval 175"/>
                <p:cNvSpPr/>
                <p:nvPr/>
              </p:nvSpPr>
              <p:spPr>
                <a:xfrm>
                  <a:off x="4741963" y="4895746"/>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Oval 176"/>
                <p:cNvSpPr/>
                <p:nvPr/>
              </p:nvSpPr>
              <p:spPr>
                <a:xfrm>
                  <a:off x="2781286" y="5233606"/>
                  <a:ext cx="46041"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Oval 177"/>
                <p:cNvSpPr/>
                <p:nvPr/>
              </p:nvSpPr>
              <p:spPr>
                <a:xfrm>
                  <a:off x="3221050" y="5236779"/>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Oval 178"/>
                <p:cNvSpPr/>
                <p:nvPr/>
              </p:nvSpPr>
              <p:spPr>
                <a:xfrm>
                  <a:off x="4373642" y="5232021"/>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Oval 179"/>
                <p:cNvSpPr/>
                <p:nvPr/>
              </p:nvSpPr>
              <p:spPr>
                <a:xfrm>
                  <a:off x="2295483" y="5241538"/>
                  <a:ext cx="46041"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Oval 180"/>
                <p:cNvSpPr/>
                <p:nvPr/>
              </p:nvSpPr>
              <p:spPr>
                <a:xfrm>
                  <a:off x="2492344" y="5241538"/>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Oval 181"/>
                <p:cNvSpPr/>
                <p:nvPr/>
              </p:nvSpPr>
              <p:spPr>
                <a:xfrm>
                  <a:off x="3652875" y="5235193"/>
                  <a:ext cx="44453"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Oval 182"/>
                <p:cNvSpPr/>
                <p:nvPr/>
              </p:nvSpPr>
              <p:spPr>
                <a:xfrm>
                  <a:off x="3973569" y="5232021"/>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Oval 183"/>
                <p:cNvSpPr/>
                <p:nvPr/>
              </p:nvSpPr>
              <p:spPr>
                <a:xfrm>
                  <a:off x="4494299" y="5233606"/>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Oval 184"/>
                <p:cNvSpPr/>
                <p:nvPr/>
              </p:nvSpPr>
              <p:spPr>
                <a:xfrm>
                  <a:off x="4202182" y="5219331"/>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Oval 185"/>
                <p:cNvSpPr/>
                <p:nvPr/>
              </p:nvSpPr>
              <p:spPr>
                <a:xfrm>
                  <a:off x="4608606" y="5227261"/>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Oval 186"/>
                <p:cNvSpPr/>
                <p:nvPr/>
              </p:nvSpPr>
              <p:spPr>
                <a:xfrm>
                  <a:off x="4708623" y="5227261"/>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Oval 187"/>
                <p:cNvSpPr/>
                <p:nvPr/>
              </p:nvSpPr>
              <p:spPr>
                <a:xfrm>
                  <a:off x="2803512" y="5048021"/>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Oval 188"/>
                <p:cNvSpPr/>
                <p:nvPr/>
              </p:nvSpPr>
              <p:spPr>
                <a:xfrm>
                  <a:off x="3243276" y="5051193"/>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Oval 189"/>
                <p:cNvSpPr/>
                <p:nvPr/>
              </p:nvSpPr>
              <p:spPr>
                <a:xfrm>
                  <a:off x="4395868" y="5046434"/>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Oval 190"/>
                <p:cNvSpPr/>
                <p:nvPr/>
              </p:nvSpPr>
              <p:spPr>
                <a:xfrm>
                  <a:off x="2317709" y="5055952"/>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Oval 191"/>
                <p:cNvSpPr/>
                <p:nvPr/>
              </p:nvSpPr>
              <p:spPr>
                <a:xfrm>
                  <a:off x="2514570" y="5055952"/>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Oval 192"/>
                <p:cNvSpPr/>
                <p:nvPr/>
              </p:nvSpPr>
              <p:spPr>
                <a:xfrm>
                  <a:off x="3673513" y="5049607"/>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Oval 193"/>
                <p:cNvSpPr/>
                <p:nvPr/>
              </p:nvSpPr>
              <p:spPr>
                <a:xfrm>
                  <a:off x="3995795" y="5048021"/>
                  <a:ext cx="44453"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Oval 194"/>
                <p:cNvSpPr/>
                <p:nvPr/>
              </p:nvSpPr>
              <p:spPr>
                <a:xfrm>
                  <a:off x="4516525" y="5048021"/>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Oval 195"/>
                <p:cNvSpPr/>
                <p:nvPr/>
              </p:nvSpPr>
              <p:spPr>
                <a:xfrm>
                  <a:off x="4224408" y="5033745"/>
                  <a:ext cx="44453"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Oval 196"/>
                <p:cNvSpPr/>
                <p:nvPr/>
              </p:nvSpPr>
              <p:spPr>
                <a:xfrm>
                  <a:off x="4630832" y="5041676"/>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Oval 197"/>
                <p:cNvSpPr/>
                <p:nvPr/>
              </p:nvSpPr>
              <p:spPr>
                <a:xfrm>
                  <a:off x="4730850" y="5041676"/>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85" name="Group 627"/>
              <p:cNvGrpSpPr>
                <a:grpSpLocks/>
              </p:cNvGrpSpPr>
              <p:nvPr/>
            </p:nvGrpSpPr>
            <p:grpSpPr bwMode="auto">
              <a:xfrm>
                <a:off x="4846046" y="4888832"/>
                <a:ext cx="2501238" cy="500286"/>
                <a:chOff x="2286000" y="4887814"/>
                <a:chExt cx="2501238" cy="500286"/>
              </a:xfrm>
            </p:grpSpPr>
            <p:sp>
              <p:nvSpPr>
                <p:cNvPr id="89" name="Oval 88"/>
                <p:cNvSpPr/>
                <p:nvPr/>
              </p:nvSpPr>
              <p:spPr>
                <a:xfrm>
                  <a:off x="2794728" y="5150106"/>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Oval 89"/>
                <p:cNvSpPr/>
                <p:nvPr/>
              </p:nvSpPr>
              <p:spPr>
                <a:xfrm>
                  <a:off x="3234490" y="5153278"/>
                  <a:ext cx="44453"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Oval 90"/>
                <p:cNvSpPr/>
                <p:nvPr/>
              </p:nvSpPr>
              <p:spPr>
                <a:xfrm>
                  <a:off x="4385496" y="5150106"/>
                  <a:ext cx="46040"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Oval 91"/>
                <p:cNvSpPr/>
                <p:nvPr/>
              </p:nvSpPr>
              <p:spPr>
                <a:xfrm>
                  <a:off x="2310511" y="5158037"/>
                  <a:ext cx="44453"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Oval 92"/>
                <p:cNvSpPr/>
                <p:nvPr/>
              </p:nvSpPr>
              <p:spPr>
                <a:xfrm>
                  <a:off x="2505786" y="5158037"/>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Oval 93"/>
                <p:cNvSpPr/>
                <p:nvPr/>
              </p:nvSpPr>
              <p:spPr>
                <a:xfrm>
                  <a:off x="3664728" y="5151692"/>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Oval 94"/>
                <p:cNvSpPr/>
                <p:nvPr/>
              </p:nvSpPr>
              <p:spPr>
                <a:xfrm>
                  <a:off x="3985422" y="5150106"/>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Oval 95"/>
                <p:cNvSpPr/>
                <p:nvPr/>
              </p:nvSpPr>
              <p:spPr>
                <a:xfrm>
                  <a:off x="4506153" y="5150106"/>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Oval 96"/>
                <p:cNvSpPr/>
                <p:nvPr/>
              </p:nvSpPr>
              <p:spPr>
                <a:xfrm>
                  <a:off x="4214036" y="5135830"/>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Oval 97"/>
                <p:cNvSpPr/>
                <p:nvPr/>
              </p:nvSpPr>
              <p:spPr>
                <a:xfrm>
                  <a:off x="4620459" y="5143761"/>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Oval 98"/>
                <p:cNvSpPr/>
                <p:nvPr/>
              </p:nvSpPr>
              <p:spPr>
                <a:xfrm>
                  <a:off x="4722065" y="5145347"/>
                  <a:ext cx="44453"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Oval 99"/>
                <p:cNvSpPr/>
                <p:nvPr/>
              </p:nvSpPr>
              <p:spPr>
                <a:xfrm>
                  <a:off x="2772501" y="5334105"/>
                  <a:ext cx="44453"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Oval 100"/>
                <p:cNvSpPr/>
                <p:nvPr/>
              </p:nvSpPr>
              <p:spPr>
                <a:xfrm>
                  <a:off x="3210677" y="5337278"/>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Oval 101"/>
                <p:cNvSpPr/>
                <p:nvPr/>
              </p:nvSpPr>
              <p:spPr>
                <a:xfrm>
                  <a:off x="4363269" y="5332519"/>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Oval 102"/>
                <p:cNvSpPr/>
                <p:nvPr/>
              </p:nvSpPr>
              <p:spPr>
                <a:xfrm>
                  <a:off x="2286698" y="5342037"/>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Oval 103"/>
                <p:cNvSpPr/>
                <p:nvPr/>
              </p:nvSpPr>
              <p:spPr>
                <a:xfrm>
                  <a:off x="2483560" y="5342037"/>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Oval 104"/>
                <p:cNvSpPr/>
                <p:nvPr/>
              </p:nvSpPr>
              <p:spPr>
                <a:xfrm>
                  <a:off x="3642502" y="5335692"/>
                  <a:ext cx="44453"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Oval 105"/>
                <p:cNvSpPr/>
                <p:nvPr/>
              </p:nvSpPr>
              <p:spPr>
                <a:xfrm>
                  <a:off x="3963196" y="5334105"/>
                  <a:ext cx="44453"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Oval 106"/>
                <p:cNvSpPr/>
                <p:nvPr/>
              </p:nvSpPr>
              <p:spPr>
                <a:xfrm>
                  <a:off x="4483926" y="5334105"/>
                  <a:ext cx="44453"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Oval 107"/>
                <p:cNvSpPr/>
                <p:nvPr/>
              </p:nvSpPr>
              <p:spPr>
                <a:xfrm>
                  <a:off x="4191809" y="5319830"/>
                  <a:ext cx="44453"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Oval 108"/>
                <p:cNvSpPr/>
                <p:nvPr/>
              </p:nvSpPr>
              <p:spPr>
                <a:xfrm>
                  <a:off x="4598233" y="5327760"/>
                  <a:ext cx="44453"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Oval 109"/>
                <p:cNvSpPr/>
                <p:nvPr/>
              </p:nvSpPr>
              <p:spPr>
                <a:xfrm>
                  <a:off x="4698251" y="5327760"/>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Oval 110"/>
                <p:cNvSpPr/>
                <p:nvPr/>
              </p:nvSpPr>
              <p:spPr>
                <a:xfrm>
                  <a:off x="2815366" y="4902658"/>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Oval 111"/>
                <p:cNvSpPr/>
                <p:nvPr/>
              </p:nvSpPr>
              <p:spPr>
                <a:xfrm>
                  <a:off x="3253541" y="4905830"/>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Oval 112"/>
                <p:cNvSpPr/>
                <p:nvPr/>
              </p:nvSpPr>
              <p:spPr>
                <a:xfrm>
                  <a:off x="4406134" y="4901072"/>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p:nvPr/>
              </p:nvSpPr>
              <p:spPr>
                <a:xfrm>
                  <a:off x="2329563" y="4910589"/>
                  <a:ext cx="46041"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Oval 114"/>
                <p:cNvSpPr/>
                <p:nvPr/>
              </p:nvSpPr>
              <p:spPr>
                <a:xfrm>
                  <a:off x="2526424" y="4910589"/>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Oval 115"/>
                <p:cNvSpPr/>
                <p:nvPr/>
              </p:nvSpPr>
              <p:spPr>
                <a:xfrm>
                  <a:off x="3685367" y="4904245"/>
                  <a:ext cx="46041"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Oval 116"/>
                <p:cNvSpPr/>
                <p:nvPr/>
              </p:nvSpPr>
              <p:spPr>
                <a:xfrm>
                  <a:off x="4006060" y="4901072"/>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Oval 117"/>
                <p:cNvSpPr/>
                <p:nvPr/>
              </p:nvSpPr>
              <p:spPr>
                <a:xfrm>
                  <a:off x="4526791" y="4902658"/>
                  <a:ext cx="44453"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Oval 118"/>
                <p:cNvSpPr/>
                <p:nvPr/>
              </p:nvSpPr>
              <p:spPr>
                <a:xfrm>
                  <a:off x="4234674" y="4888383"/>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Oval 119"/>
                <p:cNvSpPr/>
                <p:nvPr/>
              </p:nvSpPr>
              <p:spPr>
                <a:xfrm>
                  <a:off x="4641097" y="4896313"/>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Oval 120"/>
                <p:cNvSpPr/>
                <p:nvPr/>
              </p:nvSpPr>
              <p:spPr>
                <a:xfrm>
                  <a:off x="4741116" y="4896313"/>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Oval 121"/>
                <p:cNvSpPr/>
                <p:nvPr/>
              </p:nvSpPr>
              <p:spPr>
                <a:xfrm>
                  <a:off x="2782027" y="5234175"/>
                  <a:ext cx="46040"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Oval 122"/>
                <p:cNvSpPr/>
                <p:nvPr/>
              </p:nvSpPr>
              <p:spPr>
                <a:xfrm>
                  <a:off x="3221790" y="5237347"/>
                  <a:ext cx="44453"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Oval 123"/>
                <p:cNvSpPr/>
                <p:nvPr/>
              </p:nvSpPr>
              <p:spPr>
                <a:xfrm>
                  <a:off x="4372795" y="5232588"/>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Oval 124"/>
                <p:cNvSpPr/>
                <p:nvPr/>
              </p:nvSpPr>
              <p:spPr>
                <a:xfrm>
                  <a:off x="2296224" y="5242105"/>
                  <a:ext cx="46040"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Oval 125"/>
                <p:cNvSpPr/>
                <p:nvPr/>
              </p:nvSpPr>
              <p:spPr>
                <a:xfrm>
                  <a:off x="2493085" y="5242105"/>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p:nvPr/>
              </p:nvSpPr>
              <p:spPr>
                <a:xfrm>
                  <a:off x="3652028" y="5235761"/>
                  <a:ext cx="46040"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Oval 127"/>
                <p:cNvSpPr/>
                <p:nvPr/>
              </p:nvSpPr>
              <p:spPr>
                <a:xfrm>
                  <a:off x="3972721" y="5232588"/>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Oval 128"/>
                <p:cNvSpPr/>
                <p:nvPr/>
              </p:nvSpPr>
              <p:spPr>
                <a:xfrm>
                  <a:off x="4493452" y="5234175"/>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Oval 129"/>
                <p:cNvSpPr/>
                <p:nvPr/>
              </p:nvSpPr>
              <p:spPr>
                <a:xfrm>
                  <a:off x="4201335" y="5219899"/>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Oval 130"/>
                <p:cNvSpPr/>
                <p:nvPr/>
              </p:nvSpPr>
              <p:spPr>
                <a:xfrm>
                  <a:off x="4607759" y="5227830"/>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Oval 131"/>
                <p:cNvSpPr/>
                <p:nvPr/>
              </p:nvSpPr>
              <p:spPr>
                <a:xfrm>
                  <a:off x="4707776" y="5227830"/>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Oval 132"/>
                <p:cNvSpPr/>
                <p:nvPr/>
              </p:nvSpPr>
              <p:spPr>
                <a:xfrm>
                  <a:off x="2804253" y="5048589"/>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Oval 133"/>
                <p:cNvSpPr/>
                <p:nvPr/>
              </p:nvSpPr>
              <p:spPr>
                <a:xfrm>
                  <a:off x="3242429" y="5051761"/>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Oval 134"/>
                <p:cNvSpPr/>
                <p:nvPr/>
              </p:nvSpPr>
              <p:spPr>
                <a:xfrm>
                  <a:off x="4395021" y="5047003"/>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Oval 135"/>
                <p:cNvSpPr/>
                <p:nvPr/>
              </p:nvSpPr>
              <p:spPr>
                <a:xfrm>
                  <a:off x="2318450" y="5056520"/>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Oval 136"/>
                <p:cNvSpPr/>
                <p:nvPr/>
              </p:nvSpPr>
              <p:spPr>
                <a:xfrm>
                  <a:off x="2515311" y="5056520"/>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Oval 137"/>
                <p:cNvSpPr/>
                <p:nvPr/>
              </p:nvSpPr>
              <p:spPr>
                <a:xfrm>
                  <a:off x="3674254" y="5050175"/>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Oval 138"/>
                <p:cNvSpPr/>
                <p:nvPr/>
              </p:nvSpPr>
              <p:spPr>
                <a:xfrm>
                  <a:off x="3994948" y="5048589"/>
                  <a:ext cx="46040"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Oval 139"/>
                <p:cNvSpPr/>
                <p:nvPr/>
              </p:nvSpPr>
              <p:spPr>
                <a:xfrm>
                  <a:off x="4515678" y="5048589"/>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Oval 140"/>
                <p:cNvSpPr/>
                <p:nvPr/>
              </p:nvSpPr>
              <p:spPr>
                <a:xfrm>
                  <a:off x="4223561" y="5034313"/>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Oval 141"/>
                <p:cNvSpPr/>
                <p:nvPr/>
              </p:nvSpPr>
              <p:spPr>
                <a:xfrm>
                  <a:off x="4629985" y="5042244"/>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Oval 142"/>
                <p:cNvSpPr/>
                <p:nvPr/>
              </p:nvSpPr>
              <p:spPr>
                <a:xfrm>
                  <a:off x="4730003" y="5042244"/>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9" name="Oval 68"/>
              <p:cNvSpPr/>
              <p:nvPr/>
            </p:nvSpPr>
            <p:spPr>
              <a:xfrm>
                <a:off x="7913973" y="5157469"/>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Oval 69"/>
              <p:cNvSpPr/>
              <p:nvPr/>
            </p:nvSpPr>
            <p:spPr>
              <a:xfrm>
                <a:off x="8353735" y="5162228"/>
                <a:ext cx="44453"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Oval 70"/>
              <p:cNvSpPr/>
              <p:nvPr/>
            </p:nvSpPr>
            <p:spPr>
              <a:xfrm>
                <a:off x="7428169" y="5165400"/>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7625031" y="5166986"/>
                <a:ext cx="46040"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Oval 72"/>
              <p:cNvSpPr/>
              <p:nvPr/>
            </p:nvSpPr>
            <p:spPr>
              <a:xfrm>
                <a:off x="7890158" y="5341468"/>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Oval 73"/>
              <p:cNvSpPr/>
              <p:nvPr/>
            </p:nvSpPr>
            <p:spPr>
              <a:xfrm>
                <a:off x="8329922" y="5344641"/>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Oval 74"/>
              <p:cNvSpPr/>
              <p:nvPr/>
            </p:nvSpPr>
            <p:spPr>
              <a:xfrm>
                <a:off x="7405943" y="5349400"/>
                <a:ext cx="44453"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Oval 75"/>
              <p:cNvSpPr/>
              <p:nvPr/>
            </p:nvSpPr>
            <p:spPr>
              <a:xfrm>
                <a:off x="7601217" y="5349400"/>
                <a:ext cx="46041"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Oval 76"/>
              <p:cNvSpPr/>
              <p:nvPr/>
            </p:nvSpPr>
            <p:spPr>
              <a:xfrm>
                <a:off x="7933024" y="4910021"/>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Oval 77"/>
              <p:cNvSpPr/>
              <p:nvPr/>
            </p:nvSpPr>
            <p:spPr>
              <a:xfrm>
                <a:off x="8372786" y="4913193"/>
                <a:ext cx="46041"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Oval 78"/>
              <p:cNvSpPr/>
              <p:nvPr/>
            </p:nvSpPr>
            <p:spPr>
              <a:xfrm>
                <a:off x="7448808" y="4917952"/>
                <a:ext cx="46041"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Oval 79"/>
              <p:cNvSpPr/>
              <p:nvPr/>
            </p:nvSpPr>
            <p:spPr>
              <a:xfrm>
                <a:off x="7645669" y="4917952"/>
                <a:ext cx="44453"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Oval 80"/>
              <p:cNvSpPr/>
              <p:nvPr/>
            </p:nvSpPr>
            <p:spPr>
              <a:xfrm>
                <a:off x="7901272" y="5241538"/>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Oval 81"/>
              <p:cNvSpPr/>
              <p:nvPr/>
            </p:nvSpPr>
            <p:spPr>
              <a:xfrm>
                <a:off x="8339448" y="5244710"/>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Oval 82"/>
              <p:cNvSpPr/>
              <p:nvPr/>
            </p:nvSpPr>
            <p:spPr>
              <a:xfrm>
                <a:off x="7415469" y="5249468"/>
                <a:ext cx="46040" cy="44414"/>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Oval 83"/>
              <p:cNvSpPr/>
              <p:nvPr/>
            </p:nvSpPr>
            <p:spPr>
              <a:xfrm>
                <a:off x="7612330" y="5249468"/>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Oval 84"/>
              <p:cNvSpPr/>
              <p:nvPr/>
            </p:nvSpPr>
            <p:spPr>
              <a:xfrm>
                <a:off x="7923498" y="5055952"/>
                <a:ext cx="44453"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Oval 85"/>
              <p:cNvSpPr/>
              <p:nvPr/>
            </p:nvSpPr>
            <p:spPr>
              <a:xfrm>
                <a:off x="8361674" y="5059124"/>
                <a:ext cx="46040" cy="4600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Oval 86"/>
              <p:cNvSpPr/>
              <p:nvPr/>
            </p:nvSpPr>
            <p:spPr>
              <a:xfrm>
                <a:off x="7437695" y="5063883"/>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Oval 87"/>
              <p:cNvSpPr/>
              <p:nvPr/>
            </p:nvSpPr>
            <p:spPr>
              <a:xfrm>
                <a:off x="7634556" y="5063883"/>
                <a:ext cx="46040" cy="4599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38" name="Rectangle 203"/>
            <p:cNvSpPr>
              <a:spLocks noChangeArrowheads="1"/>
            </p:cNvSpPr>
            <p:nvPr/>
          </p:nvSpPr>
          <p:spPr bwMode="auto">
            <a:xfrm>
              <a:off x="6407124" y="4906963"/>
              <a:ext cx="2467342" cy="276999"/>
            </a:xfrm>
            <a:prstGeom prst="rect">
              <a:avLst/>
            </a:prstGeom>
            <a:noFill/>
            <a:ln w="9525">
              <a:noFill/>
              <a:miter lim="800000"/>
              <a:headEnd/>
              <a:tailEnd/>
            </a:ln>
          </p:spPr>
          <p:txBody>
            <a:bodyPr wrap="none">
              <a:spAutoFit/>
            </a:bodyPr>
            <a:lstStyle/>
            <a:p>
              <a:r>
                <a:rPr lang="en-US" sz="1200" b="1">
                  <a:latin typeface="Comic Sans MS" pitchFamily="66" charset="0"/>
                </a:rPr>
                <a:t>Three dimensional motion: air </a:t>
              </a:r>
              <a:endParaRPr lang="en-US" sz="1200">
                <a:latin typeface="Calibri" pitchFamily="34" charset="0"/>
              </a:endParaRPr>
            </a:p>
          </p:txBody>
        </p:sp>
      </p:grpSp>
      <p:sp>
        <p:nvSpPr>
          <p:cNvPr id="1036" name="Rectangle 10"/>
          <p:cNvSpPr>
            <a:spLocks noChangeArrowheads="1"/>
          </p:cNvSpPr>
          <p:nvPr/>
        </p:nvSpPr>
        <p:spPr bwMode="auto">
          <a:xfrm>
            <a:off x="609600" y="6059269"/>
            <a:ext cx="8229600" cy="646331"/>
          </a:xfrm>
          <a:prstGeom prst="rect">
            <a:avLst/>
          </a:prstGeom>
          <a:noFill/>
          <a:ln w="9525">
            <a:noFill/>
            <a:miter lim="800000"/>
            <a:headEnd/>
            <a:tailEnd/>
          </a:ln>
        </p:spPr>
        <p:txBody>
          <a:bodyPr>
            <a:spAutoFit/>
          </a:bodyPr>
          <a:lstStyle/>
          <a:p>
            <a:r>
              <a:rPr lang="en-US" b="1" dirty="0">
                <a:solidFill>
                  <a:srgbClr val="0000FF"/>
                </a:solidFill>
                <a:latin typeface="Comic Sans MS" pitchFamily="66" charset="0"/>
              </a:rPr>
              <a:t>Velocity of sound wave for one medium is always fixed. For the air the average velocity is:  343m/s</a:t>
            </a:r>
            <a:endParaRPr lang="en-US" dirty="0">
              <a:solidFill>
                <a:srgbClr val="0000FF"/>
              </a:solidFill>
              <a:latin typeface="Calibri" pitchFamily="34" charset="0"/>
            </a:endParaRPr>
          </a:p>
        </p:txBody>
      </p:sp>
      <p:grpSp>
        <p:nvGrpSpPr>
          <p:cNvPr id="200" name="Group 199"/>
          <p:cNvGrpSpPr/>
          <p:nvPr/>
        </p:nvGrpSpPr>
        <p:grpSpPr>
          <a:xfrm>
            <a:off x="971046" y="4649410"/>
            <a:ext cx="4996502" cy="634516"/>
            <a:chOff x="971046" y="4649410"/>
            <a:chExt cx="4996502" cy="634516"/>
          </a:xfrm>
        </p:grpSpPr>
        <p:graphicFrame>
          <p:nvGraphicFramePr>
            <p:cNvPr id="205" name="Object 5"/>
            <p:cNvGraphicFramePr>
              <a:graphicFrameLocks noChangeAspect="1"/>
            </p:cNvGraphicFramePr>
            <p:nvPr/>
          </p:nvGraphicFramePr>
          <p:xfrm>
            <a:off x="3124200" y="4649410"/>
            <a:ext cx="2843348" cy="634516"/>
          </p:xfrm>
          <a:graphic>
            <a:graphicData uri="http://schemas.openxmlformats.org/presentationml/2006/ole">
              <mc:AlternateContent xmlns:mc="http://schemas.openxmlformats.org/markup-compatibility/2006">
                <mc:Choice xmlns:v="urn:schemas-microsoft-com:vml" Requires="v">
                  <p:oleObj spid="_x0000_s1033" name="Equation" r:id="rId5" imgW="1968480" imgH="482400" progId="Equation.3">
                    <p:embed/>
                  </p:oleObj>
                </mc:Choice>
                <mc:Fallback>
                  <p:oleObj name="Equation" r:id="rId5" imgW="1968480" imgH="482400" progId="Equation.3">
                    <p:embed/>
                    <p:pic>
                      <p:nvPicPr>
                        <p:cNvPr id="2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649410"/>
                          <a:ext cx="2843348" cy="634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 name="TextBox 4"/>
            <p:cNvSpPr txBox="1">
              <a:spLocks noChangeArrowheads="1"/>
            </p:cNvSpPr>
            <p:nvPr/>
          </p:nvSpPr>
          <p:spPr bwMode="auto">
            <a:xfrm>
              <a:off x="971046" y="4800600"/>
              <a:ext cx="2153154" cy="307777"/>
            </a:xfrm>
            <a:prstGeom prst="rect">
              <a:avLst/>
            </a:prstGeom>
            <a:noFill/>
            <a:ln w="9525">
              <a:noFill/>
              <a:miter lim="800000"/>
              <a:headEnd/>
              <a:tailEnd/>
            </a:ln>
          </p:spPr>
          <p:txBody>
            <a:bodyPr wrap="none">
              <a:spAutoFit/>
            </a:bodyPr>
            <a:lstStyle/>
            <a:p>
              <a:r>
                <a:rPr lang="en-US" sz="1400" b="1" dirty="0">
                  <a:latin typeface="Comic Sans MS" pitchFamily="66" charset="0"/>
                </a:rPr>
                <a:t>(Sound)Wave Velocity,</a:t>
              </a:r>
            </a:p>
          </p:txBody>
        </p:sp>
      </p:grpSp>
      <p:graphicFrame>
        <p:nvGraphicFramePr>
          <p:cNvPr id="201" name="Object 5"/>
          <p:cNvGraphicFramePr>
            <a:graphicFrameLocks noChangeAspect="1"/>
          </p:cNvGraphicFramePr>
          <p:nvPr/>
        </p:nvGraphicFramePr>
        <p:xfrm>
          <a:off x="6888163" y="4800600"/>
          <a:ext cx="1265237" cy="517525"/>
        </p:xfrm>
        <a:graphic>
          <a:graphicData uri="http://schemas.openxmlformats.org/presentationml/2006/ole">
            <mc:AlternateContent xmlns:mc="http://schemas.openxmlformats.org/markup-compatibility/2006">
              <mc:Choice xmlns:v="urn:schemas-microsoft-com:vml" Requires="v">
                <p:oleObj spid="_x0000_s1034" name="Equation" r:id="rId7" imgW="876240" imgH="393480" progId="Equation.3">
                  <p:embed/>
                </p:oleObj>
              </mc:Choice>
              <mc:Fallback>
                <p:oleObj name="Equation" r:id="rId7" imgW="876240" imgH="393480" progId="Equation.3">
                  <p:embed/>
                  <p:pic>
                    <p:nvPicPr>
                      <p:cNvPr id="201"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8163" y="4800600"/>
                        <a:ext cx="1265237"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9" name="Group 208"/>
          <p:cNvGrpSpPr/>
          <p:nvPr/>
        </p:nvGrpSpPr>
        <p:grpSpPr>
          <a:xfrm>
            <a:off x="1828800" y="4800600"/>
            <a:ext cx="1905000" cy="1069777"/>
            <a:chOff x="1828800" y="4800600"/>
            <a:chExt cx="1905000" cy="1069777"/>
          </a:xfrm>
        </p:grpSpPr>
        <p:sp>
          <p:nvSpPr>
            <p:cNvPr id="202" name="TextBox 201"/>
            <p:cNvSpPr txBox="1"/>
            <p:nvPr/>
          </p:nvSpPr>
          <p:spPr>
            <a:xfrm>
              <a:off x="1828800" y="5562600"/>
              <a:ext cx="1260281" cy="307777"/>
            </a:xfrm>
            <a:prstGeom prst="rect">
              <a:avLst/>
            </a:prstGeom>
            <a:noFill/>
          </p:spPr>
          <p:txBody>
            <a:bodyPr wrap="none" rtlCol="0">
              <a:spAutoFit/>
            </a:bodyPr>
            <a:lstStyle/>
            <a:p>
              <a:r>
                <a:rPr lang="en-US" sz="1400" dirty="0"/>
                <a:t>Bulk Modulus</a:t>
              </a:r>
            </a:p>
          </p:txBody>
        </p:sp>
        <p:cxnSp>
          <p:nvCxnSpPr>
            <p:cNvPr id="206" name="Straight Arrow Connector 205"/>
            <p:cNvCxnSpPr>
              <a:stCxn id="202" idx="3"/>
            </p:cNvCxnSpPr>
            <p:nvPr/>
          </p:nvCxnSpPr>
          <p:spPr>
            <a:xfrm flipV="1">
              <a:off x="3089081" y="4800600"/>
              <a:ext cx="644719" cy="915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3733821" y="5181621"/>
            <a:ext cx="2180236" cy="688756"/>
            <a:chOff x="3733821" y="5181621"/>
            <a:chExt cx="2180236" cy="688756"/>
          </a:xfrm>
        </p:grpSpPr>
        <p:sp>
          <p:nvSpPr>
            <p:cNvPr id="203" name="TextBox 202"/>
            <p:cNvSpPr txBox="1"/>
            <p:nvPr/>
          </p:nvSpPr>
          <p:spPr>
            <a:xfrm>
              <a:off x="4246613" y="5562600"/>
              <a:ext cx="1667444" cy="307777"/>
            </a:xfrm>
            <a:prstGeom prst="rect">
              <a:avLst/>
            </a:prstGeom>
            <a:noFill/>
          </p:spPr>
          <p:txBody>
            <a:bodyPr wrap="none" rtlCol="0">
              <a:spAutoFit/>
            </a:bodyPr>
            <a:lstStyle/>
            <a:p>
              <a:r>
                <a:rPr lang="en-US" sz="1400" dirty="0"/>
                <a:t>Density of medium</a:t>
              </a:r>
            </a:p>
          </p:txBody>
        </p:sp>
        <p:cxnSp>
          <p:nvCxnSpPr>
            <p:cNvPr id="208" name="Straight Arrow Connector 207"/>
            <p:cNvCxnSpPr>
              <a:stCxn id="203" idx="1"/>
            </p:cNvCxnSpPr>
            <p:nvPr/>
          </p:nvCxnSpPr>
          <p:spPr>
            <a:xfrm rot="10800000">
              <a:off x="3733821" y="5181621"/>
              <a:ext cx="512793" cy="534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3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
          <p:cNvSpPr txBox="1">
            <a:spLocks/>
          </p:cNvSpPr>
          <p:nvPr/>
        </p:nvSpPr>
        <p:spPr>
          <a:xfrm>
            <a:off x="0" y="0"/>
            <a:ext cx="8229600" cy="1020763"/>
          </a:xfrm>
          <a:prstGeom prst="rect">
            <a:avLst/>
          </a:prstGeom>
          <a:ln>
            <a:noFill/>
          </a:ln>
        </p:spPr>
        <p:txBody>
          <a:bodyPr/>
          <a:lstStyle/>
          <a:p>
            <a:pPr algn="ctr" fontAlgn="auto">
              <a:spcBef>
                <a:spcPts val="0"/>
              </a:spcBef>
              <a:spcAft>
                <a:spcPts val="0"/>
              </a:spcAft>
              <a:defRPr/>
            </a:pPr>
            <a:r>
              <a:rPr lang="en-US" sz="3600" b="1" u="sng" dirty="0">
                <a:solidFill>
                  <a:srgbClr val="0000FF"/>
                </a:solidFill>
                <a:latin typeface="Comic Sans MS" pitchFamily="66" charset="0"/>
                <a:cs typeface="+mn-cs"/>
              </a:rPr>
              <a:t>Supersonic speed and, shock waves</a:t>
            </a:r>
            <a:endParaRPr lang="en-US" sz="3600" b="1" u="sng" dirty="0">
              <a:solidFill>
                <a:srgbClr val="00B0F0"/>
              </a:solidFill>
              <a:latin typeface="+mj-lt"/>
              <a:ea typeface="+mj-ea"/>
              <a:cs typeface="+mj-cs"/>
            </a:endParaRPr>
          </a:p>
        </p:txBody>
      </p:sp>
      <p:sp>
        <p:nvSpPr>
          <p:cNvPr id="102" name="Oval 101"/>
          <p:cNvSpPr/>
          <p:nvPr/>
        </p:nvSpPr>
        <p:spPr>
          <a:xfrm>
            <a:off x="4800600" y="3429000"/>
            <a:ext cx="152400" cy="152400"/>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Oval 103"/>
          <p:cNvSpPr/>
          <p:nvPr/>
        </p:nvSpPr>
        <p:spPr>
          <a:xfrm>
            <a:off x="4724400" y="3341688"/>
            <a:ext cx="304800" cy="3048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6" name="Straight Connector 145"/>
          <p:cNvCxnSpPr/>
          <p:nvPr/>
        </p:nvCxnSpPr>
        <p:spPr>
          <a:xfrm rot="10800000" flipV="1">
            <a:off x="152400" y="3500438"/>
            <a:ext cx="4724400" cy="4762"/>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38"/>
          <p:cNvGrpSpPr>
            <a:grpSpLocks/>
          </p:cNvGrpSpPr>
          <p:nvPr/>
        </p:nvGrpSpPr>
        <p:grpSpPr bwMode="auto">
          <a:xfrm>
            <a:off x="152400" y="3657600"/>
            <a:ext cx="4648200" cy="369888"/>
            <a:chOff x="2743200" y="2667000"/>
            <a:chExt cx="4648200" cy="369332"/>
          </a:xfrm>
        </p:grpSpPr>
        <p:cxnSp>
          <p:nvCxnSpPr>
            <p:cNvPr id="37" name="Straight Arrow Connector 36"/>
            <p:cNvCxnSpPr/>
            <p:nvPr/>
          </p:nvCxnSpPr>
          <p:spPr>
            <a:xfrm rot="10800000">
              <a:off x="2743200" y="2971342"/>
              <a:ext cx="4648200" cy="1586"/>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431" name="TextBox 37"/>
            <p:cNvSpPr txBox="1">
              <a:spLocks noChangeArrowheads="1"/>
            </p:cNvSpPr>
            <p:nvPr/>
          </p:nvSpPr>
          <p:spPr bwMode="auto">
            <a:xfrm>
              <a:off x="4540624" y="2667000"/>
              <a:ext cx="441146" cy="369332"/>
            </a:xfrm>
            <a:prstGeom prst="rect">
              <a:avLst/>
            </a:prstGeom>
            <a:noFill/>
            <a:ln w="9525">
              <a:noFill/>
              <a:miter lim="800000"/>
              <a:headEnd/>
              <a:tailEnd/>
            </a:ln>
          </p:spPr>
          <p:txBody>
            <a:bodyPr wrap="none">
              <a:spAutoFit/>
            </a:bodyPr>
            <a:lstStyle/>
            <a:p>
              <a:r>
                <a:rPr lang="en-US" i="1"/>
                <a:t>v</a:t>
              </a:r>
              <a:r>
                <a:rPr lang="en-US" i="1" baseline="-25000"/>
                <a:t>s</a:t>
              </a:r>
              <a:r>
                <a:rPr lang="en-US" i="1"/>
                <a:t>t</a:t>
              </a:r>
            </a:p>
          </p:txBody>
        </p:sp>
      </p:grpSp>
      <p:sp>
        <p:nvSpPr>
          <p:cNvPr id="36" name="Oval 35"/>
          <p:cNvSpPr/>
          <p:nvPr/>
        </p:nvSpPr>
        <p:spPr>
          <a:xfrm>
            <a:off x="2362200" y="990600"/>
            <a:ext cx="4953000" cy="51054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7" name="Straight Connector 46"/>
          <p:cNvCxnSpPr>
            <a:stCxn id="74" idx="2"/>
          </p:cNvCxnSpPr>
          <p:nvPr/>
        </p:nvCxnSpPr>
        <p:spPr>
          <a:xfrm rot="5400000">
            <a:off x="777081" y="243682"/>
            <a:ext cx="2560637" cy="411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02" idx="0"/>
          </p:cNvCxnSpPr>
          <p:nvPr/>
        </p:nvCxnSpPr>
        <p:spPr>
          <a:xfrm rot="16200000" flipV="1">
            <a:off x="3200400" y="1752600"/>
            <a:ext cx="2057400" cy="1295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38"/>
          <p:cNvGrpSpPr>
            <a:grpSpLocks/>
          </p:cNvGrpSpPr>
          <p:nvPr/>
        </p:nvGrpSpPr>
        <p:grpSpPr bwMode="auto">
          <a:xfrm rot="3340846">
            <a:off x="3314700" y="1638300"/>
            <a:ext cx="2209800" cy="1371600"/>
            <a:chOff x="4346335" y="2289564"/>
            <a:chExt cx="2209798" cy="1371597"/>
          </a:xfrm>
        </p:grpSpPr>
        <p:cxnSp>
          <p:nvCxnSpPr>
            <p:cNvPr id="60" name="Straight Arrow Connector 59"/>
            <p:cNvCxnSpPr/>
            <p:nvPr/>
          </p:nvCxnSpPr>
          <p:spPr>
            <a:xfrm rot="12859154" flipV="1">
              <a:off x="4346335" y="2289564"/>
              <a:ext cx="2209798" cy="1371597"/>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429" name="TextBox 60"/>
            <p:cNvSpPr txBox="1">
              <a:spLocks noChangeArrowheads="1"/>
            </p:cNvSpPr>
            <p:nvPr/>
          </p:nvSpPr>
          <p:spPr bwMode="auto">
            <a:xfrm>
              <a:off x="5161326" y="2564772"/>
              <a:ext cx="364202" cy="369332"/>
            </a:xfrm>
            <a:prstGeom prst="rect">
              <a:avLst/>
            </a:prstGeom>
            <a:noFill/>
            <a:ln w="9525">
              <a:noFill/>
              <a:miter lim="800000"/>
              <a:headEnd/>
              <a:tailEnd/>
            </a:ln>
          </p:spPr>
          <p:txBody>
            <a:bodyPr wrap="none">
              <a:spAutoFit/>
            </a:bodyPr>
            <a:lstStyle/>
            <a:p>
              <a:r>
                <a:rPr lang="en-US" i="1"/>
                <a:t>vt</a:t>
              </a:r>
            </a:p>
          </p:txBody>
        </p:sp>
      </p:grpSp>
      <p:grpSp>
        <p:nvGrpSpPr>
          <p:cNvPr id="4" name="Group 66"/>
          <p:cNvGrpSpPr>
            <a:grpSpLocks/>
          </p:cNvGrpSpPr>
          <p:nvPr/>
        </p:nvGrpSpPr>
        <p:grpSpPr bwMode="auto">
          <a:xfrm>
            <a:off x="762000" y="2971800"/>
            <a:ext cx="541338" cy="1143000"/>
            <a:chOff x="762000" y="2971800"/>
            <a:chExt cx="541506" cy="1143000"/>
          </a:xfrm>
        </p:grpSpPr>
        <p:sp>
          <p:nvSpPr>
            <p:cNvPr id="17426" name="TextBox 64"/>
            <p:cNvSpPr txBox="1">
              <a:spLocks noChangeArrowheads="1"/>
            </p:cNvSpPr>
            <p:nvPr/>
          </p:nvSpPr>
          <p:spPr bwMode="auto">
            <a:xfrm>
              <a:off x="990600" y="2971800"/>
              <a:ext cx="312906" cy="369332"/>
            </a:xfrm>
            <a:prstGeom prst="rect">
              <a:avLst/>
            </a:prstGeom>
            <a:noFill/>
            <a:ln w="9525">
              <a:noFill/>
              <a:miter lim="800000"/>
              <a:headEnd/>
              <a:tailEnd/>
            </a:ln>
          </p:spPr>
          <p:txBody>
            <a:bodyPr wrap="none">
              <a:spAutoFit/>
            </a:bodyPr>
            <a:lstStyle/>
            <a:p>
              <a:r>
                <a:rPr lang="el-GR"/>
                <a:t>θ</a:t>
              </a:r>
              <a:endParaRPr lang="en-US"/>
            </a:p>
          </p:txBody>
        </p:sp>
        <p:sp>
          <p:nvSpPr>
            <p:cNvPr id="66" name="Arc 65"/>
            <p:cNvSpPr/>
            <p:nvPr/>
          </p:nvSpPr>
          <p:spPr>
            <a:xfrm>
              <a:off x="762000" y="2971800"/>
              <a:ext cx="152447" cy="11430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aphicFrame>
        <p:nvGraphicFramePr>
          <p:cNvPr id="68" name="Object 10"/>
          <p:cNvGraphicFramePr>
            <a:graphicFrameLocks noChangeAspect="1"/>
          </p:cNvGraphicFramePr>
          <p:nvPr/>
        </p:nvGraphicFramePr>
        <p:xfrm>
          <a:off x="609600" y="5562600"/>
          <a:ext cx="1362075" cy="609600"/>
        </p:xfrm>
        <a:graphic>
          <a:graphicData uri="http://schemas.openxmlformats.org/presentationml/2006/ole">
            <mc:AlternateContent xmlns:mc="http://schemas.openxmlformats.org/markup-compatibility/2006">
              <mc:Choice xmlns:v="urn:schemas-microsoft-com:vml" Requires="v">
                <p:oleObj spid="_x0000_s15364" name="Equation" r:id="rId3" imgW="965160" imgH="431640" progId="Equation.3">
                  <p:embed/>
                </p:oleObj>
              </mc:Choice>
              <mc:Fallback>
                <p:oleObj name="Equation" r:id="rId3" imgW="965160" imgH="431640" progId="Equation.3">
                  <p:embed/>
                  <p:pic>
                    <p:nvPicPr>
                      <p:cNvPr id="6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562600"/>
                        <a:ext cx="13620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 name="TextBox 68"/>
          <p:cNvSpPr txBox="1">
            <a:spLocks noChangeArrowheads="1"/>
          </p:cNvSpPr>
          <p:nvPr/>
        </p:nvSpPr>
        <p:spPr bwMode="auto">
          <a:xfrm>
            <a:off x="381000" y="5105400"/>
            <a:ext cx="2005013" cy="369888"/>
          </a:xfrm>
          <a:prstGeom prst="rect">
            <a:avLst/>
          </a:prstGeom>
          <a:noFill/>
          <a:ln w="9525">
            <a:noFill/>
            <a:miter lim="800000"/>
            <a:headEnd/>
            <a:tailEnd/>
          </a:ln>
        </p:spPr>
        <p:txBody>
          <a:bodyPr wrap="none">
            <a:spAutoFit/>
          </a:bodyPr>
          <a:lstStyle/>
          <a:p>
            <a:r>
              <a:rPr lang="en-US"/>
              <a:t>Mach cone angle</a:t>
            </a:r>
          </a:p>
        </p:txBody>
      </p:sp>
      <p:sp>
        <p:nvSpPr>
          <p:cNvPr id="17425" name="TextBox 70"/>
          <p:cNvSpPr txBox="1">
            <a:spLocks noChangeArrowheads="1"/>
          </p:cNvSpPr>
          <p:nvPr/>
        </p:nvSpPr>
        <p:spPr bwMode="auto">
          <a:xfrm>
            <a:off x="6357938" y="5715000"/>
            <a:ext cx="1633780" cy="369332"/>
          </a:xfrm>
          <a:prstGeom prst="rect">
            <a:avLst/>
          </a:prstGeom>
          <a:noFill/>
          <a:ln w="9525">
            <a:noFill/>
            <a:miter lim="800000"/>
            <a:headEnd/>
            <a:tailEnd/>
          </a:ln>
        </p:spPr>
        <p:txBody>
          <a:bodyPr wrap="none">
            <a:spAutoFit/>
          </a:bodyPr>
          <a:lstStyle/>
          <a:p>
            <a:r>
              <a:rPr lang="en-US" dirty="0"/>
              <a:t>Mach Number</a:t>
            </a:r>
          </a:p>
        </p:txBody>
      </p:sp>
      <p:sp>
        <p:nvSpPr>
          <p:cNvPr id="73" name="TextBox 72"/>
          <p:cNvSpPr txBox="1">
            <a:spLocks noChangeArrowheads="1"/>
          </p:cNvSpPr>
          <p:nvPr/>
        </p:nvSpPr>
        <p:spPr bwMode="auto">
          <a:xfrm>
            <a:off x="1303338" y="6321425"/>
            <a:ext cx="5173662" cy="307975"/>
          </a:xfrm>
          <a:prstGeom prst="rect">
            <a:avLst/>
          </a:prstGeom>
          <a:noFill/>
          <a:ln w="9525">
            <a:noFill/>
            <a:miter lim="800000"/>
            <a:headEnd/>
            <a:tailEnd/>
          </a:ln>
        </p:spPr>
        <p:txBody>
          <a:bodyPr wrap="none">
            <a:spAutoFit/>
          </a:bodyPr>
          <a:lstStyle/>
          <a:p>
            <a:r>
              <a:rPr lang="en-US" sz="1400"/>
              <a:t>Speed of a plane 3 Mach = it is flying 3 times faster than sound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4F8108-1525-4541-B226-6880FEAC0231}"/>
                  </a:ext>
                </a:extLst>
              </p:cNvPr>
              <p:cNvSpPr txBox="1"/>
              <p:nvPr/>
            </p:nvSpPr>
            <p:spPr>
              <a:xfrm>
                <a:off x="7978762" y="5654732"/>
                <a:ext cx="516167" cy="4783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𝒗</m:t>
                          </m:r>
                        </m:num>
                        <m:den>
                          <m:r>
                            <a:rPr lang="en-US" b="1" i="1" smtClean="0">
                              <a:latin typeface="Cambria Math" panose="02040503050406030204" pitchFamily="18" charset="0"/>
                            </a:rPr>
                            <m:t>𝒗</m:t>
                          </m:r>
                          <m:r>
                            <a:rPr lang="en-US" b="1" i="1" baseline="-25000" smtClean="0">
                              <a:latin typeface="Cambria Math" panose="02040503050406030204" pitchFamily="18" charset="0"/>
                            </a:rPr>
                            <m:t>𝒔</m:t>
                          </m:r>
                        </m:den>
                      </m:f>
                    </m:oMath>
                  </m:oMathPara>
                </a14:m>
                <a:endParaRPr lang="en-US" b="1" dirty="0"/>
              </a:p>
            </p:txBody>
          </p:sp>
        </mc:Choice>
        <mc:Fallback xmlns="">
          <p:sp>
            <p:nvSpPr>
              <p:cNvPr id="6" name="TextBox 5">
                <a:extLst>
                  <a:ext uri="{FF2B5EF4-FFF2-40B4-BE49-F238E27FC236}">
                    <a16:creationId xmlns:a16="http://schemas.microsoft.com/office/drawing/2014/main" id="{B74F8108-1525-4541-B226-6880FEAC0231}"/>
                  </a:ext>
                </a:extLst>
              </p:cNvPr>
              <p:cNvSpPr txBox="1">
                <a:spLocks noRot="1" noChangeAspect="1" noMove="1" noResize="1" noEditPoints="1" noAdjustHandles="1" noChangeArrowheads="1" noChangeShapeType="1" noTextEdit="1"/>
              </p:cNvSpPr>
              <p:nvPr/>
            </p:nvSpPr>
            <p:spPr>
              <a:xfrm>
                <a:off x="7978762" y="5654732"/>
                <a:ext cx="516167" cy="478336"/>
              </a:xfrm>
              <a:prstGeom prst="rect">
                <a:avLst/>
              </a:prstGeom>
              <a:blipFill>
                <a:blip r:embed="rId5"/>
                <a:stretch>
                  <a:fillRect b="-897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childTnLst>
                                    <p:animClr clrSpc="rgb" dir="cw">
                                      <p:cBhvr override="childStyle">
                                        <p:cTn id="6" dur="100" fill="hold"/>
                                        <p:tgtEl>
                                          <p:spTgt spid="102"/>
                                        </p:tgtEl>
                                        <p:attrNameLst>
                                          <p:attrName>style.color</p:attrName>
                                        </p:attrNameLst>
                                      </p:cBhvr>
                                      <p:to>
                                        <a:schemeClr val="accent2"/>
                                      </p:to>
                                    </p:animClr>
                                    <p:animClr clrSpc="rgb" dir="cw">
                                      <p:cBhvr>
                                        <p:cTn id="7" dur="100" fill="hold"/>
                                        <p:tgtEl>
                                          <p:spTgt spid="102"/>
                                        </p:tgtEl>
                                        <p:attrNameLst>
                                          <p:attrName>fillcolor</p:attrName>
                                        </p:attrNameLst>
                                      </p:cBhvr>
                                      <p:to>
                                        <a:schemeClr val="accent2"/>
                                      </p:to>
                                    </p:animClr>
                                    <p:set>
                                      <p:cBhvr>
                                        <p:cTn id="8" dur="100" fill="hold"/>
                                        <p:tgtEl>
                                          <p:spTgt spid="102"/>
                                        </p:tgtEl>
                                        <p:attrNameLst>
                                          <p:attrName>fill.type</p:attrName>
                                        </p:attrNameLst>
                                      </p:cBhvr>
                                      <p:to>
                                        <p:strVal val="solid"/>
                                      </p:to>
                                    </p:set>
                                    <p:set>
                                      <p:cBhvr>
                                        <p:cTn id="9" dur="100" fill="hold"/>
                                        <p:tgtEl>
                                          <p:spTgt spid="102"/>
                                        </p:tgtEl>
                                        <p:attrNameLst>
                                          <p:attrName>fill.on</p:attrName>
                                        </p:attrNameLst>
                                      </p:cBhvr>
                                      <p:to>
                                        <p:strVal val="true"/>
                                      </p:to>
                                    </p:set>
                                    <p:animRot by="120000">
                                      <p:cBhvr>
                                        <p:cTn id="10" dur="100" fill="hold">
                                          <p:stCondLst>
                                            <p:cond delay="0"/>
                                          </p:stCondLst>
                                        </p:cTn>
                                        <p:tgtEl>
                                          <p:spTgt spid="102"/>
                                        </p:tgtEl>
                                        <p:attrNameLst>
                                          <p:attrName>r</p:attrName>
                                        </p:attrNameLst>
                                      </p:cBhvr>
                                    </p:animRot>
                                    <p:animRot by="-240000">
                                      <p:cBhvr>
                                        <p:cTn id="11" dur="200" fill="hold">
                                          <p:stCondLst>
                                            <p:cond delay="200"/>
                                          </p:stCondLst>
                                        </p:cTn>
                                        <p:tgtEl>
                                          <p:spTgt spid="102"/>
                                        </p:tgtEl>
                                        <p:attrNameLst>
                                          <p:attrName>r</p:attrName>
                                        </p:attrNameLst>
                                      </p:cBhvr>
                                    </p:animRot>
                                    <p:animRot by="240000">
                                      <p:cBhvr>
                                        <p:cTn id="12" dur="200" fill="hold">
                                          <p:stCondLst>
                                            <p:cond delay="400"/>
                                          </p:stCondLst>
                                        </p:cTn>
                                        <p:tgtEl>
                                          <p:spTgt spid="102"/>
                                        </p:tgtEl>
                                        <p:attrNameLst>
                                          <p:attrName>r</p:attrName>
                                        </p:attrNameLst>
                                      </p:cBhvr>
                                    </p:animRot>
                                    <p:animRot by="-240000">
                                      <p:cBhvr>
                                        <p:cTn id="13" dur="200" fill="hold">
                                          <p:stCondLst>
                                            <p:cond delay="600"/>
                                          </p:stCondLst>
                                        </p:cTn>
                                        <p:tgtEl>
                                          <p:spTgt spid="102"/>
                                        </p:tgtEl>
                                        <p:attrNameLst>
                                          <p:attrName>r</p:attrName>
                                        </p:attrNameLst>
                                      </p:cBhvr>
                                    </p:animRot>
                                    <p:animRot by="120000">
                                      <p:cBhvr>
                                        <p:cTn id="14" dur="200" fill="hold">
                                          <p:stCondLst>
                                            <p:cond delay="800"/>
                                          </p:stCondLst>
                                        </p:cTn>
                                        <p:tgtEl>
                                          <p:spTgt spid="102"/>
                                        </p:tgtEl>
                                        <p:attrNameLst>
                                          <p:attrName>r</p:attrName>
                                        </p:attrNameLst>
                                      </p:cBhvr>
                                    </p:animRot>
                                  </p:childTnLst>
                                </p:cTn>
                              </p:par>
                              <p:par>
                                <p:cTn id="15" presetID="6" presetClass="emph" presetSubtype="0" fill="hold" grpId="0" nodeType="withEffect">
                                  <p:stCondLst>
                                    <p:cond delay="0"/>
                                  </p:stCondLst>
                                  <p:childTnLst>
                                    <p:animScale>
                                      <p:cBhvr>
                                        <p:cTn id="16" dur="5000" fill="hold"/>
                                        <p:tgtEl>
                                          <p:spTgt spid="104"/>
                                        </p:tgtEl>
                                      </p:cBhvr>
                                      <p:by x="1600000" y="1600000"/>
                                    </p:animScale>
                                  </p:childTnLst>
                                </p:cTn>
                              </p:par>
                              <p:par>
                                <p:cTn id="17" presetID="22" presetClass="entr" presetSubtype="2"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wipe(right)">
                                      <p:cBhvr>
                                        <p:cTn id="19" dur="5000"/>
                                        <p:tgtEl>
                                          <p:spTgt spid="146"/>
                                        </p:tgtEl>
                                      </p:cBhvr>
                                    </p:animEffect>
                                  </p:childTnLst>
                                </p:cTn>
                              </p:par>
                              <p:par>
                                <p:cTn id="20" presetID="1"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0" presetClass="path" presetSubtype="0" fill="hold" grpId="1" nodeType="withEffect">
                                  <p:stCondLst>
                                    <p:cond delay="0"/>
                                  </p:stCondLst>
                                  <p:childTnLst>
                                    <p:animMotion origin="layout" path="M -3.33333E-6 -1.11111E-6 L -0.51666 -1.11111E-6 " pathEditMode="relative" rAng="0" ptsTypes="AA">
                                      <p:cBhvr>
                                        <p:cTn id="23" dur="5000" fill="hold"/>
                                        <p:tgtEl>
                                          <p:spTgt spid="102"/>
                                        </p:tgtEl>
                                        <p:attrNameLst>
                                          <p:attrName>ppt_x</p:attrName>
                                          <p:attrName>ppt_y</p:attrName>
                                        </p:attrNameLst>
                                      </p:cBhvr>
                                      <p:rCtr x="-258" y="0"/>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9"/>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P spid="104" grpId="0" bldLvl="2" animBg="1"/>
      <p:bldP spid="104" grpId="1" animBg="1"/>
      <p:bldP spid="36" grpId="0" animBg="1"/>
      <p:bldP spid="69" grpId="0"/>
      <p:bldP spid="7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667000" y="0"/>
            <a:ext cx="3464283" cy="707886"/>
          </a:xfrm>
          <a:prstGeom prst="rect">
            <a:avLst/>
          </a:prstGeom>
          <a:noFill/>
          <a:ln w="9525">
            <a:noFill/>
            <a:miter lim="800000"/>
            <a:headEnd/>
            <a:tailEnd/>
          </a:ln>
        </p:spPr>
        <p:txBody>
          <a:bodyPr wrap="none">
            <a:spAutoFit/>
          </a:bodyPr>
          <a:lstStyle/>
          <a:p>
            <a:pPr algn="ctr"/>
            <a:r>
              <a:rPr lang="en-US" sz="4000" dirty="0">
                <a:latin typeface="Calibri" pitchFamily="34" charset="0"/>
              </a:rPr>
              <a:t>Doppler's Effect</a:t>
            </a:r>
          </a:p>
        </p:txBody>
      </p:sp>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 name="Rectangle 17"/>
          <p:cNvSpPr/>
          <p:nvPr/>
        </p:nvSpPr>
        <p:spPr>
          <a:xfrm>
            <a:off x="304800" y="914400"/>
            <a:ext cx="8686800" cy="1077218"/>
          </a:xfrm>
          <a:prstGeom prst="rect">
            <a:avLst/>
          </a:prstGeom>
        </p:spPr>
        <p:txBody>
          <a:bodyPr wrap="square">
            <a:spAutoFit/>
          </a:bodyPr>
          <a:lstStyle/>
          <a:p>
            <a:r>
              <a:rPr lang="en-US" sz="1600" dirty="0">
                <a:latin typeface="+mn-lt"/>
              </a:rPr>
              <a:t>T111-Q8: Two cars are traveling in opposite directions at the same speed when one of the drivers sounds the horn of his car, which has a frequency of 544 Hz. The other driver hears the frequency as 563 Hz. If the speed of sound in air is 344 m/s, what is the speed of the cars? </a:t>
            </a:r>
          </a:p>
          <a:p>
            <a:r>
              <a:rPr lang="en-US" sz="1600" dirty="0">
                <a:latin typeface="+mn-lt"/>
              </a:rPr>
              <a:t>A) 5.90 m/s </a:t>
            </a:r>
          </a:p>
        </p:txBody>
      </p:sp>
      <p:grpSp>
        <p:nvGrpSpPr>
          <p:cNvPr id="13" name="Group 12"/>
          <p:cNvGrpSpPr/>
          <p:nvPr/>
        </p:nvGrpSpPr>
        <p:grpSpPr>
          <a:xfrm>
            <a:off x="304800" y="2209800"/>
            <a:ext cx="8519161" cy="1477328"/>
            <a:chOff x="304800" y="4494074"/>
            <a:chExt cx="8519161" cy="1477328"/>
          </a:xfrm>
        </p:grpSpPr>
        <p:sp>
          <p:nvSpPr>
            <p:cNvPr id="14" name="Rectangle 13"/>
            <p:cNvSpPr/>
            <p:nvPr/>
          </p:nvSpPr>
          <p:spPr>
            <a:xfrm>
              <a:off x="304800" y="4494074"/>
              <a:ext cx="6019800" cy="1477328"/>
            </a:xfrm>
            <a:prstGeom prst="rect">
              <a:avLst/>
            </a:prstGeom>
          </p:spPr>
          <p:txBody>
            <a:bodyPr wrap="square">
              <a:spAutoFit/>
            </a:bodyPr>
            <a:lstStyle/>
            <a:p>
              <a:r>
                <a:rPr lang="en-US" dirty="0">
                  <a:latin typeface="+mn-lt"/>
                </a:rPr>
                <a:t>T103-Q9.  A police car, moving at 20.0 m/s, emits a sound wave with a frequency of 300 Hz. Find the wavelength of the sound wave in front of the car, as shown in </a:t>
              </a:r>
              <a:r>
                <a:rPr lang="en-US" b="1" dirty="0">
                  <a:latin typeface="+mn-lt"/>
                </a:rPr>
                <a:t>Figure 2. </a:t>
              </a:r>
              <a:r>
                <a:rPr lang="en-US" dirty="0">
                  <a:latin typeface="+mn-lt"/>
                </a:rPr>
                <a:t>[Take the speed of sound in air to be 340 m/s] </a:t>
              </a:r>
            </a:p>
            <a:p>
              <a:r>
                <a:rPr lang="en-US" dirty="0">
                  <a:latin typeface="+mn-lt"/>
                </a:rPr>
                <a:t>A) 1.07 m</a:t>
              </a:r>
            </a:p>
          </p:txBody>
        </p:sp>
        <p:pic>
          <p:nvPicPr>
            <p:cNvPr id="15" name="Picture 3"/>
            <p:cNvPicPr>
              <a:picLocks noChangeAspect="1" noChangeArrowheads="1"/>
            </p:cNvPicPr>
            <p:nvPr/>
          </p:nvPicPr>
          <p:blipFill>
            <a:blip r:embed="rId2" cstate="print"/>
            <a:srcRect/>
            <a:stretch>
              <a:fillRect/>
            </a:stretch>
          </p:blipFill>
          <p:spPr bwMode="auto">
            <a:xfrm>
              <a:off x="6248400" y="4722674"/>
              <a:ext cx="2575561" cy="990600"/>
            </a:xfrm>
            <a:prstGeom prst="rect">
              <a:avLst/>
            </a:prstGeom>
            <a:noFill/>
            <a:ln w="9525">
              <a:noFill/>
              <a:miter lim="800000"/>
              <a:headEnd/>
              <a:tailEnd/>
            </a:ln>
            <a:effectLst/>
          </p:spPr>
        </p:pic>
      </p:grpSp>
      <p:sp>
        <p:nvSpPr>
          <p:cNvPr id="16" name="Rectangle 15"/>
          <p:cNvSpPr/>
          <p:nvPr/>
        </p:nvSpPr>
        <p:spPr>
          <a:xfrm>
            <a:off x="304800" y="3810000"/>
            <a:ext cx="8458200" cy="1077218"/>
          </a:xfrm>
          <a:prstGeom prst="rect">
            <a:avLst/>
          </a:prstGeom>
          <a:solidFill>
            <a:srgbClr val="FFFF00"/>
          </a:solidFill>
        </p:spPr>
        <p:txBody>
          <a:bodyPr wrap="square">
            <a:spAutoFit/>
          </a:bodyPr>
          <a:lstStyle/>
          <a:p>
            <a:r>
              <a:rPr lang="en-US" sz="1600" dirty="0">
                <a:latin typeface="+mn-lt"/>
              </a:rPr>
              <a:t>T102-Q8. As you stand by the side of the road, a car approaches you at a constant speed, sounding its horn, and you hear a frequency of 80.0 Hz. After the car passes you, you hear a frequency of 60.0 Hz. What is the speed of the car? Assume that the speed of sound in air is 343 m/s. </a:t>
            </a:r>
          </a:p>
          <a:p>
            <a:r>
              <a:rPr lang="en-US" sz="1600" dirty="0">
                <a:latin typeface="+mn-lt"/>
              </a:rPr>
              <a:t>A) 49.0 m/s </a:t>
            </a:r>
          </a:p>
        </p:txBody>
      </p:sp>
      <p:sp>
        <p:nvSpPr>
          <p:cNvPr id="19" name="Rectangle 18"/>
          <p:cNvSpPr/>
          <p:nvPr/>
        </p:nvSpPr>
        <p:spPr>
          <a:xfrm>
            <a:off x="304800" y="4951274"/>
            <a:ext cx="8229600" cy="1754326"/>
          </a:xfrm>
          <a:prstGeom prst="rect">
            <a:avLst/>
          </a:prstGeom>
        </p:spPr>
        <p:txBody>
          <a:bodyPr wrap="square">
            <a:spAutoFit/>
          </a:bodyPr>
          <a:lstStyle/>
          <a:p>
            <a:r>
              <a:rPr lang="en-US" dirty="0">
                <a:latin typeface="+mn-lt"/>
              </a:rPr>
              <a:t>T101-Q7. A train moving at constant speed is passing a stationary observer. The whistle of the train emits sound with a frequency of 440 Hz. The observer hears the sound with a frequency of415 Hz. The speed of sound in air is 343 m/s. Which of the following is correct? The train</a:t>
            </a:r>
          </a:p>
          <a:p>
            <a:r>
              <a:rPr lang="en-US" dirty="0">
                <a:latin typeface="+mn-lt"/>
              </a:rPr>
              <a:t>has a speed of</a:t>
            </a:r>
          </a:p>
          <a:p>
            <a:r>
              <a:rPr lang="en-US" dirty="0">
                <a:latin typeface="+mn-lt"/>
              </a:rPr>
              <a:t>A) 20.7 m/s, and is moving away from the observer.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6" name="Rectangle 15"/>
          <p:cNvSpPr/>
          <p:nvPr/>
        </p:nvSpPr>
        <p:spPr>
          <a:xfrm>
            <a:off x="7086600" y="762000"/>
            <a:ext cx="1828799" cy="4278094"/>
          </a:xfrm>
          <a:prstGeom prst="rect">
            <a:avLst/>
          </a:prstGeom>
          <a:solidFill>
            <a:srgbClr val="FFFF00"/>
          </a:solidFill>
        </p:spPr>
        <p:txBody>
          <a:bodyPr wrap="square">
            <a:spAutoFit/>
          </a:bodyPr>
          <a:lstStyle/>
          <a:p>
            <a:r>
              <a:rPr lang="en-US" sz="1600" dirty="0">
                <a:latin typeface="+mn-lt"/>
              </a:rPr>
              <a:t>T102-Q8. As you stand by the side of the road, a car approaches you at a constant speed, sounding its horn, and you hear a frequency of 80.0 Hz. After the car passes you, you hear a frequency of 60.0 Hz. What is the speed of the car? Assume that the speed of sound in air is 343 m/s. </a:t>
            </a:r>
          </a:p>
          <a:p>
            <a:r>
              <a:rPr lang="en-US" sz="1600" dirty="0">
                <a:latin typeface="+mn-lt"/>
              </a:rPr>
              <a:t>A) 49.0 m/s </a:t>
            </a:r>
          </a:p>
        </p:txBody>
      </p:sp>
    </p:spTree>
    <p:extLst>
      <p:ext uri="{BB962C8B-B14F-4D97-AF65-F5344CB8AC3E}">
        <p14:creationId xmlns:p14="http://schemas.microsoft.com/office/powerpoint/2010/main" val="2346552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txBox="1">
            <a:spLocks noChangeArrowheads="1"/>
          </p:cNvSpPr>
          <p:nvPr/>
        </p:nvSpPr>
        <p:spPr bwMode="auto">
          <a:xfrm>
            <a:off x="304800" y="0"/>
            <a:ext cx="8534400" cy="1143000"/>
          </a:xfrm>
          <a:prstGeom prst="rect">
            <a:avLst/>
          </a:prstGeom>
          <a:noFill/>
          <a:ln w="76200">
            <a:noFill/>
            <a:miter lim="800000"/>
            <a:headEnd/>
            <a:tailEnd/>
          </a:ln>
        </p:spPr>
        <p:txBody>
          <a:bodyPr/>
          <a:lstStyle/>
          <a:p>
            <a:r>
              <a:rPr lang="en-US" b="1" dirty="0"/>
              <a:t>T81-Q8.</a:t>
            </a:r>
            <a:r>
              <a:rPr lang="en-US" dirty="0"/>
              <a:t>If it were possible for a man to move with the speed of sound directly toward a stationary whistle emitting a sound of frequency </a:t>
            </a:r>
            <a:r>
              <a:rPr lang="en-US" i="1" dirty="0"/>
              <a:t>f</a:t>
            </a:r>
            <a:r>
              <a:rPr lang="en-US" dirty="0"/>
              <a:t>, he would hear (</a:t>
            </a:r>
            <a:r>
              <a:rPr lang="en-US" dirty="0" err="1"/>
              <a:t>Ans</a:t>
            </a:r>
            <a:r>
              <a:rPr lang="en-US" dirty="0"/>
              <a:t>: a sound of frequency 2</a:t>
            </a:r>
            <a:r>
              <a:rPr lang="en-US" i="1" dirty="0"/>
              <a:t>f)</a:t>
            </a:r>
            <a:endParaRPr lang="en-US" dirty="0"/>
          </a:p>
        </p:txBody>
      </p:sp>
      <p:sp>
        <p:nvSpPr>
          <p:cNvPr id="4" name="Rectangle 4"/>
          <p:cNvSpPr txBox="1">
            <a:spLocks noChangeArrowheads="1"/>
          </p:cNvSpPr>
          <p:nvPr/>
        </p:nvSpPr>
        <p:spPr bwMode="auto">
          <a:xfrm>
            <a:off x="304800" y="1143000"/>
            <a:ext cx="8534400" cy="1371600"/>
          </a:xfrm>
          <a:prstGeom prst="rect">
            <a:avLst/>
          </a:prstGeom>
          <a:noFill/>
          <a:ln w="76200">
            <a:noFill/>
            <a:miter lim="800000"/>
            <a:headEnd/>
            <a:tailEnd/>
          </a:ln>
        </p:spPr>
        <p:txBody>
          <a:bodyPr/>
          <a:lstStyle/>
          <a:p>
            <a:r>
              <a:rPr lang="en-US" b="1" dirty="0"/>
              <a:t>T71-Q7. </a:t>
            </a:r>
            <a:r>
              <a:rPr lang="en-US" dirty="0"/>
              <a:t>A stationary train passenger hears a frequency of 520 Hz as a train approaches a bell on a trackside safety gate. After the train passes the gate the passenger hears a frequency of 480 Hz for the bell sound. The speed of the train is : ( speed of sound in air = 343 m/s) (</a:t>
            </a:r>
            <a:r>
              <a:rPr lang="en-US" dirty="0" err="1"/>
              <a:t>Ans</a:t>
            </a:r>
            <a:r>
              <a:rPr lang="en-US" dirty="0"/>
              <a:t>:  13.7 m/s)</a:t>
            </a:r>
          </a:p>
        </p:txBody>
      </p:sp>
      <p:sp>
        <p:nvSpPr>
          <p:cNvPr id="5" name="Rectangle 4"/>
          <p:cNvSpPr txBox="1">
            <a:spLocks noChangeArrowheads="1"/>
          </p:cNvSpPr>
          <p:nvPr/>
        </p:nvSpPr>
        <p:spPr bwMode="auto">
          <a:xfrm>
            <a:off x="228600" y="2667000"/>
            <a:ext cx="8534400" cy="990600"/>
          </a:xfrm>
          <a:prstGeom prst="rect">
            <a:avLst/>
          </a:prstGeom>
          <a:solidFill>
            <a:srgbClr val="FFFF00"/>
          </a:solidFill>
          <a:ln w="76200">
            <a:noFill/>
            <a:miter lim="800000"/>
            <a:headEnd/>
            <a:tailEnd/>
          </a:ln>
        </p:spPr>
        <p:txBody>
          <a:bodyPr/>
          <a:lstStyle/>
          <a:p>
            <a:r>
              <a:rPr lang="en-US" b="1" dirty="0"/>
              <a:t>Q#8. </a:t>
            </a:r>
            <a:r>
              <a:rPr lang="en-US" dirty="0"/>
              <a:t>	A stationary policeman sends a sound wave of frequency 550 Hz towards a car approaching him. The reflected frequency detected by the policeman is 620 Hz. What is the speed of the car? (</a:t>
            </a:r>
            <a:r>
              <a:rPr lang="en-US" dirty="0" err="1"/>
              <a:t>Ans</a:t>
            </a:r>
            <a:r>
              <a:rPr lang="en-US" dirty="0"/>
              <a:t>: 20 m/s)</a:t>
            </a:r>
          </a:p>
        </p:txBody>
      </p:sp>
      <p:grpSp>
        <p:nvGrpSpPr>
          <p:cNvPr id="6" name="Group 5"/>
          <p:cNvGrpSpPr/>
          <p:nvPr/>
        </p:nvGrpSpPr>
        <p:grpSpPr>
          <a:xfrm>
            <a:off x="457200" y="3962400"/>
            <a:ext cx="8305800" cy="2362200"/>
            <a:chOff x="457200" y="4495800"/>
            <a:chExt cx="8305800" cy="2362200"/>
          </a:xfrm>
          <a:solidFill>
            <a:srgbClr val="FFFF00"/>
          </a:solidFill>
        </p:grpSpPr>
        <p:sp>
          <p:nvSpPr>
            <p:cNvPr id="7" name="Rectangle 11"/>
            <p:cNvSpPr>
              <a:spLocks noChangeArrowheads="1"/>
            </p:cNvSpPr>
            <p:nvPr/>
          </p:nvSpPr>
          <p:spPr bwMode="auto">
            <a:xfrm>
              <a:off x="457200" y="4495800"/>
              <a:ext cx="8305800" cy="1754326"/>
            </a:xfrm>
            <a:prstGeom prst="rect">
              <a:avLst/>
            </a:prstGeom>
            <a:grpFill/>
            <a:ln w="9525">
              <a:noFill/>
              <a:miter lim="800000"/>
              <a:headEnd/>
              <a:tailEnd/>
            </a:ln>
          </p:spPr>
          <p:txBody>
            <a:bodyPr wrap="square">
              <a:spAutoFit/>
            </a:bodyPr>
            <a:lstStyle/>
            <a:p>
              <a:r>
                <a:rPr lang="en-US" dirty="0"/>
                <a:t>Q8. Figure 2 shows four situations in which a moving source of sound S and a detector D either moving or stationary. The arrows indicate the directions of motion. The speeds v of the source and the detector are the same. Detector 3 is stationary. Rank the situations </a:t>
              </a:r>
              <a:r>
                <a:rPr lang="en-US" dirty="0" err="1"/>
                <a:t>accordingto</a:t>
              </a:r>
              <a:r>
                <a:rPr lang="en-US" dirty="0"/>
                <a:t> the frequency at the detector, highest to lowest.</a:t>
              </a:r>
            </a:p>
            <a:p>
              <a:r>
                <a:rPr lang="pt-BR" dirty="0"/>
                <a:t>A) 4, 3, 2, 1</a:t>
              </a:r>
              <a:endParaRPr lang="en-US" dirty="0">
                <a:latin typeface="+mn-lt"/>
              </a:endParaRPr>
            </a:p>
          </p:txBody>
        </p:sp>
        <p:pic>
          <p:nvPicPr>
            <p:cNvPr id="8" name="Picture 3"/>
            <p:cNvPicPr>
              <a:picLocks noChangeAspect="1" noChangeArrowheads="1"/>
            </p:cNvPicPr>
            <p:nvPr/>
          </p:nvPicPr>
          <p:blipFill>
            <a:blip r:embed="rId2" cstate="print"/>
            <a:srcRect/>
            <a:stretch>
              <a:fillRect/>
            </a:stretch>
          </p:blipFill>
          <p:spPr bwMode="auto">
            <a:xfrm>
              <a:off x="3048000" y="6000750"/>
              <a:ext cx="5210175" cy="857250"/>
            </a:xfrm>
            <a:prstGeom prst="rect">
              <a:avLst/>
            </a:prstGeom>
            <a:grpFill/>
            <a:ln w="9525">
              <a:noFill/>
              <a:miter lim="800000"/>
              <a:headEnd/>
              <a:tailEnd/>
            </a:ln>
            <a:effectLst/>
          </p:spPr>
        </p:pic>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6477000" y="457200"/>
            <a:ext cx="2564219" cy="3429000"/>
          </a:xfrm>
          <a:prstGeom prst="rect">
            <a:avLst/>
          </a:prstGeom>
          <a:solidFill>
            <a:srgbClr val="FFFF00"/>
          </a:solidFill>
          <a:ln w="76200">
            <a:noFill/>
            <a:miter lim="800000"/>
            <a:headEnd/>
            <a:tailEnd/>
          </a:ln>
        </p:spPr>
        <p:txBody>
          <a:bodyPr/>
          <a:lstStyle/>
          <a:p>
            <a:r>
              <a:rPr lang="en-US" b="1" dirty="0"/>
              <a:t>Q#8. </a:t>
            </a:r>
            <a:r>
              <a:rPr lang="en-US" dirty="0"/>
              <a:t>	A stationary policeman sends a sound wave of frequency 550 Hz towards a car approaching him. The reflected frequency detected by the policeman is 620 Hz. What is the speed of the car? </a:t>
            </a:r>
          </a:p>
          <a:p>
            <a:r>
              <a:rPr lang="en-US" dirty="0"/>
              <a:t>(Ans: 20 m/s)</a:t>
            </a:r>
          </a:p>
        </p:txBody>
      </p:sp>
    </p:spTree>
    <p:extLst>
      <p:ext uri="{BB962C8B-B14F-4D97-AF65-F5344CB8AC3E}">
        <p14:creationId xmlns:p14="http://schemas.microsoft.com/office/powerpoint/2010/main" val="1907270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ChangeArrowheads="1"/>
          </p:cNvSpPr>
          <p:nvPr/>
        </p:nvSpPr>
        <p:spPr bwMode="auto">
          <a:xfrm>
            <a:off x="457200" y="508340"/>
            <a:ext cx="57912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mn-lt"/>
                <a:ea typeface="Calibri" pitchFamily="34" charset="0"/>
                <a:cs typeface="Times New Roman" pitchFamily="18" charset="0"/>
              </a:rPr>
              <a:t>Sample Question: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n-lt"/>
                <a:ea typeface="Calibri" pitchFamily="34" charset="0"/>
                <a:cs typeface="Times New Roman" pitchFamily="18" charset="0"/>
              </a:rPr>
              <a:t>A stationary policeman sends a sound wave of frequency 550 Hz towards a car approaching him. The reflected frequency detected by the policeman is 620Hz.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n-lt"/>
                <a:ea typeface="Calibri" pitchFamily="34" charset="0"/>
                <a:cs typeface="Times New Roman" pitchFamily="18" charset="0"/>
              </a:rPr>
              <a:t>(a)What is the speed of the car?</a:t>
            </a:r>
            <a:endParaRPr kumimoji="0" lang="en-US" b="0" i="0" u="none" strike="noStrike" cap="none" normalizeH="0" baseline="0" dirty="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n-lt"/>
                <a:ea typeface="Calibri" pitchFamily="34" charset="0"/>
                <a:cs typeface="Times New Roman" pitchFamily="18" charset="0"/>
              </a:rPr>
              <a:t>(b) What frequency the police would detect if the police car with speed 10m/s is chasing </a:t>
            </a:r>
            <a:r>
              <a:rPr lang="en-US" dirty="0">
                <a:latin typeface="+mn-lt"/>
                <a:ea typeface="Calibri" pitchFamily="34" charset="0"/>
                <a:cs typeface="Times New Roman" pitchFamily="18" charset="0"/>
              </a:rPr>
              <a:t>another</a:t>
            </a:r>
            <a:r>
              <a:rPr kumimoji="0" lang="en-US" b="0" i="0" u="none" strike="noStrike" cap="none" normalizeH="0" baseline="0" dirty="0">
                <a:ln>
                  <a:noFill/>
                </a:ln>
                <a:solidFill>
                  <a:schemeClr val="tx1"/>
                </a:solidFill>
                <a:effectLst/>
                <a:latin typeface="+mn-lt"/>
                <a:ea typeface="Calibri" pitchFamily="34" charset="0"/>
                <a:cs typeface="Times New Roman" pitchFamily="18" charset="0"/>
              </a:rPr>
              <a:t> car in the same direction?</a:t>
            </a:r>
            <a:endParaRPr kumimoji="0" lang="en-US" b="0" i="0" u="none" strike="noStrike" cap="none" normalizeH="0" baseline="0" dirty="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n-lt"/>
                <a:ea typeface="Calibri" pitchFamily="34" charset="0"/>
                <a:cs typeface="Times New Roman" pitchFamily="18" charset="0"/>
              </a:rPr>
              <a:t>(c) What frequency the police would detect if the police car is moving with 10m/s and send the wave to a nearby tree?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cs typeface="Arial" pitchFamily="34" charset="0"/>
            </a:endParaRPr>
          </a:p>
        </p:txBody>
      </p:sp>
      <p:pic>
        <p:nvPicPr>
          <p:cNvPr id="144387" name="Picture 3" descr="http://cnx.org/content/m42256/latest/Figure_18_02_03a.jpg"/>
          <p:cNvPicPr>
            <a:picLocks noChangeAspect="1" noChangeArrowheads="1"/>
          </p:cNvPicPr>
          <p:nvPr/>
        </p:nvPicPr>
        <p:blipFill>
          <a:blip r:embed="rId2" cstate="print"/>
          <a:srcRect/>
          <a:stretch>
            <a:fillRect/>
          </a:stretch>
        </p:blipFill>
        <p:spPr bwMode="auto">
          <a:xfrm>
            <a:off x="4419600" y="3810000"/>
            <a:ext cx="4642033" cy="2752725"/>
          </a:xfrm>
          <a:prstGeom prst="rect">
            <a:avLst/>
          </a:prstGeom>
          <a:noFill/>
        </p:spPr>
      </p:pic>
      <p:sp>
        <p:nvSpPr>
          <p:cNvPr id="4" name="Rectangle 1"/>
          <p:cNvSpPr>
            <a:spLocks noChangeArrowheads="1"/>
          </p:cNvSpPr>
          <p:nvPr/>
        </p:nvSpPr>
        <p:spPr bwMode="auto">
          <a:xfrm>
            <a:off x="228600" y="4204901"/>
            <a:ext cx="4191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mn-lt"/>
                <a:ea typeface="Calibri" pitchFamily="34" charset="0"/>
                <a:cs typeface="Times New Roman" pitchFamily="18" charset="0"/>
              </a:rPr>
              <a:t>Sample Question: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n-lt"/>
                <a:ea typeface="Calibri" pitchFamily="34" charset="0"/>
                <a:cs typeface="Times New Roman" pitchFamily="18" charset="0"/>
              </a:rPr>
              <a:t>A bat flying at 10 m/s sends a sound wave</a:t>
            </a:r>
            <a:r>
              <a:rPr kumimoji="0" lang="en-US" b="0" i="0" u="none" strike="noStrike" cap="none" normalizeH="0" dirty="0">
                <a:ln>
                  <a:noFill/>
                </a:ln>
                <a:solidFill>
                  <a:schemeClr val="tx1"/>
                </a:solidFill>
                <a:effectLst/>
                <a:latin typeface="+mn-lt"/>
                <a:ea typeface="Calibri" pitchFamily="34" charset="0"/>
                <a:cs typeface="Times New Roman" pitchFamily="18" charset="0"/>
              </a:rPr>
              <a:t> of frequency 100 Hz. If it receives the reflected frequency of 80 Hz from an insect what would be the speed of the insect</a:t>
            </a:r>
            <a:endParaRPr kumimoji="0" lang="en-US" b="0" i="0" u="none" strike="noStrike" cap="none" normalizeH="0" baseline="0" dirty="0">
              <a:ln>
                <a:noFill/>
              </a:ln>
              <a:solidFill>
                <a:schemeClr val="tx1"/>
              </a:solidFill>
              <a:effectLst/>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cs typeface="Arial" pitchFamily="34" charset="0"/>
            </a:endParaRPr>
          </a:p>
        </p:txBody>
      </p:sp>
      <p:pic>
        <p:nvPicPr>
          <p:cNvPr id="144389" name="Picture 5" descr="http://cms.ukintpress.com/UserFiles/Image/TTT%20images/Hong-Kog-Police-Operation-of-the-Laser-Gun.jpg"/>
          <p:cNvPicPr>
            <a:picLocks noChangeAspect="1" noChangeArrowheads="1"/>
          </p:cNvPicPr>
          <p:nvPr/>
        </p:nvPicPr>
        <p:blipFill>
          <a:blip r:embed="rId3" cstate="print"/>
          <a:srcRect/>
          <a:stretch>
            <a:fillRect/>
          </a:stretch>
        </p:blipFill>
        <p:spPr bwMode="auto">
          <a:xfrm>
            <a:off x="6095999" y="990600"/>
            <a:ext cx="2708031" cy="10668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descr="http://cnx.org/content/m42256/latest/Figure_18_02_03a.jpg"/>
          <p:cNvPicPr>
            <a:picLocks noChangeAspect="1" noChangeArrowheads="1"/>
          </p:cNvPicPr>
          <p:nvPr/>
        </p:nvPicPr>
        <p:blipFill>
          <a:blip r:embed="rId2" cstate="print"/>
          <a:srcRect/>
          <a:stretch>
            <a:fillRect/>
          </a:stretch>
        </p:blipFill>
        <p:spPr bwMode="auto">
          <a:xfrm>
            <a:off x="4343400" y="152400"/>
            <a:ext cx="4642033" cy="2752725"/>
          </a:xfrm>
          <a:prstGeom prst="rect">
            <a:avLst/>
          </a:prstGeom>
          <a:noFill/>
        </p:spPr>
      </p:pic>
      <p:sp>
        <p:nvSpPr>
          <p:cNvPr id="4" name="Rectangle 1"/>
          <p:cNvSpPr>
            <a:spLocks noChangeArrowheads="1"/>
          </p:cNvSpPr>
          <p:nvPr/>
        </p:nvSpPr>
        <p:spPr bwMode="auto">
          <a:xfrm>
            <a:off x="152400" y="547301"/>
            <a:ext cx="4191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mn-lt"/>
                <a:ea typeface="Calibri" pitchFamily="34" charset="0"/>
                <a:cs typeface="Times New Roman" pitchFamily="18" charset="0"/>
              </a:rPr>
              <a:t>Sample Question: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n-lt"/>
                <a:ea typeface="Calibri" pitchFamily="34" charset="0"/>
                <a:cs typeface="Times New Roman" pitchFamily="18" charset="0"/>
              </a:rPr>
              <a:t>A bat flying at 10 m/s sends a sound wave</a:t>
            </a:r>
            <a:r>
              <a:rPr kumimoji="0" lang="en-US" b="0" i="0" u="none" strike="noStrike" cap="none" normalizeH="0" dirty="0">
                <a:ln>
                  <a:noFill/>
                </a:ln>
                <a:solidFill>
                  <a:schemeClr val="tx1"/>
                </a:solidFill>
                <a:effectLst/>
                <a:latin typeface="+mn-lt"/>
                <a:ea typeface="Calibri" pitchFamily="34" charset="0"/>
                <a:cs typeface="Times New Roman" pitchFamily="18" charset="0"/>
              </a:rPr>
              <a:t> of frequency 100 Hz. If it receives the reflected frequency of 80 Hz from an insect what would be the speed of the insect</a:t>
            </a:r>
            <a:endParaRPr kumimoji="0" lang="en-US" b="0" i="0" u="none" strike="noStrike" cap="none" normalizeH="0" baseline="0" dirty="0">
              <a:ln>
                <a:noFill/>
              </a:ln>
              <a:solidFill>
                <a:schemeClr val="tx1"/>
              </a:solidFill>
              <a:effectLst/>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cs typeface="Arial" pitchFamily="34" charset="0"/>
            </a:endParaRPr>
          </a:p>
        </p:txBody>
      </p:sp>
      <mc:AlternateContent xmlns:mc="http://schemas.openxmlformats.org/markup-compatibility/2006" xmlns:p14="http://schemas.microsoft.com/office/powerpoint/2010/main">
        <mc:Choice Requires="p14">
          <p:contentPart p14:bwMode="auto" r:id="rId3">
            <p14:nvContentPartPr>
              <p14:cNvPr id="28" name="Ink 27">
                <a:extLst>
                  <a:ext uri="{FF2B5EF4-FFF2-40B4-BE49-F238E27FC236}">
                    <a16:creationId xmlns:a16="http://schemas.microsoft.com/office/drawing/2014/main" id="{65FCEF01-37B5-4C9E-8C92-F270D17FC20A}"/>
                  </a:ext>
                </a:extLst>
              </p14:cNvPr>
              <p14:cNvContentPartPr/>
              <p14:nvPr/>
            </p14:nvContentPartPr>
            <p14:xfrm>
              <a:off x="572319" y="3466962"/>
              <a:ext cx="8640" cy="4320"/>
            </p14:xfrm>
          </p:contentPart>
        </mc:Choice>
        <mc:Fallback xmlns="">
          <p:pic>
            <p:nvPicPr>
              <p:cNvPr id="28" name="Ink 27">
                <a:extLst>
                  <a:ext uri="{FF2B5EF4-FFF2-40B4-BE49-F238E27FC236}">
                    <a16:creationId xmlns:a16="http://schemas.microsoft.com/office/drawing/2014/main" id="{65FCEF01-37B5-4C9E-8C92-F270D17FC20A}"/>
                  </a:ext>
                </a:extLst>
              </p:cNvPr>
              <p:cNvPicPr/>
              <p:nvPr/>
            </p:nvPicPr>
            <p:blipFill>
              <a:blip r:embed="rId4"/>
              <a:stretch>
                <a:fillRect/>
              </a:stretch>
            </p:blipFill>
            <p:spPr>
              <a:xfrm>
                <a:off x="563319" y="3457962"/>
                <a:ext cx="26280" cy="21960"/>
              </a:xfrm>
              <a:prstGeom prst="rect">
                <a:avLst/>
              </a:prstGeom>
            </p:spPr>
          </p:pic>
        </mc:Fallback>
      </mc:AlternateContent>
      <p:sp>
        <p:nvSpPr>
          <p:cNvPr id="42" name="TextBox 41">
            <a:extLst>
              <a:ext uri="{FF2B5EF4-FFF2-40B4-BE49-F238E27FC236}">
                <a16:creationId xmlns:a16="http://schemas.microsoft.com/office/drawing/2014/main" id="{F2D247FC-75B5-4C61-B5F4-BAA3BFFFBC5F}"/>
              </a:ext>
            </a:extLst>
          </p:cNvPr>
          <p:cNvSpPr txBox="1"/>
          <p:nvPr/>
        </p:nvSpPr>
        <p:spPr>
          <a:xfrm>
            <a:off x="6350520" y="3075713"/>
            <a:ext cx="2336280" cy="3693319"/>
          </a:xfrm>
          <a:prstGeom prst="rect">
            <a:avLst/>
          </a:prstGeom>
          <a:noFill/>
        </p:spPr>
        <p:txBody>
          <a:bodyPr wrap="square">
            <a:spAutoFit/>
          </a:bodyPr>
          <a:lstStyle/>
          <a:p>
            <a:r>
              <a:rPr lang="en-US" b="0" i="0" dirty="0">
                <a:solidFill>
                  <a:srgbClr val="111111"/>
                </a:solidFill>
                <a:effectLst/>
                <a:latin typeface="Helvetica Neue"/>
              </a:rPr>
              <a:t>A train approaches a mountain at a speed of 24.2 m/s. The train engineer sounds a whistle that emits a frequency of 420 Hz. What will be the sound frequency that the engineer hears reflected off the mountain? ( speed of sound =340 m/s)</a:t>
            </a:r>
            <a:endParaRPr lang="en-US" dirty="0"/>
          </a:p>
        </p:txBody>
      </p:sp>
    </p:spTree>
    <p:extLst>
      <p:ext uri="{BB962C8B-B14F-4D97-AF65-F5344CB8AC3E}">
        <p14:creationId xmlns:p14="http://schemas.microsoft.com/office/powerpoint/2010/main" val="3459315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ChangeArrowheads="1"/>
          </p:cNvSpPr>
          <p:nvPr/>
        </p:nvSpPr>
        <p:spPr bwMode="auto">
          <a:xfrm>
            <a:off x="310004" y="228600"/>
            <a:ext cx="57912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ea typeface="Calibri" pitchFamily="34" charset="0"/>
                <a:cs typeface="Times New Roman" pitchFamily="18" charset="0"/>
              </a:rPr>
              <a:t>Sample Question: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Calibri" pitchFamily="34" charset="0"/>
                <a:cs typeface="Times New Roman" pitchFamily="18" charset="0"/>
              </a:rPr>
              <a:t>A stationary policeman sends a sound wave of frequency 550 Hz towards a car approaching him. The reflected frequency detected by the policeman is 620Hz.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Calibri" pitchFamily="34" charset="0"/>
                <a:cs typeface="Times New Roman" pitchFamily="18" charset="0"/>
              </a:rPr>
              <a:t>(a)What is the speed of the car?</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Calibri" pitchFamily="34" charset="0"/>
                <a:cs typeface="Times New Roman" pitchFamily="18" charset="0"/>
              </a:rPr>
              <a:t>(b) What frequency the police would detect if the police car with speed 10m/s is chasing </a:t>
            </a:r>
            <a:r>
              <a:rPr lang="en-US" sz="1400" dirty="0">
                <a:latin typeface="+mn-lt"/>
                <a:ea typeface="Calibri" pitchFamily="34" charset="0"/>
                <a:cs typeface="Times New Roman" pitchFamily="18" charset="0"/>
              </a:rPr>
              <a:t>another</a:t>
            </a:r>
            <a:r>
              <a:rPr kumimoji="0" lang="en-US" sz="1400" b="0" i="0" u="none" strike="noStrike" cap="none" normalizeH="0" baseline="0" dirty="0">
                <a:ln>
                  <a:noFill/>
                </a:ln>
                <a:solidFill>
                  <a:schemeClr val="tx1"/>
                </a:solidFill>
                <a:effectLst/>
                <a:latin typeface="+mn-lt"/>
                <a:ea typeface="Calibri" pitchFamily="34" charset="0"/>
                <a:cs typeface="Times New Roman" pitchFamily="18" charset="0"/>
              </a:rPr>
              <a:t> car in the same direction?</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Calibri" pitchFamily="34" charset="0"/>
                <a:cs typeface="Times New Roman" pitchFamily="18" charset="0"/>
              </a:rPr>
              <a:t>(c) What frequency the police would detect if the police car is moving with 10m/s and send the wave to a nearby tree?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cs typeface="Arial" pitchFamily="34" charset="0"/>
            </a:endParaRPr>
          </a:p>
        </p:txBody>
      </p:sp>
      <p:pic>
        <p:nvPicPr>
          <p:cNvPr id="144389" name="Picture 5" descr="http://cms.ukintpress.com/UserFiles/Image/TTT%20images/Hong-Kog-Police-Operation-of-the-Laser-Gun.jpg"/>
          <p:cNvPicPr>
            <a:picLocks noChangeAspect="1" noChangeArrowheads="1"/>
          </p:cNvPicPr>
          <p:nvPr/>
        </p:nvPicPr>
        <p:blipFill>
          <a:blip r:embed="rId2" cstate="print"/>
          <a:srcRect/>
          <a:stretch>
            <a:fillRect/>
          </a:stretch>
        </p:blipFill>
        <p:spPr bwMode="auto">
          <a:xfrm>
            <a:off x="6400800" y="990600"/>
            <a:ext cx="2403230" cy="1066800"/>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74A8B9CE-F2AD-49BC-AF76-D75F870CA9C8}"/>
                  </a:ext>
                </a:extLst>
              </p14:cNvPr>
              <p14:cNvContentPartPr/>
              <p14:nvPr/>
            </p14:nvContentPartPr>
            <p14:xfrm>
              <a:off x="8052759" y="2026962"/>
              <a:ext cx="21960" cy="45000"/>
            </p14:xfrm>
          </p:contentPart>
        </mc:Choice>
        <mc:Fallback xmlns="">
          <p:pic>
            <p:nvPicPr>
              <p:cNvPr id="19" name="Ink 18">
                <a:extLst>
                  <a:ext uri="{FF2B5EF4-FFF2-40B4-BE49-F238E27FC236}">
                    <a16:creationId xmlns:a16="http://schemas.microsoft.com/office/drawing/2014/main" id="{74A8B9CE-F2AD-49BC-AF76-D75F870CA9C8}"/>
                  </a:ext>
                </a:extLst>
              </p:cNvPr>
              <p:cNvPicPr/>
              <p:nvPr/>
            </p:nvPicPr>
            <p:blipFill>
              <a:blip r:embed="rId4"/>
              <a:stretch>
                <a:fillRect/>
              </a:stretch>
            </p:blipFill>
            <p:spPr>
              <a:xfrm>
                <a:off x="8044119" y="2017962"/>
                <a:ext cx="39600" cy="62640"/>
              </a:xfrm>
              <a:prstGeom prst="rect">
                <a:avLst/>
              </a:prstGeom>
            </p:spPr>
          </p:pic>
        </mc:Fallback>
      </mc:AlternateContent>
    </p:spTree>
    <p:extLst>
      <p:ext uri="{BB962C8B-B14F-4D97-AF65-F5344CB8AC3E}">
        <p14:creationId xmlns:p14="http://schemas.microsoft.com/office/powerpoint/2010/main" val="8370380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txBox="1">
            <a:spLocks noChangeArrowheads="1"/>
          </p:cNvSpPr>
          <p:nvPr/>
        </p:nvSpPr>
        <p:spPr bwMode="auto">
          <a:xfrm>
            <a:off x="304800" y="0"/>
            <a:ext cx="8534400" cy="2438400"/>
          </a:xfrm>
          <a:prstGeom prst="rect">
            <a:avLst/>
          </a:prstGeom>
          <a:noFill/>
          <a:ln w="76200">
            <a:noFill/>
            <a:miter lim="800000"/>
            <a:headEnd/>
            <a:tailEnd/>
          </a:ln>
        </p:spPr>
        <p:txBody>
          <a:bodyPr/>
          <a:lstStyle/>
          <a:p>
            <a:r>
              <a:rPr lang="en-US" b="1" dirty="0"/>
              <a:t>Ch17-Book’s Problem </a:t>
            </a:r>
            <a:r>
              <a:rPr lang="en-US" dirty="0"/>
              <a:t>. </a:t>
            </a:r>
          </a:p>
          <a:p>
            <a:r>
              <a:rPr lang="en-US" dirty="0"/>
              <a:t>A sound source A and a reflecting source B move directly towards each other. Relative to the air, the speed of source A is 29.9 m/s, the speed of surface B is 65.8m/s and the speed of the sound is 329m/s. The source emits wave at frequency 1200 Hz as measured in the source frame. In the reflector frame, what are the (a) frequency and (b) wavelength of the arriving sound </a:t>
            </a:r>
            <a:r>
              <a:rPr lang="en-US" dirty="0" err="1"/>
              <a:t>waves?In</a:t>
            </a:r>
            <a:r>
              <a:rPr lang="en-US" dirty="0"/>
              <a:t> the source frame, what are the (c) frequency and (d) wavelength of the sound waves </a:t>
            </a:r>
            <a:r>
              <a:rPr lang="en-US" dirty="0" err="1"/>
              <a:t>relfected</a:t>
            </a:r>
            <a:r>
              <a:rPr lang="en-US" dirty="0"/>
              <a:t> back to the source? Answers: (a)1580 Hz, (b) 0.2m (c) 2160 Hz (d)0.15m</a:t>
            </a:r>
          </a:p>
        </p:txBody>
      </p:sp>
      <p:sp>
        <p:nvSpPr>
          <p:cNvPr id="4" name="Rectangle 4"/>
          <p:cNvSpPr txBox="1">
            <a:spLocks noChangeArrowheads="1"/>
          </p:cNvSpPr>
          <p:nvPr/>
        </p:nvSpPr>
        <p:spPr bwMode="auto">
          <a:xfrm>
            <a:off x="304800" y="2590800"/>
            <a:ext cx="8534400" cy="2362200"/>
          </a:xfrm>
          <a:prstGeom prst="rect">
            <a:avLst/>
          </a:prstGeom>
          <a:noFill/>
          <a:ln w="76200">
            <a:noFill/>
            <a:miter lim="800000"/>
            <a:headEnd/>
            <a:tailEnd/>
          </a:ln>
        </p:spPr>
        <p:txBody>
          <a:bodyPr/>
          <a:lstStyle/>
          <a:p>
            <a:r>
              <a:rPr lang="en-US" b="1" dirty="0"/>
              <a:t>Ch17-Book’s Problem:</a:t>
            </a:r>
          </a:p>
          <a:p>
            <a:r>
              <a:rPr lang="en-US" dirty="0"/>
              <a:t>A girl is sitting near the open window of a train that is moving at a velocity of 10m/s to the east. The girl’s uncle stands near the tracks and watches the train move away. The locomotive whistle emits sound at frequency 500 Hz. The air is still. (a) What frequency does the uncle hear? (b) What frequency does the girl hear? A wind begins to blow from the east at 10 m/s. (c) What frequency does the uncle hear? (d) What frequency does the girl hear? Answer:  (a) 485.8 Hz (b) 500 Hz (c) 486.2 Hz (d) 500 Hz</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667000" y="0"/>
            <a:ext cx="2590774" cy="707886"/>
          </a:xfrm>
          <a:prstGeom prst="rect">
            <a:avLst/>
          </a:prstGeom>
          <a:noFill/>
          <a:ln w="9525">
            <a:noFill/>
            <a:miter lim="800000"/>
            <a:headEnd/>
            <a:tailEnd/>
          </a:ln>
        </p:spPr>
        <p:txBody>
          <a:bodyPr wrap="none">
            <a:spAutoFit/>
          </a:bodyPr>
          <a:lstStyle/>
          <a:p>
            <a:pPr algn="ctr"/>
            <a:r>
              <a:rPr lang="en-US" sz="4000" dirty="0">
                <a:latin typeface="Calibri" pitchFamily="34" charset="0"/>
              </a:rPr>
              <a:t>T-111-Ch17</a:t>
            </a:r>
          </a:p>
        </p:txBody>
      </p:sp>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5" name="Rectangle 14"/>
          <p:cNvSpPr/>
          <p:nvPr/>
        </p:nvSpPr>
        <p:spPr>
          <a:xfrm>
            <a:off x="304800" y="2970074"/>
            <a:ext cx="8229600" cy="1077218"/>
          </a:xfrm>
          <a:prstGeom prst="rect">
            <a:avLst/>
          </a:prstGeom>
        </p:spPr>
        <p:txBody>
          <a:bodyPr wrap="square">
            <a:spAutoFit/>
          </a:bodyPr>
          <a:lstStyle/>
          <a:p>
            <a:r>
              <a:rPr lang="en-US" sz="1600" b="1" dirty="0">
                <a:latin typeface="+mn-lt"/>
              </a:rPr>
              <a:t>Q6. </a:t>
            </a:r>
            <a:r>
              <a:rPr lang="en-US" sz="1600" dirty="0">
                <a:latin typeface="+mn-lt"/>
              </a:rPr>
              <a:t>During a typical workday of eight hours, the average sound intensity arriving at a human ear is 1.8 × 10</a:t>
            </a:r>
            <a:r>
              <a:rPr lang="en-US" sz="1600" baseline="30000" dirty="0">
                <a:latin typeface="+mn-lt"/>
              </a:rPr>
              <a:t>-5 </a:t>
            </a:r>
            <a:r>
              <a:rPr lang="en-US" sz="1600" dirty="0">
                <a:latin typeface="+mn-lt"/>
              </a:rPr>
              <a:t>W/m</a:t>
            </a:r>
            <a:r>
              <a:rPr lang="en-US" sz="1600" baseline="30000" dirty="0">
                <a:latin typeface="+mn-lt"/>
              </a:rPr>
              <a:t>2</a:t>
            </a:r>
            <a:r>
              <a:rPr lang="en-US" sz="1600" dirty="0">
                <a:latin typeface="+mn-lt"/>
              </a:rPr>
              <a:t>. If the area of the human ear through which the sound passes is 2.1 cm</a:t>
            </a:r>
            <a:r>
              <a:rPr lang="en-US" sz="1600" baseline="30000" dirty="0">
                <a:latin typeface="+mn-lt"/>
              </a:rPr>
              <a:t>2</a:t>
            </a:r>
            <a:r>
              <a:rPr lang="en-US" sz="1600" dirty="0">
                <a:latin typeface="+mn-lt"/>
              </a:rPr>
              <a:t>, what is the total energy entering each ear during the workday? </a:t>
            </a:r>
          </a:p>
          <a:p>
            <a:r>
              <a:rPr lang="en-US" sz="1600" dirty="0">
                <a:latin typeface="+mn-lt"/>
              </a:rPr>
              <a:t>A) 1.1 × 10</a:t>
            </a:r>
            <a:r>
              <a:rPr lang="en-US" sz="1600" baseline="30000" dirty="0">
                <a:latin typeface="+mn-lt"/>
              </a:rPr>
              <a:t>–4  </a:t>
            </a:r>
            <a:r>
              <a:rPr lang="en-US" sz="1600" dirty="0">
                <a:latin typeface="+mn-lt"/>
              </a:rPr>
              <a:t>J</a:t>
            </a:r>
          </a:p>
        </p:txBody>
      </p:sp>
      <p:sp>
        <p:nvSpPr>
          <p:cNvPr id="16" name="Rectangle 15"/>
          <p:cNvSpPr/>
          <p:nvPr/>
        </p:nvSpPr>
        <p:spPr>
          <a:xfrm>
            <a:off x="304800" y="685800"/>
            <a:ext cx="6705600" cy="1569660"/>
          </a:xfrm>
          <a:prstGeom prst="rect">
            <a:avLst/>
          </a:prstGeom>
        </p:spPr>
        <p:txBody>
          <a:bodyPr wrap="square">
            <a:spAutoFit/>
          </a:bodyPr>
          <a:lstStyle/>
          <a:p>
            <a:r>
              <a:rPr lang="en-US" sz="1600" dirty="0">
                <a:latin typeface="+mn-lt"/>
              </a:rPr>
              <a:t>Q5. Two transmitters, S1 and S2, shown in </a:t>
            </a:r>
            <a:r>
              <a:rPr lang="en-US" sz="1600" b="1" dirty="0">
                <a:latin typeface="+mn-lt"/>
              </a:rPr>
              <a:t>Figure 1, </a:t>
            </a:r>
            <a:r>
              <a:rPr lang="en-US" sz="1600" dirty="0">
                <a:latin typeface="+mn-lt"/>
              </a:rPr>
              <a:t>emit identical sound waves at a frequency of 680 Hz. The transmitters are separated by a distance of 2.0 m. Consider a big circle of radius </a:t>
            </a:r>
            <a:r>
              <a:rPr lang="en-US" sz="1600" i="1" dirty="0">
                <a:latin typeface="+mn-lt"/>
              </a:rPr>
              <a:t>R with its center halfway between these transmitters. How many interference minima are there on this big circle? Take the speed of sound in air to be 340 m/s. </a:t>
            </a:r>
          </a:p>
          <a:p>
            <a:r>
              <a:rPr lang="en-US" sz="1600" dirty="0">
                <a:latin typeface="+mn-lt"/>
              </a:rPr>
              <a:t>A) 16</a:t>
            </a:r>
          </a:p>
        </p:txBody>
      </p:sp>
      <p:sp>
        <p:nvSpPr>
          <p:cNvPr id="17" name="Rectangle 16"/>
          <p:cNvSpPr/>
          <p:nvPr/>
        </p:nvSpPr>
        <p:spPr>
          <a:xfrm>
            <a:off x="304800" y="4495800"/>
            <a:ext cx="6324600" cy="1077218"/>
          </a:xfrm>
          <a:prstGeom prst="rect">
            <a:avLst/>
          </a:prstGeom>
        </p:spPr>
        <p:txBody>
          <a:bodyPr wrap="square">
            <a:spAutoFit/>
          </a:bodyPr>
          <a:lstStyle/>
          <a:p>
            <a:r>
              <a:rPr lang="en-US" sz="1600" b="1" dirty="0">
                <a:latin typeface="+mn-lt"/>
              </a:rPr>
              <a:t>Q7. </a:t>
            </a:r>
            <a:r>
              <a:rPr lang="en-US" sz="1600" dirty="0">
                <a:latin typeface="+mn-lt"/>
              </a:rPr>
              <a:t>A tube closed at one end resonates in the standing wave pattern shown in </a:t>
            </a:r>
            <a:r>
              <a:rPr lang="en-US" sz="1600" b="1" dirty="0">
                <a:latin typeface="+mn-lt"/>
              </a:rPr>
              <a:t>Figure 2. </a:t>
            </a:r>
            <a:r>
              <a:rPr lang="en-US" sz="1600" dirty="0">
                <a:latin typeface="+mn-lt"/>
              </a:rPr>
              <a:t>If the length of the tube is 0.500 m, and the speed of sound in air is 343 m/s, what is the frequency of the emitted sound? </a:t>
            </a:r>
          </a:p>
          <a:p>
            <a:r>
              <a:rPr lang="en-US" sz="1600" dirty="0">
                <a:latin typeface="+mn-lt"/>
              </a:rPr>
              <a:t>A) 858 Hz</a:t>
            </a:r>
          </a:p>
        </p:txBody>
      </p:sp>
      <p:pic>
        <p:nvPicPr>
          <p:cNvPr id="58370" name="Picture 2"/>
          <p:cNvPicPr>
            <a:picLocks noChangeAspect="1" noChangeArrowheads="1"/>
          </p:cNvPicPr>
          <p:nvPr/>
        </p:nvPicPr>
        <p:blipFill>
          <a:blip r:embed="rId2" cstate="print"/>
          <a:srcRect/>
          <a:stretch>
            <a:fillRect/>
          </a:stretch>
        </p:blipFill>
        <p:spPr bwMode="auto">
          <a:xfrm>
            <a:off x="6845848" y="457200"/>
            <a:ext cx="2174327" cy="1905000"/>
          </a:xfrm>
          <a:prstGeom prst="rect">
            <a:avLst/>
          </a:prstGeom>
          <a:noFill/>
          <a:ln w="9525">
            <a:noFill/>
            <a:miter lim="800000"/>
            <a:headEnd/>
            <a:tailEnd/>
          </a:ln>
          <a:effectLst/>
        </p:spPr>
      </p:pic>
      <p:pic>
        <p:nvPicPr>
          <p:cNvPr id="58371" name="Picture 3"/>
          <p:cNvPicPr>
            <a:picLocks noChangeAspect="1" noChangeArrowheads="1"/>
          </p:cNvPicPr>
          <p:nvPr/>
        </p:nvPicPr>
        <p:blipFill>
          <a:blip r:embed="rId3" cstate="print"/>
          <a:srcRect/>
          <a:stretch>
            <a:fillRect/>
          </a:stretch>
        </p:blipFill>
        <p:spPr bwMode="auto">
          <a:xfrm>
            <a:off x="6629400" y="4495800"/>
            <a:ext cx="2209800" cy="1034505"/>
          </a:xfrm>
          <a:prstGeom prst="rect">
            <a:avLst/>
          </a:prstGeom>
          <a:noFill/>
          <a:ln w="9525">
            <a:noFill/>
            <a:miter lim="800000"/>
            <a:headEnd/>
            <a:tailEnd/>
          </a:ln>
          <a:effectLst/>
        </p:spPr>
      </p:pic>
      <p:sp>
        <p:nvSpPr>
          <p:cNvPr id="18" name="Rectangle 17"/>
          <p:cNvSpPr/>
          <p:nvPr/>
        </p:nvSpPr>
        <p:spPr>
          <a:xfrm>
            <a:off x="228600" y="5780782"/>
            <a:ext cx="8686800" cy="1077218"/>
          </a:xfrm>
          <a:prstGeom prst="rect">
            <a:avLst/>
          </a:prstGeom>
        </p:spPr>
        <p:txBody>
          <a:bodyPr wrap="square">
            <a:spAutoFit/>
          </a:bodyPr>
          <a:lstStyle/>
          <a:p>
            <a:r>
              <a:rPr lang="en-US" sz="1600" dirty="0">
                <a:latin typeface="+mn-lt"/>
              </a:rPr>
              <a:t>Q7: Two cars are traveling in opposite directions at the same speed when one of the drivers sounds the horn of his car, which has a frequency of 544 Hz. The other driver hears the frequency as 563 Hz. If the speed of sound in air is 344 m/s, what is the speed of the cars? </a:t>
            </a:r>
          </a:p>
          <a:p>
            <a:r>
              <a:rPr lang="en-US" sz="1600" dirty="0">
                <a:latin typeface="+mn-lt"/>
              </a:rPr>
              <a:t>A) 5.90 m/s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4025B1-5CEF-42AC-96A0-5F7B57678ECF}"/>
              </a:ext>
            </a:extLst>
          </p:cNvPr>
          <p:cNvSpPr/>
          <p:nvPr/>
        </p:nvSpPr>
        <p:spPr>
          <a:xfrm>
            <a:off x="5257800" y="5570006"/>
            <a:ext cx="1727670" cy="11731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9893" y="1825003"/>
            <a:ext cx="8533105" cy="369332"/>
          </a:xfrm>
          <a:prstGeom prst="rect">
            <a:avLst/>
          </a:prstGeom>
          <a:noFill/>
        </p:spPr>
        <p:txBody>
          <a:bodyPr wrap="none" rtlCol="0">
            <a:spAutoFit/>
          </a:bodyPr>
          <a:lstStyle/>
          <a:p>
            <a:r>
              <a:rPr lang="en-US" dirty="0"/>
              <a:t>But in media there is change in pressure and change in density happen regularly</a:t>
            </a:r>
          </a:p>
        </p:txBody>
      </p:sp>
      <mc:AlternateContent xmlns:mc="http://schemas.openxmlformats.org/markup-compatibility/2006" xmlns:a14="http://schemas.microsoft.com/office/drawing/2010/main">
        <mc:Choice Requires="a14">
          <p:sp>
            <p:nvSpPr>
              <p:cNvPr id="4" name="TextBox 3"/>
              <p:cNvSpPr txBox="1"/>
              <p:nvPr/>
            </p:nvSpPr>
            <p:spPr>
              <a:xfrm>
                <a:off x="1573094" y="692103"/>
                <a:ext cx="3588803" cy="1078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𝜏</m:t>
                              </m:r>
                            </m:num>
                            <m:den>
                              <m:r>
                                <a:rPr lang="en-US" b="0" i="1" smtClean="0">
                                  <a:latin typeface="Cambria Math" panose="02040503050406030204" pitchFamily="18" charset="0"/>
                                  <a:ea typeface="Cambria Math" panose="02040503050406030204" pitchFamily="18" charset="0"/>
                                </a:rPr>
                                <m:t>𝜇</m:t>
                              </m:r>
                            </m:den>
                          </m:f>
                        </m:e>
                      </m:rad>
                      <m:r>
                        <a:rPr lang="en-US" i="1">
                          <a:latin typeface="Cambria Math" panose="02040503050406030204" pitchFamily="18" charset="0"/>
                          <a:ea typeface="Cambria Math" panose="02040503050406030204" pitchFamily="18" charset="0"/>
                        </a:rPr>
                        <m:t>=</m:t>
                      </m:r>
                      <m:rad>
                        <m:radPr>
                          <m:degHide m:val="on"/>
                          <m:ctrlPr>
                            <a:rPr lang="en-US" i="1" smtClean="0">
                              <a:latin typeface="Cambria Math" panose="02040503050406030204" pitchFamily="18" charset="0"/>
                              <a:ea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𝜏</m:t>
                              </m:r>
                            </m:num>
                            <m:den>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𝐿</m:t>
                                  </m:r>
                                </m:den>
                              </m:f>
                            </m:den>
                          </m:f>
                        </m:e>
                      </m:rad>
                      <m:r>
                        <a:rPr lang="en-US" b="0" i="1" smtClean="0">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𝜏</m:t>
                                  </m:r>
                                </m:num>
                                <m:den>
                                  <m:r>
                                    <a:rPr lang="en-US" i="1">
                                      <a:latin typeface="Cambria Math" panose="02040503050406030204" pitchFamily="18" charset="0"/>
                                    </a:rPr>
                                    <m:t>𝐴</m:t>
                                  </m:r>
                                </m:den>
                              </m:f>
                            </m:num>
                            <m:den>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𝐿𝐴</m:t>
                                  </m:r>
                                </m:den>
                              </m:f>
                            </m:den>
                          </m:f>
                        </m:e>
                      </m:rad>
                      <m:r>
                        <a:rPr lang="en-US" i="1">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𝜏</m:t>
                                  </m:r>
                                </m:num>
                                <m:den>
                                  <m:r>
                                    <a:rPr lang="en-US" i="1">
                                      <a:latin typeface="Cambria Math" panose="02040503050406030204" pitchFamily="18" charset="0"/>
                                    </a:rPr>
                                    <m:t>𝐴</m:t>
                                  </m:r>
                                </m:den>
                              </m:f>
                            </m:num>
                            <m:den>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𝑉</m:t>
                                  </m:r>
                                </m:den>
                              </m:f>
                            </m:den>
                          </m:f>
                        </m:e>
                      </m:rad>
                      <m:r>
                        <a:rPr lang="en-US" i="1">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ea typeface="Cambria Math" panose="02040503050406030204" pitchFamily="18" charset="0"/>
                                </a:rPr>
                                <m:t>𝜌</m:t>
                              </m:r>
                            </m:den>
                          </m:f>
                        </m:e>
                      </m:ra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73094" y="692103"/>
                <a:ext cx="3588803" cy="1078500"/>
              </a:xfrm>
              <a:prstGeom prst="rect">
                <a:avLst/>
              </a:prstGeom>
              <a:blipFill rotWithShape="0">
                <a:blip r:embed="rId2"/>
                <a:stretch>
                  <a:fillRect/>
                </a:stretch>
              </a:blipFill>
            </p:spPr>
            <p:txBody>
              <a:bodyPr/>
              <a:lstStyle/>
              <a:p>
                <a:r>
                  <a:rPr lang="en-US">
                    <a:noFill/>
                  </a:rPr>
                  <a:t> </a:t>
                </a:r>
              </a:p>
            </p:txBody>
          </p:sp>
        </mc:Fallback>
      </mc:AlternateContent>
      <p:grpSp>
        <p:nvGrpSpPr>
          <p:cNvPr id="20" name="Group 19"/>
          <p:cNvGrpSpPr/>
          <p:nvPr/>
        </p:nvGrpSpPr>
        <p:grpSpPr>
          <a:xfrm>
            <a:off x="1420694" y="2286143"/>
            <a:ext cx="3359051" cy="818366"/>
            <a:chOff x="1371600" y="1746440"/>
            <a:chExt cx="3359051" cy="818366"/>
          </a:xfrm>
        </p:grpSpPr>
        <mc:AlternateContent xmlns:mc="http://schemas.openxmlformats.org/markup-compatibility/2006" xmlns:a14="http://schemas.microsoft.com/office/drawing/2010/main">
          <mc:Choice Requires="a14">
            <p:sp>
              <p:nvSpPr>
                <p:cNvPr id="5" name="TextBox 4"/>
                <p:cNvSpPr txBox="1"/>
                <p:nvPr/>
              </p:nvSpPr>
              <p:spPr>
                <a:xfrm>
                  <a:off x="1371600" y="1746440"/>
                  <a:ext cx="937885"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i="1">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𝑝</m:t>
                                </m:r>
                              </m:num>
                              <m:den>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𝜌</m:t>
                                </m:r>
                              </m:den>
                            </m:f>
                          </m:e>
                        </m:ra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371600" y="1746440"/>
                  <a:ext cx="937885" cy="818366"/>
                </a:xfrm>
                <a:prstGeom prst="rect">
                  <a:avLst/>
                </a:prstGeom>
                <a:blipFill rotWithShape="0">
                  <a:blip r:embed="rId3"/>
                  <a:stretch>
                    <a:fillRect/>
                  </a:stretch>
                </a:blipFill>
              </p:spPr>
              <p:txBody>
                <a:bodyPr/>
                <a:lstStyle/>
                <a:p>
                  <a:r>
                    <a:rPr lang="en-US">
                      <a:noFill/>
                    </a:rPr>
                    <a:t> </a:t>
                  </a:r>
                </a:p>
              </p:txBody>
            </p:sp>
          </mc:Fallback>
        </mc:AlternateContent>
        <p:sp>
          <p:nvSpPr>
            <p:cNvPr id="6" name="Right Arrow 5"/>
            <p:cNvSpPr/>
            <p:nvPr/>
          </p:nvSpPr>
          <p:spPr>
            <a:xfrm>
              <a:off x="2674399" y="2069323"/>
              <a:ext cx="609600" cy="2065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3528591" y="2029197"/>
                  <a:ext cx="12020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 =</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𝜌</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528591" y="2029197"/>
                  <a:ext cx="1202060" cy="276999"/>
                </a:xfrm>
                <a:prstGeom prst="rect">
                  <a:avLst/>
                </a:prstGeom>
                <a:blipFill rotWithShape="0">
                  <a:blip r:embed="rId4"/>
                  <a:stretch>
                    <a:fillRect l="-4061" t="-2174" r="-4061" b="-26087"/>
                  </a:stretch>
                </a:blipFill>
              </p:spPr>
              <p:txBody>
                <a:bodyPr/>
                <a:lstStyle/>
                <a:p>
                  <a:r>
                    <a:rPr lang="en-US">
                      <a:noFill/>
                    </a:rPr>
                    <a:t> </a:t>
                  </a:r>
                </a:p>
              </p:txBody>
            </p:sp>
          </mc:Fallback>
        </mc:AlternateContent>
      </p:grpSp>
      <p:sp>
        <p:nvSpPr>
          <p:cNvPr id="8" name="TextBox 7"/>
          <p:cNvSpPr txBox="1"/>
          <p:nvPr/>
        </p:nvSpPr>
        <p:spPr>
          <a:xfrm>
            <a:off x="1295400" y="3147786"/>
            <a:ext cx="5365571" cy="369332"/>
          </a:xfrm>
          <a:prstGeom prst="rect">
            <a:avLst/>
          </a:prstGeom>
          <a:noFill/>
        </p:spPr>
        <p:txBody>
          <a:bodyPr wrap="none" rtlCol="0">
            <a:spAutoFit/>
          </a:bodyPr>
          <a:lstStyle/>
          <a:p>
            <a:r>
              <a:rPr lang="en-US" dirty="0"/>
              <a:t>Wherever is more density there is more pressure.</a:t>
            </a:r>
          </a:p>
        </p:txBody>
      </p:sp>
      <mc:AlternateContent xmlns:mc="http://schemas.openxmlformats.org/markup-compatibility/2006" xmlns:a14="http://schemas.microsoft.com/office/drawing/2010/main">
        <mc:Choice Requires="a14">
          <p:sp>
            <p:nvSpPr>
              <p:cNvPr id="9" name="Rectangle 8"/>
              <p:cNvSpPr/>
              <p:nvPr/>
            </p:nvSpPr>
            <p:spPr>
              <a:xfrm>
                <a:off x="589893" y="3729154"/>
                <a:ext cx="17187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𝑐𝑜𝑛𝑠𝑡𝑎𝑛𝑡</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89893" y="3729154"/>
                <a:ext cx="1718740"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41190" y="4165756"/>
                <a:ext cx="17509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𝑐𝑜𝑛𝑠𝑡𝑎𝑛𝑡</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641190" y="4165756"/>
                <a:ext cx="1750929" cy="369332"/>
              </a:xfrm>
              <a:prstGeom prst="rect">
                <a:avLst/>
              </a:prstGeom>
              <a:blipFill rotWithShape="0">
                <a:blip r:embed="rId6"/>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7704" y="5038960"/>
                <a:ext cx="17983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𝜌</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i="1">
                          <a:latin typeface="Cambria Math" panose="02040503050406030204" pitchFamily="18" charset="0"/>
                        </a:rPr>
                        <m:t>=</m:t>
                      </m:r>
                      <m:r>
                        <a:rPr lang="en-US" b="0" i="1" smtClean="0">
                          <a:latin typeface="Cambria Math" panose="02040503050406030204" pitchFamily="18" charset="0"/>
                        </a:rPr>
                        <m:t>0</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57704" y="5038960"/>
                <a:ext cx="1798313" cy="369332"/>
              </a:xfrm>
              <a:prstGeom prst="rect">
                <a:avLst/>
              </a:prstGeom>
              <a:blipFill rotWithShape="0">
                <a:blip r:embed="rId7"/>
                <a:stretch>
                  <a:fillRect b="-8333"/>
                </a:stretch>
              </a:blipFill>
            </p:spPr>
            <p:txBody>
              <a:bodyPr/>
              <a:lstStyle/>
              <a:p>
                <a:r>
                  <a:rPr lang="en-US">
                    <a:noFill/>
                  </a:rPr>
                  <a:t> </a:t>
                </a:r>
              </a:p>
            </p:txBody>
          </p:sp>
        </mc:Fallback>
      </mc:AlternateContent>
      <p:sp>
        <p:nvSpPr>
          <p:cNvPr id="12" name="TextBox 11"/>
          <p:cNvSpPr txBox="1"/>
          <p:nvPr/>
        </p:nvSpPr>
        <p:spPr>
          <a:xfrm>
            <a:off x="636654" y="4602358"/>
            <a:ext cx="1603965" cy="369332"/>
          </a:xfrm>
          <a:prstGeom prst="rect">
            <a:avLst/>
          </a:prstGeom>
          <a:noFill/>
        </p:spPr>
        <p:txBody>
          <a:bodyPr wrap="none" rtlCol="0">
            <a:spAutoFit/>
          </a:bodyPr>
          <a:lstStyle/>
          <a:p>
            <a:r>
              <a:rPr lang="en-US" dirty="0">
                <a:solidFill>
                  <a:srgbClr val="0000FF"/>
                </a:solidFill>
              </a:rPr>
              <a:t>Differentiating</a:t>
            </a:r>
          </a:p>
        </p:txBody>
      </p:sp>
      <mc:AlternateContent xmlns:mc="http://schemas.openxmlformats.org/markup-compatibility/2006" xmlns:a14="http://schemas.microsoft.com/office/drawing/2010/main">
        <mc:Choice Requires="a14">
          <p:sp>
            <p:nvSpPr>
              <p:cNvPr id="13" name="Rectangle 12"/>
              <p:cNvSpPr/>
              <p:nvPr/>
            </p:nvSpPr>
            <p:spPr>
              <a:xfrm>
                <a:off x="721933" y="5500100"/>
                <a:ext cx="1433406" cy="6596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r>
                            <m:rPr>
                              <m:nor/>
                            </m:rPr>
                            <a:rPr lang="en-US" dirty="0"/>
                            <m:t> </m:t>
                          </m:r>
                        </m:num>
                        <m:den>
                          <m:r>
                            <a:rPr lang="en-US" i="1">
                              <a:latin typeface="Cambria Math" panose="02040503050406030204" pitchFamily="18" charset="0"/>
                              <a:ea typeface="Cambria Math" panose="02040503050406030204" pitchFamily="18" charset="0"/>
                            </a:rPr>
                            <m:t>𝑉</m:t>
                          </m:r>
                          <m:r>
                            <m:rPr>
                              <m:nor/>
                            </m:rPr>
                            <a:rPr lang="en-US" dirty="0"/>
                            <m:t> </m:t>
                          </m:r>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m:rPr>
                              <m:sty m:val="p"/>
                            </m:rPr>
                            <a:rPr lang="el-GR" i="1" smtClean="0">
                              <a:latin typeface="Cambria Math" panose="02040503050406030204" pitchFamily="18" charset="0"/>
                              <a:ea typeface="Cambria Math" panose="02040503050406030204" pitchFamily="18" charset="0"/>
                            </a:rPr>
                            <m:t>ρ</m:t>
                          </m:r>
                          <m:r>
                            <m:rPr>
                              <m:nor/>
                            </m:rPr>
                            <a:rPr lang="en-US" dirty="0"/>
                            <m:t> </m:t>
                          </m:r>
                        </m:num>
                        <m:den>
                          <m:r>
                            <m:rPr>
                              <m:sty m:val="p"/>
                            </m:rPr>
                            <a:rPr lang="el-GR" i="1" dirty="0" smtClean="0">
                              <a:latin typeface="Cambria Math" panose="02040503050406030204" pitchFamily="18" charset="0"/>
                              <a:ea typeface="Cambria Math" panose="02040503050406030204" pitchFamily="18" charset="0"/>
                            </a:rPr>
                            <m:t>ρ</m:t>
                          </m:r>
                          <m:r>
                            <m:rPr>
                              <m:nor/>
                            </m:rPr>
                            <a:rPr lang="en-US" dirty="0"/>
                            <m:t> </m:t>
                          </m:r>
                        </m:den>
                      </m:f>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721933" y="5500100"/>
                <a:ext cx="1433406" cy="659668"/>
              </a:xfrm>
              <a:prstGeom prst="rect">
                <a:avLst/>
              </a:prstGeom>
              <a:blipFill rotWithShape="0">
                <a:blip r:embed="rId8"/>
                <a:stretch>
                  <a:fillRect/>
                </a:stretch>
              </a:blipFill>
            </p:spPr>
            <p:txBody>
              <a:bodyPr/>
              <a:lstStyle/>
              <a:p>
                <a:r>
                  <a:rPr lang="en-US">
                    <a:noFill/>
                  </a:rPr>
                  <a:t> </a:t>
                </a:r>
              </a:p>
            </p:txBody>
          </p:sp>
        </mc:Fallback>
      </mc:AlternateContent>
      <p:sp>
        <p:nvSpPr>
          <p:cNvPr id="14" name="TextBox 13"/>
          <p:cNvSpPr txBox="1"/>
          <p:nvPr/>
        </p:nvSpPr>
        <p:spPr>
          <a:xfrm>
            <a:off x="376790" y="6096807"/>
            <a:ext cx="3966609" cy="646331"/>
          </a:xfrm>
          <a:prstGeom prst="rect">
            <a:avLst/>
          </a:prstGeom>
          <a:noFill/>
        </p:spPr>
        <p:txBody>
          <a:bodyPr wrap="square" rtlCol="0">
            <a:spAutoFit/>
          </a:bodyPr>
          <a:lstStyle/>
          <a:p>
            <a:r>
              <a:rPr lang="en-US" dirty="0"/>
              <a:t>Negative sign indicates decreasing volume creates increasing density</a:t>
            </a:r>
          </a:p>
        </p:txBody>
      </p:sp>
      <p:cxnSp>
        <p:nvCxnSpPr>
          <p:cNvPr id="16" name="Straight Connector 15"/>
          <p:cNvCxnSpPr/>
          <p:nvPr/>
        </p:nvCxnSpPr>
        <p:spPr>
          <a:xfrm>
            <a:off x="4647052" y="3581400"/>
            <a:ext cx="0" cy="2895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5257800" y="3768652"/>
                <a:ext cx="2997552"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m:rPr>
                                  <m:nor/>
                                </m:rPr>
                                <a:rPr lang="en-US" dirty="0"/>
                                <m:t> </m:t>
                              </m:r>
                            </m:num>
                            <m:den>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r>
                                    <m:rPr>
                                      <m:nor/>
                                    </m:rPr>
                                    <a:rPr lang="en-US" dirty="0"/>
                                    <m:t> </m:t>
                                  </m:r>
                                </m:num>
                                <m:den>
                                  <m:r>
                                    <a:rPr lang="en-US" i="1">
                                      <a:latin typeface="Cambria Math" panose="02040503050406030204" pitchFamily="18" charset="0"/>
                                      <a:ea typeface="Cambria Math" panose="02040503050406030204" pitchFamily="18" charset="0"/>
                                    </a:rPr>
                                    <m:t>𝑉</m:t>
                                  </m:r>
                                  <m:r>
                                    <m:rPr>
                                      <m:nor/>
                                    </m:rPr>
                                    <a:rPr lang="en-US" dirty="0"/>
                                    <m:t> </m:t>
                                  </m:r>
                                </m:den>
                              </m:f>
                            </m:den>
                          </m:f>
                        </m:e>
                      </m:d>
                      <m:r>
                        <a:rPr lang="en-US" b="0" i="0"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r>
                                <m:rPr>
                                  <m:nor/>
                                </m:rPr>
                                <a:rPr lang="en-US" dirty="0"/>
                                <m:t> </m:t>
                              </m:r>
                            </m:num>
                            <m:den>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ρ</m:t>
                                  </m:r>
                                  <m:r>
                                    <m:rPr>
                                      <m:nor/>
                                    </m:rPr>
                                    <a:rPr lang="en-US" dirty="0"/>
                                    <m:t> </m:t>
                                  </m:r>
                                </m:num>
                                <m:den>
                                  <m:r>
                                    <m:rPr>
                                      <m:sty m:val="p"/>
                                    </m:rPr>
                                    <a:rPr lang="el-GR" i="1" dirty="0">
                                      <a:latin typeface="Cambria Math" panose="02040503050406030204" pitchFamily="18" charset="0"/>
                                      <a:ea typeface="Cambria Math" panose="02040503050406030204" pitchFamily="18" charset="0"/>
                                    </a:rPr>
                                    <m:t>ρ</m:t>
                                  </m:r>
                                  <m:r>
                                    <m:rPr>
                                      <m:nor/>
                                    </m:rPr>
                                    <a:rPr lang="en-US" dirty="0"/>
                                    <m:t> </m:t>
                                  </m:r>
                                </m:den>
                              </m:f>
                            </m:den>
                          </m:f>
                        </m:e>
                      </m:d>
                      <m:r>
                        <a:rPr lang="en-US" b="0" i="1" dirty="0" smtClean="0">
                          <a:latin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r>
                                <m:rPr>
                                  <m:nor/>
                                </m:rPr>
                                <a:rPr lang="en-US" dirty="0"/>
                                <m:t> </m:t>
                              </m:r>
                            </m:num>
                            <m:den>
                              <m:r>
                                <a:rPr lang="en-US"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ρ</m:t>
                              </m:r>
                            </m:den>
                          </m:f>
                        </m:e>
                      </m:d>
                      <m:r>
                        <a:rPr lang="en-US" i="1" dirty="0" smtClean="0">
                          <a:latin typeface="Cambria Math" panose="02040503050406030204" pitchFamily="18" charset="0"/>
                          <a:ea typeface="Cambria Math" panose="02040503050406030204" pitchFamily="18" charset="0"/>
                        </a:rPr>
                        <m:t>𝜌</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5257800" y="3768652"/>
                <a:ext cx="2997552" cy="97270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795069" y="5200674"/>
                <a:ext cx="10871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𝑣</m:t>
                          </m:r>
                        </m:e>
                        <m:sup>
                          <m:r>
                            <a:rPr lang="en-US" i="1">
                              <a:latin typeface="Cambria Math" panose="02040503050406030204" pitchFamily="18" charset="0"/>
                              <a:ea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𝜌</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5795069" y="5200674"/>
                <a:ext cx="1087157" cy="369332"/>
              </a:xfrm>
              <a:prstGeom prst="rect">
                <a:avLst/>
              </a:prstGeom>
              <a:blipFill rotWithShape="0">
                <a:blip r:embed="rId10"/>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642608" y="5750585"/>
                <a:ext cx="832279"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i="1">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𝐵</m:t>
                              </m:r>
                            </m:num>
                            <m:den>
                              <m:r>
                                <a:rPr lang="en-US" i="1">
                                  <a:latin typeface="Cambria Math" panose="02040503050406030204" pitchFamily="18" charset="0"/>
                                  <a:ea typeface="Cambria Math" panose="02040503050406030204" pitchFamily="18" charset="0"/>
                                </a:rPr>
                                <m:t>𝜌</m:t>
                              </m:r>
                            </m:den>
                          </m:f>
                        </m:e>
                      </m:rad>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5642608" y="5750585"/>
                <a:ext cx="832279" cy="818366"/>
              </a:xfrm>
              <a:prstGeom prst="rect">
                <a:avLst/>
              </a:prstGeom>
              <a:blipFill rotWithShape="0">
                <a:blip r:embed="rId11"/>
                <a:stretch>
                  <a:fillRect b="-741"/>
                </a:stretch>
              </a:blipFill>
            </p:spPr>
            <p:txBody>
              <a:bodyPr/>
              <a:lstStyle/>
              <a:p>
                <a:r>
                  <a:rPr lang="en-US">
                    <a:noFill/>
                  </a:rPr>
                  <a:t> </a:t>
                </a:r>
              </a:p>
            </p:txBody>
          </p:sp>
        </mc:Fallback>
      </mc:AlternateContent>
      <p:sp>
        <p:nvSpPr>
          <p:cNvPr id="21" name="Title 7"/>
          <p:cNvSpPr txBox="1">
            <a:spLocks/>
          </p:cNvSpPr>
          <p:nvPr/>
        </p:nvSpPr>
        <p:spPr>
          <a:xfrm>
            <a:off x="304800" y="46038"/>
            <a:ext cx="8229600" cy="563562"/>
          </a:xfrm>
          <a:prstGeom prst="rect">
            <a:avLst/>
          </a:prstGeom>
          <a:ln>
            <a:noFill/>
          </a:ln>
        </p:spPr>
        <p:txBody>
          <a:bodyPr/>
          <a:lstStyle/>
          <a:p>
            <a:pPr algn="ctr" fontAlgn="auto">
              <a:spcBef>
                <a:spcPts val="0"/>
              </a:spcBef>
              <a:spcAft>
                <a:spcPts val="0"/>
              </a:spcAft>
              <a:defRPr/>
            </a:pPr>
            <a:r>
              <a:rPr lang="en-US" sz="2800" b="1" u="sng" dirty="0">
                <a:solidFill>
                  <a:srgbClr val="FF0000"/>
                </a:solidFill>
                <a:latin typeface="Comic Sans MS" pitchFamily="66" charset="0"/>
                <a:cs typeface="+mn-cs"/>
              </a:rPr>
              <a:t>Speed of Sound</a:t>
            </a:r>
          </a:p>
          <a:p>
            <a:pPr algn="ctr" fontAlgn="auto">
              <a:spcBef>
                <a:spcPts val="0"/>
              </a:spcBef>
              <a:spcAft>
                <a:spcPts val="0"/>
              </a:spcAft>
              <a:defRPr/>
            </a:pPr>
            <a:endParaRPr lang="en-US" sz="4400" b="1" dirty="0">
              <a:solidFill>
                <a:srgbClr val="00B0F0"/>
              </a:solidFill>
              <a:latin typeface="+mj-lt"/>
              <a:ea typeface="+mj-ea"/>
              <a:cs typeface="+mj-cs"/>
            </a:endParaRPr>
          </a:p>
        </p:txBody>
      </p:sp>
    </p:spTree>
    <p:extLst>
      <p:ext uri="{BB962C8B-B14F-4D97-AF65-F5344CB8AC3E}">
        <p14:creationId xmlns:p14="http://schemas.microsoft.com/office/powerpoint/2010/main" val="16209820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667000" y="0"/>
            <a:ext cx="2113079" cy="584775"/>
          </a:xfrm>
          <a:prstGeom prst="rect">
            <a:avLst/>
          </a:prstGeom>
          <a:noFill/>
          <a:ln w="9525">
            <a:noFill/>
            <a:miter lim="800000"/>
            <a:headEnd/>
            <a:tailEnd/>
          </a:ln>
        </p:spPr>
        <p:txBody>
          <a:bodyPr wrap="none">
            <a:spAutoFit/>
          </a:bodyPr>
          <a:lstStyle/>
          <a:p>
            <a:pPr algn="ctr"/>
            <a:r>
              <a:rPr lang="en-US" sz="3200" dirty="0">
                <a:latin typeface="Calibri" pitchFamily="34" charset="0"/>
              </a:rPr>
              <a:t>T-103-Ch17</a:t>
            </a:r>
          </a:p>
        </p:txBody>
      </p:sp>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3" name="Rectangle 12"/>
          <p:cNvSpPr/>
          <p:nvPr/>
        </p:nvSpPr>
        <p:spPr>
          <a:xfrm>
            <a:off x="457200" y="685800"/>
            <a:ext cx="8458200" cy="2031325"/>
          </a:xfrm>
          <a:prstGeom prst="rect">
            <a:avLst/>
          </a:prstGeom>
        </p:spPr>
        <p:txBody>
          <a:bodyPr wrap="square">
            <a:spAutoFit/>
          </a:bodyPr>
          <a:lstStyle/>
          <a:p>
            <a:r>
              <a:rPr lang="en-US" dirty="0"/>
              <a:t>Q7. Two speakers, separated by 2.00 m, face each other as shown in Figure 1 . They are driven by the same generator, and emit sound waves with a frequency of 170 Hz, that are initially in phase. A listener is initially at point A, which is at the midpoint between the two speakers. What is the shortest distance he should move to find a point of destructive interference? [Take the speed of sound to be 340 m/s]  </a:t>
            </a:r>
          </a:p>
          <a:p>
            <a:r>
              <a:rPr lang="en-US" dirty="0"/>
              <a:t>A) 0.500 m</a:t>
            </a:r>
          </a:p>
        </p:txBody>
      </p:sp>
      <p:sp>
        <p:nvSpPr>
          <p:cNvPr id="14" name="Rectangle 13"/>
          <p:cNvSpPr/>
          <p:nvPr/>
        </p:nvSpPr>
        <p:spPr>
          <a:xfrm>
            <a:off x="533400" y="3124200"/>
            <a:ext cx="8610600" cy="1200329"/>
          </a:xfrm>
          <a:prstGeom prst="rect">
            <a:avLst/>
          </a:prstGeom>
        </p:spPr>
        <p:txBody>
          <a:bodyPr wrap="square">
            <a:spAutoFit/>
          </a:bodyPr>
          <a:lstStyle/>
          <a:p>
            <a:r>
              <a:rPr lang="en-US" dirty="0"/>
              <a:t>Q8. </a:t>
            </a:r>
          </a:p>
          <a:p>
            <a:r>
              <a:rPr lang="en-US" dirty="0"/>
              <a:t>A tube open at both ends has length LA. A tube open only at one end has length LB. If the two tubes have the same fundamental frequency, then </a:t>
            </a:r>
          </a:p>
          <a:p>
            <a:r>
              <a:rPr lang="en-US" dirty="0"/>
              <a:t>A) LA = 2LB</a:t>
            </a:r>
          </a:p>
        </p:txBody>
      </p:sp>
      <p:pic>
        <p:nvPicPr>
          <p:cNvPr id="59394" name="Picture 2"/>
          <p:cNvPicPr>
            <a:picLocks noChangeAspect="1" noChangeArrowheads="1"/>
          </p:cNvPicPr>
          <p:nvPr/>
        </p:nvPicPr>
        <p:blipFill>
          <a:blip r:embed="rId2" cstate="print"/>
          <a:srcRect/>
          <a:stretch>
            <a:fillRect/>
          </a:stretch>
        </p:blipFill>
        <p:spPr bwMode="auto">
          <a:xfrm>
            <a:off x="3429000" y="2133600"/>
            <a:ext cx="3857625" cy="552450"/>
          </a:xfrm>
          <a:prstGeom prst="rect">
            <a:avLst/>
          </a:prstGeom>
          <a:noFill/>
          <a:ln w="9525">
            <a:noFill/>
            <a:miter lim="800000"/>
            <a:headEnd/>
            <a:tailEnd/>
          </a:ln>
          <a:effectLst/>
        </p:spPr>
      </p:pic>
      <p:grpSp>
        <p:nvGrpSpPr>
          <p:cNvPr id="16" name="Group 15"/>
          <p:cNvGrpSpPr/>
          <p:nvPr/>
        </p:nvGrpSpPr>
        <p:grpSpPr>
          <a:xfrm>
            <a:off x="609600" y="4494074"/>
            <a:ext cx="8229600" cy="1982926"/>
            <a:chOff x="609600" y="4494074"/>
            <a:chExt cx="8229600" cy="1982926"/>
          </a:xfrm>
        </p:grpSpPr>
        <p:sp>
          <p:nvSpPr>
            <p:cNvPr id="15" name="Rectangle 14"/>
            <p:cNvSpPr/>
            <p:nvPr/>
          </p:nvSpPr>
          <p:spPr>
            <a:xfrm>
              <a:off x="609600" y="4494074"/>
              <a:ext cx="6172200" cy="1754326"/>
            </a:xfrm>
            <a:prstGeom prst="rect">
              <a:avLst/>
            </a:prstGeom>
          </p:spPr>
          <p:txBody>
            <a:bodyPr wrap="square">
              <a:spAutoFit/>
            </a:bodyPr>
            <a:lstStyle/>
            <a:p>
              <a:r>
                <a:rPr lang="en-US" dirty="0"/>
                <a:t>Q9.  A police car, moving at 20.0 m/s, emits a sound wave with a frequency of 300 Hz. Find the wavelength of the sound wave in front of the car, as shown in </a:t>
              </a:r>
              <a:r>
                <a:rPr lang="en-US" b="1" dirty="0"/>
                <a:t>Figure 2. </a:t>
              </a:r>
              <a:r>
                <a:rPr lang="en-US" dirty="0"/>
                <a:t>[Take the speed of sound in air to be 340 m/s] </a:t>
              </a:r>
            </a:p>
            <a:p>
              <a:endParaRPr lang="en-US" dirty="0"/>
            </a:p>
            <a:p>
              <a:r>
                <a:rPr lang="en-US" dirty="0"/>
                <a:t>A) 1.07 m</a:t>
              </a:r>
            </a:p>
          </p:txBody>
        </p:sp>
        <p:pic>
          <p:nvPicPr>
            <p:cNvPr id="59395" name="Picture 3"/>
            <p:cNvPicPr>
              <a:picLocks noChangeAspect="1" noChangeArrowheads="1"/>
            </p:cNvPicPr>
            <p:nvPr/>
          </p:nvPicPr>
          <p:blipFill>
            <a:blip r:embed="rId3" cstate="print"/>
            <a:srcRect/>
            <a:stretch>
              <a:fillRect/>
            </a:stretch>
          </p:blipFill>
          <p:spPr bwMode="auto">
            <a:xfrm>
              <a:off x="6263639" y="5486400"/>
              <a:ext cx="2575561" cy="990600"/>
            </a:xfrm>
            <a:prstGeom prst="rect">
              <a:avLst/>
            </a:prstGeom>
            <a:noFill/>
            <a:ln w="9525">
              <a:noFill/>
              <a:miter lim="800000"/>
              <a:headEnd/>
              <a:tailEnd/>
            </a:ln>
            <a:effectLst/>
          </p:spPr>
        </p:pic>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667000" y="0"/>
            <a:ext cx="2113079" cy="584775"/>
          </a:xfrm>
          <a:prstGeom prst="rect">
            <a:avLst/>
          </a:prstGeom>
          <a:noFill/>
          <a:ln w="9525">
            <a:noFill/>
            <a:miter lim="800000"/>
            <a:headEnd/>
            <a:tailEnd/>
          </a:ln>
        </p:spPr>
        <p:txBody>
          <a:bodyPr wrap="none">
            <a:spAutoFit/>
          </a:bodyPr>
          <a:lstStyle/>
          <a:p>
            <a:pPr algn="ctr"/>
            <a:r>
              <a:rPr lang="en-US" sz="3200" dirty="0">
                <a:latin typeface="Calibri" pitchFamily="34" charset="0"/>
              </a:rPr>
              <a:t>T-102-Ch17</a:t>
            </a:r>
          </a:p>
        </p:txBody>
      </p:sp>
      <p:sp>
        <p:nvSpPr>
          <p:cNvPr id="276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765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 name="Rectangle 11"/>
          <p:cNvSpPr/>
          <p:nvPr/>
        </p:nvSpPr>
        <p:spPr>
          <a:xfrm>
            <a:off x="381000" y="522982"/>
            <a:ext cx="8458200" cy="1077218"/>
          </a:xfrm>
          <a:prstGeom prst="rect">
            <a:avLst/>
          </a:prstGeom>
        </p:spPr>
        <p:txBody>
          <a:bodyPr wrap="square">
            <a:spAutoFit/>
          </a:bodyPr>
          <a:lstStyle/>
          <a:p>
            <a:r>
              <a:rPr lang="en-US" sz="1600" dirty="0">
                <a:latin typeface="+mn-lt"/>
              </a:rPr>
              <a:t>Q5. The sound from a single source can reach point O by two different paths. One path has a length 20.0 m and the second path has a length 21.0 m. The sound destructively interferes at point O. What is the minimum frequency of the source if the speed of sound is 340 m/s? </a:t>
            </a:r>
          </a:p>
          <a:p>
            <a:r>
              <a:rPr lang="en-US" sz="1600" dirty="0">
                <a:latin typeface="+mn-lt"/>
              </a:rPr>
              <a:t>A) 170 Hz</a:t>
            </a:r>
          </a:p>
        </p:txBody>
      </p:sp>
      <p:sp>
        <p:nvSpPr>
          <p:cNvPr id="13" name="Rectangle 12"/>
          <p:cNvSpPr/>
          <p:nvPr/>
        </p:nvSpPr>
        <p:spPr>
          <a:xfrm>
            <a:off x="304800" y="1676400"/>
            <a:ext cx="8610600" cy="2800767"/>
          </a:xfrm>
          <a:prstGeom prst="rect">
            <a:avLst/>
          </a:prstGeom>
        </p:spPr>
        <p:txBody>
          <a:bodyPr wrap="square">
            <a:spAutoFit/>
          </a:bodyPr>
          <a:lstStyle/>
          <a:p>
            <a:r>
              <a:rPr lang="en-US" sz="1600" dirty="0">
                <a:latin typeface="+mn-lt"/>
              </a:rPr>
              <a:t> Q6. Which one of the following statements is </a:t>
            </a:r>
            <a:r>
              <a:rPr lang="en-US" sz="1600" b="1" dirty="0">
                <a:latin typeface="+mn-lt"/>
              </a:rPr>
              <a:t>TRUE? </a:t>
            </a:r>
          </a:p>
          <a:p>
            <a:pPr lvl="1"/>
            <a:r>
              <a:rPr lang="en-US" sz="1600" dirty="0">
                <a:latin typeface="+mn-lt"/>
              </a:rPr>
              <a:t>A) If two sound waves have the same intensity level (in decibels), they must have the same intensity. </a:t>
            </a:r>
          </a:p>
          <a:p>
            <a:pPr lvl="1"/>
            <a:r>
              <a:rPr lang="en-US" sz="1600" dirty="0">
                <a:latin typeface="+mn-lt"/>
              </a:rPr>
              <a:t>B) If two different sound waves have the same displacement amplitude, then they must have the same intensity level (in decibels). </a:t>
            </a:r>
          </a:p>
          <a:p>
            <a:pPr lvl="1"/>
            <a:r>
              <a:rPr lang="en-US" sz="1600" dirty="0">
                <a:latin typeface="+mn-lt"/>
              </a:rPr>
              <a:t>C) If the intensity level (in decibels) of sound </a:t>
            </a:r>
            <a:r>
              <a:rPr lang="en-US" sz="1600" i="1" dirty="0">
                <a:latin typeface="+mn-lt"/>
              </a:rPr>
              <a:t>A is twice the intensity level of sound B, then the intensity of A is twice the intensity of B. </a:t>
            </a:r>
          </a:p>
          <a:p>
            <a:pPr lvl="1"/>
            <a:r>
              <a:rPr lang="en-US" sz="1600" dirty="0">
                <a:latin typeface="+mn-lt"/>
              </a:rPr>
              <a:t>D) If two different sound waves have the same displacement amplitude, then they must have the same intensity. </a:t>
            </a:r>
          </a:p>
          <a:p>
            <a:pPr lvl="1"/>
            <a:r>
              <a:rPr lang="en-US" sz="1600" dirty="0">
                <a:latin typeface="+mn-lt"/>
              </a:rPr>
              <a:t>E) If the intensity of sound </a:t>
            </a:r>
            <a:r>
              <a:rPr lang="en-US" sz="1600" i="1" dirty="0">
                <a:latin typeface="+mn-lt"/>
              </a:rPr>
              <a:t>A is twice the intensity of sound B, then the intensity level (in decibels) of A is twice the intensity level of B. </a:t>
            </a:r>
            <a:endParaRPr lang="en-US" sz="1600" dirty="0">
              <a:latin typeface="+mn-lt"/>
            </a:endParaRPr>
          </a:p>
        </p:txBody>
      </p:sp>
      <p:sp>
        <p:nvSpPr>
          <p:cNvPr id="15" name="Rectangle 14"/>
          <p:cNvSpPr/>
          <p:nvPr/>
        </p:nvSpPr>
        <p:spPr>
          <a:xfrm>
            <a:off x="304800" y="4419600"/>
            <a:ext cx="8229600" cy="1077218"/>
          </a:xfrm>
          <a:prstGeom prst="rect">
            <a:avLst/>
          </a:prstGeom>
        </p:spPr>
        <p:txBody>
          <a:bodyPr wrap="square">
            <a:spAutoFit/>
          </a:bodyPr>
          <a:lstStyle/>
          <a:p>
            <a:r>
              <a:rPr lang="en-US" sz="1600" dirty="0">
                <a:latin typeface="+mn-lt"/>
              </a:rPr>
              <a:t>Q7. A pipe, open at both ends, resonates in its second harmonic with a frequency of 1200 Hz. In this situation, the distance between two consecutive antinodes, in cm, is (Take the speed of sound = 343 m/s) </a:t>
            </a:r>
          </a:p>
          <a:p>
            <a:r>
              <a:rPr lang="en-US" sz="1600" dirty="0">
                <a:latin typeface="+mn-lt"/>
              </a:rPr>
              <a:t>A) 14.3 cm</a:t>
            </a:r>
          </a:p>
        </p:txBody>
      </p:sp>
      <p:sp>
        <p:nvSpPr>
          <p:cNvPr id="16" name="Rectangle 15"/>
          <p:cNvSpPr/>
          <p:nvPr/>
        </p:nvSpPr>
        <p:spPr>
          <a:xfrm>
            <a:off x="304800" y="5638800"/>
            <a:ext cx="8229600" cy="1077218"/>
          </a:xfrm>
          <a:prstGeom prst="rect">
            <a:avLst/>
          </a:prstGeom>
        </p:spPr>
        <p:txBody>
          <a:bodyPr wrap="square">
            <a:spAutoFit/>
          </a:bodyPr>
          <a:lstStyle/>
          <a:p>
            <a:r>
              <a:rPr lang="en-US" sz="1600" dirty="0">
                <a:latin typeface="+mn-lt"/>
              </a:rPr>
              <a:t>Q8. As you stand by the side of the road, a car approaches you at a constant speed, sounding its horn, and you hear a frequency of 80.0 Hz. After the car passes you, you hear a frequency of 60.0 Hz. What is the speed of the car? Assume that the speed of sound in air is 343 m/s. </a:t>
            </a:r>
          </a:p>
          <a:p>
            <a:r>
              <a:rPr lang="en-US" sz="1600" dirty="0">
                <a:latin typeface="+mn-lt"/>
              </a:rPr>
              <a:t>A) 49.0 m/s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2667000" y="0"/>
            <a:ext cx="2590774" cy="707886"/>
          </a:xfrm>
          <a:prstGeom prst="rect">
            <a:avLst/>
          </a:prstGeom>
          <a:noFill/>
          <a:ln w="9525">
            <a:noFill/>
            <a:miter lim="800000"/>
            <a:headEnd/>
            <a:tailEnd/>
          </a:ln>
        </p:spPr>
        <p:txBody>
          <a:bodyPr wrap="none">
            <a:spAutoFit/>
          </a:bodyPr>
          <a:lstStyle/>
          <a:p>
            <a:pPr algn="ctr"/>
            <a:r>
              <a:rPr lang="en-US" sz="4000" dirty="0">
                <a:latin typeface="Calibri" pitchFamily="34" charset="0"/>
              </a:rPr>
              <a:t>T-101-Ch17</a:t>
            </a:r>
          </a:p>
        </p:txBody>
      </p:sp>
      <p:sp>
        <p:nvSpPr>
          <p:cNvPr id="2969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970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970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97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970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970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970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9706" name="Rectangle 11"/>
          <p:cNvSpPr>
            <a:spLocks noChangeArrowheads="1"/>
          </p:cNvSpPr>
          <p:nvPr/>
        </p:nvSpPr>
        <p:spPr bwMode="auto">
          <a:xfrm>
            <a:off x="381000" y="609600"/>
            <a:ext cx="8382000" cy="923330"/>
          </a:xfrm>
          <a:prstGeom prst="rect">
            <a:avLst/>
          </a:prstGeom>
          <a:noFill/>
          <a:ln w="9525">
            <a:noFill/>
            <a:miter lim="800000"/>
            <a:headEnd/>
            <a:tailEnd/>
          </a:ln>
        </p:spPr>
        <p:txBody>
          <a:bodyPr>
            <a:spAutoFit/>
          </a:bodyPr>
          <a:lstStyle/>
          <a:p>
            <a:r>
              <a:rPr lang="en-US" dirty="0">
                <a:latin typeface="+mn-lt"/>
              </a:rPr>
              <a:t>Q5. The intensity of a certain sound wave is 6.0 </a:t>
            </a:r>
            <a:r>
              <a:rPr lang="en-US" dirty="0" err="1">
                <a:latin typeface="+mn-lt"/>
              </a:rPr>
              <a:t>μW</a:t>
            </a:r>
            <a:r>
              <a:rPr lang="en-US" dirty="0">
                <a:latin typeface="+mn-lt"/>
              </a:rPr>
              <a:t>/cm2. If its sound level is raised by 10 decibels, the new intensity (in </a:t>
            </a:r>
            <a:r>
              <a:rPr lang="en-US" dirty="0" err="1">
                <a:latin typeface="+mn-lt"/>
              </a:rPr>
              <a:t>μW</a:t>
            </a:r>
            <a:r>
              <a:rPr lang="en-US" dirty="0">
                <a:latin typeface="+mn-lt"/>
              </a:rPr>
              <a:t>/cm2) is:</a:t>
            </a:r>
          </a:p>
          <a:p>
            <a:r>
              <a:rPr lang="en-US" dirty="0">
                <a:latin typeface="+mn-lt"/>
              </a:rPr>
              <a:t>A) 60</a:t>
            </a:r>
          </a:p>
        </p:txBody>
      </p:sp>
      <p:sp>
        <p:nvSpPr>
          <p:cNvPr id="29707" name="Rectangle 12"/>
          <p:cNvSpPr>
            <a:spLocks noChangeArrowheads="1"/>
          </p:cNvSpPr>
          <p:nvPr/>
        </p:nvSpPr>
        <p:spPr bwMode="auto">
          <a:xfrm>
            <a:off x="381000" y="1524000"/>
            <a:ext cx="8229600" cy="2031325"/>
          </a:xfrm>
          <a:prstGeom prst="rect">
            <a:avLst/>
          </a:prstGeom>
          <a:noFill/>
          <a:ln w="9525">
            <a:noFill/>
            <a:miter lim="800000"/>
            <a:headEnd/>
            <a:tailEnd/>
          </a:ln>
        </p:spPr>
        <p:txBody>
          <a:bodyPr>
            <a:spAutoFit/>
          </a:bodyPr>
          <a:lstStyle/>
          <a:p>
            <a:r>
              <a:rPr lang="en-US" dirty="0">
                <a:latin typeface="+mn-lt"/>
              </a:rPr>
              <a:t>Q6. A pipe, with one end open and the other closed, is operating at one of its resonant frequencies. The open and closed ends are respectively:</a:t>
            </a:r>
          </a:p>
          <a:p>
            <a:r>
              <a:rPr lang="fr-FR" dirty="0">
                <a:latin typeface="+mn-lt"/>
              </a:rPr>
              <a:t>A) pressure minimum, </a:t>
            </a:r>
            <a:r>
              <a:rPr lang="fr-FR" dirty="0" err="1">
                <a:latin typeface="+mn-lt"/>
              </a:rPr>
              <a:t>displacement</a:t>
            </a:r>
            <a:r>
              <a:rPr lang="fr-FR" dirty="0">
                <a:latin typeface="+mn-lt"/>
              </a:rPr>
              <a:t> minimum</a:t>
            </a:r>
          </a:p>
          <a:p>
            <a:r>
              <a:rPr lang="fr-FR" dirty="0">
                <a:latin typeface="+mn-lt"/>
              </a:rPr>
              <a:t>B) pressure minimum, pressure minimum</a:t>
            </a:r>
          </a:p>
          <a:p>
            <a:r>
              <a:rPr lang="fr-FR" dirty="0">
                <a:latin typeface="+mn-lt"/>
              </a:rPr>
              <a:t>C) </a:t>
            </a:r>
            <a:r>
              <a:rPr lang="fr-FR" dirty="0" err="1">
                <a:latin typeface="+mn-lt"/>
              </a:rPr>
              <a:t>displacement</a:t>
            </a:r>
            <a:r>
              <a:rPr lang="fr-FR" dirty="0">
                <a:latin typeface="+mn-lt"/>
              </a:rPr>
              <a:t> maximum, pressure minimum</a:t>
            </a:r>
          </a:p>
          <a:p>
            <a:r>
              <a:rPr lang="fr-FR" dirty="0">
                <a:latin typeface="+mn-lt"/>
              </a:rPr>
              <a:t>D) </a:t>
            </a:r>
            <a:r>
              <a:rPr lang="fr-FR" dirty="0" err="1">
                <a:latin typeface="+mn-lt"/>
              </a:rPr>
              <a:t>displacement</a:t>
            </a:r>
            <a:r>
              <a:rPr lang="fr-FR" dirty="0">
                <a:latin typeface="+mn-lt"/>
              </a:rPr>
              <a:t> minimum, </a:t>
            </a:r>
            <a:r>
              <a:rPr lang="fr-FR" dirty="0" err="1">
                <a:latin typeface="+mn-lt"/>
              </a:rPr>
              <a:t>displacement</a:t>
            </a:r>
            <a:r>
              <a:rPr lang="fr-FR" dirty="0">
                <a:latin typeface="+mn-lt"/>
              </a:rPr>
              <a:t> minimum</a:t>
            </a:r>
          </a:p>
          <a:p>
            <a:r>
              <a:rPr lang="fr-FR" dirty="0">
                <a:latin typeface="+mn-lt"/>
              </a:rPr>
              <a:t>E) pressure maximum, pressure maximum</a:t>
            </a:r>
            <a:endParaRPr lang="en-US" dirty="0">
              <a:latin typeface="+mn-lt"/>
            </a:endParaRPr>
          </a:p>
        </p:txBody>
      </p:sp>
      <p:sp>
        <p:nvSpPr>
          <p:cNvPr id="15" name="Rectangle 14"/>
          <p:cNvSpPr/>
          <p:nvPr/>
        </p:nvSpPr>
        <p:spPr>
          <a:xfrm>
            <a:off x="381000" y="3600271"/>
            <a:ext cx="8229600" cy="1754326"/>
          </a:xfrm>
          <a:prstGeom prst="rect">
            <a:avLst/>
          </a:prstGeom>
        </p:spPr>
        <p:txBody>
          <a:bodyPr wrap="square">
            <a:spAutoFit/>
          </a:bodyPr>
          <a:lstStyle/>
          <a:p>
            <a:r>
              <a:rPr lang="en-US" dirty="0">
                <a:latin typeface="+mn-lt"/>
              </a:rPr>
              <a:t>Q7. A train moving at constant speed is passing a stationary observer. The whistle of the train emits sound with a frequency of 440 Hz. The observer hears the sound with a frequency of415 Hz. The speed of sound in air is 343 m/s. Which of the following is correct? </a:t>
            </a:r>
          </a:p>
          <a:p>
            <a:r>
              <a:rPr lang="en-US" dirty="0">
                <a:latin typeface="+mn-lt"/>
              </a:rPr>
              <a:t>The train has a speed of</a:t>
            </a:r>
          </a:p>
          <a:p>
            <a:r>
              <a:rPr lang="en-US" dirty="0">
                <a:latin typeface="+mn-lt"/>
              </a:rPr>
              <a:t>A) 20.7 m/s, and is moving away from the observer.</a:t>
            </a:r>
          </a:p>
        </p:txBody>
      </p:sp>
      <p:sp>
        <p:nvSpPr>
          <p:cNvPr id="16" name="Rectangle 15"/>
          <p:cNvSpPr/>
          <p:nvPr/>
        </p:nvSpPr>
        <p:spPr>
          <a:xfrm>
            <a:off x="381000" y="5429071"/>
            <a:ext cx="8077200" cy="1200329"/>
          </a:xfrm>
          <a:prstGeom prst="rect">
            <a:avLst/>
          </a:prstGeom>
        </p:spPr>
        <p:txBody>
          <a:bodyPr wrap="square">
            <a:spAutoFit/>
          </a:bodyPr>
          <a:lstStyle/>
          <a:p>
            <a:r>
              <a:rPr lang="en-US" dirty="0">
                <a:latin typeface="+mn-lt"/>
              </a:rPr>
              <a:t>Q8. At a location that is 3.00 m from sound source A and 4.20 m from sound source B, constructive interference occurs. Source A and source B are in phase. What is the lowest frequency of the waves? The speed of sound in air is 343 m/s.</a:t>
            </a:r>
          </a:p>
          <a:p>
            <a:r>
              <a:rPr lang="en-US" dirty="0">
                <a:latin typeface="+mn-lt"/>
              </a:rPr>
              <a:t>A) 286 Hz</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2667000" y="-13063"/>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T-92-Ch17</a:t>
            </a:r>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4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4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3"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4" name="Rectangle 11"/>
          <p:cNvSpPr>
            <a:spLocks noChangeArrowheads="1"/>
          </p:cNvSpPr>
          <p:nvPr/>
        </p:nvSpPr>
        <p:spPr bwMode="auto">
          <a:xfrm>
            <a:off x="381000" y="457200"/>
            <a:ext cx="8458200" cy="1477328"/>
          </a:xfrm>
          <a:prstGeom prst="rect">
            <a:avLst/>
          </a:prstGeom>
          <a:noFill/>
          <a:ln w="9525">
            <a:noFill/>
            <a:miter lim="800000"/>
            <a:headEnd/>
            <a:tailEnd/>
          </a:ln>
        </p:spPr>
        <p:txBody>
          <a:bodyPr>
            <a:spAutoFit/>
          </a:bodyPr>
          <a:lstStyle/>
          <a:p>
            <a:r>
              <a:rPr lang="en-US" dirty="0">
                <a:latin typeface="+mn-lt"/>
              </a:rPr>
              <a:t>Q7. The displacement of a sound wave in air is given by:</a:t>
            </a:r>
          </a:p>
          <a:p>
            <a:r>
              <a:rPr lang="fr-FR" i="1" dirty="0">
                <a:latin typeface="+mn-lt"/>
              </a:rPr>
              <a:t>s (</a:t>
            </a:r>
            <a:r>
              <a:rPr lang="fr-FR" i="1" dirty="0" err="1">
                <a:latin typeface="+mn-lt"/>
              </a:rPr>
              <a:t>x,t</a:t>
            </a:r>
            <a:r>
              <a:rPr lang="fr-FR" i="1" dirty="0">
                <a:latin typeface="+mn-lt"/>
              </a:rPr>
              <a:t>) = (7.00 ×10-6) [cos(5.23x – 1800 t)],</a:t>
            </a:r>
          </a:p>
          <a:p>
            <a:r>
              <a:rPr lang="en-US" dirty="0">
                <a:latin typeface="+mn-lt"/>
              </a:rPr>
              <a:t>where </a:t>
            </a:r>
            <a:r>
              <a:rPr lang="en-US" i="1" dirty="0">
                <a:latin typeface="+mn-lt"/>
              </a:rPr>
              <a:t>x and s are in meters and t is in seconds. What is the pressure amplitude of this wave? </a:t>
            </a:r>
            <a:r>
              <a:rPr lang="en-US" dirty="0">
                <a:latin typeface="+mn-lt"/>
              </a:rPr>
              <a:t>[The density of air is 1.21 kg/m3]</a:t>
            </a:r>
          </a:p>
          <a:p>
            <a:r>
              <a:rPr lang="en-US" dirty="0">
                <a:latin typeface="+mn-lt"/>
              </a:rPr>
              <a:t>A) 5.25 Pa</a:t>
            </a:r>
          </a:p>
        </p:txBody>
      </p:sp>
      <p:sp>
        <p:nvSpPr>
          <p:cNvPr id="31755" name="Rectangle 12"/>
          <p:cNvSpPr>
            <a:spLocks noChangeArrowheads="1"/>
          </p:cNvSpPr>
          <p:nvPr/>
        </p:nvSpPr>
        <p:spPr bwMode="auto">
          <a:xfrm>
            <a:off x="381000" y="1905000"/>
            <a:ext cx="8458200" cy="1754326"/>
          </a:xfrm>
          <a:prstGeom prst="rect">
            <a:avLst/>
          </a:prstGeom>
          <a:noFill/>
          <a:ln w="9525">
            <a:noFill/>
            <a:miter lim="800000"/>
            <a:headEnd/>
            <a:tailEnd/>
          </a:ln>
        </p:spPr>
        <p:txBody>
          <a:bodyPr wrap="square">
            <a:spAutoFit/>
          </a:bodyPr>
          <a:lstStyle/>
          <a:p>
            <a:r>
              <a:rPr lang="en-US" dirty="0">
                <a:latin typeface="+mn-lt"/>
              </a:rPr>
              <a:t>Q8. Two sound sources are driven by the same generator and emit sound waves with frequency 688 Hz. An observer is at a point on the line joining the two sources, and is at a point of destructive interference. What is the shortest distance the observer should walk on the line joining the sources to move to a point of constructive interference?[The speed of sound in air is 343 m/s]</a:t>
            </a:r>
          </a:p>
          <a:p>
            <a:r>
              <a:rPr lang="en-US" dirty="0">
                <a:latin typeface="+mn-lt"/>
              </a:rPr>
              <a:t>A) 0.125 m</a:t>
            </a:r>
          </a:p>
        </p:txBody>
      </p:sp>
      <p:sp>
        <p:nvSpPr>
          <p:cNvPr id="12" name="Rectangle 11"/>
          <p:cNvSpPr/>
          <p:nvPr/>
        </p:nvSpPr>
        <p:spPr>
          <a:xfrm>
            <a:off x="381000" y="3694611"/>
            <a:ext cx="8305800" cy="923330"/>
          </a:xfrm>
          <a:prstGeom prst="rect">
            <a:avLst/>
          </a:prstGeom>
        </p:spPr>
        <p:txBody>
          <a:bodyPr wrap="square">
            <a:spAutoFit/>
          </a:bodyPr>
          <a:lstStyle/>
          <a:p>
            <a:r>
              <a:rPr lang="en-US" dirty="0">
                <a:latin typeface="+mn-lt"/>
              </a:rPr>
              <a:t>Q9. An observer is 50 m from a sound source. If he moves to a distance of 100 m from the source, the change in sound level (in dB) is:</a:t>
            </a:r>
          </a:p>
          <a:p>
            <a:r>
              <a:rPr lang="en-US" dirty="0">
                <a:latin typeface="+mn-lt"/>
              </a:rPr>
              <a:t>A) − 6.0</a:t>
            </a:r>
          </a:p>
        </p:txBody>
      </p:sp>
      <p:sp>
        <p:nvSpPr>
          <p:cNvPr id="13" name="Rectangle 12"/>
          <p:cNvSpPr/>
          <p:nvPr/>
        </p:nvSpPr>
        <p:spPr>
          <a:xfrm>
            <a:off x="304800" y="4572000"/>
            <a:ext cx="8534400" cy="1200329"/>
          </a:xfrm>
          <a:prstGeom prst="rect">
            <a:avLst/>
          </a:prstGeom>
        </p:spPr>
        <p:txBody>
          <a:bodyPr wrap="square">
            <a:spAutoFit/>
          </a:bodyPr>
          <a:lstStyle/>
          <a:p>
            <a:r>
              <a:rPr lang="en-US" dirty="0">
                <a:latin typeface="+mn-lt"/>
              </a:rPr>
              <a:t>Q10: A tube of length L is open at both ends. The second harmonic frequency of this tube is </a:t>
            </a:r>
            <a:r>
              <a:rPr lang="en-US" i="1" dirty="0">
                <a:latin typeface="+mn-lt"/>
              </a:rPr>
              <a:t>F. The tube is </a:t>
            </a:r>
            <a:r>
              <a:rPr lang="en-US" dirty="0">
                <a:latin typeface="+mn-lt"/>
              </a:rPr>
              <a:t>then closed at one end, and its length is adjusted so that its fundamental frequency is equal to </a:t>
            </a:r>
            <a:r>
              <a:rPr lang="en-US" i="1" dirty="0">
                <a:latin typeface="+mn-lt"/>
              </a:rPr>
              <a:t>F. What </a:t>
            </a:r>
            <a:r>
              <a:rPr lang="en-US" dirty="0">
                <a:latin typeface="+mn-lt"/>
              </a:rPr>
              <a:t>is the new length?</a:t>
            </a:r>
          </a:p>
          <a:p>
            <a:r>
              <a:rPr lang="en-US" dirty="0">
                <a:latin typeface="+mn-lt"/>
              </a:rPr>
              <a:t>A) L/4</a:t>
            </a:r>
          </a:p>
        </p:txBody>
      </p:sp>
      <p:sp>
        <p:nvSpPr>
          <p:cNvPr id="14" name="Rectangle 13"/>
          <p:cNvSpPr/>
          <p:nvPr/>
        </p:nvSpPr>
        <p:spPr>
          <a:xfrm>
            <a:off x="304800" y="5791200"/>
            <a:ext cx="8686800" cy="923330"/>
          </a:xfrm>
          <a:prstGeom prst="rect">
            <a:avLst/>
          </a:prstGeom>
        </p:spPr>
        <p:txBody>
          <a:bodyPr wrap="square">
            <a:spAutoFit/>
          </a:bodyPr>
          <a:lstStyle/>
          <a:p>
            <a:r>
              <a:rPr lang="en-US" dirty="0">
                <a:latin typeface="+mn-lt"/>
              </a:rPr>
              <a:t>Q11. A stationary source emits a sound wave of frequency </a:t>
            </a:r>
            <a:r>
              <a:rPr lang="en-US" i="1" dirty="0">
                <a:latin typeface="+mn-lt"/>
              </a:rPr>
              <a:t>f. A man travels toward the source at half the </a:t>
            </a:r>
            <a:r>
              <a:rPr lang="en-US" dirty="0">
                <a:latin typeface="+mn-lt"/>
              </a:rPr>
              <a:t>speed of sound. The frequency as detected by the man is:</a:t>
            </a:r>
          </a:p>
          <a:p>
            <a:r>
              <a:rPr lang="en-US" dirty="0">
                <a:latin typeface="+mn-lt"/>
              </a:rPr>
              <a:t>A) 3f/2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T-91-Ch17</a:t>
            </a:r>
          </a:p>
        </p:txBody>
      </p:sp>
      <p:sp>
        <p:nvSpPr>
          <p:cNvPr id="3277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9" name="Rectangle 14"/>
          <p:cNvSpPr>
            <a:spLocks noChangeArrowheads="1"/>
          </p:cNvSpPr>
          <p:nvPr/>
        </p:nvSpPr>
        <p:spPr bwMode="auto">
          <a:xfrm>
            <a:off x="381000" y="3962400"/>
            <a:ext cx="8229600" cy="1477328"/>
          </a:xfrm>
          <a:prstGeom prst="rect">
            <a:avLst/>
          </a:prstGeom>
          <a:noFill/>
          <a:ln w="9525">
            <a:noFill/>
            <a:miter lim="800000"/>
            <a:headEnd/>
            <a:tailEnd/>
          </a:ln>
        </p:spPr>
        <p:txBody>
          <a:bodyPr>
            <a:spAutoFit/>
          </a:bodyPr>
          <a:lstStyle/>
          <a:p>
            <a:r>
              <a:rPr lang="en-US" dirty="0"/>
              <a:t>Q8. A tuning fork with a frequency of 510 Hz is placed at the open end of an air column that is closed at the other end. What is the shortest length of the air column that will resonate with the tuning fork? The speed of sound in air is 345 m/s.</a:t>
            </a:r>
          </a:p>
          <a:p>
            <a:r>
              <a:rPr lang="en-US" dirty="0"/>
              <a:t>A) 17 cm</a:t>
            </a:r>
            <a:endParaRPr lang="en-US" dirty="0">
              <a:latin typeface="+mn-lt"/>
            </a:endParaRPr>
          </a:p>
        </p:txBody>
      </p:sp>
      <p:sp>
        <p:nvSpPr>
          <p:cNvPr id="32780" name="Rectangle 15"/>
          <p:cNvSpPr>
            <a:spLocks noChangeArrowheads="1"/>
          </p:cNvSpPr>
          <p:nvPr/>
        </p:nvSpPr>
        <p:spPr bwMode="auto">
          <a:xfrm>
            <a:off x="381000" y="2990671"/>
            <a:ext cx="8382000" cy="923330"/>
          </a:xfrm>
          <a:prstGeom prst="rect">
            <a:avLst/>
          </a:prstGeom>
          <a:noFill/>
          <a:ln w="9525">
            <a:noFill/>
            <a:miter lim="800000"/>
            <a:headEnd/>
            <a:tailEnd/>
          </a:ln>
        </p:spPr>
        <p:txBody>
          <a:bodyPr wrap="square">
            <a:spAutoFit/>
          </a:bodyPr>
          <a:lstStyle/>
          <a:p>
            <a:r>
              <a:rPr lang="en-US" dirty="0"/>
              <a:t>Q7. The intensity of sound wave A is 100 times that of sound wave B. By how many decibels is the sound level of A higher than that of B?</a:t>
            </a:r>
          </a:p>
          <a:p>
            <a:r>
              <a:rPr lang="en-US" dirty="0"/>
              <a:t>A) 20 dB</a:t>
            </a:r>
            <a:endParaRPr lang="en-US" dirty="0">
              <a:latin typeface="+mn-lt"/>
            </a:endParaRPr>
          </a:p>
        </p:txBody>
      </p:sp>
      <p:sp>
        <p:nvSpPr>
          <p:cNvPr id="14" name="Rectangle 13"/>
          <p:cNvSpPr/>
          <p:nvPr/>
        </p:nvSpPr>
        <p:spPr>
          <a:xfrm>
            <a:off x="457200" y="914400"/>
            <a:ext cx="5486400" cy="2031325"/>
          </a:xfrm>
          <a:prstGeom prst="rect">
            <a:avLst/>
          </a:prstGeom>
        </p:spPr>
        <p:txBody>
          <a:bodyPr wrap="square">
            <a:spAutoFit/>
          </a:bodyPr>
          <a:lstStyle/>
          <a:p>
            <a:r>
              <a:rPr lang="en-US" dirty="0"/>
              <a:t>Q6. Two small identical speakers are connected (in phase) to the same source. The speakers are 6 m apart and are at ear level. An observer stands at X=8 m in front of one speaker as shown in Fig. 1. The sound he hears will be least intense if the wavelength is:</a:t>
            </a:r>
          </a:p>
          <a:p>
            <a:r>
              <a:rPr lang="en-US" dirty="0"/>
              <a:t>A) 4 m</a:t>
            </a:r>
            <a:endParaRPr lang="en-US" dirty="0">
              <a:latin typeface="+mn-lt"/>
            </a:endParaRPr>
          </a:p>
        </p:txBody>
      </p:sp>
      <p:pic>
        <p:nvPicPr>
          <p:cNvPr id="60418" name="Picture 2"/>
          <p:cNvPicPr>
            <a:picLocks noChangeAspect="1" noChangeArrowheads="1"/>
          </p:cNvPicPr>
          <p:nvPr/>
        </p:nvPicPr>
        <p:blipFill>
          <a:blip r:embed="rId2" cstate="print"/>
          <a:srcRect/>
          <a:stretch>
            <a:fillRect/>
          </a:stretch>
        </p:blipFill>
        <p:spPr bwMode="auto">
          <a:xfrm>
            <a:off x="6019800" y="838200"/>
            <a:ext cx="3035494" cy="1400175"/>
          </a:xfrm>
          <a:prstGeom prst="rect">
            <a:avLst/>
          </a:prstGeom>
          <a:noFill/>
          <a:ln w="9525">
            <a:noFill/>
            <a:miter lim="800000"/>
            <a:headEnd/>
            <a:tailEnd/>
          </a:ln>
          <a:effectLst/>
        </p:spPr>
      </p:pic>
      <p:sp>
        <p:nvSpPr>
          <p:cNvPr id="15" name="Rectangle 14"/>
          <p:cNvSpPr/>
          <p:nvPr/>
        </p:nvSpPr>
        <p:spPr>
          <a:xfrm>
            <a:off x="381000" y="5505271"/>
            <a:ext cx="8305800" cy="1200329"/>
          </a:xfrm>
          <a:prstGeom prst="rect">
            <a:avLst/>
          </a:prstGeom>
        </p:spPr>
        <p:txBody>
          <a:bodyPr wrap="square">
            <a:spAutoFit/>
          </a:bodyPr>
          <a:lstStyle/>
          <a:p>
            <a:r>
              <a:rPr lang="en-US" dirty="0"/>
              <a:t>Q9. A source emits sound with a frequency of 1000 Hz. The source and an observer are moving toward each other, each with a speed of 100 m/s. If the speed of sound is 340 m/s, the observer hears sound with a frequency of:</a:t>
            </a:r>
          </a:p>
          <a:p>
            <a:r>
              <a:rPr lang="en-US" dirty="0"/>
              <a:t>A) 1833 Hz</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T-82-Ch17</a:t>
            </a:r>
          </a:p>
        </p:txBody>
      </p:sp>
      <p:sp>
        <p:nvSpPr>
          <p:cNvPr id="3481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826" name="Rectangle 11"/>
          <p:cNvSpPr>
            <a:spLocks noChangeArrowheads="1"/>
          </p:cNvSpPr>
          <p:nvPr/>
        </p:nvSpPr>
        <p:spPr bwMode="auto">
          <a:xfrm>
            <a:off x="457200" y="609600"/>
            <a:ext cx="8153400" cy="923330"/>
          </a:xfrm>
          <a:prstGeom prst="rect">
            <a:avLst/>
          </a:prstGeom>
          <a:noFill/>
          <a:ln w="9525">
            <a:noFill/>
            <a:miter lim="800000"/>
            <a:headEnd/>
            <a:tailEnd/>
          </a:ln>
        </p:spPr>
        <p:txBody>
          <a:bodyPr>
            <a:spAutoFit/>
          </a:bodyPr>
          <a:lstStyle/>
          <a:p>
            <a:r>
              <a:rPr lang="en-US" dirty="0"/>
              <a:t>Q5. A tube open at both ends has a fundamental frequency of 76.0 Hz. What is the third harmonic frequency of this tube if one end is closed?</a:t>
            </a:r>
          </a:p>
          <a:p>
            <a:r>
              <a:rPr lang="en-US" dirty="0"/>
              <a:t>A) 114 Hz</a:t>
            </a:r>
            <a:endParaRPr lang="en-US" dirty="0">
              <a:latin typeface="+mn-lt"/>
            </a:endParaRPr>
          </a:p>
        </p:txBody>
      </p:sp>
      <p:sp>
        <p:nvSpPr>
          <p:cNvPr id="34827" name="Rectangle 12"/>
          <p:cNvSpPr>
            <a:spLocks noChangeArrowheads="1"/>
          </p:cNvSpPr>
          <p:nvPr/>
        </p:nvSpPr>
        <p:spPr bwMode="auto">
          <a:xfrm>
            <a:off x="457200" y="1600200"/>
            <a:ext cx="8153400" cy="923330"/>
          </a:xfrm>
          <a:prstGeom prst="rect">
            <a:avLst/>
          </a:prstGeom>
          <a:noFill/>
          <a:ln w="9525">
            <a:noFill/>
            <a:miter lim="800000"/>
            <a:headEnd/>
            <a:tailEnd/>
          </a:ln>
        </p:spPr>
        <p:txBody>
          <a:bodyPr wrap="square">
            <a:spAutoFit/>
          </a:bodyPr>
          <a:lstStyle/>
          <a:p>
            <a:r>
              <a:rPr lang="en-US" dirty="0"/>
              <a:t>Q6. A point sound source emits sound with an average power of 0.78 W. At what distance from the source is the sound level equal to 98 dB?</a:t>
            </a:r>
          </a:p>
          <a:p>
            <a:r>
              <a:rPr lang="en-US" dirty="0"/>
              <a:t>A) 3.1 m</a:t>
            </a:r>
            <a:endParaRPr lang="en-US" dirty="0">
              <a:latin typeface="+mn-lt"/>
            </a:endParaRPr>
          </a:p>
        </p:txBody>
      </p:sp>
      <p:grpSp>
        <p:nvGrpSpPr>
          <p:cNvPr id="16" name="Group 15"/>
          <p:cNvGrpSpPr/>
          <p:nvPr/>
        </p:nvGrpSpPr>
        <p:grpSpPr>
          <a:xfrm>
            <a:off x="457200" y="2590800"/>
            <a:ext cx="8686800" cy="1754326"/>
            <a:chOff x="457200" y="2895600"/>
            <a:chExt cx="8686800" cy="1754326"/>
          </a:xfrm>
        </p:grpSpPr>
        <p:sp>
          <p:nvSpPr>
            <p:cNvPr id="12" name="Rectangle 11"/>
            <p:cNvSpPr/>
            <p:nvPr/>
          </p:nvSpPr>
          <p:spPr>
            <a:xfrm>
              <a:off x="457200" y="2895600"/>
              <a:ext cx="5943600" cy="1754326"/>
            </a:xfrm>
            <a:prstGeom prst="rect">
              <a:avLst/>
            </a:prstGeom>
          </p:spPr>
          <p:txBody>
            <a:bodyPr wrap="square">
              <a:spAutoFit/>
            </a:bodyPr>
            <a:lstStyle/>
            <a:p>
              <a:r>
                <a:rPr lang="en-US" dirty="0"/>
                <a:t>Q7. Two sound sources, separated by a distance of 2.00 m, are in phase and both emit sound </a:t>
              </a:r>
              <a:r>
                <a:rPr lang="en-US" dirty="0" err="1"/>
                <a:t>waveswith</a:t>
              </a:r>
              <a:r>
                <a:rPr lang="en-US" dirty="0"/>
                <a:t> a frequency of 500 Hz. Point A is 0.250 m from S1 (see Figure 1). What is the phase difference between the two sound waves at point A? (</a:t>
              </a:r>
              <a:r>
                <a:rPr lang="en-US" dirty="0" err="1"/>
                <a:t>vsound</a:t>
              </a:r>
              <a:r>
                <a:rPr lang="en-US" dirty="0"/>
                <a:t> = 343 m/s)</a:t>
              </a:r>
            </a:p>
            <a:p>
              <a:r>
                <a:rPr lang="en-US" dirty="0"/>
                <a:t>A) 13.7 </a:t>
              </a:r>
              <a:r>
                <a:rPr lang="en-US" dirty="0" err="1"/>
                <a:t>rad</a:t>
              </a:r>
              <a:endParaRPr lang="en-US" dirty="0">
                <a:latin typeface="+mn-lt"/>
              </a:endParaRPr>
            </a:p>
          </p:txBody>
        </p:sp>
        <p:pic>
          <p:nvPicPr>
            <p:cNvPr id="61442" name="Picture 2"/>
            <p:cNvPicPr>
              <a:picLocks noChangeAspect="1" noChangeArrowheads="1"/>
            </p:cNvPicPr>
            <p:nvPr/>
          </p:nvPicPr>
          <p:blipFill>
            <a:blip r:embed="rId2" cstate="print"/>
            <a:srcRect/>
            <a:stretch>
              <a:fillRect/>
            </a:stretch>
          </p:blipFill>
          <p:spPr bwMode="auto">
            <a:xfrm>
              <a:off x="6285390" y="3124201"/>
              <a:ext cx="2858610" cy="914400"/>
            </a:xfrm>
            <a:prstGeom prst="rect">
              <a:avLst/>
            </a:prstGeom>
            <a:noFill/>
            <a:ln w="9525">
              <a:noFill/>
              <a:miter lim="800000"/>
              <a:headEnd/>
              <a:tailEnd/>
            </a:ln>
            <a:effectLst/>
          </p:spPr>
        </p:pic>
      </p:grpSp>
      <p:grpSp>
        <p:nvGrpSpPr>
          <p:cNvPr id="17" name="Group 16"/>
          <p:cNvGrpSpPr/>
          <p:nvPr/>
        </p:nvGrpSpPr>
        <p:grpSpPr>
          <a:xfrm>
            <a:off x="457200" y="4495800"/>
            <a:ext cx="8305800" cy="2362200"/>
            <a:chOff x="457200" y="4495800"/>
            <a:chExt cx="8305800" cy="2362200"/>
          </a:xfrm>
        </p:grpSpPr>
        <p:sp>
          <p:nvSpPr>
            <p:cNvPr id="13" name="Rectangle 11"/>
            <p:cNvSpPr>
              <a:spLocks noChangeArrowheads="1"/>
            </p:cNvSpPr>
            <p:nvPr/>
          </p:nvSpPr>
          <p:spPr bwMode="auto">
            <a:xfrm>
              <a:off x="457200" y="4495800"/>
              <a:ext cx="8305800" cy="1754326"/>
            </a:xfrm>
            <a:prstGeom prst="rect">
              <a:avLst/>
            </a:prstGeom>
            <a:noFill/>
            <a:ln w="9525">
              <a:noFill/>
              <a:miter lim="800000"/>
              <a:headEnd/>
              <a:tailEnd/>
            </a:ln>
          </p:spPr>
          <p:txBody>
            <a:bodyPr wrap="square">
              <a:spAutoFit/>
            </a:bodyPr>
            <a:lstStyle/>
            <a:p>
              <a:r>
                <a:rPr lang="en-US" dirty="0"/>
                <a:t>Q8. Figure 2 shows four situations in which a moving source of sound S and a detector D either moving or stationary. The arrows indicate the directions of motion. The speeds v of the source and the detector are the same. Detector 3 is stationary. Rank the situations </a:t>
              </a:r>
              <a:r>
                <a:rPr lang="en-US" dirty="0" err="1"/>
                <a:t>accordingto</a:t>
              </a:r>
              <a:r>
                <a:rPr lang="en-US" dirty="0"/>
                <a:t> the frequency at the detector, highest to lowest.</a:t>
              </a:r>
            </a:p>
            <a:p>
              <a:r>
                <a:rPr lang="pt-BR" dirty="0"/>
                <a:t>A) 4, 3, 2, 1</a:t>
              </a:r>
              <a:endParaRPr lang="en-US" dirty="0">
                <a:latin typeface="+mn-lt"/>
              </a:endParaRPr>
            </a:p>
          </p:txBody>
        </p:sp>
        <p:pic>
          <p:nvPicPr>
            <p:cNvPr id="61443" name="Picture 3"/>
            <p:cNvPicPr>
              <a:picLocks noChangeAspect="1" noChangeArrowheads="1"/>
            </p:cNvPicPr>
            <p:nvPr/>
          </p:nvPicPr>
          <p:blipFill>
            <a:blip r:embed="rId3" cstate="print"/>
            <a:srcRect/>
            <a:stretch>
              <a:fillRect/>
            </a:stretch>
          </p:blipFill>
          <p:spPr bwMode="auto">
            <a:xfrm>
              <a:off x="3048000" y="6000750"/>
              <a:ext cx="5210175" cy="857250"/>
            </a:xfrm>
            <a:prstGeom prst="rect">
              <a:avLst/>
            </a:prstGeom>
            <a:noFill/>
            <a:ln w="9525">
              <a:noFill/>
              <a:miter lim="800000"/>
              <a:headEnd/>
              <a:tailEnd/>
            </a:ln>
            <a:effectLst/>
          </p:spPr>
        </p:pic>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T-81-Ch16</a:t>
            </a:r>
          </a:p>
        </p:txBody>
      </p:sp>
      <p:sp>
        <p:nvSpPr>
          <p:cNvPr id="3686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6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6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7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7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7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73"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0227" name="Rectangle 3"/>
          <p:cNvSpPr>
            <a:spLocks noChangeArrowheads="1"/>
          </p:cNvSpPr>
          <p:nvPr/>
        </p:nvSpPr>
        <p:spPr bwMode="auto">
          <a:xfrm>
            <a:off x="457200" y="609600"/>
            <a:ext cx="83058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Q5.</a:t>
            </a:r>
          </a:p>
          <a:p>
            <a:r>
              <a:rPr lang="en-US" dirty="0"/>
              <a:t>A pipe has two consecutive resonance frequencies of 600 Hz and 1000 Hz. One end of the pipe is closed. What is the fundamental frequency of the pipe? </a:t>
            </a:r>
          </a:p>
          <a:p>
            <a:r>
              <a:rPr lang="en-US" dirty="0"/>
              <a:t>(</a:t>
            </a:r>
            <a:r>
              <a:rPr lang="en-US" dirty="0" err="1"/>
              <a:t>Ans</a:t>
            </a:r>
            <a:r>
              <a:rPr lang="en-US" dirty="0"/>
              <a:t>:	200 Hz)</a:t>
            </a:r>
          </a:p>
          <a:p>
            <a:endParaRPr lang="en-US" dirty="0"/>
          </a:p>
          <a:p>
            <a:r>
              <a:rPr lang="en-US" b="1" dirty="0"/>
              <a:t>Q6.</a:t>
            </a:r>
          </a:p>
          <a:p>
            <a:r>
              <a:rPr lang="en-US" dirty="0"/>
              <a:t>The intensity of sound emitted by a source is doubled. What is the change in intensity level of the sound? </a:t>
            </a:r>
          </a:p>
          <a:p>
            <a:r>
              <a:rPr lang="en-US" dirty="0"/>
              <a:t>(</a:t>
            </a:r>
            <a:r>
              <a:rPr lang="en-US" dirty="0" err="1"/>
              <a:t>Ans</a:t>
            </a:r>
            <a:r>
              <a:rPr lang="en-US" dirty="0"/>
              <a:t>: 3.0 dB)</a:t>
            </a:r>
          </a:p>
          <a:p>
            <a:endParaRPr lang="en-US" dirty="0"/>
          </a:p>
          <a:p>
            <a:r>
              <a:rPr lang="en-US" b="1" dirty="0"/>
              <a:t>Q7.</a:t>
            </a:r>
          </a:p>
          <a:p>
            <a:r>
              <a:rPr lang="en-US" dirty="0"/>
              <a:t>Two identical loudspeakers, facing each other, are in phase and each has a frequency of 85 Hz. A man at the midpoint between the two loudspeakers moves slowly toward one of them until he hears the first minimum in sound. How far did he move? (The speed of sound in air = 340 m/s) </a:t>
            </a:r>
          </a:p>
          <a:p>
            <a:r>
              <a:rPr lang="en-US" dirty="0"/>
              <a:t>(</a:t>
            </a:r>
            <a:r>
              <a:rPr lang="en-US" dirty="0" err="1"/>
              <a:t>Ans</a:t>
            </a:r>
            <a:r>
              <a:rPr lang="en-US" dirty="0"/>
              <a:t>: 1.0  m)</a:t>
            </a:r>
          </a:p>
          <a:p>
            <a:endParaRPr lang="en-US" dirty="0"/>
          </a:p>
          <a:p>
            <a:r>
              <a:rPr lang="en-US" b="1" dirty="0"/>
              <a:t>Q8.</a:t>
            </a:r>
          </a:p>
          <a:p>
            <a:r>
              <a:rPr lang="en-US" dirty="0"/>
              <a:t>If it were possible for a man to move with the speed of sound directly toward a stationary whistle emitting a sound of frequency </a:t>
            </a:r>
            <a:r>
              <a:rPr lang="en-US" i="1" dirty="0"/>
              <a:t>f</a:t>
            </a:r>
            <a:r>
              <a:rPr lang="en-US" dirty="0"/>
              <a:t>, he would hear </a:t>
            </a:r>
          </a:p>
          <a:p>
            <a:r>
              <a:rPr lang="en-US" dirty="0"/>
              <a:t>(</a:t>
            </a:r>
            <a:r>
              <a:rPr lang="en-US" dirty="0" err="1"/>
              <a:t>Ans</a:t>
            </a:r>
            <a:r>
              <a:rPr lang="en-US" dirty="0"/>
              <a:t>: a sound of frequency 2</a:t>
            </a:r>
            <a:r>
              <a:rPr lang="en-US" i="1" dirty="0"/>
              <a:t>f)</a:t>
            </a:r>
            <a:endParaRPr lang="en-US" dirty="0"/>
          </a:p>
        </p:txBody>
      </p:sp>
      <p:sp>
        <p:nvSpPr>
          <p:cNvPr id="1802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T-72-Ch16</a:t>
            </a:r>
          </a:p>
        </p:txBody>
      </p:sp>
      <p:sp>
        <p:nvSpPr>
          <p:cNvPr id="3789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789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789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789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789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789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789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7898" name="Rectangle 5"/>
          <p:cNvSpPr>
            <a:spLocks noChangeArrowheads="1"/>
          </p:cNvSpPr>
          <p:nvPr/>
        </p:nvSpPr>
        <p:spPr bwMode="auto">
          <a:xfrm>
            <a:off x="152400" y="685800"/>
            <a:ext cx="6781800" cy="2308324"/>
          </a:xfrm>
          <a:prstGeom prst="rect">
            <a:avLst/>
          </a:prstGeom>
          <a:noFill/>
          <a:ln w="9525">
            <a:noFill/>
            <a:miter lim="800000"/>
            <a:headEnd/>
            <a:tailEnd/>
          </a:ln>
        </p:spPr>
        <p:txBody>
          <a:bodyPr wrap="square" anchor="ctr">
            <a:spAutoFit/>
          </a:bodyPr>
          <a:lstStyle/>
          <a:p>
            <a:r>
              <a:rPr lang="en-US" dirty="0"/>
              <a:t>Q6.Two speakers S1 and S2 are placed on the y-axis as shown in figure 1. The speakers are in phase and emit identical sound waves with a given frequency. An observer, standing at point A, hears a sound of maximum intensity. As the observer moves along a straight line parallel to the y-axis and reaches point B, he hears first minimum of sound intensity. The frequency of sound emitted by the speakers is? (speed of sound in air = 343 m/s). </a:t>
            </a:r>
          </a:p>
          <a:p>
            <a:r>
              <a:rPr lang="en-US" dirty="0"/>
              <a:t>(</a:t>
            </a:r>
            <a:r>
              <a:rPr lang="en-US" dirty="0" err="1"/>
              <a:t>Ans</a:t>
            </a:r>
            <a:r>
              <a:rPr lang="en-US" dirty="0"/>
              <a:t>:  121 Hz)</a:t>
            </a:r>
          </a:p>
        </p:txBody>
      </p:sp>
      <p:sp>
        <p:nvSpPr>
          <p:cNvPr id="11" name="Rectangle 10"/>
          <p:cNvSpPr/>
          <p:nvPr/>
        </p:nvSpPr>
        <p:spPr>
          <a:xfrm>
            <a:off x="304800" y="3276600"/>
            <a:ext cx="8839200" cy="3416320"/>
          </a:xfrm>
          <a:prstGeom prst="rect">
            <a:avLst/>
          </a:prstGeom>
        </p:spPr>
        <p:txBody>
          <a:bodyPr wrap="square">
            <a:spAutoFit/>
          </a:bodyPr>
          <a:lstStyle/>
          <a:p>
            <a:r>
              <a:rPr lang="en-US" b="1" dirty="0"/>
              <a:t>Q7. </a:t>
            </a:r>
            <a:r>
              <a:rPr lang="en-US" dirty="0"/>
              <a:t>A stationary train passenger hears a frequency of 520 Hz as a train approaches a bell on a trackside safety gate. After the train passes the gate the passenger hears a frequency of 480 Hz for the bell sound. The speed of the train is : ( speed of sound in air = 343 m/s) </a:t>
            </a:r>
          </a:p>
          <a:p>
            <a:r>
              <a:rPr lang="en-US" dirty="0"/>
              <a:t>(</a:t>
            </a:r>
            <a:r>
              <a:rPr lang="en-US" dirty="0" err="1"/>
              <a:t>Ans</a:t>
            </a:r>
            <a:r>
              <a:rPr lang="en-US" dirty="0"/>
              <a:t>:  13.7 m/s)</a:t>
            </a:r>
          </a:p>
          <a:p>
            <a:endParaRPr lang="en-US" dirty="0"/>
          </a:p>
          <a:p>
            <a:r>
              <a:rPr lang="en-US" b="1" dirty="0"/>
              <a:t>Q8:</a:t>
            </a:r>
            <a:r>
              <a:rPr lang="en-US" dirty="0"/>
              <a:t> The intensity of a certain sound wave is 6 </a:t>
            </a:r>
            <a:r>
              <a:rPr lang="en-US" dirty="0" err="1"/>
              <a:t>mW</a:t>
            </a:r>
            <a:r>
              <a:rPr lang="en-US" dirty="0"/>
              <a:t>/cm2. If its sound level is raised by 10 decibels, the new intensity (in </a:t>
            </a:r>
            <a:r>
              <a:rPr lang="en-US" dirty="0" err="1"/>
              <a:t>mW</a:t>
            </a:r>
            <a:r>
              <a:rPr lang="en-US" dirty="0"/>
              <a:t>/cm2) is:</a:t>
            </a:r>
          </a:p>
          <a:p>
            <a:r>
              <a:rPr lang="en-US" dirty="0"/>
              <a:t>(</a:t>
            </a:r>
            <a:r>
              <a:rPr lang="en-US" dirty="0" err="1"/>
              <a:t>Ans</a:t>
            </a:r>
            <a:r>
              <a:rPr lang="en-US" dirty="0"/>
              <a:t>: 60)</a:t>
            </a:r>
          </a:p>
          <a:p>
            <a:r>
              <a:rPr lang="en-US" dirty="0"/>
              <a:t> </a:t>
            </a:r>
          </a:p>
          <a:p>
            <a:r>
              <a:rPr lang="en-US" b="1" dirty="0"/>
              <a:t>Q9.</a:t>
            </a:r>
            <a:r>
              <a:rPr lang="en-US" dirty="0"/>
              <a:t> If the speed of sound is 340 m/s, the two lowest resonance frequencies of a 0.5 m organ pipe, closed at one end, are approximately: (</a:t>
            </a:r>
            <a:r>
              <a:rPr lang="en-US" dirty="0" err="1"/>
              <a:t>Ans</a:t>
            </a:r>
            <a:r>
              <a:rPr lang="en-US" dirty="0"/>
              <a:t>: 170 and 510 Hz)</a:t>
            </a:r>
          </a:p>
        </p:txBody>
      </p:sp>
      <p:pic>
        <p:nvPicPr>
          <p:cNvPr id="62466" name="Picture 2"/>
          <p:cNvPicPr>
            <a:picLocks noChangeAspect="1" noChangeArrowheads="1"/>
          </p:cNvPicPr>
          <p:nvPr/>
        </p:nvPicPr>
        <p:blipFill>
          <a:blip r:embed="rId2" cstate="print"/>
          <a:srcRect/>
          <a:stretch>
            <a:fillRect/>
          </a:stretch>
        </p:blipFill>
        <p:spPr bwMode="auto">
          <a:xfrm>
            <a:off x="6757555" y="761999"/>
            <a:ext cx="2005445" cy="169691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T-71-Ch17</a:t>
            </a:r>
          </a:p>
        </p:txBody>
      </p:sp>
      <p:sp>
        <p:nvSpPr>
          <p:cNvPr id="3891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891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891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891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891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8920"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8921"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3" name="Rectangle 12"/>
          <p:cNvSpPr/>
          <p:nvPr/>
        </p:nvSpPr>
        <p:spPr>
          <a:xfrm>
            <a:off x="304800" y="3124200"/>
            <a:ext cx="8610600" cy="3693319"/>
          </a:xfrm>
          <a:prstGeom prst="rect">
            <a:avLst/>
          </a:prstGeom>
        </p:spPr>
        <p:txBody>
          <a:bodyPr wrap="square">
            <a:spAutoFit/>
          </a:bodyPr>
          <a:lstStyle/>
          <a:p>
            <a:r>
              <a:rPr lang="en-US" b="1" dirty="0"/>
              <a:t>Q#6.</a:t>
            </a:r>
            <a:r>
              <a:rPr lang="en-US" dirty="0"/>
              <a:t>      A standing wave is set up in an air-filled tube that is closed at one end. The standing wave has two nodes and the frequency of oscillation is 230 Hz. What is the length of the tube? Take the speed of sound to be 343 m/s. </a:t>
            </a:r>
          </a:p>
          <a:p>
            <a:r>
              <a:rPr lang="en-US" dirty="0"/>
              <a:t>(</a:t>
            </a:r>
            <a:r>
              <a:rPr lang="en-US" dirty="0" err="1"/>
              <a:t>Ans</a:t>
            </a:r>
            <a:r>
              <a:rPr lang="en-US" dirty="0"/>
              <a:t>: 1.1 m)</a:t>
            </a:r>
          </a:p>
          <a:p>
            <a:endParaRPr lang="en-US" dirty="0"/>
          </a:p>
          <a:p>
            <a:r>
              <a:rPr lang="en-US" b="1" dirty="0"/>
              <a:t>Q#7.</a:t>
            </a:r>
            <a:r>
              <a:rPr lang="en-US" dirty="0"/>
              <a:t>  	The average output power of a speaker is 550 watts. The sound level that reaches to a detector is 105 dB, how far is the detector from the source? (Take I</a:t>
            </a:r>
            <a:r>
              <a:rPr lang="en-US" baseline="-25000" dirty="0"/>
              <a:t>o</a:t>
            </a:r>
            <a:r>
              <a:rPr lang="en-US" dirty="0"/>
              <a:t>=10</a:t>
            </a:r>
            <a:r>
              <a:rPr lang="en-US" baseline="30000" dirty="0"/>
              <a:t>-12</a:t>
            </a:r>
            <a:r>
              <a:rPr lang="en-US" dirty="0"/>
              <a:t> W/m</a:t>
            </a:r>
            <a:r>
              <a:rPr lang="en-US" baseline="30000" dirty="0"/>
              <a:t>2</a:t>
            </a:r>
            <a:r>
              <a:rPr lang="en-US" dirty="0"/>
              <a:t>) </a:t>
            </a:r>
          </a:p>
          <a:p>
            <a:r>
              <a:rPr lang="en-US" dirty="0"/>
              <a:t>(</a:t>
            </a:r>
            <a:r>
              <a:rPr lang="en-US" dirty="0" err="1"/>
              <a:t>Ans</a:t>
            </a:r>
            <a:r>
              <a:rPr lang="en-US" dirty="0"/>
              <a:t>: 37 m)</a:t>
            </a:r>
          </a:p>
          <a:p>
            <a:endParaRPr lang="en-US" dirty="0"/>
          </a:p>
          <a:p>
            <a:r>
              <a:rPr lang="en-US" b="1" dirty="0"/>
              <a:t>Q#8. </a:t>
            </a:r>
            <a:r>
              <a:rPr lang="en-US" dirty="0"/>
              <a:t>	A stationary policeman sends a sound wave of frequency 550 Hz towards a car approaching him. The reflected frequency detected by the policeman is 620 Hz. What is the speed of the car? (</a:t>
            </a:r>
            <a:r>
              <a:rPr lang="en-US" dirty="0" err="1"/>
              <a:t>Ans</a:t>
            </a:r>
            <a:r>
              <a:rPr lang="en-US" dirty="0"/>
              <a:t>: 20 m)</a:t>
            </a:r>
          </a:p>
        </p:txBody>
      </p:sp>
      <p:grpSp>
        <p:nvGrpSpPr>
          <p:cNvPr id="14" name="Group 13"/>
          <p:cNvGrpSpPr/>
          <p:nvPr/>
        </p:nvGrpSpPr>
        <p:grpSpPr>
          <a:xfrm>
            <a:off x="381000" y="685800"/>
            <a:ext cx="8534400" cy="2031325"/>
            <a:chOff x="381000" y="685800"/>
            <a:chExt cx="8534400" cy="2031325"/>
          </a:xfrm>
        </p:grpSpPr>
        <p:sp>
          <p:nvSpPr>
            <p:cNvPr id="38922" name="Rectangle 5"/>
            <p:cNvSpPr>
              <a:spLocks noChangeArrowheads="1"/>
            </p:cNvSpPr>
            <p:nvPr/>
          </p:nvSpPr>
          <p:spPr bwMode="auto">
            <a:xfrm>
              <a:off x="381000" y="685800"/>
              <a:ext cx="6172200" cy="2031325"/>
            </a:xfrm>
            <a:prstGeom prst="rect">
              <a:avLst/>
            </a:prstGeom>
            <a:noFill/>
            <a:ln w="9525">
              <a:noFill/>
              <a:miter lim="800000"/>
              <a:headEnd/>
              <a:tailEnd/>
            </a:ln>
          </p:spPr>
          <p:txBody>
            <a:bodyPr wrap="square" anchor="ctr">
              <a:spAutoFit/>
            </a:bodyPr>
            <a:lstStyle/>
            <a:p>
              <a:r>
                <a:rPr lang="en-US" b="1" dirty="0"/>
                <a:t>Q#5. </a:t>
              </a:r>
              <a:r>
                <a:rPr lang="en-US" dirty="0"/>
                <a:t>     In the figure below, two speakers are driven by the same generator and are a distance of 1.0 m apart. The speakers emit sound waves at a frequency of 686 Hz that are in phase.  A listener starts at A and moves toward B. What will be the distance from A of the first point at which he will observe constructive interference? The speed of sound in air is 343 m/s. (</a:t>
              </a:r>
              <a:r>
                <a:rPr lang="en-US" dirty="0" err="1"/>
                <a:t>Ans</a:t>
              </a:r>
              <a:r>
                <a:rPr lang="en-US" dirty="0"/>
                <a:t>: 0.25 m)</a:t>
              </a:r>
            </a:p>
          </p:txBody>
        </p:sp>
        <p:pic>
          <p:nvPicPr>
            <p:cNvPr id="63490" name="Picture 2"/>
            <p:cNvPicPr>
              <a:picLocks noChangeAspect="1" noChangeArrowheads="1"/>
            </p:cNvPicPr>
            <p:nvPr/>
          </p:nvPicPr>
          <p:blipFill>
            <a:blip r:embed="rId2" cstate="print"/>
            <a:srcRect/>
            <a:stretch>
              <a:fillRect/>
            </a:stretch>
          </p:blipFill>
          <p:spPr bwMode="auto">
            <a:xfrm>
              <a:off x="6858000" y="761999"/>
              <a:ext cx="2057400" cy="1600201"/>
            </a:xfrm>
            <a:prstGeom prst="rect">
              <a:avLst/>
            </a:prstGeom>
            <a:noFill/>
            <a:ln w="9525">
              <a:noFill/>
              <a:miter lim="800000"/>
              <a:headEnd/>
              <a:tailEnd/>
            </a:ln>
          </p:spPr>
        </p:pic>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T-62-Ch17</a:t>
            </a:r>
          </a:p>
        </p:txBody>
      </p:sp>
      <p:sp>
        <p:nvSpPr>
          <p:cNvPr id="3993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994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994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994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994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994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994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9946" name="Rectangle 5"/>
          <p:cNvSpPr>
            <a:spLocks noChangeArrowheads="1"/>
          </p:cNvSpPr>
          <p:nvPr/>
        </p:nvSpPr>
        <p:spPr bwMode="auto">
          <a:xfrm>
            <a:off x="152400" y="685800"/>
            <a:ext cx="8915400" cy="5355312"/>
          </a:xfrm>
          <a:prstGeom prst="rect">
            <a:avLst/>
          </a:prstGeom>
          <a:noFill/>
          <a:ln w="9525">
            <a:noFill/>
            <a:miter lim="800000"/>
            <a:headEnd/>
            <a:tailEnd/>
          </a:ln>
        </p:spPr>
        <p:txBody>
          <a:bodyPr anchor="ctr">
            <a:spAutoFit/>
          </a:bodyPr>
          <a:lstStyle/>
          <a:p>
            <a:r>
              <a:rPr lang="en-US" b="1" dirty="0"/>
              <a:t>Q6. </a:t>
            </a:r>
            <a:r>
              <a:rPr lang="en-US" dirty="0"/>
              <a:t>A 2.5 m long tube, open at both ends, is filled with a gas. The frequency of a certain harmonic is 500 Hz and the frequency of the next harmonic is 600 Hz. What is the speed of sound in the tube? </a:t>
            </a:r>
          </a:p>
          <a:p>
            <a:r>
              <a:rPr lang="en-US" dirty="0"/>
              <a:t>(</a:t>
            </a:r>
            <a:r>
              <a:rPr lang="en-US" dirty="0" err="1"/>
              <a:t>Ans</a:t>
            </a:r>
            <a:r>
              <a:rPr lang="en-US" dirty="0"/>
              <a:t>: 500     m/s)</a:t>
            </a:r>
          </a:p>
          <a:p>
            <a:endParaRPr lang="en-US" dirty="0"/>
          </a:p>
          <a:p>
            <a:r>
              <a:rPr lang="en-US" b="1" dirty="0"/>
              <a:t>Q7.</a:t>
            </a:r>
            <a:r>
              <a:rPr lang="en-US" dirty="0"/>
              <a:t> The intensity of a sound wave of frequency 360 Hz is 1.6×10</a:t>
            </a:r>
            <a:r>
              <a:rPr lang="en-US" baseline="30000" dirty="0"/>
              <a:t>-6</a:t>
            </a:r>
            <a:r>
              <a:rPr lang="en-US" dirty="0"/>
              <a:t> W/m</a:t>
            </a:r>
            <a:r>
              <a:rPr lang="en-US" baseline="30000" dirty="0"/>
              <a:t>2</a:t>
            </a:r>
            <a:r>
              <a:rPr lang="en-US" dirty="0"/>
              <a:t>. </a:t>
            </a:r>
            <a:r>
              <a:rPr lang="en-US" baseline="-25000" dirty="0"/>
              <a:t>.</a:t>
            </a:r>
            <a:r>
              <a:rPr lang="en-US" dirty="0"/>
              <a:t>If the speed of sound in air is 343 m/s, what is the displacement amplitude of the air molecules oscillation caused by this wave? (</a:t>
            </a:r>
            <a:r>
              <a:rPr lang="en-US" dirty="0" err="1"/>
              <a:t>ρ</a:t>
            </a:r>
            <a:r>
              <a:rPr lang="en-US" baseline="-25000" dirty="0" err="1"/>
              <a:t>air</a:t>
            </a:r>
            <a:r>
              <a:rPr lang="en-US" dirty="0"/>
              <a:t>=1.21 kg.m</a:t>
            </a:r>
            <a:r>
              <a:rPr lang="en-US" baseline="30000" dirty="0"/>
              <a:t>3</a:t>
            </a:r>
            <a:r>
              <a:rPr lang="en-US" dirty="0"/>
              <a:t>). </a:t>
            </a:r>
          </a:p>
          <a:p>
            <a:r>
              <a:rPr lang="en-US" dirty="0"/>
              <a:t>(</a:t>
            </a:r>
            <a:r>
              <a:rPr lang="en-US" dirty="0" err="1"/>
              <a:t>Ans</a:t>
            </a:r>
            <a:r>
              <a:rPr lang="en-US" dirty="0"/>
              <a:t>: 3.88×10</a:t>
            </a:r>
            <a:r>
              <a:rPr lang="en-US" baseline="30000" dirty="0"/>
              <a:t>-8 </a:t>
            </a:r>
            <a:r>
              <a:rPr lang="en-US" dirty="0"/>
              <a:t>m )</a:t>
            </a:r>
          </a:p>
          <a:p>
            <a:endParaRPr lang="en-US" dirty="0"/>
          </a:p>
          <a:p>
            <a:r>
              <a:rPr lang="en-US" b="1" dirty="0"/>
              <a:t>Q8</a:t>
            </a:r>
            <a:r>
              <a:rPr lang="en-US" dirty="0"/>
              <a:t>. A person is listening to sounds from two different sources simultaneously. One source has sound level of 80 dB, while the other has 90 dB. What combined sound level will the person hear? </a:t>
            </a:r>
          </a:p>
          <a:p>
            <a:r>
              <a:rPr lang="en-US" dirty="0"/>
              <a:t>(</a:t>
            </a:r>
            <a:r>
              <a:rPr lang="en-US" dirty="0" err="1"/>
              <a:t>Ans</a:t>
            </a:r>
            <a:r>
              <a:rPr lang="en-US" dirty="0"/>
              <a:t>: 90.4   dB)</a:t>
            </a:r>
          </a:p>
          <a:p>
            <a:endParaRPr lang="en-US" dirty="0"/>
          </a:p>
          <a:p>
            <a:r>
              <a:rPr lang="en-US" b="1" dirty="0"/>
              <a:t>Q9.</a:t>
            </a:r>
            <a:r>
              <a:rPr lang="en-US" dirty="0"/>
              <a:t> Two trucks are heading straight toward each other with the same speed "U". The horn of one, with frequency , is blowing, and is heard to have a frequency of 3200 Hz by the people in the other truck. Find "U" if the speed of sound is 340 m/s. </a:t>
            </a:r>
          </a:p>
          <a:p>
            <a:r>
              <a:rPr lang="en-US" dirty="0"/>
              <a:t>(</a:t>
            </a:r>
            <a:r>
              <a:rPr lang="en-US" dirty="0" err="1"/>
              <a:t>Ans</a:t>
            </a:r>
            <a:r>
              <a:rPr lang="en-US" dirty="0"/>
              <a:t>: 11  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5719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T-61-Ch16</a:t>
            </a:r>
          </a:p>
        </p:txBody>
      </p:sp>
      <p:sp>
        <p:nvSpPr>
          <p:cNvPr id="40963"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096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096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096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0967"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0968"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0969"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0970" name="Rectangle 5"/>
          <p:cNvSpPr>
            <a:spLocks noChangeArrowheads="1"/>
          </p:cNvSpPr>
          <p:nvPr/>
        </p:nvSpPr>
        <p:spPr bwMode="auto">
          <a:xfrm>
            <a:off x="152400" y="685800"/>
            <a:ext cx="5638800" cy="1477328"/>
          </a:xfrm>
          <a:prstGeom prst="rect">
            <a:avLst/>
          </a:prstGeom>
          <a:noFill/>
          <a:ln w="9525">
            <a:noFill/>
            <a:miter lim="800000"/>
            <a:headEnd/>
            <a:tailEnd/>
          </a:ln>
        </p:spPr>
        <p:txBody>
          <a:bodyPr wrap="square" anchor="ctr">
            <a:spAutoFit/>
          </a:bodyPr>
          <a:lstStyle/>
          <a:p>
            <a:r>
              <a:rPr lang="en-US" b="1" dirty="0"/>
              <a:t>Q#5.</a:t>
            </a:r>
            <a:r>
              <a:rPr lang="en-US" dirty="0"/>
              <a:t> Sound waves of frequency 340 Hz are sent into the top of a vertical tube containing water, as shown in the figure 1. If standing waves are produced, as shown, what is the height level of the water?. [Speed of sound in air = 340 m/s] (</a:t>
            </a:r>
            <a:r>
              <a:rPr lang="en-US" dirty="0" err="1"/>
              <a:t>Ans</a:t>
            </a:r>
            <a:r>
              <a:rPr lang="en-US" dirty="0"/>
              <a:t>: 35 m)</a:t>
            </a:r>
          </a:p>
        </p:txBody>
      </p:sp>
      <p:sp>
        <p:nvSpPr>
          <p:cNvPr id="11" name="Rectangle 10"/>
          <p:cNvSpPr/>
          <p:nvPr/>
        </p:nvSpPr>
        <p:spPr>
          <a:xfrm>
            <a:off x="152400" y="2286000"/>
            <a:ext cx="8839200" cy="4247317"/>
          </a:xfrm>
          <a:prstGeom prst="rect">
            <a:avLst/>
          </a:prstGeom>
        </p:spPr>
        <p:txBody>
          <a:bodyPr wrap="square">
            <a:spAutoFit/>
          </a:bodyPr>
          <a:lstStyle/>
          <a:p>
            <a:r>
              <a:rPr lang="en-US" b="1" dirty="0"/>
              <a:t>Q#6.</a:t>
            </a:r>
            <a:r>
              <a:rPr lang="en-US" dirty="0"/>
              <a:t> A man strikes one end of a long steel pipe of length </a:t>
            </a:r>
            <a:r>
              <a:rPr lang="en-US" i="1" dirty="0"/>
              <a:t>L, </a:t>
            </a:r>
            <a:r>
              <a:rPr lang="en-US" dirty="0"/>
              <a:t>filled with water, by a hammer. A detector attached to the other end of the pipe receives two sounds signals, one from the wave that travels through the pipe and the other from the wave that travels through the water. If the time difference between the two wave signals is 0.02 s, what is the length of the pipe? (Speeds of sound in steel and water are V</a:t>
            </a:r>
            <a:r>
              <a:rPr lang="en-US" baseline="-25000" dirty="0"/>
              <a:t>s </a:t>
            </a:r>
            <a:r>
              <a:rPr lang="en-US" dirty="0"/>
              <a:t>= 5940 m/s and </a:t>
            </a:r>
            <a:r>
              <a:rPr lang="en-US" dirty="0" err="1"/>
              <a:t>V</a:t>
            </a:r>
            <a:r>
              <a:rPr lang="en-US" baseline="-25000" dirty="0" err="1"/>
              <a:t>w</a:t>
            </a:r>
            <a:r>
              <a:rPr lang="en-US" baseline="-25000" dirty="0"/>
              <a:t> </a:t>
            </a:r>
            <a:r>
              <a:rPr lang="en-US" dirty="0"/>
              <a:t>= 1480 m/s, respectively). (Ans:39 m)</a:t>
            </a:r>
          </a:p>
          <a:p>
            <a:endParaRPr lang="en-US" dirty="0"/>
          </a:p>
          <a:p>
            <a:r>
              <a:rPr lang="en-US" dirty="0"/>
              <a:t> Q7. The intensity of a sound wave is 10</a:t>
            </a:r>
            <a:r>
              <a:rPr lang="en-US" baseline="30000" dirty="0"/>
              <a:t>-7 </a:t>
            </a:r>
            <a:r>
              <a:rPr lang="en-US" dirty="0"/>
              <a:t>W/m</a:t>
            </a:r>
            <a:r>
              <a:rPr lang="en-US" baseline="30000" dirty="0"/>
              <a:t>2 </a:t>
            </a:r>
            <a:r>
              <a:rPr lang="en-US" dirty="0"/>
              <a:t>at a distance of 30.0 m from a speaker emitting sound waves at a the frequency of . What is the sound level at a distance of 50.0 m from the speaker?  (</a:t>
            </a:r>
            <a:r>
              <a:rPr lang="en-US" dirty="0" err="1"/>
              <a:t>Ans</a:t>
            </a:r>
            <a:r>
              <a:rPr lang="en-US" dirty="0"/>
              <a:t>: 46 dB)</a:t>
            </a:r>
          </a:p>
          <a:p>
            <a:endParaRPr lang="en-US" dirty="0"/>
          </a:p>
          <a:p>
            <a:r>
              <a:rPr lang="en-US" dirty="0"/>
              <a:t>Q8. A truck emits sound with a frequency of 620 Hz. A person is riding a bike that moves at a speed of 3.0 m/s and is following the truck. If the person hears a frequency of 560 Hz, how fast is the truck moving? (Take the speed of sound in air as 343 m/s). (</a:t>
            </a:r>
            <a:r>
              <a:rPr lang="en-US" dirty="0" err="1"/>
              <a:t>Ans</a:t>
            </a:r>
            <a:r>
              <a:rPr lang="en-US" dirty="0"/>
              <a:t>: 40 m/s) </a:t>
            </a:r>
          </a:p>
        </p:txBody>
      </p:sp>
      <p:pic>
        <p:nvPicPr>
          <p:cNvPr id="64514" name="Picture 2"/>
          <p:cNvPicPr>
            <a:picLocks noChangeAspect="1" noChangeArrowheads="1"/>
          </p:cNvPicPr>
          <p:nvPr/>
        </p:nvPicPr>
        <p:blipFill>
          <a:blip r:embed="rId2" cstate="print"/>
          <a:srcRect/>
          <a:stretch>
            <a:fillRect/>
          </a:stretch>
        </p:blipFill>
        <p:spPr bwMode="auto">
          <a:xfrm>
            <a:off x="6553200" y="392098"/>
            <a:ext cx="1219200" cy="1644242"/>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T-52-Ch16</a:t>
            </a:r>
          </a:p>
        </p:txBody>
      </p:sp>
      <p:sp>
        <p:nvSpPr>
          <p:cNvPr id="4198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8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8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9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9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9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93"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94" name="Rectangle 5"/>
          <p:cNvSpPr>
            <a:spLocks noChangeArrowheads="1"/>
          </p:cNvSpPr>
          <p:nvPr/>
        </p:nvSpPr>
        <p:spPr bwMode="auto">
          <a:xfrm>
            <a:off x="152400" y="685800"/>
            <a:ext cx="8915400" cy="3139321"/>
          </a:xfrm>
          <a:prstGeom prst="rect">
            <a:avLst/>
          </a:prstGeom>
          <a:noFill/>
          <a:ln w="9525">
            <a:noFill/>
            <a:miter lim="800000"/>
            <a:headEnd/>
            <a:tailEnd/>
          </a:ln>
        </p:spPr>
        <p:txBody>
          <a:bodyPr anchor="ctr">
            <a:spAutoFit/>
          </a:bodyPr>
          <a:lstStyle/>
          <a:p>
            <a:r>
              <a:rPr lang="en-US" b="1" dirty="0"/>
              <a:t>Q#1.</a:t>
            </a:r>
            <a:r>
              <a:rPr lang="en-US" dirty="0"/>
              <a:t> 	A pipe open at both ends has a fundamental frequency of 400 Hz. What will be the fundamental frequency if the pipe is closed at one end? (speed of sound is 340 m/s) (</a:t>
            </a:r>
            <a:r>
              <a:rPr lang="en-US" dirty="0" err="1"/>
              <a:t>Ans</a:t>
            </a:r>
            <a:r>
              <a:rPr lang="en-US" dirty="0"/>
              <a:t>: 200 Hz.) </a:t>
            </a:r>
          </a:p>
          <a:p>
            <a:endParaRPr lang="en-US" dirty="0"/>
          </a:p>
          <a:p>
            <a:r>
              <a:rPr lang="en-US" b="1" dirty="0"/>
              <a:t>Q#4.</a:t>
            </a:r>
            <a:r>
              <a:rPr lang="en-US" dirty="0"/>
              <a:t> 	The sound level of a certain sound source is increased by 40 dB. By what factor is the displacement amplitude increased? (</a:t>
            </a:r>
            <a:r>
              <a:rPr lang="en-US" dirty="0" err="1"/>
              <a:t>Ans</a:t>
            </a:r>
            <a:r>
              <a:rPr lang="en-US" dirty="0"/>
              <a:t>: 100)</a:t>
            </a:r>
          </a:p>
          <a:p>
            <a:endParaRPr lang="en-US" dirty="0"/>
          </a:p>
          <a:p>
            <a:r>
              <a:rPr lang="en-US" b="1" dirty="0"/>
              <a:t>Q#13.</a:t>
            </a:r>
            <a:r>
              <a:rPr lang="en-US" dirty="0"/>
              <a:t> 	A stationary person hears a frequency of 800 Hz of an ambulance siren moving at a speed of 60 m/s towards him. What frequency will he hear when the ambulance is moving away from him with the same speed. [speed of sound in air is 340 m/s]. (</a:t>
            </a:r>
            <a:r>
              <a:rPr lang="en-US" dirty="0" err="1"/>
              <a:t>Ans</a:t>
            </a:r>
            <a:r>
              <a:rPr lang="en-US" dirty="0"/>
              <a:t>: 560 Hz). </a:t>
            </a:r>
          </a:p>
        </p:txBody>
      </p:sp>
      <p:sp>
        <p:nvSpPr>
          <p:cNvPr id="11" name="Rectangle 10"/>
          <p:cNvSpPr/>
          <p:nvPr/>
        </p:nvSpPr>
        <p:spPr>
          <a:xfrm>
            <a:off x="228600" y="3891677"/>
            <a:ext cx="4572000" cy="2585323"/>
          </a:xfrm>
          <a:prstGeom prst="rect">
            <a:avLst/>
          </a:prstGeom>
        </p:spPr>
        <p:txBody>
          <a:bodyPr>
            <a:spAutoFit/>
          </a:bodyPr>
          <a:lstStyle/>
          <a:p>
            <a:r>
              <a:rPr lang="en-US" b="1" dirty="0"/>
              <a:t>Q#11. </a:t>
            </a:r>
            <a:r>
              <a:rPr lang="en-US" dirty="0"/>
              <a:t>	Two speakers are separated by a distance of 3.6 m. A listener is standing in front of one speaker at a distance of 6 m, as shown in Fig. 1. The transmitted sound waves by both speakers are in phase and are in the audible range. What is lowest frequency at which a listener will hear a minimum intensity (speed of sound in air is 340 m/sec)?  </a:t>
            </a:r>
            <a:r>
              <a:rPr lang="fr-FR" dirty="0"/>
              <a:t>(Ans: 170 Hz  )</a:t>
            </a:r>
            <a:endParaRPr lang="en-US" dirty="0"/>
          </a:p>
        </p:txBody>
      </p:sp>
      <p:pic>
        <p:nvPicPr>
          <p:cNvPr id="65538" name="Picture 2"/>
          <p:cNvPicPr>
            <a:picLocks noChangeAspect="1" noChangeArrowheads="1"/>
          </p:cNvPicPr>
          <p:nvPr/>
        </p:nvPicPr>
        <p:blipFill>
          <a:blip r:embed="rId2" cstate="print"/>
          <a:srcRect/>
          <a:stretch>
            <a:fillRect/>
          </a:stretch>
        </p:blipFill>
        <p:spPr bwMode="auto">
          <a:xfrm>
            <a:off x="5867400" y="4343400"/>
            <a:ext cx="1733550" cy="173355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a:r>
              <a:rPr lang="en-US" sz="4000" dirty="0">
                <a:latin typeface="Calibri" pitchFamily="34" charset="0"/>
              </a:rPr>
              <a:t>T-51-Ch16</a:t>
            </a:r>
          </a:p>
        </p:txBody>
      </p:sp>
      <p:sp>
        <p:nvSpPr>
          <p:cNvPr id="4301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8" name="Rectangle 5"/>
          <p:cNvSpPr>
            <a:spLocks noChangeArrowheads="1"/>
          </p:cNvSpPr>
          <p:nvPr/>
        </p:nvSpPr>
        <p:spPr bwMode="auto">
          <a:xfrm>
            <a:off x="152400" y="685800"/>
            <a:ext cx="8915400" cy="2308324"/>
          </a:xfrm>
          <a:prstGeom prst="rect">
            <a:avLst/>
          </a:prstGeom>
          <a:noFill/>
          <a:ln w="9525">
            <a:noFill/>
            <a:miter lim="800000"/>
            <a:headEnd/>
            <a:tailEnd/>
          </a:ln>
        </p:spPr>
        <p:txBody>
          <a:bodyPr anchor="ctr">
            <a:spAutoFit/>
          </a:bodyPr>
          <a:lstStyle/>
          <a:p>
            <a:r>
              <a:rPr lang="en-US" b="1" dirty="0"/>
              <a:t>Q#5.</a:t>
            </a:r>
            <a:r>
              <a:rPr lang="en-US" dirty="0"/>
              <a:t> 	The sound level at a distance of 5.0 m from a point source is 117 dB. The power output of the source is: </a:t>
            </a:r>
          </a:p>
          <a:p>
            <a:r>
              <a:rPr lang="en-US" dirty="0"/>
              <a:t>(</a:t>
            </a:r>
            <a:r>
              <a:rPr lang="en-US" dirty="0" err="1"/>
              <a:t>Ans</a:t>
            </a:r>
            <a:r>
              <a:rPr lang="en-US" dirty="0"/>
              <a:t>: 157 W) </a:t>
            </a:r>
          </a:p>
          <a:p>
            <a:endParaRPr lang="en-US" dirty="0"/>
          </a:p>
          <a:p>
            <a:r>
              <a:rPr lang="en-US" b="1" dirty="0"/>
              <a:t>Q#6.</a:t>
            </a:r>
            <a:r>
              <a:rPr lang="en-US" dirty="0"/>
              <a:t> 	The maximum pressure amplitude </a:t>
            </a:r>
            <a:r>
              <a:rPr lang="en-US" dirty="0" err="1"/>
              <a:t>ΔPm</a:t>
            </a:r>
            <a:r>
              <a:rPr lang="en-US" dirty="0"/>
              <a:t> that the human ear can tolerate is about 30 N/m</a:t>
            </a:r>
            <a:r>
              <a:rPr lang="en-US" baseline="30000" dirty="0"/>
              <a:t>2</a:t>
            </a:r>
            <a:r>
              <a:rPr lang="en-US" dirty="0"/>
              <a:t>. If the maximum displacement </a:t>
            </a:r>
            <a:r>
              <a:rPr lang="en-US" dirty="0" err="1"/>
              <a:t>Sm</a:t>
            </a:r>
            <a:r>
              <a:rPr lang="en-US" dirty="0"/>
              <a:t> is 1.3*10</a:t>
            </a:r>
            <a:r>
              <a:rPr lang="en-US" baseline="30000" dirty="0"/>
              <a:t>-5 </a:t>
            </a:r>
            <a:r>
              <a:rPr lang="en-US" dirty="0"/>
              <a:t>m, find the frequency of the corresponding sound. (ρ =1.2 kg/m</a:t>
            </a:r>
            <a:r>
              <a:rPr lang="en-US" baseline="30000" dirty="0"/>
              <a:t>3</a:t>
            </a:r>
            <a:r>
              <a:rPr lang="en-US" dirty="0"/>
              <a:t>, the speed of sound =340 m/s). </a:t>
            </a:r>
          </a:p>
          <a:p>
            <a:r>
              <a:rPr lang="en-US" dirty="0"/>
              <a:t>(</a:t>
            </a:r>
            <a:r>
              <a:rPr lang="en-US" dirty="0" err="1"/>
              <a:t>Ans</a:t>
            </a:r>
            <a:r>
              <a:rPr lang="en-US" dirty="0"/>
              <a:t>: 900 Hz) </a:t>
            </a:r>
          </a:p>
        </p:txBody>
      </p:sp>
      <p:sp>
        <p:nvSpPr>
          <p:cNvPr id="11" name="Rectangle 10"/>
          <p:cNvSpPr/>
          <p:nvPr/>
        </p:nvSpPr>
        <p:spPr>
          <a:xfrm>
            <a:off x="228600" y="3276600"/>
            <a:ext cx="6172200" cy="1754326"/>
          </a:xfrm>
          <a:prstGeom prst="rect">
            <a:avLst/>
          </a:prstGeom>
        </p:spPr>
        <p:txBody>
          <a:bodyPr wrap="square">
            <a:spAutoFit/>
          </a:bodyPr>
          <a:lstStyle/>
          <a:p>
            <a:r>
              <a:rPr lang="en-US" b="1" dirty="0"/>
              <a:t>Q#7. </a:t>
            </a:r>
            <a:r>
              <a:rPr lang="en-US" dirty="0"/>
              <a:t>Two identical speakers are connected in phase to the same source, as shown in Fig. 1. The speakers are 0.22 m apart and at ear level. An observer stands at distance of 1.2 m in front one speaker as shown in the figure. If the will hears maximum sound if the wavelength is: </a:t>
            </a:r>
          </a:p>
          <a:p>
            <a:r>
              <a:rPr lang="en-US" dirty="0"/>
              <a:t>(</a:t>
            </a:r>
            <a:r>
              <a:rPr lang="en-US" dirty="0" err="1"/>
              <a:t>Ans</a:t>
            </a:r>
            <a:r>
              <a:rPr lang="en-US" dirty="0"/>
              <a:t>: 2.0 cm) </a:t>
            </a:r>
          </a:p>
        </p:txBody>
      </p:sp>
      <p:sp>
        <p:nvSpPr>
          <p:cNvPr id="12" name="Rectangle 11"/>
          <p:cNvSpPr/>
          <p:nvPr/>
        </p:nvSpPr>
        <p:spPr>
          <a:xfrm>
            <a:off x="304800" y="5257800"/>
            <a:ext cx="8534400" cy="1200329"/>
          </a:xfrm>
          <a:prstGeom prst="rect">
            <a:avLst/>
          </a:prstGeom>
        </p:spPr>
        <p:txBody>
          <a:bodyPr wrap="square">
            <a:spAutoFit/>
          </a:bodyPr>
          <a:lstStyle/>
          <a:p>
            <a:r>
              <a:rPr lang="en-US" dirty="0"/>
              <a:t>Q#8.  A police car is moving at speed of 30 m/s. Its siren emits a sound at frequency of 600 Hz. As the car approaches a large wall, what is the frequency of the sound heard by the driver of the police car? </a:t>
            </a:r>
          </a:p>
          <a:p>
            <a:r>
              <a:rPr lang="en-US" dirty="0"/>
              <a:t>(</a:t>
            </a:r>
            <a:r>
              <a:rPr lang="en-US" dirty="0" err="1"/>
              <a:t>Ans</a:t>
            </a:r>
            <a:r>
              <a:rPr lang="en-US" dirty="0"/>
              <a:t>: 716 Hz) </a:t>
            </a:r>
          </a:p>
        </p:txBody>
      </p:sp>
      <p:pic>
        <p:nvPicPr>
          <p:cNvPr id="66562" name="Picture 2"/>
          <p:cNvPicPr>
            <a:picLocks noChangeAspect="1" noChangeArrowheads="1"/>
          </p:cNvPicPr>
          <p:nvPr/>
        </p:nvPicPr>
        <p:blipFill>
          <a:blip r:embed="rId2" cstate="print"/>
          <a:srcRect/>
          <a:stretch>
            <a:fillRect/>
          </a:stretch>
        </p:blipFill>
        <p:spPr bwMode="auto">
          <a:xfrm>
            <a:off x="6553200" y="3352799"/>
            <a:ext cx="1981200" cy="160712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2"/>
          <p:cNvGrpSpPr>
            <a:grpSpLocks/>
          </p:cNvGrpSpPr>
          <p:nvPr/>
        </p:nvGrpSpPr>
        <p:grpSpPr bwMode="auto">
          <a:xfrm>
            <a:off x="696913" y="4902200"/>
            <a:ext cx="7645400" cy="1041400"/>
            <a:chOff x="446567" y="4977625"/>
            <a:chExt cx="7644701" cy="1042175"/>
          </a:xfrm>
        </p:grpSpPr>
        <p:sp>
          <p:nvSpPr>
            <p:cNvPr id="588" name="Freeform 587"/>
            <p:cNvSpPr/>
            <p:nvPr/>
          </p:nvSpPr>
          <p:spPr>
            <a:xfrm>
              <a:off x="446567" y="4977625"/>
              <a:ext cx="7633589" cy="1005636"/>
            </a:xfrm>
            <a:custGeom>
              <a:avLst/>
              <a:gdLst>
                <a:gd name="connsiteX0" fmla="*/ 0 w 7634177"/>
                <a:gd name="connsiteY0" fmla="*/ 342014 h 673395"/>
                <a:gd name="connsiteX1" fmla="*/ 489098 w 7634177"/>
                <a:gd name="connsiteY1" fmla="*/ 54935 h 673395"/>
                <a:gd name="connsiteX2" fmla="*/ 1382233 w 7634177"/>
                <a:gd name="connsiteY2" fmla="*/ 671623 h 673395"/>
                <a:gd name="connsiteX3" fmla="*/ 2392326 w 7634177"/>
                <a:gd name="connsiteY3" fmla="*/ 44302 h 673395"/>
                <a:gd name="connsiteX4" fmla="*/ 3306726 w 7634177"/>
                <a:gd name="connsiteY4" fmla="*/ 639725 h 673395"/>
                <a:gd name="connsiteX5" fmla="*/ 4327452 w 7634177"/>
                <a:gd name="connsiteY5" fmla="*/ 23037 h 673395"/>
                <a:gd name="connsiteX6" fmla="*/ 5263117 w 7634177"/>
                <a:gd name="connsiteY6" fmla="*/ 629093 h 673395"/>
                <a:gd name="connsiteX7" fmla="*/ 6262577 w 7634177"/>
                <a:gd name="connsiteY7" fmla="*/ 12405 h 673395"/>
                <a:gd name="connsiteX8" fmla="*/ 7219507 w 7634177"/>
                <a:gd name="connsiteY8" fmla="*/ 607828 h 673395"/>
                <a:gd name="connsiteX9" fmla="*/ 7634177 w 7634177"/>
                <a:gd name="connsiteY9" fmla="*/ 310116 h 67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4177" h="673395">
                  <a:moveTo>
                    <a:pt x="0" y="342014"/>
                  </a:moveTo>
                  <a:cubicBezTo>
                    <a:pt x="129363" y="171007"/>
                    <a:pt x="258726" y="0"/>
                    <a:pt x="489098" y="54935"/>
                  </a:cubicBezTo>
                  <a:cubicBezTo>
                    <a:pt x="719470" y="109870"/>
                    <a:pt x="1065028" y="673395"/>
                    <a:pt x="1382233" y="671623"/>
                  </a:cubicBezTo>
                  <a:cubicBezTo>
                    <a:pt x="1699438" y="669851"/>
                    <a:pt x="2071577" y="49618"/>
                    <a:pt x="2392326" y="44302"/>
                  </a:cubicBezTo>
                  <a:cubicBezTo>
                    <a:pt x="2713075" y="38986"/>
                    <a:pt x="2984205" y="643269"/>
                    <a:pt x="3306726" y="639725"/>
                  </a:cubicBezTo>
                  <a:cubicBezTo>
                    <a:pt x="3629247" y="636181"/>
                    <a:pt x="4001387" y="24809"/>
                    <a:pt x="4327452" y="23037"/>
                  </a:cubicBezTo>
                  <a:cubicBezTo>
                    <a:pt x="4653517" y="21265"/>
                    <a:pt x="4940596" y="630865"/>
                    <a:pt x="5263117" y="629093"/>
                  </a:cubicBezTo>
                  <a:cubicBezTo>
                    <a:pt x="5585638" y="627321"/>
                    <a:pt x="5936512" y="15949"/>
                    <a:pt x="6262577" y="12405"/>
                  </a:cubicBezTo>
                  <a:cubicBezTo>
                    <a:pt x="6588642" y="8861"/>
                    <a:pt x="6990907" y="558210"/>
                    <a:pt x="7219507" y="607828"/>
                  </a:cubicBezTo>
                  <a:cubicBezTo>
                    <a:pt x="7448107" y="657446"/>
                    <a:pt x="7541142" y="483781"/>
                    <a:pt x="7634177" y="310116"/>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12" name="Rectangle 711"/>
            <p:cNvSpPr/>
            <p:nvPr/>
          </p:nvSpPr>
          <p:spPr>
            <a:xfrm>
              <a:off x="7786496" y="5257233"/>
              <a:ext cx="304772" cy="7625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36" name="Straight Connector 35"/>
          <p:cNvCxnSpPr/>
          <p:nvPr/>
        </p:nvCxnSpPr>
        <p:spPr bwMode="auto">
          <a:xfrm flipV="1">
            <a:off x="152400" y="1419225"/>
            <a:ext cx="8077200" cy="762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1" name="Title 7"/>
          <p:cNvSpPr txBox="1">
            <a:spLocks/>
          </p:cNvSpPr>
          <p:nvPr/>
        </p:nvSpPr>
        <p:spPr>
          <a:xfrm>
            <a:off x="304800" y="46038"/>
            <a:ext cx="8229600" cy="563562"/>
          </a:xfrm>
          <a:prstGeom prst="rect">
            <a:avLst/>
          </a:prstGeom>
          <a:ln>
            <a:noFill/>
          </a:ln>
        </p:spPr>
        <p:txBody>
          <a:bodyPr/>
          <a:lstStyle/>
          <a:p>
            <a:pPr algn="ctr" fontAlgn="auto">
              <a:spcBef>
                <a:spcPts val="0"/>
              </a:spcBef>
              <a:spcAft>
                <a:spcPts val="0"/>
              </a:spcAft>
              <a:defRPr/>
            </a:pPr>
            <a:r>
              <a:rPr lang="en-US" sz="2800" b="1" u="sng" dirty="0">
                <a:solidFill>
                  <a:srgbClr val="FF0000"/>
                </a:solidFill>
                <a:latin typeface="Comic Sans MS" pitchFamily="66" charset="0"/>
                <a:cs typeface="+mn-cs"/>
                <a:hlinkClick r:id="rId3"/>
              </a:rPr>
              <a:t>17-4: Traveling Sound Wave: Animation</a:t>
            </a:r>
            <a:endParaRPr lang="en-US" sz="2800" b="1" u="sng" dirty="0">
              <a:solidFill>
                <a:srgbClr val="FF0000"/>
              </a:solidFill>
              <a:latin typeface="Comic Sans MS" pitchFamily="66" charset="0"/>
              <a:cs typeface="+mn-cs"/>
            </a:endParaRPr>
          </a:p>
          <a:p>
            <a:pPr algn="ctr" fontAlgn="auto">
              <a:spcBef>
                <a:spcPts val="0"/>
              </a:spcBef>
              <a:spcAft>
                <a:spcPts val="0"/>
              </a:spcAft>
              <a:defRPr/>
            </a:pPr>
            <a:endParaRPr lang="en-US" sz="4400" b="1" dirty="0">
              <a:solidFill>
                <a:srgbClr val="00B0F0"/>
              </a:solidFill>
              <a:latin typeface="+mj-lt"/>
              <a:ea typeface="+mj-ea"/>
              <a:cs typeface="+mj-cs"/>
            </a:endParaRPr>
          </a:p>
        </p:txBody>
      </p:sp>
      <p:cxnSp>
        <p:nvCxnSpPr>
          <p:cNvPr id="180" name="Straight Connector 179"/>
          <p:cNvCxnSpPr/>
          <p:nvPr/>
        </p:nvCxnSpPr>
        <p:spPr>
          <a:xfrm rot="5400000">
            <a:off x="-430213" y="1370013"/>
            <a:ext cx="131762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80169" y="1415257"/>
            <a:ext cx="1355725" cy="23812"/>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1208087" y="1331913"/>
            <a:ext cx="139382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726281" y="1356519"/>
            <a:ext cx="1317625" cy="2698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5400000">
            <a:off x="331787" y="1370013"/>
            <a:ext cx="131762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2430462" y="1309688"/>
            <a:ext cx="1412875" cy="254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1649413" y="1316038"/>
            <a:ext cx="1401762" cy="23812"/>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2080419" y="1289844"/>
            <a:ext cx="132556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7015957" y="1348581"/>
            <a:ext cx="1331912" cy="285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16200000" flipH="1">
            <a:off x="5987257" y="1386681"/>
            <a:ext cx="1408112" cy="285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4332287" y="1306513"/>
            <a:ext cx="1419225" cy="254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16200000" flipH="1">
            <a:off x="4976813" y="1366837"/>
            <a:ext cx="1295400" cy="285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5403851" y="1389062"/>
            <a:ext cx="1408112" cy="23813"/>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a:off x="6490494" y="1329531"/>
            <a:ext cx="1371600" cy="2698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3346451" y="1312862"/>
            <a:ext cx="1408112" cy="23813"/>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5400000">
            <a:off x="2915444" y="1286669"/>
            <a:ext cx="133191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3906044" y="1286669"/>
            <a:ext cx="133191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bwMode="auto">
          <a:xfrm flipV="1">
            <a:off x="304800" y="1266825"/>
            <a:ext cx="7848600" cy="6985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bwMode="auto">
          <a:xfrm flipV="1">
            <a:off x="381000" y="1604963"/>
            <a:ext cx="7848600" cy="762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bwMode="auto">
          <a:xfrm flipV="1">
            <a:off x="152400" y="1343025"/>
            <a:ext cx="8077200" cy="762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bwMode="auto">
          <a:xfrm flipV="1">
            <a:off x="381000" y="1533525"/>
            <a:ext cx="7848600" cy="762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 name="Group 426"/>
          <p:cNvGrpSpPr>
            <a:grpSpLocks/>
          </p:cNvGrpSpPr>
          <p:nvPr/>
        </p:nvGrpSpPr>
        <p:grpSpPr bwMode="auto">
          <a:xfrm>
            <a:off x="561975" y="1219200"/>
            <a:ext cx="47625" cy="455613"/>
            <a:chOff x="866706" y="1476880"/>
            <a:chExt cx="47694" cy="455930"/>
          </a:xfrm>
        </p:grpSpPr>
        <p:sp>
          <p:nvSpPr>
            <p:cNvPr id="192" name="Oval 191"/>
            <p:cNvSpPr/>
            <p:nvPr/>
          </p:nvSpPr>
          <p:spPr>
            <a:xfrm>
              <a:off x="868296" y="1692930"/>
              <a:ext cx="46104" cy="44481"/>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5" name="Oval 314"/>
            <p:cNvSpPr/>
            <p:nvPr/>
          </p:nvSpPr>
          <p:spPr>
            <a:xfrm>
              <a:off x="866706" y="1886740"/>
              <a:ext cx="46105"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7" name="Oval 346"/>
            <p:cNvSpPr/>
            <p:nvPr/>
          </p:nvSpPr>
          <p:spPr>
            <a:xfrm>
              <a:off x="866706" y="1476880"/>
              <a:ext cx="46105"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3" name="Oval 442"/>
            <p:cNvSpPr/>
            <p:nvPr/>
          </p:nvSpPr>
          <p:spPr>
            <a:xfrm>
              <a:off x="868296" y="1599203"/>
              <a:ext cx="46104" cy="4606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4" name="Oval 473"/>
            <p:cNvSpPr/>
            <p:nvPr/>
          </p:nvSpPr>
          <p:spPr>
            <a:xfrm>
              <a:off x="866706" y="1794601"/>
              <a:ext cx="46105"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 name="Group 427"/>
          <p:cNvGrpSpPr>
            <a:grpSpLocks/>
          </p:cNvGrpSpPr>
          <p:nvPr/>
        </p:nvGrpSpPr>
        <p:grpSpPr bwMode="auto">
          <a:xfrm>
            <a:off x="1371600" y="1222375"/>
            <a:ext cx="47625" cy="455613"/>
            <a:chOff x="1676400" y="1479035"/>
            <a:chExt cx="47694" cy="455930"/>
          </a:xfrm>
        </p:grpSpPr>
        <p:sp>
          <p:nvSpPr>
            <p:cNvPr id="204" name="Oval 203"/>
            <p:cNvSpPr/>
            <p:nvPr/>
          </p:nvSpPr>
          <p:spPr>
            <a:xfrm>
              <a:off x="1677990" y="1695085"/>
              <a:ext cx="46104" cy="44481"/>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8" name="Oval 317"/>
            <p:cNvSpPr/>
            <p:nvPr/>
          </p:nvSpPr>
          <p:spPr>
            <a:xfrm>
              <a:off x="1676400" y="1888895"/>
              <a:ext cx="46105"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0" name="Oval 349"/>
            <p:cNvSpPr/>
            <p:nvPr/>
          </p:nvSpPr>
          <p:spPr>
            <a:xfrm>
              <a:off x="1676400" y="1479035"/>
              <a:ext cx="46105"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6" name="Oval 445"/>
            <p:cNvSpPr/>
            <p:nvPr/>
          </p:nvSpPr>
          <p:spPr>
            <a:xfrm>
              <a:off x="1677990" y="1601358"/>
              <a:ext cx="46104" cy="4606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7" name="Oval 476"/>
            <p:cNvSpPr/>
            <p:nvPr/>
          </p:nvSpPr>
          <p:spPr>
            <a:xfrm>
              <a:off x="1676400" y="1796756"/>
              <a:ext cx="46105"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 name="Group 428"/>
          <p:cNvGrpSpPr>
            <a:grpSpLocks/>
          </p:cNvGrpSpPr>
          <p:nvPr/>
        </p:nvGrpSpPr>
        <p:grpSpPr bwMode="auto">
          <a:xfrm>
            <a:off x="2314575" y="1219200"/>
            <a:ext cx="47625" cy="457200"/>
            <a:chOff x="2619306" y="1477236"/>
            <a:chExt cx="47694" cy="455930"/>
          </a:xfrm>
        </p:grpSpPr>
        <p:sp>
          <p:nvSpPr>
            <p:cNvPr id="212" name="Oval 211"/>
            <p:cNvSpPr/>
            <p:nvPr/>
          </p:nvSpPr>
          <p:spPr>
            <a:xfrm>
              <a:off x="2620896" y="1692536"/>
              <a:ext cx="46104" cy="4591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9" name="Oval 318"/>
            <p:cNvSpPr/>
            <p:nvPr/>
          </p:nvSpPr>
          <p:spPr>
            <a:xfrm>
              <a:off x="2619306" y="1887257"/>
              <a:ext cx="46105" cy="4590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1" name="Oval 350"/>
            <p:cNvSpPr/>
            <p:nvPr/>
          </p:nvSpPr>
          <p:spPr>
            <a:xfrm>
              <a:off x="2619306" y="1477236"/>
              <a:ext cx="46105" cy="4591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7" name="Oval 446"/>
            <p:cNvSpPr/>
            <p:nvPr/>
          </p:nvSpPr>
          <p:spPr>
            <a:xfrm>
              <a:off x="2620896" y="1599134"/>
              <a:ext cx="46104" cy="4590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8" name="Oval 477"/>
            <p:cNvSpPr/>
            <p:nvPr/>
          </p:nvSpPr>
          <p:spPr>
            <a:xfrm>
              <a:off x="2619306" y="1793854"/>
              <a:ext cx="46105" cy="4591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 name="Group 429"/>
          <p:cNvGrpSpPr>
            <a:grpSpLocks/>
          </p:cNvGrpSpPr>
          <p:nvPr/>
        </p:nvGrpSpPr>
        <p:grpSpPr bwMode="auto">
          <a:xfrm>
            <a:off x="3124200" y="1220788"/>
            <a:ext cx="47625" cy="455612"/>
            <a:chOff x="3429000" y="1477946"/>
            <a:chExt cx="47694" cy="455930"/>
          </a:xfrm>
        </p:grpSpPr>
        <p:sp>
          <p:nvSpPr>
            <p:cNvPr id="216" name="Oval 215"/>
            <p:cNvSpPr/>
            <p:nvPr/>
          </p:nvSpPr>
          <p:spPr>
            <a:xfrm>
              <a:off x="3430590" y="1693997"/>
              <a:ext cx="46104" cy="44481"/>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0" name="Oval 319"/>
            <p:cNvSpPr/>
            <p:nvPr/>
          </p:nvSpPr>
          <p:spPr>
            <a:xfrm>
              <a:off x="3429000" y="1887807"/>
              <a:ext cx="46105" cy="4606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2" name="Oval 351"/>
            <p:cNvSpPr/>
            <p:nvPr/>
          </p:nvSpPr>
          <p:spPr>
            <a:xfrm>
              <a:off x="3429000" y="1477946"/>
              <a:ext cx="46105" cy="4606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8" name="Oval 447"/>
            <p:cNvSpPr/>
            <p:nvPr/>
          </p:nvSpPr>
          <p:spPr>
            <a:xfrm>
              <a:off x="3430590" y="1600268"/>
              <a:ext cx="46104"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9" name="Oval 478"/>
            <p:cNvSpPr/>
            <p:nvPr/>
          </p:nvSpPr>
          <p:spPr>
            <a:xfrm>
              <a:off x="3429000" y="1795668"/>
              <a:ext cx="46105" cy="4606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 name="Group 496"/>
          <p:cNvGrpSpPr>
            <a:grpSpLocks/>
          </p:cNvGrpSpPr>
          <p:nvPr/>
        </p:nvGrpSpPr>
        <p:grpSpPr bwMode="auto">
          <a:xfrm>
            <a:off x="6096000" y="1206500"/>
            <a:ext cx="47625" cy="455613"/>
            <a:chOff x="6400800" y="1463764"/>
            <a:chExt cx="47694" cy="455930"/>
          </a:xfrm>
        </p:grpSpPr>
        <p:sp>
          <p:nvSpPr>
            <p:cNvPr id="223" name="Oval 222"/>
            <p:cNvSpPr/>
            <p:nvPr/>
          </p:nvSpPr>
          <p:spPr>
            <a:xfrm>
              <a:off x="6402390" y="1679814"/>
              <a:ext cx="46104" cy="44481"/>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1" name="Oval 320"/>
            <p:cNvSpPr/>
            <p:nvPr/>
          </p:nvSpPr>
          <p:spPr>
            <a:xfrm>
              <a:off x="6400800" y="1873624"/>
              <a:ext cx="46105"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3" name="Oval 352"/>
            <p:cNvSpPr/>
            <p:nvPr/>
          </p:nvSpPr>
          <p:spPr>
            <a:xfrm>
              <a:off x="6400800" y="1463764"/>
              <a:ext cx="46105"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9" name="Oval 448"/>
            <p:cNvSpPr/>
            <p:nvPr/>
          </p:nvSpPr>
          <p:spPr>
            <a:xfrm>
              <a:off x="6402390" y="1586087"/>
              <a:ext cx="46104" cy="4606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0" name="Oval 479"/>
            <p:cNvSpPr/>
            <p:nvPr/>
          </p:nvSpPr>
          <p:spPr>
            <a:xfrm>
              <a:off x="6400800" y="1781485"/>
              <a:ext cx="46105"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 name="Group 497"/>
          <p:cNvGrpSpPr>
            <a:grpSpLocks/>
          </p:cNvGrpSpPr>
          <p:nvPr/>
        </p:nvGrpSpPr>
        <p:grpSpPr bwMode="auto">
          <a:xfrm>
            <a:off x="7162800" y="1209675"/>
            <a:ext cx="47625" cy="455613"/>
            <a:chOff x="7467600" y="1467370"/>
            <a:chExt cx="47694" cy="455930"/>
          </a:xfrm>
        </p:grpSpPr>
        <p:sp>
          <p:nvSpPr>
            <p:cNvPr id="232" name="Oval 231"/>
            <p:cNvSpPr/>
            <p:nvPr/>
          </p:nvSpPr>
          <p:spPr>
            <a:xfrm>
              <a:off x="7469190" y="1683420"/>
              <a:ext cx="46104" cy="44481"/>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2" name="Oval 321"/>
            <p:cNvSpPr/>
            <p:nvPr/>
          </p:nvSpPr>
          <p:spPr>
            <a:xfrm>
              <a:off x="7467600" y="1877230"/>
              <a:ext cx="46105"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4" name="Oval 353"/>
            <p:cNvSpPr/>
            <p:nvPr/>
          </p:nvSpPr>
          <p:spPr>
            <a:xfrm>
              <a:off x="7467600" y="1467370"/>
              <a:ext cx="46105"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 name="Oval 449"/>
            <p:cNvSpPr/>
            <p:nvPr/>
          </p:nvSpPr>
          <p:spPr>
            <a:xfrm>
              <a:off x="7469190" y="1589693"/>
              <a:ext cx="46104" cy="4606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 name="Oval 480"/>
            <p:cNvSpPr/>
            <p:nvPr/>
          </p:nvSpPr>
          <p:spPr>
            <a:xfrm>
              <a:off x="7467600" y="1785091"/>
              <a:ext cx="46105"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 name="Group 430"/>
          <p:cNvGrpSpPr>
            <a:grpSpLocks/>
          </p:cNvGrpSpPr>
          <p:nvPr/>
        </p:nvGrpSpPr>
        <p:grpSpPr bwMode="auto">
          <a:xfrm>
            <a:off x="4038600" y="1214438"/>
            <a:ext cx="47625" cy="455612"/>
            <a:chOff x="4343400" y="1471416"/>
            <a:chExt cx="47694" cy="455930"/>
          </a:xfrm>
        </p:grpSpPr>
        <p:sp>
          <p:nvSpPr>
            <p:cNvPr id="239" name="Oval 238"/>
            <p:cNvSpPr/>
            <p:nvPr/>
          </p:nvSpPr>
          <p:spPr>
            <a:xfrm>
              <a:off x="4344990" y="1687467"/>
              <a:ext cx="46104" cy="44481"/>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4" name="Oval 323"/>
            <p:cNvSpPr/>
            <p:nvPr/>
          </p:nvSpPr>
          <p:spPr>
            <a:xfrm>
              <a:off x="4343400" y="1881277"/>
              <a:ext cx="46105" cy="4606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6" name="Oval 355"/>
            <p:cNvSpPr/>
            <p:nvPr/>
          </p:nvSpPr>
          <p:spPr>
            <a:xfrm>
              <a:off x="4343400" y="1471416"/>
              <a:ext cx="46105" cy="4606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2" name="Oval 451"/>
            <p:cNvSpPr/>
            <p:nvPr/>
          </p:nvSpPr>
          <p:spPr>
            <a:xfrm>
              <a:off x="4344990" y="1593738"/>
              <a:ext cx="46104"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3" name="Oval 482"/>
            <p:cNvSpPr/>
            <p:nvPr/>
          </p:nvSpPr>
          <p:spPr>
            <a:xfrm>
              <a:off x="4343400" y="1789138"/>
              <a:ext cx="46105" cy="4606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 name="Group 495"/>
          <p:cNvGrpSpPr>
            <a:grpSpLocks/>
          </p:cNvGrpSpPr>
          <p:nvPr/>
        </p:nvGrpSpPr>
        <p:grpSpPr bwMode="auto">
          <a:xfrm>
            <a:off x="5029200" y="1214438"/>
            <a:ext cx="47625" cy="455612"/>
            <a:chOff x="5334000" y="1472126"/>
            <a:chExt cx="47694" cy="455930"/>
          </a:xfrm>
        </p:grpSpPr>
        <p:sp>
          <p:nvSpPr>
            <p:cNvPr id="244" name="Oval 243"/>
            <p:cNvSpPr/>
            <p:nvPr/>
          </p:nvSpPr>
          <p:spPr>
            <a:xfrm>
              <a:off x="5335590" y="1688177"/>
              <a:ext cx="46104" cy="44481"/>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5" name="Oval 324"/>
            <p:cNvSpPr/>
            <p:nvPr/>
          </p:nvSpPr>
          <p:spPr>
            <a:xfrm>
              <a:off x="5334000" y="1881987"/>
              <a:ext cx="46105" cy="4606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7" name="Oval 356"/>
            <p:cNvSpPr/>
            <p:nvPr/>
          </p:nvSpPr>
          <p:spPr>
            <a:xfrm>
              <a:off x="5334000" y="1472126"/>
              <a:ext cx="46105" cy="4606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3" name="Oval 452"/>
            <p:cNvSpPr/>
            <p:nvPr/>
          </p:nvSpPr>
          <p:spPr>
            <a:xfrm>
              <a:off x="5335590" y="1594448"/>
              <a:ext cx="46104"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4" name="Oval 483"/>
            <p:cNvSpPr/>
            <p:nvPr/>
          </p:nvSpPr>
          <p:spPr>
            <a:xfrm>
              <a:off x="5334000" y="1789848"/>
              <a:ext cx="46105" cy="4606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500" name="Straight Connector 499"/>
          <p:cNvCxnSpPr/>
          <p:nvPr/>
        </p:nvCxnSpPr>
        <p:spPr>
          <a:xfrm rot="5400000">
            <a:off x="7355682" y="1378743"/>
            <a:ext cx="1295400" cy="4763"/>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rot="5400000">
            <a:off x="7729538" y="1347787"/>
            <a:ext cx="1333500" cy="285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3" name="Group 501"/>
          <p:cNvGrpSpPr>
            <a:grpSpLocks/>
          </p:cNvGrpSpPr>
          <p:nvPr/>
        </p:nvGrpSpPr>
        <p:grpSpPr bwMode="auto">
          <a:xfrm>
            <a:off x="7981950" y="1203325"/>
            <a:ext cx="47625" cy="455613"/>
            <a:chOff x="866706" y="1476880"/>
            <a:chExt cx="47694" cy="455930"/>
          </a:xfrm>
        </p:grpSpPr>
        <p:sp>
          <p:nvSpPr>
            <p:cNvPr id="503" name="Oval 502"/>
            <p:cNvSpPr/>
            <p:nvPr/>
          </p:nvSpPr>
          <p:spPr>
            <a:xfrm>
              <a:off x="868296" y="1692930"/>
              <a:ext cx="46104" cy="44481"/>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4" name="Oval 503"/>
            <p:cNvSpPr/>
            <p:nvPr/>
          </p:nvSpPr>
          <p:spPr>
            <a:xfrm>
              <a:off x="866706" y="1886740"/>
              <a:ext cx="46105"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5" name="Oval 504"/>
            <p:cNvSpPr/>
            <p:nvPr/>
          </p:nvSpPr>
          <p:spPr>
            <a:xfrm>
              <a:off x="866706" y="1476880"/>
              <a:ext cx="46105"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6" name="Oval 505"/>
            <p:cNvSpPr/>
            <p:nvPr/>
          </p:nvSpPr>
          <p:spPr>
            <a:xfrm>
              <a:off x="868296" y="1599203"/>
              <a:ext cx="46104" cy="46069"/>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7" name="Oval 506"/>
            <p:cNvSpPr/>
            <p:nvPr/>
          </p:nvSpPr>
          <p:spPr>
            <a:xfrm>
              <a:off x="866706" y="1794601"/>
              <a:ext cx="46105" cy="46070"/>
            </a:xfrm>
            <a:prstGeom prst="ellipse">
              <a:avLst/>
            </a:prstGeom>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2059" name="Object 11"/>
          <p:cNvGraphicFramePr>
            <a:graphicFrameLocks noChangeAspect="1"/>
          </p:cNvGraphicFramePr>
          <p:nvPr/>
        </p:nvGraphicFramePr>
        <p:xfrm>
          <a:off x="5486400" y="3886200"/>
          <a:ext cx="2362200" cy="357188"/>
        </p:xfrm>
        <a:graphic>
          <a:graphicData uri="http://schemas.openxmlformats.org/presentationml/2006/ole">
            <mc:AlternateContent xmlns:mc="http://schemas.openxmlformats.org/markup-compatibility/2006">
              <mc:Choice xmlns:v="urn:schemas-microsoft-com:vml" Requires="v">
                <p:oleObj spid="_x0000_s2054" name="Equation" r:id="rId4" imgW="1447560" imgH="228600" progId="Equation.3">
                  <p:embed/>
                </p:oleObj>
              </mc:Choice>
              <mc:Fallback>
                <p:oleObj name="Equation" r:id="rId4" imgW="1447560" imgH="228600" progId="Equation.3">
                  <p:embed/>
                  <p:pic>
                    <p:nvPicPr>
                      <p:cNvPr id="2059"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886200"/>
                        <a:ext cx="2362200"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89" name="Group 588"/>
          <p:cNvGrpSpPr>
            <a:grpSpLocks/>
          </p:cNvGrpSpPr>
          <p:nvPr/>
        </p:nvGrpSpPr>
        <p:grpSpPr bwMode="auto">
          <a:xfrm>
            <a:off x="403225" y="4597400"/>
            <a:ext cx="8415299" cy="2108200"/>
            <a:chOff x="152400" y="3200400"/>
            <a:chExt cx="8415001" cy="2108976"/>
          </a:xfrm>
        </p:grpSpPr>
        <p:grpSp>
          <p:nvGrpSpPr>
            <p:cNvPr id="2130" name="Group 528"/>
            <p:cNvGrpSpPr>
              <a:grpSpLocks/>
            </p:cNvGrpSpPr>
            <p:nvPr/>
          </p:nvGrpSpPr>
          <p:grpSpPr bwMode="auto">
            <a:xfrm>
              <a:off x="152400" y="3480576"/>
              <a:ext cx="8415001" cy="1320024"/>
              <a:chOff x="152400" y="3483422"/>
              <a:chExt cx="8415001" cy="1320024"/>
            </a:xfrm>
          </p:grpSpPr>
          <p:grpSp>
            <p:nvGrpSpPr>
              <p:cNvPr id="2150" name="Group 160"/>
              <p:cNvGrpSpPr>
                <a:grpSpLocks/>
              </p:cNvGrpSpPr>
              <p:nvPr/>
            </p:nvGrpSpPr>
            <p:grpSpPr bwMode="auto">
              <a:xfrm>
                <a:off x="152400" y="3483422"/>
                <a:ext cx="8415001" cy="1320024"/>
                <a:chOff x="152400" y="2961690"/>
                <a:chExt cx="8415001" cy="1320024"/>
              </a:xfrm>
            </p:grpSpPr>
            <p:grpSp>
              <p:nvGrpSpPr>
                <p:cNvPr id="2153" name="Group 115"/>
                <p:cNvGrpSpPr>
                  <a:grpSpLocks/>
                </p:cNvGrpSpPr>
                <p:nvPr/>
              </p:nvGrpSpPr>
              <p:grpSpPr bwMode="auto">
                <a:xfrm>
                  <a:off x="304800" y="2961690"/>
                  <a:ext cx="8229600" cy="1320024"/>
                  <a:chOff x="304800" y="2510894"/>
                  <a:chExt cx="8229600" cy="1320024"/>
                </a:xfrm>
              </p:grpSpPr>
              <p:grpSp>
                <p:nvGrpSpPr>
                  <p:cNvPr id="2156" name="Group 78"/>
                  <p:cNvGrpSpPr>
                    <a:grpSpLocks/>
                  </p:cNvGrpSpPr>
                  <p:nvPr/>
                </p:nvGrpSpPr>
                <p:grpSpPr bwMode="auto">
                  <a:xfrm>
                    <a:off x="304800" y="2510894"/>
                    <a:ext cx="8229600" cy="1066800"/>
                    <a:chOff x="304800" y="1410892"/>
                    <a:chExt cx="8229600" cy="1066800"/>
                  </a:xfrm>
                </p:grpSpPr>
                <p:cxnSp>
                  <p:nvCxnSpPr>
                    <p:cNvPr id="704" name="Straight Connector 703"/>
                    <p:cNvCxnSpPr/>
                    <p:nvPr/>
                  </p:nvCxnSpPr>
                  <p:spPr bwMode="auto">
                    <a:xfrm flipV="1">
                      <a:off x="457190" y="1410219"/>
                      <a:ext cx="8076914" cy="762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bwMode="auto">
                    <a:xfrm flipV="1">
                      <a:off x="304795" y="2401184"/>
                      <a:ext cx="8076914" cy="762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157" name="Group 89"/>
                  <p:cNvGrpSpPr>
                    <a:grpSpLocks/>
                  </p:cNvGrpSpPr>
                  <p:nvPr/>
                </p:nvGrpSpPr>
                <p:grpSpPr bwMode="auto">
                  <a:xfrm>
                    <a:off x="429064" y="2521798"/>
                    <a:ext cx="8077200" cy="1309120"/>
                    <a:chOff x="429064" y="1421796"/>
                    <a:chExt cx="8077200" cy="1309120"/>
                  </a:xfrm>
                </p:grpSpPr>
                <p:cxnSp>
                  <p:nvCxnSpPr>
                    <p:cNvPr id="702" name="Straight Arrow Connector 701"/>
                    <p:cNvCxnSpPr/>
                    <p:nvPr/>
                  </p:nvCxnSpPr>
                  <p:spPr>
                    <a:xfrm rot="5400000" flipH="1" flipV="1">
                      <a:off x="-197895" y="2076421"/>
                      <a:ext cx="1310169"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03" name="Straight Arrow Connector 702"/>
                    <p:cNvCxnSpPr/>
                    <p:nvPr/>
                  </p:nvCxnSpPr>
                  <p:spPr>
                    <a:xfrm flipV="1">
                      <a:off x="428616" y="1867587"/>
                      <a:ext cx="8076914" cy="7622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2154" name="TextBox 693"/>
                <p:cNvSpPr txBox="1">
                  <a:spLocks noChangeArrowheads="1"/>
                </p:cNvSpPr>
                <p:nvPr/>
              </p:nvSpPr>
              <p:spPr bwMode="auto">
                <a:xfrm>
                  <a:off x="8305800" y="3384894"/>
                  <a:ext cx="261601" cy="369468"/>
                </a:xfrm>
                <a:prstGeom prst="rect">
                  <a:avLst/>
                </a:prstGeom>
                <a:noFill/>
                <a:ln w="9525">
                  <a:noFill/>
                  <a:miter lim="800000"/>
                  <a:headEnd/>
                  <a:tailEnd/>
                </a:ln>
              </p:spPr>
              <p:txBody>
                <a:bodyPr wrap="none">
                  <a:spAutoFit/>
                </a:bodyPr>
                <a:lstStyle/>
                <a:p>
                  <a:r>
                    <a:rPr lang="en-US" dirty="0">
                      <a:latin typeface="Calibri" pitchFamily="34" charset="0"/>
                    </a:rPr>
                    <a:t>t</a:t>
                  </a:r>
                </a:p>
              </p:txBody>
            </p:sp>
            <p:sp>
              <p:nvSpPr>
                <p:cNvPr id="2155" name="TextBox 694"/>
                <p:cNvSpPr txBox="1">
                  <a:spLocks noChangeArrowheads="1"/>
                </p:cNvSpPr>
                <p:nvPr/>
              </p:nvSpPr>
              <p:spPr bwMode="auto">
                <a:xfrm>
                  <a:off x="152400" y="3059668"/>
                  <a:ext cx="306494" cy="369332"/>
                </a:xfrm>
                <a:prstGeom prst="rect">
                  <a:avLst/>
                </a:prstGeom>
                <a:noFill/>
                <a:ln w="9525">
                  <a:noFill/>
                  <a:miter lim="800000"/>
                  <a:headEnd/>
                  <a:tailEnd/>
                </a:ln>
              </p:spPr>
              <p:txBody>
                <a:bodyPr wrap="none">
                  <a:spAutoFit/>
                </a:bodyPr>
                <a:lstStyle/>
                <a:p>
                  <a:r>
                    <a:rPr lang="en-US">
                      <a:latin typeface="Calibri" pitchFamily="34" charset="0"/>
                    </a:rPr>
                    <a:t>p</a:t>
                  </a:r>
                </a:p>
              </p:txBody>
            </p:sp>
          </p:grpSp>
          <p:sp>
            <p:nvSpPr>
              <p:cNvPr id="2151" name="TextBox 690"/>
              <p:cNvSpPr txBox="1">
                <a:spLocks noChangeArrowheads="1"/>
              </p:cNvSpPr>
              <p:nvPr/>
            </p:nvSpPr>
            <p:spPr bwMode="auto">
              <a:xfrm>
                <a:off x="609600" y="3635822"/>
                <a:ext cx="346570" cy="276999"/>
              </a:xfrm>
              <a:prstGeom prst="rect">
                <a:avLst/>
              </a:prstGeom>
              <a:noFill/>
              <a:ln w="9525">
                <a:noFill/>
                <a:miter lim="800000"/>
                <a:headEnd/>
                <a:tailEnd/>
              </a:ln>
            </p:spPr>
            <p:txBody>
              <a:bodyPr wrap="none">
                <a:spAutoFit/>
              </a:bodyPr>
              <a:lstStyle/>
              <a:p>
                <a:r>
                  <a:rPr lang="en-US" sz="1200">
                    <a:latin typeface="Calibri" pitchFamily="34" charset="0"/>
                  </a:rPr>
                  <a:t>p</a:t>
                </a:r>
                <a:r>
                  <a:rPr lang="en-US" sz="1200" baseline="-25000">
                    <a:latin typeface="Calibri" pitchFamily="34" charset="0"/>
                  </a:rPr>
                  <a:t>m</a:t>
                </a:r>
                <a:endParaRPr lang="en-US" sz="1200">
                  <a:latin typeface="Calibri" pitchFamily="34" charset="0"/>
                </a:endParaRPr>
              </a:p>
            </p:txBody>
          </p:sp>
          <p:cxnSp>
            <p:nvCxnSpPr>
              <p:cNvPr id="692" name="Straight Arrow Connector 691"/>
              <p:cNvCxnSpPr/>
              <p:nvPr/>
            </p:nvCxnSpPr>
            <p:spPr>
              <a:xfrm rot="5400000">
                <a:off x="609492" y="3787661"/>
                <a:ext cx="457368"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31" name="Group 550"/>
            <p:cNvGrpSpPr>
              <a:grpSpLocks/>
            </p:cNvGrpSpPr>
            <p:nvPr/>
          </p:nvGrpSpPr>
          <p:grpSpPr bwMode="auto">
            <a:xfrm>
              <a:off x="838200" y="3200400"/>
              <a:ext cx="1475936" cy="1956576"/>
              <a:chOff x="838200" y="3200400"/>
              <a:chExt cx="1475936" cy="1956576"/>
            </a:xfrm>
          </p:grpSpPr>
          <p:cxnSp>
            <p:nvCxnSpPr>
              <p:cNvPr id="627" name="Straight Connector 626"/>
              <p:cNvCxnSpPr/>
              <p:nvPr/>
            </p:nvCxnSpPr>
            <p:spPr>
              <a:xfrm rot="5400000">
                <a:off x="-76561" y="4115137"/>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rot="5400000">
                <a:off x="380623" y="4191365"/>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rot="5400000">
                <a:off x="914004" y="4191365"/>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rot="5400000">
                <a:off x="1399762" y="4242183"/>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132" name="Group 551"/>
            <p:cNvGrpSpPr>
              <a:grpSpLocks/>
            </p:cNvGrpSpPr>
            <p:nvPr/>
          </p:nvGrpSpPr>
          <p:grpSpPr bwMode="auto">
            <a:xfrm>
              <a:off x="2833468" y="3352800"/>
              <a:ext cx="1475936" cy="1956576"/>
              <a:chOff x="838200" y="3200400"/>
              <a:chExt cx="1475936" cy="1956576"/>
            </a:xfrm>
          </p:grpSpPr>
          <p:cxnSp>
            <p:nvCxnSpPr>
              <p:cNvPr id="623" name="Straight Connector 622"/>
              <p:cNvCxnSpPr/>
              <p:nvPr/>
            </p:nvCxnSpPr>
            <p:spPr>
              <a:xfrm rot="5400000">
                <a:off x="-76412" y="4115193"/>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rot="5400000">
                <a:off x="380772" y="4191421"/>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rot="5400000">
                <a:off x="914153" y="4191421"/>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rot="5400000">
                <a:off x="1399911" y="4242239"/>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133" name="Group 556"/>
            <p:cNvGrpSpPr>
              <a:grpSpLocks/>
            </p:cNvGrpSpPr>
            <p:nvPr/>
          </p:nvGrpSpPr>
          <p:grpSpPr bwMode="auto">
            <a:xfrm>
              <a:off x="4772464" y="3276600"/>
              <a:ext cx="1475936" cy="1956576"/>
              <a:chOff x="838200" y="3200400"/>
              <a:chExt cx="1475936" cy="1956576"/>
            </a:xfrm>
          </p:grpSpPr>
          <p:cxnSp>
            <p:nvCxnSpPr>
              <p:cNvPr id="619" name="Straight Connector 618"/>
              <p:cNvCxnSpPr/>
              <p:nvPr/>
            </p:nvCxnSpPr>
            <p:spPr>
              <a:xfrm rot="5400000">
                <a:off x="-77140" y="4115165"/>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rot="5400000">
                <a:off x="380044" y="4191393"/>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rot="5400000">
                <a:off x="884852" y="4191393"/>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rot="5400000">
                <a:off x="1399183" y="4242211"/>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134" name="Group 581"/>
            <p:cNvGrpSpPr>
              <a:grpSpLocks/>
            </p:cNvGrpSpPr>
            <p:nvPr/>
          </p:nvGrpSpPr>
          <p:grpSpPr bwMode="auto">
            <a:xfrm>
              <a:off x="6677464" y="3352800"/>
              <a:ext cx="1080868" cy="1905000"/>
              <a:chOff x="838200" y="3200400"/>
              <a:chExt cx="1080868" cy="1905000"/>
            </a:xfrm>
          </p:grpSpPr>
          <p:cxnSp>
            <p:nvCxnSpPr>
              <p:cNvPr id="615" name="Straight Connector 614"/>
              <p:cNvCxnSpPr/>
              <p:nvPr/>
            </p:nvCxnSpPr>
            <p:spPr>
              <a:xfrm rot="5400000">
                <a:off x="-77207" y="4115193"/>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rot="5400000">
                <a:off x="478399" y="4135838"/>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rot="5400000">
                <a:off x="1003843" y="4191421"/>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sp>
        <p:nvSpPr>
          <p:cNvPr id="528" name="Freeform 527"/>
          <p:cNvSpPr/>
          <p:nvPr/>
        </p:nvSpPr>
        <p:spPr>
          <a:xfrm>
            <a:off x="174625" y="2895600"/>
            <a:ext cx="7772400" cy="1006475"/>
          </a:xfrm>
          <a:custGeom>
            <a:avLst/>
            <a:gdLst>
              <a:gd name="connsiteX0" fmla="*/ 0 w 7634177"/>
              <a:gd name="connsiteY0" fmla="*/ 342014 h 673395"/>
              <a:gd name="connsiteX1" fmla="*/ 489098 w 7634177"/>
              <a:gd name="connsiteY1" fmla="*/ 54935 h 673395"/>
              <a:gd name="connsiteX2" fmla="*/ 1382233 w 7634177"/>
              <a:gd name="connsiteY2" fmla="*/ 671623 h 673395"/>
              <a:gd name="connsiteX3" fmla="*/ 2392326 w 7634177"/>
              <a:gd name="connsiteY3" fmla="*/ 44302 h 673395"/>
              <a:gd name="connsiteX4" fmla="*/ 3306726 w 7634177"/>
              <a:gd name="connsiteY4" fmla="*/ 639725 h 673395"/>
              <a:gd name="connsiteX5" fmla="*/ 4327452 w 7634177"/>
              <a:gd name="connsiteY5" fmla="*/ 23037 h 673395"/>
              <a:gd name="connsiteX6" fmla="*/ 5263117 w 7634177"/>
              <a:gd name="connsiteY6" fmla="*/ 629093 h 673395"/>
              <a:gd name="connsiteX7" fmla="*/ 6262577 w 7634177"/>
              <a:gd name="connsiteY7" fmla="*/ 12405 h 673395"/>
              <a:gd name="connsiteX8" fmla="*/ 7219507 w 7634177"/>
              <a:gd name="connsiteY8" fmla="*/ 607828 h 673395"/>
              <a:gd name="connsiteX9" fmla="*/ 7634177 w 7634177"/>
              <a:gd name="connsiteY9" fmla="*/ 310116 h 67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4177" h="673395">
                <a:moveTo>
                  <a:pt x="0" y="342014"/>
                </a:moveTo>
                <a:cubicBezTo>
                  <a:pt x="129363" y="171007"/>
                  <a:pt x="258726" y="0"/>
                  <a:pt x="489098" y="54935"/>
                </a:cubicBezTo>
                <a:cubicBezTo>
                  <a:pt x="719470" y="109870"/>
                  <a:pt x="1065028" y="673395"/>
                  <a:pt x="1382233" y="671623"/>
                </a:cubicBezTo>
                <a:cubicBezTo>
                  <a:pt x="1699438" y="669851"/>
                  <a:pt x="2071577" y="49618"/>
                  <a:pt x="2392326" y="44302"/>
                </a:cubicBezTo>
                <a:cubicBezTo>
                  <a:pt x="2713075" y="38986"/>
                  <a:pt x="2984205" y="643269"/>
                  <a:pt x="3306726" y="639725"/>
                </a:cubicBezTo>
                <a:cubicBezTo>
                  <a:pt x="3629247" y="636181"/>
                  <a:pt x="4001387" y="24809"/>
                  <a:pt x="4327452" y="23037"/>
                </a:cubicBezTo>
                <a:cubicBezTo>
                  <a:pt x="4653517" y="21265"/>
                  <a:pt x="4940596" y="630865"/>
                  <a:pt x="5263117" y="629093"/>
                </a:cubicBezTo>
                <a:cubicBezTo>
                  <a:pt x="5585638" y="627321"/>
                  <a:pt x="5936512" y="15949"/>
                  <a:pt x="6262577" y="12405"/>
                </a:cubicBezTo>
                <a:cubicBezTo>
                  <a:pt x="6588642" y="8861"/>
                  <a:pt x="6990907" y="558210"/>
                  <a:pt x="7219507" y="607828"/>
                </a:cubicBezTo>
                <a:cubicBezTo>
                  <a:pt x="7448107" y="657446"/>
                  <a:pt x="7541142" y="483781"/>
                  <a:pt x="7634177" y="310116"/>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2091" name="Group 586"/>
          <p:cNvGrpSpPr>
            <a:grpSpLocks/>
          </p:cNvGrpSpPr>
          <p:nvPr/>
        </p:nvGrpSpPr>
        <p:grpSpPr bwMode="auto">
          <a:xfrm>
            <a:off x="403225" y="2362200"/>
            <a:ext cx="8415299" cy="2108200"/>
            <a:chOff x="152400" y="3200400"/>
            <a:chExt cx="8415001" cy="2108976"/>
          </a:xfrm>
        </p:grpSpPr>
        <p:grpSp>
          <p:nvGrpSpPr>
            <p:cNvPr id="2098" name="Group 528"/>
            <p:cNvGrpSpPr>
              <a:grpSpLocks/>
            </p:cNvGrpSpPr>
            <p:nvPr/>
          </p:nvGrpSpPr>
          <p:grpSpPr bwMode="auto">
            <a:xfrm>
              <a:off x="152400" y="3352800"/>
              <a:ext cx="8415001" cy="1447800"/>
              <a:chOff x="152400" y="3355646"/>
              <a:chExt cx="8415001" cy="1447800"/>
            </a:xfrm>
          </p:grpSpPr>
          <p:grpSp>
            <p:nvGrpSpPr>
              <p:cNvPr id="2118" name="Group 160"/>
              <p:cNvGrpSpPr>
                <a:grpSpLocks/>
              </p:cNvGrpSpPr>
              <p:nvPr/>
            </p:nvGrpSpPr>
            <p:grpSpPr bwMode="auto">
              <a:xfrm>
                <a:off x="152400" y="3355646"/>
                <a:ext cx="8415001" cy="1447800"/>
                <a:chOff x="152400" y="2833914"/>
                <a:chExt cx="8415001" cy="1447800"/>
              </a:xfrm>
            </p:grpSpPr>
            <p:grpSp>
              <p:nvGrpSpPr>
                <p:cNvPr id="2121" name="Group 115"/>
                <p:cNvGrpSpPr>
                  <a:grpSpLocks/>
                </p:cNvGrpSpPr>
                <p:nvPr/>
              </p:nvGrpSpPr>
              <p:grpSpPr bwMode="auto">
                <a:xfrm>
                  <a:off x="304800" y="2972594"/>
                  <a:ext cx="8229600" cy="1309120"/>
                  <a:chOff x="304800" y="2521798"/>
                  <a:chExt cx="8229600" cy="1309120"/>
                </a:xfrm>
              </p:grpSpPr>
              <p:grpSp>
                <p:nvGrpSpPr>
                  <p:cNvPr id="2124" name="Group 78"/>
                  <p:cNvGrpSpPr>
                    <a:grpSpLocks/>
                  </p:cNvGrpSpPr>
                  <p:nvPr/>
                </p:nvGrpSpPr>
                <p:grpSpPr bwMode="auto">
                  <a:xfrm>
                    <a:off x="304800" y="2735982"/>
                    <a:ext cx="8229600" cy="1052286"/>
                    <a:chOff x="304800" y="1635980"/>
                    <a:chExt cx="8229600" cy="1052286"/>
                  </a:xfrm>
                </p:grpSpPr>
                <p:cxnSp>
                  <p:nvCxnSpPr>
                    <p:cNvPr id="541" name="Straight Connector 540"/>
                    <p:cNvCxnSpPr/>
                    <p:nvPr/>
                  </p:nvCxnSpPr>
                  <p:spPr bwMode="auto">
                    <a:xfrm flipV="1">
                      <a:off x="457190" y="1635727"/>
                      <a:ext cx="8076914" cy="762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bwMode="auto">
                    <a:xfrm flipV="1">
                      <a:off x="304795" y="2612399"/>
                      <a:ext cx="8076914" cy="762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125" name="Group 89"/>
                  <p:cNvGrpSpPr>
                    <a:grpSpLocks/>
                  </p:cNvGrpSpPr>
                  <p:nvPr/>
                </p:nvGrpSpPr>
                <p:grpSpPr bwMode="auto">
                  <a:xfrm>
                    <a:off x="429064" y="2521798"/>
                    <a:ext cx="8077200" cy="1309120"/>
                    <a:chOff x="429064" y="1421796"/>
                    <a:chExt cx="8077200" cy="1309120"/>
                  </a:xfrm>
                </p:grpSpPr>
                <p:cxnSp>
                  <p:nvCxnSpPr>
                    <p:cNvPr id="538" name="Straight Arrow Connector 537"/>
                    <p:cNvCxnSpPr/>
                    <p:nvPr/>
                  </p:nvCxnSpPr>
                  <p:spPr>
                    <a:xfrm rot="5400000" flipH="1" flipV="1">
                      <a:off x="-197895" y="2076421"/>
                      <a:ext cx="1310169"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9" name="Straight Arrow Connector 538"/>
                    <p:cNvCxnSpPr/>
                    <p:nvPr/>
                  </p:nvCxnSpPr>
                  <p:spPr>
                    <a:xfrm flipV="1">
                      <a:off x="428616" y="2121681"/>
                      <a:ext cx="8076914" cy="7622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2122" name="TextBox 533"/>
                <p:cNvSpPr txBox="1">
                  <a:spLocks noChangeArrowheads="1"/>
                </p:cNvSpPr>
                <p:nvPr/>
              </p:nvSpPr>
              <p:spPr bwMode="auto">
                <a:xfrm>
                  <a:off x="8305800" y="3595914"/>
                  <a:ext cx="261601" cy="369468"/>
                </a:xfrm>
                <a:prstGeom prst="rect">
                  <a:avLst/>
                </a:prstGeom>
                <a:noFill/>
                <a:ln w="9525">
                  <a:noFill/>
                  <a:miter lim="800000"/>
                  <a:headEnd/>
                  <a:tailEnd/>
                </a:ln>
              </p:spPr>
              <p:txBody>
                <a:bodyPr wrap="none">
                  <a:spAutoFit/>
                </a:bodyPr>
                <a:lstStyle/>
                <a:p>
                  <a:r>
                    <a:rPr lang="en-US" dirty="0">
                      <a:latin typeface="Calibri" pitchFamily="34" charset="0"/>
                    </a:rPr>
                    <a:t>t</a:t>
                  </a:r>
                </a:p>
              </p:txBody>
            </p:sp>
            <p:sp>
              <p:nvSpPr>
                <p:cNvPr id="2123" name="TextBox 534"/>
                <p:cNvSpPr txBox="1">
                  <a:spLocks noChangeArrowheads="1"/>
                </p:cNvSpPr>
                <p:nvPr/>
              </p:nvSpPr>
              <p:spPr bwMode="auto">
                <a:xfrm>
                  <a:off x="152400" y="2833914"/>
                  <a:ext cx="274434" cy="369332"/>
                </a:xfrm>
                <a:prstGeom prst="rect">
                  <a:avLst/>
                </a:prstGeom>
                <a:noFill/>
                <a:ln w="9525">
                  <a:noFill/>
                  <a:miter lim="800000"/>
                  <a:headEnd/>
                  <a:tailEnd/>
                </a:ln>
              </p:spPr>
              <p:txBody>
                <a:bodyPr wrap="none">
                  <a:spAutoFit/>
                </a:bodyPr>
                <a:lstStyle/>
                <a:p>
                  <a:r>
                    <a:rPr lang="en-US">
                      <a:latin typeface="Calibri" pitchFamily="34" charset="0"/>
                    </a:rPr>
                    <a:t>s</a:t>
                  </a:r>
                </a:p>
              </p:txBody>
            </p:sp>
          </p:grpSp>
          <p:sp>
            <p:nvSpPr>
              <p:cNvPr id="2119" name="TextBox 530"/>
              <p:cNvSpPr txBox="1">
                <a:spLocks noChangeArrowheads="1"/>
              </p:cNvSpPr>
              <p:nvPr/>
            </p:nvSpPr>
            <p:spPr bwMode="auto">
              <a:xfrm>
                <a:off x="815671" y="3889046"/>
                <a:ext cx="327334" cy="276999"/>
              </a:xfrm>
              <a:prstGeom prst="rect">
                <a:avLst/>
              </a:prstGeom>
              <a:noFill/>
              <a:ln w="9525">
                <a:noFill/>
                <a:miter lim="800000"/>
                <a:headEnd/>
                <a:tailEnd/>
              </a:ln>
            </p:spPr>
            <p:txBody>
              <a:bodyPr wrap="none">
                <a:spAutoFit/>
              </a:bodyPr>
              <a:lstStyle/>
              <a:p>
                <a:r>
                  <a:rPr lang="en-US" sz="1200">
                    <a:latin typeface="Calibri" pitchFamily="34" charset="0"/>
                  </a:rPr>
                  <a:t>s</a:t>
                </a:r>
                <a:r>
                  <a:rPr lang="en-US" sz="1200" baseline="-25000">
                    <a:latin typeface="Calibri" pitchFamily="34" charset="0"/>
                  </a:rPr>
                  <a:t>m</a:t>
                </a:r>
                <a:endParaRPr lang="en-US" sz="1200">
                  <a:latin typeface="Calibri" pitchFamily="34" charset="0"/>
                </a:endParaRPr>
              </a:p>
            </p:txBody>
          </p:sp>
          <p:cxnSp>
            <p:nvCxnSpPr>
              <p:cNvPr id="532" name="Straight Arrow Connector 531"/>
              <p:cNvCxnSpPr/>
              <p:nvPr/>
            </p:nvCxnSpPr>
            <p:spPr>
              <a:xfrm rot="5400000">
                <a:off x="609492" y="4041755"/>
                <a:ext cx="457368"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099" name="Group 550"/>
            <p:cNvGrpSpPr>
              <a:grpSpLocks/>
            </p:cNvGrpSpPr>
            <p:nvPr/>
          </p:nvGrpSpPr>
          <p:grpSpPr bwMode="auto">
            <a:xfrm>
              <a:off x="838200" y="3200400"/>
              <a:ext cx="1475936" cy="1956576"/>
              <a:chOff x="838200" y="3200400"/>
              <a:chExt cx="1475936" cy="1956576"/>
            </a:xfrm>
          </p:grpSpPr>
          <p:cxnSp>
            <p:nvCxnSpPr>
              <p:cNvPr id="546" name="Straight Connector 545"/>
              <p:cNvCxnSpPr/>
              <p:nvPr/>
            </p:nvCxnSpPr>
            <p:spPr>
              <a:xfrm rot="5400000">
                <a:off x="-76561" y="4115137"/>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rot="5400000">
                <a:off x="380623" y="4191365"/>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p:nvPr/>
            </p:nvCxnSpPr>
            <p:spPr>
              <a:xfrm rot="5400000">
                <a:off x="914004" y="4191365"/>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9" name="Straight Connector 548"/>
              <p:cNvCxnSpPr/>
              <p:nvPr/>
            </p:nvCxnSpPr>
            <p:spPr>
              <a:xfrm rot="5400000">
                <a:off x="1399762" y="4242183"/>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100" name="Group 551"/>
            <p:cNvGrpSpPr>
              <a:grpSpLocks/>
            </p:cNvGrpSpPr>
            <p:nvPr/>
          </p:nvGrpSpPr>
          <p:grpSpPr bwMode="auto">
            <a:xfrm>
              <a:off x="2833468" y="3352800"/>
              <a:ext cx="1475936" cy="1956576"/>
              <a:chOff x="838200" y="3200400"/>
              <a:chExt cx="1475936" cy="1956576"/>
            </a:xfrm>
          </p:grpSpPr>
          <p:cxnSp>
            <p:nvCxnSpPr>
              <p:cNvPr id="553" name="Straight Connector 552"/>
              <p:cNvCxnSpPr/>
              <p:nvPr/>
            </p:nvCxnSpPr>
            <p:spPr>
              <a:xfrm rot="5400000">
                <a:off x="-76412" y="4115193"/>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rot="5400000">
                <a:off x="380772" y="4191421"/>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rot="5400000">
                <a:off x="914153" y="4191421"/>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rot="5400000">
                <a:off x="1399911" y="4242239"/>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101" name="Group 556"/>
            <p:cNvGrpSpPr>
              <a:grpSpLocks/>
            </p:cNvGrpSpPr>
            <p:nvPr/>
          </p:nvGrpSpPr>
          <p:grpSpPr bwMode="auto">
            <a:xfrm>
              <a:off x="4772464" y="3276600"/>
              <a:ext cx="1529607" cy="1956576"/>
              <a:chOff x="838200" y="3200400"/>
              <a:chExt cx="1529607" cy="1956576"/>
            </a:xfrm>
          </p:grpSpPr>
          <p:cxnSp>
            <p:nvCxnSpPr>
              <p:cNvPr id="558" name="Straight Connector 557"/>
              <p:cNvCxnSpPr/>
              <p:nvPr/>
            </p:nvCxnSpPr>
            <p:spPr>
              <a:xfrm rot="5400000">
                <a:off x="-77140" y="4115165"/>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rot="5400000">
                <a:off x="462591" y="4191393"/>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rot="5400000">
                <a:off x="919775" y="4191393"/>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rot="5400000">
                <a:off x="1453156" y="4242211"/>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102" name="Group 581"/>
            <p:cNvGrpSpPr>
              <a:grpSpLocks/>
            </p:cNvGrpSpPr>
            <p:nvPr/>
          </p:nvGrpSpPr>
          <p:grpSpPr bwMode="auto">
            <a:xfrm>
              <a:off x="6835471" y="3352800"/>
              <a:ext cx="922861" cy="1905000"/>
              <a:chOff x="996207" y="3200400"/>
              <a:chExt cx="922861" cy="1905000"/>
            </a:xfrm>
          </p:grpSpPr>
          <p:cxnSp>
            <p:nvCxnSpPr>
              <p:cNvPr id="583" name="Straight Connector 582"/>
              <p:cNvCxnSpPr/>
              <p:nvPr/>
            </p:nvCxnSpPr>
            <p:spPr>
              <a:xfrm rot="5400000">
                <a:off x="81537" y="4115193"/>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rot="5400000">
                <a:off x="614918" y="4135838"/>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5" name="Straight Connector 584"/>
              <p:cNvCxnSpPr/>
              <p:nvPr/>
            </p:nvCxnSpPr>
            <p:spPr>
              <a:xfrm rot="5400000">
                <a:off x="1003842" y="4191421"/>
                <a:ext cx="182947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sp>
        <p:nvSpPr>
          <p:cNvPr id="706" name="Rectangle 705"/>
          <p:cNvSpPr/>
          <p:nvPr/>
        </p:nvSpPr>
        <p:spPr>
          <a:xfrm>
            <a:off x="119063" y="2895600"/>
            <a:ext cx="533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3" name="Rectangle 744"/>
          <p:cNvSpPr>
            <a:spLocks noChangeArrowheads="1"/>
          </p:cNvSpPr>
          <p:nvPr/>
        </p:nvSpPr>
        <p:spPr bwMode="auto">
          <a:xfrm>
            <a:off x="457200" y="2209800"/>
            <a:ext cx="6152646" cy="369332"/>
          </a:xfrm>
          <a:prstGeom prst="rect">
            <a:avLst/>
          </a:prstGeom>
          <a:noFill/>
          <a:ln w="9525">
            <a:noFill/>
            <a:miter lim="800000"/>
            <a:headEnd/>
            <a:tailEnd/>
          </a:ln>
        </p:spPr>
        <p:txBody>
          <a:bodyPr wrap="none">
            <a:spAutoFit/>
          </a:bodyPr>
          <a:lstStyle/>
          <a:p>
            <a:r>
              <a:rPr lang="en-US" b="1" dirty="0">
                <a:solidFill>
                  <a:srgbClr val="0000FF"/>
                </a:solidFill>
                <a:latin typeface="Comic Sans MS" pitchFamily="66" charset="0"/>
              </a:rPr>
              <a:t>Displacement of particle (S): Simple harmonic motion</a:t>
            </a:r>
            <a:endParaRPr lang="en-US" dirty="0">
              <a:solidFill>
                <a:srgbClr val="0000FF"/>
              </a:solidFill>
              <a:latin typeface="Calibri" pitchFamily="34" charset="0"/>
            </a:endParaRPr>
          </a:p>
        </p:txBody>
      </p:sp>
      <p:sp>
        <p:nvSpPr>
          <p:cNvPr id="2094" name="Rectangle 747"/>
          <p:cNvSpPr>
            <a:spLocks noChangeArrowheads="1"/>
          </p:cNvSpPr>
          <p:nvPr/>
        </p:nvSpPr>
        <p:spPr bwMode="auto">
          <a:xfrm>
            <a:off x="609600" y="4355068"/>
            <a:ext cx="7681911" cy="369332"/>
          </a:xfrm>
          <a:prstGeom prst="rect">
            <a:avLst/>
          </a:prstGeom>
          <a:noFill/>
          <a:ln w="9525">
            <a:noFill/>
            <a:miter lim="800000"/>
            <a:headEnd/>
            <a:tailEnd/>
          </a:ln>
        </p:spPr>
        <p:txBody>
          <a:bodyPr wrap="none">
            <a:spAutoFit/>
          </a:bodyPr>
          <a:lstStyle/>
          <a:p>
            <a:r>
              <a:rPr lang="en-US" b="1" dirty="0">
                <a:solidFill>
                  <a:srgbClr val="0000FF"/>
                </a:solidFill>
                <a:latin typeface="Comic Sans MS" pitchFamily="66" charset="0"/>
              </a:rPr>
              <a:t>Change in pressure (</a:t>
            </a:r>
            <a:r>
              <a:rPr lang="el-GR" b="1" dirty="0">
                <a:solidFill>
                  <a:srgbClr val="0000FF"/>
                </a:solidFill>
                <a:latin typeface="Calibri" pitchFamily="34" charset="0"/>
              </a:rPr>
              <a:t>Δ</a:t>
            </a:r>
            <a:r>
              <a:rPr lang="en-US" b="1" dirty="0">
                <a:solidFill>
                  <a:srgbClr val="0000FF"/>
                </a:solidFill>
                <a:latin typeface="Comic Sans MS" pitchFamily="66" charset="0"/>
              </a:rPr>
              <a:t>p): pressure also changes simple harmonically</a:t>
            </a:r>
            <a:endParaRPr lang="en-US" dirty="0">
              <a:solidFill>
                <a:srgbClr val="0000FF"/>
              </a:solidFill>
              <a:latin typeface="Calibri" pitchFamily="34" charset="0"/>
            </a:endParaRPr>
          </a:p>
        </p:txBody>
      </p:sp>
      <p:graphicFrame>
        <p:nvGraphicFramePr>
          <p:cNvPr id="9" name="Object 4"/>
          <p:cNvGraphicFramePr>
            <a:graphicFrameLocks noChangeAspect="1"/>
          </p:cNvGraphicFramePr>
          <p:nvPr/>
        </p:nvGraphicFramePr>
        <p:xfrm>
          <a:off x="5483225" y="5867400"/>
          <a:ext cx="2674938" cy="357188"/>
        </p:xfrm>
        <a:graphic>
          <a:graphicData uri="http://schemas.openxmlformats.org/presentationml/2006/ole">
            <mc:AlternateContent xmlns:mc="http://schemas.openxmlformats.org/markup-compatibility/2006">
              <mc:Choice xmlns:v="urn:schemas-microsoft-com:vml" Requires="v">
                <p:oleObj spid="_x0000_s2055" name="Equation" r:id="rId6" imgW="1638000" imgH="228600" progId="Equation.3">
                  <p:embed/>
                </p:oleObj>
              </mc:Choice>
              <mc:Fallback>
                <p:oleObj name="Equation" r:id="rId6" imgW="1638000" imgH="228600" progId="Equation.3">
                  <p:embed/>
                  <p:pic>
                    <p:nvPicPr>
                      <p:cNvPr id="9"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3225" y="5867400"/>
                        <a:ext cx="2674938"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95" name="Group 755"/>
          <p:cNvGrpSpPr>
            <a:grpSpLocks/>
          </p:cNvGrpSpPr>
          <p:nvPr/>
        </p:nvGrpSpPr>
        <p:grpSpPr bwMode="auto">
          <a:xfrm>
            <a:off x="228600" y="863600"/>
            <a:ext cx="381000" cy="276225"/>
            <a:chOff x="228600" y="862824"/>
            <a:chExt cx="381000" cy="276999"/>
          </a:xfrm>
        </p:grpSpPr>
        <p:sp>
          <p:nvSpPr>
            <p:cNvPr id="2096" name="TextBox 748"/>
            <p:cNvSpPr txBox="1">
              <a:spLocks noChangeArrowheads="1"/>
            </p:cNvSpPr>
            <p:nvPr/>
          </p:nvSpPr>
          <p:spPr bwMode="auto">
            <a:xfrm>
              <a:off x="262596" y="862824"/>
              <a:ext cx="327334" cy="276999"/>
            </a:xfrm>
            <a:prstGeom prst="rect">
              <a:avLst/>
            </a:prstGeom>
            <a:noFill/>
            <a:ln w="9525">
              <a:noFill/>
              <a:miter lim="800000"/>
              <a:headEnd/>
              <a:tailEnd/>
            </a:ln>
          </p:spPr>
          <p:txBody>
            <a:bodyPr wrap="none">
              <a:spAutoFit/>
            </a:bodyPr>
            <a:lstStyle/>
            <a:p>
              <a:r>
                <a:rPr lang="en-US" sz="1200">
                  <a:latin typeface="Calibri" pitchFamily="34" charset="0"/>
                </a:rPr>
                <a:t>s</a:t>
              </a:r>
              <a:r>
                <a:rPr lang="en-US" sz="1200" baseline="-25000">
                  <a:latin typeface="Calibri" pitchFamily="34" charset="0"/>
                </a:rPr>
                <a:t>m</a:t>
              </a:r>
              <a:endParaRPr lang="en-US" sz="1200">
                <a:latin typeface="Calibri" pitchFamily="34" charset="0"/>
              </a:endParaRPr>
            </a:p>
          </p:txBody>
        </p:sp>
        <p:cxnSp>
          <p:nvCxnSpPr>
            <p:cNvPr id="755" name="Straight Arrow Connector 754"/>
            <p:cNvCxnSpPr/>
            <p:nvPr/>
          </p:nvCxnSpPr>
          <p:spPr>
            <a:xfrm>
              <a:off x="228600" y="910582"/>
              <a:ext cx="381000" cy="159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childTnLst>
                                    <p:animMotion origin="layout" path="M -1.66667E-6 -2.77521E-7 L 0.0401 0.00208 L -0.03993 -2.77521E-7 L -1.66667E-6 -2.77521E-7 Z " pathEditMode="relative" ptsTypes="AAAA">
                                      <p:cBhvr>
                                        <p:cTn id="6" dur="2000" fill="hold"/>
                                        <p:tgtEl>
                                          <p:spTgt spid="3"/>
                                        </p:tgtEl>
                                        <p:attrNameLst>
                                          <p:attrName>ppt_x</p:attrName>
                                          <p:attrName>ppt_y</p:attrName>
                                        </p:attrNameLst>
                                      </p:cBhvr>
                                    </p:animMotion>
                                  </p:childTnLst>
                                </p:cTn>
                              </p:par>
                              <p:par>
                                <p:cTn id="7" presetID="0" presetClass="path" presetSubtype="0" repeatCount="indefinite" fill="hold" nodeType="withEffect">
                                  <p:stCondLst>
                                    <p:cond delay="500"/>
                                  </p:stCondLst>
                                  <p:childTnLst>
                                    <p:animMotion origin="layout" path="M 0.02951 0.00347 L 0.05399 0.00347 L -0.04288 0.00347 L 0.02951 0.00347 Z " pathEditMode="relative" ptsTypes="AAAA">
                                      <p:cBhvr>
                                        <p:cTn id="8" dur="2000" fill="hold"/>
                                        <p:tgtEl>
                                          <p:spTgt spid="4"/>
                                        </p:tgtEl>
                                        <p:attrNameLst>
                                          <p:attrName>ppt_x</p:attrName>
                                          <p:attrName>ppt_y</p:attrName>
                                        </p:attrNameLst>
                                      </p:cBhvr>
                                    </p:animMotion>
                                  </p:childTnLst>
                                </p:cTn>
                              </p:par>
                              <p:par>
                                <p:cTn id="9" presetID="0" presetClass="path" presetSubtype="0" repeatCount="indefinite" fill="hold" nodeType="withEffect">
                                  <p:stCondLst>
                                    <p:cond delay="1000"/>
                                  </p:stCondLst>
                                  <p:childTnLst>
                                    <p:animMotion origin="layout" path="M 0.04323 0.00162 L -0.04757 0.0037 L 0.04323 0.00162 Z " pathEditMode="relative" ptsTypes="AAA">
                                      <p:cBhvr>
                                        <p:cTn id="10" dur="2000" fill="hold"/>
                                        <p:tgtEl>
                                          <p:spTgt spid="5"/>
                                        </p:tgtEl>
                                        <p:attrNameLst>
                                          <p:attrName>ppt_x</p:attrName>
                                          <p:attrName>ppt_y</p:attrName>
                                        </p:attrNameLst>
                                      </p:cBhvr>
                                    </p:animMotion>
                                  </p:childTnLst>
                                </p:cTn>
                              </p:par>
                              <p:par>
                                <p:cTn id="11" presetID="0" presetClass="path" presetSubtype="0" repeatCount="indefinite" fill="hold" nodeType="withEffect">
                                  <p:stCondLst>
                                    <p:cond delay="1500"/>
                                  </p:stCondLst>
                                  <p:childTnLst>
                                    <p:animMotion origin="layout" path="M 0.02553 0.00578 L -0.04218 0.00578 L 0.04705 0.00578 L 0.02553 0.00578 Z " pathEditMode="relative" ptsTypes="AAAA">
                                      <p:cBhvr>
                                        <p:cTn id="12" dur="2000" fill="hold"/>
                                        <p:tgtEl>
                                          <p:spTgt spid="6"/>
                                        </p:tgtEl>
                                        <p:attrNameLst>
                                          <p:attrName>ppt_x</p:attrName>
                                          <p:attrName>ppt_y</p:attrName>
                                        </p:attrNameLst>
                                      </p:cBhvr>
                                    </p:animMotion>
                                  </p:childTnLst>
                                </p:cTn>
                              </p:par>
                              <p:par>
                                <p:cTn id="13" presetID="0" presetClass="path" presetSubtype="0" repeatCount="indefinite" fill="hold" nodeType="withEffect">
                                  <p:stCondLst>
                                    <p:cond delay="2000"/>
                                  </p:stCondLst>
                                  <p:childTnLst>
                                    <p:animMotion origin="layout" path="M 4.44444E-6 -3.9408E-6 L -0.05382 -0.00208 L 0.05851 -0.00208 L 4.44444E-6 -3.9408E-6 Z " pathEditMode="relative" ptsTypes="AAAA">
                                      <p:cBhvr>
                                        <p:cTn id="14" dur="2000" fill="hold"/>
                                        <p:tgtEl>
                                          <p:spTgt spid="11"/>
                                        </p:tgtEl>
                                        <p:attrNameLst>
                                          <p:attrName>ppt_x</p:attrName>
                                          <p:attrName>ppt_y</p:attrName>
                                        </p:attrNameLst>
                                      </p:cBhvr>
                                    </p:animMotion>
                                  </p:childTnLst>
                                </p:cTn>
                              </p:par>
                              <p:par>
                                <p:cTn id="15" presetID="0" presetClass="path" presetSubtype="0" repeatCount="indefinite" fill="hold" nodeType="withEffect">
                                  <p:stCondLst>
                                    <p:cond delay="2500"/>
                                  </p:stCondLst>
                                  <p:childTnLst>
                                    <p:animMotion origin="layout" path="M -0.02448 0.00023 L -0.05052 0.00023 L 0.05868 0.00023 L -0.02448 0.00023 Z " pathEditMode="relative" ptsTypes="AAAA">
                                      <p:cBhvr>
                                        <p:cTn id="16" dur="2000" fill="hold"/>
                                        <p:tgtEl>
                                          <p:spTgt spid="12"/>
                                        </p:tgtEl>
                                        <p:attrNameLst>
                                          <p:attrName>ppt_x</p:attrName>
                                          <p:attrName>ppt_y</p:attrName>
                                        </p:attrNameLst>
                                      </p:cBhvr>
                                    </p:animMotion>
                                  </p:childTnLst>
                                </p:cTn>
                              </p:par>
                              <p:par>
                                <p:cTn id="17" presetID="0" presetClass="path" presetSubtype="0" repeatCount="indefinite" fill="hold" nodeType="withEffect">
                                  <p:stCondLst>
                                    <p:cond delay="3000"/>
                                  </p:stCondLst>
                                  <p:childTnLst>
                                    <p:animMotion origin="layout" path="M -0.05642 0.00162 L 0.06042 -0.00046 L -0.05642 0.00162 Z " pathEditMode="relative" ptsTypes="AAA">
                                      <p:cBhvr>
                                        <p:cTn id="18" dur="2000" fill="hold"/>
                                        <p:tgtEl>
                                          <p:spTgt spid="7"/>
                                        </p:tgtEl>
                                        <p:attrNameLst>
                                          <p:attrName>ppt_x</p:attrName>
                                          <p:attrName>ppt_y</p:attrName>
                                        </p:attrNameLst>
                                      </p:cBhvr>
                                    </p:animMotion>
                                  </p:childTnLst>
                                </p:cTn>
                              </p:par>
                              <p:par>
                                <p:cTn id="19" presetID="0" presetClass="path" presetSubtype="0" repeatCount="indefinite" fill="hold" nodeType="withEffect">
                                  <p:stCondLst>
                                    <p:cond delay="3500"/>
                                  </p:stCondLst>
                                  <p:childTnLst>
                                    <p:animMotion origin="layout" path="M -0.02535 0.00093 L 0.05451 0.00093 L -0.05469 -0.00115 L -0.02535 0.00093 Z " pathEditMode="relative" ptsTypes="AAAA">
                                      <p:cBhvr>
                                        <p:cTn id="20" dur="2000" fill="hold"/>
                                        <p:tgtEl>
                                          <p:spTgt spid="8"/>
                                        </p:tgtEl>
                                        <p:attrNameLst>
                                          <p:attrName>ppt_x</p:attrName>
                                          <p:attrName>ppt_y</p:attrName>
                                        </p:attrNameLst>
                                      </p:cBhvr>
                                    </p:animMotion>
                                  </p:childTnLst>
                                </p:cTn>
                              </p:par>
                              <p:par>
                                <p:cTn id="21" presetID="0" presetClass="path" presetSubtype="0" repeatCount="indefinite" fill="hold" nodeType="withEffect">
                                  <p:stCondLst>
                                    <p:cond delay="4000"/>
                                  </p:stCondLst>
                                  <p:childTnLst>
                                    <p:animMotion origin="layout" path="M -1.66667E-6 -2.77521E-7 L 0.0401 0.00208 L -0.03993 -2.77521E-7 L -1.66667E-6 -2.77521E-7 Z " pathEditMode="relative" ptsTypes="AAAA">
                                      <p:cBhvr>
                                        <p:cTn id="22" dur="2000" fill="hold"/>
                                        <p:tgtEl>
                                          <p:spTgt spid="1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28"/>
                                        </p:tgtEl>
                                        <p:attrNameLst>
                                          <p:attrName>style.visibility</p:attrName>
                                        </p:attrNameLst>
                                      </p:cBhvr>
                                      <p:to>
                                        <p:strVal val="visible"/>
                                      </p:to>
                                    </p:set>
                                    <p:animEffect transition="in" filter="wipe(left)">
                                      <p:cBhvr>
                                        <p:cTn id="27" dur="2000"/>
                                        <p:tgtEl>
                                          <p:spTgt spid="52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20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p:cNvSpPr txBox="1"/>
              <p:nvPr/>
            </p:nvSpPr>
            <p:spPr>
              <a:xfrm>
                <a:off x="356041" y="2406325"/>
                <a:ext cx="4594097" cy="646331"/>
              </a:xfrm>
              <a:prstGeom prst="rect">
                <a:avLst/>
              </a:prstGeom>
              <a:noFill/>
            </p:spPr>
            <p:txBody>
              <a:bodyPr wrap="square" rtlCol="0">
                <a:spAutoFit/>
              </a:bodyPr>
              <a:lstStyle/>
              <a:p>
                <a:r>
                  <a:rPr lang="en-US" dirty="0">
                    <a:solidFill>
                      <a:srgbClr val="0000FF"/>
                    </a:solidFill>
                    <a:latin typeface="+mn-lt"/>
                  </a:rPr>
                  <a:t>Pressure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𝑝</m:t>
                    </m:r>
                  </m:oMath>
                </a14:m>
                <a:r>
                  <a:rPr lang="en-US" dirty="0">
                    <a:solidFill>
                      <a:srgbClr val="0000FF"/>
                    </a:solidFill>
                    <a:latin typeface="+mn-lt"/>
                  </a:rPr>
                  <a:t>) becomes minimum as displacement (s) becomes maximum</a:t>
                </a:r>
              </a:p>
            </p:txBody>
          </p:sp>
        </mc:Choice>
        <mc:Fallback xmlns="">
          <p:sp>
            <p:nvSpPr>
              <p:cNvPr id="14" name="TextBox 13"/>
              <p:cNvSpPr txBox="1">
                <a:spLocks noRot="1" noChangeAspect="1" noMove="1" noResize="1" noEditPoints="1" noAdjustHandles="1" noChangeArrowheads="1" noChangeShapeType="1" noTextEdit="1"/>
              </p:cNvSpPr>
              <p:nvPr/>
            </p:nvSpPr>
            <p:spPr>
              <a:xfrm>
                <a:off x="356041" y="2406325"/>
                <a:ext cx="4594097" cy="646331"/>
              </a:xfrm>
              <a:prstGeom prst="rect">
                <a:avLst/>
              </a:prstGeom>
              <a:blipFill rotWithShape="0">
                <a:blip r:embed="rId3"/>
                <a:stretch>
                  <a:fillRect l="-1061" t="-5660" b="-14151"/>
                </a:stretch>
              </a:blipFill>
            </p:spPr>
            <p:txBody>
              <a:bodyPr/>
              <a:lstStyle/>
              <a:p>
                <a:r>
                  <a:rPr lang="en-US">
                    <a:noFill/>
                  </a:rPr>
                  <a:t> </a:t>
                </a:r>
              </a:p>
            </p:txBody>
          </p:sp>
        </mc:Fallback>
      </mc:AlternateContent>
      <p:sp>
        <p:nvSpPr>
          <p:cNvPr id="21" name="Title 7"/>
          <p:cNvSpPr txBox="1">
            <a:spLocks/>
          </p:cNvSpPr>
          <p:nvPr/>
        </p:nvSpPr>
        <p:spPr>
          <a:xfrm>
            <a:off x="304800" y="46038"/>
            <a:ext cx="8229600" cy="563562"/>
          </a:xfrm>
          <a:prstGeom prst="rect">
            <a:avLst/>
          </a:prstGeom>
          <a:ln>
            <a:noFill/>
          </a:ln>
        </p:spPr>
        <p:txBody>
          <a:bodyPr/>
          <a:lstStyle/>
          <a:p>
            <a:pPr algn="ctr" fontAlgn="auto">
              <a:spcBef>
                <a:spcPts val="0"/>
              </a:spcBef>
              <a:spcAft>
                <a:spcPts val="0"/>
              </a:spcAft>
              <a:defRPr/>
            </a:pPr>
            <a:r>
              <a:rPr lang="en-US" sz="2800" b="1" u="sng" dirty="0">
                <a:solidFill>
                  <a:srgbClr val="FF0000"/>
                </a:solidFill>
                <a:latin typeface="Comic Sans MS" pitchFamily="66" charset="0"/>
                <a:cs typeface="+mn-cs"/>
              </a:rPr>
              <a:t>Speed of Sound</a:t>
            </a:r>
          </a:p>
          <a:p>
            <a:pPr algn="ctr" fontAlgn="auto">
              <a:spcBef>
                <a:spcPts val="0"/>
              </a:spcBef>
              <a:spcAft>
                <a:spcPts val="0"/>
              </a:spcAft>
              <a:defRPr/>
            </a:pPr>
            <a:endParaRPr lang="en-US" sz="4400" b="1" dirty="0">
              <a:solidFill>
                <a:srgbClr val="00B0F0"/>
              </a:solidFill>
              <a:latin typeface="+mj-lt"/>
              <a:ea typeface="+mj-ea"/>
              <a:cs typeface="+mj-cs"/>
            </a:endParaRPr>
          </a:p>
        </p:txBody>
      </p:sp>
      <p:graphicFrame>
        <p:nvGraphicFramePr>
          <p:cNvPr id="88" name="Object 11"/>
          <p:cNvGraphicFramePr>
            <a:graphicFrameLocks noChangeAspect="1"/>
          </p:cNvGraphicFramePr>
          <p:nvPr>
            <p:extLst>
              <p:ext uri="{D42A27DB-BD31-4B8C-83A1-F6EECF244321}">
                <p14:modId xmlns:p14="http://schemas.microsoft.com/office/powerpoint/2010/main" val="3366816729"/>
              </p:ext>
            </p:extLst>
          </p:nvPr>
        </p:nvGraphicFramePr>
        <p:xfrm>
          <a:off x="603097" y="3280060"/>
          <a:ext cx="2362200" cy="357188"/>
        </p:xfrm>
        <a:graphic>
          <a:graphicData uri="http://schemas.openxmlformats.org/presentationml/2006/ole">
            <mc:AlternateContent xmlns:mc="http://schemas.openxmlformats.org/markup-compatibility/2006">
              <mc:Choice xmlns:v="urn:schemas-microsoft-com:vml" Requires="v">
                <p:oleObj spid="_x0000_s3080" name="Equation" r:id="rId4" imgW="1447560" imgH="228600" progId="Equation.3">
                  <p:embed/>
                </p:oleObj>
              </mc:Choice>
              <mc:Fallback>
                <p:oleObj name="Equation" r:id="rId4" imgW="1447560" imgH="228600" progId="Equation.3">
                  <p:embed/>
                  <p:pic>
                    <p:nvPicPr>
                      <p:cNvPr id="88"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97" y="3280060"/>
                        <a:ext cx="2362200"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 name="Object 4"/>
          <p:cNvGraphicFramePr>
            <a:graphicFrameLocks noChangeAspect="1"/>
          </p:cNvGraphicFramePr>
          <p:nvPr>
            <p:extLst>
              <p:ext uri="{D42A27DB-BD31-4B8C-83A1-F6EECF244321}">
                <p14:modId xmlns:p14="http://schemas.microsoft.com/office/powerpoint/2010/main" val="250429262"/>
              </p:ext>
            </p:extLst>
          </p:nvPr>
        </p:nvGraphicFramePr>
        <p:xfrm>
          <a:off x="5298446" y="4838122"/>
          <a:ext cx="2674938" cy="357188"/>
        </p:xfrm>
        <a:graphic>
          <a:graphicData uri="http://schemas.openxmlformats.org/presentationml/2006/ole">
            <mc:AlternateContent xmlns:mc="http://schemas.openxmlformats.org/markup-compatibility/2006">
              <mc:Choice xmlns:v="urn:schemas-microsoft-com:vml" Requires="v">
                <p:oleObj spid="_x0000_s3081" name="Equation" r:id="rId6" imgW="1638000" imgH="228600" progId="Equation.3">
                  <p:embed/>
                </p:oleObj>
              </mc:Choice>
              <mc:Fallback>
                <p:oleObj name="Equation" r:id="rId6" imgW="1638000" imgH="228600" progId="Equation.3">
                  <p:embed/>
                  <p:pic>
                    <p:nvPicPr>
                      <p:cNvPr id="89"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8446" y="4838122"/>
                        <a:ext cx="2674938"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 name="Object 5"/>
          <p:cNvGraphicFramePr>
            <a:graphicFrameLocks noChangeAspect="1"/>
          </p:cNvGraphicFramePr>
          <p:nvPr>
            <p:extLst>
              <p:ext uri="{D42A27DB-BD31-4B8C-83A1-F6EECF244321}">
                <p14:modId xmlns:p14="http://schemas.microsoft.com/office/powerpoint/2010/main" val="4088683682"/>
              </p:ext>
            </p:extLst>
          </p:nvPr>
        </p:nvGraphicFramePr>
        <p:xfrm>
          <a:off x="5453173" y="5632039"/>
          <a:ext cx="2136775" cy="357188"/>
        </p:xfrm>
        <a:graphic>
          <a:graphicData uri="http://schemas.openxmlformats.org/presentationml/2006/ole">
            <mc:AlternateContent xmlns:mc="http://schemas.openxmlformats.org/markup-compatibility/2006">
              <mc:Choice xmlns:v="urn:schemas-microsoft-com:vml" Requires="v">
                <p:oleObj spid="_x0000_s3082" name="Equation" r:id="rId8" imgW="1307880" imgH="228600" progId="Equation.DSMT4">
                  <p:embed/>
                </p:oleObj>
              </mc:Choice>
              <mc:Fallback>
                <p:oleObj name="Equation" r:id="rId8" imgW="1307880" imgH="228600" progId="Equation.DSMT4">
                  <p:embed/>
                  <p:pic>
                    <p:nvPicPr>
                      <p:cNvPr id="90" name="Object 5"/>
                      <p:cNvPicPr>
                        <a:picLocks noChangeAspect="1" noChangeArrowheads="1"/>
                      </p:cNvPicPr>
                      <p:nvPr/>
                    </p:nvPicPr>
                    <p:blipFill>
                      <a:blip r:embed="rId9"/>
                      <a:srcRect/>
                      <a:stretch>
                        <a:fillRect/>
                      </a:stretch>
                    </p:blipFill>
                    <p:spPr bwMode="auto">
                      <a:xfrm>
                        <a:off x="5453173" y="5632039"/>
                        <a:ext cx="2136775"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4" name="Group 113"/>
          <p:cNvGrpSpPr/>
          <p:nvPr/>
        </p:nvGrpSpPr>
        <p:grpSpPr>
          <a:xfrm>
            <a:off x="358903" y="885152"/>
            <a:ext cx="4318987" cy="1395584"/>
            <a:chOff x="2019130" y="884582"/>
            <a:chExt cx="4318987" cy="1395584"/>
          </a:xfrm>
        </p:grpSpPr>
        <p:cxnSp>
          <p:nvCxnSpPr>
            <p:cNvPr id="15" name="Straight Connector 14"/>
            <p:cNvCxnSpPr/>
            <p:nvPr/>
          </p:nvCxnSpPr>
          <p:spPr>
            <a:xfrm>
              <a:off x="2240619" y="914400"/>
              <a:ext cx="0" cy="91060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2286000" y="914400"/>
              <a:ext cx="76200" cy="838200"/>
              <a:chOff x="2286000" y="914400"/>
              <a:chExt cx="76200" cy="838200"/>
            </a:xfrm>
          </p:grpSpPr>
          <p:sp>
            <p:nvSpPr>
              <p:cNvPr id="22" name="Oval 21"/>
              <p:cNvSpPr/>
              <p:nvPr/>
            </p:nvSpPr>
            <p:spPr>
              <a:xfrm>
                <a:off x="2286000" y="914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286000" y="1066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86000" y="1219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286000" y="1371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286000" y="152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286000" y="167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111566" y="914400"/>
              <a:ext cx="76200" cy="838200"/>
              <a:chOff x="2111566" y="914400"/>
              <a:chExt cx="76200" cy="838200"/>
            </a:xfrm>
          </p:grpSpPr>
          <p:sp>
            <p:nvSpPr>
              <p:cNvPr id="30" name="Oval 29"/>
              <p:cNvSpPr/>
              <p:nvPr/>
            </p:nvSpPr>
            <p:spPr>
              <a:xfrm>
                <a:off x="2111566" y="914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111566" y="1066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111566" y="1219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111566" y="1371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111566" y="152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111566" y="167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8" name="Rectangle 37"/>
                <p:cNvSpPr/>
                <p:nvPr/>
              </p:nvSpPr>
              <p:spPr>
                <a:xfrm>
                  <a:off x="2019130" y="1910834"/>
                  <a:ext cx="6737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1</m:t>
                            </m:r>
                          </m:sub>
                        </m:sSub>
                        <m:r>
                          <m:rPr>
                            <m:nor/>
                          </m:rPr>
                          <a:rPr lang="en-US" dirty="0"/>
                          <m:t> </m:t>
                        </m:r>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2019130" y="1910834"/>
                  <a:ext cx="673710" cy="369332"/>
                </a:xfrm>
                <a:prstGeom prst="rect">
                  <a:avLst/>
                </a:prstGeom>
                <a:blipFill rotWithShape="0">
                  <a:blip r:embed="rId10"/>
                  <a:stretch>
                    <a:fillRect b="-8333"/>
                  </a:stretch>
                </a:blipFill>
              </p:spPr>
              <p:txBody>
                <a:bodyPr/>
                <a:lstStyle/>
                <a:p>
                  <a:r>
                    <a:rPr lang="en-US">
                      <a:noFill/>
                    </a:rPr>
                    <a:t> </a:t>
                  </a:r>
                </a:p>
              </p:txBody>
            </p:sp>
          </mc:Fallback>
        </mc:AlternateContent>
        <p:cxnSp>
          <p:nvCxnSpPr>
            <p:cNvPr id="39" name="Straight Connector 38"/>
            <p:cNvCxnSpPr/>
            <p:nvPr/>
          </p:nvCxnSpPr>
          <p:spPr>
            <a:xfrm>
              <a:off x="3688419" y="903814"/>
              <a:ext cx="0" cy="91060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3977921" y="928115"/>
              <a:ext cx="76200" cy="838200"/>
              <a:chOff x="2286000" y="914400"/>
              <a:chExt cx="76200" cy="838200"/>
            </a:xfrm>
          </p:grpSpPr>
          <p:sp>
            <p:nvSpPr>
              <p:cNvPr id="41" name="Oval 40"/>
              <p:cNvSpPr/>
              <p:nvPr/>
            </p:nvSpPr>
            <p:spPr>
              <a:xfrm>
                <a:off x="2286000" y="914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286000" y="1066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86000" y="1219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286000" y="1371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286000" y="152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86000" y="167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388684" y="928115"/>
              <a:ext cx="76200" cy="838200"/>
              <a:chOff x="2111566" y="914400"/>
              <a:chExt cx="76200" cy="838200"/>
            </a:xfrm>
          </p:grpSpPr>
          <p:sp>
            <p:nvSpPr>
              <p:cNvPr id="48" name="Oval 47"/>
              <p:cNvSpPr/>
              <p:nvPr/>
            </p:nvSpPr>
            <p:spPr>
              <a:xfrm>
                <a:off x="2111566" y="914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111566" y="1066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111566" y="1219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111566" y="1371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111566" y="152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111566" y="167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5" name="Rectangle 54"/>
                <p:cNvSpPr/>
                <p:nvPr/>
              </p:nvSpPr>
              <p:spPr>
                <a:xfrm>
                  <a:off x="3363613" y="1844776"/>
                  <a:ext cx="6790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2</m:t>
                            </m:r>
                          </m:sub>
                        </m:sSub>
                        <m:r>
                          <m:rPr>
                            <m:nor/>
                          </m:rPr>
                          <a:rPr lang="en-US" dirty="0"/>
                          <m:t> </m:t>
                        </m:r>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3363613" y="1844776"/>
                  <a:ext cx="679032" cy="369332"/>
                </a:xfrm>
                <a:prstGeom prst="rect">
                  <a:avLst/>
                </a:prstGeom>
                <a:blipFill rotWithShape="0">
                  <a:blip r:embed="rId11"/>
                  <a:stretch>
                    <a:fillRect b="-8333"/>
                  </a:stretch>
                </a:blipFill>
              </p:spPr>
              <p:txBody>
                <a:bodyPr/>
                <a:lstStyle/>
                <a:p>
                  <a:r>
                    <a:rPr lang="en-US">
                      <a:noFill/>
                    </a:rPr>
                    <a:t> </a:t>
                  </a:r>
                </a:p>
              </p:txBody>
            </p:sp>
          </mc:Fallback>
        </mc:AlternateContent>
        <p:cxnSp>
          <p:nvCxnSpPr>
            <p:cNvPr id="56" name="Straight Connector 55"/>
            <p:cNvCxnSpPr/>
            <p:nvPr/>
          </p:nvCxnSpPr>
          <p:spPr>
            <a:xfrm>
              <a:off x="5588337" y="884582"/>
              <a:ext cx="0" cy="91060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6261917" y="902353"/>
              <a:ext cx="76200" cy="838200"/>
              <a:chOff x="2286000" y="914400"/>
              <a:chExt cx="76200" cy="838200"/>
            </a:xfrm>
          </p:grpSpPr>
          <p:sp>
            <p:nvSpPr>
              <p:cNvPr id="58" name="Oval 57"/>
              <p:cNvSpPr/>
              <p:nvPr/>
            </p:nvSpPr>
            <p:spPr>
              <a:xfrm>
                <a:off x="2286000" y="914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286000" y="1066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286000" y="1219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286000" y="1371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286000" y="152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286000" y="167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4976539" y="932238"/>
              <a:ext cx="76200" cy="838200"/>
              <a:chOff x="2111566" y="914400"/>
              <a:chExt cx="76200" cy="838200"/>
            </a:xfrm>
          </p:grpSpPr>
          <p:sp>
            <p:nvSpPr>
              <p:cNvPr id="65" name="Oval 64"/>
              <p:cNvSpPr/>
              <p:nvPr/>
            </p:nvSpPr>
            <p:spPr>
              <a:xfrm>
                <a:off x="2111566" y="914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111566" y="1066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111566" y="1219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111566" y="1371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111566" y="152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111566" y="167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71" name="Rectangle 70"/>
                <p:cNvSpPr/>
                <p:nvPr/>
              </p:nvSpPr>
              <p:spPr>
                <a:xfrm>
                  <a:off x="5308570" y="1904733"/>
                  <a:ext cx="6790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3</m:t>
                            </m:r>
                          </m:sub>
                        </m:sSub>
                        <m:r>
                          <m:rPr>
                            <m:nor/>
                          </m:rPr>
                          <a:rPr lang="en-US" dirty="0"/>
                          <m:t> </m:t>
                        </m:r>
                      </m:oMath>
                    </m:oMathPara>
                  </a14:m>
                  <a:endParaRPr lang="en-US" dirty="0"/>
                </a:p>
              </p:txBody>
            </p:sp>
          </mc:Choice>
          <mc:Fallback xmlns="">
            <p:sp>
              <p:nvSpPr>
                <p:cNvPr id="71" name="Rectangle 70"/>
                <p:cNvSpPr>
                  <a:spLocks noRot="1" noChangeAspect="1" noMove="1" noResize="1" noEditPoints="1" noAdjustHandles="1" noChangeArrowheads="1" noChangeShapeType="1" noTextEdit="1"/>
                </p:cNvSpPr>
                <p:nvPr/>
              </p:nvSpPr>
              <p:spPr>
                <a:xfrm>
                  <a:off x="5308570" y="1904733"/>
                  <a:ext cx="679032" cy="369332"/>
                </a:xfrm>
                <a:prstGeom prst="rect">
                  <a:avLst/>
                </a:prstGeom>
                <a:blipFill rotWithShape="0">
                  <a:blip r:embed="rId12"/>
                  <a:stretch>
                    <a:fillRect b="-8333"/>
                  </a:stretch>
                </a:blipFill>
              </p:spPr>
              <p:txBody>
                <a:bodyPr/>
                <a:lstStyle/>
                <a:p>
                  <a:r>
                    <a:rPr lang="en-US">
                      <a:noFill/>
                    </a:rPr>
                    <a:t> </a:t>
                  </a:r>
                </a:p>
              </p:txBody>
            </p:sp>
          </mc:Fallback>
        </mc:AlternateContent>
        <p:cxnSp>
          <p:nvCxnSpPr>
            <p:cNvPr id="92" name="Straight Arrow Connector 91"/>
            <p:cNvCxnSpPr/>
            <p:nvPr/>
          </p:nvCxnSpPr>
          <p:spPr>
            <a:xfrm>
              <a:off x="3665183" y="1359115"/>
              <a:ext cx="3127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Rectangle 95"/>
                <p:cNvSpPr/>
                <p:nvPr/>
              </p:nvSpPr>
              <p:spPr>
                <a:xfrm>
                  <a:off x="3592611" y="953097"/>
                  <a:ext cx="4578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96" name="Rectangle 95"/>
                <p:cNvSpPr>
                  <a:spLocks noRot="1" noChangeAspect="1" noMove="1" noResize="1" noEditPoints="1" noAdjustHandles="1" noChangeArrowheads="1" noChangeShapeType="1" noTextEdit="1"/>
                </p:cNvSpPr>
                <p:nvPr/>
              </p:nvSpPr>
              <p:spPr>
                <a:xfrm>
                  <a:off x="3592611" y="953097"/>
                  <a:ext cx="457882" cy="369332"/>
                </a:xfrm>
                <a:prstGeom prst="rect">
                  <a:avLst/>
                </a:prstGeom>
                <a:blipFill rotWithShape="0">
                  <a:blip r:embed="rId13"/>
                  <a:stretch>
                    <a:fillRect/>
                  </a:stretch>
                </a:blipFill>
              </p:spPr>
              <p:txBody>
                <a:bodyPr/>
                <a:lstStyle/>
                <a:p>
                  <a:r>
                    <a:rPr lang="en-US">
                      <a:noFill/>
                    </a:rPr>
                    <a:t> </a:t>
                  </a:r>
                </a:p>
              </p:txBody>
            </p:sp>
          </mc:Fallback>
        </mc:AlternateContent>
        <p:cxnSp>
          <p:nvCxnSpPr>
            <p:cNvPr id="97" name="Straight Arrow Connector 96"/>
            <p:cNvCxnSpPr/>
            <p:nvPr/>
          </p:nvCxnSpPr>
          <p:spPr>
            <a:xfrm flipV="1">
              <a:off x="5613244" y="1455243"/>
              <a:ext cx="616230" cy="6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Rectangle 97"/>
                <p:cNvSpPr/>
                <p:nvPr/>
              </p:nvSpPr>
              <p:spPr>
                <a:xfrm>
                  <a:off x="5551146" y="1049224"/>
                  <a:ext cx="4578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98" name="Rectangle 97"/>
                <p:cNvSpPr>
                  <a:spLocks noRot="1" noChangeAspect="1" noMove="1" noResize="1" noEditPoints="1" noAdjustHandles="1" noChangeArrowheads="1" noChangeShapeType="1" noTextEdit="1"/>
                </p:cNvSpPr>
                <p:nvPr/>
              </p:nvSpPr>
              <p:spPr>
                <a:xfrm>
                  <a:off x="5551146" y="1049224"/>
                  <a:ext cx="457882" cy="369332"/>
                </a:xfrm>
                <a:prstGeom prst="rect">
                  <a:avLst/>
                </a:prstGeom>
                <a:blipFill rotWithShape="0">
                  <a:blip r:embed="rId14"/>
                  <a:stretch>
                    <a:fillRect/>
                  </a:stretch>
                </a:blipFill>
              </p:spPr>
              <p:txBody>
                <a:bodyPr/>
                <a:lstStyle/>
                <a:p>
                  <a:r>
                    <a:rPr lang="en-US">
                      <a:noFill/>
                    </a:rPr>
                    <a:t> </a:t>
                  </a:r>
                </a:p>
              </p:txBody>
            </p:sp>
          </mc:Fallback>
        </mc:AlternateContent>
      </p:grpSp>
      <p:grpSp>
        <p:nvGrpSpPr>
          <p:cNvPr id="101" name="Group 100"/>
          <p:cNvGrpSpPr/>
          <p:nvPr/>
        </p:nvGrpSpPr>
        <p:grpSpPr>
          <a:xfrm>
            <a:off x="6227292" y="181942"/>
            <a:ext cx="2683153" cy="2474367"/>
            <a:chOff x="5591104" y="457200"/>
            <a:chExt cx="3298562" cy="3036332"/>
          </a:xfrm>
        </p:grpSpPr>
        <p:pic>
          <p:nvPicPr>
            <p:cNvPr id="102" name="Picture 1"/>
            <p:cNvPicPr>
              <a:picLocks noChangeAspect="1" noChangeArrowheads="1"/>
            </p:cNvPicPr>
            <p:nvPr/>
          </p:nvPicPr>
          <p:blipFill>
            <a:blip r:embed="rId15" cstate="print"/>
            <a:srcRect/>
            <a:stretch>
              <a:fillRect/>
            </a:stretch>
          </p:blipFill>
          <p:spPr bwMode="auto">
            <a:xfrm>
              <a:off x="5591104" y="457200"/>
              <a:ext cx="3298562" cy="2590800"/>
            </a:xfrm>
            <a:prstGeom prst="rect">
              <a:avLst/>
            </a:prstGeom>
            <a:noFill/>
            <a:ln w="9525">
              <a:noFill/>
              <a:miter lim="800000"/>
              <a:headEnd/>
              <a:tailEnd/>
            </a:ln>
          </p:spPr>
        </p:pic>
        <p:sp>
          <p:nvSpPr>
            <p:cNvPr id="103" name="TextBox 102"/>
            <p:cNvSpPr txBox="1"/>
            <p:nvPr/>
          </p:nvSpPr>
          <p:spPr>
            <a:xfrm>
              <a:off x="6553200" y="3124200"/>
              <a:ext cx="1241237" cy="369332"/>
            </a:xfrm>
            <a:prstGeom prst="rect">
              <a:avLst/>
            </a:prstGeom>
            <a:noFill/>
          </p:spPr>
          <p:txBody>
            <a:bodyPr wrap="none" rtlCol="0">
              <a:spAutoFit/>
            </a:bodyPr>
            <a:lstStyle/>
            <a:p>
              <a:r>
                <a:rPr lang="en-US" b="1" dirty="0">
                  <a:solidFill>
                    <a:srgbClr val="0000FF"/>
                  </a:solidFill>
                  <a:latin typeface="+mn-lt"/>
                </a:rPr>
                <a:t>Figure 17-5</a:t>
              </a:r>
            </a:p>
          </p:txBody>
        </p:sp>
      </p:grpSp>
      <p:sp>
        <p:nvSpPr>
          <p:cNvPr id="104" name="TextBox 103"/>
          <p:cNvSpPr txBox="1"/>
          <p:nvPr/>
        </p:nvSpPr>
        <p:spPr>
          <a:xfrm>
            <a:off x="323161" y="3710641"/>
            <a:ext cx="3247556" cy="276999"/>
          </a:xfrm>
          <a:prstGeom prst="rect">
            <a:avLst/>
          </a:prstGeom>
          <a:noFill/>
        </p:spPr>
        <p:txBody>
          <a:bodyPr wrap="none" rtlCol="0">
            <a:spAutoFit/>
          </a:bodyPr>
          <a:lstStyle/>
          <a:p>
            <a:r>
              <a:rPr lang="en-US" sz="1200"/>
              <a:t>The volume of oscillating element of width </a:t>
            </a:r>
            <a:r>
              <a:rPr lang="el-GR" sz="1200"/>
              <a:t>Δ</a:t>
            </a:r>
            <a:r>
              <a:rPr lang="en-US" sz="1200"/>
              <a:t>x</a:t>
            </a:r>
          </a:p>
        </p:txBody>
      </p:sp>
      <mc:AlternateContent xmlns:mc="http://schemas.openxmlformats.org/markup-compatibility/2006" xmlns:a14="http://schemas.microsoft.com/office/drawing/2010/main">
        <mc:Choice Requires="a14">
          <p:sp>
            <p:nvSpPr>
              <p:cNvPr id="105" name="Rectangle 104"/>
              <p:cNvSpPr/>
              <p:nvPr/>
            </p:nvSpPr>
            <p:spPr>
              <a:xfrm>
                <a:off x="1169393" y="4054708"/>
                <a:ext cx="1118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oMath>
                  </m:oMathPara>
                </a14:m>
                <a:endParaRPr lang="en-US"/>
              </a:p>
            </p:txBody>
          </p:sp>
        </mc:Choice>
        <mc:Fallback xmlns="">
          <p:sp>
            <p:nvSpPr>
              <p:cNvPr id="105" name="Rectangle 104"/>
              <p:cNvSpPr>
                <a:spLocks noRot="1" noChangeAspect="1" noMove="1" noResize="1" noEditPoints="1" noAdjustHandles="1" noChangeArrowheads="1" noChangeShapeType="1" noTextEdit="1"/>
              </p:cNvSpPr>
              <p:nvPr/>
            </p:nvSpPr>
            <p:spPr>
              <a:xfrm>
                <a:off x="1169393" y="4054708"/>
                <a:ext cx="1118127" cy="369332"/>
              </a:xfrm>
              <a:prstGeom prst="rect">
                <a:avLst/>
              </a:prstGeom>
              <a:blipFill rotWithShape="0">
                <a:blip r:embed="rId16"/>
                <a:stretch>
                  <a:fillRect/>
                </a:stretch>
              </a:blipFill>
            </p:spPr>
            <p:txBody>
              <a:bodyPr/>
              <a:lstStyle/>
              <a:p>
                <a:r>
                  <a:rPr lang="en-US">
                    <a:noFill/>
                  </a:rPr>
                  <a:t> </a:t>
                </a:r>
              </a:p>
            </p:txBody>
          </p:sp>
        </mc:Fallback>
      </mc:AlternateContent>
      <p:sp>
        <p:nvSpPr>
          <p:cNvPr id="106" name="TextBox 105"/>
          <p:cNvSpPr txBox="1"/>
          <p:nvPr/>
        </p:nvSpPr>
        <p:spPr>
          <a:xfrm>
            <a:off x="356041" y="4419115"/>
            <a:ext cx="3398238" cy="276999"/>
          </a:xfrm>
          <a:prstGeom prst="rect">
            <a:avLst/>
          </a:prstGeom>
          <a:noFill/>
        </p:spPr>
        <p:txBody>
          <a:bodyPr wrap="none" rtlCol="0">
            <a:spAutoFit/>
          </a:bodyPr>
          <a:lstStyle/>
          <a:p>
            <a:r>
              <a:rPr lang="en-US" sz="1200"/>
              <a:t>The change in volume while displacement is </a:t>
            </a:r>
            <a:r>
              <a:rPr lang="el-GR" sz="1200"/>
              <a:t>Δ</a:t>
            </a:r>
            <a:r>
              <a:rPr lang="en-US" sz="1200"/>
              <a:t>s</a:t>
            </a:r>
          </a:p>
        </p:txBody>
      </p:sp>
      <mc:AlternateContent xmlns:mc="http://schemas.openxmlformats.org/markup-compatibility/2006" xmlns:a14="http://schemas.microsoft.com/office/drawing/2010/main">
        <mc:Choice Requires="a14">
          <p:sp>
            <p:nvSpPr>
              <p:cNvPr id="107" name="Rectangle 106"/>
              <p:cNvSpPr/>
              <p:nvPr/>
            </p:nvSpPr>
            <p:spPr>
              <a:xfrm>
                <a:off x="1152555" y="4849381"/>
                <a:ext cx="12377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oMath>
                  </m:oMathPara>
                </a14:m>
                <a:endParaRPr lang="en-US"/>
              </a:p>
            </p:txBody>
          </p:sp>
        </mc:Choice>
        <mc:Fallback xmlns="">
          <p:sp>
            <p:nvSpPr>
              <p:cNvPr id="107" name="Rectangle 106"/>
              <p:cNvSpPr>
                <a:spLocks noRot="1" noChangeAspect="1" noMove="1" noResize="1" noEditPoints="1" noAdjustHandles="1" noChangeArrowheads="1" noChangeShapeType="1" noTextEdit="1"/>
              </p:cNvSpPr>
              <p:nvPr/>
            </p:nvSpPr>
            <p:spPr>
              <a:xfrm>
                <a:off x="1152555" y="4849381"/>
                <a:ext cx="1237711" cy="369332"/>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p:cNvSpPr txBox="1"/>
              <p:nvPr/>
            </p:nvSpPr>
            <p:spPr>
              <a:xfrm>
                <a:off x="259334" y="5587483"/>
                <a:ext cx="836511" cy="742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num>
                        <m:den>
                          <m:f>
                            <m:fPr>
                              <m:ctrlPr>
                                <a:rPr lang="en-US" i="1">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num>
                            <m:den>
                              <m:r>
                                <a:rPr lang="en-US" i="1">
                                  <a:latin typeface="Cambria Math" panose="02040503050406030204" pitchFamily="18" charset="0"/>
                                  <a:ea typeface="Cambria Math" panose="02040503050406030204" pitchFamily="18" charset="0"/>
                                </a:rPr>
                                <m:t>𝑉</m:t>
                              </m:r>
                            </m:den>
                          </m:f>
                        </m:den>
                      </m:f>
                    </m:oMath>
                  </m:oMathPara>
                </a14:m>
                <a:endParaRPr lang="en-US" dirty="0"/>
              </a:p>
            </p:txBody>
          </p:sp>
        </mc:Choice>
        <mc:Fallback xmlns="">
          <p:sp>
            <p:nvSpPr>
              <p:cNvPr id="108" name="TextBox 107"/>
              <p:cNvSpPr txBox="1">
                <a:spLocks noRot="1" noChangeAspect="1" noMove="1" noResize="1" noEditPoints="1" noAdjustHandles="1" noChangeArrowheads="1" noChangeShapeType="1" noTextEdit="1"/>
              </p:cNvSpPr>
              <p:nvPr/>
            </p:nvSpPr>
            <p:spPr>
              <a:xfrm>
                <a:off x="259334" y="5587483"/>
                <a:ext cx="836511" cy="742126"/>
              </a:xfrm>
              <a:prstGeom prst="rect">
                <a:avLst/>
              </a:prstGeom>
              <a:blipFill rotWithShape="0">
                <a:blip r:embed="rId18"/>
                <a:stretch>
                  <a:fillRect/>
                </a:stretch>
              </a:blipFill>
            </p:spPr>
            <p:txBody>
              <a:bodyPr/>
              <a:lstStyle/>
              <a:p>
                <a:r>
                  <a:rPr lang="en-US">
                    <a:noFill/>
                  </a:rPr>
                  <a:t> </a:t>
                </a:r>
              </a:p>
            </p:txBody>
          </p:sp>
        </mc:Fallback>
      </mc:AlternateContent>
      <p:sp>
        <p:nvSpPr>
          <p:cNvPr id="109" name="Right Arrow 108"/>
          <p:cNvSpPr/>
          <p:nvPr/>
        </p:nvSpPr>
        <p:spPr>
          <a:xfrm>
            <a:off x="1389120" y="5778856"/>
            <a:ext cx="612789" cy="269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p:cNvSpPr txBox="1"/>
              <p:nvPr/>
            </p:nvSpPr>
            <p:spPr>
              <a:xfrm>
                <a:off x="2129526" y="5638573"/>
                <a:ext cx="1915653"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𝑝</m:t>
                      </m:r>
                      <m:r>
                        <a:rPr lang="en-US"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𝐵</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num>
                        <m:den>
                          <m:r>
                            <a:rPr lang="en-US" i="1">
                              <a:latin typeface="Cambria Math" panose="02040503050406030204" pitchFamily="18" charset="0"/>
                              <a:ea typeface="Cambria Math" panose="02040503050406030204" pitchFamily="18" charset="0"/>
                            </a:rPr>
                            <m:t>𝑉</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𝑑𝑠</m:t>
                          </m:r>
                        </m:num>
                        <m:den>
                          <m:r>
                            <a:rPr lang="en-US" b="0" i="1" smtClean="0">
                              <a:latin typeface="Cambria Math" panose="02040503050406030204" pitchFamily="18" charset="0"/>
                              <a:ea typeface="Cambria Math" panose="02040503050406030204" pitchFamily="18" charset="0"/>
                            </a:rPr>
                            <m:t>𝑑𝑥</m:t>
                          </m:r>
                        </m:den>
                      </m:f>
                    </m:oMath>
                  </m:oMathPara>
                </a14:m>
                <a:endParaRPr lang="en-US" dirty="0"/>
              </a:p>
            </p:txBody>
          </p:sp>
        </mc:Choice>
        <mc:Fallback xmlns="">
          <p:sp>
            <p:nvSpPr>
              <p:cNvPr id="110" name="TextBox 109"/>
              <p:cNvSpPr txBox="1">
                <a:spLocks noRot="1" noChangeAspect="1" noMove="1" noResize="1" noEditPoints="1" noAdjustHandles="1" noChangeArrowheads="1" noChangeShapeType="1" noTextEdit="1"/>
              </p:cNvSpPr>
              <p:nvPr/>
            </p:nvSpPr>
            <p:spPr>
              <a:xfrm>
                <a:off x="2129526" y="5638573"/>
                <a:ext cx="1915653" cy="525978"/>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p:cNvSpPr txBox="1"/>
              <p:nvPr/>
            </p:nvSpPr>
            <p:spPr>
              <a:xfrm>
                <a:off x="5494460" y="3181655"/>
                <a:ext cx="2518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𝑝</m:t>
                      </m:r>
                      <m:r>
                        <a:rPr lang="en-US"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𝐵𝑘</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𝑚</m:t>
                          </m:r>
                        </m:sub>
                      </m:sSub>
                      <m:r>
                        <m:rPr>
                          <m:sty m:val="p"/>
                        </m:rPr>
                        <a:rPr lang="en-US" b="0" i="0" smtClean="0">
                          <a:latin typeface="Cambria Math" panose="02040503050406030204" pitchFamily="18" charset="0"/>
                          <a:ea typeface="Cambria Math" panose="02040503050406030204" pitchFamily="18" charset="0"/>
                        </a:rPr>
                        <m:t>sin</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11" name="TextBox 110"/>
              <p:cNvSpPr txBox="1">
                <a:spLocks noRot="1" noChangeAspect="1" noMove="1" noResize="1" noEditPoints="1" noAdjustHandles="1" noChangeArrowheads="1" noChangeShapeType="1" noTextEdit="1"/>
              </p:cNvSpPr>
              <p:nvPr/>
            </p:nvSpPr>
            <p:spPr>
              <a:xfrm>
                <a:off x="5494460" y="3181655"/>
                <a:ext cx="2518766" cy="276999"/>
              </a:xfrm>
              <a:prstGeom prst="rect">
                <a:avLst/>
              </a:prstGeom>
              <a:blipFill rotWithShape="0">
                <a:blip r:embed="rId20"/>
                <a:stretch>
                  <a:fillRect l="-1449" r="-2415"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p:cNvSpPr txBox="1"/>
              <p:nvPr/>
            </p:nvSpPr>
            <p:spPr>
              <a:xfrm>
                <a:off x="5294859" y="3777709"/>
                <a:ext cx="32395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𝑝</m:t>
                      </m:r>
                      <m:r>
                        <a:rPr lang="en-US"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𝜌</m:t>
                      </m:r>
                      <m:f>
                        <m:fPr>
                          <m:type m:val="lin"/>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𝜔</m:t>
                          </m:r>
                        </m:num>
                        <m:den>
                          <m:r>
                            <a:rPr lang="en-US" b="0" i="1" smtClean="0">
                              <a:latin typeface="Cambria Math" panose="02040503050406030204" pitchFamily="18" charset="0"/>
                              <a:ea typeface="Cambria Math" panose="02040503050406030204" pitchFamily="18" charset="0"/>
                            </a:rPr>
                            <m:t>𝑣</m:t>
                          </m:r>
                        </m:den>
                      </m:f>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𝑚</m:t>
                          </m:r>
                        </m:sub>
                      </m:sSub>
                      <m:r>
                        <m:rPr>
                          <m:sty m:val="p"/>
                        </m:rPr>
                        <a:rPr lang="en-US" b="0" i="0" smtClean="0">
                          <a:latin typeface="Cambria Math" panose="02040503050406030204" pitchFamily="18" charset="0"/>
                          <a:ea typeface="Cambria Math" panose="02040503050406030204" pitchFamily="18" charset="0"/>
                        </a:rPr>
                        <m:t>sin</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12" name="TextBox 111"/>
              <p:cNvSpPr txBox="1">
                <a:spLocks noRot="1" noChangeAspect="1" noMove="1" noResize="1" noEditPoints="1" noAdjustHandles="1" noChangeArrowheads="1" noChangeShapeType="1" noTextEdit="1"/>
              </p:cNvSpPr>
              <p:nvPr/>
            </p:nvSpPr>
            <p:spPr>
              <a:xfrm>
                <a:off x="5294859" y="3777709"/>
                <a:ext cx="3239541" cy="276999"/>
              </a:xfrm>
              <a:prstGeom prst="rect">
                <a:avLst/>
              </a:prstGeom>
              <a:blipFill rotWithShape="0">
                <a:blip r:embed="rId21"/>
                <a:stretch>
                  <a:fillRect t="-173333" r="-188" b="-257778"/>
                </a:stretch>
              </a:blipFill>
            </p:spPr>
            <p:txBody>
              <a:bodyPr/>
              <a:lstStyle/>
              <a:p>
                <a:r>
                  <a:rPr lang="en-US">
                    <a:noFill/>
                  </a:rPr>
                  <a:t> </a:t>
                </a:r>
              </a:p>
            </p:txBody>
          </p:sp>
        </mc:Fallback>
      </mc:AlternateContent>
      <p:cxnSp>
        <p:nvCxnSpPr>
          <p:cNvPr id="116" name="Straight Connector 115"/>
          <p:cNvCxnSpPr/>
          <p:nvPr/>
        </p:nvCxnSpPr>
        <p:spPr>
          <a:xfrm>
            <a:off x="4601690" y="2482088"/>
            <a:ext cx="0" cy="4132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4127228" y="3458654"/>
            <a:ext cx="1206772" cy="2442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9" name="TextBox 118"/>
              <p:cNvSpPr txBox="1"/>
              <p:nvPr/>
            </p:nvSpPr>
            <p:spPr>
              <a:xfrm>
                <a:off x="5294858" y="4258713"/>
                <a:ext cx="28521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𝑝</m:t>
                      </m:r>
                      <m:r>
                        <a:rPr lang="en-US"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𝜌𝜔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𝑚</m:t>
                          </m:r>
                        </m:sub>
                      </m:sSub>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sin</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19" name="TextBox 118"/>
              <p:cNvSpPr txBox="1">
                <a:spLocks noRot="1" noChangeAspect="1" noMove="1" noResize="1" noEditPoints="1" noAdjustHandles="1" noChangeArrowheads="1" noChangeShapeType="1" noTextEdit="1"/>
              </p:cNvSpPr>
              <p:nvPr/>
            </p:nvSpPr>
            <p:spPr>
              <a:xfrm>
                <a:off x="5294858" y="4258713"/>
                <a:ext cx="2852127" cy="276999"/>
              </a:xfrm>
              <a:prstGeom prst="rect">
                <a:avLst/>
              </a:prstGeom>
              <a:blipFill rotWithShape="0">
                <a:blip r:embed="rId22"/>
                <a:stretch>
                  <a:fillRect l="-1499" t="-2222" r="-2570" b="-37778"/>
                </a:stretch>
              </a:blipFill>
            </p:spPr>
            <p:txBody>
              <a:bodyPr/>
              <a:lstStyle/>
              <a:p>
                <a:r>
                  <a:rPr lang="en-US">
                    <a:noFill/>
                  </a:rPr>
                  <a:t> </a:t>
                </a:r>
              </a:p>
            </p:txBody>
          </p:sp>
        </mc:Fallback>
      </mc:AlternateContent>
    </p:spTree>
    <p:extLst>
      <p:ext uri="{BB962C8B-B14F-4D97-AF65-F5344CB8AC3E}">
        <p14:creationId xmlns:p14="http://schemas.microsoft.com/office/powerpoint/2010/main" val="250573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41031</TotalTime>
  <Words>8674</Words>
  <Application>Microsoft Office PowerPoint</Application>
  <PresentationFormat>On-screen Show (4:3)</PresentationFormat>
  <Paragraphs>550</Paragraphs>
  <Slides>72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1" baseType="lpstr">
      <vt:lpstr>Arial</vt:lpstr>
      <vt:lpstr>Calibri</vt:lpstr>
      <vt:lpstr>Cambria Math</vt:lpstr>
      <vt:lpstr>Comic Sans MS</vt:lpstr>
      <vt:lpstr>Helvetica Neue</vt:lpstr>
      <vt:lpstr>Symbol</vt:lpstr>
      <vt:lpstr>Times New Roman</vt:lpstr>
      <vt:lpstr>Office Theme</vt:lpstr>
      <vt:lpstr>Equation</vt:lpstr>
      <vt:lpstr>Chapter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Boston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dc:title>
  <dc:creator>Boston College</dc:creator>
  <cp:lastModifiedBy>Mohammad Ashraf Gondal</cp:lastModifiedBy>
  <cp:revision>152</cp:revision>
  <dcterms:created xsi:type="dcterms:W3CDTF">2010-02-16T19:30:56Z</dcterms:created>
  <dcterms:modified xsi:type="dcterms:W3CDTF">2021-01-16T11:43:52Z</dcterms:modified>
</cp:coreProperties>
</file>