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02" r:id="rId3"/>
    <p:sldId id="257" r:id="rId4"/>
    <p:sldId id="300" r:id="rId5"/>
    <p:sldId id="299" r:id="rId6"/>
    <p:sldId id="301" r:id="rId7"/>
    <p:sldId id="261" r:id="rId8"/>
    <p:sldId id="317" r:id="rId9"/>
    <p:sldId id="259" r:id="rId10"/>
    <p:sldId id="312" r:id="rId11"/>
    <p:sldId id="278" r:id="rId12"/>
    <p:sldId id="258" r:id="rId13"/>
    <p:sldId id="313" r:id="rId14"/>
    <p:sldId id="303" r:id="rId15"/>
    <p:sldId id="314" r:id="rId16"/>
    <p:sldId id="262" r:id="rId17"/>
    <p:sldId id="267" r:id="rId18"/>
    <p:sldId id="304" r:id="rId19"/>
    <p:sldId id="305" r:id="rId20"/>
    <p:sldId id="265" r:id="rId21"/>
    <p:sldId id="268" r:id="rId22"/>
    <p:sldId id="269" r:id="rId23"/>
    <p:sldId id="306" r:id="rId24"/>
    <p:sldId id="315" r:id="rId25"/>
    <p:sldId id="316" r:id="rId26"/>
    <p:sldId id="270" r:id="rId27"/>
    <p:sldId id="272" r:id="rId28"/>
    <p:sldId id="276" r:id="rId29"/>
    <p:sldId id="275" r:id="rId30"/>
    <p:sldId id="310" r:id="rId31"/>
    <p:sldId id="307" r:id="rId32"/>
    <p:sldId id="308" r:id="rId33"/>
    <p:sldId id="279" r:id="rId34"/>
    <p:sldId id="309" r:id="rId35"/>
    <p:sldId id="311" r:id="rId36"/>
    <p:sldId id="281" r:id="rId37"/>
    <p:sldId id="298" r:id="rId38"/>
    <p:sldId id="282" r:id="rId39"/>
    <p:sldId id="283" r:id="rId40"/>
    <p:sldId id="284" r:id="rId41"/>
    <p:sldId id="285" r:id="rId42"/>
    <p:sldId id="288" r:id="rId43"/>
    <p:sldId id="289" r:id="rId44"/>
    <p:sldId id="290" r:id="rId45"/>
    <p:sldId id="291" r:id="rId46"/>
    <p:sldId id="292" r:id="rId47"/>
    <p:sldId id="293" r:id="rId48"/>
    <p:sldId id="294" r:id="rId49"/>
    <p:sldId id="295"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F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4453C-6563-40D9-9BFB-AF1C12C8DC41}" v="74" dt="2020-10-06T06:10:08.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1" autoAdjust="0"/>
    <p:restoredTop sz="94660"/>
  </p:normalViewPr>
  <p:slideViewPr>
    <p:cSldViewPr>
      <p:cViewPr varScale="1">
        <p:scale>
          <a:sx n="65" d="100"/>
          <a:sy n="65" d="100"/>
        </p:scale>
        <p:origin x="1352"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kar Kunwar" userId="d244fb764aa03eb0" providerId="LiveId" clId="{28A4453C-6563-40D9-9BFB-AF1C12C8DC41}"/>
    <pc:docChg chg="undo custSel addSld modSld sldOrd">
      <pc:chgData name="Shankar Kunwar" userId="d244fb764aa03eb0" providerId="LiveId" clId="{28A4453C-6563-40D9-9BFB-AF1C12C8DC41}" dt="2020-10-06T20:22:03.400" v="234" actId="1076"/>
      <pc:docMkLst>
        <pc:docMk/>
      </pc:docMkLst>
      <pc:sldChg chg="addSp delSp modSp mod">
        <pc:chgData name="Shankar Kunwar" userId="d244fb764aa03eb0" providerId="LiveId" clId="{28A4453C-6563-40D9-9BFB-AF1C12C8DC41}" dt="2020-10-06T06:04:57.274" v="188" actId="20577"/>
        <pc:sldMkLst>
          <pc:docMk/>
          <pc:sldMk cId="0" sldId="258"/>
        </pc:sldMkLst>
        <pc:spChg chg="mod">
          <ac:chgData name="Shankar Kunwar" userId="d244fb764aa03eb0" providerId="LiveId" clId="{28A4453C-6563-40D9-9BFB-AF1C12C8DC41}" dt="2020-10-06T06:04:57.274" v="188" actId="20577"/>
          <ac:spMkLst>
            <pc:docMk/>
            <pc:sldMk cId="0" sldId="258"/>
            <ac:spMk id="53" creationId="{00000000-0000-0000-0000-000000000000}"/>
          </ac:spMkLst>
        </pc:spChg>
        <pc:grpChg chg="del mod">
          <ac:chgData name="Shankar Kunwar" userId="d244fb764aa03eb0" providerId="LiveId" clId="{28A4453C-6563-40D9-9BFB-AF1C12C8DC41}" dt="2020-09-30T11:10:03.705" v="157" actId="478"/>
          <ac:grpSpMkLst>
            <pc:docMk/>
            <pc:sldMk cId="0" sldId="258"/>
            <ac:grpSpMk id="11" creationId="{6D69C701-0026-4BE8-8DEB-1046D2111CD8}"/>
          </ac:grpSpMkLst>
        </pc:grpChg>
        <pc:inkChg chg="add del">
          <ac:chgData name="Shankar Kunwar" userId="d244fb764aa03eb0" providerId="LiveId" clId="{28A4453C-6563-40D9-9BFB-AF1C12C8DC41}" dt="2020-09-30T11:10:00.472" v="156" actId="478"/>
          <ac:inkMkLst>
            <pc:docMk/>
            <pc:sldMk cId="0" sldId="258"/>
            <ac:inkMk id="2" creationId="{E2326E51-B775-466E-85AE-6D9475228FE6}"/>
          </ac:inkMkLst>
        </pc:inkChg>
        <pc:inkChg chg="add mod">
          <ac:chgData name="Shankar Kunwar" userId="d244fb764aa03eb0" providerId="LiveId" clId="{28A4453C-6563-40D9-9BFB-AF1C12C8DC41}" dt="2020-09-30T06:07:07.479" v="146"/>
          <ac:inkMkLst>
            <pc:docMk/>
            <pc:sldMk cId="0" sldId="258"/>
            <ac:inkMk id="3" creationId="{94D294D8-C576-4F97-9E85-E3256F12AABD}"/>
          </ac:inkMkLst>
        </pc:inkChg>
        <pc:inkChg chg="add mod">
          <ac:chgData name="Shankar Kunwar" userId="d244fb764aa03eb0" providerId="LiveId" clId="{28A4453C-6563-40D9-9BFB-AF1C12C8DC41}" dt="2020-09-30T06:07:07.479" v="146"/>
          <ac:inkMkLst>
            <pc:docMk/>
            <pc:sldMk cId="0" sldId="258"/>
            <ac:inkMk id="10" creationId="{CCC33950-DF7B-4B4E-A8D0-DA10860D559F}"/>
          </ac:inkMkLst>
        </pc:inkChg>
        <pc:inkChg chg="add del">
          <ac:chgData name="Shankar Kunwar" userId="d244fb764aa03eb0" providerId="LiveId" clId="{28A4453C-6563-40D9-9BFB-AF1C12C8DC41}" dt="2020-09-30T11:09:57.921" v="155" actId="478"/>
          <ac:inkMkLst>
            <pc:docMk/>
            <pc:sldMk cId="0" sldId="258"/>
            <ac:inkMk id="22" creationId="{A28DDB7F-0563-4DD4-A1C2-F22C1B4F46A5}"/>
          </ac:inkMkLst>
        </pc:inkChg>
      </pc:sldChg>
      <pc:sldChg chg="addSp delSp modSp mod delAnim">
        <pc:chgData name="Shankar Kunwar" userId="d244fb764aa03eb0" providerId="LiveId" clId="{28A4453C-6563-40D9-9BFB-AF1C12C8DC41}" dt="2020-10-06T20:21:32.312" v="230" actId="14100"/>
        <pc:sldMkLst>
          <pc:docMk/>
          <pc:sldMk cId="0" sldId="259"/>
        </pc:sldMkLst>
        <pc:grpChg chg="del">
          <ac:chgData name="Shankar Kunwar" userId="d244fb764aa03eb0" providerId="LiveId" clId="{28A4453C-6563-40D9-9BFB-AF1C12C8DC41}" dt="2020-10-06T20:21:08.586" v="228" actId="478"/>
          <ac:grpSpMkLst>
            <pc:docMk/>
            <pc:sldMk cId="0" sldId="259"/>
            <ac:grpSpMk id="2" creationId="{00000000-0000-0000-0000-000000000000}"/>
          </ac:grpSpMkLst>
        </pc:grpChg>
        <pc:grpChg chg="mod">
          <ac:chgData name="Shankar Kunwar" userId="d244fb764aa03eb0" providerId="LiveId" clId="{28A4453C-6563-40D9-9BFB-AF1C12C8DC41}" dt="2020-10-06T20:21:32.312" v="230" actId="14100"/>
          <ac:grpSpMkLst>
            <pc:docMk/>
            <pc:sldMk cId="0" sldId="259"/>
            <ac:grpSpMk id="7" creationId="{00000000-0000-0000-0000-000000000000}"/>
          </ac:grpSpMkLst>
        </pc:grpChg>
        <pc:inkChg chg="add del">
          <ac:chgData name="Shankar Kunwar" userId="d244fb764aa03eb0" providerId="LiveId" clId="{28A4453C-6563-40D9-9BFB-AF1C12C8DC41}" dt="2020-09-30T11:08:37.585" v="154" actId="478"/>
          <ac:inkMkLst>
            <pc:docMk/>
            <pc:sldMk cId="0" sldId="259"/>
            <ac:inkMk id="9" creationId="{EACB3CB7-91E6-4768-A4CD-526A9984C10D}"/>
          </ac:inkMkLst>
        </pc:inkChg>
      </pc:sldChg>
      <pc:sldChg chg="addSp delSp modSp mod">
        <pc:chgData name="Shankar Kunwar" userId="d244fb764aa03eb0" providerId="LiveId" clId="{28A4453C-6563-40D9-9BFB-AF1C12C8DC41}" dt="2020-10-06T20:22:03.400" v="234" actId="1076"/>
        <pc:sldMkLst>
          <pc:docMk/>
          <pc:sldMk cId="0" sldId="261"/>
        </pc:sldMkLst>
        <pc:spChg chg="mod">
          <ac:chgData name="Shankar Kunwar" userId="d244fb764aa03eb0" providerId="LiveId" clId="{28A4453C-6563-40D9-9BFB-AF1C12C8DC41}" dt="2020-10-06T20:22:03.400" v="234" actId="1076"/>
          <ac:spMkLst>
            <pc:docMk/>
            <pc:sldMk cId="0" sldId="261"/>
            <ac:spMk id="80" creationId="{00000000-0000-0000-0000-000000000000}"/>
          </ac:spMkLst>
        </pc:spChg>
        <pc:picChg chg="add">
          <ac:chgData name="Shankar Kunwar" userId="d244fb764aa03eb0" providerId="LiveId" clId="{28A4453C-6563-40D9-9BFB-AF1C12C8DC41}" dt="2020-10-06T20:21:57.366" v="232" actId="22"/>
          <ac:picMkLst>
            <pc:docMk/>
            <pc:sldMk cId="0" sldId="261"/>
            <ac:picMk id="6" creationId="{DBDCC2C6-5FE9-4743-9529-9850C0CE276F}"/>
          </ac:picMkLst>
        </pc:picChg>
        <pc:inkChg chg="add del">
          <ac:chgData name="Shankar Kunwar" userId="d244fb764aa03eb0" providerId="LiveId" clId="{28A4453C-6563-40D9-9BFB-AF1C12C8DC41}" dt="2020-09-30T11:07:42.421" v="152" actId="478"/>
          <ac:inkMkLst>
            <pc:docMk/>
            <pc:sldMk cId="0" sldId="261"/>
            <ac:inkMk id="6" creationId="{D4A5E500-F774-4F55-A2A9-A2BF0DD068CF}"/>
          </ac:inkMkLst>
        </pc:inkChg>
        <pc:inkChg chg="add del">
          <ac:chgData name="Shankar Kunwar" userId="d244fb764aa03eb0" providerId="LiveId" clId="{28A4453C-6563-40D9-9BFB-AF1C12C8DC41}" dt="2020-09-30T11:07:45.153" v="153" actId="478"/>
          <ac:inkMkLst>
            <pc:docMk/>
            <pc:sldMk cId="0" sldId="261"/>
            <ac:inkMk id="9" creationId="{1B606E93-F2D7-4551-840D-391FACDD4CCC}"/>
          </ac:inkMkLst>
        </pc:inkChg>
      </pc:sldChg>
      <pc:sldChg chg="delSp modSp mod delAnim">
        <pc:chgData name="Shankar Kunwar" userId="d244fb764aa03eb0" providerId="LiveId" clId="{28A4453C-6563-40D9-9BFB-AF1C12C8DC41}" dt="2020-09-29T08:07:36.373" v="126" actId="478"/>
        <pc:sldMkLst>
          <pc:docMk/>
          <pc:sldMk cId="0" sldId="262"/>
        </pc:sldMkLst>
        <pc:spChg chg="del">
          <ac:chgData name="Shankar Kunwar" userId="d244fb764aa03eb0" providerId="LiveId" clId="{28A4453C-6563-40D9-9BFB-AF1C12C8DC41}" dt="2020-09-29T08:06:51.438" v="120" actId="478"/>
          <ac:spMkLst>
            <pc:docMk/>
            <pc:sldMk cId="0" sldId="262"/>
            <ac:spMk id="17" creationId="{00000000-0000-0000-0000-000000000000}"/>
          </ac:spMkLst>
        </pc:spChg>
        <pc:spChg chg="del">
          <ac:chgData name="Shankar Kunwar" userId="d244fb764aa03eb0" providerId="LiveId" clId="{28A4453C-6563-40D9-9BFB-AF1C12C8DC41}" dt="2020-09-29T08:06:51.438" v="120" actId="478"/>
          <ac:spMkLst>
            <pc:docMk/>
            <pc:sldMk cId="0" sldId="262"/>
            <ac:spMk id="18" creationId="{00000000-0000-0000-0000-000000000000}"/>
          </ac:spMkLst>
        </pc:spChg>
        <pc:spChg chg="del">
          <ac:chgData name="Shankar Kunwar" userId="d244fb764aa03eb0" providerId="LiveId" clId="{28A4453C-6563-40D9-9BFB-AF1C12C8DC41}" dt="2020-09-29T08:06:51.438" v="120" actId="478"/>
          <ac:spMkLst>
            <pc:docMk/>
            <pc:sldMk cId="0" sldId="262"/>
            <ac:spMk id="19" creationId="{00000000-0000-0000-0000-000000000000}"/>
          </ac:spMkLst>
        </pc:spChg>
        <pc:spChg chg="del">
          <ac:chgData name="Shankar Kunwar" userId="d244fb764aa03eb0" providerId="LiveId" clId="{28A4453C-6563-40D9-9BFB-AF1C12C8DC41}" dt="2020-09-29T08:06:51.438" v="120" actId="478"/>
          <ac:spMkLst>
            <pc:docMk/>
            <pc:sldMk cId="0" sldId="262"/>
            <ac:spMk id="20" creationId="{00000000-0000-0000-0000-000000000000}"/>
          </ac:spMkLst>
        </pc:spChg>
        <pc:spChg chg="del mod">
          <ac:chgData name="Shankar Kunwar" userId="d244fb764aa03eb0" providerId="LiveId" clId="{28A4453C-6563-40D9-9BFB-AF1C12C8DC41}" dt="2020-09-29T08:07:36.373" v="126" actId="478"/>
          <ac:spMkLst>
            <pc:docMk/>
            <pc:sldMk cId="0" sldId="262"/>
            <ac:spMk id="53" creationId="{00000000-0000-0000-0000-000000000000}"/>
          </ac:spMkLst>
        </pc:spChg>
        <pc:spChg chg="del">
          <ac:chgData name="Shankar Kunwar" userId="d244fb764aa03eb0" providerId="LiveId" clId="{28A4453C-6563-40D9-9BFB-AF1C12C8DC41}" dt="2020-09-29T08:06:51.438" v="120" actId="478"/>
          <ac:spMkLst>
            <pc:docMk/>
            <pc:sldMk cId="0" sldId="262"/>
            <ac:spMk id="60" creationId="{00000000-0000-0000-0000-000000000000}"/>
          </ac:spMkLst>
        </pc:spChg>
        <pc:spChg chg="del">
          <ac:chgData name="Shankar Kunwar" userId="d244fb764aa03eb0" providerId="LiveId" clId="{28A4453C-6563-40D9-9BFB-AF1C12C8DC41}" dt="2020-09-29T08:06:51.438" v="120" actId="478"/>
          <ac:spMkLst>
            <pc:docMk/>
            <pc:sldMk cId="0" sldId="262"/>
            <ac:spMk id="62" creationId="{00000000-0000-0000-0000-000000000000}"/>
          </ac:spMkLst>
        </pc:spChg>
        <pc:spChg chg="del">
          <ac:chgData name="Shankar Kunwar" userId="d244fb764aa03eb0" providerId="LiveId" clId="{28A4453C-6563-40D9-9BFB-AF1C12C8DC41}" dt="2020-09-29T08:06:51.438" v="120" actId="478"/>
          <ac:spMkLst>
            <pc:docMk/>
            <pc:sldMk cId="0" sldId="262"/>
            <ac:spMk id="88" creationId="{00000000-0000-0000-0000-000000000000}"/>
          </ac:spMkLst>
        </pc:spChg>
        <pc:spChg chg="del">
          <ac:chgData name="Shankar Kunwar" userId="d244fb764aa03eb0" providerId="LiveId" clId="{28A4453C-6563-40D9-9BFB-AF1C12C8DC41}" dt="2020-09-29T08:07:20.674" v="124" actId="478"/>
          <ac:spMkLst>
            <pc:docMk/>
            <pc:sldMk cId="0" sldId="262"/>
            <ac:spMk id="8221" creationId="{00000000-0000-0000-0000-000000000000}"/>
          </ac:spMkLst>
        </pc:spChg>
        <pc:spChg chg="del">
          <ac:chgData name="Shankar Kunwar" userId="d244fb764aa03eb0" providerId="LiveId" clId="{28A4453C-6563-40D9-9BFB-AF1C12C8DC41}" dt="2020-09-29T08:06:51.438" v="120" actId="478"/>
          <ac:spMkLst>
            <pc:docMk/>
            <pc:sldMk cId="0" sldId="262"/>
            <ac:spMk id="8222" creationId="{00000000-0000-0000-0000-000000000000}"/>
          </ac:spMkLst>
        </pc:spChg>
        <pc:spChg chg="mod">
          <ac:chgData name="Shankar Kunwar" userId="d244fb764aa03eb0" providerId="LiveId" clId="{28A4453C-6563-40D9-9BFB-AF1C12C8DC41}" dt="2020-09-29T08:07:00.511" v="123" actId="1076"/>
          <ac:spMkLst>
            <pc:docMk/>
            <pc:sldMk cId="0" sldId="262"/>
            <ac:spMk id="8224" creationId="{00000000-0000-0000-0000-000000000000}"/>
          </ac:spMkLst>
        </pc:spChg>
        <pc:grpChg chg="del">
          <ac:chgData name="Shankar Kunwar" userId="d244fb764aa03eb0" providerId="LiveId" clId="{28A4453C-6563-40D9-9BFB-AF1C12C8DC41}" dt="2020-09-29T08:06:51.438" v="120" actId="478"/>
          <ac:grpSpMkLst>
            <pc:docMk/>
            <pc:sldMk cId="0" sldId="262"/>
            <ac:grpSpMk id="8210" creationId="{00000000-0000-0000-0000-000000000000}"/>
          </ac:grpSpMkLst>
        </pc:grpChg>
        <pc:grpChg chg="del">
          <ac:chgData name="Shankar Kunwar" userId="d244fb764aa03eb0" providerId="LiveId" clId="{28A4453C-6563-40D9-9BFB-AF1C12C8DC41}" dt="2020-09-29T08:06:51.438" v="120" actId="478"/>
          <ac:grpSpMkLst>
            <pc:docMk/>
            <pc:sldMk cId="0" sldId="262"/>
            <ac:grpSpMk id="8211" creationId="{00000000-0000-0000-0000-000000000000}"/>
          </ac:grpSpMkLst>
        </pc:grpChg>
        <pc:grpChg chg="del">
          <ac:chgData name="Shankar Kunwar" userId="d244fb764aa03eb0" providerId="LiveId" clId="{28A4453C-6563-40D9-9BFB-AF1C12C8DC41}" dt="2020-09-29T08:06:51.438" v="120" actId="478"/>
          <ac:grpSpMkLst>
            <pc:docMk/>
            <pc:sldMk cId="0" sldId="262"/>
            <ac:grpSpMk id="8215" creationId="{00000000-0000-0000-0000-000000000000}"/>
          </ac:grpSpMkLst>
        </pc:grpChg>
        <pc:grpChg chg="del">
          <ac:chgData name="Shankar Kunwar" userId="d244fb764aa03eb0" providerId="LiveId" clId="{28A4453C-6563-40D9-9BFB-AF1C12C8DC41}" dt="2020-09-29T08:06:51.438" v="120" actId="478"/>
          <ac:grpSpMkLst>
            <pc:docMk/>
            <pc:sldMk cId="0" sldId="262"/>
            <ac:grpSpMk id="8216" creationId="{00000000-0000-0000-0000-000000000000}"/>
          </ac:grpSpMkLst>
        </pc:grpChg>
        <pc:grpChg chg="del">
          <ac:chgData name="Shankar Kunwar" userId="d244fb764aa03eb0" providerId="LiveId" clId="{28A4453C-6563-40D9-9BFB-AF1C12C8DC41}" dt="2020-09-29T08:06:51.438" v="120" actId="478"/>
          <ac:grpSpMkLst>
            <pc:docMk/>
            <pc:sldMk cId="0" sldId="262"/>
            <ac:grpSpMk id="8217" creationId="{00000000-0000-0000-0000-000000000000}"/>
          </ac:grpSpMkLst>
        </pc:grpChg>
        <pc:grpChg chg="del">
          <ac:chgData name="Shankar Kunwar" userId="d244fb764aa03eb0" providerId="LiveId" clId="{28A4453C-6563-40D9-9BFB-AF1C12C8DC41}" dt="2020-09-29T08:06:54.266" v="121" actId="478"/>
          <ac:grpSpMkLst>
            <pc:docMk/>
            <pc:sldMk cId="0" sldId="262"/>
            <ac:grpSpMk id="8219" creationId="{00000000-0000-0000-0000-000000000000}"/>
          </ac:grpSpMkLst>
        </pc:grpChg>
        <pc:grpChg chg="del">
          <ac:chgData name="Shankar Kunwar" userId="d244fb764aa03eb0" providerId="LiveId" clId="{28A4453C-6563-40D9-9BFB-AF1C12C8DC41}" dt="2020-09-29T08:06:56.916" v="122" actId="478"/>
          <ac:grpSpMkLst>
            <pc:docMk/>
            <pc:sldMk cId="0" sldId="262"/>
            <ac:grpSpMk id="8220" creationId="{00000000-0000-0000-0000-000000000000}"/>
          </ac:grpSpMkLst>
        </pc:grpChg>
        <pc:graphicFrameChg chg="del">
          <ac:chgData name="Shankar Kunwar" userId="d244fb764aa03eb0" providerId="LiveId" clId="{28A4453C-6563-40D9-9BFB-AF1C12C8DC41}" dt="2020-09-29T08:06:51.438" v="120" actId="478"/>
          <ac:graphicFrameMkLst>
            <pc:docMk/>
            <pc:sldMk cId="0" sldId="262"/>
            <ac:graphicFrameMk id="2"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3"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4"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5"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7"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8"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9"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10"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11"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12"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61"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65" creationId="{00000000-0000-0000-0000-000000000000}"/>
          </ac:graphicFrameMkLst>
        </pc:graphicFrameChg>
        <pc:graphicFrameChg chg="del">
          <ac:chgData name="Shankar Kunwar" userId="d244fb764aa03eb0" providerId="LiveId" clId="{28A4453C-6563-40D9-9BFB-AF1C12C8DC41}" dt="2020-09-29T08:06:51.438" v="120" actId="478"/>
          <ac:graphicFrameMkLst>
            <pc:docMk/>
            <pc:sldMk cId="0" sldId="262"/>
            <ac:graphicFrameMk id="67" creationId="{00000000-0000-0000-0000-000000000000}"/>
          </ac:graphicFrameMkLst>
        </pc:graphicFrameChg>
      </pc:sldChg>
      <pc:sldChg chg="addSp delSp modSp mod">
        <pc:chgData name="Shankar Kunwar" userId="d244fb764aa03eb0" providerId="LiveId" clId="{28A4453C-6563-40D9-9BFB-AF1C12C8DC41}" dt="2020-10-06T06:10:10.555" v="227" actId="9405"/>
        <pc:sldMkLst>
          <pc:docMk/>
          <pc:sldMk cId="0" sldId="265"/>
        </pc:sldMkLst>
        <pc:grpChg chg="mod">
          <ac:chgData name="Shankar Kunwar" userId="d244fb764aa03eb0" providerId="LiveId" clId="{28A4453C-6563-40D9-9BFB-AF1C12C8DC41}" dt="2020-10-06T06:09:11.964" v="194"/>
          <ac:grpSpMkLst>
            <pc:docMk/>
            <pc:sldMk cId="0" sldId="265"/>
            <ac:grpSpMk id="8" creationId="{3E7E98C7-8CF3-45B4-88E4-E2CCEC4395B9}"/>
          </ac:grpSpMkLst>
        </pc:grpChg>
        <pc:grpChg chg="mod">
          <ac:chgData name="Shankar Kunwar" userId="d244fb764aa03eb0" providerId="LiveId" clId="{28A4453C-6563-40D9-9BFB-AF1C12C8DC41}" dt="2020-10-06T06:09:15.430" v="197"/>
          <ac:grpSpMkLst>
            <pc:docMk/>
            <pc:sldMk cId="0" sldId="265"/>
            <ac:grpSpMk id="11" creationId="{9ACC3FDA-8CB6-4EFC-8ADB-082403234BA0}"/>
          </ac:grpSpMkLst>
        </pc:grpChg>
        <pc:grpChg chg="mod">
          <ac:chgData name="Shankar Kunwar" userId="d244fb764aa03eb0" providerId="LiveId" clId="{28A4453C-6563-40D9-9BFB-AF1C12C8DC41}" dt="2020-10-06T06:09:23.056" v="201"/>
          <ac:grpSpMkLst>
            <pc:docMk/>
            <pc:sldMk cId="0" sldId="265"/>
            <ac:grpSpMk id="15" creationId="{EB612EDF-414E-42B9-AEB4-9C986090EC57}"/>
          </ac:grpSpMkLst>
        </pc:grpChg>
        <pc:grpChg chg="del mod">
          <ac:chgData name="Shankar Kunwar" userId="d244fb764aa03eb0" providerId="LiveId" clId="{28A4453C-6563-40D9-9BFB-AF1C12C8DC41}" dt="2020-10-06T06:09:36.600" v="212"/>
          <ac:grpSpMkLst>
            <pc:docMk/>
            <pc:sldMk cId="0" sldId="265"/>
            <ac:grpSpMk id="23" creationId="{AC275B35-D7CA-401E-8B9E-8DF1CD9A951E}"/>
          </ac:grpSpMkLst>
        </pc:grpChg>
        <pc:grpChg chg="del mod">
          <ac:chgData name="Shankar Kunwar" userId="d244fb764aa03eb0" providerId="LiveId" clId="{28A4453C-6563-40D9-9BFB-AF1C12C8DC41}" dt="2020-10-06T06:10:06.770" v="224"/>
          <ac:grpSpMkLst>
            <pc:docMk/>
            <pc:sldMk cId="0" sldId="265"/>
            <ac:grpSpMk id="26" creationId="{9D0FFC0D-875A-46E6-BDA3-5BF3CBAEC4F7}"/>
          </ac:grpSpMkLst>
        </pc:grpChg>
        <pc:grpChg chg="del mod">
          <ac:chgData name="Shankar Kunwar" userId="d244fb764aa03eb0" providerId="LiveId" clId="{28A4453C-6563-40D9-9BFB-AF1C12C8DC41}" dt="2020-10-06T06:10:06.770" v="224"/>
          <ac:grpSpMkLst>
            <pc:docMk/>
            <pc:sldMk cId="0" sldId="265"/>
            <ac:grpSpMk id="34" creationId="{C01A30C8-74F9-4A43-904E-68EDF6F03D4C}"/>
          </ac:grpSpMkLst>
        </pc:grpChg>
        <pc:grpChg chg="del mod">
          <ac:chgData name="Shankar Kunwar" userId="d244fb764aa03eb0" providerId="LiveId" clId="{28A4453C-6563-40D9-9BFB-AF1C12C8DC41}" dt="2020-10-06T06:10:08.527" v="226"/>
          <ac:grpSpMkLst>
            <pc:docMk/>
            <pc:sldMk cId="0" sldId="265"/>
            <ac:grpSpMk id="38" creationId="{C336A9AA-C8DE-4C51-8BBC-4FE3350EF9AF}"/>
          </ac:grpSpMkLst>
        </pc:grpChg>
        <pc:grpChg chg="mod">
          <ac:chgData name="Shankar Kunwar" userId="d244fb764aa03eb0" providerId="LiveId" clId="{28A4453C-6563-40D9-9BFB-AF1C12C8DC41}" dt="2020-10-06T06:10:08.527" v="226"/>
          <ac:grpSpMkLst>
            <pc:docMk/>
            <pc:sldMk cId="0" sldId="265"/>
            <ac:grpSpMk id="40" creationId="{BC14B07B-655F-4456-953A-2F0D66F08A72}"/>
          </ac:grpSpMkLst>
        </pc:grpChg>
        <pc:inkChg chg="add mod">
          <ac:chgData name="Shankar Kunwar" userId="d244fb764aa03eb0" providerId="LiveId" clId="{28A4453C-6563-40D9-9BFB-AF1C12C8DC41}" dt="2020-10-06T06:09:11.964" v="194"/>
          <ac:inkMkLst>
            <pc:docMk/>
            <pc:sldMk cId="0" sldId="265"/>
            <ac:inkMk id="2" creationId="{09D96CD9-9B31-4CA6-9B25-CAE288A723C9}"/>
          </ac:inkMkLst>
        </pc:inkChg>
        <pc:inkChg chg="add mod">
          <ac:chgData name="Shankar Kunwar" userId="d244fb764aa03eb0" providerId="LiveId" clId="{28A4453C-6563-40D9-9BFB-AF1C12C8DC41}" dt="2020-10-06T06:09:11.964" v="194"/>
          <ac:inkMkLst>
            <pc:docMk/>
            <pc:sldMk cId="0" sldId="265"/>
            <ac:inkMk id="3" creationId="{8F937138-A172-49B0-B33A-815500ACAC11}"/>
          </ac:inkMkLst>
        </pc:inkChg>
        <pc:inkChg chg="add mod">
          <ac:chgData name="Shankar Kunwar" userId="d244fb764aa03eb0" providerId="LiveId" clId="{28A4453C-6563-40D9-9BFB-AF1C12C8DC41}" dt="2020-10-06T06:09:11.964" v="194"/>
          <ac:inkMkLst>
            <pc:docMk/>
            <pc:sldMk cId="0" sldId="265"/>
            <ac:inkMk id="4" creationId="{1D354619-D616-48C9-B15E-F5DE0986266E}"/>
          </ac:inkMkLst>
        </pc:inkChg>
        <pc:inkChg chg="add mod">
          <ac:chgData name="Shankar Kunwar" userId="d244fb764aa03eb0" providerId="LiveId" clId="{28A4453C-6563-40D9-9BFB-AF1C12C8DC41}" dt="2020-10-06T06:09:11.964" v="194"/>
          <ac:inkMkLst>
            <pc:docMk/>
            <pc:sldMk cId="0" sldId="265"/>
            <ac:inkMk id="5" creationId="{FEB45C35-62D4-4C4D-9826-19D1002BB3D3}"/>
          </ac:inkMkLst>
        </pc:inkChg>
        <pc:inkChg chg="add mod">
          <ac:chgData name="Shankar Kunwar" userId="d244fb764aa03eb0" providerId="LiveId" clId="{28A4453C-6563-40D9-9BFB-AF1C12C8DC41}" dt="2020-10-06T06:09:11.964" v="194"/>
          <ac:inkMkLst>
            <pc:docMk/>
            <pc:sldMk cId="0" sldId="265"/>
            <ac:inkMk id="7" creationId="{8B4107AC-BB3A-4A0C-9879-4AC69A32564D}"/>
          </ac:inkMkLst>
        </pc:inkChg>
        <pc:inkChg chg="add mod">
          <ac:chgData name="Shankar Kunwar" userId="d244fb764aa03eb0" providerId="LiveId" clId="{28A4453C-6563-40D9-9BFB-AF1C12C8DC41}" dt="2020-10-06T06:09:15.430" v="197"/>
          <ac:inkMkLst>
            <pc:docMk/>
            <pc:sldMk cId="0" sldId="265"/>
            <ac:inkMk id="9" creationId="{8E07124F-674B-448C-8105-3EB950F17DF2}"/>
          </ac:inkMkLst>
        </pc:inkChg>
        <pc:inkChg chg="add mod">
          <ac:chgData name="Shankar Kunwar" userId="d244fb764aa03eb0" providerId="LiveId" clId="{28A4453C-6563-40D9-9BFB-AF1C12C8DC41}" dt="2020-10-06T06:09:15.430" v="197"/>
          <ac:inkMkLst>
            <pc:docMk/>
            <pc:sldMk cId="0" sldId="265"/>
            <ac:inkMk id="10" creationId="{E997E18C-7186-43B7-81BE-E9EAC2DB8246}"/>
          </ac:inkMkLst>
        </pc:inkChg>
        <pc:inkChg chg="add mod">
          <ac:chgData name="Shankar Kunwar" userId="d244fb764aa03eb0" providerId="LiveId" clId="{28A4453C-6563-40D9-9BFB-AF1C12C8DC41}" dt="2020-10-06T06:09:23.056" v="201"/>
          <ac:inkMkLst>
            <pc:docMk/>
            <pc:sldMk cId="0" sldId="265"/>
            <ac:inkMk id="12" creationId="{AB75A7A5-3AEF-43CB-BBF0-CC474EB559D7}"/>
          </ac:inkMkLst>
        </pc:inkChg>
        <pc:inkChg chg="add mod">
          <ac:chgData name="Shankar Kunwar" userId="d244fb764aa03eb0" providerId="LiveId" clId="{28A4453C-6563-40D9-9BFB-AF1C12C8DC41}" dt="2020-10-06T06:09:23.056" v="201"/>
          <ac:inkMkLst>
            <pc:docMk/>
            <pc:sldMk cId="0" sldId="265"/>
            <ac:inkMk id="13" creationId="{886176FC-5D77-4062-9FDD-9DE2D74C1B67}"/>
          </ac:inkMkLst>
        </pc:inkChg>
        <pc:inkChg chg="add mod">
          <ac:chgData name="Shankar Kunwar" userId="d244fb764aa03eb0" providerId="LiveId" clId="{28A4453C-6563-40D9-9BFB-AF1C12C8DC41}" dt="2020-10-06T06:09:23.056" v="201"/>
          <ac:inkMkLst>
            <pc:docMk/>
            <pc:sldMk cId="0" sldId="265"/>
            <ac:inkMk id="14" creationId="{AD77BCEB-EC0B-4F88-A1E8-D19BF97676D0}"/>
          </ac:inkMkLst>
        </pc:inkChg>
        <pc:inkChg chg="add mod">
          <ac:chgData name="Shankar Kunwar" userId="d244fb764aa03eb0" providerId="LiveId" clId="{28A4453C-6563-40D9-9BFB-AF1C12C8DC41}" dt="2020-10-06T06:10:08.527" v="226"/>
          <ac:inkMkLst>
            <pc:docMk/>
            <pc:sldMk cId="0" sldId="265"/>
            <ac:inkMk id="16" creationId="{59EB9D37-3969-48AE-94D2-0570BFF94445}"/>
          </ac:inkMkLst>
        </pc:inkChg>
        <pc:inkChg chg="add mod">
          <ac:chgData name="Shankar Kunwar" userId="d244fb764aa03eb0" providerId="LiveId" clId="{28A4453C-6563-40D9-9BFB-AF1C12C8DC41}" dt="2020-10-06T06:10:08.527" v="226"/>
          <ac:inkMkLst>
            <pc:docMk/>
            <pc:sldMk cId="0" sldId="265"/>
            <ac:inkMk id="17" creationId="{30A96EB8-F0FC-4CC2-A630-9425970043A9}"/>
          </ac:inkMkLst>
        </pc:inkChg>
        <pc:inkChg chg="add mod">
          <ac:chgData name="Shankar Kunwar" userId="d244fb764aa03eb0" providerId="LiveId" clId="{28A4453C-6563-40D9-9BFB-AF1C12C8DC41}" dt="2020-10-06T06:10:08.527" v="226"/>
          <ac:inkMkLst>
            <pc:docMk/>
            <pc:sldMk cId="0" sldId="265"/>
            <ac:inkMk id="18" creationId="{86965BDF-6982-426F-974B-3F3325AB54F3}"/>
          </ac:inkMkLst>
        </pc:inkChg>
        <pc:inkChg chg="add mod">
          <ac:chgData name="Shankar Kunwar" userId="d244fb764aa03eb0" providerId="LiveId" clId="{28A4453C-6563-40D9-9BFB-AF1C12C8DC41}" dt="2020-10-06T06:10:08.527" v="226"/>
          <ac:inkMkLst>
            <pc:docMk/>
            <pc:sldMk cId="0" sldId="265"/>
            <ac:inkMk id="19" creationId="{F1CBF0CA-FBE2-44FF-8358-1D3FD4F38FD6}"/>
          </ac:inkMkLst>
        </pc:inkChg>
        <pc:inkChg chg="add mod">
          <ac:chgData name="Shankar Kunwar" userId="d244fb764aa03eb0" providerId="LiveId" clId="{28A4453C-6563-40D9-9BFB-AF1C12C8DC41}" dt="2020-10-06T06:10:08.527" v="226"/>
          <ac:inkMkLst>
            <pc:docMk/>
            <pc:sldMk cId="0" sldId="265"/>
            <ac:inkMk id="20" creationId="{BCE94524-B4DE-474C-A30A-D1FF0847C805}"/>
          </ac:inkMkLst>
        </pc:inkChg>
        <pc:inkChg chg="add mod">
          <ac:chgData name="Shankar Kunwar" userId="d244fb764aa03eb0" providerId="LiveId" clId="{28A4453C-6563-40D9-9BFB-AF1C12C8DC41}" dt="2020-10-06T06:10:08.527" v="226"/>
          <ac:inkMkLst>
            <pc:docMk/>
            <pc:sldMk cId="0" sldId="265"/>
            <ac:inkMk id="21" creationId="{45005666-A8C0-4539-857B-0AD1C4EBEEBB}"/>
          </ac:inkMkLst>
        </pc:inkChg>
        <pc:inkChg chg="add mod">
          <ac:chgData name="Shankar Kunwar" userId="d244fb764aa03eb0" providerId="LiveId" clId="{28A4453C-6563-40D9-9BFB-AF1C12C8DC41}" dt="2020-10-06T06:10:08.527" v="226"/>
          <ac:inkMkLst>
            <pc:docMk/>
            <pc:sldMk cId="0" sldId="265"/>
            <ac:inkMk id="22" creationId="{6505B94B-A4EF-401C-A184-5FB6B837AAC9}"/>
          </ac:inkMkLst>
        </pc:inkChg>
        <pc:inkChg chg="add mod">
          <ac:chgData name="Shankar Kunwar" userId="d244fb764aa03eb0" providerId="LiveId" clId="{28A4453C-6563-40D9-9BFB-AF1C12C8DC41}" dt="2020-10-06T06:10:08.527" v="226"/>
          <ac:inkMkLst>
            <pc:docMk/>
            <pc:sldMk cId="0" sldId="265"/>
            <ac:inkMk id="24" creationId="{621ACFE5-3EA4-4198-B60C-9B79CA0EAF3F}"/>
          </ac:inkMkLst>
        </pc:inkChg>
        <pc:inkChg chg="add mod">
          <ac:chgData name="Shankar Kunwar" userId="d244fb764aa03eb0" providerId="LiveId" clId="{28A4453C-6563-40D9-9BFB-AF1C12C8DC41}" dt="2020-10-06T06:10:06.770" v="224"/>
          <ac:inkMkLst>
            <pc:docMk/>
            <pc:sldMk cId="0" sldId="265"/>
            <ac:inkMk id="25" creationId="{16F4532A-E4D1-4365-B933-E80DDD101AE0}"/>
          </ac:inkMkLst>
        </pc:inkChg>
        <pc:inkChg chg="add mod">
          <ac:chgData name="Shankar Kunwar" userId="d244fb764aa03eb0" providerId="LiveId" clId="{28A4453C-6563-40D9-9BFB-AF1C12C8DC41}" dt="2020-10-06T06:10:08.527" v="226"/>
          <ac:inkMkLst>
            <pc:docMk/>
            <pc:sldMk cId="0" sldId="265"/>
            <ac:inkMk id="27" creationId="{8D81538F-9973-49DB-AC0F-F5D0C935CFF1}"/>
          </ac:inkMkLst>
        </pc:inkChg>
        <pc:inkChg chg="add mod">
          <ac:chgData name="Shankar Kunwar" userId="d244fb764aa03eb0" providerId="LiveId" clId="{28A4453C-6563-40D9-9BFB-AF1C12C8DC41}" dt="2020-10-06T06:10:08.527" v="226"/>
          <ac:inkMkLst>
            <pc:docMk/>
            <pc:sldMk cId="0" sldId="265"/>
            <ac:inkMk id="28" creationId="{EBE57215-8FF8-4283-ABC0-F2AE8F47A098}"/>
          </ac:inkMkLst>
        </pc:inkChg>
        <pc:inkChg chg="add mod">
          <ac:chgData name="Shankar Kunwar" userId="d244fb764aa03eb0" providerId="LiveId" clId="{28A4453C-6563-40D9-9BFB-AF1C12C8DC41}" dt="2020-10-06T06:10:08.527" v="226"/>
          <ac:inkMkLst>
            <pc:docMk/>
            <pc:sldMk cId="0" sldId="265"/>
            <ac:inkMk id="29" creationId="{990D7A4B-B7C7-45EE-8B8A-7FC17CF6DF4C}"/>
          </ac:inkMkLst>
        </pc:inkChg>
        <pc:inkChg chg="add mod">
          <ac:chgData name="Shankar Kunwar" userId="d244fb764aa03eb0" providerId="LiveId" clId="{28A4453C-6563-40D9-9BFB-AF1C12C8DC41}" dt="2020-10-06T06:10:08.527" v="226"/>
          <ac:inkMkLst>
            <pc:docMk/>
            <pc:sldMk cId="0" sldId="265"/>
            <ac:inkMk id="30" creationId="{842E1B08-AC1C-4E75-A563-7EB9F744D236}"/>
          </ac:inkMkLst>
        </pc:inkChg>
        <pc:inkChg chg="add mod">
          <ac:chgData name="Shankar Kunwar" userId="d244fb764aa03eb0" providerId="LiveId" clId="{28A4453C-6563-40D9-9BFB-AF1C12C8DC41}" dt="2020-10-06T06:10:08.527" v="226"/>
          <ac:inkMkLst>
            <pc:docMk/>
            <pc:sldMk cId="0" sldId="265"/>
            <ac:inkMk id="31" creationId="{6EC24643-CCCC-45C0-8E3B-1756BD702CB2}"/>
          </ac:inkMkLst>
        </pc:inkChg>
        <pc:inkChg chg="add mod">
          <ac:chgData name="Shankar Kunwar" userId="d244fb764aa03eb0" providerId="LiveId" clId="{28A4453C-6563-40D9-9BFB-AF1C12C8DC41}" dt="2020-10-06T06:10:08.527" v="226"/>
          <ac:inkMkLst>
            <pc:docMk/>
            <pc:sldMk cId="0" sldId="265"/>
            <ac:inkMk id="32" creationId="{5CD31993-E4EA-44C9-B3F6-67C4EBD7745C}"/>
          </ac:inkMkLst>
        </pc:inkChg>
        <pc:inkChg chg="add mod">
          <ac:chgData name="Shankar Kunwar" userId="d244fb764aa03eb0" providerId="LiveId" clId="{28A4453C-6563-40D9-9BFB-AF1C12C8DC41}" dt="2020-10-06T06:10:08.527" v="226"/>
          <ac:inkMkLst>
            <pc:docMk/>
            <pc:sldMk cId="0" sldId="265"/>
            <ac:inkMk id="33" creationId="{BC4586CE-DF03-4505-B818-A3A00197424C}"/>
          </ac:inkMkLst>
        </pc:inkChg>
        <pc:inkChg chg="add mod">
          <ac:chgData name="Shankar Kunwar" userId="d244fb764aa03eb0" providerId="LiveId" clId="{28A4453C-6563-40D9-9BFB-AF1C12C8DC41}" dt="2020-10-06T06:10:08.527" v="226"/>
          <ac:inkMkLst>
            <pc:docMk/>
            <pc:sldMk cId="0" sldId="265"/>
            <ac:inkMk id="35" creationId="{11F04AFD-ED12-4873-82BF-75B667AA83AF}"/>
          </ac:inkMkLst>
        </pc:inkChg>
        <pc:inkChg chg="add">
          <ac:chgData name="Shankar Kunwar" userId="d244fb764aa03eb0" providerId="LiveId" clId="{28A4453C-6563-40D9-9BFB-AF1C12C8DC41}" dt="2020-10-06T06:10:04.805" v="222" actId="9405"/>
          <ac:inkMkLst>
            <pc:docMk/>
            <pc:sldMk cId="0" sldId="265"/>
            <ac:inkMk id="36" creationId="{C8BF3818-66E3-42B7-8147-61E080129F3E}"/>
          </ac:inkMkLst>
        </pc:inkChg>
        <pc:inkChg chg="add mod">
          <ac:chgData name="Shankar Kunwar" userId="d244fb764aa03eb0" providerId="LiveId" clId="{28A4453C-6563-40D9-9BFB-AF1C12C8DC41}" dt="2020-10-06T06:10:08.527" v="226"/>
          <ac:inkMkLst>
            <pc:docMk/>
            <pc:sldMk cId="0" sldId="265"/>
            <ac:inkMk id="37" creationId="{9DDF21ED-A3CC-43D5-A2F0-3797DE56503E}"/>
          </ac:inkMkLst>
        </pc:inkChg>
        <pc:inkChg chg="add mod">
          <ac:chgData name="Shankar Kunwar" userId="d244fb764aa03eb0" providerId="LiveId" clId="{28A4453C-6563-40D9-9BFB-AF1C12C8DC41}" dt="2020-10-06T06:10:08.527" v="226"/>
          <ac:inkMkLst>
            <pc:docMk/>
            <pc:sldMk cId="0" sldId="265"/>
            <ac:inkMk id="39" creationId="{4F8FD6BD-3C9D-40D3-92ED-5BFCA29ABF35}"/>
          </ac:inkMkLst>
        </pc:inkChg>
        <pc:inkChg chg="add">
          <ac:chgData name="Shankar Kunwar" userId="d244fb764aa03eb0" providerId="LiveId" clId="{28A4453C-6563-40D9-9BFB-AF1C12C8DC41}" dt="2020-10-06T06:10:10.555" v="227" actId="9405"/>
          <ac:inkMkLst>
            <pc:docMk/>
            <pc:sldMk cId="0" sldId="265"/>
            <ac:inkMk id="41" creationId="{901A41BA-8AAF-405E-B0F3-FF80AD718CCA}"/>
          </ac:inkMkLst>
        </pc:inkChg>
      </pc:sldChg>
      <pc:sldChg chg="addSp delSp mod">
        <pc:chgData name="Shankar Kunwar" userId="d244fb764aa03eb0" providerId="LiveId" clId="{28A4453C-6563-40D9-9BFB-AF1C12C8DC41}" dt="2020-09-30T11:06:21.424" v="151" actId="478"/>
        <pc:sldMkLst>
          <pc:docMk/>
          <pc:sldMk cId="0" sldId="299"/>
        </pc:sldMkLst>
        <pc:inkChg chg="add">
          <ac:chgData name="Shankar Kunwar" userId="d244fb764aa03eb0" providerId="LiveId" clId="{28A4453C-6563-40D9-9BFB-AF1C12C8DC41}" dt="2020-09-30T06:04:27.608" v="129" actId="9405"/>
          <ac:inkMkLst>
            <pc:docMk/>
            <pc:sldMk cId="0" sldId="299"/>
            <ac:inkMk id="10" creationId="{940150D3-0557-4907-BFD6-0418CC174D2A}"/>
          </ac:inkMkLst>
        </pc:inkChg>
        <pc:inkChg chg="add del">
          <ac:chgData name="Shankar Kunwar" userId="d244fb764aa03eb0" providerId="LiveId" clId="{28A4453C-6563-40D9-9BFB-AF1C12C8DC41}" dt="2020-09-30T11:05:48.091" v="150" actId="478"/>
          <ac:inkMkLst>
            <pc:docMk/>
            <pc:sldMk cId="0" sldId="299"/>
            <ac:inkMk id="21" creationId="{2A934533-D003-429A-A667-BCAF66F06BE8}"/>
          </ac:inkMkLst>
        </pc:inkChg>
        <pc:inkChg chg="add del">
          <ac:chgData name="Shankar Kunwar" userId="d244fb764aa03eb0" providerId="LiveId" clId="{28A4453C-6563-40D9-9BFB-AF1C12C8DC41}" dt="2020-09-30T11:06:21.424" v="151" actId="478"/>
          <ac:inkMkLst>
            <pc:docMk/>
            <pc:sldMk cId="0" sldId="299"/>
            <ac:inkMk id="25" creationId="{007715F9-D7AE-4BB4-BCFC-B8DB2A9B21AA}"/>
          </ac:inkMkLst>
        </pc:inkChg>
      </pc:sldChg>
      <pc:sldChg chg="addSp delSp mod">
        <pc:chgData name="Shankar Kunwar" userId="d244fb764aa03eb0" providerId="LiveId" clId="{28A4453C-6563-40D9-9BFB-AF1C12C8DC41}" dt="2020-09-30T11:05:06.700" v="149" actId="478"/>
        <pc:sldMkLst>
          <pc:docMk/>
          <pc:sldMk cId="0" sldId="300"/>
        </pc:sldMkLst>
        <pc:inkChg chg="add del">
          <ac:chgData name="Shankar Kunwar" userId="d244fb764aa03eb0" providerId="LiveId" clId="{28A4453C-6563-40D9-9BFB-AF1C12C8DC41}" dt="2020-09-30T11:05:03.927" v="148" actId="478"/>
          <ac:inkMkLst>
            <pc:docMk/>
            <pc:sldMk cId="0" sldId="300"/>
            <ac:inkMk id="2" creationId="{5689FFB2-B42A-4462-A937-93324CE5040D}"/>
          </ac:inkMkLst>
        </pc:inkChg>
        <pc:inkChg chg="add del">
          <ac:chgData name="Shankar Kunwar" userId="d244fb764aa03eb0" providerId="LiveId" clId="{28A4453C-6563-40D9-9BFB-AF1C12C8DC41}" dt="2020-09-30T11:05:06.700" v="149" actId="478"/>
          <ac:inkMkLst>
            <pc:docMk/>
            <pc:sldMk cId="0" sldId="300"/>
            <ac:inkMk id="10" creationId="{1D0DC4D9-FA22-4F79-97A7-719391E94106}"/>
          </ac:inkMkLst>
        </pc:inkChg>
      </pc:sldChg>
      <pc:sldChg chg="addSp delSp modSp mod">
        <pc:chgData name="Shankar Kunwar" userId="d244fb764aa03eb0" providerId="LiveId" clId="{28A4453C-6563-40D9-9BFB-AF1C12C8DC41}" dt="2020-10-06T06:03:54.696" v="172" actId="478"/>
        <pc:sldMkLst>
          <pc:docMk/>
          <pc:sldMk cId="0" sldId="301"/>
        </pc:sldMkLst>
        <pc:grpChg chg="del mod">
          <ac:chgData name="Shankar Kunwar" userId="d244fb764aa03eb0" providerId="LiveId" clId="{28A4453C-6563-40D9-9BFB-AF1C12C8DC41}" dt="2020-10-06T06:03:52.207" v="171" actId="478"/>
          <ac:grpSpMkLst>
            <pc:docMk/>
            <pc:sldMk cId="0" sldId="301"/>
            <ac:grpSpMk id="19" creationId="{9DA29A28-7CD7-46E4-8981-413D14C1BF4A}"/>
          </ac:grpSpMkLst>
        </pc:grpChg>
        <pc:inkChg chg="add del">
          <ac:chgData name="Shankar Kunwar" userId="d244fb764aa03eb0" providerId="LiveId" clId="{28A4453C-6563-40D9-9BFB-AF1C12C8DC41}" dt="2020-10-06T06:03:43.919" v="168" actId="478"/>
          <ac:inkMkLst>
            <pc:docMk/>
            <pc:sldMk cId="0" sldId="301"/>
            <ac:inkMk id="5" creationId="{B636CF7E-D3E2-4ED7-87F7-7C656F5940B6}"/>
          </ac:inkMkLst>
        </pc:inkChg>
        <pc:inkChg chg="add del">
          <ac:chgData name="Shankar Kunwar" userId="d244fb764aa03eb0" providerId="LiveId" clId="{28A4453C-6563-40D9-9BFB-AF1C12C8DC41}" dt="2020-10-06T06:03:46.674" v="169" actId="478"/>
          <ac:inkMkLst>
            <pc:docMk/>
            <pc:sldMk cId="0" sldId="301"/>
            <ac:inkMk id="6" creationId="{7EEBE3EF-5B19-4035-8C9D-7662512D9F9A}"/>
          </ac:inkMkLst>
        </pc:inkChg>
        <pc:inkChg chg="add del">
          <ac:chgData name="Shankar Kunwar" userId="d244fb764aa03eb0" providerId="LiveId" clId="{28A4453C-6563-40D9-9BFB-AF1C12C8DC41}" dt="2020-10-06T06:03:49.657" v="170" actId="478"/>
          <ac:inkMkLst>
            <pc:docMk/>
            <pc:sldMk cId="0" sldId="301"/>
            <ac:inkMk id="12" creationId="{83BF7379-A16B-46F4-89A8-747A995C3ACA}"/>
          </ac:inkMkLst>
        </pc:inkChg>
        <pc:inkChg chg="add del">
          <ac:chgData name="Shankar Kunwar" userId="d244fb764aa03eb0" providerId="LiveId" clId="{28A4453C-6563-40D9-9BFB-AF1C12C8DC41}" dt="2020-10-06T06:03:54.696" v="172" actId="478"/>
          <ac:inkMkLst>
            <pc:docMk/>
            <pc:sldMk cId="0" sldId="301"/>
            <ac:inkMk id="13" creationId="{69711FF3-B25D-4462-957B-6C7C4361211B}"/>
          </ac:inkMkLst>
        </pc:inkChg>
        <pc:inkChg chg="add mod">
          <ac:chgData name="Shankar Kunwar" userId="d244fb764aa03eb0" providerId="LiveId" clId="{28A4453C-6563-40D9-9BFB-AF1C12C8DC41}" dt="2020-09-30T06:05:08.743" v="139"/>
          <ac:inkMkLst>
            <pc:docMk/>
            <pc:sldMk cId="0" sldId="301"/>
            <ac:inkMk id="16" creationId="{8A5E9728-D95D-42F3-BBB7-8B17B86DA1AB}"/>
          </ac:inkMkLst>
        </pc:inkChg>
        <pc:inkChg chg="add mod">
          <ac:chgData name="Shankar Kunwar" userId="d244fb764aa03eb0" providerId="LiveId" clId="{28A4453C-6563-40D9-9BFB-AF1C12C8DC41}" dt="2020-09-30T06:05:08.743" v="139"/>
          <ac:inkMkLst>
            <pc:docMk/>
            <pc:sldMk cId="0" sldId="301"/>
            <ac:inkMk id="17" creationId="{9C9F147B-8329-4D3A-95F4-A376646F143A}"/>
          </ac:inkMkLst>
        </pc:inkChg>
        <pc:inkChg chg="add mod">
          <ac:chgData name="Shankar Kunwar" userId="d244fb764aa03eb0" providerId="LiveId" clId="{28A4453C-6563-40D9-9BFB-AF1C12C8DC41}" dt="2020-09-30T06:05:08.743" v="139"/>
          <ac:inkMkLst>
            <pc:docMk/>
            <pc:sldMk cId="0" sldId="301"/>
            <ac:inkMk id="18" creationId="{A4B5EA87-8933-4D66-A514-1FF6CBDA0E55}"/>
          </ac:inkMkLst>
        </pc:inkChg>
      </pc:sldChg>
      <pc:sldChg chg="addSp delSp modSp add mod ord modAnim">
        <pc:chgData name="Shankar Kunwar" userId="d244fb764aa03eb0" providerId="LiveId" clId="{28A4453C-6563-40D9-9BFB-AF1C12C8DC41}" dt="2020-09-29T08:06:43.895" v="119"/>
        <pc:sldMkLst>
          <pc:docMk/>
          <pc:sldMk cId="1818234835" sldId="314"/>
        </pc:sldMkLst>
        <pc:spChg chg="add del mod">
          <ac:chgData name="Shankar Kunwar" userId="d244fb764aa03eb0" providerId="LiveId" clId="{28A4453C-6563-40D9-9BFB-AF1C12C8DC41}" dt="2020-09-29T07:58:57.753" v="54" actId="21"/>
          <ac:spMkLst>
            <pc:docMk/>
            <pc:sldMk cId="1818234835" sldId="314"/>
            <ac:spMk id="6" creationId="{F7246EB4-B034-41EC-929B-E623BE3A7134}"/>
          </ac:spMkLst>
        </pc:spChg>
        <pc:spChg chg="mod">
          <ac:chgData name="Shankar Kunwar" userId="d244fb764aa03eb0" providerId="LiveId" clId="{28A4453C-6563-40D9-9BFB-AF1C12C8DC41}" dt="2020-09-29T07:57:40.997" v="47" actId="14100"/>
          <ac:spMkLst>
            <pc:docMk/>
            <pc:sldMk cId="1818234835" sldId="314"/>
            <ac:spMk id="17" creationId="{00000000-0000-0000-0000-000000000000}"/>
          </ac:spMkLst>
        </pc:spChg>
        <pc:spChg chg="add mod">
          <ac:chgData name="Shankar Kunwar" userId="d244fb764aa03eb0" providerId="LiveId" clId="{28A4453C-6563-40D9-9BFB-AF1C12C8DC41}" dt="2020-09-29T07:57:45.030" v="49" actId="1076"/>
          <ac:spMkLst>
            <pc:docMk/>
            <pc:sldMk cId="1818234835" sldId="314"/>
            <ac:spMk id="21" creationId="{43C95A63-F29F-4608-9871-CD3DD5838A54}"/>
          </ac:spMkLst>
        </pc:spChg>
        <pc:spChg chg="add mod">
          <ac:chgData name="Shankar Kunwar" userId="d244fb764aa03eb0" providerId="LiveId" clId="{28A4453C-6563-40D9-9BFB-AF1C12C8DC41}" dt="2020-09-29T08:05:30.278" v="111" actId="1076"/>
          <ac:spMkLst>
            <pc:docMk/>
            <pc:sldMk cId="1818234835" sldId="314"/>
            <ac:spMk id="22" creationId="{9B83168E-5D2E-40D2-996D-6B081D6BA79A}"/>
          </ac:spMkLst>
        </pc:spChg>
        <pc:spChg chg="add mod">
          <ac:chgData name="Shankar Kunwar" userId="d244fb764aa03eb0" providerId="LiveId" clId="{28A4453C-6563-40D9-9BFB-AF1C12C8DC41}" dt="2020-09-29T07:59:05.302" v="57" actId="1076"/>
          <ac:spMkLst>
            <pc:docMk/>
            <pc:sldMk cId="1818234835" sldId="314"/>
            <ac:spMk id="23" creationId="{E042A1E0-F77D-4A5C-AA23-0CB700476D94}"/>
          </ac:spMkLst>
        </pc:spChg>
        <pc:spChg chg="add mod">
          <ac:chgData name="Shankar Kunwar" userId="d244fb764aa03eb0" providerId="LiveId" clId="{28A4453C-6563-40D9-9BFB-AF1C12C8DC41}" dt="2020-09-29T08:06:08.166" v="117" actId="255"/>
          <ac:spMkLst>
            <pc:docMk/>
            <pc:sldMk cId="1818234835" sldId="314"/>
            <ac:spMk id="24" creationId="{B9086EEB-85CA-467C-9EF8-97AAFACECBBA}"/>
          </ac:spMkLst>
        </pc:spChg>
        <pc:spChg chg="add mod">
          <ac:chgData name="Shankar Kunwar" userId="d244fb764aa03eb0" providerId="LiveId" clId="{28A4453C-6563-40D9-9BFB-AF1C12C8DC41}" dt="2020-09-29T08:00:58.246" v="75" actId="20577"/>
          <ac:spMkLst>
            <pc:docMk/>
            <pc:sldMk cId="1818234835" sldId="314"/>
            <ac:spMk id="25" creationId="{5B6EDF65-C7EA-4FF3-8D46-0C46D4711957}"/>
          </ac:spMkLst>
        </pc:spChg>
        <pc:spChg chg="add mod">
          <ac:chgData name="Shankar Kunwar" userId="d244fb764aa03eb0" providerId="LiveId" clId="{28A4453C-6563-40D9-9BFB-AF1C12C8DC41}" dt="2020-09-29T08:04:54.351" v="107" actId="1076"/>
          <ac:spMkLst>
            <pc:docMk/>
            <pc:sldMk cId="1818234835" sldId="314"/>
            <ac:spMk id="27" creationId="{DB8EF893-D833-4906-84F9-DEEE67759A6A}"/>
          </ac:spMkLst>
        </pc:spChg>
        <pc:spChg chg="add mod">
          <ac:chgData name="Shankar Kunwar" userId="d244fb764aa03eb0" providerId="LiveId" clId="{28A4453C-6563-40D9-9BFB-AF1C12C8DC41}" dt="2020-09-29T08:04:30.706" v="104" actId="1076"/>
          <ac:spMkLst>
            <pc:docMk/>
            <pc:sldMk cId="1818234835" sldId="314"/>
            <ac:spMk id="77" creationId="{3A4006E1-0992-4FDD-AE36-9BD94352BCD3}"/>
          </ac:spMkLst>
        </pc:spChg>
        <pc:spChg chg="del">
          <ac:chgData name="Shankar Kunwar" userId="d244fb764aa03eb0" providerId="LiveId" clId="{28A4453C-6563-40D9-9BFB-AF1C12C8DC41}" dt="2020-09-29T07:51:58.319" v="3" actId="478"/>
          <ac:spMkLst>
            <pc:docMk/>
            <pc:sldMk cId="1818234835" sldId="314"/>
            <ac:spMk id="8224" creationId="{00000000-0000-0000-0000-000000000000}"/>
          </ac:spMkLst>
        </pc:spChg>
        <pc:spChg chg="mod">
          <ac:chgData name="Shankar Kunwar" userId="d244fb764aa03eb0" providerId="LiveId" clId="{28A4453C-6563-40D9-9BFB-AF1C12C8DC41}" dt="2020-09-29T08:05:55.083" v="115" actId="14100"/>
          <ac:spMkLst>
            <pc:docMk/>
            <pc:sldMk cId="1818234835" sldId="314"/>
            <ac:spMk id="8236" creationId="{00000000-0000-0000-0000-000000000000}"/>
          </ac:spMkLst>
        </pc:spChg>
        <pc:grpChg chg="del">
          <ac:chgData name="Shankar Kunwar" userId="d244fb764aa03eb0" providerId="LiveId" clId="{28A4453C-6563-40D9-9BFB-AF1C12C8DC41}" dt="2020-09-29T07:51:54.308" v="2" actId="478"/>
          <ac:grpSpMkLst>
            <pc:docMk/>
            <pc:sldMk cId="1818234835" sldId="314"/>
            <ac:grpSpMk id="64" creationId="{00000000-0000-0000-0000-000000000000}"/>
          </ac:grpSpMkLst>
        </pc:grpChg>
        <pc:grpChg chg="mod">
          <ac:chgData name="Shankar Kunwar" userId="d244fb764aa03eb0" providerId="LiveId" clId="{28A4453C-6563-40D9-9BFB-AF1C12C8DC41}" dt="2020-09-29T08:05:55.083" v="115" actId="14100"/>
          <ac:grpSpMkLst>
            <pc:docMk/>
            <pc:sldMk cId="1818234835" sldId="314"/>
            <ac:grpSpMk id="8219" creationId="{00000000-0000-0000-0000-000000000000}"/>
          </ac:grpSpMkLst>
        </pc:grpChg>
        <pc:grpChg chg="del">
          <ac:chgData name="Shankar Kunwar" userId="d244fb764aa03eb0" providerId="LiveId" clId="{28A4453C-6563-40D9-9BFB-AF1C12C8DC41}" dt="2020-09-29T08:00:23.967" v="70" actId="478"/>
          <ac:grpSpMkLst>
            <pc:docMk/>
            <pc:sldMk cId="1818234835" sldId="314"/>
            <ac:grpSpMk id="8220" creationId="{00000000-0000-0000-0000-000000000000}"/>
          </ac:grpSpMkLst>
        </pc:grpChg>
        <pc:grpChg chg="del">
          <ac:chgData name="Shankar Kunwar" userId="d244fb764aa03eb0" providerId="LiveId" clId="{28A4453C-6563-40D9-9BFB-AF1C12C8DC41}" dt="2020-09-29T07:51:51.493" v="1" actId="478"/>
          <ac:grpSpMkLst>
            <pc:docMk/>
            <pc:sldMk cId="1818234835" sldId="314"/>
            <ac:grpSpMk id="8223" creationId="{00000000-0000-0000-0000-000000000000}"/>
          </ac:grpSpMkLst>
        </pc:grpChg>
        <pc:graphicFrameChg chg="mod">
          <ac:chgData name="Shankar Kunwar" userId="d244fb764aa03eb0" providerId="LiveId" clId="{28A4453C-6563-40D9-9BFB-AF1C12C8DC41}" dt="2020-09-29T08:05:43.843" v="113" actId="14100"/>
          <ac:graphicFrameMkLst>
            <pc:docMk/>
            <pc:sldMk cId="1818234835" sldId="314"/>
            <ac:graphicFrameMk id="7" creationId="{00000000-0000-0000-0000-000000000000}"/>
          </ac:graphicFrameMkLst>
        </pc:graphicFrameChg>
        <pc:graphicFrameChg chg="mod">
          <ac:chgData name="Shankar Kunwar" userId="d244fb764aa03eb0" providerId="LiveId" clId="{28A4453C-6563-40D9-9BFB-AF1C12C8DC41}" dt="2020-09-29T08:06:00.698" v="116" actId="1076"/>
          <ac:graphicFrameMkLst>
            <pc:docMk/>
            <pc:sldMk cId="1818234835" sldId="314"/>
            <ac:graphicFrameMk id="13" creationId="{00000000-0000-0000-0000-000000000000}"/>
          </ac:graphicFrameMkLst>
        </pc:graphicFrameChg>
        <pc:graphicFrameChg chg="mod">
          <ac:chgData name="Shankar Kunwar" userId="d244fb764aa03eb0" providerId="LiveId" clId="{28A4453C-6563-40D9-9BFB-AF1C12C8DC41}" dt="2020-09-29T07:56:04.173" v="28" actId="14100"/>
          <ac:graphicFrameMkLst>
            <pc:docMk/>
            <pc:sldMk cId="1818234835" sldId="314"/>
            <ac:graphicFrameMk id="61" creationId="{00000000-0000-0000-0000-000000000000}"/>
          </ac:graphicFrameMkLst>
        </pc:graphicFrameChg>
        <pc:graphicFrameChg chg="mod">
          <ac:chgData name="Shankar Kunwar" userId="d244fb764aa03eb0" providerId="LiveId" clId="{28A4453C-6563-40D9-9BFB-AF1C12C8DC41}" dt="2020-09-29T07:57:43.555" v="48" actId="1076"/>
          <ac:graphicFrameMkLst>
            <pc:docMk/>
            <pc:sldMk cId="1818234835" sldId="314"/>
            <ac:graphicFrameMk id="65" creationId="{00000000-0000-0000-0000-000000000000}"/>
          </ac:graphicFrameMkLst>
        </pc:graphicFrameChg>
        <pc:graphicFrameChg chg="add del mod">
          <ac:chgData name="Shankar Kunwar" userId="d244fb764aa03eb0" providerId="LiveId" clId="{28A4453C-6563-40D9-9BFB-AF1C12C8DC41}" dt="2020-09-29T08:03:31.299" v="88" actId="478"/>
          <ac:graphicFrameMkLst>
            <pc:docMk/>
            <pc:sldMk cId="1818234835" sldId="314"/>
            <ac:graphicFrameMk id="67" creationId="{00000000-0000-0000-0000-000000000000}"/>
          </ac:graphicFrameMkLst>
        </pc:graphicFrameChg>
        <pc:cxnChg chg="mod">
          <ac:chgData name="Shankar Kunwar" userId="d244fb764aa03eb0" providerId="LiveId" clId="{28A4453C-6563-40D9-9BFB-AF1C12C8DC41}" dt="2020-09-29T07:51:54.308" v="2" actId="478"/>
          <ac:cxnSpMkLst>
            <pc:docMk/>
            <pc:sldMk cId="1818234835" sldId="314"/>
            <ac:cxnSpMk id="59" creationId="{00000000-0000-0000-0000-000000000000}"/>
          </ac:cxnSpMkLst>
        </pc:cxnChg>
        <pc:cxnChg chg="mod">
          <ac:chgData name="Shankar Kunwar" userId="d244fb764aa03eb0" providerId="LiveId" clId="{28A4453C-6563-40D9-9BFB-AF1C12C8DC41}" dt="2020-09-29T07:51:54.308" v="2" actId="478"/>
          <ac:cxnSpMkLst>
            <pc:docMk/>
            <pc:sldMk cId="1818234835" sldId="314"/>
            <ac:cxnSpMk id="63" creationId="{00000000-0000-0000-0000-000000000000}"/>
          </ac:cxnSpMkLst>
        </pc:cxnChg>
        <pc:cxnChg chg="mod">
          <ac:chgData name="Shankar Kunwar" userId="d244fb764aa03eb0" providerId="LiveId" clId="{28A4453C-6563-40D9-9BFB-AF1C12C8DC41}" dt="2020-09-29T07:51:51.493" v="1" actId="478"/>
          <ac:cxnSpMkLst>
            <pc:docMk/>
            <pc:sldMk cId="1818234835" sldId="314"/>
            <ac:cxnSpMk id="92" creationId="{00000000-0000-0000-0000-000000000000}"/>
          </ac:cxnSpMkLst>
        </pc:cxnChg>
        <pc:cxnChg chg="mod">
          <ac:chgData name="Shankar Kunwar" userId="d244fb764aa03eb0" providerId="LiveId" clId="{28A4453C-6563-40D9-9BFB-AF1C12C8DC41}" dt="2020-09-29T07:51:51.493" v="1" actId="478"/>
          <ac:cxnSpMkLst>
            <pc:docMk/>
            <pc:sldMk cId="1818234835" sldId="314"/>
            <ac:cxnSpMk id="99" creationId="{00000000-0000-0000-0000-000000000000}"/>
          </ac:cxnSpMkLst>
        </pc:cxnChg>
      </pc:sldChg>
      <pc:sldChg chg="addSp modSp new mod">
        <pc:chgData name="Shankar Kunwar" userId="d244fb764aa03eb0" providerId="LiveId" clId="{28A4453C-6563-40D9-9BFB-AF1C12C8DC41}" dt="2020-09-30T12:14:49.368" v="162" actId="1076"/>
        <pc:sldMkLst>
          <pc:docMk/>
          <pc:sldMk cId="3907900105" sldId="315"/>
        </pc:sldMkLst>
        <pc:spChg chg="add mod">
          <ac:chgData name="Shankar Kunwar" userId="d244fb764aa03eb0" providerId="LiveId" clId="{28A4453C-6563-40D9-9BFB-AF1C12C8DC41}" dt="2020-09-30T12:05:07.761" v="160" actId="1076"/>
          <ac:spMkLst>
            <pc:docMk/>
            <pc:sldMk cId="3907900105" sldId="315"/>
            <ac:spMk id="3" creationId="{2C63B998-DD0B-4CDE-8B05-9CE25D5E4FCE}"/>
          </ac:spMkLst>
        </pc:spChg>
        <pc:spChg chg="add mod">
          <ac:chgData name="Shankar Kunwar" userId="d244fb764aa03eb0" providerId="LiveId" clId="{28A4453C-6563-40D9-9BFB-AF1C12C8DC41}" dt="2020-09-30T12:14:49.368" v="162" actId="1076"/>
          <ac:spMkLst>
            <pc:docMk/>
            <pc:sldMk cId="3907900105" sldId="315"/>
            <ac:spMk id="5" creationId="{33B9D447-D5B8-4391-9C6E-01A39F8B3CD2}"/>
          </ac:spMkLst>
        </pc:spChg>
      </pc:sldChg>
      <pc:sldChg chg="addSp modSp new mod">
        <pc:chgData name="Shankar Kunwar" userId="d244fb764aa03eb0" providerId="LiveId" clId="{28A4453C-6563-40D9-9BFB-AF1C12C8DC41}" dt="2020-10-01T06:58:15.148" v="167" actId="1076"/>
        <pc:sldMkLst>
          <pc:docMk/>
          <pc:sldMk cId="2566255802" sldId="316"/>
        </pc:sldMkLst>
        <pc:spChg chg="add mod">
          <ac:chgData name="Shankar Kunwar" userId="d244fb764aa03eb0" providerId="LiveId" clId="{28A4453C-6563-40D9-9BFB-AF1C12C8DC41}" dt="2020-09-30T12:18:13.939" v="165" actId="1076"/>
          <ac:spMkLst>
            <pc:docMk/>
            <pc:sldMk cId="2566255802" sldId="316"/>
            <ac:spMk id="3" creationId="{F3CDCB1A-2D68-413E-AF20-628EDD139EDC}"/>
          </ac:spMkLst>
        </pc:spChg>
        <pc:spChg chg="add mod">
          <ac:chgData name="Shankar Kunwar" userId="d244fb764aa03eb0" providerId="LiveId" clId="{28A4453C-6563-40D9-9BFB-AF1C12C8DC41}" dt="2020-10-01T06:58:15.148" v="167" actId="1076"/>
          <ac:spMkLst>
            <pc:docMk/>
            <pc:sldMk cId="2566255802" sldId="316"/>
            <ac:spMk id="5" creationId="{2BC729D1-6C00-4D73-9827-5EDB1C1B5F95}"/>
          </ac:spMkLst>
        </pc:spChg>
      </pc:sldChg>
      <pc:sldChg chg="new">
        <pc:chgData name="Shankar Kunwar" userId="d244fb764aa03eb0" providerId="LiveId" clId="{28A4453C-6563-40D9-9BFB-AF1C12C8DC41}" dt="2020-10-06T20:21:50.346" v="231" actId="680"/>
        <pc:sldMkLst>
          <pc:docMk/>
          <pc:sldMk cId="861031332" sldId="317"/>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0.wmf"/><Relationship Id="rId7" Type="http://schemas.openxmlformats.org/officeDocument/2006/relationships/image" Target="../media/image64.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4" Type="http://schemas.openxmlformats.org/officeDocument/2006/relationships/image" Target="../media/image78.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6.wmf"/><Relationship Id="rId13" Type="http://schemas.openxmlformats.org/officeDocument/2006/relationships/image" Target="../media/image91.wmf"/><Relationship Id="rId18" Type="http://schemas.openxmlformats.org/officeDocument/2006/relationships/image" Target="../media/image96.wmf"/><Relationship Id="rId3" Type="http://schemas.openxmlformats.org/officeDocument/2006/relationships/image" Target="../media/image82.wmf"/><Relationship Id="rId21" Type="http://schemas.openxmlformats.org/officeDocument/2006/relationships/image" Target="../media/image99.wmf"/><Relationship Id="rId7" Type="http://schemas.openxmlformats.org/officeDocument/2006/relationships/image" Target="../media/image85.wmf"/><Relationship Id="rId12" Type="http://schemas.openxmlformats.org/officeDocument/2006/relationships/image" Target="../media/image90.wmf"/><Relationship Id="rId17" Type="http://schemas.openxmlformats.org/officeDocument/2006/relationships/image" Target="../media/image95.wmf"/><Relationship Id="rId25" Type="http://schemas.openxmlformats.org/officeDocument/2006/relationships/image" Target="../media/image103.wmf"/><Relationship Id="rId2" Type="http://schemas.openxmlformats.org/officeDocument/2006/relationships/image" Target="../media/image81.wmf"/><Relationship Id="rId16" Type="http://schemas.openxmlformats.org/officeDocument/2006/relationships/image" Target="../media/image94.wmf"/><Relationship Id="rId20" Type="http://schemas.openxmlformats.org/officeDocument/2006/relationships/image" Target="../media/image98.wmf"/><Relationship Id="rId1" Type="http://schemas.openxmlformats.org/officeDocument/2006/relationships/image" Target="../media/image80.wmf"/><Relationship Id="rId6" Type="http://schemas.openxmlformats.org/officeDocument/2006/relationships/image" Target="../media/image84.wmf"/><Relationship Id="rId11" Type="http://schemas.openxmlformats.org/officeDocument/2006/relationships/image" Target="../media/image89.wmf"/><Relationship Id="rId24" Type="http://schemas.openxmlformats.org/officeDocument/2006/relationships/image" Target="../media/image102.wmf"/><Relationship Id="rId5" Type="http://schemas.openxmlformats.org/officeDocument/2006/relationships/image" Target="../media/image83.wmf"/><Relationship Id="rId15" Type="http://schemas.openxmlformats.org/officeDocument/2006/relationships/image" Target="../media/image93.wmf"/><Relationship Id="rId23" Type="http://schemas.openxmlformats.org/officeDocument/2006/relationships/image" Target="../media/image101.wmf"/><Relationship Id="rId10" Type="http://schemas.openxmlformats.org/officeDocument/2006/relationships/image" Target="../media/image88.wmf"/><Relationship Id="rId19" Type="http://schemas.openxmlformats.org/officeDocument/2006/relationships/image" Target="../media/image97.wmf"/><Relationship Id="rId4" Type="http://schemas.openxmlformats.org/officeDocument/2006/relationships/image" Target="../media/image29.wmf"/><Relationship Id="rId9" Type="http://schemas.openxmlformats.org/officeDocument/2006/relationships/image" Target="../media/image87.wmf"/><Relationship Id="rId14" Type="http://schemas.openxmlformats.org/officeDocument/2006/relationships/image" Target="../media/image92.wmf"/><Relationship Id="rId22" Type="http://schemas.openxmlformats.org/officeDocument/2006/relationships/image" Target="../media/image10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image" Target="../media/image32.wmf"/><Relationship Id="rId3" Type="http://schemas.openxmlformats.org/officeDocument/2006/relationships/image" Target="../media/image23.wmf"/><Relationship Id="rId7" Type="http://schemas.openxmlformats.org/officeDocument/2006/relationships/image" Target="../media/image27.wmf"/><Relationship Id="rId12" Type="http://schemas.openxmlformats.org/officeDocument/2006/relationships/image" Target="../media/image31.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11" Type="http://schemas.openxmlformats.org/officeDocument/2006/relationships/image" Target="../media/image30.wmf"/><Relationship Id="rId5" Type="http://schemas.openxmlformats.org/officeDocument/2006/relationships/image" Target="../media/image25.wmf"/><Relationship Id="rId10" Type="http://schemas.openxmlformats.org/officeDocument/2006/relationships/image" Target="../media/image5.wmf"/><Relationship Id="rId4" Type="http://schemas.openxmlformats.org/officeDocument/2006/relationships/image" Target="../media/image24.wmf"/><Relationship Id="rId9"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29.wmf"/><Relationship Id="rId1" Type="http://schemas.openxmlformats.org/officeDocument/2006/relationships/image" Target="../media/image34.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30T06:04:27.607"/>
    </inkml:context>
    <inkml:brush xml:id="br0">
      <inkml:brushProperty name="width" value="0.35" units="cm"/>
      <inkml:brushProperty name="height" value="0.35" units="cm"/>
      <inkml:brushProperty name="color" value="#33CCFF"/>
    </inkml:brush>
  </inkml:definitions>
  <inkml:trace contextRef="#ctx0" brushRef="#br0">23 11 5649,'-23'-10'1409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1.613"/>
    </inkml:context>
    <inkml:brush xml:id="br0">
      <inkml:brushProperty name="width" value="0.05" units="cm"/>
      <inkml:brushProperty name="height" value="0.05" units="cm"/>
      <inkml:brushProperty name="color" value="#00A0D7"/>
    </inkml:brush>
  </inkml:definitions>
  <inkml:trace contextRef="#ctx0" brushRef="#br0">162 1 5921,'1'0'64,"0"0"-1,1 0 1,-1 1-1,0-1 1,0 0-1,0 1 1,1-1-1,-1 1 1,0-1-1,0 1 1,0-1-1,0 1 1,0 0-1,0 0 1,0 0-1,0-1 1,-1 1-1,1 0 1,0 0-1,0 0 1,-1 0-1,1 0 1,0 0-1,-1 1 1,1-1-1,-1 0 1,0 0-1,1 0 1,-1 0-1,0 1 1,0-1-1,1 0 1,-1 0-1,0 1 1,0-1-1,-1 0 1,1 0-1,0 1 1,0-1-1,0 0 1,-2 2-1,1 24 6,2 4 506,-1 0 1,-7 47 0,7-67-428,0 0 1,0 0 0,1 0-1,0 0 1,1-1-1,0 1 1,1 0 0,0-1-1,0 1 1,9 14 0,-5-7-141,0 1 0,3 20 0,-8-30-12,0-1 0,-1 1 0,0 0 0,-1 0 0,1-1 1,-2 1-1,1 0 0,-2 0 0,1 0 0,-1-1 1,0 1-1,-1-1 0,0 0 0,-5 10 0,-4 2-131,-1-1-1,-1-1 0,0 0 1,-1-1-1,-2-1 0,-17 14 1,33-28 60,-1 0 0,0-1 0,0 1 0,0-1 0,0 0 0,0 0 0,0 1 0,0-1 0,0-1 0,0 1 0,0 0 0,-1 0 0,1-1 0,0 1 0,-1-1 0,1 0 0,0 0 1,-1 0-1,1 0 0,-3 0 0,2-1-170,1 0 1,-1 0 0,1-1-1,0 1 1,-1 0-1,1-1 1,0 1 0,0-1-1,0 0 1,0 1-1,0-1 1,0 0 0,1 0-1,-1-1 1,1 1 0,-1 0-1,1 0 1,-2-5-1,-6-18-620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2.313"/>
    </inkml:context>
    <inkml:brush xml:id="br0">
      <inkml:brushProperty name="width" value="0.05" units="cm"/>
      <inkml:brushProperty name="height" value="0.05" units="cm"/>
      <inkml:brushProperty name="color" value="#00A0D7"/>
    </inkml:brush>
  </inkml:definitions>
  <inkml:trace contextRef="#ctx0" brushRef="#br0">1 167 3633,'2'-5'141,"1"1"1,0-1-1,0 1 1,0 0-1,1 0 1,-1 0-1,1 0 1,0 0-1,0 1 1,1 0 0,-1 0-1,0 0 1,1 0-1,0 1 1,0-1-1,0 1 1,0 1-1,0-1 1,0 1-1,0-1 1,0 2-1,1-1 1,-1 0-1,0 1 1,1 0-1,-1 1 1,0-1-1,1 1 1,-1 0-1,0 0 1,0 0-1,0 1 1,7 3-1,14 7 356,-1 2-1,0 1 0,36 29 0,10 7-289,7-8-139,-60-35 11,0 1 1,-1 1-1,0 1 1,-1 0-1,0 1 0,15 14 1,-26-20-18,1 1-21,1 0 0,-1-1 0,2 0 0,10 8 0,-17-14-41,0 1 1,0 0-1,0-1 0,0 1 0,0 0 1,0-1-1,0 1 0,1-1 0,-1 0 1,0 1-1,0-1 0,0 0 0,1 0 1,-1 0-1,0 0 0,1 0 0,-1 0 1,0 0-1,0 0 0,0 0 0,1-1 1,-1 1-1,0 0 0,0-1 0,0 1 0,1-1 1,-1 0-1,0 1 0,0-1 0,0 0 1,0 1-1,0-1 0,0 0 0,0 0 1,-1 0-1,1 0 0,0 0 0,0 0 1,-1 0-1,2-2 0,-1 1 1,-1 0 0,1 0 0,0 0-1,-1 0 1,1 0 0,-1 0 0,1 0 0,-1 0-1,0-4 1,4-24 18,21-58 100,49-112 1,-70 192-98,-1 0 5,0 1-1,0 1 1,8-12-1,-10 16-17,1 0 0,0 1 0,-1-1 0,1 0 0,0 0 0,0 1 0,0-1 1,0 1-1,0 0 0,1 0 0,-1 0 0,0 0 0,1 0 0,-1 0 0,4 0 0,-5 1 0,0 0 1,0 0-1,0 0 1,0 0 0,0 1-1,0-1 1,0 0-1,0 1 1,0-1-1,0 1 1,0-1-1,0 1 1,0-1-1,-1 1 1,1 0-1,0-1 1,0 1-1,0 0 1,-1 0-1,1-1 1,-1 1-1,1 0 1,0 2-1,15 25 206,-14-23-179,12 24 61,-1 1 1,-2 1 0,-1 0 0,-1 0 0,-2 1-1,-1 0 1,-2 0 0,1 36 0,-14 88 192,4-110-252,3 85 1,2-126-42,0 0 0,1 0 0,0 0 0,0-1 1,1 1-1,-1 0 0,1-1 0,0 1 0,0-1 1,3 5-1,-4-7-6,1-1 0,-1 1 1,0-1-1,0 1 0,1-1 0,-1 0 1,1 0-1,-1 0 0,1 0 1,0 0-1,-1 0 0,1 0 1,0 0-1,0-1 0,-1 1 0,1 0 1,0-1-1,0 0 0,0 1 1,0-1-1,0 0 0,0 0 0,0 0 1,0 0-1,-1-1 0,1 1 1,3-1-1,1-2-57,0 1 0,0-1 0,0 0 1,-1 0-1,1-1 0,-1 0 0,0 0 0,0 0 1,0 0-1,-1-1 0,1 0 0,-1 0 0,0 0 1,-1-1-1,6-9 0,5-11-803,-1-1 0,10-32 0,-2-15-172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35.662"/>
    </inkml:context>
    <inkml:brush xml:id="br0">
      <inkml:brushProperty name="width" value="0.05" units="cm"/>
      <inkml:brushProperty name="height" value="0.05" units="cm"/>
      <inkml:brushProperty name="color" value="#00A0D7"/>
    </inkml:brush>
  </inkml:definitions>
  <inkml:trace contextRef="#ctx0" brushRef="#br0">105 1 4289,'-87'50'1811,"70"-38"-279,16-7-885,10-5 619,2 34 1606,-4 18-2977,-6-41 378,0 30 122,-5 72-1,0-3-55,5-94-314,0-1 1,1 1-1,0 0 0,9 27 0,50 106 35,3 8 1,-56-128-48,-7-22-6,1 0 0,0 0 0,0 0 0,0 0 1,1 0-1,0-1 0,1 0 0,-1 1 0,1-1 0,9 10 0,-11-14-5,0-1-1,0 0 1,0 1 0,0-1-1,0 0 1,0 0 0,1 0-1,-1-1 1,0 1 0,1 0-1,-1-1 1,0 1 0,1-1-1,-1 0 1,1 0 0,-1 0 0,0 0-1,1 0 1,-1-1 0,1 1-1,-1-1 1,0 1 0,0-1-1,1 0 1,-1 0 0,0 0-1,0 0 1,3-2 0,0 0 2,0 0 1,1-1-1,-1 1 1,0-1 0,0-1-1,-1 1 1,1-1-1,-1 1 1,6-10 0,2-9 39,0 0 1,-2-1-1,8-28 1,18-78 208,-21 70-176,58-237-69,-24 93-1783,-42 167 1331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10:04.804"/>
    </inkml:context>
    <inkml:brush xml:id="br0">
      <inkml:brushProperty name="width" value="0.05" units="cm"/>
      <inkml:brushProperty name="height" value="0.05" units="cm"/>
      <inkml:brushProperty name="color" value="#00A0D7"/>
    </inkml:brush>
  </inkml:definitions>
  <inkml:trace contextRef="#ctx0" brushRef="#br0">1710 80 784,'-20'-6'94,"0"0"-1,0 2 1,0 0-1,0 1 1,-1 1-1,-34 1 1,-52-5 588,14-1 147,78 8-726,0 0-1,1 1 1,-1 1 0,-27 9 0,-16 2 110,36-8-110,1 0 1,0 1 0,0 1-1,-26 14 1,-5 2 74,39-19-138,0-1 1,-1 0-1,0-1 1,0 0-1,-22 1 1,4-3 46,-40-4 0,63 4-56,0-1-1,0 1 0,0 0 0,0 1 0,0 0 0,0 1 0,-9 3 1,-17 5-15,21-7-20,1 1 0,0 0 1,0 1-1,0 0 0,-20 14 1,-4 2-3,25-14 16,1 0 0,0 1 1,-15 15-1,-2 2 2,-14 14 26,28-26 6,-1-1 0,-28 22-1,24-21 125,1 0-1,-29 30 0,31-27-19,-1-1 1,-37 27-1,21-22-26,-39 34 0,51-31-18,19-21-88,-1 1 0,1-1 0,-1 1 0,0-1 0,-7 5 0,10-7-13,-1-1 0,0 1 0,1-1-1,-1 1 1,0-1 0,1 1 0,-1 0-1,1-1 1,-1 1 0,1 0 0,-1 0-1,1-1 1,0 1 0,-1 0 0,1 0 0,0 0-1,0-1 1,-1 1 0,1 0 0,0 0-1,0 0 1,0 0 0,0 0 0,0-1-1,0 1 1,0 0 0,0 0 0,1 0-1,-1 1 1,16 24 88,-5-10-43,-7-9-14,1 1 0,1-1 1,11 11-1,-12-13 7,0 0 0,0 0 1,-1 1-1,1 0 0,-1 0 0,-1 0 0,7 13 1,-7-12-1,0-1 0,1 1 1,0-1-1,0 1 1,0-1-1,1 0 0,0-1 1,7 7-1,0-2 116,-1 0 0,2-1 0,14 8 0,-23-14-143,0 0 1,0 1-1,0-1 0,-1 1 1,1 0-1,-1-1 1,0 2-1,4 6 0,-4-6-6,0 0-1,1-1 0,-1 0 0,1 1 0,0-1 0,0 0 0,5 4 0,4 2 4,-1 2-1,-1 0 0,0 0 0,0 1 0,-1 0 1,14 26-1,-7-14 11,-11-13 5,1-2 1,1 1-1,0-1 1,0 0-1,1-1 1,1 0-1,-1 0 1,1-1 0,1 0-1,-1-1 1,1 0-1,15 7 1,-13-10 19,0-1 1,0 0-1,0 0 1,1-2-1,-1 1 0,16-2 1,35 5 33,2 8 33,-39-7-91,0-1-1,1-1 1,-1-1-1,34-2 0,-33-1 18,0 1 0,46 7 0,-60-7-44,172 10 33,-126-10 25,96 13 1,-121-9-57,0-1 0,0-2 0,63-3 0,103-26 222,44-1-109,4 0 101,-216 20-181,0-1 0,-1-2 0,41-19 0,-2 1-3,-54 22-10,-1-1-1,1-1 1,25-19 0,-2 1 11,-31 20-2,-1 1 1,0-1-1,-1 0 1,0 0 0,0-1-1,0 0 1,-1 0-1,0-1 1,5-11 0,3-6 49,-2-1 1,9-28 0,-16 39-44,-1 0 0,-1 0-1,0 0 1,-1 0 0,-1-1 0,-1-20 0,-13-99 102,12 132-132,-5-37 14,-3-1-1,-1 1 1,-2 1 0,-2 0 0,-1 1-1,-2 1 1,-2 0 0,-2 1 0,-1 1 0,-1 1-1,-36-40 1,45 60-12,-1 1 0,0 0 0,-1 2 0,0-1 0,-1 2 1,-25-13-1,15 11 0,-1 2 1,0 0 0,-49-11-1,-6 7 6,-1 4 0,-90-1 0,94 8 1,0 3 0,-1 4 0,-83 15 0,126-12-7,2 2 1,-1 2 0,1 1-1,1 2 1,0 1 0,1 2-1,0 1 1,-54 38 0,57-31-230,0 1 0,2 1 0,1 2 0,1 1 0,2 1 0,1 1 0,1 1 0,1 1 0,-17 37 0,24-25-393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6.164"/>
    </inkml:context>
    <inkml:brush xml:id="br0">
      <inkml:brushProperty name="width" value="0.05" units="cm"/>
      <inkml:brushProperty name="height" value="0.05" units="cm"/>
      <inkml:brushProperty name="color" value="#00A0D7"/>
    </inkml:brush>
  </inkml:definitions>
  <inkml:trace contextRef="#ctx0" brushRef="#br0">267 0 3889,'19'40'1794,"-19"-40"-1769,0 0 1,0 0 0,0 0 0,0 0 0,1 1 0,-1-1 0,0 0 0,0 0 0,0 0 0,0 1 0,0-1 0,0 0-1,0 0 1,0 0 0,0 1 0,0-1 0,0 0 0,-1 0 0,1 0 0,0 1 0,0-1 0,0 0 0,0 0 0,0 0-1,0 1 1,0-1 0,0 0 0,-1 0 0,1 0 0,0 0 0,0 0 0,0 1 0,0-1 0,0 0 0,-1 0 0,1 0 0,0 0-1,0 0 1,0 0 0,-1 0 0,1 0 0,-11 0 250,10-1-80,1 1 0,-1 0 0,1 0 0,-1 0 0,0 0 0,1-1 0,-1 1 0,0 0 0,1 0 0,-1 0 0,0 0 0,1 1 0,-1-1 1,1 0-1,-1 0 0,0 0 0,1 0 0,-1 1 0,1-1 0,-1 0 0,0 0 0,0 1 0,-3 9-75,0 1 1,1-1-1,0 1 0,0-1 1,-1 22-1,0-5-32,-36 117 184,11-49-199,4 24 34,-9 121-1,-20 93-5,35-261-110,8-36-366,-9 58-1,22-94-363,3-7 143,6-15-778,7-16-925,-1-12 967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6.776"/>
    </inkml:context>
    <inkml:brush xml:id="br0">
      <inkml:brushProperty name="width" value="0.05" units="cm"/>
      <inkml:brushProperty name="height" value="0.05" units="cm"/>
      <inkml:brushProperty name="color" value="#00A0D7"/>
    </inkml:brush>
  </inkml:definitions>
  <inkml:trace contextRef="#ctx0" brushRef="#br0">72 378 2865,'31'-52'912,"2"2"1,2 2-1,3 1 0,42-43 1,-70 81-813,0 0 0,0 0 0,1 1 0,0 0 0,0 1 0,1 0-1,0 1 1,0 0 0,17-5 0,-18 8 43,0 1-1,0 0 1,0 0-1,1 1 1,-1 1 0,1 0-1,-1 0 1,1 1-1,-1 0 1,0 1-1,15 5 1,16 4 64,-1 3-1,0 1 1,57 31 0,-92-42-191,1 1 0,-1-1 0,1 2 0,-2-1 0,1 0 0,0 1 0,-1 0 0,0 1 0,-1-1 0,1 1 0,-1 0 0,0 0 0,-1 0 0,0 0 0,0 1 0,0-1 0,-1 1 0,0 0 0,-1 0 0,0-1 0,0 1 0,-1 0 0,0 15 0,-2-3 44,0-1 0,-1 0-1,-2 0 1,1 0 0,-2 0 0,-1-1 0,0 0 0,-17 29 0,3-11 44,-3 0 1,-1-2-1,-1-1 1,-60 58-1,46-53-71,-7 7 5,-1-2 1,-79 53 0,109-84-35,-1-2 0,-1 0 0,1-1 1,-32 9-1,37-14-6,1-1 0,-2-1 1,1 0-1,0-1 0,0 0 1,0-1-1,-25-3 0,33 2-48,0-1-1,1 0 1,-1 0-1,1 0 1,-1 0-1,1-1 1,0 0-1,0 0 1,0-1-1,0 1 1,1-1-1,0 0 1,-1 0-1,1-1 1,1 1-1,-1-1 1,1 0-1,-1 0 1,2 0-1,-1 0 1,0 0-1,1-1 1,0 1-1,0-1 1,1 0-1,-1 0 1,1 1-1,1-1 1,-1-11-1,1 13-140,0 0-1,1 1 0,-1-1 0,1 0 1,0 1-1,0-1 0,0 1 1,0-1-1,0 1 0,1 0 0,0 0 1,0-1-1,2-3 0,3 0-521,-1 0 0,1 0 0,14-10 1,24-15-666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7.282"/>
    </inkml:context>
    <inkml:brush xml:id="br0">
      <inkml:brushProperty name="width" value="0.05" units="cm"/>
      <inkml:brushProperty name="height" value="0.05" units="cm"/>
      <inkml:brushProperty name="color" value="#00A0D7"/>
    </inkml:brush>
  </inkml:definitions>
  <inkml:trace contextRef="#ctx0" brushRef="#br0">0 201 6737,'66'-36'2425,"-68"42"-1953,8 0-208,9-6-80,7-2 16,12-6-96,9-5 48,12-7-64,1-3-8,2 0-24,2 3-48,-11 5-64,-6-8-64,-5 10-296,-8-4-488,-8 17-1112,-1 12 1247</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7.595"/>
    </inkml:context>
    <inkml:brush xml:id="br0">
      <inkml:brushProperty name="width" value="0.05" units="cm"/>
      <inkml:brushProperty name="height" value="0.05" units="cm"/>
      <inkml:brushProperty name="color" value="#00A0D7"/>
    </inkml:brush>
  </inkml:definitions>
  <inkml:trace contextRef="#ctx0" brushRef="#br0">0 274 4481,'62'-13'1624,"17"-15"-1320,6-2-144,-5-4 88,-5 1 49,-13 12 95,-7 0 24,-14 6-16,0 4-72,1 0-96,5-4-176,7-6-1408,6 0 1000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8.033"/>
    </inkml:context>
    <inkml:brush xml:id="br0">
      <inkml:brushProperty name="width" value="0.05" units="cm"/>
      <inkml:brushProperty name="height" value="0.05" units="cm"/>
      <inkml:brushProperty name="color" value="#00A0D7"/>
    </inkml:brush>
  </inkml:definitions>
  <inkml:trace contextRef="#ctx0" brushRef="#br0">224 0 6577,'-7'16'3257,"-1"10"-2885,-2 10-449,-14 30 217,1-5 757,-29 127 1,44-115-626,4-1 0,5 95 0,1-107-292,-2-47-14,0-1 0,-1 1 0,-2 13 0,3-22-14,-1-1 1,0 0-1,0 0 1,0 0-1,0 0 1,-1 0-1,1 0 1,-1 0-1,1 0 1,-1-1-1,0 1 1,0 0-1,-1-1 0,1 0 1,0 1-1,-5 2 1,6-4-67,-1-1 0,1 1 0,0 0 0,0-1 0,-1 0 0,1 1 0,0-1 0,-1 0 0,1 1 0,0-1 0,-1 0 0,1 0 0,-1 0 0,1 0 0,0 0 0,-1-1 0,1 1 0,0 0 0,-1-1 0,1 1 0,0-1 0,-2 0 0,-20-9-786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8.413"/>
    </inkml:context>
    <inkml:brush xml:id="br0">
      <inkml:brushProperty name="width" value="0.05" units="cm"/>
      <inkml:brushProperty name="height" value="0.05" units="cm"/>
      <inkml:brushProperty name="color" value="#00A0D7"/>
    </inkml:brush>
  </inkml:definitions>
  <inkml:trace contextRef="#ctx0" brushRef="#br0">0 493 5857,'25'-23'2009,"18"-7"-1841,7-9-144,3-4 8,1 5 0,-3 2 184,2 3 176,7 4 240,-6 3 56,4-4-112,-3 0-128,-3-2-248,-1 2-96,-8 6-152,-5 3-152,-3 4-736,-3 8-984,-7 7 1216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06.259"/>
    </inkml:context>
    <inkml:brush xml:id="br0">
      <inkml:brushProperty name="width" value="0.05" units="cm"/>
      <inkml:brushProperty name="height" value="0.05" units="cm"/>
      <inkml:brushProperty name="color" value="#00A0D7"/>
    </inkml:brush>
  </inkml:definitions>
  <inkml:trace contextRef="#ctx0" brushRef="#br0">1692 57 1920,'-1'-1'27,"0"0"0,0 0 0,0 0 0,-1-1 0,1 1 0,0 0 0,0 0-1,1-1 1,-1 1 0,0-1 0,0 1 0,0-2 0,-12-18 362,10 19-332,1 0 0,-1 0 0,1 0-1,-1 1 1,0-1 0,0 1 0,0 0 0,0 0-1,0 0 1,0 0 0,0 0 0,0 1 0,-4-1-1,-42 4 207,1 0-181,9-4 243,-59 6-1,29 0-83,-20 4 130,57-5 534,-61 1-1,55-8-200,27 1-591,-1 1 0,0 1 1,0-1-1,0 2 0,0 0 1,1 0-1,-18 5 0,-64 19 310,82-22-374,5-2-21,0 2 0,0-1 0,1 1 0,-1-1 0,1 2-1,-6 3 1,-21 12 55,3-6-12,4 0 12,-1-2 1,-38 11-1,38-14-10,1 1 0,0 1-1,1 1 1,-43 27 0,56-31-70,-3 2 11,-1 0-1,0-1 1,-22 8-1,13-8 22,0 1-1,-44 25 1,56-27-11,0 1 1,1 1 0,-1 0 0,2 0 0,-1 1 0,-15 20 0,13-14-10,9-12 2,1 0-1,-1 0 1,1 1-1,0-1 0,0 1 1,0 0-1,1 0 1,0 0-1,-4 10 1,-6 26 63,8-28-46,0 0-1,1 0 1,-2 20 0,2-15-26,-1 1 0,0-1 0,-1 1 0,-1-1 1,-1-1-1,-1 1 0,-12 20 0,-5 14-16,24-50 12,0 0 1,1-1-1,-1 1 0,0 0 0,1 0 1,-1 0-1,1 0 0,0 0 1,0 0-1,0 0 0,0 0 1,0 0-1,0 0 0,0 0 0,1 0 1,-1 0-1,1 0 0,-1 0 1,1-1-1,0 1 0,0 0 1,0 0-1,0-1 0,0 1 0,0 0 1,0-1-1,1 1 0,-1-1 1,3 2-1,-1 0 1,0-1 0,1 1 0,-1-1-1,1 0 1,0 0 0,0 0 0,0-1 0,0 1 0,0-1-1,0 0 1,0-1 0,7 2 0,16-1 10,-1 2 1,0 1-1,0 1 0,-1 1 1,32 11-1,-41-12-5,0 0 0,22 3 0,14 3 13,-36-4-22,-1 0-1,0 1 1,0 0-1,-1 1 0,0 0 1,13 13-1,-8-4 17,-15-14-10,0 0 0,0 0 0,0-1 0,0 1 0,0-1 0,7 4-1,28 13 45,-28-14-46,0 0 1,0 0-1,1-1 1,0 0 0,0-1-1,22 4 1,-26-6-6,1 0-1,-1 0 1,0 1 0,0 0 0,0 0 0,0 1 0,0 0 0,11 8-1,-10-6 1,16 6 20,0-1-1,1 0 1,48 12-1,-20-7-1,-40-12-10,0-1 0,1 0 0,-1-1 0,1-1 0,16 0 0,75-8 34,-42 2-18,-25 2 4,128-11 67,-141 10-84,-1-1 0,1-1 0,-1-2-1,32-12 1,5-9 1,258-104 115,-300 124-137,0 0 1,29-19-1,-26 14 0,32-14-1,-47 25 12,0-1 0,0 1 0,0-1-1,-1-1 1,0 0 0,1 0 0,-2 0-1,1-1 1,-1 1 0,1-2 0,-2 1-1,1-1 1,-1 0 0,0 0 0,4-8-1,-3 7-5,-2-1 0,1 0 0,-1 0 0,0 0-1,-1 0 1,0-1 0,0 0 0,-1 1-1,-1-1 1,0 0 0,0 0 0,0 0-1,-1 0 1,-3-16 0,-2-11 20,-3 0 0,-14-46 1,16 67-11,0 0-1,-1 0 1,-1 0 0,-1 1 0,0 0 0,-1 1 0,-15-17 0,-37-34-35,-21-25 31,72 77 8,-1 0 0,0 1 0,0 1 0,-2 0 0,-19-13 0,25 18 3,-1 2 0,1-1-1,-1 1 1,0 1 0,-1-1-1,1 2 1,0-1 0,-1 1-1,1 1 1,-18-2 0,3 3 18,1 0 49,0 0 1,0 1-1,-34 7 1,43-3-15,0 0 1,0 0 0,0 1 0,-18 12 0,19-11-41,1 0 0,-2-1 0,1 0 0,-29 7 0,-181 37 58,203-47-67,1-2-1,-35 0 1,21-2-7,30-8-650,3 7 477</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8.934"/>
    </inkml:context>
    <inkml:brush xml:id="br0">
      <inkml:brushProperty name="width" value="0.05" units="cm"/>
      <inkml:brushProperty name="height" value="0.05" units="cm"/>
      <inkml:brushProperty name="color" value="#00A0D7"/>
    </inkml:brush>
  </inkml:definitions>
  <inkml:trace contextRef="#ctx0" brushRef="#br0">0 290 7674,'2'0'135,"0"-1"1,0 1 0,-1-1-1,1 0 1,0 0 0,-1 0-1,1 0 1,-1 0 0,1 0-1,-1 0 1,0-1 0,1 1-1,-1 0 1,0-1 0,0 1-1,0-1 1,0 1 0,0-1-1,0 0 1,1-2 0,12-17-167,15-17-73,46-80 1,-48 73 51,-25 41 53,0 1 1,0 0-1,1-1 1,-1 1-1,1 0 1,-1 0-1,1 0 1,0 1-1,0-1 1,7-3-1,-9 5 9,1 0 0,0 1-1,0-1 1,0 1 0,0 0 0,0 0-1,0-1 1,0 1 0,0 1-1,0-1 1,0 0 0,0 0 0,0 1-1,-1-1 1,1 1 0,0-1 0,0 1-1,0 0 1,0 0 0,-1 0-1,1 0 1,2 2 0,-1-1 3,0 1 1,0 0 0,0 0-1,0 0 1,-1 0-1,1 0 1,-1 1-1,1-1 1,-1 1-1,0-1 1,-1 1 0,1 0-1,-1 0 1,0 0-1,0 0 1,2 8-1,-1 5-38,-1 0-1,0 28 0,-2-16 11,-2 0 0,0 0 1,-2 0-1,-1-1 0,-12 37 0,19-62 115,5-6-67,10-9-49,-11 9 22,7-6 21,0 0 1,1 1-1,1 1 1,18-8-1,-27 13-18,0 1-1,0-1 0,0 1 0,0 0 1,0 0-1,0 0 0,0 1 0,0 0 0,1 0 1,-1 0-1,0 1 0,0 0 0,0 0 0,0 0 1,0 0-1,9 5 0,9 8 14,-1 1 1,0 1-1,-1 1 1,37 38-1,-52-49 5,-1-1 1,0 1-1,-1 0 0,0 0 0,0 1 1,0-1-1,-1 1 0,4 9 0,-6-12-5,0-1-1,0 1 1,0-1-1,-1 1 0,1-1 1,-1 1-1,0-1 1,0 1-1,0-1 0,-1 1 1,1-1-1,-1 1 1,0-1-1,0 0 0,0 1 1,-1-1-1,1 0 1,-1 0-1,-2 4 1,-3 2 9,0 0 0,-1 0 0,0-1 0,0-1 1,-1 1-1,0-1 0,0-1 0,-18 10 1,0-2-29,0-2 1,-31 10 0,43-17-16,0-1 0,-1 0 0,1-1 0,-1-1 1,1-1-1,-1 0 0,0-1 0,-28-3 1,32 1-152,1 0 1,-1-1-1,1 0 1,0-1-1,0-1 1,1 1-1,-1-2 1,1 1 0,0-2-1,0 1 1,1-1-1,-13-12 1,-13-21-545</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30.290"/>
    </inkml:context>
    <inkml:brush xml:id="br0">
      <inkml:brushProperty name="width" value="0.05" units="cm"/>
      <inkml:brushProperty name="height" value="0.05" units="cm"/>
      <inkml:brushProperty name="color" value="#00A0D7"/>
    </inkml:brush>
  </inkml:definitions>
  <inkml:trace contextRef="#ctx0" brushRef="#br0">1 0 3921,'64'9'1277,"-62"-8"-1170,1 0-1,-1 0 0,0 0 0,1 1 0,-1-1 0,0 1 1,0-1-1,0 1 0,0 0 0,0 0 0,0 0 0,-1 0 1,1 0-1,-1 0 0,1 0 0,1 4 0,7 9 1157,-6-10-1082,-1-1 1,1 1 0,-1 0-1,0 0 1,-1 0 0,1 0-1,-1 1 1,0-1-1,0 0 1,-1 1 0,0 0-1,1 7 1,1 13-32,-2 38 0,0-34 20,1 338 345,0-342-482,1 4 18,-5-25-129,-3-12-130,-2-15 206,3 6 6,1 5-1,0 1-1,1-1 0,-1 1 1,2 0-1,0-1 0,0 1 0,1-1 1,1-14-1,7-29 56,2 0 0,3 1 1,1 1-1,34-78 0,-42 116-39,1-1 0,0 1 0,18-25 1,-22 35-1,1 0 1,-1-1-1,1 1 1,1 0-1,-1 1 1,0-1-1,1 1 1,0 0-1,0 0 1,0 0-1,0 1 1,0-1-1,0 1 1,9-2-1,-2 2 6,-1 1 0,0 0-1,1 0 1,-1 1 0,1 1-1,-1-1 1,22 6 0,-26-4-21,0-1 1,-1 2 0,1-1 0,-1 1-1,1 0 1,-1 0 0,0 1-1,0-1 1,0 1 0,-1 1-1,0-1 1,1 1 0,-2 0 0,8 8-1,-2 3 15,-1 0-1,0 0 0,-2 1 0,1 0 1,8 35-1,14 93 129,-25-111-112,7 37 24,14 74-196,-26-144-625,2-10-1666,4-12 1709</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4.668"/>
    </inkml:context>
    <inkml:brush xml:id="br0">
      <inkml:brushProperty name="width" value="0.05" units="cm"/>
      <inkml:brushProperty name="height" value="0.05" units="cm"/>
      <inkml:brushProperty name="color" value="#00A0D7"/>
    </inkml:brush>
  </inkml:definitions>
  <inkml:trace contextRef="#ctx0" brushRef="#br0">88 118 4265,'-8'-15'779,"3"4"-450,0 1-1,0 0 1,-1 0 0,0 1 0,-1-1-1,0 1 1,-1 1 0,0-1-1,-9-6 1,17 15-311,0 0 0,0-1 0,0 1 0,0 0 0,0 0 0,0 0 0,-1 0 0,1 0-1,0 0 1,0 0 0,0 0 0,0 0 0,0 0 0,0-1 0,-1 1 0,1 0 0,0 0 0,0 0 0,0 0 0,0 0 0,0 0 0,-1 0-1,1 0 1,0 0 0,0 0 0,0 0 0,0 0 0,-1 0 0,1 0 0,0 1 0,0-1 0,0 0 0,0 0 0,0 0 0,0 0 0,-1 0-1,1 0 1,0 0 0,0 0 0,0 0 0,0 0 0,0 1 0,0-1 0,0 0 0,-1 0 0,1 0 0,0 0 0,0 0 0,0 1 0,0 11 405,9 25-180,-6-25-86,60 303 1106,-55-250-1057,1 93-1,-13 66 25,0 6-21,3 9-58,0-222-179,1-11-179,-2-6-557,1-11-24,0 0 0,0 0 1,1-11-1,0 21 765,1-51-1013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5.283"/>
    </inkml:context>
    <inkml:brush xml:id="br0">
      <inkml:brushProperty name="width" value="0.05" units="cm"/>
      <inkml:brushProperty name="height" value="0.05" units="cm"/>
      <inkml:brushProperty name="color" value="#00A0D7"/>
    </inkml:brush>
  </inkml:definitions>
  <inkml:trace contextRef="#ctx0" brushRef="#br0">23 514 8058,'-14'-22'1355,"5"8"-305,18 22-376,-1 0-628,0-1 0,0 0 0,1-1-1,0 0 1,16 8 0,54 22 7,-56-27-18,-21-8-39,22 9 230,40 24-1,-56-29-111,0 1-1,0 1 0,0-1 0,-1 1 0,0 0 0,0 1 0,-1-1 0,6 10 0,73 143 713,-68-121-770,2-1-1,1-1 1,2-1 0,36 44 0,-53-74-67,0-1 1,0-1-1,0 1 1,1-1 0,-1 1-1,1-2 1,0 1-1,0-1 1,8 4-1,-11-6-1,0 0-1,0-1 1,-1 1 0,1 0-1,0-1 1,0 0-1,0 1 1,0-1-1,0-1 1,-1 1-1,1 0 1,0-1-1,0 1 1,0-1-1,0 0 1,-1 0-1,1 0 1,0 0-1,-1 0 1,1-1-1,-1 1 1,1-1 0,-1 1-1,3-4 1,-1 0-9,0 1 1,0-1 0,0 0 0,-1-1-1,1 1 1,-1-1 0,-1 1 0,1-1-1,-1 0 1,0 0 0,2-10-1,0-6-24,2-43 0,1-84 10,-4 48 57,25-149-1,-25 230-20,41-180-12,-35 168 18,1 0-1,2 0 1,31-58-1,-41 87-6,-1-1 0,1 1-1,-1 0 1,1 1-1,0-1 1,0 0-1,0 0 1,0 1-1,0-1 0,1 1 1,-1 0-1,1 0 1,-1 0-1,1 0 1,0 0-1,0 0 0,5-2 1,-7 4-1,-1 0 0,1 0 0,0 0 0,-1 0 0,1 0 1,0-1-1,0 1 0,-1 0 0,1 1 0,0-1 0,0 0 0,-1 0 0,1 0 1,0 0-1,-1 0 0,1 1 0,0-1 0,-1 0 0,1 1 0,0-1 1,-1 1-1,1-1 0,0 0 0,-1 1 0,1-1 0,-1 1 0,2 1 0,7 21 2,-8-19 0,8 28 30,-2 0-1,6 52 1,-4 69 140,-8-94 18,3-1 1,19 101-1,15-18 108,24 112 14,-10 81-244,-42-267-78,11 49-14,-17-100-60,0 0 0,2 0 0,0-1 0,14 27-1,-19-40 64,-1-1-1,1 0 1,0 0-1,0 0 1,-1 0-1,1 0 1,0 0-1,0 0 0,0 0 1,0 0-1,0 0 1,0 0-1,0-1 1,1 1-1,-1 0 1,0-1-1,2 1 0,-2-1-3,0 0-1,0 0 0,0 0 0,0 0 0,0 0 0,0 0 0,0 0 0,0 0 0,0-1 0,-1 1 0,1-1 0,0 1 1,0 0-1,0-1 0,0 1 0,-1-1 0,1 0 0,0 1 0,1-2 0,1-3-97,1 0-1,0 0 1,-1 0 0,0 0-1,0-1 1,-1 1 0,4-9-1,14-52-305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6.025"/>
    </inkml:context>
    <inkml:brush xml:id="br0">
      <inkml:brushProperty name="width" value="0.05" units="cm"/>
      <inkml:brushProperty name="height" value="0.05" units="cm"/>
      <inkml:brushProperty name="color" value="#00A0D7"/>
    </inkml:brush>
  </inkml:definitions>
  <inkml:trace contextRef="#ctx0" brushRef="#br0">1 254 6465,'90'2'2061,"-89"-2"-2027,0 0 0,0 0-1,0 0 1,0-1 0,0 1 0,-1 0 0,1 0 0,0-1 0,0 1 0,0-1-1,-1 1 1,1 0 0,0-1 0,-1 1 0,1-1 0,0 0 0,-1 1 0,1-1-1,-1 1 1,1-1 0,-1 0 0,1 0 0,-1 1 0,1-1 0,-1 0-1,1-1 1,0-21 219,-1 14-149,0 8-75,0 1 0,0 0-1,0-1 1,0 1 0,0 0 0,0-1 0,0 1 0,0 0 0,0 0 0,0-1 0,0 1 0,-1 0 0,1-1 0,0 1-1,0 0 1,0 0 0,-1-1 0,1 1 0,0 0 0,0 0 0,-1 0 0,1-1 0,0 1 0,0 0 0,-1 0-1,1 0 1,0 0 0,-1 0 0,1-1 0,0 1 0,0 0 0,-1 0 0,1 0 0,0 0 0,-1 0 0,1 0 0,0 0-1,-1 0 1,1 0 0,0 0 0,-1 0 0,1 0 0,0 1 0,-1-1 0,1 0 0,0 0 0,0 0 0,-1 0-1,1 0 1,0 1 0,0-1 0,-1 0 0,-1 28 304,2 1-1,5 42 1,-2-24-160,2 75 253,29 357 1214,-31-453-1537,2-1 0,1 0 0,1 0 0,0 0 1,21 42-1,-22-55-87,1 0 1,0-1 0,0 0-1,1-1 1,1 1 0,-1-2-1,2 1 1,-1-1 0,1 0-1,1-1 1,0-1 0,0 1-1,13 5 1,-20-11-20,-1 0 1,1-1 0,-1 0-1,1 1 1,0-1-1,-1-1 1,1 1-1,0 0 1,0-1-1,0 0 1,0 0-1,-1 0 1,1 0-1,0-1 1,0 1-1,0-1 1,3-1-1,-2-1 1,-1 1-1,1 0 1,-1-1-1,0 0 1,0 0-1,0 0 1,0 0-1,-1-1 1,1 0-1,-1 1 1,5-7-1,3-10 6,0 1-1,-2-1 1,0-1-1,11-35 1,-17 47 3,24-74-48,-3-2 0,19-123 0,-39 175 7,-1-1-1,-2 1 0,-1-1 1,-2 1-1,-1-1 0,-1 1 0,-2 0 1,-2 0-1,-16-48 0,7 38 24,-31-74 19,46 114-8,-13-23-9,14 25 10,0-1 0,0 1 0,0 0 0,0 0 0,0 0 0,0-1 0,0 1-1,0 0 1,0 1 0,0-1 0,-1 0 0,1 0 0,0 0 0,-3 0 0,8 1-6,0 0 1,0 0-1,0 0 1,0 0 0,0 0-1,5-2 1,8-1 2,26-6-62,0-1 0,-1-3 0,76-33 1,-102 39-63,102-44-706,-100 45 376,1 0 0,0 1 0,1 1 0,29-3 0,-22 7-1518,-27 0 1912,1 0-1,0 0 1,-1 0 0,1 1-1,0-1 1,0 0 0,-1 1 0,1-1-1,-1 1 1,1-1 0,0 1-1,-1-1 1,1 1 0,-1-1-1,1 1 1,0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6.545"/>
    </inkml:context>
    <inkml:brush xml:id="br0">
      <inkml:brushProperty name="width" value="0.05" units="cm"/>
      <inkml:brushProperty name="height" value="0.05" units="cm"/>
      <inkml:brushProperty name="color" value="#00A0D7"/>
    </inkml:brush>
  </inkml:definitions>
  <inkml:trace contextRef="#ctx0" brushRef="#br0">46 0 7874,'1'3'267,"1"-1"0,-1 1 0,1-1 0,0 0 1,-1 1-1,1-1 0,0 0 0,0 0 0,1 0 0,-1-1 1,0 1-1,1 0 0,3 1 0,17 13 152,-18-10-392,1 1 0,-1-1 0,-1 1 0,1-1 0,-1 1 0,0 1-1,-1-1 1,0 0 0,0 1 0,0 0 0,-1 0 0,0-1 0,-1 1 0,2 16-1,-2 6-21,-2 0 0,-6 51-1,5-69 9,-22 114 31,13-79 58,8-35-43,0 0-1,-7 18 0,8-27-42,0 1 0,1-1 0,-1 1 0,-1-1 0,1 0 0,0 0 0,-1 0 0,1 0 0,-1 0 0,0-1 0,0 1 0,-4 2 0,7-5-15,-1 0 0,0 1 0,1-1-1,-1 0 1,0 1 0,1-1 0,-1 0-1,0 0 1,1 0 0,-1 0 0,0 0 0,0 0-1,1 0 1,-1 0 0,0 0 0,0 0 0,1 0-1,-1 0 1,0 0 0,1-1 0,-1 1 0,0 0-1,1 0 1,-1-1 0,0 1 0,1-1 0,-1 1-1,0 0 1,1-1 0,-1 1 0,1-1 0,-1 0-1,1 1 1,-1-1 0,1 1 0,0-1 0,-1-1-1,-13-29 37,12 24-27,-2-8 5,0 0-1,1 0 1,0 0-1,1-1 0,1 1 1,1 0-1,0-1 1,1 1-1,0-1 0,2 1 1,-1 0-1,2 0 1,0 0-1,7-15 1,-3 13-70,1 0 1,1 1 0,0 0 0,2 0 0,-1 1 0,23-22 0,-31 35 3,-1 0-1,1 0 1,0-1 0,0 1 0,0 1 0,0-1 0,0 0-1,0 1 1,1 0 0,-1 0 0,0 0 0,1 0 0,-1 0 0,1 1-1,-1-1 1,1 1 0,6 0 0,-6 1-128,0 0-1,0 0 1,0 0 0,0 1-1,-1-1 1,1 1 0,0 0 0,-1 0-1,1 0 1,-1 0 0,0 1-1,1 0 1,-1-1 0,4 7 0,6 9-524</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7.259"/>
    </inkml:context>
    <inkml:brush xml:id="br0">
      <inkml:brushProperty name="width" value="0.05" units="cm"/>
      <inkml:brushProperty name="height" value="0.05" units="cm"/>
      <inkml:brushProperty name="color" value="#00A0D7"/>
    </inkml:brush>
  </inkml:definitions>
  <inkml:trace contextRef="#ctx0" brushRef="#br0">1 346 7218,'118'53'2277,"-111"-50"-2157,-1 1 0,1 0-1,-1 0 1,0 0 0,0 0-1,-1 1 1,9 8 0,-2 0-64,-5-6-19,0 0 0,0 0 0,-1 1 0,0 0 0,-1 1 0,1-1 0,-2 1 0,1 0 0,-1 0 1,-1 1-1,0-1 0,0 1 0,-1 0 0,3 17 0,-3 1 220,-2 0 0,0 0 0,-2-1 0,-5 30 1,7-56-252,0 0 0,0 0-1,0 0 1,0-1 0,-1 1 0,1 0 0,0 0 0,-1 0 0,1 0 0,0 0 0,-1 0 0,1 0 0,-1 0 0,1-1 0,-1 1 0,0 1 0,0-3-18,0 1 0,1-1 0,-1 0-1,1 1 1,0-1 0,-1 0 0,1 1 0,-1-1 0,1 0 0,0 0 0,0 1 0,-1-1-1,1 0 1,0 0 0,0 0 0,0 1 0,0-1 0,0 0 0,0 0 0,0 0 0,0 0 0,0 1-1,1-1 1,-1-1 0,1-101-76,5 0-1,29-161 1,-30 241 92,1-1 0,1 1 0,1 1 1,2-1-1,0 1 0,15-23 0,-24 43-3,0 0-1,1 0 0,0 0 1,-1 0-1,1 0 0,0 0 1,0 1-1,0-1 0,0 1 1,0-1-1,0 1 0,4-2 1,-5 3-1,0-1-1,0 1 1,0 0 0,0 0 0,1 0 0,-1 0 0,0 0 0,0 0 0,0 0 0,0 0 0,0 0 0,1 1-1,-1-1 1,0 0 0,0 1 0,0-1 0,0 1 0,0-1 0,1 2 0,3 1 1,-2 1 0,1 0 0,0 0 1,-1 0-1,0 1 0,0-1 0,0 1 0,0 0 1,2 7-1,7 16 14,-1 1 0,-2 0 0,-1 0 0,7 55 0,-8-19 75,-1 76 1,-6-135-86,1 25 124,-1-31-128,0 0 0,0 0 0,0 0 0,0 0 0,0 0 0,0 0 0,0 0 0,0 0 0,0 0 0,0 0 0,0 0 0,0 0 0,0-1 0,0 1 0,0 0 0,0 0 0,0 0 0,0 0 0,0 0 0,0 0 0,0 0 0,0 0 1,1 0-1,-1 0 0,0 0 0,0 0 0,0 0 0,0 0 0,0 0 0,0 0 0,0 0 0,0 0 0,0 0 0,0 0 0,0 0 0,0 0 0,0 0 0,1 0 0,-1 0 0,0 0 0,0 0 0,0 0 0,0 0 0,0 0 0,0 0 0,0 0 0,0 0 0,0 0 0,0 0 0,0 0 0,0 0 0,0 0 0,1 0 0,-1 0 0,0 0 0,0 0 0,0 0 0,0 0 0,0 0 0,0 1 0,6-20 11,0-7-15,2-31-1,-4 28 0,7-29-1,-8 47 3,2-8-1,0 0 0,2 0 0,12-26 1,13-11-21,2 2-1,42-51 1,-70 97 10,1 1-1,0 0 1,0 0 0,0 1-1,1 0 1,8-6-1,-13 11 11,0-1-1,-1 0 0,1 1 0,0 0 1,0-1-1,-1 1 0,1 0 0,0 1 1,0-1-1,0 0 0,0 1 0,1 0 1,-1 0-1,0 0 0,0 0 0,0 0 1,0 0-1,0 1 0,0 0 0,0-1 1,0 1-1,5 3 0,-4-2 6,-1 1 1,0 0-1,0 0 0,0 0 0,0 0 0,-1 1 0,1-1 0,-1 1 1,0-1-1,0 1 0,0 0 0,0 0 0,-1 0 0,0 0 0,1 5 1,3 11 47,4 38 1,-7-42-19,5 74 136,-7 153-1,0-238-240,-3 29 87,3-34-61,0 1 0,0 0 0,0 0 0,0-1 0,0 1 0,0 0 0,0 0 0,0 0 0,-1-1-1,1 1 1,0 0 0,-1 0 0,1-1 0,0 1 0,-1 0 0,1-1 0,-1 1 0,1 0 0,-1-1 0,1 1-1,-1-1 1,1 1 0,-1-1 0,0 1 0,1-1 0,-1 1 0,0-1 0,-1 1 0,-7-6-1692,0-12 768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7.649"/>
    </inkml:context>
    <inkml:brush xml:id="br0">
      <inkml:brushProperty name="width" value="0.05" units="cm"/>
      <inkml:brushProperty name="height" value="0.05" units="cm"/>
      <inkml:brushProperty name="color" value="#00A0D7"/>
    </inkml:brush>
  </inkml:definitions>
  <inkml:trace contextRef="#ctx0" brushRef="#br0">133 0 9650,'4'17'453,"0"1"1,-2-1-1,0 0 0,-1 1 0,-1-1 1,-1 1-1,-4 27 0,-3 12-615,-3 98 0,10-153 167,1 1-1,0-1 0,0 1 1,0-1-1,0 1 1,1-1-1,-1 1 1,1-1-1,-1 0 1,1 1-1,0-1 0,0 1 1,0-1-1,0 0 1,0 0-1,1 0 1,-1 0-1,1 0 1,-1 0-1,1 0 0,0 0 1,0 0-1,0-1 1,0 1-1,0-1 1,0 1-1,0-1 1,0 0-1,1 0 0,-1 0 1,0 0-1,1 0 1,-1-1-1,1 1 1,2 0-1,77 15 275,-50-11-319,56 17-1,-80-19 20,0 0-1,0 0 1,0 1-1,0 0 1,-1 1 0,1 0-1,-1 0 1,0 0 0,-1 1-1,1 0 1,7 9-1,-13-13 22,0 0 0,1-1 0,-1 1 0,0 0-1,0 0 1,0 0 0,0 0 0,-1 0-1,1 0 1,-1 1 0,1-1 0,-1 0 0,0 0-1,1 0 1,-1 0 0,0 1 0,-1-1-1,1 3 1,-1-2 0,0 1 0,0-1 0,-1 1 0,1-1 0,-1 0-1,0 0 1,0 0 0,0 1 0,0-2 0,-3 4 0,-5 4-10,0-1 0,0-1 0,-1 1-1,-22 12 1,6-5-80,-2-1 0,0-1 0,-48 15 0,65-25-32,-1-1 1,1 0-1,-1-1 0,0 0 0,1-1 1,-1-1-1,0 0 0,0 0 0,1-2 1,-1 1-1,0-2 0,-13-3 0,-20-15-266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58.010"/>
    </inkml:context>
    <inkml:brush xml:id="br0">
      <inkml:brushProperty name="width" value="0.05" units="cm"/>
      <inkml:brushProperty name="height" value="0.05" units="cm"/>
      <inkml:brushProperty name="color" value="#00A0D7"/>
    </inkml:brush>
  </inkml:definitions>
  <inkml:trace contextRef="#ctx0" brushRef="#br0">0 147 7994,'34'-15'1499,"0"-1"0,32-22 0,-38 21-1635,1 1-1,58-23 0,-84 38 157,1 0-1,0 0 1,0 0-1,-1 0 1,1 1-1,0-1 0,0 1 1,0 0-1,-1 0 1,1 1-1,0-1 1,0 1-1,0 0 1,-1 0-1,1 0 1,0 0-1,-1 0 0,1 1 1,-1 0-1,0 0 1,1 0-1,-1 0 1,0 0-1,0 1 1,0-1-1,-1 1 1,1 0-1,-1 0 0,1 0 1,2 5-1,2 5 25,0-1 0,-1 1-1,0 1 1,-1-1-1,-1 1 1,5 24-1,9 100 7,-4-20-6,-13-112-24,0-1-1,0 0 1,1 1 0,-1-1-1,1 0 1,0 0 0,1 0-1,-1 0 1,1-1 0,0 1 0,0-1-1,0 1 1,1-1 0,4 4-1,-4-5 3,0 0 0,0-1-1,1 1 1,-1-1 0,0 0-1,1 0 1,0-1 0,-1 0-1,1 1 1,0-1 0,-1-1 0,1 1-1,0-1 1,0 0 0,0 0-1,5-1 1,9-2-14,0-1-1,0 0 1,0-2 0,0 0-1,-1-1 1,0-1 0,20-12-1,5-3-209,-1-2-1,-2-1 1,0-2-1,-2-2 1,-1-2-1,-2-1 0,32-38 1,28-60-263</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10:00.546"/>
    </inkml:context>
    <inkml:brush xml:id="br0">
      <inkml:brushProperty name="width" value="0.05" units="cm"/>
      <inkml:brushProperty name="height" value="0.05" units="cm"/>
      <inkml:brushProperty name="color" value="#00A0D7"/>
    </inkml:brush>
  </inkml:definitions>
  <inkml:trace contextRef="#ctx0" brushRef="#br0">15 667 1808,'37'44'703,"-28"-31"460,-13-11 2033,-6 1 67,2 8-3071,1 0 0,-12 20 0,14-21-111,4-8-67,0-1-1,0 0 0,0 1 0,1-1 0,-1 0 1,0 1-1,1-1 0,0 1 0,-1-1 0,1 1 1,0-1-1,-1 1 0,1-1 0,0 1 0,0 0 1,1-1-1,-1 1 0,0-1 0,0 1 0,1-1 1,-1 1-1,1-1 0,-1 1 0,2 1 0,1 6 16,36 147 130,-26-96-66,25 74 0,-35-128-75,-1 0 1,1 0-1,0 0 0,0 0 0,6 7 0,-8-12-13,0 0 1,0 0 0,-1 0 0,1 0 0,0 0-1,0 0 1,1 0 0,-1-1 0,0 1-1,0 0 1,0 0 0,0-1 0,1 1 0,-1-1-1,0 1 1,0-1 0,1 0 0,-1 1 0,0-1-1,1 0 1,-1 0 0,0 0 0,1 0 0,-1 0-1,1 0 1,-1 0 0,0-1 0,1 1-1,-1 0 1,0-1 0,2 0 0,3-4 24,1 1 1,-1-1-1,0-1 1,-1 1-1,1-1 1,-1 0-1,7-10 1,36-56 163,66-124-1,-102 172-177,361-657-1509,-259 464 889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09.006"/>
    </inkml:context>
    <inkml:brush xml:id="br0">
      <inkml:brushProperty name="width" value="0.05" units="cm"/>
      <inkml:brushProperty name="height" value="0.05" units="cm"/>
      <inkml:brushProperty name="color" value="#00A0D7"/>
    </inkml:brush>
  </inkml:definitions>
  <inkml:trace contextRef="#ctx0" brushRef="#br0">10 272 5057,'-10'2'1245,"21"2"-1365,5-4-343,-16 0 467,0 0 1,0 0-1,1 0 1,-1 0 0,0 0-1,0 0 1,1 0 0,-1 0-1,0 0 1,0 0-1,0 0 1,1 0 0,-1 0-1,0 0 1,0 0-1,0 0 1,1 0 0,-1-1-1,0 1 1,0 0-1,0 0 1,0 0 0,1 0-1,-1 0 1,0-1-1,0 1 1,0 0 0,0 0-1,0 0 1,0 0-1,0-1 1,1 1 0,-1 0-1,0 0 1,0 0 0,0-1-1,0 1 1,0 0-1,0 0 1,0-1 0,0 1-1,0 0 1,0 0-1,0 0 1,0-1 0,3-18 3487,0 20-3478,0 0 0,-1 0 0,1 1 0,0-1 0,-1 1 0,1 0 0,-1 0 0,0 0-1,0 0 1,1 0 0,-1 0 0,-1 1 0,3 2 0,5 5 21,-2 1-1,1 0 1,-1 0-1,-1 1 1,0 0-1,0 0 1,-1 1-1,-1-1 1,4 17-1,5 64 233,13 59 78,-22-135-313,1-1-1,1 0 1,0 0-1,1 0 1,1-1-1,17 26 1,-12-19-20,8 8 14,8-89 74,-22 43-89,6-11 40,-1 0 1,11-42 0,0-17 191,-10 30-140,3 1 1,2 0 0,41-86-1,-28 86-119,2 1 0,74-92 0,-105 145-137,-3 3-104,-4 8-501,-9 13-1307,-1-2 983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10:05.773"/>
    </inkml:context>
    <inkml:brush xml:id="br0">
      <inkml:brushProperty name="width" value="0.05" units="cm"/>
      <inkml:brushProperty name="height" value="0.05" units="cm"/>
      <inkml:brushProperty name="color" value="#00A0D7"/>
    </inkml:brush>
  </inkml:definitions>
  <inkml:trace contextRef="#ctx0" brushRef="#br0">143 470 5833,'18'10'974,"-10"-4"406,-26-2-232,15-3-1077,-2 0-21,1 0 0,-1 1 0,0-1 0,1 1 0,-1 0 0,1 0 0,0 1 0,-1-1 0,1 1 0,0 0 0,1 0 0,-1 0 0,0 1 1,1-1-1,0 1 0,0 0 0,0 0 0,0 0 0,0 0 0,-1 5 0,-3 7 3,1 0 0,1 0 0,0 1 0,-3 23 0,-7 54 190,-3 106 0,17-123-54,1-72-170,0 0-1,1 0 0,0 0 1,0 0-1,0 0 1,0 0-1,1 0 1,0 0-1,0 0 0,4 7 1,-4-11-14,-1 0 1,0 0 0,0 0-1,0 0 1,0 0-1,1 0 1,-1 0 0,0-1-1,1 1 1,-1 0-1,0-1 1,1 1 0,-1-1-1,1 0 1,-1 1-1,1-1 1,-1 0 0,1 0-1,-1 0 1,1 0-1,-1 0 1,1 0 0,-1-1-1,1 1 1,-1 0 0,1-1-1,2 0 1,2-2 9,0 1 0,0-1-1,0-1 1,0 1 0,0-1 0,5-5 0,19-16 20,-1-2 0,49-61 0,46-80 10,-85 113-32,322-487-524,-264 374 320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10:07.536"/>
    </inkml:context>
    <inkml:brush xml:id="br0">
      <inkml:brushProperty name="width" value="0.05" units="cm"/>
      <inkml:brushProperty name="height" value="0.05" units="cm"/>
      <inkml:brushProperty name="color" value="#00A0D7"/>
    </inkml:brush>
  </inkml:definitions>
  <inkml:trace contextRef="#ctx0" brushRef="#br0">1 321 2385,'0'0'102,"0"-1"1,0 0-1,0 1 1,0-1 0,0 1-1,0-1 1,0 1 0,0-1-1,0 0 1,0 1 0,1-1-1,-1 1 1,0-1 0,0 1-1,1-1 1,-1 1-1,0-1 1,1 1 0,-1-1-1,0 1 1,1 0 0,-1-1-1,1 1 1,0-1 0,19-4 692,-14 4-630,4-1 61,-6 0-120,1 1-1,-1 0 1,1 1-1,-1-1 1,1 1-1,-1 0 1,1 0 0,0 0-1,-1 1 1,1-1-1,-1 1 1,1 0-1,-1 1 1,7 2-1,-7-2-10,0 0 0,0 1-1,-1-1 1,1 1 0,-1 0-1,1 0 1,-1 0 0,0 1 0,0-1-1,0 1 1,2 4 0,1 3 107,0 1 0,6 18-1,-10-23-152,0 1 1,1-1-1,1 1 0,-1-1 0,1 0 0,0 0 0,1 0 0,0-1 0,0 0 0,11 11 0,-13-14-35,1 0-1,0-1 1,0 1-1,0-1 0,1 0 1,-1 0-1,1 0 1,-1 0-1,1-1 1,-1 0-1,1 0 1,0 0-1,0-1 1,8 1-1,-6-2 3,-1 0 0,0 0 1,1 0-1,-1-1 0,0 0 0,0 0 0,0-1 0,0 0 1,10-6-1,0-3-7,-1 0 1,-1-1-1,0 0 0,0-2 1,-1 1-1,14-24 1,18-30-1005,45-93 1,-20 22 161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10:10.553"/>
    </inkml:context>
    <inkml:brush xml:id="br0">
      <inkml:brushProperty name="width" value="0.05" units="cm"/>
      <inkml:brushProperty name="height" value="0.05" units="cm"/>
      <inkml:brushProperty name="color" value="#00A0D7"/>
    </inkml:brush>
  </inkml:definitions>
  <inkml:trace contextRef="#ctx0" brushRef="#br0">1 941 7338,'73'-41'1965,"-53"32"-1644,-15 12-401,-3-2 87,6 6-68,-8-7 69,0 0 0,0 0 0,0 0 0,1 0 0,-1 0-1,0 1 1,0-1 0,0 0 0,0 0 0,0 0 0,0 0 0,1 0 0,-1 0 0,0 1 0,0-1 0,0 0 0,0 0-1,0 0 1,0 0 0,0 1 0,0-1 0,0 0 0,0 0 0,0 0 0,0 0 0,0 1 0,0-1 0,0 0 0,0 0 0,0 0-1,0 0 1,0 1 0,0-1 0,0 0 0,0 0 0,0 0 0,0 0 0,0 1 0,0-1 0,-1 0 0,1 0 0,0 0-1,0 0 1,0 0 0,0 0 0,0 1 0,-1-1 0,1 0 261,0 6 308,-2 7-471,1 0 1,1 1 0,0-1 0,1 1 0,0-1-1,4 18 1,-1-5 34,3 35 42,-1 80 0,1 14 184,-6-149-313,-1 1-1,1-1 1,0 0-1,1 1 1,0-1-1,0 0 1,4 9-1,-5-14-37,-1 0 0,1 0 0,-1 0 0,1-1-1,-1 1 1,1 0 0,0-1 0,0 1 0,-1-1-1,1 1 1,0-1 0,0 1 0,0-1 0,-1 1-1,1-1 1,0 0 0,0 1 0,0-1 0,0 0-1,2 0 1,-1 0 13,0 0 0,0-1 1,0 1-1,0-1 0,0 1 0,0-1 0,0 0 0,0 0 1,0 0-1,0 0 0,0 0 0,3-3 0,9-8 87,-1 0 0,0-1 0,-1 0-1,0-1 1,-1-1 0,0 0 0,13-25-1,1 0 33,89-139 233,523-764-2659,-511 772 1612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09.705"/>
    </inkml:context>
    <inkml:brush xml:id="br0">
      <inkml:brushProperty name="width" value="0.05" units="cm"/>
      <inkml:brushProperty name="height" value="0.05" units="cm"/>
      <inkml:brushProperty name="color" value="#00A0D7"/>
    </inkml:brush>
  </inkml:definitions>
  <inkml:trace contextRef="#ctx0" brushRef="#br0">0 115 5905,'52'40'1962,"-47"-36"-1770,1 0 0,0-1-1,0 0 1,0 0 0,0 0 0,11 2 0,-12-3-166,0-1 1,0 1 0,-1 0-1,1 0 1,0 1 0,7 4 0,-8-3-6,0 0 1,0 1 0,0-1 0,-1 1-1,1 0 1,-1 0 0,0 0-1,0 0 1,-1 1 0,0-1 0,0 1-1,0-1 1,0 1 0,-1 0 0,1 7-1,-1-8 10,0 0 0,-1 1 0,0-1 1,0 1-1,0-1 0,0 0 0,-1 1 0,0-1 0,0 0 0,-1 0 0,1 1 0,-1-1 0,0 0 0,0-1 0,-1 1 0,0 0 0,-4 5 1,5-8-27,0 0 0,0 0 0,-1-1 0,1 1 1,-1-1-1,1 1 0,-1-1 0,1 0 0,-1 0 1,0 0-1,1-1 0,-1 1 0,0-1 0,0 1 1,1-1-1,-1 0 0,0 0 0,0 0 0,0 0 0,0-1 1,-4 0-1,-3-2 17,0 1-1,0-2 1,0 1 0,-13-8-1,23 11-16,-1 0 0,1 0 0,0 0 0,-1 0 0,1 0 0,-1 0-1,1 0 1,0-1 0,-1 1 0,1 0 0,0 0 0,-1-1 0,1 1 0,0 0-1,-1 0 1,1-1 0,0 1 0,0 0 0,-1-1 0,1 1 0,0 0 0,0-1-1,-1 1 1,1 0 0,0-1 0,0 1 0,0 0 0,0-1 0,0 1 0,0-1-1,-1 1 1,1-1 0,0 1 0,0-1 0,16-13 377,0 2-353,11-11-1,1 0 7,43-30 0,18-2-16,112-78-1511,-170 106-153,-2-2 711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10.627"/>
    </inkml:context>
    <inkml:brush xml:id="br0">
      <inkml:brushProperty name="width" value="0.05" units="cm"/>
      <inkml:brushProperty name="height" value="0.05" units="cm"/>
      <inkml:brushProperty name="color" value="#00A0D7"/>
    </inkml:brush>
  </inkml:definitions>
  <inkml:trace contextRef="#ctx0" brushRef="#br0">1 1 3201,'141'80'1243,"-136"-78"-1150,-1 0 1,0 0-1,0 0 0,1 0 1,-1-1-1,8 2 1,-11-3-79,-1 0 0,1 0 0,0 0 0,-1 0 0,1 0 0,0-1 0,-1 1 0,1 0 0,0 0 0,-1 0 0,1-1 0,0 1 0,-1 0 0,1-1 0,-1 1 0,1 0 0,-1-1 0,1 1 0,0-2 0,4-1 37,-3 2-37,1-1 0,-1 1 0,1-1 0,-1 0 0,1 0 0,-1 0 0,0 0 0,0 0 0,2-4 0,-3 5 120,-6 11 1241,0 11-1140,-1 0 0,-2-1 0,-10 21 0,4-10 3,11-24-183,0-1 1,-1 1-1,0-1 1,0 0-1,-1 0 1,0 0-1,0 0 1,0-1-1,-1 0 1,1 0-1,-1 0 1,0-1-1,-9 5 1,11-10 531,7-8-28,16-12-508,34-30-27,-46 44-21,0-1 1,-1 0-1,1 0 0,-2-1 0,6-9 1,13-18 17,-23 35-19,1-1-1,-1 1 0,0 0 1,1 0-1,-1 0 0,1 0 1,0 0-1,-1 0 1,1 0-1,0 0 0,-1 1 1,1-1-1,0 0 1,0 1-1,0 0 0,-1-1 1,1 1-1,0 0 0,0 0 1,0 0-1,0 0 1,0 0-1,-1 1 0,1-1 1,0 1-1,0-1 0,0 1 1,-1-1-1,1 1 1,0 0-1,-1 0 0,1 0 1,0 0-1,-1 0 0,0 0 1,1 1-1,-1-1 1,2 2-1,1 1 5,0-1 0,0 1 0,-1 1 0,0-1 0,1 0 0,-1 1 0,-1 0 0,1-1 0,-1 1 0,0 0 0,0 1 0,2 5 0,-3-3 11,-1 0-1,0 0 1,0-1-1,-1 1 1,1 0-1,-5 13 1,5-21-15,0 0 0,0 0 1,0 0-1,0-1 0,0 1 0,0 0 1,0 0-1,0 0 0,0 0 0,0 0 1,0 0-1,0 0 0,0 0 0,0 0 1,0 0-1,0 0 0,-1 0 0,1 0 1,0 0-1,0 0 0,0 0 0,0 0 1,0 0-1,0 0 0,0 0 0,0 0 1,0 0-1,0 0 0,0 0 0,0 0 1,0 0-1,0 0 0,-1 0 0,1 0 1,0 0-1,0 0 0,0 0 0,0 0 1,0 0-1,0 0 0,0 1 0,0-1 1,0 0-1,0 0 0,0 0 0,0 0 1,3-9 123,0 7-126,34-28 15,44-26-1,-40 27 2,-25 17-12,-1 1 0,25-13 0,-23 14 6,-15 8-9,0 1-1,0 0 1,0 0 0,0 0 0,0 0-1,0 0 1,0 0 0,0 0-1,0 1 1,0-1 0,0 1 0,3-1-1,-9 29 26,-2-2-14,-1-1 0,0 1 0,-21 43 0,23-55-6,4-12-22,1 0 0,-1 0 0,0 0 0,0 1 0,0-2 0,0 1 1,0 0-1,0 0 0,0 0 0,-2 2 0,1-12-3890,5 1 2919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11.025"/>
    </inkml:context>
    <inkml:brush xml:id="br0">
      <inkml:brushProperty name="width" value="0.05" units="cm"/>
      <inkml:brushProperty name="height" value="0.05" units="cm"/>
      <inkml:brushProperty name="color" value="#00A0D7"/>
    </inkml:brush>
  </inkml:definitions>
  <inkml:trace contextRef="#ctx0" brushRef="#br0">86 1 7578,'24'8'1066,"43"23"0,-66-31-1050,0 1 0,0 0 1,0-1-1,0 1 0,0 0 0,0 0 1,-1 0-1,1 0 0,0 0 0,-1 0 0,1 0 1,0 0-1,-1 0 0,1 0 0,-1 1 0,0-1 1,1 0-1,-1 0 0,0 0 0,0 1 0,0-1 1,0 0-1,0 0 0,0 0 0,0 3 0,-11 25-164,8-23 142,-3 5-43,0 0 1,-1 0-1,0 0 1,0-1-1,-1 0 1,-15 13-1,-59 46 604,81-68-538,-9 6 161,-5 4 130,15-11-302,0 0 0,0 0 1,-1 0-1,1 0 0,0 1 0,0-1 1,-1 0-1,1 0 0,0 0 0,0 0 0,0 1 1,0-1-1,-1 0 0,1 0 0,0 1 1,0-1-1,0 0 0,0 0 0,0 1 0,0-1 1,0 0-1,0 0 0,0 1 0,0-1 0,0 0 1,0 0-1,0 1 0,0-1 0,0 0 1,0 0-1,0 1 0,0-1 0,0 0 0,0 0 1,0 1-1,0-1 0,1 1 5,-1-1-19,2 0-10,102 17-2,-87-16 23,0 0 1,23-2-1,16 1 1,-49 1-5,0 0 1,0 0-1,-1 0 1,1 1-1,-1 0 1,1 0-1,11 6 1,-17-8-1,0 1 1,-1 0-1,1-1 1,0 1-1,0 0 1,0 0-1,-1-1 1,1 1-1,0 0 0,-1 0 1,1 0-1,-1 0 1,1 0-1,-1 0 1,1 0-1,-1 0 1,1 0-1,-1 0 1,0 0-1,0 0 0,0 2 1,0 0-2,0-1 0,-1 0 1,0 1-1,0-1 0,1 0 1,-1 0-1,0 1 0,-1-1 1,1 0-1,0 0 0,-1 0 0,1 0 1,-1-1-1,-2 3 0,-7 7-255,-1-1 0,0-1 0,-1 0 0,0-1 0,-1 0 0,1-1 0,-1-1 0,-24 8-1,-42 16-640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13.990"/>
    </inkml:context>
    <inkml:brush xml:id="br0">
      <inkml:brushProperty name="width" value="0.05" units="cm"/>
      <inkml:brushProperty name="height" value="0.05" units="cm"/>
      <inkml:brushProperty name="color" value="#00A0D7"/>
    </inkml:brush>
  </inkml:definitions>
  <inkml:trace contextRef="#ctx0" brushRef="#br0">1671 176 2064,'30'28'286,"-22"-20"287,-12-12 1926,-8-16-65,3 2-2039,3 6-265,2 3-50,0 0-1,-1 0 0,0 1 0,0-1 0,-1 1 0,0 1 1,-1-1-1,-11-10 0,8 13-77,0 0 0,-1 0 0,1 1 0,-1 1 0,0 0 0,0 0 1,-1 1-1,-10 0 0,-12-4 62,-212-25 155,228 30-200,-14-1-15,1 2-1,0 1 0,0 2 0,-48 9 1,-121 41-58,120-30 62,53-15-21,18-4-1,1-1-1,-1-1 1,-1 1-1,1-2 1,0 1 0,0-1-1,-19-1 1,16-2-16,-1 1-1,1 0 1,0 1-1,0 1 1,-1 0-1,1 0 1,0 1 0,0 0-1,0 1 1,0 1-1,1 0 1,-1 1-1,1 0 1,0 0 0,-19 14-1,-33 24 73,-81 73 0,128-99 49,0 1 0,1 0-1,0 1 1,-15 27 0,3-4 75,18-28-102,1 1-1,1 1 0,-9 23 0,-10 23 361,24-59-390,1 1 1,0 0-1,0-1 1,0 1-1,0 0 1,0 0-1,1 0 1,0 0-1,0 0 1,0 0-1,0 0 1,1 0-1,-1 0 1,1 0-1,0-1 1,3 7 0,2 6 41,1 0 1,12 21 0,-15-30-61,7 13 95,1-1 1,1 0-1,16 18 1,-21-28-78,1 0 0,0-1 0,1 0 0,0 0 0,0-1 1,1 0-1,11 6 0,19 4-13,1-2 0,0-2 0,52 10 0,64 20 12,-109-25-21,239 76 36,-211-75-56,-24-4 17,93 12 0,-129-25-3,1-1 0,-1-1 0,1 0-1,-1-1 1,1-1 0,-1-1 0,0-1 0,0 0-1,26-10 1,268-121 122,-272 119-56,-1-1-1,-1-2 0,55-38 1,-84 50-45,0-1 1,0 0-1,-1 0 1,0 0-1,0-1 1,-1-1-1,6-11 1,17-23 33,-24 36-54,0 1 0,-1-1 0,0 0 0,4-13 0,7-12 6,-13 30-8,-1 1-1,1-1 1,-1 0 0,0 0-1,0 0 1,0 0 0,0 0 0,0 0-1,-1 0 1,1 0 0,-1 0-1,0 0 1,0-1 0,0 1-1,0 0 1,0 0 0,-1 0-1,0 0 1,1 0 0,-1 0 0,0 0-1,-1 0 1,1 0 0,0 0-1,-1 0 1,0 1 0,1-1-1,-5-4 1,3 5-3,1-1-1,-1-1 1,1 1 0,0 0-1,-1 0 1,2-1 0,-1 1 0,0-1-1,1 0 1,-1 1 0,1-1-1,0 0 1,1 0 0,-1 0-1,0-4 1,1-3 3,0 0 1,0 0-1,1 1 0,2-13 0,-3 19-1,0 0 0,0 0 0,0 0 0,-1 0 0,1 0 0,-1 0 0,0 0 0,0 0 0,-1 0 0,1 1 0,-1-1 0,0 0 0,-2-3 0,1 2-2,1 1-1,0-1 1,0 1 0,0-1 0,0 0 0,1 0 0,0 0 0,-1-10-1,1 1-4,0 13 4,1 0-1,0-1 1,0 1 0,0-1-1,0 1 1,0-1 0,0 1-1,0 0 1,1-1 0,-1 1-1,0-1 1,2-1 0,-1 2 0,-1-1 0,1 1-1,-1 0 1,1-1 0,-1 1 0,0 0 0,1-1 0,-1 1 0,0 0 0,0-1 0,0 1-1,0-1 1,0 1 0,0 0 0,0-1 0,0 1 0,-1 0 0,1-1 0,0 1 0,-1 0-1,1-1 1,-1 1 0,0 0 0,1 0 0,-1-1 0,0 1 0,0 0 0,0 0 0,0 0 0,-1-1-1,-2-1 3,-1 1 0,0-1-1,0 1 1,0 0 0,0 0-1,-9-2 1,-21-7 13,34 10-15,-1 0 1,0 0-1,1 1 1,-1-1-1,1-1 1,-1 1-1,1 0 0,0 0 1,-1 0-1,1-1 1,0 1-1,0-1 1,0 1-1,0-1 1,-1-1-1,0-1 4,-1 0-1,1 0 1,-1 1 0,0-1-1,0 1 1,-1 0 0,1 0-1,-1 0 1,1 0 0,-1 1-1,0 0 1,0-1 0,0 1-1,-9-3 1,8 3 0,-1 0 0,1-1 0,0 0 0,0 0-1,0-1 1,0 1 0,0-1 0,1 0 0,-5-5 0,5 3-40,0-1 0,0 1 0,-1 1 0,0-1 0,0 1 0,0-1 0,-1 1 0,0 1 0,0-1 0,0 1 0,0 0 1,-1 1-1,1-1 0,-13-3 0,6 3-910,0-1-1,1 0 1,-21-12 0,8 1-111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14.752"/>
    </inkml:context>
    <inkml:brush xml:id="br0">
      <inkml:brushProperty name="width" value="0.05" units="cm"/>
      <inkml:brushProperty name="height" value="0.05" units="cm"/>
      <inkml:brushProperty name="color" value="#00A0D7"/>
    </inkml:brush>
  </inkml:definitions>
  <inkml:trace contextRef="#ctx0" brushRef="#br0">11 1 5417,'88'82'2106,"-76"-67"-979,-19-15-373,7-1-719,-1 1 0,1 0 0,-1 0 0,1-1 0,-1 1 0,1 0 0,-1 0 0,1 0 0,-1 0 0,1 0 0,-1 0 0,1 0 0,-1 0 0,0 0 0,1 0 0,-1 0 0,1 0 0,-1 0 0,1 1 0,-1-1 0,-10 20 87,2 1-1,0-1 1,-8 31-1,15-44-93,-9 30 128,1 0 0,1 0 1,3 1-1,1-1 0,1 1 0,4 74 1,4-89-142,1 1 0,1-1 0,1-1 0,1 1 0,1-1 1,1-1-1,16 27 0,-20-37-11,0-1 1,1 0 0,15 18-1,-19-25 3,0 0 0,0 0 0,0-1-1,0 0 1,0 1 0,0-1 0,1 0-1,-1-1 1,1 1 0,-1-1 0,1 1-1,0-1 1,-1 0 0,1 0 0,0-1-1,7 1 1,1-1 7,-1-1 1,1-1-1,-1 0 0,13-4 0,-22 5-10,0 0 0,-1 0-1,1 0 1,0 0 0,-1-1 0,0 1 0,1-1 0,-1 1 0,0-1-1,0 1 1,0-1 0,0 0 0,0 1 0,0-1 0,0 0-1,0 0 1,-1 0 0,1 0 0,-1 0 0,1-3 0,9-23 138,-3 17-65,0 1 1,0 0 0,11-12 0,12-16 84,-17 20-231,130-203 508,-128 193-993,-1-1-1,-1 0 1,-1-1-1,-2 0 1,-1-1-1,6-42 1,-7 0-709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06T06:09:20.134"/>
    </inkml:context>
    <inkml:brush xml:id="br0">
      <inkml:brushProperty name="width" value="0.05" units="cm"/>
      <inkml:brushProperty name="height" value="0.05" units="cm"/>
      <inkml:brushProperty name="color" value="#00A0D7"/>
    </inkml:brush>
  </inkml:definitions>
  <inkml:trace contextRef="#ctx0" brushRef="#br0">1782 219 1800,'97'16'883,"-97"-16"-868,0 0 0,1 0 0,-1 0 0,0 0 0,0 0 0,1 0 0,-1 0 0,0 1 0,0-1 0,1 0 0,-1 0 0,0 0 0,0 0-1,0 0 1,1 0 0,-1 0 0,0 1 0,0-1 0,0 0 0,1 0 0,-1 0 0,0 0 0,0 1 0,0-1 0,0 0 0,0 0 0,1 0 0,-1 1 0,0-1 0,0 0 0,0 0 0,0 1-1,0-1 1,0 0 0,0 0 0,0 1 0,0-1 0,0 0 0,0 0 0,0 1 0,0-1 0,0 0 0,0 0 0,0 1 0,0-1 0,0 0 0,0 0 0,-1 0 0,1 1 0,0-1 0,-14 14 326,9-11-172,0 0 1,0 0-1,0 0 1,0-1-1,-10 4 1,9-5 142,0-1 1,0 1-1,0-1 1,0-1-1,0 1 1,0-1-1,0 0 1,0 0-1,1-1 0,-1 1 1,0-2-1,-9-3 1,10-5 27,3 3-228,-2 0 38,0-1 1,0 0-1,0-1 1,2 1-1,-4-13 1,-5-19 221,10 38-350,-1 0 0,1 0 0,-1 0 0,0 0 0,0 0 0,0 0 1,0 0-1,0 1 0,-1-1 0,1 1 0,-1 0 0,-3-3 0,-39-20 89,5 4-86,32 15-32,-1 0 0,-1 0 1,1 1-1,-1 0 0,0 0 0,0 1 1,0 1-1,-1 0 0,1 0 0,-1 1 1,1 0-1,-1 1 0,0 0 0,0 1 1,0 0-1,0 0 0,0 2 1,1-1-1,-1 1 0,0 1 0,-18 6 1,-39 21-20,36-15-8,-64 20 0,76-30 39,0 0-1,0-1 1,0-1-1,0-1 1,0-1-1,-1-1 0,1-1 1,-25-3-1,-15-9 14,-42-5-2,90 17-16,0 1 1,0 0-1,-1 0 0,1 1 1,0 1-1,-19 5 0,30-7 0,-24 7 16,0 1 0,0 1-1,-44 23 1,38-15-1,13-7 22,0 0 1,0 2-1,1 0 0,-27 25 0,28-22 33,-24 18 0,2-2 13,-2 2 1,22-19-13,-33 35-1,9-5 10,-27 34 62,61-67-125,0 0 0,1 0 0,0 1 0,1 0 0,-8 23 1,10-23-12,1-5-1,1 0 0,-1 1 0,1-1 0,1 0 0,-1 1 0,1-1 0,1 1 0,-1-1 0,1 1 0,1-1 0,1 13 0,11 19 15,3-1-1,0-1 1,24 38-1,-24-45-15,-5-11-1,1 0 1,1-1-1,1-1 0,0 0 1,1 0-1,33 27 1,116 70 107,-93-67-57,-37-26-34,1-1 0,1-1-1,55 19 1,118 25 69,-157-52-77,1-2 0,1-3 0,-1-2 0,98-5 0,-111-3-7,0-2 0,-1-1 0,1-3 0,-2-1 1,59-24-1,-66 20 10,-1-1 1,0-2-1,-1-1 1,-1-1-1,33-31 1,-45 35-1,-1 0 0,-1-2 0,-1 1 0,0-2 0,-2 0 0,0 0-1,-1-1 1,0 0 0,-2-1 0,-1 0 0,0 0 0,-2-1 0,0 1 0,-2-1 0,2-37 0,-3-3-5,-6-66 1,0 91-5,2 11-2,0 1 1,-2-1 0,-9-29-1,10 47-8,0 0 1,0 0-1,0 1 0,-1 0 0,0-1 0,-1 2 0,0-1 1,0 0-1,0 1 0,-1 0 0,0 0 0,0 1 0,0-1 1,-9-4-1,-9-5-1,-1 2 0,-48-19 0,-59-12 21,119 40-19,-26-5-52,0 2 0,0 2 0,-1 1 1,-67 2-1,36 1-212,-74 4-1788,114-6 1516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7F2C7AC-D31C-4C7C-97E2-410DB5A9E780}" type="datetimeFigureOut">
              <a:rPr lang="en-US"/>
              <a:pPr>
                <a:defRPr/>
              </a:pPr>
              <a:t>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E8EF4F1-C5A1-46F3-8552-D36598AEA60B}" type="slidenum">
              <a:rPr lang="en-US"/>
              <a:pPr>
                <a:defRPr/>
              </a:pPr>
              <a:t>‹#›</a:t>
            </a:fld>
            <a:endParaRPr lang="en-US"/>
          </a:p>
        </p:txBody>
      </p:sp>
    </p:spTree>
    <p:extLst>
      <p:ext uri="{BB962C8B-B14F-4D97-AF65-F5344CB8AC3E}">
        <p14:creationId xmlns:p14="http://schemas.microsoft.com/office/powerpoint/2010/main" val="39165570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B0A977-114E-4AF5-AB42-984F8D81FA81}"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471133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77AD45-9900-45BD-9EB0-E1473855970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097606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77AD45-9900-45BD-9EB0-E1473855970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818380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FDFAA3-8A11-433F-BC57-F2E72499D9F8}"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297631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886FD-A52F-4746-9CC2-443137856A71}"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690686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886FD-A52F-4746-9CC2-443137856A71}"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2085621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272C72-AF6E-44FB-A7EE-9B73D96B8A9E}"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184190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4B8DBD-8BC8-4607-86A5-5B8F18991093}"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3793769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66B541-AB3A-487A-86B9-713B881A0C8E}"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891780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B0A977-114E-4AF5-AB42-984F8D81FA81}"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9201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B0A977-114E-4AF5-AB42-984F8D81FA81}"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047942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D26040-5C73-4D55-A936-8712DCEE8D6E}"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57843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4FBE3F-9062-435B-B102-6E6F510E4D6E}"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755745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6247A0-05C9-4152-8009-15228BB5C7A5}"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42038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835BEC-FF20-47FD-BE7C-D98F76C817FE}"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211153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835BEC-FF20-47FD-BE7C-D98F76C817FE}"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05150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77AD45-9900-45BD-9EB0-E1473855970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92569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58B1950-9030-4764-8FBD-61A72B040404}"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094A1D-BFF3-4FF4-81FB-CC9AC3C841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0FC8E6-E5C6-4E90-9670-1CAC7A90B786}"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D9F67-8D82-46FF-A1B8-FC7685F2E2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6F12AE-D4DD-4E78-BA96-0E5F5EF73E2B}"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BE42FA-1DDE-4C30-A6D7-6763AA71CA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9E4FE78-7580-4655-8A19-1CC6719320E8}"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37F1C4-49D4-4788-B321-C870566D95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1A15635-F30D-41D4-94DF-5B48CAF3F21A}" type="datetimeFigureOut">
              <a:rPr lang="en-US"/>
              <a:pPr>
                <a:defRPr/>
              </a:pPr>
              <a:t>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C2A2F0-07BF-4C01-A648-1F207E681C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E8E12A7-6DF0-4EC0-8D60-68334A1B1739}"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8A0FA9-FF53-46A9-A0C2-8745F7DAB8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9390406-1DB0-419A-B3D9-8930262876E6}" type="datetimeFigureOut">
              <a:rPr lang="en-US"/>
              <a:pPr>
                <a:defRPr/>
              </a:pPr>
              <a:t>1/16/2021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5E06A09-0043-4648-9EE0-E01BF993CD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576A16D-6E45-4475-9D32-11DF18FF6F2E}" type="datetimeFigureOut">
              <a:rPr lang="en-US"/>
              <a:pPr>
                <a:defRPr/>
              </a:pPr>
              <a:t>1/16/2021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14A308-309F-40D4-8C50-3F9D053646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31B90F-2ACA-4410-A2A5-CD10CB05B35B}" type="datetimeFigureOut">
              <a:rPr lang="en-US"/>
              <a:pPr>
                <a:defRPr/>
              </a:pPr>
              <a:t>1/16/2021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475A79-446E-41DD-9521-A6D31BE23F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F60767-DC6D-40ED-968E-52E600A19C71}"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C4111A-BBD8-4C87-9778-907C1BA39B9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64B1A9-3B70-499B-96D0-758BA66C40D1}" type="datetimeFigureOut">
              <a:rPr lang="en-US"/>
              <a:pPr>
                <a:defRPr/>
              </a:pPr>
              <a:t>1/16/2021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C00F6D-3DF7-48F2-80B8-D7CDAB01E1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98EE437-BCB6-4B0C-A1CA-4446E5F3672C}" type="datetimeFigureOut">
              <a:rPr lang="en-US"/>
              <a:pPr>
                <a:defRPr/>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12C60B4-34F2-4D6D-8F49-8933F50274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notesSlide" Target="../notesSlides/notesSlide6.xml"/><Relationship Id="rId7" Type="http://schemas.openxmlformats.org/officeDocument/2006/relationships/image" Target="../media/image18.w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20.jpeg"/><Relationship Id="rId10" Type="http://schemas.openxmlformats.org/officeDocument/2006/relationships/image" Target="../media/image27.png"/><Relationship Id="rId4" Type="http://schemas.openxmlformats.org/officeDocument/2006/relationships/image" Target="../media/image19.jpeg"/><Relationship Id="rId9" Type="http://schemas.openxmlformats.org/officeDocument/2006/relationships/image" Target="../media/image2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3" Type="http://schemas.openxmlformats.org/officeDocument/2006/relationships/image" Target="../media/image25.wmf"/><Relationship Id="rId18" Type="http://schemas.openxmlformats.org/officeDocument/2006/relationships/oleObject" Target="../embeddings/oleObject25.bin"/><Relationship Id="rId26" Type="http://schemas.openxmlformats.org/officeDocument/2006/relationships/oleObject" Target="../embeddings/oleObject29.bin"/><Relationship Id="rId3" Type="http://schemas.openxmlformats.org/officeDocument/2006/relationships/notesSlide" Target="../notesSlides/notesSlide7.xml"/><Relationship Id="rId21" Type="http://schemas.openxmlformats.org/officeDocument/2006/relationships/image" Target="../media/image29.wmf"/><Relationship Id="rId7" Type="http://schemas.openxmlformats.org/officeDocument/2006/relationships/image" Target="../media/image22.wmf"/><Relationship Id="rId12" Type="http://schemas.openxmlformats.org/officeDocument/2006/relationships/oleObject" Target="../embeddings/oleObject22.bin"/><Relationship Id="rId17" Type="http://schemas.openxmlformats.org/officeDocument/2006/relationships/image" Target="../media/image27.wmf"/><Relationship Id="rId25" Type="http://schemas.openxmlformats.org/officeDocument/2006/relationships/image" Target="../media/image30.wmf"/><Relationship Id="rId33" Type="http://schemas.openxmlformats.org/officeDocument/2006/relationships/image" Target="../media/image43.png"/><Relationship Id="rId2" Type="http://schemas.openxmlformats.org/officeDocument/2006/relationships/slideLayout" Target="../slideLayouts/slideLayout1.xml"/><Relationship Id="rId16" Type="http://schemas.openxmlformats.org/officeDocument/2006/relationships/oleObject" Target="../embeddings/oleObject24.bin"/><Relationship Id="rId20" Type="http://schemas.openxmlformats.org/officeDocument/2006/relationships/oleObject" Target="../embeddings/oleObject26.bin"/><Relationship Id="rId29" Type="http://schemas.openxmlformats.org/officeDocument/2006/relationships/image" Target="../media/image32.wmf"/><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24.wmf"/><Relationship Id="rId24" Type="http://schemas.openxmlformats.org/officeDocument/2006/relationships/oleObject" Target="../embeddings/oleObject28.bin"/><Relationship Id="rId32" Type="http://schemas.openxmlformats.org/officeDocument/2006/relationships/image" Target="../media/image42.png"/><Relationship Id="rId5" Type="http://schemas.openxmlformats.org/officeDocument/2006/relationships/image" Target="../media/image21.wmf"/><Relationship Id="rId15" Type="http://schemas.openxmlformats.org/officeDocument/2006/relationships/image" Target="../media/image26.wmf"/><Relationship Id="rId23" Type="http://schemas.openxmlformats.org/officeDocument/2006/relationships/image" Target="../media/image5.wmf"/><Relationship Id="rId28" Type="http://schemas.openxmlformats.org/officeDocument/2006/relationships/oleObject" Target="../embeddings/oleObject30.bin"/><Relationship Id="rId10" Type="http://schemas.openxmlformats.org/officeDocument/2006/relationships/oleObject" Target="../embeddings/oleObject21.bin"/><Relationship Id="rId19" Type="http://schemas.openxmlformats.org/officeDocument/2006/relationships/image" Target="../media/image28.wmf"/><Relationship Id="rId31" Type="http://schemas.openxmlformats.org/officeDocument/2006/relationships/image" Target="../media/image41.png"/><Relationship Id="rId4" Type="http://schemas.openxmlformats.org/officeDocument/2006/relationships/oleObject" Target="../embeddings/oleObject18.bin"/><Relationship Id="rId9" Type="http://schemas.openxmlformats.org/officeDocument/2006/relationships/image" Target="../media/image23.wmf"/><Relationship Id="rId14" Type="http://schemas.openxmlformats.org/officeDocument/2006/relationships/oleObject" Target="../embeddings/oleObject23.bin"/><Relationship Id="rId22" Type="http://schemas.openxmlformats.org/officeDocument/2006/relationships/oleObject" Target="../embeddings/oleObject27.bin"/><Relationship Id="rId27" Type="http://schemas.openxmlformats.org/officeDocument/2006/relationships/image" Target="../media/image31.wmf"/><Relationship Id="rId30" Type="http://schemas.openxmlformats.org/officeDocument/2006/relationships/image" Target="../media/image40.png"/><Relationship Id="rId8"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32.bin"/><Relationship Id="rId5" Type="http://schemas.openxmlformats.org/officeDocument/2006/relationships/image" Target="../media/image29.wmf"/><Relationship Id="rId4" Type="http://schemas.openxmlformats.org/officeDocument/2006/relationships/oleObject" Target="../embeddings/oleObject3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7.wmf"/><Relationship Id="rId18" Type="http://schemas.openxmlformats.org/officeDocument/2006/relationships/oleObject" Target="../embeddings/oleObject40.bin"/><Relationship Id="rId3" Type="http://schemas.openxmlformats.org/officeDocument/2006/relationships/notesSlide" Target="../notesSlides/notesSlide9.xml"/><Relationship Id="rId7" Type="http://schemas.openxmlformats.org/officeDocument/2006/relationships/image" Target="../media/image29.wmf"/><Relationship Id="rId12" Type="http://schemas.openxmlformats.org/officeDocument/2006/relationships/oleObject" Target="../embeddings/oleObject37.bin"/><Relationship Id="rId17" Type="http://schemas.openxmlformats.org/officeDocument/2006/relationships/image" Target="../media/image39.wmf"/><Relationship Id="rId2" Type="http://schemas.openxmlformats.org/officeDocument/2006/relationships/slideLayout" Target="../slideLayouts/slideLayout1.xml"/><Relationship Id="rId16" Type="http://schemas.openxmlformats.org/officeDocument/2006/relationships/oleObject" Target="../embeddings/oleObject39.bin"/><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image" Target="../media/image36.wmf"/><Relationship Id="rId5" Type="http://schemas.openxmlformats.org/officeDocument/2006/relationships/image" Target="../media/image34.wmf"/><Relationship Id="rId15" Type="http://schemas.openxmlformats.org/officeDocument/2006/relationships/image" Target="../media/image38.wmf"/><Relationship Id="rId10" Type="http://schemas.openxmlformats.org/officeDocument/2006/relationships/oleObject" Target="../embeddings/oleObject36.bin"/><Relationship Id="rId19" Type="http://schemas.openxmlformats.org/officeDocument/2006/relationships/image" Target="../media/image40.wmf"/><Relationship Id="rId4" Type="http://schemas.openxmlformats.org/officeDocument/2006/relationships/oleObject" Target="../embeddings/oleObject33.bin"/><Relationship Id="rId9" Type="http://schemas.openxmlformats.org/officeDocument/2006/relationships/image" Target="../media/image35.wmf"/><Relationship Id="rId14" Type="http://schemas.openxmlformats.org/officeDocument/2006/relationships/oleObject" Target="../embeddings/oleObject3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2.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42.bin"/><Relationship Id="rId5" Type="http://schemas.openxmlformats.org/officeDocument/2006/relationships/image" Target="../media/image41.wmf"/><Relationship Id="rId4" Type="http://schemas.openxmlformats.org/officeDocument/2006/relationships/oleObject" Target="../embeddings/oleObject41.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47.wmf"/><Relationship Id="rId18" Type="http://schemas.openxmlformats.org/officeDocument/2006/relationships/image" Target="../media/image49.wmf"/><Relationship Id="rId3" Type="http://schemas.openxmlformats.org/officeDocument/2006/relationships/notesSlide" Target="../notesSlides/notesSlide11.xml"/><Relationship Id="rId7" Type="http://schemas.openxmlformats.org/officeDocument/2006/relationships/image" Target="../media/image44.wmf"/><Relationship Id="rId12" Type="http://schemas.openxmlformats.org/officeDocument/2006/relationships/oleObject" Target="../embeddings/oleObject47.bin"/><Relationship Id="rId17" Type="http://schemas.openxmlformats.org/officeDocument/2006/relationships/oleObject" Target="../embeddings/oleObject50.bin"/><Relationship Id="rId2" Type="http://schemas.openxmlformats.org/officeDocument/2006/relationships/slideLayout" Target="../slideLayouts/slideLayout1.xml"/><Relationship Id="rId16" Type="http://schemas.openxmlformats.org/officeDocument/2006/relationships/oleObject" Target="../embeddings/oleObject49.bin"/><Relationship Id="rId20" Type="http://schemas.openxmlformats.org/officeDocument/2006/relationships/image" Target="../media/image50.wmf"/><Relationship Id="rId1" Type="http://schemas.openxmlformats.org/officeDocument/2006/relationships/vmlDrawing" Target="../drawings/vmlDrawing11.vml"/><Relationship Id="rId6" Type="http://schemas.openxmlformats.org/officeDocument/2006/relationships/oleObject" Target="../embeddings/oleObject44.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46.bin"/><Relationship Id="rId19" Type="http://schemas.openxmlformats.org/officeDocument/2006/relationships/oleObject" Target="../embeddings/oleObject51.bin"/><Relationship Id="rId4" Type="http://schemas.openxmlformats.org/officeDocument/2006/relationships/oleObject" Target="../embeddings/oleObject43.bin"/><Relationship Id="rId9" Type="http://schemas.openxmlformats.org/officeDocument/2006/relationships/image" Target="../media/image45.wmf"/><Relationship Id="rId14" Type="http://schemas.openxmlformats.org/officeDocument/2006/relationships/oleObject" Target="../embeddings/oleObject4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3" Type="http://schemas.openxmlformats.org/officeDocument/2006/relationships/image" Target="../media/image56.png"/><Relationship Id="rId18" Type="http://schemas.openxmlformats.org/officeDocument/2006/relationships/customXml" Target="../ink/ink10.xml"/><Relationship Id="rId26" Type="http://schemas.openxmlformats.org/officeDocument/2006/relationships/customXml" Target="../ink/ink14.xml"/><Relationship Id="rId39" Type="http://schemas.openxmlformats.org/officeDocument/2006/relationships/image" Target="../media/image69.png"/><Relationship Id="rId21" Type="http://schemas.openxmlformats.org/officeDocument/2006/relationships/image" Target="../media/image60.png"/><Relationship Id="rId34" Type="http://schemas.openxmlformats.org/officeDocument/2006/relationships/customXml" Target="../ink/ink18.xml"/><Relationship Id="rId42" Type="http://schemas.openxmlformats.org/officeDocument/2006/relationships/customXml" Target="../ink/ink22.xml"/><Relationship Id="rId47" Type="http://schemas.openxmlformats.org/officeDocument/2006/relationships/image" Target="../media/image73.png"/><Relationship Id="rId50" Type="http://schemas.openxmlformats.org/officeDocument/2006/relationships/customXml" Target="../ink/ink26.xml"/><Relationship Id="rId55" Type="http://schemas.openxmlformats.org/officeDocument/2006/relationships/image" Target="../media/image77.png"/><Relationship Id="rId63" Type="http://schemas.openxmlformats.org/officeDocument/2006/relationships/image" Target="../media/image81.png"/><Relationship Id="rId7" Type="http://schemas.openxmlformats.org/officeDocument/2006/relationships/image" Target="../media/image53.png"/><Relationship Id="rId2" Type="http://schemas.openxmlformats.org/officeDocument/2006/relationships/customXml" Target="../ink/ink2.xml"/><Relationship Id="rId16" Type="http://schemas.openxmlformats.org/officeDocument/2006/relationships/customXml" Target="../ink/ink9.xml"/><Relationship Id="rId29" Type="http://schemas.openxmlformats.org/officeDocument/2006/relationships/image" Target="../media/image64.png"/><Relationship Id="rId11" Type="http://schemas.openxmlformats.org/officeDocument/2006/relationships/image" Target="../media/image55.png"/><Relationship Id="rId24" Type="http://schemas.openxmlformats.org/officeDocument/2006/relationships/customXml" Target="../ink/ink13.xml"/><Relationship Id="rId32" Type="http://schemas.openxmlformats.org/officeDocument/2006/relationships/customXml" Target="../ink/ink17.xml"/><Relationship Id="rId37" Type="http://schemas.openxmlformats.org/officeDocument/2006/relationships/image" Target="../media/image68.png"/><Relationship Id="rId40" Type="http://schemas.openxmlformats.org/officeDocument/2006/relationships/customXml" Target="../ink/ink21.xml"/><Relationship Id="rId45" Type="http://schemas.openxmlformats.org/officeDocument/2006/relationships/image" Target="../media/image72.png"/><Relationship Id="rId53" Type="http://schemas.openxmlformats.org/officeDocument/2006/relationships/image" Target="../media/image76.png"/><Relationship Id="rId58" Type="http://schemas.openxmlformats.org/officeDocument/2006/relationships/customXml" Target="../ink/ink30.xml"/><Relationship Id="rId5" Type="http://schemas.openxmlformats.org/officeDocument/2006/relationships/image" Target="../media/image52.png"/><Relationship Id="rId61" Type="http://schemas.openxmlformats.org/officeDocument/2006/relationships/image" Target="../media/image80.png"/><Relationship Id="rId19" Type="http://schemas.openxmlformats.org/officeDocument/2006/relationships/image" Target="../media/image59.png"/><Relationship Id="rId14" Type="http://schemas.openxmlformats.org/officeDocument/2006/relationships/customXml" Target="../ink/ink8.xml"/><Relationship Id="rId22" Type="http://schemas.openxmlformats.org/officeDocument/2006/relationships/customXml" Target="../ink/ink12.xml"/><Relationship Id="rId27" Type="http://schemas.openxmlformats.org/officeDocument/2006/relationships/image" Target="../media/image63.png"/><Relationship Id="rId30" Type="http://schemas.openxmlformats.org/officeDocument/2006/relationships/customXml" Target="../ink/ink16.xml"/><Relationship Id="rId35" Type="http://schemas.openxmlformats.org/officeDocument/2006/relationships/image" Target="../media/image67.png"/><Relationship Id="rId43" Type="http://schemas.openxmlformats.org/officeDocument/2006/relationships/image" Target="../media/image71.png"/><Relationship Id="rId48" Type="http://schemas.openxmlformats.org/officeDocument/2006/relationships/customXml" Target="../ink/ink25.xml"/><Relationship Id="rId56" Type="http://schemas.openxmlformats.org/officeDocument/2006/relationships/customXml" Target="../ink/ink29.xml"/><Relationship Id="rId8" Type="http://schemas.openxmlformats.org/officeDocument/2006/relationships/customXml" Target="../ink/ink5.xml"/><Relationship Id="rId51" Type="http://schemas.openxmlformats.org/officeDocument/2006/relationships/image" Target="../media/image75.png"/><Relationship Id="rId3" Type="http://schemas.openxmlformats.org/officeDocument/2006/relationships/image" Target="../media/image51.png"/><Relationship Id="rId12" Type="http://schemas.openxmlformats.org/officeDocument/2006/relationships/customXml" Target="../ink/ink7.xml"/><Relationship Id="rId17" Type="http://schemas.openxmlformats.org/officeDocument/2006/relationships/image" Target="../media/image58.png"/><Relationship Id="rId25" Type="http://schemas.openxmlformats.org/officeDocument/2006/relationships/image" Target="../media/image62.png"/><Relationship Id="rId33" Type="http://schemas.openxmlformats.org/officeDocument/2006/relationships/image" Target="../media/image66.png"/><Relationship Id="rId38" Type="http://schemas.openxmlformats.org/officeDocument/2006/relationships/customXml" Target="../ink/ink20.xml"/><Relationship Id="rId46" Type="http://schemas.openxmlformats.org/officeDocument/2006/relationships/customXml" Target="../ink/ink24.xml"/><Relationship Id="rId59" Type="http://schemas.openxmlformats.org/officeDocument/2006/relationships/image" Target="../media/image79.png"/><Relationship Id="rId20" Type="http://schemas.openxmlformats.org/officeDocument/2006/relationships/customXml" Target="../ink/ink11.xml"/><Relationship Id="rId41" Type="http://schemas.openxmlformats.org/officeDocument/2006/relationships/image" Target="../media/image70.png"/><Relationship Id="rId54" Type="http://schemas.openxmlformats.org/officeDocument/2006/relationships/customXml" Target="../ink/ink28.xml"/><Relationship Id="rId62" Type="http://schemas.openxmlformats.org/officeDocument/2006/relationships/customXml" Target="../ink/ink32.xml"/><Relationship Id="rId1" Type="http://schemas.openxmlformats.org/officeDocument/2006/relationships/slideLayout" Target="../slideLayouts/slideLayout7.xml"/><Relationship Id="rId6" Type="http://schemas.openxmlformats.org/officeDocument/2006/relationships/customXml" Target="../ink/ink4.xml"/><Relationship Id="rId15" Type="http://schemas.openxmlformats.org/officeDocument/2006/relationships/image" Target="../media/image57.png"/><Relationship Id="rId23" Type="http://schemas.openxmlformats.org/officeDocument/2006/relationships/image" Target="../media/image61.png"/><Relationship Id="rId28" Type="http://schemas.openxmlformats.org/officeDocument/2006/relationships/customXml" Target="../ink/ink15.xml"/><Relationship Id="rId36" Type="http://schemas.openxmlformats.org/officeDocument/2006/relationships/customXml" Target="../ink/ink19.xml"/><Relationship Id="rId49" Type="http://schemas.openxmlformats.org/officeDocument/2006/relationships/image" Target="../media/image74.png"/><Relationship Id="rId57" Type="http://schemas.openxmlformats.org/officeDocument/2006/relationships/image" Target="../media/image78.png"/><Relationship Id="rId10" Type="http://schemas.openxmlformats.org/officeDocument/2006/relationships/customXml" Target="../ink/ink6.xml"/><Relationship Id="rId31" Type="http://schemas.openxmlformats.org/officeDocument/2006/relationships/image" Target="../media/image65.png"/><Relationship Id="rId44" Type="http://schemas.openxmlformats.org/officeDocument/2006/relationships/customXml" Target="../ink/ink23.xml"/><Relationship Id="rId52" Type="http://schemas.openxmlformats.org/officeDocument/2006/relationships/customXml" Target="../ink/ink27.xml"/><Relationship Id="rId60" Type="http://schemas.openxmlformats.org/officeDocument/2006/relationships/customXml" Target="../ink/ink31.xml"/><Relationship Id="rId4" Type="http://schemas.openxmlformats.org/officeDocument/2006/relationships/customXml" Target="../ink/ink3.xml"/><Relationship Id="rId9"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55.wmf"/><Relationship Id="rId3" Type="http://schemas.openxmlformats.org/officeDocument/2006/relationships/notesSlide" Target="../notesSlides/notesSlide12.xml"/><Relationship Id="rId7" Type="http://schemas.openxmlformats.org/officeDocument/2006/relationships/image" Target="../media/image52.wmf"/><Relationship Id="rId12" Type="http://schemas.openxmlformats.org/officeDocument/2006/relationships/oleObject" Target="../embeddings/oleObject56.bin"/><Relationship Id="rId17" Type="http://schemas.openxmlformats.org/officeDocument/2006/relationships/image" Target="../media/image57.wmf"/><Relationship Id="rId2" Type="http://schemas.openxmlformats.org/officeDocument/2006/relationships/slideLayout" Target="../slideLayouts/slideLayout1.xml"/><Relationship Id="rId16" Type="http://schemas.openxmlformats.org/officeDocument/2006/relationships/oleObject" Target="../embeddings/oleObject58.bin"/><Relationship Id="rId1" Type="http://schemas.openxmlformats.org/officeDocument/2006/relationships/vmlDrawing" Target="../drawings/vmlDrawing12.vml"/><Relationship Id="rId6" Type="http://schemas.openxmlformats.org/officeDocument/2006/relationships/oleObject" Target="../embeddings/oleObject53.bin"/><Relationship Id="rId11" Type="http://schemas.openxmlformats.org/officeDocument/2006/relationships/image" Target="../media/image54.wmf"/><Relationship Id="rId5" Type="http://schemas.openxmlformats.org/officeDocument/2006/relationships/image" Target="../media/image51.wmf"/><Relationship Id="rId15" Type="http://schemas.openxmlformats.org/officeDocument/2006/relationships/image" Target="../media/image56.wmf"/><Relationship Id="rId10" Type="http://schemas.openxmlformats.org/officeDocument/2006/relationships/oleObject" Target="../embeddings/oleObject55.bin"/><Relationship Id="rId4" Type="http://schemas.openxmlformats.org/officeDocument/2006/relationships/oleObject" Target="../embeddings/oleObject52.bin"/><Relationship Id="rId9" Type="http://schemas.openxmlformats.org/officeDocument/2006/relationships/image" Target="../media/image53.wmf"/><Relationship Id="rId14" Type="http://schemas.openxmlformats.org/officeDocument/2006/relationships/oleObject" Target="../embeddings/oleObject57.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image" Target="../media/image62.wmf"/><Relationship Id="rId3" Type="http://schemas.openxmlformats.org/officeDocument/2006/relationships/notesSlide" Target="../notesSlides/notesSlide13.xml"/><Relationship Id="rId7" Type="http://schemas.openxmlformats.org/officeDocument/2006/relationships/image" Target="../media/image59.wmf"/><Relationship Id="rId12" Type="http://schemas.openxmlformats.org/officeDocument/2006/relationships/oleObject" Target="../embeddings/oleObject63.bin"/><Relationship Id="rId17" Type="http://schemas.openxmlformats.org/officeDocument/2006/relationships/image" Target="../media/image64.wmf"/><Relationship Id="rId2" Type="http://schemas.openxmlformats.org/officeDocument/2006/relationships/slideLayout" Target="../slideLayouts/slideLayout1.xml"/><Relationship Id="rId16" Type="http://schemas.openxmlformats.org/officeDocument/2006/relationships/oleObject" Target="../embeddings/oleObject65.bin"/><Relationship Id="rId1" Type="http://schemas.openxmlformats.org/officeDocument/2006/relationships/vmlDrawing" Target="../drawings/vmlDrawing13.vml"/><Relationship Id="rId6" Type="http://schemas.openxmlformats.org/officeDocument/2006/relationships/oleObject" Target="../embeddings/oleObject60.bin"/><Relationship Id="rId11" Type="http://schemas.openxmlformats.org/officeDocument/2006/relationships/image" Target="../media/image61.wmf"/><Relationship Id="rId5" Type="http://schemas.openxmlformats.org/officeDocument/2006/relationships/image" Target="../media/image58.wmf"/><Relationship Id="rId15" Type="http://schemas.openxmlformats.org/officeDocument/2006/relationships/image" Target="../media/image63.wmf"/><Relationship Id="rId10" Type="http://schemas.openxmlformats.org/officeDocument/2006/relationships/oleObject" Target="../embeddings/oleObject62.bin"/><Relationship Id="rId4" Type="http://schemas.openxmlformats.org/officeDocument/2006/relationships/oleObject" Target="../embeddings/oleObject59.bin"/><Relationship Id="rId9" Type="http://schemas.openxmlformats.org/officeDocument/2006/relationships/image" Target="../media/image60.wmf"/><Relationship Id="rId14" Type="http://schemas.openxmlformats.org/officeDocument/2006/relationships/oleObject" Target="../embeddings/oleObject6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notesSlide" Target="../notesSlides/notesSlide14.xml"/><Relationship Id="rId7" Type="http://schemas.openxmlformats.org/officeDocument/2006/relationships/image" Target="../media/image66.wmf"/><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oleObject" Target="../embeddings/oleObject67.bin"/><Relationship Id="rId11" Type="http://schemas.openxmlformats.org/officeDocument/2006/relationships/image" Target="../media/image68.wmf"/><Relationship Id="rId5" Type="http://schemas.openxmlformats.org/officeDocument/2006/relationships/image" Target="../media/image65.wmf"/><Relationship Id="rId10" Type="http://schemas.openxmlformats.org/officeDocument/2006/relationships/oleObject" Target="../embeddings/oleObject69.bin"/><Relationship Id="rId4" Type="http://schemas.openxmlformats.org/officeDocument/2006/relationships/oleObject" Target="../embeddings/oleObject66.bin"/><Relationship Id="rId9" Type="http://schemas.openxmlformats.org/officeDocument/2006/relationships/image" Target="../media/image6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image" Target="../media/image73.wmf"/><Relationship Id="rId3" Type="http://schemas.openxmlformats.org/officeDocument/2006/relationships/notesSlide" Target="../notesSlides/notesSlide15.xml"/><Relationship Id="rId7" Type="http://schemas.openxmlformats.org/officeDocument/2006/relationships/image" Target="../media/image70.wmf"/><Relationship Id="rId12" Type="http://schemas.openxmlformats.org/officeDocument/2006/relationships/oleObject" Target="../embeddings/oleObject74.bin"/><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oleObject" Target="../embeddings/oleObject71.bin"/><Relationship Id="rId11" Type="http://schemas.openxmlformats.org/officeDocument/2006/relationships/image" Target="../media/image72.wmf"/><Relationship Id="rId5" Type="http://schemas.openxmlformats.org/officeDocument/2006/relationships/image" Target="../media/image69.wmf"/><Relationship Id="rId15" Type="http://schemas.openxmlformats.org/officeDocument/2006/relationships/image" Target="../media/image74.wmf"/><Relationship Id="rId10" Type="http://schemas.openxmlformats.org/officeDocument/2006/relationships/oleObject" Target="../embeddings/oleObject73.bin"/><Relationship Id="rId4" Type="http://schemas.openxmlformats.org/officeDocument/2006/relationships/oleObject" Target="../embeddings/oleObject70.bin"/><Relationship Id="rId9" Type="http://schemas.openxmlformats.org/officeDocument/2006/relationships/image" Target="../media/image71.wmf"/><Relationship Id="rId14" Type="http://schemas.openxmlformats.org/officeDocument/2006/relationships/oleObject" Target="../embeddings/oleObject75.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notesSlide" Target="../notesSlides/notesSlide16.xml"/><Relationship Id="rId7" Type="http://schemas.openxmlformats.org/officeDocument/2006/relationships/image" Target="../media/image76.wmf"/><Relationship Id="rId12" Type="http://schemas.openxmlformats.org/officeDocument/2006/relationships/image" Target="../media/image79.jpeg"/><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oleObject" Target="../embeddings/oleObject77.bin"/><Relationship Id="rId11" Type="http://schemas.openxmlformats.org/officeDocument/2006/relationships/image" Target="../media/image78.wmf"/><Relationship Id="rId5" Type="http://schemas.openxmlformats.org/officeDocument/2006/relationships/image" Target="../media/image75.wmf"/><Relationship Id="rId10" Type="http://schemas.openxmlformats.org/officeDocument/2006/relationships/oleObject" Target="../embeddings/oleObject79.bin"/><Relationship Id="rId4" Type="http://schemas.openxmlformats.org/officeDocument/2006/relationships/oleObject" Target="../embeddings/oleObject76.bin"/><Relationship Id="rId9" Type="http://schemas.openxmlformats.org/officeDocument/2006/relationships/image" Target="../media/image77.wmf"/></Relationships>
</file>

<file path=ppt/slides/_rels/slide28.xml.rels><?xml version="1.0" encoding="UTF-8" standalone="yes"?>
<Relationships xmlns="http://schemas.openxmlformats.org/package/2006/relationships"><Relationship Id="rId13" Type="http://schemas.openxmlformats.org/officeDocument/2006/relationships/image" Target="../media/image83.wmf"/><Relationship Id="rId18" Type="http://schemas.openxmlformats.org/officeDocument/2006/relationships/oleObject" Target="../embeddings/oleObject87.bin"/><Relationship Id="rId26" Type="http://schemas.openxmlformats.org/officeDocument/2006/relationships/oleObject" Target="../embeddings/oleObject91.bin"/><Relationship Id="rId39" Type="http://schemas.openxmlformats.org/officeDocument/2006/relationships/image" Target="../media/image96.wmf"/><Relationship Id="rId21" Type="http://schemas.openxmlformats.org/officeDocument/2006/relationships/image" Target="../media/image87.wmf"/><Relationship Id="rId34" Type="http://schemas.openxmlformats.org/officeDocument/2006/relationships/oleObject" Target="../embeddings/oleObject95.bin"/><Relationship Id="rId42" Type="http://schemas.openxmlformats.org/officeDocument/2006/relationships/oleObject" Target="../embeddings/oleObject100.bin"/><Relationship Id="rId47" Type="http://schemas.openxmlformats.org/officeDocument/2006/relationships/oleObject" Target="../embeddings/oleObject103.bin"/><Relationship Id="rId50" Type="http://schemas.openxmlformats.org/officeDocument/2006/relationships/image" Target="../media/image100.wmf"/><Relationship Id="rId55" Type="http://schemas.openxmlformats.org/officeDocument/2006/relationships/image" Target="../media/image102.wmf"/><Relationship Id="rId7" Type="http://schemas.openxmlformats.org/officeDocument/2006/relationships/image" Target="../media/image81.wmf"/><Relationship Id="rId2" Type="http://schemas.openxmlformats.org/officeDocument/2006/relationships/slideLayout" Target="../slideLayouts/slideLayout1.xml"/><Relationship Id="rId16" Type="http://schemas.openxmlformats.org/officeDocument/2006/relationships/oleObject" Target="../embeddings/oleObject86.bin"/><Relationship Id="rId29" Type="http://schemas.openxmlformats.org/officeDocument/2006/relationships/image" Target="../media/image91.wmf"/><Relationship Id="rId11" Type="http://schemas.openxmlformats.org/officeDocument/2006/relationships/image" Target="../media/image29.wmf"/><Relationship Id="rId24" Type="http://schemas.openxmlformats.org/officeDocument/2006/relationships/oleObject" Target="../embeddings/oleObject90.bin"/><Relationship Id="rId32" Type="http://schemas.openxmlformats.org/officeDocument/2006/relationships/oleObject" Target="../embeddings/oleObject94.bin"/><Relationship Id="rId37" Type="http://schemas.openxmlformats.org/officeDocument/2006/relationships/image" Target="../media/image95.wmf"/><Relationship Id="rId40" Type="http://schemas.openxmlformats.org/officeDocument/2006/relationships/oleObject" Target="../embeddings/oleObject98.bin"/><Relationship Id="rId45" Type="http://schemas.openxmlformats.org/officeDocument/2006/relationships/image" Target="../media/image98.wmf"/><Relationship Id="rId53" Type="http://schemas.openxmlformats.org/officeDocument/2006/relationships/image" Target="../media/image101.wmf"/><Relationship Id="rId5" Type="http://schemas.openxmlformats.org/officeDocument/2006/relationships/image" Target="../media/image80.wmf"/><Relationship Id="rId19" Type="http://schemas.openxmlformats.org/officeDocument/2006/relationships/image" Target="../media/image86.wmf"/><Relationship Id="rId4" Type="http://schemas.openxmlformats.org/officeDocument/2006/relationships/oleObject" Target="../embeddings/oleObject80.bin"/><Relationship Id="rId9" Type="http://schemas.openxmlformats.org/officeDocument/2006/relationships/image" Target="../media/image82.wmf"/><Relationship Id="rId14" Type="http://schemas.openxmlformats.org/officeDocument/2006/relationships/oleObject" Target="../embeddings/oleObject85.bin"/><Relationship Id="rId22" Type="http://schemas.openxmlformats.org/officeDocument/2006/relationships/oleObject" Target="../embeddings/oleObject89.bin"/><Relationship Id="rId27" Type="http://schemas.openxmlformats.org/officeDocument/2006/relationships/image" Target="../media/image90.wmf"/><Relationship Id="rId30" Type="http://schemas.openxmlformats.org/officeDocument/2006/relationships/oleObject" Target="../embeddings/oleObject93.bin"/><Relationship Id="rId35" Type="http://schemas.openxmlformats.org/officeDocument/2006/relationships/image" Target="../media/image94.wmf"/><Relationship Id="rId43" Type="http://schemas.openxmlformats.org/officeDocument/2006/relationships/image" Target="../media/image97.wmf"/><Relationship Id="rId48" Type="http://schemas.openxmlformats.org/officeDocument/2006/relationships/image" Target="../media/image99.wmf"/><Relationship Id="rId56" Type="http://schemas.openxmlformats.org/officeDocument/2006/relationships/oleObject" Target="../embeddings/oleObject108.bin"/><Relationship Id="rId8" Type="http://schemas.openxmlformats.org/officeDocument/2006/relationships/oleObject" Target="../embeddings/oleObject82.bin"/><Relationship Id="rId51" Type="http://schemas.openxmlformats.org/officeDocument/2006/relationships/oleObject" Target="../embeddings/oleObject105.bin"/><Relationship Id="rId3" Type="http://schemas.openxmlformats.org/officeDocument/2006/relationships/notesSlide" Target="../notesSlides/notesSlide17.xml"/><Relationship Id="rId12" Type="http://schemas.openxmlformats.org/officeDocument/2006/relationships/oleObject" Target="../embeddings/oleObject84.bin"/><Relationship Id="rId17" Type="http://schemas.openxmlformats.org/officeDocument/2006/relationships/image" Target="../media/image85.wmf"/><Relationship Id="rId25" Type="http://schemas.openxmlformats.org/officeDocument/2006/relationships/image" Target="../media/image89.wmf"/><Relationship Id="rId33" Type="http://schemas.openxmlformats.org/officeDocument/2006/relationships/image" Target="../media/image93.wmf"/><Relationship Id="rId38" Type="http://schemas.openxmlformats.org/officeDocument/2006/relationships/oleObject" Target="../embeddings/oleObject97.bin"/><Relationship Id="rId46" Type="http://schemas.openxmlformats.org/officeDocument/2006/relationships/oleObject" Target="../embeddings/oleObject102.bin"/><Relationship Id="rId20" Type="http://schemas.openxmlformats.org/officeDocument/2006/relationships/oleObject" Target="../embeddings/oleObject88.bin"/><Relationship Id="rId41" Type="http://schemas.openxmlformats.org/officeDocument/2006/relationships/oleObject" Target="../embeddings/oleObject99.bin"/><Relationship Id="rId54" Type="http://schemas.openxmlformats.org/officeDocument/2006/relationships/oleObject" Target="../embeddings/oleObject107.bin"/><Relationship Id="rId1" Type="http://schemas.openxmlformats.org/officeDocument/2006/relationships/vmlDrawing" Target="../drawings/vmlDrawing17.vml"/><Relationship Id="rId6" Type="http://schemas.openxmlformats.org/officeDocument/2006/relationships/oleObject" Target="../embeddings/oleObject81.bin"/><Relationship Id="rId15" Type="http://schemas.openxmlformats.org/officeDocument/2006/relationships/image" Target="../media/image84.wmf"/><Relationship Id="rId23" Type="http://schemas.openxmlformats.org/officeDocument/2006/relationships/image" Target="../media/image88.wmf"/><Relationship Id="rId28" Type="http://schemas.openxmlformats.org/officeDocument/2006/relationships/oleObject" Target="../embeddings/oleObject92.bin"/><Relationship Id="rId36" Type="http://schemas.openxmlformats.org/officeDocument/2006/relationships/oleObject" Target="../embeddings/oleObject96.bin"/><Relationship Id="rId49" Type="http://schemas.openxmlformats.org/officeDocument/2006/relationships/oleObject" Target="../embeddings/oleObject104.bin"/><Relationship Id="rId57" Type="http://schemas.openxmlformats.org/officeDocument/2006/relationships/image" Target="../media/image103.wmf"/><Relationship Id="rId10" Type="http://schemas.openxmlformats.org/officeDocument/2006/relationships/oleObject" Target="../embeddings/oleObject83.bin"/><Relationship Id="rId31" Type="http://schemas.openxmlformats.org/officeDocument/2006/relationships/image" Target="../media/image92.wmf"/><Relationship Id="rId44" Type="http://schemas.openxmlformats.org/officeDocument/2006/relationships/oleObject" Target="../embeddings/oleObject101.bin"/><Relationship Id="rId52" Type="http://schemas.openxmlformats.org/officeDocument/2006/relationships/oleObject" Target="../embeddings/oleObject106.bin"/></Relationships>
</file>

<file path=ppt/slides/_rels/slide29.xml.rels><?xml version="1.0" encoding="UTF-8" standalone="yes"?>
<Relationships xmlns="http://schemas.openxmlformats.org/package/2006/relationships"><Relationship Id="rId2" Type="http://schemas.openxmlformats.org/officeDocument/2006/relationships/image" Target="../media/image10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7.jpeg"/><Relationship Id="rId2" Type="http://schemas.openxmlformats.org/officeDocument/2006/relationships/image" Target="../media/image10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image" Target="../media/image10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9.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image" Target="../media/image1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14.png"/><Relationship Id="rId2" Type="http://schemas.openxmlformats.org/officeDocument/2006/relationships/image" Target="../media/image11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07.jpeg"/><Relationship Id="rId2" Type="http://schemas.openxmlformats.org/officeDocument/2006/relationships/image" Target="../media/image115.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17.emf"/><Relationship Id="rId2" Type="http://schemas.openxmlformats.org/officeDocument/2006/relationships/image" Target="../media/image116.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1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1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20.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2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3.wmf"/><Relationship Id="rId12" Type="http://schemas.openxmlformats.org/officeDocument/2006/relationships/customXml" Target="../ink/ink1.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6.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9.wmf"/><Relationship Id="rId10" Type="http://schemas.openxmlformats.org/officeDocument/2006/relationships/image" Target="../media/image11.jpeg"/><Relationship Id="rId4" Type="http://schemas.openxmlformats.org/officeDocument/2006/relationships/oleObject" Target="../embeddings/oleObject10.bin"/><Relationship Id="rId9" Type="http://schemas.openxmlformats.org/officeDocument/2006/relationships/image" Target="../media/image12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6.wmf"/><Relationship Id="rId3" Type="http://schemas.openxmlformats.org/officeDocument/2006/relationships/notesSlide" Target="../notesSlides/notesSlide5.xml"/><Relationship Id="rId7" Type="http://schemas.openxmlformats.org/officeDocument/2006/relationships/image" Target="../media/image13.wmf"/><Relationship Id="rId12" Type="http://schemas.openxmlformats.org/officeDocument/2006/relationships/oleObject" Target="../embeddings/oleObject16.bin"/><Relationship Id="rId2" Type="http://schemas.openxmlformats.org/officeDocument/2006/relationships/slideLayout" Target="../slideLayouts/slideLayout1.xml"/><Relationship Id="rId16" Type="http://schemas.openxmlformats.org/officeDocument/2006/relationships/image" Target="../media/image20.png"/><Relationship Id="rId1" Type="http://schemas.openxmlformats.org/officeDocument/2006/relationships/vmlDrawing" Target="../drawings/vmlDrawing5.vml"/><Relationship Id="rId6" Type="http://schemas.openxmlformats.org/officeDocument/2006/relationships/oleObject" Target="../embeddings/oleObject13.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9.png"/><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4.wmf"/><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lstStyle/>
          <a:p>
            <a:r>
              <a:rPr lang="en-US">
                <a:latin typeface="Comic Sans MS" pitchFamily="66" charset="0"/>
              </a:rPr>
              <a:t>Chapter 19</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latin typeface="Comic Sans MS" pitchFamily="66" charset="0"/>
              </a:rPr>
              <a:t>Kinetic Theory of Gases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a:extLst>
              <a:ext uri="{FF2B5EF4-FFF2-40B4-BE49-F238E27FC236}">
                <a16:creationId xmlns:a16="http://schemas.microsoft.com/office/drawing/2014/main" id="{2A0DF1CE-C548-4399-A6E3-F41CC1BE8737}"/>
              </a:ext>
            </a:extLst>
          </p:cNvPr>
          <p:cNvGrpSpPr>
            <a:grpSpLocks/>
          </p:cNvGrpSpPr>
          <p:nvPr/>
        </p:nvGrpSpPr>
        <p:grpSpPr bwMode="auto">
          <a:xfrm>
            <a:off x="5105400" y="76200"/>
            <a:ext cx="3733800" cy="3352800"/>
            <a:chOff x="3810000" y="4114800"/>
            <a:chExt cx="5334000" cy="2186152"/>
          </a:xfrm>
        </p:grpSpPr>
        <p:sp>
          <p:nvSpPr>
            <p:cNvPr id="3" name="Rectangle 2">
              <a:extLst>
                <a:ext uri="{FF2B5EF4-FFF2-40B4-BE49-F238E27FC236}">
                  <a16:creationId xmlns:a16="http://schemas.microsoft.com/office/drawing/2014/main" id="{4CB5C03C-502F-46CE-BED8-AA89B8D80D4E}"/>
                </a:ext>
              </a:extLst>
            </p:cNvPr>
            <p:cNvSpPr/>
            <p:nvPr/>
          </p:nvSpPr>
          <p:spPr>
            <a:xfrm>
              <a:off x="3810000" y="4114800"/>
              <a:ext cx="5334000" cy="21861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77">
              <a:extLst>
                <a:ext uri="{FF2B5EF4-FFF2-40B4-BE49-F238E27FC236}">
                  <a16:creationId xmlns:a16="http://schemas.microsoft.com/office/drawing/2014/main" id="{5EA15CA7-6FF3-4513-B503-D058B7BDFE8C}"/>
                </a:ext>
              </a:extLst>
            </p:cNvPr>
            <p:cNvSpPr>
              <a:spLocks noChangeArrowheads="1"/>
            </p:cNvSpPr>
            <p:nvPr/>
          </p:nvSpPr>
          <p:spPr bwMode="auto">
            <a:xfrm>
              <a:off x="3962400" y="4191000"/>
              <a:ext cx="5181600" cy="1324501"/>
            </a:xfrm>
            <a:prstGeom prst="rect">
              <a:avLst/>
            </a:prstGeom>
            <a:noFill/>
            <a:ln w="9525">
              <a:noFill/>
              <a:miter lim="800000"/>
              <a:headEnd/>
              <a:tailEnd/>
            </a:ln>
          </p:spPr>
          <p:txBody>
            <a:bodyPr>
              <a:spAutoFit/>
            </a:bodyPr>
            <a:lstStyle/>
            <a:p>
              <a:r>
                <a:rPr lang="en-US" b="1" u="sng">
                  <a:latin typeface="Calibri" pitchFamily="34" charset="0"/>
                </a:rPr>
                <a:t>Example: </a:t>
              </a:r>
              <a:r>
                <a:rPr lang="en-US" b="1">
                  <a:latin typeface="Calibri" pitchFamily="34" charset="0"/>
                </a:rPr>
                <a:t>T72-Q16</a:t>
              </a:r>
              <a:r>
                <a:rPr lang="en-US">
                  <a:latin typeface="Calibri" pitchFamily="34" charset="0"/>
                </a:rPr>
                <a:t>. An ideal gas is initially at a pressure of 1.40 atm and has a volume of 3.50 L. It expands isothermally to a final pressure of 0.600 atm. What is the work done in the process? (Ans:  + 420 J)</a:t>
              </a:r>
            </a:p>
          </p:txBody>
        </p:sp>
        <p:sp>
          <p:nvSpPr>
            <p:cNvPr id="5" name="TextBox 78">
              <a:extLst>
                <a:ext uri="{FF2B5EF4-FFF2-40B4-BE49-F238E27FC236}">
                  <a16:creationId xmlns:a16="http://schemas.microsoft.com/office/drawing/2014/main" id="{2231D133-8957-4574-8E99-78D0CC7438E2}"/>
                </a:ext>
              </a:extLst>
            </p:cNvPr>
            <p:cNvSpPr txBox="1">
              <a:spLocks noChangeArrowheads="1"/>
            </p:cNvSpPr>
            <p:nvPr/>
          </p:nvSpPr>
          <p:spPr bwMode="auto">
            <a:xfrm>
              <a:off x="4245429" y="5551630"/>
              <a:ext cx="3399329" cy="713193"/>
            </a:xfrm>
            <a:prstGeom prst="rect">
              <a:avLst/>
            </a:prstGeom>
            <a:noFill/>
            <a:ln w="9525">
              <a:noFill/>
              <a:miter lim="800000"/>
              <a:headEnd/>
              <a:tailEnd/>
            </a:ln>
          </p:spPr>
          <p:txBody>
            <a:bodyPr wrap="none">
              <a:spAutoFit/>
            </a:bodyPr>
            <a:lstStyle/>
            <a:p>
              <a:r>
                <a:rPr lang="en-US" i="1" dirty="0">
                  <a:latin typeface="Calibri" pitchFamily="34" charset="0"/>
                </a:rPr>
                <a:t>P</a:t>
              </a:r>
              <a:r>
                <a:rPr lang="en-US" i="1" baseline="-25000" dirty="0">
                  <a:latin typeface="Calibri" pitchFamily="34" charset="0"/>
                </a:rPr>
                <a:t>i</a:t>
              </a:r>
              <a:r>
                <a:rPr lang="en-US" i="1" dirty="0">
                  <a:latin typeface="Calibri" pitchFamily="34" charset="0"/>
                </a:rPr>
                <a:t> = 0.019 x10</a:t>
              </a:r>
              <a:r>
                <a:rPr lang="en-US" i="1" baseline="30000" dirty="0">
                  <a:latin typeface="Calibri" pitchFamily="34" charset="0"/>
                </a:rPr>
                <a:t>5</a:t>
              </a:r>
              <a:r>
                <a:rPr lang="en-US" i="1" dirty="0">
                  <a:latin typeface="Calibri" pitchFamily="34" charset="0"/>
                </a:rPr>
                <a:t> Pa, V</a:t>
              </a:r>
              <a:r>
                <a:rPr lang="en-US" i="1" baseline="-25000" dirty="0">
                  <a:latin typeface="Calibri" pitchFamily="34" charset="0"/>
                </a:rPr>
                <a:t>i</a:t>
              </a:r>
              <a:r>
                <a:rPr lang="en-US" i="1" dirty="0">
                  <a:latin typeface="Calibri" pitchFamily="34" charset="0"/>
                </a:rPr>
                <a:t> = 3.5x10</a:t>
              </a:r>
              <a:r>
                <a:rPr lang="en-US" i="1" baseline="30000" dirty="0">
                  <a:latin typeface="Calibri" pitchFamily="34" charset="0"/>
                </a:rPr>
                <a:t>-3</a:t>
              </a:r>
              <a:r>
                <a:rPr lang="en-US" i="1" dirty="0">
                  <a:latin typeface="Calibri" pitchFamily="34" charset="0"/>
                </a:rPr>
                <a:t> m</a:t>
              </a:r>
              <a:r>
                <a:rPr lang="en-US" i="1" baseline="30000" dirty="0">
                  <a:latin typeface="Calibri" pitchFamily="34" charset="0"/>
                </a:rPr>
                <a:t>3</a:t>
              </a:r>
              <a:endParaRPr lang="en-US" i="1" dirty="0">
                <a:latin typeface="Calibri" pitchFamily="34" charset="0"/>
              </a:endParaRPr>
            </a:p>
            <a:p>
              <a:r>
                <a:rPr lang="en-US" i="1" dirty="0" err="1">
                  <a:latin typeface="Calibri" pitchFamily="34" charset="0"/>
                </a:rPr>
                <a:t>P</a:t>
              </a:r>
              <a:r>
                <a:rPr lang="en-US" i="1" baseline="-25000" dirty="0" err="1">
                  <a:latin typeface="Calibri" pitchFamily="34" charset="0"/>
                </a:rPr>
                <a:t>f</a:t>
              </a:r>
              <a:r>
                <a:rPr lang="en-US" i="1" dirty="0">
                  <a:latin typeface="Calibri" pitchFamily="34" charset="0"/>
                </a:rPr>
                <a:t> = 0.019 x10</a:t>
              </a:r>
              <a:r>
                <a:rPr lang="en-US" i="1" baseline="30000" dirty="0">
                  <a:latin typeface="Calibri" pitchFamily="34" charset="0"/>
                </a:rPr>
                <a:t>5</a:t>
              </a:r>
              <a:r>
                <a:rPr lang="en-US" i="1" dirty="0">
                  <a:latin typeface="Calibri" pitchFamily="34" charset="0"/>
                </a:rPr>
                <a:t> Pa, </a:t>
              </a:r>
              <a:r>
                <a:rPr lang="en-US" i="1" dirty="0" err="1">
                  <a:latin typeface="Calibri" pitchFamily="34" charset="0"/>
                </a:rPr>
                <a:t>V</a:t>
              </a:r>
              <a:r>
                <a:rPr lang="en-US" i="1" baseline="-25000" dirty="0" err="1">
                  <a:latin typeface="Calibri" pitchFamily="34" charset="0"/>
                </a:rPr>
                <a:t>f</a:t>
              </a:r>
              <a:r>
                <a:rPr lang="en-US" i="1" dirty="0">
                  <a:latin typeface="Calibri" pitchFamily="34" charset="0"/>
                </a:rPr>
                <a:t> = ?, W =?</a:t>
              </a:r>
            </a:p>
          </p:txBody>
        </p:sp>
      </p:grpSp>
    </p:spTree>
    <p:extLst>
      <p:ext uri="{BB962C8B-B14F-4D97-AF65-F5344CB8AC3E}">
        <p14:creationId xmlns:p14="http://schemas.microsoft.com/office/powerpoint/2010/main" val="399868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txBox="1">
            <a:spLocks noChangeArrowheads="1"/>
          </p:cNvSpPr>
          <p:nvPr/>
        </p:nvSpPr>
        <p:spPr bwMode="auto">
          <a:xfrm>
            <a:off x="304800" y="76200"/>
            <a:ext cx="8534400" cy="914400"/>
          </a:xfrm>
          <a:prstGeom prst="rect">
            <a:avLst/>
          </a:prstGeom>
          <a:noFill/>
          <a:ln w="76200">
            <a:noFill/>
            <a:miter lim="800000"/>
            <a:headEnd/>
            <a:tailEnd/>
          </a:ln>
        </p:spPr>
        <p:txBody>
          <a:bodyPr/>
          <a:lstStyle/>
          <a:p>
            <a:r>
              <a:rPr lang="en-US" dirty="0">
                <a:latin typeface="Calibri" pitchFamily="34" charset="0"/>
              </a:rPr>
              <a:t>T81-Q16. A 0.825 mol of an ideal gas undergoes an isothermal process. The initial volume is 0.20 m</a:t>
            </a:r>
            <a:r>
              <a:rPr lang="en-US" baseline="30000" dirty="0">
                <a:latin typeface="Calibri" pitchFamily="34" charset="0"/>
              </a:rPr>
              <a:t>3</a:t>
            </a:r>
            <a:r>
              <a:rPr lang="en-US" dirty="0">
                <a:latin typeface="Calibri" pitchFamily="34" charset="0"/>
              </a:rPr>
              <a:t> and the final volume is 0.30 m</a:t>
            </a:r>
            <a:r>
              <a:rPr lang="en-US" baseline="30000" dirty="0">
                <a:latin typeface="Calibri" pitchFamily="34" charset="0"/>
              </a:rPr>
              <a:t>3</a:t>
            </a:r>
            <a:r>
              <a:rPr lang="en-US" dirty="0">
                <a:latin typeface="Calibri" pitchFamily="34" charset="0"/>
              </a:rPr>
              <a:t>. If the heat added to the gas is 1000 J, find the temperature of the gas. (</a:t>
            </a:r>
            <a:r>
              <a:rPr lang="en-US" dirty="0" err="1">
                <a:latin typeface="Calibri" pitchFamily="34" charset="0"/>
              </a:rPr>
              <a:t>Ans</a:t>
            </a:r>
            <a:r>
              <a:rPr lang="en-US" dirty="0">
                <a:latin typeface="Calibri" pitchFamily="34" charset="0"/>
              </a:rPr>
              <a:t>: </a:t>
            </a:r>
            <a:r>
              <a:rPr lang="fr-FR" dirty="0">
                <a:latin typeface="Calibri" pitchFamily="34" charset="0"/>
              </a:rPr>
              <a:t>360 K)</a:t>
            </a:r>
            <a:endParaRPr lang="en-US" dirty="0">
              <a:latin typeface="Calibri" pitchFamily="34" charset="0"/>
            </a:endParaRPr>
          </a:p>
        </p:txBody>
      </p:sp>
      <p:sp>
        <p:nvSpPr>
          <p:cNvPr id="4" name="Rectangle 4"/>
          <p:cNvSpPr txBox="1">
            <a:spLocks noChangeArrowheads="1"/>
          </p:cNvSpPr>
          <p:nvPr/>
        </p:nvSpPr>
        <p:spPr bwMode="auto">
          <a:xfrm>
            <a:off x="304800" y="1143000"/>
            <a:ext cx="8534400" cy="1066800"/>
          </a:xfrm>
          <a:prstGeom prst="rect">
            <a:avLst/>
          </a:prstGeom>
          <a:noFill/>
          <a:ln w="76200">
            <a:noFill/>
            <a:miter lim="800000"/>
            <a:headEnd/>
            <a:tailEnd/>
          </a:ln>
        </p:spPr>
        <p:txBody>
          <a:bodyPr/>
          <a:lstStyle/>
          <a:p>
            <a:r>
              <a:rPr lang="en-US" b="1" dirty="0">
                <a:latin typeface="Calibri" pitchFamily="34" charset="0"/>
              </a:rPr>
              <a:t>T61-Q15. </a:t>
            </a:r>
            <a:r>
              <a:rPr lang="en-US" dirty="0">
                <a:latin typeface="Calibri" pitchFamily="34" charset="0"/>
              </a:rPr>
              <a:t>6 moles of an ideal gas are kept at a constant temperature of 60 .0 </a:t>
            </a:r>
            <a:r>
              <a:rPr lang="en-US" baseline="30000" dirty="0" err="1">
                <a:latin typeface="Calibri" pitchFamily="34" charset="0"/>
              </a:rPr>
              <a:t>o</a:t>
            </a:r>
            <a:r>
              <a:rPr lang="en-US" dirty="0" err="1">
                <a:latin typeface="Calibri" pitchFamily="34" charset="0"/>
              </a:rPr>
              <a:t>C</a:t>
            </a:r>
            <a:r>
              <a:rPr lang="en-US" dirty="0">
                <a:latin typeface="Calibri" pitchFamily="34" charset="0"/>
              </a:rPr>
              <a:t> while the pressure of the gas is increased from 1.00 </a:t>
            </a:r>
            <a:r>
              <a:rPr lang="en-US" dirty="0" err="1">
                <a:latin typeface="Calibri" pitchFamily="34" charset="0"/>
              </a:rPr>
              <a:t>atm</a:t>
            </a:r>
            <a:r>
              <a:rPr lang="en-US" dirty="0">
                <a:latin typeface="Calibri" pitchFamily="34" charset="0"/>
              </a:rPr>
              <a:t> to 4.00 atm. Find the heat involved during this process. (</a:t>
            </a:r>
            <a:r>
              <a:rPr lang="en-US" dirty="0" err="1">
                <a:latin typeface="Calibri" pitchFamily="34" charset="0"/>
              </a:rPr>
              <a:t>Ans</a:t>
            </a:r>
            <a:r>
              <a:rPr lang="en-US" dirty="0">
                <a:latin typeface="Calibri" pitchFamily="34" charset="0"/>
              </a:rPr>
              <a:t>: -23 kJ)</a:t>
            </a:r>
          </a:p>
        </p:txBody>
      </p:sp>
      <p:sp>
        <p:nvSpPr>
          <p:cNvPr id="6" name="Rectangle 4"/>
          <p:cNvSpPr txBox="1">
            <a:spLocks noChangeArrowheads="1"/>
          </p:cNvSpPr>
          <p:nvPr/>
        </p:nvSpPr>
        <p:spPr bwMode="auto">
          <a:xfrm>
            <a:off x="304800" y="5257800"/>
            <a:ext cx="8534400" cy="1371600"/>
          </a:xfrm>
          <a:prstGeom prst="rect">
            <a:avLst/>
          </a:prstGeom>
          <a:noFill/>
          <a:ln w="76200">
            <a:noFill/>
            <a:miter lim="800000"/>
            <a:headEnd/>
            <a:tailEnd/>
          </a:ln>
        </p:spPr>
        <p:txBody>
          <a:bodyPr/>
          <a:lstStyle/>
          <a:p>
            <a:r>
              <a:rPr lang="en-US" b="1" dirty="0">
                <a:latin typeface="Calibri" pitchFamily="34" charset="0"/>
              </a:rPr>
              <a:t>T41-5:</a:t>
            </a:r>
            <a:r>
              <a:rPr lang="en-US" dirty="0">
                <a:latin typeface="Calibri" pitchFamily="34" charset="0"/>
              </a:rPr>
              <a:t> A cylinder with a frictionless piston contains 0.2 kg of  water at 100 degrees Celsius. What is the change in internal energy of water when it is converted to steam at 100 degrees Celsius at constant pressure of 1 atm. [Density of steam = 0.6 kg/m**3, water = 10**3 kg/m**3] (</a:t>
            </a:r>
            <a:r>
              <a:rPr lang="en-US" b="1" dirty="0">
                <a:latin typeface="Calibri" pitchFamily="34" charset="0"/>
              </a:rPr>
              <a:t>A1: 418 kJ. )</a:t>
            </a:r>
            <a:endParaRPr lang="en-US" dirty="0">
              <a:latin typeface="Calibri" pitchFamily="34" charset="0"/>
            </a:endParaRPr>
          </a:p>
        </p:txBody>
      </p:sp>
      <p:grpSp>
        <p:nvGrpSpPr>
          <p:cNvPr id="9" name="Group 8"/>
          <p:cNvGrpSpPr/>
          <p:nvPr/>
        </p:nvGrpSpPr>
        <p:grpSpPr>
          <a:xfrm>
            <a:off x="381000" y="2438400"/>
            <a:ext cx="8229600" cy="2225678"/>
            <a:chOff x="381000" y="2438400"/>
            <a:chExt cx="8229600" cy="2225678"/>
          </a:xfrm>
        </p:grpSpPr>
        <p:sp>
          <p:nvSpPr>
            <p:cNvPr id="7" name="Rectangle 77"/>
            <p:cNvSpPr>
              <a:spLocks noChangeArrowheads="1"/>
            </p:cNvSpPr>
            <p:nvPr/>
          </p:nvSpPr>
          <p:spPr bwMode="auto">
            <a:xfrm>
              <a:off x="381000" y="2743200"/>
              <a:ext cx="5410200" cy="1477328"/>
            </a:xfrm>
            <a:prstGeom prst="rect">
              <a:avLst/>
            </a:prstGeom>
            <a:noFill/>
            <a:ln w="9525">
              <a:noFill/>
              <a:miter lim="800000"/>
              <a:headEnd/>
              <a:tailEnd/>
            </a:ln>
          </p:spPr>
          <p:txBody>
            <a:bodyPr wrap="square">
              <a:spAutoFit/>
            </a:bodyPr>
            <a:lstStyle/>
            <a:p>
              <a:r>
                <a:rPr lang="en-US" b="1" u="sng" dirty="0">
                  <a:latin typeface="Calibri" pitchFamily="34" charset="0"/>
                </a:rPr>
                <a:t>Example: </a:t>
              </a:r>
              <a:r>
                <a:rPr lang="en-US" b="1" dirty="0">
                  <a:latin typeface="Calibri" pitchFamily="34" charset="0"/>
                </a:rPr>
                <a:t>T51-Q#14. </a:t>
              </a:r>
              <a:r>
                <a:rPr lang="en-US" dirty="0">
                  <a:latin typeface="Calibri" pitchFamily="34" charset="0"/>
                </a:rPr>
                <a:t>An ideal gas expands at constant pressure of 120 </a:t>
              </a:r>
              <a:r>
                <a:rPr lang="en-US" dirty="0" err="1">
                  <a:latin typeface="Calibri" pitchFamily="34" charset="0"/>
                </a:rPr>
                <a:t>kPa</a:t>
              </a:r>
              <a:r>
                <a:rPr lang="en-US" dirty="0">
                  <a:latin typeface="Calibri" pitchFamily="34" charset="0"/>
                </a:rPr>
                <a:t> from (a) to (b) as shown in the Figure 1. It is then compressed isothermally to point (c) where the volume is </a:t>
              </a:r>
              <a:r>
                <a:rPr lang="en-US" dirty="0" err="1">
                  <a:latin typeface="Calibri" pitchFamily="34" charset="0"/>
                </a:rPr>
                <a:t>is</a:t>
              </a:r>
              <a:r>
                <a:rPr lang="en-US" dirty="0">
                  <a:latin typeface="Calibri" pitchFamily="34" charset="0"/>
                </a:rPr>
                <a:t> 40 L. Find the net work done during these two processes ( </a:t>
              </a:r>
              <a:r>
                <a:rPr lang="en-US" dirty="0" err="1">
                  <a:latin typeface="Calibri" pitchFamily="34" charset="0"/>
                </a:rPr>
                <a:t>Ans</a:t>
              </a:r>
              <a:r>
                <a:rPr lang="en-US" dirty="0">
                  <a:latin typeface="Calibri" pitchFamily="34" charset="0"/>
                </a:rPr>
                <a:t>: 1060 J )</a:t>
              </a:r>
            </a:p>
          </p:txBody>
        </p:sp>
        <p:pic>
          <p:nvPicPr>
            <p:cNvPr id="8" name="Picture 9"/>
            <p:cNvPicPr>
              <a:picLocks noChangeAspect="1" noChangeArrowheads="1"/>
            </p:cNvPicPr>
            <p:nvPr/>
          </p:nvPicPr>
          <p:blipFill>
            <a:blip r:embed="rId2" cstate="print"/>
            <a:srcRect/>
            <a:stretch>
              <a:fillRect/>
            </a:stretch>
          </p:blipFill>
          <p:spPr bwMode="auto">
            <a:xfrm>
              <a:off x="6238365" y="2438400"/>
              <a:ext cx="2372235" cy="2225678"/>
            </a:xfrm>
            <a:prstGeom prst="rect">
              <a:avLst/>
            </a:prstGeom>
            <a:noFill/>
            <a:ln w="9525">
              <a:noFill/>
              <a:miter lim="800000"/>
              <a:headEnd/>
              <a:tailEnd/>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7" name="Group 10"/>
          <p:cNvGrpSpPr>
            <a:grpSpLocks/>
          </p:cNvGrpSpPr>
          <p:nvPr/>
        </p:nvGrpSpPr>
        <p:grpSpPr bwMode="auto">
          <a:xfrm>
            <a:off x="6837363" y="685800"/>
            <a:ext cx="2286000" cy="2514600"/>
            <a:chOff x="5257800" y="1905000"/>
            <a:chExt cx="2286000" cy="2514600"/>
          </a:xfrm>
        </p:grpSpPr>
        <p:sp>
          <p:nvSpPr>
            <p:cNvPr id="5" name="Rectangle 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78" name="Group 9"/>
          <p:cNvGrpSpPr>
            <a:grpSpLocks/>
          </p:cNvGrpSpPr>
          <p:nvPr/>
        </p:nvGrpSpPr>
        <p:grpSpPr bwMode="auto">
          <a:xfrm>
            <a:off x="7142163" y="838200"/>
            <a:ext cx="1676400" cy="838200"/>
            <a:chOff x="5562600" y="2057400"/>
            <a:chExt cx="1676400" cy="838200"/>
          </a:xfrm>
        </p:grpSpPr>
        <p:sp>
          <p:nvSpPr>
            <p:cNvPr id="8" name="Rectangle 7"/>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 name="Oval 11"/>
          <p:cNvSpPr/>
          <p:nvPr/>
        </p:nvSpPr>
        <p:spPr>
          <a:xfrm>
            <a:off x="7675563" y="190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7599363"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76755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7599363"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83613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8285163"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83613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82851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6837363" y="28956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7675563" y="1905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val 29"/>
          <p:cNvSpPr/>
          <p:nvPr/>
        </p:nvSpPr>
        <p:spPr>
          <a:xfrm>
            <a:off x="7599363"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val 30"/>
          <p:cNvSpPr/>
          <p:nvPr/>
        </p:nvSpPr>
        <p:spPr>
          <a:xfrm>
            <a:off x="76755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76200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83613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8285163"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83613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82851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7370763" y="8382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Title 7"/>
          <p:cNvSpPr txBox="1">
            <a:spLocks/>
          </p:cNvSpPr>
          <p:nvPr/>
        </p:nvSpPr>
        <p:spPr>
          <a:xfrm>
            <a:off x="533400" y="76200"/>
            <a:ext cx="8229600" cy="609600"/>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Keeping Volume (V) Constant: Isochoric</a:t>
            </a:r>
            <a:endParaRPr lang="en-US" sz="2800" b="1" u="sng" dirty="0">
              <a:solidFill>
                <a:srgbClr val="00B0F0"/>
              </a:solidFill>
              <a:latin typeface="+mj-lt"/>
              <a:ea typeface="+mj-ea"/>
              <a:cs typeface="+mj-cs"/>
            </a:endParaRPr>
          </a:p>
        </p:txBody>
      </p:sp>
      <p:grpSp>
        <p:nvGrpSpPr>
          <p:cNvPr id="4" name="Group 81"/>
          <p:cNvGrpSpPr>
            <a:grpSpLocks/>
          </p:cNvGrpSpPr>
          <p:nvPr/>
        </p:nvGrpSpPr>
        <p:grpSpPr bwMode="auto">
          <a:xfrm>
            <a:off x="0" y="762000"/>
            <a:ext cx="3276600" cy="6034088"/>
            <a:chOff x="0" y="762001"/>
            <a:chExt cx="3276600" cy="6034434"/>
          </a:xfrm>
        </p:grpSpPr>
        <p:grpSp>
          <p:nvGrpSpPr>
            <p:cNvPr id="3104" name="Group 74"/>
            <p:cNvGrpSpPr>
              <a:grpSpLocks/>
            </p:cNvGrpSpPr>
            <p:nvPr/>
          </p:nvGrpSpPr>
          <p:grpSpPr bwMode="auto">
            <a:xfrm>
              <a:off x="0" y="762001"/>
              <a:ext cx="2514600" cy="2859372"/>
              <a:chOff x="0" y="762001"/>
              <a:chExt cx="2514600" cy="2859372"/>
            </a:xfrm>
          </p:grpSpPr>
          <p:pic>
            <p:nvPicPr>
              <p:cNvPr id="3108" name="Picture 12" descr="F18_04"/>
              <p:cNvPicPr>
                <a:picLocks noChangeAspect="1" noChangeArrowheads="1"/>
              </p:cNvPicPr>
              <p:nvPr/>
            </p:nvPicPr>
            <p:blipFill>
              <a:blip r:embed="rId4" cstate="print"/>
              <a:srcRect/>
              <a:stretch>
                <a:fillRect/>
              </a:stretch>
            </p:blipFill>
            <p:spPr bwMode="auto">
              <a:xfrm>
                <a:off x="152400" y="762001"/>
                <a:ext cx="2362200" cy="2859372"/>
              </a:xfrm>
              <a:prstGeom prst="rect">
                <a:avLst/>
              </a:prstGeom>
              <a:noFill/>
              <a:ln w="76200">
                <a:noFill/>
                <a:miter lim="800000"/>
                <a:headEnd/>
                <a:tailEnd/>
              </a:ln>
            </p:spPr>
          </p:pic>
          <p:sp>
            <p:nvSpPr>
              <p:cNvPr id="3109" name="TextBox 72"/>
              <p:cNvSpPr txBox="1">
                <a:spLocks noChangeArrowheads="1"/>
              </p:cNvSpPr>
              <p:nvPr/>
            </p:nvSpPr>
            <p:spPr bwMode="auto">
              <a:xfrm>
                <a:off x="0" y="2743200"/>
                <a:ext cx="1353256" cy="369353"/>
              </a:xfrm>
              <a:prstGeom prst="rect">
                <a:avLst/>
              </a:prstGeom>
              <a:noFill/>
              <a:ln w="9525">
                <a:noFill/>
                <a:miter lim="800000"/>
                <a:headEnd/>
                <a:tailEnd/>
              </a:ln>
            </p:spPr>
            <p:txBody>
              <a:bodyPr wrap="none">
                <a:spAutoFit/>
              </a:bodyPr>
              <a:lstStyle/>
              <a:p>
                <a:r>
                  <a:rPr lang="en-US" b="1" i="1" dirty="0">
                    <a:latin typeface="Calibri" pitchFamily="34" charset="0"/>
                  </a:rPr>
                  <a:t>T</a:t>
                </a:r>
                <a:r>
                  <a:rPr lang="en-US" b="1" i="1" baseline="-25000" dirty="0">
                    <a:latin typeface="Calibri" pitchFamily="34" charset="0"/>
                  </a:rPr>
                  <a:t>0 </a:t>
                </a:r>
                <a:r>
                  <a:rPr lang="en-US" b="1" i="1" dirty="0">
                    <a:latin typeface="Calibri" pitchFamily="34" charset="0"/>
                  </a:rPr>
                  <a:t>= 273.15K</a:t>
                </a:r>
              </a:p>
            </p:txBody>
          </p:sp>
          <p:sp>
            <p:nvSpPr>
              <p:cNvPr id="3110" name="TextBox 73"/>
              <p:cNvSpPr txBox="1">
                <a:spLocks noChangeArrowheads="1"/>
              </p:cNvSpPr>
              <p:nvPr/>
            </p:nvSpPr>
            <p:spPr bwMode="auto">
              <a:xfrm>
                <a:off x="791745" y="3152001"/>
                <a:ext cx="1494255" cy="276999"/>
              </a:xfrm>
              <a:prstGeom prst="rect">
                <a:avLst/>
              </a:prstGeom>
              <a:noFill/>
              <a:ln w="9525">
                <a:noFill/>
                <a:miter lim="800000"/>
                <a:headEnd/>
                <a:tailEnd/>
              </a:ln>
            </p:spPr>
            <p:txBody>
              <a:bodyPr wrap="none">
                <a:spAutoFit/>
              </a:bodyPr>
              <a:lstStyle/>
              <a:p>
                <a:r>
                  <a:rPr lang="en-US" sz="1200" b="1" i="1">
                    <a:solidFill>
                      <a:srgbClr val="FF0000"/>
                    </a:solidFill>
                    <a:latin typeface="Calibri" pitchFamily="34" charset="0"/>
                  </a:rPr>
                  <a:t>Triple point of water</a:t>
                </a:r>
              </a:p>
            </p:txBody>
          </p:sp>
        </p:grpSp>
        <p:grpSp>
          <p:nvGrpSpPr>
            <p:cNvPr id="3105" name="Group 76"/>
            <p:cNvGrpSpPr>
              <a:grpSpLocks/>
            </p:cNvGrpSpPr>
            <p:nvPr/>
          </p:nvGrpSpPr>
          <p:grpSpPr bwMode="auto">
            <a:xfrm>
              <a:off x="609600" y="3657600"/>
              <a:ext cx="2667000" cy="3138835"/>
              <a:chOff x="609600" y="3657600"/>
              <a:chExt cx="2667000" cy="3138835"/>
            </a:xfrm>
          </p:grpSpPr>
          <p:pic>
            <p:nvPicPr>
              <p:cNvPr id="3106" name="Picture 5" descr="F18_05"/>
              <p:cNvPicPr>
                <a:picLocks noChangeAspect="1" noChangeArrowheads="1"/>
              </p:cNvPicPr>
              <p:nvPr/>
            </p:nvPicPr>
            <p:blipFill>
              <a:blip r:embed="rId5" cstate="print"/>
              <a:srcRect/>
              <a:stretch>
                <a:fillRect/>
              </a:stretch>
            </p:blipFill>
            <p:spPr bwMode="auto">
              <a:xfrm>
                <a:off x="609600" y="3657600"/>
                <a:ext cx="2667000" cy="3138835"/>
              </a:xfrm>
              <a:prstGeom prst="rect">
                <a:avLst/>
              </a:prstGeom>
              <a:noFill/>
              <a:ln w="76200">
                <a:noFill/>
                <a:miter lim="800000"/>
                <a:headEnd/>
                <a:tailEnd/>
              </a:ln>
            </p:spPr>
          </p:pic>
          <p:sp>
            <p:nvSpPr>
              <p:cNvPr id="3107" name="TextBox 75"/>
              <p:cNvSpPr txBox="1">
                <a:spLocks noChangeArrowheads="1"/>
              </p:cNvSpPr>
              <p:nvPr/>
            </p:nvSpPr>
            <p:spPr bwMode="auto">
              <a:xfrm>
                <a:off x="944145" y="6352401"/>
                <a:ext cx="1897314" cy="276999"/>
              </a:xfrm>
              <a:prstGeom prst="rect">
                <a:avLst/>
              </a:prstGeom>
              <a:noFill/>
              <a:ln w="9525">
                <a:noFill/>
                <a:miter lim="800000"/>
                <a:headEnd/>
                <a:tailEnd/>
              </a:ln>
            </p:spPr>
            <p:txBody>
              <a:bodyPr wrap="none">
                <a:spAutoFit/>
              </a:bodyPr>
              <a:lstStyle/>
              <a:p>
                <a:r>
                  <a:rPr lang="en-US" sz="1200" b="1" i="1">
                    <a:solidFill>
                      <a:srgbClr val="FF0000"/>
                    </a:solidFill>
                    <a:latin typeface="Calibri" pitchFamily="34" charset="0"/>
                  </a:rPr>
                  <a:t>Constant gas thermometer</a:t>
                </a:r>
              </a:p>
            </p:txBody>
          </p:sp>
        </p:grpSp>
      </p:grpSp>
      <p:grpSp>
        <p:nvGrpSpPr>
          <p:cNvPr id="21" name="Group 80"/>
          <p:cNvGrpSpPr>
            <a:grpSpLocks/>
          </p:cNvGrpSpPr>
          <p:nvPr/>
        </p:nvGrpSpPr>
        <p:grpSpPr bwMode="auto">
          <a:xfrm>
            <a:off x="3810000" y="4724400"/>
            <a:ext cx="5105400" cy="1981200"/>
            <a:chOff x="3810000" y="4114800"/>
            <a:chExt cx="5105400" cy="2186152"/>
          </a:xfrm>
        </p:grpSpPr>
        <p:sp>
          <p:nvSpPr>
            <p:cNvPr id="80" name="Rectangle 79"/>
            <p:cNvSpPr/>
            <p:nvPr/>
          </p:nvSpPr>
          <p:spPr>
            <a:xfrm>
              <a:off x="3810000" y="4114800"/>
              <a:ext cx="5105400" cy="21861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02" name="Rectangle 77"/>
            <p:cNvSpPr>
              <a:spLocks noChangeArrowheads="1"/>
            </p:cNvSpPr>
            <p:nvPr/>
          </p:nvSpPr>
          <p:spPr bwMode="auto">
            <a:xfrm>
              <a:off x="3962400" y="4191000"/>
              <a:ext cx="4953000" cy="1324501"/>
            </a:xfrm>
            <a:prstGeom prst="rect">
              <a:avLst/>
            </a:prstGeom>
            <a:noFill/>
            <a:ln w="9525">
              <a:noFill/>
              <a:miter lim="800000"/>
              <a:headEnd/>
              <a:tailEnd/>
            </a:ln>
          </p:spPr>
          <p:txBody>
            <a:bodyPr>
              <a:spAutoFit/>
            </a:bodyPr>
            <a:lstStyle/>
            <a:p>
              <a:r>
                <a:rPr lang="en-US" b="1" u="sng">
                  <a:latin typeface="Calibri" pitchFamily="34" charset="0"/>
                </a:rPr>
                <a:t>Example: T002: Q#</a:t>
              </a:r>
              <a:r>
                <a:rPr lang="en-US" b="1">
                  <a:latin typeface="Calibri" pitchFamily="34" charset="0"/>
                </a:rPr>
                <a:t>11)</a:t>
              </a:r>
              <a:r>
                <a:rPr lang="en-US">
                  <a:latin typeface="Calibri" pitchFamily="34" charset="0"/>
                </a:rPr>
                <a:t> In a constant-volume gas thermometer, the pressure is 0.019 atm at 100 degrees Celsius. Find the temperature when the  pressure is 0.027 atm</a:t>
              </a:r>
              <a:r>
                <a:rPr lang="en-US" b="1">
                  <a:latin typeface="Calibri" pitchFamily="34" charset="0"/>
                </a:rPr>
                <a:t>. (Ans:  257</a:t>
              </a:r>
              <a:r>
                <a:rPr lang="en-US" b="1" baseline="30000">
                  <a:latin typeface="Calibri" pitchFamily="34" charset="0"/>
                </a:rPr>
                <a:t>0</a:t>
              </a:r>
              <a:r>
                <a:rPr lang="en-US" b="1">
                  <a:latin typeface="Calibri" pitchFamily="34" charset="0"/>
                </a:rPr>
                <a:t>C).</a:t>
              </a:r>
              <a:r>
                <a:rPr lang="en-US">
                  <a:latin typeface="Calibri" pitchFamily="34" charset="0"/>
                </a:rPr>
                <a:t> </a:t>
              </a:r>
            </a:p>
          </p:txBody>
        </p:sp>
        <p:sp>
          <p:nvSpPr>
            <p:cNvPr id="3103" name="TextBox 78"/>
            <p:cNvSpPr txBox="1">
              <a:spLocks noChangeArrowheads="1"/>
            </p:cNvSpPr>
            <p:nvPr/>
          </p:nvSpPr>
          <p:spPr bwMode="auto">
            <a:xfrm>
              <a:off x="5029200" y="5486400"/>
              <a:ext cx="2467342" cy="646331"/>
            </a:xfrm>
            <a:prstGeom prst="rect">
              <a:avLst/>
            </a:prstGeom>
            <a:noFill/>
            <a:ln w="9525">
              <a:noFill/>
              <a:miter lim="800000"/>
              <a:headEnd/>
              <a:tailEnd/>
            </a:ln>
          </p:spPr>
          <p:txBody>
            <a:bodyPr wrap="none">
              <a:spAutoFit/>
            </a:bodyPr>
            <a:lstStyle/>
            <a:p>
              <a:r>
                <a:rPr lang="en-US" i="1">
                  <a:latin typeface="Calibri" pitchFamily="34" charset="0"/>
                </a:rPr>
                <a:t>P</a:t>
              </a:r>
              <a:r>
                <a:rPr lang="en-US" i="1" baseline="-25000">
                  <a:latin typeface="Calibri" pitchFamily="34" charset="0"/>
                </a:rPr>
                <a:t>i</a:t>
              </a:r>
              <a:r>
                <a:rPr lang="en-US" i="1">
                  <a:latin typeface="Calibri" pitchFamily="34" charset="0"/>
                </a:rPr>
                <a:t> = 0.019 atm, T</a:t>
              </a:r>
              <a:r>
                <a:rPr lang="en-US" i="1" baseline="-25000">
                  <a:latin typeface="Calibri" pitchFamily="34" charset="0"/>
                </a:rPr>
                <a:t>i</a:t>
              </a:r>
              <a:r>
                <a:rPr lang="en-US" i="1">
                  <a:latin typeface="Calibri" pitchFamily="34" charset="0"/>
                </a:rPr>
                <a:t> = 100C</a:t>
              </a:r>
            </a:p>
            <a:p>
              <a:r>
                <a:rPr lang="en-US" i="1">
                  <a:latin typeface="Calibri" pitchFamily="34" charset="0"/>
                </a:rPr>
                <a:t>P</a:t>
              </a:r>
              <a:r>
                <a:rPr lang="en-US" i="1" baseline="-25000">
                  <a:latin typeface="Calibri" pitchFamily="34" charset="0"/>
                </a:rPr>
                <a:t>f</a:t>
              </a:r>
              <a:r>
                <a:rPr lang="en-US" i="1">
                  <a:latin typeface="Calibri" pitchFamily="34" charset="0"/>
                </a:rPr>
                <a:t> = 0.027 atm, T</a:t>
              </a:r>
              <a:r>
                <a:rPr lang="en-US" i="1" baseline="-25000">
                  <a:latin typeface="Calibri" pitchFamily="34" charset="0"/>
                </a:rPr>
                <a:t>f</a:t>
              </a:r>
              <a:r>
                <a:rPr lang="en-US" i="1">
                  <a:latin typeface="Calibri" pitchFamily="34" charset="0"/>
                </a:rPr>
                <a:t> = ?</a:t>
              </a:r>
            </a:p>
          </p:txBody>
        </p:sp>
      </p:grpSp>
      <p:sp>
        <p:nvSpPr>
          <p:cNvPr id="44" name="TextBox 43"/>
          <p:cNvSpPr txBox="1"/>
          <p:nvPr/>
        </p:nvSpPr>
        <p:spPr>
          <a:xfrm>
            <a:off x="2971800" y="685800"/>
            <a:ext cx="3048000" cy="646331"/>
          </a:xfrm>
          <a:prstGeom prst="rect">
            <a:avLst/>
          </a:prstGeom>
          <a:noFill/>
        </p:spPr>
        <p:txBody>
          <a:bodyPr wrap="square" rtlCol="0">
            <a:spAutoFit/>
          </a:bodyPr>
          <a:lstStyle/>
          <a:p>
            <a:pPr algn="ctr"/>
            <a:r>
              <a:rPr lang="en-US" b="1" dirty="0">
                <a:solidFill>
                  <a:srgbClr val="FF0000"/>
                </a:solidFill>
                <a:latin typeface="+mn-lt"/>
              </a:rPr>
              <a:t>Change Pressure and Temperature at fixed volume</a:t>
            </a:r>
          </a:p>
        </p:txBody>
      </p:sp>
      <p:sp>
        <p:nvSpPr>
          <p:cNvPr id="54" name="Down Arrow 53"/>
          <p:cNvSpPr/>
          <p:nvPr/>
        </p:nvSpPr>
        <p:spPr>
          <a:xfrm>
            <a:off x="4343400" y="2438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95"/>
          <p:cNvGrpSpPr>
            <a:grpSpLocks/>
          </p:cNvGrpSpPr>
          <p:nvPr/>
        </p:nvGrpSpPr>
        <p:grpSpPr bwMode="auto">
          <a:xfrm>
            <a:off x="5867400" y="3429000"/>
            <a:ext cx="3260829" cy="1143000"/>
            <a:chOff x="76200" y="1524000"/>
            <a:chExt cx="3260829" cy="1143000"/>
          </a:xfrm>
        </p:grpSpPr>
        <p:sp>
          <p:nvSpPr>
            <p:cNvPr id="59" name="Rectangle 58"/>
            <p:cNvSpPr/>
            <p:nvPr/>
          </p:nvSpPr>
          <p:spPr>
            <a:xfrm>
              <a:off x="152400" y="1524000"/>
              <a:ext cx="3124200" cy="114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0" name="Group 93"/>
            <p:cNvGrpSpPr>
              <a:grpSpLocks/>
            </p:cNvGrpSpPr>
            <p:nvPr/>
          </p:nvGrpSpPr>
          <p:grpSpPr bwMode="auto">
            <a:xfrm>
              <a:off x="533400" y="1981200"/>
              <a:ext cx="2438400" cy="609600"/>
              <a:chOff x="533400" y="3733800"/>
              <a:chExt cx="2438400" cy="609600"/>
            </a:xfrm>
          </p:grpSpPr>
          <p:sp>
            <p:nvSpPr>
              <p:cNvPr id="62" name="Rectangle 61"/>
              <p:cNvSpPr/>
              <p:nvPr/>
            </p:nvSpPr>
            <p:spPr>
              <a:xfrm>
                <a:off x="533400" y="3733800"/>
                <a:ext cx="2438400" cy="609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3" name="Object 7"/>
              <p:cNvGraphicFramePr>
                <a:graphicFrameLocks noChangeAspect="1"/>
              </p:cNvGraphicFramePr>
              <p:nvPr/>
            </p:nvGraphicFramePr>
            <p:xfrm>
              <a:off x="952500" y="3914775"/>
              <a:ext cx="1522413" cy="298450"/>
            </p:xfrm>
            <a:graphic>
              <a:graphicData uri="http://schemas.openxmlformats.org/presentationml/2006/ole">
                <mc:AlternateContent xmlns:mc="http://schemas.openxmlformats.org/markup-compatibility/2006">
                  <mc:Choice xmlns:v="urn:schemas-microsoft-com:vml" Requires="v">
                    <p:oleObj spid="_x0000_s6147" name="Equation" r:id="rId6" imgW="863280" imgH="177480" progId="Equation.3">
                      <p:embed/>
                    </p:oleObj>
                  </mc:Choice>
                  <mc:Fallback>
                    <p:oleObj name="Equation" r:id="rId6" imgW="863280" imgH="177480" progId="Equation.3">
                      <p:embed/>
                      <p:pic>
                        <p:nvPicPr>
                          <p:cNvPr id="63"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00" y="3914775"/>
                            <a:ext cx="1522413"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 name="Rectangle 90"/>
            <p:cNvSpPr>
              <a:spLocks noChangeArrowheads="1"/>
            </p:cNvSpPr>
            <p:nvPr/>
          </p:nvSpPr>
          <p:spPr bwMode="auto">
            <a:xfrm>
              <a:off x="76200" y="1597223"/>
              <a:ext cx="3260829" cy="307777"/>
            </a:xfrm>
            <a:prstGeom prst="rect">
              <a:avLst/>
            </a:prstGeom>
            <a:noFill/>
            <a:ln w="9525">
              <a:noFill/>
              <a:miter lim="800000"/>
              <a:headEnd/>
              <a:tailEnd/>
            </a:ln>
          </p:spPr>
          <p:txBody>
            <a:bodyPr wrap="none">
              <a:spAutoFit/>
            </a:bodyPr>
            <a:lstStyle/>
            <a:p>
              <a:r>
                <a:rPr lang="en-US" sz="1400" b="1" dirty="0">
                  <a:latin typeface="Comic Sans MS" pitchFamily="66" charset="0"/>
                </a:rPr>
                <a:t>Work done in </a:t>
              </a:r>
              <a:r>
                <a:rPr lang="en-US" sz="1400" b="1" dirty="0" err="1">
                  <a:latin typeface="Comic Sans MS" pitchFamily="66" charset="0"/>
                </a:rPr>
                <a:t>isovolumetric</a:t>
              </a:r>
              <a:r>
                <a:rPr lang="en-US" sz="1400" b="1" dirty="0">
                  <a:latin typeface="Comic Sans MS" pitchFamily="66" charset="0"/>
                </a:rPr>
                <a:t> process</a:t>
              </a:r>
              <a:endParaRPr lang="en-US" sz="1400" dirty="0">
                <a:latin typeface="Calibri" pitchFamily="34" charset="0"/>
              </a:endParaRPr>
            </a:p>
          </p:txBody>
        </p:sp>
      </p:gr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FD16E594-EF6B-43CA-91BB-4C4111204556}"/>
                  </a:ext>
                </a:extLst>
              </p:cNvPr>
              <p:cNvSpPr txBox="1"/>
              <p:nvPr/>
            </p:nvSpPr>
            <p:spPr>
              <a:xfrm>
                <a:off x="4007034" y="1470877"/>
                <a:ext cx="1199879" cy="565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b="0" i="1" smtClean="0">
                                  <a:latin typeface="Cambria Math" panose="02040503050406030204" pitchFamily="18" charset="0"/>
                                </a:rPr>
                                <m:t>𝑃𝑉</m:t>
                              </m:r>
                            </m:e>
                            <m:sub/>
                          </m:sSub>
                        </m:num>
                        <m:den>
                          <m:r>
                            <a:rPr lang="en-US" b="0" i="1" smtClean="0">
                              <a:latin typeface="Cambria Math" panose="02040503050406030204" pitchFamily="18" charset="0"/>
                            </a:rPr>
                            <m:t>𝑇</m:t>
                          </m:r>
                        </m:den>
                      </m:f>
                    </m:oMath>
                  </m:oMathPara>
                </a14:m>
                <a:endParaRPr lang="en-US" dirty="0"/>
              </a:p>
            </p:txBody>
          </p:sp>
        </mc:Choice>
        <mc:Fallback xmlns="">
          <p:sp>
            <p:nvSpPr>
              <p:cNvPr id="52" name="TextBox 51">
                <a:extLst>
                  <a:ext uri="{FF2B5EF4-FFF2-40B4-BE49-F238E27FC236}">
                    <a16:creationId xmlns:a16="http://schemas.microsoft.com/office/drawing/2014/main" id="{FD16E594-EF6B-43CA-91BB-4C4111204556}"/>
                  </a:ext>
                </a:extLst>
              </p:cNvPr>
              <p:cNvSpPr txBox="1">
                <a:spLocks noRot="1" noChangeAspect="1" noMove="1" noResize="1" noEditPoints="1" noAdjustHandles="1" noChangeArrowheads="1" noChangeShapeType="1" noTextEdit="1"/>
              </p:cNvSpPr>
              <p:nvPr/>
            </p:nvSpPr>
            <p:spPr>
              <a:xfrm>
                <a:off x="4007034" y="1470877"/>
                <a:ext cx="1199879" cy="56534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35C8B3ED-A008-496C-BB76-DCF548E52058}"/>
                  </a:ext>
                </a:extLst>
              </p:cNvPr>
              <p:cNvSpPr txBox="1"/>
              <p:nvPr/>
            </p:nvSpPr>
            <p:spPr>
              <a:xfrm>
                <a:off x="3791606" y="1477024"/>
                <a:ext cx="1560788" cy="5653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b="0" i="1" smtClean="0">
                                  <a:latin typeface="Cambria Math" panose="02040503050406030204" pitchFamily="18" charset="0"/>
                                </a:rPr>
                                <m:t>𝑃𝑉</m:t>
                              </m:r>
                            </m:e>
                            <m:sub>
                              <m:r>
                                <a:rPr lang="en-US" b="0" i="1" smtClean="0">
                                  <a:latin typeface="Cambria Math" panose="02040503050406030204" pitchFamily="18" charset="0"/>
                                </a:rPr>
                                <m:t>𝑜</m:t>
                              </m:r>
                            </m:sub>
                          </m:sSub>
                        </m:num>
                        <m:den>
                          <m:r>
                            <a:rPr lang="en-US" b="0" i="1" smtClean="0">
                              <a:latin typeface="Cambria Math" panose="02040503050406030204" pitchFamily="18" charset="0"/>
                            </a:rPr>
                            <m:t>𝑇</m:t>
                          </m:r>
                        </m:den>
                      </m:f>
                    </m:oMath>
                  </m:oMathPara>
                </a14:m>
                <a:endParaRPr lang="en-US" dirty="0"/>
              </a:p>
            </p:txBody>
          </p:sp>
        </mc:Choice>
        <mc:Fallback xmlns="">
          <p:sp>
            <p:nvSpPr>
              <p:cNvPr id="55" name="TextBox 54">
                <a:extLst>
                  <a:ext uri="{FF2B5EF4-FFF2-40B4-BE49-F238E27FC236}">
                    <a16:creationId xmlns:a16="http://schemas.microsoft.com/office/drawing/2014/main" id="{35C8B3ED-A008-496C-BB76-DCF548E52058}"/>
                  </a:ext>
                </a:extLst>
              </p:cNvPr>
              <p:cNvSpPr txBox="1">
                <a:spLocks noRot="1" noChangeAspect="1" noMove="1" noResize="1" noEditPoints="1" noAdjustHandles="1" noChangeArrowheads="1" noChangeShapeType="1" noTextEdit="1"/>
              </p:cNvSpPr>
              <p:nvPr/>
            </p:nvSpPr>
            <p:spPr>
              <a:xfrm>
                <a:off x="3791606" y="1477024"/>
                <a:ext cx="1560788" cy="565348"/>
              </a:xfrm>
              <a:prstGeom prst="rect">
                <a:avLst/>
              </a:prstGeom>
              <a:blipFill>
                <a:blip r:embed="rId9"/>
                <a:stretch>
                  <a:fillRect/>
                </a:stretch>
              </a:blipFill>
            </p:spPr>
            <p:txBody>
              <a:bodyPr/>
              <a:lstStyle/>
              <a:p>
                <a:r>
                  <a:rPr lang="en-US">
                    <a:noFill/>
                  </a:rPr>
                  <a:t> </a:t>
                </a:r>
              </a:p>
            </p:txBody>
          </p:sp>
        </mc:Fallback>
      </mc:AlternateContent>
      <p:grpSp>
        <p:nvGrpSpPr>
          <p:cNvPr id="56" name="Group 55">
            <a:extLst>
              <a:ext uri="{FF2B5EF4-FFF2-40B4-BE49-F238E27FC236}">
                <a16:creationId xmlns:a16="http://schemas.microsoft.com/office/drawing/2014/main" id="{3AD7A088-9EA3-4F1E-B6D3-6D4B1E005D96}"/>
              </a:ext>
            </a:extLst>
          </p:cNvPr>
          <p:cNvGrpSpPr/>
          <p:nvPr/>
        </p:nvGrpSpPr>
        <p:grpSpPr>
          <a:xfrm>
            <a:off x="4235847" y="1446007"/>
            <a:ext cx="933236" cy="266700"/>
            <a:chOff x="4444340" y="1452073"/>
            <a:chExt cx="933236" cy="266700"/>
          </a:xfrm>
        </p:grpSpPr>
        <p:cxnSp>
          <p:nvCxnSpPr>
            <p:cNvPr id="57" name="Straight Connector 56">
              <a:extLst>
                <a:ext uri="{FF2B5EF4-FFF2-40B4-BE49-F238E27FC236}">
                  <a16:creationId xmlns:a16="http://schemas.microsoft.com/office/drawing/2014/main" id="{EFC5D2B6-637C-4931-8538-6FE669203D88}"/>
                </a:ext>
              </a:extLst>
            </p:cNvPr>
            <p:cNvCxnSpPr/>
            <p:nvPr/>
          </p:nvCxnSpPr>
          <p:spPr>
            <a:xfrm flipH="1">
              <a:off x="4444340"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043D6D0-18C2-44DE-8AC0-49D11B51F0D3}"/>
                </a:ext>
              </a:extLst>
            </p:cNvPr>
            <p:cNvCxnSpPr/>
            <p:nvPr/>
          </p:nvCxnSpPr>
          <p:spPr>
            <a:xfrm flipH="1">
              <a:off x="5072776"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35280754-CDA6-4CA8-A046-52C7915D1641}"/>
                  </a:ext>
                </a:extLst>
              </p:cNvPr>
              <p:cNvSpPr txBox="1"/>
              <p:nvPr/>
            </p:nvSpPr>
            <p:spPr>
              <a:xfrm>
                <a:off x="3715406" y="2951481"/>
                <a:ext cx="1770994" cy="5653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𝑃</m:t>
                          </m:r>
                        </m:num>
                        <m:den>
                          <m:r>
                            <a:rPr lang="en-US" b="0" i="1" smtClean="0">
                              <a:latin typeface="Cambria Math" panose="02040503050406030204" pitchFamily="18" charset="0"/>
                            </a:rPr>
                            <m:t>𝑇</m:t>
                          </m:r>
                        </m:den>
                      </m:f>
                    </m:oMath>
                  </m:oMathPara>
                </a14:m>
                <a:endParaRPr lang="en-US" dirty="0"/>
              </a:p>
            </p:txBody>
          </p:sp>
        </mc:Choice>
        <mc:Fallback xmlns="">
          <p:sp>
            <p:nvSpPr>
              <p:cNvPr id="65" name="TextBox 64">
                <a:extLst>
                  <a:ext uri="{FF2B5EF4-FFF2-40B4-BE49-F238E27FC236}">
                    <a16:creationId xmlns:a16="http://schemas.microsoft.com/office/drawing/2014/main" id="{35280754-CDA6-4CA8-A046-52C7915D1641}"/>
                  </a:ext>
                </a:extLst>
              </p:cNvPr>
              <p:cNvSpPr txBox="1">
                <a:spLocks noRot="1" noChangeAspect="1" noMove="1" noResize="1" noEditPoints="1" noAdjustHandles="1" noChangeArrowheads="1" noChangeShapeType="1" noTextEdit="1"/>
              </p:cNvSpPr>
              <p:nvPr/>
            </p:nvSpPr>
            <p:spPr>
              <a:xfrm>
                <a:off x="3715406" y="2951481"/>
                <a:ext cx="1770994" cy="565348"/>
              </a:xfrm>
              <a:prstGeom prst="rect">
                <a:avLst/>
              </a:prstGeom>
              <a:blipFill>
                <a:blip r:embed="rId10"/>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1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1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14"/>
                                        </p:tgtEl>
                                        <p:attrNameLst>
                                          <p:attrName>ppt_x</p:attrName>
                                          <p:attrName>ppt_y</p:attrName>
                                        </p:attrNameLst>
                                      </p:cBhvr>
                                      <p:rCtr x="800" y="6200"/>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15"/>
                                        </p:tgtEl>
                                        <p:attrNameLst>
                                          <p:attrName>ppt_x</p:attrName>
                                          <p:attrName>ppt_y</p:attrName>
                                        </p:attrNameLst>
                                      </p:cBhvr>
                                      <p:rCtr x="2800" y="1500"/>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16"/>
                                        </p:tgtEl>
                                        <p:attrNameLst>
                                          <p:attrName>ppt_x</p:attrName>
                                          <p:attrName>ppt_y</p:attrName>
                                        </p:attrNameLst>
                                      </p:cBhvr>
                                      <p:rCtr x="-100" y="6200"/>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17"/>
                                        </p:tgtEl>
                                        <p:attrNameLst>
                                          <p:attrName>ppt_x</p:attrName>
                                          <p:attrName>ppt_y</p:attrName>
                                        </p:attrNameLst>
                                      </p:cBhvr>
                                      <p:rCtr x="2900" y="500"/>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18"/>
                                        </p:tgtEl>
                                        <p:attrNameLst>
                                          <p:attrName>ppt_x</p:attrName>
                                          <p:attrName>ppt_y</p:attrName>
                                        </p:attrNameLst>
                                      </p:cBhvr>
                                      <p:rCtr x="-600" y="6200"/>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19"/>
                                        </p:tgtEl>
                                        <p:attrNameLst>
                                          <p:attrName>ppt_x</p:attrName>
                                          <p:attrName>ppt_y</p:attrName>
                                        </p:attrNameLst>
                                      </p:cBhvr>
                                      <p:rCtr x="3100" y="1600"/>
                                    </p:animMotion>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0"/>
                                        <p:tgtEl>
                                          <p:spTgt spid="20"/>
                                        </p:tgtEl>
                                      </p:cBhvr>
                                    </p:animEffect>
                                  </p:childTnLst>
                                </p:cTn>
                              </p:par>
                            </p:childTnLst>
                          </p:cTn>
                        </p:par>
                        <p:par>
                          <p:cTn id="42" fill="hold">
                            <p:stCondLst>
                              <p:cond delay="5000"/>
                            </p:stCondLst>
                            <p:childTnLst>
                              <p:par>
                                <p:cTn id="43" presetID="1" presetClass="exit" presetSubtype="0" fill="hold" nodeType="after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3"/>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4"/>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7"/>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8"/>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9"/>
                                        </p:tgtEl>
                                        <p:attrNameLst>
                                          <p:attrName>style.visibility</p:attrName>
                                        </p:attrNameLst>
                                      </p:cBhvr>
                                      <p:to>
                                        <p:strVal val="hidden"/>
                                      </p:to>
                                    </p:set>
                                  </p:childTnLst>
                                </p:cTn>
                              </p:par>
                              <p:par>
                                <p:cTn id="59" presetID="1" presetClass="entr" presetSubtype="0" fill="hold" grpId="1"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76" dur="1000" fill="hold"/>
                                        <p:tgtEl>
                                          <p:spTgt spid="29"/>
                                        </p:tgtEl>
                                        <p:attrNameLst>
                                          <p:attrName>ppt_x</p:attrName>
                                          <p:attrName>ppt_y</p:attrName>
                                        </p:attrNameLst>
                                      </p:cBhvr>
                                    </p:animMotion>
                                  </p:childTnLst>
                                </p:cTn>
                              </p:par>
                              <p:par>
                                <p:cTn id="7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78" dur="1000" fill="hold"/>
                                        <p:tgtEl>
                                          <p:spTgt spid="30"/>
                                        </p:tgtEl>
                                        <p:attrNameLst>
                                          <p:attrName>ppt_x</p:attrName>
                                          <p:attrName>ppt_y</p:attrName>
                                        </p:attrNameLst>
                                      </p:cBhvr>
                                    </p:animMotion>
                                  </p:childTnLst>
                                </p:cTn>
                              </p:par>
                              <p:par>
                                <p:cTn id="7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80" dur="1000" fill="hold"/>
                                        <p:tgtEl>
                                          <p:spTgt spid="31"/>
                                        </p:tgtEl>
                                        <p:attrNameLst>
                                          <p:attrName>ppt_x</p:attrName>
                                          <p:attrName>ppt_y</p:attrName>
                                        </p:attrNameLst>
                                      </p:cBhvr>
                                      <p:rCtr x="800" y="6200"/>
                                    </p:animMotion>
                                  </p:childTnLst>
                                </p:cTn>
                              </p:par>
                              <p:par>
                                <p:cTn id="8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82" dur="1000" fill="hold"/>
                                        <p:tgtEl>
                                          <p:spTgt spid="32"/>
                                        </p:tgtEl>
                                        <p:attrNameLst>
                                          <p:attrName>ppt_x</p:attrName>
                                          <p:attrName>ppt_y</p:attrName>
                                        </p:attrNameLst>
                                      </p:cBhvr>
                                      <p:rCtr x="2800" y="1500"/>
                                    </p:animMotion>
                                  </p:childTnLst>
                                </p:cTn>
                              </p:par>
                              <p:par>
                                <p:cTn id="8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84" dur="1000" fill="hold"/>
                                        <p:tgtEl>
                                          <p:spTgt spid="33"/>
                                        </p:tgtEl>
                                        <p:attrNameLst>
                                          <p:attrName>ppt_x</p:attrName>
                                          <p:attrName>ppt_y</p:attrName>
                                        </p:attrNameLst>
                                      </p:cBhvr>
                                      <p:rCtr x="-100" y="6200"/>
                                    </p:animMotion>
                                  </p:childTnLst>
                                </p:cTn>
                              </p:par>
                              <p:par>
                                <p:cTn id="8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86" dur="1000" fill="hold"/>
                                        <p:tgtEl>
                                          <p:spTgt spid="34"/>
                                        </p:tgtEl>
                                        <p:attrNameLst>
                                          <p:attrName>ppt_x</p:attrName>
                                          <p:attrName>ppt_y</p:attrName>
                                        </p:attrNameLst>
                                      </p:cBhvr>
                                      <p:rCtr x="2900" y="500"/>
                                    </p:animMotion>
                                  </p:childTnLst>
                                </p:cTn>
                              </p:par>
                              <p:par>
                                <p:cTn id="8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88" dur="1000" fill="hold"/>
                                        <p:tgtEl>
                                          <p:spTgt spid="35"/>
                                        </p:tgtEl>
                                        <p:attrNameLst>
                                          <p:attrName>ppt_x</p:attrName>
                                          <p:attrName>ppt_y</p:attrName>
                                        </p:attrNameLst>
                                      </p:cBhvr>
                                      <p:rCtr x="-600" y="6200"/>
                                    </p:animMotion>
                                  </p:childTnLst>
                                </p:cTn>
                              </p:par>
                              <p:par>
                                <p:cTn id="8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90" dur="1000" fill="hold"/>
                                        <p:tgtEl>
                                          <p:spTgt spid="36"/>
                                        </p:tgtEl>
                                        <p:attrNameLst>
                                          <p:attrName>ppt_x</p:attrName>
                                          <p:attrName>ppt_y</p:attrName>
                                        </p:attrNameLst>
                                      </p:cBhvr>
                                      <p:rCtr x="3100" y="1600"/>
                                    </p:animMotion>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54" grpId="0" animBg="1"/>
      <p:bldP spid="52" grpId="0"/>
      <p:bldP spid="55"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0">
            <a:extLst>
              <a:ext uri="{FF2B5EF4-FFF2-40B4-BE49-F238E27FC236}">
                <a16:creationId xmlns:a16="http://schemas.microsoft.com/office/drawing/2014/main" id="{189B1DE3-9B88-48E9-B693-E29D654D7E35}"/>
              </a:ext>
            </a:extLst>
          </p:cNvPr>
          <p:cNvGrpSpPr>
            <a:grpSpLocks/>
          </p:cNvGrpSpPr>
          <p:nvPr/>
        </p:nvGrpSpPr>
        <p:grpSpPr bwMode="auto">
          <a:xfrm>
            <a:off x="5562600" y="152400"/>
            <a:ext cx="3352800" cy="3581400"/>
            <a:chOff x="3810000" y="4114800"/>
            <a:chExt cx="5105400" cy="2186152"/>
          </a:xfrm>
        </p:grpSpPr>
        <p:sp>
          <p:nvSpPr>
            <p:cNvPr id="3" name="Rectangle 2">
              <a:extLst>
                <a:ext uri="{FF2B5EF4-FFF2-40B4-BE49-F238E27FC236}">
                  <a16:creationId xmlns:a16="http://schemas.microsoft.com/office/drawing/2014/main" id="{983DEA4C-E4C0-4C48-96DC-76757321080E}"/>
                </a:ext>
              </a:extLst>
            </p:cNvPr>
            <p:cNvSpPr/>
            <p:nvPr/>
          </p:nvSpPr>
          <p:spPr>
            <a:xfrm>
              <a:off x="3810000" y="4114800"/>
              <a:ext cx="5105400" cy="21861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77">
              <a:extLst>
                <a:ext uri="{FF2B5EF4-FFF2-40B4-BE49-F238E27FC236}">
                  <a16:creationId xmlns:a16="http://schemas.microsoft.com/office/drawing/2014/main" id="{A255CDAC-1339-42A3-B133-CBFE95CA643B}"/>
                </a:ext>
              </a:extLst>
            </p:cNvPr>
            <p:cNvSpPr>
              <a:spLocks noChangeArrowheads="1"/>
            </p:cNvSpPr>
            <p:nvPr/>
          </p:nvSpPr>
          <p:spPr bwMode="auto">
            <a:xfrm>
              <a:off x="3962400" y="4191000"/>
              <a:ext cx="4953000" cy="1324501"/>
            </a:xfrm>
            <a:prstGeom prst="rect">
              <a:avLst/>
            </a:prstGeom>
            <a:noFill/>
            <a:ln w="9525">
              <a:noFill/>
              <a:miter lim="800000"/>
              <a:headEnd/>
              <a:tailEnd/>
            </a:ln>
          </p:spPr>
          <p:txBody>
            <a:bodyPr>
              <a:spAutoFit/>
            </a:bodyPr>
            <a:lstStyle/>
            <a:p>
              <a:r>
                <a:rPr lang="en-US" b="1" u="sng">
                  <a:latin typeface="Calibri" pitchFamily="34" charset="0"/>
                </a:rPr>
                <a:t>Example: T002: Q#</a:t>
              </a:r>
              <a:r>
                <a:rPr lang="en-US" b="1">
                  <a:latin typeface="Calibri" pitchFamily="34" charset="0"/>
                </a:rPr>
                <a:t>11)</a:t>
              </a:r>
              <a:r>
                <a:rPr lang="en-US">
                  <a:latin typeface="Calibri" pitchFamily="34" charset="0"/>
                </a:rPr>
                <a:t> In a constant-volume gas thermometer, the pressure is 0.019 atm at 100 degrees Celsius. Find the temperature when the  pressure is 0.027 atm</a:t>
              </a:r>
              <a:r>
                <a:rPr lang="en-US" b="1">
                  <a:latin typeface="Calibri" pitchFamily="34" charset="0"/>
                </a:rPr>
                <a:t>. (Ans:  257</a:t>
              </a:r>
              <a:r>
                <a:rPr lang="en-US" b="1" baseline="30000">
                  <a:latin typeface="Calibri" pitchFamily="34" charset="0"/>
                </a:rPr>
                <a:t>0</a:t>
              </a:r>
              <a:r>
                <a:rPr lang="en-US" b="1">
                  <a:latin typeface="Calibri" pitchFamily="34" charset="0"/>
                </a:rPr>
                <a:t>C).</a:t>
              </a:r>
              <a:r>
                <a:rPr lang="en-US">
                  <a:latin typeface="Calibri" pitchFamily="34" charset="0"/>
                </a:rPr>
                <a:t> </a:t>
              </a:r>
            </a:p>
          </p:txBody>
        </p:sp>
        <p:sp>
          <p:nvSpPr>
            <p:cNvPr id="5" name="TextBox 78">
              <a:extLst>
                <a:ext uri="{FF2B5EF4-FFF2-40B4-BE49-F238E27FC236}">
                  <a16:creationId xmlns:a16="http://schemas.microsoft.com/office/drawing/2014/main" id="{5382B1F6-1CB9-42A4-923C-872010EC429E}"/>
                </a:ext>
              </a:extLst>
            </p:cNvPr>
            <p:cNvSpPr txBox="1">
              <a:spLocks noChangeArrowheads="1"/>
            </p:cNvSpPr>
            <p:nvPr/>
          </p:nvSpPr>
          <p:spPr bwMode="auto">
            <a:xfrm>
              <a:off x="5029200" y="5486400"/>
              <a:ext cx="2467342" cy="646331"/>
            </a:xfrm>
            <a:prstGeom prst="rect">
              <a:avLst/>
            </a:prstGeom>
            <a:noFill/>
            <a:ln w="9525">
              <a:noFill/>
              <a:miter lim="800000"/>
              <a:headEnd/>
              <a:tailEnd/>
            </a:ln>
          </p:spPr>
          <p:txBody>
            <a:bodyPr wrap="none">
              <a:spAutoFit/>
            </a:bodyPr>
            <a:lstStyle/>
            <a:p>
              <a:r>
                <a:rPr lang="en-US" i="1">
                  <a:latin typeface="Calibri" pitchFamily="34" charset="0"/>
                </a:rPr>
                <a:t>P</a:t>
              </a:r>
              <a:r>
                <a:rPr lang="en-US" i="1" baseline="-25000">
                  <a:latin typeface="Calibri" pitchFamily="34" charset="0"/>
                </a:rPr>
                <a:t>i</a:t>
              </a:r>
              <a:r>
                <a:rPr lang="en-US" i="1">
                  <a:latin typeface="Calibri" pitchFamily="34" charset="0"/>
                </a:rPr>
                <a:t> = 0.019 atm, T</a:t>
              </a:r>
              <a:r>
                <a:rPr lang="en-US" i="1" baseline="-25000">
                  <a:latin typeface="Calibri" pitchFamily="34" charset="0"/>
                </a:rPr>
                <a:t>i</a:t>
              </a:r>
              <a:r>
                <a:rPr lang="en-US" i="1">
                  <a:latin typeface="Calibri" pitchFamily="34" charset="0"/>
                </a:rPr>
                <a:t> = 100C</a:t>
              </a:r>
            </a:p>
            <a:p>
              <a:r>
                <a:rPr lang="en-US" i="1">
                  <a:latin typeface="Calibri" pitchFamily="34" charset="0"/>
                </a:rPr>
                <a:t>P</a:t>
              </a:r>
              <a:r>
                <a:rPr lang="en-US" i="1" baseline="-25000">
                  <a:latin typeface="Calibri" pitchFamily="34" charset="0"/>
                </a:rPr>
                <a:t>f</a:t>
              </a:r>
              <a:r>
                <a:rPr lang="en-US" i="1">
                  <a:latin typeface="Calibri" pitchFamily="34" charset="0"/>
                </a:rPr>
                <a:t> = 0.027 atm, T</a:t>
              </a:r>
              <a:r>
                <a:rPr lang="en-US" i="1" baseline="-25000">
                  <a:latin typeface="Calibri" pitchFamily="34" charset="0"/>
                </a:rPr>
                <a:t>f</a:t>
              </a:r>
              <a:r>
                <a:rPr lang="en-US" i="1">
                  <a:latin typeface="Calibri" pitchFamily="34" charset="0"/>
                </a:rPr>
                <a:t> = ?</a:t>
              </a:r>
            </a:p>
          </p:txBody>
        </p:sp>
      </p:grpSp>
    </p:spTree>
    <p:extLst>
      <p:ext uri="{BB962C8B-B14F-4D97-AF65-F5344CB8AC3E}">
        <p14:creationId xmlns:p14="http://schemas.microsoft.com/office/powerpoint/2010/main" val="216460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lstStyle/>
          <a:p>
            <a:r>
              <a:rPr lang="en-US" dirty="0">
                <a:latin typeface="Comic Sans MS" pitchFamily="66" charset="0"/>
              </a:rPr>
              <a:t>Lecture 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1020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19.4: Pressure Temperature and RMS speed</a:t>
            </a:r>
            <a:endParaRPr lang="en-US" sz="2800" b="1" u="sng" dirty="0">
              <a:solidFill>
                <a:srgbClr val="00B0F0"/>
              </a:solidFill>
              <a:latin typeface="+mj-lt"/>
              <a:ea typeface="+mj-ea"/>
              <a:cs typeface="+mj-cs"/>
            </a:endParaRPr>
          </a:p>
        </p:txBody>
      </p:sp>
      <p:grpSp>
        <p:nvGrpSpPr>
          <p:cNvPr id="8210" name="Group 43"/>
          <p:cNvGrpSpPr>
            <a:grpSpLocks/>
          </p:cNvGrpSpPr>
          <p:nvPr/>
        </p:nvGrpSpPr>
        <p:grpSpPr bwMode="auto">
          <a:xfrm>
            <a:off x="228600" y="1066800"/>
            <a:ext cx="2286000" cy="2514600"/>
            <a:chOff x="5257800" y="1905000"/>
            <a:chExt cx="2286000" cy="2514600"/>
          </a:xfrm>
        </p:grpSpPr>
        <p:sp>
          <p:nvSpPr>
            <p:cNvPr id="45" name="Rectangle 4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8211" name="Group 47"/>
          <p:cNvGrpSpPr>
            <a:grpSpLocks/>
          </p:cNvGrpSpPr>
          <p:nvPr/>
        </p:nvGrpSpPr>
        <p:grpSpPr bwMode="auto">
          <a:xfrm>
            <a:off x="533400" y="1219200"/>
            <a:ext cx="1676400" cy="838200"/>
            <a:chOff x="5562600" y="2057400"/>
            <a:chExt cx="1676400" cy="838200"/>
          </a:xfrm>
        </p:grpSpPr>
        <p:sp>
          <p:nvSpPr>
            <p:cNvPr id="49" name="Rectangle 4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ectangle 49"/>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0" name="Oval 59"/>
          <p:cNvSpPr/>
          <p:nvPr/>
        </p:nvSpPr>
        <p:spPr>
          <a:xfrm>
            <a:off x="547688"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ectangle 61"/>
          <p:cNvSpPr/>
          <p:nvPr/>
        </p:nvSpPr>
        <p:spPr>
          <a:xfrm>
            <a:off x="228600" y="32766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Rectangle 87"/>
          <p:cNvSpPr/>
          <p:nvPr/>
        </p:nvSpPr>
        <p:spPr>
          <a:xfrm>
            <a:off x="762000" y="12192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215" name="Group 62"/>
          <p:cNvGrpSpPr>
            <a:grpSpLocks/>
          </p:cNvGrpSpPr>
          <p:nvPr/>
        </p:nvGrpSpPr>
        <p:grpSpPr bwMode="auto">
          <a:xfrm>
            <a:off x="417513" y="2001838"/>
            <a:ext cx="457200" cy="368300"/>
            <a:chOff x="3429000" y="2029264"/>
            <a:chExt cx="457200" cy="369332"/>
          </a:xfrm>
        </p:grpSpPr>
        <p:cxnSp>
          <p:nvCxnSpPr>
            <p:cNvPr id="48" name="Straight Arrow Connector 47"/>
            <p:cNvCxnSpPr/>
            <p:nvPr/>
          </p:nvCxnSpPr>
          <p:spPr>
            <a:xfrm>
              <a:off x="3429000" y="2285567"/>
              <a:ext cx="457200" cy="1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43" name="TextBox 50"/>
            <p:cNvSpPr txBox="1">
              <a:spLocks noChangeArrowheads="1"/>
            </p:cNvSpPr>
            <p:nvPr/>
          </p:nvSpPr>
          <p:spPr bwMode="auto">
            <a:xfrm>
              <a:off x="3581400" y="2029264"/>
              <a:ext cx="288862" cy="369332"/>
            </a:xfrm>
            <a:prstGeom prst="rect">
              <a:avLst/>
            </a:prstGeom>
            <a:noFill/>
            <a:ln w="9525">
              <a:noFill/>
              <a:miter lim="800000"/>
              <a:headEnd/>
              <a:tailEnd/>
            </a:ln>
          </p:spPr>
          <p:txBody>
            <a:bodyPr wrap="none">
              <a:spAutoFit/>
            </a:bodyPr>
            <a:lstStyle/>
            <a:p>
              <a:r>
                <a:rPr lang="en-US" i="1">
                  <a:latin typeface="Calibri" pitchFamily="34" charset="0"/>
                </a:rPr>
                <a:t>v</a:t>
              </a:r>
            </a:p>
          </p:txBody>
        </p:sp>
      </p:grpSp>
      <p:grpSp>
        <p:nvGrpSpPr>
          <p:cNvPr id="8216" name="Group 64"/>
          <p:cNvGrpSpPr>
            <a:grpSpLocks/>
          </p:cNvGrpSpPr>
          <p:nvPr/>
        </p:nvGrpSpPr>
        <p:grpSpPr bwMode="auto">
          <a:xfrm flipH="1">
            <a:off x="1828800" y="1974850"/>
            <a:ext cx="457200" cy="369888"/>
            <a:chOff x="3429000" y="2029264"/>
            <a:chExt cx="457200" cy="369332"/>
          </a:xfrm>
        </p:grpSpPr>
        <p:cxnSp>
          <p:nvCxnSpPr>
            <p:cNvPr id="66" name="Straight Arrow Connector 65"/>
            <p:cNvCxnSpPr/>
            <p:nvPr/>
          </p:nvCxnSpPr>
          <p:spPr>
            <a:xfrm>
              <a:off x="3429000" y="2286052"/>
              <a:ext cx="457200" cy="1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41" name="TextBox 66"/>
            <p:cNvSpPr txBox="1">
              <a:spLocks noChangeArrowheads="1"/>
            </p:cNvSpPr>
            <p:nvPr/>
          </p:nvSpPr>
          <p:spPr bwMode="auto">
            <a:xfrm>
              <a:off x="3436272" y="2029264"/>
              <a:ext cx="357790" cy="369332"/>
            </a:xfrm>
            <a:prstGeom prst="rect">
              <a:avLst/>
            </a:prstGeom>
            <a:noFill/>
            <a:ln w="9525">
              <a:noFill/>
              <a:miter lim="800000"/>
              <a:headEnd/>
              <a:tailEnd/>
            </a:ln>
          </p:spPr>
          <p:txBody>
            <a:bodyPr wrap="none">
              <a:spAutoFit/>
            </a:bodyPr>
            <a:lstStyle/>
            <a:p>
              <a:r>
                <a:rPr lang="en-US" i="1">
                  <a:latin typeface="Calibri" pitchFamily="34" charset="0"/>
                </a:rPr>
                <a:t>-v</a:t>
              </a:r>
            </a:p>
          </p:txBody>
        </p:sp>
      </p:grpSp>
      <p:graphicFrame>
        <p:nvGraphicFramePr>
          <p:cNvPr id="10" name="Object 6"/>
          <p:cNvGraphicFramePr>
            <a:graphicFrameLocks noChangeAspect="1"/>
          </p:cNvGraphicFramePr>
          <p:nvPr/>
        </p:nvGraphicFramePr>
        <p:xfrm>
          <a:off x="2576513" y="973138"/>
          <a:ext cx="2806700" cy="311150"/>
        </p:xfrm>
        <a:graphic>
          <a:graphicData uri="http://schemas.openxmlformats.org/presentationml/2006/ole">
            <mc:AlternateContent xmlns:mc="http://schemas.openxmlformats.org/markup-compatibility/2006">
              <mc:Choice xmlns:v="urn:schemas-microsoft-com:vml" Requires="v">
                <p:oleObj spid="_x0000_s7183" name="معادلة" r:id="rId4" imgW="1968480" imgH="228600" progId="Equation.3">
                  <p:embed/>
                </p:oleObj>
              </mc:Choice>
              <mc:Fallback>
                <p:oleObj name="معادلة" r:id="rId4" imgW="1968480" imgH="228600" progId="Equation.3">
                  <p:embed/>
                  <p:pic>
                    <p:nvPicPr>
                      <p:cNvPr id="10" name="Object 6"/>
                      <p:cNvPicPr>
                        <a:picLocks noChangeAspect="1" noChangeArrowheads="1"/>
                      </p:cNvPicPr>
                      <p:nvPr/>
                    </p:nvPicPr>
                    <p:blipFill>
                      <a:blip r:embed="rId5"/>
                      <a:srcRect/>
                      <a:stretch>
                        <a:fillRect/>
                      </a:stretch>
                    </p:blipFill>
                    <p:spPr bwMode="auto">
                      <a:xfrm>
                        <a:off x="2576513" y="973138"/>
                        <a:ext cx="2806700" cy="31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7"/>
          <p:cNvGraphicFramePr>
            <a:graphicFrameLocks noChangeAspect="1"/>
          </p:cNvGraphicFramePr>
          <p:nvPr/>
        </p:nvGraphicFramePr>
        <p:xfrm>
          <a:off x="2716213" y="1352550"/>
          <a:ext cx="2355850" cy="620713"/>
        </p:xfrm>
        <a:graphic>
          <a:graphicData uri="http://schemas.openxmlformats.org/presentationml/2006/ole">
            <mc:AlternateContent xmlns:mc="http://schemas.openxmlformats.org/markup-compatibility/2006">
              <mc:Choice xmlns:v="urn:schemas-microsoft-com:vml" Requires="v">
                <p:oleObj spid="_x0000_s7184" name="معادلة" r:id="rId6" imgW="1650960" imgH="457200" progId="Equation.3">
                  <p:embed/>
                </p:oleObj>
              </mc:Choice>
              <mc:Fallback>
                <p:oleObj name="معادلة" r:id="rId6" imgW="1650960" imgH="457200" progId="Equation.3">
                  <p:embed/>
                  <p:pic>
                    <p:nvPicPr>
                      <p:cNvPr id="2" name="Object 7"/>
                      <p:cNvPicPr>
                        <a:picLocks noChangeAspect="1" noChangeArrowheads="1"/>
                      </p:cNvPicPr>
                      <p:nvPr/>
                    </p:nvPicPr>
                    <p:blipFill>
                      <a:blip r:embed="rId7"/>
                      <a:srcRect/>
                      <a:stretch>
                        <a:fillRect/>
                      </a:stretch>
                    </p:blipFill>
                    <p:spPr bwMode="auto">
                      <a:xfrm>
                        <a:off x="2716213" y="1352550"/>
                        <a:ext cx="2355850"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17" name="Group 69"/>
          <p:cNvGrpSpPr>
            <a:grpSpLocks/>
          </p:cNvGrpSpPr>
          <p:nvPr/>
        </p:nvGrpSpPr>
        <p:grpSpPr bwMode="auto">
          <a:xfrm flipH="1">
            <a:off x="533400" y="2830513"/>
            <a:ext cx="1600200" cy="369887"/>
            <a:chOff x="3429000" y="2029264"/>
            <a:chExt cx="1600200" cy="369332"/>
          </a:xfrm>
        </p:grpSpPr>
        <p:cxnSp>
          <p:nvCxnSpPr>
            <p:cNvPr id="71" name="Straight Arrow Connector 70"/>
            <p:cNvCxnSpPr/>
            <p:nvPr/>
          </p:nvCxnSpPr>
          <p:spPr>
            <a:xfrm rot="10800000" flipH="1">
              <a:off x="3429000" y="2246425"/>
              <a:ext cx="1600200" cy="158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39" name="TextBox 71"/>
            <p:cNvSpPr txBox="1">
              <a:spLocks noChangeArrowheads="1"/>
            </p:cNvSpPr>
            <p:nvPr/>
          </p:nvSpPr>
          <p:spPr bwMode="auto">
            <a:xfrm>
              <a:off x="4029634" y="2029264"/>
              <a:ext cx="237566" cy="369332"/>
            </a:xfrm>
            <a:prstGeom prst="rect">
              <a:avLst/>
            </a:prstGeom>
            <a:noFill/>
            <a:ln w="9525">
              <a:noFill/>
              <a:miter lim="800000"/>
              <a:headEnd/>
              <a:tailEnd/>
            </a:ln>
          </p:spPr>
          <p:txBody>
            <a:bodyPr wrap="none">
              <a:spAutoFit/>
            </a:bodyPr>
            <a:lstStyle/>
            <a:p>
              <a:r>
                <a:rPr lang="en-US" i="1">
                  <a:latin typeface="Calibri" pitchFamily="34" charset="0"/>
                </a:rPr>
                <a:t>l</a:t>
              </a:r>
            </a:p>
          </p:txBody>
        </p:sp>
      </p:grpSp>
      <p:graphicFrame>
        <p:nvGraphicFramePr>
          <p:cNvPr id="3" name="Object 8"/>
          <p:cNvGraphicFramePr>
            <a:graphicFrameLocks noChangeAspect="1"/>
          </p:cNvGraphicFramePr>
          <p:nvPr/>
        </p:nvGraphicFramePr>
        <p:xfrm>
          <a:off x="2830513" y="2043113"/>
          <a:ext cx="2062162" cy="568325"/>
        </p:xfrm>
        <a:graphic>
          <a:graphicData uri="http://schemas.openxmlformats.org/presentationml/2006/ole">
            <mc:AlternateContent xmlns:mc="http://schemas.openxmlformats.org/markup-compatibility/2006">
              <mc:Choice xmlns:v="urn:schemas-microsoft-com:vml" Requires="v">
                <p:oleObj spid="_x0000_s7185" name="معادلة" r:id="rId8" imgW="1447560" imgH="419040" progId="Equation.3">
                  <p:embed/>
                </p:oleObj>
              </mc:Choice>
              <mc:Fallback>
                <p:oleObj name="معادلة" r:id="rId8" imgW="1447560" imgH="419040" progId="Equation.3">
                  <p:embed/>
                  <p:pic>
                    <p:nvPicPr>
                      <p:cNvPr id="3" name="Object 8"/>
                      <p:cNvPicPr>
                        <a:picLocks noChangeAspect="1" noChangeArrowheads="1"/>
                      </p:cNvPicPr>
                      <p:nvPr/>
                    </p:nvPicPr>
                    <p:blipFill>
                      <a:blip r:embed="rId9"/>
                      <a:srcRect/>
                      <a:stretch>
                        <a:fillRect/>
                      </a:stretch>
                    </p:blipFill>
                    <p:spPr bwMode="auto">
                      <a:xfrm>
                        <a:off x="2830513" y="2043113"/>
                        <a:ext cx="2062162"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9"/>
          <p:cNvGraphicFramePr>
            <a:graphicFrameLocks noChangeAspect="1"/>
          </p:cNvGraphicFramePr>
          <p:nvPr/>
        </p:nvGraphicFramePr>
        <p:xfrm>
          <a:off x="2917825" y="2947988"/>
          <a:ext cx="2192338" cy="328612"/>
        </p:xfrm>
        <a:graphic>
          <a:graphicData uri="http://schemas.openxmlformats.org/presentationml/2006/ole">
            <mc:AlternateContent xmlns:mc="http://schemas.openxmlformats.org/markup-compatibility/2006">
              <mc:Choice xmlns:v="urn:schemas-microsoft-com:vml" Requires="v">
                <p:oleObj spid="_x0000_s7186" name="Equation" r:id="rId10" imgW="1536480" imgH="241200" progId="Equation.3">
                  <p:embed/>
                </p:oleObj>
              </mc:Choice>
              <mc:Fallback>
                <p:oleObj name="Equation" r:id="rId10" imgW="1536480" imgH="241200" progId="Equation.3">
                  <p:embed/>
                  <p:pic>
                    <p:nvPicPr>
                      <p:cNvPr id="4"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7825" y="2947988"/>
                        <a:ext cx="2192338" cy="328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0"/>
          <p:cNvGraphicFramePr>
            <a:graphicFrameLocks noChangeAspect="1"/>
          </p:cNvGraphicFramePr>
          <p:nvPr/>
        </p:nvGraphicFramePr>
        <p:xfrm>
          <a:off x="2719722" y="3377940"/>
          <a:ext cx="2627313" cy="568325"/>
        </p:xfrm>
        <a:graphic>
          <a:graphicData uri="http://schemas.openxmlformats.org/presentationml/2006/ole">
            <mc:AlternateContent xmlns:mc="http://schemas.openxmlformats.org/markup-compatibility/2006">
              <mc:Choice xmlns:v="urn:schemas-microsoft-com:vml" Requires="v">
                <p:oleObj spid="_x0000_s7187" name="Equation" r:id="rId12" imgW="1841400" imgH="419040" progId="Equation.DSMT4">
                  <p:embed/>
                </p:oleObj>
              </mc:Choice>
              <mc:Fallback>
                <p:oleObj name="Equation" r:id="rId12" imgW="1841400" imgH="419040" progId="Equation.DSMT4">
                  <p:embed/>
                  <p:pic>
                    <p:nvPicPr>
                      <p:cNvPr id="5" name="Object 10"/>
                      <p:cNvPicPr>
                        <a:picLocks noChangeAspect="1" noChangeArrowheads="1"/>
                      </p:cNvPicPr>
                      <p:nvPr/>
                    </p:nvPicPr>
                    <p:blipFill>
                      <a:blip r:embed="rId13"/>
                      <a:srcRect/>
                      <a:stretch>
                        <a:fillRect/>
                      </a:stretch>
                    </p:blipFill>
                    <p:spPr bwMode="auto">
                      <a:xfrm>
                        <a:off x="2719722" y="3377940"/>
                        <a:ext cx="2627313"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2"/>
          <p:cNvGraphicFramePr>
            <a:graphicFrameLocks noChangeAspect="1"/>
          </p:cNvGraphicFramePr>
          <p:nvPr>
            <p:extLst>
              <p:ext uri="{D42A27DB-BD31-4B8C-83A1-F6EECF244321}">
                <p14:modId xmlns:p14="http://schemas.microsoft.com/office/powerpoint/2010/main" val="3570017208"/>
              </p:ext>
            </p:extLst>
          </p:nvPr>
        </p:nvGraphicFramePr>
        <p:xfrm>
          <a:off x="197167" y="4579937"/>
          <a:ext cx="1496377" cy="331311"/>
        </p:xfrm>
        <a:graphic>
          <a:graphicData uri="http://schemas.openxmlformats.org/presentationml/2006/ole">
            <mc:AlternateContent xmlns:mc="http://schemas.openxmlformats.org/markup-compatibility/2006">
              <mc:Choice xmlns:v="urn:schemas-microsoft-com:vml" Requires="v">
                <p:oleObj spid="_x0000_s7188" name="Equation" r:id="rId14" imgW="1384200" imgH="253800" progId="Equation.DSMT4">
                  <p:embed/>
                </p:oleObj>
              </mc:Choice>
              <mc:Fallback>
                <p:oleObj name="Equation" r:id="rId14" imgW="1384200" imgH="253800" progId="Equation.DSMT4">
                  <p:embed/>
                  <p:pic>
                    <p:nvPicPr>
                      <p:cNvPr id="7"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7167" y="4579937"/>
                        <a:ext cx="1496377" cy="331311"/>
                      </a:xfrm>
                      <a:prstGeom prst="rect">
                        <a:avLst/>
                      </a:prstGeom>
                      <a:noFill/>
                    </p:spPr>
                  </p:pic>
                </p:oleObj>
              </mc:Fallback>
            </mc:AlternateContent>
          </a:graphicData>
        </a:graphic>
      </p:graphicFrame>
      <p:graphicFrame>
        <p:nvGraphicFramePr>
          <p:cNvPr id="8" name="Object 15"/>
          <p:cNvGraphicFramePr>
            <a:graphicFrameLocks noChangeAspect="1"/>
          </p:cNvGraphicFramePr>
          <p:nvPr/>
        </p:nvGraphicFramePr>
        <p:xfrm>
          <a:off x="2509838" y="5096951"/>
          <a:ext cx="1055687" cy="542925"/>
        </p:xfrm>
        <a:graphic>
          <a:graphicData uri="http://schemas.openxmlformats.org/presentationml/2006/ole">
            <mc:AlternateContent xmlns:mc="http://schemas.openxmlformats.org/markup-compatibility/2006">
              <mc:Choice xmlns:v="urn:schemas-microsoft-com:vml" Requires="v">
                <p:oleObj spid="_x0000_s7189" name="Equation" r:id="rId16" imgW="774360" imgH="419040" progId="Equation.DSMT4">
                  <p:embed/>
                </p:oleObj>
              </mc:Choice>
              <mc:Fallback>
                <p:oleObj name="Equation" r:id="rId16" imgW="774360" imgH="419040" progId="Equation.DSMT4">
                  <p:embed/>
                  <p:pic>
                    <p:nvPicPr>
                      <p:cNvPr id="8" name="Object 15"/>
                      <p:cNvPicPr>
                        <a:picLocks noChangeAspect="1" noChangeArrowheads="1"/>
                      </p:cNvPicPr>
                      <p:nvPr/>
                    </p:nvPicPr>
                    <p:blipFill>
                      <a:blip r:embed="rId17"/>
                      <a:srcRect/>
                      <a:stretch>
                        <a:fillRect/>
                      </a:stretch>
                    </p:blipFill>
                    <p:spPr bwMode="auto">
                      <a:xfrm>
                        <a:off x="2509838" y="5096951"/>
                        <a:ext cx="1055687"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7"/>
          <p:cNvGraphicFramePr>
            <a:graphicFrameLocks noChangeAspect="1"/>
          </p:cNvGraphicFramePr>
          <p:nvPr/>
        </p:nvGraphicFramePr>
        <p:xfrm>
          <a:off x="213519" y="5989829"/>
          <a:ext cx="1322388" cy="344488"/>
        </p:xfrm>
        <a:graphic>
          <a:graphicData uri="http://schemas.openxmlformats.org/presentationml/2006/ole">
            <mc:AlternateContent xmlns:mc="http://schemas.openxmlformats.org/markup-compatibility/2006">
              <mc:Choice xmlns:v="urn:schemas-microsoft-com:vml" Requires="v">
                <p:oleObj spid="_x0000_s7190" name="Equation" r:id="rId18" imgW="927000" imgH="253800" progId="Equation.3">
                  <p:embed/>
                </p:oleObj>
              </mc:Choice>
              <mc:Fallback>
                <p:oleObj name="Equation" r:id="rId18" imgW="927000" imgH="253800" progId="Equation.3">
                  <p:embed/>
                  <p:pic>
                    <p:nvPicPr>
                      <p:cNvPr id="9" name="Object 1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519" y="5989829"/>
                        <a:ext cx="1322388"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8"/>
          <p:cNvGraphicFramePr>
            <a:graphicFrameLocks noChangeAspect="1"/>
          </p:cNvGraphicFramePr>
          <p:nvPr/>
        </p:nvGraphicFramePr>
        <p:xfrm>
          <a:off x="3792350" y="5918505"/>
          <a:ext cx="1195388" cy="603250"/>
        </p:xfrm>
        <a:graphic>
          <a:graphicData uri="http://schemas.openxmlformats.org/presentationml/2006/ole">
            <mc:AlternateContent xmlns:mc="http://schemas.openxmlformats.org/markup-compatibility/2006">
              <mc:Choice xmlns:v="urn:schemas-microsoft-com:vml" Requires="v">
                <p:oleObj spid="_x0000_s7191" name="Equation" r:id="rId20" imgW="838080" imgH="444240" progId="Equation.3">
                  <p:embed/>
                </p:oleObj>
              </mc:Choice>
              <mc:Fallback>
                <p:oleObj name="Equation" r:id="rId20" imgW="838080" imgH="444240" progId="Equation.3">
                  <p:embed/>
                  <p:pic>
                    <p:nvPicPr>
                      <p:cNvPr id="11" name="Object 1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792350" y="5918505"/>
                        <a:ext cx="1195388"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6"/>
          <p:cNvGraphicFramePr>
            <a:graphicFrameLocks noChangeAspect="1"/>
          </p:cNvGraphicFramePr>
          <p:nvPr/>
        </p:nvGraphicFramePr>
        <p:xfrm>
          <a:off x="2291138" y="6096277"/>
          <a:ext cx="927360" cy="228944"/>
        </p:xfrm>
        <a:graphic>
          <a:graphicData uri="http://schemas.openxmlformats.org/presentationml/2006/ole">
            <mc:AlternateContent xmlns:mc="http://schemas.openxmlformats.org/markup-compatibility/2006">
              <mc:Choice xmlns:v="urn:schemas-microsoft-com:vml" Requires="v">
                <p:oleObj spid="_x0000_s7192" name="Equation" r:id="rId22" imgW="685800" imgH="177480" progId="Equation.3">
                  <p:embed/>
                </p:oleObj>
              </mc:Choice>
              <mc:Fallback>
                <p:oleObj name="Equation" r:id="rId22" imgW="685800" imgH="177480" progId="Equation.3">
                  <p:embed/>
                  <p:pic>
                    <p:nvPicPr>
                      <p:cNvPr id="12" name="Object 1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91138" y="6096277"/>
                        <a:ext cx="927360" cy="2289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19" name="Group 103"/>
          <p:cNvGrpSpPr>
            <a:grpSpLocks/>
          </p:cNvGrpSpPr>
          <p:nvPr/>
        </p:nvGrpSpPr>
        <p:grpSpPr bwMode="auto">
          <a:xfrm>
            <a:off x="1747723" y="4579937"/>
            <a:ext cx="2491371" cy="398557"/>
            <a:chOff x="2819400" y="4495800"/>
            <a:chExt cx="2491371" cy="369332"/>
          </a:xfrm>
        </p:grpSpPr>
        <p:graphicFrame>
          <p:nvGraphicFramePr>
            <p:cNvPr id="13" name="Object 13"/>
            <p:cNvGraphicFramePr>
              <a:graphicFrameLocks noChangeAspect="1"/>
            </p:cNvGraphicFramePr>
            <p:nvPr>
              <p:extLst>
                <p:ext uri="{D42A27DB-BD31-4B8C-83A1-F6EECF244321}">
                  <p14:modId xmlns:p14="http://schemas.microsoft.com/office/powerpoint/2010/main" val="3223036748"/>
                </p:ext>
              </p:extLst>
            </p:nvPr>
          </p:nvGraphicFramePr>
          <p:xfrm>
            <a:off x="3433348" y="4596555"/>
            <a:ext cx="1877423" cy="256017"/>
          </p:xfrm>
          <a:graphic>
            <a:graphicData uri="http://schemas.openxmlformats.org/presentationml/2006/ole">
              <mc:AlternateContent xmlns:mc="http://schemas.openxmlformats.org/markup-compatibility/2006">
                <mc:Choice xmlns:v="urn:schemas-microsoft-com:vml" Requires="v">
                  <p:oleObj spid="_x0000_s7193" name="Equation" r:id="rId24" imgW="1854000" imgH="253800" progId="Equation.3">
                    <p:embed/>
                  </p:oleObj>
                </mc:Choice>
                <mc:Fallback>
                  <p:oleObj name="Equation" r:id="rId24" imgW="1854000" imgH="253800" progId="Equation.3">
                    <p:embed/>
                    <p:pic>
                      <p:nvPicPr>
                        <p:cNvPr id="13" name="Object 1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33348" y="4596555"/>
                          <a:ext cx="1877423" cy="256017"/>
                        </a:xfrm>
                        <a:prstGeom prst="rect">
                          <a:avLst/>
                        </a:prstGeom>
                        <a:noFill/>
                      </p:spPr>
                    </p:pic>
                  </p:oleObj>
                </mc:Fallback>
              </mc:AlternateContent>
            </a:graphicData>
          </a:graphic>
        </p:graphicFrame>
        <p:sp>
          <p:nvSpPr>
            <p:cNvPr id="8236" name="Rectangle 102"/>
            <p:cNvSpPr>
              <a:spLocks noChangeArrowheads="1"/>
            </p:cNvSpPr>
            <p:nvPr/>
          </p:nvSpPr>
          <p:spPr bwMode="auto">
            <a:xfrm>
              <a:off x="2819400" y="4495800"/>
              <a:ext cx="559769" cy="369332"/>
            </a:xfrm>
            <a:prstGeom prst="rect">
              <a:avLst/>
            </a:prstGeom>
            <a:noFill/>
            <a:ln w="9525">
              <a:noFill/>
              <a:miter lim="800000"/>
              <a:headEnd/>
              <a:tailEnd/>
            </a:ln>
          </p:spPr>
          <p:txBody>
            <a:bodyPr wrap="none">
              <a:spAutoFit/>
            </a:bodyPr>
            <a:lstStyle/>
            <a:p>
              <a:r>
                <a:rPr lang="en-US" dirty="0">
                  <a:latin typeface="Comic Sans MS" pitchFamily="66" charset="0"/>
                </a:rPr>
                <a:t>But</a:t>
              </a:r>
              <a:endParaRPr lang="en-US" dirty="0">
                <a:latin typeface="Calibri" pitchFamily="34" charset="0"/>
              </a:endParaRPr>
            </a:p>
          </p:txBody>
        </p:sp>
      </p:grpSp>
      <p:sp>
        <p:nvSpPr>
          <p:cNvPr id="8221" name="Rectangle 106"/>
          <p:cNvSpPr>
            <a:spLocks noChangeArrowheads="1"/>
          </p:cNvSpPr>
          <p:nvPr/>
        </p:nvSpPr>
        <p:spPr bwMode="auto">
          <a:xfrm>
            <a:off x="2590800" y="609600"/>
            <a:ext cx="3509294" cy="307777"/>
          </a:xfrm>
          <a:prstGeom prst="rect">
            <a:avLst/>
          </a:prstGeom>
          <a:noFill/>
          <a:ln w="9525">
            <a:noFill/>
            <a:miter lim="800000"/>
            <a:headEnd/>
            <a:tailEnd/>
          </a:ln>
        </p:spPr>
        <p:txBody>
          <a:bodyPr wrap="none">
            <a:spAutoFit/>
          </a:bodyPr>
          <a:lstStyle/>
          <a:p>
            <a:r>
              <a:rPr lang="en-US" sz="1400" b="1" dirty="0">
                <a:solidFill>
                  <a:srgbClr val="FF0000"/>
                </a:solidFill>
                <a:latin typeface="Comic Sans MS" pitchFamily="66" charset="0"/>
              </a:rPr>
              <a:t>For one molecule: Monatomic molecule</a:t>
            </a:r>
            <a:endParaRPr lang="en-US" sz="1400" b="1" dirty="0">
              <a:solidFill>
                <a:srgbClr val="FF0000"/>
              </a:solidFill>
              <a:latin typeface="Calibri" pitchFamily="34" charset="0"/>
            </a:endParaRPr>
          </a:p>
        </p:txBody>
      </p:sp>
      <p:sp>
        <p:nvSpPr>
          <p:cNvPr id="8222" name="Rectangle 107"/>
          <p:cNvSpPr>
            <a:spLocks noChangeArrowheads="1"/>
          </p:cNvSpPr>
          <p:nvPr/>
        </p:nvSpPr>
        <p:spPr bwMode="auto">
          <a:xfrm>
            <a:off x="3124200" y="2587625"/>
            <a:ext cx="1587500" cy="3079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For N molecules</a:t>
            </a:r>
            <a:endParaRPr lang="en-US" sz="1400" b="1">
              <a:solidFill>
                <a:srgbClr val="FF0000"/>
              </a:solidFill>
              <a:latin typeface="Calibri" pitchFamily="34" charset="0"/>
            </a:endParaRPr>
          </a:p>
        </p:txBody>
      </p:sp>
      <p:graphicFrame>
        <p:nvGraphicFramePr>
          <p:cNvPr id="61" name="Object 10"/>
          <p:cNvGraphicFramePr>
            <a:graphicFrameLocks noChangeAspect="1"/>
          </p:cNvGraphicFramePr>
          <p:nvPr>
            <p:extLst>
              <p:ext uri="{D42A27DB-BD31-4B8C-83A1-F6EECF244321}">
                <p14:modId xmlns:p14="http://schemas.microsoft.com/office/powerpoint/2010/main" val="3599723324"/>
              </p:ext>
            </p:extLst>
          </p:nvPr>
        </p:nvGraphicFramePr>
        <p:xfrm>
          <a:off x="159261" y="3809762"/>
          <a:ext cx="2192338" cy="568325"/>
        </p:xfrm>
        <a:graphic>
          <a:graphicData uri="http://schemas.openxmlformats.org/presentationml/2006/ole">
            <mc:AlternateContent xmlns:mc="http://schemas.openxmlformats.org/markup-compatibility/2006">
              <mc:Choice xmlns:v="urn:schemas-microsoft-com:vml" Requires="v">
                <p:oleObj spid="_x0000_s7194" name="Equation" r:id="rId26" imgW="2019240" imgH="419040" progId="Equation.DSMT4">
                  <p:embed/>
                </p:oleObj>
              </mc:Choice>
              <mc:Fallback>
                <p:oleObj name="Equation" r:id="rId26" imgW="2019240" imgH="419040" progId="Equation.DSMT4">
                  <p:embed/>
                  <p:pic>
                    <p:nvPicPr>
                      <p:cNvPr id="61" name="Object 10"/>
                      <p:cNvPicPr>
                        <a:picLocks noChangeAspect="1" noChangeArrowheads="1"/>
                      </p:cNvPicPr>
                      <p:nvPr/>
                    </p:nvPicPr>
                    <p:blipFill>
                      <a:blip r:embed="rId27"/>
                      <a:srcRect/>
                      <a:stretch>
                        <a:fillRect/>
                      </a:stretch>
                    </p:blipFill>
                    <p:spPr bwMode="auto">
                      <a:xfrm>
                        <a:off x="159261" y="3809762"/>
                        <a:ext cx="2192338" cy="568325"/>
                      </a:xfrm>
                      <a:prstGeom prst="rect">
                        <a:avLst/>
                      </a:prstGeom>
                      <a:noFill/>
                    </p:spPr>
                  </p:pic>
                </p:oleObj>
              </mc:Fallback>
            </mc:AlternateContent>
          </a:graphicData>
        </a:graphic>
      </p:graphicFrame>
      <p:graphicFrame>
        <p:nvGraphicFramePr>
          <p:cNvPr id="65" name="Object 10"/>
          <p:cNvGraphicFramePr>
            <a:graphicFrameLocks noChangeAspect="1"/>
          </p:cNvGraphicFramePr>
          <p:nvPr>
            <p:extLst>
              <p:ext uri="{D42A27DB-BD31-4B8C-83A1-F6EECF244321}">
                <p14:modId xmlns:p14="http://schemas.microsoft.com/office/powerpoint/2010/main" val="3575426878"/>
              </p:ext>
            </p:extLst>
          </p:nvPr>
        </p:nvGraphicFramePr>
        <p:xfrm>
          <a:off x="3015183" y="3884690"/>
          <a:ext cx="1376363" cy="533400"/>
        </p:xfrm>
        <a:graphic>
          <a:graphicData uri="http://schemas.openxmlformats.org/presentationml/2006/ole">
            <mc:AlternateContent xmlns:mc="http://schemas.openxmlformats.org/markup-compatibility/2006">
              <mc:Choice xmlns:v="urn:schemas-microsoft-com:vml" Requires="v">
                <p:oleObj spid="_x0000_s7195" name="Equation" r:id="rId28" imgW="965160" imgH="393480" progId="Equation.DSMT4">
                  <p:embed/>
                </p:oleObj>
              </mc:Choice>
              <mc:Fallback>
                <p:oleObj name="Equation" r:id="rId28" imgW="965160" imgH="393480" progId="Equation.DSMT4">
                  <p:embed/>
                  <p:pic>
                    <p:nvPicPr>
                      <p:cNvPr id="65" name="Object 10"/>
                      <p:cNvPicPr>
                        <a:picLocks noChangeAspect="1" noChangeArrowheads="1"/>
                      </p:cNvPicPr>
                      <p:nvPr/>
                    </p:nvPicPr>
                    <p:blipFill>
                      <a:blip r:embed="rId29"/>
                      <a:srcRect/>
                      <a:stretch>
                        <a:fillRect/>
                      </a:stretch>
                    </p:blipFill>
                    <p:spPr bwMode="auto">
                      <a:xfrm>
                        <a:off x="3015183" y="3884690"/>
                        <a:ext cx="1376363"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ight Arrow 16"/>
          <p:cNvSpPr/>
          <p:nvPr/>
        </p:nvSpPr>
        <p:spPr>
          <a:xfrm>
            <a:off x="2534955" y="3926077"/>
            <a:ext cx="369264" cy="345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739901" y="5259389"/>
            <a:ext cx="622299" cy="380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1739901" y="6096277"/>
            <a:ext cx="311149" cy="238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3349849" y="6096277"/>
            <a:ext cx="284863" cy="306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16">
            <a:extLst>
              <a:ext uri="{FF2B5EF4-FFF2-40B4-BE49-F238E27FC236}">
                <a16:creationId xmlns:a16="http://schemas.microsoft.com/office/drawing/2014/main" id="{43C95A63-F29F-4608-9871-CD3DD5838A54}"/>
              </a:ext>
            </a:extLst>
          </p:cNvPr>
          <p:cNvSpPr/>
          <p:nvPr/>
        </p:nvSpPr>
        <p:spPr>
          <a:xfrm>
            <a:off x="4572000" y="3983911"/>
            <a:ext cx="249808" cy="383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B83168E-5D2E-40D2-996D-6B081D6BA79A}"/>
                  </a:ext>
                </a:extLst>
              </p:cNvPr>
              <p:cNvSpPr txBox="1"/>
              <p:nvPr/>
            </p:nvSpPr>
            <p:spPr>
              <a:xfrm>
                <a:off x="4954304" y="3884690"/>
                <a:ext cx="957570" cy="555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𝑚</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𝑣</m:t>
                              </m:r>
                            </m:e>
                            <m:sub>
                              <m:r>
                                <a:rPr lang="en-US" b="0" i="1" smtClean="0">
                                  <a:latin typeface="Cambria Math" panose="02040503050406030204" pitchFamily="18" charset="0"/>
                                </a:rPr>
                                <m:t>𝑥</m:t>
                              </m:r>
                            </m:sub>
                            <m:sup>
                              <m:r>
                                <a:rPr lang="en-US" b="0" i="1" smtClean="0">
                                  <a:latin typeface="Cambria Math" panose="02040503050406030204" pitchFamily="18" charset="0"/>
                                </a:rPr>
                                <m:t>2</m:t>
                              </m:r>
                            </m:sup>
                          </m:sSubSup>
                        </m:num>
                        <m:den>
                          <m:r>
                            <a:rPr lang="en-US" b="0" i="1" smtClean="0">
                              <a:latin typeface="Cambria Math" panose="02040503050406030204" pitchFamily="18" charset="0"/>
                            </a:rPr>
                            <m:t>𝑉</m:t>
                          </m:r>
                        </m:den>
                      </m:f>
                    </m:oMath>
                  </m:oMathPara>
                </a14:m>
                <a:endParaRPr lang="en-US" dirty="0"/>
              </a:p>
            </p:txBody>
          </p:sp>
        </mc:Choice>
        <mc:Fallback xmlns="">
          <p:sp>
            <p:nvSpPr>
              <p:cNvPr id="22" name="TextBox 21">
                <a:extLst>
                  <a:ext uri="{FF2B5EF4-FFF2-40B4-BE49-F238E27FC236}">
                    <a16:creationId xmlns:a16="http://schemas.microsoft.com/office/drawing/2014/main" id="{9B83168E-5D2E-40D2-996D-6B081D6BA79A}"/>
                  </a:ext>
                </a:extLst>
              </p:cNvPr>
              <p:cNvSpPr txBox="1">
                <a:spLocks noRot="1" noChangeAspect="1" noMove="1" noResize="1" noEditPoints="1" noAdjustHandles="1" noChangeArrowheads="1" noChangeShapeType="1" noTextEdit="1"/>
              </p:cNvSpPr>
              <p:nvPr/>
            </p:nvSpPr>
            <p:spPr>
              <a:xfrm>
                <a:off x="4954304" y="3884690"/>
                <a:ext cx="957570" cy="555858"/>
              </a:xfrm>
              <a:prstGeom prst="rect">
                <a:avLst/>
              </a:prstGeom>
              <a:blipFill>
                <a:blip r:embed="rId30"/>
                <a:stretch>
                  <a:fillRect/>
                </a:stretch>
              </a:blipFill>
            </p:spPr>
            <p:txBody>
              <a:bodyPr/>
              <a:lstStyle/>
              <a:p>
                <a:r>
                  <a:rPr lang="en-US">
                    <a:noFill/>
                  </a:rPr>
                  <a:t> </a:t>
                </a:r>
              </a:p>
            </p:txBody>
          </p:sp>
        </mc:Fallback>
      </mc:AlternateContent>
      <p:sp>
        <p:nvSpPr>
          <p:cNvPr id="23" name="Right Arrow 16">
            <a:extLst>
              <a:ext uri="{FF2B5EF4-FFF2-40B4-BE49-F238E27FC236}">
                <a16:creationId xmlns:a16="http://schemas.microsoft.com/office/drawing/2014/main" id="{E042A1E0-F77D-4A5C-AA23-0CB700476D94}"/>
              </a:ext>
            </a:extLst>
          </p:cNvPr>
          <p:cNvSpPr/>
          <p:nvPr/>
        </p:nvSpPr>
        <p:spPr>
          <a:xfrm>
            <a:off x="4360877" y="4608606"/>
            <a:ext cx="249808" cy="383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B9086EEB-85CA-467C-9EF8-97AAFACECBBA}"/>
                  </a:ext>
                </a:extLst>
              </p:cNvPr>
              <p:cNvSpPr txBox="1"/>
              <p:nvPr/>
            </p:nvSpPr>
            <p:spPr>
              <a:xfrm>
                <a:off x="4672471" y="4521487"/>
                <a:ext cx="1355499" cy="4322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1400" i="1" smtClean="0">
                              <a:latin typeface="Cambria Math" panose="02040503050406030204" pitchFamily="18" charset="0"/>
                            </a:rPr>
                          </m:ctrlPr>
                        </m:sSubSupPr>
                        <m:e>
                          <m:r>
                            <a:rPr lang="en-US" sz="1400" i="1">
                              <a:latin typeface="Cambria Math" panose="02040503050406030204" pitchFamily="18" charset="0"/>
                            </a:rPr>
                            <m:t>𝑣</m:t>
                          </m:r>
                        </m:e>
                        <m:sub>
                          <m:r>
                            <a:rPr lang="en-US" sz="1400" i="1">
                              <a:latin typeface="Cambria Math" panose="02040503050406030204" pitchFamily="18" charset="0"/>
                            </a:rPr>
                            <m:t>𝑥</m:t>
                          </m:r>
                        </m:sub>
                        <m:sup>
                          <m:r>
                            <a:rPr lang="en-US" sz="1400" i="1">
                              <a:latin typeface="Cambria Math" panose="02040503050406030204" pitchFamily="18" charset="0"/>
                            </a:rPr>
                            <m:t>2</m:t>
                          </m:r>
                        </m:sup>
                      </m:sSubSup>
                      <m:r>
                        <a:rPr lang="en-US" sz="1400" i="1">
                          <a:latin typeface="Cambria Math" panose="02040503050406030204" pitchFamily="18" charset="0"/>
                        </a:rPr>
                        <m:t> =</m:t>
                      </m:r>
                      <m:f>
                        <m:fPr>
                          <m:ctrlPr>
                            <a:rPr lang="en-US" sz="1400" b="0" i="1" smtClean="0">
                              <a:latin typeface="Cambria Math" panose="02040503050406030204" pitchFamily="18" charset="0"/>
                            </a:rPr>
                          </m:ctrlPr>
                        </m:fPr>
                        <m:num>
                          <m:sSubSup>
                            <m:sSubSupPr>
                              <m:ctrlPr>
                                <a:rPr lang="en-US" sz="1400" i="1">
                                  <a:latin typeface="Cambria Math" panose="02040503050406030204" pitchFamily="18" charset="0"/>
                                </a:rPr>
                              </m:ctrlPr>
                            </m:sSubSupPr>
                            <m:e>
                              <m:r>
                                <a:rPr lang="en-US" sz="1400" i="1">
                                  <a:latin typeface="Cambria Math" panose="02040503050406030204" pitchFamily="18" charset="0"/>
                                </a:rPr>
                                <m:t>𝑣</m:t>
                              </m:r>
                            </m:e>
                            <m:sub>
                              <m:r>
                                <a:rPr lang="en-US" sz="1400" b="0" i="1" smtClean="0">
                                  <a:latin typeface="Cambria Math" panose="02040503050406030204" pitchFamily="18" charset="0"/>
                                </a:rPr>
                                <m:t>𝑎𝑣</m:t>
                              </m:r>
                            </m:sub>
                            <m:sup>
                              <m:r>
                                <a:rPr lang="en-US" sz="1400" i="1">
                                  <a:latin typeface="Cambria Math" panose="02040503050406030204" pitchFamily="18" charset="0"/>
                                </a:rPr>
                                <m:t>2</m:t>
                              </m:r>
                            </m:sup>
                          </m:sSubSup>
                        </m:num>
                        <m:den>
                          <m:r>
                            <a:rPr lang="en-US" sz="1400" b="0" i="1" smtClean="0">
                              <a:latin typeface="Cambria Math" panose="02040503050406030204" pitchFamily="18" charset="0"/>
                            </a:rPr>
                            <m:t>3</m:t>
                          </m:r>
                        </m:den>
                      </m:f>
                      <m:r>
                        <a:rPr lang="en-US" sz="1400" b="0" i="0" smtClean="0">
                          <a:latin typeface="Cambria Math" panose="02040503050406030204" pitchFamily="18" charset="0"/>
                        </a:rPr>
                        <m:t>=</m:t>
                      </m:r>
                      <m:f>
                        <m:fPr>
                          <m:ctrlPr>
                            <a:rPr lang="en-US" sz="1400" i="1">
                              <a:latin typeface="Cambria Math" panose="02040503050406030204" pitchFamily="18" charset="0"/>
                            </a:rPr>
                          </m:ctrlPr>
                        </m:fPr>
                        <m:num>
                          <m:sSubSup>
                            <m:sSubSupPr>
                              <m:ctrlPr>
                                <a:rPr lang="en-US" sz="1400" i="1">
                                  <a:latin typeface="Cambria Math" panose="02040503050406030204" pitchFamily="18" charset="0"/>
                                </a:rPr>
                              </m:ctrlPr>
                            </m:sSubSupPr>
                            <m:e>
                              <m:r>
                                <a:rPr lang="en-US" sz="1400" i="1">
                                  <a:latin typeface="Cambria Math" panose="02040503050406030204" pitchFamily="18" charset="0"/>
                                </a:rPr>
                                <m:t>𝑣</m:t>
                              </m:r>
                            </m:e>
                            <m:sub>
                              <m:r>
                                <a:rPr lang="en-US" sz="1400" b="0" i="1" smtClean="0">
                                  <a:latin typeface="Cambria Math" panose="02040503050406030204" pitchFamily="18" charset="0"/>
                                </a:rPr>
                                <m:t>𝑟𝑚𝑠</m:t>
                              </m:r>
                            </m:sub>
                            <m:sup>
                              <m:r>
                                <a:rPr lang="en-US" sz="1400" i="1">
                                  <a:latin typeface="Cambria Math" panose="02040503050406030204" pitchFamily="18" charset="0"/>
                                </a:rPr>
                                <m:t>2</m:t>
                              </m:r>
                            </m:sup>
                          </m:sSubSup>
                        </m:num>
                        <m:den>
                          <m:r>
                            <a:rPr lang="en-US" sz="1400" i="1">
                              <a:latin typeface="Cambria Math" panose="02040503050406030204" pitchFamily="18" charset="0"/>
                            </a:rPr>
                            <m:t>3</m:t>
                          </m:r>
                        </m:den>
                      </m:f>
                    </m:oMath>
                  </m:oMathPara>
                </a14:m>
                <a:endParaRPr lang="en-US" sz="1400" dirty="0"/>
              </a:p>
            </p:txBody>
          </p:sp>
        </mc:Choice>
        <mc:Fallback xmlns="">
          <p:sp>
            <p:nvSpPr>
              <p:cNvPr id="24" name="TextBox 23">
                <a:extLst>
                  <a:ext uri="{FF2B5EF4-FFF2-40B4-BE49-F238E27FC236}">
                    <a16:creationId xmlns:a16="http://schemas.microsoft.com/office/drawing/2014/main" id="{B9086EEB-85CA-467C-9EF8-97AAFACECBBA}"/>
                  </a:ext>
                </a:extLst>
              </p:cNvPr>
              <p:cNvSpPr txBox="1">
                <a:spLocks noRot="1" noChangeAspect="1" noMove="1" noResize="1" noEditPoints="1" noAdjustHandles="1" noChangeArrowheads="1" noChangeShapeType="1" noTextEdit="1"/>
              </p:cNvSpPr>
              <p:nvPr/>
            </p:nvSpPr>
            <p:spPr>
              <a:xfrm>
                <a:off x="4672471" y="4521487"/>
                <a:ext cx="1355499" cy="432234"/>
              </a:xfrm>
              <a:prstGeom prst="rect">
                <a:avLst/>
              </a:prstGeom>
              <a:blipFill>
                <a:blip r:embed="rId3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5B6EDF65-C7EA-4FF3-8D46-0C46D4711957}"/>
                  </a:ext>
                </a:extLst>
              </p:cNvPr>
              <p:cNvSpPr txBox="1"/>
              <p:nvPr/>
            </p:nvSpPr>
            <p:spPr>
              <a:xfrm>
                <a:off x="456613" y="5099062"/>
                <a:ext cx="1037463" cy="5558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𝑚</m:t>
                          </m:r>
                          <m:sSubSup>
                            <m:sSubSupPr>
                              <m:ctrlPr>
                                <a:rPr lang="en-US" i="1">
                                  <a:latin typeface="Cambria Math" panose="02040503050406030204" pitchFamily="18" charset="0"/>
                                </a:rPr>
                              </m:ctrlPr>
                            </m:sSubSupPr>
                            <m:e>
                              <m:r>
                                <a:rPr lang="en-US" i="1">
                                  <a:latin typeface="Cambria Math" panose="02040503050406030204" pitchFamily="18" charset="0"/>
                                </a:rPr>
                                <m:t>𝑣</m:t>
                              </m:r>
                            </m:e>
                            <m:sub>
                              <m:r>
                                <a:rPr lang="en-US" i="1">
                                  <a:latin typeface="Cambria Math" panose="02040503050406030204" pitchFamily="18" charset="0"/>
                                </a:rPr>
                                <m:t>𝑎𝑣</m:t>
                              </m:r>
                            </m:sub>
                            <m:sup>
                              <m:r>
                                <a:rPr lang="en-US" i="1">
                                  <a:latin typeface="Cambria Math" panose="02040503050406030204" pitchFamily="18" charset="0"/>
                                </a:rPr>
                                <m:t>2</m:t>
                              </m:r>
                            </m:sup>
                          </m:sSubSup>
                        </m:num>
                        <m:den>
                          <m:r>
                            <a:rPr lang="en-US" b="0" i="1" smtClean="0">
                              <a:latin typeface="Cambria Math" panose="02040503050406030204" pitchFamily="18" charset="0"/>
                            </a:rPr>
                            <m:t>3</m:t>
                          </m:r>
                          <m:r>
                            <a:rPr lang="en-US" b="0" i="1" smtClean="0">
                              <a:latin typeface="Cambria Math" panose="02040503050406030204" pitchFamily="18" charset="0"/>
                            </a:rPr>
                            <m:t>𝑉</m:t>
                          </m:r>
                        </m:den>
                      </m:f>
                    </m:oMath>
                  </m:oMathPara>
                </a14:m>
                <a:endParaRPr lang="en-US" dirty="0"/>
              </a:p>
            </p:txBody>
          </p:sp>
        </mc:Choice>
        <mc:Fallback xmlns="">
          <p:sp>
            <p:nvSpPr>
              <p:cNvPr id="25" name="TextBox 24">
                <a:extLst>
                  <a:ext uri="{FF2B5EF4-FFF2-40B4-BE49-F238E27FC236}">
                    <a16:creationId xmlns:a16="http://schemas.microsoft.com/office/drawing/2014/main" id="{5B6EDF65-C7EA-4FF3-8D46-0C46D4711957}"/>
                  </a:ext>
                </a:extLst>
              </p:cNvPr>
              <p:cNvSpPr txBox="1">
                <a:spLocks noRot="1" noChangeAspect="1" noMove="1" noResize="1" noEditPoints="1" noAdjustHandles="1" noChangeArrowheads="1" noChangeShapeType="1" noTextEdit="1"/>
              </p:cNvSpPr>
              <p:nvPr/>
            </p:nvSpPr>
            <p:spPr>
              <a:xfrm>
                <a:off x="456613" y="5099062"/>
                <a:ext cx="1037463" cy="555858"/>
              </a:xfrm>
              <a:prstGeom prst="rect">
                <a:avLst/>
              </a:prstGeom>
              <a:blipFill>
                <a:blip r:embed="rId3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id="{3A4006E1-0992-4FDD-AE36-9BD94352BCD3}"/>
                  </a:ext>
                </a:extLst>
              </p:cNvPr>
              <p:cNvSpPr txBox="1"/>
              <p:nvPr/>
            </p:nvSpPr>
            <p:spPr>
              <a:xfrm>
                <a:off x="3979863" y="5131360"/>
                <a:ext cx="974441" cy="56669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𝑀</m:t>
                          </m:r>
                        </m:den>
                      </m:f>
                    </m:oMath>
                  </m:oMathPara>
                </a14:m>
                <a:endParaRPr lang="en-US" dirty="0"/>
              </a:p>
            </p:txBody>
          </p:sp>
        </mc:Choice>
        <mc:Fallback xmlns="">
          <p:sp>
            <p:nvSpPr>
              <p:cNvPr id="77" name="TextBox 76">
                <a:extLst>
                  <a:ext uri="{FF2B5EF4-FFF2-40B4-BE49-F238E27FC236}">
                    <a16:creationId xmlns:a16="http://schemas.microsoft.com/office/drawing/2014/main" id="{3A4006E1-0992-4FDD-AE36-9BD94352BCD3}"/>
                  </a:ext>
                </a:extLst>
              </p:cNvPr>
              <p:cNvSpPr txBox="1">
                <a:spLocks noRot="1" noChangeAspect="1" noMove="1" noResize="1" noEditPoints="1" noAdjustHandles="1" noChangeArrowheads="1" noChangeShapeType="1" noTextEdit="1"/>
              </p:cNvSpPr>
              <p:nvPr/>
            </p:nvSpPr>
            <p:spPr>
              <a:xfrm>
                <a:off x="3979863" y="5131360"/>
                <a:ext cx="974441" cy="566694"/>
              </a:xfrm>
              <a:prstGeom prst="rect">
                <a:avLst/>
              </a:prstGeom>
              <a:blipFill>
                <a:blip r:embed="rId33"/>
                <a:stretch>
                  <a:fillRect/>
                </a:stretch>
              </a:blipFill>
            </p:spPr>
            <p:txBody>
              <a:bodyPr/>
              <a:lstStyle/>
              <a:p>
                <a:r>
                  <a:rPr lang="en-US">
                    <a:noFill/>
                  </a:rPr>
                  <a:t> </a:t>
                </a:r>
              </a:p>
            </p:txBody>
          </p:sp>
        </mc:Fallback>
      </mc:AlternateContent>
      <p:sp>
        <p:nvSpPr>
          <p:cNvPr id="27" name="Arrow: Right 26">
            <a:extLst>
              <a:ext uri="{FF2B5EF4-FFF2-40B4-BE49-F238E27FC236}">
                <a16:creationId xmlns:a16="http://schemas.microsoft.com/office/drawing/2014/main" id="{DB8EF893-D833-4906-84F9-DEEE67759A6A}"/>
              </a:ext>
            </a:extLst>
          </p:cNvPr>
          <p:cNvSpPr/>
          <p:nvPr/>
        </p:nvSpPr>
        <p:spPr>
          <a:xfrm rot="10800000">
            <a:off x="3713163" y="5274496"/>
            <a:ext cx="204787" cy="345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82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grpId="0" nodeType="withEffect">
                                  <p:stCondLst>
                                    <p:cond delay="0"/>
                                  </p:stCondLst>
                                  <p:childTnLst>
                                    <p:animMotion origin="layout" path="M 8.33333E-7 -6.33673E-6 L 0.17534 -6.33673E-6 L 8.33333E-7 -6.33673E-6 Z " pathEditMode="relative" ptsTypes="AAA">
                                      <p:cBhvr>
                                        <p:cTn id="6" dur="2000" fill="hold"/>
                                        <p:tgtEl>
                                          <p:spTgt spid="6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23" name="Group 112"/>
          <p:cNvGrpSpPr>
            <a:grpSpLocks/>
          </p:cNvGrpSpPr>
          <p:nvPr/>
        </p:nvGrpSpPr>
        <p:grpSpPr bwMode="auto">
          <a:xfrm>
            <a:off x="6172200" y="609600"/>
            <a:ext cx="2743200" cy="3657600"/>
            <a:chOff x="6172200" y="609600"/>
            <a:chExt cx="2743200" cy="3657600"/>
          </a:xfrm>
        </p:grpSpPr>
        <p:grpSp>
          <p:nvGrpSpPr>
            <p:cNvPr id="8225" name="Group 110"/>
            <p:cNvGrpSpPr>
              <a:grpSpLocks/>
            </p:cNvGrpSpPr>
            <p:nvPr/>
          </p:nvGrpSpPr>
          <p:grpSpPr bwMode="auto">
            <a:xfrm>
              <a:off x="6172200" y="609600"/>
              <a:ext cx="2743200" cy="3657600"/>
              <a:chOff x="6400800" y="609600"/>
              <a:chExt cx="2743200" cy="3657600"/>
            </a:xfrm>
          </p:grpSpPr>
          <p:sp>
            <p:nvSpPr>
              <p:cNvPr id="110" name="Rectangle 109"/>
              <p:cNvSpPr/>
              <p:nvPr/>
            </p:nvSpPr>
            <p:spPr>
              <a:xfrm>
                <a:off x="6400800" y="609600"/>
                <a:ext cx="2743200" cy="3657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15" name="Object 20"/>
              <p:cNvGraphicFramePr>
                <a:graphicFrameLocks noChangeAspect="1"/>
              </p:cNvGraphicFramePr>
              <p:nvPr/>
            </p:nvGraphicFramePr>
            <p:xfrm>
              <a:off x="7025840" y="2844019"/>
              <a:ext cx="1660960" cy="838200"/>
            </p:xfrm>
            <a:graphic>
              <a:graphicData uri="http://schemas.openxmlformats.org/presentationml/2006/ole">
                <mc:AlternateContent xmlns:mc="http://schemas.openxmlformats.org/markup-compatibility/2006">
                  <mc:Choice xmlns:v="urn:schemas-microsoft-com:vml" Requires="v">
                    <p:oleObj spid="_x0000_s8196" name="Equation" r:id="rId4" imgW="838080" imgH="444240" progId="Equation.3">
                      <p:embed/>
                    </p:oleObj>
                  </mc:Choice>
                  <mc:Fallback>
                    <p:oleObj name="Equation" r:id="rId4" imgW="838080" imgH="444240" progId="Equation.3">
                      <p:embed/>
                      <p:pic>
                        <p:nvPicPr>
                          <p:cNvPr id="15"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5840" y="2844019"/>
                            <a:ext cx="166096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28" name="Group 99"/>
              <p:cNvGrpSpPr>
                <a:grpSpLocks/>
              </p:cNvGrpSpPr>
              <p:nvPr/>
            </p:nvGrpSpPr>
            <p:grpSpPr bwMode="auto">
              <a:xfrm>
                <a:off x="6416417" y="762000"/>
                <a:ext cx="2457624" cy="1845120"/>
                <a:chOff x="6416417" y="356381"/>
                <a:chExt cx="2457624" cy="1845120"/>
              </a:xfrm>
            </p:grpSpPr>
            <p:graphicFrame>
              <p:nvGraphicFramePr>
                <p:cNvPr id="16" name="Object 19"/>
                <p:cNvGraphicFramePr>
                  <a:graphicFrameLocks noChangeAspect="1"/>
                </p:cNvGraphicFramePr>
                <p:nvPr/>
              </p:nvGraphicFramePr>
              <p:xfrm>
                <a:off x="6781800" y="1219200"/>
                <a:ext cx="1905000" cy="965200"/>
              </p:xfrm>
              <a:graphic>
                <a:graphicData uri="http://schemas.openxmlformats.org/presentationml/2006/ole">
                  <mc:AlternateContent xmlns:mc="http://schemas.openxmlformats.org/markup-compatibility/2006">
                    <mc:Choice xmlns:v="urn:schemas-microsoft-com:vml" Requires="v">
                      <p:oleObj spid="_x0000_s8197" name="Equation" r:id="rId6" imgW="787320" imgH="419040" progId="Equation.3">
                        <p:embed/>
                      </p:oleObj>
                    </mc:Choice>
                    <mc:Fallback>
                      <p:oleObj name="Equation" r:id="rId6" imgW="787320" imgH="419040" progId="Equation.3">
                        <p:embed/>
                        <p:pic>
                          <p:nvPicPr>
                            <p:cNvPr id="16"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1219200"/>
                              <a:ext cx="19050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9" name="TextBox 74"/>
                <p:cNvSpPr txBox="1">
                  <a:spLocks noChangeArrowheads="1"/>
                </p:cNvSpPr>
                <p:nvPr/>
              </p:nvSpPr>
              <p:spPr bwMode="auto">
                <a:xfrm rot="1067872">
                  <a:off x="7180922" y="771252"/>
                  <a:ext cx="914033" cy="276999"/>
                </a:xfrm>
                <a:prstGeom prst="rect">
                  <a:avLst/>
                </a:prstGeom>
                <a:noFill/>
                <a:ln w="9525">
                  <a:noFill/>
                  <a:miter lim="800000"/>
                  <a:headEnd/>
                  <a:tailEnd/>
                </a:ln>
              </p:spPr>
              <p:txBody>
                <a:bodyPr wrap="none">
                  <a:spAutoFit/>
                </a:bodyPr>
                <a:lstStyle/>
                <a:p>
                  <a:r>
                    <a:rPr lang="en-US" sz="1200">
                      <a:latin typeface="Calibri" pitchFamily="34" charset="0"/>
                    </a:rPr>
                    <a:t>Molar mass</a:t>
                  </a:r>
                </a:p>
              </p:txBody>
            </p:sp>
            <p:cxnSp>
              <p:nvCxnSpPr>
                <p:cNvPr id="92" name="Straight Arrow Connector 91"/>
                <p:cNvCxnSpPr>
                  <a:stCxn id="8229" idx="2"/>
                </p:cNvCxnSpPr>
                <p:nvPr/>
              </p:nvCxnSpPr>
              <p:spPr>
                <a:xfrm rot="16200000" flipH="1">
                  <a:off x="7519987" y="1118382"/>
                  <a:ext cx="328613" cy="176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31" name="TextBox 92"/>
                <p:cNvSpPr txBox="1">
                  <a:spLocks noChangeArrowheads="1"/>
                </p:cNvSpPr>
                <p:nvPr/>
              </p:nvSpPr>
              <p:spPr bwMode="auto">
                <a:xfrm rot="-666459">
                  <a:off x="6416417" y="923652"/>
                  <a:ext cx="803425" cy="276999"/>
                </a:xfrm>
                <a:prstGeom prst="rect">
                  <a:avLst/>
                </a:prstGeom>
                <a:noFill/>
                <a:ln w="9525">
                  <a:noFill/>
                  <a:miter lim="800000"/>
                  <a:headEnd/>
                  <a:tailEnd/>
                </a:ln>
              </p:spPr>
              <p:txBody>
                <a:bodyPr wrap="none">
                  <a:spAutoFit/>
                </a:bodyPr>
                <a:lstStyle/>
                <a:p>
                  <a:r>
                    <a:rPr lang="en-US" sz="1200">
                      <a:latin typeface="Calibri" pitchFamily="34" charset="0"/>
                    </a:rPr>
                    <a:t>#of moles</a:t>
                  </a:r>
                </a:p>
              </p:txBody>
            </p:sp>
            <p:cxnSp>
              <p:nvCxnSpPr>
                <p:cNvPr id="95" name="Straight Arrow Connector 94"/>
                <p:cNvCxnSpPr/>
                <p:nvPr/>
              </p:nvCxnSpPr>
              <p:spPr>
                <a:xfrm>
                  <a:off x="7239000" y="1142194"/>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33" name="TextBox 96"/>
                <p:cNvSpPr txBox="1">
                  <a:spLocks noChangeArrowheads="1"/>
                </p:cNvSpPr>
                <p:nvPr/>
              </p:nvSpPr>
              <p:spPr bwMode="auto">
                <a:xfrm rot="4660406">
                  <a:off x="7812982" y="1140441"/>
                  <a:ext cx="1845120" cy="276999"/>
                </a:xfrm>
                <a:prstGeom prst="rect">
                  <a:avLst/>
                </a:prstGeom>
                <a:noFill/>
                <a:ln w="9525">
                  <a:noFill/>
                  <a:miter lim="800000"/>
                  <a:headEnd/>
                  <a:tailEnd/>
                </a:ln>
              </p:spPr>
              <p:txBody>
                <a:bodyPr wrap="none">
                  <a:spAutoFit/>
                </a:bodyPr>
                <a:lstStyle/>
                <a:p>
                  <a:r>
                    <a:rPr lang="en-US" sz="1200">
                      <a:latin typeface="Calibri" pitchFamily="34" charset="0"/>
                    </a:rPr>
                    <a:t>Root mean square velocity</a:t>
                  </a:r>
                </a:p>
              </p:txBody>
            </p:sp>
            <p:cxnSp>
              <p:nvCxnSpPr>
                <p:cNvPr id="99" name="Straight Arrow Connector 98"/>
                <p:cNvCxnSpPr>
                  <a:stCxn id="8233" idx="2"/>
                </p:cNvCxnSpPr>
                <p:nvPr/>
              </p:nvCxnSpPr>
              <p:spPr>
                <a:xfrm rot="10800000" flipV="1">
                  <a:off x="8305800" y="1308881"/>
                  <a:ext cx="295275" cy="290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8226" name="Rectangle 111"/>
            <p:cNvSpPr>
              <a:spLocks noChangeArrowheads="1"/>
            </p:cNvSpPr>
            <p:nvPr/>
          </p:nvSpPr>
          <p:spPr bwMode="auto">
            <a:xfrm>
              <a:off x="6248400" y="609600"/>
              <a:ext cx="2510624" cy="307777"/>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Important part: Conclusion</a:t>
              </a:r>
              <a:endParaRPr lang="en-US" sz="1400" b="1">
                <a:solidFill>
                  <a:srgbClr val="FF0000"/>
                </a:solidFill>
                <a:latin typeface="Calibri" pitchFamily="34" charset="0"/>
              </a:endParaRPr>
            </a:p>
          </p:txBody>
        </p:sp>
      </p:grpSp>
      <p:sp>
        <p:nvSpPr>
          <p:cNvPr id="8224" name="Rectangle 55"/>
          <p:cNvSpPr>
            <a:spLocks noChangeArrowheads="1"/>
          </p:cNvSpPr>
          <p:nvPr/>
        </p:nvSpPr>
        <p:spPr bwMode="auto">
          <a:xfrm>
            <a:off x="5295900" y="4748213"/>
            <a:ext cx="3810000" cy="1754326"/>
          </a:xfrm>
          <a:prstGeom prst="rect">
            <a:avLst/>
          </a:prstGeom>
          <a:solidFill>
            <a:srgbClr val="FFFF00"/>
          </a:solidFill>
          <a:ln w="9525">
            <a:noFill/>
            <a:miter lim="800000"/>
            <a:headEnd/>
            <a:tailEnd/>
          </a:ln>
        </p:spPr>
        <p:txBody>
          <a:bodyPr wrap="square">
            <a:spAutoFit/>
          </a:bodyPr>
          <a:lstStyle/>
          <a:p>
            <a:r>
              <a:rPr lang="en-US">
                <a:latin typeface="Calibri" pitchFamily="34" charset="0"/>
              </a:rPr>
              <a:t>T81-Q15. The mass of an oxygen molecule is 16 times that of a hydrogen molecule. At room temperature, the ratio of the rms speed of an oxygen molecule to that of a hydrogen molecule is: (Ans: ¼)</a:t>
            </a:r>
          </a:p>
        </p:txBody>
      </p:sp>
      <p:grpSp>
        <p:nvGrpSpPr>
          <p:cNvPr id="64" name="Group 63"/>
          <p:cNvGrpSpPr/>
          <p:nvPr/>
        </p:nvGrpSpPr>
        <p:grpSpPr>
          <a:xfrm>
            <a:off x="6248400" y="2438400"/>
            <a:ext cx="1600200" cy="685800"/>
            <a:chOff x="6248400" y="2438400"/>
            <a:chExt cx="1600200" cy="685800"/>
          </a:xfrm>
        </p:grpSpPr>
        <p:sp>
          <p:nvSpPr>
            <p:cNvPr id="57" name="TextBox 56"/>
            <p:cNvSpPr txBox="1"/>
            <p:nvPr/>
          </p:nvSpPr>
          <p:spPr>
            <a:xfrm>
              <a:off x="6248400" y="2514600"/>
              <a:ext cx="954107" cy="261610"/>
            </a:xfrm>
            <a:prstGeom prst="rect">
              <a:avLst/>
            </a:prstGeom>
            <a:noFill/>
          </p:spPr>
          <p:txBody>
            <a:bodyPr wrap="none" rtlCol="0">
              <a:spAutoFit/>
            </a:bodyPr>
            <a:lstStyle/>
            <a:p>
              <a:r>
                <a:rPr lang="en-US" sz="1100" dirty="0"/>
                <a:t>3-dimension</a:t>
              </a:r>
            </a:p>
          </p:txBody>
        </p:sp>
        <p:cxnSp>
          <p:nvCxnSpPr>
            <p:cNvPr id="59" name="Straight Arrow Connector 58"/>
            <p:cNvCxnSpPr>
              <a:stCxn id="57" idx="3"/>
            </p:cNvCxnSpPr>
            <p:nvPr/>
          </p:nvCxnSpPr>
          <p:spPr>
            <a:xfrm flipV="1">
              <a:off x="7202507" y="2438400"/>
              <a:ext cx="417493" cy="207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7" idx="3"/>
            </p:cNvCxnSpPr>
            <p:nvPr/>
          </p:nvCxnSpPr>
          <p:spPr>
            <a:xfrm>
              <a:off x="7202507" y="2645405"/>
              <a:ext cx="646093" cy="478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1020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19.5: Translational KE</a:t>
            </a:r>
            <a:endParaRPr lang="en-US" sz="2800" b="1" u="sng" dirty="0">
              <a:solidFill>
                <a:srgbClr val="00B0F0"/>
              </a:solidFill>
              <a:latin typeface="+mj-lt"/>
              <a:ea typeface="+mj-ea"/>
              <a:cs typeface="+mj-cs"/>
            </a:endParaRPr>
          </a:p>
        </p:txBody>
      </p:sp>
      <p:grpSp>
        <p:nvGrpSpPr>
          <p:cNvPr id="10259" name="Group 43"/>
          <p:cNvGrpSpPr>
            <a:grpSpLocks/>
          </p:cNvGrpSpPr>
          <p:nvPr/>
        </p:nvGrpSpPr>
        <p:grpSpPr bwMode="auto">
          <a:xfrm>
            <a:off x="228600" y="228600"/>
            <a:ext cx="2286000" cy="2514600"/>
            <a:chOff x="5257800" y="1905000"/>
            <a:chExt cx="2286000" cy="2514600"/>
          </a:xfrm>
        </p:grpSpPr>
        <p:sp>
          <p:nvSpPr>
            <p:cNvPr id="45" name="Rectangle 4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260" name="Group 47"/>
          <p:cNvGrpSpPr>
            <a:grpSpLocks/>
          </p:cNvGrpSpPr>
          <p:nvPr/>
        </p:nvGrpSpPr>
        <p:grpSpPr bwMode="auto">
          <a:xfrm>
            <a:off x="533400" y="381000"/>
            <a:ext cx="1676400" cy="838200"/>
            <a:chOff x="5562600" y="2057400"/>
            <a:chExt cx="1676400" cy="838200"/>
          </a:xfrm>
        </p:grpSpPr>
        <p:sp>
          <p:nvSpPr>
            <p:cNvPr id="49" name="Rectangle 4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ectangle 49"/>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0" name="Oval 59"/>
          <p:cNvSpPr/>
          <p:nvPr/>
        </p:nvSpPr>
        <p:spPr>
          <a:xfrm>
            <a:off x="547688" y="1676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ectangle 61"/>
          <p:cNvSpPr/>
          <p:nvPr/>
        </p:nvSpPr>
        <p:spPr>
          <a:xfrm>
            <a:off x="228600" y="24384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Rectangle 87"/>
          <p:cNvSpPr/>
          <p:nvPr/>
        </p:nvSpPr>
        <p:spPr>
          <a:xfrm>
            <a:off x="762000" y="3810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 name="Object 2"/>
          <p:cNvGraphicFramePr>
            <a:graphicFrameLocks noChangeAspect="1"/>
          </p:cNvGraphicFramePr>
          <p:nvPr/>
        </p:nvGraphicFramePr>
        <p:xfrm>
          <a:off x="3652838" y="1981200"/>
          <a:ext cx="1657350" cy="679450"/>
        </p:xfrm>
        <a:graphic>
          <a:graphicData uri="http://schemas.openxmlformats.org/presentationml/2006/ole">
            <mc:AlternateContent xmlns:mc="http://schemas.openxmlformats.org/markup-compatibility/2006">
              <mc:Choice xmlns:v="urn:schemas-microsoft-com:vml" Requires="v">
                <p:oleObj spid="_x0000_s9226" name="Equation" r:id="rId4" imgW="914400" imgH="393480" progId="Equation.3">
                  <p:embed/>
                </p:oleObj>
              </mc:Choice>
              <mc:Fallback>
                <p:oleObj name="Equation" r:id="rId4" imgW="914400" imgH="393480" progId="Equation.3">
                  <p:embed/>
                  <p:pic>
                    <p:nvPicPr>
                      <p:cNvPr id="1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2838" y="1981200"/>
                        <a:ext cx="1657350"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Oval 55"/>
          <p:cNvSpPr/>
          <p:nvPr/>
        </p:nvSpPr>
        <p:spPr>
          <a:xfrm>
            <a:off x="990600" y="1371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Oval 56"/>
          <p:cNvSpPr/>
          <p:nvPr/>
        </p:nvSpPr>
        <p:spPr>
          <a:xfrm>
            <a:off x="1371600" y="1981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 name="Object 3"/>
          <p:cNvGraphicFramePr>
            <a:graphicFrameLocks noChangeAspect="1"/>
          </p:cNvGraphicFramePr>
          <p:nvPr/>
        </p:nvGraphicFramePr>
        <p:xfrm>
          <a:off x="3886200" y="1366837"/>
          <a:ext cx="1066800" cy="538957"/>
        </p:xfrm>
        <a:graphic>
          <a:graphicData uri="http://schemas.openxmlformats.org/presentationml/2006/ole">
            <mc:AlternateContent xmlns:mc="http://schemas.openxmlformats.org/markup-compatibility/2006">
              <mc:Choice xmlns:v="urn:schemas-microsoft-com:vml" Requires="v">
                <p:oleObj spid="_x0000_s9227" name="Equation" r:id="rId6" imgW="838080" imgH="444240" progId="Equation.3">
                  <p:embed/>
                </p:oleObj>
              </mc:Choice>
              <mc:Fallback>
                <p:oleObj name="Equation" r:id="rId6" imgW="838080" imgH="444240" progId="Equation.3">
                  <p:embed/>
                  <p:pic>
                    <p:nvPicPr>
                      <p:cNvPr id="2"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1366837"/>
                        <a:ext cx="1066800" cy="5389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4"/>
          <p:cNvGraphicFramePr>
            <a:graphicFrameLocks noChangeAspect="1"/>
          </p:cNvGraphicFramePr>
          <p:nvPr/>
        </p:nvGraphicFramePr>
        <p:xfrm>
          <a:off x="3359150" y="2763838"/>
          <a:ext cx="2016125" cy="741362"/>
        </p:xfrm>
        <a:graphic>
          <a:graphicData uri="http://schemas.openxmlformats.org/presentationml/2006/ole">
            <mc:AlternateContent xmlns:mc="http://schemas.openxmlformats.org/markup-compatibility/2006">
              <mc:Choice xmlns:v="urn:schemas-microsoft-com:vml" Requires="v">
                <p:oleObj spid="_x0000_s9228" name="Equation" r:id="rId8" imgW="1117440" imgH="431640" progId="Equation.3">
                  <p:embed/>
                </p:oleObj>
              </mc:Choice>
              <mc:Fallback>
                <p:oleObj name="Equation" r:id="rId8" imgW="1117440" imgH="431640" progId="Equation.3">
                  <p:embed/>
                  <p:pic>
                    <p:nvPicPr>
                      <p:cNvPr id="3"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9150" y="2763838"/>
                        <a:ext cx="2016125" cy="74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6" name="Rectangle 35"/>
          <p:cNvSpPr>
            <a:spLocks noChangeArrowheads="1"/>
          </p:cNvSpPr>
          <p:nvPr/>
        </p:nvSpPr>
        <p:spPr bwMode="auto">
          <a:xfrm>
            <a:off x="3124201" y="685801"/>
            <a:ext cx="2438399" cy="523220"/>
          </a:xfrm>
          <a:prstGeom prst="rect">
            <a:avLst/>
          </a:prstGeom>
          <a:noFill/>
          <a:ln w="9525">
            <a:noFill/>
            <a:miter lim="800000"/>
            <a:headEnd/>
            <a:tailEnd/>
          </a:ln>
        </p:spPr>
        <p:txBody>
          <a:bodyPr wrap="square">
            <a:spAutoFit/>
          </a:bodyPr>
          <a:lstStyle/>
          <a:p>
            <a:r>
              <a:rPr lang="en-US" sz="1400" b="1" dirty="0">
                <a:solidFill>
                  <a:srgbClr val="FF0000"/>
                </a:solidFill>
                <a:latin typeface="Comic Sans MS" pitchFamily="66" charset="0"/>
              </a:rPr>
              <a:t>Gas atoms translate in 3-dimension with velocity</a:t>
            </a:r>
            <a:endParaRPr lang="en-US" sz="1400" b="1" dirty="0">
              <a:solidFill>
                <a:srgbClr val="FF0000"/>
              </a:solidFill>
              <a:latin typeface="Calibri" pitchFamily="34" charset="0"/>
            </a:endParaRPr>
          </a:p>
        </p:txBody>
      </p:sp>
      <p:sp>
        <p:nvSpPr>
          <p:cNvPr id="10268" name="Rectangle 37"/>
          <p:cNvSpPr>
            <a:spLocks noChangeArrowheads="1"/>
          </p:cNvSpPr>
          <p:nvPr/>
        </p:nvSpPr>
        <p:spPr bwMode="auto">
          <a:xfrm>
            <a:off x="1219200" y="5943600"/>
            <a:ext cx="6324600" cy="369332"/>
          </a:xfrm>
          <a:prstGeom prst="rect">
            <a:avLst/>
          </a:prstGeom>
          <a:noFill/>
          <a:ln w="9525">
            <a:noFill/>
            <a:miter lim="800000"/>
            <a:headEnd/>
            <a:tailEnd/>
          </a:ln>
        </p:spPr>
        <p:txBody>
          <a:bodyPr wrap="square">
            <a:spAutoFit/>
          </a:bodyPr>
          <a:lstStyle/>
          <a:p>
            <a:r>
              <a:rPr lang="en-US" b="1" dirty="0">
                <a:solidFill>
                  <a:srgbClr val="FF0000"/>
                </a:solidFill>
                <a:latin typeface="Comic Sans MS" pitchFamily="66" charset="0"/>
              </a:rPr>
              <a:t>Translational KE doesn’t depend on mass, interesting!</a:t>
            </a:r>
            <a:endParaRPr lang="en-US" b="1" dirty="0">
              <a:solidFill>
                <a:srgbClr val="FF0000"/>
              </a:solidFill>
              <a:latin typeface="Calibri" pitchFamily="34" charset="0"/>
            </a:endParaRPr>
          </a:p>
        </p:txBody>
      </p:sp>
      <p:sp>
        <p:nvSpPr>
          <p:cNvPr id="51" name="Rectangle 50"/>
          <p:cNvSpPr/>
          <p:nvPr/>
        </p:nvSpPr>
        <p:spPr bwMode="auto">
          <a:xfrm>
            <a:off x="2895600" y="4343400"/>
            <a:ext cx="25908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Rectangle 4"/>
          <p:cNvSpPr txBox="1">
            <a:spLocks noChangeArrowheads="1"/>
          </p:cNvSpPr>
          <p:nvPr/>
        </p:nvSpPr>
        <p:spPr bwMode="auto">
          <a:xfrm>
            <a:off x="152400" y="3124200"/>
            <a:ext cx="2438400" cy="2286000"/>
          </a:xfrm>
          <a:prstGeom prst="rect">
            <a:avLst/>
          </a:prstGeom>
          <a:solidFill>
            <a:srgbClr val="FFC000"/>
          </a:solidFill>
          <a:ln w="76200">
            <a:solidFill>
              <a:schemeClr val="accent1"/>
            </a:solidFill>
            <a:miter lim="800000"/>
            <a:headEnd/>
            <a:tailEnd/>
          </a:ln>
        </p:spPr>
        <p:txBody>
          <a:bodyPr/>
          <a:lstStyle/>
          <a:p>
            <a:r>
              <a:rPr lang="en-US" b="1" u="sng" dirty="0">
                <a:latin typeface="Calibri" pitchFamily="34" charset="0"/>
              </a:rPr>
              <a:t>T031:Q</a:t>
            </a:r>
            <a:r>
              <a:rPr lang="en-US" b="1" dirty="0">
                <a:latin typeface="Calibri" pitchFamily="34" charset="0"/>
              </a:rPr>
              <a:t>1:</a:t>
            </a:r>
            <a:r>
              <a:rPr lang="en-US" dirty="0">
                <a:latin typeface="Calibri" pitchFamily="34" charset="0"/>
              </a:rPr>
              <a:t> Two moles of nitrogen are in a 3-liter container at a pressure of 5.0x10</a:t>
            </a:r>
            <a:r>
              <a:rPr lang="en-US" baseline="30000" dirty="0">
                <a:latin typeface="Calibri" pitchFamily="34" charset="0"/>
              </a:rPr>
              <a:t>6</a:t>
            </a:r>
            <a:r>
              <a:rPr lang="en-US" dirty="0">
                <a:latin typeface="Calibri" pitchFamily="34" charset="0"/>
              </a:rPr>
              <a:t> Pa. Find the average translational kinetic energy of a molecule.</a:t>
            </a:r>
            <a:r>
              <a:rPr lang="en-US" b="1" dirty="0">
                <a:latin typeface="Calibri" pitchFamily="34" charset="0"/>
              </a:rPr>
              <a:t> </a:t>
            </a:r>
          </a:p>
          <a:p>
            <a:r>
              <a:rPr lang="en-US" b="1" dirty="0">
                <a:latin typeface="Calibri" pitchFamily="34" charset="0"/>
              </a:rPr>
              <a:t>A1:  1.9x10</a:t>
            </a:r>
            <a:r>
              <a:rPr lang="en-US" b="1" baseline="30000" dirty="0">
                <a:latin typeface="Calibri" pitchFamily="34" charset="0"/>
              </a:rPr>
              <a:t>-20</a:t>
            </a:r>
            <a:r>
              <a:rPr lang="en-US" b="1" dirty="0">
                <a:latin typeface="Calibri" pitchFamily="34" charset="0"/>
              </a:rPr>
              <a:t> J.</a:t>
            </a:r>
            <a:endParaRPr lang="en-US" dirty="0">
              <a:latin typeface="Calibri" pitchFamily="34" charset="0"/>
            </a:endParaRPr>
          </a:p>
        </p:txBody>
      </p:sp>
      <p:graphicFrame>
        <p:nvGraphicFramePr>
          <p:cNvPr id="52" name="Object 15"/>
          <p:cNvGraphicFramePr>
            <a:graphicFrameLocks noChangeAspect="1"/>
          </p:cNvGraphicFramePr>
          <p:nvPr/>
        </p:nvGraphicFramePr>
        <p:xfrm>
          <a:off x="3490913" y="4419600"/>
          <a:ext cx="1579562" cy="685800"/>
        </p:xfrm>
        <a:graphic>
          <a:graphicData uri="http://schemas.openxmlformats.org/presentationml/2006/ole">
            <mc:AlternateContent xmlns:mc="http://schemas.openxmlformats.org/markup-compatibility/2006">
              <mc:Choice xmlns:v="urn:schemas-microsoft-com:vml" Requires="v">
                <p:oleObj spid="_x0000_s9229" name="Equation" r:id="rId10" imgW="863280" imgH="393480" progId="Equation.3">
                  <p:embed/>
                </p:oleObj>
              </mc:Choice>
              <mc:Fallback>
                <p:oleObj name="Equation" r:id="rId10" imgW="863280" imgH="393480" progId="Equation.3">
                  <p:embed/>
                  <p:pic>
                    <p:nvPicPr>
                      <p:cNvPr id="52"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90913" y="4419600"/>
                        <a:ext cx="15795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 name="Object 18"/>
          <p:cNvGraphicFramePr>
            <a:graphicFrameLocks noChangeAspect="1"/>
          </p:cNvGraphicFramePr>
          <p:nvPr/>
        </p:nvGraphicFramePr>
        <p:xfrm>
          <a:off x="3638550" y="3581400"/>
          <a:ext cx="1238250" cy="608012"/>
        </p:xfrm>
        <a:graphic>
          <a:graphicData uri="http://schemas.openxmlformats.org/presentationml/2006/ole">
            <mc:AlternateContent xmlns:mc="http://schemas.openxmlformats.org/markup-compatibility/2006">
              <mc:Choice xmlns:v="urn:schemas-microsoft-com:vml" Requires="v">
                <p:oleObj spid="_x0000_s9230" name="Equation" r:id="rId12" imgW="838080" imgH="431640" progId="Equation.3">
                  <p:embed/>
                </p:oleObj>
              </mc:Choice>
              <mc:Fallback>
                <p:oleObj name="Equation" r:id="rId12" imgW="838080" imgH="431640" progId="Equation.3">
                  <p:embed/>
                  <p:pic>
                    <p:nvPicPr>
                      <p:cNvPr id="54" name="Object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38550" y="3581400"/>
                        <a:ext cx="1238250" cy="608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5" name="Group 54"/>
          <p:cNvGrpSpPr/>
          <p:nvPr/>
        </p:nvGrpSpPr>
        <p:grpSpPr>
          <a:xfrm>
            <a:off x="5943600" y="838200"/>
            <a:ext cx="3062287" cy="4495800"/>
            <a:chOff x="6019800" y="457200"/>
            <a:chExt cx="3062287" cy="4495800"/>
          </a:xfrm>
        </p:grpSpPr>
        <p:sp>
          <p:nvSpPr>
            <p:cNvPr id="63" name="Rectangle 62"/>
            <p:cNvSpPr/>
            <p:nvPr/>
          </p:nvSpPr>
          <p:spPr>
            <a:xfrm>
              <a:off x="6400800" y="2590800"/>
              <a:ext cx="2197100" cy="7921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67" name="Rectangle 36"/>
            <p:cNvSpPr>
              <a:spLocks noChangeArrowheads="1"/>
            </p:cNvSpPr>
            <p:nvPr/>
          </p:nvSpPr>
          <p:spPr bwMode="auto">
            <a:xfrm>
              <a:off x="6019800" y="3429000"/>
              <a:ext cx="2971800" cy="461963"/>
            </a:xfrm>
            <a:prstGeom prst="rect">
              <a:avLst/>
            </a:prstGeom>
            <a:noFill/>
            <a:ln w="9525">
              <a:noFill/>
              <a:miter lim="800000"/>
              <a:headEnd/>
              <a:tailEnd/>
            </a:ln>
          </p:spPr>
          <p:txBody>
            <a:bodyPr>
              <a:spAutoFit/>
            </a:bodyPr>
            <a:lstStyle/>
            <a:p>
              <a:pPr algn="ctr"/>
              <a:r>
                <a:rPr lang="en-US" sz="1200" b="1" dirty="0">
                  <a:latin typeface="Comic Sans MS" pitchFamily="66" charset="0"/>
                </a:rPr>
                <a:t>k = R/N</a:t>
              </a:r>
              <a:r>
                <a:rPr lang="en-US" sz="1200" b="1" baseline="-25000" dirty="0">
                  <a:latin typeface="Comic Sans MS" pitchFamily="66" charset="0"/>
                </a:rPr>
                <a:t>A</a:t>
              </a:r>
              <a:r>
                <a:rPr lang="en-US" sz="1200" b="1" dirty="0">
                  <a:latin typeface="Comic Sans MS" pitchFamily="66" charset="0"/>
                </a:rPr>
                <a:t> = 1.38x10</a:t>
              </a:r>
              <a:r>
                <a:rPr lang="en-US" sz="1200" b="1" baseline="30000" dirty="0">
                  <a:latin typeface="Comic Sans MS" pitchFamily="66" charset="0"/>
                </a:rPr>
                <a:t>23</a:t>
              </a:r>
              <a:r>
                <a:rPr lang="en-US" sz="1200" b="1" dirty="0">
                  <a:latin typeface="Comic Sans MS" pitchFamily="66" charset="0"/>
                </a:rPr>
                <a:t> J/K Boltzmann constant</a:t>
              </a:r>
              <a:endParaRPr lang="en-US" sz="1200" dirty="0">
                <a:latin typeface="Calibri" pitchFamily="34" charset="0"/>
              </a:endParaRPr>
            </a:p>
          </p:txBody>
        </p:sp>
        <p:sp>
          <p:nvSpPr>
            <p:cNvPr id="39" name="Rectangle 38"/>
            <p:cNvSpPr/>
            <p:nvPr/>
          </p:nvSpPr>
          <p:spPr bwMode="auto">
            <a:xfrm>
              <a:off x="6034087" y="457200"/>
              <a:ext cx="3048000" cy="449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7" name="Rectangle 39"/>
            <p:cNvSpPr>
              <a:spLocks noChangeArrowheads="1"/>
            </p:cNvSpPr>
            <p:nvPr/>
          </p:nvSpPr>
          <p:spPr bwMode="auto">
            <a:xfrm>
              <a:off x="6447541" y="530423"/>
              <a:ext cx="2467859" cy="523220"/>
            </a:xfrm>
            <a:prstGeom prst="rect">
              <a:avLst/>
            </a:prstGeom>
            <a:noFill/>
            <a:ln w="9525">
              <a:noFill/>
              <a:miter lim="800000"/>
              <a:headEnd/>
              <a:tailEnd/>
            </a:ln>
          </p:spPr>
          <p:txBody>
            <a:bodyPr wrap="square">
              <a:spAutoFit/>
            </a:bodyPr>
            <a:lstStyle/>
            <a:p>
              <a:pPr algn="ctr"/>
              <a:r>
                <a:rPr lang="en-US" sz="1400" b="1" dirty="0">
                  <a:solidFill>
                    <a:srgbClr val="FF0000"/>
                  </a:solidFill>
                  <a:latin typeface="Comic Sans MS" pitchFamily="66" charset="0"/>
                </a:rPr>
                <a:t>Translational KE of N molecules</a:t>
              </a:r>
              <a:endParaRPr lang="en-US" sz="1400" b="1" dirty="0">
                <a:solidFill>
                  <a:srgbClr val="FF0000"/>
                </a:solidFill>
                <a:latin typeface="Calibri" pitchFamily="34" charset="0"/>
              </a:endParaRPr>
            </a:p>
          </p:txBody>
        </p:sp>
        <p:graphicFrame>
          <p:nvGraphicFramePr>
            <p:cNvPr id="6" name="Object 12"/>
            <p:cNvGraphicFramePr>
              <a:graphicFrameLocks noChangeAspect="1"/>
            </p:cNvGraphicFramePr>
            <p:nvPr/>
          </p:nvGraphicFramePr>
          <p:xfrm>
            <a:off x="6934200" y="1143000"/>
            <a:ext cx="1382713" cy="533400"/>
          </p:xfrm>
          <a:graphic>
            <a:graphicData uri="http://schemas.openxmlformats.org/presentationml/2006/ole">
              <mc:AlternateContent xmlns:mc="http://schemas.openxmlformats.org/markup-compatibility/2006">
                <mc:Choice xmlns:v="urn:schemas-microsoft-com:vml" Requires="v">
                  <p:oleObj spid="_x0000_s9231" name="Equation" r:id="rId14" imgW="863280" imgH="393480" progId="Equation.3">
                    <p:embed/>
                  </p:oleObj>
                </mc:Choice>
                <mc:Fallback>
                  <p:oleObj name="Equation" r:id="rId14" imgW="863280" imgH="393480" progId="Equation.3">
                    <p:embed/>
                    <p:pic>
                      <p:nvPicPr>
                        <p:cNvPr id="6"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34200" y="1143000"/>
                          <a:ext cx="1382713"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3"/>
            <p:cNvGraphicFramePr>
              <a:graphicFrameLocks noChangeAspect="1"/>
            </p:cNvGraphicFramePr>
            <p:nvPr/>
          </p:nvGraphicFramePr>
          <p:xfrm>
            <a:off x="6805613" y="2667000"/>
            <a:ext cx="1600200" cy="685800"/>
          </p:xfrm>
          <a:graphic>
            <a:graphicData uri="http://schemas.openxmlformats.org/presentationml/2006/ole">
              <mc:AlternateContent xmlns:mc="http://schemas.openxmlformats.org/markup-compatibility/2006">
                <mc:Choice xmlns:v="urn:schemas-microsoft-com:vml" Requires="v">
                  <p:oleObj spid="_x0000_s9232" name="Equation" r:id="rId16" imgW="876240" imgH="393480" progId="Equation.3">
                    <p:embed/>
                  </p:oleObj>
                </mc:Choice>
                <mc:Fallback>
                  <p:oleObj name="Equation" r:id="rId16" imgW="876240" imgH="393480" progId="Equation.3">
                    <p:embed/>
                    <p:pic>
                      <p:nvPicPr>
                        <p:cNvPr id="7" name="Object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05613" y="2667000"/>
                          <a:ext cx="16002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2"/>
            <p:cNvGraphicFramePr>
              <a:graphicFrameLocks noChangeAspect="1"/>
            </p:cNvGraphicFramePr>
            <p:nvPr/>
          </p:nvGraphicFramePr>
          <p:xfrm>
            <a:off x="6865937" y="1930400"/>
            <a:ext cx="1668463" cy="584200"/>
          </p:xfrm>
          <a:graphic>
            <a:graphicData uri="http://schemas.openxmlformats.org/presentationml/2006/ole">
              <mc:AlternateContent xmlns:mc="http://schemas.openxmlformats.org/markup-compatibility/2006">
                <mc:Choice xmlns:v="urn:schemas-microsoft-com:vml" Requires="v">
                  <p:oleObj spid="_x0000_s9233" name="Equation" r:id="rId18" imgW="1041120" imgH="431640" progId="Equation.3">
                    <p:embed/>
                  </p:oleObj>
                </mc:Choice>
                <mc:Fallback>
                  <p:oleObj name="Equation" r:id="rId18" imgW="1041120" imgH="431640" progId="Equation.3">
                    <p:embed/>
                    <p:pic>
                      <p:nvPicPr>
                        <p:cNvPr id="17" name="Object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65937" y="1930400"/>
                          <a:ext cx="1668463"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8" name="Rectangle 37"/>
          <p:cNvSpPr>
            <a:spLocks noChangeArrowheads="1"/>
          </p:cNvSpPr>
          <p:nvPr/>
        </p:nvSpPr>
        <p:spPr bwMode="auto">
          <a:xfrm>
            <a:off x="2293930" y="5456237"/>
            <a:ext cx="4564070" cy="307777"/>
          </a:xfrm>
          <a:prstGeom prst="rect">
            <a:avLst/>
          </a:prstGeom>
          <a:noFill/>
          <a:ln w="9525">
            <a:noFill/>
            <a:miter lim="800000"/>
            <a:headEnd/>
            <a:tailEnd/>
          </a:ln>
        </p:spPr>
        <p:txBody>
          <a:bodyPr wrap="none">
            <a:spAutoFit/>
          </a:bodyPr>
          <a:lstStyle/>
          <a:p>
            <a:r>
              <a:rPr lang="en-US" sz="1400" b="1" dirty="0">
                <a:solidFill>
                  <a:srgbClr val="FF0000"/>
                </a:solidFill>
                <a:latin typeface="Comic Sans MS" pitchFamily="66" charset="0"/>
              </a:rPr>
              <a:t>Translational KE of n-mole of monatomic molecule</a:t>
            </a:r>
            <a:endParaRPr lang="en-US" sz="1400" b="1" dirty="0">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grpId="0" nodeType="withEffect">
                                  <p:stCondLst>
                                    <p:cond delay="0"/>
                                  </p:stCondLst>
                                  <p:childTnLst>
                                    <p:animMotion origin="layout" path="M -1.38889E-6 4.6531E-6 L -0.05243 -0.00208 L 0.03073 0.13714 L 0.12604 0.05735 L 0.06615 -0.02868 L -0.02778 0.14339 L -0.05399 0.10245 L -0.02309 -0.03076 L -1.38889E-6 4.6531E-6 Z " pathEditMode="relative" ptsTypes="AAAAAAAAA">
                                      <p:cBhvr>
                                        <p:cTn id="6" dur="2000" fill="hold"/>
                                        <p:tgtEl>
                                          <p:spTgt spid="56"/>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121 -0.01041 L -0.01111 -0.11494 L -0.05261 0.05921 L 0.08281 0.02035 L 0.05816 -0.10893 L 0.00121 -0.01041 Z " pathEditMode="relative" ptsTypes="AAAAAA">
                                      <p:cBhvr>
                                        <p:cTn id="8" dur="2000" fill="hold"/>
                                        <p:tgtEl>
                                          <p:spTgt spid="57"/>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8.33333E-7 -3.52451E-6 L 0.17848 -0.00416 L -0.01076 0.05527 L 0.17396 -0.06753 L 0.14306 0.10662 L -8.33333E-7 -3.52451E-6 Z " pathEditMode="relative" ptsTypes="AAAAAA">
                                      <p:cBhvr>
                                        <p:cTn id="10" dur="2000" fill="hold"/>
                                        <p:tgtEl>
                                          <p:spTgt spid="60"/>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6" grpId="0" animBg="1"/>
      <p:bldP spid="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5635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ea typeface="+mj-ea"/>
                <a:cs typeface="+mn-cs"/>
              </a:rPr>
              <a:t>Internal Energy (</a:t>
            </a:r>
            <a:r>
              <a:rPr lang="en-US" sz="2800" b="1" u="sng" dirty="0" err="1">
                <a:solidFill>
                  <a:srgbClr val="0000FF"/>
                </a:solidFill>
                <a:latin typeface="Comic Sans MS" pitchFamily="66" charset="0"/>
                <a:ea typeface="+mj-ea"/>
                <a:cs typeface="+mn-cs"/>
              </a:rPr>
              <a:t>E</a:t>
            </a:r>
            <a:r>
              <a:rPr lang="en-US" sz="2800" b="1" u="sng" baseline="-25000" dirty="0" err="1">
                <a:solidFill>
                  <a:srgbClr val="0000FF"/>
                </a:solidFill>
                <a:latin typeface="Comic Sans MS" pitchFamily="66" charset="0"/>
                <a:ea typeface="+mj-ea"/>
                <a:cs typeface="+mn-cs"/>
              </a:rPr>
              <a:t>i</a:t>
            </a:r>
            <a:r>
              <a:rPr lang="en-US" sz="2800" b="1" u="sng" dirty="0">
                <a:solidFill>
                  <a:srgbClr val="0000FF"/>
                </a:solidFill>
                <a:latin typeface="Comic Sans MS" pitchFamily="66" charset="0"/>
                <a:ea typeface="+mj-ea"/>
                <a:cs typeface="+mn-cs"/>
              </a:rPr>
              <a:t>)</a:t>
            </a:r>
            <a:endParaRPr lang="en-US" sz="2800" b="1" u="sng" dirty="0">
              <a:solidFill>
                <a:srgbClr val="00B0F0"/>
              </a:solidFill>
              <a:latin typeface="+mj-lt"/>
              <a:ea typeface="+mj-ea"/>
              <a:cs typeface="+mj-cs"/>
            </a:endParaRPr>
          </a:p>
        </p:txBody>
      </p:sp>
      <p:sp>
        <p:nvSpPr>
          <p:cNvPr id="80" name="TextBox 79"/>
          <p:cNvSpPr txBox="1"/>
          <p:nvPr/>
        </p:nvSpPr>
        <p:spPr>
          <a:xfrm>
            <a:off x="990600" y="914400"/>
            <a:ext cx="6096000" cy="646331"/>
          </a:xfrm>
          <a:prstGeom prst="rect">
            <a:avLst/>
          </a:prstGeom>
          <a:noFill/>
        </p:spPr>
        <p:txBody>
          <a:bodyPr wrap="square" rtlCol="0">
            <a:spAutoFit/>
          </a:bodyPr>
          <a:lstStyle/>
          <a:p>
            <a:pPr algn="ctr"/>
            <a:r>
              <a:rPr lang="en-US" b="1" dirty="0"/>
              <a:t>Internal Energy of gas is the total energy due to translation, rotation and vibration of gas molecules</a:t>
            </a:r>
          </a:p>
        </p:txBody>
      </p:sp>
      <p:sp>
        <p:nvSpPr>
          <p:cNvPr id="81" name="TextBox 80"/>
          <p:cNvSpPr txBox="1"/>
          <p:nvPr/>
        </p:nvSpPr>
        <p:spPr>
          <a:xfrm>
            <a:off x="2362200" y="2286000"/>
            <a:ext cx="3025059" cy="584775"/>
          </a:xfrm>
          <a:prstGeom prst="rect">
            <a:avLst/>
          </a:prstGeom>
          <a:noFill/>
        </p:spPr>
        <p:txBody>
          <a:bodyPr wrap="none" rtlCol="0">
            <a:spAutoFit/>
          </a:bodyPr>
          <a:lstStyle/>
          <a:p>
            <a:r>
              <a:rPr lang="en-US" sz="3200" i="1" dirty="0" err="1"/>
              <a:t>E</a:t>
            </a:r>
            <a:r>
              <a:rPr lang="en-US" sz="3200" i="1" baseline="-25000" dirty="0" err="1"/>
              <a:t>i</a:t>
            </a:r>
            <a:r>
              <a:rPr lang="en-US" sz="3200" i="1" dirty="0"/>
              <a:t> = KE</a:t>
            </a:r>
            <a:r>
              <a:rPr lang="en-US" sz="3200" i="1" baseline="-25000" dirty="0"/>
              <a:t>T</a:t>
            </a:r>
            <a:r>
              <a:rPr lang="en-US" sz="3200" i="1" dirty="0"/>
              <a:t> + KE</a:t>
            </a:r>
            <a:r>
              <a:rPr lang="en-US" sz="3200" i="1" baseline="-25000" dirty="0"/>
              <a:t>R</a:t>
            </a:r>
            <a:r>
              <a:rPr lang="en-US" sz="3200" i="1" dirty="0"/>
              <a:t> </a:t>
            </a:r>
          </a:p>
        </p:txBody>
      </p:sp>
      <p:graphicFrame>
        <p:nvGraphicFramePr>
          <p:cNvPr id="31" name="Object 27"/>
          <p:cNvGraphicFramePr>
            <a:graphicFrameLocks noChangeAspect="1"/>
          </p:cNvGraphicFramePr>
          <p:nvPr/>
        </p:nvGraphicFramePr>
        <p:xfrm>
          <a:off x="2667000" y="3124200"/>
          <a:ext cx="2362200" cy="838200"/>
        </p:xfrm>
        <a:graphic>
          <a:graphicData uri="http://schemas.openxmlformats.org/presentationml/2006/ole">
            <mc:AlternateContent xmlns:mc="http://schemas.openxmlformats.org/markup-compatibility/2006">
              <mc:Choice xmlns:v="urn:schemas-microsoft-com:vml" Requires="v">
                <p:oleObj spid="_x0000_s10244" name="Equation" r:id="rId4" imgW="761760" imgH="393480" progId="Equation.3">
                  <p:embed/>
                </p:oleObj>
              </mc:Choice>
              <mc:Fallback>
                <p:oleObj name="Equation" r:id="rId4" imgW="761760" imgH="393480" progId="Equation.3">
                  <p:embed/>
                  <p:pic>
                    <p:nvPicPr>
                      <p:cNvPr id="31"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124200"/>
                        <a:ext cx="23622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1143000" y="5152072"/>
            <a:ext cx="5715000" cy="1477328"/>
          </a:xfrm>
          <a:prstGeom prst="rect">
            <a:avLst/>
          </a:prstGeom>
          <a:solidFill>
            <a:schemeClr val="bg1">
              <a:lumMod val="85000"/>
            </a:schemeClr>
          </a:solidFill>
        </p:spPr>
        <p:txBody>
          <a:bodyPr wrap="square">
            <a:spAutoFit/>
          </a:bodyPr>
          <a:lstStyle/>
          <a:p>
            <a:pPr fontAlgn="auto">
              <a:spcBef>
                <a:spcPts val="0"/>
              </a:spcBef>
              <a:spcAft>
                <a:spcPts val="0"/>
              </a:spcAft>
              <a:defRPr/>
            </a:pPr>
            <a:r>
              <a:rPr lang="en-US" b="1" dirty="0">
                <a:solidFill>
                  <a:srgbClr val="0000FF"/>
                </a:solidFill>
                <a:latin typeface="+mn-lt"/>
                <a:cs typeface="+mn-cs"/>
              </a:rPr>
              <a:t>f = degree of freedom</a:t>
            </a:r>
          </a:p>
          <a:p>
            <a:pPr fontAlgn="auto">
              <a:spcBef>
                <a:spcPts val="0"/>
              </a:spcBef>
              <a:spcAft>
                <a:spcPts val="0"/>
              </a:spcAft>
              <a:defRPr/>
            </a:pPr>
            <a:endParaRPr lang="en-US" b="1" dirty="0">
              <a:solidFill>
                <a:srgbClr val="0000FF"/>
              </a:solidFill>
              <a:latin typeface="+mn-lt"/>
              <a:cs typeface="+mn-cs"/>
            </a:endParaRPr>
          </a:p>
          <a:p>
            <a:pPr fontAlgn="auto">
              <a:spcBef>
                <a:spcPts val="0"/>
              </a:spcBef>
              <a:spcAft>
                <a:spcPts val="0"/>
              </a:spcAft>
              <a:defRPr/>
            </a:pPr>
            <a:r>
              <a:rPr lang="en-US" b="1" dirty="0">
                <a:solidFill>
                  <a:srgbClr val="0000FF"/>
                </a:solidFill>
                <a:latin typeface="+mn-lt"/>
                <a:cs typeface="+mn-cs"/>
              </a:rPr>
              <a:t>For mono-atomic gas ,  f = 3       (3 translation, no rotation)</a:t>
            </a:r>
          </a:p>
          <a:p>
            <a:pPr fontAlgn="auto">
              <a:spcBef>
                <a:spcPts val="0"/>
              </a:spcBef>
              <a:spcAft>
                <a:spcPts val="0"/>
              </a:spcAft>
              <a:defRPr/>
            </a:pPr>
            <a:r>
              <a:rPr lang="en-US" b="1" dirty="0">
                <a:solidFill>
                  <a:srgbClr val="0000FF"/>
                </a:solidFill>
                <a:latin typeface="+mn-lt"/>
                <a:cs typeface="+mn-cs"/>
              </a:rPr>
              <a:t>For diatomic gas             f= 5        (3 translation, 2 rotation)</a:t>
            </a:r>
          </a:p>
          <a:p>
            <a:pPr fontAlgn="auto">
              <a:spcBef>
                <a:spcPts val="0"/>
              </a:spcBef>
              <a:spcAft>
                <a:spcPts val="0"/>
              </a:spcAft>
              <a:defRPr/>
            </a:pPr>
            <a:r>
              <a:rPr lang="en-US" b="1" dirty="0">
                <a:solidFill>
                  <a:srgbClr val="0000FF"/>
                </a:solidFill>
                <a:latin typeface="+mn-lt"/>
                <a:cs typeface="+mn-cs"/>
              </a:rPr>
              <a:t>For polyatomic gas         f =6        (3 translation, 3 rotation)</a:t>
            </a:r>
          </a:p>
        </p:txBody>
      </p:sp>
      <p:sp>
        <p:nvSpPr>
          <p:cNvPr id="83" name="TextBox 82"/>
          <p:cNvSpPr txBox="1"/>
          <p:nvPr/>
        </p:nvSpPr>
        <p:spPr>
          <a:xfrm>
            <a:off x="1317804" y="1752600"/>
            <a:ext cx="5887189" cy="369332"/>
          </a:xfrm>
          <a:prstGeom prst="rect">
            <a:avLst/>
          </a:prstGeom>
          <a:noFill/>
        </p:spPr>
        <p:txBody>
          <a:bodyPr wrap="none" rtlCol="0">
            <a:spAutoFit/>
          </a:bodyPr>
          <a:lstStyle/>
          <a:p>
            <a:r>
              <a:rPr lang="en-US" b="1" dirty="0" err="1">
                <a:solidFill>
                  <a:srgbClr val="FF0000"/>
                </a:solidFill>
              </a:rPr>
              <a:t>Vibrational</a:t>
            </a:r>
            <a:r>
              <a:rPr lang="en-US" b="1" dirty="0">
                <a:solidFill>
                  <a:srgbClr val="FF0000"/>
                </a:solidFill>
              </a:rPr>
              <a:t>  Energy is too small, so we may ignore it</a:t>
            </a:r>
          </a:p>
        </p:txBody>
      </p:sp>
      <p:graphicFrame>
        <p:nvGraphicFramePr>
          <p:cNvPr id="32" name="Object 28"/>
          <p:cNvGraphicFramePr>
            <a:graphicFrameLocks noChangeAspect="1"/>
          </p:cNvGraphicFramePr>
          <p:nvPr/>
        </p:nvGraphicFramePr>
        <p:xfrm>
          <a:off x="2295525" y="4114800"/>
          <a:ext cx="2952750" cy="838200"/>
        </p:xfrm>
        <a:graphic>
          <a:graphicData uri="http://schemas.openxmlformats.org/presentationml/2006/ole">
            <mc:AlternateContent xmlns:mc="http://schemas.openxmlformats.org/markup-compatibility/2006">
              <mc:Choice xmlns:v="urn:schemas-microsoft-com:vml" Requires="v">
                <p:oleObj spid="_x0000_s10245" name="Equation" r:id="rId6" imgW="952200" imgH="393480" progId="Equation.3">
                  <p:embed/>
                </p:oleObj>
              </mc:Choice>
              <mc:Fallback>
                <p:oleObj name="Equation" r:id="rId6" imgW="952200" imgH="393480" progId="Equation.3">
                  <p:embed/>
                  <p:pic>
                    <p:nvPicPr>
                      <p:cNvPr id="32"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5525" y="4114800"/>
                        <a:ext cx="295275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5635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ea typeface="+mj-ea"/>
                <a:cs typeface="+mn-cs"/>
              </a:rPr>
              <a:t>Degree of freedom (f)</a:t>
            </a:r>
            <a:endParaRPr lang="en-US" sz="2800" b="1" u="sng" dirty="0">
              <a:solidFill>
                <a:srgbClr val="00B0F0"/>
              </a:solidFill>
              <a:latin typeface="+mj-lt"/>
              <a:ea typeface="+mj-ea"/>
              <a:cs typeface="+mj-cs"/>
            </a:endParaRPr>
          </a:p>
        </p:txBody>
      </p:sp>
      <p:sp>
        <p:nvSpPr>
          <p:cNvPr id="48" name="Oval 47"/>
          <p:cNvSpPr/>
          <p:nvPr/>
        </p:nvSpPr>
        <p:spPr>
          <a:xfrm>
            <a:off x="1219200" y="1371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58"/>
          <p:cNvGrpSpPr/>
          <p:nvPr/>
        </p:nvGrpSpPr>
        <p:grpSpPr>
          <a:xfrm>
            <a:off x="914400" y="3087469"/>
            <a:ext cx="1600200" cy="381000"/>
            <a:chOff x="914400" y="2057400"/>
            <a:chExt cx="1600200" cy="381000"/>
          </a:xfrm>
        </p:grpSpPr>
        <p:sp>
          <p:nvSpPr>
            <p:cNvPr id="52" name="Oval 51"/>
            <p:cNvSpPr/>
            <p:nvPr/>
          </p:nvSpPr>
          <p:spPr>
            <a:xfrm>
              <a:off x="9144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1336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a:off x="1066800" y="2209800"/>
              <a:ext cx="12954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3733800" y="685800"/>
            <a:ext cx="4953000" cy="646331"/>
          </a:xfrm>
          <a:prstGeom prst="rect">
            <a:avLst/>
          </a:prstGeom>
          <a:noFill/>
        </p:spPr>
        <p:txBody>
          <a:bodyPr wrap="square" rtlCol="0">
            <a:spAutoFit/>
          </a:bodyPr>
          <a:lstStyle/>
          <a:p>
            <a:r>
              <a:rPr lang="en-US" dirty="0">
                <a:latin typeface="+mn-lt"/>
              </a:rPr>
              <a:t>It can just translate (move, x, y, z) in three directions but cannot rotate (f) = 3</a:t>
            </a:r>
          </a:p>
        </p:txBody>
      </p:sp>
      <p:sp>
        <p:nvSpPr>
          <p:cNvPr id="64" name="TextBox 63"/>
          <p:cNvSpPr txBox="1"/>
          <p:nvPr/>
        </p:nvSpPr>
        <p:spPr>
          <a:xfrm>
            <a:off x="3733800" y="2133600"/>
            <a:ext cx="5167712" cy="646331"/>
          </a:xfrm>
          <a:prstGeom prst="rect">
            <a:avLst/>
          </a:prstGeom>
          <a:noFill/>
        </p:spPr>
        <p:txBody>
          <a:bodyPr wrap="square" rtlCol="0">
            <a:spAutoFit/>
          </a:bodyPr>
          <a:lstStyle/>
          <a:p>
            <a:r>
              <a:rPr lang="en-US" dirty="0"/>
              <a:t>It can just translate (move, x, y, z) in three directions and can rotate in two directions (f) = 5</a:t>
            </a:r>
          </a:p>
        </p:txBody>
      </p:sp>
      <p:grpSp>
        <p:nvGrpSpPr>
          <p:cNvPr id="3" name="Group 74"/>
          <p:cNvGrpSpPr/>
          <p:nvPr/>
        </p:nvGrpSpPr>
        <p:grpSpPr>
          <a:xfrm>
            <a:off x="609600" y="4876800"/>
            <a:ext cx="1600200" cy="1600200"/>
            <a:chOff x="914400" y="3647986"/>
            <a:chExt cx="1600200" cy="1600200"/>
          </a:xfrm>
        </p:grpSpPr>
        <p:grpSp>
          <p:nvGrpSpPr>
            <p:cNvPr id="4" name="Group 64"/>
            <p:cNvGrpSpPr/>
            <p:nvPr/>
          </p:nvGrpSpPr>
          <p:grpSpPr>
            <a:xfrm>
              <a:off x="914400" y="4267200"/>
              <a:ext cx="1600200" cy="381000"/>
              <a:chOff x="914400" y="2057400"/>
              <a:chExt cx="1600200" cy="381000"/>
            </a:xfrm>
          </p:grpSpPr>
          <p:sp>
            <p:nvSpPr>
              <p:cNvPr id="66" name="Oval 65"/>
              <p:cNvSpPr/>
              <p:nvPr/>
            </p:nvSpPr>
            <p:spPr>
              <a:xfrm>
                <a:off x="9144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1336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p:nvPr/>
            </p:nvCxnSpPr>
            <p:spPr>
              <a:xfrm>
                <a:off x="1066800" y="2209800"/>
                <a:ext cx="1295400"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Group 69"/>
            <p:cNvGrpSpPr/>
            <p:nvPr/>
          </p:nvGrpSpPr>
          <p:grpSpPr>
            <a:xfrm rot="17883886">
              <a:off x="982392" y="4257586"/>
              <a:ext cx="1600200" cy="381000"/>
              <a:chOff x="914400" y="2057400"/>
              <a:chExt cx="1600200" cy="381000"/>
            </a:xfrm>
          </p:grpSpPr>
          <p:sp>
            <p:nvSpPr>
              <p:cNvPr id="71" name="Oval 70"/>
              <p:cNvSpPr/>
              <p:nvPr/>
            </p:nvSpPr>
            <p:spPr>
              <a:xfrm>
                <a:off x="9144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133600" y="2057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1066800" y="2209800"/>
                <a:ext cx="1295400" cy="1588"/>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74" name="TextBox 73"/>
          <p:cNvSpPr txBox="1"/>
          <p:nvPr/>
        </p:nvSpPr>
        <p:spPr>
          <a:xfrm>
            <a:off x="3352800" y="4191000"/>
            <a:ext cx="5562600" cy="646331"/>
          </a:xfrm>
          <a:prstGeom prst="rect">
            <a:avLst/>
          </a:prstGeom>
          <a:noFill/>
        </p:spPr>
        <p:txBody>
          <a:bodyPr wrap="square" rtlCol="0">
            <a:spAutoFit/>
          </a:bodyPr>
          <a:lstStyle/>
          <a:p>
            <a:r>
              <a:rPr lang="en-US" dirty="0"/>
              <a:t>It can translate (move, x, y, z) in three directions and can rotate in three directions (f) = 6</a:t>
            </a:r>
          </a:p>
        </p:txBody>
      </p:sp>
      <p:sp>
        <p:nvSpPr>
          <p:cNvPr id="76" name="TextBox 75"/>
          <p:cNvSpPr txBox="1"/>
          <p:nvPr/>
        </p:nvSpPr>
        <p:spPr>
          <a:xfrm>
            <a:off x="304800" y="4078069"/>
            <a:ext cx="2621230" cy="923330"/>
          </a:xfrm>
          <a:prstGeom prst="rect">
            <a:avLst/>
          </a:prstGeom>
          <a:noFill/>
        </p:spPr>
        <p:txBody>
          <a:bodyPr wrap="none" rtlCol="0">
            <a:spAutoFit/>
          </a:bodyPr>
          <a:lstStyle/>
          <a:p>
            <a:r>
              <a:rPr lang="en-US" dirty="0"/>
              <a:t>Polyatomic molecule: </a:t>
            </a:r>
          </a:p>
          <a:p>
            <a:r>
              <a:rPr lang="en-US" dirty="0"/>
              <a:t>more than two atoms</a:t>
            </a:r>
          </a:p>
          <a:p>
            <a:r>
              <a:rPr lang="en-US" dirty="0" err="1"/>
              <a:t>Eg</a:t>
            </a:r>
            <a:r>
              <a:rPr lang="en-US" dirty="0"/>
              <a:t>: NH3, H2O, CH4 etc</a:t>
            </a:r>
          </a:p>
        </p:txBody>
      </p:sp>
      <p:sp>
        <p:nvSpPr>
          <p:cNvPr id="77" name="TextBox 76"/>
          <p:cNvSpPr txBox="1"/>
          <p:nvPr/>
        </p:nvSpPr>
        <p:spPr>
          <a:xfrm>
            <a:off x="304800" y="2057400"/>
            <a:ext cx="2249334" cy="923330"/>
          </a:xfrm>
          <a:prstGeom prst="rect">
            <a:avLst/>
          </a:prstGeom>
          <a:noFill/>
        </p:spPr>
        <p:txBody>
          <a:bodyPr wrap="none" rtlCol="0">
            <a:spAutoFit/>
          </a:bodyPr>
          <a:lstStyle/>
          <a:p>
            <a:r>
              <a:rPr lang="en-US" dirty="0"/>
              <a:t>Diatomic molecule: </a:t>
            </a:r>
          </a:p>
          <a:p>
            <a:r>
              <a:rPr lang="en-US" dirty="0"/>
              <a:t>two atoms </a:t>
            </a:r>
          </a:p>
          <a:p>
            <a:r>
              <a:rPr lang="en-US" dirty="0"/>
              <a:t>(</a:t>
            </a:r>
            <a:r>
              <a:rPr lang="en-US" dirty="0" err="1"/>
              <a:t>eg</a:t>
            </a:r>
            <a:r>
              <a:rPr lang="en-US" dirty="0"/>
              <a:t>: H2, O2, N2 etc)</a:t>
            </a:r>
          </a:p>
        </p:txBody>
      </p:sp>
      <p:sp>
        <p:nvSpPr>
          <p:cNvPr id="78" name="TextBox 77"/>
          <p:cNvSpPr txBox="1"/>
          <p:nvPr/>
        </p:nvSpPr>
        <p:spPr>
          <a:xfrm>
            <a:off x="228600" y="685800"/>
            <a:ext cx="3236848" cy="646331"/>
          </a:xfrm>
          <a:prstGeom prst="rect">
            <a:avLst/>
          </a:prstGeom>
          <a:noFill/>
        </p:spPr>
        <p:txBody>
          <a:bodyPr wrap="none" rtlCol="0">
            <a:spAutoFit/>
          </a:bodyPr>
          <a:lstStyle/>
          <a:p>
            <a:r>
              <a:rPr lang="en-US" dirty="0"/>
              <a:t>Monatomic Molecule: </a:t>
            </a:r>
          </a:p>
          <a:p>
            <a:r>
              <a:rPr lang="en-US" dirty="0"/>
              <a:t>One atom (</a:t>
            </a:r>
            <a:r>
              <a:rPr lang="en-US" dirty="0" err="1"/>
              <a:t>eg</a:t>
            </a:r>
            <a:r>
              <a:rPr lang="en-US" dirty="0"/>
              <a:t>: He, Ne, </a:t>
            </a:r>
            <a:r>
              <a:rPr lang="en-US" dirty="0" err="1"/>
              <a:t>Ar</a:t>
            </a:r>
            <a:r>
              <a:rPr lang="en-US" dirty="0"/>
              <a:t> etc)</a:t>
            </a:r>
          </a:p>
        </p:txBody>
      </p:sp>
      <p:graphicFrame>
        <p:nvGraphicFramePr>
          <p:cNvPr id="79" name="Object 15"/>
          <p:cNvGraphicFramePr>
            <a:graphicFrameLocks noChangeAspect="1"/>
          </p:cNvGraphicFramePr>
          <p:nvPr/>
        </p:nvGraphicFramePr>
        <p:xfrm>
          <a:off x="3657600" y="1447800"/>
          <a:ext cx="1163637" cy="457200"/>
        </p:xfrm>
        <a:graphic>
          <a:graphicData uri="http://schemas.openxmlformats.org/presentationml/2006/ole">
            <mc:AlternateContent xmlns:mc="http://schemas.openxmlformats.org/markup-compatibility/2006">
              <mc:Choice xmlns:v="urn:schemas-microsoft-com:vml" Requires="v">
                <p:oleObj spid="_x0000_s11275" name="Equation" r:id="rId4" imgW="863280" imgH="393480" progId="Equation.3">
                  <p:embed/>
                </p:oleObj>
              </mc:Choice>
              <mc:Fallback>
                <p:oleObj name="Equation" r:id="rId4" imgW="863280" imgH="393480" progId="Equation.3">
                  <p:embed/>
                  <p:pic>
                    <p:nvPicPr>
                      <p:cNvPr id="79"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447800"/>
                        <a:ext cx="116363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15"/>
          <p:cNvGraphicFramePr>
            <a:graphicFrameLocks noChangeAspect="1"/>
          </p:cNvGraphicFramePr>
          <p:nvPr/>
        </p:nvGraphicFramePr>
        <p:xfrm>
          <a:off x="5181600" y="1524000"/>
          <a:ext cx="901700" cy="250825"/>
        </p:xfrm>
        <a:graphic>
          <a:graphicData uri="http://schemas.openxmlformats.org/presentationml/2006/ole">
            <mc:AlternateContent xmlns:mc="http://schemas.openxmlformats.org/markup-compatibility/2006">
              <mc:Choice xmlns:v="urn:schemas-microsoft-com:vml" Requires="v">
                <p:oleObj spid="_x0000_s11276" name="Equation" r:id="rId6" imgW="558720" imgH="215640" progId="Equation.3">
                  <p:embed/>
                </p:oleObj>
              </mc:Choice>
              <mc:Fallback>
                <p:oleObj name="Equation" r:id="rId6" imgW="558720" imgH="215640" progId="Equation.3">
                  <p:embed/>
                  <p:pic>
                    <p:nvPicPr>
                      <p:cNvPr id="22"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1524000"/>
                        <a:ext cx="901700"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5"/>
          <p:cNvGraphicFramePr>
            <a:graphicFrameLocks noChangeAspect="1"/>
          </p:cNvGraphicFramePr>
          <p:nvPr/>
        </p:nvGraphicFramePr>
        <p:xfrm>
          <a:off x="6553200" y="1447800"/>
          <a:ext cx="1187450" cy="457200"/>
        </p:xfrm>
        <a:graphic>
          <a:graphicData uri="http://schemas.openxmlformats.org/presentationml/2006/ole">
            <mc:AlternateContent xmlns:mc="http://schemas.openxmlformats.org/markup-compatibility/2006">
              <mc:Choice xmlns:v="urn:schemas-microsoft-com:vml" Requires="v">
                <p:oleObj spid="_x0000_s11277" name="Equation" r:id="rId8" imgW="736560" imgH="393480" progId="Equation.3">
                  <p:embed/>
                </p:oleObj>
              </mc:Choice>
              <mc:Fallback>
                <p:oleObj name="Equation" r:id="rId8" imgW="736560" imgH="393480" progId="Equation.3">
                  <p:embed/>
                  <p:pic>
                    <p:nvPicPr>
                      <p:cNvPr id="23"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1447800"/>
                        <a:ext cx="11874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15"/>
          <p:cNvGraphicFramePr>
            <a:graphicFrameLocks noChangeAspect="1"/>
          </p:cNvGraphicFramePr>
          <p:nvPr/>
        </p:nvGraphicFramePr>
        <p:xfrm>
          <a:off x="3810000" y="3048000"/>
          <a:ext cx="1163638" cy="457200"/>
        </p:xfrm>
        <a:graphic>
          <a:graphicData uri="http://schemas.openxmlformats.org/presentationml/2006/ole">
            <mc:AlternateContent xmlns:mc="http://schemas.openxmlformats.org/markup-compatibility/2006">
              <mc:Choice xmlns:v="urn:schemas-microsoft-com:vml" Requires="v">
                <p:oleObj spid="_x0000_s11278" name="Equation" r:id="rId10" imgW="863280" imgH="393480" progId="Equation.3">
                  <p:embed/>
                </p:oleObj>
              </mc:Choice>
              <mc:Fallback>
                <p:oleObj name="Equation" r:id="rId10" imgW="863280" imgH="393480" progId="Equation.3">
                  <p:embed/>
                  <p:pic>
                    <p:nvPicPr>
                      <p:cNvPr id="24"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0" y="3048000"/>
                        <a:ext cx="11636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15"/>
          <p:cNvGraphicFramePr>
            <a:graphicFrameLocks noChangeAspect="1"/>
          </p:cNvGraphicFramePr>
          <p:nvPr/>
        </p:nvGraphicFramePr>
        <p:xfrm>
          <a:off x="6705600" y="3048000"/>
          <a:ext cx="1187450" cy="457200"/>
        </p:xfrm>
        <a:graphic>
          <a:graphicData uri="http://schemas.openxmlformats.org/presentationml/2006/ole">
            <mc:AlternateContent xmlns:mc="http://schemas.openxmlformats.org/markup-compatibility/2006">
              <mc:Choice xmlns:v="urn:schemas-microsoft-com:vml" Requires="v">
                <p:oleObj spid="_x0000_s11279" name="Equation" r:id="rId12" imgW="736560" imgH="393480" progId="Equation.3">
                  <p:embed/>
                </p:oleObj>
              </mc:Choice>
              <mc:Fallback>
                <p:oleObj name="Equation" r:id="rId12" imgW="736560" imgH="393480" progId="Equation.3">
                  <p:embed/>
                  <p:pic>
                    <p:nvPicPr>
                      <p:cNvPr id="26"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05600" y="3048000"/>
                        <a:ext cx="11874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15"/>
          <p:cNvGraphicFramePr>
            <a:graphicFrameLocks noChangeAspect="1"/>
          </p:cNvGraphicFramePr>
          <p:nvPr/>
        </p:nvGraphicFramePr>
        <p:xfrm>
          <a:off x="5305425" y="3048000"/>
          <a:ext cx="1181100" cy="457200"/>
        </p:xfrm>
        <a:graphic>
          <a:graphicData uri="http://schemas.openxmlformats.org/presentationml/2006/ole">
            <mc:AlternateContent xmlns:mc="http://schemas.openxmlformats.org/markup-compatibility/2006">
              <mc:Choice xmlns:v="urn:schemas-microsoft-com:vml" Requires="v">
                <p:oleObj spid="_x0000_s11280" name="Equation" r:id="rId14" imgW="876240" imgH="393480" progId="Equation.3">
                  <p:embed/>
                </p:oleObj>
              </mc:Choice>
              <mc:Fallback>
                <p:oleObj name="Equation" r:id="rId14" imgW="876240" imgH="393480" progId="Equation.3">
                  <p:embed/>
                  <p:pic>
                    <p:nvPicPr>
                      <p:cNvPr id="27"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05425" y="3048000"/>
                        <a:ext cx="11811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15"/>
          <p:cNvGraphicFramePr>
            <a:graphicFrameLocks noChangeAspect="1"/>
          </p:cNvGraphicFramePr>
          <p:nvPr/>
        </p:nvGraphicFramePr>
        <p:xfrm>
          <a:off x="3962400" y="5257800"/>
          <a:ext cx="1163638" cy="457200"/>
        </p:xfrm>
        <a:graphic>
          <a:graphicData uri="http://schemas.openxmlformats.org/presentationml/2006/ole">
            <mc:AlternateContent xmlns:mc="http://schemas.openxmlformats.org/markup-compatibility/2006">
              <mc:Choice xmlns:v="urn:schemas-microsoft-com:vml" Requires="v">
                <p:oleObj spid="_x0000_s11281" name="Equation" r:id="rId16" imgW="863280" imgH="393480" progId="Equation.3">
                  <p:embed/>
                </p:oleObj>
              </mc:Choice>
              <mc:Fallback>
                <p:oleObj name="Equation" r:id="rId16" imgW="863280" imgH="393480" progId="Equation.3">
                  <p:embed/>
                  <p:pic>
                    <p:nvPicPr>
                      <p:cNvPr id="28"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62400" y="5257800"/>
                        <a:ext cx="11636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15"/>
          <p:cNvGraphicFramePr>
            <a:graphicFrameLocks noChangeAspect="1"/>
          </p:cNvGraphicFramePr>
          <p:nvPr/>
        </p:nvGraphicFramePr>
        <p:xfrm>
          <a:off x="6858000" y="5257800"/>
          <a:ext cx="1187450" cy="457200"/>
        </p:xfrm>
        <a:graphic>
          <a:graphicData uri="http://schemas.openxmlformats.org/presentationml/2006/ole">
            <mc:AlternateContent xmlns:mc="http://schemas.openxmlformats.org/markup-compatibility/2006">
              <mc:Choice xmlns:v="urn:schemas-microsoft-com:vml" Requires="v">
                <p:oleObj spid="_x0000_s11282" name="Equation" r:id="rId17" imgW="736560" imgH="393480" progId="Equation.3">
                  <p:embed/>
                </p:oleObj>
              </mc:Choice>
              <mc:Fallback>
                <p:oleObj name="Equation" r:id="rId17" imgW="736560" imgH="393480" progId="Equation.3">
                  <p:embed/>
                  <p:pic>
                    <p:nvPicPr>
                      <p:cNvPr id="29"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58000" y="5257800"/>
                        <a:ext cx="11874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15"/>
          <p:cNvGraphicFramePr>
            <a:graphicFrameLocks noChangeAspect="1"/>
          </p:cNvGraphicFramePr>
          <p:nvPr/>
        </p:nvGraphicFramePr>
        <p:xfrm>
          <a:off x="5457825" y="5257800"/>
          <a:ext cx="1181100" cy="457200"/>
        </p:xfrm>
        <a:graphic>
          <a:graphicData uri="http://schemas.openxmlformats.org/presentationml/2006/ole">
            <mc:AlternateContent xmlns:mc="http://schemas.openxmlformats.org/markup-compatibility/2006">
              <mc:Choice xmlns:v="urn:schemas-microsoft-com:vml" Requires="v">
                <p:oleObj spid="_x0000_s11283" name="Equation" r:id="rId19" imgW="876240" imgH="393480" progId="Equation.3">
                  <p:embed/>
                </p:oleObj>
              </mc:Choice>
              <mc:Fallback>
                <p:oleObj name="Equation" r:id="rId19" imgW="876240" imgH="393480" progId="Equation.3">
                  <p:embed/>
                  <p:pic>
                    <p:nvPicPr>
                      <p:cNvPr id="30" name="Object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57825" y="5257800"/>
                        <a:ext cx="11811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lstStyle/>
          <a:p>
            <a:r>
              <a:rPr lang="en-US" dirty="0">
                <a:latin typeface="Comic Sans MS" pitchFamily="66" charset="0"/>
              </a:rPr>
              <a:t>Lecture 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txBox="1">
            <a:spLocks noChangeArrowheads="1"/>
          </p:cNvSpPr>
          <p:nvPr/>
        </p:nvSpPr>
        <p:spPr bwMode="auto">
          <a:xfrm>
            <a:off x="304800" y="228600"/>
            <a:ext cx="8534400" cy="1066800"/>
          </a:xfrm>
          <a:prstGeom prst="rect">
            <a:avLst/>
          </a:prstGeom>
          <a:noFill/>
          <a:ln w="76200">
            <a:noFill/>
            <a:miter lim="800000"/>
            <a:headEnd/>
            <a:tailEnd/>
          </a:ln>
        </p:spPr>
        <p:txBody>
          <a:bodyPr/>
          <a:lstStyle/>
          <a:p>
            <a:r>
              <a:rPr lang="en-US" dirty="0">
                <a:latin typeface="Calibri" pitchFamily="34" charset="0"/>
              </a:rPr>
              <a:t>T51-Q#18 Two moles of a monatomic ideal gas with an RMS speed of 254 m/s  are contained in a tank that has a volume of 0.15 m</a:t>
            </a:r>
            <a:r>
              <a:rPr lang="en-US" baseline="30000" dirty="0">
                <a:latin typeface="Calibri" pitchFamily="34" charset="0"/>
              </a:rPr>
              <a:t>3</a:t>
            </a:r>
            <a:r>
              <a:rPr lang="en-US" dirty="0">
                <a:latin typeface="Calibri" pitchFamily="34" charset="0"/>
              </a:rPr>
              <a:t>. If the  molar mass of the gas is 0.39 kg/mole, what is the pressure of the gas?</a:t>
            </a:r>
            <a:r>
              <a:rPr lang="en-US" b="1" dirty="0">
                <a:latin typeface="Calibri" pitchFamily="34" charset="0"/>
              </a:rPr>
              <a:t> </a:t>
            </a:r>
          </a:p>
          <a:p>
            <a:r>
              <a:rPr lang="en-US" b="1" dirty="0">
                <a:latin typeface="Calibri" pitchFamily="34" charset="0"/>
              </a:rPr>
              <a:t>A 1.1x10</a:t>
            </a:r>
            <a:r>
              <a:rPr lang="en-US" b="1" baseline="30000" dirty="0">
                <a:latin typeface="Calibri" pitchFamily="34" charset="0"/>
              </a:rPr>
              <a:t>5</a:t>
            </a:r>
            <a:r>
              <a:rPr lang="en-US" b="1" dirty="0">
                <a:latin typeface="Calibri" pitchFamily="34" charset="0"/>
              </a:rPr>
              <a:t> Pa.</a:t>
            </a:r>
            <a:endParaRPr lang="en-US" dirty="0">
              <a:latin typeface="Calibri" pitchFamily="34" charset="0"/>
            </a:endParaRPr>
          </a:p>
        </p:txBody>
      </p:sp>
      <p:sp>
        <p:nvSpPr>
          <p:cNvPr id="6" name="Rectangle 53"/>
          <p:cNvSpPr>
            <a:spLocks noChangeArrowheads="1"/>
          </p:cNvSpPr>
          <p:nvPr/>
        </p:nvSpPr>
        <p:spPr bwMode="auto">
          <a:xfrm>
            <a:off x="228600" y="1828800"/>
            <a:ext cx="8610600" cy="923330"/>
          </a:xfrm>
          <a:prstGeom prst="rect">
            <a:avLst/>
          </a:prstGeom>
          <a:noFill/>
          <a:ln w="9525">
            <a:noFill/>
            <a:miter lim="800000"/>
            <a:headEnd/>
            <a:tailEnd/>
          </a:ln>
        </p:spPr>
        <p:txBody>
          <a:bodyPr wrap="square">
            <a:spAutoFit/>
          </a:bodyPr>
          <a:lstStyle/>
          <a:p>
            <a:r>
              <a:rPr lang="en-US" dirty="0">
                <a:latin typeface="Calibri" pitchFamily="34" charset="0"/>
              </a:rPr>
              <a:t>T81-Q14. What is the change in the internal energy of a 1.00 mole of a monatomic ideal gas that goes from point 1 (T1= 455K and pressure P1 = 1.00 </a:t>
            </a:r>
            <a:r>
              <a:rPr lang="en-US" dirty="0" err="1">
                <a:latin typeface="Calibri" pitchFamily="34" charset="0"/>
              </a:rPr>
              <a:t>atm</a:t>
            </a:r>
            <a:r>
              <a:rPr lang="en-US" dirty="0">
                <a:latin typeface="Calibri" pitchFamily="34" charset="0"/>
              </a:rPr>
              <a:t>) to point 2 (T2 = 300 K and pressure P2 = 1.00 atm.)? (</a:t>
            </a:r>
            <a:r>
              <a:rPr lang="en-US" dirty="0" err="1">
                <a:latin typeface="Calibri" pitchFamily="34" charset="0"/>
              </a:rPr>
              <a:t>Ans</a:t>
            </a:r>
            <a:r>
              <a:rPr lang="en-US" dirty="0">
                <a:latin typeface="Calibri" pitchFamily="34" charset="0"/>
              </a:rPr>
              <a:t>: -1930 J)</a:t>
            </a:r>
          </a:p>
        </p:txBody>
      </p:sp>
      <p:grpSp>
        <p:nvGrpSpPr>
          <p:cNvPr id="8" name="Group 7">
            <a:extLst>
              <a:ext uri="{FF2B5EF4-FFF2-40B4-BE49-F238E27FC236}">
                <a16:creationId xmlns:a16="http://schemas.microsoft.com/office/drawing/2014/main" id="{3E7E98C7-8CF3-45B4-88E4-E2CCEC4395B9}"/>
              </a:ext>
            </a:extLst>
          </p:cNvPr>
          <p:cNvGrpSpPr/>
          <p:nvPr/>
        </p:nvGrpSpPr>
        <p:grpSpPr>
          <a:xfrm>
            <a:off x="6755074" y="-44846"/>
            <a:ext cx="1521000" cy="664920"/>
            <a:chOff x="6755074" y="-44846"/>
            <a:chExt cx="1521000" cy="664920"/>
          </a:xfrm>
        </p:grpSpPr>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9D96CD9-9B31-4CA6-9B25-CAE288A723C9}"/>
                    </a:ext>
                  </a:extLst>
                </p14:cNvPr>
                <p14:cNvContentPartPr/>
                <p14:nvPr/>
              </p14:nvContentPartPr>
              <p14:xfrm>
                <a:off x="6755074" y="161794"/>
                <a:ext cx="837720" cy="458280"/>
              </p14:xfrm>
            </p:contentPart>
          </mc:Choice>
          <mc:Fallback xmlns="">
            <p:pic>
              <p:nvPicPr>
                <p:cNvPr id="2" name="Ink 1">
                  <a:extLst>
                    <a:ext uri="{FF2B5EF4-FFF2-40B4-BE49-F238E27FC236}">
                      <a16:creationId xmlns:a16="http://schemas.microsoft.com/office/drawing/2014/main" id="{09D96CD9-9B31-4CA6-9B25-CAE288A723C9}"/>
                    </a:ext>
                  </a:extLst>
                </p:cNvPr>
                <p:cNvPicPr/>
                <p:nvPr/>
              </p:nvPicPr>
              <p:blipFill>
                <a:blip r:embed="rId3"/>
                <a:stretch>
                  <a:fillRect/>
                </a:stretch>
              </p:blipFill>
              <p:spPr>
                <a:xfrm>
                  <a:off x="6746434" y="152794"/>
                  <a:ext cx="855360" cy="475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8F937138-A172-49B0-B33A-815500ACAC11}"/>
                    </a:ext>
                  </a:extLst>
                </p14:cNvPr>
                <p14:cNvContentPartPr/>
                <p14:nvPr/>
              </p14:nvContentPartPr>
              <p14:xfrm>
                <a:off x="7488394" y="-44846"/>
                <a:ext cx="236520" cy="305640"/>
              </p14:xfrm>
            </p:contentPart>
          </mc:Choice>
          <mc:Fallback xmlns="">
            <p:pic>
              <p:nvPicPr>
                <p:cNvPr id="3" name="Ink 2">
                  <a:extLst>
                    <a:ext uri="{FF2B5EF4-FFF2-40B4-BE49-F238E27FC236}">
                      <a16:creationId xmlns:a16="http://schemas.microsoft.com/office/drawing/2014/main" id="{8F937138-A172-49B0-B33A-815500ACAC11}"/>
                    </a:ext>
                  </a:extLst>
                </p:cNvPr>
                <p:cNvPicPr/>
                <p:nvPr/>
              </p:nvPicPr>
              <p:blipFill>
                <a:blip r:embed="rId5"/>
                <a:stretch>
                  <a:fillRect/>
                </a:stretch>
              </p:blipFill>
              <p:spPr>
                <a:xfrm>
                  <a:off x="7479394" y="-53486"/>
                  <a:ext cx="254160" cy="3232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1D354619-D616-48C9-B15E-F5DE0986266E}"/>
                    </a:ext>
                  </a:extLst>
                </p14:cNvPr>
                <p14:cNvContentPartPr/>
                <p14:nvPr/>
              </p14:nvContentPartPr>
              <p14:xfrm>
                <a:off x="7693954" y="162514"/>
                <a:ext cx="195120" cy="145800"/>
              </p14:xfrm>
            </p:contentPart>
          </mc:Choice>
          <mc:Fallback xmlns="">
            <p:pic>
              <p:nvPicPr>
                <p:cNvPr id="4" name="Ink 3">
                  <a:extLst>
                    <a:ext uri="{FF2B5EF4-FFF2-40B4-BE49-F238E27FC236}">
                      <a16:creationId xmlns:a16="http://schemas.microsoft.com/office/drawing/2014/main" id="{1D354619-D616-48C9-B15E-F5DE0986266E}"/>
                    </a:ext>
                  </a:extLst>
                </p:cNvPr>
                <p:cNvPicPr/>
                <p:nvPr/>
              </p:nvPicPr>
              <p:blipFill>
                <a:blip r:embed="rId7"/>
                <a:stretch>
                  <a:fillRect/>
                </a:stretch>
              </p:blipFill>
              <p:spPr>
                <a:xfrm>
                  <a:off x="7684954" y="153514"/>
                  <a:ext cx="21276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FEB45C35-62D4-4C4D-9826-19D1002BB3D3}"/>
                    </a:ext>
                  </a:extLst>
                </p14:cNvPr>
                <p14:cNvContentPartPr/>
                <p14:nvPr/>
              </p14:nvContentPartPr>
              <p14:xfrm>
                <a:off x="7878274" y="167194"/>
                <a:ext cx="220320" cy="104400"/>
              </p14:xfrm>
            </p:contentPart>
          </mc:Choice>
          <mc:Fallback xmlns="">
            <p:pic>
              <p:nvPicPr>
                <p:cNvPr id="5" name="Ink 4">
                  <a:extLst>
                    <a:ext uri="{FF2B5EF4-FFF2-40B4-BE49-F238E27FC236}">
                      <a16:creationId xmlns:a16="http://schemas.microsoft.com/office/drawing/2014/main" id="{FEB45C35-62D4-4C4D-9826-19D1002BB3D3}"/>
                    </a:ext>
                  </a:extLst>
                </p:cNvPr>
                <p:cNvPicPr/>
                <p:nvPr/>
              </p:nvPicPr>
              <p:blipFill>
                <a:blip r:embed="rId9"/>
                <a:stretch>
                  <a:fillRect/>
                </a:stretch>
              </p:blipFill>
              <p:spPr>
                <a:xfrm>
                  <a:off x="7869634" y="158554"/>
                  <a:ext cx="23796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8B4107AC-BB3A-4A0C-9879-4AC69A32564D}"/>
                    </a:ext>
                  </a:extLst>
                </p14:cNvPr>
                <p14:cNvContentPartPr/>
                <p14:nvPr/>
              </p14:nvContentPartPr>
              <p14:xfrm>
                <a:off x="8162314" y="133354"/>
                <a:ext cx="113760" cy="176760"/>
              </p14:xfrm>
            </p:contentPart>
          </mc:Choice>
          <mc:Fallback xmlns="">
            <p:pic>
              <p:nvPicPr>
                <p:cNvPr id="7" name="Ink 6">
                  <a:extLst>
                    <a:ext uri="{FF2B5EF4-FFF2-40B4-BE49-F238E27FC236}">
                      <a16:creationId xmlns:a16="http://schemas.microsoft.com/office/drawing/2014/main" id="{8B4107AC-BB3A-4A0C-9879-4AC69A32564D}"/>
                    </a:ext>
                  </a:extLst>
                </p:cNvPr>
                <p:cNvPicPr/>
                <p:nvPr/>
              </p:nvPicPr>
              <p:blipFill>
                <a:blip r:embed="rId11"/>
                <a:stretch>
                  <a:fillRect/>
                </a:stretch>
              </p:blipFill>
              <p:spPr>
                <a:xfrm>
                  <a:off x="8153674" y="124714"/>
                  <a:ext cx="131400" cy="194400"/>
                </a:xfrm>
                <a:prstGeom prst="rect">
                  <a:avLst/>
                </a:prstGeom>
              </p:spPr>
            </p:pic>
          </mc:Fallback>
        </mc:AlternateContent>
      </p:grpSp>
      <p:grpSp>
        <p:nvGrpSpPr>
          <p:cNvPr id="11" name="Group 10">
            <a:extLst>
              <a:ext uri="{FF2B5EF4-FFF2-40B4-BE49-F238E27FC236}">
                <a16:creationId xmlns:a16="http://schemas.microsoft.com/office/drawing/2014/main" id="{9ACC3FDA-8CB6-4EFC-8ADB-082403234BA0}"/>
              </a:ext>
            </a:extLst>
          </p:cNvPr>
          <p:cNvGrpSpPr/>
          <p:nvPr/>
        </p:nvGrpSpPr>
        <p:grpSpPr>
          <a:xfrm>
            <a:off x="4154434" y="504154"/>
            <a:ext cx="737640" cy="850320"/>
            <a:chOff x="4154434" y="504154"/>
            <a:chExt cx="737640" cy="850320"/>
          </a:xfrm>
        </p:grpSpPr>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8E07124F-674B-448C-8105-3EB950F17DF2}"/>
                    </a:ext>
                  </a:extLst>
                </p14:cNvPr>
                <p14:cNvContentPartPr/>
                <p14:nvPr/>
              </p14:nvContentPartPr>
              <p14:xfrm>
                <a:off x="4154434" y="504154"/>
                <a:ext cx="737640" cy="442080"/>
              </p14:xfrm>
            </p:contentPart>
          </mc:Choice>
          <mc:Fallback xmlns="">
            <p:pic>
              <p:nvPicPr>
                <p:cNvPr id="9" name="Ink 8">
                  <a:extLst>
                    <a:ext uri="{FF2B5EF4-FFF2-40B4-BE49-F238E27FC236}">
                      <a16:creationId xmlns:a16="http://schemas.microsoft.com/office/drawing/2014/main" id="{8E07124F-674B-448C-8105-3EB950F17DF2}"/>
                    </a:ext>
                  </a:extLst>
                </p:cNvPr>
                <p:cNvPicPr/>
                <p:nvPr/>
              </p:nvPicPr>
              <p:blipFill>
                <a:blip r:embed="rId13"/>
                <a:stretch>
                  <a:fillRect/>
                </a:stretch>
              </p:blipFill>
              <p:spPr>
                <a:xfrm>
                  <a:off x="4145794" y="495514"/>
                  <a:ext cx="755280" cy="4597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a:extLst>
                    <a:ext uri="{FF2B5EF4-FFF2-40B4-BE49-F238E27FC236}">
                      <a16:creationId xmlns:a16="http://schemas.microsoft.com/office/drawing/2014/main" id="{E997E18C-7186-43B7-81BE-E9EAC2DB8246}"/>
                    </a:ext>
                  </a:extLst>
                </p14:cNvPr>
                <p14:cNvContentPartPr/>
                <p14:nvPr/>
              </p14:nvContentPartPr>
              <p14:xfrm>
                <a:off x="4496074" y="1049554"/>
                <a:ext cx="218520" cy="304920"/>
              </p14:xfrm>
            </p:contentPart>
          </mc:Choice>
          <mc:Fallback xmlns="">
            <p:pic>
              <p:nvPicPr>
                <p:cNvPr id="10" name="Ink 9">
                  <a:extLst>
                    <a:ext uri="{FF2B5EF4-FFF2-40B4-BE49-F238E27FC236}">
                      <a16:creationId xmlns:a16="http://schemas.microsoft.com/office/drawing/2014/main" id="{E997E18C-7186-43B7-81BE-E9EAC2DB8246}"/>
                    </a:ext>
                  </a:extLst>
                </p:cNvPr>
                <p:cNvPicPr/>
                <p:nvPr/>
              </p:nvPicPr>
              <p:blipFill>
                <a:blip r:embed="rId15"/>
                <a:stretch>
                  <a:fillRect/>
                </a:stretch>
              </p:blipFill>
              <p:spPr>
                <a:xfrm>
                  <a:off x="4487074" y="1040914"/>
                  <a:ext cx="236160" cy="322560"/>
                </a:xfrm>
                <a:prstGeom prst="rect">
                  <a:avLst/>
                </a:prstGeom>
              </p:spPr>
            </p:pic>
          </mc:Fallback>
        </mc:AlternateContent>
      </p:grpSp>
      <p:grpSp>
        <p:nvGrpSpPr>
          <p:cNvPr id="15" name="Group 14">
            <a:extLst>
              <a:ext uri="{FF2B5EF4-FFF2-40B4-BE49-F238E27FC236}">
                <a16:creationId xmlns:a16="http://schemas.microsoft.com/office/drawing/2014/main" id="{EB612EDF-414E-42B9-AEB4-9C986090EC57}"/>
              </a:ext>
            </a:extLst>
          </p:cNvPr>
          <p:cNvGrpSpPr/>
          <p:nvPr/>
        </p:nvGrpSpPr>
        <p:grpSpPr>
          <a:xfrm>
            <a:off x="7743274" y="466354"/>
            <a:ext cx="681480" cy="948240"/>
            <a:chOff x="7743274" y="466354"/>
            <a:chExt cx="681480" cy="948240"/>
          </a:xfrm>
        </p:grpSpPr>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AB75A7A5-3AEF-43CB-BBF0-CC474EB559D7}"/>
                    </a:ext>
                  </a:extLst>
                </p14:cNvPr>
                <p14:cNvContentPartPr/>
                <p14:nvPr/>
              </p14:nvContentPartPr>
              <p14:xfrm>
                <a:off x="7743274" y="466354"/>
                <a:ext cx="681480" cy="528840"/>
              </p14:xfrm>
            </p:contentPart>
          </mc:Choice>
          <mc:Fallback xmlns="">
            <p:pic>
              <p:nvPicPr>
                <p:cNvPr id="12" name="Ink 11">
                  <a:extLst>
                    <a:ext uri="{FF2B5EF4-FFF2-40B4-BE49-F238E27FC236}">
                      <a16:creationId xmlns:a16="http://schemas.microsoft.com/office/drawing/2014/main" id="{AB75A7A5-3AEF-43CB-BBF0-CC474EB559D7}"/>
                    </a:ext>
                  </a:extLst>
                </p:cNvPr>
                <p:cNvPicPr/>
                <p:nvPr/>
              </p:nvPicPr>
              <p:blipFill>
                <a:blip r:embed="rId17"/>
                <a:stretch>
                  <a:fillRect/>
                </a:stretch>
              </p:blipFill>
              <p:spPr>
                <a:xfrm>
                  <a:off x="7734274" y="457714"/>
                  <a:ext cx="699120" cy="546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886176FC-5D77-4062-9FDD-9DE2D74C1B67}"/>
                    </a:ext>
                  </a:extLst>
                </p14:cNvPr>
                <p14:cNvContentPartPr/>
                <p14:nvPr/>
              </p14:nvContentPartPr>
              <p14:xfrm>
                <a:off x="7972954" y="1158994"/>
                <a:ext cx="85320" cy="255600"/>
              </p14:xfrm>
            </p:contentPart>
          </mc:Choice>
          <mc:Fallback xmlns="">
            <p:pic>
              <p:nvPicPr>
                <p:cNvPr id="13" name="Ink 12">
                  <a:extLst>
                    <a:ext uri="{FF2B5EF4-FFF2-40B4-BE49-F238E27FC236}">
                      <a16:creationId xmlns:a16="http://schemas.microsoft.com/office/drawing/2014/main" id="{886176FC-5D77-4062-9FDD-9DE2D74C1B67}"/>
                    </a:ext>
                  </a:extLst>
                </p:cNvPr>
                <p:cNvPicPr/>
                <p:nvPr/>
              </p:nvPicPr>
              <p:blipFill>
                <a:blip r:embed="rId19"/>
                <a:stretch>
                  <a:fillRect/>
                </a:stretch>
              </p:blipFill>
              <p:spPr>
                <a:xfrm>
                  <a:off x="7964314" y="1150354"/>
                  <a:ext cx="102960" cy="2732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AD77BCEB-EC0B-4F88-A1E8-D19BF97676D0}"/>
                    </a:ext>
                  </a:extLst>
                </p14:cNvPr>
                <p14:cNvContentPartPr/>
                <p14:nvPr/>
              </p14:nvContentPartPr>
              <p14:xfrm>
                <a:off x="7970794" y="1130914"/>
                <a:ext cx="420480" cy="278280"/>
              </p14:xfrm>
            </p:contentPart>
          </mc:Choice>
          <mc:Fallback xmlns="">
            <p:pic>
              <p:nvPicPr>
                <p:cNvPr id="14" name="Ink 13">
                  <a:extLst>
                    <a:ext uri="{FF2B5EF4-FFF2-40B4-BE49-F238E27FC236}">
                      <a16:creationId xmlns:a16="http://schemas.microsoft.com/office/drawing/2014/main" id="{AD77BCEB-EC0B-4F88-A1E8-D19BF97676D0}"/>
                    </a:ext>
                  </a:extLst>
                </p:cNvPr>
                <p:cNvPicPr/>
                <p:nvPr/>
              </p:nvPicPr>
              <p:blipFill>
                <a:blip r:embed="rId21"/>
                <a:stretch>
                  <a:fillRect/>
                </a:stretch>
              </p:blipFill>
              <p:spPr>
                <a:xfrm>
                  <a:off x="7962154" y="1122274"/>
                  <a:ext cx="438120" cy="295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2">
            <p14:nvContentPartPr>
              <p14:cNvPr id="25" name="Ink 24">
                <a:extLst>
                  <a:ext uri="{FF2B5EF4-FFF2-40B4-BE49-F238E27FC236}">
                    <a16:creationId xmlns:a16="http://schemas.microsoft.com/office/drawing/2014/main" id="{16F4532A-E4D1-4365-B933-E80DDD101AE0}"/>
                  </a:ext>
                </a:extLst>
              </p14:cNvPr>
              <p14:cNvContentPartPr/>
              <p14:nvPr/>
            </p14:nvContentPartPr>
            <p14:xfrm>
              <a:off x="4580674" y="3470554"/>
              <a:ext cx="203400" cy="348120"/>
            </p14:xfrm>
          </p:contentPart>
        </mc:Choice>
        <mc:Fallback xmlns="">
          <p:pic>
            <p:nvPicPr>
              <p:cNvPr id="25" name="Ink 24">
                <a:extLst>
                  <a:ext uri="{FF2B5EF4-FFF2-40B4-BE49-F238E27FC236}">
                    <a16:creationId xmlns:a16="http://schemas.microsoft.com/office/drawing/2014/main" id="{16F4532A-E4D1-4365-B933-E80DDD101AE0}"/>
                  </a:ext>
                </a:extLst>
              </p:cNvPr>
              <p:cNvPicPr/>
              <p:nvPr/>
            </p:nvPicPr>
            <p:blipFill>
              <a:blip r:embed="rId23"/>
              <a:stretch>
                <a:fillRect/>
              </a:stretch>
            </p:blipFill>
            <p:spPr>
              <a:xfrm>
                <a:off x="4571674" y="3461914"/>
                <a:ext cx="221040" cy="3657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6" name="Ink 35">
                <a:extLst>
                  <a:ext uri="{FF2B5EF4-FFF2-40B4-BE49-F238E27FC236}">
                    <a16:creationId xmlns:a16="http://schemas.microsoft.com/office/drawing/2014/main" id="{C8BF3818-66E3-42B7-8147-61E080129F3E}"/>
                  </a:ext>
                </a:extLst>
              </p14:cNvPr>
              <p14:cNvContentPartPr/>
              <p14:nvPr/>
            </p14:nvContentPartPr>
            <p14:xfrm>
              <a:off x="1349314" y="52714"/>
              <a:ext cx="1039680" cy="513000"/>
            </p14:xfrm>
          </p:contentPart>
        </mc:Choice>
        <mc:Fallback xmlns="">
          <p:pic>
            <p:nvPicPr>
              <p:cNvPr id="36" name="Ink 35">
                <a:extLst>
                  <a:ext uri="{FF2B5EF4-FFF2-40B4-BE49-F238E27FC236}">
                    <a16:creationId xmlns:a16="http://schemas.microsoft.com/office/drawing/2014/main" id="{C8BF3818-66E3-42B7-8147-61E080129F3E}"/>
                  </a:ext>
                </a:extLst>
              </p:cNvPr>
              <p:cNvPicPr/>
              <p:nvPr/>
            </p:nvPicPr>
            <p:blipFill>
              <a:blip r:embed="rId25"/>
              <a:stretch>
                <a:fillRect/>
              </a:stretch>
            </p:blipFill>
            <p:spPr>
              <a:xfrm>
                <a:off x="1340314" y="43714"/>
                <a:ext cx="1057320" cy="530640"/>
              </a:xfrm>
              <a:prstGeom prst="rect">
                <a:avLst/>
              </a:prstGeom>
            </p:spPr>
          </p:pic>
        </mc:Fallback>
      </mc:AlternateContent>
      <p:grpSp>
        <p:nvGrpSpPr>
          <p:cNvPr id="40" name="Group 39">
            <a:extLst>
              <a:ext uri="{FF2B5EF4-FFF2-40B4-BE49-F238E27FC236}">
                <a16:creationId xmlns:a16="http://schemas.microsoft.com/office/drawing/2014/main" id="{BC14B07B-655F-4456-953A-2F0D66F08A72}"/>
              </a:ext>
            </a:extLst>
          </p:cNvPr>
          <p:cNvGrpSpPr/>
          <p:nvPr/>
        </p:nvGrpSpPr>
        <p:grpSpPr>
          <a:xfrm>
            <a:off x="2995234" y="2574514"/>
            <a:ext cx="4003920" cy="1671840"/>
            <a:chOff x="2995234" y="2574514"/>
            <a:chExt cx="4003920" cy="1671840"/>
          </a:xfrm>
        </p:grpSpPr>
        <mc:AlternateContent xmlns:mc="http://schemas.openxmlformats.org/markup-compatibility/2006" xmlns:p14="http://schemas.microsoft.com/office/powerpoint/2010/main">
          <mc:Choice Requires="p14">
            <p:contentPart p14:bwMode="auto" r:id="rId26">
              <p14:nvContentPartPr>
                <p14:cNvPr id="16" name="Ink 15">
                  <a:extLst>
                    <a:ext uri="{FF2B5EF4-FFF2-40B4-BE49-F238E27FC236}">
                      <a16:creationId xmlns:a16="http://schemas.microsoft.com/office/drawing/2014/main" id="{59EB9D37-3969-48AE-94D2-0570BFF94445}"/>
                    </a:ext>
                  </a:extLst>
                </p14:cNvPr>
                <p14:cNvContentPartPr/>
                <p14:nvPr/>
              </p14:nvContentPartPr>
              <p14:xfrm>
                <a:off x="2995234" y="3180034"/>
                <a:ext cx="103320" cy="465120"/>
              </p14:xfrm>
            </p:contentPart>
          </mc:Choice>
          <mc:Fallback xmlns="">
            <p:pic>
              <p:nvPicPr>
                <p:cNvPr id="16" name="Ink 15">
                  <a:extLst>
                    <a:ext uri="{FF2B5EF4-FFF2-40B4-BE49-F238E27FC236}">
                      <a16:creationId xmlns:a16="http://schemas.microsoft.com/office/drawing/2014/main" id="{59EB9D37-3969-48AE-94D2-0570BFF94445}"/>
                    </a:ext>
                  </a:extLst>
                </p:cNvPr>
                <p:cNvPicPr/>
                <p:nvPr/>
              </p:nvPicPr>
              <p:blipFill>
                <a:blip r:embed="rId27"/>
                <a:stretch>
                  <a:fillRect/>
                </a:stretch>
              </p:blipFill>
              <p:spPr>
                <a:xfrm>
                  <a:off x="2986234" y="3171034"/>
                  <a:ext cx="120960" cy="4827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 16">
                  <a:extLst>
                    <a:ext uri="{FF2B5EF4-FFF2-40B4-BE49-F238E27FC236}">
                      <a16:creationId xmlns:a16="http://schemas.microsoft.com/office/drawing/2014/main" id="{30A96EB8-F0FC-4CC2-A630-9425970043A9}"/>
                    </a:ext>
                  </a:extLst>
                </p14:cNvPr>
                <p14:cNvContentPartPr/>
                <p14:nvPr/>
              </p14:nvContentPartPr>
              <p14:xfrm>
                <a:off x="3078754" y="3036034"/>
                <a:ext cx="316080" cy="357840"/>
              </p14:xfrm>
            </p:contentPart>
          </mc:Choice>
          <mc:Fallback xmlns="">
            <p:pic>
              <p:nvPicPr>
                <p:cNvPr id="17" name="Ink 16">
                  <a:extLst>
                    <a:ext uri="{FF2B5EF4-FFF2-40B4-BE49-F238E27FC236}">
                      <a16:creationId xmlns:a16="http://schemas.microsoft.com/office/drawing/2014/main" id="{30A96EB8-F0FC-4CC2-A630-9425970043A9}"/>
                    </a:ext>
                  </a:extLst>
                </p:cNvPr>
                <p:cNvPicPr/>
                <p:nvPr/>
              </p:nvPicPr>
              <p:blipFill>
                <a:blip r:embed="rId29"/>
                <a:stretch>
                  <a:fillRect/>
                </a:stretch>
              </p:blipFill>
              <p:spPr>
                <a:xfrm>
                  <a:off x="3070114" y="3027394"/>
                  <a:ext cx="333720" cy="3754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8" name="Ink 17">
                  <a:extLst>
                    <a:ext uri="{FF2B5EF4-FFF2-40B4-BE49-F238E27FC236}">
                      <a16:creationId xmlns:a16="http://schemas.microsoft.com/office/drawing/2014/main" id="{86965BDF-6982-426F-974B-3F3325AB54F3}"/>
                    </a:ext>
                  </a:extLst>
                </p14:cNvPr>
                <p14:cNvContentPartPr/>
                <p14:nvPr/>
              </p14:nvContentPartPr>
              <p14:xfrm>
                <a:off x="3566194" y="3186874"/>
                <a:ext cx="222120" cy="72720"/>
              </p14:xfrm>
            </p:contentPart>
          </mc:Choice>
          <mc:Fallback xmlns="">
            <p:pic>
              <p:nvPicPr>
                <p:cNvPr id="18" name="Ink 17">
                  <a:extLst>
                    <a:ext uri="{FF2B5EF4-FFF2-40B4-BE49-F238E27FC236}">
                      <a16:creationId xmlns:a16="http://schemas.microsoft.com/office/drawing/2014/main" id="{86965BDF-6982-426F-974B-3F3325AB54F3}"/>
                    </a:ext>
                  </a:extLst>
                </p:cNvPr>
                <p:cNvPicPr/>
                <p:nvPr/>
              </p:nvPicPr>
              <p:blipFill>
                <a:blip r:embed="rId31"/>
                <a:stretch>
                  <a:fillRect/>
                </a:stretch>
              </p:blipFill>
              <p:spPr>
                <a:xfrm>
                  <a:off x="3557194" y="3177874"/>
                  <a:ext cx="23976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9" name="Ink 18">
                  <a:extLst>
                    <a:ext uri="{FF2B5EF4-FFF2-40B4-BE49-F238E27FC236}">
                      <a16:creationId xmlns:a16="http://schemas.microsoft.com/office/drawing/2014/main" id="{F1CBF0CA-FBE2-44FF-8358-1D3FD4F38FD6}"/>
                    </a:ext>
                  </a:extLst>
                </p14:cNvPr>
                <p14:cNvContentPartPr/>
                <p14:nvPr/>
              </p14:nvContentPartPr>
              <p14:xfrm>
                <a:off x="3630994" y="3328714"/>
                <a:ext cx="282240" cy="99000"/>
              </p14:xfrm>
            </p:contentPart>
          </mc:Choice>
          <mc:Fallback xmlns="">
            <p:pic>
              <p:nvPicPr>
                <p:cNvPr id="19" name="Ink 18">
                  <a:extLst>
                    <a:ext uri="{FF2B5EF4-FFF2-40B4-BE49-F238E27FC236}">
                      <a16:creationId xmlns:a16="http://schemas.microsoft.com/office/drawing/2014/main" id="{F1CBF0CA-FBE2-44FF-8358-1D3FD4F38FD6}"/>
                    </a:ext>
                  </a:extLst>
                </p:cNvPr>
                <p:cNvPicPr/>
                <p:nvPr/>
              </p:nvPicPr>
              <p:blipFill>
                <a:blip r:embed="rId33"/>
                <a:stretch>
                  <a:fillRect/>
                </a:stretch>
              </p:blipFill>
              <p:spPr>
                <a:xfrm>
                  <a:off x="3621994" y="3319714"/>
                  <a:ext cx="29988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0" name="Ink 19">
                  <a:extLst>
                    <a:ext uri="{FF2B5EF4-FFF2-40B4-BE49-F238E27FC236}">
                      <a16:creationId xmlns:a16="http://schemas.microsoft.com/office/drawing/2014/main" id="{BCE94524-B4DE-474C-A30A-D1FF0847C805}"/>
                    </a:ext>
                  </a:extLst>
                </p14:cNvPr>
                <p14:cNvContentPartPr/>
                <p14:nvPr/>
              </p14:nvContentPartPr>
              <p14:xfrm>
                <a:off x="4269994" y="2907874"/>
                <a:ext cx="80640" cy="318960"/>
              </p14:xfrm>
            </p:contentPart>
          </mc:Choice>
          <mc:Fallback xmlns="">
            <p:pic>
              <p:nvPicPr>
                <p:cNvPr id="20" name="Ink 19">
                  <a:extLst>
                    <a:ext uri="{FF2B5EF4-FFF2-40B4-BE49-F238E27FC236}">
                      <a16:creationId xmlns:a16="http://schemas.microsoft.com/office/drawing/2014/main" id="{BCE94524-B4DE-474C-A30A-D1FF0847C805}"/>
                    </a:ext>
                  </a:extLst>
                </p:cNvPr>
                <p:cNvPicPr/>
                <p:nvPr/>
              </p:nvPicPr>
              <p:blipFill>
                <a:blip r:embed="rId35"/>
                <a:stretch>
                  <a:fillRect/>
                </a:stretch>
              </p:blipFill>
              <p:spPr>
                <a:xfrm>
                  <a:off x="4261354" y="2898874"/>
                  <a:ext cx="98280" cy="3366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1" name="Ink 20">
                  <a:extLst>
                    <a:ext uri="{FF2B5EF4-FFF2-40B4-BE49-F238E27FC236}">
                      <a16:creationId xmlns:a16="http://schemas.microsoft.com/office/drawing/2014/main" id="{45005666-A8C0-4539-857B-0AD1C4EBEEBB}"/>
                    </a:ext>
                  </a:extLst>
                </p14:cNvPr>
                <p14:cNvContentPartPr/>
                <p14:nvPr/>
              </p14:nvContentPartPr>
              <p14:xfrm>
                <a:off x="4115554" y="3259594"/>
                <a:ext cx="299520" cy="177480"/>
              </p14:xfrm>
            </p:contentPart>
          </mc:Choice>
          <mc:Fallback xmlns="">
            <p:pic>
              <p:nvPicPr>
                <p:cNvPr id="21" name="Ink 20">
                  <a:extLst>
                    <a:ext uri="{FF2B5EF4-FFF2-40B4-BE49-F238E27FC236}">
                      <a16:creationId xmlns:a16="http://schemas.microsoft.com/office/drawing/2014/main" id="{45005666-A8C0-4539-857B-0AD1C4EBEEBB}"/>
                    </a:ext>
                  </a:extLst>
                </p:cNvPr>
                <p:cNvPicPr/>
                <p:nvPr/>
              </p:nvPicPr>
              <p:blipFill>
                <a:blip r:embed="rId37"/>
                <a:stretch>
                  <a:fillRect/>
                </a:stretch>
              </p:blipFill>
              <p:spPr>
                <a:xfrm>
                  <a:off x="4106554" y="3250954"/>
                  <a:ext cx="317160" cy="1951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2" name="Ink 21">
                  <a:extLst>
                    <a:ext uri="{FF2B5EF4-FFF2-40B4-BE49-F238E27FC236}">
                      <a16:creationId xmlns:a16="http://schemas.microsoft.com/office/drawing/2014/main" id="{6505B94B-A4EF-401C-A184-5FB6B837AAC9}"/>
                    </a:ext>
                  </a:extLst>
                </p14:cNvPr>
                <p14:cNvContentPartPr/>
                <p14:nvPr/>
              </p14:nvContentPartPr>
              <p14:xfrm>
                <a:off x="4278994" y="3466234"/>
                <a:ext cx="237960" cy="254160"/>
              </p14:xfrm>
            </p:contentPart>
          </mc:Choice>
          <mc:Fallback xmlns="">
            <p:pic>
              <p:nvPicPr>
                <p:cNvPr id="22" name="Ink 21">
                  <a:extLst>
                    <a:ext uri="{FF2B5EF4-FFF2-40B4-BE49-F238E27FC236}">
                      <a16:creationId xmlns:a16="http://schemas.microsoft.com/office/drawing/2014/main" id="{6505B94B-A4EF-401C-A184-5FB6B837AAC9}"/>
                    </a:ext>
                  </a:extLst>
                </p:cNvPr>
                <p:cNvPicPr/>
                <p:nvPr/>
              </p:nvPicPr>
              <p:blipFill>
                <a:blip r:embed="rId39"/>
                <a:stretch>
                  <a:fillRect/>
                </a:stretch>
              </p:blipFill>
              <p:spPr>
                <a:xfrm>
                  <a:off x="4269994" y="3457234"/>
                  <a:ext cx="25560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4" name="Ink 23">
                  <a:extLst>
                    <a:ext uri="{FF2B5EF4-FFF2-40B4-BE49-F238E27FC236}">
                      <a16:creationId xmlns:a16="http://schemas.microsoft.com/office/drawing/2014/main" id="{621ACFE5-3EA4-4198-B60C-9B79CA0EAF3F}"/>
                    </a:ext>
                  </a:extLst>
                </p14:cNvPr>
                <p14:cNvContentPartPr/>
                <p14:nvPr/>
              </p14:nvContentPartPr>
              <p14:xfrm>
                <a:off x="4743034" y="3050434"/>
                <a:ext cx="246960" cy="245160"/>
              </p14:xfrm>
            </p:contentPart>
          </mc:Choice>
          <mc:Fallback xmlns="">
            <p:pic>
              <p:nvPicPr>
                <p:cNvPr id="24" name="Ink 23">
                  <a:extLst>
                    <a:ext uri="{FF2B5EF4-FFF2-40B4-BE49-F238E27FC236}">
                      <a16:creationId xmlns:a16="http://schemas.microsoft.com/office/drawing/2014/main" id="{621ACFE5-3EA4-4198-B60C-9B79CA0EAF3F}"/>
                    </a:ext>
                  </a:extLst>
                </p:cNvPr>
                <p:cNvPicPr/>
                <p:nvPr/>
              </p:nvPicPr>
              <p:blipFill>
                <a:blip r:embed="rId41"/>
                <a:stretch>
                  <a:fillRect/>
                </a:stretch>
              </p:blipFill>
              <p:spPr>
                <a:xfrm>
                  <a:off x="4734394" y="3041434"/>
                  <a:ext cx="264600" cy="2628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7" name="Ink 26">
                  <a:extLst>
                    <a:ext uri="{FF2B5EF4-FFF2-40B4-BE49-F238E27FC236}">
                      <a16:creationId xmlns:a16="http://schemas.microsoft.com/office/drawing/2014/main" id="{8D81538F-9973-49DB-AC0F-F5D0C935CFF1}"/>
                    </a:ext>
                  </a:extLst>
                </p14:cNvPr>
                <p14:cNvContentPartPr/>
                <p14:nvPr/>
              </p14:nvContentPartPr>
              <p14:xfrm>
                <a:off x="5140834" y="2857474"/>
                <a:ext cx="33480" cy="474840"/>
              </p14:xfrm>
            </p:contentPart>
          </mc:Choice>
          <mc:Fallback xmlns="">
            <p:pic>
              <p:nvPicPr>
                <p:cNvPr id="27" name="Ink 26">
                  <a:extLst>
                    <a:ext uri="{FF2B5EF4-FFF2-40B4-BE49-F238E27FC236}">
                      <a16:creationId xmlns:a16="http://schemas.microsoft.com/office/drawing/2014/main" id="{8D81538F-9973-49DB-AC0F-F5D0C935CFF1}"/>
                    </a:ext>
                  </a:extLst>
                </p:cNvPr>
                <p:cNvPicPr/>
                <p:nvPr/>
              </p:nvPicPr>
              <p:blipFill>
                <a:blip r:embed="rId43"/>
                <a:stretch>
                  <a:fillRect/>
                </a:stretch>
              </p:blipFill>
              <p:spPr>
                <a:xfrm>
                  <a:off x="5131834" y="2848474"/>
                  <a:ext cx="51120" cy="4924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8" name="Ink 27">
                  <a:extLst>
                    <a:ext uri="{FF2B5EF4-FFF2-40B4-BE49-F238E27FC236}">
                      <a16:creationId xmlns:a16="http://schemas.microsoft.com/office/drawing/2014/main" id="{EBE57215-8FF8-4283-ABC0-F2AE8F47A098}"/>
                    </a:ext>
                  </a:extLst>
                </p14:cNvPr>
                <p14:cNvContentPartPr/>
                <p14:nvPr/>
              </p14:nvContentPartPr>
              <p14:xfrm>
                <a:off x="5066674" y="2837674"/>
                <a:ext cx="487080" cy="592560"/>
              </p14:xfrm>
            </p:contentPart>
          </mc:Choice>
          <mc:Fallback xmlns="">
            <p:pic>
              <p:nvPicPr>
                <p:cNvPr id="28" name="Ink 27">
                  <a:extLst>
                    <a:ext uri="{FF2B5EF4-FFF2-40B4-BE49-F238E27FC236}">
                      <a16:creationId xmlns:a16="http://schemas.microsoft.com/office/drawing/2014/main" id="{EBE57215-8FF8-4283-ABC0-F2AE8F47A098}"/>
                    </a:ext>
                  </a:extLst>
                </p:cNvPr>
                <p:cNvPicPr/>
                <p:nvPr/>
              </p:nvPicPr>
              <p:blipFill>
                <a:blip r:embed="rId45"/>
                <a:stretch>
                  <a:fillRect/>
                </a:stretch>
              </p:blipFill>
              <p:spPr>
                <a:xfrm>
                  <a:off x="5057674" y="2828674"/>
                  <a:ext cx="504720" cy="6102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9" name="Ink 28">
                  <a:extLst>
                    <a:ext uri="{FF2B5EF4-FFF2-40B4-BE49-F238E27FC236}">
                      <a16:creationId xmlns:a16="http://schemas.microsoft.com/office/drawing/2014/main" id="{990D7A4B-B7C7-45EE-8B8A-7FC17CF6DF4C}"/>
                    </a:ext>
                  </a:extLst>
                </p14:cNvPr>
                <p14:cNvContentPartPr/>
                <p14:nvPr/>
              </p14:nvContentPartPr>
              <p14:xfrm>
                <a:off x="5642314" y="2975914"/>
                <a:ext cx="385560" cy="476640"/>
              </p14:xfrm>
            </p:contentPart>
          </mc:Choice>
          <mc:Fallback xmlns="">
            <p:pic>
              <p:nvPicPr>
                <p:cNvPr id="29" name="Ink 28">
                  <a:extLst>
                    <a:ext uri="{FF2B5EF4-FFF2-40B4-BE49-F238E27FC236}">
                      <a16:creationId xmlns:a16="http://schemas.microsoft.com/office/drawing/2014/main" id="{990D7A4B-B7C7-45EE-8B8A-7FC17CF6DF4C}"/>
                    </a:ext>
                  </a:extLst>
                </p:cNvPr>
                <p:cNvPicPr/>
                <p:nvPr/>
              </p:nvPicPr>
              <p:blipFill>
                <a:blip r:embed="rId47"/>
                <a:stretch>
                  <a:fillRect/>
                </a:stretch>
              </p:blipFill>
              <p:spPr>
                <a:xfrm>
                  <a:off x="5633674" y="2967274"/>
                  <a:ext cx="403200" cy="4942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0" name="Ink 29">
                  <a:extLst>
                    <a:ext uri="{FF2B5EF4-FFF2-40B4-BE49-F238E27FC236}">
                      <a16:creationId xmlns:a16="http://schemas.microsoft.com/office/drawing/2014/main" id="{842E1B08-AC1C-4E75-A563-7EB9F744D236}"/>
                    </a:ext>
                  </a:extLst>
                </p14:cNvPr>
                <p14:cNvContentPartPr/>
                <p14:nvPr/>
              </p14:nvContentPartPr>
              <p14:xfrm>
                <a:off x="5983594" y="3422674"/>
                <a:ext cx="92160" cy="214560"/>
              </p14:xfrm>
            </p:contentPart>
          </mc:Choice>
          <mc:Fallback xmlns="">
            <p:pic>
              <p:nvPicPr>
                <p:cNvPr id="30" name="Ink 29">
                  <a:extLst>
                    <a:ext uri="{FF2B5EF4-FFF2-40B4-BE49-F238E27FC236}">
                      <a16:creationId xmlns:a16="http://schemas.microsoft.com/office/drawing/2014/main" id="{842E1B08-AC1C-4E75-A563-7EB9F744D236}"/>
                    </a:ext>
                  </a:extLst>
                </p:cNvPr>
                <p:cNvPicPr/>
                <p:nvPr/>
              </p:nvPicPr>
              <p:blipFill>
                <a:blip r:embed="rId49"/>
                <a:stretch>
                  <a:fillRect/>
                </a:stretch>
              </p:blipFill>
              <p:spPr>
                <a:xfrm>
                  <a:off x="5974954" y="3413674"/>
                  <a:ext cx="109800" cy="2322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1" name="Ink 30">
                  <a:extLst>
                    <a:ext uri="{FF2B5EF4-FFF2-40B4-BE49-F238E27FC236}">
                      <a16:creationId xmlns:a16="http://schemas.microsoft.com/office/drawing/2014/main" id="{6EC24643-CCCC-45C0-8E3B-1756BD702CB2}"/>
                    </a:ext>
                  </a:extLst>
                </p14:cNvPr>
                <p14:cNvContentPartPr/>
                <p14:nvPr/>
              </p14:nvContentPartPr>
              <p14:xfrm>
                <a:off x="6098434" y="3367954"/>
                <a:ext cx="331920" cy="282240"/>
              </p14:xfrm>
            </p:contentPart>
          </mc:Choice>
          <mc:Fallback xmlns="">
            <p:pic>
              <p:nvPicPr>
                <p:cNvPr id="31" name="Ink 30">
                  <a:extLst>
                    <a:ext uri="{FF2B5EF4-FFF2-40B4-BE49-F238E27FC236}">
                      <a16:creationId xmlns:a16="http://schemas.microsoft.com/office/drawing/2014/main" id="{6EC24643-CCCC-45C0-8E3B-1756BD702CB2}"/>
                    </a:ext>
                  </a:extLst>
                </p:cNvPr>
                <p:cNvPicPr/>
                <p:nvPr/>
              </p:nvPicPr>
              <p:blipFill>
                <a:blip r:embed="rId51"/>
                <a:stretch>
                  <a:fillRect/>
                </a:stretch>
              </p:blipFill>
              <p:spPr>
                <a:xfrm>
                  <a:off x="6089794" y="3359314"/>
                  <a:ext cx="349560" cy="2998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2" name="Ink 31">
                  <a:extLst>
                    <a:ext uri="{FF2B5EF4-FFF2-40B4-BE49-F238E27FC236}">
                      <a16:creationId xmlns:a16="http://schemas.microsoft.com/office/drawing/2014/main" id="{5CD31993-E4EA-44C9-B3F6-67C4EBD7745C}"/>
                    </a:ext>
                  </a:extLst>
                </p14:cNvPr>
                <p14:cNvContentPartPr/>
                <p14:nvPr/>
              </p14:nvContentPartPr>
              <p14:xfrm>
                <a:off x="6426394" y="3372634"/>
                <a:ext cx="173520" cy="280440"/>
              </p14:xfrm>
            </p:contentPart>
          </mc:Choice>
          <mc:Fallback xmlns="">
            <p:pic>
              <p:nvPicPr>
                <p:cNvPr id="32" name="Ink 31">
                  <a:extLst>
                    <a:ext uri="{FF2B5EF4-FFF2-40B4-BE49-F238E27FC236}">
                      <a16:creationId xmlns:a16="http://schemas.microsoft.com/office/drawing/2014/main" id="{5CD31993-E4EA-44C9-B3F6-67C4EBD7745C}"/>
                    </a:ext>
                  </a:extLst>
                </p:cNvPr>
                <p:cNvPicPr/>
                <p:nvPr/>
              </p:nvPicPr>
              <p:blipFill>
                <a:blip r:embed="rId53"/>
                <a:stretch>
                  <a:fillRect/>
                </a:stretch>
              </p:blipFill>
              <p:spPr>
                <a:xfrm>
                  <a:off x="6417394" y="3363634"/>
                  <a:ext cx="191160" cy="2980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3" name="Ink 32">
                  <a:extLst>
                    <a:ext uri="{FF2B5EF4-FFF2-40B4-BE49-F238E27FC236}">
                      <a16:creationId xmlns:a16="http://schemas.microsoft.com/office/drawing/2014/main" id="{BC4586CE-DF03-4505-B818-A3A00197424C}"/>
                    </a:ext>
                  </a:extLst>
                </p14:cNvPr>
                <p14:cNvContentPartPr/>
                <p14:nvPr/>
              </p14:nvContentPartPr>
              <p14:xfrm>
                <a:off x="6570394" y="3174634"/>
                <a:ext cx="428760" cy="186480"/>
              </p14:xfrm>
            </p:contentPart>
          </mc:Choice>
          <mc:Fallback xmlns="">
            <p:pic>
              <p:nvPicPr>
                <p:cNvPr id="33" name="Ink 32">
                  <a:extLst>
                    <a:ext uri="{FF2B5EF4-FFF2-40B4-BE49-F238E27FC236}">
                      <a16:creationId xmlns:a16="http://schemas.microsoft.com/office/drawing/2014/main" id="{BC4586CE-DF03-4505-B818-A3A00197424C}"/>
                    </a:ext>
                  </a:extLst>
                </p:cNvPr>
                <p:cNvPicPr/>
                <p:nvPr/>
              </p:nvPicPr>
              <p:blipFill>
                <a:blip r:embed="rId55"/>
                <a:stretch>
                  <a:fillRect/>
                </a:stretch>
              </p:blipFill>
              <p:spPr>
                <a:xfrm>
                  <a:off x="6561394" y="3165634"/>
                  <a:ext cx="446400" cy="2041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5" name="Ink 34">
                  <a:extLst>
                    <a:ext uri="{FF2B5EF4-FFF2-40B4-BE49-F238E27FC236}">
                      <a16:creationId xmlns:a16="http://schemas.microsoft.com/office/drawing/2014/main" id="{11F04AFD-ED12-4873-82BF-75B667AA83AF}"/>
                    </a:ext>
                  </a:extLst>
                </p14:cNvPr>
                <p14:cNvContentPartPr/>
                <p14:nvPr/>
              </p14:nvContentPartPr>
              <p14:xfrm>
                <a:off x="4664194" y="3797434"/>
                <a:ext cx="315000" cy="448920"/>
              </p14:xfrm>
            </p:contentPart>
          </mc:Choice>
          <mc:Fallback xmlns="">
            <p:pic>
              <p:nvPicPr>
                <p:cNvPr id="35" name="Ink 34">
                  <a:extLst>
                    <a:ext uri="{FF2B5EF4-FFF2-40B4-BE49-F238E27FC236}">
                      <a16:creationId xmlns:a16="http://schemas.microsoft.com/office/drawing/2014/main" id="{11F04AFD-ED12-4873-82BF-75B667AA83AF}"/>
                    </a:ext>
                  </a:extLst>
                </p:cNvPr>
                <p:cNvPicPr/>
                <p:nvPr/>
              </p:nvPicPr>
              <p:blipFill>
                <a:blip r:embed="rId57"/>
                <a:stretch>
                  <a:fillRect/>
                </a:stretch>
              </p:blipFill>
              <p:spPr>
                <a:xfrm>
                  <a:off x="4655194" y="3788794"/>
                  <a:ext cx="332640" cy="46656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37" name="Ink 36">
                  <a:extLst>
                    <a:ext uri="{FF2B5EF4-FFF2-40B4-BE49-F238E27FC236}">
                      <a16:creationId xmlns:a16="http://schemas.microsoft.com/office/drawing/2014/main" id="{9DDF21ED-A3CC-43D5-A2F0-3797DE56503E}"/>
                    </a:ext>
                  </a:extLst>
                </p14:cNvPr>
                <p14:cNvContentPartPr/>
                <p14:nvPr/>
              </p14:nvContentPartPr>
              <p14:xfrm>
                <a:off x="4698034" y="2574514"/>
                <a:ext cx="311400" cy="397800"/>
              </p14:xfrm>
            </p:contentPart>
          </mc:Choice>
          <mc:Fallback xmlns="">
            <p:pic>
              <p:nvPicPr>
                <p:cNvPr id="37" name="Ink 36">
                  <a:extLst>
                    <a:ext uri="{FF2B5EF4-FFF2-40B4-BE49-F238E27FC236}">
                      <a16:creationId xmlns:a16="http://schemas.microsoft.com/office/drawing/2014/main" id="{9DDF21ED-A3CC-43D5-A2F0-3797DE56503E}"/>
                    </a:ext>
                  </a:extLst>
                </p:cNvPr>
                <p:cNvPicPr/>
                <p:nvPr/>
              </p:nvPicPr>
              <p:blipFill>
                <a:blip r:embed="rId59"/>
                <a:stretch>
                  <a:fillRect/>
                </a:stretch>
              </p:blipFill>
              <p:spPr>
                <a:xfrm>
                  <a:off x="4689394" y="2565874"/>
                  <a:ext cx="329040" cy="4154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9" name="Ink 38">
                  <a:extLst>
                    <a:ext uri="{FF2B5EF4-FFF2-40B4-BE49-F238E27FC236}">
                      <a16:creationId xmlns:a16="http://schemas.microsoft.com/office/drawing/2014/main" id="{4F8FD6BD-3C9D-40D3-92ED-5BFCA29ABF35}"/>
                    </a:ext>
                  </a:extLst>
                </p14:cNvPr>
                <p14:cNvContentPartPr/>
                <p14:nvPr/>
              </p14:nvContentPartPr>
              <p14:xfrm>
                <a:off x="5386354" y="2588914"/>
                <a:ext cx="252360" cy="183960"/>
              </p14:xfrm>
            </p:contentPart>
          </mc:Choice>
          <mc:Fallback xmlns="">
            <p:pic>
              <p:nvPicPr>
                <p:cNvPr id="39" name="Ink 38">
                  <a:extLst>
                    <a:ext uri="{FF2B5EF4-FFF2-40B4-BE49-F238E27FC236}">
                      <a16:creationId xmlns:a16="http://schemas.microsoft.com/office/drawing/2014/main" id="{4F8FD6BD-3C9D-40D3-92ED-5BFCA29ABF35}"/>
                    </a:ext>
                  </a:extLst>
                </p:cNvPr>
                <p:cNvPicPr/>
                <p:nvPr/>
              </p:nvPicPr>
              <p:blipFill>
                <a:blip r:embed="rId61"/>
                <a:stretch>
                  <a:fillRect/>
                </a:stretch>
              </p:blipFill>
              <p:spPr>
                <a:xfrm>
                  <a:off x="5377714" y="2579914"/>
                  <a:ext cx="270000" cy="201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2">
            <p14:nvContentPartPr>
              <p14:cNvPr id="41" name="Ink 40">
                <a:extLst>
                  <a:ext uri="{FF2B5EF4-FFF2-40B4-BE49-F238E27FC236}">
                    <a16:creationId xmlns:a16="http://schemas.microsoft.com/office/drawing/2014/main" id="{901A41BA-8AAF-405E-B0F3-FF80AD718CCA}"/>
                  </a:ext>
                </a:extLst>
              </p14:cNvPr>
              <p14:cNvContentPartPr/>
              <p14:nvPr/>
            </p14:nvContentPartPr>
            <p14:xfrm>
              <a:off x="6062074" y="2434114"/>
              <a:ext cx="436320" cy="532800"/>
            </p14:xfrm>
          </p:contentPart>
        </mc:Choice>
        <mc:Fallback xmlns="">
          <p:pic>
            <p:nvPicPr>
              <p:cNvPr id="41" name="Ink 40">
                <a:extLst>
                  <a:ext uri="{FF2B5EF4-FFF2-40B4-BE49-F238E27FC236}">
                    <a16:creationId xmlns:a16="http://schemas.microsoft.com/office/drawing/2014/main" id="{901A41BA-8AAF-405E-B0F3-FF80AD718CCA}"/>
                  </a:ext>
                </a:extLst>
              </p:cNvPr>
              <p:cNvPicPr/>
              <p:nvPr/>
            </p:nvPicPr>
            <p:blipFill>
              <a:blip r:embed="rId63"/>
              <a:stretch>
                <a:fillRect/>
              </a:stretch>
            </p:blipFill>
            <p:spPr>
              <a:xfrm>
                <a:off x="6053434" y="2425114"/>
                <a:ext cx="453960" cy="550440"/>
              </a:xfrm>
              <a:prstGeom prst="rect">
                <a:avLst/>
              </a:prstGeom>
            </p:spPr>
          </p:pic>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3276600" y="5029200"/>
            <a:ext cx="12954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Molar heat at constant volume (</a:t>
            </a:r>
            <a:r>
              <a:rPr lang="en-US" sz="2800" b="1" u="sng" dirty="0" err="1">
                <a:solidFill>
                  <a:srgbClr val="0000FF"/>
                </a:solidFill>
                <a:latin typeface="Comic Sans MS" pitchFamily="66" charset="0"/>
                <a:cs typeface="+mn-cs"/>
              </a:rPr>
              <a:t>c</a:t>
            </a:r>
            <a:r>
              <a:rPr lang="en-US" sz="2800" b="1" u="sng" baseline="-25000" dirty="0" err="1">
                <a:solidFill>
                  <a:srgbClr val="0000FF"/>
                </a:solidFill>
                <a:latin typeface="Comic Sans MS" pitchFamily="66" charset="0"/>
                <a:cs typeface="+mn-cs"/>
              </a:rPr>
              <a:t>v</a:t>
            </a:r>
            <a:r>
              <a:rPr lang="en-US" sz="2800" b="1" u="sng" dirty="0">
                <a:solidFill>
                  <a:srgbClr val="0000FF"/>
                </a:solidFill>
                <a:latin typeface="Comic Sans MS" pitchFamily="66" charset="0"/>
                <a:cs typeface="+mn-cs"/>
              </a:rPr>
              <a:t>)</a:t>
            </a:r>
            <a:endParaRPr lang="en-US" sz="2800" b="1" u="sng" baseline="-25000" dirty="0">
              <a:solidFill>
                <a:srgbClr val="00B0F0"/>
              </a:solidFill>
              <a:latin typeface="+mj-lt"/>
              <a:ea typeface="+mj-ea"/>
              <a:cs typeface="+mj-cs"/>
            </a:endParaRPr>
          </a:p>
        </p:txBody>
      </p:sp>
      <p:sp>
        <p:nvSpPr>
          <p:cNvPr id="38" name="Rectangle 37"/>
          <p:cNvSpPr>
            <a:spLocks noChangeArrowheads="1"/>
          </p:cNvSpPr>
          <p:nvPr/>
        </p:nvSpPr>
        <p:spPr bwMode="auto">
          <a:xfrm>
            <a:off x="2667000" y="1981200"/>
            <a:ext cx="3241675" cy="3079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From first low of thermodynamics:</a:t>
            </a:r>
            <a:endParaRPr lang="en-US" sz="1400" b="1">
              <a:latin typeface="Calibri" pitchFamily="34" charset="0"/>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646334715"/>
              </p:ext>
            </p:extLst>
          </p:nvPr>
        </p:nvGraphicFramePr>
        <p:xfrm>
          <a:off x="3200400" y="2514600"/>
          <a:ext cx="1681163" cy="419100"/>
        </p:xfrm>
        <a:graphic>
          <a:graphicData uri="http://schemas.openxmlformats.org/presentationml/2006/ole">
            <mc:AlternateContent xmlns:mc="http://schemas.openxmlformats.org/markup-compatibility/2006">
              <mc:Choice xmlns:v="urn:schemas-microsoft-com:vml" Requires="v">
                <p:oleObj spid="_x0000_s12297" name="Equation" r:id="rId4" imgW="774360" imgH="203040" progId="Equation.DSMT4">
                  <p:embed/>
                </p:oleObj>
              </mc:Choice>
              <mc:Fallback>
                <p:oleObj name="Equation" r:id="rId4" imgW="774360" imgH="203040" progId="Equation.DSMT4">
                  <p:embed/>
                  <p:pic>
                    <p:nvPicPr>
                      <p:cNvPr id="10" name="Object 2"/>
                      <p:cNvPicPr>
                        <a:picLocks noChangeAspect="1" noChangeArrowheads="1"/>
                      </p:cNvPicPr>
                      <p:nvPr/>
                    </p:nvPicPr>
                    <p:blipFill>
                      <a:blip r:embed="rId5"/>
                      <a:srcRect/>
                      <a:stretch>
                        <a:fillRect/>
                      </a:stretch>
                    </p:blipFill>
                    <p:spPr bwMode="auto">
                      <a:xfrm>
                        <a:off x="3200400" y="2514600"/>
                        <a:ext cx="16811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Rectangle 38"/>
          <p:cNvSpPr>
            <a:spLocks noChangeArrowheads="1"/>
          </p:cNvSpPr>
          <p:nvPr/>
        </p:nvSpPr>
        <p:spPr bwMode="auto">
          <a:xfrm>
            <a:off x="2849563" y="3048000"/>
            <a:ext cx="2332037" cy="307975"/>
          </a:xfrm>
          <a:prstGeom prst="rect">
            <a:avLst/>
          </a:prstGeom>
          <a:noFill/>
          <a:ln w="9525">
            <a:noFill/>
            <a:miter lim="800000"/>
            <a:headEnd/>
            <a:tailEnd/>
          </a:ln>
        </p:spPr>
        <p:txBody>
          <a:bodyPr wrap="none">
            <a:spAutoFit/>
          </a:bodyPr>
          <a:lstStyle/>
          <a:p>
            <a:pPr algn="ctr"/>
            <a:r>
              <a:rPr lang="en-US" sz="1400" b="1">
                <a:solidFill>
                  <a:srgbClr val="0000FF"/>
                </a:solidFill>
                <a:latin typeface="Comic Sans MS" pitchFamily="66" charset="0"/>
              </a:rPr>
              <a:t>Constant Volume: W = 0</a:t>
            </a:r>
            <a:endParaRPr lang="en-US" sz="1400" b="1">
              <a:solidFill>
                <a:srgbClr val="0000FF"/>
              </a:solidFill>
              <a:latin typeface="Calibri" pitchFamily="34" charset="0"/>
            </a:endParaRPr>
          </a:p>
        </p:txBody>
      </p:sp>
      <p:grpSp>
        <p:nvGrpSpPr>
          <p:cNvPr id="12309" name="Group 10"/>
          <p:cNvGrpSpPr>
            <a:grpSpLocks/>
          </p:cNvGrpSpPr>
          <p:nvPr/>
        </p:nvGrpSpPr>
        <p:grpSpPr bwMode="auto">
          <a:xfrm>
            <a:off x="381000" y="2819400"/>
            <a:ext cx="2286000" cy="2514600"/>
            <a:chOff x="5257800" y="1905000"/>
            <a:chExt cx="2286000" cy="2514600"/>
          </a:xfrm>
        </p:grpSpPr>
        <p:sp>
          <p:nvSpPr>
            <p:cNvPr id="41" name="Rectangle 40"/>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41"/>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42"/>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2310" name="Group 9"/>
          <p:cNvGrpSpPr>
            <a:grpSpLocks/>
          </p:cNvGrpSpPr>
          <p:nvPr/>
        </p:nvGrpSpPr>
        <p:grpSpPr bwMode="auto">
          <a:xfrm>
            <a:off x="685800" y="2971800"/>
            <a:ext cx="1676400" cy="838200"/>
            <a:chOff x="5562600" y="2057400"/>
            <a:chExt cx="1676400" cy="838200"/>
          </a:xfrm>
        </p:grpSpPr>
        <p:sp>
          <p:nvSpPr>
            <p:cNvPr id="48" name="Rectangle 47"/>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2" name="Oval 51"/>
          <p:cNvSpPr/>
          <p:nvPr/>
        </p:nvSpPr>
        <p:spPr>
          <a:xfrm>
            <a:off x="1219200" y="4038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1143000" y="4495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Oval 54"/>
          <p:cNvSpPr/>
          <p:nvPr/>
        </p:nvSpPr>
        <p:spPr>
          <a:xfrm>
            <a:off x="1219200" y="4191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Oval 57"/>
          <p:cNvSpPr/>
          <p:nvPr/>
        </p:nvSpPr>
        <p:spPr>
          <a:xfrm>
            <a:off x="11430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Oval 58"/>
          <p:cNvSpPr/>
          <p:nvPr/>
        </p:nvSpPr>
        <p:spPr>
          <a:xfrm>
            <a:off x="1905000" y="4191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Oval 60"/>
          <p:cNvSpPr/>
          <p:nvPr/>
        </p:nvSpPr>
        <p:spPr>
          <a:xfrm>
            <a:off x="18288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Oval 64"/>
          <p:cNvSpPr/>
          <p:nvPr/>
        </p:nvSpPr>
        <p:spPr>
          <a:xfrm>
            <a:off x="1905000" y="4343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Oval 65"/>
          <p:cNvSpPr/>
          <p:nvPr/>
        </p:nvSpPr>
        <p:spPr>
          <a:xfrm>
            <a:off x="1828800" y="4800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381000" y="50292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Oval 70"/>
          <p:cNvSpPr/>
          <p:nvPr/>
        </p:nvSpPr>
        <p:spPr>
          <a:xfrm>
            <a:off x="1219200" y="4038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Oval 71"/>
          <p:cNvSpPr/>
          <p:nvPr/>
        </p:nvSpPr>
        <p:spPr>
          <a:xfrm>
            <a:off x="1143000" y="4495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Oval 72"/>
          <p:cNvSpPr/>
          <p:nvPr/>
        </p:nvSpPr>
        <p:spPr>
          <a:xfrm>
            <a:off x="1219200" y="4191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Oval 73"/>
          <p:cNvSpPr/>
          <p:nvPr/>
        </p:nvSpPr>
        <p:spPr>
          <a:xfrm>
            <a:off x="1163638"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Oval 74"/>
          <p:cNvSpPr/>
          <p:nvPr/>
        </p:nvSpPr>
        <p:spPr>
          <a:xfrm>
            <a:off x="1905000" y="4191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Oval 75"/>
          <p:cNvSpPr/>
          <p:nvPr/>
        </p:nvSpPr>
        <p:spPr>
          <a:xfrm>
            <a:off x="1828800" y="464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Oval 76"/>
          <p:cNvSpPr/>
          <p:nvPr/>
        </p:nvSpPr>
        <p:spPr>
          <a:xfrm>
            <a:off x="1905000" y="4343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Oval 77"/>
          <p:cNvSpPr/>
          <p:nvPr/>
        </p:nvSpPr>
        <p:spPr>
          <a:xfrm>
            <a:off x="1828800" y="4800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Rectangle 78"/>
          <p:cNvSpPr/>
          <p:nvPr/>
        </p:nvSpPr>
        <p:spPr>
          <a:xfrm>
            <a:off x="914400" y="29718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29" name="TextBox 104"/>
          <p:cNvSpPr txBox="1">
            <a:spLocks noChangeArrowheads="1"/>
          </p:cNvSpPr>
          <p:nvPr/>
        </p:nvSpPr>
        <p:spPr bwMode="auto">
          <a:xfrm>
            <a:off x="533400" y="5486400"/>
            <a:ext cx="2286000" cy="369888"/>
          </a:xfrm>
          <a:prstGeom prst="rect">
            <a:avLst/>
          </a:prstGeom>
          <a:noFill/>
          <a:ln w="9525">
            <a:noFill/>
            <a:miter lim="800000"/>
            <a:headEnd/>
            <a:tailEnd/>
          </a:ln>
        </p:spPr>
        <p:txBody>
          <a:bodyPr>
            <a:spAutoFit/>
          </a:bodyPr>
          <a:lstStyle/>
          <a:p>
            <a:r>
              <a:rPr lang="en-US">
                <a:latin typeface="Calibri" pitchFamily="34" charset="0"/>
              </a:rPr>
              <a:t>Constant Volume:</a:t>
            </a:r>
          </a:p>
        </p:txBody>
      </p:sp>
      <p:graphicFrame>
        <p:nvGraphicFramePr>
          <p:cNvPr id="6" name="Object 3"/>
          <p:cNvGraphicFramePr>
            <a:graphicFrameLocks noChangeAspect="1"/>
          </p:cNvGraphicFramePr>
          <p:nvPr>
            <p:extLst>
              <p:ext uri="{D42A27DB-BD31-4B8C-83A1-F6EECF244321}">
                <p14:modId xmlns:p14="http://schemas.microsoft.com/office/powerpoint/2010/main" val="579864350"/>
              </p:ext>
            </p:extLst>
          </p:nvPr>
        </p:nvGraphicFramePr>
        <p:xfrm>
          <a:off x="1319212" y="1189630"/>
          <a:ext cx="1019175" cy="577850"/>
        </p:xfrm>
        <a:graphic>
          <a:graphicData uri="http://schemas.openxmlformats.org/presentationml/2006/ole">
            <mc:AlternateContent xmlns:mc="http://schemas.openxmlformats.org/markup-compatibility/2006">
              <mc:Choice xmlns:v="urn:schemas-microsoft-com:vml" Requires="v">
                <p:oleObj spid="_x0000_s12298" name="Equation" r:id="rId6" imgW="660240" imgH="393480" progId="Equation.3">
                  <p:embed/>
                </p:oleObj>
              </mc:Choice>
              <mc:Fallback>
                <p:oleObj name="Equation" r:id="rId6" imgW="660240" imgH="393480" progId="Equation.3">
                  <p:embed/>
                  <p:pic>
                    <p:nvPicPr>
                      <p:cNvPr id="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9212" y="1189630"/>
                        <a:ext cx="1019175"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30" name="Rectangle 61"/>
          <p:cNvSpPr>
            <a:spLocks noChangeArrowheads="1"/>
          </p:cNvSpPr>
          <p:nvPr/>
        </p:nvSpPr>
        <p:spPr bwMode="auto">
          <a:xfrm>
            <a:off x="152400" y="609600"/>
            <a:ext cx="9024938" cy="5238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Specific Heat:</a:t>
            </a:r>
          </a:p>
          <a:p>
            <a:r>
              <a:rPr lang="en-US" sz="1400" b="1">
                <a:latin typeface="Comic Sans MS" pitchFamily="66" charset="0"/>
              </a:rPr>
              <a:t>Amount of heat required to raise the temperature of 1mole of gas by 1</a:t>
            </a:r>
            <a:r>
              <a:rPr lang="en-US" sz="1400" b="1" baseline="30000">
                <a:latin typeface="Comic Sans MS" pitchFamily="66" charset="0"/>
              </a:rPr>
              <a:t>0</a:t>
            </a:r>
            <a:r>
              <a:rPr lang="en-US" sz="1400" b="1">
                <a:latin typeface="Comic Sans MS" pitchFamily="66" charset="0"/>
              </a:rPr>
              <a:t>C or 1K at constant volume</a:t>
            </a:r>
            <a:endParaRPr lang="en-US" sz="1400" b="1">
              <a:latin typeface="Calibri" pitchFamily="34" charset="0"/>
            </a:endParaRPr>
          </a:p>
        </p:txBody>
      </p:sp>
      <p:grpSp>
        <p:nvGrpSpPr>
          <p:cNvPr id="4" name="Group 132"/>
          <p:cNvGrpSpPr>
            <a:grpSpLocks/>
          </p:cNvGrpSpPr>
          <p:nvPr/>
        </p:nvGrpSpPr>
        <p:grpSpPr bwMode="auto">
          <a:xfrm>
            <a:off x="2490787" y="1324568"/>
            <a:ext cx="2640013" cy="379412"/>
            <a:chOff x="4572000" y="1230313"/>
            <a:chExt cx="2640013" cy="379412"/>
          </a:xfrm>
        </p:grpSpPr>
        <p:graphicFrame>
          <p:nvGraphicFramePr>
            <p:cNvPr id="2" name="Object 4"/>
            <p:cNvGraphicFramePr>
              <a:graphicFrameLocks noChangeAspect="1"/>
            </p:cNvGraphicFramePr>
            <p:nvPr/>
          </p:nvGraphicFramePr>
          <p:xfrm>
            <a:off x="5921375" y="1230313"/>
            <a:ext cx="1290638" cy="379412"/>
          </p:xfrm>
          <a:graphic>
            <a:graphicData uri="http://schemas.openxmlformats.org/presentationml/2006/ole">
              <mc:AlternateContent xmlns:mc="http://schemas.openxmlformats.org/markup-compatibility/2006">
                <mc:Choice xmlns:v="urn:schemas-microsoft-com:vml" Requires="v">
                  <p:oleObj spid="_x0000_s12299" name="Equation" r:id="rId8" imgW="736560" imgH="228600" progId="Equation.3">
                    <p:embed/>
                  </p:oleObj>
                </mc:Choice>
                <mc:Fallback>
                  <p:oleObj name="Equation" r:id="rId8" imgW="736560" imgH="228600" progId="Equation.3">
                    <p:embed/>
                    <p:pic>
                      <p:nvPicPr>
                        <p:cNvPr id="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75" y="1230313"/>
                          <a:ext cx="1290638"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 name="Right Arrow 63"/>
            <p:cNvSpPr/>
            <p:nvPr/>
          </p:nvSpPr>
          <p:spPr>
            <a:xfrm>
              <a:off x="4572000" y="1266825"/>
              <a:ext cx="1143000" cy="30480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8" name="Object 5"/>
          <p:cNvGraphicFramePr>
            <a:graphicFrameLocks noChangeAspect="1"/>
          </p:cNvGraphicFramePr>
          <p:nvPr>
            <p:extLst>
              <p:ext uri="{D42A27DB-BD31-4B8C-83A1-F6EECF244321}">
                <p14:modId xmlns:p14="http://schemas.microsoft.com/office/powerpoint/2010/main" val="594644169"/>
              </p:ext>
            </p:extLst>
          </p:nvPr>
        </p:nvGraphicFramePr>
        <p:xfrm>
          <a:off x="3413125" y="3505200"/>
          <a:ext cx="1101725" cy="419100"/>
        </p:xfrm>
        <a:graphic>
          <a:graphicData uri="http://schemas.openxmlformats.org/presentationml/2006/ole">
            <mc:AlternateContent xmlns:mc="http://schemas.openxmlformats.org/markup-compatibility/2006">
              <mc:Choice xmlns:v="urn:schemas-microsoft-com:vml" Requires="v">
                <p:oleObj spid="_x0000_s12300" name="Equation" r:id="rId10" imgW="507960" imgH="203040" progId="Equation.DSMT4">
                  <p:embed/>
                </p:oleObj>
              </mc:Choice>
              <mc:Fallback>
                <p:oleObj name="Equation" r:id="rId10" imgW="507960" imgH="203040" progId="Equation.DSMT4">
                  <p:embed/>
                  <p:pic>
                    <p:nvPicPr>
                      <p:cNvPr id="8" name="Object 5"/>
                      <p:cNvPicPr>
                        <a:picLocks noChangeAspect="1" noChangeArrowheads="1"/>
                      </p:cNvPicPr>
                      <p:nvPr/>
                    </p:nvPicPr>
                    <p:blipFill>
                      <a:blip r:embed="rId11"/>
                      <a:srcRect/>
                      <a:stretch>
                        <a:fillRect/>
                      </a:stretch>
                    </p:blipFill>
                    <p:spPr bwMode="auto">
                      <a:xfrm>
                        <a:off x="3413125" y="3505200"/>
                        <a:ext cx="110172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4"/>
          <p:cNvGraphicFramePr>
            <a:graphicFrameLocks noChangeAspect="1"/>
          </p:cNvGraphicFramePr>
          <p:nvPr/>
        </p:nvGraphicFramePr>
        <p:xfrm>
          <a:off x="2962275" y="4191000"/>
          <a:ext cx="2474913" cy="812800"/>
        </p:xfrm>
        <a:graphic>
          <a:graphicData uri="http://schemas.openxmlformats.org/presentationml/2006/ole">
            <mc:AlternateContent xmlns:mc="http://schemas.openxmlformats.org/markup-compatibility/2006">
              <mc:Choice xmlns:v="urn:schemas-microsoft-com:vml" Requires="v">
                <p:oleObj spid="_x0000_s12301" name="Equation" r:id="rId12" imgW="1143000" imgH="393480" progId="Equation.3">
                  <p:embed/>
                </p:oleObj>
              </mc:Choice>
              <mc:Fallback>
                <p:oleObj name="Equation" r:id="rId12" imgW="1143000" imgH="393480" progId="Equation.3">
                  <p:embed/>
                  <p:pic>
                    <p:nvPicPr>
                      <p:cNvPr id="12"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62275" y="4191000"/>
                        <a:ext cx="2474913"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5"/>
          <p:cNvGraphicFramePr>
            <a:graphicFrameLocks noChangeAspect="1"/>
          </p:cNvGraphicFramePr>
          <p:nvPr/>
        </p:nvGraphicFramePr>
        <p:xfrm>
          <a:off x="3352800" y="5029200"/>
          <a:ext cx="1182688" cy="812800"/>
        </p:xfrm>
        <a:graphic>
          <a:graphicData uri="http://schemas.openxmlformats.org/presentationml/2006/ole">
            <mc:AlternateContent xmlns:mc="http://schemas.openxmlformats.org/markup-compatibility/2006">
              <mc:Choice xmlns:v="urn:schemas-microsoft-com:vml" Requires="v">
                <p:oleObj spid="_x0000_s12302" name="Equation" r:id="rId14" imgW="545760" imgH="393480" progId="Equation.3">
                  <p:embed/>
                </p:oleObj>
              </mc:Choice>
              <mc:Fallback>
                <p:oleObj name="Equation" r:id="rId14" imgW="545760" imgH="393480" progId="Equation.3">
                  <p:embed/>
                  <p:pic>
                    <p:nvPicPr>
                      <p:cNvPr id="19"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0" y="5029200"/>
                        <a:ext cx="1182688"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5" name="Group 44"/>
          <p:cNvGrpSpPr/>
          <p:nvPr/>
        </p:nvGrpSpPr>
        <p:grpSpPr>
          <a:xfrm>
            <a:off x="2733675" y="5867400"/>
            <a:ext cx="5823714" cy="812800"/>
            <a:chOff x="2733675" y="6045200"/>
            <a:chExt cx="5823714" cy="812800"/>
          </a:xfrm>
        </p:grpSpPr>
        <p:graphicFrame>
          <p:nvGraphicFramePr>
            <p:cNvPr id="13" name="Object 15"/>
            <p:cNvGraphicFramePr>
              <a:graphicFrameLocks noChangeAspect="1"/>
            </p:cNvGraphicFramePr>
            <p:nvPr/>
          </p:nvGraphicFramePr>
          <p:xfrm>
            <a:off x="2733675" y="6045200"/>
            <a:ext cx="3438525" cy="812800"/>
          </p:xfrm>
          <a:graphic>
            <a:graphicData uri="http://schemas.openxmlformats.org/presentationml/2006/ole">
              <mc:AlternateContent xmlns:mc="http://schemas.openxmlformats.org/markup-compatibility/2006">
                <mc:Choice xmlns:v="urn:schemas-microsoft-com:vml" Requires="v">
                  <p:oleObj spid="_x0000_s12303" name="Equation" r:id="rId16" imgW="1587240" imgH="393480" progId="Equation.3">
                    <p:embed/>
                  </p:oleObj>
                </mc:Choice>
                <mc:Fallback>
                  <p:oleObj name="Equation" r:id="rId16" imgW="1587240" imgH="393480" progId="Equation.3">
                    <p:embed/>
                    <p:pic>
                      <p:nvPicPr>
                        <p:cNvPr id="13"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33675" y="6045200"/>
                          <a:ext cx="3438525"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TextBox 43"/>
            <p:cNvSpPr txBox="1"/>
            <p:nvPr/>
          </p:nvSpPr>
          <p:spPr>
            <a:xfrm>
              <a:off x="6705600" y="6248400"/>
              <a:ext cx="1851789" cy="369332"/>
            </a:xfrm>
            <a:prstGeom prst="rect">
              <a:avLst/>
            </a:prstGeom>
            <a:noFill/>
          </p:spPr>
          <p:txBody>
            <a:bodyPr wrap="none" rtlCol="0">
              <a:spAutoFit/>
            </a:bodyPr>
            <a:lstStyle/>
            <a:p>
              <a:r>
                <a:rPr lang="en-US" b="1" dirty="0">
                  <a:solidFill>
                    <a:srgbClr val="FF0000"/>
                  </a:solidFill>
                </a:rPr>
                <a:t>For monatomic</a:t>
              </a:r>
            </a:p>
          </p:txBody>
        </p:sp>
      </p:grpSp>
      <p:sp>
        <p:nvSpPr>
          <p:cNvPr id="3" name="TextBox 2"/>
          <p:cNvSpPr txBox="1"/>
          <p:nvPr/>
        </p:nvSpPr>
        <p:spPr>
          <a:xfrm>
            <a:off x="5791200" y="1211341"/>
            <a:ext cx="3235325" cy="738664"/>
          </a:xfrm>
          <a:prstGeom prst="rect">
            <a:avLst/>
          </a:prstGeom>
          <a:noFill/>
          <a:ln>
            <a:solidFill>
              <a:schemeClr val="accent1"/>
            </a:solidFill>
          </a:ln>
        </p:spPr>
        <p:txBody>
          <a:bodyPr wrap="square" rtlCol="0">
            <a:spAutoFit/>
          </a:bodyPr>
          <a:lstStyle/>
          <a:p>
            <a:r>
              <a:rPr lang="en-US" sz="1400" b="1" dirty="0">
                <a:solidFill>
                  <a:srgbClr val="FF0000"/>
                </a:solidFill>
                <a:latin typeface="+mj-lt"/>
              </a:rPr>
              <a:t>If you keep volume constant and add heat then gas is behaving like liquid or solid which has fixed volume.</a:t>
            </a:r>
          </a:p>
        </p:txBody>
      </p:sp>
      <p:sp>
        <p:nvSpPr>
          <p:cNvPr id="47" name="TextBox 46"/>
          <p:cNvSpPr txBox="1"/>
          <p:nvPr/>
        </p:nvSpPr>
        <p:spPr>
          <a:xfrm>
            <a:off x="5608046" y="2888535"/>
            <a:ext cx="3235325" cy="523220"/>
          </a:xfrm>
          <a:prstGeom prst="rect">
            <a:avLst/>
          </a:prstGeom>
          <a:noFill/>
          <a:ln>
            <a:solidFill>
              <a:schemeClr val="accent1"/>
            </a:solidFill>
          </a:ln>
        </p:spPr>
        <p:txBody>
          <a:bodyPr wrap="square" rtlCol="0">
            <a:spAutoFit/>
          </a:bodyPr>
          <a:lstStyle/>
          <a:p>
            <a:r>
              <a:rPr lang="en-US" sz="1400" b="1" dirty="0">
                <a:solidFill>
                  <a:srgbClr val="FF0000"/>
                </a:solidFill>
                <a:latin typeface="+mj-lt"/>
              </a:rPr>
              <a:t>Therefore, the amount of heat is used to increase temperature only.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5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54"/>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55"/>
                                        </p:tgtEl>
                                        <p:attrNameLst>
                                          <p:attrName>ppt_x</p:attrName>
                                          <p:attrName>ppt_y</p:attrName>
                                        </p:attrNameLst>
                                      </p:cBhvr>
                                      <p:rCtr x="800" y="6200"/>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58"/>
                                        </p:tgtEl>
                                        <p:attrNameLst>
                                          <p:attrName>ppt_x</p:attrName>
                                          <p:attrName>ppt_y</p:attrName>
                                        </p:attrNameLst>
                                      </p:cBhvr>
                                      <p:rCtr x="2800" y="1500"/>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59"/>
                                        </p:tgtEl>
                                        <p:attrNameLst>
                                          <p:attrName>ppt_x</p:attrName>
                                          <p:attrName>ppt_y</p:attrName>
                                        </p:attrNameLst>
                                      </p:cBhvr>
                                      <p:rCtr x="-100" y="6200"/>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61"/>
                                        </p:tgtEl>
                                        <p:attrNameLst>
                                          <p:attrName>ppt_x</p:attrName>
                                          <p:attrName>ppt_y</p:attrName>
                                        </p:attrNameLst>
                                      </p:cBhvr>
                                      <p:rCtr x="2900" y="500"/>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65"/>
                                        </p:tgtEl>
                                        <p:attrNameLst>
                                          <p:attrName>ppt_x</p:attrName>
                                          <p:attrName>ppt_y</p:attrName>
                                        </p:attrNameLst>
                                      </p:cBhvr>
                                      <p:rCtr x="-600" y="6200"/>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66"/>
                                        </p:tgtEl>
                                        <p:attrNameLst>
                                          <p:attrName>ppt_x</p:attrName>
                                          <p:attrName>ppt_y</p:attrName>
                                        </p:attrNameLst>
                                      </p:cBhvr>
                                      <p:rCtr x="3100" y="1600"/>
                                    </p:animMotion>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wipe(down)">
                                      <p:cBhvr>
                                        <p:cTn id="25" dur="5000"/>
                                        <p:tgtEl>
                                          <p:spTgt spid="67"/>
                                        </p:tgtEl>
                                      </p:cBhvr>
                                    </p:animEffect>
                                  </p:childTnLst>
                                </p:cTn>
                              </p:par>
                            </p:childTnLst>
                          </p:cTn>
                        </p:par>
                        <p:par>
                          <p:cTn id="26" fill="hold">
                            <p:stCondLst>
                              <p:cond delay="5000"/>
                            </p:stCondLst>
                            <p:childTnLst>
                              <p:par>
                                <p:cTn id="27" presetID="1" presetClass="exit" presetSubtype="0" fill="hold" nodeType="afterEffect">
                                  <p:stCondLst>
                                    <p:cond delay="0"/>
                                  </p:stCondLst>
                                  <p:childTnLst>
                                    <p:set>
                                      <p:cBhvr>
                                        <p:cTn id="28" dur="1" fill="hold">
                                          <p:stCondLst>
                                            <p:cond delay="0"/>
                                          </p:stCondLst>
                                        </p:cTn>
                                        <p:tgtEl>
                                          <p:spTgt spid="5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54"/>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55"/>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58"/>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5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61"/>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65"/>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66"/>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0" dur="1000" fill="hold"/>
                                        <p:tgtEl>
                                          <p:spTgt spid="71"/>
                                        </p:tgtEl>
                                        <p:attrNameLst>
                                          <p:attrName>ppt_x</p:attrName>
                                          <p:attrName>ppt_y</p:attrName>
                                        </p:attrNameLst>
                                      </p:cBhvr>
                                    </p:animMotion>
                                  </p:childTnLst>
                                </p:cTn>
                              </p:par>
                              <p:par>
                                <p:cTn id="61"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62" dur="1000" fill="hold"/>
                                        <p:tgtEl>
                                          <p:spTgt spid="72"/>
                                        </p:tgtEl>
                                        <p:attrNameLst>
                                          <p:attrName>ppt_x</p:attrName>
                                          <p:attrName>ppt_y</p:attrName>
                                        </p:attrNameLst>
                                      </p:cBhvr>
                                    </p:animMotion>
                                  </p:childTnLst>
                                </p:cTn>
                              </p:par>
                              <p:par>
                                <p:cTn id="63"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64" dur="1000" fill="hold"/>
                                        <p:tgtEl>
                                          <p:spTgt spid="73"/>
                                        </p:tgtEl>
                                        <p:attrNameLst>
                                          <p:attrName>ppt_x</p:attrName>
                                          <p:attrName>ppt_y</p:attrName>
                                        </p:attrNameLst>
                                      </p:cBhvr>
                                      <p:rCtr x="800" y="6200"/>
                                    </p:animMotion>
                                  </p:childTnLst>
                                </p:cTn>
                              </p:par>
                              <p:par>
                                <p:cTn id="65"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66" dur="1000" fill="hold"/>
                                        <p:tgtEl>
                                          <p:spTgt spid="74"/>
                                        </p:tgtEl>
                                        <p:attrNameLst>
                                          <p:attrName>ppt_x</p:attrName>
                                          <p:attrName>ppt_y</p:attrName>
                                        </p:attrNameLst>
                                      </p:cBhvr>
                                      <p:rCtr x="2800" y="1500"/>
                                    </p:animMotion>
                                  </p:childTnLst>
                                </p:cTn>
                              </p:par>
                              <p:par>
                                <p:cTn id="67"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68" dur="1000" fill="hold"/>
                                        <p:tgtEl>
                                          <p:spTgt spid="75"/>
                                        </p:tgtEl>
                                        <p:attrNameLst>
                                          <p:attrName>ppt_x</p:attrName>
                                          <p:attrName>ppt_y</p:attrName>
                                        </p:attrNameLst>
                                      </p:cBhvr>
                                      <p:rCtr x="-100" y="6200"/>
                                    </p:animMotion>
                                  </p:childTnLst>
                                </p:cTn>
                              </p:par>
                              <p:par>
                                <p:cTn id="69"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70" dur="1000" fill="hold"/>
                                        <p:tgtEl>
                                          <p:spTgt spid="76"/>
                                        </p:tgtEl>
                                        <p:attrNameLst>
                                          <p:attrName>ppt_x</p:attrName>
                                          <p:attrName>ppt_y</p:attrName>
                                        </p:attrNameLst>
                                      </p:cBhvr>
                                      <p:rCtr x="2900" y="500"/>
                                    </p:animMotion>
                                  </p:childTnLst>
                                </p:cTn>
                              </p:par>
                              <p:par>
                                <p:cTn id="71"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72" dur="1000" fill="hold"/>
                                        <p:tgtEl>
                                          <p:spTgt spid="77"/>
                                        </p:tgtEl>
                                        <p:attrNameLst>
                                          <p:attrName>ppt_x</p:attrName>
                                          <p:attrName>ppt_y</p:attrName>
                                        </p:attrNameLst>
                                      </p:cBhvr>
                                      <p:rCtr x="-600" y="6200"/>
                                    </p:animMotion>
                                  </p:childTnLst>
                                </p:cTn>
                              </p:par>
                              <p:par>
                                <p:cTn id="73"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74" dur="1000" fill="hold"/>
                                        <p:tgtEl>
                                          <p:spTgt spid="78"/>
                                        </p:tgtEl>
                                        <p:attrNameLst>
                                          <p:attrName>ppt_x</p:attrName>
                                          <p:attrName>ppt_y</p:attrName>
                                        </p:attrNameLst>
                                      </p:cBhvr>
                                      <p:rCtr x="3100" y="1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8" grpId="0" animBg="1"/>
      <p:bldP spid="59" grpId="0" animBg="1"/>
      <p:bldP spid="61" grpId="0" animBg="1"/>
      <p:bldP spid="65" grpId="0" animBg="1"/>
      <p:bldP spid="66" grpId="0" animBg="1"/>
      <p:bldP spid="67" grpId="0"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2903808" y="4953000"/>
            <a:ext cx="31242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971800" y="4114800"/>
            <a:ext cx="22098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Molar heat at constant pressure (c</a:t>
            </a:r>
            <a:r>
              <a:rPr lang="en-US" sz="2800" b="1" u="sng" baseline="-25000" dirty="0">
                <a:solidFill>
                  <a:srgbClr val="0000FF"/>
                </a:solidFill>
                <a:latin typeface="Comic Sans MS" pitchFamily="66" charset="0"/>
                <a:cs typeface="+mn-cs"/>
              </a:rPr>
              <a:t>p</a:t>
            </a:r>
            <a:r>
              <a:rPr lang="en-US" sz="2800" b="1" u="sng" dirty="0">
                <a:solidFill>
                  <a:srgbClr val="0000FF"/>
                </a:solidFill>
                <a:latin typeface="Comic Sans MS" pitchFamily="66" charset="0"/>
                <a:cs typeface="+mn-cs"/>
              </a:rPr>
              <a:t>)</a:t>
            </a:r>
            <a:endParaRPr lang="en-US" sz="2800" b="1" u="sng" baseline="-25000" dirty="0">
              <a:solidFill>
                <a:srgbClr val="00B0F0"/>
              </a:solidFill>
              <a:latin typeface="+mj-lt"/>
              <a:ea typeface="+mj-ea"/>
              <a:cs typeface="+mj-cs"/>
            </a:endParaRPr>
          </a:p>
        </p:txBody>
      </p:sp>
      <p:sp>
        <p:nvSpPr>
          <p:cNvPr id="38" name="Rectangle 37"/>
          <p:cNvSpPr>
            <a:spLocks noChangeArrowheads="1"/>
          </p:cNvSpPr>
          <p:nvPr/>
        </p:nvSpPr>
        <p:spPr bwMode="auto">
          <a:xfrm>
            <a:off x="2667000" y="1981200"/>
            <a:ext cx="3241675" cy="3079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From first low of thermodynamics:</a:t>
            </a:r>
            <a:endParaRPr lang="en-US" sz="1400" b="1">
              <a:latin typeface="Calibri" pitchFamily="34" charset="0"/>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420816290"/>
              </p:ext>
            </p:extLst>
          </p:nvPr>
        </p:nvGraphicFramePr>
        <p:xfrm>
          <a:off x="3124200" y="2387600"/>
          <a:ext cx="1681163" cy="419100"/>
        </p:xfrm>
        <a:graphic>
          <a:graphicData uri="http://schemas.openxmlformats.org/presentationml/2006/ole">
            <mc:AlternateContent xmlns:mc="http://schemas.openxmlformats.org/markup-compatibility/2006">
              <mc:Choice xmlns:v="urn:schemas-microsoft-com:vml" Requires="v">
                <p:oleObj spid="_x0000_s13321" name="Equation" r:id="rId4" imgW="774360" imgH="203040" progId="Equation.DSMT4">
                  <p:embed/>
                </p:oleObj>
              </mc:Choice>
              <mc:Fallback>
                <p:oleObj name="Equation" r:id="rId4" imgW="774360" imgH="203040" progId="Equation.DSMT4">
                  <p:embed/>
                  <p:pic>
                    <p:nvPicPr>
                      <p:cNvPr id="10" name="Object 2"/>
                      <p:cNvPicPr>
                        <a:picLocks noChangeAspect="1" noChangeArrowheads="1"/>
                      </p:cNvPicPr>
                      <p:nvPr/>
                    </p:nvPicPr>
                    <p:blipFill>
                      <a:blip r:embed="rId5"/>
                      <a:srcRect/>
                      <a:stretch>
                        <a:fillRect/>
                      </a:stretch>
                    </p:blipFill>
                    <p:spPr bwMode="auto">
                      <a:xfrm>
                        <a:off x="3124200" y="2387600"/>
                        <a:ext cx="16811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1905000" y="1095375"/>
          <a:ext cx="1039813" cy="577850"/>
        </p:xfrm>
        <a:graphic>
          <a:graphicData uri="http://schemas.openxmlformats.org/presentationml/2006/ole">
            <mc:AlternateContent xmlns:mc="http://schemas.openxmlformats.org/markup-compatibility/2006">
              <mc:Choice xmlns:v="urn:schemas-microsoft-com:vml" Requires="v">
                <p:oleObj spid="_x0000_s13322" name="Equation" r:id="rId6" imgW="672840" imgH="393480" progId="Equation.3">
                  <p:embed/>
                </p:oleObj>
              </mc:Choice>
              <mc:Fallback>
                <p:oleObj name="Equation" r:id="rId6" imgW="672840" imgH="393480" progId="Equation.3">
                  <p:embed/>
                  <p:pic>
                    <p:nvPicPr>
                      <p:cNvPr id="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095375"/>
                        <a:ext cx="1039813"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34" name="Rectangle 61"/>
          <p:cNvSpPr>
            <a:spLocks noChangeArrowheads="1"/>
          </p:cNvSpPr>
          <p:nvPr/>
        </p:nvSpPr>
        <p:spPr bwMode="auto">
          <a:xfrm>
            <a:off x="76200" y="609600"/>
            <a:ext cx="9201150" cy="5238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Specific Heat:</a:t>
            </a:r>
          </a:p>
          <a:p>
            <a:r>
              <a:rPr lang="en-US" sz="1400" b="1">
                <a:latin typeface="Comic Sans MS" pitchFamily="66" charset="0"/>
              </a:rPr>
              <a:t>Amount of heat required to raise the temperature of 1mole of gas by 1</a:t>
            </a:r>
            <a:r>
              <a:rPr lang="en-US" sz="1400" b="1" baseline="30000">
                <a:latin typeface="Comic Sans MS" pitchFamily="66" charset="0"/>
              </a:rPr>
              <a:t>0</a:t>
            </a:r>
            <a:r>
              <a:rPr lang="en-US" sz="1400" b="1">
                <a:latin typeface="Comic Sans MS" pitchFamily="66" charset="0"/>
              </a:rPr>
              <a:t>C or 1K at constant pressure</a:t>
            </a:r>
            <a:endParaRPr lang="en-US" sz="1400" b="1">
              <a:latin typeface="Calibri" pitchFamily="34" charset="0"/>
            </a:endParaRPr>
          </a:p>
        </p:txBody>
      </p:sp>
      <p:graphicFrame>
        <p:nvGraphicFramePr>
          <p:cNvPr id="7" name="Object 4"/>
          <p:cNvGraphicFramePr>
            <a:graphicFrameLocks noChangeAspect="1"/>
          </p:cNvGraphicFramePr>
          <p:nvPr/>
        </p:nvGraphicFramePr>
        <p:xfrm>
          <a:off x="4424363" y="1220788"/>
          <a:ext cx="1312862" cy="400050"/>
        </p:xfrm>
        <a:graphic>
          <a:graphicData uri="http://schemas.openxmlformats.org/presentationml/2006/ole">
            <mc:AlternateContent xmlns:mc="http://schemas.openxmlformats.org/markup-compatibility/2006">
              <mc:Choice xmlns:v="urn:schemas-microsoft-com:vml" Requires="v">
                <p:oleObj spid="_x0000_s13323" name="Equation" r:id="rId8" imgW="749160" imgH="241200" progId="Equation.3">
                  <p:embed/>
                </p:oleObj>
              </mc:Choice>
              <mc:Fallback>
                <p:oleObj name="Equation" r:id="rId8" imgW="749160" imgH="241200" progId="Equation.3">
                  <p:embed/>
                  <p:pic>
                    <p:nvPicPr>
                      <p:cNvPr id="7"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4363" y="1220788"/>
                        <a:ext cx="1312862"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 name="Right Arrow 63"/>
          <p:cNvSpPr/>
          <p:nvPr/>
        </p:nvSpPr>
        <p:spPr>
          <a:xfrm>
            <a:off x="3086100" y="1266825"/>
            <a:ext cx="1143000" cy="304800"/>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8" name="Object 5"/>
          <p:cNvGraphicFramePr>
            <a:graphicFrameLocks noChangeAspect="1"/>
          </p:cNvGraphicFramePr>
          <p:nvPr/>
        </p:nvGraphicFramePr>
        <p:xfrm>
          <a:off x="2746375" y="2971800"/>
          <a:ext cx="3273425" cy="496888"/>
        </p:xfrm>
        <a:graphic>
          <a:graphicData uri="http://schemas.openxmlformats.org/presentationml/2006/ole">
            <mc:AlternateContent xmlns:mc="http://schemas.openxmlformats.org/markup-compatibility/2006">
              <mc:Choice xmlns:v="urn:schemas-microsoft-com:vml" Requires="v">
                <p:oleObj spid="_x0000_s13324" name="Equation" r:id="rId10" imgW="1511280" imgH="241200" progId="Equation.3">
                  <p:embed/>
                </p:oleObj>
              </mc:Choice>
              <mc:Fallback>
                <p:oleObj name="Equation" r:id="rId10" imgW="1511280" imgH="241200" progId="Equation.3">
                  <p:embed/>
                  <p:pic>
                    <p:nvPicPr>
                      <p:cNvPr id="8"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75" y="2971800"/>
                        <a:ext cx="3273425"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336" name="Group 43"/>
          <p:cNvGrpSpPr>
            <a:grpSpLocks/>
          </p:cNvGrpSpPr>
          <p:nvPr/>
        </p:nvGrpSpPr>
        <p:grpSpPr bwMode="auto">
          <a:xfrm>
            <a:off x="228600" y="2373313"/>
            <a:ext cx="2286000" cy="2514600"/>
            <a:chOff x="5257800" y="1905000"/>
            <a:chExt cx="2286000" cy="2514600"/>
          </a:xfrm>
        </p:grpSpPr>
        <p:sp>
          <p:nvSpPr>
            <p:cNvPr id="57" name="Rectangle 56"/>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Rectangle 59"/>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Rectangle 62"/>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 name="Group 47"/>
          <p:cNvGrpSpPr>
            <a:grpSpLocks/>
          </p:cNvGrpSpPr>
          <p:nvPr/>
        </p:nvGrpSpPr>
        <p:grpSpPr bwMode="auto">
          <a:xfrm>
            <a:off x="533400" y="2525713"/>
            <a:ext cx="1676400" cy="838200"/>
            <a:chOff x="5562600" y="2057400"/>
            <a:chExt cx="1676400" cy="838200"/>
          </a:xfrm>
        </p:grpSpPr>
        <p:sp>
          <p:nvSpPr>
            <p:cNvPr id="69" name="Rectangle 6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Rectangle 80"/>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2" name="Oval 81"/>
          <p:cNvSpPr/>
          <p:nvPr/>
        </p:nvSpPr>
        <p:spPr>
          <a:xfrm>
            <a:off x="1066800" y="3592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Oval 82"/>
          <p:cNvSpPr/>
          <p:nvPr/>
        </p:nvSpPr>
        <p:spPr>
          <a:xfrm>
            <a:off x="990600" y="40497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Oval 84"/>
          <p:cNvSpPr/>
          <p:nvPr/>
        </p:nvSpPr>
        <p:spPr>
          <a:xfrm>
            <a:off x="1066800" y="3744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Oval 85"/>
          <p:cNvSpPr/>
          <p:nvPr/>
        </p:nvSpPr>
        <p:spPr>
          <a:xfrm>
            <a:off x="990600" y="4202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Oval 86"/>
          <p:cNvSpPr/>
          <p:nvPr/>
        </p:nvSpPr>
        <p:spPr>
          <a:xfrm>
            <a:off x="1752600" y="3744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Oval 88"/>
          <p:cNvSpPr/>
          <p:nvPr/>
        </p:nvSpPr>
        <p:spPr>
          <a:xfrm>
            <a:off x="1676400" y="4202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Oval 89"/>
          <p:cNvSpPr/>
          <p:nvPr/>
        </p:nvSpPr>
        <p:spPr>
          <a:xfrm>
            <a:off x="1752600" y="3897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Oval 90"/>
          <p:cNvSpPr/>
          <p:nvPr/>
        </p:nvSpPr>
        <p:spPr>
          <a:xfrm>
            <a:off x="1676400" y="4354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Rectangle 91"/>
          <p:cNvSpPr/>
          <p:nvPr/>
        </p:nvSpPr>
        <p:spPr>
          <a:xfrm>
            <a:off x="228600" y="4583113"/>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Oval 92"/>
          <p:cNvSpPr/>
          <p:nvPr/>
        </p:nvSpPr>
        <p:spPr>
          <a:xfrm>
            <a:off x="1066800" y="3363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Oval 93"/>
          <p:cNvSpPr/>
          <p:nvPr/>
        </p:nvSpPr>
        <p:spPr>
          <a:xfrm>
            <a:off x="990600" y="3821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Oval 94"/>
          <p:cNvSpPr/>
          <p:nvPr/>
        </p:nvSpPr>
        <p:spPr>
          <a:xfrm>
            <a:off x="1066800" y="3516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Oval 95"/>
          <p:cNvSpPr/>
          <p:nvPr/>
        </p:nvSpPr>
        <p:spPr>
          <a:xfrm>
            <a:off x="990600" y="3973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Oval 96"/>
          <p:cNvSpPr/>
          <p:nvPr/>
        </p:nvSpPr>
        <p:spPr>
          <a:xfrm>
            <a:off x="1752600" y="3516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Oval 97"/>
          <p:cNvSpPr/>
          <p:nvPr/>
        </p:nvSpPr>
        <p:spPr>
          <a:xfrm>
            <a:off x="1676400" y="3973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Oval 98"/>
          <p:cNvSpPr/>
          <p:nvPr/>
        </p:nvSpPr>
        <p:spPr>
          <a:xfrm>
            <a:off x="1752600" y="36687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Oval 99"/>
          <p:cNvSpPr/>
          <p:nvPr/>
        </p:nvSpPr>
        <p:spPr>
          <a:xfrm>
            <a:off x="1676400" y="4125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55" name="TextBox 100"/>
          <p:cNvSpPr txBox="1">
            <a:spLocks noChangeArrowheads="1"/>
          </p:cNvSpPr>
          <p:nvPr/>
        </p:nvSpPr>
        <p:spPr bwMode="auto">
          <a:xfrm>
            <a:off x="381000" y="5116513"/>
            <a:ext cx="2057400" cy="369887"/>
          </a:xfrm>
          <a:prstGeom prst="rect">
            <a:avLst/>
          </a:prstGeom>
          <a:noFill/>
          <a:ln w="9525">
            <a:noFill/>
            <a:miter lim="800000"/>
            <a:headEnd/>
            <a:tailEnd/>
          </a:ln>
        </p:spPr>
        <p:txBody>
          <a:bodyPr>
            <a:spAutoFit/>
          </a:bodyPr>
          <a:lstStyle/>
          <a:p>
            <a:r>
              <a:rPr lang="en-US">
                <a:latin typeface="Calibri" pitchFamily="34" charset="0"/>
              </a:rPr>
              <a:t>Constant Pressure</a:t>
            </a:r>
          </a:p>
        </p:txBody>
      </p:sp>
      <p:graphicFrame>
        <p:nvGraphicFramePr>
          <p:cNvPr id="16" name="Object 21"/>
          <p:cNvGraphicFramePr>
            <a:graphicFrameLocks noChangeAspect="1"/>
          </p:cNvGraphicFramePr>
          <p:nvPr/>
        </p:nvGraphicFramePr>
        <p:xfrm>
          <a:off x="2674938" y="3505200"/>
          <a:ext cx="3409950" cy="496888"/>
        </p:xfrm>
        <a:graphic>
          <a:graphicData uri="http://schemas.openxmlformats.org/presentationml/2006/ole">
            <mc:AlternateContent xmlns:mc="http://schemas.openxmlformats.org/markup-compatibility/2006">
              <mc:Choice xmlns:v="urn:schemas-microsoft-com:vml" Requires="v">
                <p:oleObj spid="_x0000_s13325" name="Equation" r:id="rId12" imgW="1574640" imgH="241200" progId="Equation.3">
                  <p:embed/>
                </p:oleObj>
              </mc:Choice>
              <mc:Fallback>
                <p:oleObj name="Equation" r:id="rId12" imgW="1574640" imgH="241200" progId="Equation.3">
                  <p:embed/>
                  <p:pic>
                    <p:nvPicPr>
                      <p:cNvPr id="16" name="Object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74938" y="3505200"/>
                        <a:ext cx="3409950"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22"/>
          <p:cNvGraphicFramePr>
            <a:graphicFrameLocks noChangeAspect="1"/>
          </p:cNvGraphicFramePr>
          <p:nvPr/>
        </p:nvGraphicFramePr>
        <p:xfrm>
          <a:off x="3338513" y="4191000"/>
          <a:ext cx="1677987" cy="496888"/>
        </p:xfrm>
        <a:graphic>
          <a:graphicData uri="http://schemas.openxmlformats.org/presentationml/2006/ole">
            <mc:AlternateContent xmlns:mc="http://schemas.openxmlformats.org/markup-compatibility/2006">
              <mc:Choice xmlns:v="urn:schemas-microsoft-com:vml" Requires="v">
                <p:oleObj spid="_x0000_s13326" name="Equation" r:id="rId14" imgW="774360" imgH="241200" progId="Equation.3">
                  <p:embed/>
                </p:oleObj>
              </mc:Choice>
              <mc:Fallback>
                <p:oleObj name="Equation" r:id="rId14" imgW="774360" imgH="241200" progId="Equation.3">
                  <p:embed/>
                  <p:pic>
                    <p:nvPicPr>
                      <p:cNvPr id="17"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38513" y="4191000"/>
                        <a:ext cx="1677987"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23"/>
          <p:cNvGraphicFramePr>
            <a:graphicFrameLocks noChangeAspect="1"/>
          </p:cNvGraphicFramePr>
          <p:nvPr/>
        </p:nvGraphicFramePr>
        <p:xfrm>
          <a:off x="2974975" y="4902762"/>
          <a:ext cx="3044825" cy="775726"/>
        </p:xfrm>
        <a:graphic>
          <a:graphicData uri="http://schemas.openxmlformats.org/presentationml/2006/ole">
            <mc:AlternateContent xmlns:mc="http://schemas.openxmlformats.org/markup-compatibility/2006">
              <mc:Choice xmlns:v="urn:schemas-microsoft-com:vml" Requires="v">
                <p:oleObj spid="_x0000_s13327" name="Equation" r:id="rId16" imgW="1612800" imgH="431640" progId="Equation.3">
                  <p:embed/>
                </p:oleObj>
              </mc:Choice>
              <mc:Fallback>
                <p:oleObj name="Equation" r:id="rId16" imgW="1612800" imgH="431640" progId="Equation.3">
                  <p:embed/>
                  <p:pic>
                    <p:nvPicPr>
                      <p:cNvPr id="18" name="Object 2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74975" y="4902762"/>
                        <a:ext cx="3044825" cy="7757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6245226" y="2030175"/>
            <a:ext cx="2622550" cy="1600438"/>
          </a:xfrm>
          <a:prstGeom prst="rect">
            <a:avLst/>
          </a:prstGeom>
          <a:noFill/>
          <a:ln>
            <a:solidFill>
              <a:schemeClr val="accent1"/>
            </a:solidFill>
          </a:ln>
        </p:spPr>
        <p:txBody>
          <a:bodyPr wrap="square" rtlCol="0">
            <a:spAutoFit/>
          </a:bodyPr>
          <a:lstStyle/>
          <a:p>
            <a:r>
              <a:rPr lang="en-US" sz="1400" b="1" dirty="0">
                <a:solidFill>
                  <a:srgbClr val="FF0000"/>
                </a:solidFill>
                <a:latin typeface="+mj-lt"/>
              </a:rPr>
              <a:t>If you keep pressure constant and add heat, you need to change volume. Some of the heat is used to increase temperature and some of the heat is used to do work to change volume.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8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8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85"/>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86"/>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87"/>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89"/>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90"/>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91"/>
                                        </p:tgtEl>
                                        <p:attrNameLst>
                                          <p:attrName>ppt_x</p:attrName>
                                          <p:attrName>ppt_y</p:attrName>
                                        </p:attrNameLst>
                                      </p:cBhvr>
                                      <p:rCtr x="31" y="16"/>
                                    </p:animMotion>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2"/>
                                        </p:tgtEl>
                                        <p:attrNameLst>
                                          <p:attrName>style.visibility</p:attrName>
                                        </p:attrNameLst>
                                      </p:cBhvr>
                                      <p:to>
                                        <p:strVal val="visible"/>
                                      </p:to>
                                    </p:set>
                                    <p:animEffect transition="in" filter="wipe(down)">
                                      <p:cBhvr>
                                        <p:cTn id="25" dur="5000"/>
                                        <p:tgtEl>
                                          <p:spTgt spid="92"/>
                                        </p:tgtEl>
                                      </p:cBhvr>
                                    </p:animEffect>
                                  </p:childTnLst>
                                </p:cTn>
                              </p:par>
                              <p:par>
                                <p:cTn id="26" presetID="64" presetClass="path" presetSubtype="0" accel="50000" decel="50000" fill="hold" nodeType="withEffect">
                                  <p:stCondLst>
                                    <p:cond delay="0"/>
                                  </p:stCondLst>
                                  <p:childTnLst>
                                    <p:animMotion origin="layout" path="M 0 2.94172E-6 L 0 -0.11656 " pathEditMode="relative" rAng="0" ptsTypes="AA">
                                      <p:cBhvr>
                                        <p:cTn id="27" dur="5000" fill="hold"/>
                                        <p:tgtEl>
                                          <p:spTgt spid="3"/>
                                        </p:tgtEl>
                                        <p:attrNameLst>
                                          <p:attrName>ppt_x</p:attrName>
                                          <p:attrName>ppt_y</p:attrName>
                                        </p:attrNameLst>
                                      </p:cBhvr>
                                      <p:rCtr x="0" y="-58"/>
                                    </p:animMotion>
                                  </p:childTnLst>
                                </p:cTn>
                              </p:par>
                            </p:childTnLst>
                          </p:cTn>
                        </p:par>
                        <p:par>
                          <p:cTn id="28" fill="hold">
                            <p:stCondLst>
                              <p:cond delay="5000"/>
                            </p:stCondLst>
                            <p:childTnLst>
                              <p:par>
                                <p:cTn id="29" presetID="1" presetClass="exit" presetSubtype="0" fill="hold" nodeType="afterEffect">
                                  <p:stCondLst>
                                    <p:cond delay="0"/>
                                  </p:stCondLst>
                                  <p:childTnLst>
                                    <p:set>
                                      <p:cBhvr>
                                        <p:cTn id="30" dur="1" fill="hold">
                                          <p:stCondLst>
                                            <p:cond delay="0"/>
                                          </p:stCondLst>
                                        </p:cTn>
                                        <p:tgtEl>
                                          <p:spTgt spid="82"/>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3"/>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8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8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8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89"/>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9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91"/>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9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0"/>
                                        </p:tgtEl>
                                        <p:attrNameLst>
                                          <p:attrName>style.visibility</p:attrName>
                                        </p:attrNameLst>
                                      </p:cBhvr>
                                      <p:to>
                                        <p:strVal val="visible"/>
                                      </p:to>
                                    </p:set>
                                  </p:childTnLst>
                                </p:cTn>
                              </p:par>
                              <p:par>
                                <p:cTn id="61"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62" dur="3000" fill="hold"/>
                                        <p:tgtEl>
                                          <p:spTgt spid="93"/>
                                        </p:tgtEl>
                                        <p:attrNameLst>
                                          <p:attrName>ppt_x</p:attrName>
                                          <p:attrName>ppt_y</p:attrName>
                                        </p:attrNameLst>
                                      </p:cBhvr>
                                    </p:animMotion>
                                  </p:childTnLst>
                                </p:cTn>
                              </p:par>
                              <p:par>
                                <p:cTn id="63"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64" dur="3000" fill="hold"/>
                                        <p:tgtEl>
                                          <p:spTgt spid="97"/>
                                        </p:tgtEl>
                                        <p:attrNameLst>
                                          <p:attrName>ppt_x</p:attrName>
                                          <p:attrName>ppt_y</p:attrName>
                                        </p:attrNameLst>
                                      </p:cBhvr>
                                      <p:rCtr x="-48" y="7"/>
                                    </p:animMotion>
                                  </p:childTnLst>
                                </p:cTn>
                              </p:par>
                              <p:par>
                                <p:cTn id="65"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66" dur="3000" fill="hold"/>
                                        <p:tgtEl>
                                          <p:spTgt spid="95"/>
                                        </p:tgtEl>
                                        <p:attrNameLst>
                                          <p:attrName>ppt_x</p:attrName>
                                          <p:attrName>ppt_y</p:attrName>
                                        </p:attrNameLst>
                                      </p:cBhvr>
                                      <p:rCtr x="30" y="0"/>
                                    </p:animMotion>
                                  </p:childTnLst>
                                </p:cTn>
                              </p:par>
                              <p:par>
                                <p:cTn id="67"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68" dur="3000" fill="hold"/>
                                        <p:tgtEl>
                                          <p:spTgt spid="94"/>
                                        </p:tgtEl>
                                        <p:attrNameLst>
                                          <p:attrName>ppt_x</p:attrName>
                                          <p:attrName>ppt_y</p:attrName>
                                        </p:attrNameLst>
                                      </p:cBhvr>
                                      <p:rCtr x="34" y="-96"/>
                                    </p:animMotion>
                                  </p:childTnLst>
                                </p:cTn>
                              </p:par>
                              <p:par>
                                <p:cTn id="69"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70" dur="3000" fill="hold"/>
                                        <p:tgtEl>
                                          <p:spTgt spid="96"/>
                                        </p:tgtEl>
                                        <p:attrNameLst>
                                          <p:attrName>ppt_x</p:attrName>
                                          <p:attrName>ppt_y</p:attrName>
                                        </p:attrNameLst>
                                      </p:cBhvr>
                                      <p:rCtr x="34" y="-72"/>
                                    </p:animMotion>
                                  </p:childTnLst>
                                </p:cTn>
                              </p:par>
                              <p:par>
                                <p:cTn id="71"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72" dur="3000" fill="hold"/>
                                        <p:tgtEl>
                                          <p:spTgt spid="98"/>
                                        </p:tgtEl>
                                        <p:attrNameLst>
                                          <p:attrName>ppt_x</p:attrName>
                                          <p:attrName>ppt_y</p:attrName>
                                        </p:attrNameLst>
                                      </p:cBhvr>
                                      <p:rCtr x="-42" y="-94"/>
                                    </p:animMotion>
                                  </p:childTnLst>
                                </p:cTn>
                              </p:par>
                              <p:par>
                                <p:cTn id="73" presetID="0" presetClass="path" presetSubtype="0" repeatCount="indefinite" fill="hold" grpId="1" nodeType="withEffect">
                                  <p:stCondLst>
                                    <p:cond delay="0"/>
                                  </p:stCondLst>
                                  <p:childTnLst>
                                    <p:animMotion origin="layout" path="M 0 0 L 0 0.04861 L 0.0007 -0.23958 L 0 -0.00671 " pathEditMode="relative" ptsTypes="AAAA">
                                      <p:cBhvr>
                                        <p:cTn id="74" dur="3000" fill="hold"/>
                                        <p:tgtEl>
                                          <p:spTgt spid="100"/>
                                        </p:tgtEl>
                                        <p:attrNameLst>
                                          <p:attrName>ppt_x</p:attrName>
                                          <p:attrName>ppt_y</p:attrName>
                                        </p:attrNameLst>
                                      </p:cBhvr>
                                    </p:animMotion>
                                  </p:childTnLst>
                                </p:cTn>
                              </p:par>
                              <p:par>
                                <p:cTn id="75"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76" dur="3000" fill="hold"/>
                                        <p:tgtEl>
                                          <p:spTgt spid="99"/>
                                        </p:tgtEl>
                                        <p:attrNameLst>
                                          <p:attrName>ppt_x</p:attrName>
                                          <p:attrName>ppt_y</p:attrName>
                                        </p:attrNameLst>
                                      </p:cBhvr>
                                      <p:rCtr x="-51" y="-26"/>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1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6" grpId="0" animBg="1"/>
      <p:bldP spid="38" grpId="0"/>
      <p:bldP spid="82" grpId="0" animBg="1"/>
      <p:bldP spid="83" grpId="0" animBg="1"/>
      <p:bldP spid="85" grpId="0" animBg="1"/>
      <p:bldP spid="86" grpId="0" animBg="1"/>
      <p:bldP spid="87" grpId="0" animBg="1"/>
      <p:bldP spid="89" grpId="0" animBg="1"/>
      <p:bldP spid="90" grpId="0" animBg="1"/>
      <p:bldP spid="91" grpId="0" animBg="1"/>
      <p:bldP spid="92" grpId="0"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Molar Gas Constant </a:t>
            </a:r>
            <a:endParaRPr lang="en-US" sz="2800" b="1" u="sng" baseline="-25000" dirty="0">
              <a:solidFill>
                <a:srgbClr val="00B0F0"/>
              </a:solidFill>
              <a:latin typeface="+mj-lt"/>
              <a:ea typeface="+mj-ea"/>
              <a:cs typeface="+mj-cs"/>
            </a:endParaRPr>
          </a:p>
        </p:txBody>
      </p:sp>
      <p:graphicFrame>
        <p:nvGraphicFramePr>
          <p:cNvPr id="26" name="Object 27"/>
          <p:cNvGraphicFramePr>
            <a:graphicFrameLocks noChangeAspect="1"/>
          </p:cNvGraphicFramePr>
          <p:nvPr/>
        </p:nvGraphicFramePr>
        <p:xfrm>
          <a:off x="2555875" y="838200"/>
          <a:ext cx="4225925" cy="914400"/>
        </p:xfrm>
        <a:graphic>
          <a:graphicData uri="http://schemas.openxmlformats.org/presentationml/2006/ole">
            <mc:AlternateContent xmlns:mc="http://schemas.openxmlformats.org/markup-compatibility/2006">
              <mc:Choice xmlns:v="urn:schemas-microsoft-com:vml" Requires="v">
                <p:oleObj spid="_x0000_s14342" name="Equation" r:id="rId4" imgW="1473120" imgH="457200" progId="Equation.3">
                  <p:embed/>
                </p:oleObj>
              </mc:Choice>
              <mc:Fallback>
                <p:oleObj name="Equation" r:id="rId4" imgW="1473120" imgH="457200" progId="Equation.3">
                  <p:embed/>
                  <p:pic>
                    <p:nvPicPr>
                      <p:cNvPr id="26"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838200"/>
                        <a:ext cx="422592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1" name="Group 60"/>
          <p:cNvGrpSpPr/>
          <p:nvPr/>
        </p:nvGrpSpPr>
        <p:grpSpPr>
          <a:xfrm>
            <a:off x="3288077" y="2209800"/>
            <a:ext cx="2884123" cy="1220232"/>
            <a:chOff x="3288077" y="3364468"/>
            <a:chExt cx="2884123" cy="1220232"/>
          </a:xfrm>
        </p:grpSpPr>
        <p:sp>
          <p:nvSpPr>
            <p:cNvPr id="58" name="TextBox 57"/>
            <p:cNvSpPr txBox="1"/>
            <p:nvPr/>
          </p:nvSpPr>
          <p:spPr>
            <a:xfrm>
              <a:off x="3288077" y="3364468"/>
              <a:ext cx="2884123" cy="369332"/>
            </a:xfrm>
            <a:prstGeom prst="rect">
              <a:avLst/>
            </a:prstGeom>
            <a:noFill/>
          </p:spPr>
          <p:txBody>
            <a:bodyPr wrap="none" rtlCol="0">
              <a:spAutoFit/>
            </a:bodyPr>
            <a:lstStyle/>
            <a:p>
              <a:r>
                <a:rPr lang="en-US" dirty="0"/>
                <a:t>For Monatomic Gas: (f =3)</a:t>
              </a:r>
            </a:p>
          </p:txBody>
        </p:sp>
        <p:graphicFrame>
          <p:nvGraphicFramePr>
            <p:cNvPr id="27" name="Object 27"/>
            <p:cNvGraphicFramePr>
              <a:graphicFrameLocks noChangeAspect="1"/>
            </p:cNvGraphicFramePr>
            <p:nvPr/>
          </p:nvGraphicFramePr>
          <p:xfrm>
            <a:off x="3505200" y="3834746"/>
            <a:ext cx="2289175" cy="749954"/>
          </p:xfrm>
          <a:graphic>
            <a:graphicData uri="http://schemas.openxmlformats.org/presentationml/2006/ole">
              <mc:AlternateContent xmlns:mc="http://schemas.openxmlformats.org/markup-compatibility/2006">
                <mc:Choice xmlns:v="urn:schemas-microsoft-com:vml" Requires="v">
                  <p:oleObj spid="_x0000_s14343" name="Equation" r:id="rId6" imgW="838080" imgH="393480" progId="Equation.3">
                    <p:embed/>
                  </p:oleObj>
                </mc:Choice>
                <mc:Fallback>
                  <p:oleObj name="Equation" r:id="rId6" imgW="838080" imgH="393480" progId="Equation.3">
                    <p:embed/>
                    <p:pic>
                      <p:nvPicPr>
                        <p:cNvPr id="27"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3834746"/>
                          <a:ext cx="2289175" cy="7499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2" name="Group 61"/>
          <p:cNvGrpSpPr/>
          <p:nvPr/>
        </p:nvGrpSpPr>
        <p:grpSpPr>
          <a:xfrm>
            <a:off x="3290310" y="3733800"/>
            <a:ext cx="2653290" cy="1228935"/>
            <a:chOff x="3290310" y="3224768"/>
            <a:chExt cx="2653290" cy="1228935"/>
          </a:xfrm>
        </p:grpSpPr>
        <p:sp>
          <p:nvSpPr>
            <p:cNvPr id="65" name="TextBox 64"/>
            <p:cNvSpPr txBox="1"/>
            <p:nvPr/>
          </p:nvSpPr>
          <p:spPr>
            <a:xfrm>
              <a:off x="3290310" y="3224768"/>
              <a:ext cx="2653290" cy="369332"/>
            </a:xfrm>
            <a:prstGeom prst="rect">
              <a:avLst/>
            </a:prstGeom>
            <a:noFill/>
          </p:spPr>
          <p:txBody>
            <a:bodyPr wrap="none" rtlCol="0">
              <a:spAutoFit/>
            </a:bodyPr>
            <a:lstStyle/>
            <a:p>
              <a:r>
                <a:rPr lang="en-US" dirty="0"/>
                <a:t>For Diatomic Gas: (f =5)</a:t>
              </a:r>
            </a:p>
          </p:txBody>
        </p:sp>
        <p:graphicFrame>
          <p:nvGraphicFramePr>
            <p:cNvPr id="66" name="Object 27"/>
            <p:cNvGraphicFramePr>
              <a:graphicFrameLocks noChangeAspect="1"/>
            </p:cNvGraphicFramePr>
            <p:nvPr/>
          </p:nvGraphicFramePr>
          <p:xfrm>
            <a:off x="3595110" y="3758168"/>
            <a:ext cx="2123065" cy="695535"/>
          </p:xfrm>
          <a:graphic>
            <a:graphicData uri="http://schemas.openxmlformats.org/presentationml/2006/ole">
              <mc:AlternateContent xmlns:mc="http://schemas.openxmlformats.org/markup-compatibility/2006">
                <mc:Choice xmlns:v="urn:schemas-microsoft-com:vml" Requires="v">
                  <p:oleObj spid="_x0000_s14344" name="Equation" r:id="rId8" imgW="838080" imgH="393480" progId="Equation.3">
                    <p:embed/>
                  </p:oleObj>
                </mc:Choice>
                <mc:Fallback>
                  <p:oleObj name="Equation" r:id="rId8" imgW="838080" imgH="393480" progId="Equation.3">
                    <p:embed/>
                    <p:pic>
                      <p:nvPicPr>
                        <p:cNvPr id="66" name="Object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95110" y="3758168"/>
                          <a:ext cx="2123065" cy="6955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7" name="Group 66"/>
          <p:cNvGrpSpPr/>
          <p:nvPr/>
        </p:nvGrpSpPr>
        <p:grpSpPr>
          <a:xfrm>
            <a:off x="3442710" y="5171865"/>
            <a:ext cx="2858475" cy="1228935"/>
            <a:chOff x="3290310" y="3224768"/>
            <a:chExt cx="2858475" cy="1228935"/>
          </a:xfrm>
        </p:grpSpPr>
        <p:sp>
          <p:nvSpPr>
            <p:cNvPr id="68" name="TextBox 67"/>
            <p:cNvSpPr txBox="1"/>
            <p:nvPr/>
          </p:nvSpPr>
          <p:spPr>
            <a:xfrm>
              <a:off x="3290310" y="3224768"/>
              <a:ext cx="2858475" cy="369332"/>
            </a:xfrm>
            <a:prstGeom prst="rect">
              <a:avLst/>
            </a:prstGeom>
            <a:noFill/>
          </p:spPr>
          <p:txBody>
            <a:bodyPr wrap="none" rtlCol="0">
              <a:spAutoFit/>
            </a:bodyPr>
            <a:lstStyle/>
            <a:p>
              <a:r>
                <a:rPr lang="en-US" dirty="0"/>
                <a:t>For polyatomic Gas: (f =6)</a:t>
              </a:r>
            </a:p>
          </p:txBody>
        </p:sp>
        <p:graphicFrame>
          <p:nvGraphicFramePr>
            <p:cNvPr id="70" name="Object 27"/>
            <p:cNvGraphicFramePr>
              <a:graphicFrameLocks noChangeAspect="1"/>
            </p:cNvGraphicFramePr>
            <p:nvPr/>
          </p:nvGraphicFramePr>
          <p:xfrm>
            <a:off x="3579813" y="3758378"/>
            <a:ext cx="2154237" cy="695325"/>
          </p:xfrm>
          <a:graphic>
            <a:graphicData uri="http://schemas.openxmlformats.org/presentationml/2006/ole">
              <mc:AlternateContent xmlns:mc="http://schemas.openxmlformats.org/markup-compatibility/2006">
                <mc:Choice xmlns:v="urn:schemas-microsoft-com:vml" Requires="v">
                  <p:oleObj spid="_x0000_s14345" name="Equation" r:id="rId10" imgW="850680" imgH="393480" progId="Equation.3">
                    <p:embed/>
                  </p:oleObj>
                </mc:Choice>
                <mc:Fallback>
                  <p:oleObj name="Equation" r:id="rId10" imgW="850680" imgH="393480" progId="Equation.3">
                    <p:embed/>
                    <p:pic>
                      <p:nvPicPr>
                        <p:cNvPr id="70" name="Object 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79813" y="3758378"/>
                          <a:ext cx="2154237"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63B998-DD0B-4CDE-8B05-9CE25D5E4FCE}"/>
              </a:ext>
            </a:extLst>
          </p:cNvPr>
          <p:cNvSpPr txBox="1"/>
          <p:nvPr/>
        </p:nvSpPr>
        <p:spPr>
          <a:xfrm>
            <a:off x="990600" y="381000"/>
            <a:ext cx="4572000" cy="1754326"/>
          </a:xfrm>
          <a:prstGeom prst="rect">
            <a:avLst/>
          </a:prstGeom>
          <a:noFill/>
        </p:spPr>
        <p:txBody>
          <a:bodyPr wrap="square">
            <a:spAutoFit/>
          </a:bodyPr>
          <a:lstStyle/>
          <a:p>
            <a:r>
              <a:rPr lang="en-US" sz="1800" b="0" i="0" dirty="0">
                <a:solidFill>
                  <a:srgbClr val="111111"/>
                </a:solidFill>
                <a:effectLst/>
                <a:latin typeface="Calibri" panose="020F0502020204030204" pitchFamily="34" charset="0"/>
              </a:rPr>
              <a:t>The form of  a sound wave traveling through air is s(</a:t>
            </a:r>
            <a:r>
              <a:rPr lang="en-US" sz="1800" b="0" i="0" dirty="0" err="1">
                <a:solidFill>
                  <a:srgbClr val="111111"/>
                </a:solidFill>
                <a:effectLst/>
                <a:latin typeface="Calibri" panose="020F0502020204030204" pitchFamily="34" charset="0"/>
              </a:rPr>
              <a:t>x,t</a:t>
            </a:r>
            <a:r>
              <a:rPr lang="en-US" sz="1800" b="0" i="0" dirty="0">
                <a:solidFill>
                  <a:srgbClr val="111111"/>
                </a:solidFill>
                <a:effectLst/>
                <a:latin typeface="Calibri" panose="020F0502020204030204" pitchFamily="34" charset="0"/>
              </a:rPr>
              <a:t>)=</a:t>
            </a:r>
            <a:r>
              <a:rPr lang="en-US" sz="1800" b="0" i="0" dirty="0" err="1">
                <a:solidFill>
                  <a:srgbClr val="111111"/>
                </a:solidFill>
                <a:effectLst/>
                <a:latin typeface="Calibri" panose="020F0502020204030204" pitchFamily="34" charset="0"/>
              </a:rPr>
              <a:t>s</a:t>
            </a:r>
            <a:r>
              <a:rPr lang="en-US" sz="1400" b="0" i="0" baseline="-25000" dirty="0" err="1">
                <a:solidFill>
                  <a:srgbClr val="111111"/>
                </a:solidFill>
                <a:effectLst/>
                <a:latin typeface="Helvetica Neue"/>
              </a:rPr>
              <a:t>m</a:t>
            </a:r>
            <a:r>
              <a:rPr lang="en-US" sz="1800" b="0" i="0" dirty="0" err="1">
                <a:solidFill>
                  <a:srgbClr val="111111"/>
                </a:solidFill>
                <a:effectLst/>
                <a:latin typeface="Calibri" panose="020F0502020204030204" pitchFamily="34" charset="0"/>
              </a:rPr>
              <a:t>cos</a:t>
            </a:r>
            <a:r>
              <a:rPr lang="en-US" sz="1800" b="0" i="0" dirty="0">
                <a:solidFill>
                  <a:srgbClr val="111111"/>
                </a:solidFill>
                <a:effectLst/>
                <a:latin typeface="Calibri" panose="020F0502020204030204" pitchFamily="34" charset="0"/>
              </a:rPr>
              <a:t>(</a:t>
            </a:r>
            <a:r>
              <a:rPr lang="en-US" sz="1800" b="0" i="0" dirty="0" err="1">
                <a:solidFill>
                  <a:srgbClr val="111111"/>
                </a:solidFill>
                <a:effectLst/>
                <a:latin typeface="Calibri" panose="020F0502020204030204" pitchFamily="34" charset="0"/>
              </a:rPr>
              <a:t>kx</a:t>
            </a:r>
            <a:r>
              <a:rPr lang="en-US" sz="1800" b="0" i="0" dirty="0">
                <a:solidFill>
                  <a:srgbClr val="111111"/>
                </a:solidFill>
                <a:effectLst/>
                <a:latin typeface="Calibri" panose="020F0502020204030204" pitchFamily="34" charset="0"/>
              </a:rPr>
              <a:t>+πt), where x in meters and t in seconds. What is the shortest time interval that any air molecule takes  along the path to move between displacements s= + 0.2s</a:t>
            </a:r>
            <a:r>
              <a:rPr lang="en-US" sz="1400" b="0" i="0" baseline="-25000" dirty="0">
                <a:solidFill>
                  <a:srgbClr val="111111"/>
                </a:solidFill>
                <a:effectLst/>
                <a:latin typeface="Helvetica Neue"/>
              </a:rPr>
              <a:t>m</a:t>
            </a:r>
            <a:r>
              <a:rPr lang="en-US" sz="1800" b="0" i="0" dirty="0">
                <a:solidFill>
                  <a:srgbClr val="111111"/>
                </a:solidFill>
                <a:effectLst/>
                <a:latin typeface="Calibri" panose="020F0502020204030204" pitchFamily="34" charset="0"/>
              </a:rPr>
              <a:t>  and s = - 0.2s</a:t>
            </a:r>
            <a:r>
              <a:rPr lang="en-US" sz="1400" b="0" i="0" baseline="-25000" dirty="0">
                <a:solidFill>
                  <a:srgbClr val="111111"/>
                </a:solidFill>
                <a:effectLst/>
                <a:latin typeface="Helvetica Neue"/>
              </a:rPr>
              <a:t>m</a:t>
            </a:r>
            <a:r>
              <a:rPr lang="en-US" sz="1800" b="0" i="0" dirty="0">
                <a:solidFill>
                  <a:srgbClr val="111111"/>
                </a:solidFill>
                <a:effectLst/>
                <a:latin typeface="Calibri" panose="020F0502020204030204" pitchFamily="34" charset="0"/>
              </a:rPr>
              <a:t> ?</a:t>
            </a:r>
            <a:endParaRPr lang="en-US" dirty="0"/>
          </a:p>
        </p:txBody>
      </p:sp>
      <p:sp>
        <p:nvSpPr>
          <p:cNvPr id="5" name="TextBox 4">
            <a:extLst>
              <a:ext uri="{FF2B5EF4-FFF2-40B4-BE49-F238E27FC236}">
                <a16:creationId xmlns:a16="http://schemas.microsoft.com/office/drawing/2014/main" id="{33B9D447-D5B8-4391-9C6E-01A39F8B3CD2}"/>
              </a:ext>
            </a:extLst>
          </p:cNvPr>
          <p:cNvSpPr txBox="1"/>
          <p:nvPr/>
        </p:nvSpPr>
        <p:spPr>
          <a:xfrm>
            <a:off x="990600" y="2514600"/>
            <a:ext cx="4572000" cy="1200329"/>
          </a:xfrm>
          <a:prstGeom prst="rect">
            <a:avLst/>
          </a:prstGeom>
          <a:noFill/>
        </p:spPr>
        <p:txBody>
          <a:bodyPr wrap="square">
            <a:spAutoFit/>
          </a:bodyPr>
          <a:lstStyle/>
          <a:p>
            <a:r>
              <a:rPr lang="en-US" b="0" i="0" dirty="0">
                <a:solidFill>
                  <a:srgbClr val="111111"/>
                </a:solidFill>
                <a:effectLst/>
                <a:latin typeface="Helvetica Neue"/>
              </a:rPr>
              <a:t>A pipe open at both ends has a fundamental frequency of 667Hz. What is the third harmonic frequency of this tube if one end is closed?</a:t>
            </a:r>
            <a:endParaRPr lang="en-US" dirty="0"/>
          </a:p>
        </p:txBody>
      </p:sp>
    </p:spTree>
    <p:extLst>
      <p:ext uri="{BB962C8B-B14F-4D97-AF65-F5344CB8AC3E}">
        <p14:creationId xmlns:p14="http://schemas.microsoft.com/office/powerpoint/2010/main" val="3907900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CDCB1A-2D68-413E-AF20-628EDD139EDC}"/>
              </a:ext>
            </a:extLst>
          </p:cNvPr>
          <p:cNvSpPr txBox="1"/>
          <p:nvPr/>
        </p:nvSpPr>
        <p:spPr>
          <a:xfrm>
            <a:off x="1219200" y="533400"/>
            <a:ext cx="4572000" cy="923330"/>
          </a:xfrm>
          <a:prstGeom prst="rect">
            <a:avLst/>
          </a:prstGeom>
          <a:noFill/>
        </p:spPr>
        <p:txBody>
          <a:bodyPr wrap="square">
            <a:spAutoFit/>
          </a:bodyPr>
          <a:lstStyle/>
          <a:p>
            <a:pPr algn="l"/>
            <a:r>
              <a:rPr lang="en-US" b="0" i="1" dirty="0">
                <a:solidFill>
                  <a:srgbClr val="888888"/>
                </a:solidFill>
                <a:effectLst/>
                <a:latin typeface="Georgia" panose="02040502050405020303" pitchFamily="18" charset="0"/>
              </a:rPr>
              <a:t>A sinusoidal wave is described as :  y</a:t>
            </a:r>
            <a:r>
              <a:rPr lang="en-US" b="0" i="0" dirty="0">
                <a:solidFill>
                  <a:srgbClr val="111111"/>
                </a:solidFill>
                <a:effectLst/>
                <a:latin typeface="Helvetica Neue"/>
              </a:rPr>
              <a:t>(</a:t>
            </a:r>
            <a:r>
              <a:rPr lang="en-US" b="0" i="1" dirty="0">
                <a:solidFill>
                  <a:srgbClr val="888888"/>
                </a:solidFill>
                <a:effectLst/>
                <a:latin typeface="Georgia" panose="02040502050405020303" pitchFamily="18" charset="0"/>
              </a:rPr>
              <a:t>x, t</a:t>
            </a:r>
            <a:r>
              <a:rPr lang="en-US" b="0" i="0" dirty="0">
                <a:solidFill>
                  <a:srgbClr val="111111"/>
                </a:solidFill>
                <a:effectLst/>
                <a:latin typeface="Helvetica Neue"/>
              </a:rPr>
              <a:t>) = (0.100) sin (4.32 </a:t>
            </a:r>
            <a:r>
              <a:rPr lang="en-US" b="0" i="1" dirty="0">
                <a:solidFill>
                  <a:srgbClr val="888888"/>
                </a:solidFill>
                <a:effectLst/>
                <a:latin typeface="Georgia" panose="02040502050405020303" pitchFamily="18" charset="0"/>
              </a:rPr>
              <a:t>π(x/5.00</a:t>
            </a:r>
            <a:r>
              <a:rPr lang="en-US" b="0" i="0" dirty="0">
                <a:solidFill>
                  <a:srgbClr val="111111"/>
                </a:solidFill>
                <a:effectLst/>
                <a:latin typeface="Helvetica Neue"/>
              </a:rPr>
              <a:t> - </a:t>
            </a:r>
            <a:r>
              <a:rPr lang="en-US" b="0" i="1" dirty="0">
                <a:solidFill>
                  <a:srgbClr val="888888"/>
                </a:solidFill>
                <a:effectLst/>
                <a:latin typeface="Georgia" panose="02040502050405020303" pitchFamily="18" charset="0"/>
              </a:rPr>
              <a:t>t-3.00/2.00</a:t>
            </a:r>
            <a:r>
              <a:rPr lang="en-US" b="0" i="0" dirty="0">
                <a:solidFill>
                  <a:srgbClr val="111111"/>
                </a:solidFill>
                <a:effectLst/>
                <a:latin typeface="Helvetica Neue"/>
              </a:rPr>
              <a:t>),</a:t>
            </a:r>
          </a:p>
          <a:p>
            <a:pPr marL="457200" marR="0" algn="just" rtl="0">
              <a:spcBef>
                <a:spcPts val="0"/>
              </a:spcBef>
              <a:spcAft>
                <a:spcPts val="1000"/>
              </a:spcAft>
            </a:pPr>
            <a:r>
              <a:rPr lang="en-US" b="0" i="0" dirty="0">
                <a:solidFill>
                  <a:srgbClr val="111111"/>
                </a:solidFill>
                <a:effectLst/>
                <a:latin typeface="Helvetica Neue"/>
              </a:rPr>
              <a:t>What its frequency?</a:t>
            </a:r>
          </a:p>
        </p:txBody>
      </p:sp>
      <p:sp>
        <p:nvSpPr>
          <p:cNvPr id="5" name="TextBox 4">
            <a:extLst>
              <a:ext uri="{FF2B5EF4-FFF2-40B4-BE49-F238E27FC236}">
                <a16:creationId xmlns:a16="http://schemas.microsoft.com/office/drawing/2014/main" id="{2BC729D1-6C00-4D73-9827-5EDB1C1B5F95}"/>
              </a:ext>
            </a:extLst>
          </p:cNvPr>
          <p:cNvSpPr txBox="1"/>
          <p:nvPr/>
        </p:nvSpPr>
        <p:spPr>
          <a:xfrm>
            <a:off x="1371600" y="1828800"/>
            <a:ext cx="4572000" cy="646331"/>
          </a:xfrm>
          <a:prstGeom prst="rect">
            <a:avLst/>
          </a:prstGeom>
          <a:noFill/>
        </p:spPr>
        <p:txBody>
          <a:bodyPr wrap="square">
            <a:spAutoFit/>
          </a:bodyPr>
          <a:lstStyle/>
          <a:p>
            <a:r>
              <a:rPr lang="en-US" b="0" i="0" dirty="0">
                <a:solidFill>
                  <a:srgbClr val="111111"/>
                </a:solidFill>
                <a:effectLst/>
                <a:latin typeface="Helvetica Neue"/>
              </a:rPr>
              <a:t>A gas has its temperature changed from 7500 K to 300 K. The RMS speed: </a:t>
            </a:r>
            <a:endParaRPr lang="en-US" dirty="0"/>
          </a:p>
        </p:txBody>
      </p:sp>
    </p:spTree>
    <p:extLst>
      <p:ext uri="{BB962C8B-B14F-4D97-AF65-F5344CB8AC3E}">
        <p14:creationId xmlns:p14="http://schemas.microsoft.com/office/powerpoint/2010/main" val="2566255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3200400" y="1704536"/>
            <a:ext cx="1524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2819400"/>
            <a:ext cx="16764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Adiabatic Expansion</a:t>
            </a:r>
            <a:endParaRPr lang="en-US" sz="2800" b="1" u="sng" baseline="-25000" dirty="0">
              <a:solidFill>
                <a:srgbClr val="00B0F0"/>
              </a:solidFill>
              <a:latin typeface="+mj-lt"/>
              <a:ea typeface="+mj-ea"/>
              <a:cs typeface="+mj-cs"/>
            </a:endParaRPr>
          </a:p>
        </p:txBody>
      </p:sp>
      <p:sp>
        <p:nvSpPr>
          <p:cNvPr id="14364" name="Rectangle 61"/>
          <p:cNvSpPr>
            <a:spLocks noChangeArrowheads="1"/>
          </p:cNvSpPr>
          <p:nvPr/>
        </p:nvSpPr>
        <p:spPr bwMode="auto">
          <a:xfrm>
            <a:off x="533400" y="758825"/>
            <a:ext cx="7144905" cy="307777"/>
          </a:xfrm>
          <a:prstGeom prst="rect">
            <a:avLst/>
          </a:prstGeom>
          <a:noFill/>
          <a:ln w="9525">
            <a:noFill/>
            <a:miter lim="800000"/>
            <a:headEnd/>
            <a:tailEnd/>
          </a:ln>
        </p:spPr>
        <p:txBody>
          <a:bodyPr wrap="none">
            <a:spAutoFit/>
          </a:bodyPr>
          <a:lstStyle/>
          <a:p>
            <a:r>
              <a:rPr lang="en-US" sz="1400" b="1" dirty="0">
                <a:solidFill>
                  <a:srgbClr val="FF0000"/>
                </a:solidFill>
                <a:latin typeface="Comic Sans MS" pitchFamily="66" charset="0"/>
              </a:rPr>
              <a:t>The expansion in which heat is not involved: Sudden expansion and compression</a:t>
            </a:r>
            <a:endParaRPr lang="en-US" sz="1400" b="1" dirty="0">
              <a:latin typeface="Calibri" pitchFamily="34" charset="0"/>
            </a:endParaRPr>
          </a:p>
        </p:txBody>
      </p:sp>
      <p:grpSp>
        <p:nvGrpSpPr>
          <p:cNvPr id="14365" name="Group 43"/>
          <p:cNvGrpSpPr>
            <a:grpSpLocks/>
          </p:cNvGrpSpPr>
          <p:nvPr/>
        </p:nvGrpSpPr>
        <p:grpSpPr bwMode="auto">
          <a:xfrm>
            <a:off x="228600" y="2373313"/>
            <a:ext cx="2286000" cy="2514600"/>
            <a:chOff x="5257800" y="1905000"/>
            <a:chExt cx="2286000" cy="2514600"/>
          </a:xfrm>
        </p:grpSpPr>
        <p:sp>
          <p:nvSpPr>
            <p:cNvPr id="57" name="Rectangle 56"/>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Rectangle 59"/>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Rectangle 62"/>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 name="Group 47"/>
          <p:cNvGrpSpPr>
            <a:grpSpLocks/>
          </p:cNvGrpSpPr>
          <p:nvPr/>
        </p:nvGrpSpPr>
        <p:grpSpPr bwMode="auto">
          <a:xfrm>
            <a:off x="533400" y="2525713"/>
            <a:ext cx="1676400" cy="838200"/>
            <a:chOff x="5562600" y="2057400"/>
            <a:chExt cx="1676400" cy="838200"/>
          </a:xfrm>
        </p:grpSpPr>
        <p:sp>
          <p:nvSpPr>
            <p:cNvPr id="69" name="Rectangle 6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Rectangle 80"/>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2" name="Oval 81"/>
          <p:cNvSpPr/>
          <p:nvPr/>
        </p:nvSpPr>
        <p:spPr>
          <a:xfrm>
            <a:off x="1066800" y="3592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Oval 82"/>
          <p:cNvSpPr/>
          <p:nvPr/>
        </p:nvSpPr>
        <p:spPr>
          <a:xfrm>
            <a:off x="990600" y="40497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Oval 84"/>
          <p:cNvSpPr/>
          <p:nvPr/>
        </p:nvSpPr>
        <p:spPr>
          <a:xfrm>
            <a:off x="1066800" y="3744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Oval 85"/>
          <p:cNvSpPr/>
          <p:nvPr/>
        </p:nvSpPr>
        <p:spPr>
          <a:xfrm>
            <a:off x="990600" y="4202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Oval 86"/>
          <p:cNvSpPr/>
          <p:nvPr/>
        </p:nvSpPr>
        <p:spPr>
          <a:xfrm>
            <a:off x="1752600" y="3744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Oval 88"/>
          <p:cNvSpPr/>
          <p:nvPr/>
        </p:nvSpPr>
        <p:spPr>
          <a:xfrm>
            <a:off x="1676400" y="4202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Oval 89"/>
          <p:cNvSpPr/>
          <p:nvPr/>
        </p:nvSpPr>
        <p:spPr>
          <a:xfrm>
            <a:off x="1752600" y="3897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Oval 90"/>
          <p:cNvSpPr/>
          <p:nvPr/>
        </p:nvSpPr>
        <p:spPr>
          <a:xfrm>
            <a:off x="1676400" y="4354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Oval 92"/>
          <p:cNvSpPr/>
          <p:nvPr/>
        </p:nvSpPr>
        <p:spPr>
          <a:xfrm>
            <a:off x="1066800" y="3363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Oval 93"/>
          <p:cNvSpPr/>
          <p:nvPr/>
        </p:nvSpPr>
        <p:spPr>
          <a:xfrm>
            <a:off x="990600" y="38211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Oval 94"/>
          <p:cNvSpPr/>
          <p:nvPr/>
        </p:nvSpPr>
        <p:spPr>
          <a:xfrm>
            <a:off x="1066800" y="3516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Oval 95"/>
          <p:cNvSpPr/>
          <p:nvPr/>
        </p:nvSpPr>
        <p:spPr>
          <a:xfrm>
            <a:off x="990600" y="3973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Oval 96"/>
          <p:cNvSpPr/>
          <p:nvPr/>
        </p:nvSpPr>
        <p:spPr>
          <a:xfrm>
            <a:off x="1752600" y="35163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Oval 97"/>
          <p:cNvSpPr/>
          <p:nvPr/>
        </p:nvSpPr>
        <p:spPr>
          <a:xfrm>
            <a:off x="1676400" y="39735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Oval 98"/>
          <p:cNvSpPr/>
          <p:nvPr/>
        </p:nvSpPr>
        <p:spPr>
          <a:xfrm>
            <a:off x="1752600" y="36687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Oval 99"/>
          <p:cNvSpPr/>
          <p:nvPr/>
        </p:nvSpPr>
        <p:spPr>
          <a:xfrm>
            <a:off x="1676400" y="4125913"/>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8" name="Group 37"/>
          <p:cNvGrpSpPr/>
          <p:nvPr/>
        </p:nvGrpSpPr>
        <p:grpSpPr>
          <a:xfrm>
            <a:off x="2195513" y="1292225"/>
            <a:ext cx="3438525" cy="688975"/>
            <a:chOff x="2195513" y="1292225"/>
            <a:chExt cx="3438525" cy="688975"/>
          </a:xfrm>
        </p:grpSpPr>
        <p:graphicFrame>
          <p:nvGraphicFramePr>
            <p:cNvPr id="10" name="Object 3"/>
            <p:cNvGraphicFramePr>
              <a:graphicFrameLocks noChangeAspect="1"/>
            </p:cNvGraphicFramePr>
            <p:nvPr/>
          </p:nvGraphicFramePr>
          <p:xfrm>
            <a:off x="3352800" y="1682750"/>
            <a:ext cx="1295400" cy="298450"/>
          </p:xfrm>
          <a:graphic>
            <a:graphicData uri="http://schemas.openxmlformats.org/presentationml/2006/ole">
              <mc:AlternateContent xmlns:mc="http://schemas.openxmlformats.org/markup-compatibility/2006">
                <mc:Choice xmlns:v="urn:schemas-microsoft-com:vml" Requires="v">
                  <p:oleObj spid="_x0000_s15368" name="Equation" r:id="rId4" imgW="838080" imgH="203040" progId="Equation.3">
                    <p:embed/>
                  </p:oleObj>
                </mc:Choice>
                <mc:Fallback>
                  <p:oleObj name="Equation" r:id="rId4" imgW="838080" imgH="203040" progId="Equation.3">
                    <p:embed/>
                    <p:pic>
                      <p:nvPicPr>
                        <p:cNvPr id="1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682750"/>
                          <a:ext cx="1295400"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83" name="Rectangle 55"/>
            <p:cNvSpPr>
              <a:spLocks noChangeArrowheads="1"/>
            </p:cNvSpPr>
            <p:nvPr/>
          </p:nvSpPr>
          <p:spPr bwMode="auto">
            <a:xfrm>
              <a:off x="2195513" y="1292225"/>
              <a:ext cx="3438525" cy="3079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The equation of adiabatic equation is</a:t>
              </a:r>
              <a:endParaRPr lang="en-US" sz="1400" b="1">
                <a:latin typeface="Calibri" pitchFamily="34" charset="0"/>
              </a:endParaRPr>
            </a:p>
          </p:txBody>
        </p:sp>
      </p:grpSp>
      <p:grpSp>
        <p:nvGrpSpPr>
          <p:cNvPr id="39" name="Group 38"/>
          <p:cNvGrpSpPr/>
          <p:nvPr/>
        </p:nvGrpSpPr>
        <p:grpSpPr>
          <a:xfrm>
            <a:off x="2928938" y="2143125"/>
            <a:ext cx="5481637" cy="354013"/>
            <a:chOff x="2928938" y="2143125"/>
            <a:chExt cx="5481637" cy="354013"/>
          </a:xfrm>
        </p:grpSpPr>
        <p:graphicFrame>
          <p:nvGraphicFramePr>
            <p:cNvPr id="2" name="Object 20"/>
            <p:cNvGraphicFramePr>
              <a:graphicFrameLocks noChangeAspect="1"/>
            </p:cNvGraphicFramePr>
            <p:nvPr>
              <p:extLst>
                <p:ext uri="{D42A27DB-BD31-4B8C-83A1-F6EECF244321}">
                  <p14:modId xmlns:p14="http://schemas.microsoft.com/office/powerpoint/2010/main" val="4218856770"/>
                </p:ext>
              </p:extLst>
            </p:nvPr>
          </p:nvGraphicFramePr>
          <p:xfrm>
            <a:off x="2928938" y="2143125"/>
            <a:ext cx="2120900" cy="354013"/>
          </p:xfrm>
          <a:graphic>
            <a:graphicData uri="http://schemas.openxmlformats.org/presentationml/2006/ole">
              <mc:AlternateContent xmlns:mc="http://schemas.openxmlformats.org/markup-compatibility/2006">
                <mc:Choice xmlns:v="urn:schemas-microsoft-com:vml" Requires="v">
                  <p:oleObj spid="_x0000_s15369" name="Equation" r:id="rId6" imgW="1371600" imgH="241200" progId="Equation.DSMT4">
                    <p:embed/>
                  </p:oleObj>
                </mc:Choice>
                <mc:Fallback>
                  <p:oleObj name="Equation" r:id="rId6" imgW="1371600" imgH="241200" progId="Equation.DSMT4">
                    <p:embed/>
                    <p:pic>
                      <p:nvPicPr>
                        <p:cNvPr id="2" name="Object 20"/>
                        <p:cNvPicPr>
                          <a:picLocks noChangeAspect="1" noChangeArrowheads="1"/>
                        </p:cNvPicPr>
                        <p:nvPr/>
                      </p:nvPicPr>
                      <p:blipFill>
                        <a:blip r:embed="rId7"/>
                        <a:srcRect/>
                        <a:stretch>
                          <a:fillRect/>
                        </a:stretch>
                      </p:blipFill>
                      <p:spPr bwMode="auto">
                        <a:xfrm>
                          <a:off x="2928938" y="2143125"/>
                          <a:ext cx="2120900" cy="354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21"/>
            <p:cNvGraphicFramePr>
              <a:graphicFrameLocks noChangeAspect="1"/>
            </p:cNvGraphicFramePr>
            <p:nvPr>
              <p:extLst>
                <p:ext uri="{D42A27DB-BD31-4B8C-83A1-F6EECF244321}">
                  <p14:modId xmlns:p14="http://schemas.microsoft.com/office/powerpoint/2010/main" val="2154418562"/>
                </p:ext>
              </p:extLst>
            </p:nvPr>
          </p:nvGraphicFramePr>
          <p:xfrm>
            <a:off x="6154738" y="2160588"/>
            <a:ext cx="2255837" cy="336550"/>
          </p:xfrm>
          <a:graphic>
            <a:graphicData uri="http://schemas.openxmlformats.org/presentationml/2006/ole">
              <mc:AlternateContent xmlns:mc="http://schemas.openxmlformats.org/markup-compatibility/2006">
                <mc:Choice xmlns:v="urn:schemas-microsoft-com:vml" Requires="v">
                  <p:oleObj spid="_x0000_s15370" name="Equation" r:id="rId8" imgW="1460160" imgH="228600" progId="Equation.DSMT4">
                    <p:embed/>
                  </p:oleObj>
                </mc:Choice>
                <mc:Fallback>
                  <p:oleObj name="Equation" r:id="rId8" imgW="1460160" imgH="228600" progId="Equation.DSMT4">
                    <p:embed/>
                    <p:pic>
                      <p:nvPicPr>
                        <p:cNvPr id="4" name="Object 21"/>
                        <p:cNvPicPr>
                          <a:picLocks noChangeAspect="1" noChangeArrowheads="1"/>
                        </p:cNvPicPr>
                        <p:nvPr/>
                      </p:nvPicPr>
                      <p:blipFill>
                        <a:blip r:embed="rId9"/>
                        <a:srcRect/>
                        <a:stretch>
                          <a:fillRect/>
                        </a:stretch>
                      </p:blipFill>
                      <p:spPr bwMode="auto">
                        <a:xfrm>
                          <a:off x="6154738" y="2160588"/>
                          <a:ext cx="2255837" cy="33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5" name="Object 22"/>
          <p:cNvGraphicFramePr>
            <a:graphicFrameLocks noChangeAspect="1"/>
          </p:cNvGraphicFramePr>
          <p:nvPr>
            <p:extLst>
              <p:ext uri="{D42A27DB-BD31-4B8C-83A1-F6EECF244321}">
                <p14:modId xmlns:p14="http://schemas.microsoft.com/office/powerpoint/2010/main" val="2296554482"/>
              </p:ext>
            </p:extLst>
          </p:nvPr>
        </p:nvGraphicFramePr>
        <p:xfrm>
          <a:off x="4545013" y="2913063"/>
          <a:ext cx="1216025" cy="355600"/>
        </p:xfrm>
        <a:graphic>
          <a:graphicData uri="http://schemas.openxmlformats.org/presentationml/2006/ole">
            <mc:AlternateContent xmlns:mc="http://schemas.openxmlformats.org/markup-compatibility/2006">
              <mc:Choice xmlns:v="urn:schemas-microsoft-com:vml" Requires="v">
                <p:oleObj spid="_x0000_s15371" name="Equation" r:id="rId10" imgW="787320" imgH="241200" progId="Equation.DSMT4">
                  <p:embed/>
                </p:oleObj>
              </mc:Choice>
              <mc:Fallback>
                <p:oleObj name="Equation" r:id="rId10" imgW="787320" imgH="241200" progId="Equation.DSMT4">
                  <p:embed/>
                  <p:pic>
                    <p:nvPicPr>
                      <p:cNvPr id="5" name="Object 22"/>
                      <p:cNvPicPr>
                        <a:picLocks noChangeAspect="1" noChangeArrowheads="1"/>
                      </p:cNvPicPr>
                      <p:nvPr/>
                    </p:nvPicPr>
                    <p:blipFill>
                      <a:blip r:embed="rId11"/>
                      <a:srcRect/>
                      <a:stretch>
                        <a:fillRect/>
                      </a:stretch>
                    </p:blipFill>
                    <p:spPr bwMode="auto">
                      <a:xfrm>
                        <a:off x="4545013" y="2913063"/>
                        <a:ext cx="121602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85" name="Rectangle 71"/>
          <p:cNvSpPr>
            <a:spLocks noChangeArrowheads="1"/>
          </p:cNvSpPr>
          <p:nvPr/>
        </p:nvSpPr>
        <p:spPr bwMode="auto">
          <a:xfrm>
            <a:off x="1295400" y="5181600"/>
            <a:ext cx="4572000" cy="1200150"/>
          </a:xfrm>
          <a:prstGeom prst="rect">
            <a:avLst/>
          </a:prstGeom>
          <a:solidFill>
            <a:srgbClr val="FFFF00"/>
          </a:solidFill>
          <a:ln w="9525">
            <a:noFill/>
            <a:miter lim="800000"/>
            <a:headEnd/>
            <a:tailEnd/>
          </a:ln>
        </p:spPr>
        <p:txBody>
          <a:bodyPr>
            <a:spAutoFit/>
          </a:bodyPr>
          <a:lstStyle/>
          <a:p>
            <a:r>
              <a:rPr lang="en-US" b="1">
                <a:latin typeface="Calibri" pitchFamily="34" charset="0"/>
              </a:rPr>
              <a:t>T71-Q19.</a:t>
            </a:r>
            <a:r>
              <a:rPr lang="en-US">
                <a:latin typeface="Calibri" pitchFamily="34" charset="0"/>
              </a:rPr>
              <a:t>	An ideal monatomic gas, undergoes an adiabatic expansion to one-third of its initial pressure. Find the ratio of the final volume to the initial volume. (Ans: 1.9)</a:t>
            </a:r>
          </a:p>
        </p:txBody>
      </p:sp>
      <p:grpSp>
        <p:nvGrpSpPr>
          <p:cNvPr id="41" name="Group 40"/>
          <p:cNvGrpSpPr/>
          <p:nvPr/>
        </p:nvGrpSpPr>
        <p:grpSpPr>
          <a:xfrm>
            <a:off x="3552825" y="3581400"/>
            <a:ext cx="4124325" cy="1200150"/>
            <a:chOff x="3552825" y="3581400"/>
            <a:chExt cx="4124325" cy="1200150"/>
          </a:xfrm>
        </p:grpSpPr>
        <p:grpSp>
          <p:nvGrpSpPr>
            <p:cNvPr id="36" name="Group 35"/>
            <p:cNvGrpSpPr/>
            <p:nvPr/>
          </p:nvGrpSpPr>
          <p:grpSpPr>
            <a:xfrm>
              <a:off x="3552825" y="4427538"/>
              <a:ext cx="4124325" cy="354012"/>
              <a:chOff x="3552825" y="4427538"/>
              <a:chExt cx="4124325" cy="354012"/>
            </a:xfrm>
          </p:grpSpPr>
          <p:graphicFrame>
            <p:nvGraphicFramePr>
              <p:cNvPr id="7" name="Object 24"/>
              <p:cNvGraphicFramePr>
                <a:graphicFrameLocks noChangeAspect="1"/>
              </p:cNvGraphicFramePr>
              <p:nvPr>
                <p:extLst>
                  <p:ext uri="{D42A27DB-BD31-4B8C-83A1-F6EECF244321}">
                    <p14:modId xmlns:p14="http://schemas.microsoft.com/office/powerpoint/2010/main" val="647915495"/>
                  </p:ext>
                </p:extLst>
              </p:nvPr>
            </p:nvGraphicFramePr>
            <p:xfrm>
              <a:off x="3552825" y="4427538"/>
              <a:ext cx="1433513" cy="354012"/>
            </p:xfrm>
            <a:graphic>
              <a:graphicData uri="http://schemas.openxmlformats.org/presentationml/2006/ole">
                <mc:AlternateContent xmlns:mc="http://schemas.openxmlformats.org/markup-compatibility/2006">
                  <mc:Choice xmlns:v="urn:schemas-microsoft-com:vml" Requires="v">
                    <p:oleObj spid="_x0000_s15372" name="Equation" r:id="rId12" imgW="927000" imgH="241200" progId="Equation.DSMT4">
                      <p:embed/>
                    </p:oleObj>
                  </mc:Choice>
                  <mc:Fallback>
                    <p:oleObj name="Equation" r:id="rId12" imgW="927000" imgH="241200" progId="Equation.DSMT4">
                      <p:embed/>
                      <p:pic>
                        <p:nvPicPr>
                          <p:cNvPr id="7" name="Object 24"/>
                          <p:cNvPicPr>
                            <a:picLocks noChangeAspect="1" noChangeArrowheads="1"/>
                          </p:cNvPicPr>
                          <p:nvPr/>
                        </p:nvPicPr>
                        <p:blipFill>
                          <a:blip r:embed="rId13"/>
                          <a:srcRect/>
                          <a:stretch>
                            <a:fillRect/>
                          </a:stretch>
                        </p:blipFill>
                        <p:spPr bwMode="auto">
                          <a:xfrm>
                            <a:off x="3552825" y="4427538"/>
                            <a:ext cx="1433513"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4"/>
              <p:cNvGraphicFramePr>
                <a:graphicFrameLocks noChangeAspect="1"/>
              </p:cNvGraphicFramePr>
              <p:nvPr>
                <p:extLst>
                  <p:ext uri="{D42A27DB-BD31-4B8C-83A1-F6EECF244321}">
                    <p14:modId xmlns:p14="http://schemas.microsoft.com/office/powerpoint/2010/main" val="1987086656"/>
                  </p:ext>
                </p:extLst>
              </p:nvPr>
            </p:nvGraphicFramePr>
            <p:xfrm>
              <a:off x="6069013" y="4427538"/>
              <a:ext cx="1608137" cy="354012"/>
            </p:xfrm>
            <a:graphic>
              <a:graphicData uri="http://schemas.openxmlformats.org/presentationml/2006/ole">
                <mc:AlternateContent xmlns:mc="http://schemas.openxmlformats.org/markup-compatibility/2006">
                  <mc:Choice xmlns:v="urn:schemas-microsoft-com:vml" Requires="v">
                    <p:oleObj spid="_x0000_s15373" name="Equation" r:id="rId14" imgW="1041120" imgH="241200" progId="Equation.DSMT4">
                      <p:embed/>
                    </p:oleObj>
                  </mc:Choice>
                  <mc:Fallback>
                    <p:oleObj name="Equation" r:id="rId14" imgW="1041120" imgH="241200" progId="Equation.DSMT4">
                      <p:embed/>
                      <p:pic>
                        <p:nvPicPr>
                          <p:cNvPr id="6" name="Object 24"/>
                          <p:cNvPicPr>
                            <a:picLocks noChangeAspect="1" noChangeArrowheads="1"/>
                          </p:cNvPicPr>
                          <p:nvPr/>
                        </p:nvPicPr>
                        <p:blipFill>
                          <a:blip r:embed="rId15"/>
                          <a:srcRect/>
                          <a:stretch>
                            <a:fillRect/>
                          </a:stretch>
                        </p:blipFill>
                        <p:spPr bwMode="auto">
                          <a:xfrm>
                            <a:off x="6069013" y="4427538"/>
                            <a:ext cx="1608137"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7" name="Down Arrow 36"/>
            <p:cNvSpPr/>
            <p:nvPr/>
          </p:nvSpPr>
          <p:spPr>
            <a:xfrm>
              <a:off x="5029200" y="3581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8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8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85"/>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86"/>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87"/>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89"/>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90"/>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91"/>
                                        </p:tgtEl>
                                        <p:attrNameLst>
                                          <p:attrName>ppt_x</p:attrName>
                                          <p:attrName>ppt_y</p:attrName>
                                        </p:attrNameLst>
                                      </p:cBhvr>
                                      <p:rCtr x="31" y="16"/>
                                    </p:animMotion>
                                  </p:childTnLst>
                                </p:cTn>
                              </p:par>
                              <p:par>
                                <p:cTn id="21" presetID="64" presetClass="path" presetSubtype="0" accel="50000" decel="50000" fill="hold" nodeType="withEffect">
                                  <p:stCondLst>
                                    <p:cond delay="0"/>
                                  </p:stCondLst>
                                  <p:childTnLst>
                                    <p:animMotion origin="layout" path="M 0 2.94172E-6 L 0 -0.11656 " pathEditMode="relative" rAng="0" ptsTypes="AA">
                                      <p:cBhvr>
                                        <p:cTn id="22" dur="100" fill="hold"/>
                                        <p:tgtEl>
                                          <p:spTgt spid="3"/>
                                        </p:tgtEl>
                                        <p:attrNameLst>
                                          <p:attrName>ppt_x</p:attrName>
                                          <p:attrName>ppt_y</p:attrName>
                                        </p:attrNameLst>
                                      </p:cBhvr>
                                      <p:rCtr x="0" y="-58"/>
                                    </p:animMotion>
                                  </p:childTnLst>
                                </p:cTn>
                              </p:par>
                            </p:childTnLst>
                          </p:cTn>
                        </p:par>
                        <p:par>
                          <p:cTn id="23" fill="hold">
                            <p:stCondLst>
                              <p:cond delay="5000"/>
                            </p:stCondLst>
                            <p:childTnLst>
                              <p:par>
                                <p:cTn id="24" presetID="1" presetClass="exit" presetSubtype="0" fill="hold" nodeType="afterEffect">
                                  <p:stCondLst>
                                    <p:cond delay="0"/>
                                  </p:stCondLst>
                                  <p:childTnLst>
                                    <p:set>
                                      <p:cBhvr>
                                        <p:cTn id="25" dur="1" fill="hold">
                                          <p:stCondLst>
                                            <p:cond delay="0"/>
                                          </p:stCondLst>
                                        </p:cTn>
                                        <p:tgtEl>
                                          <p:spTgt spid="82"/>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83"/>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85"/>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86"/>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87"/>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89"/>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90"/>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91"/>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9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9"/>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0"/>
                                        </p:tgtEl>
                                        <p:attrNameLst>
                                          <p:attrName>style.visibility</p:attrName>
                                        </p:attrNameLst>
                                      </p:cBhvr>
                                      <p:to>
                                        <p:strVal val="visible"/>
                                      </p:to>
                                    </p:set>
                                  </p:childTnLst>
                                </p:cTn>
                              </p:par>
                              <p:par>
                                <p:cTn id="56"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57" dur="3000" fill="hold"/>
                                        <p:tgtEl>
                                          <p:spTgt spid="93"/>
                                        </p:tgtEl>
                                        <p:attrNameLst>
                                          <p:attrName>ppt_x</p:attrName>
                                          <p:attrName>ppt_y</p:attrName>
                                        </p:attrNameLst>
                                      </p:cBhvr>
                                    </p:animMotion>
                                  </p:childTnLst>
                                </p:cTn>
                              </p:par>
                              <p:par>
                                <p:cTn id="58"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59" dur="3000" fill="hold"/>
                                        <p:tgtEl>
                                          <p:spTgt spid="97"/>
                                        </p:tgtEl>
                                        <p:attrNameLst>
                                          <p:attrName>ppt_x</p:attrName>
                                          <p:attrName>ppt_y</p:attrName>
                                        </p:attrNameLst>
                                      </p:cBhvr>
                                      <p:rCtr x="-48" y="7"/>
                                    </p:animMotion>
                                  </p:childTnLst>
                                </p:cTn>
                              </p:par>
                              <p:par>
                                <p:cTn id="60"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61" dur="3000" fill="hold"/>
                                        <p:tgtEl>
                                          <p:spTgt spid="95"/>
                                        </p:tgtEl>
                                        <p:attrNameLst>
                                          <p:attrName>ppt_x</p:attrName>
                                          <p:attrName>ppt_y</p:attrName>
                                        </p:attrNameLst>
                                      </p:cBhvr>
                                      <p:rCtr x="30" y="0"/>
                                    </p:animMotion>
                                  </p:childTnLst>
                                </p:cTn>
                              </p:par>
                              <p:par>
                                <p:cTn id="62"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63" dur="3000" fill="hold"/>
                                        <p:tgtEl>
                                          <p:spTgt spid="94"/>
                                        </p:tgtEl>
                                        <p:attrNameLst>
                                          <p:attrName>ppt_x</p:attrName>
                                          <p:attrName>ppt_y</p:attrName>
                                        </p:attrNameLst>
                                      </p:cBhvr>
                                      <p:rCtr x="34" y="-96"/>
                                    </p:animMotion>
                                  </p:childTnLst>
                                </p:cTn>
                              </p:par>
                              <p:par>
                                <p:cTn id="64"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65" dur="3000" fill="hold"/>
                                        <p:tgtEl>
                                          <p:spTgt spid="96"/>
                                        </p:tgtEl>
                                        <p:attrNameLst>
                                          <p:attrName>ppt_x</p:attrName>
                                          <p:attrName>ppt_y</p:attrName>
                                        </p:attrNameLst>
                                      </p:cBhvr>
                                      <p:rCtr x="34" y="-72"/>
                                    </p:animMotion>
                                  </p:childTnLst>
                                </p:cTn>
                              </p:par>
                              <p:par>
                                <p:cTn id="66"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67" dur="3000" fill="hold"/>
                                        <p:tgtEl>
                                          <p:spTgt spid="98"/>
                                        </p:tgtEl>
                                        <p:attrNameLst>
                                          <p:attrName>ppt_x</p:attrName>
                                          <p:attrName>ppt_y</p:attrName>
                                        </p:attrNameLst>
                                      </p:cBhvr>
                                      <p:rCtr x="-42" y="-94"/>
                                    </p:animMotion>
                                  </p:childTnLst>
                                </p:cTn>
                              </p:par>
                              <p:par>
                                <p:cTn id="68" presetID="0" presetClass="path" presetSubtype="0" repeatCount="indefinite" fill="hold" grpId="1" nodeType="withEffect">
                                  <p:stCondLst>
                                    <p:cond delay="0"/>
                                  </p:stCondLst>
                                  <p:childTnLst>
                                    <p:animMotion origin="layout" path="M 0 0 L 0 0.04861 L 0.0007 -0.23958 L 0 -0.00671 " pathEditMode="relative" ptsTypes="AAAA">
                                      <p:cBhvr>
                                        <p:cTn id="69" dur="3000" fill="hold"/>
                                        <p:tgtEl>
                                          <p:spTgt spid="100"/>
                                        </p:tgtEl>
                                        <p:attrNameLst>
                                          <p:attrName>ppt_x</p:attrName>
                                          <p:attrName>ppt_y</p:attrName>
                                        </p:attrNameLst>
                                      </p:cBhvr>
                                    </p:animMotion>
                                  </p:childTnLst>
                                </p:cTn>
                              </p:par>
                              <p:par>
                                <p:cTn id="70"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71" dur="3000" fill="hold"/>
                                        <p:tgtEl>
                                          <p:spTgt spid="99"/>
                                        </p:tgtEl>
                                        <p:attrNameLst>
                                          <p:attrName>ppt_x</p:attrName>
                                          <p:attrName>ppt_y</p:attrName>
                                        </p:attrNameLst>
                                      </p:cBhvr>
                                      <p:rCtr x="-51" y="-26"/>
                                    </p:animMotion>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3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4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39"/>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64"/>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wipe(up)">
                                      <p:cBhvr>
                                        <p:cTn id="96" dur="500"/>
                                        <p:tgtEl>
                                          <p:spTgt spid="41"/>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43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64" grpId="0" animBg="1"/>
      <p:bldP spid="82" grpId="0" animBg="1"/>
      <p:bldP spid="83" grpId="0" animBg="1"/>
      <p:bldP spid="85" grpId="0" animBg="1"/>
      <p:bldP spid="86" grpId="0" animBg="1"/>
      <p:bldP spid="87" grpId="0" animBg="1"/>
      <p:bldP spid="89" grpId="0" animBg="1"/>
      <p:bldP spid="90" grpId="0" animBg="1"/>
      <p:bldP spid="91" grpId="0"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438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Free Expansion</a:t>
            </a:r>
            <a:endParaRPr lang="en-US" sz="2800" b="1" u="sng" baseline="-25000" dirty="0">
              <a:solidFill>
                <a:srgbClr val="00B0F0"/>
              </a:solidFill>
              <a:latin typeface="+mj-lt"/>
              <a:ea typeface="+mj-ea"/>
              <a:cs typeface="+mj-cs"/>
            </a:endParaRPr>
          </a:p>
        </p:txBody>
      </p:sp>
      <p:sp>
        <p:nvSpPr>
          <p:cNvPr id="16409" name="Rectangle 61"/>
          <p:cNvSpPr>
            <a:spLocks noChangeArrowheads="1"/>
          </p:cNvSpPr>
          <p:nvPr/>
        </p:nvSpPr>
        <p:spPr bwMode="auto">
          <a:xfrm>
            <a:off x="2043113" y="758825"/>
            <a:ext cx="4713287" cy="307975"/>
          </a:xfrm>
          <a:prstGeom prst="rect">
            <a:avLst/>
          </a:prstGeom>
          <a:noFill/>
          <a:ln w="9525">
            <a:noFill/>
            <a:miter lim="800000"/>
            <a:headEnd/>
            <a:tailEnd/>
          </a:ln>
        </p:spPr>
        <p:txBody>
          <a:bodyPr wrap="none">
            <a:spAutoFit/>
          </a:bodyPr>
          <a:lstStyle/>
          <a:p>
            <a:r>
              <a:rPr lang="en-US" sz="1400" b="1">
                <a:solidFill>
                  <a:srgbClr val="FF0000"/>
                </a:solidFill>
                <a:latin typeface="Comic Sans MS" pitchFamily="66" charset="0"/>
              </a:rPr>
              <a:t>The expansion in which </a:t>
            </a:r>
            <a:r>
              <a:rPr lang="en-US" sz="1400" b="1">
                <a:solidFill>
                  <a:srgbClr val="FF0000"/>
                </a:solidFill>
                <a:latin typeface="Calibri" pitchFamily="34" charset="0"/>
              </a:rPr>
              <a:t>change in internal energy is zero.</a:t>
            </a:r>
            <a:endParaRPr lang="en-US" sz="1400" b="1">
              <a:latin typeface="Calibri" pitchFamily="34" charset="0"/>
            </a:endParaRPr>
          </a:p>
        </p:txBody>
      </p:sp>
      <p:graphicFrame>
        <p:nvGraphicFramePr>
          <p:cNvPr id="20" name="Object 27"/>
          <p:cNvGraphicFramePr>
            <a:graphicFrameLocks noChangeAspect="1"/>
          </p:cNvGraphicFramePr>
          <p:nvPr>
            <p:extLst>
              <p:ext uri="{D42A27DB-BD31-4B8C-83A1-F6EECF244321}">
                <p14:modId xmlns:p14="http://schemas.microsoft.com/office/powerpoint/2010/main" val="3331009576"/>
              </p:ext>
            </p:extLst>
          </p:nvPr>
        </p:nvGraphicFramePr>
        <p:xfrm>
          <a:off x="3741738" y="1524000"/>
          <a:ext cx="2689225" cy="914400"/>
        </p:xfrm>
        <a:graphic>
          <a:graphicData uri="http://schemas.openxmlformats.org/presentationml/2006/ole">
            <mc:AlternateContent xmlns:mc="http://schemas.openxmlformats.org/markup-compatibility/2006">
              <mc:Choice xmlns:v="urn:schemas-microsoft-com:vml" Requires="v">
                <p:oleObj spid="_x0000_s16390" name="Equation" r:id="rId4" imgW="1104840" imgH="393480" progId="Equation.DSMT4">
                  <p:embed/>
                </p:oleObj>
              </mc:Choice>
              <mc:Fallback>
                <p:oleObj name="Equation" r:id="rId4" imgW="1104840" imgH="393480" progId="Equation.DSMT4">
                  <p:embed/>
                  <p:pic>
                    <p:nvPicPr>
                      <p:cNvPr id="20" name="Object 27"/>
                      <p:cNvPicPr>
                        <a:picLocks noChangeAspect="1" noChangeArrowheads="1"/>
                      </p:cNvPicPr>
                      <p:nvPr/>
                    </p:nvPicPr>
                    <p:blipFill>
                      <a:blip r:embed="rId5"/>
                      <a:srcRect/>
                      <a:stretch>
                        <a:fillRect/>
                      </a:stretch>
                    </p:blipFill>
                    <p:spPr bwMode="auto">
                      <a:xfrm>
                        <a:off x="3741738" y="1524000"/>
                        <a:ext cx="268922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8"/>
          <p:cNvGraphicFramePr>
            <a:graphicFrameLocks noChangeAspect="1"/>
          </p:cNvGraphicFramePr>
          <p:nvPr/>
        </p:nvGraphicFramePr>
        <p:xfrm>
          <a:off x="4572000" y="2514600"/>
          <a:ext cx="1143000" cy="412750"/>
        </p:xfrm>
        <a:graphic>
          <a:graphicData uri="http://schemas.openxmlformats.org/presentationml/2006/ole">
            <mc:AlternateContent xmlns:mc="http://schemas.openxmlformats.org/markup-compatibility/2006">
              <mc:Choice xmlns:v="urn:schemas-microsoft-com:vml" Requires="v">
                <p:oleObj spid="_x0000_s16391" name="Equation" r:id="rId6" imgW="469800" imgH="177480" progId="Equation.3">
                  <p:embed/>
                </p:oleObj>
              </mc:Choice>
              <mc:Fallback>
                <p:oleObj name="Equation" r:id="rId6" imgW="469800" imgH="177480" progId="Equation.3">
                  <p:embed/>
                  <p:pic>
                    <p:nvPicPr>
                      <p:cNvPr id="21"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514600"/>
                        <a:ext cx="1143000"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9"/>
          <p:cNvGraphicFramePr>
            <a:graphicFrameLocks noChangeAspect="1"/>
          </p:cNvGraphicFramePr>
          <p:nvPr>
            <p:extLst>
              <p:ext uri="{D42A27DB-BD31-4B8C-83A1-F6EECF244321}">
                <p14:modId xmlns:p14="http://schemas.microsoft.com/office/powerpoint/2010/main" val="886236555"/>
              </p:ext>
            </p:extLst>
          </p:nvPr>
        </p:nvGraphicFramePr>
        <p:xfrm>
          <a:off x="4479925" y="3141663"/>
          <a:ext cx="1019175" cy="531812"/>
        </p:xfrm>
        <a:graphic>
          <a:graphicData uri="http://schemas.openxmlformats.org/presentationml/2006/ole">
            <mc:AlternateContent xmlns:mc="http://schemas.openxmlformats.org/markup-compatibility/2006">
              <mc:Choice xmlns:v="urn:schemas-microsoft-com:vml" Requires="v">
                <p:oleObj spid="_x0000_s16392" name="Equation" r:id="rId8" imgW="419040" imgH="228600" progId="Equation.DSMT4">
                  <p:embed/>
                </p:oleObj>
              </mc:Choice>
              <mc:Fallback>
                <p:oleObj name="Equation" r:id="rId8" imgW="419040" imgH="228600" progId="Equation.DSMT4">
                  <p:embed/>
                  <p:pic>
                    <p:nvPicPr>
                      <p:cNvPr id="22" name="Object 29"/>
                      <p:cNvPicPr>
                        <a:picLocks noChangeAspect="1" noChangeArrowheads="1"/>
                      </p:cNvPicPr>
                      <p:nvPr/>
                    </p:nvPicPr>
                    <p:blipFill>
                      <a:blip r:embed="rId9"/>
                      <a:srcRect/>
                      <a:stretch>
                        <a:fillRect/>
                      </a:stretch>
                    </p:blipFill>
                    <p:spPr bwMode="auto">
                      <a:xfrm>
                        <a:off x="4479925" y="3141663"/>
                        <a:ext cx="1019175"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30"/>
          <p:cNvGraphicFramePr>
            <a:graphicFrameLocks noChangeAspect="1"/>
          </p:cNvGraphicFramePr>
          <p:nvPr>
            <p:extLst>
              <p:ext uri="{D42A27DB-BD31-4B8C-83A1-F6EECF244321}">
                <p14:modId xmlns:p14="http://schemas.microsoft.com/office/powerpoint/2010/main" val="3407546264"/>
              </p:ext>
            </p:extLst>
          </p:nvPr>
        </p:nvGraphicFramePr>
        <p:xfrm>
          <a:off x="3989388" y="3900488"/>
          <a:ext cx="1636712" cy="531812"/>
        </p:xfrm>
        <a:graphic>
          <a:graphicData uri="http://schemas.openxmlformats.org/presentationml/2006/ole">
            <mc:AlternateContent xmlns:mc="http://schemas.openxmlformats.org/markup-compatibility/2006">
              <mc:Choice xmlns:v="urn:schemas-microsoft-com:vml" Requires="v">
                <p:oleObj spid="_x0000_s16393" name="Equation" r:id="rId10" imgW="672840" imgH="228600" progId="Equation.DSMT4">
                  <p:embed/>
                </p:oleObj>
              </mc:Choice>
              <mc:Fallback>
                <p:oleObj name="Equation" r:id="rId10" imgW="672840" imgH="228600" progId="Equation.DSMT4">
                  <p:embed/>
                  <p:pic>
                    <p:nvPicPr>
                      <p:cNvPr id="23" name="Object 30"/>
                      <p:cNvPicPr>
                        <a:picLocks noChangeAspect="1" noChangeArrowheads="1"/>
                      </p:cNvPicPr>
                      <p:nvPr/>
                    </p:nvPicPr>
                    <p:blipFill>
                      <a:blip r:embed="rId11"/>
                      <a:srcRect/>
                      <a:stretch>
                        <a:fillRect/>
                      </a:stretch>
                    </p:blipFill>
                    <p:spPr bwMode="auto">
                      <a:xfrm>
                        <a:off x="3989388" y="3900488"/>
                        <a:ext cx="1636712"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411" name="Picture 7" descr="F18_16"/>
          <p:cNvPicPr>
            <a:picLocks noChangeAspect="1" noChangeArrowheads="1"/>
          </p:cNvPicPr>
          <p:nvPr/>
        </p:nvPicPr>
        <p:blipFill>
          <a:blip r:embed="rId12" cstate="print"/>
          <a:srcRect/>
          <a:stretch>
            <a:fillRect/>
          </a:stretch>
        </p:blipFill>
        <p:spPr bwMode="auto">
          <a:xfrm>
            <a:off x="363538" y="1752600"/>
            <a:ext cx="2760662" cy="2795588"/>
          </a:xfrm>
          <a:prstGeom prst="rect">
            <a:avLst/>
          </a:prstGeom>
          <a:noFill/>
          <a:ln w="9525">
            <a:noFill/>
            <a:miter lim="800000"/>
            <a:headEnd/>
            <a:tailEnd/>
          </a:ln>
        </p:spPr>
      </p:pic>
      <p:sp>
        <p:nvSpPr>
          <p:cNvPr id="16412" name="Rectangle 67"/>
          <p:cNvSpPr>
            <a:spLocks noChangeArrowheads="1"/>
          </p:cNvSpPr>
          <p:nvPr/>
        </p:nvSpPr>
        <p:spPr bwMode="auto">
          <a:xfrm>
            <a:off x="914400" y="4876800"/>
            <a:ext cx="4572000" cy="1477963"/>
          </a:xfrm>
          <a:prstGeom prst="rect">
            <a:avLst/>
          </a:prstGeom>
          <a:solidFill>
            <a:srgbClr val="FFFF00"/>
          </a:solidFill>
          <a:ln w="9525">
            <a:noFill/>
            <a:miter lim="800000"/>
            <a:headEnd/>
            <a:tailEnd/>
          </a:ln>
        </p:spPr>
        <p:txBody>
          <a:bodyPr>
            <a:spAutoFit/>
          </a:bodyPr>
          <a:lstStyle/>
          <a:p>
            <a:r>
              <a:rPr lang="en-US" b="1">
                <a:latin typeface="Calibri" pitchFamily="34" charset="0"/>
              </a:rPr>
              <a:t>T61-Q15. </a:t>
            </a:r>
            <a:r>
              <a:rPr lang="en-US">
                <a:latin typeface="Calibri" pitchFamily="34" charset="0"/>
              </a:rPr>
              <a:t>6 moles of an ideal gas are kept at a constant temperature of 60 .0 </a:t>
            </a:r>
            <a:r>
              <a:rPr lang="en-US" baseline="30000">
                <a:latin typeface="Calibri" pitchFamily="34" charset="0"/>
              </a:rPr>
              <a:t>o</a:t>
            </a:r>
            <a:r>
              <a:rPr lang="en-US">
                <a:latin typeface="Calibri" pitchFamily="34" charset="0"/>
              </a:rPr>
              <a:t>C while the pressure of the gas is increased from 1.00 atm to 4.00 atm. Find the heat involved during this process. (Ans: -23 kJ)</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0" y="46038"/>
            <a:ext cx="9144000" cy="639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Summary Slide</a:t>
            </a:r>
            <a:endParaRPr lang="en-US" sz="2800" b="1" u="sng" baseline="-25000" dirty="0">
              <a:solidFill>
                <a:srgbClr val="00B0F0"/>
              </a:solidFill>
              <a:latin typeface="+mj-lt"/>
              <a:ea typeface="+mj-ea"/>
              <a:cs typeface="+mj-cs"/>
            </a:endParaRPr>
          </a:p>
        </p:txBody>
      </p:sp>
      <p:grpSp>
        <p:nvGrpSpPr>
          <p:cNvPr id="17440" name="Group 70"/>
          <p:cNvGrpSpPr>
            <a:grpSpLocks/>
          </p:cNvGrpSpPr>
          <p:nvPr/>
        </p:nvGrpSpPr>
        <p:grpSpPr bwMode="auto">
          <a:xfrm>
            <a:off x="6324600" y="1066800"/>
            <a:ext cx="2743200" cy="5562600"/>
            <a:chOff x="6324600" y="1066800"/>
            <a:chExt cx="2743200" cy="5562600"/>
          </a:xfrm>
        </p:grpSpPr>
        <p:grpSp>
          <p:nvGrpSpPr>
            <p:cNvPr id="17448" name="Group 66"/>
            <p:cNvGrpSpPr>
              <a:grpSpLocks/>
            </p:cNvGrpSpPr>
            <p:nvPr/>
          </p:nvGrpSpPr>
          <p:grpSpPr bwMode="auto">
            <a:xfrm>
              <a:off x="6324600" y="1066800"/>
              <a:ext cx="2743200" cy="5562600"/>
              <a:chOff x="6324600" y="1066800"/>
              <a:chExt cx="2743200" cy="5562600"/>
            </a:xfrm>
          </p:grpSpPr>
          <p:grpSp>
            <p:nvGrpSpPr>
              <p:cNvPr id="17449" name="Group 105"/>
              <p:cNvGrpSpPr>
                <a:grpSpLocks/>
              </p:cNvGrpSpPr>
              <p:nvPr/>
            </p:nvGrpSpPr>
            <p:grpSpPr bwMode="auto">
              <a:xfrm>
                <a:off x="6324600" y="1066800"/>
                <a:ext cx="2743200" cy="5562600"/>
                <a:chOff x="6400800" y="1752600"/>
                <a:chExt cx="2743200" cy="5562600"/>
              </a:xfrm>
            </p:grpSpPr>
            <p:grpSp>
              <p:nvGrpSpPr>
                <p:cNvPr id="17450" name="Group 67"/>
                <p:cNvGrpSpPr>
                  <a:grpSpLocks/>
                </p:cNvGrpSpPr>
                <p:nvPr/>
              </p:nvGrpSpPr>
              <p:grpSpPr bwMode="auto">
                <a:xfrm>
                  <a:off x="6400800" y="1752600"/>
                  <a:ext cx="2743200" cy="5562600"/>
                  <a:chOff x="76200" y="2895600"/>
                  <a:chExt cx="2743200" cy="5562600"/>
                </a:xfrm>
              </p:grpSpPr>
              <p:grpSp>
                <p:nvGrpSpPr>
                  <p:cNvPr id="17453" name="Group 69"/>
                  <p:cNvGrpSpPr>
                    <a:grpSpLocks/>
                  </p:cNvGrpSpPr>
                  <p:nvPr/>
                </p:nvGrpSpPr>
                <p:grpSpPr bwMode="auto">
                  <a:xfrm>
                    <a:off x="76200" y="2895600"/>
                    <a:ext cx="2743200" cy="5562600"/>
                    <a:chOff x="6172200" y="2209800"/>
                    <a:chExt cx="2743200" cy="5562600"/>
                  </a:xfrm>
                </p:grpSpPr>
                <p:sp>
                  <p:nvSpPr>
                    <p:cNvPr id="80" name="Rounded Rectangle 79"/>
                    <p:cNvSpPr/>
                    <p:nvPr/>
                  </p:nvSpPr>
                  <p:spPr>
                    <a:xfrm>
                      <a:off x="6172200" y="2209800"/>
                      <a:ext cx="2743200" cy="55626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55" name="TextBox 83"/>
                    <p:cNvSpPr txBox="1">
                      <a:spLocks noChangeArrowheads="1"/>
                    </p:cNvSpPr>
                    <p:nvPr/>
                  </p:nvSpPr>
                  <p:spPr bwMode="auto">
                    <a:xfrm>
                      <a:off x="6426900" y="2209800"/>
                      <a:ext cx="2107500" cy="369332"/>
                    </a:xfrm>
                    <a:prstGeom prst="rect">
                      <a:avLst/>
                    </a:prstGeom>
                    <a:noFill/>
                    <a:ln w="9525">
                      <a:noFill/>
                      <a:miter lim="800000"/>
                      <a:headEnd/>
                      <a:tailEnd/>
                    </a:ln>
                  </p:spPr>
                  <p:txBody>
                    <a:bodyPr wrap="none">
                      <a:spAutoFit/>
                    </a:bodyPr>
                    <a:lstStyle/>
                    <a:p>
                      <a:r>
                        <a:rPr lang="en-US" b="1">
                          <a:solidFill>
                            <a:srgbClr val="FF0000"/>
                          </a:solidFill>
                          <a:latin typeface="Calibri" pitchFamily="34" charset="0"/>
                        </a:rPr>
                        <a:t>Important Formulae</a:t>
                      </a:r>
                    </a:p>
                  </p:txBody>
                </p:sp>
                <p:graphicFrame>
                  <p:nvGraphicFramePr>
                    <p:cNvPr id="2" name="Object 2"/>
                    <p:cNvGraphicFramePr>
                      <a:graphicFrameLocks noChangeAspect="1"/>
                    </p:cNvGraphicFramePr>
                    <p:nvPr/>
                  </p:nvGraphicFramePr>
                  <p:xfrm>
                    <a:off x="7867650" y="3409950"/>
                    <a:ext cx="874713" cy="430213"/>
                  </p:xfrm>
                  <a:graphic>
                    <a:graphicData uri="http://schemas.openxmlformats.org/presentationml/2006/ole">
                      <mc:AlternateContent xmlns:mc="http://schemas.openxmlformats.org/markup-compatibility/2006">
                        <mc:Choice xmlns:v="urn:schemas-microsoft-com:vml" Requires="v">
                          <p:oleObj spid="_x0000_s17439" name="Equation" r:id="rId4" imgW="838080" imgH="431640" progId="Equation.3">
                            <p:embed/>
                          </p:oleObj>
                        </mc:Choice>
                        <mc:Fallback>
                          <p:oleObj name="Equation" r:id="rId4" imgW="838080" imgH="431640" progId="Equation.3">
                            <p:embed/>
                            <p:pic>
                              <p:nvPicPr>
                                <p:cNvPr id="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7650" y="3409950"/>
                                  <a:ext cx="874713"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3"/>
                    <p:cNvGraphicFramePr>
                      <a:graphicFrameLocks noChangeAspect="1"/>
                    </p:cNvGraphicFramePr>
                    <p:nvPr/>
                  </p:nvGraphicFramePr>
                  <p:xfrm>
                    <a:off x="7772400" y="2908397"/>
                    <a:ext cx="642937" cy="520603"/>
                  </p:xfrm>
                  <a:graphic>
                    <a:graphicData uri="http://schemas.openxmlformats.org/presentationml/2006/ole">
                      <mc:AlternateContent xmlns:mc="http://schemas.openxmlformats.org/markup-compatibility/2006">
                        <mc:Choice xmlns:v="urn:schemas-microsoft-com:vml" Requires="v">
                          <p:oleObj spid="_x0000_s17440" name="Equation" r:id="rId6" imgW="507960" imgH="431640" progId="Equation.3">
                            <p:embed/>
                          </p:oleObj>
                        </mc:Choice>
                        <mc:Fallback>
                          <p:oleObj name="Equation" r:id="rId6" imgW="507960" imgH="431640" progId="Equation.3">
                            <p:embed/>
                            <p:pic>
                              <p:nvPicPr>
                                <p:cNvPr id="3"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2908397"/>
                                  <a:ext cx="642937" cy="520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4"/>
                    <p:cNvGraphicFramePr>
                      <a:graphicFrameLocks noChangeAspect="1"/>
                    </p:cNvGraphicFramePr>
                    <p:nvPr/>
                  </p:nvGraphicFramePr>
                  <p:xfrm>
                    <a:off x="6172200" y="4267200"/>
                    <a:ext cx="1217612" cy="579438"/>
                  </p:xfrm>
                  <a:graphic>
                    <a:graphicData uri="http://schemas.openxmlformats.org/presentationml/2006/ole">
                      <mc:AlternateContent xmlns:mc="http://schemas.openxmlformats.org/markup-compatibility/2006">
                        <mc:Choice xmlns:v="urn:schemas-microsoft-com:vml" Requires="v">
                          <p:oleObj spid="_x0000_s17441" name="Equation" r:id="rId8" imgW="838080" imgH="419040" progId="Equation.3">
                            <p:embed/>
                          </p:oleObj>
                        </mc:Choice>
                        <mc:Fallback>
                          <p:oleObj name="Equation" r:id="rId8" imgW="838080" imgH="419040" progId="Equation.3">
                            <p:embed/>
                            <p:pic>
                              <p:nvPicPr>
                                <p:cNvPr id="4"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4267200"/>
                                  <a:ext cx="1217612"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5"/>
                    <p:cNvGraphicFramePr>
                      <a:graphicFrameLocks noChangeAspect="1"/>
                    </p:cNvGraphicFramePr>
                    <p:nvPr/>
                  </p:nvGraphicFramePr>
                  <p:xfrm>
                    <a:off x="7467600" y="4191000"/>
                    <a:ext cx="1219200" cy="615244"/>
                  </p:xfrm>
                  <a:graphic>
                    <a:graphicData uri="http://schemas.openxmlformats.org/presentationml/2006/ole">
                      <mc:AlternateContent xmlns:mc="http://schemas.openxmlformats.org/markup-compatibility/2006">
                        <mc:Choice xmlns:v="urn:schemas-microsoft-com:vml" Requires="v">
                          <p:oleObj spid="_x0000_s17442" name="Equation" r:id="rId10" imgW="838080" imgH="444240" progId="Equation.3">
                            <p:embed/>
                          </p:oleObj>
                        </mc:Choice>
                        <mc:Fallback>
                          <p:oleObj name="Equation" r:id="rId10" imgW="838080" imgH="444240" progId="Equation.3">
                            <p:embed/>
                            <p:pic>
                              <p:nvPicPr>
                                <p:cNvPr id="5"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67600" y="4191000"/>
                                  <a:ext cx="1219200" cy="615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6"/>
                    <p:cNvGraphicFramePr>
                      <a:graphicFrameLocks noChangeAspect="1"/>
                    </p:cNvGraphicFramePr>
                    <p:nvPr/>
                  </p:nvGraphicFramePr>
                  <p:xfrm>
                    <a:off x="6934200" y="4820528"/>
                    <a:ext cx="990600" cy="464606"/>
                  </p:xfrm>
                  <a:graphic>
                    <a:graphicData uri="http://schemas.openxmlformats.org/presentationml/2006/ole">
                      <mc:AlternateContent xmlns:mc="http://schemas.openxmlformats.org/markup-compatibility/2006">
                        <mc:Choice xmlns:v="urn:schemas-microsoft-com:vml" Requires="v">
                          <p:oleObj spid="_x0000_s17443" name="Equation" r:id="rId12" imgW="799920" imgH="393480" progId="Equation.3">
                            <p:embed/>
                          </p:oleObj>
                        </mc:Choice>
                        <mc:Fallback>
                          <p:oleObj name="Equation" r:id="rId12" imgW="799920" imgH="393480" progId="Equation.3">
                            <p:embed/>
                            <p:pic>
                              <p:nvPicPr>
                                <p:cNvPr id="6"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34200" y="4820528"/>
                                  <a:ext cx="990600" cy="4646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7" name="Object 7"/>
                  <p:cNvGraphicFramePr>
                    <a:graphicFrameLocks noChangeAspect="1"/>
                  </p:cNvGraphicFramePr>
                  <p:nvPr/>
                </p:nvGraphicFramePr>
                <p:xfrm>
                  <a:off x="381000" y="5927725"/>
                  <a:ext cx="911225" cy="465137"/>
                </p:xfrm>
                <a:graphic>
                  <a:graphicData uri="http://schemas.openxmlformats.org/presentationml/2006/ole">
                    <mc:AlternateContent xmlns:mc="http://schemas.openxmlformats.org/markup-compatibility/2006">
                      <mc:Choice xmlns:v="urn:schemas-microsoft-com:vml" Requires="v">
                        <p:oleObj spid="_x0000_s17444" name="Equation" r:id="rId14" imgW="736560" imgH="393480" progId="Equation.3">
                          <p:embed/>
                        </p:oleObj>
                      </mc:Choice>
                      <mc:Fallback>
                        <p:oleObj name="Equation" r:id="rId14" imgW="736560" imgH="393480" progId="Equation.3">
                          <p:embed/>
                          <p:pic>
                            <p:nvPicPr>
                              <p:cNvPr id="7"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1000" y="5927725"/>
                                <a:ext cx="91122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8" name="Object 8"/>
                <p:cNvGraphicFramePr>
                  <a:graphicFrameLocks noChangeAspect="1"/>
                </p:cNvGraphicFramePr>
                <p:nvPr/>
              </p:nvGraphicFramePr>
              <p:xfrm>
                <a:off x="6705600" y="5346700"/>
                <a:ext cx="817562" cy="269875"/>
              </p:xfrm>
              <a:graphic>
                <a:graphicData uri="http://schemas.openxmlformats.org/presentationml/2006/ole">
                  <mc:AlternateContent xmlns:mc="http://schemas.openxmlformats.org/markup-compatibility/2006">
                    <mc:Choice xmlns:v="urn:schemas-microsoft-com:vml" Requires="v">
                      <p:oleObj spid="_x0000_s17445" name="Equation" r:id="rId16" imgW="660240" imgH="228600" progId="Equation.3">
                        <p:embed/>
                      </p:oleObj>
                    </mc:Choice>
                    <mc:Fallback>
                      <p:oleObj name="Equation" r:id="rId16" imgW="660240" imgH="228600" progId="Equation.3">
                        <p:embed/>
                        <p:pic>
                          <p:nvPicPr>
                            <p:cNvPr id="8"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05600" y="5346700"/>
                              <a:ext cx="817562"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9"/>
                <p:cNvGraphicFramePr>
                  <a:graphicFrameLocks noChangeAspect="1"/>
                </p:cNvGraphicFramePr>
                <p:nvPr/>
              </p:nvGraphicFramePr>
              <p:xfrm>
                <a:off x="6705600" y="5638800"/>
                <a:ext cx="1934170" cy="457200"/>
              </p:xfrm>
              <a:graphic>
                <a:graphicData uri="http://schemas.openxmlformats.org/presentationml/2006/ole">
                  <mc:AlternateContent xmlns:mc="http://schemas.openxmlformats.org/markup-compatibility/2006">
                    <mc:Choice xmlns:v="urn:schemas-microsoft-com:vml" Requires="v">
                      <p:oleObj spid="_x0000_s17446" name="Equation" r:id="rId18" imgW="1587240" imgH="393480" progId="Equation.3">
                        <p:embed/>
                      </p:oleObj>
                    </mc:Choice>
                    <mc:Fallback>
                      <p:oleObj name="Equation" r:id="rId18" imgW="1587240" imgH="393480" progId="Equation.3">
                        <p:embed/>
                        <p:pic>
                          <p:nvPicPr>
                            <p:cNvPr id="9"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05600" y="5638800"/>
                              <a:ext cx="193417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7818438" y="4792662"/>
                <a:ext cx="1131887" cy="465138"/>
              </p:xfrm>
              <a:graphic>
                <a:graphicData uri="http://schemas.openxmlformats.org/presentationml/2006/ole">
                  <mc:AlternateContent xmlns:mc="http://schemas.openxmlformats.org/markup-compatibility/2006">
                    <mc:Choice xmlns:v="urn:schemas-microsoft-com:vml" Requires="v">
                      <p:oleObj spid="_x0000_s17447" name="Equation" r:id="rId20" imgW="914400" imgH="393480" progId="Equation.3">
                        <p:embed/>
                      </p:oleObj>
                    </mc:Choice>
                    <mc:Fallback>
                      <p:oleObj name="Equation" r:id="rId20" imgW="914400" imgH="393480" progId="Equation.3">
                        <p:embed/>
                        <p:pic>
                          <p:nvPicPr>
                            <p:cNvPr id="11"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818438" y="4792662"/>
                              <a:ext cx="1131887"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7827963" y="5334000"/>
                <a:ext cx="1052512" cy="269875"/>
              </p:xfrm>
              <a:graphic>
                <a:graphicData uri="http://schemas.openxmlformats.org/presentationml/2006/ole">
                  <mc:AlternateContent xmlns:mc="http://schemas.openxmlformats.org/markup-compatibility/2006">
                    <mc:Choice xmlns:v="urn:schemas-microsoft-com:vml" Requires="v">
                      <p:oleObj spid="_x0000_s17448" name="Equation" r:id="rId22" imgW="850680" imgH="228600" progId="Equation.3">
                        <p:embed/>
                      </p:oleObj>
                    </mc:Choice>
                    <mc:Fallback>
                      <p:oleObj name="Equation" r:id="rId22" imgW="850680" imgH="228600" progId="Equation.3">
                        <p:embed/>
                        <p:pic>
                          <p:nvPicPr>
                            <p:cNvPr id="12"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827963" y="5334000"/>
                              <a:ext cx="1052512"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 name="Right Arrow 102"/>
                <p:cNvSpPr/>
                <p:nvPr/>
              </p:nvSpPr>
              <p:spPr>
                <a:xfrm>
                  <a:off x="7620000" y="4945063"/>
                  <a:ext cx="152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Right Arrow 103"/>
                <p:cNvSpPr/>
                <p:nvPr/>
              </p:nvSpPr>
              <p:spPr>
                <a:xfrm>
                  <a:off x="7620000" y="5334000"/>
                  <a:ext cx="152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13" name="Object 12"/>
              <p:cNvGraphicFramePr>
                <a:graphicFrameLocks noChangeAspect="1"/>
              </p:cNvGraphicFramePr>
              <p:nvPr/>
            </p:nvGraphicFramePr>
            <p:xfrm>
              <a:off x="6526213" y="1876425"/>
              <a:ext cx="1069975" cy="333375"/>
            </p:xfrm>
            <a:graphic>
              <a:graphicData uri="http://schemas.openxmlformats.org/presentationml/2006/ole">
                <mc:AlternateContent xmlns:mc="http://schemas.openxmlformats.org/markup-compatibility/2006">
                  <mc:Choice xmlns:v="urn:schemas-microsoft-com:vml" Requires="v">
                    <p:oleObj spid="_x0000_s17449" name="Equation" r:id="rId24" imgW="736560" imgH="241200" progId="Equation.3">
                      <p:embed/>
                    </p:oleObj>
                  </mc:Choice>
                  <mc:Fallback>
                    <p:oleObj name="Equation" r:id="rId24" imgW="736560" imgH="241200" progId="Equation.3">
                      <p:embed/>
                      <p:pic>
                        <p:nvPicPr>
                          <p:cNvPr id="13"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526213" y="1876425"/>
                            <a:ext cx="1069975"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6477000" y="2257425"/>
              <a:ext cx="1016000" cy="333375"/>
            </p:xfrm>
            <a:graphic>
              <a:graphicData uri="http://schemas.openxmlformats.org/presentationml/2006/ole">
                <mc:AlternateContent xmlns:mc="http://schemas.openxmlformats.org/markup-compatibility/2006">
                  <mc:Choice xmlns:v="urn:schemas-microsoft-com:vml" Requires="v">
                    <p:oleObj spid="_x0000_s17450" name="Equation" r:id="rId26" imgW="698400" imgH="241200" progId="Equation.3">
                      <p:embed/>
                    </p:oleObj>
                  </mc:Choice>
                  <mc:Fallback>
                    <p:oleObj name="Equation" r:id="rId26" imgW="698400" imgH="241200" progId="Equation.3">
                      <p:embed/>
                      <p:pic>
                        <p:nvPicPr>
                          <p:cNvPr id="14" name="Object 1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477000" y="2257425"/>
                            <a:ext cx="10160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6629400" y="5535613"/>
              <a:ext cx="1143000" cy="263338"/>
            </p:xfrm>
            <a:graphic>
              <a:graphicData uri="http://schemas.openxmlformats.org/presentationml/2006/ole">
                <mc:AlternateContent xmlns:mc="http://schemas.openxmlformats.org/markup-compatibility/2006">
                  <mc:Choice xmlns:v="urn:schemas-microsoft-com:vml" Requires="v">
                    <p:oleObj spid="_x0000_s17451" name="Equation" r:id="rId28" imgW="838080" imgH="203040" progId="Equation.3">
                      <p:embed/>
                    </p:oleObj>
                  </mc:Choice>
                  <mc:Fallback>
                    <p:oleObj name="Equation" r:id="rId28" imgW="838080" imgH="203040" progId="Equation.3">
                      <p:embed/>
                      <p:pic>
                        <p:nvPicPr>
                          <p:cNvPr id="15"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629400" y="5535613"/>
                            <a:ext cx="1143000" cy="263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875079067"/>
                  </p:ext>
                </p:extLst>
              </p:nvPr>
            </p:nvGraphicFramePr>
            <p:xfrm>
              <a:off x="6477000" y="5959475"/>
              <a:ext cx="1141413" cy="317500"/>
            </p:xfrm>
            <a:graphic>
              <a:graphicData uri="http://schemas.openxmlformats.org/presentationml/2006/ole">
                <mc:AlternateContent xmlns:mc="http://schemas.openxmlformats.org/markup-compatibility/2006">
                  <mc:Choice xmlns:v="urn:schemas-microsoft-com:vml" Requires="v">
                    <p:oleObj spid="_x0000_s17452" name="Equation" r:id="rId30" imgW="825480" imgH="241200" progId="Equation.DSMT4">
                      <p:embed/>
                    </p:oleObj>
                  </mc:Choice>
                  <mc:Fallback>
                    <p:oleObj name="Equation" r:id="rId30" imgW="825480" imgH="241200" progId="Equation.DSMT4">
                      <p:embed/>
                      <p:pic>
                        <p:nvPicPr>
                          <p:cNvPr id="16" name="Object 15"/>
                          <p:cNvPicPr>
                            <a:picLocks noChangeAspect="1" noChangeArrowheads="1"/>
                          </p:cNvPicPr>
                          <p:nvPr/>
                        </p:nvPicPr>
                        <p:blipFill>
                          <a:blip r:embed="rId31"/>
                          <a:srcRect/>
                          <a:stretch>
                            <a:fillRect/>
                          </a:stretch>
                        </p:blipFill>
                        <p:spPr bwMode="auto">
                          <a:xfrm>
                            <a:off x="6477000" y="5959475"/>
                            <a:ext cx="1141413"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8001000" y="5383213"/>
              <a:ext cx="622300" cy="560387"/>
            </p:xfrm>
            <a:graphic>
              <a:graphicData uri="http://schemas.openxmlformats.org/presentationml/2006/ole">
                <mc:AlternateContent xmlns:mc="http://schemas.openxmlformats.org/markup-compatibility/2006">
                  <mc:Choice xmlns:v="urn:schemas-microsoft-com:vml" Requires="v">
                    <p:oleObj spid="_x0000_s17453" name="Equation" r:id="rId32" imgW="482400" imgH="457200" progId="Equation.3">
                      <p:embed/>
                    </p:oleObj>
                  </mc:Choice>
                  <mc:Fallback>
                    <p:oleObj name="Equation" r:id="rId32" imgW="482400" imgH="457200" progId="Equation.3">
                      <p:embed/>
                      <p:pic>
                        <p:nvPicPr>
                          <p:cNvPr id="17" name="Object 1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8001000" y="5383213"/>
                            <a:ext cx="622300"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8" name="Object 17"/>
            <p:cNvGraphicFramePr>
              <a:graphicFrameLocks noChangeAspect="1"/>
            </p:cNvGraphicFramePr>
            <p:nvPr>
              <p:extLst>
                <p:ext uri="{D42A27DB-BD31-4B8C-83A1-F6EECF244321}">
                  <p14:modId xmlns:p14="http://schemas.microsoft.com/office/powerpoint/2010/main" val="907251162"/>
                </p:ext>
              </p:extLst>
            </p:nvPr>
          </p:nvGraphicFramePr>
          <p:xfrm>
            <a:off x="7878763" y="6054725"/>
            <a:ext cx="1076325" cy="266700"/>
          </p:xfrm>
          <a:graphic>
            <a:graphicData uri="http://schemas.openxmlformats.org/presentationml/2006/ole">
              <mc:AlternateContent xmlns:mc="http://schemas.openxmlformats.org/markup-compatibility/2006">
                <mc:Choice xmlns:v="urn:schemas-microsoft-com:vml" Requires="v">
                  <p:oleObj spid="_x0000_s17454" name="Equation" r:id="rId34" imgW="927000" imgH="241200" progId="Equation.DSMT4">
                    <p:embed/>
                  </p:oleObj>
                </mc:Choice>
                <mc:Fallback>
                  <p:oleObj name="Equation" r:id="rId34" imgW="927000" imgH="241200" progId="Equation.DSMT4">
                    <p:embed/>
                    <p:pic>
                      <p:nvPicPr>
                        <p:cNvPr id="18" name="Object 17"/>
                        <p:cNvPicPr>
                          <a:picLocks noChangeAspect="1" noChangeArrowheads="1"/>
                        </p:cNvPicPr>
                        <p:nvPr/>
                      </p:nvPicPr>
                      <p:blipFill>
                        <a:blip r:embed="rId35"/>
                        <a:srcRect/>
                        <a:stretch>
                          <a:fillRect/>
                        </a:stretch>
                      </p:blipFill>
                      <p:spPr bwMode="auto">
                        <a:xfrm>
                          <a:off x="7878763" y="6054725"/>
                          <a:ext cx="107632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0" name="Object 3"/>
          <p:cNvGraphicFramePr>
            <a:graphicFrameLocks noChangeAspect="1"/>
          </p:cNvGraphicFramePr>
          <p:nvPr/>
        </p:nvGraphicFramePr>
        <p:xfrm>
          <a:off x="6553200" y="1447800"/>
          <a:ext cx="1295400" cy="228600"/>
        </p:xfrm>
        <a:graphic>
          <a:graphicData uri="http://schemas.openxmlformats.org/presentationml/2006/ole">
            <mc:AlternateContent xmlns:mc="http://schemas.openxmlformats.org/markup-compatibility/2006">
              <mc:Choice xmlns:v="urn:schemas-microsoft-com:vml" Requires="v">
                <p:oleObj spid="_x0000_s17455" name="Equation" r:id="rId36" imgW="774360" imgH="203040" progId="Equation.3">
                  <p:embed/>
                </p:oleObj>
              </mc:Choice>
              <mc:Fallback>
                <p:oleObj name="Equation" r:id="rId36" imgW="774360" imgH="203040" progId="Equation.3">
                  <p:embed/>
                  <p:pic>
                    <p:nvPicPr>
                      <p:cNvPr id="10" name="Object 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553200" y="1447800"/>
                        <a:ext cx="1295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9"/>
          <p:cNvGraphicFramePr>
            <a:graphicFrameLocks noChangeAspect="1"/>
          </p:cNvGraphicFramePr>
          <p:nvPr/>
        </p:nvGraphicFramePr>
        <p:xfrm>
          <a:off x="6553200" y="2590800"/>
          <a:ext cx="1435100" cy="609600"/>
        </p:xfrm>
        <a:graphic>
          <a:graphicData uri="http://schemas.openxmlformats.org/presentationml/2006/ole">
            <mc:AlternateContent xmlns:mc="http://schemas.openxmlformats.org/markup-compatibility/2006">
              <mc:Choice xmlns:v="urn:schemas-microsoft-com:vml" Requires="v">
                <p:oleObj spid="_x0000_s17456" name="Equation" r:id="rId38" imgW="1079280" imgH="482400" progId="Equation.3">
                  <p:embed/>
                </p:oleObj>
              </mc:Choice>
              <mc:Fallback>
                <p:oleObj name="Equation" r:id="rId38" imgW="1079280" imgH="482400" progId="Equation.3">
                  <p:embed/>
                  <p:pic>
                    <p:nvPicPr>
                      <p:cNvPr id="19" name="Object 1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6553200" y="2590800"/>
                        <a:ext cx="14351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441" name="Group 44"/>
          <p:cNvGrpSpPr>
            <a:grpSpLocks/>
          </p:cNvGrpSpPr>
          <p:nvPr/>
        </p:nvGrpSpPr>
        <p:grpSpPr bwMode="auto">
          <a:xfrm>
            <a:off x="304800" y="1524000"/>
            <a:ext cx="2895600" cy="4419600"/>
            <a:chOff x="1524000" y="685800"/>
            <a:chExt cx="2895600" cy="4419600"/>
          </a:xfrm>
        </p:grpSpPr>
        <p:sp>
          <p:nvSpPr>
            <p:cNvPr id="44" name="Rectangle 43"/>
            <p:cNvSpPr/>
            <p:nvPr/>
          </p:nvSpPr>
          <p:spPr>
            <a:xfrm>
              <a:off x="1524000" y="685800"/>
              <a:ext cx="2895600" cy="441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47" name="Rectangle 36"/>
            <p:cNvSpPr>
              <a:spLocks noChangeArrowheads="1"/>
            </p:cNvSpPr>
            <p:nvPr/>
          </p:nvSpPr>
          <p:spPr bwMode="auto">
            <a:xfrm>
              <a:off x="1676400" y="759023"/>
              <a:ext cx="2597186" cy="461665"/>
            </a:xfrm>
            <a:prstGeom prst="rect">
              <a:avLst/>
            </a:prstGeom>
            <a:noFill/>
            <a:ln w="9525">
              <a:noFill/>
              <a:miter lim="800000"/>
              <a:headEnd/>
              <a:tailEnd/>
            </a:ln>
          </p:spPr>
          <p:txBody>
            <a:bodyPr wrap="none">
              <a:spAutoFit/>
            </a:bodyPr>
            <a:lstStyle/>
            <a:p>
              <a:r>
                <a:rPr lang="en-US" sz="2400" b="1">
                  <a:solidFill>
                    <a:srgbClr val="FF0000"/>
                  </a:solidFill>
                  <a:latin typeface="Comic Sans MS" pitchFamily="66" charset="0"/>
                </a:rPr>
                <a:t>Major Formulae</a:t>
              </a:r>
              <a:r>
                <a:rPr lang="en-US" sz="1400" b="1">
                  <a:solidFill>
                    <a:srgbClr val="FF0000"/>
                  </a:solidFill>
                  <a:latin typeface="Comic Sans MS" pitchFamily="66" charset="0"/>
                </a:rPr>
                <a:t>:</a:t>
              </a:r>
              <a:endParaRPr lang="en-US" sz="1400" b="1">
                <a:latin typeface="Calibri" pitchFamily="34" charset="0"/>
              </a:endParaRPr>
            </a:p>
          </p:txBody>
        </p:sp>
        <p:graphicFrame>
          <p:nvGraphicFramePr>
            <p:cNvPr id="20" name="Object 24"/>
            <p:cNvGraphicFramePr>
              <a:graphicFrameLocks noChangeAspect="1"/>
            </p:cNvGraphicFramePr>
            <p:nvPr/>
          </p:nvGraphicFramePr>
          <p:xfrm>
            <a:off x="2133600" y="1295400"/>
            <a:ext cx="1625600" cy="533400"/>
          </p:xfrm>
          <a:graphic>
            <a:graphicData uri="http://schemas.openxmlformats.org/presentationml/2006/ole">
              <mc:AlternateContent xmlns:mc="http://schemas.openxmlformats.org/markup-compatibility/2006">
                <mc:Choice xmlns:v="urn:schemas-microsoft-com:vml" Requires="v">
                  <p:oleObj spid="_x0000_s17457" name="Equation" r:id="rId40" imgW="698400" imgH="241200" progId="Equation.3">
                    <p:embed/>
                  </p:oleObj>
                </mc:Choice>
                <mc:Fallback>
                  <p:oleObj name="Equation" r:id="rId40" imgW="698400" imgH="241200" progId="Equation.3">
                    <p:embed/>
                    <p:pic>
                      <p:nvPicPr>
                        <p:cNvPr id="20" name="Object 2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33600" y="1295400"/>
                          <a:ext cx="1625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5"/>
            <p:cNvGraphicFramePr>
              <a:graphicFrameLocks noChangeAspect="1"/>
            </p:cNvGraphicFramePr>
            <p:nvPr/>
          </p:nvGraphicFramePr>
          <p:xfrm>
            <a:off x="2032000" y="1905000"/>
            <a:ext cx="2159000" cy="381000"/>
          </p:xfrm>
          <a:graphic>
            <a:graphicData uri="http://schemas.openxmlformats.org/presentationml/2006/ole">
              <mc:AlternateContent xmlns:mc="http://schemas.openxmlformats.org/markup-compatibility/2006">
                <mc:Choice xmlns:v="urn:schemas-microsoft-com:vml" Requires="v">
                  <p:oleObj spid="_x0000_s17458" name="Equation" r:id="rId41" imgW="774360" imgH="203040" progId="Equation.3">
                    <p:embed/>
                  </p:oleObj>
                </mc:Choice>
                <mc:Fallback>
                  <p:oleObj name="Equation" r:id="rId41" imgW="774360" imgH="203040" progId="Equation.3">
                    <p:embed/>
                    <p:pic>
                      <p:nvPicPr>
                        <p:cNvPr id="21" name="Object 25"/>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032000" y="1905000"/>
                          <a:ext cx="2159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6"/>
            <p:cNvGraphicFramePr>
              <a:graphicFrameLocks noChangeAspect="1"/>
            </p:cNvGraphicFramePr>
            <p:nvPr/>
          </p:nvGraphicFramePr>
          <p:xfrm>
            <a:off x="2098675" y="2362200"/>
            <a:ext cx="1738313" cy="685800"/>
          </p:xfrm>
          <a:graphic>
            <a:graphicData uri="http://schemas.openxmlformats.org/presentationml/2006/ole">
              <mc:AlternateContent xmlns:mc="http://schemas.openxmlformats.org/markup-compatibility/2006">
                <mc:Choice xmlns:v="urn:schemas-microsoft-com:vml" Requires="v">
                  <p:oleObj spid="_x0000_s17459" name="Equation" r:id="rId42" imgW="952200" imgH="393480" progId="Equation.3">
                    <p:embed/>
                  </p:oleObj>
                </mc:Choice>
                <mc:Fallback>
                  <p:oleObj name="Equation" r:id="rId42" imgW="952200" imgH="393480" progId="Equation.3">
                    <p:embed/>
                    <p:pic>
                      <p:nvPicPr>
                        <p:cNvPr id="22" name="Object 2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098675" y="2362200"/>
                          <a:ext cx="1738313"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7"/>
            <p:cNvGraphicFramePr>
              <a:graphicFrameLocks noChangeAspect="1"/>
            </p:cNvGraphicFramePr>
            <p:nvPr/>
          </p:nvGraphicFramePr>
          <p:xfrm>
            <a:off x="1905000" y="3581400"/>
            <a:ext cx="1984444" cy="457200"/>
          </p:xfrm>
          <a:graphic>
            <a:graphicData uri="http://schemas.openxmlformats.org/presentationml/2006/ole">
              <mc:AlternateContent xmlns:mc="http://schemas.openxmlformats.org/markup-compatibility/2006">
                <mc:Choice xmlns:v="urn:schemas-microsoft-com:vml" Requires="v">
                  <p:oleObj spid="_x0000_s17460" name="Equation" r:id="rId44" imgW="838080" imgH="203040" progId="Equation.3">
                    <p:embed/>
                  </p:oleObj>
                </mc:Choice>
                <mc:Fallback>
                  <p:oleObj name="Equation" r:id="rId44" imgW="838080" imgH="203040" progId="Equation.3">
                    <p:embed/>
                    <p:pic>
                      <p:nvPicPr>
                        <p:cNvPr id="23" name="Object 27"/>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905000" y="3581400"/>
                          <a:ext cx="1984444"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8"/>
            <p:cNvGraphicFramePr>
              <a:graphicFrameLocks noChangeAspect="1"/>
            </p:cNvGraphicFramePr>
            <p:nvPr/>
          </p:nvGraphicFramePr>
          <p:xfrm>
            <a:off x="2133600" y="3048000"/>
            <a:ext cx="1219200" cy="615244"/>
          </p:xfrm>
          <a:graphic>
            <a:graphicData uri="http://schemas.openxmlformats.org/presentationml/2006/ole">
              <mc:AlternateContent xmlns:mc="http://schemas.openxmlformats.org/markup-compatibility/2006">
                <mc:Choice xmlns:v="urn:schemas-microsoft-com:vml" Requires="v">
                  <p:oleObj spid="_x0000_s17461" name="Equation" r:id="rId46" imgW="838080" imgH="444240" progId="Equation.3">
                    <p:embed/>
                  </p:oleObj>
                </mc:Choice>
                <mc:Fallback>
                  <p:oleObj name="Equation" r:id="rId46" imgW="838080" imgH="444240" progId="Equation.3">
                    <p:embed/>
                    <p:pic>
                      <p:nvPicPr>
                        <p:cNvPr id="24" name="Object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33600" y="3048000"/>
                          <a:ext cx="1219200" cy="615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9"/>
            <p:cNvGraphicFramePr>
              <a:graphicFrameLocks noChangeAspect="1"/>
            </p:cNvGraphicFramePr>
            <p:nvPr>
              <p:extLst>
                <p:ext uri="{D42A27DB-BD31-4B8C-83A1-F6EECF244321}">
                  <p14:modId xmlns:p14="http://schemas.microsoft.com/office/powerpoint/2010/main" val="494217896"/>
                </p:ext>
              </p:extLst>
            </p:nvPr>
          </p:nvGraphicFramePr>
          <p:xfrm>
            <a:off x="1981199" y="4267200"/>
            <a:ext cx="1973263" cy="838200"/>
          </p:xfrm>
          <a:graphic>
            <a:graphicData uri="http://schemas.openxmlformats.org/presentationml/2006/ole">
              <mc:AlternateContent xmlns:mc="http://schemas.openxmlformats.org/markup-compatibility/2006">
                <mc:Choice xmlns:v="urn:schemas-microsoft-com:vml" Requires="v">
                  <p:oleObj spid="_x0000_s17462" name="Equation" r:id="rId47" imgW="1079280" imgH="482400" progId="Equation.DSMT4">
                    <p:embed/>
                  </p:oleObj>
                </mc:Choice>
                <mc:Fallback>
                  <p:oleObj name="Equation" r:id="rId47" imgW="1079280" imgH="482400" progId="Equation.DSMT4">
                    <p:embed/>
                    <p:pic>
                      <p:nvPicPr>
                        <p:cNvPr id="25" name="Object 29"/>
                        <p:cNvPicPr>
                          <a:picLocks noChangeAspect="1" noChangeArrowheads="1"/>
                        </p:cNvPicPr>
                        <p:nvPr/>
                      </p:nvPicPr>
                      <p:blipFill>
                        <a:blip r:embed="rId48"/>
                        <a:srcRect/>
                        <a:stretch>
                          <a:fillRect/>
                        </a:stretch>
                      </p:blipFill>
                      <p:spPr bwMode="auto">
                        <a:xfrm>
                          <a:off x="1981199" y="4267200"/>
                          <a:ext cx="1973263"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442" name="Group 53"/>
          <p:cNvGrpSpPr>
            <a:grpSpLocks/>
          </p:cNvGrpSpPr>
          <p:nvPr/>
        </p:nvGrpSpPr>
        <p:grpSpPr bwMode="auto">
          <a:xfrm>
            <a:off x="3657600" y="1447800"/>
            <a:ext cx="2286000" cy="3200400"/>
            <a:chOff x="3962400" y="1371600"/>
            <a:chExt cx="2286000" cy="3200400"/>
          </a:xfrm>
        </p:grpSpPr>
        <p:sp>
          <p:nvSpPr>
            <p:cNvPr id="52" name="Rectangle 51"/>
            <p:cNvSpPr/>
            <p:nvPr/>
          </p:nvSpPr>
          <p:spPr>
            <a:xfrm>
              <a:off x="3962400" y="1371600"/>
              <a:ext cx="2286000" cy="3200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6" name="Object 30"/>
            <p:cNvGraphicFramePr>
              <a:graphicFrameLocks noChangeAspect="1"/>
            </p:cNvGraphicFramePr>
            <p:nvPr/>
          </p:nvGraphicFramePr>
          <p:xfrm>
            <a:off x="4114800" y="1828800"/>
            <a:ext cx="1245400" cy="533400"/>
          </p:xfrm>
          <a:graphic>
            <a:graphicData uri="http://schemas.openxmlformats.org/presentationml/2006/ole">
              <mc:AlternateContent xmlns:mc="http://schemas.openxmlformats.org/markup-compatibility/2006">
                <mc:Choice xmlns:v="urn:schemas-microsoft-com:vml" Requires="v">
                  <p:oleObj spid="_x0000_s17463" name="Equation" r:id="rId49" imgW="876240" imgH="393480" progId="Equation.3">
                    <p:embed/>
                  </p:oleObj>
                </mc:Choice>
                <mc:Fallback>
                  <p:oleObj name="Equation" r:id="rId49" imgW="876240" imgH="393480" progId="Equation.3">
                    <p:embed/>
                    <p:pic>
                      <p:nvPicPr>
                        <p:cNvPr id="26" name="Object 30"/>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4114800" y="1828800"/>
                          <a:ext cx="12454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31"/>
            <p:cNvGraphicFramePr>
              <a:graphicFrameLocks noChangeAspect="1"/>
            </p:cNvGraphicFramePr>
            <p:nvPr/>
          </p:nvGraphicFramePr>
          <p:xfrm>
            <a:off x="4572000" y="2438400"/>
            <a:ext cx="642937" cy="520603"/>
          </p:xfrm>
          <a:graphic>
            <a:graphicData uri="http://schemas.openxmlformats.org/presentationml/2006/ole">
              <mc:AlternateContent xmlns:mc="http://schemas.openxmlformats.org/markup-compatibility/2006">
                <mc:Choice xmlns:v="urn:schemas-microsoft-com:vml" Requires="v">
                  <p:oleObj spid="_x0000_s17464" name="Equation" r:id="rId51" imgW="507960" imgH="431640" progId="Equation.3">
                    <p:embed/>
                  </p:oleObj>
                </mc:Choice>
                <mc:Fallback>
                  <p:oleObj name="Equation" r:id="rId51" imgW="507960" imgH="431640" progId="Equation.3">
                    <p:embed/>
                    <p:pic>
                      <p:nvPicPr>
                        <p:cNvPr id="27" name="Object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438400"/>
                          <a:ext cx="642937" cy="520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32"/>
            <p:cNvGraphicFramePr>
              <a:graphicFrameLocks noChangeAspect="1"/>
            </p:cNvGraphicFramePr>
            <p:nvPr/>
          </p:nvGraphicFramePr>
          <p:xfrm>
            <a:off x="4748213" y="2971800"/>
            <a:ext cx="665162" cy="457200"/>
          </p:xfrm>
          <a:graphic>
            <a:graphicData uri="http://schemas.openxmlformats.org/presentationml/2006/ole">
              <mc:AlternateContent xmlns:mc="http://schemas.openxmlformats.org/markup-compatibility/2006">
                <mc:Choice xmlns:v="urn:schemas-microsoft-com:vml" Requires="v">
                  <p:oleObj spid="_x0000_s17465" name="Equation" r:id="rId52" imgW="545760" imgH="393480" progId="Equation.3">
                    <p:embed/>
                  </p:oleObj>
                </mc:Choice>
                <mc:Fallback>
                  <p:oleObj name="Equation" r:id="rId52" imgW="545760" imgH="393480" progId="Equation.3">
                    <p:embed/>
                    <p:pic>
                      <p:nvPicPr>
                        <p:cNvPr id="28" name="Object 32"/>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4748213" y="2971800"/>
                          <a:ext cx="66516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33"/>
            <p:cNvGraphicFramePr>
              <a:graphicFrameLocks noChangeAspect="1"/>
            </p:cNvGraphicFramePr>
            <p:nvPr/>
          </p:nvGraphicFramePr>
          <p:xfrm>
            <a:off x="4343400" y="3592513"/>
            <a:ext cx="944562" cy="280987"/>
          </p:xfrm>
          <a:graphic>
            <a:graphicData uri="http://schemas.openxmlformats.org/presentationml/2006/ole">
              <mc:AlternateContent xmlns:mc="http://schemas.openxmlformats.org/markup-compatibility/2006">
                <mc:Choice xmlns:v="urn:schemas-microsoft-com:vml" Requires="v">
                  <p:oleObj spid="_x0000_s17466" name="Equation" r:id="rId54" imgW="774360" imgH="241200" progId="Equation.3">
                    <p:embed/>
                  </p:oleObj>
                </mc:Choice>
                <mc:Fallback>
                  <p:oleObj name="Equation" r:id="rId54" imgW="774360" imgH="241200" progId="Equation.3">
                    <p:embed/>
                    <p:pic>
                      <p:nvPicPr>
                        <p:cNvPr id="29" name="Object 33"/>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4343400" y="3592513"/>
                          <a:ext cx="944562" cy="280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45" name="TextBox 49"/>
            <p:cNvSpPr txBox="1">
              <a:spLocks noChangeArrowheads="1"/>
            </p:cNvSpPr>
            <p:nvPr/>
          </p:nvSpPr>
          <p:spPr bwMode="auto">
            <a:xfrm>
              <a:off x="4191000" y="1447800"/>
              <a:ext cx="1700787" cy="307777"/>
            </a:xfrm>
            <a:prstGeom prst="rect">
              <a:avLst/>
            </a:prstGeom>
            <a:solidFill>
              <a:srgbClr val="FFFF00"/>
            </a:solidFill>
            <a:ln w="9525">
              <a:noFill/>
              <a:miter lim="800000"/>
              <a:headEnd/>
              <a:tailEnd/>
            </a:ln>
          </p:spPr>
          <p:txBody>
            <a:bodyPr wrap="none">
              <a:spAutoFit/>
            </a:bodyPr>
            <a:lstStyle/>
            <a:p>
              <a:r>
                <a:rPr lang="en-US" sz="1400">
                  <a:latin typeface="Calibri" pitchFamily="34" charset="0"/>
                </a:rPr>
                <a:t>Conversion formulae</a:t>
              </a:r>
            </a:p>
          </p:txBody>
        </p:sp>
        <p:graphicFrame>
          <p:nvGraphicFramePr>
            <p:cNvPr id="30" name="Object 34"/>
            <p:cNvGraphicFramePr>
              <a:graphicFrameLocks noChangeAspect="1"/>
            </p:cNvGraphicFramePr>
            <p:nvPr/>
          </p:nvGraphicFramePr>
          <p:xfrm>
            <a:off x="4572000" y="3962400"/>
            <a:ext cx="622300" cy="560387"/>
          </p:xfrm>
          <a:graphic>
            <a:graphicData uri="http://schemas.openxmlformats.org/presentationml/2006/ole">
              <mc:AlternateContent xmlns:mc="http://schemas.openxmlformats.org/markup-compatibility/2006">
                <mc:Choice xmlns:v="urn:schemas-microsoft-com:vml" Requires="v">
                  <p:oleObj spid="_x0000_s17467" name="Equation" r:id="rId56" imgW="482400" imgH="457200" progId="Equation.3">
                    <p:embed/>
                  </p:oleObj>
                </mc:Choice>
                <mc:Fallback>
                  <p:oleObj name="Equation" r:id="rId56" imgW="482400" imgH="457200" progId="Equation.3">
                    <p:embed/>
                    <p:pic>
                      <p:nvPicPr>
                        <p:cNvPr id="30" name="Object 34"/>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4572000" y="3962400"/>
                          <a:ext cx="622300" cy="560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5" name="TextBox 54"/>
          <p:cNvSpPr txBox="1"/>
          <p:nvPr/>
        </p:nvSpPr>
        <p:spPr>
          <a:xfrm>
            <a:off x="3932238" y="4724400"/>
            <a:ext cx="1792287" cy="1600200"/>
          </a:xfrm>
          <a:prstGeom prst="rect">
            <a:avLst/>
          </a:prstGeom>
          <a:solidFill>
            <a:schemeClr val="bg1">
              <a:lumMod val="85000"/>
            </a:schemeClr>
          </a:solidFill>
        </p:spPr>
        <p:txBody>
          <a:bodyPr wrap="none">
            <a:spAutoFit/>
          </a:bodyPr>
          <a:lstStyle/>
          <a:p>
            <a:pPr algn="ctr" fontAlgn="auto">
              <a:spcBef>
                <a:spcPts val="0"/>
              </a:spcBef>
              <a:spcAft>
                <a:spcPts val="0"/>
              </a:spcAft>
              <a:defRPr/>
            </a:pPr>
            <a:r>
              <a:rPr lang="en-US" sz="1400" b="1" dirty="0">
                <a:solidFill>
                  <a:srgbClr val="0000FF"/>
                </a:solidFill>
                <a:latin typeface="+mn-lt"/>
                <a:cs typeface="+mn-cs"/>
              </a:rPr>
              <a:t>f = degree of freedom</a:t>
            </a:r>
          </a:p>
          <a:p>
            <a:pPr algn="ctr" fontAlgn="auto">
              <a:spcBef>
                <a:spcPts val="0"/>
              </a:spcBef>
              <a:spcAft>
                <a:spcPts val="0"/>
              </a:spcAft>
              <a:defRPr/>
            </a:pPr>
            <a:r>
              <a:rPr lang="en-US" sz="1400" b="1" dirty="0">
                <a:solidFill>
                  <a:srgbClr val="0000FF"/>
                </a:solidFill>
                <a:latin typeface="+mn-lt"/>
                <a:cs typeface="+mn-cs"/>
              </a:rPr>
              <a:t>For mono-atomic gas</a:t>
            </a:r>
          </a:p>
          <a:p>
            <a:pPr algn="ctr" fontAlgn="auto">
              <a:spcBef>
                <a:spcPts val="0"/>
              </a:spcBef>
              <a:spcAft>
                <a:spcPts val="0"/>
              </a:spcAft>
              <a:defRPr/>
            </a:pPr>
            <a:r>
              <a:rPr lang="en-US" sz="1400" b="1" dirty="0">
                <a:solidFill>
                  <a:srgbClr val="0000FF"/>
                </a:solidFill>
                <a:latin typeface="+mn-lt"/>
                <a:cs typeface="+mn-cs"/>
              </a:rPr>
              <a:t>f = 3</a:t>
            </a:r>
          </a:p>
          <a:p>
            <a:pPr algn="ctr" fontAlgn="auto">
              <a:spcBef>
                <a:spcPts val="0"/>
              </a:spcBef>
              <a:spcAft>
                <a:spcPts val="0"/>
              </a:spcAft>
              <a:defRPr/>
            </a:pPr>
            <a:r>
              <a:rPr lang="en-US" sz="1400" b="1" dirty="0">
                <a:solidFill>
                  <a:srgbClr val="0000FF"/>
                </a:solidFill>
                <a:latin typeface="+mn-lt"/>
                <a:cs typeface="+mn-cs"/>
              </a:rPr>
              <a:t>For diatomic gas</a:t>
            </a:r>
          </a:p>
          <a:p>
            <a:pPr algn="ctr" fontAlgn="auto">
              <a:spcBef>
                <a:spcPts val="0"/>
              </a:spcBef>
              <a:spcAft>
                <a:spcPts val="0"/>
              </a:spcAft>
              <a:defRPr/>
            </a:pPr>
            <a:r>
              <a:rPr lang="en-US" sz="1400" b="1" dirty="0">
                <a:solidFill>
                  <a:srgbClr val="0000FF"/>
                </a:solidFill>
                <a:latin typeface="+mn-lt"/>
                <a:cs typeface="+mn-cs"/>
              </a:rPr>
              <a:t>f= 5</a:t>
            </a:r>
          </a:p>
          <a:p>
            <a:pPr algn="ctr" fontAlgn="auto">
              <a:spcBef>
                <a:spcPts val="0"/>
              </a:spcBef>
              <a:spcAft>
                <a:spcPts val="0"/>
              </a:spcAft>
              <a:defRPr/>
            </a:pPr>
            <a:r>
              <a:rPr lang="en-US" sz="1400" b="1" dirty="0">
                <a:solidFill>
                  <a:srgbClr val="0000FF"/>
                </a:solidFill>
                <a:latin typeface="+mn-lt"/>
                <a:cs typeface="+mn-cs"/>
              </a:rPr>
              <a:t>For polyatomic gas</a:t>
            </a:r>
          </a:p>
          <a:p>
            <a:pPr algn="ctr" fontAlgn="auto">
              <a:spcBef>
                <a:spcPts val="0"/>
              </a:spcBef>
              <a:spcAft>
                <a:spcPts val="0"/>
              </a:spcAft>
              <a:defRPr/>
            </a:pPr>
            <a:r>
              <a:rPr lang="en-US" sz="1400" b="1" dirty="0">
                <a:solidFill>
                  <a:srgbClr val="0000FF"/>
                </a:solidFill>
                <a:latin typeface="+mn-lt"/>
                <a:cs typeface="+mn-cs"/>
              </a:rPr>
              <a:t>f =6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equations.jpg"/>
          <p:cNvPicPr>
            <a:picLocks noChangeAspect="1"/>
          </p:cNvPicPr>
          <p:nvPr/>
        </p:nvPicPr>
        <p:blipFill>
          <a:blip r:embed="rId2" cstate="print"/>
          <a:srcRect/>
          <a:stretch>
            <a:fillRect/>
          </a:stretch>
        </p:blipFill>
        <p:spPr bwMode="auto">
          <a:xfrm>
            <a:off x="914400" y="93663"/>
            <a:ext cx="7391400" cy="65119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0" name="Group 10"/>
          <p:cNvGrpSpPr>
            <a:grpSpLocks/>
          </p:cNvGrpSpPr>
          <p:nvPr/>
        </p:nvGrpSpPr>
        <p:grpSpPr bwMode="auto">
          <a:xfrm>
            <a:off x="6705600" y="990600"/>
            <a:ext cx="2286000" cy="2514600"/>
            <a:chOff x="5257800" y="1905000"/>
            <a:chExt cx="2286000" cy="2514600"/>
          </a:xfrm>
        </p:grpSpPr>
        <p:sp>
          <p:nvSpPr>
            <p:cNvPr id="5" name="Rectangle 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 name="Group 9"/>
          <p:cNvGrpSpPr>
            <a:grpSpLocks/>
          </p:cNvGrpSpPr>
          <p:nvPr/>
        </p:nvGrpSpPr>
        <p:grpSpPr bwMode="auto">
          <a:xfrm>
            <a:off x="7010400" y="1143000"/>
            <a:ext cx="1676400" cy="838200"/>
            <a:chOff x="5562600" y="2057400"/>
            <a:chExt cx="1676400" cy="838200"/>
          </a:xfrm>
        </p:grpSpPr>
        <p:sp>
          <p:nvSpPr>
            <p:cNvPr id="8" name="Rectangle 7"/>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 name="Oval 11"/>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6705600" y="32004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val 29"/>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val 30"/>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Oval 36"/>
          <p:cNvSpPr/>
          <p:nvPr/>
        </p:nvSpPr>
        <p:spPr>
          <a:xfrm>
            <a:off x="7543800" y="1981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7467600"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val 38"/>
          <p:cNvSpPr/>
          <p:nvPr/>
        </p:nvSpPr>
        <p:spPr>
          <a:xfrm>
            <a:off x="75438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Oval 39"/>
          <p:cNvSpPr/>
          <p:nvPr/>
        </p:nvSpPr>
        <p:spPr>
          <a:xfrm>
            <a:off x="74676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Oval 40"/>
          <p:cNvSpPr/>
          <p:nvPr/>
        </p:nvSpPr>
        <p:spPr>
          <a:xfrm>
            <a:off x="82296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Oval 41"/>
          <p:cNvSpPr/>
          <p:nvPr/>
        </p:nvSpPr>
        <p:spPr>
          <a:xfrm>
            <a:off x="81534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Oval 42"/>
          <p:cNvSpPr/>
          <p:nvPr/>
        </p:nvSpPr>
        <p:spPr>
          <a:xfrm>
            <a:off x="8229600" y="2286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Oval 43"/>
          <p:cNvSpPr/>
          <p:nvPr/>
        </p:nvSpPr>
        <p:spPr>
          <a:xfrm>
            <a:off x="8153400" y="2743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7239000" y="11430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Title 7"/>
          <p:cNvSpPr txBox="1">
            <a:spLocks/>
          </p:cNvSpPr>
          <p:nvPr/>
        </p:nvSpPr>
        <p:spPr>
          <a:xfrm>
            <a:off x="0" y="0"/>
            <a:ext cx="8229600" cy="1020763"/>
          </a:xfrm>
          <a:prstGeom prst="rect">
            <a:avLst/>
          </a:prstGeom>
          <a:ln>
            <a:noFill/>
          </a:ln>
        </p:spPr>
        <p:txBody>
          <a:bodyPr/>
          <a:lstStyle/>
          <a:p>
            <a:pPr algn="ctr" fontAlgn="auto">
              <a:spcBef>
                <a:spcPts val="0"/>
              </a:spcBef>
              <a:spcAft>
                <a:spcPts val="0"/>
              </a:spcAft>
              <a:defRPr/>
            </a:pPr>
            <a:r>
              <a:rPr lang="en-US" sz="3600" b="1" u="sng" dirty="0">
                <a:solidFill>
                  <a:srgbClr val="0000FF"/>
                </a:solidFill>
                <a:latin typeface="Comic Sans MS" pitchFamily="66" charset="0"/>
                <a:cs typeface="+mn-cs"/>
              </a:rPr>
              <a:t>Few Facts about ideal Gases</a:t>
            </a:r>
            <a:endParaRPr lang="en-US" sz="3600" b="1" u="sng" dirty="0">
              <a:solidFill>
                <a:srgbClr val="00B0F0"/>
              </a:solidFill>
              <a:latin typeface="+mj-lt"/>
              <a:ea typeface="+mj-ea"/>
              <a:cs typeface="+mj-cs"/>
            </a:endParaRPr>
          </a:p>
        </p:txBody>
      </p:sp>
      <p:sp>
        <p:nvSpPr>
          <p:cNvPr id="1059" name="TextBox 53"/>
          <p:cNvSpPr txBox="1">
            <a:spLocks noChangeArrowheads="1"/>
          </p:cNvSpPr>
          <p:nvPr/>
        </p:nvSpPr>
        <p:spPr bwMode="auto">
          <a:xfrm>
            <a:off x="533400" y="1300877"/>
            <a:ext cx="5410200" cy="2585323"/>
          </a:xfrm>
          <a:prstGeom prst="rect">
            <a:avLst/>
          </a:prstGeom>
          <a:noFill/>
          <a:ln w="9525">
            <a:noFill/>
            <a:miter lim="800000"/>
            <a:headEnd/>
            <a:tailEnd/>
          </a:ln>
        </p:spPr>
        <p:txBody>
          <a:bodyPr wrap="square">
            <a:spAutoFit/>
          </a:bodyPr>
          <a:lstStyle/>
          <a:p>
            <a:pPr>
              <a:buFont typeface="Arial" pitchFamily="34" charset="0"/>
              <a:buChar char="•"/>
            </a:pPr>
            <a:r>
              <a:rPr lang="en-US" b="1" dirty="0">
                <a:solidFill>
                  <a:srgbClr val="FF0000"/>
                </a:solidFill>
                <a:latin typeface="Comic Sans MS" pitchFamily="66" charset="0"/>
              </a:rPr>
              <a:t>All molecules of the ideal gas are identical. </a:t>
            </a:r>
          </a:p>
          <a:p>
            <a:endParaRPr lang="en-US" b="1" dirty="0">
              <a:solidFill>
                <a:srgbClr val="FF0000"/>
              </a:solidFill>
              <a:latin typeface="Comic Sans MS" pitchFamily="66" charset="0"/>
            </a:endParaRPr>
          </a:p>
          <a:p>
            <a:pPr>
              <a:buFont typeface="Arial" pitchFamily="34" charset="0"/>
              <a:buChar char="•"/>
            </a:pPr>
            <a:r>
              <a:rPr lang="en-US" b="1" dirty="0">
                <a:solidFill>
                  <a:srgbClr val="FF0000"/>
                </a:solidFill>
                <a:latin typeface="Comic Sans MS" pitchFamily="66" charset="0"/>
              </a:rPr>
              <a:t>They don’t interact with each other.</a:t>
            </a:r>
          </a:p>
          <a:p>
            <a:pPr>
              <a:buFont typeface="Arial" pitchFamily="34" charset="0"/>
              <a:buChar char="•"/>
            </a:pPr>
            <a:endParaRPr lang="en-US" b="1" dirty="0">
              <a:solidFill>
                <a:srgbClr val="FF0000"/>
              </a:solidFill>
              <a:latin typeface="Comic Sans MS" pitchFamily="66" charset="0"/>
            </a:endParaRPr>
          </a:p>
          <a:p>
            <a:pPr>
              <a:buFont typeface="Arial" pitchFamily="34" charset="0"/>
              <a:buChar char="•"/>
            </a:pPr>
            <a:r>
              <a:rPr lang="en-US" b="1" dirty="0">
                <a:solidFill>
                  <a:srgbClr val="FF0000"/>
                </a:solidFill>
                <a:latin typeface="Comic Sans MS" pitchFamily="66" charset="0"/>
              </a:rPr>
              <a:t>All real gases at low density behaves as an ideal gas.</a:t>
            </a:r>
          </a:p>
          <a:p>
            <a:pPr>
              <a:buFont typeface="Arial" pitchFamily="34" charset="0"/>
              <a:buChar char="•"/>
            </a:pPr>
            <a:endParaRPr lang="en-US" b="1" dirty="0">
              <a:solidFill>
                <a:srgbClr val="FF0000"/>
              </a:solidFill>
              <a:latin typeface="Comic Sans MS" pitchFamily="66" charset="0"/>
            </a:endParaRPr>
          </a:p>
          <a:p>
            <a:pPr>
              <a:buFont typeface="Arial" pitchFamily="34" charset="0"/>
              <a:buChar char="•"/>
            </a:pPr>
            <a:r>
              <a:rPr lang="en-US" b="1" dirty="0">
                <a:solidFill>
                  <a:srgbClr val="FF0000"/>
                </a:solidFill>
                <a:latin typeface="Comic Sans MS" pitchFamily="66" charset="0"/>
              </a:rPr>
              <a:t>They hit the wall of the container to generate pressure.</a:t>
            </a:r>
          </a:p>
        </p:txBody>
      </p:sp>
      <p:sp>
        <p:nvSpPr>
          <p:cNvPr id="55" name="TextBox 54"/>
          <p:cNvSpPr txBox="1">
            <a:spLocks noChangeArrowheads="1"/>
          </p:cNvSpPr>
          <p:nvPr/>
        </p:nvSpPr>
        <p:spPr bwMode="auto">
          <a:xfrm>
            <a:off x="609600" y="4724400"/>
            <a:ext cx="6705600" cy="646331"/>
          </a:xfrm>
          <a:prstGeom prst="rect">
            <a:avLst/>
          </a:prstGeom>
          <a:noFill/>
          <a:ln w="9525">
            <a:noFill/>
            <a:miter lim="800000"/>
            <a:headEnd/>
            <a:tailEnd/>
          </a:ln>
        </p:spPr>
        <p:txBody>
          <a:bodyPr wrap="square">
            <a:spAutoFit/>
          </a:bodyPr>
          <a:lstStyle/>
          <a:p>
            <a:pPr>
              <a:buFont typeface="Arial" pitchFamily="34" charset="0"/>
              <a:buChar char="•"/>
            </a:pPr>
            <a:r>
              <a:rPr lang="en-US" b="1" dirty="0">
                <a:latin typeface="Comic Sans MS" pitchFamily="66" charset="0"/>
              </a:rPr>
              <a:t>When a gas is heated (temperature increases) at fixed volume, molecules moves faster, </a:t>
            </a:r>
            <a:r>
              <a:rPr lang="en-US" b="1" dirty="0" err="1">
                <a:latin typeface="Comic Sans MS" pitchFamily="66" charset="0"/>
              </a:rPr>
              <a:t>ie</a:t>
            </a:r>
            <a:r>
              <a:rPr lang="en-US" b="1" dirty="0">
                <a:latin typeface="Comic Sans MS" pitchFamily="66" charset="0"/>
              </a:rPr>
              <a:t> pressure increases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1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1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14"/>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15"/>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16"/>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17"/>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18"/>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19"/>
                                        </p:tgtEl>
                                        <p:attrNameLst>
                                          <p:attrName>ppt_x</p:attrName>
                                          <p:attrName>ppt_y</p:attrName>
                                        </p:attrNameLst>
                                      </p:cBhvr>
                                      <p:rCtr x="31" y="16"/>
                                    </p:animMotion>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0"/>
                                        <p:tgtEl>
                                          <p:spTgt spid="20"/>
                                        </p:tgtEl>
                                      </p:cBhvr>
                                    </p:animEffect>
                                  </p:childTnLst>
                                </p:cTn>
                              </p:par>
                            </p:childTnLst>
                          </p:cTn>
                        </p:par>
                        <p:par>
                          <p:cTn id="26" fill="hold">
                            <p:stCondLst>
                              <p:cond delay="5000"/>
                            </p:stCondLst>
                            <p:childTnLst>
                              <p:par>
                                <p:cTn id="27" presetID="1" presetClass="exit" presetSubtype="0" fill="hold" nodeType="after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0" dur="1000" fill="hold"/>
                                        <p:tgtEl>
                                          <p:spTgt spid="29"/>
                                        </p:tgtEl>
                                        <p:attrNameLst>
                                          <p:attrName>ppt_x</p:attrName>
                                          <p:attrName>ppt_y</p:attrName>
                                        </p:attrNameLst>
                                      </p:cBhvr>
                                    </p:animMotion>
                                  </p:childTnLst>
                                </p:cTn>
                              </p:par>
                              <p:par>
                                <p:cTn id="61"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62" dur="1000" fill="hold"/>
                                        <p:tgtEl>
                                          <p:spTgt spid="30"/>
                                        </p:tgtEl>
                                        <p:attrNameLst>
                                          <p:attrName>ppt_x</p:attrName>
                                          <p:attrName>ppt_y</p:attrName>
                                        </p:attrNameLst>
                                      </p:cBhvr>
                                    </p:animMotion>
                                  </p:childTnLst>
                                </p:cTn>
                              </p:par>
                              <p:par>
                                <p:cTn id="63"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64" dur="1000" fill="hold"/>
                                        <p:tgtEl>
                                          <p:spTgt spid="31"/>
                                        </p:tgtEl>
                                        <p:attrNameLst>
                                          <p:attrName>ppt_x</p:attrName>
                                          <p:attrName>ppt_y</p:attrName>
                                        </p:attrNameLst>
                                      </p:cBhvr>
                                      <p:rCtr x="8" y="62"/>
                                    </p:animMotion>
                                  </p:childTnLst>
                                </p:cTn>
                              </p:par>
                              <p:par>
                                <p:cTn id="65"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66" dur="1000" fill="hold"/>
                                        <p:tgtEl>
                                          <p:spTgt spid="32"/>
                                        </p:tgtEl>
                                        <p:attrNameLst>
                                          <p:attrName>ppt_x</p:attrName>
                                          <p:attrName>ppt_y</p:attrName>
                                        </p:attrNameLst>
                                      </p:cBhvr>
                                      <p:rCtr x="28" y="15"/>
                                    </p:animMotion>
                                  </p:childTnLst>
                                </p:cTn>
                              </p:par>
                              <p:par>
                                <p:cTn id="67"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68" dur="1000" fill="hold"/>
                                        <p:tgtEl>
                                          <p:spTgt spid="33"/>
                                        </p:tgtEl>
                                        <p:attrNameLst>
                                          <p:attrName>ppt_x</p:attrName>
                                          <p:attrName>ppt_y</p:attrName>
                                        </p:attrNameLst>
                                      </p:cBhvr>
                                      <p:rCtr x="-1" y="62"/>
                                    </p:animMotion>
                                  </p:childTnLst>
                                </p:cTn>
                              </p:par>
                              <p:par>
                                <p:cTn id="69"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70" dur="1000" fill="hold"/>
                                        <p:tgtEl>
                                          <p:spTgt spid="34"/>
                                        </p:tgtEl>
                                        <p:attrNameLst>
                                          <p:attrName>ppt_x</p:attrName>
                                          <p:attrName>ppt_y</p:attrName>
                                        </p:attrNameLst>
                                      </p:cBhvr>
                                      <p:rCtr x="29" y="5"/>
                                    </p:animMotion>
                                  </p:childTnLst>
                                </p:cTn>
                              </p:par>
                              <p:par>
                                <p:cTn id="71"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72" dur="1000" fill="hold"/>
                                        <p:tgtEl>
                                          <p:spTgt spid="35"/>
                                        </p:tgtEl>
                                        <p:attrNameLst>
                                          <p:attrName>ppt_x</p:attrName>
                                          <p:attrName>ppt_y</p:attrName>
                                        </p:attrNameLst>
                                      </p:cBhvr>
                                      <p:rCtr x="-6" y="62"/>
                                    </p:animMotion>
                                  </p:childTnLst>
                                </p:cTn>
                              </p:par>
                              <p:par>
                                <p:cTn id="73"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74" dur="1000" fill="hold"/>
                                        <p:tgtEl>
                                          <p:spTgt spid="36"/>
                                        </p:tgtEl>
                                        <p:attrNameLst>
                                          <p:attrName>ppt_x</p:attrName>
                                          <p:attrName>ppt_y</p:attrName>
                                        </p:attrNameLst>
                                      </p:cBhvr>
                                      <p:rCtr x="31" y="16"/>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1"/>
                                        </p:tgtEl>
                                        <p:attrNameLst>
                                          <p:attrName>style.visibility</p:attrName>
                                        </p:attrNameLst>
                                      </p:cBhvr>
                                      <p:to>
                                        <p:strVal val="hidden"/>
                                      </p:to>
                                    </p:set>
                                  </p:childTnLst>
                                </p:cTn>
                              </p:par>
                              <p:par>
                                <p:cTn id="83" presetID="64" presetClass="path" presetSubtype="0" accel="50000" decel="50000" fill="hold" nodeType="withEffect">
                                  <p:stCondLst>
                                    <p:cond delay="0"/>
                                  </p:stCondLst>
                                  <p:childTnLst>
                                    <p:animMotion origin="layout" path="M 0 2.94172E-6 L 0 -0.11656 " pathEditMode="relative" rAng="0" ptsTypes="AA">
                                      <p:cBhvr>
                                        <p:cTn id="84" dur="2000" fill="hold"/>
                                        <p:tgtEl>
                                          <p:spTgt spid="3"/>
                                        </p:tgtEl>
                                        <p:attrNameLst>
                                          <p:attrName>ppt_x</p:attrName>
                                          <p:attrName>ppt_y</p:attrName>
                                        </p:attrNameLst>
                                      </p:cBhvr>
                                      <p:rCtr x="0" y="-58"/>
                                    </p:animMotion>
                                  </p:childTnLst>
                                </p:cTn>
                              </p:par>
                            </p:childTnLst>
                          </p:cTn>
                        </p:par>
                        <p:par>
                          <p:cTn id="85" fill="hold">
                            <p:stCondLst>
                              <p:cond delay="2000"/>
                            </p:stCondLst>
                            <p:childTnLst>
                              <p:par>
                                <p:cTn id="86" presetID="1" presetClass="exit" presetSubtype="0" fill="hold" grpId="2" nodeType="afterEffect">
                                  <p:stCondLst>
                                    <p:cond delay="0"/>
                                  </p:stCondLst>
                                  <p:childTnLst>
                                    <p:set>
                                      <p:cBhvr>
                                        <p:cTn id="87" dur="1" fill="hold">
                                          <p:stCondLst>
                                            <p:cond delay="0"/>
                                          </p:stCondLst>
                                        </p:cTn>
                                        <p:tgtEl>
                                          <p:spTgt spid="29"/>
                                        </p:tgtEl>
                                        <p:attrNameLst>
                                          <p:attrName>style.visibility</p:attrName>
                                        </p:attrNameLst>
                                      </p:cBhvr>
                                      <p:to>
                                        <p:strVal val="hidden"/>
                                      </p:to>
                                    </p:set>
                                  </p:childTnLst>
                                </p:cTn>
                              </p:par>
                              <p:par>
                                <p:cTn id="88" presetID="1" presetClass="exit" presetSubtype="0" fill="hold" grpId="2" nodeType="withEffect">
                                  <p:stCondLst>
                                    <p:cond delay="0"/>
                                  </p:stCondLst>
                                  <p:childTnLst>
                                    <p:set>
                                      <p:cBhvr>
                                        <p:cTn id="89" dur="1" fill="hold">
                                          <p:stCondLst>
                                            <p:cond delay="0"/>
                                          </p:stCondLst>
                                        </p:cTn>
                                        <p:tgtEl>
                                          <p:spTgt spid="30"/>
                                        </p:tgtEl>
                                        <p:attrNameLst>
                                          <p:attrName>style.visibility</p:attrName>
                                        </p:attrNameLst>
                                      </p:cBhvr>
                                      <p:to>
                                        <p:strVal val="hidden"/>
                                      </p:to>
                                    </p:set>
                                  </p:childTnLst>
                                </p:cTn>
                              </p:par>
                              <p:par>
                                <p:cTn id="90" presetID="1" presetClass="exit" presetSubtype="0" fill="hold" grpId="2" nodeType="withEffect">
                                  <p:stCondLst>
                                    <p:cond delay="0"/>
                                  </p:stCondLst>
                                  <p:childTnLst>
                                    <p:set>
                                      <p:cBhvr>
                                        <p:cTn id="91" dur="1" fill="hold">
                                          <p:stCondLst>
                                            <p:cond delay="0"/>
                                          </p:stCondLst>
                                        </p:cTn>
                                        <p:tgtEl>
                                          <p:spTgt spid="31"/>
                                        </p:tgtEl>
                                        <p:attrNameLst>
                                          <p:attrName>style.visibility</p:attrName>
                                        </p:attrNameLst>
                                      </p:cBhvr>
                                      <p:to>
                                        <p:strVal val="hidden"/>
                                      </p:to>
                                    </p:set>
                                  </p:childTnLst>
                                </p:cTn>
                              </p:par>
                              <p:par>
                                <p:cTn id="92" presetID="1" presetClass="exit" presetSubtype="0" fill="hold" grpId="2" nodeType="withEffect">
                                  <p:stCondLst>
                                    <p:cond delay="0"/>
                                  </p:stCondLst>
                                  <p:childTnLst>
                                    <p:set>
                                      <p:cBhvr>
                                        <p:cTn id="93" dur="1" fill="hold">
                                          <p:stCondLst>
                                            <p:cond delay="0"/>
                                          </p:stCondLst>
                                        </p:cTn>
                                        <p:tgtEl>
                                          <p:spTgt spid="32"/>
                                        </p:tgtEl>
                                        <p:attrNameLst>
                                          <p:attrName>style.visibility</p:attrName>
                                        </p:attrNameLst>
                                      </p:cBhvr>
                                      <p:to>
                                        <p:strVal val="hidden"/>
                                      </p:to>
                                    </p:set>
                                  </p:childTnLst>
                                </p:cTn>
                              </p:par>
                              <p:par>
                                <p:cTn id="94" presetID="1" presetClass="exit" presetSubtype="0" fill="hold" grpId="2" nodeType="withEffect">
                                  <p:stCondLst>
                                    <p:cond delay="0"/>
                                  </p:stCondLst>
                                  <p:childTnLst>
                                    <p:set>
                                      <p:cBhvr>
                                        <p:cTn id="95" dur="1" fill="hold">
                                          <p:stCondLst>
                                            <p:cond delay="0"/>
                                          </p:stCondLst>
                                        </p:cTn>
                                        <p:tgtEl>
                                          <p:spTgt spid="33"/>
                                        </p:tgtEl>
                                        <p:attrNameLst>
                                          <p:attrName>style.visibility</p:attrName>
                                        </p:attrNameLst>
                                      </p:cBhvr>
                                      <p:to>
                                        <p:strVal val="hidden"/>
                                      </p:to>
                                    </p:set>
                                  </p:childTnLst>
                                </p:cTn>
                              </p:par>
                              <p:par>
                                <p:cTn id="96" presetID="1" presetClass="exit" presetSubtype="0" fill="hold" grpId="2" nodeType="withEffect">
                                  <p:stCondLst>
                                    <p:cond delay="0"/>
                                  </p:stCondLst>
                                  <p:childTnLst>
                                    <p:set>
                                      <p:cBhvr>
                                        <p:cTn id="97" dur="1" fill="hold">
                                          <p:stCondLst>
                                            <p:cond delay="0"/>
                                          </p:stCondLst>
                                        </p:cTn>
                                        <p:tgtEl>
                                          <p:spTgt spid="34"/>
                                        </p:tgtEl>
                                        <p:attrNameLst>
                                          <p:attrName>style.visibility</p:attrName>
                                        </p:attrNameLst>
                                      </p:cBhvr>
                                      <p:to>
                                        <p:strVal val="hidden"/>
                                      </p:to>
                                    </p:set>
                                  </p:childTnLst>
                                </p:cTn>
                              </p:par>
                              <p:par>
                                <p:cTn id="98" presetID="1" presetClass="exit" presetSubtype="0" fill="hold" grpId="2" nodeType="withEffect">
                                  <p:stCondLst>
                                    <p:cond delay="0"/>
                                  </p:stCondLst>
                                  <p:childTnLst>
                                    <p:set>
                                      <p:cBhvr>
                                        <p:cTn id="99" dur="1" fill="hold">
                                          <p:stCondLst>
                                            <p:cond delay="0"/>
                                          </p:stCondLst>
                                        </p:cTn>
                                        <p:tgtEl>
                                          <p:spTgt spid="35"/>
                                        </p:tgtEl>
                                        <p:attrNameLst>
                                          <p:attrName>style.visibility</p:attrName>
                                        </p:attrNameLst>
                                      </p:cBhvr>
                                      <p:to>
                                        <p:strVal val="hidden"/>
                                      </p:to>
                                    </p:set>
                                  </p:childTnLst>
                                </p:cTn>
                              </p:par>
                              <p:par>
                                <p:cTn id="100" presetID="1" presetClass="exit" presetSubtype="0" fill="hold" grpId="2" nodeType="withEffect">
                                  <p:stCondLst>
                                    <p:cond delay="0"/>
                                  </p:stCondLst>
                                  <p:childTnLst>
                                    <p:set>
                                      <p:cBhvr>
                                        <p:cTn id="101" dur="1" fill="hold">
                                          <p:stCondLst>
                                            <p:cond delay="0"/>
                                          </p:stCondLst>
                                        </p:cTn>
                                        <p:tgtEl>
                                          <p:spTgt spid="36"/>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37"/>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0"/>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42"/>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44"/>
                                        </p:tgtEl>
                                        <p:attrNameLst>
                                          <p:attrName>style.visibility</p:attrName>
                                        </p:attrNameLst>
                                      </p:cBhvr>
                                      <p:to>
                                        <p:strVal val="visible"/>
                                      </p:to>
                                    </p:set>
                                  </p:childTnLst>
                                </p:cTn>
                              </p:par>
                              <p:par>
                                <p:cTn id="118"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119" dur="3000" fill="hold"/>
                                        <p:tgtEl>
                                          <p:spTgt spid="37"/>
                                        </p:tgtEl>
                                        <p:attrNameLst>
                                          <p:attrName>ppt_x</p:attrName>
                                          <p:attrName>ppt_y</p:attrName>
                                        </p:attrNameLst>
                                      </p:cBhvr>
                                    </p:animMotion>
                                  </p:childTnLst>
                                </p:cTn>
                              </p:par>
                              <p:par>
                                <p:cTn id="120"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121" dur="3000" fill="hold"/>
                                        <p:tgtEl>
                                          <p:spTgt spid="41"/>
                                        </p:tgtEl>
                                        <p:attrNameLst>
                                          <p:attrName>ppt_x</p:attrName>
                                          <p:attrName>ppt_y</p:attrName>
                                        </p:attrNameLst>
                                      </p:cBhvr>
                                      <p:rCtr x="-48" y="7"/>
                                    </p:animMotion>
                                  </p:childTnLst>
                                </p:cTn>
                              </p:par>
                              <p:par>
                                <p:cTn id="122"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123" dur="3000" fill="hold"/>
                                        <p:tgtEl>
                                          <p:spTgt spid="39"/>
                                        </p:tgtEl>
                                        <p:attrNameLst>
                                          <p:attrName>ppt_x</p:attrName>
                                          <p:attrName>ppt_y</p:attrName>
                                        </p:attrNameLst>
                                      </p:cBhvr>
                                      <p:rCtr x="30" y="0"/>
                                    </p:animMotion>
                                  </p:childTnLst>
                                </p:cTn>
                              </p:par>
                              <p:par>
                                <p:cTn id="124"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125" dur="3000" fill="hold"/>
                                        <p:tgtEl>
                                          <p:spTgt spid="38"/>
                                        </p:tgtEl>
                                        <p:attrNameLst>
                                          <p:attrName>ppt_x</p:attrName>
                                          <p:attrName>ppt_y</p:attrName>
                                        </p:attrNameLst>
                                      </p:cBhvr>
                                      <p:rCtr x="34" y="-96"/>
                                    </p:animMotion>
                                  </p:childTnLst>
                                </p:cTn>
                              </p:par>
                              <p:par>
                                <p:cTn id="126"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127" dur="3000" fill="hold"/>
                                        <p:tgtEl>
                                          <p:spTgt spid="40"/>
                                        </p:tgtEl>
                                        <p:attrNameLst>
                                          <p:attrName>ppt_x</p:attrName>
                                          <p:attrName>ppt_y</p:attrName>
                                        </p:attrNameLst>
                                      </p:cBhvr>
                                      <p:rCtr x="34" y="-72"/>
                                    </p:animMotion>
                                  </p:childTnLst>
                                </p:cTn>
                              </p:par>
                              <p:par>
                                <p:cTn id="128"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129" dur="3000" fill="hold"/>
                                        <p:tgtEl>
                                          <p:spTgt spid="42"/>
                                        </p:tgtEl>
                                        <p:attrNameLst>
                                          <p:attrName>ppt_x</p:attrName>
                                          <p:attrName>ppt_y</p:attrName>
                                        </p:attrNameLst>
                                      </p:cBhvr>
                                      <p:rCtr x="-42" y="-94"/>
                                    </p:animMotion>
                                  </p:childTnLst>
                                </p:cTn>
                              </p:par>
                              <p:par>
                                <p:cTn id="130" presetID="0" presetClass="path" presetSubtype="0" repeatCount="indefinite" fill="hold" grpId="1" nodeType="withEffect">
                                  <p:stCondLst>
                                    <p:cond delay="0"/>
                                  </p:stCondLst>
                                  <p:childTnLst>
                                    <p:animMotion origin="layout" path="M 0 0 L 0 0.04861 L 0.0007 -0.23958 L 0 -0.00671 " pathEditMode="relative" ptsTypes="AAAA">
                                      <p:cBhvr>
                                        <p:cTn id="131" dur="3000" fill="hold"/>
                                        <p:tgtEl>
                                          <p:spTgt spid="44"/>
                                        </p:tgtEl>
                                        <p:attrNameLst>
                                          <p:attrName>ppt_x</p:attrName>
                                          <p:attrName>ppt_y</p:attrName>
                                        </p:attrNameLst>
                                      </p:cBhvr>
                                    </p:animMotion>
                                  </p:childTnLst>
                                </p:cTn>
                              </p:par>
                              <p:par>
                                <p:cTn id="132"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133" dur="3000" fill="hold"/>
                                        <p:tgtEl>
                                          <p:spTgt spid="43"/>
                                        </p:tgtEl>
                                        <p:attrNameLst>
                                          <p:attrName>ppt_x</p:attrName>
                                          <p:attrName>ppt_y</p:attrName>
                                        </p:attrNameLst>
                                      </p:cBhvr>
                                      <p:rCtr x="-51" y="-2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9" grpId="0" animBg="1"/>
      <p:bldP spid="29" grpId="1" animBg="1"/>
      <p:bldP spid="29" grpId="2" animBg="1"/>
      <p:bldP spid="30" grpId="0" animBg="1"/>
      <p:bldP spid="30" grpId="1" animBg="1"/>
      <p:bldP spid="30" grpId="2" animBg="1"/>
      <p:bldP spid="31" grpId="0" animBg="1"/>
      <p:bldP spid="31" grpId="1" animBg="1"/>
      <p:bldP spid="31" grpId="2" animBg="1"/>
      <p:bldP spid="32" grpId="0" animBg="1"/>
      <p:bldP spid="32" grpId="1" animBg="1"/>
      <p:bldP spid="32" grpId="2" animBg="1"/>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51" grpId="0" animBg="1"/>
      <p:bldP spid="5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2667000" y="87868"/>
            <a:ext cx="1263486" cy="369332"/>
          </a:xfrm>
          <a:prstGeom prst="rect">
            <a:avLst/>
          </a:prstGeom>
          <a:noFill/>
          <a:ln w="9525">
            <a:noFill/>
            <a:miter lim="800000"/>
            <a:headEnd/>
            <a:tailEnd/>
          </a:ln>
        </p:spPr>
        <p:txBody>
          <a:bodyPr wrap="none">
            <a:spAutoFit/>
          </a:bodyPr>
          <a:lstStyle/>
          <a:p>
            <a:pPr algn="ctr"/>
            <a:r>
              <a:rPr lang="en-US" dirty="0">
                <a:latin typeface="Calibri" pitchFamily="34" charset="0"/>
              </a:rPr>
              <a:t>Ch 19-Basic</a:t>
            </a:r>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 name="Rectangle 15"/>
          <p:cNvSpPr/>
          <p:nvPr/>
        </p:nvSpPr>
        <p:spPr>
          <a:xfrm>
            <a:off x="304800" y="685800"/>
            <a:ext cx="8382000" cy="2031325"/>
          </a:xfrm>
          <a:prstGeom prst="rect">
            <a:avLst/>
          </a:prstGeom>
        </p:spPr>
        <p:txBody>
          <a:bodyPr wrap="square">
            <a:spAutoFit/>
          </a:bodyPr>
          <a:lstStyle/>
          <a:p>
            <a:r>
              <a:rPr lang="en-US" b="1" dirty="0">
                <a:latin typeface="+mn-lt"/>
              </a:rPr>
              <a:t>T11-Q13. </a:t>
            </a:r>
            <a:r>
              <a:rPr lang="en-US" dirty="0">
                <a:latin typeface="+mn-lt"/>
              </a:rPr>
              <a:t>Which one of the following properties of a gas is </a:t>
            </a:r>
            <a:r>
              <a:rPr lang="en-US" b="1" dirty="0">
                <a:latin typeface="+mn-lt"/>
              </a:rPr>
              <a:t>NOT consistent with the kinetic theory of gasses? </a:t>
            </a:r>
          </a:p>
          <a:p>
            <a:r>
              <a:rPr lang="en-US" dirty="0">
                <a:latin typeface="+mn-lt"/>
              </a:rPr>
              <a:t>A) The average speed of the gas molecules is </a:t>
            </a:r>
            <a:r>
              <a:rPr lang="en-US" u="sng" dirty="0">
                <a:latin typeface="+mn-lt"/>
              </a:rPr>
              <a:t>smaller at </a:t>
            </a:r>
            <a:r>
              <a:rPr lang="en-US" u="sng" dirty="0" err="1">
                <a:latin typeface="+mn-lt"/>
              </a:rPr>
              <a:t>highertemperatures</a:t>
            </a:r>
            <a:r>
              <a:rPr lang="en-US" u="sng" dirty="0">
                <a:latin typeface="+mn-lt"/>
              </a:rPr>
              <a:t>. </a:t>
            </a:r>
          </a:p>
          <a:p>
            <a:r>
              <a:rPr lang="en-US" dirty="0">
                <a:latin typeface="+mn-lt"/>
              </a:rPr>
              <a:t>B) Gas molecules are widely separated. </a:t>
            </a:r>
          </a:p>
          <a:p>
            <a:r>
              <a:rPr lang="en-US" dirty="0">
                <a:latin typeface="+mn-lt"/>
              </a:rPr>
              <a:t>C) Gases fill whatever space is available to them. </a:t>
            </a:r>
          </a:p>
          <a:p>
            <a:r>
              <a:rPr lang="en-US" dirty="0">
                <a:latin typeface="+mn-lt"/>
              </a:rPr>
              <a:t>D) Gas molecules move rapidly in a random fashion. </a:t>
            </a:r>
          </a:p>
          <a:p>
            <a:r>
              <a:rPr lang="en-US" dirty="0">
                <a:latin typeface="+mn-lt"/>
              </a:rPr>
              <a:t>E) Gas molecules make elastic collisions with the walls of the container.</a:t>
            </a:r>
          </a:p>
        </p:txBody>
      </p:sp>
      <p:grpSp>
        <p:nvGrpSpPr>
          <p:cNvPr id="19" name="Group 18"/>
          <p:cNvGrpSpPr/>
          <p:nvPr/>
        </p:nvGrpSpPr>
        <p:grpSpPr>
          <a:xfrm>
            <a:off x="304800" y="3733800"/>
            <a:ext cx="8839200" cy="1976438"/>
            <a:chOff x="304800" y="3662362"/>
            <a:chExt cx="8839200" cy="1976438"/>
          </a:xfrm>
        </p:grpSpPr>
        <p:sp>
          <p:nvSpPr>
            <p:cNvPr id="15" name="Rectangle 14"/>
            <p:cNvSpPr/>
            <p:nvPr/>
          </p:nvSpPr>
          <p:spPr>
            <a:xfrm>
              <a:off x="304800" y="3890962"/>
              <a:ext cx="5943600" cy="1200329"/>
            </a:xfrm>
            <a:prstGeom prst="rect">
              <a:avLst/>
            </a:prstGeom>
          </p:spPr>
          <p:txBody>
            <a:bodyPr wrap="square">
              <a:spAutoFit/>
            </a:bodyPr>
            <a:lstStyle/>
            <a:p>
              <a:r>
                <a:rPr lang="en-US" dirty="0">
                  <a:latin typeface="+mn-lt"/>
                </a:rPr>
                <a:t>T111-Q15. An ideal gas is taken from state A to state B through the process shown on the P-V diagram in Figure 3. How much heat is added to the gas in this process? </a:t>
              </a:r>
            </a:p>
            <a:p>
              <a:r>
                <a:rPr lang="en-US" dirty="0">
                  <a:latin typeface="+mn-lt"/>
                </a:rPr>
                <a:t>A) 2.4 × 10</a:t>
              </a:r>
              <a:r>
                <a:rPr lang="en-US" baseline="30000" dirty="0">
                  <a:latin typeface="+mn-lt"/>
                </a:rPr>
                <a:t>4</a:t>
              </a:r>
              <a:r>
                <a:rPr lang="en-US" dirty="0">
                  <a:latin typeface="+mn-lt"/>
                </a:rPr>
                <a:t>J </a:t>
              </a:r>
            </a:p>
          </p:txBody>
        </p:sp>
        <p:pic>
          <p:nvPicPr>
            <p:cNvPr id="52226" name="Picture 2"/>
            <p:cNvPicPr>
              <a:picLocks noChangeAspect="1" noChangeArrowheads="1"/>
            </p:cNvPicPr>
            <p:nvPr/>
          </p:nvPicPr>
          <p:blipFill>
            <a:blip r:embed="rId2" cstate="print"/>
            <a:srcRect/>
            <a:stretch>
              <a:fillRect/>
            </a:stretch>
          </p:blipFill>
          <p:spPr bwMode="auto">
            <a:xfrm>
              <a:off x="6159635" y="3662362"/>
              <a:ext cx="2984365" cy="1976438"/>
            </a:xfrm>
            <a:prstGeom prst="rect">
              <a:avLst/>
            </a:prstGeom>
            <a:noFill/>
            <a:ln w="9525">
              <a:noFill/>
              <a:miter lim="800000"/>
              <a:headEnd/>
              <a:tailEnd/>
            </a:ln>
            <a:effectLst/>
          </p:spPr>
        </p:pic>
      </p:grpSp>
      <p:sp>
        <p:nvSpPr>
          <p:cNvPr id="18" name="Rectangle 15"/>
          <p:cNvSpPr>
            <a:spLocks noChangeArrowheads="1"/>
          </p:cNvSpPr>
          <p:nvPr/>
        </p:nvSpPr>
        <p:spPr bwMode="auto">
          <a:xfrm>
            <a:off x="304800" y="2886670"/>
            <a:ext cx="8382000" cy="923330"/>
          </a:xfrm>
          <a:prstGeom prst="rect">
            <a:avLst/>
          </a:prstGeom>
          <a:noFill/>
          <a:ln w="9525">
            <a:noFill/>
            <a:miter lim="800000"/>
            <a:headEnd/>
            <a:tailEnd/>
          </a:ln>
        </p:spPr>
        <p:txBody>
          <a:bodyPr wrap="square">
            <a:spAutoFit/>
          </a:bodyPr>
          <a:lstStyle/>
          <a:p>
            <a:r>
              <a:rPr lang="en-US" dirty="0">
                <a:latin typeface="+mn-lt"/>
              </a:rPr>
              <a:t>T103-Q14. A 5 moles of an ideal gas expand </a:t>
            </a:r>
            <a:r>
              <a:rPr lang="en-US" dirty="0" err="1">
                <a:latin typeface="+mn-lt"/>
              </a:rPr>
              <a:t>isobarically</a:t>
            </a:r>
            <a:r>
              <a:rPr lang="en-US" dirty="0">
                <a:latin typeface="+mn-lt"/>
              </a:rPr>
              <a:t> from Ti = 25 °C to </a:t>
            </a:r>
            <a:r>
              <a:rPr lang="en-US" dirty="0" err="1">
                <a:latin typeface="+mn-lt"/>
              </a:rPr>
              <a:t>Tf</a:t>
            </a:r>
            <a:r>
              <a:rPr lang="en-US" dirty="0">
                <a:latin typeface="+mn-lt"/>
              </a:rPr>
              <a:t> = 75 °C. Calculate the work done by the gas during this process. </a:t>
            </a:r>
          </a:p>
          <a:p>
            <a:r>
              <a:rPr lang="pt-BR" dirty="0">
                <a:latin typeface="+mn-lt"/>
              </a:rPr>
              <a:t>A) 2.1 x 103 J</a:t>
            </a:r>
            <a:endParaRPr lang="en-US" dirty="0">
              <a:latin typeface="+mn-lt"/>
            </a:endParaRPr>
          </a:p>
        </p:txBody>
      </p:sp>
      <p:sp>
        <p:nvSpPr>
          <p:cNvPr id="20" name="Rectangle 19"/>
          <p:cNvSpPr/>
          <p:nvPr/>
        </p:nvSpPr>
        <p:spPr>
          <a:xfrm>
            <a:off x="228600" y="5867400"/>
            <a:ext cx="8839200" cy="923330"/>
          </a:xfrm>
          <a:prstGeom prst="rect">
            <a:avLst/>
          </a:prstGeom>
        </p:spPr>
        <p:txBody>
          <a:bodyPr wrap="square">
            <a:spAutoFit/>
          </a:bodyPr>
          <a:lstStyle/>
          <a:p>
            <a:r>
              <a:rPr lang="en-US" dirty="0">
                <a:latin typeface="+mn-lt"/>
              </a:rPr>
              <a:t>T92-Q19. Heat flows into a monatomic gas, and the volume increases while the pressure is kept constant. What fraction of the heat energy is used to do the expansion work of the gas?</a:t>
            </a:r>
          </a:p>
          <a:p>
            <a:r>
              <a:rPr lang="en-US" dirty="0">
                <a:latin typeface="+mn-lt"/>
              </a:rPr>
              <a:t>A) 2/5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4" name="Rectangle 13"/>
          <p:cNvSpPr/>
          <p:nvPr/>
        </p:nvSpPr>
        <p:spPr>
          <a:xfrm>
            <a:off x="228600" y="2286000"/>
            <a:ext cx="8534400" cy="923330"/>
          </a:xfrm>
          <a:prstGeom prst="rect">
            <a:avLst/>
          </a:prstGeom>
        </p:spPr>
        <p:txBody>
          <a:bodyPr wrap="square">
            <a:spAutoFit/>
          </a:bodyPr>
          <a:lstStyle/>
          <a:p>
            <a:r>
              <a:rPr lang="en-US" b="1" dirty="0">
                <a:latin typeface="+mj-lt"/>
              </a:rPr>
              <a:t>T111-Q14. </a:t>
            </a:r>
            <a:r>
              <a:rPr lang="en-US" dirty="0">
                <a:latin typeface="+mj-lt"/>
              </a:rPr>
              <a:t>A container having 150 kg of an ideal gas has a volume of 8.00 m</a:t>
            </a:r>
            <a:r>
              <a:rPr lang="en-US" baseline="30000" dirty="0">
                <a:latin typeface="+mj-lt"/>
              </a:rPr>
              <a:t>3</a:t>
            </a:r>
            <a:r>
              <a:rPr lang="en-US" dirty="0">
                <a:latin typeface="+mj-lt"/>
              </a:rPr>
              <a:t>. If the gas exerts a pressure of 5.00 × 10</a:t>
            </a:r>
            <a:r>
              <a:rPr lang="en-US" baseline="30000" dirty="0">
                <a:latin typeface="+mj-lt"/>
              </a:rPr>
              <a:t>5 </a:t>
            </a:r>
            <a:r>
              <a:rPr lang="en-US" dirty="0">
                <a:latin typeface="+mj-lt"/>
              </a:rPr>
              <a:t>Pa, what is the </a:t>
            </a:r>
            <a:r>
              <a:rPr lang="en-US" dirty="0" err="1">
                <a:latin typeface="+mj-lt"/>
              </a:rPr>
              <a:t>rms</a:t>
            </a:r>
            <a:r>
              <a:rPr lang="en-US" dirty="0">
                <a:latin typeface="+mj-lt"/>
              </a:rPr>
              <a:t> speed of the molecules?  </a:t>
            </a:r>
          </a:p>
          <a:p>
            <a:r>
              <a:rPr lang="en-US" dirty="0">
                <a:latin typeface="+mj-lt"/>
              </a:rPr>
              <a:t>A) 283 m/s</a:t>
            </a:r>
          </a:p>
        </p:txBody>
      </p:sp>
      <p:sp>
        <p:nvSpPr>
          <p:cNvPr id="18" name="TextBox 17"/>
          <p:cNvSpPr txBox="1"/>
          <p:nvPr/>
        </p:nvSpPr>
        <p:spPr>
          <a:xfrm>
            <a:off x="2895600" y="381000"/>
            <a:ext cx="1428596" cy="369332"/>
          </a:xfrm>
          <a:prstGeom prst="rect">
            <a:avLst/>
          </a:prstGeom>
          <a:noFill/>
        </p:spPr>
        <p:txBody>
          <a:bodyPr wrap="none" rtlCol="0">
            <a:spAutoFit/>
          </a:bodyPr>
          <a:lstStyle/>
          <a:p>
            <a:r>
              <a:rPr lang="en-US" dirty="0"/>
              <a:t>RMS Speed</a:t>
            </a:r>
          </a:p>
        </p:txBody>
      </p:sp>
      <p:sp>
        <p:nvSpPr>
          <p:cNvPr id="19" name="Rectangle 14"/>
          <p:cNvSpPr>
            <a:spLocks noChangeArrowheads="1"/>
          </p:cNvSpPr>
          <p:nvPr/>
        </p:nvSpPr>
        <p:spPr bwMode="auto">
          <a:xfrm>
            <a:off x="228600" y="3352800"/>
            <a:ext cx="8229600" cy="923330"/>
          </a:xfrm>
          <a:prstGeom prst="rect">
            <a:avLst/>
          </a:prstGeom>
          <a:noFill/>
          <a:ln w="9525">
            <a:noFill/>
            <a:miter lim="800000"/>
            <a:headEnd/>
            <a:tailEnd/>
          </a:ln>
        </p:spPr>
        <p:txBody>
          <a:bodyPr>
            <a:spAutoFit/>
          </a:bodyPr>
          <a:lstStyle/>
          <a:p>
            <a:r>
              <a:rPr lang="en-US" dirty="0">
                <a:latin typeface="+mn-lt"/>
              </a:rPr>
              <a:t>T103-Q15. An ideal gas has a density of 3.75 kg/m3 and is at a pressure of 1.00 atm. Determine the </a:t>
            </a:r>
            <a:r>
              <a:rPr lang="en-US" dirty="0" err="1">
                <a:latin typeface="+mn-lt"/>
              </a:rPr>
              <a:t>rms</a:t>
            </a:r>
            <a:r>
              <a:rPr lang="en-US" dirty="0">
                <a:latin typeface="+mn-lt"/>
              </a:rPr>
              <a:t> speed of the molecules of this gas.    </a:t>
            </a:r>
          </a:p>
          <a:p>
            <a:r>
              <a:rPr lang="en-US" dirty="0">
                <a:latin typeface="+mn-lt"/>
              </a:rPr>
              <a:t> A) 284 m/s</a:t>
            </a:r>
          </a:p>
        </p:txBody>
      </p:sp>
      <p:sp>
        <p:nvSpPr>
          <p:cNvPr id="20" name="Rectangle 19"/>
          <p:cNvSpPr/>
          <p:nvPr/>
        </p:nvSpPr>
        <p:spPr>
          <a:xfrm>
            <a:off x="228600" y="4438471"/>
            <a:ext cx="8610600" cy="1200329"/>
          </a:xfrm>
          <a:prstGeom prst="rect">
            <a:avLst/>
          </a:prstGeom>
        </p:spPr>
        <p:txBody>
          <a:bodyPr wrap="square">
            <a:spAutoFit/>
          </a:bodyPr>
          <a:lstStyle/>
          <a:p>
            <a:r>
              <a:rPr lang="en-US" dirty="0">
                <a:latin typeface="+mn-lt"/>
              </a:rPr>
              <a:t>T102- Q14. Two mole of hydrogen gas at 27.00 </a:t>
            </a:r>
            <a:r>
              <a:rPr lang="en-US" dirty="0" err="1">
                <a:latin typeface="+mn-lt"/>
              </a:rPr>
              <a:t>oC</a:t>
            </a:r>
            <a:r>
              <a:rPr lang="en-US" dirty="0">
                <a:latin typeface="+mn-lt"/>
              </a:rPr>
              <a:t> are compressed through isobaric process to half of the initial volume. If we assume hydrogen to be an ideal gas, the final RMS speed of the hydrogen molecules is: (Molar mass of Hydrogen = 2.020 grams) </a:t>
            </a:r>
          </a:p>
          <a:p>
            <a:r>
              <a:rPr lang="en-US" dirty="0">
                <a:latin typeface="+mn-lt"/>
              </a:rPr>
              <a:t>A) 1361 m/s</a:t>
            </a:r>
          </a:p>
        </p:txBody>
      </p:sp>
      <p:sp>
        <p:nvSpPr>
          <p:cNvPr id="21" name="Rectangle 12"/>
          <p:cNvSpPr>
            <a:spLocks noChangeArrowheads="1"/>
          </p:cNvSpPr>
          <p:nvPr/>
        </p:nvSpPr>
        <p:spPr bwMode="auto">
          <a:xfrm>
            <a:off x="152400" y="5867400"/>
            <a:ext cx="8382000" cy="923330"/>
          </a:xfrm>
          <a:prstGeom prst="rect">
            <a:avLst/>
          </a:prstGeom>
          <a:noFill/>
          <a:ln w="9525">
            <a:noFill/>
            <a:miter lim="800000"/>
            <a:headEnd/>
            <a:tailEnd/>
          </a:ln>
        </p:spPr>
        <p:txBody>
          <a:bodyPr wrap="square">
            <a:spAutoFit/>
          </a:bodyPr>
          <a:lstStyle/>
          <a:p>
            <a:r>
              <a:rPr lang="en-US" dirty="0">
                <a:latin typeface="+mn-lt"/>
              </a:rPr>
              <a:t>T82-Q15. A 0.050-m3 container has 5.00 moles of argon gas at a pressure of 1.00 atm. What is the </a:t>
            </a:r>
            <a:r>
              <a:rPr lang="en-US" dirty="0" err="1">
                <a:latin typeface="+mn-lt"/>
              </a:rPr>
              <a:t>rms</a:t>
            </a:r>
            <a:r>
              <a:rPr lang="en-US" dirty="0">
                <a:latin typeface="+mn-lt"/>
              </a:rPr>
              <a:t> speed of the argon molecules? (</a:t>
            </a:r>
            <a:r>
              <a:rPr lang="en-US" dirty="0" err="1">
                <a:latin typeface="+mn-lt"/>
              </a:rPr>
              <a:t>M</a:t>
            </a:r>
            <a:r>
              <a:rPr lang="en-US" baseline="-25000" dirty="0" err="1">
                <a:latin typeface="+mn-lt"/>
              </a:rPr>
              <a:t>Ar</a:t>
            </a:r>
            <a:r>
              <a:rPr lang="en-US" dirty="0">
                <a:latin typeface="+mn-lt"/>
              </a:rPr>
              <a:t> = 40.0 g/mole)  </a:t>
            </a:r>
          </a:p>
          <a:p>
            <a:r>
              <a:rPr lang="en-US" dirty="0">
                <a:latin typeface="+mn-lt"/>
              </a:rPr>
              <a:t>A) 275 m/s</a:t>
            </a:r>
          </a:p>
        </p:txBody>
      </p:sp>
      <p:sp>
        <p:nvSpPr>
          <p:cNvPr id="22" name="Rectangle 21"/>
          <p:cNvSpPr/>
          <p:nvPr/>
        </p:nvSpPr>
        <p:spPr>
          <a:xfrm>
            <a:off x="152400" y="914400"/>
            <a:ext cx="8763000" cy="1200329"/>
          </a:xfrm>
          <a:prstGeom prst="rect">
            <a:avLst/>
          </a:prstGeom>
        </p:spPr>
        <p:txBody>
          <a:bodyPr wrap="square">
            <a:spAutoFit/>
          </a:bodyPr>
          <a:lstStyle/>
          <a:p>
            <a:r>
              <a:rPr lang="en-US" dirty="0">
                <a:latin typeface="+mn-lt"/>
              </a:rPr>
              <a:t>T91-Q15. An ideal gas undergoes a constant-pressure process. The RMS speed :</a:t>
            </a:r>
          </a:p>
          <a:p>
            <a:r>
              <a:rPr lang="en-US" dirty="0">
                <a:latin typeface="+mn-lt"/>
              </a:rPr>
              <a:t>A) Increases as the volume increases.                    B) Decreases as the volume increases.</a:t>
            </a:r>
          </a:p>
          <a:p>
            <a:r>
              <a:rPr lang="en-US" dirty="0">
                <a:latin typeface="+mn-lt"/>
              </a:rPr>
              <a:t>C) Decreases as the temperature increases.         D) Doubles if the temperature is doubled.</a:t>
            </a:r>
          </a:p>
          <a:p>
            <a:r>
              <a:rPr lang="en-US" dirty="0">
                <a:latin typeface="+mn-lt"/>
              </a:rPr>
              <a:t>E) Decreases by one-half if the temperature is doubled.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 name="TextBox 17"/>
          <p:cNvSpPr txBox="1"/>
          <p:nvPr/>
        </p:nvSpPr>
        <p:spPr>
          <a:xfrm>
            <a:off x="2895600" y="152400"/>
            <a:ext cx="1197764" cy="369332"/>
          </a:xfrm>
          <a:prstGeom prst="rect">
            <a:avLst/>
          </a:prstGeom>
          <a:noFill/>
        </p:spPr>
        <p:txBody>
          <a:bodyPr wrap="none" rtlCol="0">
            <a:spAutoFit/>
          </a:bodyPr>
          <a:lstStyle/>
          <a:p>
            <a:r>
              <a:rPr lang="en-US" dirty="0"/>
              <a:t>Adiabatic </a:t>
            </a:r>
          </a:p>
        </p:txBody>
      </p:sp>
      <p:sp>
        <p:nvSpPr>
          <p:cNvPr id="16" name="Rectangle 15"/>
          <p:cNvSpPr/>
          <p:nvPr/>
        </p:nvSpPr>
        <p:spPr>
          <a:xfrm>
            <a:off x="152400" y="3657600"/>
            <a:ext cx="8839200" cy="1200329"/>
          </a:xfrm>
          <a:prstGeom prst="rect">
            <a:avLst/>
          </a:prstGeom>
        </p:spPr>
        <p:txBody>
          <a:bodyPr wrap="square">
            <a:spAutoFit/>
          </a:bodyPr>
          <a:lstStyle/>
          <a:p>
            <a:r>
              <a:rPr lang="en-US" dirty="0">
                <a:latin typeface="+mn-lt"/>
              </a:rPr>
              <a:t>T103-Q17. One mole of an ideal monatomic gas is initially at a pressure of 1.01 × 10</a:t>
            </a:r>
            <a:r>
              <a:rPr lang="en-US" baseline="30000" dirty="0">
                <a:latin typeface="+mn-lt"/>
              </a:rPr>
              <a:t>5</a:t>
            </a:r>
            <a:r>
              <a:rPr lang="en-US" dirty="0">
                <a:latin typeface="+mn-lt"/>
              </a:rPr>
              <a:t> Pa, a temperature of 300 K, and has a volume of 1.00 L. It is compressed adiabatically to a volume of 0.0667 L. Calculate the magnitude of the work done during this process. </a:t>
            </a:r>
          </a:p>
          <a:p>
            <a:r>
              <a:rPr lang="en-US" dirty="0">
                <a:latin typeface="+mn-lt"/>
              </a:rPr>
              <a:t>A) 19.0 kJ </a:t>
            </a:r>
          </a:p>
        </p:txBody>
      </p:sp>
      <p:sp>
        <p:nvSpPr>
          <p:cNvPr id="20" name="Rectangle 19"/>
          <p:cNvSpPr/>
          <p:nvPr/>
        </p:nvSpPr>
        <p:spPr>
          <a:xfrm>
            <a:off x="228600" y="5486400"/>
            <a:ext cx="8534400" cy="1200329"/>
          </a:xfrm>
          <a:prstGeom prst="rect">
            <a:avLst/>
          </a:prstGeom>
        </p:spPr>
        <p:txBody>
          <a:bodyPr wrap="square">
            <a:spAutoFit/>
          </a:bodyPr>
          <a:lstStyle/>
          <a:p>
            <a:r>
              <a:rPr lang="en-US" dirty="0">
                <a:latin typeface="+mn-lt"/>
              </a:rPr>
              <a:t>T101-Q15. A 7.8 moles of an ideal gas is at an initial temperature of 24 0C and has an initial volume of 0.04 m3. The gas expands adiabatically to a volume of 0.08 m3. Calculate the work done by the gas during this expansion. (γ = 1.67)         </a:t>
            </a:r>
          </a:p>
          <a:p>
            <a:r>
              <a:rPr lang="en-US" dirty="0">
                <a:latin typeface="+mn-lt"/>
              </a:rPr>
              <a:t>A) 11 kJ</a:t>
            </a:r>
          </a:p>
        </p:txBody>
      </p:sp>
      <p:sp>
        <p:nvSpPr>
          <p:cNvPr id="21" name="Rectangle 12"/>
          <p:cNvSpPr>
            <a:spLocks noChangeArrowheads="1"/>
          </p:cNvSpPr>
          <p:nvPr/>
        </p:nvSpPr>
        <p:spPr bwMode="auto">
          <a:xfrm>
            <a:off x="304800" y="457200"/>
            <a:ext cx="8153400" cy="1477328"/>
          </a:xfrm>
          <a:prstGeom prst="rect">
            <a:avLst/>
          </a:prstGeom>
          <a:noFill/>
          <a:ln w="9525">
            <a:noFill/>
            <a:miter lim="800000"/>
            <a:headEnd/>
            <a:tailEnd/>
          </a:ln>
        </p:spPr>
        <p:txBody>
          <a:bodyPr wrap="square">
            <a:spAutoFit/>
          </a:bodyPr>
          <a:lstStyle/>
          <a:p>
            <a:r>
              <a:rPr lang="en-US" dirty="0">
                <a:latin typeface="+mn-lt"/>
              </a:rPr>
              <a:t>T92-Q18. In an adiabatic process for an ideal gas, the pressure decreases. Which of the following statements is CORRECT?</a:t>
            </a:r>
          </a:p>
          <a:p>
            <a:r>
              <a:rPr lang="en-US" dirty="0">
                <a:latin typeface="+mn-lt"/>
              </a:rPr>
              <a:t>A) The internal energy decreases.                           B) The internal energy increases.</a:t>
            </a:r>
          </a:p>
          <a:p>
            <a:r>
              <a:rPr lang="en-US" dirty="0">
                <a:latin typeface="+mn-lt"/>
              </a:rPr>
              <a:t>C) The internal energy remains constant.              D) The work done is zero.</a:t>
            </a:r>
          </a:p>
          <a:p>
            <a:r>
              <a:rPr lang="en-US" dirty="0">
                <a:latin typeface="+mn-lt"/>
              </a:rPr>
              <a:t>E) The work is done on the system.</a:t>
            </a:r>
          </a:p>
        </p:txBody>
      </p:sp>
      <p:sp>
        <p:nvSpPr>
          <p:cNvPr id="22" name="Rectangle 14"/>
          <p:cNvSpPr>
            <a:spLocks noChangeArrowheads="1"/>
          </p:cNvSpPr>
          <p:nvPr/>
        </p:nvSpPr>
        <p:spPr bwMode="auto">
          <a:xfrm>
            <a:off x="228600" y="2124670"/>
            <a:ext cx="8229600" cy="923330"/>
          </a:xfrm>
          <a:prstGeom prst="rect">
            <a:avLst/>
          </a:prstGeom>
          <a:noFill/>
          <a:ln w="9525">
            <a:noFill/>
            <a:miter lim="800000"/>
            <a:headEnd/>
            <a:tailEnd/>
          </a:ln>
        </p:spPr>
        <p:txBody>
          <a:bodyPr>
            <a:spAutoFit/>
          </a:bodyPr>
          <a:lstStyle/>
          <a:p>
            <a:r>
              <a:rPr lang="en-US" dirty="0">
                <a:latin typeface="+mn-lt"/>
              </a:rPr>
              <a:t>T91-Q17. An ideal monatomic gas, initially at 300 K, occupies a volume of 1.50 m3. It expands adiabatically to twice its original volume. What is the final temperature of the gas?    A) 190 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04800" y="381000"/>
            <a:ext cx="8355012" cy="1629359"/>
            <a:chOff x="304800" y="381000"/>
            <a:chExt cx="8355012" cy="1629359"/>
          </a:xfrm>
        </p:grpSpPr>
        <p:sp>
          <p:nvSpPr>
            <p:cNvPr id="15363" name="Rectangle 4"/>
            <p:cNvSpPr txBox="1">
              <a:spLocks noChangeArrowheads="1"/>
            </p:cNvSpPr>
            <p:nvPr/>
          </p:nvSpPr>
          <p:spPr bwMode="auto">
            <a:xfrm>
              <a:off x="304800" y="457200"/>
              <a:ext cx="5334000" cy="1143000"/>
            </a:xfrm>
            <a:prstGeom prst="rect">
              <a:avLst/>
            </a:prstGeom>
            <a:noFill/>
            <a:ln w="76200">
              <a:noFill/>
              <a:miter lim="800000"/>
              <a:headEnd/>
              <a:tailEnd/>
            </a:ln>
          </p:spPr>
          <p:txBody>
            <a:bodyPr/>
            <a:lstStyle/>
            <a:p>
              <a:r>
                <a:rPr lang="en-US" sz="1600" b="1" dirty="0">
                  <a:latin typeface="Calibri" pitchFamily="34" charset="0"/>
                </a:rPr>
                <a:t>T52-Q#7.</a:t>
              </a:r>
              <a:r>
                <a:rPr lang="en-US" sz="1600" dirty="0">
                  <a:latin typeface="Calibri" pitchFamily="34" charset="0"/>
                </a:rPr>
                <a:t> Consider one mole of a monatomic gas taken through the cycle shown in the figure 2. Find the change in internal energy of  the system for the adiabatic process a → b.</a:t>
              </a:r>
              <a:r>
                <a:rPr lang="en-US" sz="1600" b="1" dirty="0">
                  <a:latin typeface="Calibri" pitchFamily="34" charset="0"/>
                </a:rPr>
                <a:t> (</a:t>
              </a:r>
              <a:r>
                <a:rPr lang="en-US" sz="1600" b="1" dirty="0" err="1">
                  <a:latin typeface="Calibri" pitchFamily="34" charset="0"/>
                </a:rPr>
                <a:t>Ans</a:t>
              </a:r>
              <a:r>
                <a:rPr lang="en-US" sz="1600" b="1" dirty="0">
                  <a:latin typeface="Calibri" pitchFamily="34" charset="0"/>
                </a:rPr>
                <a:t>: –100 kJ)</a:t>
              </a:r>
              <a:endParaRPr lang="en-US" sz="1600" dirty="0">
                <a:latin typeface="Calibri" pitchFamily="34" charset="0"/>
              </a:endParaRPr>
            </a:p>
          </p:txBody>
        </p:sp>
        <p:pic>
          <p:nvPicPr>
            <p:cNvPr id="15365" name="Picture 2"/>
            <p:cNvPicPr>
              <a:picLocks noChangeAspect="1" noChangeArrowheads="1"/>
            </p:cNvPicPr>
            <p:nvPr/>
          </p:nvPicPr>
          <p:blipFill>
            <a:blip r:embed="rId2" cstate="print"/>
            <a:srcRect/>
            <a:stretch>
              <a:fillRect/>
            </a:stretch>
          </p:blipFill>
          <p:spPr bwMode="auto">
            <a:xfrm>
              <a:off x="6629400" y="381000"/>
              <a:ext cx="2030412" cy="1629359"/>
            </a:xfrm>
            <a:prstGeom prst="rect">
              <a:avLst/>
            </a:prstGeom>
            <a:noFill/>
            <a:ln w="9525">
              <a:noFill/>
              <a:miter lim="800000"/>
              <a:headEnd/>
              <a:tailEnd/>
            </a:ln>
          </p:spPr>
        </p:pic>
      </p:grpSp>
      <p:grpSp>
        <p:nvGrpSpPr>
          <p:cNvPr id="7" name="Group 6"/>
          <p:cNvGrpSpPr/>
          <p:nvPr/>
        </p:nvGrpSpPr>
        <p:grpSpPr>
          <a:xfrm>
            <a:off x="304800" y="2438400"/>
            <a:ext cx="7772400" cy="1600200"/>
            <a:chOff x="-609600" y="2032831"/>
            <a:chExt cx="7772400" cy="1600200"/>
          </a:xfrm>
        </p:grpSpPr>
        <p:sp>
          <p:nvSpPr>
            <p:cNvPr id="8" name="Rectangle 7"/>
            <p:cNvSpPr/>
            <p:nvPr/>
          </p:nvSpPr>
          <p:spPr>
            <a:xfrm>
              <a:off x="-609600" y="2140803"/>
              <a:ext cx="5181600" cy="1077218"/>
            </a:xfrm>
            <a:prstGeom prst="rect">
              <a:avLst/>
            </a:prstGeom>
          </p:spPr>
          <p:txBody>
            <a:bodyPr wrap="square">
              <a:spAutoFit/>
            </a:bodyPr>
            <a:lstStyle/>
            <a:p>
              <a:r>
                <a:rPr lang="en-US" sz="1600" dirty="0">
                  <a:latin typeface="+mn-lt"/>
                </a:rPr>
                <a:t>T81-Q13: Fig. 3. shows a cycle undergone by 1.0 mol of a monatomic ideal gas. What is the heat added to the gas during the whole cycle? </a:t>
              </a:r>
            </a:p>
            <a:p>
              <a:r>
                <a:rPr lang="en-US" sz="1600" dirty="0">
                  <a:latin typeface="+mn-lt"/>
                </a:rPr>
                <a:t>(</a:t>
              </a:r>
              <a:r>
                <a:rPr lang="en-US" sz="1600" dirty="0" err="1">
                  <a:latin typeface="+mn-lt"/>
                </a:rPr>
                <a:t>Ans</a:t>
              </a:r>
              <a:r>
                <a:rPr lang="en-US" sz="1600" dirty="0">
                  <a:latin typeface="+mn-lt"/>
                </a:rPr>
                <a:t>: 520 J)</a:t>
              </a:r>
            </a:p>
          </p:txBody>
        </p:sp>
        <p:pic>
          <p:nvPicPr>
            <p:cNvPr id="9" name="Picture 6" descr="F19_25"/>
            <p:cNvPicPr>
              <a:picLocks noChangeAspect="1" noChangeArrowheads="1"/>
            </p:cNvPicPr>
            <p:nvPr/>
          </p:nvPicPr>
          <p:blipFill>
            <a:blip r:embed="rId3" cstate="print"/>
            <a:srcRect/>
            <a:stretch>
              <a:fillRect/>
            </a:stretch>
          </p:blipFill>
          <p:spPr bwMode="auto">
            <a:xfrm>
              <a:off x="5450586" y="2032831"/>
              <a:ext cx="1712214" cy="1600200"/>
            </a:xfrm>
            <a:prstGeom prst="rect">
              <a:avLst/>
            </a:prstGeom>
            <a:noFill/>
            <a:ln w="9525">
              <a:noFill/>
              <a:miter lim="800000"/>
              <a:headEnd/>
              <a:tailEnd/>
            </a:ln>
          </p:spPr>
        </p:pic>
      </p:grpSp>
      <p:sp>
        <p:nvSpPr>
          <p:cNvPr id="11" name="Rectangle 10"/>
          <p:cNvSpPr/>
          <p:nvPr/>
        </p:nvSpPr>
        <p:spPr>
          <a:xfrm>
            <a:off x="304800" y="4154269"/>
            <a:ext cx="8458200" cy="923330"/>
          </a:xfrm>
          <a:prstGeom prst="rect">
            <a:avLst/>
          </a:prstGeom>
        </p:spPr>
        <p:txBody>
          <a:bodyPr wrap="square">
            <a:spAutoFit/>
          </a:bodyPr>
          <a:lstStyle/>
          <a:p>
            <a:r>
              <a:rPr lang="en-US" b="1" dirty="0">
                <a:latin typeface="+mn-lt"/>
              </a:rPr>
              <a:t>T111-Q16. </a:t>
            </a:r>
            <a:r>
              <a:rPr lang="en-US" dirty="0">
                <a:latin typeface="+mn-lt"/>
              </a:rPr>
              <a:t>Four moles of a monatomic ideal gas, initially at 300 K, expand adiabatically to double the initial volume. Calculate the change in the internal energy of the gas.  </a:t>
            </a:r>
          </a:p>
          <a:p>
            <a:r>
              <a:rPr lang="en-US" dirty="0">
                <a:latin typeface="+mn-lt"/>
              </a:rPr>
              <a:t>A) –5.53 kJ</a:t>
            </a:r>
          </a:p>
        </p:txBody>
      </p:sp>
      <p:sp>
        <p:nvSpPr>
          <p:cNvPr id="12" name="Rectangle 11"/>
          <p:cNvSpPr/>
          <p:nvPr/>
        </p:nvSpPr>
        <p:spPr>
          <a:xfrm>
            <a:off x="381000" y="5410200"/>
            <a:ext cx="8153400" cy="923330"/>
          </a:xfrm>
          <a:prstGeom prst="rect">
            <a:avLst/>
          </a:prstGeom>
        </p:spPr>
        <p:txBody>
          <a:bodyPr wrap="square">
            <a:spAutoFit/>
          </a:bodyPr>
          <a:lstStyle/>
          <a:p>
            <a:r>
              <a:rPr lang="en-US" dirty="0">
                <a:latin typeface="+mn-lt"/>
              </a:rPr>
              <a:t>T102-Q13. A monatomic ideal gas at a pressure 1.01 x 105 Pa expands adiabatically to 3 times its initial volume. The new pressure is:                     </a:t>
            </a:r>
          </a:p>
          <a:p>
            <a:r>
              <a:rPr lang="pt-BR" dirty="0">
                <a:latin typeface="+mn-lt"/>
              </a:rPr>
              <a:t>A) 1.62 x 104 Pa</a:t>
            </a:r>
            <a:endParaRPr lang="en-US" dirty="0">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 name="TextBox 17"/>
          <p:cNvSpPr txBox="1"/>
          <p:nvPr/>
        </p:nvSpPr>
        <p:spPr>
          <a:xfrm>
            <a:off x="2895600" y="381000"/>
            <a:ext cx="1749197" cy="369332"/>
          </a:xfrm>
          <a:prstGeom prst="rect">
            <a:avLst/>
          </a:prstGeom>
          <a:noFill/>
        </p:spPr>
        <p:txBody>
          <a:bodyPr wrap="none" rtlCol="0">
            <a:spAutoFit/>
          </a:bodyPr>
          <a:lstStyle/>
          <a:p>
            <a:r>
              <a:rPr lang="en-US" dirty="0"/>
              <a:t>Internal Energy</a:t>
            </a:r>
          </a:p>
        </p:txBody>
      </p:sp>
      <p:sp>
        <p:nvSpPr>
          <p:cNvPr id="16" name="Rectangle 15"/>
          <p:cNvSpPr/>
          <p:nvPr/>
        </p:nvSpPr>
        <p:spPr>
          <a:xfrm>
            <a:off x="76200" y="914400"/>
            <a:ext cx="8839200" cy="1323439"/>
          </a:xfrm>
          <a:prstGeom prst="rect">
            <a:avLst/>
          </a:prstGeom>
        </p:spPr>
        <p:txBody>
          <a:bodyPr wrap="square">
            <a:spAutoFit/>
          </a:bodyPr>
          <a:lstStyle/>
          <a:p>
            <a:r>
              <a:rPr lang="en-US" sz="1600" dirty="0">
                <a:latin typeface="+mn-lt"/>
              </a:rPr>
              <a:t>T103-Q16. The internal Energy of a certain volume of gas enclosed in a container </a:t>
            </a:r>
            <a:r>
              <a:rPr lang="en-US" sz="1600" b="1" dirty="0">
                <a:latin typeface="+mn-lt"/>
              </a:rPr>
              <a:t>DOES NOT depend on: </a:t>
            </a:r>
          </a:p>
          <a:p>
            <a:endParaRPr lang="en-US" sz="1600" dirty="0">
              <a:latin typeface="+mn-lt"/>
            </a:endParaRPr>
          </a:p>
          <a:p>
            <a:r>
              <a:rPr lang="en-US" sz="1600" dirty="0">
                <a:latin typeface="+mn-lt"/>
              </a:rPr>
              <a:t>A) The molecular mass of the gas                               B) The momentum of the gas molecules </a:t>
            </a:r>
          </a:p>
          <a:p>
            <a:r>
              <a:rPr lang="en-US" sz="1600" dirty="0">
                <a:latin typeface="+mn-lt"/>
              </a:rPr>
              <a:t>C) The temperature of the gas                                     D) The kinetic energy of the molecules of the gas </a:t>
            </a:r>
          </a:p>
          <a:p>
            <a:r>
              <a:rPr lang="en-US" sz="1600" dirty="0">
                <a:latin typeface="+mn-lt"/>
              </a:rPr>
              <a:t>E) The number of atoms in a molecule of the gas </a:t>
            </a:r>
          </a:p>
        </p:txBody>
      </p:sp>
      <p:grpSp>
        <p:nvGrpSpPr>
          <p:cNvPr id="19" name="Group 18"/>
          <p:cNvGrpSpPr/>
          <p:nvPr/>
        </p:nvGrpSpPr>
        <p:grpSpPr>
          <a:xfrm>
            <a:off x="152400" y="2514600"/>
            <a:ext cx="8500555" cy="1716010"/>
            <a:chOff x="381000" y="4419600"/>
            <a:chExt cx="8500555" cy="1716010"/>
          </a:xfrm>
        </p:grpSpPr>
        <p:sp>
          <p:nvSpPr>
            <p:cNvPr id="20" name="Rectangle 19"/>
            <p:cNvSpPr/>
            <p:nvPr/>
          </p:nvSpPr>
          <p:spPr>
            <a:xfrm>
              <a:off x="381000" y="4667071"/>
              <a:ext cx="5791200" cy="1200329"/>
            </a:xfrm>
            <a:prstGeom prst="rect">
              <a:avLst/>
            </a:prstGeom>
          </p:spPr>
          <p:txBody>
            <a:bodyPr wrap="square">
              <a:spAutoFit/>
            </a:bodyPr>
            <a:lstStyle/>
            <a:p>
              <a:r>
                <a:rPr lang="en-US" dirty="0">
                  <a:latin typeface="+mn-lt"/>
                </a:rPr>
                <a:t>T101-Q16. A 9.0 g of helium gas undergoes a cyclic process as shown Figure 3. Find the </a:t>
              </a:r>
              <a:r>
                <a:rPr lang="en-US" dirty="0" err="1">
                  <a:latin typeface="+mn-lt"/>
                </a:rPr>
                <a:t>workdone</a:t>
              </a:r>
              <a:r>
                <a:rPr lang="en-US" dirty="0">
                  <a:latin typeface="+mn-lt"/>
                </a:rPr>
                <a:t> in the process from point B → C. (molar mass of helium is 4.0 g/mole)</a:t>
              </a:r>
            </a:p>
            <a:p>
              <a:r>
                <a:rPr lang="en-US" dirty="0">
                  <a:latin typeface="+mn-lt"/>
                </a:rPr>
                <a:t>A) 19 kJ</a:t>
              </a:r>
            </a:p>
          </p:txBody>
        </p:sp>
        <p:pic>
          <p:nvPicPr>
            <p:cNvPr id="21" name="Picture 2"/>
            <p:cNvPicPr>
              <a:picLocks noChangeAspect="1" noChangeArrowheads="1"/>
            </p:cNvPicPr>
            <p:nvPr/>
          </p:nvPicPr>
          <p:blipFill>
            <a:blip r:embed="rId2" cstate="print"/>
            <a:srcRect/>
            <a:stretch>
              <a:fillRect/>
            </a:stretch>
          </p:blipFill>
          <p:spPr bwMode="auto">
            <a:xfrm>
              <a:off x="6858000" y="4419600"/>
              <a:ext cx="2023555" cy="1716010"/>
            </a:xfrm>
            <a:prstGeom prst="rect">
              <a:avLst/>
            </a:prstGeom>
            <a:noFill/>
            <a:ln w="9525">
              <a:noFill/>
              <a:miter lim="800000"/>
              <a:headEnd/>
              <a:tailEnd/>
            </a:ln>
            <a:effectLst/>
          </p:spPr>
        </p:pic>
      </p:grpSp>
      <p:sp>
        <p:nvSpPr>
          <p:cNvPr id="22" name="Rectangle 12"/>
          <p:cNvSpPr>
            <a:spLocks noChangeArrowheads="1"/>
          </p:cNvSpPr>
          <p:nvPr/>
        </p:nvSpPr>
        <p:spPr bwMode="auto">
          <a:xfrm>
            <a:off x="228600" y="4419600"/>
            <a:ext cx="8382000" cy="923330"/>
          </a:xfrm>
          <a:prstGeom prst="rect">
            <a:avLst/>
          </a:prstGeom>
          <a:noFill/>
          <a:ln w="9525">
            <a:noFill/>
            <a:miter lim="800000"/>
            <a:headEnd/>
            <a:tailEnd/>
          </a:ln>
        </p:spPr>
        <p:txBody>
          <a:bodyPr wrap="square">
            <a:spAutoFit/>
          </a:bodyPr>
          <a:lstStyle/>
          <a:p>
            <a:r>
              <a:rPr lang="en-US" dirty="0">
                <a:latin typeface="+mn-lt"/>
              </a:rPr>
              <a:t>T101-Q14. When work is done on an ideal gas of </a:t>
            </a:r>
            <a:r>
              <a:rPr lang="en-US" i="1" dirty="0">
                <a:latin typeface="+mn-lt"/>
              </a:rPr>
              <a:t>N diatomic molecules in thermal insulation the </a:t>
            </a:r>
            <a:r>
              <a:rPr lang="en-US" dirty="0">
                <a:latin typeface="+mn-lt"/>
              </a:rPr>
              <a:t>temperature increases by (where W is the magnitude of the work)</a:t>
            </a:r>
          </a:p>
          <a:p>
            <a:r>
              <a:rPr lang="en-US" dirty="0">
                <a:latin typeface="+mn-lt"/>
              </a:rPr>
              <a:t>A) 2W/5Nk</a:t>
            </a:r>
          </a:p>
        </p:txBody>
      </p:sp>
      <p:sp>
        <p:nvSpPr>
          <p:cNvPr id="23" name="Rectangle 11"/>
          <p:cNvSpPr>
            <a:spLocks noChangeArrowheads="1"/>
          </p:cNvSpPr>
          <p:nvPr/>
        </p:nvSpPr>
        <p:spPr bwMode="auto">
          <a:xfrm>
            <a:off x="228600" y="5505271"/>
            <a:ext cx="8458200" cy="1200329"/>
          </a:xfrm>
          <a:prstGeom prst="rect">
            <a:avLst/>
          </a:prstGeom>
          <a:noFill/>
          <a:ln w="9525">
            <a:noFill/>
            <a:miter lim="800000"/>
            <a:headEnd/>
            <a:tailEnd/>
          </a:ln>
        </p:spPr>
        <p:txBody>
          <a:bodyPr>
            <a:spAutoFit/>
          </a:bodyPr>
          <a:lstStyle/>
          <a:p>
            <a:r>
              <a:rPr lang="en-US" dirty="0">
                <a:latin typeface="+mn-lt"/>
              </a:rPr>
              <a:t>T92-Q17. Five moles of an ideal monatomic gas with an initial temperature of 127 </a:t>
            </a:r>
            <a:r>
              <a:rPr lang="en-US" baseline="30000" dirty="0" err="1">
                <a:latin typeface="+mn-lt"/>
              </a:rPr>
              <a:t>oC</a:t>
            </a:r>
            <a:r>
              <a:rPr lang="en-US" dirty="0">
                <a:latin typeface="+mn-lt"/>
              </a:rPr>
              <a:t> expand, and in the process absorb 1200 J as heat and do 2100 J of work. What is the final temperature of the gas?</a:t>
            </a:r>
          </a:p>
          <a:p>
            <a:r>
              <a:rPr lang="en-US" dirty="0">
                <a:latin typeface="+mn-lt"/>
              </a:rPr>
              <a:t>A) 113 °C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 name="TextBox 17"/>
          <p:cNvSpPr txBox="1"/>
          <p:nvPr/>
        </p:nvSpPr>
        <p:spPr>
          <a:xfrm>
            <a:off x="2895600" y="381000"/>
            <a:ext cx="2390398" cy="369332"/>
          </a:xfrm>
          <a:prstGeom prst="rect">
            <a:avLst/>
          </a:prstGeom>
          <a:noFill/>
        </p:spPr>
        <p:txBody>
          <a:bodyPr wrap="none" rtlCol="0">
            <a:spAutoFit/>
          </a:bodyPr>
          <a:lstStyle/>
          <a:p>
            <a:r>
              <a:rPr lang="en-US" dirty="0"/>
              <a:t>Isothermal and mixed</a:t>
            </a:r>
          </a:p>
        </p:txBody>
      </p:sp>
      <p:grpSp>
        <p:nvGrpSpPr>
          <p:cNvPr id="10" name="Group 9"/>
          <p:cNvGrpSpPr/>
          <p:nvPr/>
        </p:nvGrpSpPr>
        <p:grpSpPr>
          <a:xfrm>
            <a:off x="228600" y="990600"/>
            <a:ext cx="8001000" cy="1726194"/>
            <a:chOff x="381000" y="3027630"/>
            <a:chExt cx="8001000" cy="1726194"/>
          </a:xfrm>
        </p:grpSpPr>
        <p:sp>
          <p:nvSpPr>
            <p:cNvPr id="11" name="Rectangle 10"/>
            <p:cNvSpPr/>
            <p:nvPr/>
          </p:nvSpPr>
          <p:spPr>
            <a:xfrm>
              <a:off x="381000" y="3046274"/>
              <a:ext cx="5715000" cy="1477328"/>
            </a:xfrm>
            <a:prstGeom prst="rect">
              <a:avLst/>
            </a:prstGeom>
          </p:spPr>
          <p:txBody>
            <a:bodyPr wrap="square">
              <a:spAutoFit/>
            </a:bodyPr>
            <a:lstStyle/>
            <a:p>
              <a:r>
                <a:rPr lang="en-US" dirty="0">
                  <a:latin typeface="+mn-lt"/>
                </a:rPr>
                <a:t>T103-Q16. </a:t>
              </a:r>
            </a:p>
            <a:p>
              <a:r>
                <a:rPr lang="en-US" dirty="0">
                  <a:latin typeface="+mn-lt"/>
                </a:rPr>
                <a:t>An ideal monatomic gas is taken through cycle A-&gt;B-&gt;C -&gt; A, shown in the </a:t>
              </a:r>
              <a:r>
                <a:rPr lang="en-US" i="1" dirty="0">
                  <a:latin typeface="+mn-lt"/>
                </a:rPr>
                <a:t>p-V diagram of Figure 3, where process B-&gt;C is isothermal. Calculate the net work done in one cycle. </a:t>
              </a:r>
              <a:endParaRPr lang="en-US" dirty="0">
                <a:latin typeface="+mn-lt"/>
              </a:endParaRPr>
            </a:p>
            <a:p>
              <a:r>
                <a:rPr lang="en-US" dirty="0">
                  <a:latin typeface="+mn-lt"/>
                </a:rPr>
                <a:t>A) 4088 J, on the gas </a:t>
              </a:r>
            </a:p>
          </p:txBody>
        </p:sp>
        <p:pic>
          <p:nvPicPr>
            <p:cNvPr id="12" name="Picture 2"/>
            <p:cNvPicPr>
              <a:picLocks noChangeAspect="1" noChangeArrowheads="1"/>
            </p:cNvPicPr>
            <p:nvPr/>
          </p:nvPicPr>
          <p:blipFill>
            <a:blip r:embed="rId2" cstate="print"/>
            <a:srcRect/>
            <a:stretch>
              <a:fillRect/>
            </a:stretch>
          </p:blipFill>
          <p:spPr bwMode="auto">
            <a:xfrm>
              <a:off x="6400800" y="3027630"/>
              <a:ext cx="1981200" cy="1726194"/>
            </a:xfrm>
            <a:prstGeom prst="rect">
              <a:avLst/>
            </a:prstGeom>
            <a:noFill/>
            <a:ln w="9525">
              <a:noFill/>
              <a:miter lim="800000"/>
              <a:headEnd/>
              <a:tailEnd/>
            </a:ln>
            <a:effectLst/>
          </p:spPr>
        </p:pic>
      </p:grpSp>
      <p:grpSp>
        <p:nvGrpSpPr>
          <p:cNvPr id="13" name="Group 12"/>
          <p:cNvGrpSpPr/>
          <p:nvPr/>
        </p:nvGrpSpPr>
        <p:grpSpPr>
          <a:xfrm>
            <a:off x="304800" y="2846894"/>
            <a:ext cx="7810500" cy="1862257"/>
            <a:chOff x="304800" y="3044071"/>
            <a:chExt cx="7810500" cy="1862257"/>
          </a:xfrm>
        </p:grpSpPr>
        <p:sp>
          <p:nvSpPr>
            <p:cNvPr id="14" name="Rectangle 13"/>
            <p:cNvSpPr/>
            <p:nvPr/>
          </p:nvSpPr>
          <p:spPr>
            <a:xfrm>
              <a:off x="304800" y="3429000"/>
              <a:ext cx="4572000" cy="1477328"/>
            </a:xfrm>
            <a:prstGeom prst="rect">
              <a:avLst/>
            </a:prstGeom>
          </p:spPr>
          <p:txBody>
            <a:bodyPr wrap="square">
              <a:spAutoFit/>
            </a:bodyPr>
            <a:lstStyle/>
            <a:p>
              <a:r>
                <a:rPr lang="en-US" dirty="0">
                  <a:latin typeface="+mn-lt"/>
                </a:rPr>
                <a:t>T102-Q15. In the isothermal process shown in Figure 2 </a:t>
              </a:r>
              <a:r>
                <a:rPr lang="en-US" b="1" dirty="0">
                  <a:latin typeface="+mn-lt"/>
                </a:rPr>
                <a:t>the work done on 5.000 mole of monatomic ideal gas is 2275 J. Find the ratio of final to initial volumes.</a:t>
              </a:r>
            </a:p>
            <a:p>
              <a:r>
                <a:rPr lang="en-US" dirty="0">
                  <a:latin typeface="+mn-lt"/>
                </a:rPr>
                <a:t>A) 0.8332</a:t>
              </a:r>
            </a:p>
          </p:txBody>
        </p:sp>
        <p:pic>
          <p:nvPicPr>
            <p:cNvPr id="15" name="Picture 3"/>
            <p:cNvPicPr>
              <a:picLocks noChangeAspect="1" noChangeArrowheads="1"/>
            </p:cNvPicPr>
            <p:nvPr/>
          </p:nvPicPr>
          <p:blipFill>
            <a:blip r:embed="rId3" cstate="print"/>
            <a:srcRect/>
            <a:stretch>
              <a:fillRect/>
            </a:stretch>
          </p:blipFill>
          <p:spPr bwMode="auto">
            <a:xfrm>
              <a:off x="5791200" y="3044071"/>
              <a:ext cx="2324100" cy="1725106"/>
            </a:xfrm>
            <a:prstGeom prst="rect">
              <a:avLst/>
            </a:prstGeom>
            <a:noFill/>
            <a:ln w="9525">
              <a:noFill/>
              <a:miter lim="800000"/>
              <a:headEnd/>
              <a:tailEnd/>
            </a:ln>
            <a:effectLst/>
          </p:spPr>
        </p:pic>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2667000" y="0"/>
            <a:ext cx="2590774" cy="707886"/>
          </a:xfrm>
          <a:prstGeom prst="rect">
            <a:avLst/>
          </a:prstGeom>
          <a:noFill/>
          <a:ln w="9525">
            <a:noFill/>
            <a:miter lim="800000"/>
            <a:headEnd/>
            <a:tailEnd/>
          </a:ln>
        </p:spPr>
        <p:txBody>
          <a:bodyPr wrap="none">
            <a:spAutoFit/>
          </a:bodyPr>
          <a:lstStyle/>
          <a:p>
            <a:pPr algn="ctr"/>
            <a:r>
              <a:rPr lang="en-US" sz="4000" dirty="0">
                <a:latin typeface="Calibri" pitchFamily="34" charset="0"/>
              </a:rPr>
              <a:t>T-111-Ch19</a:t>
            </a:r>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4" name="Rectangle 13"/>
          <p:cNvSpPr/>
          <p:nvPr/>
        </p:nvSpPr>
        <p:spPr>
          <a:xfrm>
            <a:off x="304800" y="2810470"/>
            <a:ext cx="8534400" cy="923330"/>
          </a:xfrm>
          <a:prstGeom prst="rect">
            <a:avLst/>
          </a:prstGeom>
        </p:spPr>
        <p:txBody>
          <a:bodyPr wrap="square">
            <a:spAutoFit/>
          </a:bodyPr>
          <a:lstStyle/>
          <a:p>
            <a:r>
              <a:rPr lang="en-US" b="1" dirty="0"/>
              <a:t>Q14. </a:t>
            </a:r>
            <a:r>
              <a:rPr lang="en-US" dirty="0"/>
              <a:t>A container having 150 kg of an ideal gas has a volume of 8.00 m</a:t>
            </a:r>
            <a:r>
              <a:rPr lang="en-US" baseline="30000" dirty="0"/>
              <a:t>3</a:t>
            </a:r>
            <a:r>
              <a:rPr lang="en-US" dirty="0"/>
              <a:t>. If the gas exerts a pressure of 5.00 × 10</a:t>
            </a:r>
            <a:r>
              <a:rPr lang="en-US" baseline="30000" dirty="0"/>
              <a:t>5 </a:t>
            </a:r>
            <a:r>
              <a:rPr lang="en-US" dirty="0"/>
              <a:t>Pa, what is the </a:t>
            </a:r>
            <a:r>
              <a:rPr lang="en-US" dirty="0" err="1"/>
              <a:t>rms</a:t>
            </a:r>
            <a:r>
              <a:rPr lang="en-US" dirty="0"/>
              <a:t> speed of the molecules? </a:t>
            </a:r>
          </a:p>
          <a:p>
            <a:r>
              <a:rPr lang="en-US" dirty="0"/>
              <a:t>A) 283 m/s</a:t>
            </a:r>
            <a:endParaRPr lang="en-US" dirty="0">
              <a:latin typeface="+mn-lt"/>
            </a:endParaRPr>
          </a:p>
        </p:txBody>
      </p:sp>
      <p:sp>
        <p:nvSpPr>
          <p:cNvPr id="15" name="Rectangle 14"/>
          <p:cNvSpPr/>
          <p:nvPr/>
        </p:nvSpPr>
        <p:spPr>
          <a:xfrm>
            <a:off x="304800" y="3890962"/>
            <a:ext cx="5943600" cy="1200329"/>
          </a:xfrm>
          <a:prstGeom prst="rect">
            <a:avLst/>
          </a:prstGeom>
        </p:spPr>
        <p:txBody>
          <a:bodyPr wrap="square">
            <a:spAutoFit/>
          </a:bodyPr>
          <a:lstStyle/>
          <a:p>
            <a:r>
              <a:rPr lang="en-US" dirty="0"/>
              <a:t>Q15. An ideal gas is taken from state A to state B through the process shown on the P-V diagram in Figure 3. How much heat is added to the gas in this process? </a:t>
            </a:r>
          </a:p>
          <a:p>
            <a:r>
              <a:rPr lang="en-US" dirty="0"/>
              <a:t>A) 2.4 × 10</a:t>
            </a:r>
            <a:r>
              <a:rPr lang="en-US" baseline="30000" dirty="0"/>
              <a:t>4</a:t>
            </a:r>
            <a:r>
              <a:rPr lang="en-US" dirty="0"/>
              <a:t>J </a:t>
            </a:r>
          </a:p>
        </p:txBody>
      </p:sp>
      <p:sp>
        <p:nvSpPr>
          <p:cNvPr id="16" name="Rectangle 15"/>
          <p:cNvSpPr/>
          <p:nvPr/>
        </p:nvSpPr>
        <p:spPr>
          <a:xfrm>
            <a:off x="304800" y="685800"/>
            <a:ext cx="8382000" cy="2031325"/>
          </a:xfrm>
          <a:prstGeom prst="rect">
            <a:avLst/>
          </a:prstGeom>
        </p:spPr>
        <p:txBody>
          <a:bodyPr wrap="square">
            <a:spAutoFit/>
          </a:bodyPr>
          <a:lstStyle/>
          <a:p>
            <a:r>
              <a:rPr lang="en-US" b="1" dirty="0">
                <a:latin typeface="+mn-lt"/>
              </a:rPr>
              <a:t>Q13. </a:t>
            </a:r>
            <a:r>
              <a:rPr lang="en-US" dirty="0">
                <a:latin typeface="+mn-lt"/>
              </a:rPr>
              <a:t>Which one of the following properties of a gas is </a:t>
            </a:r>
            <a:r>
              <a:rPr lang="en-US" b="1" dirty="0">
                <a:latin typeface="+mn-lt"/>
              </a:rPr>
              <a:t>NOT consistent with the kinetic theory of gasses? </a:t>
            </a:r>
          </a:p>
          <a:p>
            <a:r>
              <a:rPr lang="en-US" dirty="0">
                <a:latin typeface="+mn-lt"/>
              </a:rPr>
              <a:t>A) The average speed of the gas molecules is </a:t>
            </a:r>
            <a:r>
              <a:rPr lang="en-US" u="sng" dirty="0">
                <a:latin typeface="+mn-lt"/>
              </a:rPr>
              <a:t>smaller at </a:t>
            </a:r>
            <a:r>
              <a:rPr lang="en-US" u="sng" dirty="0" err="1">
                <a:latin typeface="+mn-lt"/>
              </a:rPr>
              <a:t>highertemperatures</a:t>
            </a:r>
            <a:r>
              <a:rPr lang="en-US" u="sng" dirty="0">
                <a:latin typeface="+mn-lt"/>
              </a:rPr>
              <a:t>. </a:t>
            </a:r>
          </a:p>
          <a:p>
            <a:r>
              <a:rPr lang="en-US" dirty="0">
                <a:latin typeface="+mn-lt"/>
              </a:rPr>
              <a:t>B) Gas molecules are widely separated. </a:t>
            </a:r>
          </a:p>
          <a:p>
            <a:r>
              <a:rPr lang="en-US" dirty="0">
                <a:latin typeface="+mn-lt"/>
              </a:rPr>
              <a:t>C) Gases fill whatever space is available to them. </a:t>
            </a:r>
          </a:p>
          <a:p>
            <a:r>
              <a:rPr lang="en-US" dirty="0">
                <a:latin typeface="+mn-lt"/>
              </a:rPr>
              <a:t>D) Gas molecules move rapidly in a random fashion. </a:t>
            </a:r>
          </a:p>
          <a:p>
            <a:r>
              <a:rPr lang="en-US" dirty="0">
                <a:latin typeface="+mn-lt"/>
              </a:rPr>
              <a:t>E) Gas molecules make elastic collisions with the walls of the container.</a:t>
            </a:r>
          </a:p>
        </p:txBody>
      </p:sp>
      <p:sp>
        <p:nvSpPr>
          <p:cNvPr id="17" name="Rectangle 16"/>
          <p:cNvSpPr/>
          <p:nvPr/>
        </p:nvSpPr>
        <p:spPr>
          <a:xfrm>
            <a:off x="304800" y="5562600"/>
            <a:ext cx="8382000" cy="1200329"/>
          </a:xfrm>
          <a:prstGeom prst="rect">
            <a:avLst/>
          </a:prstGeom>
        </p:spPr>
        <p:txBody>
          <a:bodyPr wrap="square">
            <a:spAutoFit/>
          </a:bodyPr>
          <a:lstStyle/>
          <a:p>
            <a:r>
              <a:rPr lang="en-US" b="1" dirty="0"/>
              <a:t>Q16. </a:t>
            </a:r>
            <a:r>
              <a:rPr lang="en-US" dirty="0"/>
              <a:t>Four moles of a monatomic ideal gas, initially at 300 K, expand adiabatically to double the initial volume. Calculate the change in the internal energy of the gas. </a:t>
            </a:r>
          </a:p>
          <a:p>
            <a:r>
              <a:rPr lang="en-US" dirty="0"/>
              <a:t>A) –5.53 kJ</a:t>
            </a:r>
            <a:endParaRPr lang="en-US" dirty="0">
              <a:latin typeface="+mn-lt"/>
            </a:endParaRPr>
          </a:p>
        </p:txBody>
      </p:sp>
      <p:pic>
        <p:nvPicPr>
          <p:cNvPr id="52226" name="Picture 2"/>
          <p:cNvPicPr>
            <a:picLocks noChangeAspect="1" noChangeArrowheads="1"/>
          </p:cNvPicPr>
          <p:nvPr/>
        </p:nvPicPr>
        <p:blipFill>
          <a:blip r:embed="rId2" cstate="print"/>
          <a:srcRect/>
          <a:stretch>
            <a:fillRect/>
          </a:stretch>
        </p:blipFill>
        <p:spPr bwMode="auto">
          <a:xfrm>
            <a:off x="6159635" y="3662362"/>
            <a:ext cx="2984365" cy="1976438"/>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2667000" y="0"/>
            <a:ext cx="2590774" cy="707886"/>
          </a:xfrm>
          <a:prstGeom prst="rect">
            <a:avLst/>
          </a:prstGeom>
          <a:noFill/>
          <a:ln w="9525">
            <a:noFill/>
            <a:miter lim="800000"/>
            <a:headEnd/>
            <a:tailEnd/>
          </a:ln>
        </p:spPr>
        <p:txBody>
          <a:bodyPr wrap="none">
            <a:spAutoFit/>
          </a:bodyPr>
          <a:lstStyle/>
          <a:p>
            <a:pPr algn="ctr"/>
            <a:r>
              <a:rPr lang="en-US" sz="4000" dirty="0">
                <a:latin typeface="Calibri" pitchFamily="34" charset="0"/>
              </a:rPr>
              <a:t>T-103-Ch19</a:t>
            </a:r>
          </a:p>
        </p:txBody>
      </p:sp>
      <p:sp>
        <p:nvSpPr>
          <p:cNvPr id="3277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9" name="Rectangle 14"/>
          <p:cNvSpPr>
            <a:spLocks noChangeArrowheads="1"/>
          </p:cNvSpPr>
          <p:nvPr/>
        </p:nvSpPr>
        <p:spPr bwMode="auto">
          <a:xfrm>
            <a:off x="381000" y="1981200"/>
            <a:ext cx="8229600" cy="923330"/>
          </a:xfrm>
          <a:prstGeom prst="rect">
            <a:avLst/>
          </a:prstGeom>
          <a:noFill/>
          <a:ln w="9525">
            <a:noFill/>
            <a:miter lim="800000"/>
            <a:headEnd/>
            <a:tailEnd/>
          </a:ln>
        </p:spPr>
        <p:txBody>
          <a:bodyPr>
            <a:spAutoFit/>
          </a:bodyPr>
          <a:lstStyle/>
          <a:p>
            <a:r>
              <a:rPr lang="en-US" dirty="0"/>
              <a:t>Q15. An ideal gas has a density of 3.75 kg/m3 and is at a pressure of 1.00 atm. Determine the </a:t>
            </a:r>
            <a:r>
              <a:rPr lang="en-US" dirty="0" err="1"/>
              <a:t>rms</a:t>
            </a:r>
            <a:r>
              <a:rPr lang="en-US" dirty="0"/>
              <a:t> speed of the molecules of this gas. </a:t>
            </a:r>
          </a:p>
          <a:p>
            <a:r>
              <a:rPr lang="en-US" dirty="0"/>
              <a:t>A) 284 m/s</a:t>
            </a:r>
            <a:endParaRPr lang="en-US" dirty="0">
              <a:latin typeface="+mn-lt"/>
            </a:endParaRPr>
          </a:p>
        </p:txBody>
      </p:sp>
      <p:sp>
        <p:nvSpPr>
          <p:cNvPr id="32780" name="Rectangle 15"/>
          <p:cNvSpPr>
            <a:spLocks noChangeArrowheads="1"/>
          </p:cNvSpPr>
          <p:nvPr/>
        </p:nvSpPr>
        <p:spPr bwMode="auto">
          <a:xfrm>
            <a:off x="381000" y="838200"/>
            <a:ext cx="8382000" cy="923330"/>
          </a:xfrm>
          <a:prstGeom prst="rect">
            <a:avLst/>
          </a:prstGeom>
          <a:noFill/>
          <a:ln w="9525">
            <a:noFill/>
            <a:miter lim="800000"/>
            <a:headEnd/>
            <a:tailEnd/>
          </a:ln>
        </p:spPr>
        <p:txBody>
          <a:bodyPr wrap="square">
            <a:spAutoFit/>
          </a:bodyPr>
          <a:lstStyle/>
          <a:p>
            <a:r>
              <a:rPr lang="en-US" dirty="0"/>
              <a:t>Q14. A 5 moles of an ideal gas expand </a:t>
            </a:r>
            <a:r>
              <a:rPr lang="en-US" dirty="0" err="1"/>
              <a:t>isobarically</a:t>
            </a:r>
            <a:r>
              <a:rPr lang="en-US" dirty="0"/>
              <a:t> from Ti = 25 °C to </a:t>
            </a:r>
            <a:r>
              <a:rPr lang="en-US" dirty="0" err="1"/>
              <a:t>Tf</a:t>
            </a:r>
            <a:r>
              <a:rPr lang="en-US" dirty="0"/>
              <a:t> = 75 °C. Calculate the work done by the gas during this process. </a:t>
            </a:r>
          </a:p>
          <a:p>
            <a:r>
              <a:rPr lang="pt-BR" dirty="0"/>
              <a:t>A) 2.1 x 103 J</a:t>
            </a:r>
            <a:endParaRPr lang="en-US" dirty="0">
              <a:latin typeface="+mn-lt"/>
            </a:endParaRPr>
          </a:p>
        </p:txBody>
      </p:sp>
      <p:grpSp>
        <p:nvGrpSpPr>
          <p:cNvPr id="16" name="Group 15"/>
          <p:cNvGrpSpPr/>
          <p:nvPr/>
        </p:nvGrpSpPr>
        <p:grpSpPr>
          <a:xfrm>
            <a:off x="381000" y="3027630"/>
            <a:ext cx="8763000" cy="1925370"/>
            <a:chOff x="381000" y="3027630"/>
            <a:chExt cx="8763000" cy="1925370"/>
          </a:xfrm>
        </p:grpSpPr>
        <p:sp>
          <p:nvSpPr>
            <p:cNvPr id="13" name="Rectangle 12"/>
            <p:cNvSpPr/>
            <p:nvPr/>
          </p:nvSpPr>
          <p:spPr>
            <a:xfrm>
              <a:off x="381000" y="3046274"/>
              <a:ext cx="5715000" cy="1477328"/>
            </a:xfrm>
            <a:prstGeom prst="rect">
              <a:avLst/>
            </a:prstGeom>
          </p:spPr>
          <p:txBody>
            <a:bodyPr wrap="square">
              <a:spAutoFit/>
            </a:bodyPr>
            <a:lstStyle/>
            <a:p>
              <a:r>
                <a:rPr lang="en-US" dirty="0">
                  <a:latin typeface="+mn-lt"/>
                </a:rPr>
                <a:t>Q16. </a:t>
              </a:r>
            </a:p>
            <a:p>
              <a:r>
                <a:rPr lang="en-US" dirty="0">
                  <a:latin typeface="+mn-lt"/>
                </a:rPr>
                <a:t>An ideal monatomic gas is taken through cycle A-&gt;B-&gt;C -&gt; A, shown in the </a:t>
              </a:r>
              <a:r>
                <a:rPr lang="en-US" i="1" dirty="0">
                  <a:latin typeface="+mn-lt"/>
                </a:rPr>
                <a:t>p-V diagram of Figure 3, where process B-&gt;C is isothermal. Calculate the net work done in one cycle. </a:t>
              </a:r>
              <a:endParaRPr lang="en-US" dirty="0">
                <a:latin typeface="+mn-lt"/>
              </a:endParaRPr>
            </a:p>
            <a:p>
              <a:r>
                <a:rPr lang="en-US" dirty="0">
                  <a:latin typeface="+mn-lt"/>
                </a:rPr>
                <a:t>A) 4088 J, on the gas </a:t>
              </a:r>
            </a:p>
          </p:txBody>
        </p:sp>
        <p:pic>
          <p:nvPicPr>
            <p:cNvPr id="118786" name="Picture 2"/>
            <p:cNvPicPr>
              <a:picLocks noChangeAspect="1" noChangeArrowheads="1"/>
            </p:cNvPicPr>
            <p:nvPr/>
          </p:nvPicPr>
          <p:blipFill>
            <a:blip r:embed="rId2" cstate="print"/>
            <a:srcRect/>
            <a:stretch>
              <a:fillRect/>
            </a:stretch>
          </p:blipFill>
          <p:spPr bwMode="auto">
            <a:xfrm>
              <a:off x="6934200" y="3027630"/>
              <a:ext cx="2209800" cy="1925370"/>
            </a:xfrm>
            <a:prstGeom prst="rect">
              <a:avLst/>
            </a:prstGeom>
            <a:noFill/>
            <a:ln w="9525">
              <a:noFill/>
              <a:miter lim="800000"/>
              <a:headEnd/>
              <a:tailEnd/>
            </a:ln>
            <a:effectLst/>
          </p:spPr>
        </p:pic>
      </p:grpSp>
      <p:sp>
        <p:nvSpPr>
          <p:cNvPr id="15" name="Rectangle 14"/>
          <p:cNvSpPr/>
          <p:nvPr/>
        </p:nvSpPr>
        <p:spPr>
          <a:xfrm>
            <a:off x="533400" y="5181600"/>
            <a:ext cx="8077200" cy="1200329"/>
          </a:xfrm>
          <a:prstGeom prst="rect">
            <a:avLst/>
          </a:prstGeom>
        </p:spPr>
        <p:txBody>
          <a:bodyPr wrap="square">
            <a:spAutoFit/>
          </a:bodyPr>
          <a:lstStyle/>
          <a:p>
            <a:r>
              <a:rPr lang="en-US" dirty="0">
                <a:latin typeface="+mn-lt"/>
              </a:rPr>
              <a:t>Q17. One mole of an ideal monatomic gas is initially at a pressure of 1.01 × 105 Pa, a temperature of 300 K, and has a volume of 1.00 L. It is compressed adiabatically to a volume of 0.0667 L. Calculate the magnitude of the work done during this process. </a:t>
            </a:r>
          </a:p>
          <a:p>
            <a:r>
              <a:rPr lang="en-US" dirty="0">
                <a:latin typeface="+mn-lt"/>
              </a:rPr>
              <a:t>A) 19.0 kJ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2667000" y="0"/>
            <a:ext cx="2590774" cy="707886"/>
          </a:xfrm>
          <a:prstGeom prst="rect">
            <a:avLst/>
          </a:prstGeom>
          <a:noFill/>
          <a:ln w="9525">
            <a:noFill/>
            <a:miter lim="800000"/>
            <a:headEnd/>
            <a:tailEnd/>
          </a:ln>
        </p:spPr>
        <p:txBody>
          <a:bodyPr wrap="none">
            <a:spAutoFit/>
          </a:bodyPr>
          <a:lstStyle/>
          <a:p>
            <a:pPr algn="ctr"/>
            <a:r>
              <a:rPr lang="en-US" sz="4000" dirty="0">
                <a:latin typeface="Calibri" pitchFamily="34" charset="0"/>
              </a:rPr>
              <a:t>T-102-Ch19</a:t>
            </a:r>
          </a:p>
        </p:txBody>
      </p:sp>
      <p:sp>
        <p:nvSpPr>
          <p:cNvPr id="2765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765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2" name="Rectangle 11"/>
          <p:cNvSpPr/>
          <p:nvPr/>
        </p:nvSpPr>
        <p:spPr>
          <a:xfrm>
            <a:off x="304800" y="732472"/>
            <a:ext cx="8458200" cy="923330"/>
          </a:xfrm>
          <a:prstGeom prst="rect">
            <a:avLst/>
          </a:prstGeom>
        </p:spPr>
        <p:txBody>
          <a:bodyPr wrap="square">
            <a:spAutoFit/>
          </a:bodyPr>
          <a:lstStyle/>
          <a:p>
            <a:r>
              <a:rPr lang="en-US" dirty="0"/>
              <a:t>Q13. A monatomic ideal gas at a pressure 1.01 x 105 Pa expands adiabatically to 3 times its initial volume. The new pressure is: </a:t>
            </a:r>
          </a:p>
          <a:p>
            <a:r>
              <a:rPr lang="pt-BR" dirty="0"/>
              <a:t>A) 1.62 x 104 Pa</a:t>
            </a:r>
            <a:endParaRPr lang="en-US" dirty="0">
              <a:latin typeface="+mn-lt"/>
            </a:endParaRPr>
          </a:p>
        </p:txBody>
      </p:sp>
      <p:sp>
        <p:nvSpPr>
          <p:cNvPr id="13" name="Rectangle 12"/>
          <p:cNvSpPr/>
          <p:nvPr/>
        </p:nvSpPr>
        <p:spPr>
          <a:xfrm>
            <a:off x="304800" y="1905000"/>
            <a:ext cx="8610600" cy="1477328"/>
          </a:xfrm>
          <a:prstGeom prst="rect">
            <a:avLst/>
          </a:prstGeom>
        </p:spPr>
        <p:txBody>
          <a:bodyPr wrap="square">
            <a:spAutoFit/>
          </a:bodyPr>
          <a:lstStyle/>
          <a:p>
            <a:r>
              <a:rPr lang="en-US" dirty="0">
                <a:latin typeface="+mn-lt"/>
              </a:rPr>
              <a:t> </a:t>
            </a:r>
            <a:r>
              <a:rPr lang="en-US" dirty="0"/>
              <a:t>Q14. Two mole of hydrogen gas at 27.00 </a:t>
            </a:r>
            <a:r>
              <a:rPr lang="en-US" dirty="0" err="1"/>
              <a:t>oC</a:t>
            </a:r>
            <a:r>
              <a:rPr lang="en-US" dirty="0"/>
              <a:t> are compressed through isobaric process to half of the initial volume. If we assume hydrogen to be an ideal gas, the final RMS speed of the hydrogen molecules is: (Molar mass of Hydrogen = 2.020 grams) </a:t>
            </a:r>
          </a:p>
          <a:p>
            <a:r>
              <a:rPr lang="en-US" dirty="0"/>
              <a:t>A) 1361 m/s</a:t>
            </a:r>
            <a:endParaRPr lang="en-US" dirty="0">
              <a:latin typeface="+mn-lt"/>
            </a:endParaRPr>
          </a:p>
        </p:txBody>
      </p:sp>
      <p:grpSp>
        <p:nvGrpSpPr>
          <p:cNvPr id="15" name="Group 14"/>
          <p:cNvGrpSpPr/>
          <p:nvPr/>
        </p:nvGrpSpPr>
        <p:grpSpPr>
          <a:xfrm>
            <a:off x="304800" y="2971800"/>
            <a:ext cx="8115300" cy="1889751"/>
            <a:chOff x="304800" y="3016577"/>
            <a:chExt cx="8115300" cy="1889751"/>
          </a:xfrm>
        </p:grpSpPr>
        <p:sp>
          <p:nvSpPr>
            <p:cNvPr id="14" name="Rectangle 13"/>
            <p:cNvSpPr/>
            <p:nvPr/>
          </p:nvSpPr>
          <p:spPr>
            <a:xfrm>
              <a:off x="304800" y="3429000"/>
              <a:ext cx="4572000" cy="1477328"/>
            </a:xfrm>
            <a:prstGeom prst="rect">
              <a:avLst/>
            </a:prstGeom>
          </p:spPr>
          <p:txBody>
            <a:bodyPr wrap="square">
              <a:spAutoFit/>
            </a:bodyPr>
            <a:lstStyle/>
            <a:p>
              <a:r>
                <a:rPr lang="en-US" dirty="0">
                  <a:latin typeface="+mn-lt"/>
                </a:rPr>
                <a:t>Q15. In the isothermal process shown in Figure 2 </a:t>
              </a:r>
              <a:r>
                <a:rPr lang="en-US" b="1" dirty="0">
                  <a:latin typeface="+mn-lt"/>
                </a:rPr>
                <a:t>the work done on 5.000 mole of monatomic ideal gas is 2275 J. Find the ratio of final to initial volumes.</a:t>
              </a:r>
            </a:p>
            <a:p>
              <a:r>
                <a:rPr lang="en-US" dirty="0">
                  <a:latin typeface="+mn-lt"/>
                </a:rPr>
                <a:t>A) 0.8332</a:t>
              </a:r>
            </a:p>
          </p:txBody>
        </p:sp>
        <p:pic>
          <p:nvPicPr>
            <p:cNvPr id="51203" name="Picture 3"/>
            <p:cNvPicPr>
              <a:picLocks noChangeAspect="1" noChangeArrowheads="1"/>
            </p:cNvPicPr>
            <p:nvPr/>
          </p:nvPicPr>
          <p:blipFill>
            <a:blip r:embed="rId2" cstate="print"/>
            <a:srcRect/>
            <a:stretch>
              <a:fillRect/>
            </a:stretch>
          </p:blipFill>
          <p:spPr bwMode="auto">
            <a:xfrm>
              <a:off x="6324600" y="3016577"/>
              <a:ext cx="2095500" cy="1555423"/>
            </a:xfrm>
            <a:prstGeom prst="rect">
              <a:avLst/>
            </a:prstGeom>
            <a:noFill/>
            <a:ln w="9525">
              <a:noFill/>
              <a:miter lim="800000"/>
              <a:headEnd/>
              <a:tailEnd/>
            </a:ln>
            <a:effectLst/>
          </p:spPr>
        </p:pic>
      </p:grpSp>
      <p:sp>
        <p:nvSpPr>
          <p:cNvPr id="16" name="Rectangle 15"/>
          <p:cNvSpPr/>
          <p:nvPr/>
        </p:nvSpPr>
        <p:spPr>
          <a:xfrm>
            <a:off x="304800" y="4800600"/>
            <a:ext cx="7772400" cy="2123658"/>
          </a:xfrm>
          <a:prstGeom prst="rect">
            <a:avLst/>
          </a:prstGeom>
        </p:spPr>
        <p:txBody>
          <a:bodyPr wrap="square">
            <a:spAutoFit/>
          </a:bodyPr>
          <a:lstStyle/>
          <a:p>
            <a:r>
              <a:rPr lang="en-US" sz="1600" dirty="0"/>
              <a:t>Q16. The internal Energy of a certain volume of gas enclosed in a container </a:t>
            </a:r>
            <a:r>
              <a:rPr lang="en-US" sz="1600" b="1" dirty="0"/>
              <a:t>DOES NOT depend on: </a:t>
            </a:r>
          </a:p>
          <a:p>
            <a:r>
              <a:rPr lang="en-US" sz="1600" dirty="0"/>
              <a:t>A) The shape of the container </a:t>
            </a:r>
          </a:p>
          <a:p>
            <a:r>
              <a:rPr lang="en-US" sz="1600" dirty="0"/>
              <a:t>B) The molecular mass of the gas </a:t>
            </a:r>
          </a:p>
          <a:p>
            <a:r>
              <a:rPr lang="en-US" sz="1600" dirty="0"/>
              <a:t>C) The temperature of the gas </a:t>
            </a:r>
          </a:p>
          <a:p>
            <a:r>
              <a:rPr lang="en-US" sz="1600" dirty="0"/>
              <a:t>D) The kinetic energy of the molecules of the gas </a:t>
            </a:r>
          </a:p>
          <a:p>
            <a:r>
              <a:rPr lang="en-US" sz="1600" dirty="0"/>
              <a:t>E) The number of atoms in a molecule of the gas </a:t>
            </a:r>
          </a:p>
          <a:p>
            <a:r>
              <a:rPr lang="en-US" sz="1600" dirty="0"/>
              <a:t>Solution: A) and B)</a:t>
            </a:r>
            <a:endParaRPr lang="en-US" sz="1600" dirty="0">
              <a:latin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2667000" y="0"/>
            <a:ext cx="2590774" cy="707886"/>
          </a:xfrm>
          <a:prstGeom prst="rect">
            <a:avLst/>
          </a:prstGeom>
          <a:noFill/>
          <a:ln w="9525">
            <a:noFill/>
            <a:miter lim="800000"/>
            <a:headEnd/>
            <a:tailEnd/>
          </a:ln>
        </p:spPr>
        <p:txBody>
          <a:bodyPr wrap="none">
            <a:spAutoFit/>
          </a:bodyPr>
          <a:lstStyle/>
          <a:p>
            <a:pPr algn="ctr"/>
            <a:r>
              <a:rPr lang="en-US" sz="4000" dirty="0">
                <a:latin typeface="Calibri" pitchFamily="34" charset="0"/>
              </a:rPr>
              <a:t>T-101-Ch19</a:t>
            </a:r>
          </a:p>
        </p:txBody>
      </p:sp>
      <p:sp>
        <p:nvSpPr>
          <p:cNvPr id="2969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9706" name="Rectangle 11"/>
          <p:cNvSpPr>
            <a:spLocks noChangeArrowheads="1"/>
          </p:cNvSpPr>
          <p:nvPr/>
        </p:nvSpPr>
        <p:spPr bwMode="auto">
          <a:xfrm>
            <a:off x="381000" y="609600"/>
            <a:ext cx="8382000" cy="1200329"/>
          </a:xfrm>
          <a:prstGeom prst="rect">
            <a:avLst/>
          </a:prstGeom>
          <a:noFill/>
          <a:ln w="9525">
            <a:noFill/>
            <a:miter lim="800000"/>
            <a:headEnd/>
            <a:tailEnd/>
          </a:ln>
        </p:spPr>
        <p:txBody>
          <a:bodyPr>
            <a:spAutoFit/>
          </a:bodyPr>
          <a:lstStyle/>
          <a:p>
            <a:r>
              <a:rPr lang="en-US" dirty="0"/>
              <a:t>Q13. A sample of argon gas (molar mass 40 g) is at four times the absolute temperature of a sample of hydrogen gas (molar mass 2.0 g). The ratio of the </a:t>
            </a:r>
            <a:r>
              <a:rPr lang="en-US" dirty="0" err="1"/>
              <a:t>rms</a:t>
            </a:r>
            <a:r>
              <a:rPr lang="en-US" dirty="0"/>
              <a:t> speed of the argon molecules to that of the hydrogen molecules is</a:t>
            </a:r>
          </a:p>
          <a:p>
            <a:r>
              <a:rPr lang="en-US" dirty="0"/>
              <a:t>A) 1/√5</a:t>
            </a:r>
            <a:endParaRPr lang="en-US" dirty="0">
              <a:latin typeface="+mn-lt"/>
            </a:endParaRPr>
          </a:p>
        </p:txBody>
      </p:sp>
      <p:sp>
        <p:nvSpPr>
          <p:cNvPr id="29707" name="Rectangle 12"/>
          <p:cNvSpPr>
            <a:spLocks noChangeArrowheads="1"/>
          </p:cNvSpPr>
          <p:nvPr/>
        </p:nvSpPr>
        <p:spPr bwMode="auto">
          <a:xfrm>
            <a:off x="381000" y="1981200"/>
            <a:ext cx="8229600" cy="923330"/>
          </a:xfrm>
          <a:prstGeom prst="rect">
            <a:avLst/>
          </a:prstGeom>
          <a:noFill/>
          <a:ln w="9525">
            <a:noFill/>
            <a:miter lim="800000"/>
            <a:headEnd/>
            <a:tailEnd/>
          </a:ln>
        </p:spPr>
        <p:txBody>
          <a:bodyPr>
            <a:spAutoFit/>
          </a:bodyPr>
          <a:lstStyle/>
          <a:p>
            <a:r>
              <a:rPr lang="en-US" dirty="0"/>
              <a:t>Q14. When work is done on an ideal gas of </a:t>
            </a:r>
            <a:r>
              <a:rPr lang="en-US" i="1" dirty="0"/>
              <a:t>N diatomic molecules in thermal insulation the </a:t>
            </a:r>
            <a:r>
              <a:rPr lang="en-US" dirty="0"/>
              <a:t>temperature increases by (where W is the magnitude of the work)</a:t>
            </a:r>
          </a:p>
          <a:p>
            <a:r>
              <a:rPr lang="en-US" dirty="0"/>
              <a:t>A) 2W/5Nk</a:t>
            </a:r>
            <a:endParaRPr lang="en-US" dirty="0">
              <a:latin typeface="+mn-lt"/>
            </a:endParaRPr>
          </a:p>
        </p:txBody>
      </p:sp>
      <p:sp>
        <p:nvSpPr>
          <p:cNvPr id="15" name="Rectangle 14"/>
          <p:cNvSpPr/>
          <p:nvPr/>
        </p:nvSpPr>
        <p:spPr>
          <a:xfrm>
            <a:off x="381000" y="3219271"/>
            <a:ext cx="8229600" cy="1200329"/>
          </a:xfrm>
          <a:prstGeom prst="rect">
            <a:avLst/>
          </a:prstGeom>
        </p:spPr>
        <p:txBody>
          <a:bodyPr wrap="square">
            <a:spAutoFit/>
          </a:bodyPr>
          <a:lstStyle/>
          <a:p>
            <a:r>
              <a:rPr lang="en-US" dirty="0"/>
              <a:t>Q15. A 7.8 moles of an ideal gas is at an initial temperature of 24 0C and has an initial volume of 0.04 m3. The gas expands adiabatically to a volume of 0.08 m3. Calculate the work done by the gas during this expansion. (γ = 1.67)</a:t>
            </a:r>
          </a:p>
          <a:p>
            <a:r>
              <a:rPr lang="en-US" dirty="0"/>
              <a:t>A) 11 kJ</a:t>
            </a:r>
            <a:endParaRPr lang="en-US" dirty="0">
              <a:latin typeface="+mn-lt"/>
            </a:endParaRPr>
          </a:p>
        </p:txBody>
      </p:sp>
      <p:grpSp>
        <p:nvGrpSpPr>
          <p:cNvPr id="17" name="Group 16"/>
          <p:cNvGrpSpPr/>
          <p:nvPr/>
        </p:nvGrpSpPr>
        <p:grpSpPr>
          <a:xfrm>
            <a:off x="381000" y="4419600"/>
            <a:ext cx="8729155" cy="2362200"/>
            <a:chOff x="381000" y="4419600"/>
            <a:chExt cx="8729155" cy="2362200"/>
          </a:xfrm>
        </p:grpSpPr>
        <p:sp>
          <p:nvSpPr>
            <p:cNvPr id="16" name="Rectangle 15"/>
            <p:cNvSpPr/>
            <p:nvPr/>
          </p:nvSpPr>
          <p:spPr>
            <a:xfrm>
              <a:off x="381000" y="4667071"/>
              <a:ext cx="5791200" cy="1200329"/>
            </a:xfrm>
            <a:prstGeom prst="rect">
              <a:avLst/>
            </a:prstGeom>
          </p:spPr>
          <p:txBody>
            <a:bodyPr wrap="square">
              <a:spAutoFit/>
            </a:bodyPr>
            <a:lstStyle/>
            <a:p>
              <a:r>
                <a:rPr lang="en-US" dirty="0"/>
                <a:t>Q16. A 9.0 g of helium gas undergoes a cyclic process as shown Figure 3. Find the </a:t>
              </a:r>
              <a:r>
                <a:rPr lang="en-US" dirty="0" err="1"/>
                <a:t>workdone</a:t>
              </a:r>
              <a:r>
                <a:rPr lang="en-US" dirty="0"/>
                <a:t> in the process from point B → C. (molar mass of helium is 4.0 g/mole)</a:t>
              </a:r>
            </a:p>
            <a:p>
              <a:r>
                <a:rPr lang="en-US" dirty="0"/>
                <a:t>A) 19 kJ</a:t>
              </a:r>
              <a:endParaRPr lang="en-US" dirty="0">
                <a:latin typeface="+mn-lt"/>
              </a:endParaRPr>
            </a:p>
          </p:txBody>
        </p:sp>
        <p:pic>
          <p:nvPicPr>
            <p:cNvPr id="53250" name="Picture 2"/>
            <p:cNvPicPr>
              <a:picLocks noChangeAspect="1" noChangeArrowheads="1"/>
            </p:cNvPicPr>
            <p:nvPr/>
          </p:nvPicPr>
          <p:blipFill>
            <a:blip r:embed="rId2" cstate="print"/>
            <a:srcRect/>
            <a:stretch>
              <a:fillRect/>
            </a:stretch>
          </p:blipFill>
          <p:spPr bwMode="auto">
            <a:xfrm>
              <a:off x="6324600" y="4419600"/>
              <a:ext cx="2785555" cy="2362200"/>
            </a:xfrm>
            <a:prstGeom prst="rect">
              <a:avLst/>
            </a:prstGeom>
            <a:noFill/>
            <a:ln w="9525">
              <a:noFill/>
              <a:miter lim="800000"/>
              <a:headEnd/>
              <a:tailEnd/>
            </a:ln>
            <a:effec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
          <p:cNvGrpSpPr>
            <a:grpSpLocks/>
          </p:cNvGrpSpPr>
          <p:nvPr/>
        </p:nvGrpSpPr>
        <p:grpSpPr bwMode="auto">
          <a:xfrm>
            <a:off x="6705600" y="990600"/>
            <a:ext cx="2286000" cy="2514600"/>
            <a:chOff x="5257800" y="1905000"/>
            <a:chExt cx="2286000" cy="2514600"/>
          </a:xfrm>
        </p:grpSpPr>
        <p:sp>
          <p:nvSpPr>
            <p:cNvPr id="5" name="Rectangle 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9"/>
          <p:cNvGrpSpPr>
            <a:grpSpLocks/>
          </p:cNvGrpSpPr>
          <p:nvPr/>
        </p:nvGrpSpPr>
        <p:grpSpPr bwMode="auto">
          <a:xfrm>
            <a:off x="7010400" y="1143000"/>
            <a:ext cx="1676400" cy="838200"/>
            <a:chOff x="5562600" y="2057400"/>
            <a:chExt cx="1676400" cy="838200"/>
          </a:xfrm>
        </p:grpSpPr>
        <p:sp>
          <p:nvSpPr>
            <p:cNvPr id="8" name="Rectangle 7"/>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 name="Oval 11"/>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6705600" y="32004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val 29"/>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val 30"/>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Oval 36"/>
          <p:cNvSpPr/>
          <p:nvPr/>
        </p:nvSpPr>
        <p:spPr>
          <a:xfrm>
            <a:off x="7543800" y="1981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7467600"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val 38"/>
          <p:cNvSpPr/>
          <p:nvPr/>
        </p:nvSpPr>
        <p:spPr>
          <a:xfrm>
            <a:off x="75438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Oval 39"/>
          <p:cNvSpPr/>
          <p:nvPr/>
        </p:nvSpPr>
        <p:spPr>
          <a:xfrm>
            <a:off x="74676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Oval 40"/>
          <p:cNvSpPr/>
          <p:nvPr/>
        </p:nvSpPr>
        <p:spPr>
          <a:xfrm>
            <a:off x="82296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Oval 41"/>
          <p:cNvSpPr/>
          <p:nvPr/>
        </p:nvSpPr>
        <p:spPr>
          <a:xfrm>
            <a:off x="81534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Oval 42"/>
          <p:cNvSpPr/>
          <p:nvPr/>
        </p:nvSpPr>
        <p:spPr>
          <a:xfrm>
            <a:off x="8229600" y="2286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Oval 43"/>
          <p:cNvSpPr/>
          <p:nvPr/>
        </p:nvSpPr>
        <p:spPr>
          <a:xfrm>
            <a:off x="8153400" y="2743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7239000" y="11430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Title 7"/>
          <p:cNvSpPr txBox="1">
            <a:spLocks/>
          </p:cNvSpPr>
          <p:nvPr/>
        </p:nvSpPr>
        <p:spPr>
          <a:xfrm>
            <a:off x="0" y="0"/>
            <a:ext cx="8229600" cy="1020763"/>
          </a:xfrm>
          <a:prstGeom prst="rect">
            <a:avLst/>
          </a:prstGeom>
          <a:ln>
            <a:noFill/>
          </a:ln>
        </p:spPr>
        <p:txBody>
          <a:bodyPr/>
          <a:lstStyle/>
          <a:p>
            <a:pPr algn="ctr" fontAlgn="auto">
              <a:spcBef>
                <a:spcPts val="0"/>
              </a:spcBef>
              <a:spcAft>
                <a:spcPts val="0"/>
              </a:spcAft>
              <a:defRPr/>
            </a:pPr>
            <a:r>
              <a:rPr lang="en-US" sz="3600" b="1" u="sng" dirty="0">
                <a:solidFill>
                  <a:srgbClr val="0000FF"/>
                </a:solidFill>
                <a:latin typeface="Comic Sans MS" pitchFamily="66" charset="0"/>
                <a:ea typeface="+mj-ea"/>
                <a:cs typeface="+mn-cs"/>
              </a:rPr>
              <a:t>Fact of 1 mole =Molar mass (M)</a:t>
            </a:r>
            <a:endParaRPr lang="en-US" sz="3600" b="1" u="sng" dirty="0">
              <a:solidFill>
                <a:srgbClr val="00B0F0"/>
              </a:solidFill>
              <a:latin typeface="+mj-lt"/>
              <a:ea typeface="+mj-ea"/>
              <a:cs typeface="+mj-cs"/>
            </a:endParaRPr>
          </a:p>
        </p:txBody>
      </p:sp>
      <p:sp>
        <p:nvSpPr>
          <p:cNvPr id="58" name="Rectangle 57"/>
          <p:cNvSpPr>
            <a:spLocks noChangeArrowheads="1"/>
          </p:cNvSpPr>
          <p:nvPr/>
        </p:nvSpPr>
        <p:spPr bwMode="auto">
          <a:xfrm>
            <a:off x="990600" y="838200"/>
            <a:ext cx="5105400" cy="2308324"/>
          </a:xfrm>
          <a:prstGeom prst="rect">
            <a:avLst/>
          </a:prstGeom>
          <a:noFill/>
          <a:ln w="9525">
            <a:noFill/>
            <a:miter lim="800000"/>
            <a:headEnd/>
            <a:tailEnd/>
          </a:ln>
        </p:spPr>
        <p:txBody>
          <a:bodyPr wrap="square">
            <a:spAutoFit/>
          </a:bodyPr>
          <a:lstStyle/>
          <a:p>
            <a:r>
              <a:rPr lang="en-US" b="1" dirty="0">
                <a:latin typeface="Comic Sans MS" pitchFamily="66" charset="0"/>
              </a:rPr>
              <a:t>Molar mass (M) = gram representation of its molecular weight</a:t>
            </a:r>
          </a:p>
          <a:p>
            <a:endParaRPr lang="en-US" b="1" dirty="0">
              <a:latin typeface="Comic Sans MS" pitchFamily="66" charset="0"/>
            </a:endParaRPr>
          </a:p>
          <a:p>
            <a:r>
              <a:rPr lang="en-US" b="1" dirty="0">
                <a:latin typeface="Comic Sans MS" pitchFamily="66" charset="0"/>
              </a:rPr>
              <a:t>For example: </a:t>
            </a:r>
          </a:p>
          <a:p>
            <a:pPr algn="ctr"/>
            <a:r>
              <a:rPr lang="en-US" b="1" dirty="0">
                <a:latin typeface="Comic Sans MS" pitchFamily="66" charset="0"/>
              </a:rPr>
              <a:t>1 mole of H</a:t>
            </a:r>
            <a:r>
              <a:rPr lang="en-US" b="1" baseline="-25000" dirty="0">
                <a:latin typeface="Comic Sans MS" pitchFamily="66" charset="0"/>
              </a:rPr>
              <a:t>2</a:t>
            </a:r>
            <a:r>
              <a:rPr lang="en-US" b="1" dirty="0">
                <a:latin typeface="Comic Sans MS" pitchFamily="66" charset="0"/>
              </a:rPr>
              <a:t> = 2 g</a:t>
            </a:r>
          </a:p>
          <a:p>
            <a:pPr algn="ctr"/>
            <a:r>
              <a:rPr lang="en-US" b="1" dirty="0">
                <a:latin typeface="Comic Sans MS" pitchFamily="66" charset="0"/>
              </a:rPr>
              <a:t>1 mole of He = 4 g</a:t>
            </a:r>
          </a:p>
          <a:p>
            <a:pPr algn="ctr"/>
            <a:r>
              <a:rPr lang="en-US" b="1" dirty="0">
                <a:latin typeface="Comic Sans MS" pitchFamily="66" charset="0"/>
              </a:rPr>
              <a:t>1 mole of O</a:t>
            </a:r>
            <a:r>
              <a:rPr lang="en-US" b="1" baseline="-25000" dirty="0">
                <a:latin typeface="Comic Sans MS" pitchFamily="66" charset="0"/>
              </a:rPr>
              <a:t>2</a:t>
            </a:r>
            <a:r>
              <a:rPr lang="en-US" b="1" dirty="0">
                <a:latin typeface="Comic Sans MS" pitchFamily="66" charset="0"/>
              </a:rPr>
              <a:t> = 32 g </a:t>
            </a:r>
          </a:p>
          <a:p>
            <a:pPr algn="ctr"/>
            <a:r>
              <a:rPr lang="en-US" b="1" dirty="0">
                <a:latin typeface="Comic Sans MS" pitchFamily="66" charset="0"/>
              </a:rPr>
              <a:t>1 mole of H</a:t>
            </a:r>
            <a:r>
              <a:rPr lang="en-US" b="1" baseline="-25000" dirty="0">
                <a:latin typeface="Comic Sans MS" pitchFamily="66" charset="0"/>
              </a:rPr>
              <a:t>2</a:t>
            </a:r>
            <a:r>
              <a:rPr lang="en-US" b="1" dirty="0">
                <a:latin typeface="Comic Sans MS" pitchFamily="66" charset="0"/>
              </a:rPr>
              <a:t>O = 18 g </a:t>
            </a:r>
          </a:p>
        </p:txBody>
      </p:sp>
      <p:sp>
        <p:nvSpPr>
          <p:cNvPr id="56" name="Rectangle 55"/>
          <p:cNvSpPr/>
          <p:nvPr/>
        </p:nvSpPr>
        <p:spPr>
          <a:xfrm>
            <a:off x="533400" y="3048000"/>
            <a:ext cx="5791200" cy="923330"/>
          </a:xfrm>
          <a:prstGeom prst="rect">
            <a:avLst/>
          </a:prstGeom>
        </p:spPr>
        <p:txBody>
          <a:bodyPr wrap="square">
            <a:spAutoFit/>
          </a:bodyPr>
          <a:lstStyle/>
          <a:p>
            <a:r>
              <a:rPr lang="en-US" b="1" dirty="0">
                <a:latin typeface="Comic Sans MS" pitchFamily="66" charset="0"/>
              </a:rPr>
              <a:t>1 mole of any gas contains 6.02x10</a:t>
            </a:r>
            <a:r>
              <a:rPr lang="en-US" b="1" baseline="30000" dirty="0">
                <a:latin typeface="Comic Sans MS" pitchFamily="66" charset="0"/>
              </a:rPr>
              <a:t>23</a:t>
            </a:r>
            <a:r>
              <a:rPr lang="en-US" b="1" dirty="0">
                <a:latin typeface="Comic Sans MS" pitchFamily="66" charset="0"/>
              </a:rPr>
              <a:t> molecules. </a:t>
            </a:r>
          </a:p>
          <a:p>
            <a:endParaRPr lang="en-US" b="1" dirty="0">
              <a:latin typeface="Comic Sans MS" pitchFamily="66" charset="0"/>
            </a:endParaRPr>
          </a:p>
          <a:p>
            <a:r>
              <a:rPr lang="en-US" b="1" dirty="0">
                <a:latin typeface="Comic Sans MS" pitchFamily="66" charset="0"/>
              </a:rPr>
              <a:t>Avogadro's number (N</a:t>
            </a:r>
            <a:r>
              <a:rPr lang="en-US" b="1" baseline="-25000" dirty="0">
                <a:latin typeface="Comic Sans MS" pitchFamily="66" charset="0"/>
              </a:rPr>
              <a:t>A</a:t>
            </a:r>
            <a:r>
              <a:rPr lang="en-US" b="1" dirty="0">
                <a:latin typeface="Comic Sans MS" pitchFamily="66" charset="0"/>
              </a:rPr>
              <a:t> ) = 6.02x10</a:t>
            </a:r>
            <a:r>
              <a:rPr lang="en-US" b="1" baseline="30000" dirty="0">
                <a:latin typeface="Comic Sans MS" pitchFamily="66" charset="0"/>
              </a:rPr>
              <a:t>23</a:t>
            </a:r>
            <a:endParaRPr lang="en-US" dirty="0">
              <a:latin typeface="Calibri" pitchFamily="34" charset="0"/>
            </a:endParaRPr>
          </a:p>
        </p:txBody>
      </p:sp>
      <p:sp>
        <p:nvSpPr>
          <p:cNvPr id="55" name="Rectangle 54"/>
          <p:cNvSpPr/>
          <p:nvPr/>
        </p:nvSpPr>
        <p:spPr>
          <a:xfrm>
            <a:off x="1104900" y="4028893"/>
            <a:ext cx="6019800" cy="1477328"/>
          </a:xfrm>
          <a:prstGeom prst="rect">
            <a:avLst/>
          </a:prstGeom>
        </p:spPr>
        <p:txBody>
          <a:bodyPr wrap="square">
            <a:spAutoFit/>
          </a:bodyPr>
          <a:lstStyle/>
          <a:p>
            <a:pPr algn="ctr"/>
            <a:r>
              <a:rPr lang="en-US" b="1" dirty="0">
                <a:latin typeface="Comic Sans MS" pitchFamily="66" charset="0"/>
              </a:rPr>
              <a:t>1 mole of H</a:t>
            </a:r>
            <a:r>
              <a:rPr lang="en-US" b="1" baseline="-25000" dirty="0">
                <a:latin typeface="Comic Sans MS" pitchFamily="66" charset="0"/>
              </a:rPr>
              <a:t>2</a:t>
            </a:r>
            <a:r>
              <a:rPr lang="en-US" b="1" dirty="0">
                <a:latin typeface="Comic Sans MS" pitchFamily="66" charset="0"/>
              </a:rPr>
              <a:t> = 2 g = 6.02x10</a:t>
            </a:r>
            <a:r>
              <a:rPr lang="en-US" b="1" baseline="30000" dirty="0">
                <a:latin typeface="Comic Sans MS" pitchFamily="66" charset="0"/>
              </a:rPr>
              <a:t>23</a:t>
            </a:r>
            <a:r>
              <a:rPr lang="en-US" b="1" dirty="0">
                <a:latin typeface="Comic Sans MS" pitchFamily="66" charset="0"/>
              </a:rPr>
              <a:t> H</a:t>
            </a:r>
            <a:r>
              <a:rPr lang="en-US" b="1" baseline="-25000" dirty="0">
                <a:latin typeface="Comic Sans MS" pitchFamily="66" charset="0"/>
              </a:rPr>
              <a:t>2</a:t>
            </a:r>
            <a:r>
              <a:rPr lang="en-US" b="1" dirty="0">
                <a:latin typeface="Comic Sans MS" pitchFamily="66" charset="0"/>
              </a:rPr>
              <a:t> molecules</a:t>
            </a:r>
          </a:p>
          <a:p>
            <a:pPr algn="ctr"/>
            <a:r>
              <a:rPr lang="en-US" b="1" dirty="0">
                <a:latin typeface="Comic Sans MS" pitchFamily="66" charset="0"/>
              </a:rPr>
              <a:t>1 mole of He = 4 g = 6.02x10</a:t>
            </a:r>
            <a:r>
              <a:rPr lang="en-US" b="1" baseline="30000" dirty="0">
                <a:latin typeface="Comic Sans MS" pitchFamily="66" charset="0"/>
              </a:rPr>
              <a:t>23</a:t>
            </a:r>
            <a:r>
              <a:rPr lang="en-US" b="1" dirty="0">
                <a:latin typeface="Comic Sans MS" pitchFamily="66" charset="0"/>
              </a:rPr>
              <a:t> He atoms</a:t>
            </a:r>
          </a:p>
          <a:p>
            <a:pPr algn="ctr"/>
            <a:r>
              <a:rPr lang="en-US" b="1" dirty="0">
                <a:latin typeface="Comic Sans MS" pitchFamily="66" charset="0"/>
              </a:rPr>
              <a:t>1 mole of O</a:t>
            </a:r>
            <a:r>
              <a:rPr lang="en-US" b="1" baseline="-25000" dirty="0">
                <a:latin typeface="Comic Sans MS" pitchFamily="66" charset="0"/>
              </a:rPr>
              <a:t>2</a:t>
            </a:r>
            <a:r>
              <a:rPr lang="en-US" b="1" dirty="0">
                <a:latin typeface="Comic Sans MS" pitchFamily="66" charset="0"/>
              </a:rPr>
              <a:t> = 32 g = 6.02x10</a:t>
            </a:r>
            <a:r>
              <a:rPr lang="en-US" b="1" baseline="30000" dirty="0">
                <a:latin typeface="Comic Sans MS" pitchFamily="66" charset="0"/>
              </a:rPr>
              <a:t>23</a:t>
            </a:r>
            <a:r>
              <a:rPr lang="en-US" b="1" dirty="0">
                <a:latin typeface="Comic Sans MS" pitchFamily="66" charset="0"/>
              </a:rPr>
              <a:t> O</a:t>
            </a:r>
            <a:r>
              <a:rPr lang="en-US" b="1" baseline="-25000" dirty="0">
                <a:latin typeface="Comic Sans MS" pitchFamily="66" charset="0"/>
              </a:rPr>
              <a:t>2</a:t>
            </a:r>
            <a:r>
              <a:rPr lang="en-US" b="1" dirty="0">
                <a:latin typeface="Comic Sans MS" pitchFamily="66" charset="0"/>
              </a:rPr>
              <a:t> molecules</a:t>
            </a:r>
          </a:p>
          <a:p>
            <a:pPr algn="ctr"/>
            <a:r>
              <a:rPr lang="en-US" b="1" dirty="0">
                <a:latin typeface="Comic Sans MS" pitchFamily="66" charset="0"/>
              </a:rPr>
              <a:t>1 mole of N</a:t>
            </a:r>
            <a:r>
              <a:rPr lang="en-US" b="1" baseline="-25000" dirty="0">
                <a:latin typeface="Comic Sans MS" pitchFamily="66" charset="0"/>
              </a:rPr>
              <a:t>2</a:t>
            </a:r>
            <a:r>
              <a:rPr lang="en-US" b="1" dirty="0">
                <a:latin typeface="Comic Sans MS" pitchFamily="66" charset="0"/>
              </a:rPr>
              <a:t> = 28 g = 6.02x10</a:t>
            </a:r>
            <a:r>
              <a:rPr lang="en-US" b="1" baseline="30000" dirty="0">
                <a:latin typeface="Comic Sans MS" pitchFamily="66" charset="0"/>
              </a:rPr>
              <a:t>23</a:t>
            </a:r>
            <a:r>
              <a:rPr lang="en-US" b="1" dirty="0">
                <a:latin typeface="Comic Sans MS" pitchFamily="66" charset="0"/>
              </a:rPr>
              <a:t> N</a:t>
            </a:r>
            <a:r>
              <a:rPr lang="en-US" b="1" baseline="-25000" dirty="0">
                <a:latin typeface="Comic Sans MS" pitchFamily="66" charset="0"/>
              </a:rPr>
              <a:t>2</a:t>
            </a:r>
            <a:r>
              <a:rPr lang="en-US" b="1" dirty="0">
                <a:latin typeface="Comic Sans MS" pitchFamily="66" charset="0"/>
              </a:rPr>
              <a:t> molecules</a:t>
            </a:r>
          </a:p>
          <a:p>
            <a:pPr algn="ctr"/>
            <a:r>
              <a:rPr lang="en-US" b="1" dirty="0">
                <a:latin typeface="Comic Sans MS" pitchFamily="66" charset="0"/>
              </a:rPr>
              <a:t>1 mole of H</a:t>
            </a:r>
            <a:r>
              <a:rPr lang="en-US" b="1" baseline="-25000" dirty="0">
                <a:latin typeface="Comic Sans MS" pitchFamily="66" charset="0"/>
              </a:rPr>
              <a:t>2</a:t>
            </a:r>
            <a:r>
              <a:rPr lang="en-US" b="1" dirty="0">
                <a:latin typeface="Comic Sans MS" pitchFamily="66" charset="0"/>
              </a:rPr>
              <a:t>O = 18 g = 6.02x10</a:t>
            </a:r>
            <a:r>
              <a:rPr lang="en-US" b="1" baseline="30000" dirty="0">
                <a:latin typeface="Comic Sans MS" pitchFamily="66" charset="0"/>
              </a:rPr>
              <a:t>23</a:t>
            </a:r>
            <a:r>
              <a:rPr lang="en-US" b="1" dirty="0">
                <a:latin typeface="Comic Sans MS" pitchFamily="66" charset="0"/>
              </a:rPr>
              <a:t> H</a:t>
            </a:r>
            <a:r>
              <a:rPr lang="en-US" b="1" baseline="-25000" dirty="0">
                <a:latin typeface="Comic Sans MS" pitchFamily="66" charset="0"/>
              </a:rPr>
              <a:t>2</a:t>
            </a:r>
            <a:r>
              <a:rPr lang="en-US" b="1" dirty="0">
                <a:latin typeface="Comic Sans MS" pitchFamily="66" charset="0"/>
              </a:rPr>
              <a:t>O molecules</a:t>
            </a:r>
          </a:p>
        </p:txBody>
      </p:sp>
      <p:grpSp>
        <p:nvGrpSpPr>
          <p:cNvPr id="60" name="Group 59"/>
          <p:cNvGrpSpPr/>
          <p:nvPr/>
        </p:nvGrpSpPr>
        <p:grpSpPr>
          <a:xfrm>
            <a:off x="990600" y="5670430"/>
            <a:ext cx="6455613" cy="1006595"/>
            <a:chOff x="990600" y="5670430"/>
            <a:chExt cx="6455613" cy="1006595"/>
          </a:xfrm>
        </p:grpSpPr>
        <p:sp>
          <p:nvSpPr>
            <p:cNvPr id="57" name="TextBox 56"/>
            <p:cNvSpPr txBox="1"/>
            <p:nvPr/>
          </p:nvSpPr>
          <p:spPr>
            <a:xfrm>
              <a:off x="990600" y="5670430"/>
              <a:ext cx="6455613" cy="369332"/>
            </a:xfrm>
            <a:prstGeom prst="rect">
              <a:avLst/>
            </a:prstGeom>
            <a:noFill/>
          </p:spPr>
          <p:txBody>
            <a:bodyPr wrap="none" rtlCol="0">
              <a:spAutoFit/>
            </a:bodyPr>
            <a:lstStyle/>
            <a:p>
              <a:r>
                <a:rPr lang="en-US" b="1" dirty="0">
                  <a:solidFill>
                    <a:srgbClr val="FF0000"/>
                  </a:solidFill>
                </a:rPr>
                <a:t>If a gas has “n” mole, “m” gram mass and “N” molecules</a:t>
              </a:r>
            </a:p>
          </p:txBody>
        </p:sp>
        <p:graphicFrame>
          <p:nvGraphicFramePr>
            <p:cNvPr id="59" name="Object 7"/>
            <p:cNvGraphicFramePr>
              <a:graphicFrameLocks noChangeAspect="1"/>
            </p:cNvGraphicFramePr>
            <p:nvPr>
              <p:extLst>
                <p:ext uri="{D42A27DB-BD31-4B8C-83A1-F6EECF244321}">
                  <p14:modId xmlns:p14="http://schemas.microsoft.com/office/powerpoint/2010/main" val="447198151"/>
                </p:ext>
              </p:extLst>
            </p:nvPr>
          </p:nvGraphicFramePr>
          <p:xfrm>
            <a:off x="2465388" y="6093894"/>
            <a:ext cx="1192212" cy="583131"/>
          </p:xfrm>
          <a:graphic>
            <a:graphicData uri="http://schemas.openxmlformats.org/presentationml/2006/ole">
              <mc:AlternateContent xmlns:mc="http://schemas.openxmlformats.org/markup-compatibility/2006">
                <mc:Choice xmlns:v="urn:schemas-microsoft-com:vml" Requires="v">
                  <p:oleObj spid="_x0000_s1027" name="Equation" r:id="rId4" imgW="838080" imgH="431640" progId="Equation.3">
                    <p:embed/>
                  </p:oleObj>
                </mc:Choice>
                <mc:Fallback>
                  <p:oleObj name="Equation" r:id="rId4" imgW="838080" imgH="431640" progId="Equation.3">
                    <p:embed/>
                    <p:pic>
                      <p:nvPicPr>
                        <p:cNvPr id="59"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5388" y="6093894"/>
                          <a:ext cx="1192212" cy="583131"/>
                        </a:xfrm>
                        <a:prstGeom prst="rect">
                          <a:avLst/>
                        </a:prstGeom>
                        <a:noFill/>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1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1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14"/>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15"/>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16"/>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17"/>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18"/>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19"/>
                                        </p:tgtEl>
                                        <p:attrNameLst>
                                          <p:attrName>ppt_x</p:attrName>
                                          <p:attrName>ppt_y</p:attrName>
                                        </p:attrNameLst>
                                      </p:cBhvr>
                                      <p:rCtr x="31" y="16"/>
                                    </p:animMotion>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0"/>
                                        <p:tgtEl>
                                          <p:spTgt spid="20"/>
                                        </p:tgtEl>
                                      </p:cBhvr>
                                    </p:animEffect>
                                  </p:childTnLst>
                                </p:cTn>
                              </p:par>
                            </p:childTnLst>
                          </p:cTn>
                        </p:par>
                        <p:par>
                          <p:cTn id="26" fill="hold">
                            <p:stCondLst>
                              <p:cond delay="5000"/>
                            </p:stCondLst>
                            <p:childTnLst>
                              <p:par>
                                <p:cTn id="27" presetID="1" presetClass="exit" presetSubtype="0" fill="hold" nodeType="after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0" dur="1000" fill="hold"/>
                                        <p:tgtEl>
                                          <p:spTgt spid="29"/>
                                        </p:tgtEl>
                                        <p:attrNameLst>
                                          <p:attrName>ppt_x</p:attrName>
                                          <p:attrName>ppt_y</p:attrName>
                                        </p:attrNameLst>
                                      </p:cBhvr>
                                    </p:animMotion>
                                  </p:childTnLst>
                                </p:cTn>
                              </p:par>
                              <p:par>
                                <p:cTn id="61"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62" dur="1000" fill="hold"/>
                                        <p:tgtEl>
                                          <p:spTgt spid="30"/>
                                        </p:tgtEl>
                                        <p:attrNameLst>
                                          <p:attrName>ppt_x</p:attrName>
                                          <p:attrName>ppt_y</p:attrName>
                                        </p:attrNameLst>
                                      </p:cBhvr>
                                    </p:animMotion>
                                  </p:childTnLst>
                                </p:cTn>
                              </p:par>
                              <p:par>
                                <p:cTn id="63"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64" dur="1000" fill="hold"/>
                                        <p:tgtEl>
                                          <p:spTgt spid="31"/>
                                        </p:tgtEl>
                                        <p:attrNameLst>
                                          <p:attrName>ppt_x</p:attrName>
                                          <p:attrName>ppt_y</p:attrName>
                                        </p:attrNameLst>
                                      </p:cBhvr>
                                      <p:rCtr x="8" y="62"/>
                                    </p:animMotion>
                                  </p:childTnLst>
                                </p:cTn>
                              </p:par>
                              <p:par>
                                <p:cTn id="65"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66" dur="1000" fill="hold"/>
                                        <p:tgtEl>
                                          <p:spTgt spid="32"/>
                                        </p:tgtEl>
                                        <p:attrNameLst>
                                          <p:attrName>ppt_x</p:attrName>
                                          <p:attrName>ppt_y</p:attrName>
                                        </p:attrNameLst>
                                      </p:cBhvr>
                                      <p:rCtr x="28" y="15"/>
                                    </p:animMotion>
                                  </p:childTnLst>
                                </p:cTn>
                              </p:par>
                              <p:par>
                                <p:cTn id="67"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68" dur="1000" fill="hold"/>
                                        <p:tgtEl>
                                          <p:spTgt spid="33"/>
                                        </p:tgtEl>
                                        <p:attrNameLst>
                                          <p:attrName>ppt_x</p:attrName>
                                          <p:attrName>ppt_y</p:attrName>
                                        </p:attrNameLst>
                                      </p:cBhvr>
                                      <p:rCtr x="-1" y="62"/>
                                    </p:animMotion>
                                  </p:childTnLst>
                                </p:cTn>
                              </p:par>
                              <p:par>
                                <p:cTn id="69"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70" dur="1000" fill="hold"/>
                                        <p:tgtEl>
                                          <p:spTgt spid="34"/>
                                        </p:tgtEl>
                                        <p:attrNameLst>
                                          <p:attrName>ppt_x</p:attrName>
                                          <p:attrName>ppt_y</p:attrName>
                                        </p:attrNameLst>
                                      </p:cBhvr>
                                      <p:rCtr x="29" y="5"/>
                                    </p:animMotion>
                                  </p:childTnLst>
                                </p:cTn>
                              </p:par>
                              <p:par>
                                <p:cTn id="71"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72" dur="1000" fill="hold"/>
                                        <p:tgtEl>
                                          <p:spTgt spid="35"/>
                                        </p:tgtEl>
                                        <p:attrNameLst>
                                          <p:attrName>ppt_x</p:attrName>
                                          <p:attrName>ppt_y</p:attrName>
                                        </p:attrNameLst>
                                      </p:cBhvr>
                                      <p:rCtr x="-6" y="62"/>
                                    </p:animMotion>
                                  </p:childTnLst>
                                </p:cTn>
                              </p:par>
                              <p:par>
                                <p:cTn id="73"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74" dur="1000" fill="hold"/>
                                        <p:tgtEl>
                                          <p:spTgt spid="36"/>
                                        </p:tgtEl>
                                        <p:attrNameLst>
                                          <p:attrName>ppt_x</p:attrName>
                                          <p:attrName>ppt_y</p:attrName>
                                        </p:attrNameLst>
                                      </p:cBhvr>
                                      <p:rCtr x="31" y="16"/>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51"/>
                                        </p:tgtEl>
                                        <p:attrNameLst>
                                          <p:attrName>style.visibility</p:attrName>
                                        </p:attrNameLst>
                                      </p:cBhvr>
                                      <p:to>
                                        <p:strVal val="hidden"/>
                                      </p:to>
                                    </p:set>
                                  </p:childTnLst>
                                </p:cTn>
                              </p:par>
                              <p:par>
                                <p:cTn id="83" presetID="64" presetClass="path" presetSubtype="0" accel="50000" decel="50000" fill="hold" nodeType="withEffect">
                                  <p:stCondLst>
                                    <p:cond delay="0"/>
                                  </p:stCondLst>
                                  <p:childTnLst>
                                    <p:animMotion origin="layout" path="M 0 2.94172E-6 L 0 -0.11656 " pathEditMode="relative" rAng="0" ptsTypes="AA">
                                      <p:cBhvr>
                                        <p:cTn id="84" dur="2000" fill="hold"/>
                                        <p:tgtEl>
                                          <p:spTgt spid="4"/>
                                        </p:tgtEl>
                                        <p:attrNameLst>
                                          <p:attrName>ppt_x</p:attrName>
                                          <p:attrName>ppt_y</p:attrName>
                                        </p:attrNameLst>
                                      </p:cBhvr>
                                      <p:rCtr x="0" y="-58"/>
                                    </p:animMotion>
                                  </p:childTnLst>
                                </p:cTn>
                              </p:par>
                            </p:childTnLst>
                          </p:cTn>
                        </p:par>
                        <p:par>
                          <p:cTn id="85" fill="hold">
                            <p:stCondLst>
                              <p:cond delay="2000"/>
                            </p:stCondLst>
                            <p:childTnLst>
                              <p:par>
                                <p:cTn id="86" presetID="1" presetClass="exit" presetSubtype="0" fill="hold" grpId="2" nodeType="afterEffect">
                                  <p:stCondLst>
                                    <p:cond delay="0"/>
                                  </p:stCondLst>
                                  <p:childTnLst>
                                    <p:set>
                                      <p:cBhvr>
                                        <p:cTn id="87" dur="1" fill="hold">
                                          <p:stCondLst>
                                            <p:cond delay="0"/>
                                          </p:stCondLst>
                                        </p:cTn>
                                        <p:tgtEl>
                                          <p:spTgt spid="29"/>
                                        </p:tgtEl>
                                        <p:attrNameLst>
                                          <p:attrName>style.visibility</p:attrName>
                                        </p:attrNameLst>
                                      </p:cBhvr>
                                      <p:to>
                                        <p:strVal val="hidden"/>
                                      </p:to>
                                    </p:set>
                                  </p:childTnLst>
                                </p:cTn>
                              </p:par>
                              <p:par>
                                <p:cTn id="88" presetID="1" presetClass="exit" presetSubtype="0" fill="hold" grpId="2" nodeType="withEffect">
                                  <p:stCondLst>
                                    <p:cond delay="0"/>
                                  </p:stCondLst>
                                  <p:childTnLst>
                                    <p:set>
                                      <p:cBhvr>
                                        <p:cTn id="89" dur="1" fill="hold">
                                          <p:stCondLst>
                                            <p:cond delay="0"/>
                                          </p:stCondLst>
                                        </p:cTn>
                                        <p:tgtEl>
                                          <p:spTgt spid="30"/>
                                        </p:tgtEl>
                                        <p:attrNameLst>
                                          <p:attrName>style.visibility</p:attrName>
                                        </p:attrNameLst>
                                      </p:cBhvr>
                                      <p:to>
                                        <p:strVal val="hidden"/>
                                      </p:to>
                                    </p:set>
                                  </p:childTnLst>
                                </p:cTn>
                              </p:par>
                              <p:par>
                                <p:cTn id="90" presetID="1" presetClass="exit" presetSubtype="0" fill="hold" grpId="2" nodeType="withEffect">
                                  <p:stCondLst>
                                    <p:cond delay="0"/>
                                  </p:stCondLst>
                                  <p:childTnLst>
                                    <p:set>
                                      <p:cBhvr>
                                        <p:cTn id="91" dur="1" fill="hold">
                                          <p:stCondLst>
                                            <p:cond delay="0"/>
                                          </p:stCondLst>
                                        </p:cTn>
                                        <p:tgtEl>
                                          <p:spTgt spid="31"/>
                                        </p:tgtEl>
                                        <p:attrNameLst>
                                          <p:attrName>style.visibility</p:attrName>
                                        </p:attrNameLst>
                                      </p:cBhvr>
                                      <p:to>
                                        <p:strVal val="hidden"/>
                                      </p:to>
                                    </p:set>
                                  </p:childTnLst>
                                </p:cTn>
                              </p:par>
                              <p:par>
                                <p:cTn id="92" presetID="1" presetClass="exit" presetSubtype="0" fill="hold" grpId="2" nodeType="withEffect">
                                  <p:stCondLst>
                                    <p:cond delay="0"/>
                                  </p:stCondLst>
                                  <p:childTnLst>
                                    <p:set>
                                      <p:cBhvr>
                                        <p:cTn id="93" dur="1" fill="hold">
                                          <p:stCondLst>
                                            <p:cond delay="0"/>
                                          </p:stCondLst>
                                        </p:cTn>
                                        <p:tgtEl>
                                          <p:spTgt spid="32"/>
                                        </p:tgtEl>
                                        <p:attrNameLst>
                                          <p:attrName>style.visibility</p:attrName>
                                        </p:attrNameLst>
                                      </p:cBhvr>
                                      <p:to>
                                        <p:strVal val="hidden"/>
                                      </p:to>
                                    </p:set>
                                  </p:childTnLst>
                                </p:cTn>
                              </p:par>
                              <p:par>
                                <p:cTn id="94" presetID="1" presetClass="exit" presetSubtype="0" fill="hold" grpId="2" nodeType="withEffect">
                                  <p:stCondLst>
                                    <p:cond delay="0"/>
                                  </p:stCondLst>
                                  <p:childTnLst>
                                    <p:set>
                                      <p:cBhvr>
                                        <p:cTn id="95" dur="1" fill="hold">
                                          <p:stCondLst>
                                            <p:cond delay="0"/>
                                          </p:stCondLst>
                                        </p:cTn>
                                        <p:tgtEl>
                                          <p:spTgt spid="33"/>
                                        </p:tgtEl>
                                        <p:attrNameLst>
                                          <p:attrName>style.visibility</p:attrName>
                                        </p:attrNameLst>
                                      </p:cBhvr>
                                      <p:to>
                                        <p:strVal val="hidden"/>
                                      </p:to>
                                    </p:set>
                                  </p:childTnLst>
                                </p:cTn>
                              </p:par>
                              <p:par>
                                <p:cTn id="96" presetID="1" presetClass="exit" presetSubtype="0" fill="hold" grpId="2" nodeType="withEffect">
                                  <p:stCondLst>
                                    <p:cond delay="0"/>
                                  </p:stCondLst>
                                  <p:childTnLst>
                                    <p:set>
                                      <p:cBhvr>
                                        <p:cTn id="97" dur="1" fill="hold">
                                          <p:stCondLst>
                                            <p:cond delay="0"/>
                                          </p:stCondLst>
                                        </p:cTn>
                                        <p:tgtEl>
                                          <p:spTgt spid="34"/>
                                        </p:tgtEl>
                                        <p:attrNameLst>
                                          <p:attrName>style.visibility</p:attrName>
                                        </p:attrNameLst>
                                      </p:cBhvr>
                                      <p:to>
                                        <p:strVal val="hidden"/>
                                      </p:to>
                                    </p:set>
                                  </p:childTnLst>
                                </p:cTn>
                              </p:par>
                              <p:par>
                                <p:cTn id="98" presetID="1" presetClass="exit" presetSubtype="0" fill="hold" grpId="2" nodeType="withEffect">
                                  <p:stCondLst>
                                    <p:cond delay="0"/>
                                  </p:stCondLst>
                                  <p:childTnLst>
                                    <p:set>
                                      <p:cBhvr>
                                        <p:cTn id="99" dur="1" fill="hold">
                                          <p:stCondLst>
                                            <p:cond delay="0"/>
                                          </p:stCondLst>
                                        </p:cTn>
                                        <p:tgtEl>
                                          <p:spTgt spid="35"/>
                                        </p:tgtEl>
                                        <p:attrNameLst>
                                          <p:attrName>style.visibility</p:attrName>
                                        </p:attrNameLst>
                                      </p:cBhvr>
                                      <p:to>
                                        <p:strVal val="hidden"/>
                                      </p:to>
                                    </p:set>
                                  </p:childTnLst>
                                </p:cTn>
                              </p:par>
                              <p:par>
                                <p:cTn id="100" presetID="1" presetClass="exit" presetSubtype="0" fill="hold" grpId="2" nodeType="withEffect">
                                  <p:stCondLst>
                                    <p:cond delay="0"/>
                                  </p:stCondLst>
                                  <p:childTnLst>
                                    <p:set>
                                      <p:cBhvr>
                                        <p:cTn id="101" dur="1" fill="hold">
                                          <p:stCondLst>
                                            <p:cond delay="0"/>
                                          </p:stCondLst>
                                        </p:cTn>
                                        <p:tgtEl>
                                          <p:spTgt spid="36"/>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37"/>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0"/>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42"/>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43"/>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44"/>
                                        </p:tgtEl>
                                        <p:attrNameLst>
                                          <p:attrName>style.visibility</p:attrName>
                                        </p:attrNameLst>
                                      </p:cBhvr>
                                      <p:to>
                                        <p:strVal val="visible"/>
                                      </p:to>
                                    </p:set>
                                  </p:childTnLst>
                                </p:cTn>
                              </p:par>
                              <p:par>
                                <p:cTn id="118"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119" dur="3000" fill="hold"/>
                                        <p:tgtEl>
                                          <p:spTgt spid="37"/>
                                        </p:tgtEl>
                                        <p:attrNameLst>
                                          <p:attrName>ppt_x</p:attrName>
                                          <p:attrName>ppt_y</p:attrName>
                                        </p:attrNameLst>
                                      </p:cBhvr>
                                    </p:animMotion>
                                  </p:childTnLst>
                                </p:cTn>
                              </p:par>
                              <p:par>
                                <p:cTn id="120"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121" dur="3000" fill="hold"/>
                                        <p:tgtEl>
                                          <p:spTgt spid="41"/>
                                        </p:tgtEl>
                                        <p:attrNameLst>
                                          <p:attrName>ppt_x</p:attrName>
                                          <p:attrName>ppt_y</p:attrName>
                                        </p:attrNameLst>
                                      </p:cBhvr>
                                      <p:rCtr x="-48" y="7"/>
                                    </p:animMotion>
                                  </p:childTnLst>
                                </p:cTn>
                              </p:par>
                              <p:par>
                                <p:cTn id="122"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123" dur="3000" fill="hold"/>
                                        <p:tgtEl>
                                          <p:spTgt spid="39"/>
                                        </p:tgtEl>
                                        <p:attrNameLst>
                                          <p:attrName>ppt_x</p:attrName>
                                          <p:attrName>ppt_y</p:attrName>
                                        </p:attrNameLst>
                                      </p:cBhvr>
                                      <p:rCtr x="30" y="0"/>
                                    </p:animMotion>
                                  </p:childTnLst>
                                </p:cTn>
                              </p:par>
                              <p:par>
                                <p:cTn id="124"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125" dur="3000" fill="hold"/>
                                        <p:tgtEl>
                                          <p:spTgt spid="38"/>
                                        </p:tgtEl>
                                        <p:attrNameLst>
                                          <p:attrName>ppt_x</p:attrName>
                                          <p:attrName>ppt_y</p:attrName>
                                        </p:attrNameLst>
                                      </p:cBhvr>
                                      <p:rCtr x="34" y="-96"/>
                                    </p:animMotion>
                                  </p:childTnLst>
                                </p:cTn>
                              </p:par>
                              <p:par>
                                <p:cTn id="126"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127" dur="3000" fill="hold"/>
                                        <p:tgtEl>
                                          <p:spTgt spid="40"/>
                                        </p:tgtEl>
                                        <p:attrNameLst>
                                          <p:attrName>ppt_x</p:attrName>
                                          <p:attrName>ppt_y</p:attrName>
                                        </p:attrNameLst>
                                      </p:cBhvr>
                                      <p:rCtr x="34" y="-72"/>
                                    </p:animMotion>
                                  </p:childTnLst>
                                </p:cTn>
                              </p:par>
                              <p:par>
                                <p:cTn id="128"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129" dur="3000" fill="hold"/>
                                        <p:tgtEl>
                                          <p:spTgt spid="42"/>
                                        </p:tgtEl>
                                        <p:attrNameLst>
                                          <p:attrName>ppt_x</p:attrName>
                                          <p:attrName>ppt_y</p:attrName>
                                        </p:attrNameLst>
                                      </p:cBhvr>
                                      <p:rCtr x="-42" y="-94"/>
                                    </p:animMotion>
                                  </p:childTnLst>
                                </p:cTn>
                              </p:par>
                              <p:par>
                                <p:cTn id="130" presetID="0" presetClass="path" presetSubtype="0" repeatCount="indefinite" fill="hold" grpId="1" nodeType="withEffect">
                                  <p:stCondLst>
                                    <p:cond delay="0"/>
                                  </p:stCondLst>
                                  <p:childTnLst>
                                    <p:animMotion origin="layout" path="M 0 0 L 0 0.04861 L 0.0007 -0.23958 L 0 -0.00671 " pathEditMode="relative" ptsTypes="AAAA">
                                      <p:cBhvr>
                                        <p:cTn id="131" dur="3000" fill="hold"/>
                                        <p:tgtEl>
                                          <p:spTgt spid="44"/>
                                        </p:tgtEl>
                                        <p:attrNameLst>
                                          <p:attrName>ppt_x</p:attrName>
                                          <p:attrName>ppt_y</p:attrName>
                                        </p:attrNameLst>
                                      </p:cBhvr>
                                    </p:animMotion>
                                  </p:childTnLst>
                                </p:cTn>
                              </p:par>
                              <p:par>
                                <p:cTn id="132"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133" dur="3000" fill="hold"/>
                                        <p:tgtEl>
                                          <p:spTgt spid="43"/>
                                        </p:tgtEl>
                                        <p:attrNameLst>
                                          <p:attrName>ppt_x</p:attrName>
                                          <p:attrName>ppt_y</p:attrName>
                                        </p:attrNameLst>
                                      </p:cBhvr>
                                      <p:rCtr x="-51" y="-26"/>
                                    </p:animMotion>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56"/>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5"/>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9" grpId="0" animBg="1"/>
      <p:bldP spid="29" grpId="1" animBg="1"/>
      <p:bldP spid="29" grpId="2" animBg="1"/>
      <p:bldP spid="30" grpId="0" animBg="1"/>
      <p:bldP spid="30" grpId="1" animBg="1"/>
      <p:bldP spid="30" grpId="2" animBg="1"/>
      <p:bldP spid="31" grpId="0" animBg="1"/>
      <p:bldP spid="31" grpId="1" animBg="1"/>
      <p:bldP spid="31" grpId="2" animBg="1"/>
      <p:bldP spid="32" grpId="0" animBg="1"/>
      <p:bldP spid="32" grpId="1" animBg="1"/>
      <p:bldP spid="32" grpId="2" animBg="1"/>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51" grpId="0" animBg="1"/>
      <p:bldP spid="58" grpId="0"/>
      <p:bldP spid="56" grpId="0"/>
      <p:bldP spid="5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T-92-Ch19</a:t>
            </a:r>
          </a:p>
        </p:txBody>
      </p:sp>
      <p:sp>
        <p:nvSpPr>
          <p:cNvPr id="3174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4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4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1754" name="Rectangle 11"/>
          <p:cNvSpPr>
            <a:spLocks noChangeArrowheads="1"/>
          </p:cNvSpPr>
          <p:nvPr/>
        </p:nvSpPr>
        <p:spPr bwMode="auto">
          <a:xfrm>
            <a:off x="381000" y="533400"/>
            <a:ext cx="8458200" cy="1200329"/>
          </a:xfrm>
          <a:prstGeom prst="rect">
            <a:avLst/>
          </a:prstGeom>
          <a:noFill/>
          <a:ln w="9525">
            <a:noFill/>
            <a:miter lim="800000"/>
            <a:headEnd/>
            <a:tailEnd/>
          </a:ln>
        </p:spPr>
        <p:txBody>
          <a:bodyPr>
            <a:spAutoFit/>
          </a:bodyPr>
          <a:lstStyle/>
          <a:p>
            <a:r>
              <a:rPr lang="en-US" dirty="0">
                <a:latin typeface="+mn-lt"/>
              </a:rPr>
              <a:t>Q17. Five moles of an ideal monatomic gas with an initial temperature of 127 </a:t>
            </a:r>
            <a:r>
              <a:rPr lang="en-US" dirty="0" err="1">
                <a:latin typeface="+mn-lt"/>
              </a:rPr>
              <a:t>oC</a:t>
            </a:r>
            <a:r>
              <a:rPr lang="en-US" dirty="0">
                <a:latin typeface="+mn-lt"/>
              </a:rPr>
              <a:t> expand, and in the process absorb 1200 J as heat and do 2100 J of work. What is the final temperature of the gas?</a:t>
            </a:r>
          </a:p>
          <a:p>
            <a:r>
              <a:rPr lang="en-US" dirty="0">
                <a:latin typeface="+mn-lt"/>
              </a:rPr>
              <a:t>A) 113 °C</a:t>
            </a:r>
          </a:p>
        </p:txBody>
      </p:sp>
      <p:sp>
        <p:nvSpPr>
          <p:cNvPr id="31755" name="Rectangle 12"/>
          <p:cNvSpPr>
            <a:spLocks noChangeArrowheads="1"/>
          </p:cNvSpPr>
          <p:nvPr/>
        </p:nvSpPr>
        <p:spPr bwMode="auto">
          <a:xfrm>
            <a:off x="304800" y="1704536"/>
            <a:ext cx="8153400" cy="2031325"/>
          </a:xfrm>
          <a:prstGeom prst="rect">
            <a:avLst/>
          </a:prstGeom>
          <a:noFill/>
          <a:ln w="9525">
            <a:noFill/>
            <a:miter lim="800000"/>
            <a:headEnd/>
            <a:tailEnd/>
          </a:ln>
        </p:spPr>
        <p:txBody>
          <a:bodyPr wrap="square">
            <a:spAutoFit/>
          </a:bodyPr>
          <a:lstStyle/>
          <a:p>
            <a:r>
              <a:rPr lang="en-US" dirty="0">
                <a:latin typeface="+mn-lt"/>
              </a:rPr>
              <a:t>Q18. In an adiabatic process for an ideal gas, the pressure decreases. Which of the following statements is CORRECT?</a:t>
            </a:r>
          </a:p>
          <a:p>
            <a:r>
              <a:rPr lang="en-US" dirty="0">
                <a:latin typeface="+mn-lt"/>
              </a:rPr>
              <a:t>A) The internal energy decreases.</a:t>
            </a:r>
          </a:p>
          <a:p>
            <a:r>
              <a:rPr lang="en-US" dirty="0">
                <a:latin typeface="+mn-lt"/>
              </a:rPr>
              <a:t>B) The internal energy increases.</a:t>
            </a:r>
          </a:p>
          <a:p>
            <a:r>
              <a:rPr lang="en-US" dirty="0">
                <a:latin typeface="+mn-lt"/>
              </a:rPr>
              <a:t>C) The internal energy remains constant.</a:t>
            </a:r>
          </a:p>
          <a:p>
            <a:r>
              <a:rPr lang="en-US" dirty="0">
                <a:latin typeface="+mn-lt"/>
              </a:rPr>
              <a:t>D) The work done is zero.</a:t>
            </a:r>
          </a:p>
          <a:p>
            <a:r>
              <a:rPr lang="en-US" dirty="0">
                <a:latin typeface="+mn-lt"/>
              </a:rPr>
              <a:t>E) The work is done on the system.</a:t>
            </a:r>
          </a:p>
        </p:txBody>
      </p:sp>
      <p:sp>
        <p:nvSpPr>
          <p:cNvPr id="12" name="Rectangle 11"/>
          <p:cNvSpPr/>
          <p:nvPr/>
        </p:nvSpPr>
        <p:spPr>
          <a:xfrm>
            <a:off x="228600" y="3886200"/>
            <a:ext cx="8839200" cy="923330"/>
          </a:xfrm>
          <a:prstGeom prst="rect">
            <a:avLst/>
          </a:prstGeom>
        </p:spPr>
        <p:txBody>
          <a:bodyPr wrap="square">
            <a:spAutoFit/>
          </a:bodyPr>
          <a:lstStyle/>
          <a:p>
            <a:r>
              <a:rPr lang="en-US" dirty="0">
                <a:latin typeface="+mn-lt"/>
              </a:rPr>
              <a:t>Q19. Heat flows into a monatomic gas, and the volume increases while the pressure is kept constant. What fraction of the heat energy is used to do the expansion work of the gas?</a:t>
            </a:r>
          </a:p>
          <a:p>
            <a:r>
              <a:rPr lang="en-US" dirty="0">
                <a:latin typeface="+mn-lt"/>
              </a:rPr>
              <a:t>A) 2/5</a:t>
            </a:r>
          </a:p>
        </p:txBody>
      </p:sp>
      <p:grpSp>
        <p:nvGrpSpPr>
          <p:cNvPr id="15" name="Group 14"/>
          <p:cNvGrpSpPr/>
          <p:nvPr/>
        </p:nvGrpSpPr>
        <p:grpSpPr>
          <a:xfrm>
            <a:off x="152400" y="4572000"/>
            <a:ext cx="8820150" cy="2214211"/>
            <a:chOff x="152400" y="4572000"/>
            <a:chExt cx="8820150" cy="2214211"/>
          </a:xfrm>
        </p:grpSpPr>
        <p:sp>
          <p:nvSpPr>
            <p:cNvPr id="13" name="Rectangle 12"/>
            <p:cNvSpPr/>
            <p:nvPr/>
          </p:nvSpPr>
          <p:spPr>
            <a:xfrm>
              <a:off x="152400" y="4826675"/>
              <a:ext cx="6019800" cy="1754326"/>
            </a:xfrm>
            <a:prstGeom prst="rect">
              <a:avLst/>
            </a:prstGeom>
          </p:spPr>
          <p:txBody>
            <a:bodyPr wrap="square">
              <a:spAutoFit/>
            </a:bodyPr>
            <a:lstStyle/>
            <a:p>
              <a:r>
                <a:rPr lang="en-US" dirty="0">
                  <a:latin typeface="+mn-lt"/>
                </a:rPr>
                <a:t>Q20. Two moles of an ideal monatomic gas go through the cycle shown in the </a:t>
              </a:r>
              <a:r>
                <a:rPr lang="en-US" i="1" dirty="0">
                  <a:latin typeface="+mn-lt"/>
                </a:rPr>
                <a:t>p-V diagram in </a:t>
              </a:r>
              <a:r>
                <a:rPr lang="en-US" b="1" i="1" dirty="0">
                  <a:latin typeface="+mn-lt"/>
                </a:rPr>
                <a:t>Figure 2. </a:t>
              </a:r>
              <a:r>
                <a:rPr lang="en-US" dirty="0">
                  <a:latin typeface="+mn-lt"/>
                </a:rPr>
                <a:t>For the complete cycle, 800 J of heat flows out of the gas. States A and B have temperatures </a:t>
              </a:r>
              <a:r>
                <a:rPr lang="en-US" i="1" dirty="0">
                  <a:latin typeface="+mn-lt"/>
                </a:rPr>
                <a:t>TA = 200 </a:t>
              </a:r>
              <a:r>
                <a:rPr lang="en-US" dirty="0">
                  <a:latin typeface="+mn-lt"/>
                </a:rPr>
                <a:t>K and </a:t>
              </a:r>
              <a:r>
                <a:rPr lang="en-US" i="1" dirty="0">
                  <a:latin typeface="+mn-lt"/>
                </a:rPr>
                <a:t>TB = 300 K. What is the work during process C→A?</a:t>
              </a:r>
            </a:p>
            <a:p>
              <a:r>
                <a:rPr lang="en-US" dirty="0"/>
                <a:t>A) – 2462 J</a:t>
              </a:r>
              <a:endParaRPr lang="en-US" dirty="0">
                <a:latin typeface="+mn-lt"/>
              </a:endParaRPr>
            </a:p>
          </p:txBody>
        </p:sp>
        <p:pic>
          <p:nvPicPr>
            <p:cNvPr id="54274" name="Picture 2"/>
            <p:cNvPicPr>
              <a:picLocks noChangeAspect="1" noChangeArrowheads="1"/>
            </p:cNvPicPr>
            <p:nvPr/>
          </p:nvPicPr>
          <p:blipFill>
            <a:blip r:embed="rId2" cstate="print"/>
            <a:srcRect/>
            <a:stretch>
              <a:fillRect/>
            </a:stretch>
          </p:blipFill>
          <p:spPr bwMode="auto">
            <a:xfrm>
              <a:off x="6248400" y="4572000"/>
              <a:ext cx="2724150" cy="2214211"/>
            </a:xfrm>
            <a:prstGeom prst="rect">
              <a:avLst/>
            </a:prstGeom>
            <a:noFill/>
            <a:ln w="9525">
              <a:noFill/>
              <a:miter lim="800000"/>
              <a:headEnd/>
              <a:tailEnd/>
            </a:ln>
            <a:effectLst/>
          </p:spPr>
        </p:pic>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T-91-Ch19</a:t>
            </a:r>
          </a:p>
        </p:txBody>
      </p:sp>
      <p:sp>
        <p:nvSpPr>
          <p:cNvPr id="3277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2779" name="Rectangle 14"/>
          <p:cNvSpPr>
            <a:spLocks noChangeArrowheads="1"/>
          </p:cNvSpPr>
          <p:nvPr/>
        </p:nvSpPr>
        <p:spPr bwMode="auto">
          <a:xfrm>
            <a:off x="381000" y="4570274"/>
            <a:ext cx="8229600" cy="1200329"/>
          </a:xfrm>
          <a:prstGeom prst="rect">
            <a:avLst/>
          </a:prstGeom>
          <a:noFill/>
          <a:ln w="9525">
            <a:noFill/>
            <a:miter lim="800000"/>
            <a:headEnd/>
            <a:tailEnd/>
          </a:ln>
        </p:spPr>
        <p:txBody>
          <a:bodyPr>
            <a:spAutoFit/>
          </a:bodyPr>
          <a:lstStyle/>
          <a:p>
            <a:r>
              <a:rPr lang="en-US" dirty="0"/>
              <a:t>Q17. An ideal monatomic gas, initially at 300 K, occupies a volume of 1.50 m3. It expands adiabatically to twice its original volume. What is the final temperature of the gas?</a:t>
            </a:r>
          </a:p>
          <a:p>
            <a:r>
              <a:rPr lang="en-US" dirty="0"/>
              <a:t>A) 190 K</a:t>
            </a:r>
            <a:endParaRPr lang="en-US" dirty="0">
              <a:latin typeface="+mn-lt"/>
            </a:endParaRPr>
          </a:p>
        </p:txBody>
      </p:sp>
      <p:sp>
        <p:nvSpPr>
          <p:cNvPr id="32780" name="Rectangle 15"/>
          <p:cNvSpPr>
            <a:spLocks noChangeArrowheads="1"/>
          </p:cNvSpPr>
          <p:nvPr/>
        </p:nvSpPr>
        <p:spPr bwMode="auto">
          <a:xfrm>
            <a:off x="457200" y="3018472"/>
            <a:ext cx="8382000" cy="1477328"/>
          </a:xfrm>
          <a:prstGeom prst="rect">
            <a:avLst/>
          </a:prstGeom>
          <a:noFill/>
          <a:ln w="9525">
            <a:noFill/>
            <a:miter lim="800000"/>
            <a:headEnd/>
            <a:tailEnd/>
          </a:ln>
        </p:spPr>
        <p:txBody>
          <a:bodyPr wrap="square">
            <a:spAutoFit/>
          </a:bodyPr>
          <a:lstStyle/>
          <a:p>
            <a:r>
              <a:rPr lang="en-US" dirty="0"/>
              <a:t>Q16.</a:t>
            </a:r>
          </a:p>
          <a:p>
            <a:r>
              <a:rPr lang="en-US" dirty="0"/>
              <a:t>An ideal gas occupies a volume of 1.5 m3 at 20 °C and under a pressure of 0.10 atm. The gas is heated at constant pressure to 50 °C. What is the work done by the gas?</a:t>
            </a:r>
          </a:p>
          <a:p>
            <a:r>
              <a:rPr lang="en-US" dirty="0"/>
              <a:t>A) 1.6 kJ</a:t>
            </a:r>
            <a:endParaRPr lang="en-US" dirty="0">
              <a:latin typeface="+mn-lt"/>
            </a:endParaRPr>
          </a:p>
        </p:txBody>
      </p:sp>
      <p:sp>
        <p:nvSpPr>
          <p:cNvPr id="14" name="Rectangle 13"/>
          <p:cNvSpPr/>
          <p:nvPr/>
        </p:nvSpPr>
        <p:spPr>
          <a:xfrm>
            <a:off x="457200" y="914400"/>
            <a:ext cx="8001000" cy="2031325"/>
          </a:xfrm>
          <a:prstGeom prst="rect">
            <a:avLst/>
          </a:prstGeom>
        </p:spPr>
        <p:txBody>
          <a:bodyPr wrap="square">
            <a:spAutoFit/>
          </a:bodyPr>
          <a:lstStyle/>
          <a:p>
            <a:r>
              <a:rPr lang="en-US" dirty="0"/>
              <a:t>Q15.</a:t>
            </a:r>
          </a:p>
          <a:p>
            <a:r>
              <a:rPr lang="en-US" dirty="0"/>
              <a:t>An ideal gas undergoes a constant-pressure process. The RMS speed :</a:t>
            </a:r>
          </a:p>
          <a:p>
            <a:r>
              <a:rPr lang="en-US" dirty="0"/>
              <a:t>A) Increases as the volume increases.</a:t>
            </a:r>
          </a:p>
          <a:p>
            <a:r>
              <a:rPr lang="en-US" dirty="0"/>
              <a:t>B) Decreases as the volume increases.</a:t>
            </a:r>
          </a:p>
          <a:p>
            <a:r>
              <a:rPr lang="en-US" dirty="0"/>
              <a:t>C) Decreases as the temperature increases.</a:t>
            </a:r>
          </a:p>
          <a:p>
            <a:r>
              <a:rPr lang="en-US" dirty="0"/>
              <a:t>D) Doubles if the temperature is doubled.</a:t>
            </a:r>
          </a:p>
          <a:p>
            <a:r>
              <a:rPr lang="en-US" dirty="0"/>
              <a:t>E) Decreases by one-half if the temperature is doubled.</a:t>
            </a:r>
            <a:endParaRPr lang="en-US" dirty="0">
              <a:latin typeface="+mn-l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T-82-Ch19</a:t>
            </a:r>
          </a:p>
        </p:txBody>
      </p:sp>
      <p:sp>
        <p:nvSpPr>
          <p:cNvPr id="3481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4826" name="Rectangle 11"/>
          <p:cNvSpPr>
            <a:spLocks noChangeArrowheads="1"/>
          </p:cNvSpPr>
          <p:nvPr/>
        </p:nvSpPr>
        <p:spPr bwMode="auto">
          <a:xfrm>
            <a:off x="457200" y="609600"/>
            <a:ext cx="6096000" cy="1477328"/>
          </a:xfrm>
          <a:prstGeom prst="rect">
            <a:avLst/>
          </a:prstGeom>
          <a:noFill/>
          <a:ln w="9525">
            <a:noFill/>
            <a:miter lim="800000"/>
            <a:headEnd/>
            <a:tailEnd/>
          </a:ln>
        </p:spPr>
        <p:txBody>
          <a:bodyPr wrap="square">
            <a:spAutoFit/>
          </a:bodyPr>
          <a:lstStyle/>
          <a:p>
            <a:r>
              <a:rPr lang="en-US" dirty="0"/>
              <a:t>Q14. Three moles of a monatomic ideal gas at room temperature T1 = 300K and pressure P1 undergo an isobaric then an adiabatic expansion, as shown in Figure 3. Calculate the final temperature of the gas T3. (γ= 1.67).</a:t>
            </a:r>
          </a:p>
          <a:p>
            <a:r>
              <a:rPr lang="en-US" dirty="0"/>
              <a:t>A) 457 K</a:t>
            </a:r>
            <a:endParaRPr lang="en-US" dirty="0">
              <a:latin typeface="+mn-lt"/>
            </a:endParaRPr>
          </a:p>
        </p:txBody>
      </p:sp>
      <p:sp>
        <p:nvSpPr>
          <p:cNvPr id="34827" name="Rectangle 12"/>
          <p:cNvSpPr>
            <a:spLocks noChangeArrowheads="1"/>
          </p:cNvSpPr>
          <p:nvPr/>
        </p:nvSpPr>
        <p:spPr bwMode="auto">
          <a:xfrm>
            <a:off x="457200" y="2457271"/>
            <a:ext cx="8153400" cy="923330"/>
          </a:xfrm>
          <a:prstGeom prst="rect">
            <a:avLst/>
          </a:prstGeom>
          <a:noFill/>
          <a:ln w="9525">
            <a:noFill/>
            <a:miter lim="800000"/>
            <a:headEnd/>
            <a:tailEnd/>
          </a:ln>
        </p:spPr>
        <p:txBody>
          <a:bodyPr wrap="square">
            <a:spAutoFit/>
          </a:bodyPr>
          <a:lstStyle/>
          <a:p>
            <a:r>
              <a:rPr lang="en-US" dirty="0"/>
              <a:t>Q15. A 0.050-m3 container has 5.00 moles of argon gas at a pressure of 1.00 atm. What is the </a:t>
            </a:r>
            <a:r>
              <a:rPr lang="en-US" dirty="0" err="1"/>
              <a:t>rms</a:t>
            </a:r>
            <a:r>
              <a:rPr lang="en-US" dirty="0"/>
              <a:t> speed of the argon molecules? (</a:t>
            </a:r>
            <a:r>
              <a:rPr lang="en-US" dirty="0" err="1"/>
              <a:t>MAr</a:t>
            </a:r>
            <a:r>
              <a:rPr lang="en-US" dirty="0"/>
              <a:t> = 40.0 g/mole)</a:t>
            </a:r>
          </a:p>
          <a:p>
            <a:r>
              <a:rPr lang="en-US" dirty="0"/>
              <a:t>A) 275 m/s</a:t>
            </a:r>
            <a:endParaRPr lang="en-US" dirty="0">
              <a:latin typeface="+mn-lt"/>
            </a:endParaRPr>
          </a:p>
        </p:txBody>
      </p:sp>
      <p:sp>
        <p:nvSpPr>
          <p:cNvPr id="12" name="Rectangle 11"/>
          <p:cNvSpPr/>
          <p:nvPr/>
        </p:nvSpPr>
        <p:spPr>
          <a:xfrm>
            <a:off x="457200" y="3581400"/>
            <a:ext cx="6477000" cy="1754326"/>
          </a:xfrm>
          <a:prstGeom prst="rect">
            <a:avLst/>
          </a:prstGeom>
        </p:spPr>
        <p:txBody>
          <a:bodyPr wrap="square">
            <a:spAutoFit/>
          </a:bodyPr>
          <a:lstStyle/>
          <a:p>
            <a:r>
              <a:rPr lang="en-US" dirty="0"/>
              <a:t>Q16. In the PV diagram shown in Figure 4, the ideal gas does 10 J of work when taken along the isothermal process from </a:t>
            </a:r>
            <a:r>
              <a:rPr lang="en-US" i="1" dirty="0"/>
              <a:t>a to b and 8.0 J of work when taken along the adiabatic process </a:t>
            </a:r>
            <a:r>
              <a:rPr lang="en-US" dirty="0"/>
              <a:t>from </a:t>
            </a:r>
            <a:r>
              <a:rPr lang="en-US" i="1" dirty="0"/>
              <a:t>b to c. What is the change in internal energy of the gas when it is taken along the </a:t>
            </a:r>
            <a:r>
              <a:rPr lang="en-US" dirty="0"/>
              <a:t>straight path from </a:t>
            </a:r>
            <a:r>
              <a:rPr lang="en-US" i="1" dirty="0"/>
              <a:t>a to c?</a:t>
            </a:r>
          </a:p>
          <a:p>
            <a:r>
              <a:rPr lang="en-US" dirty="0"/>
              <a:t>A) − 8.0 J</a:t>
            </a:r>
            <a:endParaRPr lang="en-US" dirty="0">
              <a:latin typeface="+mn-lt"/>
            </a:endParaRPr>
          </a:p>
        </p:txBody>
      </p:sp>
      <p:pic>
        <p:nvPicPr>
          <p:cNvPr id="55298" name="Picture 2"/>
          <p:cNvPicPr>
            <a:picLocks noChangeAspect="1" noChangeArrowheads="1"/>
          </p:cNvPicPr>
          <p:nvPr/>
        </p:nvPicPr>
        <p:blipFill>
          <a:blip r:embed="rId2" cstate="print"/>
          <a:srcRect/>
          <a:stretch>
            <a:fillRect/>
          </a:stretch>
        </p:blipFill>
        <p:spPr bwMode="auto">
          <a:xfrm>
            <a:off x="6553200" y="228600"/>
            <a:ext cx="2287471" cy="1895475"/>
          </a:xfrm>
          <a:prstGeom prst="rect">
            <a:avLst/>
          </a:prstGeom>
          <a:noFill/>
          <a:ln w="9525">
            <a:noFill/>
            <a:miter lim="800000"/>
            <a:headEnd/>
            <a:tailEnd/>
          </a:ln>
          <a:effectLst/>
        </p:spPr>
      </p:pic>
      <p:pic>
        <p:nvPicPr>
          <p:cNvPr id="55299" name="Picture 3"/>
          <p:cNvPicPr>
            <a:picLocks noChangeAspect="1" noChangeArrowheads="1"/>
          </p:cNvPicPr>
          <p:nvPr/>
        </p:nvPicPr>
        <p:blipFill>
          <a:blip r:embed="rId3" cstate="print"/>
          <a:srcRect/>
          <a:stretch>
            <a:fillRect/>
          </a:stretch>
        </p:blipFill>
        <p:spPr bwMode="auto">
          <a:xfrm>
            <a:off x="6934200" y="3352800"/>
            <a:ext cx="1962150" cy="1921058"/>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T-81-Ch19</a:t>
            </a:r>
          </a:p>
        </p:txBody>
      </p:sp>
      <p:sp>
        <p:nvSpPr>
          <p:cNvPr id="3686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6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87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02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02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 name="Rectangle 24"/>
          <p:cNvSpPr/>
          <p:nvPr/>
        </p:nvSpPr>
        <p:spPr>
          <a:xfrm>
            <a:off x="304800" y="3352800"/>
            <a:ext cx="8534400" cy="3293209"/>
          </a:xfrm>
          <a:prstGeom prst="rect">
            <a:avLst/>
          </a:prstGeom>
        </p:spPr>
        <p:txBody>
          <a:bodyPr wrap="square">
            <a:spAutoFit/>
          </a:bodyPr>
          <a:lstStyle/>
          <a:p>
            <a:r>
              <a:rPr lang="en-US" sz="1600" dirty="0">
                <a:latin typeface="+mn-lt"/>
              </a:rPr>
              <a:t>Q14. What is the change in the internal energy of a 1.00 mole of a monatomic ideal gas that goes from point 1 (T1= 455K and pressure P1 = 1.00 </a:t>
            </a:r>
            <a:r>
              <a:rPr lang="en-US" sz="1600" dirty="0" err="1">
                <a:latin typeface="+mn-lt"/>
              </a:rPr>
              <a:t>atm</a:t>
            </a:r>
            <a:r>
              <a:rPr lang="en-US" sz="1600" dirty="0">
                <a:latin typeface="+mn-lt"/>
              </a:rPr>
              <a:t>) to point 2 (T2 = 300 K and pressure P2 = 1.00 atm.)? </a:t>
            </a:r>
          </a:p>
          <a:p>
            <a:r>
              <a:rPr lang="en-US" sz="1600" dirty="0">
                <a:latin typeface="+mn-lt"/>
              </a:rPr>
              <a:t>(</a:t>
            </a:r>
            <a:r>
              <a:rPr lang="en-US" sz="1600" dirty="0" err="1">
                <a:latin typeface="+mn-lt"/>
              </a:rPr>
              <a:t>Ans</a:t>
            </a:r>
            <a:r>
              <a:rPr lang="en-US" sz="1600" dirty="0">
                <a:latin typeface="+mn-lt"/>
              </a:rPr>
              <a:t>: 	-1930 J)</a:t>
            </a:r>
          </a:p>
          <a:p>
            <a:endParaRPr lang="en-US" sz="1600" dirty="0">
              <a:latin typeface="+mn-lt"/>
            </a:endParaRPr>
          </a:p>
          <a:p>
            <a:r>
              <a:rPr lang="en-US" sz="1600" dirty="0">
                <a:latin typeface="+mn-lt"/>
              </a:rPr>
              <a:t>Q15. The mass of an oxygen molecule is 16 times that of a hydrogen molecule. At room temperature, the ratio of the </a:t>
            </a:r>
            <a:r>
              <a:rPr lang="en-US" sz="1600" dirty="0" err="1">
                <a:latin typeface="+mn-lt"/>
              </a:rPr>
              <a:t>rms</a:t>
            </a:r>
            <a:r>
              <a:rPr lang="en-US" sz="1600" dirty="0">
                <a:latin typeface="+mn-lt"/>
              </a:rPr>
              <a:t> speed of an oxygen molecule to that of a hydrogen molecule is: </a:t>
            </a:r>
          </a:p>
          <a:p>
            <a:r>
              <a:rPr lang="en-US" sz="1600" dirty="0">
                <a:latin typeface="+mn-lt"/>
              </a:rPr>
              <a:t>(</a:t>
            </a:r>
            <a:r>
              <a:rPr lang="en-US" sz="1600" dirty="0" err="1">
                <a:latin typeface="+mn-lt"/>
              </a:rPr>
              <a:t>Ans</a:t>
            </a:r>
            <a:r>
              <a:rPr lang="en-US" sz="1600" dirty="0">
                <a:latin typeface="+mn-lt"/>
              </a:rPr>
              <a:t>: ¼)</a:t>
            </a:r>
          </a:p>
          <a:p>
            <a:endParaRPr lang="en-US" sz="1600" dirty="0">
              <a:latin typeface="+mn-lt"/>
            </a:endParaRPr>
          </a:p>
          <a:p>
            <a:r>
              <a:rPr lang="en-US" sz="1600" dirty="0">
                <a:latin typeface="+mn-lt"/>
              </a:rPr>
              <a:t>Q16. A 0.825 mol of an ideal gas undergoes an isothermal process. The initial volume is 0.20 m</a:t>
            </a:r>
            <a:r>
              <a:rPr lang="en-US" sz="1600" baseline="30000" dirty="0">
                <a:latin typeface="+mn-lt"/>
              </a:rPr>
              <a:t>3</a:t>
            </a:r>
            <a:r>
              <a:rPr lang="en-US" sz="1600" dirty="0">
                <a:latin typeface="+mn-lt"/>
              </a:rPr>
              <a:t> and the final volume is 0.30 m</a:t>
            </a:r>
            <a:r>
              <a:rPr lang="en-US" sz="1600" baseline="30000" dirty="0">
                <a:latin typeface="+mn-lt"/>
              </a:rPr>
              <a:t>3</a:t>
            </a:r>
            <a:r>
              <a:rPr lang="en-US" sz="1600" dirty="0">
                <a:latin typeface="+mn-lt"/>
              </a:rPr>
              <a:t>. If the heat added to the gas is 1000 J, find the temperature of the gas. </a:t>
            </a:r>
          </a:p>
          <a:p>
            <a:r>
              <a:rPr lang="en-US" sz="1600" dirty="0">
                <a:latin typeface="+mn-lt"/>
              </a:rPr>
              <a:t>(</a:t>
            </a:r>
            <a:r>
              <a:rPr lang="en-US" sz="1600" dirty="0" err="1">
                <a:latin typeface="+mn-lt"/>
              </a:rPr>
              <a:t>Ans</a:t>
            </a:r>
            <a:r>
              <a:rPr lang="en-US" sz="1600" dirty="0">
                <a:latin typeface="+mn-lt"/>
              </a:rPr>
              <a:t>: </a:t>
            </a:r>
            <a:r>
              <a:rPr lang="fr-FR" sz="1600" dirty="0">
                <a:latin typeface="+mn-lt"/>
              </a:rPr>
              <a:t>360 K)</a:t>
            </a:r>
            <a:endParaRPr lang="en-US" sz="1600" dirty="0">
              <a:latin typeface="+mn-lt"/>
            </a:endParaRPr>
          </a:p>
          <a:p>
            <a:endParaRPr lang="en-US" sz="1600" dirty="0">
              <a:latin typeface="+mn-lt"/>
            </a:endParaRPr>
          </a:p>
        </p:txBody>
      </p:sp>
      <p:sp>
        <p:nvSpPr>
          <p:cNvPr id="22" name="Rectangle 21"/>
          <p:cNvSpPr/>
          <p:nvPr/>
        </p:nvSpPr>
        <p:spPr>
          <a:xfrm>
            <a:off x="304800" y="762000"/>
            <a:ext cx="6477000" cy="1077218"/>
          </a:xfrm>
          <a:prstGeom prst="rect">
            <a:avLst/>
          </a:prstGeom>
        </p:spPr>
        <p:txBody>
          <a:bodyPr wrap="square">
            <a:spAutoFit/>
          </a:bodyPr>
          <a:lstStyle/>
          <a:p>
            <a:r>
              <a:rPr lang="en-US" sz="1600" dirty="0">
                <a:latin typeface="+mn-lt"/>
              </a:rPr>
              <a:t>Q12.A gas expands from a volume of 2.00 m</a:t>
            </a:r>
            <a:r>
              <a:rPr lang="en-US" sz="1600" baseline="30000" dirty="0">
                <a:latin typeface="+mn-lt"/>
              </a:rPr>
              <a:t>3</a:t>
            </a:r>
            <a:r>
              <a:rPr lang="en-US" sz="1600" dirty="0">
                <a:latin typeface="+mn-lt"/>
              </a:rPr>
              <a:t> to a volume of 6.00 m</a:t>
            </a:r>
            <a:r>
              <a:rPr lang="en-US" sz="1600" baseline="30000" dirty="0">
                <a:latin typeface="+mn-lt"/>
              </a:rPr>
              <a:t>3</a:t>
            </a:r>
            <a:r>
              <a:rPr lang="en-US" sz="1600" dirty="0">
                <a:latin typeface="+mn-lt"/>
              </a:rPr>
              <a:t> along two different paths as shown in Fig 2. The heat added to the gas along path IAF equals 1.68 × 10</a:t>
            </a:r>
            <a:r>
              <a:rPr lang="en-US" sz="1600" baseline="30000" dirty="0">
                <a:latin typeface="+mn-lt"/>
              </a:rPr>
              <a:t>6</a:t>
            </a:r>
            <a:r>
              <a:rPr lang="en-US" sz="1600" dirty="0">
                <a:latin typeface="+mn-lt"/>
              </a:rPr>
              <a:t> J. Find the heat added during path IF. </a:t>
            </a:r>
          </a:p>
          <a:p>
            <a:r>
              <a:rPr lang="en-US" sz="1600" dirty="0">
                <a:latin typeface="+mn-lt"/>
              </a:rPr>
              <a:t>(</a:t>
            </a:r>
            <a:r>
              <a:rPr lang="en-US" sz="1600" dirty="0" err="1">
                <a:latin typeface="+mn-lt"/>
              </a:rPr>
              <a:t>Ans</a:t>
            </a:r>
            <a:r>
              <a:rPr lang="en-US" sz="1600" dirty="0">
                <a:latin typeface="+mn-lt"/>
              </a:rPr>
              <a:t>: 1.48 × 10</a:t>
            </a:r>
            <a:r>
              <a:rPr lang="en-US" sz="1600" baseline="30000" dirty="0">
                <a:latin typeface="+mn-lt"/>
              </a:rPr>
              <a:t>6</a:t>
            </a:r>
            <a:r>
              <a:rPr lang="en-US" sz="1600" dirty="0">
                <a:latin typeface="+mn-lt"/>
              </a:rPr>
              <a:t> J)</a:t>
            </a:r>
          </a:p>
        </p:txBody>
      </p:sp>
      <p:pic>
        <p:nvPicPr>
          <p:cNvPr id="50181" name="Picture 5"/>
          <p:cNvPicPr>
            <a:picLocks noChangeAspect="1" noChangeArrowheads="1"/>
          </p:cNvPicPr>
          <p:nvPr/>
        </p:nvPicPr>
        <p:blipFill>
          <a:blip r:embed="rId2" cstate="print"/>
          <a:srcRect/>
          <a:stretch>
            <a:fillRect/>
          </a:stretch>
        </p:blipFill>
        <p:spPr bwMode="auto">
          <a:xfrm>
            <a:off x="7086600" y="533400"/>
            <a:ext cx="1752600" cy="1498406"/>
          </a:xfrm>
          <a:prstGeom prst="rect">
            <a:avLst/>
          </a:prstGeom>
          <a:noFill/>
          <a:ln w="9525">
            <a:noFill/>
            <a:miter lim="800000"/>
            <a:headEnd/>
            <a:tailEnd/>
          </a:ln>
        </p:spPr>
      </p:pic>
      <p:grpSp>
        <p:nvGrpSpPr>
          <p:cNvPr id="17" name="Group 16"/>
          <p:cNvGrpSpPr/>
          <p:nvPr/>
        </p:nvGrpSpPr>
        <p:grpSpPr>
          <a:xfrm>
            <a:off x="304800" y="1880431"/>
            <a:ext cx="6858000" cy="1495514"/>
            <a:chOff x="304800" y="1880431"/>
            <a:chExt cx="6858000" cy="1495514"/>
          </a:xfrm>
        </p:grpSpPr>
        <p:sp>
          <p:nvSpPr>
            <p:cNvPr id="23" name="Rectangle 22"/>
            <p:cNvSpPr/>
            <p:nvPr/>
          </p:nvSpPr>
          <p:spPr>
            <a:xfrm>
              <a:off x="304800" y="2140803"/>
              <a:ext cx="5181600" cy="1077218"/>
            </a:xfrm>
            <a:prstGeom prst="rect">
              <a:avLst/>
            </a:prstGeom>
          </p:spPr>
          <p:txBody>
            <a:bodyPr wrap="square">
              <a:spAutoFit/>
            </a:bodyPr>
            <a:lstStyle/>
            <a:p>
              <a:r>
                <a:rPr lang="en-US" sz="1600" dirty="0">
                  <a:latin typeface="+mn-lt"/>
                </a:rPr>
                <a:t>Q13: Fig. 3. shows a cycle undergone by 1.0 mol of a monatomic ideal gas. What is the heat added to the gas during the whole cycle? </a:t>
              </a:r>
            </a:p>
            <a:p>
              <a:r>
                <a:rPr lang="en-US" sz="1600" dirty="0">
                  <a:latin typeface="+mn-lt"/>
                </a:rPr>
                <a:t>(</a:t>
              </a:r>
              <a:r>
                <a:rPr lang="en-US" sz="1600" dirty="0" err="1">
                  <a:latin typeface="+mn-lt"/>
                </a:rPr>
                <a:t>Ans</a:t>
              </a:r>
              <a:r>
                <a:rPr lang="en-US" sz="1600" dirty="0">
                  <a:latin typeface="+mn-lt"/>
                </a:rPr>
                <a:t>: 520 J)</a:t>
              </a:r>
            </a:p>
          </p:txBody>
        </p:sp>
        <p:pic>
          <p:nvPicPr>
            <p:cNvPr id="50182" name="Picture 6" descr="F19_25"/>
            <p:cNvPicPr>
              <a:picLocks noChangeAspect="1" noChangeArrowheads="1"/>
            </p:cNvPicPr>
            <p:nvPr/>
          </p:nvPicPr>
          <p:blipFill>
            <a:blip r:embed="rId3" cstate="print"/>
            <a:srcRect/>
            <a:stretch>
              <a:fillRect/>
            </a:stretch>
          </p:blipFill>
          <p:spPr bwMode="auto">
            <a:xfrm>
              <a:off x="5562600" y="1880431"/>
              <a:ext cx="1600200" cy="1495514"/>
            </a:xfrm>
            <a:prstGeom prst="rect">
              <a:avLst/>
            </a:prstGeom>
            <a:noFill/>
            <a:ln w="9525">
              <a:noFill/>
              <a:miter lim="800000"/>
              <a:headEnd/>
              <a:tailEnd/>
            </a:ln>
          </p:spPr>
        </p:pic>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T-72-Ch19</a:t>
            </a:r>
          </a:p>
        </p:txBody>
      </p:sp>
      <p:sp>
        <p:nvSpPr>
          <p:cNvPr id="3789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7898" name="Rectangle 5"/>
          <p:cNvSpPr>
            <a:spLocks noChangeArrowheads="1"/>
          </p:cNvSpPr>
          <p:nvPr/>
        </p:nvSpPr>
        <p:spPr bwMode="auto">
          <a:xfrm>
            <a:off x="533400" y="2485072"/>
            <a:ext cx="8305800" cy="1477328"/>
          </a:xfrm>
          <a:prstGeom prst="rect">
            <a:avLst/>
          </a:prstGeom>
          <a:noFill/>
          <a:ln w="9525">
            <a:noFill/>
            <a:miter lim="800000"/>
            <a:headEnd/>
            <a:tailEnd/>
          </a:ln>
        </p:spPr>
        <p:txBody>
          <a:bodyPr wrap="square" anchor="ctr">
            <a:spAutoFit/>
          </a:bodyPr>
          <a:lstStyle/>
          <a:p>
            <a:r>
              <a:rPr lang="en-US" b="1" dirty="0"/>
              <a:t>Q16</a:t>
            </a:r>
            <a:r>
              <a:rPr lang="en-US" dirty="0"/>
              <a:t>. </a:t>
            </a:r>
          </a:p>
          <a:p>
            <a:r>
              <a:rPr lang="en-US" dirty="0"/>
              <a:t>An ideal gas is initially at a pressure of 1.40 </a:t>
            </a:r>
            <a:r>
              <a:rPr lang="en-US" dirty="0" err="1"/>
              <a:t>atm</a:t>
            </a:r>
            <a:r>
              <a:rPr lang="en-US" dirty="0"/>
              <a:t> and has a volume of 3.50 L. It expands isothermally to a final pressure of 0.600 atm. What is the work done in the process? </a:t>
            </a:r>
          </a:p>
          <a:p>
            <a:r>
              <a:rPr lang="en-US" dirty="0"/>
              <a:t>(</a:t>
            </a:r>
            <a:r>
              <a:rPr lang="en-US" dirty="0" err="1"/>
              <a:t>Ans</a:t>
            </a:r>
            <a:r>
              <a:rPr lang="en-US" dirty="0"/>
              <a:t>:  + 420 J)</a:t>
            </a:r>
          </a:p>
        </p:txBody>
      </p:sp>
      <p:sp>
        <p:nvSpPr>
          <p:cNvPr id="11" name="Rectangle 10"/>
          <p:cNvSpPr/>
          <p:nvPr/>
        </p:nvSpPr>
        <p:spPr>
          <a:xfrm>
            <a:off x="533400" y="884872"/>
            <a:ext cx="6019800" cy="1477328"/>
          </a:xfrm>
          <a:prstGeom prst="rect">
            <a:avLst/>
          </a:prstGeom>
        </p:spPr>
        <p:txBody>
          <a:bodyPr wrap="square">
            <a:spAutoFit/>
          </a:bodyPr>
          <a:lstStyle/>
          <a:p>
            <a:r>
              <a:rPr lang="en-US" b="1" dirty="0"/>
              <a:t>Q15. </a:t>
            </a:r>
          </a:p>
          <a:p>
            <a:r>
              <a:rPr lang="en-US" dirty="0"/>
              <a:t>An ideal monatomic gas expands from state A to state B along the straight line path shown. Below in Fig. 1. Calculate the heat absorbed by the gas in the process. </a:t>
            </a:r>
          </a:p>
          <a:p>
            <a:r>
              <a:rPr lang="en-US" dirty="0"/>
              <a:t>(</a:t>
            </a:r>
            <a:r>
              <a:rPr lang="en-US" dirty="0" err="1"/>
              <a:t>Ans</a:t>
            </a:r>
            <a:r>
              <a:rPr lang="en-US" dirty="0"/>
              <a:t>:  +962 J)</a:t>
            </a:r>
          </a:p>
        </p:txBody>
      </p:sp>
      <p:sp>
        <p:nvSpPr>
          <p:cNvPr id="12" name="Rectangle 11"/>
          <p:cNvSpPr/>
          <p:nvPr/>
        </p:nvSpPr>
        <p:spPr>
          <a:xfrm>
            <a:off x="533400" y="4343400"/>
            <a:ext cx="5334000" cy="1477328"/>
          </a:xfrm>
          <a:prstGeom prst="rect">
            <a:avLst/>
          </a:prstGeom>
        </p:spPr>
        <p:txBody>
          <a:bodyPr wrap="square">
            <a:spAutoFit/>
          </a:bodyPr>
          <a:lstStyle/>
          <a:p>
            <a:r>
              <a:rPr lang="en-US" b="1" dirty="0"/>
              <a:t>Q17</a:t>
            </a:r>
            <a:r>
              <a:rPr lang="en-US" dirty="0"/>
              <a:t>. </a:t>
            </a:r>
          </a:p>
          <a:p>
            <a:r>
              <a:rPr lang="en-US" dirty="0"/>
              <a:t>One mole of an ideal monatomic gas is taken through an adiabatic process, as shown in the Fig. 2. Calculate the work done in this process. </a:t>
            </a:r>
          </a:p>
          <a:p>
            <a:r>
              <a:rPr lang="en-US" dirty="0"/>
              <a:t>(</a:t>
            </a:r>
            <a:r>
              <a:rPr lang="en-US" dirty="0" err="1"/>
              <a:t>Ans</a:t>
            </a:r>
            <a:r>
              <a:rPr lang="en-US" dirty="0"/>
              <a:t>: 7.8 kJ)</a:t>
            </a:r>
          </a:p>
        </p:txBody>
      </p:sp>
      <p:pic>
        <p:nvPicPr>
          <p:cNvPr id="60418" name="Picture 2"/>
          <p:cNvPicPr>
            <a:picLocks noChangeAspect="1" noChangeArrowheads="1"/>
          </p:cNvPicPr>
          <p:nvPr/>
        </p:nvPicPr>
        <p:blipFill>
          <a:blip r:embed="rId2" cstate="print"/>
          <a:srcRect/>
          <a:stretch>
            <a:fillRect/>
          </a:stretch>
        </p:blipFill>
        <p:spPr bwMode="auto">
          <a:xfrm>
            <a:off x="6934200" y="1066800"/>
            <a:ext cx="1371600" cy="1457325"/>
          </a:xfrm>
          <a:prstGeom prst="rect">
            <a:avLst/>
          </a:prstGeom>
          <a:noFill/>
          <a:ln w="9525">
            <a:noFill/>
            <a:miter lim="800000"/>
            <a:headEnd/>
            <a:tailEnd/>
          </a:ln>
        </p:spPr>
      </p:pic>
      <p:pic>
        <p:nvPicPr>
          <p:cNvPr id="60419" name="Picture 3"/>
          <p:cNvPicPr>
            <a:picLocks noChangeAspect="1" noChangeArrowheads="1"/>
          </p:cNvPicPr>
          <p:nvPr/>
        </p:nvPicPr>
        <p:blipFill>
          <a:blip r:embed="rId3" cstate="print"/>
          <a:srcRect/>
          <a:stretch>
            <a:fillRect/>
          </a:stretch>
        </p:blipFill>
        <p:spPr bwMode="auto">
          <a:xfrm>
            <a:off x="6172554" y="4267199"/>
            <a:ext cx="2133246" cy="1814099"/>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T-71-Ch19</a:t>
            </a:r>
          </a:p>
        </p:txBody>
      </p:sp>
      <p:sp>
        <p:nvSpPr>
          <p:cNvPr id="3891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19"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0"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8922" name="Rectangle 5"/>
          <p:cNvSpPr>
            <a:spLocks noChangeArrowheads="1"/>
          </p:cNvSpPr>
          <p:nvPr/>
        </p:nvSpPr>
        <p:spPr bwMode="auto">
          <a:xfrm>
            <a:off x="76200" y="685800"/>
            <a:ext cx="8229600" cy="2862322"/>
          </a:xfrm>
          <a:prstGeom prst="rect">
            <a:avLst/>
          </a:prstGeom>
          <a:noFill/>
          <a:ln w="9525">
            <a:noFill/>
            <a:miter lim="800000"/>
            <a:headEnd/>
            <a:tailEnd/>
          </a:ln>
        </p:spPr>
        <p:txBody>
          <a:bodyPr wrap="square" anchor="ctr">
            <a:spAutoFit/>
          </a:bodyPr>
          <a:lstStyle/>
          <a:p>
            <a:r>
              <a:rPr lang="en-US" b="1" dirty="0"/>
              <a:t>Q13</a:t>
            </a:r>
            <a:r>
              <a:rPr lang="en-US" dirty="0"/>
              <a:t>.  	</a:t>
            </a:r>
          </a:p>
          <a:p>
            <a:r>
              <a:rPr lang="en-US" dirty="0"/>
              <a:t>A gas initially at a temperature of 0 </a:t>
            </a:r>
            <a:r>
              <a:rPr lang="en-US" baseline="30000" dirty="0" err="1"/>
              <a:t>o</a:t>
            </a:r>
            <a:r>
              <a:rPr lang="en-US" dirty="0" err="1"/>
              <a:t>C</a:t>
            </a:r>
            <a:r>
              <a:rPr lang="en-US" dirty="0"/>
              <a:t> and a pressure of 100 </a:t>
            </a:r>
            <a:r>
              <a:rPr lang="en-US" dirty="0" err="1"/>
              <a:t>kPa</a:t>
            </a:r>
            <a:r>
              <a:rPr lang="en-US" dirty="0"/>
              <a:t> is compressed isothermally from 30 L to 20 L. What is the work required? </a:t>
            </a:r>
          </a:p>
          <a:p>
            <a:r>
              <a:rPr lang="en-US" dirty="0"/>
              <a:t>(1.2 kJ)</a:t>
            </a:r>
          </a:p>
          <a:p>
            <a:endParaRPr lang="en-US" dirty="0"/>
          </a:p>
          <a:p>
            <a:r>
              <a:rPr lang="en-US" b="1" dirty="0"/>
              <a:t>Q19.</a:t>
            </a:r>
            <a:r>
              <a:rPr lang="en-US" dirty="0"/>
              <a:t>	</a:t>
            </a:r>
          </a:p>
          <a:p>
            <a:r>
              <a:rPr lang="en-US" dirty="0"/>
              <a:t>An ideal monatomic gas, undergoes an adiabatic expansion to one-third of its initial pressure. Find the ratio of the final volume to the initial volume. </a:t>
            </a:r>
          </a:p>
          <a:p>
            <a:r>
              <a:rPr lang="en-US" dirty="0"/>
              <a:t>(</a:t>
            </a:r>
            <a:r>
              <a:rPr lang="en-US" dirty="0" err="1"/>
              <a:t>Ans</a:t>
            </a:r>
            <a:r>
              <a:rPr lang="en-US" dirty="0"/>
              <a:t>: 1.9)</a:t>
            </a:r>
          </a:p>
          <a:p>
            <a:endParaRPr lang="en-US" dirty="0"/>
          </a:p>
        </p:txBody>
      </p:sp>
      <p:sp>
        <p:nvSpPr>
          <p:cNvPr id="13" name="Rectangle 12"/>
          <p:cNvSpPr/>
          <p:nvPr/>
        </p:nvSpPr>
        <p:spPr>
          <a:xfrm>
            <a:off x="152400" y="3810000"/>
            <a:ext cx="4572000" cy="1477328"/>
          </a:xfrm>
          <a:prstGeom prst="rect">
            <a:avLst/>
          </a:prstGeom>
        </p:spPr>
        <p:txBody>
          <a:bodyPr>
            <a:spAutoFit/>
          </a:bodyPr>
          <a:lstStyle/>
          <a:p>
            <a:r>
              <a:rPr lang="en-US" b="1" dirty="0"/>
              <a:t>Q20.</a:t>
            </a:r>
            <a:r>
              <a:rPr lang="en-US" dirty="0"/>
              <a:t>	A gas undergoes the cyclic process shown in the figure1. The net heat absorbed during the complete cycle is 1000 J. Find the work done by the gas for the process c to a. (</a:t>
            </a:r>
            <a:r>
              <a:rPr lang="en-US" dirty="0" err="1"/>
              <a:t>Ans</a:t>
            </a:r>
            <a:r>
              <a:rPr lang="en-US" dirty="0"/>
              <a:t>: -1000 J)</a:t>
            </a:r>
          </a:p>
        </p:txBody>
      </p:sp>
      <p:pic>
        <p:nvPicPr>
          <p:cNvPr id="59394" name="Picture 2"/>
          <p:cNvPicPr>
            <a:picLocks noChangeAspect="1" noChangeArrowheads="1"/>
          </p:cNvPicPr>
          <p:nvPr/>
        </p:nvPicPr>
        <p:blipFill>
          <a:blip r:embed="rId2" cstate="print"/>
          <a:srcRect/>
          <a:stretch>
            <a:fillRect/>
          </a:stretch>
        </p:blipFill>
        <p:spPr bwMode="auto">
          <a:xfrm>
            <a:off x="5244529" y="3617858"/>
            <a:ext cx="2832671" cy="2173342"/>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T-62-Ch19</a:t>
            </a:r>
          </a:p>
        </p:txBody>
      </p:sp>
      <p:sp>
        <p:nvSpPr>
          <p:cNvPr id="3993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5"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9946" name="Rectangle 5"/>
          <p:cNvSpPr>
            <a:spLocks noChangeArrowheads="1"/>
          </p:cNvSpPr>
          <p:nvPr/>
        </p:nvSpPr>
        <p:spPr bwMode="auto">
          <a:xfrm>
            <a:off x="152400" y="685800"/>
            <a:ext cx="8915400" cy="2585323"/>
          </a:xfrm>
          <a:prstGeom prst="rect">
            <a:avLst/>
          </a:prstGeom>
          <a:noFill/>
          <a:ln w="9525">
            <a:noFill/>
            <a:miter lim="800000"/>
            <a:headEnd/>
            <a:tailEnd/>
          </a:ln>
        </p:spPr>
        <p:txBody>
          <a:bodyPr anchor="ctr">
            <a:spAutoFit/>
          </a:bodyPr>
          <a:lstStyle/>
          <a:p>
            <a:r>
              <a:rPr lang="en-US" b="1" dirty="0"/>
              <a:t>Q14. </a:t>
            </a:r>
            <a:r>
              <a:rPr lang="en-US" dirty="0"/>
              <a:t>  </a:t>
            </a:r>
          </a:p>
          <a:p>
            <a:r>
              <a:rPr lang="en-US" dirty="0"/>
              <a:t>One mole of an ideal monatomic gas, initially at 300 K, expands adiabatically to twice of its initial volume. The work done in this process is: </a:t>
            </a:r>
          </a:p>
          <a:p>
            <a:r>
              <a:rPr lang="en-US" dirty="0"/>
              <a:t>(</a:t>
            </a:r>
            <a:r>
              <a:rPr lang="en-US" dirty="0" err="1"/>
              <a:t>Ans</a:t>
            </a:r>
            <a:r>
              <a:rPr lang="en-US" dirty="0"/>
              <a:t>: 1.4 J)</a:t>
            </a:r>
          </a:p>
          <a:p>
            <a:endParaRPr lang="en-US" dirty="0"/>
          </a:p>
          <a:p>
            <a:r>
              <a:rPr lang="en-US" b="1" dirty="0"/>
              <a:t>Q15.</a:t>
            </a:r>
            <a:r>
              <a:rPr lang="en-US" dirty="0"/>
              <a:t>  </a:t>
            </a:r>
          </a:p>
          <a:p>
            <a:r>
              <a:rPr lang="en-US" dirty="0"/>
              <a:t>One mole of a monatomic ideal gas absorbs heat at constant pressure and its temperature rises from 40 </a:t>
            </a:r>
            <a:r>
              <a:rPr lang="en-US" dirty="0">
                <a:sym typeface="Symbol"/>
              </a:rPr>
              <a:t></a:t>
            </a:r>
            <a:r>
              <a:rPr lang="en-US" dirty="0"/>
              <a:t>C to 90 </a:t>
            </a:r>
            <a:r>
              <a:rPr lang="en-US" dirty="0">
                <a:sym typeface="Symbol"/>
              </a:rPr>
              <a:t></a:t>
            </a:r>
            <a:r>
              <a:rPr lang="en-US" dirty="0"/>
              <a:t>C. The heat absorbed in the process is </a:t>
            </a:r>
          </a:p>
          <a:p>
            <a:r>
              <a:rPr lang="en-US" dirty="0"/>
              <a:t>(</a:t>
            </a:r>
            <a:r>
              <a:rPr lang="en-US" dirty="0" err="1"/>
              <a:t>Ans</a:t>
            </a:r>
            <a:r>
              <a:rPr lang="en-US" dirty="0"/>
              <a:t>: 1.0 kJ)</a:t>
            </a:r>
          </a:p>
        </p:txBody>
      </p:sp>
      <p:sp>
        <p:nvSpPr>
          <p:cNvPr id="11" name="Rectangle 10"/>
          <p:cNvSpPr/>
          <p:nvPr/>
        </p:nvSpPr>
        <p:spPr>
          <a:xfrm>
            <a:off x="152400" y="3810000"/>
            <a:ext cx="6248400" cy="1754326"/>
          </a:xfrm>
          <a:prstGeom prst="rect">
            <a:avLst/>
          </a:prstGeom>
        </p:spPr>
        <p:txBody>
          <a:bodyPr wrap="square">
            <a:spAutoFit/>
          </a:bodyPr>
          <a:lstStyle/>
          <a:p>
            <a:r>
              <a:rPr lang="en-US" b="1" dirty="0"/>
              <a:t>Q16.</a:t>
            </a:r>
            <a:r>
              <a:rPr lang="en-US" dirty="0"/>
              <a:t> </a:t>
            </a:r>
          </a:p>
          <a:p>
            <a:r>
              <a:rPr lang="en-US" dirty="0"/>
              <a:t>Two moles of an ideal monatomic gas are compressed adiabatically from A to B and then further compressed isothermally from B to C as shown in the figure 1. Calculate the net heat transfer in the process from A to C. </a:t>
            </a:r>
          </a:p>
          <a:p>
            <a:r>
              <a:rPr lang="en-US" dirty="0"/>
              <a:t>(</a:t>
            </a:r>
            <a:r>
              <a:rPr lang="en-US" dirty="0" err="1"/>
              <a:t>Ans</a:t>
            </a:r>
            <a:r>
              <a:rPr lang="en-US" dirty="0"/>
              <a:t>: -6.7 kJ)</a:t>
            </a:r>
          </a:p>
        </p:txBody>
      </p:sp>
      <p:pic>
        <p:nvPicPr>
          <p:cNvPr id="58370" name="Picture 2"/>
          <p:cNvPicPr>
            <a:picLocks noChangeAspect="1" noChangeArrowheads="1"/>
          </p:cNvPicPr>
          <p:nvPr/>
        </p:nvPicPr>
        <p:blipFill>
          <a:blip r:embed="rId2" cstate="print"/>
          <a:srcRect/>
          <a:stretch>
            <a:fillRect/>
          </a:stretch>
        </p:blipFill>
        <p:spPr bwMode="auto">
          <a:xfrm>
            <a:off x="6477000" y="3886200"/>
            <a:ext cx="2133600" cy="2511426"/>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T-61-Ch19</a:t>
            </a:r>
          </a:p>
        </p:txBody>
      </p:sp>
      <p:sp>
        <p:nvSpPr>
          <p:cNvPr id="40963"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69"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0970" name="Rectangle 5"/>
          <p:cNvSpPr>
            <a:spLocks noChangeArrowheads="1"/>
          </p:cNvSpPr>
          <p:nvPr/>
        </p:nvSpPr>
        <p:spPr bwMode="auto">
          <a:xfrm>
            <a:off x="152400" y="685800"/>
            <a:ext cx="8915400" cy="2585323"/>
          </a:xfrm>
          <a:prstGeom prst="rect">
            <a:avLst/>
          </a:prstGeom>
          <a:noFill/>
          <a:ln w="9525">
            <a:noFill/>
            <a:miter lim="800000"/>
            <a:headEnd/>
            <a:tailEnd/>
          </a:ln>
        </p:spPr>
        <p:txBody>
          <a:bodyPr anchor="ctr">
            <a:spAutoFit/>
          </a:bodyPr>
          <a:lstStyle/>
          <a:p>
            <a:r>
              <a:rPr lang="fr-FR" b="1" dirty="0"/>
              <a:t>Q14.</a:t>
            </a:r>
            <a:r>
              <a:rPr lang="fr-FR" dirty="0"/>
              <a:t> </a:t>
            </a:r>
          </a:p>
          <a:p>
            <a:r>
              <a:rPr lang="en-US" dirty="0"/>
              <a:t>One mole of a diatomic ideal gas is initially at a temperature of 127 </a:t>
            </a:r>
            <a:r>
              <a:rPr lang="en-US" baseline="30000" dirty="0" err="1"/>
              <a:t>o</a:t>
            </a:r>
            <a:r>
              <a:rPr lang="en-US" dirty="0" err="1"/>
              <a:t>C</a:t>
            </a:r>
            <a:r>
              <a:rPr lang="en-US" dirty="0"/>
              <a:t> and has a volume of 0.090 m</a:t>
            </a:r>
            <a:r>
              <a:rPr lang="en-US" baseline="30000" dirty="0"/>
              <a:t>3</a:t>
            </a:r>
            <a:r>
              <a:rPr lang="en-US" dirty="0"/>
              <a:t>. The gas is compressed adiabatically to a volume of 0.045 m</a:t>
            </a:r>
            <a:r>
              <a:rPr lang="en-US" baseline="30000" dirty="0"/>
              <a:t>3</a:t>
            </a:r>
            <a:r>
              <a:rPr lang="en-US" dirty="0"/>
              <a:t>. What is the final temperature? (</a:t>
            </a:r>
            <a:r>
              <a:rPr lang="en-US" dirty="0" err="1"/>
              <a:t>Ans</a:t>
            </a:r>
            <a:r>
              <a:rPr lang="en-US" dirty="0"/>
              <a:t>: 528 K)</a:t>
            </a:r>
          </a:p>
          <a:p>
            <a:endParaRPr lang="en-US" dirty="0"/>
          </a:p>
          <a:p>
            <a:r>
              <a:rPr lang="en-US" b="1" dirty="0"/>
              <a:t>Q15. </a:t>
            </a:r>
          </a:p>
          <a:p>
            <a:r>
              <a:rPr lang="en-US" dirty="0"/>
              <a:t>6 moles of an ideal gas are kept at a constant temperature of 60 .0 </a:t>
            </a:r>
            <a:r>
              <a:rPr lang="en-US" baseline="30000" dirty="0" err="1"/>
              <a:t>o</a:t>
            </a:r>
            <a:r>
              <a:rPr lang="en-US" dirty="0" err="1"/>
              <a:t>C</a:t>
            </a:r>
            <a:r>
              <a:rPr lang="en-US" dirty="0"/>
              <a:t> while the pressure of the gas is increased from 1.00 </a:t>
            </a:r>
            <a:r>
              <a:rPr lang="en-US" dirty="0" err="1"/>
              <a:t>atm</a:t>
            </a:r>
            <a:r>
              <a:rPr lang="en-US" dirty="0"/>
              <a:t> to 4.00 atm. Find the heat involved during this process. (</a:t>
            </a:r>
            <a:r>
              <a:rPr lang="en-US" dirty="0" err="1"/>
              <a:t>Ans</a:t>
            </a:r>
            <a:r>
              <a:rPr lang="en-US" dirty="0"/>
              <a:t>: -23 kJ)</a:t>
            </a:r>
          </a:p>
        </p:txBody>
      </p:sp>
      <p:sp>
        <p:nvSpPr>
          <p:cNvPr id="11" name="Rectangle 10"/>
          <p:cNvSpPr/>
          <p:nvPr/>
        </p:nvSpPr>
        <p:spPr>
          <a:xfrm>
            <a:off x="228600" y="3531275"/>
            <a:ext cx="4572000" cy="2031325"/>
          </a:xfrm>
          <a:prstGeom prst="rect">
            <a:avLst/>
          </a:prstGeom>
        </p:spPr>
        <p:txBody>
          <a:bodyPr>
            <a:spAutoFit/>
          </a:bodyPr>
          <a:lstStyle/>
          <a:p>
            <a:r>
              <a:rPr lang="en-US" b="1" dirty="0"/>
              <a:t>Q16</a:t>
            </a:r>
            <a:r>
              <a:rPr lang="en-US" dirty="0"/>
              <a:t>. </a:t>
            </a:r>
          </a:p>
          <a:p>
            <a:r>
              <a:rPr lang="en-US" dirty="0"/>
              <a:t>A sample of one mole of an ideal gas is taken through the cyclic process ABCA as shown in the Figure 1. What is the net energy added to the gas as heat during the cycle? </a:t>
            </a:r>
          </a:p>
          <a:p>
            <a:r>
              <a:rPr lang="fr-FR" dirty="0"/>
              <a:t>(Ans: 12 kJ)</a:t>
            </a:r>
            <a:endParaRPr lang="en-US" dirty="0"/>
          </a:p>
        </p:txBody>
      </p:sp>
      <p:pic>
        <p:nvPicPr>
          <p:cNvPr id="57346" name="Picture 2"/>
          <p:cNvPicPr>
            <a:picLocks noChangeAspect="1" noChangeArrowheads="1"/>
          </p:cNvPicPr>
          <p:nvPr/>
        </p:nvPicPr>
        <p:blipFill>
          <a:blip r:embed="rId2" cstate="print"/>
          <a:srcRect/>
          <a:stretch>
            <a:fillRect/>
          </a:stretch>
        </p:blipFill>
        <p:spPr bwMode="auto">
          <a:xfrm>
            <a:off x="5638800" y="3810000"/>
            <a:ext cx="1981200" cy="1715911"/>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T-52-Ch19</a:t>
            </a:r>
          </a:p>
        </p:txBody>
      </p:sp>
      <p:sp>
        <p:nvSpPr>
          <p:cNvPr id="41987"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8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8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1"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2"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3"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94" name="Rectangle 5"/>
          <p:cNvSpPr>
            <a:spLocks noChangeArrowheads="1"/>
          </p:cNvSpPr>
          <p:nvPr/>
        </p:nvSpPr>
        <p:spPr bwMode="auto">
          <a:xfrm>
            <a:off x="152400" y="685800"/>
            <a:ext cx="8915400" cy="4524315"/>
          </a:xfrm>
          <a:prstGeom prst="rect">
            <a:avLst/>
          </a:prstGeom>
          <a:noFill/>
          <a:ln w="9525">
            <a:noFill/>
            <a:miter lim="800000"/>
            <a:headEnd/>
            <a:tailEnd/>
          </a:ln>
        </p:spPr>
        <p:txBody>
          <a:bodyPr anchor="ctr">
            <a:spAutoFit/>
          </a:bodyPr>
          <a:lstStyle/>
          <a:p>
            <a:r>
              <a:rPr lang="en-US" b="1" dirty="0"/>
              <a:t>Q#2. </a:t>
            </a:r>
            <a:r>
              <a:rPr lang="en-US" dirty="0"/>
              <a:t>	</a:t>
            </a:r>
          </a:p>
          <a:p>
            <a:r>
              <a:rPr lang="en-US" dirty="0"/>
              <a:t>One mole of an ideal gas is cooled at constant pressure process from 100 </a:t>
            </a:r>
            <a:r>
              <a:rPr lang="en-US" baseline="30000" dirty="0" err="1"/>
              <a:t>o</a:t>
            </a:r>
            <a:r>
              <a:rPr lang="en-US" dirty="0" err="1"/>
              <a:t>C</a:t>
            </a:r>
            <a:r>
              <a:rPr lang="en-US" dirty="0"/>
              <a:t> to 40 </a:t>
            </a:r>
            <a:r>
              <a:rPr lang="en-US" baseline="30000" dirty="0" err="1"/>
              <a:t>o</a:t>
            </a:r>
            <a:r>
              <a:rPr lang="en-US" dirty="0" err="1"/>
              <a:t>C.</a:t>
            </a:r>
            <a:r>
              <a:rPr lang="en-US" dirty="0"/>
              <a:t> Calculate the work done during the process. </a:t>
            </a:r>
          </a:p>
          <a:p>
            <a:r>
              <a:rPr lang="en-US" dirty="0"/>
              <a:t>(</a:t>
            </a:r>
            <a:r>
              <a:rPr lang="en-US" dirty="0" err="1"/>
              <a:t>Ans</a:t>
            </a:r>
            <a:r>
              <a:rPr lang="en-US" dirty="0"/>
              <a:t>: –500 J) </a:t>
            </a:r>
          </a:p>
          <a:p>
            <a:endParaRPr lang="en-US" dirty="0"/>
          </a:p>
          <a:p>
            <a:r>
              <a:rPr lang="en-US" b="1" dirty="0"/>
              <a:t>Q#10. </a:t>
            </a:r>
            <a:r>
              <a:rPr lang="en-US" dirty="0"/>
              <a:t>	</a:t>
            </a:r>
          </a:p>
          <a:p>
            <a:r>
              <a:rPr lang="en-US" dirty="0"/>
              <a:t>A sample of argon gas ( </a:t>
            </a:r>
            <a:r>
              <a:rPr lang="en-US" dirty="0" err="1"/>
              <a:t>M</a:t>
            </a:r>
            <a:r>
              <a:rPr lang="en-US" baseline="-25000" dirty="0" err="1"/>
              <a:t>Ar</a:t>
            </a:r>
            <a:r>
              <a:rPr lang="en-US" baseline="-25000" dirty="0"/>
              <a:t> </a:t>
            </a:r>
            <a:r>
              <a:rPr lang="en-US" dirty="0"/>
              <a:t>= 40 g/mole) is at four times the absolute temperature of hydrogen gas (M</a:t>
            </a:r>
            <a:r>
              <a:rPr lang="en-US" baseline="-25000" dirty="0"/>
              <a:t>H </a:t>
            </a:r>
            <a:r>
              <a:rPr lang="en-US" dirty="0"/>
              <a:t>= 2 g/mole). The ratio of the </a:t>
            </a:r>
            <a:r>
              <a:rPr lang="en-US" dirty="0" err="1"/>
              <a:t>rms</a:t>
            </a:r>
            <a:r>
              <a:rPr lang="en-US" dirty="0"/>
              <a:t> speed of the argon atoms to that of hydrogen molecules is:  </a:t>
            </a:r>
          </a:p>
          <a:p>
            <a:r>
              <a:rPr lang="en-US" dirty="0"/>
              <a:t>(</a:t>
            </a:r>
            <a:r>
              <a:rPr lang="en-US" dirty="0" err="1"/>
              <a:t>Ans</a:t>
            </a:r>
            <a:r>
              <a:rPr lang="en-US" dirty="0"/>
              <a:t>: 0.45 )</a:t>
            </a:r>
          </a:p>
          <a:p>
            <a:endParaRPr lang="en-US" dirty="0"/>
          </a:p>
          <a:p>
            <a:r>
              <a:rPr lang="en-US" b="1" dirty="0"/>
              <a:t>Q#20. </a:t>
            </a:r>
            <a:r>
              <a:rPr lang="en-US" dirty="0"/>
              <a:t> </a:t>
            </a:r>
          </a:p>
          <a:p>
            <a:r>
              <a:rPr lang="en-US" dirty="0"/>
              <a:t>A monatomic ideal gas is compressed adiabatically from an initial pressure of 1 </a:t>
            </a:r>
            <a:r>
              <a:rPr lang="en-US" dirty="0" err="1"/>
              <a:t>atm</a:t>
            </a:r>
            <a:r>
              <a:rPr lang="en-US" dirty="0"/>
              <a:t> and volume of 800 cm</a:t>
            </a:r>
            <a:r>
              <a:rPr lang="en-US" baseline="30000" dirty="0"/>
              <a:t>3 </a:t>
            </a:r>
            <a:r>
              <a:rPr lang="en-US" dirty="0"/>
              <a:t>to a volume of 400 cm</a:t>
            </a:r>
            <a:r>
              <a:rPr lang="en-US" baseline="30000" dirty="0"/>
              <a:t>3</a:t>
            </a:r>
            <a:r>
              <a:rPr lang="en-US" dirty="0"/>
              <a:t>. If the initial temperature of the gas is 20 </a:t>
            </a:r>
            <a:r>
              <a:rPr lang="en-US" baseline="30000" dirty="0" err="1"/>
              <a:t>o</a:t>
            </a:r>
            <a:r>
              <a:rPr lang="en-US" dirty="0" err="1"/>
              <a:t>C</a:t>
            </a:r>
            <a:r>
              <a:rPr lang="en-US" dirty="0"/>
              <a:t>, what is the final temperature of the gas? (Take γ=1.67) </a:t>
            </a:r>
          </a:p>
          <a:p>
            <a:r>
              <a:rPr lang="en-US" dirty="0"/>
              <a:t>(</a:t>
            </a:r>
            <a:r>
              <a:rPr lang="en-US" dirty="0" err="1"/>
              <a:t>Ans</a:t>
            </a:r>
            <a:r>
              <a:rPr lang="en-US" dirty="0"/>
              <a:t>: 466 K.)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2667000" y="0"/>
            <a:ext cx="2331087" cy="707886"/>
          </a:xfrm>
          <a:prstGeom prst="rect">
            <a:avLst/>
          </a:prstGeom>
          <a:noFill/>
          <a:ln w="9525">
            <a:noFill/>
            <a:miter lim="800000"/>
            <a:headEnd/>
            <a:tailEnd/>
          </a:ln>
        </p:spPr>
        <p:txBody>
          <a:bodyPr wrap="none">
            <a:spAutoFit/>
          </a:bodyPr>
          <a:lstStyle/>
          <a:p>
            <a:pPr algn="ctr"/>
            <a:r>
              <a:rPr lang="en-US" sz="4000" dirty="0">
                <a:latin typeface="Calibri" pitchFamily="34" charset="0"/>
              </a:rPr>
              <a:t>T-51-Ch19</a:t>
            </a:r>
          </a:p>
        </p:txBody>
      </p:sp>
      <p:sp>
        <p:nvSpPr>
          <p:cNvPr id="43011"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5"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6"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7"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8" name="Rectangle 5"/>
          <p:cNvSpPr>
            <a:spLocks noChangeArrowheads="1"/>
          </p:cNvSpPr>
          <p:nvPr/>
        </p:nvSpPr>
        <p:spPr bwMode="auto">
          <a:xfrm>
            <a:off x="152400" y="685800"/>
            <a:ext cx="8915400" cy="1200329"/>
          </a:xfrm>
          <a:prstGeom prst="rect">
            <a:avLst/>
          </a:prstGeom>
          <a:noFill/>
          <a:ln w="9525">
            <a:noFill/>
            <a:miter lim="800000"/>
            <a:headEnd/>
            <a:tailEnd/>
          </a:ln>
        </p:spPr>
        <p:txBody>
          <a:bodyPr anchor="ctr">
            <a:spAutoFit/>
          </a:bodyPr>
          <a:lstStyle/>
          <a:p>
            <a:r>
              <a:rPr lang="en-US" b="1" dirty="0"/>
              <a:t>Q#13. </a:t>
            </a:r>
            <a:r>
              <a:rPr lang="en-US" dirty="0"/>
              <a:t>	</a:t>
            </a:r>
          </a:p>
          <a:p>
            <a:r>
              <a:rPr lang="en-US" dirty="0"/>
              <a:t>A sample of an ideal gas is compressed by a piston from 10 m</a:t>
            </a:r>
            <a:r>
              <a:rPr lang="en-US" baseline="30000" dirty="0"/>
              <a:t>3 </a:t>
            </a:r>
            <a:r>
              <a:rPr lang="en-US" dirty="0"/>
              <a:t>to 5 m</a:t>
            </a:r>
            <a:r>
              <a:rPr lang="en-US" baseline="30000" dirty="0"/>
              <a:t>3 </a:t>
            </a:r>
            <a:r>
              <a:rPr lang="en-US" dirty="0"/>
              <a:t>and simultaneously cooled from 540 K to 270 K. As a result there is: </a:t>
            </a:r>
          </a:p>
          <a:p>
            <a:r>
              <a:rPr lang="en-US" dirty="0"/>
              <a:t>(</a:t>
            </a:r>
            <a:r>
              <a:rPr lang="en-US" dirty="0" err="1"/>
              <a:t>Ans</a:t>
            </a:r>
            <a:r>
              <a:rPr lang="en-US" dirty="0"/>
              <a:t>: No change in pressure.  </a:t>
            </a:r>
          </a:p>
        </p:txBody>
      </p:sp>
      <p:sp>
        <p:nvSpPr>
          <p:cNvPr id="11" name="Rectangle 10"/>
          <p:cNvSpPr/>
          <p:nvPr/>
        </p:nvSpPr>
        <p:spPr>
          <a:xfrm>
            <a:off x="152400" y="1981200"/>
            <a:ext cx="6324600" cy="1754326"/>
          </a:xfrm>
          <a:prstGeom prst="rect">
            <a:avLst/>
          </a:prstGeom>
        </p:spPr>
        <p:txBody>
          <a:bodyPr wrap="square">
            <a:spAutoFit/>
          </a:bodyPr>
          <a:lstStyle/>
          <a:p>
            <a:r>
              <a:rPr lang="en-US" b="1" dirty="0"/>
              <a:t>Q#14. </a:t>
            </a:r>
            <a:r>
              <a:rPr lang="en-US" dirty="0"/>
              <a:t>	</a:t>
            </a:r>
          </a:p>
          <a:p>
            <a:r>
              <a:rPr lang="en-US" dirty="0"/>
              <a:t>An ideal gas expands at constant pressure of 120 </a:t>
            </a:r>
            <a:r>
              <a:rPr lang="en-US" dirty="0" err="1"/>
              <a:t>kPa</a:t>
            </a:r>
            <a:r>
              <a:rPr lang="en-US" dirty="0"/>
              <a:t> from (a) to (b) as shown in the Figure 1. It is then compressed isothermally to point (c) where the volume is </a:t>
            </a:r>
            <a:r>
              <a:rPr lang="en-US" dirty="0" err="1"/>
              <a:t>is</a:t>
            </a:r>
            <a:r>
              <a:rPr lang="en-US" dirty="0"/>
              <a:t> 40 L. Find the net work done during these two processes </a:t>
            </a:r>
          </a:p>
          <a:p>
            <a:r>
              <a:rPr lang="en-US" dirty="0"/>
              <a:t>( </a:t>
            </a:r>
            <a:r>
              <a:rPr lang="en-US" dirty="0" err="1"/>
              <a:t>Ans</a:t>
            </a:r>
            <a:r>
              <a:rPr lang="en-US" dirty="0"/>
              <a:t>: 1060 J )</a:t>
            </a:r>
          </a:p>
        </p:txBody>
      </p:sp>
      <p:sp>
        <p:nvSpPr>
          <p:cNvPr id="12" name="Rectangle 11"/>
          <p:cNvSpPr/>
          <p:nvPr/>
        </p:nvSpPr>
        <p:spPr>
          <a:xfrm>
            <a:off x="152400" y="4993478"/>
            <a:ext cx="5410200" cy="1477328"/>
          </a:xfrm>
          <a:prstGeom prst="rect">
            <a:avLst/>
          </a:prstGeom>
        </p:spPr>
        <p:txBody>
          <a:bodyPr wrap="square">
            <a:spAutoFit/>
          </a:bodyPr>
          <a:lstStyle/>
          <a:p>
            <a:r>
              <a:rPr lang="en-US" b="1" dirty="0"/>
              <a:t>Q#16.</a:t>
            </a:r>
            <a:r>
              <a:rPr lang="en-US" dirty="0"/>
              <a:t> </a:t>
            </a:r>
          </a:p>
          <a:p>
            <a:r>
              <a:rPr lang="en-US" dirty="0"/>
              <a:t>In the Figure 2 below, paths 1 and 3 are isotherms and paths 2 and 4 are adiabatic. Which path results in the highest heat transferred to the gas?  </a:t>
            </a:r>
          </a:p>
          <a:p>
            <a:r>
              <a:rPr lang="en-US" dirty="0"/>
              <a:t>(</a:t>
            </a:r>
            <a:r>
              <a:rPr lang="en-US" dirty="0" err="1"/>
              <a:t>Ans</a:t>
            </a:r>
            <a:r>
              <a:rPr lang="en-US" dirty="0"/>
              <a:t>: Path 1)</a:t>
            </a:r>
          </a:p>
        </p:txBody>
      </p:sp>
      <p:sp>
        <p:nvSpPr>
          <p:cNvPr id="13" name="Rectangle 12"/>
          <p:cNvSpPr/>
          <p:nvPr/>
        </p:nvSpPr>
        <p:spPr>
          <a:xfrm>
            <a:off x="152400" y="3828871"/>
            <a:ext cx="8382000" cy="1200329"/>
          </a:xfrm>
          <a:prstGeom prst="rect">
            <a:avLst/>
          </a:prstGeom>
        </p:spPr>
        <p:txBody>
          <a:bodyPr wrap="square">
            <a:spAutoFit/>
          </a:bodyPr>
          <a:lstStyle/>
          <a:p>
            <a:r>
              <a:rPr lang="en-US" b="1" dirty="0"/>
              <a:t>Q#15.</a:t>
            </a:r>
            <a:r>
              <a:rPr lang="en-US" dirty="0"/>
              <a:t> </a:t>
            </a:r>
          </a:p>
          <a:p>
            <a:r>
              <a:rPr lang="en-US" dirty="0"/>
              <a:t>Two moles of ideal gas are at 20 </a:t>
            </a:r>
            <a:r>
              <a:rPr lang="en-US" baseline="30000" dirty="0" err="1"/>
              <a:t>o</a:t>
            </a:r>
            <a:r>
              <a:rPr lang="en-US" dirty="0" err="1"/>
              <a:t>C</a:t>
            </a:r>
            <a:r>
              <a:rPr lang="en-US" dirty="0"/>
              <a:t> and a pressure of 200 </a:t>
            </a:r>
            <a:r>
              <a:rPr lang="en-US" dirty="0" err="1"/>
              <a:t>kPa</a:t>
            </a:r>
            <a:r>
              <a:rPr lang="en-US" dirty="0"/>
              <a:t>. If the gas is heated to 40 </a:t>
            </a:r>
            <a:r>
              <a:rPr lang="en-US" baseline="30000" dirty="0" err="1"/>
              <a:t>o</a:t>
            </a:r>
            <a:r>
              <a:rPr lang="en-US" dirty="0" err="1"/>
              <a:t>C</a:t>
            </a:r>
            <a:r>
              <a:rPr lang="en-US" dirty="0"/>
              <a:t>, and its pressure is reduced by 30%, what is the new volume? </a:t>
            </a:r>
          </a:p>
          <a:p>
            <a:r>
              <a:rPr lang="en-US" dirty="0"/>
              <a:t>(</a:t>
            </a:r>
            <a:r>
              <a:rPr lang="en-US" dirty="0" err="1"/>
              <a:t>Ans</a:t>
            </a:r>
            <a:r>
              <a:rPr lang="en-US" dirty="0"/>
              <a:t>: 37 L) </a:t>
            </a:r>
          </a:p>
        </p:txBody>
      </p:sp>
      <p:pic>
        <p:nvPicPr>
          <p:cNvPr id="56322" name="Picture 2"/>
          <p:cNvPicPr>
            <a:picLocks noChangeAspect="1" noChangeArrowheads="1"/>
          </p:cNvPicPr>
          <p:nvPr/>
        </p:nvPicPr>
        <p:blipFill>
          <a:blip r:embed="rId2" cstate="print"/>
          <a:srcRect/>
          <a:stretch>
            <a:fillRect/>
          </a:stretch>
        </p:blipFill>
        <p:spPr bwMode="auto">
          <a:xfrm>
            <a:off x="6248400" y="4727575"/>
            <a:ext cx="2057400" cy="2040255"/>
          </a:xfrm>
          <a:prstGeom prst="rect">
            <a:avLst/>
          </a:prstGeom>
          <a:noFill/>
          <a:ln w="9525">
            <a:noFill/>
            <a:miter lim="800000"/>
            <a:headEnd/>
            <a:tailEnd/>
          </a:ln>
        </p:spPr>
      </p:pic>
      <p:pic>
        <p:nvPicPr>
          <p:cNvPr id="56323" name="Picture 3"/>
          <p:cNvPicPr>
            <a:picLocks noChangeAspect="1" noChangeArrowheads="1"/>
          </p:cNvPicPr>
          <p:nvPr/>
        </p:nvPicPr>
        <p:blipFill>
          <a:blip r:embed="rId3" cstate="print"/>
          <a:srcRect/>
          <a:stretch>
            <a:fillRect/>
          </a:stretch>
        </p:blipFill>
        <p:spPr bwMode="auto">
          <a:xfrm>
            <a:off x="6705600" y="2151975"/>
            <a:ext cx="1828800" cy="171551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
          <p:cNvGrpSpPr>
            <a:grpSpLocks/>
          </p:cNvGrpSpPr>
          <p:nvPr/>
        </p:nvGrpSpPr>
        <p:grpSpPr bwMode="auto">
          <a:xfrm>
            <a:off x="6705600" y="990600"/>
            <a:ext cx="2286000" cy="2514600"/>
            <a:chOff x="5257800" y="1905000"/>
            <a:chExt cx="2286000" cy="2514600"/>
          </a:xfrm>
        </p:grpSpPr>
        <p:sp>
          <p:nvSpPr>
            <p:cNvPr id="5" name="Rectangle 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9"/>
          <p:cNvGrpSpPr>
            <a:grpSpLocks/>
          </p:cNvGrpSpPr>
          <p:nvPr/>
        </p:nvGrpSpPr>
        <p:grpSpPr bwMode="auto">
          <a:xfrm>
            <a:off x="7010400" y="1143000"/>
            <a:ext cx="1676400" cy="838200"/>
            <a:chOff x="5562600" y="2057400"/>
            <a:chExt cx="1676400" cy="838200"/>
          </a:xfrm>
        </p:grpSpPr>
        <p:sp>
          <p:nvSpPr>
            <p:cNvPr id="8" name="Rectangle 7"/>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 name="Oval 11"/>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6705600" y="32004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7543800"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Oval 29"/>
          <p:cNvSpPr/>
          <p:nvPr/>
        </p:nvSpPr>
        <p:spPr>
          <a:xfrm>
            <a:off x="7467600"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Oval 30"/>
          <p:cNvSpPr/>
          <p:nvPr/>
        </p:nvSpPr>
        <p:spPr>
          <a:xfrm>
            <a:off x="75438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74676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8229600"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8153400"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8229600"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8153400" y="2971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Oval 36"/>
          <p:cNvSpPr/>
          <p:nvPr/>
        </p:nvSpPr>
        <p:spPr>
          <a:xfrm>
            <a:off x="7543800" y="1981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7467600"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val 38"/>
          <p:cNvSpPr/>
          <p:nvPr/>
        </p:nvSpPr>
        <p:spPr>
          <a:xfrm>
            <a:off x="75438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Oval 39"/>
          <p:cNvSpPr/>
          <p:nvPr/>
        </p:nvSpPr>
        <p:spPr>
          <a:xfrm>
            <a:off x="74676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Oval 40"/>
          <p:cNvSpPr/>
          <p:nvPr/>
        </p:nvSpPr>
        <p:spPr>
          <a:xfrm>
            <a:off x="8229600" y="2133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Oval 41"/>
          <p:cNvSpPr/>
          <p:nvPr/>
        </p:nvSpPr>
        <p:spPr>
          <a:xfrm>
            <a:off x="8153400"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Oval 42"/>
          <p:cNvSpPr/>
          <p:nvPr/>
        </p:nvSpPr>
        <p:spPr>
          <a:xfrm>
            <a:off x="8229600" y="2286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Oval 43"/>
          <p:cNvSpPr/>
          <p:nvPr/>
        </p:nvSpPr>
        <p:spPr>
          <a:xfrm>
            <a:off x="8153400" y="2743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7239000" y="11430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Title 7"/>
          <p:cNvSpPr txBox="1">
            <a:spLocks/>
          </p:cNvSpPr>
          <p:nvPr/>
        </p:nvSpPr>
        <p:spPr>
          <a:xfrm>
            <a:off x="0" y="0"/>
            <a:ext cx="8229600" cy="1020763"/>
          </a:xfrm>
          <a:prstGeom prst="rect">
            <a:avLst/>
          </a:prstGeom>
          <a:ln>
            <a:noFill/>
          </a:ln>
        </p:spPr>
        <p:txBody>
          <a:bodyPr/>
          <a:lstStyle/>
          <a:p>
            <a:pPr algn="ctr" fontAlgn="auto">
              <a:spcBef>
                <a:spcPts val="0"/>
              </a:spcBef>
              <a:spcAft>
                <a:spcPts val="0"/>
              </a:spcAft>
              <a:defRPr/>
            </a:pPr>
            <a:r>
              <a:rPr lang="en-US" sz="3600" b="1" u="sng" dirty="0">
                <a:solidFill>
                  <a:srgbClr val="0000FF"/>
                </a:solidFill>
                <a:latin typeface="Comic Sans MS" pitchFamily="66" charset="0"/>
                <a:ea typeface="+mj-ea"/>
                <a:cs typeface="+mn-cs"/>
              </a:rPr>
              <a:t>Equation of </a:t>
            </a:r>
            <a:r>
              <a:rPr lang="en-US" sz="3600" b="1" u="sng" dirty="0" err="1">
                <a:solidFill>
                  <a:srgbClr val="0000FF"/>
                </a:solidFill>
                <a:latin typeface="Comic Sans MS" pitchFamily="66" charset="0"/>
                <a:ea typeface="+mj-ea"/>
                <a:cs typeface="+mn-cs"/>
              </a:rPr>
              <a:t>STate</a:t>
            </a:r>
            <a:endParaRPr lang="en-US" sz="3600" b="1" u="sng" dirty="0">
              <a:solidFill>
                <a:srgbClr val="00B0F0"/>
              </a:solidFill>
              <a:latin typeface="+mj-lt"/>
              <a:ea typeface="+mj-ea"/>
              <a:cs typeface="+mj-cs"/>
            </a:endParaRPr>
          </a:p>
        </p:txBody>
      </p:sp>
      <p:sp>
        <p:nvSpPr>
          <p:cNvPr id="1071" name="TextBox 55"/>
          <p:cNvSpPr txBox="1">
            <a:spLocks noChangeArrowheads="1"/>
          </p:cNvSpPr>
          <p:nvPr/>
        </p:nvSpPr>
        <p:spPr bwMode="auto">
          <a:xfrm>
            <a:off x="533400" y="838200"/>
            <a:ext cx="5486400" cy="923330"/>
          </a:xfrm>
          <a:prstGeom prst="rect">
            <a:avLst/>
          </a:prstGeom>
          <a:noFill/>
          <a:ln w="9525">
            <a:noFill/>
            <a:miter lim="800000"/>
            <a:headEnd/>
            <a:tailEnd/>
          </a:ln>
        </p:spPr>
        <p:txBody>
          <a:bodyPr wrap="square">
            <a:spAutoFit/>
          </a:bodyPr>
          <a:lstStyle/>
          <a:p>
            <a:r>
              <a:rPr lang="en-US" b="1" dirty="0">
                <a:latin typeface="Comic Sans MS" pitchFamily="66" charset="0"/>
              </a:rPr>
              <a:t>1 mole of any gas at fixed volume(V) and temperature(T) exerts same pressure (P) in the container. The relation is:</a:t>
            </a:r>
          </a:p>
        </p:txBody>
      </p:sp>
      <p:grpSp>
        <p:nvGrpSpPr>
          <p:cNvPr id="24" name="Group 62"/>
          <p:cNvGrpSpPr>
            <a:grpSpLocks/>
          </p:cNvGrpSpPr>
          <p:nvPr/>
        </p:nvGrpSpPr>
        <p:grpSpPr bwMode="auto">
          <a:xfrm>
            <a:off x="647885" y="1981200"/>
            <a:ext cx="4686115" cy="990600"/>
            <a:chOff x="1537665" y="2895556"/>
            <a:chExt cx="4876561" cy="991160"/>
          </a:xfrm>
        </p:grpSpPr>
        <p:graphicFrame>
          <p:nvGraphicFramePr>
            <p:cNvPr id="11" name="Object 2"/>
            <p:cNvGraphicFramePr>
              <a:graphicFrameLocks noChangeAspect="1"/>
            </p:cNvGraphicFramePr>
            <p:nvPr/>
          </p:nvGraphicFramePr>
          <p:xfrm>
            <a:off x="2845869" y="2895556"/>
            <a:ext cx="1704576" cy="464158"/>
          </p:xfrm>
          <a:graphic>
            <a:graphicData uri="http://schemas.openxmlformats.org/presentationml/2006/ole">
              <mc:AlternateContent xmlns:mc="http://schemas.openxmlformats.org/markup-compatibility/2006">
                <mc:Choice xmlns:v="urn:schemas-microsoft-com:vml" Requires="v">
                  <p:oleObj spid="_x0000_s2054" name="Equation" r:id="rId4" imgW="622080" imgH="177480" progId="Equation.3">
                    <p:embed/>
                  </p:oleObj>
                </mc:Choice>
                <mc:Fallback>
                  <p:oleObj name="Equation" r:id="rId4" imgW="622080" imgH="177480" progId="Equation.3">
                    <p:embed/>
                    <p:pic>
                      <p:nvPicPr>
                        <p:cNvPr id="11"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5869" y="2895556"/>
                          <a:ext cx="1704576" cy="4641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73" name="Rectangle 61"/>
            <p:cNvSpPr>
              <a:spLocks noChangeArrowheads="1"/>
            </p:cNvSpPr>
            <p:nvPr/>
          </p:nvSpPr>
          <p:spPr bwMode="auto">
            <a:xfrm>
              <a:off x="1537665" y="3517174"/>
              <a:ext cx="4876561" cy="369542"/>
            </a:xfrm>
            <a:prstGeom prst="rect">
              <a:avLst/>
            </a:prstGeom>
            <a:noFill/>
            <a:ln w="9525">
              <a:noFill/>
              <a:miter lim="800000"/>
              <a:headEnd/>
              <a:tailEnd/>
            </a:ln>
          </p:spPr>
          <p:txBody>
            <a:bodyPr wrap="none">
              <a:spAutoFit/>
            </a:bodyPr>
            <a:lstStyle/>
            <a:p>
              <a:r>
                <a:rPr lang="en-US" b="1" dirty="0">
                  <a:latin typeface="Comic Sans MS" pitchFamily="66" charset="0"/>
                </a:rPr>
                <a:t>R = 8.31J/</a:t>
              </a:r>
              <a:r>
                <a:rPr lang="en-US" b="1" dirty="0" err="1">
                  <a:latin typeface="Comic Sans MS" pitchFamily="66" charset="0"/>
                </a:rPr>
                <a:t>mol.K</a:t>
              </a:r>
              <a:r>
                <a:rPr lang="en-US" b="1" dirty="0">
                  <a:latin typeface="Comic Sans MS" pitchFamily="66" charset="0"/>
                </a:rPr>
                <a:t>, is a molar gas constant</a:t>
              </a:r>
              <a:endParaRPr lang="en-US" dirty="0">
                <a:latin typeface="Calibri" pitchFamily="34" charset="0"/>
              </a:endParaRPr>
            </a:p>
          </p:txBody>
        </p:sp>
      </p:grpSp>
      <p:grpSp>
        <p:nvGrpSpPr>
          <p:cNvPr id="60" name="Group 59"/>
          <p:cNvGrpSpPr/>
          <p:nvPr/>
        </p:nvGrpSpPr>
        <p:grpSpPr>
          <a:xfrm>
            <a:off x="228600" y="4358847"/>
            <a:ext cx="5433758" cy="1599398"/>
            <a:chOff x="228600" y="4358847"/>
            <a:chExt cx="5433758" cy="1599398"/>
          </a:xfrm>
        </p:grpSpPr>
        <p:sp>
          <p:nvSpPr>
            <p:cNvPr id="1070" name="Rectangle 63"/>
            <p:cNvSpPr>
              <a:spLocks noChangeArrowheads="1"/>
            </p:cNvSpPr>
            <p:nvPr/>
          </p:nvSpPr>
          <p:spPr bwMode="auto">
            <a:xfrm>
              <a:off x="228600" y="4358847"/>
              <a:ext cx="5107488" cy="369332"/>
            </a:xfrm>
            <a:prstGeom prst="rect">
              <a:avLst/>
            </a:prstGeom>
            <a:noFill/>
            <a:ln w="9525">
              <a:noFill/>
              <a:miter lim="800000"/>
              <a:headEnd/>
              <a:tailEnd/>
            </a:ln>
          </p:spPr>
          <p:txBody>
            <a:bodyPr wrap="none">
              <a:spAutoFit/>
            </a:bodyPr>
            <a:lstStyle/>
            <a:p>
              <a:r>
                <a:rPr lang="en-US" b="1" dirty="0">
                  <a:latin typeface="Comic Sans MS" pitchFamily="66" charset="0"/>
                </a:rPr>
                <a:t>If there are “N” molecules in the container</a:t>
              </a:r>
              <a:endParaRPr lang="en-US" dirty="0">
                <a:latin typeface="Calibri" pitchFamily="34" charset="0"/>
              </a:endParaRPr>
            </a:p>
          </p:txBody>
        </p:sp>
        <p:graphicFrame>
          <p:nvGraphicFramePr>
            <p:cNvPr id="22" name="Object 4"/>
            <p:cNvGraphicFramePr>
              <a:graphicFrameLocks noChangeAspect="1"/>
            </p:cNvGraphicFramePr>
            <p:nvPr/>
          </p:nvGraphicFramePr>
          <p:xfrm>
            <a:off x="2232025" y="4737100"/>
            <a:ext cx="795338" cy="444500"/>
          </p:xfrm>
          <a:graphic>
            <a:graphicData uri="http://schemas.openxmlformats.org/presentationml/2006/ole">
              <mc:AlternateContent xmlns:mc="http://schemas.openxmlformats.org/markup-compatibility/2006">
                <mc:Choice xmlns:v="urn:schemas-microsoft-com:vml" Requires="v">
                  <p:oleObj spid="_x0000_s2055" name="Equation" r:id="rId6" imgW="431640" imgH="253800" progId="Equation.3">
                    <p:embed/>
                  </p:oleObj>
                </mc:Choice>
                <mc:Fallback>
                  <p:oleObj name="Equation" r:id="rId6" imgW="431640" imgH="253800" progId="Equation.3">
                    <p:embed/>
                    <p:pic>
                      <p:nvPicPr>
                        <p:cNvPr id="22"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2025" y="4737100"/>
                          <a:ext cx="795338"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5"/>
            <p:cNvGraphicFramePr>
              <a:graphicFrameLocks noChangeAspect="1"/>
            </p:cNvGraphicFramePr>
            <p:nvPr/>
          </p:nvGraphicFramePr>
          <p:xfrm>
            <a:off x="2143102" y="5257800"/>
            <a:ext cx="1285898" cy="311362"/>
          </p:xfrm>
          <a:graphic>
            <a:graphicData uri="http://schemas.openxmlformats.org/presentationml/2006/ole">
              <mc:AlternateContent xmlns:mc="http://schemas.openxmlformats.org/markup-compatibility/2006">
                <mc:Choice xmlns:v="urn:schemas-microsoft-com:vml" Requires="v">
                  <p:oleObj spid="_x0000_s2056" name="Equation" r:id="rId8" imgW="698400" imgH="177480" progId="Equation.3">
                    <p:embed/>
                  </p:oleObj>
                </mc:Choice>
                <mc:Fallback>
                  <p:oleObj name="Equation" r:id="rId8" imgW="698400" imgH="177480" progId="Equation.3">
                    <p:embed/>
                    <p:pic>
                      <p:nvPicPr>
                        <p:cNvPr id="23"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43102" y="5257800"/>
                          <a:ext cx="1285898" cy="31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9" name="Rectangle 69"/>
            <p:cNvSpPr>
              <a:spLocks noChangeArrowheads="1"/>
            </p:cNvSpPr>
            <p:nvPr/>
          </p:nvSpPr>
          <p:spPr bwMode="auto">
            <a:xfrm>
              <a:off x="304801" y="5650468"/>
              <a:ext cx="5357557" cy="307777"/>
            </a:xfrm>
            <a:prstGeom prst="rect">
              <a:avLst/>
            </a:prstGeom>
            <a:noFill/>
            <a:ln w="9525">
              <a:noFill/>
              <a:miter lim="800000"/>
              <a:headEnd/>
              <a:tailEnd/>
            </a:ln>
          </p:spPr>
          <p:txBody>
            <a:bodyPr wrap="none">
              <a:spAutoFit/>
            </a:bodyPr>
            <a:lstStyle/>
            <a:p>
              <a:r>
                <a:rPr lang="en-US" sz="1400" b="1" dirty="0">
                  <a:latin typeface="Comic Sans MS" pitchFamily="66" charset="0"/>
                </a:rPr>
                <a:t>Where, k = R/N</a:t>
              </a:r>
              <a:r>
                <a:rPr lang="en-US" sz="1400" b="1" baseline="-25000" dirty="0">
                  <a:latin typeface="Comic Sans MS" pitchFamily="66" charset="0"/>
                </a:rPr>
                <a:t>A</a:t>
              </a:r>
              <a:r>
                <a:rPr lang="en-US" sz="1400" b="1" dirty="0">
                  <a:latin typeface="Comic Sans MS" pitchFamily="66" charset="0"/>
                </a:rPr>
                <a:t> = 1.38x10</a:t>
              </a:r>
              <a:r>
                <a:rPr lang="en-US" sz="1400" b="1" baseline="30000" dirty="0">
                  <a:latin typeface="Comic Sans MS" pitchFamily="66" charset="0"/>
                </a:rPr>
                <a:t>-23</a:t>
              </a:r>
              <a:r>
                <a:rPr lang="en-US" sz="1400" b="1" dirty="0">
                  <a:latin typeface="Comic Sans MS" pitchFamily="66" charset="0"/>
                </a:rPr>
                <a:t> J/K = Boltzmann constant</a:t>
              </a:r>
              <a:endParaRPr lang="en-US" sz="1400" dirty="0">
                <a:latin typeface="Calibri" pitchFamily="34" charset="0"/>
              </a:endParaRPr>
            </a:p>
          </p:txBody>
        </p:sp>
      </p:grpSp>
      <p:sp>
        <p:nvSpPr>
          <p:cNvPr id="74" name="Rectangle 73"/>
          <p:cNvSpPr>
            <a:spLocks noChangeArrowheads="1"/>
          </p:cNvSpPr>
          <p:nvPr/>
        </p:nvSpPr>
        <p:spPr bwMode="auto">
          <a:xfrm>
            <a:off x="255428" y="6172200"/>
            <a:ext cx="8355172" cy="338554"/>
          </a:xfrm>
          <a:prstGeom prst="rect">
            <a:avLst/>
          </a:prstGeom>
          <a:noFill/>
          <a:ln w="9525">
            <a:noFill/>
            <a:miter lim="800000"/>
            <a:headEnd/>
            <a:tailEnd/>
          </a:ln>
        </p:spPr>
        <p:txBody>
          <a:bodyPr wrap="none">
            <a:spAutoFit/>
          </a:bodyPr>
          <a:lstStyle/>
          <a:p>
            <a:r>
              <a:rPr lang="en-US" sz="1600" b="1" dirty="0">
                <a:solidFill>
                  <a:srgbClr val="0000FF"/>
                </a:solidFill>
                <a:latin typeface="Comic Sans MS" pitchFamily="66" charset="0"/>
              </a:rPr>
              <a:t>Pressure (P), Volume (V) and temperature (T) are called thermodynamic variables</a:t>
            </a:r>
            <a:endParaRPr lang="en-US" sz="1600" dirty="0">
              <a:solidFill>
                <a:srgbClr val="0000FF"/>
              </a:solidFill>
              <a:latin typeface="Calibri" pitchFamily="34" charset="0"/>
            </a:endParaRPr>
          </a:p>
        </p:txBody>
      </p:sp>
      <p:grpSp>
        <p:nvGrpSpPr>
          <p:cNvPr id="59" name="Group 58"/>
          <p:cNvGrpSpPr/>
          <p:nvPr/>
        </p:nvGrpSpPr>
        <p:grpSpPr>
          <a:xfrm>
            <a:off x="1600199" y="3276600"/>
            <a:ext cx="2185412" cy="914400"/>
            <a:chOff x="1600199" y="3276600"/>
            <a:chExt cx="2185412" cy="914400"/>
          </a:xfrm>
        </p:grpSpPr>
        <p:graphicFrame>
          <p:nvGraphicFramePr>
            <p:cNvPr id="2" name="Object 3"/>
            <p:cNvGraphicFramePr>
              <a:graphicFrameLocks noChangeAspect="1"/>
            </p:cNvGraphicFramePr>
            <p:nvPr/>
          </p:nvGraphicFramePr>
          <p:xfrm>
            <a:off x="1600199" y="3733800"/>
            <a:ext cx="1856661" cy="457200"/>
          </p:xfrm>
          <a:graphic>
            <a:graphicData uri="http://schemas.openxmlformats.org/presentationml/2006/ole">
              <mc:AlternateContent xmlns:mc="http://schemas.openxmlformats.org/markup-compatibility/2006">
                <mc:Choice xmlns:v="urn:schemas-microsoft-com:vml" Requires="v">
                  <p:oleObj spid="_x0000_s2057" name="Equation" r:id="rId10" imgW="685800" imgH="177480" progId="Equation.3">
                    <p:embed/>
                  </p:oleObj>
                </mc:Choice>
                <mc:Fallback>
                  <p:oleObj name="Equation" r:id="rId10" imgW="685800" imgH="177480" progId="Equation.3">
                    <p:embed/>
                    <p:pic>
                      <p:nvPicPr>
                        <p:cNvPr id="2"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199" y="3733800"/>
                          <a:ext cx="1856661"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 name="Rectangle 59"/>
            <p:cNvSpPr>
              <a:spLocks noChangeArrowheads="1"/>
            </p:cNvSpPr>
            <p:nvPr/>
          </p:nvSpPr>
          <p:spPr bwMode="auto">
            <a:xfrm>
              <a:off x="1616427" y="3276600"/>
              <a:ext cx="2169184" cy="369332"/>
            </a:xfrm>
            <a:prstGeom prst="rect">
              <a:avLst/>
            </a:prstGeom>
            <a:noFill/>
            <a:ln w="9525">
              <a:noFill/>
              <a:miter lim="800000"/>
              <a:headEnd/>
              <a:tailEnd/>
            </a:ln>
          </p:spPr>
          <p:txBody>
            <a:bodyPr wrap="none">
              <a:spAutoFit/>
            </a:bodyPr>
            <a:lstStyle/>
            <a:p>
              <a:r>
                <a:rPr lang="en-US" b="1" dirty="0">
                  <a:solidFill>
                    <a:srgbClr val="FF0000"/>
                  </a:solidFill>
                  <a:latin typeface="Comic Sans MS" pitchFamily="66" charset="0"/>
                </a:rPr>
                <a:t>For n mole of gas</a:t>
              </a:r>
              <a:endParaRPr lang="en-US" dirty="0">
                <a:solidFill>
                  <a:srgbClr val="FF0000"/>
                </a:solidFill>
                <a:latin typeface="Calibri" pitchFamily="34" charset="0"/>
              </a:endParaRPr>
            </a:p>
          </p:txBody>
        </p:sp>
      </p:grpSp>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940150D3-0557-4907-BFD6-0418CC174D2A}"/>
                  </a:ext>
                </a:extLst>
              </p14:cNvPr>
              <p14:cNvContentPartPr/>
              <p14:nvPr/>
            </p14:nvContentPartPr>
            <p14:xfrm>
              <a:off x="1122836" y="2614198"/>
              <a:ext cx="8640" cy="3960"/>
            </p14:xfrm>
          </p:contentPart>
        </mc:Choice>
        <mc:Fallback xmlns="">
          <p:pic>
            <p:nvPicPr>
              <p:cNvPr id="10" name="Ink 9">
                <a:extLst>
                  <a:ext uri="{FF2B5EF4-FFF2-40B4-BE49-F238E27FC236}">
                    <a16:creationId xmlns:a16="http://schemas.microsoft.com/office/drawing/2014/main" id="{940150D3-0557-4907-BFD6-0418CC174D2A}"/>
                  </a:ext>
                </a:extLst>
              </p:cNvPr>
              <p:cNvPicPr/>
              <p:nvPr/>
            </p:nvPicPr>
            <p:blipFill>
              <a:blip r:embed="rId13"/>
              <a:stretch>
                <a:fillRect/>
              </a:stretch>
            </p:blipFill>
            <p:spPr>
              <a:xfrm>
                <a:off x="1059836" y="2551558"/>
                <a:ext cx="134280" cy="1296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1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13"/>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14"/>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15"/>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16"/>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17"/>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18"/>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19"/>
                                        </p:tgtEl>
                                        <p:attrNameLst>
                                          <p:attrName>ppt_x</p:attrName>
                                          <p:attrName>ppt_y</p:attrName>
                                        </p:attrNameLst>
                                      </p:cBhvr>
                                      <p:rCtr x="31" y="16"/>
                                    </p:animMotion>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0"/>
                                        <p:tgtEl>
                                          <p:spTgt spid="20"/>
                                        </p:tgtEl>
                                      </p:cBhvr>
                                    </p:animEffect>
                                  </p:childTnLst>
                                </p:cTn>
                              </p:par>
                            </p:childTnLst>
                          </p:cTn>
                        </p:par>
                        <p:par>
                          <p:cTn id="26" fill="hold">
                            <p:stCondLst>
                              <p:cond delay="5000"/>
                            </p:stCondLst>
                            <p:childTnLst>
                              <p:par>
                                <p:cTn id="27" presetID="1" presetClass="exit" presetSubtype="0" fill="hold" nodeType="after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0" presetClass="path" presetSubtype="0" repeatCount="indefinite" fill="hold" grpId="0" nodeType="withEffect">
                                  <p:stCondLst>
                                    <p:cond delay="0"/>
                                  </p:stCondLst>
                                  <p:childTnLst>
                                    <p:animMotion origin="layout" path="M 0.00521 -0.00485 L 0.11511 -0.003 L 0.05591 0.13599 L -0.05955 0.08164 L 0.01094 -0.03677 L 0.1165 0.07031 L 0.0066 0.00833 " pathEditMode="relative" ptsTypes="AAAAAAA">
                                      <p:cBhvr>
                                        <p:cTn id="60" dur="1000" fill="hold"/>
                                        <p:tgtEl>
                                          <p:spTgt spid="29"/>
                                        </p:tgtEl>
                                        <p:attrNameLst>
                                          <p:attrName>ppt_x</p:attrName>
                                          <p:attrName>ppt_y</p:attrName>
                                        </p:attrNameLst>
                                      </p:cBhvr>
                                    </p:animMotion>
                                  </p:childTnLst>
                                </p:cTn>
                              </p:par>
                              <p:par>
                                <p:cTn id="61"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62" dur="1000" fill="hold"/>
                                        <p:tgtEl>
                                          <p:spTgt spid="30"/>
                                        </p:tgtEl>
                                        <p:attrNameLst>
                                          <p:attrName>ppt_x</p:attrName>
                                          <p:attrName>ppt_y</p:attrName>
                                        </p:attrNameLst>
                                      </p:cBhvr>
                                    </p:animMotion>
                                  </p:childTnLst>
                                </p:cTn>
                              </p:par>
                              <p:par>
                                <p:cTn id="63"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64" dur="1000" fill="hold"/>
                                        <p:tgtEl>
                                          <p:spTgt spid="31"/>
                                        </p:tgtEl>
                                        <p:attrNameLst>
                                          <p:attrName>ppt_x</p:attrName>
                                          <p:attrName>ppt_y</p:attrName>
                                        </p:attrNameLst>
                                      </p:cBhvr>
                                      <p:rCtr x="8" y="62"/>
                                    </p:animMotion>
                                  </p:childTnLst>
                                </p:cTn>
                              </p:par>
                              <p:par>
                                <p:cTn id="65"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66" dur="1000" fill="hold"/>
                                        <p:tgtEl>
                                          <p:spTgt spid="32"/>
                                        </p:tgtEl>
                                        <p:attrNameLst>
                                          <p:attrName>ppt_x</p:attrName>
                                          <p:attrName>ppt_y</p:attrName>
                                        </p:attrNameLst>
                                      </p:cBhvr>
                                      <p:rCtr x="28" y="15"/>
                                    </p:animMotion>
                                  </p:childTnLst>
                                </p:cTn>
                              </p:par>
                              <p:par>
                                <p:cTn id="67"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68" dur="1000" fill="hold"/>
                                        <p:tgtEl>
                                          <p:spTgt spid="33"/>
                                        </p:tgtEl>
                                        <p:attrNameLst>
                                          <p:attrName>ppt_x</p:attrName>
                                          <p:attrName>ppt_y</p:attrName>
                                        </p:attrNameLst>
                                      </p:cBhvr>
                                      <p:rCtr x="-1" y="62"/>
                                    </p:animMotion>
                                  </p:childTnLst>
                                </p:cTn>
                              </p:par>
                              <p:par>
                                <p:cTn id="69"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70" dur="1000" fill="hold"/>
                                        <p:tgtEl>
                                          <p:spTgt spid="34"/>
                                        </p:tgtEl>
                                        <p:attrNameLst>
                                          <p:attrName>ppt_x</p:attrName>
                                          <p:attrName>ppt_y</p:attrName>
                                        </p:attrNameLst>
                                      </p:cBhvr>
                                      <p:rCtr x="29" y="5"/>
                                    </p:animMotion>
                                  </p:childTnLst>
                                </p:cTn>
                              </p:par>
                              <p:par>
                                <p:cTn id="71"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72" dur="1000" fill="hold"/>
                                        <p:tgtEl>
                                          <p:spTgt spid="35"/>
                                        </p:tgtEl>
                                        <p:attrNameLst>
                                          <p:attrName>ppt_x</p:attrName>
                                          <p:attrName>ppt_y</p:attrName>
                                        </p:attrNameLst>
                                      </p:cBhvr>
                                      <p:rCtr x="-6" y="62"/>
                                    </p:animMotion>
                                  </p:childTnLst>
                                </p:cTn>
                              </p:par>
                              <p:par>
                                <p:cTn id="73"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74" dur="1000" fill="hold"/>
                                        <p:tgtEl>
                                          <p:spTgt spid="36"/>
                                        </p:tgtEl>
                                        <p:attrNameLst>
                                          <p:attrName>ppt_x</p:attrName>
                                          <p:attrName>ppt_y</p:attrName>
                                        </p:attrNameLst>
                                      </p:cBhvr>
                                      <p:rCtr x="31" y="16"/>
                                    </p:animMotion>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51"/>
                                        </p:tgtEl>
                                        <p:attrNameLst>
                                          <p:attrName>style.visibility</p:attrName>
                                        </p:attrNameLst>
                                      </p:cBhvr>
                                      <p:to>
                                        <p:strVal val="hidden"/>
                                      </p:to>
                                    </p:set>
                                  </p:childTnLst>
                                </p:cTn>
                              </p:par>
                              <p:par>
                                <p:cTn id="79" presetID="64" presetClass="path" presetSubtype="0" accel="50000" decel="50000" fill="hold" nodeType="withEffect">
                                  <p:stCondLst>
                                    <p:cond delay="0"/>
                                  </p:stCondLst>
                                  <p:childTnLst>
                                    <p:animMotion origin="layout" path="M 0 2.94172E-6 L 0 -0.11656 " pathEditMode="relative" rAng="0" ptsTypes="AA">
                                      <p:cBhvr>
                                        <p:cTn id="80" dur="2000" fill="hold"/>
                                        <p:tgtEl>
                                          <p:spTgt spid="4"/>
                                        </p:tgtEl>
                                        <p:attrNameLst>
                                          <p:attrName>ppt_x</p:attrName>
                                          <p:attrName>ppt_y</p:attrName>
                                        </p:attrNameLst>
                                      </p:cBhvr>
                                      <p:rCtr x="0" y="-58"/>
                                    </p:animMotion>
                                  </p:childTnLst>
                                </p:cTn>
                              </p:par>
                            </p:childTnLst>
                          </p:cTn>
                        </p:par>
                        <p:par>
                          <p:cTn id="81" fill="hold">
                            <p:stCondLst>
                              <p:cond delay="2000"/>
                            </p:stCondLst>
                            <p:childTnLst>
                              <p:par>
                                <p:cTn id="82" presetID="1" presetClass="exit" presetSubtype="0" fill="hold" grpId="2" nodeType="afterEffect">
                                  <p:stCondLst>
                                    <p:cond delay="0"/>
                                  </p:stCondLst>
                                  <p:childTnLst>
                                    <p:set>
                                      <p:cBhvr>
                                        <p:cTn id="83" dur="1" fill="hold">
                                          <p:stCondLst>
                                            <p:cond delay="0"/>
                                          </p:stCondLst>
                                        </p:cTn>
                                        <p:tgtEl>
                                          <p:spTgt spid="29"/>
                                        </p:tgtEl>
                                        <p:attrNameLst>
                                          <p:attrName>style.visibility</p:attrName>
                                        </p:attrNameLst>
                                      </p:cBhvr>
                                      <p:to>
                                        <p:strVal val="hidden"/>
                                      </p:to>
                                    </p:set>
                                  </p:childTnLst>
                                </p:cTn>
                              </p:par>
                              <p:par>
                                <p:cTn id="84" presetID="1" presetClass="exit" presetSubtype="0" fill="hold" grpId="2" nodeType="withEffect">
                                  <p:stCondLst>
                                    <p:cond delay="0"/>
                                  </p:stCondLst>
                                  <p:childTnLst>
                                    <p:set>
                                      <p:cBhvr>
                                        <p:cTn id="85" dur="1" fill="hold">
                                          <p:stCondLst>
                                            <p:cond delay="0"/>
                                          </p:stCondLst>
                                        </p:cTn>
                                        <p:tgtEl>
                                          <p:spTgt spid="30"/>
                                        </p:tgtEl>
                                        <p:attrNameLst>
                                          <p:attrName>style.visibility</p:attrName>
                                        </p:attrNameLst>
                                      </p:cBhvr>
                                      <p:to>
                                        <p:strVal val="hidden"/>
                                      </p:to>
                                    </p:set>
                                  </p:childTnLst>
                                </p:cTn>
                              </p:par>
                              <p:par>
                                <p:cTn id="86" presetID="1" presetClass="exit" presetSubtype="0" fill="hold" grpId="2" nodeType="withEffect">
                                  <p:stCondLst>
                                    <p:cond delay="0"/>
                                  </p:stCondLst>
                                  <p:childTnLst>
                                    <p:set>
                                      <p:cBhvr>
                                        <p:cTn id="87" dur="1" fill="hold">
                                          <p:stCondLst>
                                            <p:cond delay="0"/>
                                          </p:stCondLst>
                                        </p:cTn>
                                        <p:tgtEl>
                                          <p:spTgt spid="31"/>
                                        </p:tgtEl>
                                        <p:attrNameLst>
                                          <p:attrName>style.visibility</p:attrName>
                                        </p:attrNameLst>
                                      </p:cBhvr>
                                      <p:to>
                                        <p:strVal val="hidden"/>
                                      </p:to>
                                    </p:set>
                                  </p:childTnLst>
                                </p:cTn>
                              </p:par>
                              <p:par>
                                <p:cTn id="88" presetID="1" presetClass="exit" presetSubtype="0" fill="hold" grpId="2" nodeType="withEffect">
                                  <p:stCondLst>
                                    <p:cond delay="0"/>
                                  </p:stCondLst>
                                  <p:childTnLst>
                                    <p:set>
                                      <p:cBhvr>
                                        <p:cTn id="89" dur="1" fill="hold">
                                          <p:stCondLst>
                                            <p:cond delay="0"/>
                                          </p:stCondLst>
                                        </p:cTn>
                                        <p:tgtEl>
                                          <p:spTgt spid="32"/>
                                        </p:tgtEl>
                                        <p:attrNameLst>
                                          <p:attrName>style.visibility</p:attrName>
                                        </p:attrNameLst>
                                      </p:cBhvr>
                                      <p:to>
                                        <p:strVal val="hidden"/>
                                      </p:to>
                                    </p:set>
                                  </p:childTnLst>
                                </p:cTn>
                              </p:par>
                              <p:par>
                                <p:cTn id="90" presetID="1" presetClass="exit" presetSubtype="0" fill="hold" grpId="2" nodeType="withEffect">
                                  <p:stCondLst>
                                    <p:cond delay="0"/>
                                  </p:stCondLst>
                                  <p:childTnLst>
                                    <p:set>
                                      <p:cBhvr>
                                        <p:cTn id="91" dur="1" fill="hold">
                                          <p:stCondLst>
                                            <p:cond delay="0"/>
                                          </p:stCondLst>
                                        </p:cTn>
                                        <p:tgtEl>
                                          <p:spTgt spid="33"/>
                                        </p:tgtEl>
                                        <p:attrNameLst>
                                          <p:attrName>style.visibility</p:attrName>
                                        </p:attrNameLst>
                                      </p:cBhvr>
                                      <p:to>
                                        <p:strVal val="hidden"/>
                                      </p:to>
                                    </p:set>
                                  </p:childTnLst>
                                </p:cTn>
                              </p:par>
                              <p:par>
                                <p:cTn id="92" presetID="1" presetClass="exit" presetSubtype="0" fill="hold" grpId="2" nodeType="withEffect">
                                  <p:stCondLst>
                                    <p:cond delay="0"/>
                                  </p:stCondLst>
                                  <p:childTnLst>
                                    <p:set>
                                      <p:cBhvr>
                                        <p:cTn id="93" dur="1" fill="hold">
                                          <p:stCondLst>
                                            <p:cond delay="0"/>
                                          </p:stCondLst>
                                        </p:cTn>
                                        <p:tgtEl>
                                          <p:spTgt spid="34"/>
                                        </p:tgtEl>
                                        <p:attrNameLst>
                                          <p:attrName>style.visibility</p:attrName>
                                        </p:attrNameLst>
                                      </p:cBhvr>
                                      <p:to>
                                        <p:strVal val="hidden"/>
                                      </p:to>
                                    </p:set>
                                  </p:childTnLst>
                                </p:cTn>
                              </p:par>
                              <p:par>
                                <p:cTn id="94" presetID="1" presetClass="exit" presetSubtype="0" fill="hold" grpId="2" nodeType="withEffect">
                                  <p:stCondLst>
                                    <p:cond delay="0"/>
                                  </p:stCondLst>
                                  <p:childTnLst>
                                    <p:set>
                                      <p:cBhvr>
                                        <p:cTn id="95" dur="1" fill="hold">
                                          <p:stCondLst>
                                            <p:cond delay="0"/>
                                          </p:stCondLst>
                                        </p:cTn>
                                        <p:tgtEl>
                                          <p:spTgt spid="35"/>
                                        </p:tgtEl>
                                        <p:attrNameLst>
                                          <p:attrName>style.visibility</p:attrName>
                                        </p:attrNameLst>
                                      </p:cBhvr>
                                      <p:to>
                                        <p:strVal val="hidden"/>
                                      </p:to>
                                    </p:set>
                                  </p:childTnLst>
                                </p:cTn>
                              </p:par>
                              <p:par>
                                <p:cTn id="96" presetID="1" presetClass="exit" presetSubtype="0" fill="hold" grpId="2" nodeType="withEffect">
                                  <p:stCondLst>
                                    <p:cond delay="0"/>
                                  </p:stCondLst>
                                  <p:childTnLst>
                                    <p:set>
                                      <p:cBhvr>
                                        <p:cTn id="97" dur="1" fill="hold">
                                          <p:stCondLst>
                                            <p:cond delay="0"/>
                                          </p:stCondLst>
                                        </p:cTn>
                                        <p:tgtEl>
                                          <p:spTgt spid="36"/>
                                        </p:tgtEl>
                                        <p:attrNameLst>
                                          <p:attrName>style.visibility</p:attrName>
                                        </p:attrNameLst>
                                      </p:cBhvr>
                                      <p:to>
                                        <p:strVal val="hidden"/>
                                      </p:to>
                                    </p:set>
                                  </p:childTnLst>
                                </p:cTn>
                              </p:par>
                              <p:par>
                                <p:cTn id="98" presetID="1" presetClass="entr" presetSubtype="0"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39"/>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41"/>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childTnLst>
                                </p:cTn>
                              </p:par>
                              <p:par>
                                <p:cTn id="114"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115" dur="3000" fill="hold"/>
                                        <p:tgtEl>
                                          <p:spTgt spid="37"/>
                                        </p:tgtEl>
                                        <p:attrNameLst>
                                          <p:attrName>ppt_x</p:attrName>
                                          <p:attrName>ppt_y</p:attrName>
                                        </p:attrNameLst>
                                      </p:cBhvr>
                                    </p:animMotion>
                                  </p:childTnLst>
                                </p:cTn>
                              </p:par>
                              <p:par>
                                <p:cTn id="116"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117" dur="3000" fill="hold"/>
                                        <p:tgtEl>
                                          <p:spTgt spid="41"/>
                                        </p:tgtEl>
                                        <p:attrNameLst>
                                          <p:attrName>ppt_x</p:attrName>
                                          <p:attrName>ppt_y</p:attrName>
                                        </p:attrNameLst>
                                      </p:cBhvr>
                                      <p:rCtr x="-48" y="7"/>
                                    </p:animMotion>
                                  </p:childTnLst>
                                </p:cTn>
                              </p:par>
                              <p:par>
                                <p:cTn id="118"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119" dur="3000" fill="hold"/>
                                        <p:tgtEl>
                                          <p:spTgt spid="39"/>
                                        </p:tgtEl>
                                        <p:attrNameLst>
                                          <p:attrName>ppt_x</p:attrName>
                                          <p:attrName>ppt_y</p:attrName>
                                        </p:attrNameLst>
                                      </p:cBhvr>
                                      <p:rCtr x="30" y="0"/>
                                    </p:animMotion>
                                  </p:childTnLst>
                                </p:cTn>
                              </p:par>
                              <p:par>
                                <p:cTn id="120"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121" dur="3000" fill="hold"/>
                                        <p:tgtEl>
                                          <p:spTgt spid="38"/>
                                        </p:tgtEl>
                                        <p:attrNameLst>
                                          <p:attrName>ppt_x</p:attrName>
                                          <p:attrName>ppt_y</p:attrName>
                                        </p:attrNameLst>
                                      </p:cBhvr>
                                      <p:rCtr x="34" y="-96"/>
                                    </p:animMotion>
                                  </p:childTnLst>
                                </p:cTn>
                              </p:par>
                              <p:par>
                                <p:cTn id="122"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123" dur="3000" fill="hold"/>
                                        <p:tgtEl>
                                          <p:spTgt spid="40"/>
                                        </p:tgtEl>
                                        <p:attrNameLst>
                                          <p:attrName>ppt_x</p:attrName>
                                          <p:attrName>ppt_y</p:attrName>
                                        </p:attrNameLst>
                                      </p:cBhvr>
                                      <p:rCtr x="34" y="-72"/>
                                    </p:animMotion>
                                  </p:childTnLst>
                                </p:cTn>
                              </p:par>
                              <p:par>
                                <p:cTn id="124"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125" dur="3000" fill="hold"/>
                                        <p:tgtEl>
                                          <p:spTgt spid="42"/>
                                        </p:tgtEl>
                                        <p:attrNameLst>
                                          <p:attrName>ppt_x</p:attrName>
                                          <p:attrName>ppt_y</p:attrName>
                                        </p:attrNameLst>
                                      </p:cBhvr>
                                      <p:rCtr x="-42" y="-94"/>
                                    </p:animMotion>
                                  </p:childTnLst>
                                </p:cTn>
                              </p:par>
                              <p:par>
                                <p:cTn id="126" presetID="0" presetClass="path" presetSubtype="0" repeatCount="indefinite" fill="hold" grpId="1" nodeType="withEffect">
                                  <p:stCondLst>
                                    <p:cond delay="0"/>
                                  </p:stCondLst>
                                  <p:childTnLst>
                                    <p:animMotion origin="layout" path="M 0 0 L 0 0.04861 L 0.0007 -0.23958 L 0 -0.00671 " pathEditMode="relative" ptsTypes="AAAA">
                                      <p:cBhvr>
                                        <p:cTn id="127" dur="3000" fill="hold"/>
                                        <p:tgtEl>
                                          <p:spTgt spid="44"/>
                                        </p:tgtEl>
                                        <p:attrNameLst>
                                          <p:attrName>ppt_x</p:attrName>
                                          <p:attrName>ppt_y</p:attrName>
                                        </p:attrNameLst>
                                      </p:cBhvr>
                                    </p:animMotion>
                                  </p:childTnLst>
                                </p:cTn>
                              </p:par>
                              <p:par>
                                <p:cTn id="128"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129" dur="3000" fill="hold"/>
                                        <p:tgtEl>
                                          <p:spTgt spid="43"/>
                                        </p:tgtEl>
                                        <p:attrNameLst>
                                          <p:attrName>ppt_x</p:attrName>
                                          <p:attrName>ppt_y</p:attrName>
                                        </p:attrNameLst>
                                      </p:cBhvr>
                                      <p:rCtr x="-51" y="-26"/>
                                    </p:animMotion>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071"/>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24"/>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59"/>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60"/>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1" nodeType="clickEffect">
                                  <p:stCondLst>
                                    <p:cond delay="0"/>
                                  </p:stCondLst>
                                  <p:childTnLst>
                                    <p:set>
                                      <p:cBhvr>
                                        <p:cTn id="149" dur="1" fill="hold">
                                          <p:stCondLst>
                                            <p:cond delay="0"/>
                                          </p:stCondLst>
                                        </p:cTn>
                                        <p:tgtEl>
                                          <p:spTgt spid="74"/>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9" grpId="0" animBg="1"/>
      <p:bldP spid="29" grpId="1" animBg="1"/>
      <p:bldP spid="29" grpId="2" animBg="1"/>
      <p:bldP spid="30" grpId="0" animBg="1"/>
      <p:bldP spid="30" grpId="1" animBg="1"/>
      <p:bldP spid="30" grpId="2" animBg="1"/>
      <p:bldP spid="31" grpId="0" animBg="1"/>
      <p:bldP spid="31" grpId="1" animBg="1"/>
      <p:bldP spid="31" grpId="2" animBg="1"/>
      <p:bldP spid="32" grpId="0" animBg="1"/>
      <p:bldP spid="32" grpId="1" animBg="1"/>
      <p:bldP spid="32" grpId="2" animBg="1"/>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51" grpId="0" animBg="1"/>
      <p:bldP spid="1071" grpId="0"/>
      <p:bldP spid="74" grpId="0"/>
      <p:bldP spid="7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19200" y="1219200"/>
            <a:ext cx="2133600" cy="685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19200" y="4648200"/>
            <a:ext cx="2133600" cy="1219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p:cNvGrpSpPr/>
          <p:nvPr/>
        </p:nvGrpSpPr>
        <p:grpSpPr>
          <a:xfrm>
            <a:off x="1466104" y="4278868"/>
            <a:ext cx="1810496" cy="1386920"/>
            <a:chOff x="1466104" y="4278868"/>
            <a:chExt cx="1810496" cy="1386920"/>
          </a:xfrm>
        </p:grpSpPr>
        <p:graphicFrame>
          <p:nvGraphicFramePr>
            <p:cNvPr id="2" name="Object 5"/>
            <p:cNvGraphicFramePr>
              <a:graphicFrameLocks noChangeAspect="1"/>
            </p:cNvGraphicFramePr>
            <p:nvPr>
              <p:extLst>
                <p:ext uri="{D42A27DB-BD31-4B8C-83A1-F6EECF244321}">
                  <p14:modId xmlns:p14="http://schemas.microsoft.com/office/powerpoint/2010/main" val="2130785446"/>
                </p:ext>
              </p:extLst>
            </p:nvPr>
          </p:nvGraphicFramePr>
          <p:xfrm>
            <a:off x="1646238" y="4910138"/>
            <a:ext cx="1331912" cy="755650"/>
          </p:xfrm>
          <a:graphic>
            <a:graphicData uri="http://schemas.openxmlformats.org/presentationml/2006/ole">
              <mc:AlternateContent xmlns:mc="http://schemas.openxmlformats.org/markup-compatibility/2006">
                <mc:Choice xmlns:v="urn:schemas-microsoft-com:vml" Requires="v">
                  <p:oleObj spid="_x0000_s3078" name="Equation" r:id="rId3" imgW="723600" imgH="431640" progId="Equation.DSMT4">
                    <p:embed/>
                  </p:oleObj>
                </mc:Choice>
                <mc:Fallback>
                  <p:oleObj name="Equation" r:id="rId3" imgW="723600" imgH="431640" progId="Equation.DSMT4">
                    <p:embed/>
                    <p:pic>
                      <p:nvPicPr>
                        <p:cNvPr id="2" name="Object 5"/>
                        <p:cNvPicPr>
                          <a:picLocks noChangeAspect="1" noChangeArrowheads="1"/>
                        </p:cNvPicPr>
                        <p:nvPr/>
                      </p:nvPicPr>
                      <p:blipFill>
                        <a:blip r:embed="rId4"/>
                        <a:srcRect/>
                        <a:stretch>
                          <a:fillRect/>
                        </a:stretch>
                      </p:blipFill>
                      <p:spPr bwMode="auto">
                        <a:xfrm>
                          <a:off x="1646238" y="4910138"/>
                          <a:ext cx="1331912"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Rectangle 11"/>
            <p:cNvSpPr>
              <a:spLocks noChangeArrowheads="1"/>
            </p:cNvSpPr>
            <p:nvPr/>
          </p:nvSpPr>
          <p:spPr bwMode="auto">
            <a:xfrm>
              <a:off x="1466104" y="4278868"/>
              <a:ext cx="1810496" cy="369332"/>
            </a:xfrm>
            <a:prstGeom prst="rect">
              <a:avLst/>
            </a:prstGeom>
            <a:noFill/>
            <a:ln w="9525">
              <a:noFill/>
              <a:miter lim="800000"/>
              <a:headEnd/>
              <a:tailEnd/>
            </a:ln>
          </p:spPr>
          <p:txBody>
            <a:bodyPr wrap="none">
              <a:spAutoFit/>
            </a:bodyPr>
            <a:lstStyle/>
            <a:p>
              <a:r>
                <a:rPr lang="en-US" b="1" dirty="0">
                  <a:solidFill>
                    <a:srgbClr val="FF0000"/>
                  </a:solidFill>
                  <a:latin typeface="+mn-lt"/>
                </a:rPr>
                <a:t>Dividing (ii) by (</a:t>
              </a:r>
              <a:r>
                <a:rPr lang="en-US" b="1" dirty="0" err="1">
                  <a:solidFill>
                    <a:srgbClr val="FF0000"/>
                  </a:solidFill>
                  <a:latin typeface="+mn-lt"/>
                </a:rPr>
                <a:t>i</a:t>
              </a:r>
              <a:r>
                <a:rPr lang="en-US" b="1" dirty="0">
                  <a:solidFill>
                    <a:srgbClr val="FF0000"/>
                  </a:solidFill>
                  <a:latin typeface="+mn-lt"/>
                </a:rPr>
                <a:t>)</a:t>
              </a:r>
            </a:p>
          </p:txBody>
        </p:sp>
      </p:grpSp>
      <p:sp>
        <p:nvSpPr>
          <p:cNvPr id="7" name="Title 7"/>
          <p:cNvSpPr txBox="1">
            <a:spLocks/>
          </p:cNvSpPr>
          <p:nvPr/>
        </p:nvSpPr>
        <p:spPr>
          <a:xfrm>
            <a:off x="0" y="0"/>
            <a:ext cx="8229600" cy="1020763"/>
          </a:xfrm>
          <a:prstGeom prst="rect">
            <a:avLst/>
          </a:prstGeom>
          <a:ln>
            <a:noFill/>
          </a:ln>
        </p:spPr>
        <p:txBody>
          <a:bodyPr/>
          <a:lstStyle/>
          <a:p>
            <a:pPr algn="ctr" fontAlgn="auto">
              <a:spcBef>
                <a:spcPts val="0"/>
              </a:spcBef>
              <a:spcAft>
                <a:spcPts val="0"/>
              </a:spcAft>
              <a:defRPr/>
            </a:pPr>
            <a:r>
              <a:rPr lang="en-US" sz="3600" b="1" u="sng" dirty="0">
                <a:solidFill>
                  <a:srgbClr val="0000FF"/>
                </a:solidFill>
                <a:latin typeface="Comic Sans MS" pitchFamily="66" charset="0"/>
                <a:ea typeface="+mj-ea"/>
                <a:cs typeface="+mn-cs"/>
              </a:rPr>
              <a:t>Equation of State</a:t>
            </a:r>
            <a:endParaRPr lang="en-US" sz="3600" b="1" u="sng" dirty="0">
              <a:solidFill>
                <a:srgbClr val="00B0F0"/>
              </a:solidFill>
              <a:latin typeface="+mj-lt"/>
              <a:ea typeface="+mj-ea"/>
              <a:cs typeface="+mj-cs"/>
            </a:endParaRPr>
          </a:p>
        </p:txBody>
      </p:sp>
      <p:grpSp>
        <p:nvGrpSpPr>
          <p:cNvPr id="58" name="Group 57"/>
          <p:cNvGrpSpPr/>
          <p:nvPr/>
        </p:nvGrpSpPr>
        <p:grpSpPr>
          <a:xfrm>
            <a:off x="1143000" y="2133600"/>
            <a:ext cx="2549525" cy="933450"/>
            <a:chOff x="1143000" y="2133600"/>
            <a:chExt cx="2549525" cy="933450"/>
          </a:xfrm>
        </p:grpSpPr>
        <p:graphicFrame>
          <p:nvGraphicFramePr>
            <p:cNvPr id="10" name="Object 4"/>
            <p:cNvGraphicFramePr>
              <a:graphicFrameLocks noChangeAspect="1"/>
            </p:cNvGraphicFramePr>
            <p:nvPr>
              <p:extLst>
                <p:ext uri="{D42A27DB-BD31-4B8C-83A1-F6EECF244321}">
                  <p14:modId xmlns:p14="http://schemas.microsoft.com/office/powerpoint/2010/main" val="2928036251"/>
                </p:ext>
              </p:extLst>
            </p:nvPr>
          </p:nvGraphicFramePr>
          <p:xfrm>
            <a:off x="1217613" y="2667000"/>
            <a:ext cx="2474912" cy="400050"/>
          </p:xfrm>
          <a:graphic>
            <a:graphicData uri="http://schemas.openxmlformats.org/presentationml/2006/ole">
              <mc:AlternateContent xmlns:mc="http://schemas.openxmlformats.org/markup-compatibility/2006">
                <mc:Choice xmlns:v="urn:schemas-microsoft-com:vml" Requires="v">
                  <p:oleObj spid="_x0000_s3079" name="Equation" r:id="rId5" imgW="1346040" imgH="228600" progId="Equation.DSMT4">
                    <p:embed/>
                  </p:oleObj>
                </mc:Choice>
                <mc:Fallback>
                  <p:oleObj name="Equation" r:id="rId5" imgW="1346040" imgH="228600" progId="Equation.DSMT4">
                    <p:embed/>
                    <p:pic>
                      <p:nvPicPr>
                        <p:cNvPr id="10" name="Object 4"/>
                        <p:cNvPicPr>
                          <a:picLocks noChangeAspect="1" noChangeArrowheads="1"/>
                        </p:cNvPicPr>
                        <p:nvPr/>
                      </p:nvPicPr>
                      <p:blipFill>
                        <a:blip r:embed="rId6"/>
                        <a:srcRect/>
                        <a:stretch>
                          <a:fillRect/>
                        </a:stretch>
                      </p:blipFill>
                      <p:spPr bwMode="auto">
                        <a:xfrm>
                          <a:off x="1217613" y="2667000"/>
                          <a:ext cx="2474912"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1143000" y="2133600"/>
              <a:ext cx="2236510" cy="369332"/>
            </a:xfrm>
            <a:prstGeom prst="rect">
              <a:avLst/>
            </a:prstGeom>
            <a:noFill/>
          </p:spPr>
          <p:txBody>
            <a:bodyPr wrap="none" rtlCol="0">
              <a:spAutoFit/>
            </a:bodyPr>
            <a:lstStyle/>
            <a:p>
              <a:r>
                <a:rPr lang="en-US" b="1" dirty="0">
                  <a:solidFill>
                    <a:srgbClr val="FF0000"/>
                  </a:solidFill>
                </a:rPr>
                <a:t>For the initial state</a:t>
              </a:r>
            </a:p>
          </p:txBody>
        </p:sp>
      </p:grpSp>
      <p:grpSp>
        <p:nvGrpSpPr>
          <p:cNvPr id="59" name="Group 58"/>
          <p:cNvGrpSpPr/>
          <p:nvPr/>
        </p:nvGrpSpPr>
        <p:grpSpPr>
          <a:xfrm>
            <a:off x="1219200" y="3124200"/>
            <a:ext cx="2555875" cy="846138"/>
            <a:chOff x="1219200" y="3124200"/>
            <a:chExt cx="2555875" cy="846138"/>
          </a:xfrm>
        </p:grpSpPr>
        <p:graphicFrame>
          <p:nvGraphicFramePr>
            <p:cNvPr id="3" name="Object 6"/>
            <p:cNvGraphicFramePr>
              <a:graphicFrameLocks noChangeAspect="1"/>
            </p:cNvGraphicFramePr>
            <p:nvPr>
              <p:extLst>
                <p:ext uri="{D42A27DB-BD31-4B8C-83A1-F6EECF244321}">
                  <p14:modId xmlns:p14="http://schemas.microsoft.com/office/powerpoint/2010/main" val="282845794"/>
                </p:ext>
              </p:extLst>
            </p:nvPr>
          </p:nvGraphicFramePr>
          <p:xfrm>
            <a:off x="1347788" y="3614738"/>
            <a:ext cx="2427287" cy="355600"/>
          </p:xfrm>
          <a:graphic>
            <a:graphicData uri="http://schemas.openxmlformats.org/presentationml/2006/ole">
              <mc:AlternateContent xmlns:mc="http://schemas.openxmlformats.org/markup-compatibility/2006">
                <mc:Choice xmlns:v="urn:schemas-microsoft-com:vml" Requires="v">
                  <p:oleObj spid="_x0000_s3080" name="Equation" r:id="rId7" imgW="1320480" imgH="203040" progId="Equation.DSMT4">
                    <p:embed/>
                  </p:oleObj>
                </mc:Choice>
                <mc:Fallback>
                  <p:oleObj name="Equation" r:id="rId7" imgW="1320480" imgH="203040" progId="Equation.DSMT4">
                    <p:embed/>
                    <p:pic>
                      <p:nvPicPr>
                        <p:cNvPr id="3" name="Object 6"/>
                        <p:cNvPicPr>
                          <a:picLocks noChangeAspect="1" noChangeArrowheads="1"/>
                        </p:cNvPicPr>
                        <p:nvPr/>
                      </p:nvPicPr>
                      <p:blipFill>
                        <a:blip r:embed="rId8"/>
                        <a:srcRect/>
                        <a:stretch>
                          <a:fillRect/>
                        </a:stretch>
                      </p:blipFill>
                      <p:spPr bwMode="auto">
                        <a:xfrm>
                          <a:off x="1347788" y="3614738"/>
                          <a:ext cx="2427287"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1219200" y="3124200"/>
              <a:ext cx="2108269" cy="369332"/>
            </a:xfrm>
            <a:prstGeom prst="rect">
              <a:avLst/>
            </a:prstGeom>
            <a:noFill/>
          </p:spPr>
          <p:txBody>
            <a:bodyPr wrap="none" rtlCol="0">
              <a:spAutoFit/>
            </a:bodyPr>
            <a:lstStyle/>
            <a:p>
              <a:r>
                <a:rPr lang="en-US" b="1" dirty="0">
                  <a:solidFill>
                    <a:srgbClr val="FF0000"/>
                  </a:solidFill>
                </a:rPr>
                <a:t>For the final state</a:t>
              </a:r>
            </a:p>
          </p:txBody>
        </p:sp>
      </p:grpSp>
      <p:grpSp>
        <p:nvGrpSpPr>
          <p:cNvPr id="57" name="Group 56"/>
          <p:cNvGrpSpPr/>
          <p:nvPr/>
        </p:nvGrpSpPr>
        <p:grpSpPr>
          <a:xfrm>
            <a:off x="152400" y="838200"/>
            <a:ext cx="4519186" cy="914400"/>
            <a:chOff x="152400" y="838200"/>
            <a:chExt cx="4519186" cy="914400"/>
          </a:xfrm>
        </p:grpSpPr>
        <p:sp>
          <p:nvSpPr>
            <p:cNvPr id="14" name="TextBox 13"/>
            <p:cNvSpPr txBox="1"/>
            <p:nvPr/>
          </p:nvSpPr>
          <p:spPr>
            <a:xfrm>
              <a:off x="152400" y="838200"/>
              <a:ext cx="4519186" cy="369332"/>
            </a:xfrm>
            <a:prstGeom prst="rect">
              <a:avLst/>
            </a:prstGeom>
            <a:noFill/>
          </p:spPr>
          <p:txBody>
            <a:bodyPr wrap="none" rtlCol="0">
              <a:spAutoFit/>
            </a:bodyPr>
            <a:lstStyle/>
            <a:p>
              <a:r>
                <a:rPr lang="en-US" b="1" dirty="0">
                  <a:solidFill>
                    <a:srgbClr val="FF0000"/>
                  </a:solidFill>
                </a:rPr>
                <a:t>Equation of state for n mole of any gas:</a:t>
              </a:r>
            </a:p>
          </p:txBody>
        </p:sp>
        <p:graphicFrame>
          <p:nvGraphicFramePr>
            <p:cNvPr id="4" name="Object 3"/>
            <p:cNvGraphicFramePr>
              <a:graphicFrameLocks noChangeAspect="1"/>
            </p:cNvGraphicFramePr>
            <p:nvPr/>
          </p:nvGraphicFramePr>
          <p:xfrm>
            <a:off x="1295400" y="1295400"/>
            <a:ext cx="1857375" cy="457200"/>
          </p:xfrm>
          <a:graphic>
            <a:graphicData uri="http://schemas.openxmlformats.org/presentationml/2006/ole">
              <mc:AlternateContent xmlns:mc="http://schemas.openxmlformats.org/markup-compatibility/2006">
                <mc:Choice xmlns:v="urn:schemas-microsoft-com:vml" Requires="v">
                  <p:oleObj spid="_x0000_s3081" name="Equation" r:id="rId9" imgW="685800" imgH="177480" progId="Equation.3">
                    <p:embed/>
                  </p:oleObj>
                </mc:Choice>
                <mc:Fallback>
                  <p:oleObj name="Equation" r:id="rId9" imgW="685800" imgH="177480" progId="Equation.3">
                    <p:embed/>
                    <p:pic>
                      <p:nvPicPr>
                        <p:cNvPr id="4"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1295400"/>
                          <a:ext cx="18573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4" name="Rectangle 53"/>
          <p:cNvSpPr/>
          <p:nvPr/>
        </p:nvSpPr>
        <p:spPr>
          <a:xfrm>
            <a:off x="4935141" y="835700"/>
            <a:ext cx="3810000" cy="2031325"/>
          </a:xfrm>
          <a:prstGeom prst="rect">
            <a:avLst/>
          </a:prstGeom>
        </p:spPr>
        <p:txBody>
          <a:bodyPr wrap="square">
            <a:spAutoFit/>
          </a:bodyPr>
          <a:lstStyle/>
          <a:p>
            <a:r>
              <a:rPr lang="en-US" b="1" dirty="0"/>
              <a:t>T52-Q#15.</a:t>
            </a:r>
            <a:r>
              <a:rPr lang="en-US" dirty="0"/>
              <a:t> </a:t>
            </a:r>
          </a:p>
          <a:p>
            <a:r>
              <a:rPr lang="en-US" dirty="0"/>
              <a:t>Two moles of ideal gas are at 20 </a:t>
            </a:r>
            <a:r>
              <a:rPr lang="en-US" baseline="30000" dirty="0" err="1"/>
              <a:t>o</a:t>
            </a:r>
            <a:r>
              <a:rPr lang="en-US" dirty="0" err="1"/>
              <a:t>C</a:t>
            </a:r>
            <a:r>
              <a:rPr lang="en-US" dirty="0"/>
              <a:t> and a pressure of 200 </a:t>
            </a:r>
            <a:r>
              <a:rPr lang="en-US" dirty="0" err="1"/>
              <a:t>kPa</a:t>
            </a:r>
            <a:r>
              <a:rPr lang="en-US" dirty="0"/>
              <a:t>. If the gas is heated to 40 </a:t>
            </a:r>
            <a:r>
              <a:rPr lang="en-US" baseline="30000" dirty="0" err="1"/>
              <a:t>o</a:t>
            </a:r>
            <a:r>
              <a:rPr lang="en-US" dirty="0" err="1"/>
              <a:t>C</a:t>
            </a:r>
            <a:r>
              <a:rPr lang="en-US" dirty="0"/>
              <a:t>, and its pressure is reduced by 30%, what is the new volume? </a:t>
            </a:r>
          </a:p>
          <a:p>
            <a:r>
              <a:rPr lang="en-US" dirty="0"/>
              <a:t>(</a:t>
            </a:r>
            <a:r>
              <a:rPr lang="en-US" dirty="0" err="1"/>
              <a:t>Ans</a:t>
            </a:r>
            <a:r>
              <a:rPr lang="en-US" dirty="0"/>
              <a:t>: 37 L) </a:t>
            </a:r>
          </a:p>
        </p:txBody>
      </p:sp>
      <p:cxnSp>
        <p:nvCxnSpPr>
          <p:cNvPr id="56" name="Straight Connector 55"/>
          <p:cNvCxnSpPr/>
          <p:nvPr/>
        </p:nvCxnSpPr>
        <p:spPr>
          <a:xfrm rot="5400000">
            <a:off x="2057400" y="3657600"/>
            <a:ext cx="533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blinds(horizontal)">
                                      <p:cBhvr>
                                        <p:cTn id="19" dur="500"/>
                                        <p:tgtEl>
                                          <p:spTgt spid="6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down)">
                                      <p:cBhvr>
                                        <p:cTn id="28" dur="500"/>
                                        <p:tgtEl>
                                          <p:spTgt spid="5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1020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Keeping Pressure (P) Constant: Isobaric</a:t>
            </a:r>
            <a:endParaRPr lang="en-US" sz="2800" b="1" u="sng" dirty="0">
              <a:solidFill>
                <a:srgbClr val="00B0F0"/>
              </a:solidFill>
              <a:latin typeface="+mj-lt"/>
              <a:ea typeface="+mj-ea"/>
              <a:cs typeface="+mj-cs"/>
            </a:endParaRPr>
          </a:p>
        </p:txBody>
      </p:sp>
      <p:graphicFrame>
        <p:nvGraphicFramePr>
          <p:cNvPr id="23" name="Object 4"/>
          <p:cNvGraphicFramePr>
            <a:graphicFrameLocks noChangeAspect="1"/>
          </p:cNvGraphicFramePr>
          <p:nvPr>
            <p:extLst>
              <p:ext uri="{D42A27DB-BD31-4B8C-83A1-F6EECF244321}">
                <p14:modId xmlns:p14="http://schemas.microsoft.com/office/powerpoint/2010/main" val="3375536202"/>
              </p:ext>
            </p:extLst>
          </p:nvPr>
        </p:nvGraphicFramePr>
        <p:xfrm>
          <a:off x="4489450" y="2803525"/>
          <a:ext cx="890588" cy="755650"/>
        </p:xfrm>
        <a:graphic>
          <a:graphicData uri="http://schemas.openxmlformats.org/presentationml/2006/ole">
            <mc:AlternateContent xmlns:mc="http://schemas.openxmlformats.org/markup-compatibility/2006">
              <mc:Choice xmlns:v="urn:schemas-microsoft-com:vml" Requires="v">
                <p:oleObj spid="_x0000_s4100" name="Equation" r:id="rId4" imgW="482400" imgH="431640" progId="Equation.DSMT4">
                  <p:embed/>
                </p:oleObj>
              </mc:Choice>
              <mc:Fallback>
                <p:oleObj name="Equation" r:id="rId4" imgW="482400" imgH="431640" progId="Equation.DSMT4">
                  <p:embed/>
                  <p:pic>
                    <p:nvPicPr>
                      <p:cNvPr id="23" name="Object 4"/>
                      <p:cNvPicPr>
                        <a:picLocks noChangeAspect="1" noChangeArrowheads="1"/>
                      </p:cNvPicPr>
                      <p:nvPr/>
                    </p:nvPicPr>
                    <p:blipFill>
                      <a:blip r:embed="rId5"/>
                      <a:srcRect/>
                      <a:stretch>
                        <a:fillRect/>
                      </a:stretch>
                    </p:blipFill>
                    <p:spPr bwMode="auto">
                      <a:xfrm>
                        <a:off x="4489450" y="2803525"/>
                        <a:ext cx="890588"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152" name="Group 43"/>
          <p:cNvGrpSpPr>
            <a:grpSpLocks/>
          </p:cNvGrpSpPr>
          <p:nvPr/>
        </p:nvGrpSpPr>
        <p:grpSpPr bwMode="auto">
          <a:xfrm>
            <a:off x="6837363" y="1066800"/>
            <a:ext cx="2286000" cy="2514600"/>
            <a:chOff x="5257800" y="1905000"/>
            <a:chExt cx="2286000" cy="2514600"/>
          </a:xfrm>
        </p:grpSpPr>
        <p:sp>
          <p:nvSpPr>
            <p:cNvPr id="45" name="Rectangle 4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 name="Group 47"/>
          <p:cNvGrpSpPr>
            <a:grpSpLocks/>
          </p:cNvGrpSpPr>
          <p:nvPr/>
        </p:nvGrpSpPr>
        <p:grpSpPr bwMode="auto">
          <a:xfrm>
            <a:off x="7142163" y="1219200"/>
            <a:ext cx="1676400" cy="838200"/>
            <a:chOff x="5562600" y="2057400"/>
            <a:chExt cx="1676400" cy="838200"/>
          </a:xfrm>
        </p:grpSpPr>
        <p:sp>
          <p:nvSpPr>
            <p:cNvPr id="49" name="Rectangle 4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ectangle 49"/>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2" name="Oval 51"/>
          <p:cNvSpPr/>
          <p:nvPr/>
        </p:nvSpPr>
        <p:spPr>
          <a:xfrm>
            <a:off x="7675563" y="2286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7599363" y="2743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Oval 54"/>
          <p:cNvSpPr/>
          <p:nvPr/>
        </p:nvSpPr>
        <p:spPr>
          <a:xfrm>
            <a:off x="7675563"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Oval 55"/>
          <p:cNvSpPr/>
          <p:nvPr/>
        </p:nvSpPr>
        <p:spPr>
          <a:xfrm>
            <a:off x="7599363" y="2895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Oval 56"/>
          <p:cNvSpPr/>
          <p:nvPr/>
        </p:nvSpPr>
        <p:spPr>
          <a:xfrm>
            <a:off x="8361363"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Oval 57"/>
          <p:cNvSpPr/>
          <p:nvPr/>
        </p:nvSpPr>
        <p:spPr>
          <a:xfrm>
            <a:off x="8285163" y="2895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Oval 58"/>
          <p:cNvSpPr/>
          <p:nvPr/>
        </p:nvSpPr>
        <p:spPr>
          <a:xfrm>
            <a:off x="8361363"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Oval 59"/>
          <p:cNvSpPr/>
          <p:nvPr/>
        </p:nvSpPr>
        <p:spPr>
          <a:xfrm>
            <a:off x="8285163" y="3048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ectangle 61"/>
          <p:cNvSpPr/>
          <p:nvPr/>
        </p:nvSpPr>
        <p:spPr>
          <a:xfrm>
            <a:off x="6837363" y="3276600"/>
            <a:ext cx="2286000" cy="304800"/>
          </a:xfrm>
          <a:prstGeom prst="rect">
            <a:avLst/>
          </a:prstGeom>
          <a:gradFill flip="none" rotWithShape="1">
            <a:gsLst>
              <a:gs pos="0">
                <a:srgbClr val="FFF200"/>
              </a:gs>
              <a:gs pos="45000">
                <a:srgbClr val="FF7A00"/>
              </a:gs>
              <a:gs pos="70000">
                <a:srgbClr val="FF0300"/>
              </a:gs>
              <a:gs pos="100000">
                <a:srgbClr val="4D0808"/>
              </a:gs>
            </a:gsLst>
            <a:lin ang="5400000" scaled="0"/>
            <a:tileRect/>
          </a:gradFill>
          <a:ln>
            <a:solidFill>
              <a:srgbClr val="BF32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Oval 76"/>
          <p:cNvSpPr/>
          <p:nvPr/>
        </p:nvSpPr>
        <p:spPr>
          <a:xfrm>
            <a:off x="76755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Oval 80"/>
          <p:cNvSpPr/>
          <p:nvPr/>
        </p:nvSpPr>
        <p:spPr>
          <a:xfrm>
            <a:off x="7599363"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Oval 81"/>
          <p:cNvSpPr/>
          <p:nvPr/>
        </p:nvSpPr>
        <p:spPr>
          <a:xfrm>
            <a:off x="76755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Oval 82"/>
          <p:cNvSpPr/>
          <p:nvPr/>
        </p:nvSpPr>
        <p:spPr>
          <a:xfrm>
            <a:off x="75993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Oval 83"/>
          <p:cNvSpPr/>
          <p:nvPr/>
        </p:nvSpPr>
        <p:spPr>
          <a:xfrm>
            <a:off x="83613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Oval 84"/>
          <p:cNvSpPr/>
          <p:nvPr/>
        </p:nvSpPr>
        <p:spPr>
          <a:xfrm>
            <a:off x="82851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Oval 85"/>
          <p:cNvSpPr/>
          <p:nvPr/>
        </p:nvSpPr>
        <p:spPr>
          <a:xfrm>
            <a:off x="8361363"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Oval 86"/>
          <p:cNvSpPr/>
          <p:nvPr/>
        </p:nvSpPr>
        <p:spPr>
          <a:xfrm>
            <a:off x="8285163"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95"/>
          <p:cNvGrpSpPr>
            <a:grpSpLocks/>
          </p:cNvGrpSpPr>
          <p:nvPr/>
        </p:nvGrpSpPr>
        <p:grpSpPr bwMode="auto">
          <a:xfrm>
            <a:off x="228600" y="762000"/>
            <a:ext cx="3124200" cy="1981200"/>
            <a:chOff x="228600" y="914400"/>
            <a:chExt cx="3124200" cy="1981200"/>
          </a:xfrm>
        </p:grpSpPr>
        <p:sp>
          <p:nvSpPr>
            <p:cNvPr id="89" name="Rectangle 88"/>
            <p:cNvSpPr/>
            <p:nvPr/>
          </p:nvSpPr>
          <p:spPr>
            <a:xfrm>
              <a:off x="228600" y="914400"/>
              <a:ext cx="3124200" cy="1981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179" name="Group 93"/>
            <p:cNvGrpSpPr>
              <a:grpSpLocks/>
            </p:cNvGrpSpPr>
            <p:nvPr/>
          </p:nvGrpSpPr>
          <p:grpSpPr bwMode="auto">
            <a:xfrm>
              <a:off x="533400" y="1600200"/>
              <a:ext cx="2438400" cy="914400"/>
              <a:chOff x="533400" y="3352800"/>
              <a:chExt cx="2438400" cy="914400"/>
            </a:xfrm>
          </p:grpSpPr>
          <p:sp>
            <p:nvSpPr>
              <p:cNvPr id="90" name="Rectangle 89"/>
              <p:cNvSpPr/>
              <p:nvPr/>
            </p:nvSpPr>
            <p:spPr>
              <a:xfrm>
                <a:off x="533400" y="3352800"/>
                <a:ext cx="2438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 name="Object 7"/>
              <p:cNvGraphicFramePr>
                <a:graphicFrameLocks noChangeAspect="1"/>
              </p:cNvGraphicFramePr>
              <p:nvPr>
                <p:extLst>
                  <p:ext uri="{D42A27DB-BD31-4B8C-83A1-F6EECF244321}">
                    <p14:modId xmlns:p14="http://schemas.microsoft.com/office/powerpoint/2010/main" val="445254272"/>
                  </p:ext>
                </p:extLst>
              </p:nvPr>
            </p:nvGraphicFramePr>
            <p:xfrm>
              <a:off x="908050" y="3641725"/>
              <a:ext cx="1612900" cy="382588"/>
            </p:xfrm>
            <a:graphic>
              <a:graphicData uri="http://schemas.openxmlformats.org/presentationml/2006/ole">
                <mc:AlternateContent xmlns:mc="http://schemas.openxmlformats.org/markup-compatibility/2006">
                  <mc:Choice xmlns:v="urn:schemas-microsoft-com:vml" Requires="v">
                    <p:oleObj spid="_x0000_s4101" name="Equation" r:id="rId6" imgW="914400" imgH="228600" progId="Equation.DSMT4">
                      <p:embed/>
                    </p:oleObj>
                  </mc:Choice>
                  <mc:Fallback>
                    <p:oleObj name="Equation" r:id="rId6" imgW="914400" imgH="228600" progId="Equation.DSMT4">
                      <p:embed/>
                      <p:pic>
                        <p:nvPicPr>
                          <p:cNvPr id="10" name="Object 7"/>
                          <p:cNvPicPr>
                            <a:picLocks noChangeAspect="1" noChangeArrowheads="1"/>
                          </p:cNvPicPr>
                          <p:nvPr/>
                        </p:nvPicPr>
                        <p:blipFill>
                          <a:blip r:embed="rId7"/>
                          <a:srcRect/>
                          <a:stretch>
                            <a:fillRect/>
                          </a:stretch>
                        </p:blipFill>
                        <p:spPr bwMode="auto">
                          <a:xfrm>
                            <a:off x="908050" y="3641725"/>
                            <a:ext cx="16129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80" name="Rectangle 90"/>
            <p:cNvSpPr>
              <a:spLocks noChangeArrowheads="1"/>
            </p:cNvSpPr>
            <p:nvPr/>
          </p:nvSpPr>
          <p:spPr bwMode="auto">
            <a:xfrm>
              <a:off x="304800" y="990600"/>
              <a:ext cx="2816797" cy="307777"/>
            </a:xfrm>
            <a:prstGeom prst="rect">
              <a:avLst/>
            </a:prstGeom>
            <a:noFill/>
            <a:ln w="9525">
              <a:noFill/>
              <a:miter lim="800000"/>
              <a:headEnd/>
              <a:tailEnd/>
            </a:ln>
          </p:spPr>
          <p:txBody>
            <a:bodyPr wrap="none">
              <a:spAutoFit/>
            </a:bodyPr>
            <a:lstStyle/>
            <a:p>
              <a:r>
                <a:rPr lang="en-US" sz="1400" b="1">
                  <a:latin typeface="Comic Sans MS" pitchFamily="66" charset="0"/>
                </a:rPr>
                <a:t>Work done in isobaric process</a:t>
              </a:r>
              <a:endParaRPr lang="en-US" sz="1400">
                <a:latin typeface="Calibri" pitchFamily="34" charset="0"/>
              </a:endParaRPr>
            </a:p>
          </p:txBody>
        </p:sp>
      </p:grpSp>
      <p:sp>
        <p:nvSpPr>
          <p:cNvPr id="80" name="Rectangle 79"/>
          <p:cNvSpPr/>
          <p:nvPr/>
        </p:nvSpPr>
        <p:spPr bwMode="auto">
          <a:xfrm>
            <a:off x="762000" y="4191000"/>
            <a:ext cx="7162800" cy="1752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Down Arrow 43"/>
          <p:cNvSpPr/>
          <p:nvPr/>
        </p:nvSpPr>
        <p:spPr>
          <a:xfrm>
            <a:off x="4648200" y="2209800"/>
            <a:ext cx="685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3429000" y="685800"/>
            <a:ext cx="3048000" cy="646331"/>
          </a:xfrm>
          <a:prstGeom prst="rect">
            <a:avLst/>
          </a:prstGeom>
          <a:noFill/>
        </p:spPr>
        <p:txBody>
          <a:bodyPr wrap="square" rtlCol="0">
            <a:spAutoFit/>
          </a:bodyPr>
          <a:lstStyle/>
          <a:p>
            <a:pPr algn="ctr"/>
            <a:r>
              <a:rPr lang="en-US" b="1" dirty="0">
                <a:solidFill>
                  <a:srgbClr val="FF0000"/>
                </a:solidFill>
                <a:latin typeface="+mn-lt"/>
              </a:rPr>
              <a:t>Change Temperature and Volume at fixed Pressure</a:t>
            </a:r>
          </a:p>
        </p:txBody>
      </p:sp>
      <p:sp>
        <p:nvSpPr>
          <p:cNvPr id="61" name="Rectangle 4"/>
          <p:cNvSpPr txBox="1">
            <a:spLocks noChangeArrowheads="1"/>
          </p:cNvSpPr>
          <p:nvPr/>
        </p:nvSpPr>
        <p:spPr bwMode="auto">
          <a:xfrm>
            <a:off x="1219200" y="4267200"/>
            <a:ext cx="6096000" cy="1371600"/>
          </a:xfrm>
          <a:prstGeom prst="rect">
            <a:avLst/>
          </a:prstGeom>
          <a:noFill/>
          <a:ln w="76200">
            <a:noFill/>
            <a:miter lim="800000"/>
            <a:headEnd/>
            <a:tailEnd/>
          </a:ln>
        </p:spPr>
        <p:txBody>
          <a:bodyPr/>
          <a:lstStyle/>
          <a:p>
            <a:r>
              <a:rPr lang="en-US" b="1" u="sng" dirty="0">
                <a:latin typeface="Calibri" pitchFamily="34" charset="0"/>
              </a:rPr>
              <a:t>T052: </a:t>
            </a:r>
            <a:r>
              <a:rPr lang="en-US" b="1" dirty="0">
                <a:latin typeface="Calibri" pitchFamily="34" charset="0"/>
              </a:rPr>
              <a:t>Q#2. </a:t>
            </a:r>
          </a:p>
          <a:p>
            <a:r>
              <a:rPr lang="en-US" dirty="0">
                <a:latin typeface="Calibri" pitchFamily="34" charset="0"/>
              </a:rPr>
              <a:t>One mole of an ideal gas is cooled at constant pressure process from 100 </a:t>
            </a:r>
            <a:r>
              <a:rPr lang="en-US" baseline="30000" dirty="0" err="1">
                <a:latin typeface="Calibri" pitchFamily="34" charset="0"/>
              </a:rPr>
              <a:t>o</a:t>
            </a:r>
            <a:r>
              <a:rPr lang="en-US" dirty="0" err="1">
                <a:latin typeface="Calibri" pitchFamily="34" charset="0"/>
              </a:rPr>
              <a:t>C</a:t>
            </a:r>
            <a:r>
              <a:rPr lang="en-US" dirty="0">
                <a:latin typeface="Calibri" pitchFamily="34" charset="0"/>
              </a:rPr>
              <a:t> to 40 </a:t>
            </a:r>
            <a:r>
              <a:rPr lang="en-US" baseline="30000" dirty="0" err="1">
                <a:latin typeface="Calibri" pitchFamily="34" charset="0"/>
              </a:rPr>
              <a:t>o</a:t>
            </a:r>
            <a:r>
              <a:rPr lang="en-US" dirty="0" err="1">
                <a:latin typeface="Calibri" pitchFamily="34" charset="0"/>
              </a:rPr>
              <a:t>C.</a:t>
            </a:r>
            <a:r>
              <a:rPr lang="en-US" dirty="0">
                <a:latin typeface="Calibri" pitchFamily="34" charset="0"/>
              </a:rPr>
              <a:t> Calculate the work done during the process. </a:t>
            </a:r>
          </a:p>
          <a:p>
            <a:r>
              <a:rPr lang="en-US" dirty="0">
                <a:latin typeface="Calibri" pitchFamily="34" charset="0"/>
              </a:rPr>
              <a:t>(</a:t>
            </a:r>
            <a:r>
              <a:rPr lang="en-US" dirty="0" err="1">
                <a:latin typeface="Calibri" pitchFamily="34" charset="0"/>
              </a:rPr>
              <a:t>Ans</a:t>
            </a:r>
            <a:r>
              <a:rPr lang="en-US" dirty="0">
                <a:latin typeface="Calibri" pitchFamily="34" charset="0"/>
              </a:rPr>
              <a:t>: –500 J) </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F937868F-204C-4FCF-ADA6-7CD899A13208}"/>
                  </a:ext>
                </a:extLst>
              </p:cNvPr>
              <p:cNvSpPr txBox="1"/>
              <p:nvPr/>
            </p:nvSpPr>
            <p:spPr>
              <a:xfrm>
                <a:off x="4454703" y="1457624"/>
                <a:ext cx="1072794" cy="5638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𝑃𝑉</m:t>
                          </m:r>
                        </m:num>
                        <m:den>
                          <m:r>
                            <a:rPr lang="en-US" b="0" i="1" smtClean="0">
                              <a:latin typeface="Cambria Math" panose="02040503050406030204" pitchFamily="18" charset="0"/>
                            </a:rPr>
                            <m:t>𝑇</m:t>
                          </m:r>
                        </m:den>
                      </m:f>
                    </m:oMath>
                  </m:oMathPara>
                </a14:m>
                <a:endParaRPr lang="en-US" dirty="0"/>
              </a:p>
            </p:txBody>
          </p:sp>
        </mc:Choice>
        <mc:Fallback xmlns="">
          <p:sp>
            <p:nvSpPr>
              <p:cNvPr id="2" name="TextBox 1">
                <a:extLst>
                  <a:ext uri="{FF2B5EF4-FFF2-40B4-BE49-F238E27FC236}">
                    <a16:creationId xmlns:a16="http://schemas.microsoft.com/office/drawing/2014/main" id="{F937868F-204C-4FCF-ADA6-7CD899A13208}"/>
                  </a:ext>
                </a:extLst>
              </p:cNvPr>
              <p:cNvSpPr txBox="1">
                <a:spLocks noRot="1" noChangeAspect="1" noMove="1" noResize="1" noEditPoints="1" noAdjustHandles="1" noChangeArrowheads="1" noChangeShapeType="1" noTextEdit="1"/>
              </p:cNvSpPr>
              <p:nvPr/>
            </p:nvSpPr>
            <p:spPr>
              <a:xfrm>
                <a:off x="4454703" y="1457624"/>
                <a:ext cx="1072794" cy="56387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D7FA8CF-38CA-4431-8793-5E411B596A40}"/>
                  </a:ext>
                </a:extLst>
              </p:cNvPr>
              <p:cNvSpPr txBox="1"/>
              <p:nvPr/>
            </p:nvSpPr>
            <p:spPr>
              <a:xfrm>
                <a:off x="4458967" y="1447703"/>
                <a:ext cx="1140377" cy="565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𝑜</m:t>
                              </m:r>
                            </m:sub>
                          </m:sSub>
                          <m:r>
                            <a:rPr lang="en-US" b="0" i="1" smtClean="0">
                              <a:latin typeface="Cambria Math" panose="02040503050406030204" pitchFamily="18" charset="0"/>
                            </a:rPr>
                            <m:t>𝑉</m:t>
                          </m:r>
                        </m:num>
                        <m:den>
                          <m:r>
                            <a:rPr lang="en-US" b="0" i="1" smtClean="0">
                              <a:latin typeface="Cambria Math" panose="02040503050406030204" pitchFamily="18" charset="0"/>
                            </a:rPr>
                            <m:t>𝑇</m:t>
                          </m:r>
                        </m:den>
                      </m:f>
                    </m:oMath>
                  </m:oMathPara>
                </a14:m>
                <a:endParaRPr lang="en-US" dirty="0"/>
              </a:p>
            </p:txBody>
          </p:sp>
        </mc:Choice>
        <mc:Fallback xmlns="">
          <p:sp>
            <p:nvSpPr>
              <p:cNvPr id="5" name="TextBox 4">
                <a:extLst>
                  <a:ext uri="{FF2B5EF4-FFF2-40B4-BE49-F238E27FC236}">
                    <a16:creationId xmlns:a16="http://schemas.microsoft.com/office/drawing/2014/main" id="{7D7FA8CF-38CA-4431-8793-5E411B596A40}"/>
                  </a:ext>
                </a:extLst>
              </p:cNvPr>
              <p:cNvSpPr txBox="1">
                <a:spLocks noRot="1" noChangeAspect="1" noMove="1" noResize="1" noEditPoints="1" noAdjustHandles="1" noChangeArrowheads="1" noChangeShapeType="1" noTextEdit="1"/>
              </p:cNvSpPr>
              <p:nvPr/>
            </p:nvSpPr>
            <p:spPr>
              <a:xfrm>
                <a:off x="4458967" y="1447703"/>
                <a:ext cx="1140377" cy="565348"/>
              </a:xfrm>
              <a:prstGeom prst="rect">
                <a:avLst/>
              </a:prstGeom>
              <a:blipFill>
                <a:blip r:embed="rId9"/>
                <a:stretch>
                  <a:fillRect/>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8A6032B6-B6C9-491D-8B3C-A5DEDF22FB1C}"/>
              </a:ext>
            </a:extLst>
          </p:cNvPr>
          <p:cNvGrpSpPr/>
          <p:nvPr/>
        </p:nvGrpSpPr>
        <p:grpSpPr>
          <a:xfrm>
            <a:off x="4444340" y="1452073"/>
            <a:ext cx="933236" cy="266700"/>
            <a:chOff x="4444340" y="1452073"/>
            <a:chExt cx="933236" cy="266700"/>
          </a:xfrm>
        </p:grpSpPr>
        <p:cxnSp>
          <p:nvCxnSpPr>
            <p:cNvPr id="7" name="Straight Connector 6">
              <a:extLst>
                <a:ext uri="{FF2B5EF4-FFF2-40B4-BE49-F238E27FC236}">
                  <a16:creationId xmlns:a16="http://schemas.microsoft.com/office/drawing/2014/main" id="{416E2890-17CA-46BA-8A16-4DB8E71B1AF3}"/>
                </a:ext>
              </a:extLst>
            </p:cNvPr>
            <p:cNvCxnSpPr/>
            <p:nvPr/>
          </p:nvCxnSpPr>
          <p:spPr>
            <a:xfrm flipH="1">
              <a:off x="4444340"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386249C-8558-4830-9EFF-F762783F2C94}"/>
                </a:ext>
              </a:extLst>
            </p:cNvPr>
            <p:cNvCxnSpPr/>
            <p:nvPr/>
          </p:nvCxnSpPr>
          <p:spPr>
            <a:xfrm flipH="1">
              <a:off x="5072776"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6" name="Picture 2" descr="F19_01">
            <a:extLst>
              <a:ext uri="{FF2B5EF4-FFF2-40B4-BE49-F238E27FC236}">
                <a16:creationId xmlns:a16="http://schemas.microsoft.com/office/drawing/2014/main" id="{DBDCC2C6-5FE9-4743-9529-9850C0CE276F}"/>
              </a:ext>
            </a:extLst>
          </p:cNvPr>
          <p:cNvPicPr>
            <a:picLocks noChangeAspect="1" noChangeArrowheads="1"/>
          </p:cNvPicPr>
          <p:nvPr/>
        </p:nvPicPr>
        <p:blipFill>
          <a:blip r:embed="rId10" cstate="print"/>
          <a:srcRect/>
          <a:stretch>
            <a:fillRect/>
          </a:stretch>
        </p:blipFill>
        <p:spPr bwMode="auto">
          <a:xfrm>
            <a:off x="5399534" y="3905250"/>
            <a:ext cx="3287266" cy="2724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24" dur="3000" fill="hold"/>
                                        <p:tgtEl>
                                          <p:spTgt spid="52"/>
                                        </p:tgtEl>
                                        <p:attrNameLst>
                                          <p:attrName>ppt_x</p:attrName>
                                          <p:attrName>ppt_y</p:attrName>
                                        </p:attrNameLst>
                                      </p:cBhvr>
                                    </p:animMotion>
                                  </p:childTnLst>
                                </p:cTn>
                              </p:par>
                              <p:par>
                                <p:cTn id="25"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26" dur="3000" fill="hold"/>
                                        <p:tgtEl>
                                          <p:spTgt spid="54"/>
                                        </p:tgtEl>
                                        <p:attrNameLst>
                                          <p:attrName>ppt_x</p:attrName>
                                          <p:attrName>ppt_y</p:attrName>
                                        </p:attrNameLst>
                                      </p:cBhvr>
                                    </p:animMotion>
                                  </p:childTnLst>
                                </p:cTn>
                              </p:par>
                              <p:par>
                                <p:cTn id="27"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28" dur="3000" fill="hold"/>
                                        <p:tgtEl>
                                          <p:spTgt spid="55"/>
                                        </p:tgtEl>
                                        <p:attrNameLst>
                                          <p:attrName>ppt_x</p:attrName>
                                          <p:attrName>ppt_y</p:attrName>
                                        </p:attrNameLst>
                                      </p:cBhvr>
                                      <p:rCtr x="8" y="62"/>
                                    </p:animMotion>
                                  </p:childTnLst>
                                </p:cTn>
                              </p:par>
                              <p:par>
                                <p:cTn id="29"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30" dur="3000" fill="hold"/>
                                        <p:tgtEl>
                                          <p:spTgt spid="56"/>
                                        </p:tgtEl>
                                        <p:attrNameLst>
                                          <p:attrName>ppt_x</p:attrName>
                                          <p:attrName>ppt_y</p:attrName>
                                        </p:attrNameLst>
                                      </p:cBhvr>
                                      <p:rCtr x="28" y="15"/>
                                    </p:animMotion>
                                  </p:childTnLst>
                                </p:cTn>
                              </p:par>
                              <p:par>
                                <p:cTn id="31"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32" dur="5000" fill="hold"/>
                                        <p:tgtEl>
                                          <p:spTgt spid="57"/>
                                        </p:tgtEl>
                                        <p:attrNameLst>
                                          <p:attrName>ppt_x</p:attrName>
                                          <p:attrName>ppt_y</p:attrName>
                                        </p:attrNameLst>
                                      </p:cBhvr>
                                      <p:rCtr x="-1" y="62"/>
                                    </p:animMotion>
                                  </p:childTnLst>
                                </p:cTn>
                              </p:par>
                              <p:par>
                                <p:cTn id="33"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34" dur="5000" fill="hold"/>
                                        <p:tgtEl>
                                          <p:spTgt spid="58"/>
                                        </p:tgtEl>
                                        <p:attrNameLst>
                                          <p:attrName>ppt_x</p:attrName>
                                          <p:attrName>ppt_y</p:attrName>
                                        </p:attrNameLst>
                                      </p:cBhvr>
                                      <p:rCtr x="29" y="5"/>
                                    </p:animMotion>
                                  </p:childTnLst>
                                </p:cTn>
                              </p:par>
                              <p:par>
                                <p:cTn id="35"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36" dur="5000" fill="hold"/>
                                        <p:tgtEl>
                                          <p:spTgt spid="59"/>
                                        </p:tgtEl>
                                        <p:attrNameLst>
                                          <p:attrName>ppt_x</p:attrName>
                                          <p:attrName>ppt_y</p:attrName>
                                        </p:attrNameLst>
                                      </p:cBhvr>
                                      <p:rCtr x="-6" y="62"/>
                                    </p:animMotion>
                                  </p:childTnLst>
                                </p:cTn>
                              </p:par>
                              <p:par>
                                <p:cTn id="37"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38" dur="5000" fill="hold"/>
                                        <p:tgtEl>
                                          <p:spTgt spid="60"/>
                                        </p:tgtEl>
                                        <p:attrNameLst>
                                          <p:attrName>ppt_x</p:attrName>
                                          <p:attrName>ppt_y</p:attrName>
                                        </p:attrNameLst>
                                      </p:cBhvr>
                                      <p:rCtr x="31" y="16"/>
                                    </p:animMotion>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wipe(down)">
                                      <p:cBhvr>
                                        <p:cTn id="43" dur="5000"/>
                                        <p:tgtEl>
                                          <p:spTgt spid="62"/>
                                        </p:tgtEl>
                                      </p:cBhvr>
                                    </p:animEffect>
                                  </p:childTnLst>
                                </p:cTn>
                              </p:par>
                              <p:par>
                                <p:cTn id="44" presetID="64" presetClass="path" presetSubtype="0" accel="50000" decel="50000" fill="hold" nodeType="withEffect">
                                  <p:stCondLst>
                                    <p:cond delay="0"/>
                                  </p:stCondLst>
                                  <p:childTnLst>
                                    <p:animMotion origin="layout" path="M 0 2.94172E-6 L 0 -0.11656 " pathEditMode="relative" rAng="0" ptsTypes="AA">
                                      <p:cBhvr>
                                        <p:cTn id="45" dur="5000" fill="hold"/>
                                        <p:tgtEl>
                                          <p:spTgt spid="3"/>
                                        </p:tgtEl>
                                        <p:attrNameLst>
                                          <p:attrName>ppt_x</p:attrName>
                                          <p:attrName>ppt_y</p:attrName>
                                        </p:attrNameLst>
                                      </p:cBhvr>
                                      <p:rCtr x="0" y="-58"/>
                                    </p:animMotion>
                                  </p:childTnLst>
                                </p:cTn>
                              </p:par>
                            </p:childTnLst>
                          </p:cTn>
                        </p:par>
                        <p:par>
                          <p:cTn id="46" fill="hold">
                            <p:stCondLst>
                              <p:cond delay="5000"/>
                            </p:stCondLst>
                            <p:childTnLst>
                              <p:par>
                                <p:cTn id="47" presetID="1" presetClass="exit" presetSubtype="0" fill="hold" nodeType="afterEffect">
                                  <p:stCondLst>
                                    <p:cond delay="0"/>
                                  </p:stCondLst>
                                  <p:childTnLst>
                                    <p:set>
                                      <p:cBhvr>
                                        <p:cTn id="48" dur="1" fill="hold">
                                          <p:stCondLst>
                                            <p:cond delay="0"/>
                                          </p:stCondLst>
                                        </p:cTn>
                                        <p:tgtEl>
                                          <p:spTgt spid="52"/>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54"/>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55"/>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56"/>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57"/>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5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59"/>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60"/>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7"/>
                                        </p:tgtEl>
                                        <p:attrNameLst>
                                          <p:attrName>style.visibility</p:attrName>
                                        </p:attrNameLst>
                                      </p:cBhvr>
                                      <p:to>
                                        <p:strVal val="visible"/>
                                      </p:to>
                                    </p:set>
                                  </p:childTnLst>
                                </p:cTn>
                              </p:par>
                              <p:par>
                                <p:cTn id="79"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80" dur="3000" fill="hold"/>
                                        <p:tgtEl>
                                          <p:spTgt spid="77"/>
                                        </p:tgtEl>
                                        <p:attrNameLst>
                                          <p:attrName>ppt_x</p:attrName>
                                          <p:attrName>ppt_y</p:attrName>
                                        </p:attrNameLst>
                                      </p:cBhvr>
                                    </p:animMotion>
                                  </p:childTnLst>
                                </p:cTn>
                              </p:par>
                              <p:par>
                                <p:cTn id="81"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82" dur="3000" fill="hold"/>
                                        <p:tgtEl>
                                          <p:spTgt spid="84"/>
                                        </p:tgtEl>
                                        <p:attrNameLst>
                                          <p:attrName>ppt_x</p:attrName>
                                          <p:attrName>ppt_y</p:attrName>
                                        </p:attrNameLst>
                                      </p:cBhvr>
                                      <p:rCtr x="-48" y="7"/>
                                    </p:animMotion>
                                  </p:childTnLst>
                                </p:cTn>
                              </p:par>
                              <p:par>
                                <p:cTn id="83"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84" dur="3000" fill="hold"/>
                                        <p:tgtEl>
                                          <p:spTgt spid="82"/>
                                        </p:tgtEl>
                                        <p:attrNameLst>
                                          <p:attrName>ppt_x</p:attrName>
                                          <p:attrName>ppt_y</p:attrName>
                                        </p:attrNameLst>
                                      </p:cBhvr>
                                      <p:rCtr x="30" y="0"/>
                                    </p:animMotion>
                                  </p:childTnLst>
                                </p:cTn>
                              </p:par>
                              <p:par>
                                <p:cTn id="85"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86" dur="3000" fill="hold"/>
                                        <p:tgtEl>
                                          <p:spTgt spid="81"/>
                                        </p:tgtEl>
                                        <p:attrNameLst>
                                          <p:attrName>ppt_x</p:attrName>
                                          <p:attrName>ppt_y</p:attrName>
                                        </p:attrNameLst>
                                      </p:cBhvr>
                                      <p:rCtr x="34" y="-96"/>
                                    </p:animMotion>
                                  </p:childTnLst>
                                </p:cTn>
                              </p:par>
                              <p:par>
                                <p:cTn id="87"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88" dur="3000" fill="hold"/>
                                        <p:tgtEl>
                                          <p:spTgt spid="83"/>
                                        </p:tgtEl>
                                        <p:attrNameLst>
                                          <p:attrName>ppt_x</p:attrName>
                                          <p:attrName>ppt_y</p:attrName>
                                        </p:attrNameLst>
                                      </p:cBhvr>
                                      <p:rCtr x="34" y="-72"/>
                                    </p:animMotion>
                                  </p:childTnLst>
                                </p:cTn>
                              </p:par>
                              <p:par>
                                <p:cTn id="89"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90" dur="3000" fill="hold"/>
                                        <p:tgtEl>
                                          <p:spTgt spid="85"/>
                                        </p:tgtEl>
                                        <p:attrNameLst>
                                          <p:attrName>ppt_x</p:attrName>
                                          <p:attrName>ppt_y</p:attrName>
                                        </p:attrNameLst>
                                      </p:cBhvr>
                                      <p:rCtr x="-42" y="-94"/>
                                    </p:animMotion>
                                  </p:childTnLst>
                                </p:cTn>
                              </p:par>
                              <p:par>
                                <p:cTn id="91" presetID="0" presetClass="path" presetSubtype="0" repeatCount="indefinite" fill="hold" grpId="1" nodeType="withEffect">
                                  <p:stCondLst>
                                    <p:cond delay="0"/>
                                  </p:stCondLst>
                                  <p:childTnLst>
                                    <p:animMotion origin="layout" path="M 0 0 L 0 0.04861 L 0.0007 -0.23958 L 0 -0.00671 " pathEditMode="relative" ptsTypes="AAAA">
                                      <p:cBhvr>
                                        <p:cTn id="92" dur="3000" fill="hold"/>
                                        <p:tgtEl>
                                          <p:spTgt spid="87"/>
                                        </p:tgtEl>
                                        <p:attrNameLst>
                                          <p:attrName>ppt_x</p:attrName>
                                          <p:attrName>ppt_y</p:attrName>
                                        </p:attrNameLst>
                                      </p:cBhvr>
                                    </p:animMotion>
                                  </p:childTnLst>
                                </p:cTn>
                              </p:par>
                              <p:par>
                                <p:cTn id="93"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94" dur="3000" fill="hold"/>
                                        <p:tgtEl>
                                          <p:spTgt spid="86"/>
                                        </p:tgtEl>
                                        <p:attrNameLst>
                                          <p:attrName>ppt_x</p:attrName>
                                          <p:attrName>ppt_y</p:attrName>
                                        </p:attrNameLst>
                                      </p:cBhvr>
                                      <p:rCtr x="-51" y="-26"/>
                                    </p:animMotion>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80"/>
                                        </p:tgtEl>
                                        <p:attrNameLst>
                                          <p:attrName>style.visibility</p:attrName>
                                        </p:attrNameLst>
                                      </p:cBhvr>
                                      <p:to>
                                        <p:strVal val="visible"/>
                                      </p:to>
                                    </p:set>
                                    <p:animEffect transition="in" filter="blinds(horizontal)">
                                      <p:cBhvr>
                                        <p:cTn id="103"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59" grpId="0" animBg="1"/>
      <p:bldP spid="60" grpId="0" animBg="1"/>
      <p:bldP spid="62" grpId="0" animBg="1"/>
      <p:bldP spid="77" grpId="0" animBg="1"/>
      <p:bldP spid="77"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0" grpId="0" animBg="1"/>
      <p:bldP spid="44" grpId="0" animBg="1"/>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03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7"/>
          <p:cNvSpPr txBox="1">
            <a:spLocks/>
          </p:cNvSpPr>
          <p:nvPr/>
        </p:nvSpPr>
        <p:spPr>
          <a:xfrm>
            <a:off x="228600" y="46038"/>
            <a:ext cx="8610600" cy="1020762"/>
          </a:xfrm>
          <a:prstGeom prst="rect">
            <a:avLst/>
          </a:prstGeom>
          <a:ln>
            <a:noFill/>
          </a:ln>
        </p:spPr>
        <p:txBody>
          <a:bodyPr/>
          <a:lstStyle/>
          <a:p>
            <a:pPr algn="ctr" fontAlgn="auto">
              <a:spcBef>
                <a:spcPts val="0"/>
              </a:spcBef>
              <a:spcAft>
                <a:spcPts val="0"/>
              </a:spcAft>
              <a:defRPr/>
            </a:pPr>
            <a:r>
              <a:rPr lang="en-US" sz="2800" b="1" u="sng" dirty="0">
                <a:solidFill>
                  <a:srgbClr val="0000FF"/>
                </a:solidFill>
                <a:latin typeface="Comic Sans MS" pitchFamily="66" charset="0"/>
                <a:cs typeface="+mn-cs"/>
              </a:rPr>
              <a:t>Keeping Temperature (T) Constant: Isothermal</a:t>
            </a:r>
            <a:endParaRPr lang="en-US" sz="2800" b="1" u="sng" dirty="0">
              <a:solidFill>
                <a:srgbClr val="00B0F0"/>
              </a:solidFill>
              <a:latin typeface="+mj-lt"/>
              <a:ea typeface="+mj-ea"/>
              <a:cs typeface="+mj-cs"/>
            </a:endParaRPr>
          </a:p>
        </p:txBody>
      </p:sp>
      <p:graphicFrame>
        <p:nvGraphicFramePr>
          <p:cNvPr id="23" name="Object 4"/>
          <p:cNvGraphicFramePr>
            <a:graphicFrameLocks noChangeAspect="1"/>
          </p:cNvGraphicFramePr>
          <p:nvPr>
            <p:extLst>
              <p:ext uri="{D42A27DB-BD31-4B8C-83A1-F6EECF244321}">
                <p14:modId xmlns:p14="http://schemas.microsoft.com/office/powerpoint/2010/main" val="3361077167"/>
              </p:ext>
            </p:extLst>
          </p:nvPr>
        </p:nvGraphicFramePr>
        <p:xfrm>
          <a:off x="4313238" y="2941638"/>
          <a:ext cx="1214437" cy="400050"/>
        </p:xfrm>
        <a:graphic>
          <a:graphicData uri="http://schemas.openxmlformats.org/presentationml/2006/ole">
            <mc:AlternateContent xmlns:mc="http://schemas.openxmlformats.org/markup-compatibility/2006">
              <mc:Choice xmlns:v="urn:schemas-microsoft-com:vml" Requires="v">
                <p:oleObj spid="_x0000_s5127" name="Equation" r:id="rId4" imgW="660240" imgH="228600" progId="Equation.DSMT4">
                  <p:embed/>
                </p:oleObj>
              </mc:Choice>
              <mc:Fallback>
                <p:oleObj name="Equation" r:id="rId4" imgW="660240" imgH="228600" progId="Equation.DSMT4">
                  <p:embed/>
                  <p:pic>
                    <p:nvPicPr>
                      <p:cNvPr id="23" name="Object 4"/>
                      <p:cNvPicPr>
                        <a:picLocks noChangeAspect="1" noChangeArrowheads="1"/>
                      </p:cNvPicPr>
                      <p:nvPr/>
                    </p:nvPicPr>
                    <p:blipFill>
                      <a:blip r:embed="rId5"/>
                      <a:srcRect/>
                      <a:stretch>
                        <a:fillRect/>
                      </a:stretch>
                    </p:blipFill>
                    <p:spPr bwMode="auto">
                      <a:xfrm>
                        <a:off x="4313238" y="2941638"/>
                        <a:ext cx="121443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08" name="Group 43"/>
          <p:cNvGrpSpPr>
            <a:grpSpLocks/>
          </p:cNvGrpSpPr>
          <p:nvPr/>
        </p:nvGrpSpPr>
        <p:grpSpPr bwMode="auto">
          <a:xfrm>
            <a:off x="6837363" y="1066800"/>
            <a:ext cx="2286000" cy="2514600"/>
            <a:chOff x="5257800" y="1905000"/>
            <a:chExt cx="2286000" cy="2514600"/>
          </a:xfrm>
        </p:grpSpPr>
        <p:sp>
          <p:nvSpPr>
            <p:cNvPr id="45" name="Rectangle 44"/>
            <p:cNvSpPr/>
            <p:nvPr/>
          </p:nvSpPr>
          <p:spPr>
            <a:xfrm>
              <a:off x="52578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7239000" y="1905000"/>
              <a:ext cx="304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46"/>
            <p:cNvSpPr/>
            <p:nvPr/>
          </p:nvSpPr>
          <p:spPr>
            <a:xfrm>
              <a:off x="5257800" y="4114800"/>
              <a:ext cx="2286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4" name="Group 47"/>
          <p:cNvGrpSpPr>
            <a:grpSpLocks/>
          </p:cNvGrpSpPr>
          <p:nvPr/>
        </p:nvGrpSpPr>
        <p:grpSpPr bwMode="auto">
          <a:xfrm>
            <a:off x="7142163" y="1219200"/>
            <a:ext cx="1676400" cy="838200"/>
            <a:chOff x="5562600" y="2057400"/>
            <a:chExt cx="1676400" cy="838200"/>
          </a:xfrm>
        </p:grpSpPr>
        <p:sp>
          <p:nvSpPr>
            <p:cNvPr id="49" name="Rectangle 48"/>
            <p:cNvSpPr/>
            <p:nvPr/>
          </p:nvSpPr>
          <p:spPr>
            <a:xfrm>
              <a:off x="5562600" y="2590800"/>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Rectangle 49"/>
            <p:cNvSpPr/>
            <p:nvPr/>
          </p:nvSpPr>
          <p:spPr>
            <a:xfrm>
              <a:off x="6248400" y="2057400"/>
              <a:ext cx="22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2" name="Oval 51"/>
          <p:cNvSpPr/>
          <p:nvPr/>
        </p:nvSpPr>
        <p:spPr>
          <a:xfrm>
            <a:off x="7675563" y="2286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7599363" y="2743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Oval 54"/>
          <p:cNvSpPr/>
          <p:nvPr/>
        </p:nvSpPr>
        <p:spPr>
          <a:xfrm>
            <a:off x="7675563"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Oval 55"/>
          <p:cNvSpPr/>
          <p:nvPr/>
        </p:nvSpPr>
        <p:spPr>
          <a:xfrm>
            <a:off x="7599363" y="2895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Oval 56"/>
          <p:cNvSpPr/>
          <p:nvPr/>
        </p:nvSpPr>
        <p:spPr>
          <a:xfrm>
            <a:off x="8361363" y="2438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Oval 57"/>
          <p:cNvSpPr/>
          <p:nvPr/>
        </p:nvSpPr>
        <p:spPr>
          <a:xfrm>
            <a:off x="8285163" y="2895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Oval 58"/>
          <p:cNvSpPr/>
          <p:nvPr/>
        </p:nvSpPr>
        <p:spPr>
          <a:xfrm>
            <a:off x="8361363" y="2590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Oval 59"/>
          <p:cNvSpPr/>
          <p:nvPr/>
        </p:nvSpPr>
        <p:spPr>
          <a:xfrm>
            <a:off x="8285163" y="3048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Oval 76"/>
          <p:cNvSpPr/>
          <p:nvPr/>
        </p:nvSpPr>
        <p:spPr>
          <a:xfrm>
            <a:off x="7675563" y="2057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Oval 80"/>
          <p:cNvSpPr/>
          <p:nvPr/>
        </p:nvSpPr>
        <p:spPr>
          <a:xfrm>
            <a:off x="7599363" y="25146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Oval 81"/>
          <p:cNvSpPr/>
          <p:nvPr/>
        </p:nvSpPr>
        <p:spPr>
          <a:xfrm>
            <a:off x="76755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Oval 82"/>
          <p:cNvSpPr/>
          <p:nvPr/>
        </p:nvSpPr>
        <p:spPr>
          <a:xfrm>
            <a:off x="75993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Oval 83"/>
          <p:cNvSpPr/>
          <p:nvPr/>
        </p:nvSpPr>
        <p:spPr>
          <a:xfrm>
            <a:off x="8361363" y="22098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Oval 84"/>
          <p:cNvSpPr/>
          <p:nvPr/>
        </p:nvSpPr>
        <p:spPr>
          <a:xfrm>
            <a:off x="8285163" y="26670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Oval 85"/>
          <p:cNvSpPr/>
          <p:nvPr/>
        </p:nvSpPr>
        <p:spPr>
          <a:xfrm>
            <a:off x="8361363" y="2362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Oval 86"/>
          <p:cNvSpPr/>
          <p:nvPr/>
        </p:nvSpPr>
        <p:spPr>
          <a:xfrm>
            <a:off x="8285163" y="28194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Rectangle 87"/>
          <p:cNvSpPr/>
          <p:nvPr/>
        </p:nvSpPr>
        <p:spPr>
          <a:xfrm>
            <a:off x="7370763" y="1219200"/>
            <a:ext cx="3048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5"/>
          <p:cNvGrpSpPr>
            <a:grpSpLocks/>
          </p:cNvGrpSpPr>
          <p:nvPr/>
        </p:nvGrpSpPr>
        <p:grpSpPr bwMode="auto">
          <a:xfrm>
            <a:off x="228600" y="762000"/>
            <a:ext cx="3124200" cy="4171950"/>
            <a:chOff x="228600" y="914400"/>
            <a:chExt cx="3124200" cy="4172049"/>
          </a:xfrm>
        </p:grpSpPr>
        <p:sp>
          <p:nvSpPr>
            <p:cNvPr id="89" name="Rectangle 88"/>
            <p:cNvSpPr/>
            <p:nvPr/>
          </p:nvSpPr>
          <p:spPr>
            <a:xfrm>
              <a:off x="228600" y="914400"/>
              <a:ext cx="3124200" cy="41148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0" name="Object 5"/>
            <p:cNvGraphicFramePr>
              <a:graphicFrameLocks noChangeAspect="1"/>
            </p:cNvGraphicFramePr>
            <p:nvPr/>
          </p:nvGraphicFramePr>
          <p:xfrm>
            <a:off x="2101850" y="2133600"/>
            <a:ext cx="793750" cy="497814"/>
          </p:xfrm>
          <a:graphic>
            <a:graphicData uri="http://schemas.openxmlformats.org/presentationml/2006/ole">
              <mc:AlternateContent xmlns:mc="http://schemas.openxmlformats.org/markup-compatibility/2006">
                <mc:Choice xmlns:v="urn:schemas-microsoft-com:vml" Requires="v">
                  <p:oleObj spid="_x0000_s5128" name="Equation" r:id="rId6" imgW="596880" imgH="393480" progId="Equation.3">
                    <p:embed/>
                  </p:oleObj>
                </mc:Choice>
                <mc:Fallback>
                  <p:oleObj name="Equation" r:id="rId6" imgW="596880" imgH="393480" progId="Equation.3">
                    <p:embed/>
                    <p:pic>
                      <p:nvPicPr>
                        <p:cNvPr id="1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1850" y="2133600"/>
                          <a:ext cx="793750" cy="4978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8"/>
            <p:cNvGraphicFramePr>
              <a:graphicFrameLocks noChangeAspect="1"/>
            </p:cNvGraphicFramePr>
            <p:nvPr>
              <p:extLst>
                <p:ext uri="{D42A27DB-BD31-4B8C-83A1-F6EECF244321}">
                  <p14:modId xmlns:p14="http://schemas.microsoft.com/office/powerpoint/2010/main" val="2761617292"/>
                </p:ext>
              </p:extLst>
            </p:nvPr>
          </p:nvGraphicFramePr>
          <p:xfrm>
            <a:off x="850900" y="2600365"/>
            <a:ext cx="1587500" cy="727092"/>
          </p:xfrm>
          <a:graphic>
            <a:graphicData uri="http://schemas.openxmlformats.org/presentationml/2006/ole">
              <mc:AlternateContent xmlns:mc="http://schemas.openxmlformats.org/markup-compatibility/2006">
                <mc:Choice xmlns:v="urn:schemas-microsoft-com:vml" Requires="v">
                  <p:oleObj spid="_x0000_s5129" name="Equation" r:id="rId8" imgW="1028520" imgH="495000" progId="Equation.DSMT4">
                    <p:embed/>
                  </p:oleObj>
                </mc:Choice>
                <mc:Fallback>
                  <p:oleObj name="Equation" r:id="rId8" imgW="1028520" imgH="495000" progId="Equation.DSMT4">
                    <p:embed/>
                    <p:pic>
                      <p:nvPicPr>
                        <p:cNvPr id="3" name="Object 8"/>
                        <p:cNvPicPr>
                          <a:picLocks noChangeAspect="1" noChangeArrowheads="1"/>
                        </p:cNvPicPr>
                        <p:nvPr/>
                      </p:nvPicPr>
                      <p:blipFill>
                        <a:blip r:embed="rId9"/>
                        <a:srcRect/>
                        <a:stretch>
                          <a:fillRect/>
                        </a:stretch>
                      </p:blipFill>
                      <p:spPr bwMode="auto">
                        <a:xfrm>
                          <a:off x="850900" y="2600365"/>
                          <a:ext cx="1587500" cy="7270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32" name="Group 93"/>
            <p:cNvGrpSpPr>
              <a:grpSpLocks/>
            </p:cNvGrpSpPr>
            <p:nvPr/>
          </p:nvGrpSpPr>
          <p:grpSpPr bwMode="auto">
            <a:xfrm>
              <a:off x="533400" y="3429000"/>
              <a:ext cx="2438400" cy="914400"/>
              <a:chOff x="533400" y="5181600"/>
              <a:chExt cx="2438400" cy="914400"/>
            </a:xfrm>
          </p:grpSpPr>
          <p:sp>
            <p:nvSpPr>
              <p:cNvPr id="90" name="Rectangle 89"/>
              <p:cNvSpPr/>
              <p:nvPr/>
            </p:nvSpPr>
            <p:spPr>
              <a:xfrm>
                <a:off x="533400" y="5181660"/>
                <a:ext cx="2438400" cy="9144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6" name="Object 9"/>
              <p:cNvGraphicFramePr>
                <a:graphicFrameLocks noChangeAspect="1"/>
              </p:cNvGraphicFramePr>
              <p:nvPr>
                <p:extLst>
                  <p:ext uri="{D42A27DB-BD31-4B8C-83A1-F6EECF244321}">
                    <p14:modId xmlns:p14="http://schemas.microsoft.com/office/powerpoint/2010/main" val="3982249211"/>
                  </p:ext>
                </p:extLst>
              </p:nvPr>
            </p:nvGraphicFramePr>
            <p:xfrm>
              <a:off x="762000" y="5251450"/>
              <a:ext cx="1905000" cy="810120"/>
            </p:xfrm>
            <a:graphic>
              <a:graphicData uri="http://schemas.openxmlformats.org/presentationml/2006/ole">
                <mc:AlternateContent xmlns:mc="http://schemas.openxmlformats.org/markup-compatibility/2006">
                  <mc:Choice xmlns:v="urn:schemas-microsoft-com:vml" Requires="v">
                    <p:oleObj spid="_x0000_s5130" name="Equation" r:id="rId10" imgW="1079280" imgH="482400" progId="Equation.DSMT4">
                      <p:embed/>
                    </p:oleObj>
                  </mc:Choice>
                  <mc:Fallback>
                    <p:oleObj name="Equation" r:id="rId10" imgW="1079280" imgH="482400" progId="Equation.DSMT4">
                      <p:embed/>
                      <p:pic>
                        <p:nvPicPr>
                          <p:cNvPr id="6" name="Object 9"/>
                          <p:cNvPicPr>
                            <a:picLocks noChangeAspect="1" noChangeArrowheads="1"/>
                          </p:cNvPicPr>
                          <p:nvPr/>
                        </p:nvPicPr>
                        <p:blipFill>
                          <a:blip r:embed="rId11"/>
                          <a:srcRect/>
                          <a:stretch>
                            <a:fillRect/>
                          </a:stretch>
                        </p:blipFill>
                        <p:spPr bwMode="auto">
                          <a:xfrm>
                            <a:off x="762000" y="5251450"/>
                            <a:ext cx="1905000" cy="81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33" name="Rectangle 90"/>
            <p:cNvSpPr>
              <a:spLocks noChangeArrowheads="1"/>
            </p:cNvSpPr>
            <p:nvPr/>
          </p:nvSpPr>
          <p:spPr bwMode="auto">
            <a:xfrm>
              <a:off x="304800" y="990600"/>
              <a:ext cx="3047629" cy="307777"/>
            </a:xfrm>
            <a:prstGeom prst="rect">
              <a:avLst/>
            </a:prstGeom>
            <a:noFill/>
            <a:ln w="9525">
              <a:noFill/>
              <a:miter lim="800000"/>
              <a:headEnd/>
              <a:tailEnd/>
            </a:ln>
          </p:spPr>
          <p:txBody>
            <a:bodyPr wrap="none">
              <a:spAutoFit/>
            </a:bodyPr>
            <a:lstStyle/>
            <a:p>
              <a:r>
                <a:rPr lang="en-US" sz="1400" b="1">
                  <a:latin typeface="Comic Sans MS" pitchFamily="66" charset="0"/>
                </a:rPr>
                <a:t>Work done in isothermal process</a:t>
              </a:r>
              <a:endParaRPr lang="en-US" sz="1400">
                <a:latin typeface="Calibri" pitchFamily="34" charset="0"/>
              </a:endParaRPr>
            </a:p>
          </p:txBody>
        </p:sp>
        <p:graphicFrame>
          <p:nvGraphicFramePr>
            <p:cNvPr id="8" name="Object 10"/>
            <p:cNvGraphicFramePr>
              <a:graphicFrameLocks noChangeAspect="1"/>
            </p:cNvGraphicFramePr>
            <p:nvPr>
              <p:extLst>
                <p:ext uri="{D42A27DB-BD31-4B8C-83A1-F6EECF244321}">
                  <p14:modId xmlns:p14="http://schemas.microsoft.com/office/powerpoint/2010/main" val="874006020"/>
                </p:ext>
              </p:extLst>
            </p:nvPr>
          </p:nvGraphicFramePr>
          <p:xfrm>
            <a:off x="838200" y="1381136"/>
            <a:ext cx="1501775" cy="742968"/>
          </p:xfrm>
          <a:graphic>
            <a:graphicData uri="http://schemas.openxmlformats.org/presentationml/2006/ole">
              <mc:AlternateContent xmlns:mc="http://schemas.openxmlformats.org/markup-compatibility/2006">
                <mc:Choice xmlns:v="urn:schemas-microsoft-com:vml" Requires="v">
                  <p:oleObj spid="_x0000_s5131" name="Equation" r:id="rId12" imgW="723600" imgH="495000" progId="Equation.DSMT4">
                    <p:embed/>
                  </p:oleObj>
                </mc:Choice>
                <mc:Fallback>
                  <p:oleObj name="Equation" r:id="rId12" imgW="723600" imgH="495000" progId="Equation.DSMT4">
                    <p:embed/>
                    <p:pic>
                      <p:nvPicPr>
                        <p:cNvPr id="8" name="Object 10"/>
                        <p:cNvPicPr>
                          <a:picLocks noChangeAspect="1" noChangeArrowheads="1"/>
                        </p:cNvPicPr>
                        <p:nvPr/>
                      </p:nvPicPr>
                      <p:blipFill>
                        <a:blip r:embed="rId13"/>
                        <a:srcRect/>
                        <a:stretch>
                          <a:fillRect/>
                        </a:stretch>
                      </p:blipFill>
                      <p:spPr bwMode="auto">
                        <a:xfrm>
                          <a:off x="838200" y="1381136"/>
                          <a:ext cx="1501775" cy="7429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34" name="Rectangle 94"/>
            <p:cNvSpPr>
              <a:spLocks noChangeArrowheads="1"/>
            </p:cNvSpPr>
            <p:nvPr/>
          </p:nvSpPr>
          <p:spPr bwMode="auto">
            <a:xfrm>
              <a:off x="304800" y="4419600"/>
              <a:ext cx="2852063" cy="666849"/>
            </a:xfrm>
            <a:prstGeom prst="rect">
              <a:avLst/>
            </a:prstGeom>
            <a:noFill/>
            <a:ln w="9525">
              <a:noFill/>
              <a:miter lim="800000"/>
              <a:headEnd/>
              <a:tailEnd/>
            </a:ln>
          </p:spPr>
          <p:txBody>
            <a:bodyPr wrap="none">
              <a:spAutoFit/>
            </a:bodyPr>
            <a:lstStyle/>
            <a:p>
              <a:r>
                <a:rPr lang="en-US" sz="1400" b="1" dirty="0">
                  <a:latin typeface="Comic Sans MS" pitchFamily="66" charset="0"/>
                </a:rPr>
                <a:t>If V &gt; V</a:t>
              </a:r>
              <a:r>
                <a:rPr lang="en-US" sz="1400" b="1" baseline="-25000" dirty="0">
                  <a:latin typeface="Comic Sans MS" pitchFamily="66" charset="0"/>
                </a:rPr>
                <a:t>0 </a:t>
              </a:r>
              <a:r>
                <a:rPr lang="en-US" sz="1400" b="1" dirty="0">
                  <a:latin typeface="Comic Sans MS" pitchFamily="66" charset="0"/>
                </a:rPr>
                <a:t>, expansion W &gt;0</a:t>
              </a:r>
            </a:p>
            <a:p>
              <a:r>
                <a:rPr lang="en-US" sz="1400" b="1" dirty="0">
                  <a:latin typeface="Comic Sans MS" pitchFamily="66" charset="0"/>
                </a:rPr>
                <a:t>If V &lt; V</a:t>
              </a:r>
              <a:r>
                <a:rPr lang="en-US" sz="1400" b="1" baseline="-25000" dirty="0">
                  <a:latin typeface="Comic Sans MS" pitchFamily="66" charset="0"/>
                </a:rPr>
                <a:t>0 </a:t>
              </a:r>
              <a:r>
                <a:rPr lang="en-US" sz="1400" b="1" dirty="0">
                  <a:latin typeface="Comic Sans MS" pitchFamily="66" charset="0"/>
                </a:rPr>
                <a:t>, compression W &lt;0</a:t>
              </a:r>
              <a:endParaRPr lang="en-US" sz="1400" baseline="-25000" dirty="0">
                <a:latin typeface="Calibri" pitchFamily="34" charset="0"/>
              </a:endParaRPr>
            </a:p>
            <a:p>
              <a:endParaRPr lang="en-US" sz="1400" baseline="-25000" dirty="0">
                <a:latin typeface="Calibri" pitchFamily="34" charset="0"/>
              </a:endParaRPr>
            </a:p>
          </p:txBody>
        </p:sp>
      </p:grpSp>
      <p:grpSp>
        <p:nvGrpSpPr>
          <p:cNvPr id="7" name="Group 98"/>
          <p:cNvGrpSpPr>
            <a:grpSpLocks/>
          </p:cNvGrpSpPr>
          <p:nvPr/>
        </p:nvGrpSpPr>
        <p:grpSpPr bwMode="auto">
          <a:xfrm>
            <a:off x="5399534" y="3905250"/>
            <a:ext cx="3287266" cy="2724150"/>
            <a:chOff x="228600" y="4876800"/>
            <a:chExt cx="2438400" cy="2057400"/>
          </a:xfrm>
        </p:grpSpPr>
        <p:pic>
          <p:nvPicPr>
            <p:cNvPr id="4129" name="Picture 2" descr="F19_01"/>
            <p:cNvPicPr>
              <a:picLocks noChangeAspect="1" noChangeArrowheads="1"/>
            </p:cNvPicPr>
            <p:nvPr/>
          </p:nvPicPr>
          <p:blipFill>
            <a:blip r:embed="rId14" cstate="print"/>
            <a:srcRect/>
            <a:stretch>
              <a:fillRect/>
            </a:stretch>
          </p:blipFill>
          <p:spPr bwMode="auto">
            <a:xfrm>
              <a:off x="228600" y="4876800"/>
              <a:ext cx="2438400" cy="2057400"/>
            </a:xfrm>
            <a:prstGeom prst="rect">
              <a:avLst/>
            </a:prstGeom>
            <a:noFill/>
            <a:ln w="9525">
              <a:noFill/>
              <a:miter lim="800000"/>
              <a:headEnd/>
              <a:tailEnd/>
            </a:ln>
          </p:spPr>
        </p:pic>
        <p:sp>
          <p:nvSpPr>
            <p:cNvPr id="4130" name="TextBox 97"/>
            <p:cNvSpPr txBox="1">
              <a:spLocks noChangeArrowheads="1"/>
            </p:cNvSpPr>
            <p:nvPr/>
          </p:nvSpPr>
          <p:spPr bwMode="auto">
            <a:xfrm>
              <a:off x="951695" y="4953000"/>
              <a:ext cx="1409360" cy="276999"/>
            </a:xfrm>
            <a:prstGeom prst="rect">
              <a:avLst/>
            </a:prstGeom>
            <a:noFill/>
            <a:ln w="9525">
              <a:noFill/>
              <a:miter lim="800000"/>
              <a:headEnd/>
              <a:tailEnd/>
            </a:ln>
          </p:spPr>
          <p:txBody>
            <a:bodyPr wrap="none">
              <a:spAutoFit/>
            </a:bodyPr>
            <a:lstStyle/>
            <a:p>
              <a:r>
                <a:rPr lang="en-US" sz="1200" b="1">
                  <a:solidFill>
                    <a:srgbClr val="FF0000"/>
                  </a:solidFill>
                  <a:latin typeface="Comic Sans MS" pitchFamily="66" charset="0"/>
                </a:rPr>
                <a:t>Three isotherms</a:t>
              </a:r>
            </a:p>
          </p:txBody>
        </p:sp>
      </p:grpSp>
      <p:sp>
        <p:nvSpPr>
          <p:cNvPr id="51" name="Down Arrow 50"/>
          <p:cNvSpPr/>
          <p:nvPr/>
        </p:nvSpPr>
        <p:spPr>
          <a:xfrm>
            <a:off x="4648200" y="2438400"/>
            <a:ext cx="533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3429000" y="685800"/>
            <a:ext cx="3048000" cy="646331"/>
          </a:xfrm>
          <a:prstGeom prst="rect">
            <a:avLst/>
          </a:prstGeom>
          <a:noFill/>
        </p:spPr>
        <p:txBody>
          <a:bodyPr wrap="square" rtlCol="0">
            <a:spAutoFit/>
          </a:bodyPr>
          <a:lstStyle/>
          <a:p>
            <a:pPr algn="ctr"/>
            <a:r>
              <a:rPr lang="en-US" b="1" dirty="0">
                <a:solidFill>
                  <a:srgbClr val="FF0000"/>
                </a:solidFill>
                <a:latin typeface="+mn-lt"/>
              </a:rPr>
              <a:t>Change Pressure and Volume at fixed Temperature</a:t>
            </a:r>
          </a:p>
        </p:txBody>
      </p:sp>
      <mc:AlternateContent xmlns:mc="http://schemas.openxmlformats.org/markup-compatibility/2006" xmlns:a14="http://schemas.microsoft.com/office/drawing/2010/main">
        <mc:Choice Requires="a14">
          <p:sp>
            <p:nvSpPr>
              <p:cNvPr id="61" name="TextBox 60">
                <a:extLst>
                  <a:ext uri="{FF2B5EF4-FFF2-40B4-BE49-F238E27FC236}">
                    <a16:creationId xmlns:a16="http://schemas.microsoft.com/office/drawing/2014/main" id="{8011C0D0-639B-4F9E-99E2-4A49E14B0137}"/>
                  </a:ext>
                </a:extLst>
              </p:cNvPr>
              <p:cNvSpPr txBox="1"/>
              <p:nvPr/>
            </p:nvSpPr>
            <p:spPr>
              <a:xfrm>
                <a:off x="4344711" y="1529259"/>
                <a:ext cx="1237839" cy="565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sSub>
                          <m:r>
                            <a:rPr lang="en-US" b="0" i="1" smtClean="0">
                              <a:latin typeface="Cambria Math" panose="02040503050406030204" pitchFamily="18" charset="0"/>
                            </a:rPr>
                            <m:t>𝑉</m:t>
                          </m:r>
                        </m:num>
                        <m:den>
                          <m:r>
                            <a:rPr lang="en-US" b="0" i="1" smtClean="0">
                              <a:latin typeface="Cambria Math" panose="02040503050406030204" pitchFamily="18" charset="0"/>
                            </a:rPr>
                            <m:t>𝑇</m:t>
                          </m:r>
                        </m:den>
                      </m:f>
                    </m:oMath>
                  </m:oMathPara>
                </a14:m>
                <a:endParaRPr lang="en-US" dirty="0"/>
              </a:p>
            </p:txBody>
          </p:sp>
        </mc:Choice>
        <mc:Fallback xmlns="">
          <p:sp>
            <p:nvSpPr>
              <p:cNvPr id="61" name="TextBox 60">
                <a:extLst>
                  <a:ext uri="{FF2B5EF4-FFF2-40B4-BE49-F238E27FC236}">
                    <a16:creationId xmlns:a16="http://schemas.microsoft.com/office/drawing/2014/main" id="{8011C0D0-639B-4F9E-99E2-4A49E14B0137}"/>
                  </a:ext>
                </a:extLst>
              </p:cNvPr>
              <p:cNvSpPr txBox="1">
                <a:spLocks noRot="1" noChangeAspect="1" noMove="1" noResize="1" noEditPoints="1" noAdjustHandles="1" noChangeArrowheads="1" noChangeShapeType="1" noTextEdit="1"/>
              </p:cNvSpPr>
              <p:nvPr/>
            </p:nvSpPr>
            <p:spPr>
              <a:xfrm>
                <a:off x="4344711" y="1529259"/>
                <a:ext cx="1237839" cy="565348"/>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CB1DFF8D-DA0A-496B-A70B-32F8797F3DFB}"/>
                  </a:ext>
                </a:extLst>
              </p:cNvPr>
              <p:cNvSpPr txBox="1"/>
              <p:nvPr/>
            </p:nvSpPr>
            <p:spPr>
              <a:xfrm>
                <a:off x="4193510" y="1535302"/>
                <a:ext cx="1560788" cy="56534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𝑜</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m:t>
                              </m:r>
                            </m:sub>
                          </m:sSub>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𝑜</m:t>
                              </m:r>
                            </m:sub>
                          </m:sSub>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sSub>
                          <m:r>
                            <a:rPr lang="en-US" b="0" i="1" smtClean="0">
                              <a:latin typeface="Cambria Math" panose="02040503050406030204" pitchFamily="18" charset="0"/>
                            </a:rPr>
                            <m:t>𝑉</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0</m:t>
                              </m:r>
                            </m:sub>
                          </m:sSub>
                        </m:den>
                      </m:f>
                    </m:oMath>
                  </m:oMathPara>
                </a14:m>
                <a:endParaRPr lang="en-US" dirty="0"/>
              </a:p>
            </p:txBody>
          </p:sp>
        </mc:Choice>
        <mc:Fallback xmlns="">
          <p:sp>
            <p:nvSpPr>
              <p:cNvPr id="64" name="TextBox 63">
                <a:extLst>
                  <a:ext uri="{FF2B5EF4-FFF2-40B4-BE49-F238E27FC236}">
                    <a16:creationId xmlns:a16="http://schemas.microsoft.com/office/drawing/2014/main" id="{CB1DFF8D-DA0A-496B-A70B-32F8797F3DFB}"/>
                  </a:ext>
                </a:extLst>
              </p:cNvPr>
              <p:cNvSpPr txBox="1">
                <a:spLocks noRot="1" noChangeAspect="1" noMove="1" noResize="1" noEditPoints="1" noAdjustHandles="1" noChangeArrowheads="1" noChangeShapeType="1" noTextEdit="1"/>
              </p:cNvSpPr>
              <p:nvPr/>
            </p:nvSpPr>
            <p:spPr>
              <a:xfrm>
                <a:off x="4193510" y="1535302"/>
                <a:ext cx="1560788" cy="565348"/>
              </a:xfrm>
              <a:prstGeom prst="rect">
                <a:avLst/>
              </a:prstGeom>
              <a:blipFill>
                <a:blip r:embed="rId16"/>
                <a:stretch>
                  <a:fillRect/>
                </a:stretch>
              </a:blipFill>
            </p:spPr>
            <p:txBody>
              <a:bodyPr/>
              <a:lstStyle/>
              <a:p>
                <a:r>
                  <a:rPr lang="en-US">
                    <a:noFill/>
                  </a:rPr>
                  <a:t> </a:t>
                </a:r>
              </a:p>
            </p:txBody>
          </p:sp>
        </mc:Fallback>
      </mc:AlternateContent>
      <p:grpSp>
        <p:nvGrpSpPr>
          <p:cNvPr id="65" name="Group 64">
            <a:extLst>
              <a:ext uri="{FF2B5EF4-FFF2-40B4-BE49-F238E27FC236}">
                <a16:creationId xmlns:a16="http://schemas.microsoft.com/office/drawing/2014/main" id="{2C2A9254-9F2D-4259-A11F-EBFD3E160C04}"/>
              </a:ext>
            </a:extLst>
          </p:cNvPr>
          <p:cNvGrpSpPr/>
          <p:nvPr/>
        </p:nvGrpSpPr>
        <p:grpSpPr>
          <a:xfrm>
            <a:off x="4433641" y="1884556"/>
            <a:ext cx="933236" cy="266700"/>
            <a:chOff x="4444340" y="1452073"/>
            <a:chExt cx="933236" cy="266700"/>
          </a:xfrm>
        </p:grpSpPr>
        <p:cxnSp>
          <p:nvCxnSpPr>
            <p:cNvPr id="66" name="Straight Connector 65">
              <a:extLst>
                <a:ext uri="{FF2B5EF4-FFF2-40B4-BE49-F238E27FC236}">
                  <a16:creationId xmlns:a16="http://schemas.microsoft.com/office/drawing/2014/main" id="{44DB08CF-D552-49CE-B57F-DDF276559981}"/>
                </a:ext>
              </a:extLst>
            </p:cNvPr>
            <p:cNvCxnSpPr/>
            <p:nvPr/>
          </p:nvCxnSpPr>
          <p:spPr>
            <a:xfrm flipH="1">
              <a:off x="4444340"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F5C654A-BDDD-4E13-A32E-44BF28CB6442}"/>
                </a:ext>
              </a:extLst>
            </p:cNvPr>
            <p:cNvCxnSpPr/>
            <p:nvPr/>
          </p:nvCxnSpPr>
          <p:spPr>
            <a:xfrm flipH="1">
              <a:off x="5072776" y="1452073"/>
              <a:ext cx="304800" cy="2667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fill="hold" grpId="0" nodeType="clickEffect">
                                  <p:stCondLst>
                                    <p:cond delay="0"/>
                                  </p:stCondLst>
                                  <p:childTnLst>
                                    <p:animMotion origin="layout" path="M 0.00521 -0.00485 L 0.11511 -0.003 L 0.05591 0.13599 L -0.05955 0.08164 L 0.01094 -0.03677 L 0.1165 0.07031 L 0.0066 0.00833 " pathEditMode="relative" ptsTypes="AAAAAAA">
                                      <p:cBhvr>
                                        <p:cTn id="6" dur="3000" fill="hold"/>
                                        <p:tgtEl>
                                          <p:spTgt spid="52"/>
                                        </p:tgtEl>
                                        <p:attrNameLst>
                                          <p:attrName>ppt_x</p:attrName>
                                          <p:attrName>ppt_y</p:attrName>
                                        </p:attrNameLst>
                                      </p:cBhvr>
                                    </p:animMotion>
                                  </p:childTnLst>
                                </p:cTn>
                              </p:par>
                              <p:par>
                                <p:cTn id="7" presetID="0" presetClass="path" presetSubtype="0" repeatCount="indefinite" fill="hold" grpId="0" nodeType="withEffect">
                                  <p:stCondLst>
                                    <p:cond delay="0"/>
                                  </p:stCondLst>
                                  <p:childTnLst>
                                    <p:animMotion origin="layout" path="M 0.00781 -0.00763 L 0.07934 -0.1027 L 0.12431 -0.03701 L 0.01545 0.07009 L -0.05156 -0.04719 L -0.00208 -0.00902 " pathEditMode="relative" ptsTypes="AAAAAA">
                                      <p:cBhvr>
                                        <p:cTn id="8" dur="3000" fill="hold"/>
                                        <p:tgtEl>
                                          <p:spTgt spid="54"/>
                                        </p:tgtEl>
                                        <p:attrNameLst>
                                          <p:attrName>ppt_x</p:attrName>
                                          <p:attrName>ppt_y</p:attrName>
                                        </p:attrNameLst>
                                      </p:cBhvr>
                                    </p:animMotion>
                                  </p:childTnLst>
                                </p:cTn>
                              </p:par>
                              <p:par>
                                <p:cTn id="9" presetID="0" presetClass="path" presetSubtype="0" repeatCount="indefinite" fill="hold" grpId="0" nodeType="withEffect">
                                  <p:stCondLst>
                                    <p:cond delay="0"/>
                                  </p:stCondLst>
                                  <p:childTnLst>
                                    <p:animMotion origin="layout" path="M 0.01632 -0.03678 L 0.11927 0.01411 L 0.02882 0.11913 L -0.06632 0.01642 L 0.02969 -0.06385 L 0.10226 0.08397 L 0.01389 -0.02337 " pathEditMode="relative" rAng="1169967" ptsTypes="AAAAAAA">
                                      <p:cBhvr>
                                        <p:cTn id="10" dur="3000" fill="hold"/>
                                        <p:tgtEl>
                                          <p:spTgt spid="55"/>
                                        </p:tgtEl>
                                        <p:attrNameLst>
                                          <p:attrName>ppt_x</p:attrName>
                                          <p:attrName>ppt_y</p:attrName>
                                        </p:attrNameLst>
                                      </p:cBhvr>
                                      <p:rCtr x="8" y="62"/>
                                    </p:animMotion>
                                  </p:childTnLst>
                                </p:cTn>
                              </p:par>
                              <p:par>
                                <p:cTn id="11" presetID="0" presetClass="path" presetSubtype="0" repeatCount="indefinite" fill="hold" grpId="0" nodeType="withEffect">
                                  <p:stCondLst>
                                    <p:cond delay="0"/>
                                  </p:stCondLst>
                                  <p:childTnLst>
                                    <p:animMotion origin="layout" path="M 1.11022E-16 -0.02568 L 0.08958 -0.03262 L 0.11128 0.04002 L -0.01528 0.02753 L -0.04115 -0.0923 L -0.00833 -0.03354 " pathEditMode="relative" rAng="1882772" ptsTypes="AAAAAA">
                                      <p:cBhvr>
                                        <p:cTn id="12" dur="3000" fill="hold"/>
                                        <p:tgtEl>
                                          <p:spTgt spid="56"/>
                                        </p:tgtEl>
                                        <p:attrNameLst>
                                          <p:attrName>ppt_x</p:attrName>
                                          <p:attrName>ppt_y</p:attrName>
                                        </p:attrNameLst>
                                      </p:cBhvr>
                                      <p:rCtr x="28" y="15"/>
                                    </p:animMotion>
                                  </p:childTnLst>
                                </p:cTn>
                              </p:par>
                              <p:par>
                                <p:cTn id="13" presetID="0" presetClass="path" presetSubtype="0" repeatCount="indefinite" fill="hold" grpId="0" nodeType="withEffect">
                                  <p:stCondLst>
                                    <p:cond delay="0"/>
                                  </p:stCondLst>
                                  <p:childTnLst>
                                    <p:animMotion origin="layout" path="M -0.04861 -0.03701 L 0.04497 0.03863 L -0.0592 0.11843 L -0.1375 -0.00717 L -0.03125 -0.06061 L 0.01789 0.10317 L -0.0526 -0.02498 " pathEditMode="relative" rAng="1853097" ptsTypes="AAAAAAA">
                                      <p:cBhvr>
                                        <p:cTn id="14" dur="5000" fill="hold"/>
                                        <p:tgtEl>
                                          <p:spTgt spid="57"/>
                                        </p:tgtEl>
                                        <p:attrNameLst>
                                          <p:attrName>ppt_x</p:attrName>
                                          <p:attrName>ppt_y</p:attrName>
                                        </p:attrNameLst>
                                      </p:cBhvr>
                                      <p:rCtr x="-1" y="62"/>
                                    </p:animMotion>
                                  </p:childTnLst>
                                </p:cTn>
                              </p:par>
                              <p:par>
                                <p:cTn id="15" presetID="0" presetClass="path" presetSubtype="0" repeatCount="indefinite" fill="hold" grpId="0" nodeType="withEffect">
                                  <p:stCondLst>
                                    <p:cond delay="0"/>
                                  </p:stCondLst>
                                  <p:childTnLst>
                                    <p:animMotion origin="layout" path="M -0.06215 -0.06385 L 0.02951 -0.12006 L 0.05503 -0.03771 L -0.07483 0.01295 L -0.10747 -0.12815 L -0.07101 -0.0694 " pathEditMode="relative" rAng="1208178" ptsTypes="AAAAAA">
                                      <p:cBhvr>
                                        <p:cTn id="16" dur="5000" fill="hold"/>
                                        <p:tgtEl>
                                          <p:spTgt spid="58"/>
                                        </p:tgtEl>
                                        <p:attrNameLst>
                                          <p:attrName>ppt_x</p:attrName>
                                          <p:attrName>ppt_y</p:attrName>
                                        </p:attrNameLst>
                                      </p:cBhvr>
                                      <p:rCtr x="29" y="5"/>
                                    </p:animMotion>
                                  </p:childTnLst>
                                </p:cTn>
                              </p:par>
                              <p:par>
                                <p:cTn id="17" presetID="0" presetClass="path" presetSubtype="0" repeatCount="indefinite" fill="hold" grpId="0" nodeType="withEffect">
                                  <p:stCondLst>
                                    <p:cond delay="0"/>
                                  </p:stCondLst>
                                  <p:childTnLst>
                                    <p:animMotion origin="layout" path="M -0.05225 -0.05944 L 0.03386 0.03146 L -0.07639 0.09392 L -0.14288 -0.04279 L -0.03298 -0.07957 L 0.00157 0.09068 L -0.05729 -0.04765 " pathEditMode="relative" rAng="2253291" ptsTypes="AAAAAAA">
                                      <p:cBhvr>
                                        <p:cTn id="18" dur="5000" fill="hold"/>
                                        <p:tgtEl>
                                          <p:spTgt spid="59"/>
                                        </p:tgtEl>
                                        <p:attrNameLst>
                                          <p:attrName>ppt_x</p:attrName>
                                          <p:attrName>ppt_y</p:attrName>
                                        </p:attrNameLst>
                                      </p:cBhvr>
                                      <p:rCtr x="-6" y="62"/>
                                    </p:animMotion>
                                  </p:childTnLst>
                                </p:cTn>
                              </p:par>
                              <p:par>
                                <p:cTn id="19" presetID="0" presetClass="path" presetSubtype="0" repeatCount="indefinite" fill="hold" grpId="0" nodeType="withEffect">
                                  <p:stCondLst>
                                    <p:cond delay="0"/>
                                  </p:stCondLst>
                                  <p:childTnLst>
                                    <p:animMotion origin="layout" path="M -0.06927 -0.06477 L 0.03264 -0.08074 L 0.05347 0.00601 L -0.08889 -0.00047 L -0.11267 -0.14042 L -0.07882 -0.0731 " pathEditMode="relative" rAng="1882772" ptsTypes="AAAAAA">
                                      <p:cBhvr>
                                        <p:cTn id="20" dur="5000" fill="hold"/>
                                        <p:tgtEl>
                                          <p:spTgt spid="60"/>
                                        </p:tgtEl>
                                        <p:attrNameLst>
                                          <p:attrName>ppt_x</p:attrName>
                                          <p:attrName>ppt_y</p:attrName>
                                        </p:attrNameLst>
                                      </p:cBhvr>
                                      <p:rCtr x="31" y="16"/>
                                    </p:animMotion>
                                  </p:childTnLst>
                                </p:cTn>
                              </p:par>
                              <p:par>
                                <p:cTn id="21" presetID="1" presetClass="exit" presetSubtype="0" fill="hold" grpId="0" nodeType="withEffect">
                                  <p:stCondLst>
                                    <p:cond delay="0"/>
                                  </p:stCondLst>
                                  <p:childTnLst>
                                    <p:set>
                                      <p:cBhvr>
                                        <p:cTn id="22" dur="1" fill="hold">
                                          <p:stCondLst>
                                            <p:cond delay="0"/>
                                          </p:stCondLst>
                                        </p:cTn>
                                        <p:tgtEl>
                                          <p:spTgt spid="88"/>
                                        </p:tgtEl>
                                        <p:attrNameLst>
                                          <p:attrName>style.visibility</p:attrName>
                                        </p:attrNameLst>
                                      </p:cBhvr>
                                      <p:to>
                                        <p:strVal val="hidden"/>
                                      </p:to>
                                    </p:set>
                                  </p:childTnLst>
                                </p:cTn>
                              </p:par>
                              <p:par>
                                <p:cTn id="23" presetID="64" presetClass="path" presetSubtype="0" accel="50000" decel="50000" fill="hold" nodeType="withEffect">
                                  <p:stCondLst>
                                    <p:cond delay="0"/>
                                  </p:stCondLst>
                                  <p:childTnLst>
                                    <p:animMotion origin="layout" path="M 0 2.94172E-6 L 0 -0.11656 " pathEditMode="relative" rAng="0" ptsTypes="AA">
                                      <p:cBhvr>
                                        <p:cTn id="24" dur="5000" fill="hold"/>
                                        <p:tgtEl>
                                          <p:spTgt spid="4"/>
                                        </p:tgtEl>
                                        <p:attrNameLst>
                                          <p:attrName>ppt_x</p:attrName>
                                          <p:attrName>ppt_y</p:attrName>
                                        </p:attrNameLst>
                                      </p:cBhvr>
                                      <p:rCtr x="0" y="-58"/>
                                    </p:animMotion>
                                  </p:childTnLst>
                                </p:cTn>
                              </p:par>
                            </p:childTnLst>
                          </p:cTn>
                        </p:par>
                        <p:par>
                          <p:cTn id="25" fill="hold">
                            <p:stCondLst>
                              <p:cond delay="5000"/>
                            </p:stCondLst>
                            <p:childTnLst>
                              <p:par>
                                <p:cTn id="26" presetID="1" presetClass="exit" presetSubtype="0" fill="hold" nodeType="afterEffect">
                                  <p:stCondLst>
                                    <p:cond delay="0"/>
                                  </p:stCondLst>
                                  <p:childTnLst>
                                    <p:set>
                                      <p:cBhvr>
                                        <p:cTn id="27" dur="1" fill="hold">
                                          <p:stCondLst>
                                            <p:cond delay="0"/>
                                          </p:stCondLst>
                                        </p:cTn>
                                        <p:tgtEl>
                                          <p:spTgt spid="52"/>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54"/>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55"/>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56"/>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5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58"/>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59"/>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60"/>
                                        </p:tgtEl>
                                        <p:attrNameLst>
                                          <p:attrName>style.visibility</p:attrName>
                                        </p:attrNameLst>
                                      </p:cBhvr>
                                      <p:to>
                                        <p:strVal val="hidden"/>
                                      </p:to>
                                    </p:set>
                                  </p:childTnLst>
                                </p:cTn>
                              </p:par>
                              <p:par>
                                <p:cTn id="42" presetID="1" presetClass="entr" presetSubtype="0" fill="hold" grpId="0" nodeType="withEffect">
                                  <p:stCondLst>
                                    <p:cond delay="0"/>
                                  </p:stCondLst>
                                  <p:childTnLst>
                                    <p:set>
                                      <p:cBhvr>
                                        <p:cTn id="43" dur="1" fill="hold">
                                          <p:stCondLst>
                                            <p:cond delay="0"/>
                                          </p:stCondLst>
                                        </p:cTn>
                                        <p:tgtEl>
                                          <p:spTgt spid="7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82"/>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8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8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8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87"/>
                                        </p:tgtEl>
                                        <p:attrNameLst>
                                          <p:attrName>style.visibility</p:attrName>
                                        </p:attrNameLst>
                                      </p:cBhvr>
                                      <p:to>
                                        <p:strVal val="visible"/>
                                      </p:to>
                                    </p:set>
                                  </p:childTnLst>
                                </p:cTn>
                              </p:par>
                              <p:par>
                                <p:cTn id="58" presetID="0" presetClass="path" presetSubtype="0" repeatCount="indefinite" fill="hold" grpId="1" nodeType="withEffect">
                                  <p:stCondLst>
                                    <p:cond delay="0"/>
                                  </p:stCondLst>
                                  <p:childTnLst>
                                    <p:animMotion origin="layout" path="M 0 0 L 0.05538 -0.12095 L 0.11076 -0.02659 L 0.06614 0.16397 L 0 0 Z " pathEditMode="relative" ptsTypes="AAAAA">
                                      <p:cBhvr>
                                        <p:cTn id="59" dur="3000" fill="hold"/>
                                        <p:tgtEl>
                                          <p:spTgt spid="77"/>
                                        </p:tgtEl>
                                        <p:attrNameLst>
                                          <p:attrName>ppt_x</p:attrName>
                                          <p:attrName>ppt_y</p:attrName>
                                        </p:attrNameLst>
                                      </p:cBhvr>
                                    </p:animMotion>
                                  </p:childTnLst>
                                </p:cTn>
                              </p:par>
                              <p:par>
                                <p:cTn id="60" presetID="0" presetClass="path" presetSubtype="0" repeatCount="indefinite" fill="hold" grpId="1" nodeType="withEffect">
                                  <p:stCondLst>
                                    <p:cond delay="0"/>
                                  </p:stCondLst>
                                  <p:childTnLst>
                                    <p:animMotion origin="layout" path="M -3.33333E-6 0.00833 L -0.0908 0.15981 L -0.13246 0.01457 C -0.13402 0.0118 -0.1368 0.00972 -0.13698 0.00625 C -0.13767 -0.00693 -0.13767 -0.00878 -0.12621 -0.03052 L -0.06319 -0.12881 L 0.0415 -0.08186 L -3.33333E-6 0.00833 Z " pathEditMode="relative" rAng="0" ptsTypes="AAffAAAA">
                                      <p:cBhvr>
                                        <p:cTn id="61" dur="3000" fill="hold"/>
                                        <p:tgtEl>
                                          <p:spTgt spid="84"/>
                                        </p:tgtEl>
                                        <p:attrNameLst>
                                          <p:attrName>ppt_x</p:attrName>
                                          <p:attrName>ppt_y</p:attrName>
                                        </p:attrNameLst>
                                      </p:cBhvr>
                                      <p:rCtr x="-48" y="7"/>
                                    </p:animMotion>
                                  </p:childTnLst>
                                </p:cTn>
                              </p:par>
                              <p:par>
                                <p:cTn id="62" presetID="0" presetClass="path" presetSubtype="0" repeatCount="indefinite" fill="hold" grpId="1" nodeType="withEffect">
                                  <p:stCondLst>
                                    <p:cond delay="0"/>
                                  </p:stCondLst>
                                  <p:childTnLst>
                                    <p:animMotion origin="layout" path="M -3.33333E-6 0.01041 L 0.10313 -0.13066 L 0.11858 -0.10014 L -0.05833 -0.05712 L -0.04913 0.15172 L -3.33333E-6 0.01041 Z " pathEditMode="relative" rAng="0" ptsTypes="AAAAAA">
                                      <p:cBhvr>
                                        <p:cTn id="63" dur="3000" fill="hold"/>
                                        <p:tgtEl>
                                          <p:spTgt spid="82"/>
                                        </p:tgtEl>
                                        <p:attrNameLst>
                                          <p:attrName>ppt_x</p:attrName>
                                          <p:attrName>ppt_y</p:attrName>
                                        </p:attrNameLst>
                                      </p:cBhvr>
                                      <p:rCtr x="30" y="0"/>
                                    </p:animMotion>
                                  </p:childTnLst>
                                </p:cTn>
                              </p:par>
                              <p:par>
                                <p:cTn id="64" presetID="0" presetClass="path" presetSubtype="0" repeatCount="indefinite" fill="hold" grpId="1" nodeType="withEffect">
                                  <p:stCondLst>
                                    <p:cond delay="0"/>
                                  </p:stCondLst>
                                  <p:childTnLst>
                                    <p:animMotion origin="layout" path="M 1.11022E-16 0.02497 L 0.12465 -0.04047 L 0.03385 -0.16744 L -0.05694 -0.108 L 1.11022E-16 0.02497 Z " pathEditMode="relative" rAng="0" ptsTypes="AAAAA">
                                      <p:cBhvr>
                                        <p:cTn id="65" dur="3000" fill="hold"/>
                                        <p:tgtEl>
                                          <p:spTgt spid="81"/>
                                        </p:tgtEl>
                                        <p:attrNameLst>
                                          <p:attrName>ppt_x</p:attrName>
                                          <p:attrName>ppt_y</p:attrName>
                                        </p:attrNameLst>
                                      </p:cBhvr>
                                      <p:rCtr x="34" y="-96"/>
                                    </p:animMotion>
                                  </p:childTnLst>
                                </p:cTn>
                              </p:par>
                              <p:par>
                                <p:cTn id="66" presetID="0" presetClass="path" presetSubtype="0" repeatCount="indefinite" fill="hold" grpId="1" nodeType="withEffect">
                                  <p:stCondLst>
                                    <p:cond delay="0"/>
                                  </p:stCondLst>
                                  <p:childTnLst>
                                    <p:animMotion origin="layout" path="M 1.11022E-16 0.01619 L 0.02378 0.07215 L 0.12153 -0.00925 L 0.08281 -0.1834 L -0.05451 -0.08835 L -0.00434 0.00532 " pathEditMode="relative" rAng="0" ptsTypes="AAAAAA">
                                      <p:cBhvr>
                                        <p:cTn id="67" dur="3000" fill="hold"/>
                                        <p:tgtEl>
                                          <p:spTgt spid="83"/>
                                        </p:tgtEl>
                                        <p:attrNameLst>
                                          <p:attrName>ppt_x</p:attrName>
                                          <p:attrName>ppt_y</p:attrName>
                                        </p:attrNameLst>
                                      </p:cBhvr>
                                      <p:rCtr x="34" y="-72"/>
                                    </p:animMotion>
                                  </p:childTnLst>
                                </p:cTn>
                              </p:par>
                              <p:par>
                                <p:cTn id="68" presetID="0" presetClass="path" presetSubtype="0" repeatCount="indefinite" fill="hold" grpId="1" nodeType="withEffect">
                                  <p:stCondLst>
                                    <p:cond delay="0"/>
                                  </p:stCondLst>
                                  <p:childTnLst>
                                    <p:animMotion origin="layout" path="M 0 0.02474 L 0.04705 0.04995 L -0.13177 0.0444 L 0.04774 -0.10754 L -0.10781 -0.18918 L -0.13247 -0.10477 L 0 0.02474 Z " pathEditMode="relative" rAng="0" ptsTypes="AAAAAAA">
                                      <p:cBhvr>
                                        <p:cTn id="69" dur="3000" fill="hold"/>
                                        <p:tgtEl>
                                          <p:spTgt spid="85"/>
                                        </p:tgtEl>
                                        <p:attrNameLst>
                                          <p:attrName>ppt_x</p:attrName>
                                          <p:attrName>ppt_y</p:attrName>
                                        </p:attrNameLst>
                                      </p:cBhvr>
                                      <p:rCtr x="-42" y="-94"/>
                                    </p:animMotion>
                                  </p:childTnLst>
                                </p:cTn>
                              </p:par>
                              <p:par>
                                <p:cTn id="70" presetID="0" presetClass="path" presetSubtype="0" repeatCount="indefinite" fill="hold" grpId="1" nodeType="withEffect">
                                  <p:stCondLst>
                                    <p:cond delay="0"/>
                                  </p:stCondLst>
                                  <p:childTnLst>
                                    <p:animMotion origin="layout" path="M 0 0 L 0 0.04861 L 0.0007 -0.23958 L 0 -0.00671 " pathEditMode="relative" ptsTypes="AAAA">
                                      <p:cBhvr>
                                        <p:cTn id="71" dur="3000" fill="hold"/>
                                        <p:tgtEl>
                                          <p:spTgt spid="87"/>
                                        </p:tgtEl>
                                        <p:attrNameLst>
                                          <p:attrName>ppt_x</p:attrName>
                                          <p:attrName>ppt_y</p:attrName>
                                        </p:attrNameLst>
                                      </p:cBhvr>
                                    </p:animMotion>
                                  </p:childTnLst>
                                </p:cTn>
                              </p:par>
                              <p:par>
                                <p:cTn id="72" presetID="0" presetClass="path" presetSubtype="0" repeatCount="indefinite" fill="hold" grpId="1" nodeType="withEffect">
                                  <p:stCondLst>
                                    <p:cond delay="0"/>
                                  </p:stCondLst>
                                  <p:childTnLst>
                                    <p:animMotion origin="layout" path="M -3.33333E-6 0.01457 L 0.04028 0.00901 L 0.01493 -0.15519 L -0.14288 0.02405 L -0.04427 0.13182 L -3.33333E-6 0.01457 Z " pathEditMode="relative" rAng="0" ptsTypes="AAAAAA">
                                      <p:cBhvr>
                                        <p:cTn id="73" dur="3000" fill="hold"/>
                                        <p:tgtEl>
                                          <p:spTgt spid="86"/>
                                        </p:tgtEl>
                                        <p:attrNameLst>
                                          <p:attrName>ppt_x</p:attrName>
                                          <p:attrName>ppt_y</p:attrName>
                                        </p:attrNameLst>
                                      </p:cBhvr>
                                      <p:rCtr x="-51" y="-26"/>
                                    </p:animMotion>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0" nodeType="clickEffect">
                                  <p:stCondLst>
                                    <p:cond delay="0"/>
                                  </p:stCondLst>
                                  <p:childTnLst>
                                    <p:set>
                                      <p:cBhvr>
                                        <p:cTn id="77" dur="1" fill="hold">
                                          <p:stCondLst>
                                            <p:cond delay="0"/>
                                          </p:stCondLst>
                                        </p:cTn>
                                        <p:tgtEl>
                                          <p:spTgt spid="61"/>
                                        </p:tgtEl>
                                        <p:attrNameLst>
                                          <p:attrName>style.visibility</p:attrName>
                                        </p:attrNameLst>
                                      </p:cBhvr>
                                      <p:to>
                                        <p:strVal val="hidden"/>
                                      </p:to>
                                    </p:set>
                                  </p:childTnLst>
                                </p:cTn>
                              </p:par>
                              <p:par>
                                <p:cTn id="78" presetID="1"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6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59" grpId="0" animBg="1"/>
      <p:bldP spid="60" grpId="0" animBg="1"/>
      <p:bldP spid="77" grpId="0" animBg="1"/>
      <p:bldP spid="77"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51" grpId="0" animBg="1"/>
      <p:bldP spid="61" grpId="0"/>
      <p:bldP spid="6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14355</TotalTime>
  <Words>5654</Words>
  <Application>Microsoft Office PowerPoint</Application>
  <PresentationFormat>On-screen Show (4:3)</PresentationFormat>
  <Paragraphs>408</Paragraphs>
  <Slides>49</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9" baseType="lpstr">
      <vt:lpstr>Arial</vt:lpstr>
      <vt:lpstr>Calibri</vt:lpstr>
      <vt:lpstr>Cambria Math</vt:lpstr>
      <vt:lpstr>Comic Sans MS</vt:lpstr>
      <vt:lpstr>Georgia</vt:lpstr>
      <vt:lpstr>Helvetica Neue</vt:lpstr>
      <vt:lpstr>Symbol</vt:lpstr>
      <vt:lpstr>Office Theme</vt:lpstr>
      <vt:lpstr>Equation</vt:lpstr>
      <vt:lpstr>معادلة</vt:lpstr>
      <vt:lpstr>Chapter 19</vt:lpstr>
      <vt:lpstr>Lecture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Lecture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dc:title>
  <dc:creator>d-paal</dc:creator>
  <cp:lastModifiedBy>Mohammad Ashraf Gondal</cp:lastModifiedBy>
  <cp:revision>115</cp:revision>
  <dcterms:created xsi:type="dcterms:W3CDTF">2010-03-19T08:41:45Z</dcterms:created>
  <dcterms:modified xsi:type="dcterms:W3CDTF">2021-01-16T11:47:20Z</dcterms:modified>
</cp:coreProperties>
</file>