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notesMasterIdLst>
    <p:notesMasterId r:id="rId10"/>
  </p:notesMasterIdLst>
  <p:sldIdLst>
    <p:sldId id="256" r:id="rId2"/>
    <p:sldId id="257" r:id="rId3"/>
    <p:sldId id="262" r:id="rId4"/>
    <p:sldId id="263" r:id="rId5"/>
    <p:sldId id="261" r:id="rId6"/>
    <p:sldId id="258" r:id="rId7"/>
    <p:sldId id="259" r:id="rId8"/>
    <p:sldId id="266"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0000"/>
    <a:srgbClr val="465D4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2" d="100"/>
          <a:sy n="72" d="100"/>
        </p:scale>
        <p:origin x="-10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707C650-FB5A-4469-A5BF-5007D5F11A22}" type="datetimeFigureOut">
              <a:rPr lang="ar-SA" smtClean="0"/>
              <a:pPr/>
              <a:t>28/12/29</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5D9C17E-A422-49BF-B025-E0143F324623}"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1</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2</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3</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4</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5</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6</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7</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75D9C17E-A422-49BF-B025-E0143F324623}" type="slidenum">
              <a:rPr lang="ar-SA" smtClean="0"/>
              <a:pPr/>
              <a:t>8</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5193915-7208-4E94-8374-7733D06E56CE}" type="datetimeFigureOut">
              <a:rPr lang="ar-SA" smtClean="0"/>
              <a:pPr/>
              <a:t>28/12/29</a:t>
            </a:fld>
            <a:endParaRPr lang="ar-SA"/>
          </a:p>
        </p:txBody>
      </p:sp>
      <p:sp>
        <p:nvSpPr>
          <p:cNvPr id="17" name="Footer Placeholder 16"/>
          <p:cNvSpPr>
            <a:spLocks noGrp="1"/>
          </p:cNvSpPr>
          <p:nvPr>
            <p:ph type="ftr" sz="quarter" idx="11"/>
          </p:nvPr>
        </p:nvSpPr>
        <p:spPr/>
        <p:txBody>
          <a:bodyPr/>
          <a:lstStyle/>
          <a:p>
            <a:endParaRPr lang="ar-SA"/>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B5DC869-9E8F-4CA9-9B0E-4544712EE88E}" type="slidenum">
              <a:rPr lang="ar-SA" smtClean="0"/>
              <a:pPr/>
              <a:t>‹#›</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93915-7208-4E94-8374-7733D06E56CE}" type="datetimeFigureOut">
              <a:rPr lang="ar-SA" smtClean="0"/>
              <a:pPr/>
              <a:t>28/12/29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B5DC869-9E8F-4CA9-9B0E-4544712EE88E}"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B5DC869-9E8F-4CA9-9B0E-4544712EE88E}" type="slidenum">
              <a:rPr lang="ar-SA" smtClean="0"/>
              <a:pPr/>
              <a:t>‹#›</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93915-7208-4E94-8374-7733D06E56CE}" type="datetimeFigureOut">
              <a:rPr lang="ar-SA" smtClean="0"/>
              <a:pPr/>
              <a:t>28/12/29</a:t>
            </a:fld>
            <a:endParaRPr lang="ar-SA"/>
          </a:p>
        </p:txBody>
      </p:sp>
      <p:sp>
        <p:nvSpPr>
          <p:cNvPr id="5" name="Footer Placeholder 4"/>
          <p:cNvSpPr>
            <a:spLocks noGrp="1"/>
          </p:cNvSpPr>
          <p:nvPr>
            <p:ph type="ftr" sz="quarter" idx="11"/>
          </p:nvPr>
        </p:nvSpPr>
        <p:spPr/>
        <p:txBody>
          <a:bodyPr/>
          <a:lstStyle/>
          <a:p>
            <a:endParaRPr lang="ar-SA"/>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5193915-7208-4E94-8374-7733D06E56CE}" type="datetimeFigureOut">
              <a:rPr lang="ar-SA" smtClean="0"/>
              <a:pPr/>
              <a:t>28/12/29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4361688" y="1026372"/>
            <a:ext cx="457200" cy="441325"/>
          </a:xfrm>
        </p:spPr>
        <p:txBody>
          <a:bodyPr/>
          <a:lstStyle/>
          <a:p>
            <a:fld id="{DB5DC869-9E8F-4CA9-9B0E-4544712EE88E}" type="slidenum">
              <a:rPr lang="ar-SA" smtClean="0"/>
              <a:pPr/>
              <a:t>‹#›</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ar-SA"/>
          </a:p>
        </p:txBody>
      </p:sp>
      <p:sp>
        <p:nvSpPr>
          <p:cNvPr id="4" name="Date Placeholder 3"/>
          <p:cNvSpPr>
            <a:spLocks noGrp="1"/>
          </p:cNvSpPr>
          <p:nvPr>
            <p:ph type="dt" sz="half" idx="10"/>
          </p:nvPr>
        </p:nvSpPr>
        <p:spPr/>
        <p:txBody>
          <a:bodyPr/>
          <a:lstStyle/>
          <a:p>
            <a:fld id="{25193915-7208-4E94-8374-7733D06E56CE}" type="datetimeFigureOut">
              <a:rPr lang="ar-SA" smtClean="0"/>
              <a:pPr/>
              <a:t>28/12/29</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B5DC869-9E8F-4CA9-9B0E-4544712EE88E}" type="slidenum">
              <a:rPr lang="ar-SA" smtClean="0"/>
              <a:pPr/>
              <a:t>‹#›</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5193915-7208-4E94-8374-7733D06E56CE}" type="datetimeFigureOut">
              <a:rPr lang="ar-SA" smtClean="0"/>
              <a:pPr/>
              <a:t>28/12/29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B5DC869-9E8F-4CA9-9B0E-4544712EE88E}" type="slidenum">
              <a:rPr lang="ar-SA" smtClean="0"/>
              <a:pPr/>
              <a:t>‹#›</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5193915-7208-4E94-8374-7733D06E56CE}" type="datetimeFigureOut">
              <a:rPr lang="ar-SA" smtClean="0"/>
              <a:pPr/>
              <a:t>28/12/29</a:t>
            </a:fld>
            <a:endParaRPr lang="ar-SA"/>
          </a:p>
        </p:txBody>
      </p:sp>
      <p:sp>
        <p:nvSpPr>
          <p:cNvPr id="8" name="Footer Placeholder 7"/>
          <p:cNvSpPr>
            <a:spLocks noGrp="1"/>
          </p:cNvSpPr>
          <p:nvPr>
            <p:ph type="ftr" sz="quarter" idx="11"/>
          </p:nvPr>
        </p:nvSpPr>
        <p:spPr>
          <a:xfrm>
            <a:off x="304800" y="6409944"/>
            <a:ext cx="3581400" cy="365760"/>
          </a:xfrm>
        </p:spPr>
        <p:txBody>
          <a:bodyPr/>
          <a:lstStyle/>
          <a:p>
            <a:endParaRPr lang="ar-SA"/>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B5DC869-9E8F-4CA9-9B0E-4544712EE88E}" type="slidenum">
              <a:rPr lang="ar-SA" smtClean="0"/>
              <a:pPr/>
              <a:t>‹#›</a:t>
            </a:fld>
            <a:endParaRPr lang="ar-SA"/>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193915-7208-4E94-8374-7733D06E56CE}" type="datetimeFigureOut">
              <a:rPr lang="ar-SA" smtClean="0"/>
              <a:pPr/>
              <a:t>28/12/29</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a:xfrm>
            <a:off x="4343400" y="1036020"/>
            <a:ext cx="457200" cy="441325"/>
          </a:xfrm>
        </p:spPr>
        <p:txBody>
          <a:bodyPr/>
          <a:lstStyle/>
          <a:p>
            <a:fld id="{DB5DC869-9E8F-4CA9-9B0E-4544712EE88E}"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5193915-7208-4E94-8374-7733D06E56CE}" type="datetimeFigureOut">
              <a:rPr lang="ar-SA" smtClean="0"/>
              <a:pPr/>
              <a:t>28/12/29</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B5DC869-9E8F-4CA9-9B0E-4544712EE88E}"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B5DC869-9E8F-4CA9-9B0E-4544712EE88E}" type="slidenum">
              <a:rPr lang="ar-SA" smtClean="0"/>
              <a:pPr/>
              <a:t>‹#›</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5193915-7208-4E94-8374-7733D06E56CE}" type="datetimeFigureOut">
              <a:rPr lang="ar-SA" smtClean="0"/>
              <a:pPr/>
              <a:t>28/12/29</a:t>
            </a:fld>
            <a:endParaRPr lang="ar-SA"/>
          </a:p>
        </p:txBody>
      </p:sp>
      <p:sp>
        <p:nvSpPr>
          <p:cNvPr id="6" name="Footer Placeholder 5"/>
          <p:cNvSpPr>
            <a:spLocks noGrp="1"/>
          </p:cNvSpPr>
          <p:nvPr>
            <p:ph type="ftr" sz="quarter" idx="11"/>
          </p:nvPr>
        </p:nvSpPr>
        <p:spPr>
          <a:xfrm>
            <a:off x="301752" y="6410848"/>
            <a:ext cx="3383280" cy="365760"/>
          </a:xfrm>
        </p:spPr>
        <p:txBody>
          <a:bodyPr/>
          <a:lstStyle/>
          <a:p>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B5DC869-9E8F-4CA9-9B0E-4544712EE88E}" type="slidenum">
              <a:rPr lang="ar-SA" smtClean="0"/>
              <a:pPr/>
              <a:t>‹#›</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5193915-7208-4E94-8374-7733D06E56CE}" type="datetimeFigureOut">
              <a:rPr lang="ar-SA" smtClean="0"/>
              <a:pPr/>
              <a:t>28/12/29</a:t>
            </a:fld>
            <a:endParaRPr lang="ar-SA"/>
          </a:p>
        </p:txBody>
      </p:sp>
      <p:sp>
        <p:nvSpPr>
          <p:cNvPr id="6" name="Footer Placeholder 5"/>
          <p:cNvSpPr>
            <a:spLocks noGrp="1"/>
          </p:cNvSpPr>
          <p:nvPr>
            <p:ph type="ftr" sz="quarter" idx="11"/>
          </p:nvPr>
        </p:nvSpPr>
        <p:spPr>
          <a:xfrm>
            <a:off x="301752" y="6410848"/>
            <a:ext cx="3584448" cy="365760"/>
          </a:xfrm>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5193915-7208-4E94-8374-7733D06E56CE}" type="datetimeFigureOut">
              <a:rPr lang="ar-SA" smtClean="0"/>
              <a:pPr/>
              <a:t>28/12/29</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SA"/>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B5DC869-9E8F-4CA9-9B0E-4544712EE88E}" type="slidenum">
              <a:rPr lang="ar-SA" smtClean="0"/>
              <a:pPr/>
              <a:t>‹#›</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ideo" Target="file:///D:\pre_0001.wmv"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00298" y="3214686"/>
            <a:ext cx="6400800" cy="2971800"/>
          </a:xfrm>
        </p:spPr>
        <p:txBody>
          <a:bodyPr/>
          <a:lstStyle/>
          <a:p>
            <a:pPr algn="r"/>
            <a:r>
              <a:rPr lang="ar-SA" sz="2800" dirty="0" smtClean="0">
                <a:solidFill>
                  <a:schemeClr val="bg2">
                    <a:lumMod val="10000"/>
                  </a:schemeClr>
                </a:solidFill>
                <a:latin typeface="Tahoma" pitchFamily="34" charset="0"/>
                <a:ea typeface="Tahoma" pitchFamily="34" charset="0"/>
                <a:cs typeface="Tahoma" pitchFamily="34" charset="0"/>
                <a:hlinkClick r:id="rId3" action="ppaction://hlinksldjump"/>
              </a:rPr>
              <a:t>*علاقة الدين بالرياضة</a:t>
            </a:r>
            <a:endParaRPr lang="ar-SA" sz="2800" dirty="0" smtClean="0">
              <a:solidFill>
                <a:schemeClr val="bg2">
                  <a:lumMod val="10000"/>
                </a:schemeClr>
              </a:solidFill>
              <a:latin typeface="Tahoma" pitchFamily="34" charset="0"/>
              <a:ea typeface="Tahoma" pitchFamily="34" charset="0"/>
              <a:cs typeface="Tahoma" pitchFamily="34" charset="0"/>
            </a:endParaRPr>
          </a:p>
          <a:p>
            <a:pPr algn="r"/>
            <a:r>
              <a:rPr lang="ar-SA" sz="2800" dirty="0" smtClean="0">
                <a:solidFill>
                  <a:schemeClr val="bg2">
                    <a:lumMod val="10000"/>
                  </a:schemeClr>
                </a:solidFill>
                <a:latin typeface="Tahoma" pitchFamily="34" charset="0"/>
                <a:ea typeface="Tahoma" pitchFamily="34" charset="0"/>
                <a:cs typeface="Tahoma" pitchFamily="34" charset="0"/>
                <a:hlinkClick r:id="rId4" action="ppaction://hlinksldjump"/>
              </a:rPr>
              <a:t>*فوائد الرياضة</a:t>
            </a:r>
            <a:endParaRPr lang="ar-SA" sz="2800" dirty="0" smtClean="0">
              <a:solidFill>
                <a:schemeClr val="bg2">
                  <a:lumMod val="10000"/>
                </a:schemeClr>
              </a:solidFill>
              <a:latin typeface="Tahoma" pitchFamily="34" charset="0"/>
              <a:ea typeface="Tahoma" pitchFamily="34" charset="0"/>
              <a:cs typeface="Tahoma" pitchFamily="34" charset="0"/>
            </a:endParaRPr>
          </a:p>
          <a:p>
            <a:pPr algn="r"/>
            <a:r>
              <a:rPr lang="ar-SA" sz="2800" dirty="0" smtClean="0">
                <a:solidFill>
                  <a:schemeClr val="bg2">
                    <a:lumMod val="10000"/>
                  </a:schemeClr>
                </a:solidFill>
                <a:latin typeface="Tahoma" pitchFamily="34" charset="0"/>
                <a:ea typeface="Tahoma" pitchFamily="34" charset="0"/>
                <a:cs typeface="Tahoma" pitchFamily="34" charset="0"/>
              </a:rPr>
              <a:t>*</a:t>
            </a:r>
            <a:r>
              <a:rPr lang="ar-SA" sz="2800" dirty="0" smtClean="0">
                <a:solidFill>
                  <a:schemeClr val="bg2">
                    <a:lumMod val="10000"/>
                  </a:schemeClr>
                </a:solidFill>
                <a:latin typeface="Tahoma" pitchFamily="34" charset="0"/>
                <a:ea typeface="Tahoma" pitchFamily="34" charset="0"/>
                <a:cs typeface="Tahoma" pitchFamily="34" charset="0"/>
                <a:hlinkClick r:id="rId5" action="ppaction://hlinksldjump"/>
              </a:rPr>
              <a:t>مظاهر من الرياضة(التعصب الرياضي)</a:t>
            </a:r>
            <a:endParaRPr lang="ar-SA" sz="2800" dirty="0" smtClean="0">
              <a:solidFill>
                <a:schemeClr val="bg2">
                  <a:lumMod val="10000"/>
                </a:schemeClr>
              </a:solidFill>
              <a:latin typeface="Tahoma" pitchFamily="34" charset="0"/>
              <a:ea typeface="Tahoma" pitchFamily="34" charset="0"/>
              <a:cs typeface="Tahoma" pitchFamily="34" charset="0"/>
            </a:endParaRPr>
          </a:p>
          <a:p>
            <a:pPr algn="r"/>
            <a:r>
              <a:rPr lang="ar-SA" sz="2800" dirty="0" smtClean="0">
                <a:solidFill>
                  <a:schemeClr val="bg2">
                    <a:lumMod val="10000"/>
                  </a:schemeClr>
                </a:solidFill>
                <a:latin typeface="Tahoma" pitchFamily="34" charset="0"/>
                <a:ea typeface="Tahoma" pitchFamily="34" charset="0"/>
                <a:cs typeface="Tahoma" pitchFamily="34" charset="0"/>
                <a:hlinkClick r:id="rId6" action="ppaction://hlinksldjump"/>
              </a:rPr>
              <a:t>*حلول لبعض المظاهر السيئة</a:t>
            </a:r>
            <a:endParaRPr lang="ar-SA" sz="2800" dirty="0" smtClean="0">
              <a:solidFill>
                <a:schemeClr val="bg2">
                  <a:lumMod val="10000"/>
                </a:schemeClr>
              </a:solidFill>
              <a:latin typeface="Tahoma" pitchFamily="34" charset="0"/>
              <a:ea typeface="Tahoma" pitchFamily="34" charset="0"/>
              <a:cs typeface="Tahoma" pitchFamily="34" charset="0"/>
            </a:endParaRPr>
          </a:p>
          <a:p>
            <a:endParaRPr lang="ar-SA" dirty="0" smtClean="0"/>
          </a:p>
          <a:p>
            <a:endParaRPr lang="ar-SA" dirty="0"/>
          </a:p>
        </p:txBody>
      </p:sp>
      <p:sp>
        <p:nvSpPr>
          <p:cNvPr id="2" name="Title 1"/>
          <p:cNvSpPr>
            <a:spLocks noGrp="1"/>
          </p:cNvSpPr>
          <p:nvPr>
            <p:ph type="ctrTitle"/>
          </p:nvPr>
        </p:nvSpPr>
        <p:spPr>
          <a:xfrm>
            <a:off x="-928726" y="0"/>
            <a:ext cx="7772400" cy="1470025"/>
          </a:xfrm>
        </p:spPr>
        <p:txBody>
          <a:bodyPr>
            <a:normAutofit/>
          </a:bodyPr>
          <a:lstStyle/>
          <a:p>
            <a:r>
              <a:rPr lang="ar-SA" sz="7200" dirty="0" smtClean="0">
                <a:latin typeface="Andalus" pitchFamily="2" charset="-78"/>
                <a:cs typeface="Andalus" pitchFamily="2" charset="-78"/>
              </a:rPr>
              <a:t>الدين والرياضة</a:t>
            </a:r>
            <a:endParaRPr lang="ar-SA" sz="7200"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8860" y="71414"/>
            <a:ext cx="8229600" cy="1143000"/>
          </a:xfrm>
        </p:spPr>
        <p:txBody>
          <a:bodyPr>
            <a:normAutofit/>
          </a:bodyPr>
          <a:lstStyle/>
          <a:p>
            <a:r>
              <a:rPr lang="ar-SA" sz="6000" dirty="0" smtClean="0">
                <a:solidFill>
                  <a:srgbClr val="C00000"/>
                </a:solidFill>
                <a:latin typeface="Andalus" pitchFamily="2" charset="-78"/>
                <a:cs typeface="Andalus" pitchFamily="2" charset="-78"/>
              </a:rPr>
              <a:t>علاقة الدين بالرياضة </a:t>
            </a:r>
            <a:endParaRPr lang="ar-SA" sz="6000" dirty="0">
              <a:solidFill>
                <a:srgbClr val="C00000"/>
              </a:solidFill>
              <a:latin typeface="Andalus" pitchFamily="2" charset="-78"/>
              <a:cs typeface="Andalus" pitchFamily="2" charset="-78"/>
            </a:endParaRPr>
          </a:p>
        </p:txBody>
      </p:sp>
      <p:sp>
        <p:nvSpPr>
          <p:cNvPr id="3" name="Content Placeholder 2"/>
          <p:cNvSpPr>
            <a:spLocks noGrp="1"/>
          </p:cNvSpPr>
          <p:nvPr>
            <p:ph sz="quarter" idx="1"/>
          </p:nvPr>
        </p:nvSpPr>
        <p:spPr>
          <a:xfrm>
            <a:off x="571472" y="2500306"/>
            <a:ext cx="8229600" cy="4525963"/>
          </a:xfrm>
        </p:spPr>
        <p:txBody>
          <a:bodyPr>
            <a:normAutofit/>
          </a:bodyPr>
          <a:lstStyle/>
          <a:p>
            <a:pPr algn="ctr"/>
            <a:r>
              <a:rPr lang="ar-SA" sz="2400" dirty="0" smtClean="0">
                <a:solidFill>
                  <a:schemeClr val="accent5">
                    <a:lumMod val="50000"/>
                  </a:schemeClr>
                </a:solidFill>
              </a:rPr>
              <a:t>لـــما في الرياضة من أهمية كبيرة فمن الطبيعي أن يكون ديننا الحنيف قد اهتم بها كثيراً ... فقد حث عليها الدين بالاجماع من القرآن والسنة والإجماع . </a:t>
            </a:r>
          </a:p>
          <a:p>
            <a:pPr algn="ctr">
              <a:buNone/>
            </a:pPr>
            <a:endParaRPr lang="ar-SA" dirty="0" smtClean="0"/>
          </a:p>
          <a:p>
            <a:pPr algn="ctr">
              <a:buNone/>
            </a:pPr>
            <a:r>
              <a:rPr lang="ar-SA" dirty="0" smtClean="0">
                <a:solidFill>
                  <a:srgbClr val="002060"/>
                </a:solidFill>
              </a:rPr>
              <a:t>أ- هل هنالك ضوابط </a:t>
            </a:r>
            <a:r>
              <a:rPr lang="ar-SA" dirty="0" smtClean="0"/>
              <a:t>..؟</a:t>
            </a:r>
          </a:p>
          <a:p>
            <a:pPr algn="ctr">
              <a:buNone/>
            </a:pPr>
            <a:endParaRPr lang="ar-SA" dirty="0" smtClean="0"/>
          </a:p>
          <a:p>
            <a:pPr algn="ctr">
              <a:buNone/>
            </a:pPr>
            <a:r>
              <a:rPr lang="ar-SA" sz="2400" dirty="0" smtClean="0">
                <a:latin typeface="Microsoft Uighur" pitchFamily="2" charset="-78"/>
                <a:cs typeface="Microsoft Uighur" pitchFamily="2" charset="-78"/>
              </a:rPr>
              <a:t>يجب على المسلم ان يستر عورته ... عدم اختلاط النساء بالرجال ... ومن حرص الدين على الانسان حثه على الابتعاد عن الرياضات التي قد تسبب الاذى لصاحبها </a:t>
            </a:r>
            <a:r>
              <a:rPr lang="ar-SA" dirty="0" smtClean="0"/>
              <a:t>.</a:t>
            </a:r>
            <a:endParaRPr lang="ar-SA" dirty="0"/>
          </a:p>
          <a:p>
            <a:pPr>
              <a:buNone/>
            </a:pPr>
            <a:endParaRPr lang="ar-SA" dirty="0" smtClean="0"/>
          </a:p>
          <a:p>
            <a:endParaRPr lang="ar-SA" dirty="0" smtClean="0"/>
          </a:p>
          <a:p>
            <a:endParaRPr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85000" lnSpcReduction="10000"/>
          </a:bodyPr>
          <a:lstStyle/>
          <a:p>
            <a:pPr lvl="8"/>
            <a:r>
              <a:rPr lang="ar-SA" sz="4000" dirty="0" smtClean="0">
                <a:solidFill>
                  <a:srgbClr val="002060"/>
                </a:solidFill>
                <a:latin typeface="Arial Unicode MS" pitchFamily="34" charset="-128"/>
                <a:ea typeface="Arial Unicode MS" pitchFamily="34" charset="-128"/>
                <a:cs typeface="Arial Unicode MS" pitchFamily="34" charset="-128"/>
              </a:rPr>
              <a:t>ب- </a:t>
            </a:r>
            <a:r>
              <a:rPr lang="ar-SA" sz="4000" dirty="0" smtClean="0">
                <a:solidFill>
                  <a:srgbClr val="002060"/>
                </a:solidFill>
                <a:latin typeface="Microsoft Uighur" pitchFamily="2" charset="-78"/>
                <a:cs typeface="Microsoft Uighur" pitchFamily="2" charset="-78"/>
              </a:rPr>
              <a:t>الأدلة الشرعية علـــى أهمية الرياضة </a:t>
            </a:r>
            <a:r>
              <a:rPr lang="ar-SA" sz="4000" dirty="0" smtClean="0">
                <a:latin typeface="Microsoft Uighur" pitchFamily="2" charset="-78"/>
                <a:cs typeface="Microsoft Uighur" pitchFamily="2" charset="-78"/>
              </a:rPr>
              <a:t>:</a:t>
            </a:r>
          </a:p>
          <a:p>
            <a:pPr lvl="8" algn="ctr"/>
            <a:endParaRPr lang="ar-SA" sz="1900" dirty="0" smtClean="0"/>
          </a:p>
          <a:p>
            <a:pPr algn="ctr"/>
            <a:r>
              <a:rPr lang="ar-SA" sz="3200" dirty="0" smtClean="0"/>
              <a:t>1- </a:t>
            </a:r>
            <a:r>
              <a:rPr lang="ar-SA" sz="2400" b="1" dirty="0" smtClean="0"/>
              <a:t>فعن أبي هريرة رضي الله عنه قال ... قال رسول الله صلى الله عليه وسلم :</a:t>
            </a:r>
            <a:br>
              <a:rPr lang="ar-SA" sz="2400" b="1" dirty="0" smtClean="0"/>
            </a:br>
            <a:r>
              <a:rPr lang="ar-SA" sz="2400" b="1" dirty="0" smtClean="0"/>
              <a:t>”</a:t>
            </a:r>
            <a:r>
              <a:rPr lang="ar-SA" sz="3400" b="1" dirty="0" smtClean="0">
                <a:solidFill>
                  <a:srgbClr val="C00000"/>
                </a:solidFill>
                <a:latin typeface="Arabic Typesetting" pitchFamily="66" charset="-78"/>
                <a:cs typeface="Arabic Typesetting" pitchFamily="66" charset="-78"/>
              </a:rPr>
              <a:t>المؤمن القوي خير وأحب الي الله من المؤمن الضعيف وفي كل خير أحرص علي ما ينفعك واستعن بالله ولا تعجز وان اصابك شيء فلاتقل لو اني فعلت كذا وكذا ولكن قل (قدر الله وماشاء فعل ) فإن (لو ) تفتح عمل الشيطان </a:t>
            </a:r>
            <a:r>
              <a:rPr lang="ar-SA" sz="2400" b="1" dirty="0" smtClean="0"/>
              <a:t>”  رواه مسلم في صحيحه .</a:t>
            </a:r>
          </a:p>
          <a:p>
            <a:pPr algn="ctr"/>
            <a:endParaRPr lang="ar-SA" sz="2400" b="1" dirty="0" smtClean="0"/>
          </a:p>
          <a:p>
            <a:pPr algn="ctr"/>
            <a:r>
              <a:rPr lang="ar-SA" sz="2800" b="1" dirty="0" smtClean="0">
                <a:latin typeface="Arial Unicode MS" pitchFamily="34" charset="-128"/>
                <a:ea typeface="Arial Unicode MS" pitchFamily="34" charset="-128"/>
                <a:cs typeface="Arial Unicode MS" pitchFamily="34" charset="-128"/>
              </a:rPr>
              <a:t>2- عن عقبة ابن عامر أنّ رسول الله صلى الله عليه وسلّم ” </a:t>
            </a:r>
            <a:r>
              <a:rPr lang="ar-SA" sz="3600" b="1" dirty="0" smtClean="0">
                <a:solidFill>
                  <a:srgbClr val="C00000"/>
                </a:solidFill>
                <a:latin typeface="Arabic Typesetting" pitchFamily="66" charset="-78"/>
                <a:ea typeface="Arial Unicode MS" pitchFamily="34" charset="-128"/>
                <a:cs typeface="Arabic Typesetting" pitchFamily="66" charset="-78"/>
              </a:rPr>
              <a:t>قرأ هذه الآيه علي المنبر (وأعدّوا لهم ما استطعتم من قوه ) قال ألا إن القوّة الرمي ثلاث مرات ألا إنّ الله سيفتح لكم الأرض وستكفون المؤنه فلا يعجزن أحدكم ان يلهو بأسهمه </a:t>
            </a:r>
            <a:r>
              <a:rPr lang="ar-SA" sz="2800" b="1" dirty="0" smtClean="0">
                <a:latin typeface="Arial Unicode MS" pitchFamily="34" charset="-128"/>
                <a:ea typeface="Arial Unicode MS" pitchFamily="34" charset="-128"/>
                <a:cs typeface="Arial Unicode MS" pitchFamily="34" charset="-128"/>
              </a:rPr>
              <a:t>” رواه مسلم. </a:t>
            </a:r>
            <a:r>
              <a:rPr lang="ar-SA" b="1" dirty="0" smtClean="0"/>
              <a:t/>
            </a:r>
            <a:br>
              <a:rPr lang="ar-SA" b="1" dirty="0" smtClean="0"/>
            </a:b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ctr"/>
            <a:r>
              <a:rPr lang="ar-SA" sz="3600" dirty="0" smtClean="0"/>
              <a:t>* </a:t>
            </a:r>
            <a:r>
              <a:rPr lang="ar-SA" sz="2400" dirty="0" smtClean="0"/>
              <a:t>بعض الرياضات في عهد الرسول </a:t>
            </a:r>
            <a:r>
              <a:rPr lang="ar-SA" sz="2000" dirty="0" smtClean="0"/>
              <a:t>( </a:t>
            </a:r>
            <a:r>
              <a:rPr lang="ar-SA" sz="2000" dirty="0" smtClean="0">
                <a:cs typeface="Simplified Arabic" pitchFamily="2" charset="-78"/>
              </a:rPr>
              <a:t>صلــى الله عليه وسلم </a:t>
            </a:r>
            <a:r>
              <a:rPr lang="ar-SA" sz="2000" dirty="0" smtClean="0"/>
              <a:t>) </a:t>
            </a:r>
            <a:r>
              <a:rPr lang="ar-SA" sz="2800" dirty="0" smtClean="0"/>
              <a:t>: </a:t>
            </a:r>
          </a:p>
          <a:p>
            <a:pPr algn="ctr">
              <a:buNone/>
            </a:pPr>
            <a:endParaRPr lang="ar-SA" sz="2800" dirty="0" smtClean="0"/>
          </a:p>
          <a:p>
            <a:pPr algn="ctr"/>
            <a:r>
              <a:rPr lang="ar-SA" sz="2000" dirty="0" smtClean="0"/>
              <a:t> قال عمر ابن الخطاب رضي الله عنه ( </a:t>
            </a:r>
            <a:r>
              <a:rPr lang="ar-SA" sz="2000" dirty="0" smtClean="0">
                <a:solidFill>
                  <a:srgbClr val="C00000"/>
                </a:solidFill>
              </a:rPr>
              <a:t>علموا أولادكم السباحة والرماية وركوب الخيل </a:t>
            </a:r>
            <a:r>
              <a:rPr lang="ar-SA" sz="2000" dirty="0" smtClean="0"/>
              <a:t>) .</a:t>
            </a:r>
          </a:p>
          <a:p>
            <a:pPr algn="ctr"/>
            <a:endParaRPr lang="ar-SA" sz="2000" dirty="0" smtClean="0"/>
          </a:p>
          <a:p>
            <a:pPr algn="ctr"/>
            <a:r>
              <a:rPr lang="ar-SA" sz="2000" dirty="0" smtClean="0"/>
              <a:t>فقد حرص الرسول عليه الصلاة والسلام على فائدة الانسان فمن ذلك نبه صحابته على اهميتها ومن الرياضات التي حرص عليها ركوب الخيل و الرماية .</a:t>
            </a:r>
          </a:p>
          <a:p>
            <a:pPr algn="ctr"/>
            <a:endParaRPr lang="ar-SA" sz="2000" dirty="0" smtClean="0"/>
          </a:p>
          <a:p>
            <a:pPr algn="ctr"/>
            <a:r>
              <a:rPr lang="ar-SA" sz="2000" b="1" dirty="0" smtClean="0"/>
              <a:t>عن أنس ابن مالك رضي الله عنه قال“ </a:t>
            </a:r>
            <a:r>
              <a:rPr lang="ar-SA" sz="2000" b="1" dirty="0" smtClean="0">
                <a:solidFill>
                  <a:srgbClr val="C00000"/>
                </a:solidFill>
              </a:rPr>
              <a:t>كان أبو طلحه يتترّس مع النبي صلي الله عليه وسلم بترس واحد وكان أبو طلحه حسن الرمي فكان إذا رمى تشرف النبي صلى الله عليه وسلم ينظر الي موضع نبله</a:t>
            </a:r>
            <a:r>
              <a:rPr lang="ar-SA" sz="2000" b="1" dirty="0" smtClean="0"/>
              <a:t>“ . رواه البخاري</a:t>
            </a:r>
            <a:br>
              <a:rPr lang="ar-SA" sz="2000" b="1" dirty="0" smtClean="0"/>
            </a:br>
            <a:endParaRPr lang="ar-SA" sz="2000" dirty="0" smtClean="0"/>
          </a:p>
          <a:p>
            <a:pPr>
              <a:buNone/>
            </a:pPr>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rot="21353338">
            <a:off x="428596" y="3000372"/>
            <a:ext cx="8229600" cy="1785950"/>
          </a:xfrm>
        </p:spPr>
        <p:txBody>
          <a:bodyPr>
            <a:normAutofit/>
          </a:bodyPr>
          <a:lstStyle/>
          <a:p>
            <a:pPr algn="ctr">
              <a:buFont typeface="Arial" pitchFamily="34" charset="0"/>
              <a:buChar char="•"/>
            </a:pPr>
            <a:r>
              <a:rPr lang="ar-SA" sz="5400" dirty="0" smtClean="0">
                <a:solidFill>
                  <a:srgbClr val="C00000"/>
                </a:solidFill>
                <a:latin typeface="Arabic Typesetting" pitchFamily="66" charset="-78"/>
                <a:cs typeface="Arabic Typesetting" pitchFamily="66" charset="-78"/>
              </a:rPr>
              <a:t>كيف حرص الاسلام على فائدة الانسان ؟</a:t>
            </a:r>
            <a:endParaRPr lang="ar-SA" sz="5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06" y="384032"/>
            <a:ext cx="8534400" cy="758952"/>
          </a:xfrm>
        </p:spPr>
        <p:txBody>
          <a:bodyPr>
            <a:noAutofit/>
          </a:bodyPr>
          <a:lstStyle/>
          <a:p>
            <a:r>
              <a:rPr lang="ar-SA" sz="6000" dirty="0" smtClean="0">
                <a:solidFill>
                  <a:schemeClr val="accent1">
                    <a:lumMod val="50000"/>
                  </a:schemeClr>
                </a:solidFill>
                <a:latin typeface="Microsoft Sans Serif" pitchFamily="34" charset="0"/>
                <a:cs typeface="Microsoft Sans Serif" pitchFamily="34" charset="0"/>
              </a:rPr>
              <a:t>فوائد الرياضة</a:t>
            </a:r>
            <a:endParaRPr lang="ar-SA" sz="6000" dirty="0">
              <a:solidFill>
                <a:schemeClr val="accent1">
                  <a:lumMod val="50000"/>
                </a:schemeClr>
              </a:solidFill>
              <a:latin typeface="Microsoft Sans Serif" pitchFamily="34" charset="0"/>
              <a:cs typeface="Microsoft Sans Serif" pitchFamily="34" charset="0"/>
            </a:endParaRPr>
          </a:p>
        </p:txBody>
      </p:sp>
      <p:sp>
        <p:nvSpPr>
          <p:cNvPr id="3" name="Content Placeholder 2"/>
          <p:cNvSpPr>
            <a:spLocks noGrp="1"/>
          </p:cNvSpPr>
          <p:nvPr>
            <p:ph sz="quarter" idx="1"/>
          </p:nvPr>
        </p:nvSpPr>
        <p:spPr/>
        <p:txBody>
          <a:bodyPr>
            <a:normAutofit/>
          </a:bodyPr>
          <a:lstStyle/>
          <a:p>
            <a:pPr marL="514350" indent="-514350" algn="ctr">
              <a:buFont typeface="+mj-lt"/>
              <a:buAutoNum type="arabicPeriod"/>
            </a:pPr>
            <a:r>
              <a:rPr lang="ar-SA" sz="2600" dirty="0" smtClean="0">
                <a:solidFill>
                  <a:srgbClr val="465D41"/>
                </a:solidFill>
                <a:latin typeface="Andalus" pitchFamily="2" charset="-78"/>
                <a:cs typeface="Andalus" pitchFamily="2" charset="-78"/>
              </a:rPr>
              <a:t>علاج ووقـــاية مــن الامـــــراض .</a:t>
            </a:r>
          </a:p>
          <a:p>
            <a:pPr marL="514350" indent="-514350" algn="ctr">
              <a:buFont typeface="+mj-lt"/>
              <a:buAutoNum type="arabicPeriod"/>
            </a:pPr>
            <a:r>
              <a:rPr lang="ar-SA" sz="2600" dirty="0" smtClean="0">
                <a:solidFill>
                  <a:srgbClr val="465D41"/>
                </a:solidFill>
                <a:latin typeface="Andalus" pitchFamily="2" charset="-78"/>
                <a:cs typeface="Andalus" pitchFamily="2" charset="-78"/>
              </a:rPr>
              <a:t>تحســـين الليــــاقة.</a:t>
            </a:r>
          </a:p>
          <a:p>
            <a:pPr marL="514350" indent="-514350" algn="ctr">
              <a:buFont typeface="+mj-lt"/>
              <a:buAutoNum type="arabicPeriod"/>
            </a:pPr>
            <a:r>
              <a:rPr lang="ar-SA" sz="2600" dirty="0" smtClean="0">
                <a:solidFill>
                  <a:srgbClr val="465D41"/>
                </a:solidFill>
                <a:latin typeface="Andalus" pitchFamily="2" charset="-78"/>
                <a:cs typeface="Andalus" pitchFamily="2" charset="-78"/>
              </a:rPr>
              <a:t> قـــــوام متــــزن.</a:t>
            </a:r>
          </a:p>
          <a:p>
            <a:pPr marL="514350" indent="-514350" algn="ctr">
              <a:buFont typeface="+mj-lt"/>
              <a:buAutoNum type="arabicPeriod"/>
            </a:pPr>
            <a:r>
              <a:rPr lang="ar-SA" sz="2600" dirty="0" smtClean="0">
                <a:solidFill>
                  <a:srgbClr val="465D41"/>
                </a:solidFill>
                <a:latin typeface="Andalus" pitchFamily="2" charset="-78"/>
                <a:cs typeface="Andalus" pitchFamily="2" charset="-78"/>
              </a:rPr>
              <a:t> احــــــترام الــــــذات.</a:t>
            </a:r>
          </a:p>
          <a:p>
            <a:pPr marL="514350" indent="-514350" algn="ctr">
              <a:buFont typeface="+mj-lt"/>
              <a:buAutoNum type="arabicPeriod"/>
            </a:pPr>
            <a:r>
              <a:rPr lang="ar-SA" sz="2600" dirty="0" smtClean="0">
                <a:solidFill>
                  <a:srgbClr val="465D41"/>
                </a:solidFill>
                <a:latin typeface="Andalus" pitchFamily="2" charset="-78"/>
                <a:cs typeface="Andalus" pitchFamily="2" charset="-78"/>
              </a:rPr>
              <a:t> التحكـــــم بالــــــوزن. </a:t>
            </a:r>
          </a:p>
          <a:p>
            <a:pPr marL="514350" indent="-514350" algn="ctr">
              <a:buFont typeface="+mj-lt"/>
              <a:buAutoNum type="arabicPeriod"/>
            </a:pPr>
            <a:r>
              <a:rPr lang="ar-SA" sz="2600" dirty="0" smtClean="0">
                <a:solidFill>
                  <a:srgbClr val="465D41"/>
                </a:solidFill>
                <a:latin typeface="Andalus" pitchFamily="2" charset="-78"/>
                <a:cs typeface="Andalus" pitchFamily="2" charset="-78"/>
              </a:rPr>
              <a:t> عضـــــلات وعظــــــام أقــــوى.</a:t>
            </a:r>
          </a:p>
          <a:p>
            <a:pPr marL="514350" indent="-514350" algn="ctr">
              <a:buFont typeface="+mj-lt"/>
              <a:buAutoNum type="arabicPeriod"/>
            </a:pPr>
            <a:r>
              <a:rPr lang="ar-SA" sz="2600" dirty="0" smtClean="0">
                <a:solidFill>
                  <a:srgbClr val="465D41"/>
                </a:solidFill>
                <a:latin typeface="Andalus" pitchFamily="2" charset="-78"/>
                <a:cs typeface="Andalus" pitchFamily="2" charset="-78"/>
              </a:rPr>
              <a:t> الشعــــــور بالنشــــاط والحيــــوية.</a:t>
            </a:r>
          </a:p>
          <a:p>
            <a:pPr marL="514350" indent="-514350" algn="ctr">
              <a:buFont typeface="+mj-lt"/>
              <a:buAutoNum type="arabicPeriod"/>
            </a:pPr>
            <a:r>
              <a:rPr lang="ar-SA" sz="2600" dirty="0" smtClean="0">
                <a:solidFill>
                  <a:srgbClr val="465D41"/>
                </a:solidFill>
                <a:latin typeface="Andalus" pitchFamily="2" charset="-78"/>
                <a:cs typeface="Andalus" pitchFamily="2" charset="-78"/>
              </a:rPr>
              <a:t> قلـــــة التــــــوتر .</a:t>
            </a:r>
          </a:p>
          <a:p>
            <a:endParaRPr lang="ar-SA" dirty="0">
              <a:solidFill>
                <a:srgbClr val="465D4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80" y="428604"/>
            <a:ext cx="8534400" cy="758952"/>
          </a:xfrm>
        </p:spPr>
        <p:txBody>
          <a:bodyPr>
            <a:normAutofit fontScale="90000"/>
          </a:bodyPr>
          <a:lstStyle/>
          <a:p>
            <a:r>
              <a:rPr lang="ar-SA" sz="6000" dirty="0" smtClean="0">
                <a:solidFill>
                  <a:srgbClr val="9A0000"/>
                </a:solidFill>
                <a:latin typeface="Andalus" pitchFamily="2" charset="-78"/>
                <a:cs typeface="Andalus" pitchFamily="2" charset="-78"/>
              </a:rPr>
              <a:t>المظاهر </a:t>
            </a:r>
            <a:endParaRPr lang="ar-SA" sz="6000" dirty="0">
              <a:solidFill>
                <a:srgbClr val="9A0000"/>
              </a:solidFill>
              <a:latin typeface="Andalus" pitchFamily="2" charset="-78"/>
              <a:cs typeface="Andalus" pitchFamily="2" charset="-78"/>
            </a:endParaRPr>
          </a:p>
        </p:txBody>
      </p:sp>
      <p:sp>
        <p:nvSpPr>
          <p:cNvPr id="3" name="Content Placeholder 2"/>
          <p:cNvSpPr>
            <a:spLocks noGrp="1"/>
          </p:cNvSpPr>
          <p:nvPr>
            <p:ph sz="quarter" idx="1"/>
          </p:nvPr>
        </p:nvSpPr>
        <p:spPr/>
        <p:txBody>
          <a:bodyPr>
            <a:normAutofit fontScale="85000" lnSpcReduction="10000"/>
          </a:bodyPr>
          <a:lstStyle/>
          <a:p>
            <a:r>
              <a:rPr lang="ar-SA" sz="3500" dirty="0" smtClean="0">
                <a:solidFill>
                  <a:srgbClr val="002060"/>
                </a:solidFill>
                <a:latin typeface="Microsoft Sans Serif" pitchFamily="34" charset="0"/>
                <a:cs typeface="Microsoft Sans Serif" pitchFamily="34" charset="0"/>
              </a:rPr>
              <a:t>من المظاهر الجيدة : </a:t>
            </a:r>
          </a:p>
          <a:p>
            <a:pPr algn="ctr"/>
            <a:endParaRPr lang="ar-SA" dirty="0" smtClean="0"/>
          </a:p>
          <a:p>
            <a:pPr algn="ctr"/>
            <a:r>
              <a:rPr lang="ar-SA" dirty="0" smtClean="0">
                <a:solidFill>
                  <a:schemeClr val="accent5">
                    <a:lumMod val="50000"/>
                  </a:schemeClr>
                </a:solidFill>
              </a:rPr>
              <a:t>الروح الرياضية </a:t>
            </a:r>
          </a:p>
          <a:p>
            <a:pPr algn="ctr"/>
            <a:r>
              <a:rPr lang="ar-SA" dirty="0" smtClean="0">
                <a:solidFill>
                  <a:schemeClr val="accent5">
                    <a:lumMod val="50000"/>
                  </a:schemeClr>
                </a:solidFill>
              </a:rPr>
              <a:t>أن يكون اللاعب متحلياً بالأخلاق الرياضية، والتي منها مثلاً عدم الغضب وعدم صدور أخلاق تنافي الأدب عندهم، ومن ذلك أيضاً تقبل النتيجة الحاصلة بنفس رياضية . </a:t>
            </a:r>
            <a:endParaRPr lang="ar-SA" dirty="0" smtClean="0">
              <a:solidFill>
                <a:schemeClr val="accent5">
                  <a:lumMod val="50000"/>
                </a:schemeClr>
              </a:solidFill>
            </a:endParaRPr>
          </a:p>
          <a:p>
            <a:r>
              <a:rPr lang="ar-SA" sz="3500" dirty="0" smtClean="0">
                <a:solidFill>
                  <a:srgbClr val="002060"/>
                </a:solidFill>
                <a:latin typeface="Arial" pitchFamily="34" charset="0"/>
                <a:cs typeface="Arial" pitchFamily="34" charset="0"/>
              </a:rPr>
              <a:t>تقدم الغرب .</a:t>
            </a:r>
            <a:endParaRPr lang="ar-SA" sz="3500" dirty="0" smtClean="0">
              <a:solidFill>
                <a:srgbClr val="002060"/>
              </a:solidFill>
              <a:latin typeface="Arial" pitchFamily="34" charset="0"/>
              <a:cs typeface="Arial" pitchFamily="34" charset="0"/>
            </a:endParaRPr>
          </a:p>
          <a:p>
            <a:pPr algn="ctr">
              <a:buNone/>
            </a:pPr>
            <a:endParaRPr lang="ar-SA" dirty="0" smtClean="0"/>
          </a:p>
          <a:p>
            <a:pPr algn="ctr">
              <a:buNone/>
            </a:pPr>
            <a:endParaRPr lang="ar-SA" dirty="0" smtClean="0"/>
          </a:p>
          <a:p>
            <a:r>
              <a:rPr lang="ar-SA" sz="3800" dirty="0" smtClean="0">
                <a:solidFill>
                  <a:srgbClr val="002060"/>
                </a:solidFill>
                <a:latin typeface="Arial" pitchFamily="34" charset="0"/>
                <a:cs typeface="Arial" pitchFamily="34" charset="0"/>
              </a:rPr>
              <a:t>المظاهر السيئه : </a:t>
            </a:r>
          </a:p>
          <a:p>
            <a:pPr algn="ctr"/>
            <a:endParaRPr lang="ar-SA" dirty="0" smtClean="0">
              <a:solidFill>
                <a:schemeClr val="accent5">
                  <a:lumMod val="50000"/>
                </a:schemeClr>
              </a:solidFill>
            </a:endParaRPr>
          </a:p>
          <a:p>
            <a:pPr algn="ctr"/>
            <a:r>
              <a:rPr lang="ar-SA" dirty="0" smtClean="0">
                <a:solidFill>
                  <a:schemeClr val="accent5">
                    <a:lumMod val="50000"/>
                  </a:schemeClr>
                </a:solidFill>
              </a:rPr>
              <a:t>التعصب الرياضي </a:t>
            </a:r>
          </a:p>
          <a:p>
            <a:endParaRPr lang="ar-SA" dirty="0" smtClean="0"/>
          </a:p>
          <a:p>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pic>
        <p:nvPicPr>
          <p:cNvPr id="4" name="pre_0001.wmv">
            <a:hlinkClick r:id="" action="ppaction://media"/>
          </p:cNvPr>
          <p:cNvPicPr>
            <a:picLocks noGrp="1" noRot="1" noChangeAspect="1"/>
          </p:cNvPicPr>
          <p:nvPr>
            <p:ph sz="quarter" idx="1"/>
            <a:videoFile r:link="rId1"/>
          </p:nvPr>
        </p:nvPicPr>
        <p:blipFill>
          <a:blip r:embed="rId4"/>
          <a:stretch>
            <a:fillRect/>
          </a:stretch>
        </p:blipFill>
        <p:spPr>
          <a:xfrm>
            <a:off x="160840" y="156349"/>
            <a:ext cx="8840316" cy="6630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4819</TotalTime>
  <Words>299</Words>
  <Application>Microsoft Office PowerPoint</Application>
  <PresentationFormat>On-screen Show (4:3)</PresentationFormat>
  <Paragraphs>53</Paragraphs>
  <Slides>8</Slides>
  <Notes>8</Notes>
  <HiddenSlides>0</HiddenSlides>
  <MMClips>1</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الدين والرياضة</vt:lpstr>
      <vt:lpstr>علاقة الدين بالرياضة </vt:lpstr>
      <vt:lpstr>Slide 3</vt:lpstr>
      <vt:lpstr>Slide 4</vt:lpstr>
      <vt:lpstr>Slide 5</vt:lpstr>
      <vt:lpstr>فوائد الرياضة</vt:lpstr>
      <vt:lpstr>المظاهر </vt:lpstr>
      <vt:lpstr>Slide 8</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الدين والرياضة</dc:title>
  <dc:creator>Ibraheem</dc:creator>
  <cp:lastModifiedBy>Ibraheem</cp:lastModifiedBy>
  <cp:revision>108</cp:revision>
  <dcterms:created xsi:type="dcterms:W3CDTF">2008-12-19T16:00:48Z</dcterms:created>
  <dcterms:modified xsi:type="dcterms:W3CDTF">2008-12-28T07:43:55Z</dcterms:modified>
</cp:coreProperties>
</file>