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ms-office.legacyDiagramTex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13" r:id="rId1"/>
  </p:sldMasterIdLst>
  <p:sldIdLst>
    <p:sldId id="256" r:id="rId2"/>
    <p:sldId id="257" r:id="rId3"/>
    <p:sldId id="260" r:id="rId4"/>
    <p:sldId id="258" r:id="rId5"/>
    <p:sldId id="259" r:id="rId6"/>
    <p:sldId id="261" r:id="rId7"/>
    <p:sldId id="262" r:id="rId8"/>
    <p:sldId id="263" r:id="rId9"/>
    <p:sldId id="264" r:id="rId10"/>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Comic Sans MS" pitchFamily="66" charset="0"/>
        <a:ea typeface="+mn-ea"/>
        <a:cs typeface="Arial" pitchFamily="34" charset="0"/>
      </a:defRPr>
    </a:lvl1pPr>
    <a:lvl2pPr marL="457200" algn="r" rtl="1" fontAlgn="base">
      <a:spcBef>
        <a:spcPct val="0"/>
      </a:spcBef>
      <a:spcAft>
        <a:spcPct val="0"/>
      </a:spcAft>
      <a:defRPr kern="1200">
        <a:solidFill>
          <a:schemeClr val="tx1"/>
        </a:solidFill>
        <a:latin typeface="Comic Sans MS" pitchFamily="66" charset="0"/>
        <a:ea typeface="+mn-ea"/>
        <a:cs typeface="Arial" pitchFamily="34" charset="0"/>
      </a:defRPr>
    </a:lvl2pPr>
    <a:lvl3pPr marL="914400" algn="r" rtl="1" fontAlgn="base">
      <a:spcBef>
        <a:spcPct val="0"/>
      </a:spcBef>
      <a:spcAft>
        <a:spcPct val="0"/>
      </a:spcAft>
      <a:defRPr kern="1200">
        <a:solidFill>
          <a:schemeClr val="tx1"/>
        </a:solidFill>
        <a:latin typeface="Comic Sans MS" pitchFamily="66" charset="0"/>
        <a:ea typeface="+mn-ea"/>
        <a:cs typeface="Arial" pitchFamily="34" charset="0"/>
      </a:defRPr>
    </a:lvl3pPr>
    <a:lvl4pPr marL="1371600" algn="r" rtl="1" fontAlgn="base">
      <a:spcBef>
        <a:spcPct val="0"/>
      </a:spcBef>
      <a:spcAft>
        <a:spcPct val="0"/>
      </a:spcAft>
      <a:defRPr kern="1200">
        <a:solidFill>
          <a:schemeClr val="tx1"/>
        </a:solidFill>
        <a:latin typeface="Comic Sans MS" pitchFamily="66" charset="0"/>
        <a:ea typeface="+mn-ea"/>
        <a:cs typeface="Arial" pitchFamily="34" charset="0"/>
      </a:defRPr>
    </a:lvl4pPr>
    <a:lvl5pPr marL="1828800" algn="r" rtl="1" fontAlgn="base">
      <a:spcBef>
        <a:spcPct val="0"/>
      </a:spcBef>
      <a:spcAft>
        <a:spcPct val="0"/>
      </a:spcAft>
      <a:defRPr kern="1200">
        <a:solidFill>
          <a:schemeClr val="tx1"/>
        </a:solidFill>
        <a:latin typeface="Comic Sans MS" pitchFamily="66" charset="0"/>
        <a:ea typeface="+mn-ea"/>
        <a:cs typeface="Arial" pitchFamily="34" charset="0"/>
      </a:defRPr>
    </a:lvl5pPr>
    <a:lvl6pPr marL="2286000" algn="r" defTabSz="914400" rtl="1" eaLnBrk="1" latinLnBrk="0" hangingPunct="1">
      <a:defRPr kern="1200">
        <a:solidFill>
          <a:schemeClr val="tx1"/>
        </a:solidFill>
        <a:latin typeface="Comic Sans MS" pitchFamily="66" charset="0"/>
        <a:ea typeface="+mn-ea"/>
        <a:cs typeface="Arial" pitchFamily="34" charset="0"/>
      </a:defRPr>
    </a:lvl6pPr>
    <a:lvl7pPr marL="2743200" algn="r" defTabSz="914400" rtl="1" eaLnBrk="1" latinLnBrk="0" hangingPunct="1">
      <a:defRPr kern="1200">
        <a:solidFill>
          <a:schemeClr val="tx1"/>
        </a:solidFill>
        <a:latin typeface="Comic Sans MS" pitchFamily="66" charset="0"/>
        <a:ea typeface="+mn-ea"/>
        <a:cs typeface="Arial" pitchFamily="34" charset="0"/>
      </a:defRPr>
    </a:lvl7pPr>
    <a:lvl8pPr marL="3200400" algn="r" defTabSz="914400" rtl="1" eaLnBrk="1" latinLnBrk="0" hangingPunct="1">
      <a:defRPr kern="1200">
        <a:solidFill>
          <a:schemeClr val="tx1"/>
        </a:solidFill>
        <a:latin typeface="Comic Sans MS" pitchFamily="66" charset="0"/>
        <a:ea typeface="+mn-ea"/>
        <a:cs typeface="Arial" pitchFamily="34" charset="0"/>
      </a:defRPr>
    </a:lvl8pPr>
    <a:lvl9pPr marL="3657600" algn="r" defTabSz="914400" rtl="1" eaLnBrk="1" latinLnBrk="0" hangingPunct="1">
      <a:defRPr kern="1200">
        <a:solidFill>
          <a:schemeClr val="tx1"/>
        </a:solidFill>
        <a:latin typeface="Comic Sans MS" pitchFamily="66"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5F5FD7"/>
    <a:srgbClr val="009900"/>
    <a:srgbClr val="3333CC"/>
    <a:srgbClr val="EFD511"/>
    <a:srgbClr val="C7CB25"/>
    <a:srgbClr val="99CC00"/>
    <a:srgbClr val="0000FF"/>
    <a:srgbClr val="D0B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724" autoAdjust="0"/>
    <p:restoredTop sz="91000" autoAdjust="0"/>
  </p:normalViewPr>
  <p:slideViewPr>
    <p:cSldViewPr>
      <p:cViewPr>
        <p:scale>
          <a:sx n="66" d="100"/>
          <a:sy n="66" d="100"/>
        </p:scale>
        <p:origin x="-648"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06/relationships/legacyDocTextInfo" Target="legacyDocTextInfo.bin"/><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4" Type="http://schemas.microsoft.com/office/2006/relationships/legacyDiagramText" Target="legacyDiagramText4.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عنوان 28"/>
          <p:cNvSpPr>
            <a:spLocks noGrp="1"/>
          </p:cNvSpPr>
          <p:nvPr>
            <p:ph type="ctrTitle"/>
          </p:nvPr>
        </p:nvSpPr>
        <p:spPr>
          <a:xfrm>
            <a:off x="381000" y="4853411"/>
            <a:ext cx="8458200" cy="1222375"/>
          </a:xfrm>
        </p:spPr>
        <p:txBody>
          <a:bodyPr anchor="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16" name="عنصر نائب للتاريخ 15"/>
          <p:cNvSpPr>
            <a:spLocks noGrp="1"/>
          </p:cNvSpPr>
          <p:nvPr>
            <p:ph type="dt" sz="half" idx="10"/>
          </p:nvPr>
        </p:nvSpPr>
        <p:spPr/>
        <p:txBody>
          <a:bodyPr/>
          <a:lstStyle/>
          <a:p>
            <a:pPr>
              <a:defRPr/>
            </a:pPr>
            <a:endParaRPr lang="en-US"/>
          </a:p>
        </p:txBody>
      </p:sp>
      <p:sp>
        <p:nvSpPr>
          <p:cNvPr id="2" name="عنصر نائب للتذييل 1"/>
          <p:cNvSpPr>
            <a:spLocks noGrp="1"/>
          </p:cNvSpPr>
          <p:nvPr>
            <p:ph type="ftr" sz="quarter" idx="11"/>
          </p:nvPr>
        </p:nvSpPr>
        <p:spPr/>
        <p:txBody>
          <a:bodyPr/>
          <a:lstStyle/>
          <a:p>
            <a:pPr>
              <a:defRPr/>
            </a:pPr>
            <a:endParaRPr lang="en-US"/>
          </a:p>
        </p:txBody>
      </p:sp>
      <p:sp>
        <p:nvSpPr>
          <p:cNvPr id="15" name="عنصر نائب لرقم الشريحة 14"/>
          <p:cNvSpPr>
            <a:spLocks noGrp="1"/>
          </p:cNvSpPr>
          <p:nvPr>
            <p:ph type="sldNum" sz="quarter" idx="12"/>
          </p:nvPr>
        </p:nvSpPr>
        <p:spPr>
          <a:xfrm>
            <a:off x="8229600" y="6473952"/>
            <a:ext cx="758952" cy="246888"/>
          </a:xfrm>
        </p:spPr>
        <p:txBody>
          <a:bodyPr/>
          <a:lstStyle/>
          <a:p>
            <a:pPr>
              <a:defRPr/>
            </a:pPr>
            <a:fld id="{4969DA22-D56D-4A00-A9C4-7599D84C2218}" type="slidenum">
              <a:rPr lang="ar-SA" smtClean="0"/>
              <a:pPr>
                <a:defRPr/>
              </a:pPr>
              <a:t>‹#›</a:t>
            </a:fld>
            <a:endParaRPr lang="en-US"/>
          </a:p>
        </p:txBody>
      </p:sp>
    </p:spTree>
  </p:cSld>
  <p:clrMapOvr>
    <a:masterClrMapping/>
  </p:clrMapOvr>
  <p:transition>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pPr>
              <a:defRPr/>
            </a:pPr>
            <a:endParaRPr lang="en-US"/>
          </a:p>
        </p:txBody>
      </p:sp>
      <p:sp>
        <p:nvSpPr>
          <p:cNvPr id="5" name="عنصر نائب للتذييل 4"/>
          <p:cNvSpPr>
            <a:spLocks noGrp="1"/>
          </p:cNvSpPr>
          <p:nvPr>
            <p:ph type="ftr" sz="quarter" idx="11"/>
          </p:nvPr>
        </p:nvSpPr>
        <p:spPr/>
        <p:txBody>
          <a:bodyPr/>
          <a:lstStyle/>
          <a:p>
            <a:pPr>
              <a:defRPr/>
            </a:pPr>
            <a:endParaRPr lang="en-US"/>
          </a:p>
        </p:txBody>
      </p:sp>
      <p:sp>
        <p:nvSpPr>
          <p:cNvPr id="6" name="عنصر نائب لرقم الشريحة 5"/>
          <p:cNvSpPr>
            <a:spLocks noGrp="1"/>
          </p:cNvSpPr>
          <p:nvPr>
            <p:ph type="sldNum" sz="quarter" idx="12"/>
          </p:nvPr>
        </p:nvSpPr>
        <p:spPr/>
        <p:txBody>
          <a:bodyPr/>
          <a:lstStyle/>
          <a:p>
            <a:pPr>
              <a:defRPr/>
            </a:pPr>
            <a:fld id="{4969DA22-D56D-4A00-A9C4-7599D84C2218}" type="slidenum">
              <a:rPr lang="ar-SA" smtClean="0"/>
              <a:pPr>
                <a:defRPr/>
              </a:pPr>
              <a:t>‹#›</a:t>
            </a:fld>
            <a:endParaRPr lang="en-US"/>
          </a:p>
        </p:txBody>
      </p:sp>
    </p:spTree>
  </p:cSld>
  <p:clrMapOvr>
    <a:masterClrMapping/>
  </p:clrMapOvr>
  <p:transition>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549276"/>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pPr>
              <a:defRPr/>
            </a:pPr>
            <a:endParaRPr lang="en-US"/>
          </a:p>
        </p:txBody>
      </p:sp>
      <p:sp>
        <p:nvSpPr>
          <p:cNvPr id="5" name="عنصر نائب للتذييل 4"/>
          <p:cNvSpPr>
            <a:spLocks noGrp="1"/>
          </p:cNvSpPr>
          <p:nvPr>
            <p:ph type="ftr" sz="quarter" idx="11"/>
          </p:nvPr>
        </p:nvSpPr>
        <p:spPr/>
        <p:txBody>
          <a:bodyPr/>
          <a:lstStyle/>
          <a:p>
            <a:pPr>
              <a:defRPr/>
            </a:pPr>
            <a:endParaRPr lang="en-US"/>
          </a:p>
        </p:txBody>
      </p:sp>
      <p:sp>
        <p:nvSpPr>
          <p:cNvPr id="6" name="عنصر نائب لرقم الشريحة 5"/>
          <p:cNvSpPr>
            <a:spLocks noGrp="1"/>
          </p:cNvSpPr>
          <p:nvPr>
            <p:ph type="sldNum" sz="quarter" idx="12"/>
          </p:nvPr>
        </p:nvSpPr>
        <p:spPr/>
        <p:txBody>
          <a:bodyPr/>
          <a:lstStyle/>
          <a:p>
            <a:pPr>
              <a:defRPr/>
            </a:pPr>
            <a:fld id="{4969DA22-D56D-4A00-A9C4-7599D84C2218}" type="slidenum">
              <a:rPr lang="ar-SA" smtClean="0"/>
              <a:pPr>
                <a:defRPr/>
              </a:pPr>
              <a:t>‹#›</a:t>
            </a:fld>
            <a:endParaRPr lang="en-US"/>
          </a:p>
        </p:txBody>
      </p:sp>
    </p:spTree>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kumimoji="0" lang="ar-SA" smtClean="0"/>
              <a:t>انقر لتحرير نمط العنوان الرئيسي</a:t>
            </a:r>
            <a:endParaRPr kumimoji="0" lang="en-US"/>
          </a:p>
        </p:txBody>
      </p:sp>
      <p:sp>
        <p:nvSpPr>
          <p:cNvPr id="27" name="عنصر نائب للمحتوى 26"/>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pPr>
              <a:defRPr/>
            </a:pPr>
            <a:endParaRPr lang="en-US"/>
          </a:p>
        </p:txBody>
      </p:sp>
      <p:sp>
        <p:nvSpPr>
          <p:cNvPr id="19" name="عنصر نائب للتذييل 18"/>
          <p:cNvSpPr>
            <a:spLocks noGrp="1"/>
          </p:cNvSpPr>
          <p:nvPr>
            <p:ph type="ftr" sz="quarter" idx="11"/>
          </p:nvPr>
        </p:nvSpPr>
        <p:spPr>
          <a:xfrm>
            <a:off x="3581400" y="76200"/>
            <a:ext cx="2895600" cy="288925"/>
          </a:xfrm>
        </p:spPr>
        <p:txBody>
          <a:bodyPr/>
          <a:lstStyle/>
          <a:p>
            <a:pPr>
              <a:defRPr/>
            </a:pPr>
            <a:endParaRPr lang="en-US"/>
          </a:p>
        </p:txBody>
      </p:sp>
      <p:sp>
        <p:nvSpPr>
          <p:cNvPr id="16" name="عنصر نائب لرقم الشريحة 15"/>
          <p:cNvSpPr>
            <a:spLocks noGrp="1"/>
          </p:cNvSpPr>
          <p:nvPr>
            <p:ph type="sldNum" sz="quarter" idx="12"/>
          </p:nvPr>
        </p:nvSpPr>
        <p:spPr>
          <a:xfrm>
            <a:off x="8229600" y="6473952"/>
            <a:ext cx="758952" cy="246888"/>
          </a:xfrm>
        </p:spPr>
        <p:txBody>
          <a:bodyPr/>
          <a:lstStyle/>
          <a:p>
            <a:pPr>
              <a:defRPr/>
            </a:pPr>
            <a:fld id="{4969DA22-D56D-4A00-A9C4-7599D84C2218}" type="slidenum">
              <a:rPr lang="ar-SA" smtClean="0"/>
              <a:pPr>
                <a:defRPr/>
              </a:pPr>
              <a:t>‹#›</a:t>
            </a:fld>
            <a:endParaRPr lang="en-US"/>
          </a:p>
        </p:txBody>
      </p:sp>
    </p:spTree>
  </p:cSld>
  <p:clrMapOvr>
    <a:masterClrMapping/>
  </p:clrMapOvr>
  <p:transition>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9" name="عنصر نائب للتاريخ 18"/>
          <p:cNvSpPr>
            <a:spLocks noGrp="1"/>
          </p:cNvSpPr>
          <p:nvPr>
            <p:ph type="dt" sz="half" idx="10"/>
          </p:nvPr>
        </p:nvSpPr>
        <p:spPr/>
        <p:txBody>
          <a:bodyPr/>
          <a:lstStyle/>
          <a:p>
            <a:pPr>
              <a:defRPr/>
            </a:pPr>
            <a:endParaRPr lang="en-US"/>
          </a:p>
        </p:txBody>
      </p:sp>
      <p:sp>
        <p:nvSpPr>
          <p:cNvPr id="11" name="عنصر نائب للتذييل 10"/>
          <p:cNvSpPr>
            <a:spLocks noGrp="1"/>
          </p:cNvSpPr>
          <p:nvPr>
            <p:ph type="ftr" sz="quarter" idx="11"/>
          </p:nvPr>
        </p:nvSpPr>
        <p:spPr/>
        <p:txBody>
          <a:bodyPr/>
          <a:lstStyle/>
          <a:p>
            <a:pPr>
              <a:defRPr/>
            </a:pPr>
            <a:endParaRPr lang="en-US"/>
          </a:p>
        </p:txBody>
      </p:sp>
      <p:sp>
        <p:nvSpPr>
          <p:cNvPr id="16" name="عنصر نائب لرقم الشريحة 15"/>
          <p:cNvSpPr>
            <a:spLocks noGrp="1"/>
          </p:cNvSpPr>
          <p:nvPr>
            <p:ph type="sldNum" sz="quarter" idx="12"/>
          </p:nvPr>
        </p:nvSpPr>
        <p:spPr/>
        <p:txBody>
          <a:bodyPr/>
          <a:lstStyle/>
          <a:p>
            <a:pPr>
              <a:defRPr/>
            </a:pPr>
            <a:fld id="{4969DA22-D56D-4A00-A9C4-7599D84C2218}" type="slidenum">
              <a:rPr lang="ar-SA" smtClean="0"/>
              <a:pPr>
                <a:defRPr/>
              </a:pPr>
              <a:t>‹#›</a:t>
            </a:fld>
            <a:endParaRPr lang="en-US"/>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transition>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4"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0"/>
          </p:nvPr>
        </p:nvSpPr>
        <p:spPr/>
        <p:txBody>
          <a:bodyPr/>
          <a:lstStyle/>
          <a:p>
            <a:pPr>
              <a:defRPr/>
            </a:pPr>
            <a:endParaRPr lang="en-US"/>
          </a:p>
        </p:txBody>
      </p:sp>
      <p:sp>
        <p:nvSpPr>
          <p:cNvPr id="10" name="عنصر نائب للتذييل 9"/>
          <p:cNvSpPr>
            <a:spLocks noGrp="1"/>
          </p:cNvSpPr>
          <p:nvPr>
            <p:ph type="ftr" sz="quarter" idx="11"/>
          </p:nvPr>
        </p:nvSpPr>
        <p:spPr/>
        <p:txBody>
          <a:bodyPr/>
          <a:lstStyle/>
          <a:p>
            <a:pPr>
              <a:defRPr/>
            </a:pPr>
            <a:endParaRPr lang="en-US"/>
          </a:p>
        </p:txBody>
      </p:sp>
      <p:sp>
        <p:nvSpPr>
          <p:cNvPr id="31" name="عنصر نائب لرقم الشريحة 30"/>
          <p:cNvSpPr>
            <a:spLocks noGrp="1"/>
          </p:cNvSpPr>
          <p:nvPr>
            <p:ph type="sldNum" sz="quarter" idx="12"/>
          </p:nvPr>
        </p:nvSpPr>
        <p:spPr/>
        <p:txBody>
          <a:bodyPr/>
          <a:lstStyle/>
          <a:p>
            <a:pPr>
              <a:defRPr/>
            </a:pPr>
            <a:fld id="{4969DA22-D56D-4A00-A9C4-7599D84C2218}" type="slidenum">
              <a:rPr lang="ar-SA" smtClean="0"/>
              <a:pPr>
                <a:defRPr/>
              </a:pPr>
              <a:t>‹#›</a:t>
            </a:fld>
            <a:endParaRPr lang="en-US"/>
          </a:p>
        </p:txBody>
      </p:sp>
    </p:spTree>
  </p:cSld>
  <p:clrMapOvr>
    <a:masterClrMapping/>
  </p:clrMapOvr>
  <p:transition>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9" name="عنوان 28"/>
          <p:cNvSpPr>
            <a:spLocks noGrp="1"/>
          </p:cNvSpPr>
          <p:nvPr>
            <p:ph type="title"/>
          </p:nvPr>
        </p:nvSpPr>
        <p:spPr>
          <a:xfrm>
            <a:off x="304800" y="5410200"/>
            <a:ext cx="8610600" cy="882650"/>
          </a:xfrm>
        </p:spPr>
        <p:txBody>
          <a:bodyPr anchor="ctr"/>
          <a:lstStyle>
            <a:lvl1pPr>
              <a:defRPr/>
            </a:lvl1p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25" name="عنصر نائب للنص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8"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0"/>
          </p:nvPr>
        </p:nvSpPr>
        <p:spPr/>
        <p:txBody>
          <a:bodyPr/>
          <a:lstStyle/>
          <a:p>
            <a:pPr>
              <a:defRPr/>
            </a:pPr>
            <a:endParaRPr lang="en-US"/>
          </a:p>
        </p:txBody>
      </p:sp>
      <p:sp>
        <p:nvSpPr>
          <p:cNvPr id="6" name="عنصر نائب للتذييل 5"/>
          <p:cNvSpPr>
            <a:spLocks noGrp="1"/>
          </p:cNvSpPr>
          <p:nvPr>
            <p:ph type="ftr" sz="quarter" idx="11"/>
          </p:nvPr>
        </p:nvSpPr>
        <p:spPr/>
        <p:txBody>
          <a:bodyPr/>
          <a:lstStyle/>
          <a:p>
            <a:pPr>
              <a:defRPr/>
            </a:pPr>
            <a:endParaRPr lang="en-US"/>
          </a:p>
        </p:txBody>
      </p:sp>
      <p:sp>
        <p:nvSpPr>
          <p:cNvPr id="7" name="عنصر نائب لرقم الشريحة 6"/>
          <p:cNvSpPr>
            <a:spLocks noGrp="1"/>
          </p:cNvSpPr>
          <p:nvPr>
            <p:ph type="sldNum" sz="quarter" idx="12"/>
          </p:nvPr>
        </p:nvSpPr>
        <p:spPr>
          <a:xfrm>
            <a:off x="8229600" y="6477000"/>
            <a:ext cx="762000" cy="246888"/>
          </a:xfrm>
        </p:spPr>
        <p:txBody>
          <a:bodyPr/>
          <a:lstStyle/>
          <a:p>
            <a:pPr>
              <a:defRPr/>
            </a:pPr>
            <a:fld id="{4969DA22-D56D-4A00-A9C4-7599D84C2218}" type="slidenum">
              <a:rPr lang="ar-SA" smtClean="0"/>
              <a:pPr>
                <a:defRPr/>
              </a:pPr>
              <a:t>‹#›</a:t>
            </a:fld>
            <a:endParaRPr lang="en-US"/>
          </a:p>
        </p:txBody>
      </p:sp>
      <p:sp>
        <p:nvSpPr>
          <p:cNvPr id="1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pPr>
              <a:defRPr/>
            </a:pPr>
            <a:endParaRPr lang="en-US"/>
          </a:p>
        </p:txBody>
      </p:sp>
      <p:sp>
        <p:nvSpPr>
          <p:cNvPr id="21" name="عنصر نائب للتذييل 20"/>
          <p:cNvSpPr>
            <a:spLocks noGrp="1"/>
          </p:cNvSpPr>
          <p:nvPr>
            <p:ph type="ftr" sz="quarter" idx="11"/>
          </p:nvPr>
        </p:nvSpPr>
        <p:spPr/>
        <p:txBody>
          <a:bodyPr/>
          <a:lstStyle/>
          <a:p>
            <a:pPr>
              <a:defRPr/>
            </a:pPr>
            <a:endParaRPr lang="en-US"/>
          </a:p>
        </p:txBody>
      </p:sp>
      <p:sp>
        <p:nvSpPr>
          <p:cNvPr id="6" name="عنصر نائب لرقم الشريحة 5"/>
          <p:cNvSpPr>
            <a:spLocks noGrp="1"/>
          </p:cNvSpPr>
          <p:nvPr>
            <p:ph type="sldNum" sz="quarter" idx="12"/>
          </p:nvPr>
        </p:nvSpPr>
        <p:spPr/>
        <p:txBody>
          <a:bodyPr/>
          <a:lstStyle/>
          <a:p>
            <a:pPr>
              <a:defRPr/>
            </a:pPr>
            <a:fld id="{4969DA22-D56D-4A00-A9C4-7599D84C2218}" type="slidenum">
              <a:rPr lang="ar-SA" smtClean="0"/>
              <a:pPr>
                <a:defRPr/>
              </a:pPr>
              <a:t>‹#›</a:t>
            </a:fld>
            <a:endParaRPr lang="en-US"/>
          </a:p>
        </p:txBody>
      </p:sp>
    </p:spTree>
  </p:cSld>
  <p:clrMapOvr>
    <a:masterClrMapping/>
  </p:clrMapOvr>
  <p:transition>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pPr>
              <a:defRPr/>
            </a:pPr>
            <a:endParaRPr lang="en-US"/>
          </a:p>
        </p:txBody>
      </p:sp>
      <p:sp>
        <p:nvSpPr>
          <p:cNvPr id="24" name="عنصر نائب للتذييل 23"/>
          <p:cNvSpPr>
            <a:spLocks noGrp="1"/>
          </p:cNvSpPr>
          <p:nvPr>
            <p:ph type="ftr" sz="quarter" idx="11"/>
          </p:nvPr>
        </p:nvSpPr>
        <p:spPr/>
        <p:txBody>
          <a:bodyPr/>
          <a:lstStyle/>
          <a:p>
            <a:pPr>
              <a:defRPr/>
            </a:pPr>
            <a:endParaRPr lang="en-US"/>
          </a:p>
        </p:txBody>
      </p:sp>
      <p:sp>
        <p:nvSpPr>
          <p:cNvPr id="7" name="عنصر نائب لرقم الشريحة 6"/>
          <p:cNvSpPr>
            <a:spLocks noGrp="1"/>
          </p:cNvSpPr>
          <p:nvPr>
            <p:ph type="sldNum" sz="quarter" idx="12"/>
          </p:nvPr>
        </p:nvSpPr>
        <p:spPr/>
        <p:txBody>
          <a:bodyPr/>
          <a:lstStyle/>
          <a:p>
            <a:pPr>
              <a:defRPr/>
            </a:pPr>
            <a:fld id="{4969DA22-D56D-4A00-A9C4-7599D84C2218}" type="slidenum">
              <a:rPr lang="ar-SA" smtClean="0"/>
              <a:pPr>
                <a:defRPr/>
              </a:pPr>
              <a:t>‹#›</a:t>
            </a:fld>
            <a:endParaRPr lang="en-US"/>
          </a:p>
        </p:txBody>
      </p:sp>
    </p:spTree>
  </p:cSld>
  <p:clrMapOvr>
    <a:masterClrMapping/>
  </p:clrMapOvr>
  <p:transition>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رابط مستقيم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عنوان 11"/>
          <p:cNvSpPr>
            <a:spLocks noGrp="1"/>
          </p:cNvSpPr>
          <p:nvPr>
            <p:ph type="title"/>
          </p:nvPr>
        </p:nvSpPr>
        <p:spPr>
          <a:xfrm>
            <a:off x="457200" y="5486400"/>
            <a:ext cx="8458200" cy="520700"/>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14"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pPr>
              <a:defRPr/>
            </a:pPr>
            <a:endParaRPr lang="en-US"/>
          </a:p>
        </p:txBody>
      </p:sp>
      <p:sp>
        <p:nvSpPr>
          <p:cNvPr id="29" name="عنصر نائب للتذييل 28"/>
          <p:cNvSpPr>
            <a:spLocks noGrp="1"/>
          </p:cNvSpPr>
          <p:nvPr>
            <p:ph type="ftr" sz="quarter" idx="11"/>
          </p:nvPr>
        </p:nvSpPr>
        <p:spPr/>
        <p:txBody>
          <a:bodyPr/>
          <a:lstStyle/>
          <a:p>
            <a:pPr>
              <a:defRPr/>
            </a:pPr>
            <a:endParaRPr lang="en-US"/>
          </a:p>
        </p:txBody>
      </p:sp>
      <p:sp>
        <p:nvSpPr>
          <p:cNvPr id="7" name="عنصر نائب لرقم الشريحة 6"/>
          <p:cNvSpPr>
            <a:spLocks noGrp="1"/>
          </p:cNvSpPr>
          <p:nvPr>
            <p:ph type="sldNum" sz="quarter" idx="12"/>
          </p:nvPr>
        </p:nvSpPr>
        <p:spPr/>
        <p:txBody>
          <a:bodyPr/>
          <a:lstStyle/>
          <a:p>
            <a:pPr>
              <a:defRPr/>
            </a:pPr>
            <a:fld id="{4969DA22-D56D-4A00-A9C4-7599D84C2218}" type="slidenum">
              <a:rPr lang="ar-SA" smtClean="0"/>
              <a:pPr>
                <a:defRPr/>
              </a:pPr>
              <a:t>‹#›</a:t>
            </a:fld>
            <a:endParaRPr lang="en-US"/>
          </a:p>
        </p:txBody>
      </p:sp>
    </p:spTree>
  </p:cSld>
  <p:clrMapOvr>
    <a:masterClrMapping/>
  </p:clrMapOvr>
  <p:transition>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3" name="عنصر نائب للصورة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smtClean="0"/>
              <a:t>انقر فوق الرمز لإضافة صورة</a:t>
            </a:r>
            <a:endParaRPr kumimoji="0" lang="en-US" dirty="0"/>
          </a:p>
        </p:txBody>
      </p:sp>
      <p:sp>
        <p:nvSpPr>
          <p:cNvPr id="7" name="عنصر نائب للتاريخ 6"/>
          <p:cNvSpPr>
            <a:spLocks noGrp="1"/>
          </p:cNvSpPr>
          <p:nvPr>
            <p:ph type="dt" sz="half" idx="10"/>
          </p:nvPr>
        </p:nvSpPr>
        <p:spPr/>
        <p:txBody>
          <a:bodyPr/>
          <a:lstStyle/>
          <a:p>
            <a:pPr>
              <a:defRPr/>
            </a:pPr>
            <a:endParaRPr lang="en-US"/>
          </a:p>
        </p:txBody>
      </p:sp>
      <p:sp>
        <p:nvSpPr>
          <p:cNvPr id="5" name="عنصر نائب للتذييل 4"/>
          <p:cNvSpPr>
            <a:spLocks noGrp="1"/>
          </p:cNvSpPr>
          <p:nvPr>
            <p:ph type="ftr" sz="quarter" idx="11"/>
          </p:nvPr>
        </p:nvSpPr>
        <p:spPr/>
        <p:txBody>
          <a:bodyPr/>
          <a:lstStyle/>
          <a:p>
            <a:pPr>
              <a:defRPr/>
            </a:pPr>
            <a:endParaRPr lang="en-US"/>
          </a:p>
        </p:txBody>
      </p:sp>
      <p:sp>
        <p:nvSpPr>
          <p:cNvPr id="31" name="عنصر نائب لرقم الشريحة 30"/>
          <p:cNvSpPr>
            <a:spLocks noGrp="1"/>
          </p:cNvSpPr>
          <p:nvPr>
            <p:ph type="sldNum" sz="quarter" idx="12"/>
          </p:nvPr>
        </p:nvSpPr>
        <p:spPr/>
        <p:txBody>
          <a:bodyPr/>
          <a:lstStyle/>
          <a:p>
            <a:pPr>
              <a:defRPr/>
            </a:pPr>
            <a:fld id="{4969DA22-D56D-4A00-A9C4-7599D84C2218}" type="slidenum">
              <a:rPr lang="ar-SA" smtClean="0"/>
              <a:pPr>
                <a:defRPr/>
              </a:pPr>
              <a:t>‹#›</a:t>
            </a:fld>
            <a:endParaRPr lang="en-US"/>
          </a:p>
        </p:txBody>
      </p:sp>
      <p:sp>
        <p:nvSpPr>
          <p:cNvPr id="17"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Tree>
  </p:cSld>
  <p:clrMapOvr>
    <a:masterClrMapping/>
  </p:clrMapOvr>
  <p:transition>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عنصر نائب للنص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1"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عنصر نائب لرقم الشريحة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4969DA22-D56D-4A00-A9C4-7599D84C2218}" type="slidenum">
              <a:rPr lang="ar-SA" smtClean="0"/>
              <a:pPr>
                <a:defRPr/>
              </a:pPr>
              <a:t>‹#›</a:t>
            </a:fld>
            <a:endParaRPr lang="en-US"/>
          </a:p>
        </p:txBody>
      </p:sp>
      <p:sp>
        <p:nvSpPr>
          <p:cNvPr id="10"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9" name="رابط مستقي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رابط مستقي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p:pull dir="d"/>
  </p:transition>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6.jpe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16.jpeg"/><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ChangeArrowheads="1"/>
          </p:cNvSpPr>
          <p:nvPr/>
        </p:nvSpPr>
        <p:spPr bwMode="auto">
          <a:xfrm>
            <a:off x="571472" y="1428736"/>
            <a:ext cx="7758113" cy="4760912"/>
          </a:xfrm>
          <a:prstGeom prst="rect">
            <a:avLst/>
          </a:prstGeom>
          <a:noFill/>
          <a:ln w="9525">
            <a:noFill/>
            <a:miter lim="800000"/>
            <a:headEnd/>
            <a:tailEnd/>
          </a:ln>
        </p:spPr>
        <p:txBody>
          <a:bodyPr anchor="ctr">
            <a:spAutoFit/>
          </a:bodyPr>
          <a:lstStyle/>
          <a:p>
            <a:r>
              <a:rPr lang="ar-SA" b="1"/>
              <a:t/>
            </a:r>
            <a:br>
              <a:rPr lang="ar-SA" b="1"/>
            </a:br>
            <a:r>
              <a:rPr lang="ar-SA" b="1">
                <a:solidFill>
                  <a:schemeClr val="tx2"/>
                </a:solidFill>
              </a:rPr>
              <a:t>مقدمة :-..</a:t>
            </a:r>
          </a:p>
          <a:p>
            <a:r>
              <a:rPr lang="ar-SA" b="1"/>
              <a:t>تشكل نسبة </a:t>
            </a:r>
            <a:r>
              <a:rPr lang="en-US" b="1">
                <a:solidFill>
                  <a:schemeClr val="folHlink"/>
                </a:solidFill>
              </a:rPr>
              <a:t>CO2.035%</a:t>
            </a:r>
            <a:r>
              <a:rPr lang="ar-SA" b="1"/>
              <a:t> من مكونات الهواء الجوي وذلك ضمن نظام التوازن الطبيعي الذي أوجده الله سبحانه و تعالى في الكون . و يتمثل هذا النظام في استهلاك النباتات لغاز ثاني أكسيد الكربون لصنع غذائها ( عملية البناء الضوئي ) .</a:t>
            </a:r>
            <a:br>
              <a:rPr lang="ar-SA" b="1"/>
            </a:br>
            <a:r>
              <a:rPr lang="ar-SA" b="1"/>
              <a:t>كما يشكل ناتج طبيعي من تنفس الحيوانات واحتراق المواد العضوية في الهواء .</a:t>
            </a:r>
            <a:br>
              <a:rPr lang="ar-SA" b="1"/>
            </a:br>
            <a:r>
              <a:rPr lang="ar-SA" b="1"/>
              <a:t>لكن الاستهلاك المتزايد لموارد الطاقة </a:t>
            </a:r>
            <a:r>
              <a:rPr lang="ar-SA" b="1">
                <a:solidFill>
                  <a:schemeClr val="folHlink"/>
                </a:solidFill>
              </a:rPr>
              <a:t>( الفحم</a:t>
            </a:r>
            <a:r>
              <a:rPr lang="ar-SA" b="1"/>
              <a:t> </a:t>
            </a:r>
            <a:r>
              <a:rPr lang="en-US" b="1">
                <a:solidFill>
                  <a:schemeClr val="folHlink"/>
                </a:solidFill>
              </a:rPr>
              <a:t>C</a:t>
            </a:r>
            <a:r>
              <a:rPr lang="ar-SA" b="1"/>
              <a:t> ، </a:t>
            </a:r>
            <a:r>
              <a:rPr lang="ar-SA" b="1">
                <a:solidFill>
                  <a:schemeClr val="folHlink"/>
                </a:solidFill>
              </a:rPr>
              <a:t>الجازولين </a:t>
            </a:r>
            <a:r>
              <a:rPr lang="en-US" b="1">
                <a:solidFill>
                  <a:schemeClr val="folHlink"/>
                </a:solidFill>
              </a:rPr>
              <a:t>C8H18</a:t>
            </a:r>
            <a:r>
              <a:rPr lang="ar-SA" b="1"/>
              <a:t> </a:t>
            </a:r>
            <a:r>
              <a:rPr lang="ar-SA" b="1">
                <a:solidFill>
                  <a:schemeClr val="folHlink"/>
                </a:solidFill>
              </a:rPr>
              <a:t>، الديزل </a:t>
            </a:r>
            <a:r>
              <a:rPr lang="en-US" b="1">
                <a:solidFill>
                  <a:schemeClr val="folHlink"/>
                </a:solidFill>
              </a:rPr>
              <a:t>C15H2</a:t>
            </a:r>
          </a:p>
          <a:p>
            <a:r>
              <a:rPr lang="en-US" b="1"/>
              <a:t>3</a:t>
            </a:r>
            <a:r>
              <a:rPr lang="ar-SA" b="1"/>
              <a:t> ، </a:t>
            </a:r>
            <a:r>
              <a:rPr lang="ar-SA" b="1">
                <a:solidFill>
                  <a:schemeClr val="folHlink"/>
                </a:solidFill>
              </a:rPr>
              <a:t>الغاز الطبيعي</a:t>
            </a:r>
            <a:r>
              <a:rPr lang="ar-SA" b="1"/>
              <a:t> </a:t>
            </a:r>
            <a:r>
              <a:rPr lang="en-US" b="1">
                <a:solidFill>
                  <a:schemeClr val="folHlink"/>
                </a:solidFill>
              </a:rPr>
              <a:t>CH4</a:t>
            </a:r>
            <a:r>
              <a:rPr lang="ar-SA" b="1"/>
              <a:t> ) في المنازل أو المصانع أو كوقود للسيارات ، أدى إلى رفع نسبة ثاني أكسيد الكربون في الجو ، وبالتالي أدى إلى حدوث خلل في التوازن الطبيعي .</a:t>
            </a:r>
            <a:br>
              <a:rPr lang="ar-SA" b="1"/>
            </a:br>
            <a:r>
              <a:rPr lang="ar-SA" b="1"/>
              <a:t>ماذا ينتج عن زيادة نسبة ثاني أكسيد الكربون في الغلاف الجوي ؟</a:t>
            </a:r>
            <a:br>
              <a:rPr lang="ar-SA" b="1"/>
            </a:br>
            <a:r>
              <a:rPr lang="ar-SA" b="1">
                <a:solidFill>
                  <a:schemeClr val="folHlink"/>
                </a:solidFill>
              </a:rPr>
              <a:t>الاحتباس الحراري[</a:t>
            </a:r>
            <a:r>
              <a:rPr lang="en-US" b="1">
                <a:solidFill>
                  <a:schemeClr val="folHlink"/>
                </a:solidFill>
              </a:rPr>
              <a:t>move</a:t>
            </a:r>
            <a:r>
              <a:rPr lang="ar-SA" b="1">
                <a:solidFill>
                  <a:schemeClr val="folHlink"/>
                </a:solidFill>
              </a:rPr>
              <a:t>]</a:t>
            </a:r>
            <a:r>
              <a:rPr lang="ar-SA" b="1"/>
              <a:t/>
            </a:r>
            <a:br>
              <a:rPr lang="ar-SA" b="1"/>
            </a:br>
            <a:r>
              <a:rPr lang="ar-SA" b="1"/>
              <a:t>تمتص الأرض الحرارة القادمة من الشمس ، وتعكس معظم تلك الحرارة إلى الطبقات العليا من الجو ( خارج الغلاف الغازي للأرض ) على هيئة أشعة تحت حمراء . </a:t>
            </a:r>
            <a:br>
              <a:rPr lang="ar-SA" b="1"/>
            </a:br>
            <a:r>
              <a:rPr lang="ar-SA" b="1"/>
              <a:t>و لأن </a:t>
            </a:r>
            <a:r>
              <a:rPr lang="en-US" b="1">
                <a:solidFill>
                  <a:schemeClr val="folHlink"/>
                </a:solidFill>
              </a:rPr>
              <a:t>CO2</a:t>
            </a:r>
            <a:r>
              <a:rPr lang="ar-SA" b="1"/>
              <a:t> له القدرة على امتصاص ألأشعة تحت الحمراء فإنه يعمل على منع هذه الأشعة من الخروج من الغلاف الغازي للأرض ؛ فيتسبب في رفع درجة حرارة الأرض . وهذه الظاهرة تعرف بالاحتباس الحراري </a:t>
            </a:r>
            <a:r>
              <a:rPr lang="en-US" b="1">
                <a:solidFill>
                  <a:schemeClr val="folHlink"/>
                </a:solidFill>
              </a:rPr>
              <a:t>Glbal Warming</a:t>
            </a:r>
            <a:r>
              <a:rPr lang="ar-SA" b="1"/>
              <a:t>  . </a:t>
            </a:r>
            <a:br>
              <a:rPr lang="ar-SA" b="1"/>
            </a:br>
            <a:r>
              <a:rPr lang="ar-SA" b="1"/>
              <a:t>* الأشعة تحت الحمراء هي أشعة حرارية .</a:t>
            </a:r>
          </a:p>
        </p:txBody>
      </p:sp>
      <p:sp>
        <p:nvSpPr>
          <p:cNvPr id="2054" name="WordArt 6"/>
          <p:cNvSpPr>
            <a:spLocks noChangeArrowheads="1" noChangeShapeType="1" noTextEdit="1"/>
          </p:cNvSpPr>
          <p:nvPr/>
        </p:nvSpPr>
        <p:spPr bwMode="auto">
          <a:xfrm>
            <a:off x="2700338" y="549275"/>
            <a:ext cx="3597275" cy="1008063"/>
          </a:xfrm>
          <a:prstGeom prst="rect">
            <a:avLst/>
          </a:prstGeom>
        </p:spPr>
        <p:txBody>
          <a:bodyPr wrap="none" fromWordArt="1">
            <a:prstTxWarp prst="textPlain">
              <a:avLst>
                <a:gd name="adj" fmla="val 50000"/>
              </a:avLst>
            </a:prstTxWarp>
          </a:bodyPr>
          <a:lstStyle/>
          <a:p>
            <a:pPr algn="ctr"/>
            <a:r>
              <a:rPr lang="ar-SA" i="1" kern="10" dirty="0">
                <a:ln w="9525">
                  <a:solidFill>
                    <a:srgbClr val="000000"/>
                  </a:solidFill>
                  <a:round/>
                  <a:headEnd/>
                  <a:tailEnd/>
                </a:ln>
                <a:solidFill>
                  <a:srgbClr val="FFFFFF"/>
                </a:solidFill>
                <a:latin typeface="Arial"/>
                <a:cs typeface="Arial"/>
              </a:rPr>
              <a:t>الاحتباس الحراري..</a:t>
            </a: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2053">
                                            <p:txEl>
                                              <p:pRg st="0" end="0"/>
                                            </p:txEl>
                                          </p:spTgt>
                                        </p:tgtEl>
                                        <p:attrNameLst>
                                          <p:attrName>style.visibility</p:attrName>
                                        </p:attrNameLst>
                                      </p:cBhvr>
                                      <p:to>
                                        <p:strVal val="visible"/>
                                      </p:to>
                                    </p:set>
                                    <p:animEffect transition="in" filter="fade">
                                      <p:cBhvr>
                                        <p:cTn id="7" dur="4000" decel="100000"/>
                                        <p:tgtEl>
                                          <p:spTgt spid="2053">
                                            <p:txEl>
                                              <p:pRg st="0" end="0"/>
                                            </p:txEl>
                                          </p:spTgt>
                                        </p:tgtEl>
                                      </p:cBhvr>
                                    </p:animEffect>
                                    <p:anim calcmode="lin" valueType="num">
                                      <p:cBhvr>
                                        <p:cTn id="8" dur="4000" decel="100000" fill="hold"/>
                                        <p:tgtEl>
                                          <p:spTgt spid="2053">
                                            <p:txEl>
                                              <p:pRg st="0" end="0"/>
                                            </p:txEl>
                                          </p:spTgt>
                                        </p:tgtEl>
                                        <p:attrNameLst>
                                          <p:attrName>style.rotation</p:attrName>
                                        </p:attrNameLst>
                                      </p:cBhvr>
                                      <p:tavLst>
                                        <p:tav tm="0">
                                          <p:val>
                                            <p:fltVal val="-90"/>
                                          </p:val>
                                        </p:tav>
                                        <p:tav tm="100000">
                                          <p:val>
                                            <p:fltVal val="0"/>
                                          </p:val>
                                        </p:tav>
                                      </p:tavLst>
                                    </p:anim>
                                    <p:anim calcmode="lin" valueType="num">
                                      <p:cBhvr>
                                        <p:cTn id="9" dur="4000" decel="100000" fill="hold"/>
                                        <p:tgtEl>
                                          <p:spTgt spid="2053">
                                            <p:txEl>
                                              <p:pRg st="0" end="0"/>
                                            </p:txEl>
                                          </p:spTgt>
                                        </p:tgtEl>
                                        <p:attrNameLst>
                                          <p:attrName>ppt_x</p:attrName>
                                        </p:attrNameLst>
                                      </p:cBhvr>
                                      <p:tavLst>
                                        <p:tav tm="0">
                                          <p:val>
                                            <p:strVal val="#ppt_x+0.4"/>
                                          </p:val>
                                        </p:tav>
                                        <p:tav tm="100000">
                                          <p:val>
                                            <p:strVal val="#ppt_x-0.05"/>
                                          </p:val>
                                        </p:tav>
                                      </p:tavLst>
                                    </p:anim>
                                    <p:anim calcmode="lin" valueType="num">
                                      <p:cBhvr>
                                        <p:cTn id="10" dur="4000" decel="100000" fill="hold"/>
                                        <p:tgtEl>
                                          <p:spTgt spid="2053">
                                            <p:txEl>
                                              <p:pRg st="0" end="0"/>
                                            </p:txEl>
                                          </p:spTgt>
                                        </p:tgtEl>
                                        <p:attrNameLst>
                                          <p:attrName>ppt_y</p:attrName>
                                        </p:attrNameLst>
                                      </p:cBhvr>
                                      <p:tavLst>
                                        <p:tav tm="0">
                                          <p:val>
                                            <p:strVal val="#ppt_y-0.4"/>
                                          </p:val>
                                        </p:tav>
                                        <p:tav tm="100000">
                                          <p:val>
                                            <p:strVal val="#ppt_y+0.1"/>
                                          </p:val>
                                        </p:tav>
                                      </p:tavLst>
                                    </p:anim>
                                    <p:anim calcmode="lin" valueType="num">
                                      <p:cBhvr>
                                        <p:cTn id="11" dur="1000" accel="100000" fill="hold">
                                          <p:stCondLst>
                                            <p:cond delay="4000"/>
                                          </p:stCondLst>
                                        </p:cTn>
                                        <p:tgtEl>
                                          <p:spTgt spid="2053">
                                            <p:txEl>
                                              <p:pRg st="0" end="0"/>
                                            </p:txEl>
                                          </p:spTgt>
                                        </p:tgtEl>
                                        <p:attrNameLst>
                                          <p:attrName>ppt_x</p:attrName>
                                        </p:attrNameLst>
                                      </p:cBhvr>
                                      <p:tavLst>
                                        <p:tav tm="0">
                                          <p:val>
                                            <p:strVal val="#ppt_x-0.05"/>
                                          </p:val>
                                        </p:tav>
                                        <p:tav tm="100000">
                                          <p:val>
                                            <p:strVal val="#ppt_x"/>
                                          </p:val>
                                        </p:tav>
                                      </p:tavLst>
                                    </p:anim>
                                    <p:anim calcmode="lin" valueType="num">
                                      <p:cBhvr>
                                        <p:cTn id="12" dur="1000" accel="100000" fill="hold">
                                          <p:stCondLst>
                                            <p:cond delay="4000"/>
                                          </p:stCondLst>
                                        </p:cTn>
                                        <p:tgtEl>
                                          <p:spTgt spid="205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nodeType="clickEffect">
                                  <p:stCondLst>
                                    <p:cond delay="0"/>
                                  </p:stCondLst>
                                  <p:childTnLst>
                                    <p:set>
                                      <p:cBhvr>
                                        <p:cTn id="16" dur="1" fill="hold">
                                          <p:stCondLst>
                                            <p:cond delay="0"/>
                                          </p:stCondLst>
                                        </p:cTn>
                                        <p:tgtEl>
                                          <p:spTgt spid="2053">
                                            <p:txEl>
                                              <p:pRg st="1" end="1"/>
                                            </p:txEl>
                                          </p:spTgt>
                                        </p:tgtEl>
                                        <p:attrNameLst>
                                          <p:attrName>style.visibility</p:attrName>
                                        </p:attrNameLst>
                                      </p:cBhvr>
                                      <p:to>
                                        <p:strVal val="visible"/>
                                      </p:to>
                                    </p:set>
                                    <p:animEffect transition="in" filter="fade">
                                      <p:cBhvr>
                                        <p:cTn id="17" dur="4000" decel="100000"/>
                                        <p:tgtEl>
                                          <p:spTgt spid="2053">
                                            <p:txEl>
                                              <p:pRg st="1" end="1"/>
                                            </p:txEl>
                                          </p:spTgt>
                                        </p:tgtEl>
                                      </p:cBhvr>
                                    </p:animEffect>
                                    <p:anim calcmode="lin" valueType="num">
                                      <p:cBhvr>
                                        <p:cTn id="18" dur="4000" decel="100000" fill="hold"/>
                                        <p:tgtEl>
                                          <p:spTgt spid="2053">
                                            <p:txEl>
                                              <p:pRg st="1" end="1"/>
                                            </p:txEl>
                                          </p:spTgt>
                                        </p:tgtEl>
                                        <p:attrNameLst>
                                          <p:attrName>style.rotation</p:attrName>
                                        </p:attrNameLst>
                                      </p:cBhvr>
                                      <p:tavLst>
                                        <p:tav tm="0">
                                          <p:val>
                                            <p:fltVal val="-90"/>
                                          </p:val>
                                        </p:tav>
                                        <p:tav tm="100000">
                                          <p:val>
                                            <p:fltVal val="0"/>
                                          </p:val>
                                        </p:tav>
                                      </p:tavLst>
                                    </p:anim>
                                    <p:anim calcmode="lin" valueType="num">
                                      <p:cBhvr>
                                        <p:cTn id="19" dur="4000" decel="100000" fill="hold"/>
                                        <p:tgtEl>
                                          <p:spTgt spid="2053">
                                            <p:txEl>
                                              <p:pRg st="1" end="1"/>
                                            </p:txEl>
                                          </p:spTgt>
                                        </p:tgtEl>
                                        <p:attrNameLst>
                                          <p:attrName>ppt_x</p:attrName>
                                        </p:attrNameLst>
                                      </p:cBhvr>
                                      <p:tavLst>
                                        <p:tav tm="0">
                                          <p:val>
                                            <p:strVal val="#ppt_x+0.4"/>
                                          </p:val>
                                        </p:tav>
                                        <p:tav tm="100000">
                                          <p:val>
                                            <p:strVal val="#ppt_x-0.05"/>
                                          </p:val>
                                        </p:tav>
                                      </p:tavLst>
                                    </p:anim>
                                    <p:anim calcmode="lin" valueType="num">
                                      <p:cBhvr>
                                        <p:cTn id="20" dur="4000" decel="100000" fill="hold"/>
                                        <p:tgtEl>
                                          <p:spTgt spid="2053">
                                            <p:txEl>
                                              <p:pRg st="1" end="1"/>
                                            </p:txEl>
                                          </p:spTgt>
                                        </p:tgtEl>
                                        <p:attrNameLst>
                                          <p:attrName>ppt_y</p:attrName>
                                        </p:attrNameLst>
                                      </p:cBhvr>
                                      <p:tavLst>
                                        <p:tav tm="0">
                                          <p:val>
                                            <p:strVal val="#ppt_y-0.4"/>
                                          </p:val>
                                        </p:tav>
                                        <p:tav tm="100000">
                                          <p:val>
                                            <p:strVal val="#ppt_y+0.1"/>
                                          </p:val>
                                        </p:tav>
                                      </p:tavLst>
                                    </p:anim>
                                    <p:anim calcmode="lin" valueType="num">
                                      <p:cBhvr>
                                        <p:cTn id="21" dur="1000" accel="100000" fill="hold">
                                          <p:stCondLst>
                                            <p:cond delay="4000"/>
                                          </p:stCondLst>
                                        </p:cTn>
                                        <p:tgtEl>
                                          <p:spTgt spid="2053">
                                            <p:txEl>
                                              <p:pRg st="1" end="1"/>
                                            </p:txEl>
                                          </p:spTgt>
                                        </p:tgtEl>
                                        <p:attrNameLst>
                                          <p:attrName>ppt_x</p:attrName>
                                        </p:attrNameLst>
                                      </p:cBhvr>
                                      <p:tavLst>
                                        <p:tav tm="0">
                                          <p:val>
                                            <p:strVal val="#ppt_x-0.05"/>
                                          </p:val>
                                        </p:tav>
                                        <p:tav tm="100000">
                                          <p:val>
                                            <p:strVal val="#ppt_x"/>
                                          </p:val>
                                        </p:tav>
                                      </p:tavLst>
                                    </p:anim>
                                    <p:anim calcmode="lin" valueType="num">
                                      <p:cBhvr>
                                        <p:cTn id="22" dur="1000" accel="100000" fill="hold">
                                          <p:stCondLst>
                                            <p:cond delay="4000"/>
                                          </p:stCondLst>
                                        </p:cTn>
                                        <p:tgtEl>
                                          <p:spTgt spid="205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nodeType="clickEffect">
                                  <p:stCondLst>
                                    <p:cond delay="0"/>
                                  </p:stCondLst>
                                  <p:childTnLst>
                                    <p:set>
                                      <p:cBhvr>
                                        <p:cTn id="26" dur="1" fill="hold">
                                          <p:stCondLst>
                                            <p:cond delay="0"/>
                                          </p:stCondLst>
                                        </p:cTn>
                                        <p:tgtEl>
                                          <p:spTgt spid="2053">
                                            <p:txEl>
                                              <p:pRg st="2" end="2"/>
                                            </p:txEl>
                                          </p:spTgt>
                                        </p:tgtEl>
                                        <p:attrNameLst>
                                          <p:attrName>style.visibility</p:attrName>
                                        </p:attrNameLst>
                                      </p:cBhvr>
                                      <p:to>
                                        <p:strVal val="visible"/>
                                      </p:to>
                                    </p:set>
                                    <p:animEffect transition="in" filter="fade">
                                      <p:cBhvr>
                                        <p:cTn id="27" dur="4000" decel="100000"/>
                                        <p:tgtEl>
                                          <p:spTgt spid="2053">
                                            <p:txEl>
                                              <p:pRg st="2" end="2"/>
                                            </p:txEl>
                                          </p:spTgt>
                                        </p:tgtEl>
                                      </p:cBhvr>
                                    </p:animEffect>
                                    <p:anim calcmode="lin" valueType="num">
                                      <p:cBhvr>
                                        <p:cTn id="28" dur="4000" decel="100000" fill="hold"/>
                                        <p:tgtEl>
                                          <p:spTgt spid="2053">
                                            <p:txEl>
                                              <p:pRg st="2" end="2"/>
                                            </p:txEl>
                                          </p:spTgt>
                                        </p:tgtEl>
                                        <p:attrNameLst>
                                          <p:attrName>style.rotation</p:attrName>
                                        </p:attrNameLst>
                                      </p:cBhvr>
                                      <p:tavLst>
                                        <p:tav tm="0">
                                          <p:val>
                                            <p:fltVal val="-90"/>
                                          </p:val>
                                        </p:tav>
                                        <p:tav tm="100000">
                                          <p:val>
                                            <p:fltVal val="0"/>
                                          </p:val>
                                        </p:tav>
                                      </p:tavLst>
                                    </p:anim>
                                    <p:anim calcmode="lin" valueType="num">
                                      <p:cBhvr>
                                        <p:cTn id="29" dur="4000" decel="100000" fill="hold"/>
                                        <p:tgtEl>
                                          <p:spTgt spid="2053">
                                            <p:txEl>
                                              <p:pRg st="2" end="2"/>
                                            </p:txEl>
                                          </p:spTgt>
                                        </p:tgtEl>
                                        <p:attrNameLst>
                                          <p:attrName>ppt_x</p:attrName>
                                        </p:attrNameLst>
                                      </p:cBhvr>
                                      <p:tavLst>
                                        <p:tav tm="0">
                                          <p:val>
                                            <p:strVal val="#ppt_x+0.4"/>
                                          </p:val>
                                        </p:tav>
                                        <p:tav tm="100000">
                                          <p:val>
                                            <p:strVal val="#ppt_x-0.05"/>
                                          </p:val>
                                        </p:tav>
                                      </p:tavLst>
                                    </p:anim>
                                    <p:anim calcmode="lin" valueType="num">
                                      <p:cBhvr>
                                        <p:cTn id="30" dur="4000" decel="100000" fill="hold"/>
                                        <p:tgtEl>
                                          <p:spTgt spid="2053">
                                            <p:txEl>
                                              <p:pRg st="2" end="2"/>
                                            </p:txEl>
                                          </p:spTgt>
                                        </p:tgtEl>
                                        <p:attrNameLst>
                                          <p:attrName>ppt_y</p:attrName>
                                        </p:attrNameLst>
                                      </p:cBhvr>
                                      <p:tavLst>
                                        <p:tav tm="0">
                                          <p:val>
                                            <p:strVal val="#ppt_y-0.4"/>
                                          </p:val>
                                        </p:tav>
                                        <p:tav tm="100000">
                                          <p:val>
                                            <p:strVal val="#ppt_y+0.1"/>
                                          </p:val>
                                        </p:tav>
                                      </p:tavLst>
                                    </p:anim>
                                    <p:anim calcmode="lin" valueType="num">
                                      <p:cBhvr>
                                        <p:cTn id="31" dur="1000" accel="100000" fill="hold">
                                          <p:stCondLst>
                                            <p:cond delay="4000"/>
                                          </p:stCondLst>
                                        </p:cTn>
                                        <p:tgtEl>
                                          <p:spTgt spid="2053">
                                            <p:txEl>
                                              <p:pRg st="2" end="2"/>
                                            </p:txEl>
                                          </p:spTgt>
                                        </p:tgtEl>
                                        <p:attrNameLst>
                                          <p:attrName>ppt_x</p:attrName>
                                        </p:attrNameLst>
                                      </p:cBhvr>
                                      <p:tavLst>
                                        <p:tav tm="0">
                                          <p:val>
                                            <p:strVal val="#ppt_x-0.05"/>
                                          </p:val>
                                        </p:tav>
                                        <p:tav tm="100000">
                                          <p:val>
                                            <p:strVal val="#ppt_x"/>
                                          </p:val>
                                        </p:tav>
                                      </p:tavLst>
                                    </p:anim>
                                    <p:anim calcmode="lin" valueType="num">
                                      <p:cBhvr>
                                        <p:cTn id="32" dur="1000" accel="100000" fill="hold">
                                          <p:stCondLst>
                                            <p:cond delay="4000"/>
                                          </p:stCondLst>
                                        </p:cTn>
                                        <p:tgtEl>
                                          <p:spTgt spid="2053">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احتباس"/>
          <p:cNvPicPr>
            <a:picLocks noChangeAspect="1" noChangeArrowheads="1"/>
          </p:cNvPicPr>
          <p:nvPr/>
        </p:nvPicPr>
        <p:blipFill>
          <a:blip r:embed="rId2"/>
          <a:srcRect/>
          <a:stretch>
            <a:fillRect/>
          </a:stretch>
        </p:blipFill>
        <p:spPr bwMode="auto">
          <a:xfrm rot="912438">
            <a:off x="4787900" y="404813"/>
            <a:ext cx="3384550" cy="23336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3077" name="Picture 5" descr="البركين"/>
          <p:cNvPicPr>
            <a:picLocks noChangeAspect="1" noChangeArrowheads="1"/>
          </p:cNvPicPr>
          <p:nvPr/>
        </p:nvPicPr>
        <p:blipFill>
          <a:blip r:embed="rId3"/>
          <a:srcRect/>
          <a:stretch>
            <a:fillRect/>
          </a:stretch>
        </p:blipFill>
        <p:spPr bwMode="auto">
          <a:xfrm rot="-1317634">
            <a:off x="468313" y="620713"/>
            <a:ext cx="3384550" cy="2333625"/>
          </a:xfrm>
          <a:prstGeom prst="rect">
            <a:avLst/>
          </a:prstGeom>
          <a:noFill/>
          <a:ln w="9525">
            <a:noFill/>
            <a:miter lim="800000"/>
            <a:headEnd/>
            <a:tailEnd/>
          </a:ln>
        </p:spPr>
      </p:pic>
      <p:pic>
        <p:nvPicPr>
          <p:cNvPr id="3078" name="Picture 6" descr="ايس كريم"/>
          <p:cNvPicPr>
            <a:picLocks noChangeAspect="1" noChangeArrowheads="1"/>
          </p:cNvPicPr>
          <p:nvPr/>
        </p:nvPicPr>
        <p:blipFill>
          <a:blip r:embed="rId4"/>
          <a:srcRect/>
          <a:stretch>
            <a:fillRect/>
          </a:stretch>
        </p:blipFill>
        <p:spPr bwMode="auto">
          <a:xfrm rot="-1534219">
            <a:off x="5003800" y="3500438"/>
            <a:ext cx="2665413" cy="2387600"/>
          </a:xfrm>
          <a:prstGeom prst="rect">
            <a:avLst/>
          </a:prstGeom>
          <a:ln>
            <a:noFill/>
          </a:ln>
          <a:effectLst>
            <a:outerShdw blurRad="292100" dist="139700" dir="2700000" algn="tl" rotWithShape="0">
              <a:srgbClr val="333333">
                <a:alpha val="65000"/>
              </a:srgbClr>
            </a:outerShdw>
          </a:effectLst>
        </p:spPr>
      </p:pic>
      <p:pic>
        <p:nvPicPr>
          <p:cNvPr id="3079" name="Picture 7" descr="دخان"/>
          <p:cNvPicPr>
            <a:picLocks noChangeAspect="1" noChangeArrowheads="1"/>
          </p:cNvPicPr>
          <p:nvPr/>
        </p:nvPicPr>
        <p:blipFill>
          <a:blip r:embed="rId5"/>
          <a:srcRect/>
          <a:stretch>
            <a:fillRect/>
          </a:stretch>
        </p:blipFill>
        <p:spPr bwMode="auto">
          <a:xfrm rot="1124946">
            <a:off x="1104900" y="3929063"/>
            <a:ext cx="2998788" cy="2089150"/>
          </a:xfrm>
          <a:prstGeom prst="rect">
            <a:avLst/>
          </a:prstGeom>
          <a:noFill/>
          <a:ln w="9525">
            <a:noFill/>
            <a:miter lim="800000"/>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3076"/>
                                        </p:tgtEl>
                                        <p:attrNameLst>
                                          <p:attrName>style.visibility</p:attrName>
                                        </p:attrNameLst>
                                      </p:cBhvr>
                                      <p:to>
                                        <p:strVal val="visible"/>
                                      </p:to>
                                    </p:set>
                                    <p:anim calcmode="lin" valueType="num">
                                      <p:cBhvr>
                                        <p:cTn id="7" dur="3000" fill="hold"/>
                                        <p:tgtEl>
                                          <p:spTgt spid="3076"/>
                                        </p:tgtEl>
                                        <p:attrNameLst>
                                          <p:attrName>ppt_w</p:attrName>
                                        </p:attrNameLst>
                                      </p:cBhvr>
                                      <p:tavLst>
                                        <p:tav tm="0">
                                          <p:val>
                                            <p:fltVal val="0"/>
                                          </p:val>
                                        </p:tav>
                                        <p:tav tm="100000">
                                          <p:val>
                                            <p:strVal val="#ppt_w"/>
                                          </p:val>
                                        </p:tav>
                                      </p:tavLst>
                                    </p:anim>
                                    <p:anim calcmode="lin" valueType="num">
                                      <p:cBhvr>
                                        <p:cTn id="8" dur="3000" fill="hold"/>
                                        <p:tgtEl>
                                          <p:spTgt spid="3076"/>
                                        </p:tgtEl>
                                        <p:attrNameLst>
                                          <p:attrName>ppt_h</p:attrName>
                                        </p:attrNameLst>
                                      </p:cBhvr>
                                      <p:tavLst>
                                        <p:tav tm="0">
                                          <p:val>
                                            <p:fltVal val="0"/>
                                          </p:val>
                                        </p:tav>
                                        <p:tav tm="100000">
                                          <p:val>
                                            <p:strVal val="#ppt_h"/>
                                          </p:val>
                                        </p:tav>
                                      </p:tavLst>
                                    </p:anim>
                                    <p:anim calcmode="lin" valueType="num">
                                      <p:cBhvr>
                                        <p:cTn id="9" dur="3000" fill="hold"/>
                                        <p:tgtEl>
                                          <p:spTgt spid="3076"/>
                                        </p:tgtEl>
                                        <p:attrNameLst>
                                          <p:attrName>style.rotation</p:attrName>
                                        </p:attrNameLst>
                                      </p:cBhvr>
                                      <p:tavLst>
                                        <p:tav tm="0">
                                          <p:val>
                                            <p:fltVal val="90"/>
                                          </p:val>
                                        </p:tav>
                                        <p:tav tm="100000">
                                          <p:val>
                                            <p:fltVal val="0"/>
                                          </p:val>
                                        </p:tav>
                                      </p:tavLst>
                                    </p:anim>
                                    <p:animEffect transition="in" filter="fade">
                                      <p:cBhvr>
                                        <p:cTn id="10" dur="3000"/>
                                        <p:tgtEl>
                                          <p:spTgt spid="307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anim calcmode="lin" valueType="num">
                                      <p:cBhvr additive="base">
                                        <p:cTn id="15" dur="3000" fill="hold"/>
                                        <p:tgtEl>
                                          <p:spTgt spid="3077"/>
                                        </p:tgtEl>
                                        <p:attrNameLst>
                                          <p:attrName>ppt_x</p:attrName>
                                        </p:attrNameLst>
                                      </p:cBhvr>
                                      <p:tavLst>
                                        <p:tav tm="0">
                                          <p:val>
                                            <p:strVal val="#ppt_x"/>
                                          </p:val>
                                        </p:tav>
                                        <p:tav tm="100000">
                                          <p:val>
                                            <p:strVal val="#ppt_x"/>
                                          </p:val>
                                        </p:tav>
                                      </p:tavLst>
                                    </p:anim>
                                    <p:anim calcmode="lin" valueType="num">
                                      <p:cBhvr additive="base">
                                        <p:cTn id="16" dur="3000" fill="hold"/>
                                        <p:tgtEl>
                                          <p:spTgt spid="307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0" presetClass="entr" presetSubtype="0" fill="hold" nodeType="clickEffect">
                                  <p:stCondLst>
                                    <p:cond delay="0"/>
                                  </p:stCondLst>
                                  <p:childTnLst>
                                    <p:set>
                                      <p:cBhvr>
                                        <p:cTn id="20" dur="1" fill="hold">
                                          <p:stCondLst>
                                            <p:cond delay="0"/>
                                          </p:stCondLst>
                                        </p:cTn>
                                        <p:tgtEl>
                                          <p:spTgt spid="3079"/>
                                        </p:tgtEl>
                                        <p:attrNameLst>
                                          <p:attrName>style.visibility</p:attrName>
                                        </p:attrNameLst>
                                      </p:cBhvr>
                                      <p:to>
                                        <p:strVal val="visible"/>
                                      </p:to>
                                    </p:set>
                                    <p:animEffect transition="in" filter="wedge">
                                      <p:cBhvr>
                                        <p:cTn id="21" dur="3000"/>
                                        <p:tgtEl>
                                          <p:spTgt spid="3079"/>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3078"/>
                                        </p:tgtEl>
                                        <p:attrNameLst>
                                          <p:attrName>style.visibility</p:attrName>
                                        </p:attrNameLst>
                                      </p:cBhvr>
                                      <p:to>
                                        <p:strVal val="visible"/>
                                      </p:to>
                                    </p:set>
                                    <p:animEffect transition="in" filter="checkerboard(across)">
                                      <p:cBhvr>
                                        <p:cTn id="26" dur="2000"/>
                                        <p:tgtEl>
                                          <p:spTgt spid="3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0125" y="1071563"/>
            <a:ext cx="7143750" cy="5203825"/>
          </a:xfrm>
          <a:prstGeom prst="rect">
            <a:avLst/>
          </a:prstGeom>
        </p:spPr>
        <p:txBody>
          <a:bodyPr>
            <a:spAutoFit/>
          </a:bodyPr>
          <a:lstStyle/>
          <a:p>
            <a:pPr>
              <a:defRPr/>
            </a:pPr>
            <a:r>
              <a:rPr lang="ar-AE" sz="2400" dirty="0">
                <a:solidFill>
                  <a:srgbClr val="00B050"/>
                </a:solidFill>
                <a:latin typeface="+mj-lt"/>
              </a:rPr>
              <a:t>ظاهرة الاحتباس الحراري هي ظاهرة طبيعية بدونها قد تصل درجة حرارة سطح الأرض إلى ما بين 19 و15 درجة سلزيوس تحت الصفر؛ حيث تقوم الغازات التي تؤدي إلى وجود هذه الظاهرة (غازات الصوبة الخضراء) والموجودة في الغلاف الجوي للكرة الأرضية بامتصاص الأشعة تحت الحمراء التي تنبعث من سطح الأرض كانعكاس للأشعة الساقطة على سطح الأرض من الشمس وتحبسها في الغلاف الجوي الأرضي، وبالتالي تعمل تلك الأشعة المحتبسة على تدفئة سطح الأرض ورفع درجة حرارته، ومن أهم تلك الغازات بخار الماء وثاني أكسيد الكربون والميثان وأكسيد النيتروز بخلاف الغازات المخلقة كيميائيًّا، والتي تتضمن الكلوروفلور وكربونات </a:t>
            </a:r>
            <a:r>
              <a:rPr lang="en-US" sz="2400" dirty="0">
                <a:solidFill>
                  <a:srgbClr val="00B050"/>
                </a:solidFill>
                <a:latin typeface="+mj-lt"/>
              </a:rPr>
              <a:t>CFCs، </a:t>
            </a:r>
            <a:r>
              <a:rPr lang="ar-AE" sz="2400" dirty="0">
                <a:solidFill>
                  <a:srgbClr val="00B050"/>
                </a:solidFill>
                <a:latin typeface="+mj-lt"/>
              </a:rPr>
              <a:t>وحيث إن تلك الغازات تنتج عن العديد من الأنشطة الإنسانية خاصة نتيجة حرق الوقود الحفري (مثل البترول والفحم) سواء في الصناعة أو في وسائل النقل؛ لذلك أدى هذا إلى زيادة نسب تواجد مثل هذه الغازات في الغلاف الجوي عن النسب الطبيعية لها.</a:t>
            </a:r>
          </a:p>
        </p:txBody>
      </p:sp>
      <p:sp>
        <p:nvSpPr>
          <p:cNvPr id="6149" name="WordArt 5"/>
          <p:cNvSpPr>
            <a:spLocks noChangeArrowheads="1" noChangeShapeType="1" noTextEdit="1"/>
          </p:cNvSpPr>
          <p:nvPr/>
        </p:nvSpPr>
        <p:spPr bwMode="auto">
          <a:xfrm>
            <a:off x="2987675" y="333375"/>
            <a:ext cx="3167063" cy="544513"/>
          </a:xfrm>
          <a:prstGeom prst="rect">
            <a:avLst/>
          </a:prstGeom>
        </p:spPr>
        <p:txBody>
          <a:bodyPr wrap="none" fromWordArt="1">
            <a:prstTxWarp prst="textPlain">
              <a:avLst>
                <a:gd name="adj" fmla="val 50000"/>
              </a:avLst>
            </a:prstTxWarp>
          </a:bodyPr>
          <a:lstStyle/>
          <a:p>
            <a:pPr algn="ctr"/>
            <a:r>
              <a:rPr lang="ar-SA" sz="2000" kern="10" dirty="0">
                <a:ln w="9525">
                  <a:solidFill>
                    <a:srgbClr val="99CC00"/>
                  </a:solidFill>
                  <a:round/>
                  <a:headEnd/>
                  <a:tailEnd/>
                </a:ln>
                <a:solidFill>
                  <a:srgbClr val="009900"/>
                </a:solidFill>
                <a:latin typeface="Arial"/>
                <a:cs typeface="Arial"/>
              </a:rPr>
              <a:t>حقائق ظاهرة الاحتباس الحراري</a:t>
            </a:r>
          </a:p>
        </p:txBody>
      </p:sp>
    </p:spTree>
  </p:cSld>
  <p:clrMapOvr>
    <a:masterClrMapping/>
  </p:clrMapOvr>
  <p:transition spd="med">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rganization Chart 6"/>
          <p:cNvGraphicFramePr>
            <a:graphicFrameLocks/>
          </p:cNvGraphicFramePr>
          <p:nvPr/>
        </p:nvGraphicFramePr>
        <p:xfrm>
          <a:off x="539750" y="1357313"/>
          <a:ext cx="7777163" cy="1784350"/>
        </p:xfrm>
        <a:graphic>
          <a:graphicData uri="http://schemas.openxmlformats.org/drawingml/2006/compatibility">
            <com:legacyDrawing xmlns:com="http://schemas.openxmlformats.org/drawingml/2006/compatibility" spid="_x0000_s1026"/>
          </a:graphicData>
        </a:graphic>
      </p:graphicFrame>
      <p:sp>
        <p:nvSpPr>
          <p:cNvPr id="1035" name="WordArt 16"/>
          <p:cNvSpPr>
            <a:spLocks noChangeArrowheads="1" noChangeShapeType="1" noTextEdit="1"/>
          </p:cNvSpPr>
          <p:nvPr/>
        </p:nvSpPr>
        <p:spPr bwMode="auto">
          <a:xfrm>
            <a:off x="2555875" y="476250"/>
            <a:ext cx="3744913" cy="504825"/>
          </a:xfrm>
          <a:prstGeom prst="rect">
            <a:avLst/>
          </a:prstGeom>
        </p:spPr>
        <p:txBody>
          <a:bodyPr wrap="none" fromWordArt="1">
            <a:prstTxWarp prst="textDeflate">
              <a:avLst>
                <a:gd name="adj" fmla="val 0"/>
              </a:avLst>
            </a:prstTxWarp>
          </a:bodyPr>
          <a:lstStyle/>
          <a:p>
            <a:pPr algn="ctr"/>
            <a:r>
              <a:rPr lang="ar-SA" kern="10">
                <a:ln w="9525">
                  <a:solidFill>
                    <a:srgbClr val="000000"/>
                  </a:solidFill>
                  <a:round/>
                  <a:headEnd/>
                  <a:tailEnd/>
                </a:ln>
                <a:gradFill rotWithShape="1">
                  <a:gsLst>
                    <a:gs pos="0">
                      <a:srgbClr val="FFFFFF"/>
                    </a:gs>
                    <a:gs pos="50000">
                      <a:srgbClr val="D0BC00"/>
                    </a:gs>
                    <a:gs pos="100000">
                      <a:srgbClr val="FFFFFF"/>
                    </a:gs>
                  </a:gsLst>
                  <a:lin ang="18900000" scaled="1"/>
                </a:gradFill>
                <a:latin typeface="Arial"/>
                <a:cs typeface="Arial"/>
              </a:rPr>
              <a:t>أسباب انبعاث الملوثات إلى الجو هي:</a:t>
            </a:r>
          </a:p>
        </p:txBody>
      </p:sp>
      <p:sp>
        <p:nvSpPr>
          <p:cNvPr id="1036" name="Rectangle 17"/>
          <p:cNvSpPr>
            <a:spLocks noChangeArrowheads="1"/>
          </p:cNvSpPr>
          <p:nvPr/>
        </p:nvSpPr>
        <p:spPr bwMode="auto">
          <a:xfrm>
            <a:off x="6156325" y="4076700"/>
            <a:ext cx="1914525" cy="457200"/>
          </a:xfrm>
          <a:prstGeom prst="rect">
            <a:avLst/>
          </a:prstGeom>
          <a:noFill/>
          <a:ln w="9525">
            <a:noFill/>
            <a:miter lim="800000"/>
            <a:headEnd/>
            <a:tailEnd/>
          </a:ln>
        </p:spPr>
        <p:txBody>
          <a:bodyPr anchor="ctr">
            <a:spAutoFit/>
          </a:bodyPr>
          <a:lstStyle/>
          <a:p>
            <a:r>
              <a:rPr lang="ar-JO" sz="2400" b="1">
                <a:solidFill>
                  <a:schemeClr val="tx2"/>
                </a:solidFill>
                <a:cs typeface="Akhbar MT" pitchFamily="2" charset="-78"/>
              </a:rPr>
              <a:t>أسباب صناعية </a:t>
            </a:r>
            <a:r>
              <a:rPr lang="ar-AE" sz="2400" b="1">
                <a:solidFill>
                  <a:schemeClr val="tx2"/>
                </a:solidFill>
                <a:cs typeface="Akhbar MT" pitchFamily="2" charset="-78"/>
              </a:rPr>
              <a:t>:-</a:t>
            </a:r>
            <a:endParaRPr lang="ar-JO" sz="2400" b="1">
              <a:solidFill>
                <a:schemeClr val="tx2"/>
              </a:solidFill>
              <a:cs typeface="Akhbar MT" pitchFamily="2" charset="-78"/>
            </a:endParaRPr>
          </a:p>
        </p:txBody>
      </p:sp>
      <p:sp>
        <p:nvSpPr>
          <p:cNvPr id="1037" name="Rectangle 18"/>
          <p:cNvSpPr>
            <a:spLocks noChangeArrowheads="1"/>
          </p:cNvSpPr>
          <p:nvPr/>
        </p:nvSpPr>
        <p:spPr bwMode="auto">
          <a:xfrm>
            <a:off x="971550" y="4797425"/>
            <a:ext cx="7119938" cy="822325"/>
          </a:xfrm>
          <a:prstGeom prst="rect">
            <a:avLst/>
          </a:prstGeom>
          <a:noFill/>
          <a:ln w="9525">
            <a:noFill/>
            <a:miter lim="800000"/>
            <a:headEnd/>
            <a:tailEnd/>
          </a:ln>
        </p:spPr>
        <p:txBody>
          <a:bodyPr anchor="ctr">
            <a:spAutoFit/>
          </a:bodyPr>
          <a:lstStyle/>
          <a:p>
            <a:r>
              <a:rPr lang="ar-JO" sz="2400">
                <a:solidFill>
                  <a:srgbClr val="0000FF"/>
                </a:solidFill>
              </a:rPr>
              <a:t>أي ناتجة عن نشاطات الانسان وخاصة احتراق الوقود الاحفوري "نفط, فحم, غاز طبيعي".</a:t>
            </a:r>
            <a:r>
              <a:rPr lang="en-US"/>
              <a:t> </a:t>
            </a:r>
          </a:p>
        </p:txBody>
      </p:sp>
      <p:pic>
        <p:nvPicPr>
          <p:cNvPr id="1038" name="Picture 19" descr="C:\Users\user\Desktop\1.jpg"/>
          <p:cNvPicPr>
            <a:picLocks noChangeAspect="1" noChangeArrowheads="1"/>
          </p:cNvPicPr>
          <p:nvPr/>
        </p:nvPicPr>
        <p:blipFill>
          <a:blip r:embed="rId3"/>
          <a:srcRect/>
          <a:stretch>
            <a:fillRect/>
          </a:stretch>
        </p:blipFill>
        <p:spPr bwMode="auto">
          <a:xfrm rot="-1212485">
            <a:off x="2722563" y="3373438"/>
            <a:ext cx="1533525" cy="1149350"/>
          </a:xfrm>
          <a:prstGeom prst="rect">
            <a:avLst/>
          </a:prstGeom>
          <a:noFill/>
          <a:ln w="9525">
            <a:noFill/>
            <a:miter lim="800000"/>
            <a:headEnd/>
            <a:tailEnd/>
          </a:ln>
        </p:spPr>
      </p:pic>
      <p:pic>
        <p:nvPicPr>
          <p:cNvPr id="1039" name="Picture 20" descr="C:\Users\user\Desktop\images.jpg"/>
          <p:cNvPicPr>
            <a:picLocks noChangeAspect="1" noChangeArrowheads="1"/>
          </p:cNvPicPr>
          <p:nvPr/>
        </p:nvPicPr>
        <p:blipFill>
          <a:blip r:embed="rId4"/>
          <a:srcRect/>
          <a:stretch>
            <a:fillRect/>
          </a:stretch>
        </p:blipFill>
        <p:spPr bwMode="auto">
          <a:xfrm rot="887129">
            <a:off x="976313" y="3459163"/>
            <a:ext cx="1500187" cy="1122362"/>
          </a:xfrm>
          <a:prstGeom prst="rect">
            <a:avLst/>
          </a:prstGeom>
          <a:noFill/>
          <a:ln w="9525">
            <a:noFill/>
            <a:miter lim="800000"/>
            <a:headEnd/>
            <a:tailEnd/>
          </a:ln>
        </p:spPr>
      </p:pic>
      <p:pic>
        <p:nvPicPr>
          <p:cNvPr id="1040" name="Picture 21" descr="C:\Users\user\Desktop\OHCAZPEOCUCAZ0VD01CAAD1IAXCAR21UXFCAO43W2ICAHIUSYZCA0FIY35CAGB45J6CA16GFUZCARRRPA1CACHQ5LZCAW0OW16CAJ7C8W1CAV76SO9CAEVV3PRCAO8IKV3CA0ZDI2UCA947C60CAXBPOPG.jpg"/>
          <p:cNvPicPr>
            <a:picLocks noChangeAspect="1" noChangeArrowheads="1"/>
          </p:cNvPicPr>
          <p:nvPr/>
        </p:nvPicPr>
        <p:blipFill>
          <a:blip r:embed="rId5"/>
          <a:srcRect/>
          <a:stretch>
            <a:fillRect/>
          </a:stretch>
        </p:blipFill>
        <p:spPr bwMode="auto">
          <a:xfrm rot="815219">
            <a:off x="4538663" y="3298825"/>
            <a:ext cx="1457325" cy="1104900"/>
          </a:xfrm>
          <a:prstGeom prst="rect">
            <a:avLst/>
          </a:prstGeom>
          <a:noFill/>
          <a:ln w="9525">
            <a:noFill/>
            <a:miter lim="800000"/>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035"/>
                                        </p:tgtEl>
                                        <p:attrNameLst>
                                          <p:attrName>style.visibility</p:attrName>
                                        </p:attrNameLst>
                                      </p:cBhvr>
                                      <p:to>
                                        <p:strVal val="visible"/>
                                      </p:to>
                                    </p:set>
                                    <p:animEffect transition="in" filter="wedge">
                                      <p:cBhvr>
                                        <p:cTn id="7" dur="2000"/>
                                        <p:tgtEl>
                                          <p:spTgt spid="1035"/>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p:cTn id="12" dur="5000" fill="hold"/>
                                        <p:tgtEl>
                                          <p:spTgt spid="1026"/>
                                        </p:tgtEl>
                                        <p:attrNameLst>
                                          <p:attrName>ppt_w</p:attrName>
                                        </p:attrNameLst>
                                      </p:cBhvr>
                                      <p:tavLst>
                                        <p:tav tm="0">
                                          <p:val>
                                            <p:fltVal val="0"/>
                                          </p:val>
                                        </p:tav>
                                        <p:tav tm="100000">
                                          <p:val>
                                            <p:strVal val="#ppt_w"/>
                                          </p:val>
                                        </p:tav>
                                      </p:tavLst>
                                    </p:anim>
                                    <p:anim calcmode="lin" valueType="num">
                                      <p:cBhvr>
                                        <p:cTn id="13" dur="5000" fill="hold"/>
                                        <p:tgtEl>
                                          <p:spTgt spid="1026"/>
                                        </p:tgtEl>
                                        <p:attrNameLst>
                                          <p:attrName>ppt_h</p:attrName>
                                        </p:attrNameLst>
                                      </p:cBhvr>
                                      <p:tavLst>
                                        <p:tav tm="0">
                                          <p:val>
                                            <p:fltVal val="0"/>
                                          </p:val>
                                        </p:tav>
                                        <p:tav tm="100000">
                                          <p:val>
                                            <p:strVal val="#ppt_h"/>
                                          </p:val>
                                        </p:tav>
                                      </p:tavLst>
                                    </p:anim>
                                    <p:anim calcmode="lin" valueType="num">
                                      <p:cBhvr>
                                        <p:cTn id="14" dur="5000" fill="hold"/>
                                        <p:tgtEl>
                                          <p:spTgt spid="1026"/>
                                        </p:tgtEl>
                                        <p:attrNameLst>
                                          <p:attrName>style.rotation</p:attrName>
                                        </p:attrNameLst>
                                      </p:cBhvr>
                                      <p:tavLst>
                                        <p:tav tm="0">
                                          <p:val>
                                            <p:fltVal val="360"/>
                                          </p:val>
                                        </p:tav>
                                        <p:tav tm="100000">
                                          <p:val>
                                            <p:fltVal val="0"/>
                                          </p:val>
                                        </p:tav>
                                      </p:tavLst>
                                    </p:anim>
                                    <p:animEffect transition="in" filter="fade">
                                      <p:cBhvr>
                                        <p:cTn id="15" dur="5000"/>
                                        <p:tgtEl>
                                          <p:spTgt spid="1026"/>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iterate type="lt">
                                    <p:tmPct val="5000"/>
                                  </p:iterate>
                                  <p:childTnLst>
                                    <p:set>
                                      <p:cBhvr>
                                        <p:cTn id="19" dur="1" fill="hold">
                                          <p:stCondLst>
                                            <p:cond delay="0"/>
                                          </p:stCondLst>
                                        </p:cTn>
                                        <p:tgtEl>
                                          <p:spTgt spid="1036">
                                            <p:txEl>
                                              <p:pRg st="0" end="0"/>
                                            </p:txEl>
                                          </p:spTgt>
                                        </p:tgtEl>
                                        <p:attrNameLst>
                                          <p:attrName>style.visibility</p:attrName>
                                        </p:attrNameLst>
                                      </p:cBhvr>
                                      <p:to>
                                        <p:strVal val="visible"/>
                                      </p:to>
                                    </p:set>
                                    <p:anim calcmode="lin" valueType="num">
                                      <p:cBhvr>
                                        <p:cTn id="20" dur="1000" fill="hold"/>
                                        <p:tgtEl>
                                          <p:spTgt spid="1036">
                                            <p:txEl>
                                              <p:pRg st="0" end="0"/>
                                            </p:txEl>
                                          </p:spTgt>
                                        </p:tgtEl>
                                        <p:attrNameLst>
                                          <p:attrName>ppt_w</p:attrName>
                                        </p:attrNameLst>
                                      </p:cBhvr>
                                      <p:tavLst>
                                        <p:tav tm="0">
                                          <p:val>
                                            <p:fltVal val="0"/>
                                          </p:val>
                                        </p:tav>
                                        <p:tav tm="100000">
                                          <p:val>
                                            <p:strVal val="#ppt_w"/>
                                          </p:val>
                                        </p:tav>
                                      </p:tavLst>
                                    </p:anim>
                                    <p:anim calcmode="lin" valueType="num">
                                      <p:cBhvr>
                                        <p:cTn id="21" dur="1000" fill="hold"/>
                                        <p:tgtEl>
                                          <p:spTgt spid="1036">
                                            <p:txEl>
                                              <p:pRg st="0" end="0"/>
                                            </p:txEl>
                                          </p:spTgt>
                                        </p:tgtEl>
                                        <p:attrNameLst>
                                          <p:attrName>ppt_h</p:attrName>
                                        </p:attrNameLst>
                                      </p:cBhvr>
                                      <p:tavLst>
                                        <p:tav tm="0">
                                          <p:val>
                                            <p:fltVal val="0"/>
                                          </p:val>
                                        </p:tav>
                                        <p:tav tm="100000">
                                          <p:val>
                                            <p:strVal val="#ppt_h"/>
                                          </p:val>
                                        </p:tav>
                                      </p:tavLst>
                                    </p:anim>
                                    <p:anim calcmode="lin" valueType="num">
                                      <p:cBhvr>
                                        <p:cTn id="22" dur="1000" fill="hold"/>
                                        <p:tgtEl>
                                          <p:spTgt spid="1036">
                                            <p:txEl>
                                              <p:pRg st="0" end="0"/>
                                            </p:txEl>
                                          </p:spTgt>
                                        </p:tgtEl>
                                        <p:attrNameLst>
                                          <p:attrName>style.rotation</p:attrName>
                                        </p:attrNameLst>
                                      </p:cBhvr>
                                      <p:tavLst>
                                        <p:tav tm="0">
                                          <p:val>
                                            <p:fltVal val="90"/>
                                          </p:val>
                                        </p:tav>
                                        <p:tav tm="100000">
                                          <p:val>
                                            <p:fltVal val="0"/>
                                          </p:val>
                                        </p:tav>
                                      </p:tavLst>
                                    </p:anim>
                                    <p:animEffect transition="in" filter="fade">
                                      <p:cBhvr>
                                        <p:cTn id="23" dur="1000"/>
                                        <p:tgtEl>
                                          <p:spTgt spid="1036">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iterate type="lt">
                                    <p:tmPct val="5000"/>
                                  </p:iterate>
                                  <p:childTnLst>
                                    <p:set>
                                      <p:cBhvr>
                                        <p:cTn id="27" dur="1" fill="hold">
                                          <p:stCondLst>
                                            <p:cond delay="0"/>
                                          </p:stCondLst>
                                        </p:cTn>
                                        <p:tgtEl>
                                          <p:spTgt spid="1037">
                                            <p:txEl>
                                              <p:pRg st="0" end="0"/>
                                            </p:txEl>
                                          </p:spTgt>
                                        </p:tgtEl>
                                        <p:attrNameLst>
                                          <p:attrName>style.visibility</p:attrName>
                                        </p:attrNameLst>
                                      </p:cBhvr>
                                      <p:to>
                                        <p:strVal val="visible"/>
                                      </p:to>
                                    </p:set>
                                    <p:anim calcmode="lin" valueType="num">
                                      <p:cBhvr>
                                        <p:cTn id="28" dur="1000" fill="hold"/>
                                        <p:tgtEl>
                                          <p:spTgt spid="1037">
                                            <p:txEl>
                                              <p:pRg st="0" end="0"/>
                                            </p:txEl>
                                          </p:spTgt>
                                        </p:tgtEl>
                                        <p:attrNameLst>
                                          <p:attrName>ppt_w</p:attrName>
                                        </p:attrNameLst>
                                      </p:cBhvr>
                                      <p:tavLst>
                                        <p:tav tm="0">
                                          <p:val>
                                            <p:fltVal val="0"/>
                                          </p:val>
                                        </p:tav>
                                        <p:tav tm="100000">
                                          <p:val>
                                            <p:strVal val="#ppt_w"/>
                                          </p:val>
                                        </p:tav>
                                      </p:tavLst>
                                    </p:anim>
                                    <p:anim calcmode="lin" valueType="num">
                                      <p:cBhvr>
                                        <p:cTn id="29" dur="1000" fill="hold"/>
                                        <p:tgtEl>
                                          <p:spTgt spid="1037">
                                            <p:txEl>
                                              <p:pRg st="0" end="0"/>
                                            </p:txEl>
                                          </p:spTgt>
                                        </p:tgtEl>
                                        <p:attrNameLst>
                                          <p:attrName>ppt_h</p:attrName>
                                        </p:attrNameLst>
                                      </p:cBhvr>
                                      <p:tavLst>
                                        <p:tav tm="0">
                                          <p:val>
                                            <p:fltVal val="0"/>
                                          </p:val>
                                        </p:tav>
                                        <p:tav tm="100000">
                                          <p:val>
                                            <p:strVal val="#ppt_h"/>
                                          </p:val>
                                        </p:tav>
                                      </p:tavLst>
                                    </p:anim>
                                    <p:anim calcmode="lin" valueType="num">
                                      <p:cBhvr>
                                        <p:cTn id="30" dur="1000" fill="hold"/>
                                        <p:tgtEl>
                                          <p:spTgt spid="1037">
                                            <p:txEl>
                                              <p:pRg st="0" end="0"/>
                                            </p:txEl>
                                          </p:spTgt>
                                        </p:tgtEl>
                                        <p:attrNameLst>
                                          <p:attrName>style.rotation</p:attrName>
                                        </p:attrNameLst>
                                      </p:cBhvr>
                                      <p:tavLst>
                                        <p:tav tm="0">
                                          <p:val>
                                            <p:fltVal val="90"/>
                                          </p:val>
                                        </p:tav>
                                        <p:tav tm="100000">
                                          <p:val>
                                            <p:fltVal val="0"/>
                                          </p:val>
                                        </p:tav>
                                      </p:tavLst>
                                    </p:anim>
                                    <p:animEffect transition="in" filter="fade">
                                      <p:cBhvr>
                                        <p:cTn id="31" dur="1000"/>
                                        <p:tgtEl>
                                          <p:spTgt spid="1037">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nodeType="clickEffect">
                                  <p:stCondLst>
                                    <p:cond delay="0"/>
                                  </p:stCondLst>
                                  <p:childTnLst>
                                    <p:set>
                                      <p:cBhvr>
                                        <p:cTn id="35" dur="1" fill="hold">
                                          <p:stCondLst>
                                            <p:cond delay="0"/>
                                          </p:stCondLst>
                                        </p:cTn>
                                        <p:tgtEl>
                                          <p:spTgt spid="1039"/>
                                        </p:tgtEl>
                                        <p:attrNameLst>
                                          <p:attrName>style.visibility</p:attrName>
                                        </p:attrNameLst>
                                      </p:cBhvr>
                                      <p:to>
                                        <p:strVal val="visible"/>
                                      </p:to>
                                    </p:set>
                                    <p:animEffect transition="in" filter="diamond(in)">
                                      <p:cBhvr>
                                        <p:cTn id="36" dur="2000"/>
                                        <p:tgtEl>
                                          <p:spTgt spid="1039"/>
                                        </p:tgtEl>
                                      </p:cBhvr>
                                    </p:animEffect>
                                  </p:childTnLst>
                                </p:cTn>
                              </p:par>
                              <p:par>
                                <p:cTn id="37" presetID="8" presetClass="entr" presetSubtype="16" fill="hold" nodeType="withEffect">
                                  <p:stCondLst>
                                    <p:cond delay="0"/>
                                  </p:stCondLst>
                                  <p:childTnLst>
                                    <p:set>
                                      <p:cBhvr>
                                        <p:cTn id="38" dur="1" fill="hold">
                                          <p:stCondLst>
                                            <p:cond delay="0"/>
                                          </p:stCondLst>
                                        </p:cTn>
                                        <p:tgtEl>
                                          <p:spTgt spid="1040"/>
                                        </p:tgtEl>
                                        <p:attrNameLst>
                                          <p:attrName>style.visibility</p:attrName>
                                        </p:attrNameLst>
                                      </p:cBhvr>
                                      <p:to>
                                        <p:strVal val="visible"/>
                                      </p:to>
                                    </p:set>
                                    <p:animEffect transition="in" filter="diamond(in)">
                                      <p:cBhvr>
                                        <p:cTn id="39" dur="2000"/>
                                        <p:tgtEl>
                                          <p:spTgt spid="1040"/>
                                        </p:tgtEl>
                                      </p:cBhvr>
                                    </p:animEffect>
                                  </p:childTnLst>
                                </p:cTn>
                              </p:par>
                              <p:par>
                                <p:cTn id="40" presetID="8" presetClass="entr" presetSubtype="16" fill="hold" nodeType="withEffect">
                                  <p:stCondLst>
                                    <p:cond delay="0"/>
                                  </p:stCondLst>
                                  <p:childTnLst>
                                    <p:set>
                                      <p:cBhvr>
                                        <p:cTn id="41" dur="1" fill="hold">
                                          <p:stCondLst>
                                            <p:cond delay="0"/>
                                          </p:stCondLst>
                                        </p:cTn>
                                        <p:tgtEl>
                                          <p:spTgt spid="1038"/>
                                        </p:tgtEl>
                                        <p:attrNameLst>
                                          <p:attrName>style.visibility</p:attrName>
                                        </p:attrNameLst>
                                      </p:cBhvr>
                                      <p:to>
                                        <p:strVal val="visible"/>
                                      </p:to>
                                    </p:set>
                                    <p:animEffect transition="in" filter="diamond(in)">
                                      <p:cBhvr>
                                        <p:cTn id="42" dur="2000"/>
                                        <p:tgtEl>
                                          <p:spTgt spid="10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1026" grpId="0"/>
      <p:bldP spid="103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WordArt 4"/>
          <p:cNvSpPr>
            <a:spLocks noChangeArrowheads="1" noChangeShapeType="1" noTextEdit="1"/>
          </p:cNvSpPr>
          <p:nvPr/>
        </p:nvSpPr>
        <p:spPr bwMode="auto">
          <a:xfrm>
            <a:off x="2268538" y="188913"/>
            <a:ext cx="4826000" cy="1012825"/>
          </a:xfrm>
          <a:prstGeom prst="rect">
            <a:avLst/>
          </a:prstGeom>
        </p:spPr>
        <p:txBody>
          <a:bodyPr wrap="none" fromWordArt="1">
            <a:prstTxWarp prst="textSlantUp">
              <a:avLst>
                <a:gd name="adj" fmla="val 0"/>
              </a:avLst>
            </a:prstTxWarp>
          </a:bodyPr>
          <a:lstStyle/>
          <a:p>
            <a:pPr algn="ctr"/>
            <a:r>
              <a:rPr lang="ar-SA" sz="2000" kern="10" dirty="0">
                <a:ln w="9525">
                  <a:solidFill>
                    <a:srgbClr val="000000"/>
                  </a:solidFill>
                  <a:round/>
                  <a:headEnd/>
                  <a:tailEnd/>
                </a:ln>
                <a:solidFill>
                  <a:srgbClr val="000000"/>
                </a:solidFill>
                <a:latin typeface="Andalus"/>
                <a:cs typeface="Andalus"/>
              </a:rPr>
              <a:t>أسباب التغيرات المناخية</a:t>
            </a:r>
          </a:p>
        </p:txBody>
      </p:sp>
      <p:sp>
        <p:nvSpPr>
          <p:cNvPr id="7171" name="Rectangle 6"/>
          <p:cNvSpPr>
            <a:spLocks noChangeArrowheads="1"/>
          </p:cNvSpPr>
          <p:nvPr/>
        </p:nvSpPr>
        <p:spPr bwMode="auto">
          <a:xfrm>
            <a:off x="6011863" y="1341438"/>
            <a:ext cx="1858962" cy="457200"/>
          </a:xfrm>
          <a:prstGeom prst="rect">
            <a:avLst/>
          </a:prstGeom>
          <a:noFill/>
          <a:ln w="9525">
            <a:noFill/>
            <a:miter lim="800000"/>
            <a:headEnd/>
            <a:tailEnd/>
          </a:ln>
        </p:spPr>
        <p:txBody>
          <a:bodyPr anchor="ctr">
            <a:spAutoFit/>
          </a:bodyPr>
          <a:lstStyle/>
          <a:p>
            <a:r>
              <a:rPr lang="ar-JO" b="1" dirty="0">
                <a:solidFill>
                  <a:schemeClr val="tx2"/>
                </a:solidFill>
              </a:rPr>
              <a:t>أولا: </a:t>
            </a:r>
            <a:r>
              <a:rPr lang="ar-JO" sz="2400" b="1" dirty="0">
                <a:solidFill>
                  <a:schemeClr val="tx2"/>
                </a:solidFill>
              </a:rPr>
              <a:t>طبيعية</a:t>
            </a:r>
            <a:r>
              <a:rPr lang="en-US" dirty="0">
                <a:solidFill>
                  <a:schemeClr val="tx2"/>
                </a:solidFill>
              </a:rPr>
              <a:t> :-</a:t>
            </a:r>
          </a:p>
        </p:txBody>
      </p:sp>
      <p:sp>
        <p:nvSpPr>
          <p:cNvPr id="7172" name="Rectangle 7"/>
          <p:cNvSpPr>
            <a:spLocks noChangeArrowheads="1"/>
          </p:cNvSpPr>
          <p:nvPr/>
        </p:nvSpPr>
        <p:spPr bwMode="auto">
          <a:xfrm>
            <a:off x="3924300" y="1773238"/>
            <a:ext cx="4103688" cy="1465262"/>
          </a:xfrm>
          <a:prstGeom prst="rect">
            <a:avLst/>
          </a:prstGeom>
          <a:noFill/>
          <a:ln w="9525">
            <a:noFill/>
            <a:miter lim="800000"/>
            <a:headEnd/>
            <a:tailEnd/>
          </a:ln>
        </p:spPr>
        <p:txBody>
          <a:bodyPr anchor="ctr">
            <a:spAutoFit/>
          </a:bodyPr>
          <a:lstStyle/>
          <a:p>
            <a:pPr algn="justLow">
              <a:buFontTx/>
              <a:buAutoNum type="arabic1Minus"/>
              <a:tabLst>
                <a:tab pos="457200" algn="l"/>
              </a:tabLst>
            </a:pPr>
            <a:r>
              <a:rPr lang="ar-JO" b="1" dirty="0">
                <a:solidFill>
                  <a:srgbClr val="0000FF"/>
                </a:solidFill>
              </a:rPr>
              <a:t> التغيرات التي تحدث لمدار الأرض حول الشمس وما ينتج عنها من تغير في كمية </a:t>
            </a:r>
            <a:r>
              <a:rPr lang="ar-JO" b="1" dirty="0" err="1">
                <a:solidFill>
                  <a:srgbClr val="0000FF"/>
                </a:solidFill>
              </a:rPr>
              <a:t>الاشعاع</a:t>
            </a:r>
            <a:r>
              <a:rPr lang="ar-JO" b="1" dirty="0">
                <a:solidFill>
                  <a:srgbClr val="0000FF"/>
                </a:solidFill>
              </a:rPr>
              <a:t> الشمسي الذي يصل إلى الأرض. وهذا عامل مهم جدا في التغيرات المناخية ويحدث عبر التاريخ. وهذا يقود إلى أن أي تغيير في </a:t>
            </a:r>
            <a:r>
              <a:rPr lang="ar-JO" b="1" dirty="0" err="1">
                <a:solidFill>
                  <a:srgbClr val="0000FF"/>
                </a:solidFill>
              </a:rPr>
              <a:t>الاشعاع</a:t>
            </a:r>
            <a:r>
              <a:rPr lang="ar-JO" b="1" dirty="0">
                <a:solidFill>
                  <a:srgbClr val="0000FF"/>
                </a:solidFill>
              </a:rPr>
              <a:t> سيؤثر على المناخ.</a:t>
            </a:r>
            <a:r>
              <a:rPr lang="ar-AE" b="1" dirty="0">
                <a:solidFill>
                  <a:srgbClr val="0000FF"/>
                </a:solidFill>
              </a:rPr>
              <a:t>.</a:t>
            </a:r>
            <a:endParaRPr lang="ar-JO" b="1" dirty="0">
              <a:solidFill>
                <a:srgbClr val="0000FF"/>
              </a:solidFill>
            </a:endParaRPr>
          </a:p>
        </p:txBody>
      </p:sp>
      <p:sp>
        <p:nvSpPr>
          <p:cNvPr id="7173" name="Rectangle 8"/>
          <p:cNvSpPr>
            <a:spLocks noChangeArrowheads="1"/>
          </p:cNvSpPr>
          <p:nvPr/>
        </p:nvSpPr>
        <p:spPr bwMode="auto">
          <a:xfrm>
            <a:off x="4932363" y="3213100"/>
            <a:ext cx="2995612" cy="915988"/>
          </a:xfrm>
          <a:prstGeom prst="rect">
            <a:avLst/>
          </a:prstGeom>
          <a:noFill/>
          <a:ln w="9525">
            <a:noFill/>
            <a:miter lim="800000"/>
            <a:headEnd/>
            <a:tailEnd/>
          </a:ln>
        </p:spPr>
        <p:txBody>
          <a:bodyPr anchor="ctr">
            <a:spAutoFit/>
          </a:bodyPr>
          <a:lstStyle/>
          <a:p>
            <a:r>
              <a:rPr lang="ar-JO" b="1">
                <a:solidFill>
                  <a:srgbClr val="0000FF"/>
                </a:solidFill>
              </a:rPr>
              <a:t>ب‌-  الانفجارات البركانية	</a:t>
            </a:r>
            <a:r>
              <a:rPr lang="ar-AE" b="1">
                <a:solidFill>
                  <a:srgbClr val="0000FF"/>
                </a:solidFill>
              </a:rPr>
              <a:t>..</a:t>
            </a:r>
          </a:p>
          <a:p>
            <a:r>
              <a:rPr lang="ar-AE" b="1">
                <a:solidFill>
                  <a:srgbClr val="0000FF"/>
                </a:solidFill>
              </a:rPr>
              <a:t>ج- التغير في مكونات الغلاف الجوى..</a:t>
            </a:r>
            <a:r>
              <a:rPr lang="ar-JO"/>
              <a:t>	</a:t>
            </a:r>
            <a:r>
              <a:rPr lang="en-US"/>
              <a:t> </a:t>
            </a:r>
          </a:p>
        </p:txBody>
      </p:sp>
      <p:sp>
        <p:nvSpPr>
          <p:cNvPr id="14" name="Rectangle 13"/>
          <p:cNvSpPr/>
          <p:nvPr/>
        </p:nvSpPr>
        <p:spPr>
          <a:xfrm>
            <a:off x="5786438" y="3857625"/>
            <a:ext cx="1928812" cy="571500"/>
          </a:xfrm>
          <a:prstGeom prst="rect">
            <a:avLst/>
          </a:prstGeom>
          <a:noFill/>
          <a:ln>
            <a:noFill/>
          </a:ln>
          <a:effectLst/>
        </p:spPr>
        <p:style>
          <a:lnRef idx="3">
            <a:schemeClr val="lt1"/>
          </a:lnRef>
          <a:fillRef idx="1">
            <a:schemeClr val="accent3"/>
          </a:fillRef>
          <a:effectRef idx="1">
            <a:schemeClr val="accent3"/>
          </a:effectRef>
          <a:fontRef idx="minor">
            <a:schemeClr val="lt1"/>
          </a:fontRef>
        </p:style>
        <p:txBody>
          <a:bodyPr rtlCol="1" anchor="ctr"/>
          <a:lstStyle/>
          <a:p>
            <a:pPr algn="ctr">
              <a:defRPr/>
            </a:pPr>
            <a:r>
              <a:rPr lang="ar-JO" b="1" dirty="0">
                <a:solidFill>
                  <a:schemeClr val="tx2"/>
                </a:solidFill>
              </a:rPr>
              <a:t>ثانيا: </a:t>
            </a:r>
            <a:r>
              <a:rPr lang="ar-JO" sz="2400" b="1" dirty="0">
                <a:solidFill>
                  <a:schemeClr val="tx2"/>
                </a:solidFill>
              </a:rPr>
              <a:t>غير طبيعية:</a:t>
            </a:r>
            <a:endParaRPr lang="en-US" sz="2400" b="1" dirty="0">
              <a:solidFill>
                <a:schemeClr val="tx2"/>
              </a:solidFill>
            </a:endParaRPr>
          </a:p>
          <a:p>
            <a:pPr algn="ctr">
              <a:defRPr/>
            </a:pPr>
            <a:endParaRPr lang="ar-AE" dirty="0"/>
          </a:p>
        </p:txBody>
      </p:sp>
      <p:sp>
        <p:nvSpPr>
          <p:cNvPr id="15" name="Rectangle 14"/>
          <p:cNvSpPr>
            <a:spLocks noChangeArrowheads="1"/>
          </p:cNvSpPr>
          <p:nvPr/>
        </p:nvSpPr>
        <p:spPr bwMode="auto">
          <a:xfrm>
            <a:off x="1714500" y="4214813"/>
            <a:ext cx="6246813" cy="1754187"/>
          </a:xfrm>
          <a:prstGeom prst="rect">
            <a:avLst/>
          </a:prstGeom>
          <a:noFill/>
          <a:ln w="9525">
            <a:noFill/>
            <a:miter lim="800000"/>
            <a:headEnd/>
            <a:tailEnd/>
          </a:ln>
        </p:spPr>
        <p:txBody>
          <a:bodyPr>
            <a:spAutoFit/>
          </a:bodyPr>
          <a:lstStyle/>
          <a:p>
            <a:r>
              <a:rPr lang="ar-JO" b="1" dirty="0">
                <a:latin typeface="Arial Unicode MS" pitchFamily="34" charset="-128"/>
                <a:ea typeface="Arial Unicode MS" pitchFamily="34" charset="-128"/>
                <a:cs typeface="Arial Unicode MS" pitchFamily="34" charset="-128"/>
              </a:rPr>
              <a:t>وهي ناتجة من النشاطات </a:t>
            </a:r>
            <a:r>
              <a:rPr lang="ar-JO" b="1" dirty="0" err="1">
                <a:latin typeface="Arial Unicode MS" pitchFamily="34" charset="-128"/>
                <a:ea typeface="Arial Unicode MS" pitchFamily="34" charset="-128"/>
                <a:cs typeface="Arial Unicode MS" pitchFamily="34" charset="-128"/>
              </a:rPr>
              <a:t>الانسانية</a:t>
            </a:r>
            <a:r>
              <a:rPr lang="ar-JO" b="1" dirty="0">
                <a:latin typeface="Arial Unicode MS" pitchFamily="34" charset="-128"/>
                <a:ea typeface="Arial Unicode MS" pitchFamily="34" charset="-128"/>
                <a:cs typeface="Arial Unicode MS" pitchFamily="34" charset="-128"/>
              </a:rPr>
              <a:t> المختلفة مثل</a:t>
            </a:r>
            <a:r>
              <a:rPr lang="ar-AE" b="1" dirty="0">
                <a:latin typeface="Arial Unicode MS" pitchFamily="34" charset="-128"/>
                <a:ea typeface="Arial Unicode MS" pitchFamily="34" charset="-128"/>
                <a:cs typeface="Arial Unicode MS" pitchFamily="34" charset="-128"/>
              </a:rPr>
              <a:t>:-</a:t>
            </a:r>
          </a:p>
          <a:p>
            <a:endParaRPr lang="ar-AE" b="1" dirty="0">
              <a:latin typeface="Arial Unicode MS" pitchFamily="34" charset="-128"/>
              <a:ea typeface="Arial Unicode MS" pitchFamily="34" charset="-128"/>
              <a:cs typeface="Arial Unicode MS" pitchFamily="34" charset="-128"/>
            </a:endParaRPr>
          </a:p>
          <a:p>
            <a:pPr>
              <a:buFontTx/>
              <a:buAutoNum type="arabic1Minus"/>
            </a:pPr>
            <a:r>
              <a:rPr lang="ar-AE" b="1" dirty="0">
                <a:solidFill>
                  <a:srgbClr val="0000FF"/>
                </a:solidFill>
                <a:latin typeface="Arial Unicode MS" pitchFamily="34" charset="-128"/>
                <a:ea typeface="Arial Unicode MS" pitchFamily="34" charset="-128"/>
                <a:cs typeface="Arial Unicode MS" pitchFamily="34" charset="-128"/>
              </a:rPr>
              <a:t>قطع </a:t>
            </a:r>
            <a:r>
              <a:rPr lang="ar-AE" b="1" dirty="0" err="1">
                <a:solidFill>
                  <a:srgbClr val="0000FF"/>
                </a:solidFill>
                <a:latin typeface="Arial Unicode MS" pitchFamily="34" charset="-128"/>
                <a:ea typeface="Arial Unicode MS" pitchFamily="34" charset="-128"/>
                <a:cs typeface="Arial Unicode MS" pitchFamily="34" charset="-128"/>
              </a:rPr>
              <a:t>الاعشاب</a:t>
            </a:r>
            <a:r>
              <a:rPr lang="ar-AE" b="1" dirty="0">
                <a:solidFill>
                  <a:srgbClr val="0000FF"/>
                </a:solidFill>
                <a:latin typeface="Arial Unicode MS" pitchFamily="34" charset="-128"/>
                <a:ea typeface="Arial Unicode MS" pitchFamily="34" charset="-128"/>
                <a:cs typeface="Arial Unicode MS" pitchFamily="34" charset="-128"/>
              </a:rPr>
              <a:t> و إزالة الغابات..</a:t>
            </a:r>
          </a:p>
          <a:p>
            <a:pPr>
              <a:buFontTx/>
              <a:buAutoNum type="arabic1Minus"/>
            </a:pPr>
            <a:r>
              <a:rPr lang="ar-AE" b="1" dirty="0">
                <a:solidFill>
                  <a:srgbClr val="0000FF"/>
                </a:solidFill>
                <a:latin typeface="Arial Unicode MS" pitchFamily="34" charset="-128"/>
                <a:ea typeface="Arial Unicode MS" pitchFamily="34" charset="-128"/>
                <a:cs typeface="Arial Unicode MS" pitchFamily="34" charset="-128"/>
              </a:rPr>
              <a:t>استعمال </a:t>
            </a:r>
            <a:r>
              <a:rPr lang="ar-AE" b="1" dirty="0" err="1">
                <a:solidFill>
                  <a:srgbClr val="0000FF"/>
                </a:solidFill>
                <a:latin typeface="Arial Unicode MS" pitchFamily="34" charset="-128"/>
                <a:ea typeface="Arial Unicode MS" pitchFamily="34" charset="-128"/>
                <a:cs typeface="Arial Unicode MS" pitchFamily="34" charset="-128"/>
              </a:rPr>
              <a:t>الانسان</a:t>
            </a:r>
            <a:r>
              <a:rPr lang="ar-AE" b="1" dirty="0">
                <a:solidFill>
                  <a:srgbClr val="0000FF"/>
                </a:solidFill>
                <a:latin typeface="Arial Unicode MS" pitchFamily="34" charset="-128"/>
                <a:ea typeface="Arial Unicode MS" pitchFamily="34" charset="-128"/>
                <a:cs typeface="Arial Unicode MS" pitchFamily="34" charset="-128"/>
              </a:rPr>
              <a:t> للطاقة ..</a:t>
            </a:r>
          </a:p>
          <a:p>
            <a:r>
              <a:rPr lang="ar-JO" b="1" dirty="0">
                <a:solidFill>
                  <a:srgbClr val="0000FF"/>
                </a:solidFill>
              </a:rPr>
              <a:t>ج- استعمال </a:t>
            </a:r>
            <a:r>
              <a:rPr lang="ar-JO" b="1" dirty="0" err="1">
                <a:solidFill>
                  <a:srgbClr val="0000FF"/>
                </a:solidFill>
              </a:rPr>
              <a:t>الانسان</a:t>
            </a:r>
            <a:r>
              <a:rPr lang="ar-JO" b="1" dirty="0">
                <a:solidFill>
                  <a:srgbClr val="0000FF"/>
                </a:solidFill>
              </a:rPr>
              <a:t> للوقود </a:t>
            </a:r>
            <a:r>
              <a:rPr lang="ar-JO" b="1" dirty="0" err="1">
                <a:solidFill>
                  <a:srgbClr val="0000FF"/>
                </a:solidFill>
              </a:rPr>
              <a:t>الاحفوري</a:t>
            </a:r>
            <a:r>
              <a:rPr lang="ar-JO" b="1" dirty="0">
                <a:solidFill>
                  <a:srgbClr val="0000FF"/>
                </a:solidFill>
              </a:rPr>
              <a:t> "نفط, فحم, غاز" وهذا يؤدي إلى زيادة ثاني أكسيد الكربون في الجو وهذا يؤدي إلى زيادة درجة حرارة الجو</a:t>
            </a:r>
            <a:r>
              <a:rPr lang="ar-AE" b="1" dirty="0">
                <a:solidFill>
                  <a:srgbClr val="0000FF"/>
                </a:solidFill>
              </a:rPr>
              <a:t>..</a:t>
            </a:r>
            <a:r>
              <a:rPr lang="ar-JO" b="1" dirty="0">
                <a:solidFill>
                  <a:srgbClr val="0000FF"/>
                </a:solidFill>
              </a:rPr>
              <a:t> </a:t>
            </a:r>
            <a:endParaRPr lang="ar-AE" b="1" dirty="0">
              <a:solidFill>
                <a:srgbClr val="0000FF"/>
              </a:solidFill>
              <a:latin typeface="Arial Unicode MS" pitchFamily="34" charset="-128"/>
              <a:ea typeface="Arial Unicode MS" pitchFamily="34" charset="-128"/>
              <a:cs typeface="Arial Unicode MS" pitchFamily="34" charset="-128"/>
            </a:endParaRPr>
          </a:p>
        </p:txBody>
      </p:sp>
      <p:pic>
        <p:nvPicPr>
          <p:cNvPr id="7182" name="Picture 15" descr="C:\Users\user\Desktop\010188.jpg"/>
          <p:cNvPicPr>
            <a:picLocks noChangeAspect="1" noChangeArrowheads="1"/>
          </p:cNvPicPr>
          <p:nvPr/>
        </p:nvPicPr>
        <p:blipFill>
          <a:blip r:embed="rId2"/>
          <a:srcRect/>
          <a:stretch>
            <a:fillRect/>
          </a:stretch>
        </p:blipFill>
        <p:spPr bwMode="auto">
          <a:xfrm>
            <a:off x="214313" y="1000125"/>
            <a:ext cx="2143125" cy="1571625"/>
          </a:xfrm>
          <a:prstGeom prst="rect">
            <a:avLst/>
          </a:prstGeom>
          <a:noFill/>
          <a:ln w="9525">
            <a:noFill/>
            <a:miter lim="800000"/>
            <a:headEnd/>
            <a:tailEnd/>
          </a:ln>
        </p:spPr>
      </p:pic>
      <p:grpSp>
        <p:nvGrpSpPr>
          <p:cNvPr id="2" name="Group 18"/>
          <p:cNvGrpSpPr>
            <a:grpSpLocks/>
          </p:cNvGrpSpPr>
          <p:nvPr/>
        </p:nvGrpSpPr>
        <p:grpSpPr bwMode="auto">
          <a:xfrm>
            <a:off x="0" y="2143125"/>
            <a:ext cx="3571875" cy="3071813"/>
            <a:chOff x="0" y="2143116"/>
            <a:chExt cx="3571868" cy="3071834"/>
          </a:xfrm>
        </p:grpSpPr>
        <p:pic>
          <p:nvPicPr>
            <p:cNvPr id="7178" name="Picture 16" descr="C:\Users\user\Desktop\DZCAU3VXJKCAGIC87TCAS394O3CAWFG76CCAQD4PD6CA16CZQ6CA8Q3UBQCACMP3KOCAMD17IFCAYNE87QCAXIBPIQCAI5OAJ8CA428GLJCAKZS0IBCADJM9X2CAMZ1JR0CAPW7RWQCAW4T67NCACG080G.jpg"/>
            <p:cNvPicPr>
              <a:picLocks noChangeAspect="1" noChangeArrowheads="1"/>
            </p:cNvPicPr>
            <p:nvPr/>
          </p:nvPicPr>
          <p:blipFill>
            <a:blip r:embed="rId3"/>
            <a:srcRect/>
            <a:stretch>
              <a:fillRect/>
            </a:stretch>
          </p:blipFill>
          <p:spPr bwMode="auto">
            <a:xfrm>
              <a:off x="1428728" y="2143116"/>
              <a:ext cx="2143140" cy="1571636"/>
            </a:xfrm>
            <a:prstGeom prst="rect">
              <a:avLst/>
            </a:prstGeom>
            <a:noFill/>
            <a:ln w="9525">
              <a:noFill/>
              <a:miter lim="800000"/>
              <a:headEnd/>
              <a:tailEnd/>
            </a:ln>
          </p:spPr>
        </p:pic>
        <p:pic>
          <p:nvPicPr>
            <p:cNvPr id="7179" name="Picture 17" descr="C:\Users\user\Desktop\OHCAZPEOCUCAZ0VD01CAAD1IAXCAR21UXFCAO43W2ICAHIUSYZCA0FIY35CAGB45J6CA16GFUZCARRRPA1CACHQ5LZCAW0OW16CAJ7C8W1CAV76SO9CAEVV3PRCAO8IKV3CA0ZDI2UCA947C60CAXBPOPG.jpg"/>
            <p:cNvPicPr>
              <a:picLocks noChangeAspect="1" noChangeArrowheads="1"/>
            </p:cNvPicPr>
            <p:nvPr/>
          </p:nvPicPr>
          <p:blipFill>
            <a:blip r:embed="rId4"/>
            <a:srcRect/>
            <a:stretch>
              <a:fillRect/>
            </a:stretch>
          </p:blipFill>
          <p:spPr bwMode="auto">
            <a:xfrm>
              <a:off x="0" y="3643314"/>
              <a:ext cx="2143140" cy="1571636"/>
            </a:xfrm>
            <a:prstGeom prst="rect">
              <a:avLst/>
            </a:prstGeom>
            <a:noFill/>
            <a:ln w="9525">
              <a:noFill/>
              <a:miter lim="800000"/>
              <a:headEnd/>
              <a:tailEnd/>
            </a:ln>
          </p:spPr>
        </p:pic>
      </p:gr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7182"/>
                                        </p:tgtEl>
                                        <p:attrNameLst>
                                          <p:attrName>style.visibility</p:attrName>
                                        </p:attrNameLst>
                                      </p:cBhvr>
                                      <p:to>
                                        <p:strVal val="visible"/>
                                      </p:to>
                                    </p:set>
                                    <p:anim calcmode="lin" valueType="num">
                                      <p:cBhvr>
                                        <p:cTn id="7" dur="2500" decel="50000" fill="hold">
                                          <p:stCondLst>
                                            <p:cond delay="0"/>
                                          </p:stCondLst>
                                        </p:cTn>
                                        <p:tgtEl>
                                          <p:spTgt spid="7182"/>
                                        </p:tgtEl>
                                        <p:attrNameLst>
                                          <p:attrName>style.rotation</p:attrName>
                                        </p:attrNameLst>
                                      </p:cBhvr>
                                      <p:tavLst>
                                        <p:tav tm="0">
                                          <p:val>
                                            <p:fltVal val="-90"/>
                                          </p:val>
                                        </p:tav>
                                        <p:tav tm="100000">
                                          <p:val>
                                            <p:fltVal val="0"/>
                                          </p:val>
                                        </p:tav>
                                      </p:tavLst>
                                    </p:anim>
                                    <p:anim calcmode="lin" valueType="num">
                                      <p:cBhvr>
                                        <p:cTn id="8" dur="2500" decel="50000" fill="hold">
                                          <p:stCondLst>
                                            <p:cond delay="0"/>
                                          </p:stCondLst>
                                        </p:cTn>
                                        <p:tgtEl>
                                          <p:spTgt spid="7182"/>
                                        </p:tgtEl>
                                        <p:attrNameLst>
                                          <p:attrName>ppt_w</p:attrName>
                                        </p:attrNameLst>
                                      </p:cBhvr>
                                      <p:tavLst>
                                        <p:tav tm="0">
                                          <p:val>
                                            <p:strVal val="#ppt_w"/>
                                          </p:val>
                                        </p:tav>
                                        <p:tav tm="100000">
                                          <p:val>
                                            <p:strVal val="#ppt_w*.05"/>
                                          </p:val>
                                        </p:tav>
                                      </p:tavLst>
                                    </p:anim>
                                    <p:anim calcmode="lin" valueType="num">
                                      <p:cBhvr>
                                        <p:cTn id="9" dur="2500" accel="50000" fill="hold">
                                          <p:stCondLst>
                                            <p:cond delay="2500"/>
                                          </p:stCondLst>
                                        </p:cTn>
                                        <p:tgtEl>
                                          <p:spTgt spid="7182"/>
                                        </p:tgtEl>
                                        <p:attrNameLst>
                                          <p:attrName>ppt_w</p:attrName>
                                        </p:attrNameLst>
                                      </p:cBhvr>
                                      <p:tavLst>
                                        <p:tav tm="0">
                                          <p:val>
                                            <p:strVal val="#ppt_w*.05"/>
                                          </p:val>
                                        </p:tav>
                                        <p:tav tm="100000">
                                          <p:val>
                                            <p:strVal val="#ppt_w"/>
                                          </p:val>
                                        </p:tav>
                                      </p:tavLst>
                                    </p:anim>
                                    <p:anim calcmode="lin" valueType="num">
                                      <p:cBhvr>
                                        <p:cTn id="10" dur="5000" fill="hold"/>
                                        <p:tgtEl>
                                          <p:spTgt spid="7182"/>
                                        </p:tgtEl>
                                        <p:attrNameLst>
                                          <p:attrName>ppt_h</p:attrName>
                                        </p:attrNameLst>
                                      </p:cBhvr>
                                      <p:tavLst>
                                        <p:tav tm="0">
                                          <p:val>
                                            <p:strVal val="#ppt_h"/>
                                          </p:val>
                                        </p:tav>
                                        <p:tav tm="100000">
                                          <p:val>
                                            <p:strVal val="#ppt_h"/>
                                          </p:val>
                                        </p:tav>
                                      </p:tavLst>
                                    </p:anim>
                                    <p:anim calcmode="lin" valueType="num">
                                      <p:cBhvr>
                                        <p:cTn id="11" dur="2500" decel="50000" fill="hold">
                                          <p:stCondLst>
                                            <p:cond delay="0"/>
                                          </p:stCondLst>
                                        </p:cTn>
                                        <p:tgtEl>
                                          <p:spTgt spid="7182"/>
                                        </p:tgtEl>
                                        <p:attrNameLst>
                                          <p:attrName>ppt_x</p:attrName>
                                        </p:attrNameLst>
                                      </p:cBhvr>
                                      <p:tavLst>
                                        <p:tav tm="0">
                                          <p:val>
                                            <p:strVal val="#ppt_x+.4"/>
                                          </p:val>
                                        </p:tav>
                                        <p:tav tm="100000">
                                          <p:val>
                                            <p:strVal val="#ppt_x"/>
                                          </p:val>
                                        </p:tav>
                                      </p:tavLst>
                                    </p:anim>
                                    <p:anim calcmode="lin" valueType="num">
                                      <p:cBhvr>
                                        <p:cTn id="12" dur="2500" decel="50000" fill="hold">
                                          <p:stCondLst>
                                            <p:cond delay="0"/>
                                          </p:stCondLst>
                                        </p:cTn>
                                        <p:tgtEl>
                                          <p:spTgt spid="7182"/>
                                        </p:tgtEl>
                                        <p:attrNameLst>
                                          <p:attrName>ppt_y</p:attrName>
                                        </p:attrNameLst>
                                      </p:cBhvr>
                                      <p:tavLst>
                                        <p:tav tm="0">
                                          <p:val>
                                            <p:strVal val="#ppt_y-.2"/>
                                          </p:val>
                                        </p:tav>
                                        <p:tav tm="100000">
                                          <p:val>
                                            <p:strVal val="#ppt_y+.1"/>
                                          </p:val>
                                        </p:tav>
                                      </p:tavLst>
                                    </p:anim>
                                    <p:anim calcmode="lin" valueType="num">
                                      <p:cBhvr>
                                        <p:cTn id="13" dur="2500" accel="50000" fill="hold">
                                          <p:stCondLst>
                                            <p:cond delay="2500"/>
                                          </p:stCondLst>
                                        </p:cTn>
                                        <p:tgtEl>
                                          <p:spTgt spid="7182"/>
                                        </p:tgtEl>
                                        <p:attrNameLst>
                                          <p:attrName>ppt_y</p:attrName>
                                        </p:attrNameLst>
                                      </p:cBhvr>
                                      <p:tavLst>
                                        <p:tav tm="0">
                                          <p:val>
                                            <p:strVal val="#ppt_y+.1"/>
                                          </p:val>
                                        </p:tav>
                                        <p:tav tm="100000">
                                          <p:val>
                                            <p:strVal val="#ppt_y"/>
                                          </p:val>
                                        </p:tav>
                                      </p:tavLst>
                                    </p:anim>
                                    <p:animEffect transition="in" filter="fade">
                                      <p:cBhvr>
                                        <p:cTn id="14" dur="5000" decel="50000">
                                          <p:stCondLst>
                                            <p:cond delay="0"/>
                                          </p:stCondLst>
                                        </p:cTn>
                                        <p:tgtEl>
                                          <p:spTgt spid="7182"/>
                                        </p:tgtEl>
                                      </p:cBhvr>
                                    </p:animEffect>
                                  </p:childTnLst>
                                </p:cTn>
                              </p:par>
                              <p:par>
                                <p:cTn id="15" presetID="25"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2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18" dur="2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19" dur="2500" accel="50000" fill="hold">
                                          <p:stCondLst>
                                            <p:cond delay="2500"/>
                                          </p:stCondLst>
                                        </p:cTn>
                                        <p:tgtEl>
                                          <p:spTgt spid="2"/>
                                        </p:tgtEl>
                                        <p:attrNameLst>
                                          <p:attrName>ppt_w</p:attrName>
                                        </p:attrNameLst>
                                      </p:cBhvr>
                                      <p:tavLst>
                                        <p:tav tm="0">
                                          <p:val>
                                            <p:strVal val="#ppt_w*.05"/>
                                          </p:val>
                                        </p:tav>
                                        <p:tav tm="100000">
                                          <p:val>
                                            <p:strVal val="#ppt_w"/>
                                          </p:val>
                                        </p:tav>
                                      </p:tavLst>
                                    </p:anim>
                                    <p:anim calcmode="lin" valueType="num">
                                      <p:cBhvr>
                                        <p:cTn id="20" dur="5000" fill="hold"/>
                                        <p:tgtEl>
                                          <p:spTgt spid="2"/>
                                        </p:tgtEl>
                                        <p:attrNameLst>
                                          <p:attrName>ppt_h</p:attrName>
                                        </p:attrNameLst>
                                      </p:cBhvr>
                                      <p:tavLst>
                                        <p:tav tm="0">
                                          <p:val>
                                            <p:strVal val="#ppt_h"/>
                                          </p:val>
                                        </p:tav>
                                        <p:tav tm="100000">
                                          <p:val>
                                            <p:strVal val="#ppt_h"/>
                                          </p:val>
                                        </p:tav>
                                      </p:tavLst>
                                    </p:anim>
                                    <p:anim calcmode="lin" valueType="num">
                                      <p:cBhvr>
                                        <p:cTn id="21" dur="2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22" dur="2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23" dur="2500" accel="50000" fill="hold">
                                          <p:stCondLst>
                                            <p:cond delay="2500"/>
                                          </p:stCondLst>
                                        </p:cTn>
                                        <p:tgtEl>
                                          <p:spTgt spid="2"/>
                                        </p:tgtEl>
                                        <p:attrNameLst>
                                          <p:attrName>ppt_y</p:attrName>
                                        </p:attrNameLst>
                                      </p:cBhvr>
                                      <p:tavLst>
                                        <p:tav tm="0">
                                          <p:val>
                                            <p:strVal val="#ppt_y+.1"/>
                                          </p:val>
                                        </p:tav>
                                        <p:tav tm="100000">
                                          <p:val>
                                            <p:strVal val="#ppt_y"/>
                                          </p:val>
                                        </p:tav>
                                      </p:tavLst>
                                    </p:anim>
                                    <p:animEffect transition="in" filter="fade">
                                      <p:cBhvr>
                                        <p:cTn id="24" dur="5000" decel="50000">
                                          <p:stCondLst>
                                            <p:cond delay="0"/>
                                          </p:stCondLst>
                                        </p:cTn>
                                        <p:tgtEl>
                                          <p:spTgt spid="2"/>
                                        </p:tgtEl>
                                      </p:cBhvr>
                                    </p:animEffect>
                                  </p:childTnLst>
                                </p:cTn>
                              </p:par>
                            </p:childTnLst>
                          </p:cTn>
                        </p:par>
                      </p:childTnLst>
                    </p:cTn>
                  </p:par>
                  <p:par>
                    <p:cTn id="25" fill="hold">
                      <p:stCondLst>
                        <p:cond delay="indefinite"/>
                      </p:stCondLst>
                      <p:childTnLst>
                        <p:par>
                          <p:cTn id="26" fill="hold">
                            <p:stCondLst>
                              <p:cond delay="0"/>
                            </p:stCondLst>
                            <p:childTnLst>
                              <p:par>
                                <p:cTn id="27" presetID="27" presetClass="entr" presetSubtype="0" fill="hold" nodeType="clickEffect">
                                  <p:stCondLst>
                                    <p:cond delay="0"/>
                                  </p:stCondLst>
                                  <p:iterate type="lt">
                                    <p:tmPct val="50000"/>
                                  </p:iterate>
                                  <p:childTnLst>
                                    <p:set>
                                      <p:cBhvr>
                                        <p:cTn id="28" dur="1" fill="hold">
                                          <p:stCondLst>
                                            <p:cond delay="0"/>
                                          </p:stCondLst>
                                        </p:cTn>
                                        <p:tgtEl>
                                          <p:spTgt spid="7171">
                                            <p:txEl>
                                              <p:pRg st="0" end="0"/>
                                            </p:txEl>
                                          </p:spTgt>
                                        </p:tgtEl>
                                        <p:attrNameLst>
                                          <p:attrName>style.visibility</p:attrName>
                                        </p:attrNameLst>
                                      </p:cBhvr>
                                      <p:to>
                                        <p:strVal val="visible"/>
                                      </p:to>
                                    </p:set>
                                    <p:anim calcmode="discrete" valueType="clr">
                                      <p:cBhvr override="childStyle">
                                        <p:cTn id="29" dur="80"/>
                                        <p:tgtEl>
                                          <p:spTgt spid="717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7171">
                                            <p:txEl>
                                              <p:pRg st="0" end="0"/>
                                            </p:txEl>
                                          </p:spTgt>
                                        </p:tgtEl>
                                        <p:attrNameLst>
                                          <p:attrName>fillcolor</p:attrName>
                                        </p:attrNameLst>
                                      </p:cBhvr>
                                      <p:tavLst>
                                        <p:tav tm="0">
                                          <p:val>
                                            <p:clrVal>
                                              <a:schemeClr val="accent2"/>
                                            </p:clrVal>
                                          </p:val>
                                        </p:tav>
                                        <p:tav tm="50000">
                                          <p:val>
                                            <p:clrVal>
                                              <a:schemeClr val="hlink"/>
                                            </p:clrVal>
                                          </p:val>
                                        </p:tav>
                                      </p:tavLst>
                                    </p:anim>
                                    <p:set>
                                      <p:cBhvr>
                                        <p:cTn id="31" dur="80"/>
                                        <p:tgtEl>
                                          <p:spTgt spid="7171">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ChangeArrowheads="1"/>
          </p:cNvSpPr>
          <p:nvPr/>
        </p:nvSpPr>
        <p:spPr bwMode="auto">
          <a:xfrm>
            <a:off x="928688" y="214313"/>
            <a:ext cx="6715125" cy="584200"/>
          </a:xfrm>
          <a:prstGeom prst="rect">
            <a:avLst/>
          </a:prstGeom>
          <a:noFill/>
          <a:ln w="9525">
            <a:noFill/>
            <a:miter lim="800000"/>
            <a:headEnd/>
            <a:tailEnd/>
          </a:ln>
        </p:spPr>
        <p:txBody>
          <a:bodyPr>
            <a:spAutoFit/>
          </a:bodyPr>
          <a:lstStyle/>
          <a:p>
            <a:r>
              <a:rPr lang="ar-AE" sz="3200" b="1">
                <a:solidFill>
                  <a:srgbClr val="C7CB25"/>
                </a:solidFill>
                <a:cs typeface="AL-Battar Outline" pitchFamily="2" charset="-78"/>
              </a:rPr>
              <a:t>آثـــار الظاهرة المتوقع حدوثها عن تزايد الظاهرة</a:t>
            </a:r>
            <a:endParaRPr lang="ar-AE" sz="3200">
              <a:solidFill>
                <a:srgbClr val="C7CB25"/>
              </a:solidFill>
              <a:cs typeface="AL-Battar Outline" pitchFamily="2" charset="-78"/>
            </a:endParaRPr>
          </a:p>
        </p:txBody>
      </p:sp>
      <p:sp>
        <p:nvSpPr>
          <p:cNvPr id="3" name="Rectangle 2"/>
          <p:cNvSpPr/>
          <p:nvPr/>
        </p:nvSpPr>
        <p:spPr>
          <a:xfrm>
            <a:off x="857250" y="1285875"/>
            <a:ext cx="7215188" cy="2800350"/>
          </a:xfrm>
          <a:prstGeom prst="rect">
            <a:avLst/>
          </a:prstGeom>
        </p:spPr>
        <p:txBody>
          <a:bodyPr>
            <a:spAutoFit/>
          </a:bodyPr>
          <a:lstStyle/>
          <a:p>
            <a:pPr>
              <a:defRPr/>
            </a:pPr>
            <a:r>
              <a:rPr lang="ar-AE" sz="2800" b="1" dirty="0">
                <a:solidFill>
                  <a:schemeClr val="accent1">
                    <a:lumMod val="50000"/>
                  </a:schemeClr>
                </a:solidFill>
              </a:rPr>
              <a:t>قد يُحدث إزدياد هذه الظاهرة إلى ذوبـــان الجليد الموجود بالقطبين وغرق المناطق الســـاحلية بالعالم حيث انه يتوقع إرتفـــاع مستوى البحر 48 ســم وتصحر مساحات شــاسعة من الأرض . وإنتشار من 50 - 80 مليون بعوضة التى تحمل مرض الملاريا إلى مناطق متفرقة من أنحاء العالم . </a:t>
            </a:r>
            <a:r>
              <a:rPr lang="ar-AE" b="1" dirty="0"/>
              <a:t/>
            </a:r>
            <a:br>
              <a:rPr lang="ar-AE" b="1" dirty="0"/>
            </a:br>
            <a:r>
              <a:rPr lang="ar-AE" b="1" dirty="0"/>
              <a:t/>
            </a:r>
            <a:br>
              <a:rPr lang="ar-AE" b="1" dirty="0"/>
            </a:br>
            <a:endParaRPr lang="ar-AE" dirty="0"/>
          </a:p>
        </p:txBody>
      </p:sp>
      <p:pic>
        <p:nvPicPr>
          <p:cNvPr id="8196" name="Picture 3" descr="C:\Users\user\Desktop\37005762xt3.jpg"/>
          <p:cNvPicPr>
            <a:picLocks noChangeAspect="1" noChangeArrowheads="1"/>
          </p:cNvPicPr>
          <p:nvPr/>
        </p:nvPicPr>
        <p:blipFill>
          <a:blip r:embed="rId2"/>
          <a:srcRect/>
          <a:stretch>
            <a:fillRect/>
          </a:stretch>
        </p:blipFill>
        <p:spPr bwMode="auto">
          <a:xfrm rot="-910923">
            <a:off x="5156200" y="3979863"/>
            <a:ext cx="2857500" cy="2112962"/>
          </a:xfrm>
          <a:prstGeom prst="rect">
            <a:avLst/>
          </a:prstGeom>
          <a:noFill/>
          <a:ln w="9525">
            <a:noFill/>
            <a:miter lim="800000"/>
            <a:headEnd/>
            <a:tailEnd/>
          </a:ln>
        </p:spPr>
      </p:pic>
      <p:pic>
        <p:nvPicPr>
          <p:cNvPr id="8197" name="Picture 4" descr="C:\Users\user\Desktop\2beb501f97zw0.jpg"/>
          <p:cNvPicPr>
            <a:picLocks noChangeAspect="1" noChangeArrowheads="1"/>
          </p:cNvPicPr>
          <p:nvPr/>
        </p:nvPicPr>
        <p:blipFill>
          <a:blip r:embed="rId3"/>
          <a:srcRect/>
          <a:stretch>
            <a:fillRect/>
          </a:stretch>
        </p:blipFill>
        <p:spPr bwMode="auto">
          <a:xfrm rot="1013269">
            <a:off x="1785938" y="4000500"/>
            <a:ext cx="2928937" cy="2165350"/>
          </a:xfrm>
          <a:prstGeom prst="rect">
            <a:avLst/>
          </a:prstGeom>
          <a:noFill/>
          <a:ln w="9525">
            <a:noFill/>
            <a:miter lim="800000"/>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0" fill="hold"/>
                                        <p:tgtEl>
                                          <p:spTgt spid="8194"/>
                                        </p:tgtEl>
                                        <p:attrNameLst>
                                          <p:attrName>ppt_x</p:attrName>
                                        </p:attrNameLst>
                                      </p:cBhvr>
                                      <p:tavLst>
                                        <p:tav tm="0">
                                          <p:val>
                                            <p:strVal val="#ppt_x"/>
                                          </p:val>
                                        </p:tav>
                                        <p:tav tm="100000">
                                          <p:val>
                                            <p:strVal val="#ppt_x"/>
                                          </p:val>
                                        </p:tav>
                                      </p:tavLst>
                                    </p:anim>
                                    <p:anim calcmode="lin" valueType="num">
                                      <p:cBhvr additive="base">
                                        <p:cTn id="8" dur="5000" fill="hold"/>
                                        <p:tgtEl>
                                          <p:spTgt spid="81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5"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3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3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3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6" dur="3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54" presetClass="entr" presetSubtype="0" accel="100000" fill="hold" nodeType="clickEffect">
                                  <p:stCondLst>
                                    <p:cond delay="0"/>
                                  </p:stCondLst>
                                  <p:childTnLst>
                                    <p:set>
                                      <p:cBhvr>
                                        <p:cTn id="20" dur="1" fill="hold">
                                          <p:stCondLst>
                                            <p:cond delay="0"/>
                                          </p:stCondLst>
                                        </p:cTn>
                                        <p:tgtEl>
                                          <p:spTgt spid="8196"/>
                                        </p:tgtEl>
                                        <p:attrNameLst>
                                          <p:attrName>style.visibility</p:attrName>
                                        </p:attrNameLst>
                                      </p:cBhvr>
                                      <p:to>
                                        <p:strVal val="visible"/>
                                      </p:to>
                                    </p:set>
                                    <p:anim calcmode="lin" valueType="num">
                                      <p:cBhvr>
                                        <p:cTn id="21" dur="3000" fill="hold"/>
                                        <p:tgtEl>
                                          <p:spTgt spid="8196"/>
                                        </p:tgtEl>
                                        <p:attrNameLst>
                                          <p:attrName>ppt_w</p:attrName>
                                        </p:attrNameLst>
                                      </p:cBhvr>
                                      <p:tavLst>
                                        <p:tav tm="0">
                                          <p:val>
                                            <p:strVal val="#ppt_w*0.05"/>
                                          </p:val>
                                        </p:tav>
                                        <p:tav tm="100000">
                                          <p:val>
                                            <p:strVal val="#ppt_w"/>
                                          </p:val>
                                        </p:tav>
                                      </p:tavLst>
                                    </p:anim>
                                    <p:anim calcmode="lin" valueType="num">
                                      <p:cBhvr>
                                        <p:cTn id="22" dur="3000" fill="hold"/>
                                        <p:tgtEl>
                                          <p:spTgt spid="8196"/>
                                        </p:tgtEl>
                                        <p:attrNameLst>
                                          <p:attrName>ppt_h</p:attrName>
                                        </p:attrNameLst>
                                      </p:cBhvr>
                                      <p:tavLst>
                                        <p:tav tm="0">
                                          <p:val>
                                            <p:strVal val="#ppt_h"/>
                                          </p:val>
                                        </p:tav>
                                        <p:tav tm="100000">
                                          <p:val>
                                            <p:strVal val="#ppt_h"/>
                                          </p:val>
                                        </p:tav>
                                      </p:tavLst>
                                    </p:anim>
                                    <p:anim calcmode="lin" valueType="num">
                                      <p:cBhvr>
                                        <p:cTn id="23" dur="3000" fill="hold"/>
                                        <p:tgtEl>
                                          <p:spTgt spid="8196"/>
                                        </p:tgtEl>
                                        <p:attrNameLst>
                                          <p:attrName>ppt_x</p:attrName>
                                        </p:attrNameLst>
                                      </p:cBhvr>
                                      <p:tavLst>
                                        <p:tav tm="0">
                                          <p:val>
                                            <p:strVal val="#ppt_x-.2"/>
                                          </p:val>
                                        </p:tav>
                                        <p:tav tm="100000">
                                          <p:val>
                                            <p:strVal val="#ppt_x"/>
                                          </p:val>
                                        </p:tav>
                                      </p:tavLst>
                                    </p:anim>
                                    <p:anim calcmode="lin" valueType="num">
                                      <p:cBhvr>
                                        <p:cTn id="24" dur="3000" fill="hold"/>
                                        <p:tgtEl>
                                          <p:spTgt spid="8196"/>
                                        </p:tgtEl>
                                        <p:attrNameLst>
                                          <p:attrName>ppt_y</p:attrName>
                                        </p:attrNameLst>
                                      </p:cBhvr>
                                      <p:tavLst>
                                        <p:tav tm="0">
                                          <p:val>
                                            <p:strVal val="#ppt_y"/>
                                          </p:val>
                                        </p:tav>
                                        <p:tav tm="100000">
                                          <p:val>
                                            <p:strVal val="#ppt_y"/>
                                          </p:val>
                                        </p:tav>
                                      </p:tavLst>
                                    </p:anim>
                                    <p:animEffect transition="in" filter="fade">
                                      <p:cBhvr>
                                        <p:cTn id="25" dur="3000"/>
                                        <p:tgtEl>
                                          <p:spTgt spid="8196"/>
                                        </p:tgtEl>
                                      </p:cBhvr>
                                    </p:animEffect>
                                  </p:childTnLst>
                                </p:cTn>
                              </p:par>
                              <p:par>
                                <p:cTn id="26" presetID="54" presetClass="entr" presetSubtype="0" accel="100000" fill="hold" nodeType="withEffect">
                                  <p:stCondLst>
                                    <p:cond delay="0"/>
                                  </p:stCondLst>
                                  <p:childTnLst>
                                    <p:set>
                                      <p:cBhvr>
                                        <p:cTn id="27" dur="1" fill="hold">
                                          <p:stCondLst>
                                            <p:cond delay="0"/>
                                          </p:stCondLst>
                                        </p:cTn>
                                        <p:tgtEl>
                                          <p:spTgt spid="8197"/>
                                        </p:tgtEl>
                                        <p:attrNameLst>
                                          <p:attrName>style.visibility</p:attrName>
                                        </p:attrNameLst>
                                      </p:cBhvr>
                                      <p:to>
                                        <p:strVal val="visible"/>
                                      </p:to>
                                    </p:set>
                                    <p:anim calcmode="lin" valueType="num">
                                      <p:cBhvr>
                                        <p:cTn id="28" dur="3000" fill="hold"/>
                                        <p:tgtEl>
                                          <p:spTgt spid="8197"/>
                                        </p:tgtEl>
                                        <p:attrNameLst>
                                          <p:attrName>ppt_w</p:attrName>
                                        </p:attrNameLst>
                                      </p:cBhvr>
                                      <p:tavLst>
                                        <p:tav tm="0">
                                          <p:val>
                                            <p:strVal val="#ppt_w*0.05"/>
                                          </p:val>
                                        </p:tav>
                                        <p:tav tm="100000">
                                          <p:val>
                                            <p:strVal val="#ppt_w"/>
                                          </p:val>
                                        </p:tav>
                                      </p:tavLst>
                                    </p:anim>
                                    <p:anim calcmode="lin" valueType="num">
                                      <p:cBhvr>
                                        <p:cTn id="29" dur="3000" fill="hold"/>
                                        <p:tgtEl>
                                          <p:spTgt spid="8197"/>
                                        </p:tgtEl>
                                        <p:attrNameLst>
                                          <p:attrName>ppt_h</p:attrName>
                                        </p:attrNameLst>
                                      </p:cBhvr>
                                      <p:tavLst>
                                        <p:tav tm="0">
                                          <p:val>
                                            <p:strVal val="#ppt_h"/>
                                          </p:val>
                                        </p:tav>
                                        <p:tav tm="100000">
                                          <p:val>
                                            <p:strVal val="#ppt_h"/>
                                          </p:val>
                                        </p:tav>
                                      </p:tavLst>
                                    </p:anim>
                                    <p:anim calcmode="lin" valueType="num">
                                      <p:cBhvr>
                                        <p:cTn id="30" dur="3000" fill="hold"/>
                                        <p:tgtEl>
                                          <p:spTgt spid="8197"/>
                                        </p:tgtEl>
                                        <p:attrNameLst>
                                          <p:attrName>ppt_x</p:attrName>
                                        </p:attrNameLst>
                                      </p:cBhvr>
                                      <p:tavLst>
                                        <p:tav tm="0">
                                          <p:val>
                                            <p:strVal val="#ppt_x-.2"/>
                                          </p:val>
                                        </p:tav>
                                        <p:tav tm="100000">
                                          <p:val>
                                            <p:strVal val="#ppt_x"/>
                                          </p:val>
                                        </p:tav>
                                      </p:tavLst>
                                    </p:anim>
                                    <p:anim calcmode="lin" valueType="num">
                                      <p:cBhvr>
                                        <p:cTn id="31" dur="3000" fill="hold"/>
                                        <p:tgtEl>
                                          <p:spTgt spid="8197"/>
                                        </p:tgtEl>
                                        <p:attrNameLst>
                                          <p:attrName>ppt_y</p:attrName>
                                        </p:attrNameLst>
                                      </p:cBhvr>
                                      <p:tavLst>
                                        <p:tav tm="0">
                                          <p:val>
                                            <p:strVal val="#ppt_y"/>
                                          </p:val>
                                        </p:tav>
                                        <p:tav tm="100000">
                                          <p:val>
                                            <p:strVal val="#ppt_y"/>
                                          </p:val>
                                        </p:tav>
                                      </p:tavLst>
                                    </p:anim>
                                    <p:animEffect transition="in" filter="fade">
                                      <p:cBhvr>
                                        <p:cTn id="32" dur="3000"/>
                                        <p:tgtEl>
                                          <p:spTgt spid="8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ChangeArrowheads="1"/>
          </p:cNvSpPr>
          <p:nvPr/>
        </p:nvSpPr>
        <p:spPr bwMode="auto">
          <a:xfrm>
            <a:off x="3714750" y="285750"/>
            <a:ext cx="2500313" cy="923925"/>
          </a:xfrm>
          <a:prstGeom prst="rect">
            <a:avLst/>
          </a:prstGeom>
          <a:noFill/>
          <a:ln w="9525">
            <a:noFill/>
            <a:miter lim="800000"/>
            <a:headEnd/>
            <a:tailEnd/>
          </a:ln>
        </p:spPr>
        <p:txBody>
          <a:bodyPr>
            <a:spAutoFit/>
          </a:bodyPr>
          <a:lstStyle/>
          <a:p>
            <a:r>
              <a:rPr lang="ar-AE" sz="3600" b="1" dirty="0">
                <a:solidFill>
                  <a:srgbClr val="3333CC"/>
                </a:solidFill>
              </a:rPr>
              <a:t>الحلول المبدئية</a:t>
            </a:r>
            <a:r>
              <a:rPr lang="ar-AE" b="1" dirty="0"/>
              <a:t/>
            </a:r>
            <a:br>
              <a:rPr lang="ar-AE" b="1" dirty="0"/>
            </a:br>
            <a:endParaRPr lang="ar-AE" dirty="0"/>
          </a:p>
        </p:txBody>
      </p:sp>
      <p:sp>
        <p:nvSpPr>
          <p:cNvPr id="9219" name="Rectangle 2"/>
          <p:cNvSpPr>
            <a:spLocks noChangeArrowheads="1"/>
          </p:cNvSpPr>
          <p:nvPr/>
        </p:nvSpPr>
        <p:spPr bwMode="auto">
          <a:xfrm>
            <a:off x="214313" y="1714500"/>
            <a:ext cx="8429625" cy="4017963"/>
          </a:xfrm>
          <a:prstGeom prst="rect">
            <a:avLst/>
          </a:prstGeom>
          <a:noFill/>
          <a:ln w="9525">
            <a:noFill/>
            <a:miter lim="800000"/>
            <a:headEnd/>
            <a:tailEnd/>
          </a:ln>
        </p:spPr>
        <p:txBody>
          <a:bodyPr>
            <a:spAutoFit/>
          </a:bodyPr>
          <a:lstStyle/>
          <a:p>
            <a:r>
              <a:rPr lang="ar-AE" sz="2400" b="1" dirty="0"/>
              <a:t>- </a:t>
            </a:r>
            <a:r>
              <a:rPr lang="ar-AE" sz="2400" b="1" dirty="0">
                <a:solidFill>
                  <a:srgbClr val="009900"/>
                </a:solidFill>
              </a:rPr>
              <a:t>الاهتمام بالحدائق والتشجير وتوسيع مساحات الغابات عالمياً والحد من ظاهرة حرق الغابات .</a:t>
            </a:r>
            <a:r>
              <a:rPr lang="ar-AE" sz="2400" b="1" dirty="0"/>
              <a:t/>
            </a:r>
            <a:br>
              <a:rPr lang="ar-AE" sz="2400" b="1" dirty="0"/>
            </a:br>
            <a:r>
              <a:rPr lang="ar-AE" sz="2400" b="1" dirty="0">
                <a:solidFill>
                  <a:srgbClr val="5F5FD7"/>
                </a:solidFill>
              </a:rPr>
              <a:t>2 - التقليل من هدر الطاقة الكهربائية ،</a:t>
            </a:r>
            <a:r>
              <a:rPr lang="ar-AE" sz="2400" b="1" dirty="0" err="1">
                <a:solidFill>
                  <a:srgbClr val="5F5FD7"/>
                </a:solidFill>
              </a:rPr>
              <a:t>وأحتجاز</a:t>
            </a:r>
            <a:r>
              <a:rPr lang="ar-AE" sz="2400" b="1" dirty="0">
                <a:solidFill>
                  <a:srgbClr val="5F5FD7"/>
                </a:solidFill>
              </a:rPr>
              <a:t> غاز ثاني </a:t>
            </a:r>
            <a:r>
              <a:rPr lang="ar-AE" sz="2400" b="1" dirty="0" err="1">
                <a:solidFill>
                  <a:srgbClr val="5F5FD7"/>
                </a:solidFill>
              </a:rPr>
              <a:t>أوكسيدالكاربون</a:t>
            </a:r>
            <a:r>
              <a:rPr lang="ar-AE" sz="2400" b="1" dirty="0">
                <a:solidFill>
                  <a:srgbClr val="5F5FD7"/>
                </a:solidFill>
              </a:rPr>
              <a:t> الناتج من محطات الطاقة ومعالجته .</a:t>
            </a:r>
            <a:r>
              <a:rPr lang="ar-AE" sz="2400" b="1" dirty="0"/>
              <a:t/>
            </a:r>
            <a:br>
              <a:rPr lang="ar-AE" sz="2400" b="1" dirty="0"/>
            </a:br>
            <a:r>
              <a:rPr lang="ar-AE" sz="2400" b="1" dirty="0">
                <a:solidFill>
                  <a:srgbClr val="009900"/>
                </a:solidFill>
              </a:rPr>
              <a:t>3 - استخدام طاقة نظيفة بديلة عن الطاقة </a:t>
            </a:r>
            <a:r>
              <a:rPr lang="ar-AE" sz="2400" b="1" dirty="0" err="1">
                <a:solidFill>
                  <a:srgbClr val="009900"/>
                </a:solidFill>
              </a:rPr>
              <a:t>الاحفورية</a:t>
            </a:r>
            <a:r>
              <a:rPr lang="ar-AE" sz="2400" b="1" dirty="0">
                <a:solidFill>
                  <a:srgbClr val="009900"/>
                </a:solidFill>
              </a:rPr>
              <a:t> كطاقة الرياح والشمس والهيدروجين .</a:t>
            </a:r>
            <a:r>
              <a:rPr lang="ar-AE" sz="2400" b="1" dirty="0"/>
              <a:t/>
            </a:r>
            <a:br>
              <a:rPr lang="ar-AE" sz="2400" b="1" dirty="0"/>
            </a:br>
            <a:r>
              <a:rPr lang="ar-AE" sz="2400" b="1" dirty="0">
                <a:solidFill>
                  <a:srgbClr val="5F5FD7"/>
                </a:solidFill>
              </a:rPr>
              <a:t>4 - الانتقال من استخدام وقود الفحم </a:t>
            </a:r>
            <a:r>
              <a:rPr lang="ar-AE" sz="2400" b="1" dirty="0" err="1">
                <a:solidFill>
                  <a:srgbClr val="5F5FD7"/>
                </a:solidFill>
              </a:rPr>
              <a:t>الى</a:t>
            </a:r>
            <a:r>
              <a:rPr lang="ar-AE" sz="2400" b="1" dirty="0">
                <a:solidFill>
                  <a:srgbClr val="5F5FD7"/>
                </a:solidFill>
              </a:rPr>
              <a:t> الطاقة النووية .</a:t>
            </a:r>
            <a:r>
              <a:rPr lang="ar-AE" sz="2400" b="1" dirty="0"/>
              <a:t/>
            </a:r>
            <a:br>
              <a:rPr lang="ar-AE" sz="2400" b="1" dirty="0"/>
            </a:br>
            <a:r>
              <a:rPr lang="ar-AE" sz="2400" b="1" dirty="0">
                <a:solidFill>
                  <a:srgbClr val="009900"/>
                </a:solidFill>
              </a:rPr>
              <a:t>5 - زيادة كفاءة السيارات والشاحنات بزيادة عدد </a:t>
            </a:r>
            <a:r>
              <a:rPr lang="ar-AE" sz="2400" b="1" dirty="0" err="1">
                <a:solidFill>
                  <a:srgbClr val="009900"/>
                </a:solidFill>
              </a:rPr>
              <a:t>الاميال</a:t>
            </a:r>
            <a:r>
              <a:rPr lang="ar-AE" sz="2400" b="1" dirty="0">
                <a:solidFill>
                  <a:srgbClr val="009900"/>
                </a:solidFill>
              </a:rPr>
              <a:t> المقطوعة بالساعة لكل </a:t>
            </a:r>
            <a:r>
              <a:rPr lang="ar-AE" sz="2400" b="1" dirty="0" err="1">
                <a:solidFill>
                  <a:srgbClr val="009900"/>
                </a:solidFill>
              </a:rPr>
              <a:t>غالون</a:t>
            </a:r>
            <a:r>
              <a:rPr lang="ar-AE" sz="2400" b="1" dirty="0">
                <a:solidFill>
                  <a:srgbClr val="009900"/>
                </a:solidFill>
              </a:rPr>
              <a:t> .</a:t>
            </a:r>
            <a:r>
              <a:rPr lang="ar-AE" sz="2400" b="1" dirty="0"/>
              <a:t/>
            </a:r>
            <a:br>
              <a:rPr lang="ar-AE" sz="2400" b="1" dirty="0"/>
            </a:br>
            <a:r>
              <a:rPr lang="ar-AE" sz="2400" b="1" dirty="0">
                <a:solidFill>
                  <a:srgbClr val="5F5FD7"/>
                </a:solidFill>
              </a:rPr>
              <a:t>6 - </a:t>
            </a:r>
            <a:r>
              <a:rPr lang="ar-AE" sz="2400" b="1" dirty="0" err="1">
                <a:solidFill>
                  <a:srgbClr val="5F5FD7"/>
                </a:solidFill>
              </a:rPr>
              <a:t>ان</a:t>
            </a:r>
            <a:r>
              <a:rPr lang="ar-AE" sz="2400" b="1" dirty="0">
                <a:solidFill>
                  <a:srgbClr val="5F5FD7"/>
                </a:solidFill>
              </a:rPr>
              <a:t> نمتنع من </a:t>
            </a:r>
            <a:r>
              <a:rPr lang="ar-AE" sz="2400" b="1" dirty="0" err="1">
                <a:solidFill>
                  <a:srgbClr val="5F5FD7"/>
                </a:solidFill>
              </a:rPr>
              <a:t>أستخدام</a:t>
            </a:r>
            <a:r>
              <a:rPr lang="ar-AE" sz="2400" b="1" dirty="0">
                <a:solidFill>
                  <a:srgbClr val="5F5FD7"/>
                </a:solidFill>
              </a:rPr>
              <a:t> الوقود التقليدي كالحطب والفضلات </a:t>
            </a:r>
            <a:r>
              <a:rPr lang="ar-AE" sz="2400" b="1" dirty="0" err="1">
                <a:solidFill>
                  <a:srgbClr val="5F5FD7"/>
                </a:solidFill>
              </a:rPr>
              <a:t>البايلوجية</a:t>
            </a:r>
            <a:r>
              <a:rPr lang="ar-AE" sz="2400" b="1" dirty="0">
                <a:solidFill>
                  <a:srgbClr val="5F5FD7"/>
                </a:solidFill>
              </a:rPr>
              <a:t> .</a:t>
            </a:r>
            <a:r>
              <a:rPr lang="ar-AE" b="1" dirty="0"/>
              <a:t/>
            </a:r>
            <a:br>
              <a:rPr lang="ar-AE" b="1" dirty="0"/>
            </a:br>
            <a:endParaRPr lang="ar-AE" dirty="0"/>
          </a:p>
        </p:txBody>
      </p:sp>
      <p:sp>
        <p:nvSpPr>
          <p:cNvPr id="4" name="Rectangle 3"/>
          <p:cNvSpPr>
            <a:spLocks noChangeArrowheads="1"/>
          </p:cNvSpPr>
          <p:nvPr/>
        </p:nvSpPr>
        <p:spPr bwMode="auto">
          <a:xfrm>
            <a:off x="6572250" y="1000125"/>
            <a:ext cx="1357313" cy="500063"/>
          </a:xfrm>
          <a:prstGeom prst="rect">
            <a:avLst/>
          </a:prstGeom>
          <a:noFill/>
          <a:ln w="25400" algn="ctr">
            <a:noFill/>
            <a:miter lim="800000"/>
            <a:headEnd/>
            <a:tailEnd/>
          </a:ln>
        </p:spPr>
        <p:txBody>
          <a:bodyPr anchor="ctr"/>
          <a:lstStyle/>
          <a:p>
            <a:pPr algn="ctr"/>
            <a:r>
              <a:rPr lang="ar-AE" sz="2400"/>
              <a:t>الخاتمة:-</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4"/>
                                        </p:tgtEl>
                                        <p:attrNameLst>
                                          <p:attrName>ppt_w</p:attrName>
                                        </p:attrNameLst>
                                      </p:cBhvr>
                                      <p:tavLst>
                                        <p:tav tm="0">
                                          <p:val>
                                            <p:strVal val="#ppt_w*.05"/>
                                          </p:val>
                                        </p:tav>
                                        <p:tav tm="100000">
                                          <p:val>
                                            <p:strVal val="#ppt_w"/>
                                          </p:val>
                                        </p:tav>
                                      </p:tavLst>
                                    </p:anim>
                                    <p:anim calcmode="lin" valueType="num">
                                      <p:cBhvr>
                                        <p:cTn id="10" dur="3000" fill="hold"/>
                                        <p:tgtEl>
                                          <p:spTgt spid="4"/>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4"/>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user\Desktop\87659236ku5.jpg"/>
          <p:cNvPicPr>
            <a:picLocks noChangeAspect="1" noChangeArrowheads="1"/>
          </p:cNvPicPr>
          <p:nvPr/>
        </p:nvPicPr>
        <p:blipFill>
          <a:blip r:embed="rId2"/>
          <a:srcRect/>
          <a:stretch>
            <a:fillRect/>
          </a:stretch>
        </p:blipFill>
        <p:spPr bwMode="auto">
          <a:xfrm rot="1648724">
            <a:off x="784225" y="3984625"/>
            <a:ext cx="2533650" cy="1793875"/>
          </a:xfrm>
          <a:prstGeom prst="rect">
            <a:avLst/>
          </a:prstGeom>
          <a:noFill/>
          <a:ln w="9525">
            <a:noFill/>
            <a:miter lim="800000"/>
            <a:headEnd/>
            <a:tailEnd/>
          </a:ln>
        </p:spPr>
      </p:pic>
      <p:pic>
        <p:nvPicPr>
          <p:cNvPr id="10243" name="Picture 3" descr="C:\Users\user\Desktop\9958gifpf0.jpg"/>
          <p:cNvPicPr>
            <a:picLocks noChangeAspect="1" noChangeArrowheads="1"/>
          </p:cNvPicPr>
          <p:nvPr/>
        </p:nvPicPr>
        <p:blipFill>
          <a:blip r:embed="rId3"/>
          <a:srcRect/>
          <a:stretch>
            <a:fillRect/>
          </a:stretch>
        </p:blipFill>
        <p:spPr bwMode="auto">
          <a:xfrm rot="-782879">
            <a:off x="392113" y="466725"/>
            <a:ext cx="2447925" cy="1857375"/>
          </a:xfrm>
          <a:prstGeom prst="rect">
            <a:avLst/>
          </a:prstGeom>
          <a:noFill/>
          <a:ln w="9525">
            <a:noFill/>
            <a:miter lim="800000"/>
            <a:headEnd/>
            <a:tailEnd/>
          </a:ln>
        </p:spPr>
      </p:pic>
      <p:pic>
        <p:nvPicPr>
          <p:cNvPr id="10244" name="Picture 4" descr="C:\Users\user\Desktop\OOCAXX0HQXCA8P89QPCA0JQ4U8CABM94OHCAFT4IJCCAGR3KZNCAVIXN23CAW93ICXCAU3JOYFCA4BK3MZCA05DGDBCAQCT6VPCANG3BF1CAHI3F41CA7NJPBLCAQGEQ0ZCANDZBUJCA5YGA8UCAKORDDJ.jpg"/>
          <p:cNvPicPr>
            <a:picLocks noChangeAspect="1" noChangeArrowheads="1"/>
          </p:cNvPicPr>
          <p:nvPr/>
        </p:nvPicPr>
        <p:blipFill>
          <a:blip r:embed="rId4"/>
          <a:srcRect/>
          <a:stretch>
            <a:fillRect/>
          </a:stretch>
        </p:blipFill>
        <p:spPr bwMode="auto">
          <a:xfrm rot="-1026274">
            <a:off x="5567363" y="4456113"/>
            <a:ext cx="2400300" cy="1787525"/>
          </a:xfrm>
          <a:prstGeom prst="rect">
            <a:avLst/>
          </a:prstGeom>
          <a:noFill/>
          <a:ln w="9525">
            <a:noFill/>
            <a:miter lim="800000"/>
            <a:headEnd/>
            <a:tailEnd/>
          </a:ln>
        </p:spPr>
      </p:pic>
      <p:pic>
        <p:nvPicPr>
          <p:cNvPr id="10245" name="Picture 5" descr="C:\Users\user\Desktop\BJCAI891YJCA4V0PUJCA1LTYLNCAZPCX2XCADADMEACA3W5N3QCAVMZ2GCCAHBQ0G8CAL7OFUTCADZMC6PCAYZ0V4PCA6D6DVWCARUIP6ACAZFAGIMCA3977YVCAJEXD1MCA1GKNPQCAAZNBB8CA96MQJ2.jpg"/>
          <p:cNvPicPr>
            <a:picLocks noChangeAspect="1" noChangeArrowheads="1"/>
          </p:cNvPicPr>
          <p:nvPr/>
        </p:nvPicPr>
        <p:blipFill>
          <a:blip r:embed="rId5"/>
          <a:srcRect/>
          <a:stretch>
            <a:fillRect/>
          </a:stretch>
        </p:blipFill>
        <p:spPr bwMode="auto">
          <a:xfrm rot="1135267">
            <a:off x="5591175" y="639763"/>
            <a:ext cx="2489200" cy="1857375"/>
          </a:xfrm>
          <a:prstGeom prst="rect">
            <a:avLst/>
          </a:prstGeom>
          <a:noFill/>
          <a:ln w="9525">
            <a:noFill/>
            <a:miter lim="800000"/>
            <a:headEnd/>
            <a:tailEnd/>
          </a:ln>
        </p:spPr>
      </p:pic>
      <p:pic>
        <p:nvPicPr>
          <p:cNvPr id="10246" name="Picture 6" descr="C:\Users\user\Desktop\koraa.gif"/>
          <p:cNvPicPr>
            <a:picLocks noChangeAspect="1" noChangeArrowheads="1"/>
          </p:cNvPicPr>
          <p:nvPr/>
        </p:nvPicPr>
        <p:blipFill>
          <a:blip r:embed="rId6"/>
          <a:srcRect/>
          <a:stretch>
            <a:fillRect/>
          </a:stretch>
        </p:blipFill>
        <p:spPr bwMode="auto">
          <a:xfrm>
            <a:off x="2571750" y="2071688"/>
            <a:ext cx="3690938" cy="2451100"/>
          </a:xfrm>
          <a:prstGeom prst="rect">
            <a:avLst/>
          </a:prstGeom>
          <a:noFill/>
          <a:ln w="9525">
            <a:noFill/>
            <a:miter lim="800000"/>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0.2651 -0.2474 C 0.24097 -0.24347 0.21823 -0.23122 0.19687 -0.21572 C 0.18941 -0.21041 0.18246 -0.20347 0.17465 -0.19885 C 0.15573 -0.18775 0.13299 -0.18127 0.11597 -0.16486 C 0.10799 -0.15723 0.1 -0.14937 0.09201 -0.14174 C 0.0776 -0.12786 0.05851 -0.12255 0.04444 -0.10798 C 0.03785 -0.10104 0.03264 -0.09295 0.02535 -0.08671 C 0.01371 -0.07676 0.01805 -0.08509 0.00799 -0.07191 C 0.00087 -0.06243 -0.00382 -0.05364 -0.01267 -0.04648 C -0.01528 -0.04162 -0.01823 -0.03676 -0.02066 -0.03168 C -0.02396 -0.02474 -0.03021 -0.01064 -0.03021 -0.01064 C -0.03177 -0.00162 -0.03177 -0.0007 -0.0349 0.00832 C -0.03785 0.01665 -0.04445 0.03376 -0.04445 0.03376 C -0.0434 0.04855 -0.04323 0.06358 -0.04132 0.07792 C -0.0401 0.08786 -0.02066 0.08855 -0.02066 0.08855 C -0.00365 0.08809 0.01337 0.08902 0.03021 0.0867 C 0.05278 0.08347 0.07292 0.06474 0.09531 0.05919 C 0.10243 0.05387 0.10278 0.05133 0.10799 0.04416 C 0.11042 0.04092 0.11354 0.03907 0.11597 0.03584 C 0.11944 0.03098 0.12205 0.02566 0.12535 0.02104 C 0.1276 -0.0037 0.12969 -0.01757 0.12535 -0.04648 C 0.12205 -0.06821 0.11528 -0.06752 0.11111 -0.08463 C 0.10521 -0.1089 0.09323 -0.12879 0.08264 -0.15006 C 0.0783 -0.15885 0.07135 -0.16486 0.06667 -0.17341 C 0.05608 -0.19283 0.06927 -0.1785 0.0493 -0.20509 C 0.04305 -0.21341 0.03663 -0.22266 0.03177 -0.2326 C 0.03073 -0.23052 0.0283 -0.2289 0.02865 -0.22636 C 0.02899 -0.22289 0.03194 -0.22081 0.03333 -0.21781 C 0.03524 -0.21364 0.03611 -0.20902 0.03819 -0.20509 C 0.04861 -0.18567 0.06007 -0.16809 0.06979 -0.14798 C 0.07274 -0.14197 0.07448 -0.1348 0.07778 -0.12902 C 0.09045 -0.10659 0.10469 -0.08578 0.11753 -0.06359 C 0.12257 -0.0548 0.12899 -0.0474 0.13333 -0.03815 C 0.15017 -0.00278 0.17135 0.02774 0.19045 0.06127 C 0.20035 0.07838 0.20729 0.09873 0.2191 0.11399 C 0.22396 0.1274 0.23177 0.14358 0.23976 0.15422 C 0.24167 0.15676 0.24444 0.15792 0.24601 0.16069 C 0.27274 0.20555 0.24948 0.17364 0.26354 0.19237 C 0.26927 0.20786 0.27691 0.22034 0.2842 0.23445 C 0.28611 0.24508 0.29375 0.26428 0.29375 0.26428 C 0.29635 0.28162 0.30208 0.30196 0.30955 0.31699 C 0.31128 0.32439 0.31424 0.33063 0.31597 0.33803 C 0.31823 0.34821 0.31962 0.35792 0.32222 0.36786 C 0.32101 0.3452 0.31875 0.32439 0.31597 0.30219 C 0.31528 0.26844 0.31701 0.18451 0.30955 0.14358 C 0.31007 0.09433 0.31007 0.04462 0.31094 -0.0044 C 0.31128 -0.01064 0.31163 -0.01734 0.31267 -0.02335 C 0.31337 -0.02775 0.31597 -0.03607 0.31597 -0.03607 C 0.31649 -0.04879 0.31615 -0.0615 0.31753 -0.07399 C 0.31788 -0.07838 0.32049 -0.08671 0.32049 -0.08671 C 0.32205 -0.1015 0.3224 -0.11653 0.32535 -0.1311 C 0.32587 -0.13734 0.32378 -0.14567 0.32708 -0.15006 C 0.32917 -0.15283 0.3316 -0.14497 0.33333 -0.14174 C 0.33628 -0.13642 0.33819 -0.13018 0.34132 -0.12486 C 0.35868 -0.09526 0.37656 -0.06821 0.38889 -0.03399 C 0.4026 0.00393 0.41233 0.04485 0.42378 0.08439 C 0.43055 0.10728 0.43871 0.12948 0.44601 0.15214 C 0.4592 0.19352 0.47014 0.23537 0.4842 0.27676 C 0.49358 0.30381 0.5026 0.33017 0.51267 0.35699 C 0.51753 0.37017 0.52101 0.38705 0.52865 0.39745 C 0.53038 0.40855 0.53333 0.41942 0.53819 0.4289 C 0.54913 0.47237 0.49219 0.48347 0.47153 0.4837 C 0.3684 0.48508 0.2651 0.48532 0.16198 0.48601 C 0.14149 0.49063 0.12031 0.49318 0.1 0.4985 C 0.08281 0.50312 0.06371 0.51329 0.04601 0.51584 C 0.02083 0.51954 -0.00573 0.52162 -0.03021 0.5304 C -0.05625 0.52139 -0.04445 0.51283 -0.04132 0.46497 C -0.0408 0.4578 -0.04045 0.45063 -0.03958 0.44393 C -0.03785 0.43029 -0.03438 0.41734 -0.03333 0.40347 C -0.03177 0.38474 -0.0309 0.36693 -0.02691 0.34867 C -0.02552 0.33156 -0.02379 0.31491 -0.02222 0.29803 C -0.02326 0.25896 -0.02361 0.22034 -0.02535 0.18173 C -0.02674 0.15306 -0.03351 0.1237 -0.03646 0.09503 C -0.03507 0.05387 -0.0467 -0.01434 -0.02535 -0.05711 C -0.02205 -0.07098 -0.01424 -0.08046 -0.00469 -0.08671 C -0.00208 -0.09018 -0.00017 -0.09503 0.00312 -0.09734 C 0.0059 -0.09942 0.00955 -0.09827 0.01267 -0.09942 C 0.02656 -0.10451 0.0368 -0.11168 0.05087 -0.11422 C 0.07309 -0.11353 0.09531 -0.11445 0.11753 -0.11214 C 0.14236 -0.1096 0.17344 -0.08463 0.19375 -0.07191 C 0.21267 -0.05989 0.23246 -0.04809 0.2493 -0.03168 C 0.2618 -0.01942 0.27066 -0.00601 0.27621 0.0148 C 0.27934 0.02682 0.28264 0.03861 0.28576 0.05063 C 0.28733 0.05665 0.29045 0.06936 0.29045 0.06936 C 0.29375 0.11422 0.29896 0.1311 0.29375 0.18589 C 0.29201 0.2037 0.27569 0.22867 0.2651 0.23884 C 0.26215 0.24162 0.25851 0.24254 0.25555 0.24508 C 0.25208 0.24809 0.24948 0.25295 0.24601 0.25549 C 0.2349 0.26474 0.22135 0.26982 0.20955 0.27676 C 0.18229 0.29271 0.15347 0.30219 0.12378 0.30613 C 0.10903 0.31468 0.0993 0.31214 0.08264 0.31052 C 0.05017 0.29618 0.02483 0.27306 -0.00313 0.24717 C -0.00972 0.24115 -0.01945 0.23237 -0.02379 0.22196 C -0.02708 0.21387 -0.02917 0.203 -0.03177 0.19445 C -0.03872 0.14682 -0.03646 0.07607 -0.01424 0.03144 C -0.01233 0.02381 -0.00972 0.01711 -0.00625 0.0104 C -0.00573 0.00832 -0.00573 0.00555 -0.00469 0.00393 C -0.00347 0.00231 -3.05556E-6 3.17919E-6 -3.05556E-6 3.17919E-6 " pathEditMode="relative" ptsTypes="fffffffffffffffffffffffffffffffffffffffffffffffffffffffffffffffffffffffffffffffffffffffffffffffffA">
                                      <p:cBhvr>
                                        <p:cTn id="6" dur="3000" fill="hold"/>
                                        <p:tgtEl>
                                          <p:spTgt spid="10246"/>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9" presetClass="entr" presetSubtype="0" accel="10000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anim calcmode="lin" valueType="num">
                                      <p:cBhvr>
                                        <p:cTn id="11" dur="2000" fill="hold"/>
                                        <p:tgtEl>
                                          <p:spTgt spid="10245"/>
                                        </p:tgtEl>
                                        <p:attrNameLst>
                                          <p:attrName>ppt_h</p:attrName>
                                        </p:attrNameLst>
                                      </p:cBhvr>
                                      <p:tavLst>
                                        <p:tav tm="0">
                                          <p:val>
                                            <p:strVal val="#ppt_h/20"/>
                                          </p:val>
                                        </p:tav>
                                        <p:tav tm="50000">
                                          <p:val>
                                            <p:strVal val="#ppt_h/20"/>
                                          </p:val>
                                        </p:tav>
                                        <p:tav tm="100000">
                                          <p:val>
                                            <p:strVal val="#ppt_h"/>
                                          </p:val>
                                        </p:tav>
                                      </p:tavLst>
                                    </p:anim>
                                    <p:anim calcmode="lin" valueType="num">
                                      <p:cBhvr>
                                        <p:cTn id="12" dur="2000" fill="hold"/>
                                        <p:tgtEl>
                                          <p:spTgt spid="10245"/>
                                        </p:tgtEl>
                                        <p:attrNameLst>
                                          <p:attrName>ppt_w</p:attrName>
                                        </p:attrNameLst>
                                      </p:cBhvr>
                                      <p:tavLst>
                                        <p:tav tm="0">
                                          <p:val>
                                            <p:strVal val="#ppt_w+.3"/>
                                          </p:val>
                                        </p:tav>
                                        <p:tav tm="50000">
                                          <p:val>
                                            <p:strVal val="#ppt_w+.3"/>
                                          </p:val>
                                        </p:tav>
                                        <p:tav tm="100000">
                                          <p:val>
                                            <p:strVal val="#ppt_w"/>
                                          </p:val>
                                        </p:tav>
                                      </p:tavLst>
                                    </p:anim>
                                    <p:anim calcmode="lin" valueType="num">
                                      <p:cBhvr>
                                        <p:cTn id="13" dur="2000" fill="hold"/>
                                        <p:tgtEl>
                                          <p:spTgt spid="10245"/>
                                        </p:tgtEl>
                                        <p:attrNameLst>
                                          <p:attrName>ppt_x</p:attrName>
                                        </p:attrNameLst>
                                      </p:cBhvr>
                                      <p:tavLst>
                                        <p:tav tm="0">
                                          <p:val>
                                            <p:strVal val="#ppt_x-.3"/>
                                          </p:val>
                                        </p:tav>
                                        <p:tav tm="50000">
                                          <p:val>
                                            <p:strVal val="#ppt_x"/>
                                          </p:val>
                                        </p:tav>
                                        <p:tav tm="100000">
                                          <p:val>
                                            <p:strVal val="#ppt_x"/>
                                          </p:val>
                                        </p:tav>
                                      </p:tavLst>
                                    </p:anim>
                                    <p:anim calcmode="lin" valueType="num">
                                      <p:cBhvr>
                                        <p:cTn id="14" dur="2000" fill="hold"/>
                                        <p:tgtEl>
                                          <p:spTgt spid="1024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8" presetClass="entr" presetSubtype="0" accel="100000" fill="hold" nodeType="clickEffect">
                                  <p:stCondLst>
                                    <p:cond delay="0"/>
                                  </p:stCondLst>
                                  <p:childTnLst>
                                    <p:set>
                                      <p:cBhvr>
                                        <p:cTn id="18" dur="1" fill="hold">
                                          <p:stCondLst>
                                            <p:cond delay="0"/>
                                          </p:stCondLst>
                                        </p:cTn>
                                        <p:tgtEl>
                                          <p:spTgt spid="10243"/>
                                        </p:tgtEl>
                                        <p:attrNameLst>
                                          <p:attrName>style.visibility</p:attrName>
                                        </p:attrNameLst>
                                      </p:cBhvr>
                                      <p:to>
                                        <p:strVal val="visible"/>
                                      </p:to>
                                    </p:set>
                                    <p:anim calcmode="lin" valueType="num">
                                      <p:cBhvr>
                                        <p:cTn id="19" dur="2000" fill="hold"/>
                                        <p:tgtEl>
                                          <p:spTgt spid="10243"/>
                                        </p:tgtEl>
                                        <p:attrNameLst>
                                          <p:attrName>ppt_w</p:attrName>
                                        </p:attrNameLst>
                                      </p:cBhvr>
                                      <p:tavLst>
                                        <p:tav tm="0">
                                          <p:val>
                                            <p:strVal val="#ppt_w*2.5"/>
                                          </p:val>
                                        </p:tav>
                                        <p:tav tm="100000">
                                          <p:val>
                                            <p:strVal val="#ppt_w"/>
                                          </p:val>
                                        </p:tav>
                                      </p:tavLst>
                                    </p:anim>
                                    <p:anim calcmode="lin" valueType="num">
                                      <p:cBhvr>
                                        <p:cTn id="20" dur="2000" fill="hold"/>
                                        <p:tgtEl>
                                          <p:spTgt spid="10243"/>
                                        </p:tgtEl>
                                        <p:attrNameLst>
                                          <p:attrName>ppt_h</p:attrName>
                                        </p:attrNameLst>
                                      </p:cBhvr>
                                      <p:tavLst>
                                        <p:tav tm="0">
                                          <p:val>
                                            <p:strVal val="#ppt_h*0.01"/>
                                          </p:val>
                                        </p:tav>
                                        <p:tav tm="100000">
                                          <p:val>
                                            <p:strVal val="#ppt_h"/>
                                          </p:val>
                                        </p:tav>
                                      </p:tavLst>
                                    </p:anim>
                                    <p:anim calcmode="lin" valueType="num">
                                      <p:cBhvr>
                                        <p:cTn id="21" dur="2000" fill="hold"/>
                                        <p:tgtEl>
                                          <p:spTgt spid="10243"/>
                                        </p:tgtEl>
                                        <p:attrNameLst>
                                          <p:attrName>ppt_x</p:attrName>
                                        </p:attrNameLst>
                                      </p:cBhvr>
                                      <p:tavLst>
                                        <p:tav tm="0">
                                          <p:val>
                                            <p:strVal val="#ppt_x"/>
                                          </p:val>
                                        </p:tav>
                                        <p:tav tm="100000">
                                          <p:val>
                                            <p:strVal val="#ppt_x"/>
                                          </p:val>
                                        </p:tav>
                                      </p:tavLst>
                                    </p:anim>
                                    <p:anim calcmode="lin" valueType="num">
                                      <p:cBhvr>
                                        <p:cTn id="22" dur="2000" fill="hold"/>
                                        <p:tgtEl>
                                          <p:spTgt spid="10243"/>
                                        </p:tgtEl>
                                        <p:attrNameLst>
                                          <p:attrName>ppt_y</p:attrName>
                                        </p:attrNameLst>
                                      </p:cBhvr>
                                      <p:tavLst>
                                        <p:tav tm="0">
                                          <p:val>
                                            <p:strVal val="#ppt_h+1"/>
                                          </p:val>
                                        </p:tav>
                                        <p:tav tm="100000">
                                          <p:val>
                                            <p:strVal val="#ppt_y"/>
                                          </p:val>
                                        </p:tav>
                                      </p:tavLst>
                                    </p:anim>
                                    <p:animEffect transition="in" filter="fade">
                                      <p:cBhvr>
                                        <p:cTn id="23" dur="2000"/>
                                        <p:tgtEl>
                                          <p:spTgt spid="10243"/>
                                        </p:tgtEl>
                                      </p:cBhvr>
                                    </p:animEffect>
                                  </p:childTnLst>
                                </p:cTn>
                              </p:par>
                            </p:childTnLst>
                          </p:cTn>
                        </p:par>
                      </p:childTnLst>
                    </p:cTn>
                  </p:par>
                  <p:par>
                    <p:cTn id="24" fill="hold">
                      <p:stCondLst>
                        <p:cond delay="indefinite"/>
                      </p:stCondLst>
                      <p:childTnLst>
                        <p:par>
                          <p:cTn id="25" fill="hold">
                            <p:stCondLst>
                              <p:cond delay="0"/>
                            </p:stCondLst>
                            <p:childTnLst>
                              <p:par>
                                <p:cTn id="26" presetID="19" presetClass="entr" presetSubtype="10" fill="hold" nodeType="clickEffect">
                                  <p:stCondLst>
                                    <p:cond delay="0"/>
                                  </p:stCondLst>
                                  <p:childTnLst>
                                    <p:set>
                                      <p:cBhvr>
                                        <p:cTn id="27" dur="1" fill="hold">
                                          <p:stCondLst>
                                            <p:cond delay="0"/>
                                          </p:stCondLst>
                                        </p:cTn>
                                        <p:tgtEl>
                                          <p:spTgt spid="10242"/>
                                        </p:tgtEl>
                                        <p:attrNameLst>
                                          <p:attrName>style.visibility</p:attrName>
                                        </p:attrNameLst>
                                      </p:cBhvr>
                                      <p:to>
                                        <p:strVal val="visible"/>
                                      </p:to>
                                    </p:set>
                                    <p:anim calcmode="lin" valueType="num">
                                      <p:cBhvr>
                                        <p:cTn id="28" dur="3000" fill="hold"/>
                                        <p:tgtEl>
                                          <p:spTgt spid="10242"/>
                                        </p:tgtEl>
                                        <p:attrNameLst>
                                          <p:attrName>ppt_w</p:attrName>
                                        </p:attrNameLst>
                                      </p:cBhvr>
                                      <p:tavLst>
                                        <p:tav tm="0" fmla="#ppt_w*sin(2.5*pi*$)">
                                          <p:val>
                                            <p:fltVal val="0"/>
                                          </p:val>
                                        </p:tav>
                                        <p:tav tm="100000">
                                          <p:val>
                                            <p:fltVal val="1"/>
                                          </p:val>
                                        </p:tav>
                                      </p:tavLst>
                                    </p:anim>
                                    <p:anim calcmode="lin" valueType="num">
                                      <p:cBhvr>
                                        <p:cTn id="29" dur="3000" fill="hold"/>
                                        <p:tgtEl>
                                          <p:spTgt spid="10242"/>
                                        </p:tgtEl>
                                        <p:attrNameLst>
                                          <p:attrName>ppt_h</p:attrName>
                                        </p:attrNameLst>
                                      </p:cBhvr>
                                      <p:tavLst>
                                        <p:tav tm="0">
                                          <p:val>
                                            <p:strVal val="#ppt_h"/>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nodeType="clickEffect">
                                  <p:stCondLst>
                                    <p:cond delay="0"/>
                                  </p:stCondLst>
                                  <p:childTnLst>
                                    <p:set>
                                      <p:cBhvr>
                                        <p:cTn id="33" dur="1" fill="hold">
                                          <p:stCondLst>
                                            <p:cond delay="0"/>
                                          </p:stCondLst>
                                        </p:cTn>
                                        <p:tgtEl>
                                          <p:spTgt spid="10244"/>
                                        </p:tgtEl>
                                        <p:attrNameLst>
                                          <p:attrName>style.visibility</p:attrName>
                                        </p:attrNameLst>
                                      </p:cBhvr>
                                      <p:to>
                                        <p:strVal val="visible"/>
                                      </p:to>
                                    </p:set>
                                    <p:animEffect transition="in" filter="wipe(down)">
                                      <p:cBhvr>
                                        <p:cTn id="34" dur="870">
                                          <p:stCondLst>
                                            <p:cond delay="0"/>
                                          </p:stCondLst>
                                        </p:cTn>
                                        <p:tgtEl>
                                          <p:spTgt spid="10244"/>
                                        </p:tgtEl>
                                      </p:cBhvr>
                                    </p:animEffect>
                                    <p:anim calcmode="lin" valueType="num">
                                      <p:cBhvr>
                                        <p:cTn id="35" dur="2733" tmFilter="0,0; 0.14,0.36; 0.43,0.73; 0.71,0.91; 1.0,1.0">
                                          <p:stCondLst>
                                            <p:cond delay="0"/>
                                          </p:stCondLst>
                                        </p:cTn>
                                        <p:tgtEl>
                                          <p:spTgt spid="10244"/>
                                        </p:tgtEl>
                                        <p:attrNameLst>
                                          <p:attrName>ppt_x</p:attrName>
                                        </p:attrNameLst>
                                      </p:cBhvr>
                                      <p:tavLst>
                                        <p:tav tm="0">
                                          <p:val>
                                            <p:strVal val="#ppt_x-0.25"/>
                                          </p:val>
                                        </p:tav>
                                        <p:tav tm="100000">
                                          <p:val>
                                            <p:strVal val="#ppt_x"/>
                                          </p:val>
                                        </p:tav>
                                      </p:tavLst>
                                    </p:anim>
                                    <p:anim calcmode="lin" valueType="num">
                                      <p:cBhvr>
                                        <p:cTn id="36" dur="996" tmFilter="0.0,0.0; 0.25,0.07; 0.50,0.2; 0.75,0.467; 1.0,1.0">
                                          <p:stCondLst>
                                            <p:cond delay="0"/>
                                          </p:stCondLst>
                                        </p:cTn>
                                        <p:tgtEl>
                                          <p:spTgt spid="10244"/>
                                        </p:tgtEl>
                                        <p:attrNameLst>
                                          <p:attrName>ppt_y</p:attrName>
                                        </p:attrNameLst>
                                      </p:cBhvr>
                                      <p:tavLst>
                                        <p:tav tm="0" fmla="#ppt_y-sin(pi*$)/3">
                                          <p:val>
                                            <p:fltVal val="0.5"/>
                                          </p:val>
                                        </p:tav>
                                        <p:tav tm="100000">
                                          <p:val>
                                            <p:fltVal val="1"/>
                                          </p:val>
                                        </p:tav>
                                      </p:tavLst>
                                    </p:anim>
                                    <p:anim calcmode="lin" valueType="num">
                                      <p:cBhvr>
                                        <p:cTn id="37" dur="996" tmFilter="0, 0; 0.125,0.2665; 0.25,0.4; 0.375,0.465; 0.5,0.5;  0.625,0.535; 0.75,0.6; 0.875,0.7335; 1,1">
                                          <p:stCondLst>
                                            <p:cond delay="996"/>
                                          </p:stCondLst>
                                        </p:cTn>
                                        <p:tgtEl>
                                          <p:spTgt spid="10244"/>
                                        </p:tgtEl>
                                        <p:attrNameLst>
                                          <p:attrName>ppt_y</p:attrName>
                                        </p:attrNameLst>
                                      </p:cBhvr>
                                      <p:tavLst>
                                        <p:tav tm="0" fmla="#ppt_y-sin(pi*$)/9">
                                          <p:val>
                                            <p:fltVal val="0"/>
                                          </p:val>
                                        </p:tav>
                                        <p:tav tm="100000">
                                          <p:val>
                                            <p:fltVal val="1"/>
                                          </p:val>
                                        </p:tav>
                                      </p:tavLst>
                                    </p:anim>
                                    <p:anim calcmode="lin" valueType="num">
                                      <p:cBhvr>
                                        <p:cTn id="38" dur="498" tmFilter="0, 0; 0.125,0.2665; 0.25,0.4; 0.375,0.465; 0.5,0.5;  0.625,0.535; 0.75,0.6; 0.875,0.7335; 1,1">
                                          <p:stCondLst>
                                            <p:cond delay="1986"/>
                                          </p:stCondLst>
                                        </p:cTn>
                                        <p:tgtEl>
                                          <p:spTgt spid="10244"/>
                                        </p:tgtEl>
                                        <p:attrNameLst>
                                          <p:attrName>ppt_y</p:attrName>
                                        </p:attrNameLst>
                                      </p:cBhvr>
                                      <p:tavLst>
                                        <p:tav tm="0" fmla="#ppt_y-sin(pi*$)/27">
                                          <p:val>
                                            <p:fltVal val="0"/>
                                          </p:val>
                                        </p:tav>
                                        <p:tav tm="100000">
                                          <p:val>
                                            <p:fltVal val="1"/>
                                          </p:val>
                                        </p:tav>
                                      </p:tavLst>
                                    </p:anim>
                                    <p:anim calcmode="lin" valueType="num">
                                      <p:cBhvr>
                                        <p:cTn id="39" dur="246" tmFilter="0, 0; 0.125,0.2665; 0.25,0.4; 0.375,0.465; 0.5,0.5;  0.625,0.535; 0.75,0.6; 0.875,0.7335; 1,1">
                                          <p:stCondLst>
                                            <p:cond delay="2484"/>
                                          </p:stCondLst>
                                        </p:cTn>
                                        <p:tgtEl>
                                          <p:spTgt spid="10244"/>
                                        </p:tgtEl>
                                        <p:attrNameLst>
                                          <p:attrName>ppt_y</p:attrName>
                                        </p:attrNameLst>
                                      </p:cBhvr>
                                      <p:tavLst>
                                        <p:tav tm="0" fmla="#ppt_y-sin(pi*$)/81">
                                          <p:val>
                                            <p:fltVal val="0"/>
                                          </p:val>
                                        </p:tav>
                                        <p:tav tm="100000">
                                          <p:val>
                                            <p:fltVal val="1"/>
                                          </p:val>
                                        </p:tav>
                                      </p:tavLst>
                                    </p:anim>
                                    <p:animScale>
                                      <p:cBhvr>
                                        <p:cTn id="40" dur="39">
                                          <p:stCondLst>
                                            <p:cond delay="975"/>
                                          </p:stCondLst>
                                        </p:cTn>
                                        <p:tgtEl>
                                          <p:spTgt spid="10244"/>
                                        </p:tgtEl>
                                      </p:cBhvr>
                                      <p:to x="100000" y="60000"/>
                                    </p:animScale>
                                    <p:animScale>
                                      <p:cBhvr>
                                        <p:cTn id="41" dur="249" decel="50000">
                                          <p:stCondLst>
                                            <p:cond delay="1014"/>
                                          </p:stCondLst>
                                        </p:cTn>
                                        <p:tgtEl>
                                          <p:spTgt spid="10244"/>
                                        </p:tgtEl>
                                      </p:cBhvr>
                                      <p:to x="100000" y="100000"/>
                                    </p:animScale>
                                    <p:animScale>
                                      <p:cBhvr>
                                        <p:cTn id="42" dur="39">
                                          <p:stCondLst>
                                            <p:cond delay="1968"/>
                                          </p:stCondLst>
                                        </p:cTn>
                                        <p:tgtEl>
                                          <p:spTgt spid="10244"/>
                                        </p:tgtEl>
                                      </p:cBhvr>
                                      <p:to x="100000" y="80000"/>
                                    </p:animScale>
                                    <p:animScale>
                                      <p:cBhvr>
                                        <p:cTn id="43" dur="249" decel="50000">
                                          <p:stCondLst>
                                            <p:cond delay="2007"/>
                                          </p:stCondLst>
                                        </p:cTn>
                                        <p:tgtEl>
                                          <p:spTgt spid="10244"/>
                                        </p:tgtEl>
                                      </p:cBhvr>
                                      <p:to x="100000" y="100000"/>
                                    </p:animScale>
                                    <p:animScale>
                                      <p:cBhvr>
                                        <p:cTn id="44" dur="39">
                                          <p:stCondLst>
                                            <p:cond delay="2463"/>
                                          </p:stCondLst>
                                        </p:cTn>
                                        <p:tgtEl>
                                          <p:spTgt spid="10244"/>
                                        </p:tgtEl>
                                      </p:cBhvr>
                                      <p:to x="100000" y="90000"/>
                                    </p:animScale>
                                    <p:animScale>
                                      <p:cBhvr>
                                        <p:cTn id="45" dur="249" decel="50000">
                                          <p:stCondLst>
                                            <p:cond delay="2502"/>
                                          </p:stCondLst>
                                        </p:cTn>
                                        <p:tgtEl>
                                          <p:spTgt spid="10244"/>
                                        </p:tgtEl>
                                      </p:cBhvr>
                                      <p:to x="100000" y="100000"/>
                                    </p:animScale>
                                    <p:animScale>
                                      <p:cBhvr>
                                        <p:cTn id="46" dur="39">
                                          <p:stCondLst>
                                            <p:cond delay="2712"/>
                                          </p:stCondLst>
                                        </p:cTn>
                                        <p:tgtEl>
                                          <p:spTgt spid="10244"/>
                                        </p:tgtEl>
                                      </p:cBhvr>
                                      <p:to x="100000" y="95000"/>
                                    </p:animScale>
                                    <p:animScale>
                                      <p:cBhvr>
                                        <p:cTn id="47" dur="249" decel="50000">
                                          <p:stCondLst>
                                            <p:cond delay="2751"/>
                                          </p:stCondLst>
                                        </p:cTn>
                                        <p:tgtEl>
                                          <p:spTgt spid="1024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a:xfrm>
            <a:off x="685800" y="714356"/>
            <a:ext cx="8458200" cy="914400"/>
          </a:xfrm>
        </p:spPr>
        <p:txBody>
          <a:bodyPr>
            <a:normAutofit fontScale="77500" lnSpcReduction="20000"/>
          </a:bodyPr>
          <a:lstStyle/>
          <a:p>
            <a:pPr algn="r"/>
            <a:r>
              <a:rPr lang="ar-SA" dirty="0" smtClean="0"/>
              <a:t>فواز الرشيدان-2</a:t>
            </a:r>
          </a:p>
          <a:p>
            <a:pPr algn="r"/>
            <a:r>
              <a:rPr lang="ar-SA" dirty="0" smtClean="0"/>
              <a:t>عبدالله الفيفي-20</a:t>
            </a:r>
          </a:p>
          <a:p>
            <a:pPr algn="r"/>
            <a:r>
              <a:rPr lang="ar-SA" dirty="0" smtClean="0"/>
              <a:t>شعبة-33</a:t>
            </a:r>
            <a:endParaRPr lang="en-US" dirty="0"/>
          </a:p>
        </p:txBody>
      </p:sp>
    </p:spTree>
  </p:cSld>
  <p:clrMapOvr>
    <a:masterClrMapping/>
  </p:clrMapOvr>
  <p:transition>
    <p:pull dir="d"/>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ألوان متوسطة">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رحلة">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256</TotalTime>
  <Words>371</Words>
  <Application>Microsoft Office PowerPoint</Application>
  <PresentationFormat>On-screen Show (4:3)</PresentationFormat>
  <Paragraphs>32</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Comic Sans MS</vt:lpstr>
      <vt:lpstr>Arial</vt:lpstr>
      <vt:lpstr>Calibri</vt:lpstr>
      <vt:lpstr>Akhbar MT</vt:lpstr>
      <vt:lpstr>Arial Unicode MS</vt:lpstr>
      <vt:lpstr>AL-Battar Outline</vt:lpstr>
      <vt:lpstr>رحلة</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user</dc:creator>
  <cp:lastModifiedBy>Administrator</cp:lastModifiedBy>
  <cp:revision>28</cp:revision>
  <dcterms:created xsi:type="dcterms:W3CDTF">2008-09-09T16:03:10Z</dcterms:created>
  <dcterms:modified xsi:type="dcterms:W3CDTF">2008-11-30T12:23:04Z</dcterms:modified>
</cp:coreProperties>
</file>