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layout2.xml" ContentType="application/vnd.openxmlformats-officedocument.drawingml.diagram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Lst>
  <p:sldIdLst>
    <p:sldId id="256" r:id="rId16"/>
    <p:sldId id="257" r:id="rId17"/>
    <p:sldId id="258" r:id="rId18"/>
    <p:sldId id="259" r:id="rId19"/>
    <p:sldId id="260" r:id="rId20"/>
    <p:sldId id="261" r:id="rId21"/>
    <p:sldId id="262" r:id="rId22"/>
    <p:sldId id="263" r:id="rId23"/>
    <p:sldId id="264" r:id="rId24"/>
    <p:sldId id="265" r:id="rId25"/>
    <p:sldId id="276" r:id="rId26"/>
    <p:sldId id="266" r:id="rId27"/>
    <p:sldId id="277" r:id="rId28"/>
    <p:sldId id="267" r:id="rId29"/>
    <p:sldId id="280" r:id="rId30"/>
    <p:sldId id="268" r:id="rId31"/>
    <p:sldId id="281" r:id="rId32"/>
    <p:sldId id="269" r:id="rId33"/>
    <p:sldId id="270" r:id="rId34"/>
    <p:sldId id="282" r:id="rId35"/>
    <p:sldId id="271" r:id="rId36"/>
    <p:sldId id="272" r:id="rId37"/>
    <p:sldId id="283" r:id="rId38"/>
    <p:sldId id="285" r:id="rId39"/>
    <p:sldId id="273" r:id="rId40"/>
    <p:sldId id="279" r:id="rId41"/>
    <p:sldId id="286" r:id="rId42"/>
    <p:sldId id="274" r:id="rId43"/>
    <p:sldId id="278" r:id="rId44"/>
    <p:sldId id="275" r:id="rId45"/>
    <p:sldId id="284" r:id="rId4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2" d="100"/>
          <a:sy n="72" d="100"/>
        </p:scale>
        <p:origin x="-11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_rels/data1.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4C749-87FB-4FF6-85A6-F4D4426ADA61}" type="doc">
      <dgm:prSet loTypeId="urn:microsoft.com/office/officeart/2005/8/layout/vList3" loCatId="list" qsTypeId="urn:microsoft.com/office/officeart/2005/8/quickstyle/simple1" qsCatId="simple" csTypeId="urn:microsoft.com/office/officeart/2005/8/colors/accent1_2" csCatId="accent1" phldr="1"/>
      <dgm:spPr/>
    </dgm:pt>
    <dgm:pt modelId="{7B10A26B-F0A0-44D7-A19D-FCCB066DB35B}">
      <dgm:prSet phldrT="[Text]"/>
      <dgm:spPr>
        <a:solidFill>
          <a:schemeClr val="accent5">
            <a:lumMod val="60000"/>
            <a:lumOff val="40000"/>
            <a:alpha val="75000"/>
          </a:schemeClr>
        </a:solidFill>
      </dgm:spPr>
      <dgm:t>
        <a:bodyPr/>
        <a:lstStyle/>
        <a:p>
          <a:pPr rtl="1"/>
          <a:r>
            <a:rPr lang="ar-SA" dirty="0" smtClean="0">
              <a:solidFill>
                <a:schemeClr val="tx1">
                  <a:lumMod val="85000"/>
                  <a:lumOff val="15000"/>
                </a:schemeClr>
              </a:solidFill>
            </a:rPr>
            <a:t>التوجيه المهني</a:t>
          </a:r>
          <a:endParaRPr lang="ar-SA" dirty="0">
            <a:solidFill>
              <a:schemeClr val="tx1">
                <a:lumMod val="85000"/>
                <a:lumOff val="15000"/>
              </a:schemeClr>
            </a:solidFill>
          </a:endParaRPr>
        </a:p>
      </dgm:t>
    </dgm:pt>
    <dgm:pt modelId="{0076DBD3-AE31-47A7-B8C6-53122FCA3F07}" type="parTrans" cxnId="{E8B3BDD5-BA83-4214-AA84-79C570521757}">
      <dgm:prSet/>
      <dgm:spPr/>
      <dgm:t>
        <a:bodyPr/>
        <a:lstStyle/>
        <a:p>
          <a:pPr rtl="1"/>
          <a:endParaRPr lang="ar-SA"/>
        </a:p>
      </dgm:t>
    </dgm:pt>
    <dgm:pt modelId="{6B418756-A097-457A-90DA-E23086D3DE2D}" type="sibTrans" cxnId="{E8B3BDD5-BA83-4214-AA84-79C570521757}">
      <dgm:prSet/>
      <dgm:spPr/>
      <dgm:t>
        <a:bodyPr/>
        <a:lstStyle/>
        <a:p>
          <a:pPr rtl="1"/>
          <a:endParaRPr lang="ar-SA"/>
        </a:p>
      </dgm:t>
    </dgm:pt>
    <dgm:pt modelId="{057FBCBC-5A8C-45A8-8D7A-F6B50C357318}" type="pres">
      <dgm:prSet presAssocID="{2184C749-87FB-4FF6-85A6-F4D4426ADA61}" presName="linearFlow" presStyleCnt="0">
        <dgm:presLayoutVars>
          <dgm:dir/>
          <dgm:resizeHandles val="exact"/>
        </dgm:presLayoutVars>
      </dgm:prSet>
      <dgm:spPr/>
    </dgm:pt>
    <dgm:pt modelId="{2A7A3CC0-A19F-4B34-A942-6C6E42A4768B}" type="pres">
      <dgm:prSet presAssocID="{7B10A26B-F0A0-44D7-A19D-FCCB066DB35B}" presName="composite" presStyleCnt="0"/>
      <dgm:spPr/>
    </dgm:pt>
    <dgm:pt modelId="{F1FBC1F1-AA17-4D2F-A2BB-175AB07E73C6}" type="pres">
      <dgm:prSet presAssocID="{7B10A26B-F0A0-44D7-A19D-FCCB066DB35B}" presName="imgShp" presStyleLbl="fgImgPlace1" presStyleIdx="0" presStyleCnt="1" custLinFactX="200000" custLinFactNeighborX="224474"/>
      <dgm:spPr>
        <a:blipFill rotWithShape="0">
          <a:blip xmlns:r="http://schemas.openxmlformats.org/officeDocument/2006/relationships" r:embed="rId1"/>
          <a:stretch>
            <a:fillRect/>
          </a:stretch>
        </a:blipFill>
      </dgm:spPr>
    </dgm:pt>
    <dgm:pt modelId="{78F06769-AE8F-4190-8EBC-77D371AD2171}" type="pres">
      <dgm:prSet presAssocID="{7B10A26B-F0A0-44D7-A19D-FCCB066DB35B}" presName="txShp" presStyleLbl="node1" presStyleIdx="0" presStyleCnt="1" custAng="0" custScaleY="74194" custLinFactNeighborX="-12343">
        <dgm:presLayoutVars>
          <dgm:bulletEnabled val="1"/>
        </dgm:presLayoutVars>
      </dgm:prSet>
      <dgm:spPr/>
      <dgm:t>
        <a:bodyPr/>
        <a:lstStyle/>
        <a:p>
          <a:pPr rtl="1"/>
          <a:endParaRPr lang="ar-SA"/>
        </a:p>
      </dgm:t>
    </dgm:pt>
  </dgm:ptLst>
  <dgm:cxnLst>
    <dgm:cxn modelId="{7A347AD5-BEAE-4DB5-A193-701DD7D1BBF7}" type="presOf" srcId="{7B10A26B-F0A0-44D7-A19D-FCCB066DB35B}" destId="{78F06769-AE8F-4190-8EBC-77D371AD2171}" srcOrd="0" destOrd="0" presId="urn:microsoft.com/office/officeart/2005/8/layout/vList3"/>
    <dgm:cxn modelId="{07002757-9C5A-4D6E-BD71-5F3453CA4B83}" type="presOf" srcId="{2184C749-87FB-4FF6-85A6-F4D4426ADA61}" destId="{057FBCBC-5A8C-45A8-8D7A-F6B50C357318}" srcOrd="0" destOrd="0" presId="urn:microsoft.com/office/officeart/2005/8/layout/vList3"/>
    <dgm:cxn modelId="{E8B3BDD5-BA83-4214-AA84-79C570521757}" srcId="{2184C749-87FB-4FF6-85A6-F4D4426ADA61}" destId="{7B10A26B-F0A0-44D7-A19D-FCCB066DB35B}" srcOrd="0" destOrd="0" parTransId="{0076DBD3-AE31-47A7-B8C6-53122FCA3F07}" sibTransId="{6B418756-A097-457A-90DA-E23086D3DE2D}"/>
    <dgm:cxn modelId="{CB385927-DA5C-4E5F-ADE3-B05A9A6308AC}" type="presParOf" srcId="{057FBCBC-5A8C-45A8-8D7A-F6B50C357318}" destId="{2A7A3CC0-A19F-4B34-A942-6C6E42A4768B}" srcOrd="0" destOrd="0" presId="urn:microsoft.com/office/officeart/2005/8/layout/vList3"/>
    <dgm:cxn modelId="{E2D5002D-616A-47AD-BDF6-1CB87AF29A28}" type="presParOf" srcId="{2A7A3CC0-A19F-4B34-A942-6C6E42A4768B}" destId="{F1FBC1F1-AA17-4D2F-A2BB-175AB07E73C6}" srcOrd="0" destOrd="0" presId="urn:microsoft.com/office/officeart/2005/8/layout/vList3"/>
    <dgm:cxn modelId="{30B9B670-B4F9-4E43-9B45-138F6AD3B325}" type="presParOf" srcId="{2A7A3CC0-A19F-4B34-A942-6C6E42A4768B}" destId="{78F06769-AE8F-4190-8EBC-77D371AD2171}" srcOrd="1" destOrd="0" presId="urn:microsoft.com/office/officeart/2005/8/layout/vList3"/>
  </dgm:cxnLst>
  <dgm:bg/>
  <dgm:whole/>
</dgm:dataModel>
</file>

<file path=ppt/diagrams/data2.xml><?xml version="1.0" encoding="utf-8"?>
<dgm:dataModel xmlns:dgm="http://schemas.openxmlformats.org/drawingml/2006/diagram" xmlns:a="http://schemas.openxmlformats.org/drawingml/2006/main">
  <dgm:ptLst>
    <dgm:pt modelId="{9F0C2DC9-03A3-4121-A71A-F6887CECD746}"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8590BEC6-D39A-4326-97C1-5053F3517FEA}">
      <dgm:prSet phldrT="[Text]" custT="1"/>
      <dgm:spPr>
        <a:solidFill>
          <a:schemeClr val="accent6">
            <a:lumMod val="75000"/>
            <a:alpha val="75000"/>
          </a:schemeClr>
        </a:solidFill>
      </dgm:spPr>
      <dgm:t>
        <a:bodyPr/>
        <a:lstStyle/>
        <a:p>
          <a:pPr algn="r" rtl="1"/>
          <a:r>
            <a:rPr lang="ar-SA" sz="2400" dirty="0" smtClean="0"/>
            <a:t>1-</a:t>
          </a:r>
          <a:r>
            <a:rPr lang="ar-SA" sz="2400" b="1" dirty="0" smtClean="0"/>
            <a:t>تعرف على ميولك واهتمامك</a:t>
          </a:r>
          <a:r>
            <a:rPr lang="en-US" sz="2400" b="1" dirty="0" smtClean="0"/>
            <a:t>.</a:t>
          </a:r>
          <a:endParaRPr lang="ar-SA" sz="2400" dirty="0"/>
        </a:p>
      </dgm:t>
    </dgm:pt>
    <dgm:pt modelId="{28CBE0A2-F1DC-4975-B6CD-4B2BC180BF8F}" type="parTrans" cxnId="{CC7D270E-0190-4D36-AB09-D0E4D1DCA33B}">
      <dgm:prSet/>
      <dgm:spPr/>
      <dgm:t>
        <a:bodyPr/>
        <a:lstStyle/>
        <a:p>
          <a:pPr rtl="1"/>
          <a:endParaRPr lang="ar-SA"/>
        </a:p>
      </dgm:t>
    </dgm:pt>
    <dgm:pt modelId="{97DF4FDB-2B67-499C-B4A3-37FF88D09B56}" type="sibTrans" cxnId="{CC7D270E-0190-4D36-AB09-D0E4D1DCA33B}">
      <dgm:prSet/>
      <dgm:spPr/>
      <dgm:t>
        <a:bodyPr/>
        <a:lstStyle/>
        <a:p>
          <a:pPr rtl="1"/>
          <a:endParaRPr lang="ar-SA"/>
        </a:p>
      </dgm:t>
    </dgm:pt>
    <dgm:pt modelId="{F839543A-A432-45AC-A828-E056604468C3}">
      <dgm:prSet phldrT="[Text]" custT="1"/>
      <dgm:spPr>
        <a:solidFill>
          <a:schemeClr val="accent6">
            <a:lumMod val="75000"/>
            <a:alpha val="75000"/>
          </a:schemeClr>
        </a:solidFill>
      </dgm:spPr>
      <dgm:t>
        <a:bodyPr/>
        <a:lstStyle/>
        <a:p>
          <a:pPr algn="r" rtl="1"/>
          <a:r>
            <a:rPr lang="ar-SA" sz="2400" dirty="0" smtClean="0"/>
            <a:t>2- </a:t>
          </a:r>
          <a:r>
            <a:rPr lang="ar-SA" sz="2400" b="1" dirty="0" smtClean="0"/>
            <a:t>قم بدراسة التخصصات الدراسية المختلفة والمفاضلة بينها ومن ثم اختر الأنسب</a:t>
          </a:r>
          <a:r>
            <a:rPr lang="en-US" sz="2400" b="1" dirty="0" smtClean="0"/>
            <a:t>.</a:t>
          </a:r>
          <a:endParaRPr lang="ar-SA" sz="2400" dirty="0"/>
        </a:p>
      </dgm:t>
    </dgm:pt>
    <dgm:pt modelId="{3FE99F41-94C7-4021-82A1-A0996E159E98}" type="parTrans" cxnId="{4FF236D1-311D-43E1-9AB3-1030DCD9F5D6}">
      <dgm:prSet/>
      <dgm:spPr/>
      <dgm:t>
        <a:bodyPr/>
        <a:lstStyle/>
        <a:p>
          <a:pPr rtl="1"/>
          <a:endParaRPr lang="ar-SA"/>
        </a:p>
      </dgm:t>
    </dgm:pt>
    <dgm:pt modelId="{C77AE290-6134-455A-984C-AB6C21971B8C}" type="sibTrans" cxnId="{4FF236D1-311D-43E1-9AB3-1030DCD9F5D6}">
      <dgm:prSet/>
      <dgm:spPr/>
      <dgm:t>
        <a:bodyPr/>
        <a:lstStyle/>
        <a:p>
          <a:pPr rtl="1"/>
          <a:endParaRPr lang="ar-SA"/>
        </a:p>
      </dgm:t>
    </dgm:pt>
    <dgm:pt modelId="{66946D1A-F5F1-4C78-A51F-E7ADFAD6F934}">
      <dgm:prSet phldrT="[Text]" custT="1"/>
      <dgm:spPr>
        <a:solidFill>
          <a:schemeClr val="accent6">
            <a:lumMod val="75000"/>
            <a:alpha val="75000"/>
          </a:schemeClr>
        </a:solidFill>
      </dgm:spPr>
      <dgm:t>
        <a:bodyPr/>
        <a:lstStyle/>
        <a:p>
          <a:pPr algn="r" rtl="1"/>
          <a:r>
            <a:rPr lang="ar-SA" sz="2400" b="1" dirty="0" smtClean="0"/>
            <a:t>3- تعرف على سوق العمل</a:t>
          </a:r>
          <a:r>
            <a:rPr lang="en-US" sz="2400" b="1" dirty="0" smtClean="0"/>
            <a:t>.</a:t>
          </a:r>
          <a:endParaRPr lang="ar-SA" sz="2400" dirty="0"/>
        </a:p>
      </dgm:t>
    </dgm:pt>
    <dgm:pt modelId="{4AEC2967-C06C-49F8-9104-9EC495E10886}" type="parTrans" cxnId="{47B7F4BE-3171-4288-84C3-EA82CC2D5B58}">
      <dgm:prSet/>
      <dgm:spPr/>
      <dgm:t>
        <a:bodyPr/>
        <a:lstStyle/>
        <a:p>
          <a:pPr rtl="1"/>
          <a:endParaRPr lang="ar-SA"/>
        </a:p>
      </dgm:t>
    </dgm:pt>
    <dgm:pt modelId="{2C3833F9-9383-4082-9CA5-255FB480910F}" type="sibTrans" cxnId="{47B7F4BE-3171-4288-84C3-EA82CC2D5B58}">
      <dgm:prSet/>
      <dgm:spPr/>
      <dgm:t>
        <a:bodyPr/>
        <a:lstStyle/>
        <a:p>
          <a:pPr rtl="1"/>
          <a:endParaRPr lang="ar-SA"/>
        </a:p>
      </dgm:t>
    </dgm:pt>
    <dgm:pt modelId="{C1E9D5DB-1551-4D8A-9305-FC38CDA28082}">
      <dgm:prSet phldrT="[Text]"/>
      <dgm:spPr>
        <a:solidFill>
          <a:schemeClr val="accent6">
            <a:lumMod val="75000"/>
            <a:alpha val="75000"/>
          </a:schemeClr>
        </a:solidFill>
      </dgm:spPr>
      <dgm:t>
        <a:bodyPr/>
        <a:lstStyle/>
        <a:p>
          <a:pPr algn="r" rtl="1"/>
          <a:r>
            <a:rPr lang="ar-SA" b="1" dirty="0" smtClean="0"/>
            <a:t>4- تعرف الى المهارات التي يطلبها سوق أصحاب العمل</a:t>
          </a:r>
          <a:r>
            <a:rPr lang="en-US" b="1" dirty="0" smtClean="0"/>
            <a:t>.</a:t>
          </a:r>
          <a:endParaRPr lang="ar-SA" dirty="0"/>
        </a:p>
      </dgm:t>
    </dgm:pt>
    <dgm:pt modelId="{F423FED9-6ADA-4FEF-A6B1-0CA7A2A768A4}" type="parTrans" cxnId="{CCB6A3E1-AAED-41C3-AE0E-2C8D1755A584}">
      <dgm:prSet/>
      <dgm:spPr/>
      <dgm:t>
        <a:bodyPr/>
        <a:lstStyle/>
        <a:p>
          <a:pPr rtl="1"/>
          <a:endParaRPr lang="ar-SA"/>
        </a:p>
      </dgm:t>
    </dgm:pt>
    <dgm:pt modelId="{56344F48-1857-4D04-9C70-46CA1A302881}" type="sibTrans" cxnId="{CCB6A3E1-AAED-41C3-AE0E-2C8D1755A584}">
      <dgm:prSet/>
      <dgm:spPr/>
      <dgm:t>
        <a:bodyPr/>
        <a:lstStyle/>
        <a:p>
          <a:pPr rtl="1"/>
          <a:endParaRPr lang="ar-SA"/>
        </a:p>
      </dgm:t>
    </dgm:pt>
    <dgm:pt modelId="{C0A5DCD3-B879-4135-A348-CD466BA98750}" type="pres">
      <dgm:prSet presAssocID="{9F0C2DC9-03A3-4121-A71A-F6887CECD746}" presName="linear" presStyleCnt="0">
        <dgm:presLayoutVars>
          <dgm:dir/>
          <dgm:animLvl val="lvl"/>
          <dgm:resizeHandles val="exact"/>
        </dgm:presLayoutVars>
      </dgm:prSet>
      <dgm:spPr/>
      <dgm:t>
        <a:bodyPr/>
        <a:lstStyle/>
        <a:p>
          <a:pPr rtl="1"/>
          <a:endParaRPr lang="ar-SA"/>
        </a:p>
      </dgm:t>
    </dgm:pt>
    <dgm:pt modelId="{43257AE7-FF1A-4BF2-92A4-952DFCEB0109}" type="pres">
      <dgm:prSet presAssocID="{8590BEC6-D39A-4326-97C1-5053F3517FEA}" presName="parentLin" presStyleCnt="0"/>
      <dgm:spPr/>
    </dgm:pt>
    <dgm:pt modelId="{1E44C75A-76E9-4186-8AC0-742221FADF18}" type="pres">
      <dgm:prSet presAssocID="{8590BEC6-D39A-4326-97C1-5053F3517FEA}" presName="parentLeftMargin" presStyleLbl="node1" presStyleIdx="0" presStyleCnt="4"/>
      <dgm:spPr/>
      <dgm:t>
        <a:bodyPr/>
        <a:lstStyle/>
        <a:p>
          <a:pPr rtl="1"/>
          <a:endParaRPr lang="ar-SA"/>
        </a:p>
      </dgm:t>
    </dgm:pt>
    <dgm:pt modelId="{D933A8D6-C5EB-4D79-8F87-5156A3700291}" type="pres">
      <dgm:prSet presAssocID="{8590BEC6-D39A-4326-97C1-5053F3517FEA}" presName="parentText" presStyleLbl="node1" presStyleIdx="0" presStyleCnt="4" custScaleX="130087" custLinFactX="17320" custLinFactNeighborX="100000" custLinFactNeighborY="6412">
        <dgm:presLayoutVars>
          <dgm:chMax val="0"/>
          <dgm:bulletEnabled val="1"/>
        </dgm:presLayoutVars>
      </dgm:prSet>
      <dgm:spPr/>
      <dgm:t>
        <a:bodyPr/>
        <a:lstStyle/>
        <a:p>
          <a:pPr rtl="1"/>
          <a:endParaRPr lang="ar-SA"/>
        </a:p>
      </dgm:t>
    </dgm:pt>
    <dgm:pt modelId="{B3AACB05-A19B-4062-9E55-F62CB3A40008}" type="pres">
      <dgm:prSet presAssocID="{8590BEC6-D39A-4326-97C1-5053F3517FEA}" presName="negativeSpace" presStyleCnt="0"/>
      <dgm:spPr/>
    </dgm:pt>
    <dgm:pt modelId="{92EA7CEC-02C8-44CE-AAC3-96F3DB5DB1DA}" type="pres">
      <dgm:prSet presAssocID="{8590BEC6-D39A-4326-97C1-5053F3517FEA}" presName="childText" presStyleLbl="conFgAcc1" presStyleIdx="0" presStyleCnt="4">
        <dgm:presLayoutVars>
          <dgm:bulletEnabled val="1"/>
        </dgm:presLayoutVars>
      </dgm:prSet>
      <dgm:spPr/>
    </dgm:pt>
    <dgm:pt modelId="{E60907CC-F422-40D4-AF54-CDE054CD27E9}" type="pres">
      <dgm:prSet presAssocID="{97DF4FDB-2B67-499C-B4A3-37FF88D09B56}" presName="spaceBetweenRectangles" presStyleCnt="0"/>
      <dgm:spPr/>
    </dgm:pt>
    <dgm:pt modelId="{E842C317-5592-4C91-8183-22B1F5893E40}" type="pres">
      <dgm:prSet presAssocID="{F839543A-A432-45AC-A828-E056604468C3}" presName="parentLin" presStyleCnt="0"/>
      <dgm:spPr/>
    </dgm:pt>
    <dgm:pt modelId="{4E0E13C7-9FD8-48D9-A6F6-506D8330AE48}" type="pres">
      <dgm:prSet presAssocID="{F839543A-A432-45AC-A828-E056604468C3}" presName="parentLeftMargin" presStyleLbl="node1" presStyleIdx="0" presStyleCnt="4"/>
      <dgm:spPr/>
      <dgm:t>
        <a:bodyPr/>
        <a:lstStyle/>
        <a:p>
          <a:pPr rtl="1"/>
          <a:endParaRPr lang="ar-SA"/>
        </a:p>
      </dgm:t>
    </dgm:pt>
    <dgm:pt modelId="{7E0DB03C-9A1F-41F6-A014-A8E065930E68}" type="pres">
      <dgm:prSet presAssocID="{F839543A-A432-45AC-A828-E056604468C3}" presName="parentText" presStyleLbl="node1" presStyleIdx="1" presStyleCnt="4" custScaleX="128682" custScaleY="142874" custLinFactNeighborX="59448" custLinFactNeighborY="-12036">
        <dgm:presLayoutVars>
          <dgm:chMax val="0"/>
          <dgm:bulletEnabled val="1"/>
        </dgm:presLayoutVars>
      </dgm:prSet>
      <dgm:spPr/>
      <dgm:t>
        <a:bodyPr/>
        <a:lstStyle/>
        <a:p>
          <a:pPr rtl="1"/>
          <a:endParaRPr lang="ar-SA"/>
        </a:p>
      </dgm:t>
    </dgm:pt>
    <dgm:pt modelId="{83F77E83-92A4-494A-97C6-9DCCC12780F1}" type="pres">
      <dgm:prSet presAssocID="{F839543A-A432-45AC-A828-E056604468C3}" presName="negativeSpace" presStyleCnt="0"/>
      <dgm:spPr/>
    </dgm:pt>
    <dgm:pt modelId="{773AC3D5-7C6A-4A77-B047-F313A67E7A08}" type="pres">
      <dgm:prSet presAssocID="{F839543A-A432-45AC-A828-E056604468C3}" presName="childText" presStyleLbl="conFgAcc1" presStyleIdx="1" presStyleCnt="4">
        <dgm:presLayoutVars>
          <dgm:bulletEnabled val="1"/>
        </dgm:presLayoutVars>
      </dgm:prSet>
      <dgm:spPr/>
    </dgm:pt>
    <dgm:pt modelId="{717298B7-A6AC-480A-9D4E-45F7D37954B4}" type="pres">
      <dgm:prSet presAssocID="{C77AE290-6134-455A-984C-AB6C21971B8C}" presName="spaceBetweenRectangles" presStyleCnt="0"/>
      <dgm:spPr/>
    </dgm:pt>
    <dgm:pt modelId="{56EDCEF9-E54E-4BBB-87E5-7AA0F56E67F8}" type="pres">
      <dgm:prSet presAssocID="{66946D1A-F5F1-4C78-A51F-E7ADFAD6F934}" presName="parentLin" presStyleCnt="0"/>
      <dgm:spPr/>
    </dgm:pt>
    <dgm:pt modelId="{7343455C-02A6-4BC3-B6F4-7BB33A177542}" type="pres">
      <dgm:prSet presAssocID="{66946D1A-F5F1-4C78-A51F-E7ADFAD6F934}" presName="parentLeftMargin" presStyleLbl="node1" presStyleIdx="1" presStyleCnt="4"/>
      <dgm:spPr/>
      <dgm:t>
        <a:bodyPr/>
        <a:lstStyle/>
        <a:p>
          <a:pPr rtl="1"/>
          <a:endParaRPr lang="ar-SA"/>
        </a:p>
      </dgm:t>
    </dgm:pt>
    <dgm:pt modelId="{C554BF14-8C38-4BCD-862A-02B3B269C56E}" type="pres">
      <dgm:prSet presAssocID="{66946D1A-F5F1-4C78-A51F-E7ADFAD6F934}" presName="parentText" presStyleLbl="node1" presStyleIdx="2" presStyleCnt="4" custScaleX="130341" custLinFactX="24905" custLinFactNeighborX="100000">
        <dgm:presLayoutVars>
          <dgm:chMax val="0"/>
          <dgm:bulletEnabled val="1"/>
        </dgm:presLayoutVars>
      </dgm:prSet>
      <dgm:spPr/>
      <dgm:t>
        <a:bodyPr/>
        <a:lstStyle/>
        <a:p>
          <a:pPr rtl="1"/>
          <a:endParaRPr lang="ar-SA"/>
        </a:p>
      </dgm:t>
    </dgm:pt>
    <dgm:pt modelId="{BCDE8FA5-3EF2-4078-BEDC-FE6C2D179503}" type="pres">
      <dgm:prSet presAssocID="{66946D1A-F5F1-4C78-A51F-E7ADFAD6F934}" presName="negativeSpace" presStyleCnt="0"/>
      <dgm:spPr/>
    </dgm:pt>
    <dgm:pt modelId="{D7C96EA1-E88E-4360-AF8D-3C9B20CBFBAC}" type="pres">
      <dgm:prSet presAssocID="{66946D1A-F5F1-4C78-A51F-E7ADFAD6F934}" presName="childText" presStyleLbl="conFgAcc1" presStyleIdx="2" presStyleCnt="4">
        <dgm:presLayoutVars>
          <dgm:bulletEnabled val="1"/>
        </dgm:presLayoutVars>
      </dgm:prSet>
      <dgm:spPr/>
    </dgm:pt>
    <dgm:pt modelId="{C0EFE726-445C-47F0-A432-1008E5494994}" type="pres">
      <dgm:prSet presAssocID="{2C3833F9-9383-4082-9CA5-255FB480910F}" presName="spaceBetweenRectangles" presStyleCnt="0"/>
      <dgm:spPr/>
    </dgm:pt>
    <dgm:pt modelId="{02FD9362-C42E-4F45-926E-A55084F58650}" type="pres">
      <dgm:prSet presAssocID="{C1E9D5DB-1551-4D8A-9305-FC38CDA28082}" presName="parentLin" presStyleCnt="0"/>
      <dgm:spPr/>
    </dgm:pt>
    <dgm:pt modelId="{0188FA63-B1F3-454C-B3AB-E559C09752BA}" type="pres">
      <dgm:prSet presAssocID="{C1E9D5DB-1551-4D8A-9305-FC38CDA28082}" presName="parentLeftMargin" presStyleLbl="node1" presStyleIdx="2" presStyleCnt="4" custLinFactX="24905" custLinFactNeighborX="100000"/>
      <dgm:spPr/>
      <dgm:t>
        <a:bodyPr/>
        <a:lstStyle/>
        <a:p>
          <a:pPr rtl="1"/>
          <a:endParaRPr lang="ar-SA"/>
        </a:p>
      </dgm:t>
    </dgm:pt>
    <dgm:pt modelId="{4F369E9C-930F-4F9B-A0BC-7AC2EC284771}" type="pres">
      <dgm:prSet presAssocID="{C1E9D5DB-1551-4D8A-9305-FC38CDA28082}" presName="parentText" presStyleLbl="node1" presStyleIdx="3" presStyleCnt="4" custScaleX="130089" custLinFactX="26043" custLinFactNeighborX="100000">
        <dgm:presLayoutVars>
          <dgm:chMax val="0"/>
          <dgm:bulletEnabled val="1"/>
        </dgm:presLayoutVars>
      </dgm:prSet>
      <dgm:spPr/>
      <dgm:t>
        <a:bodyPr/>
        <a:lstStyle/>
        <a:p>
          <a:pPr rtl="1"/>
          <a:endParaRPr lang="ar-SA"/>
        </a:p>
      </dgm:t>
    </dgm:pt>
    <dgm:pt modelId="{57589B4A-4823-4CFF-8FC2-597EDA5BF0A6}" type="pres">
      <dgm:prSet presAssocID="{C1E9D5DB-1551-4D8A-9305-FC38CDA28082}" presName="negativeSpace" presStyleCnt="0"/>
      <dgm:spPr/>
    </dgm:pt>
    <dgm:pt modelId="{4EB45EB7-E7E1-4DE5-920D-E671ECDF51D2}" type="pres">
      <dgm:prSet presAssocID="{C1E9D5DB-1551-4D8A-9305-FC38CDA28082}" presName="childText" presStyleLbl="conFgAcc1" presStyleIdx="3" presStyleCnt="4">
        <dgm:presLayoutVars>
          <dgm:bulletEnabled val="1"/>
        </dgm:presLayoutVars>
      </dgm:prSet>
      <dgm:spPr/>
    </dgm:pt>
  </dgm:ptLst>
  <dgm:cxnLst>
    <dgm:cxn modelId="{F48F4E51-17FF-49B6-B396-39422E136D7B}" type="presOf" srcId="{8590BEC6-D39A-4326-97C1-5053F3517FEA}" destId="{D933A8D6-C5EB-4D79-8F87-5156A3700291}" srcOrd="1" destOrd="0" presId="urn:microsoft.com/office/officeart/2005/8/layout/list1"/>
    <dgm:cxn modelId="{CC861633-37D2-4772-BFA2-0DAAC5719814}" type="presOf" srcId="{F839543A-A432-45AC-A828-E056604468C3}" destId="{7E0DB03C-9A1F-41F6-A014-A8E065930E68}" srcOrd="1" destOrd="0" presId="urn:microsoft.com/office/officeart/2005/8/layout/list1"/>
    <dgm:cxn modelId="{47B7F4BE-3171-4288-84C3-EA82CC2D5B58}" srcId="{9F0C2DC9-03A3-4121-A71A-F6887CECD746}" destId="{66946D1A-F5F1-4C78-A51F-E7ADFAD6F934}" srcOrd="2" destOrd="0" parTransId="{4AEC2967-C06C-49F8-9104-9EC495E10886}" sibTransId="{2C3833F9-9383-4082-9CA5-255FB480910F}"/>
    <dgm:cxn modelId="{C03953CF-8FA5-43FC-82E0-D76F72A5622F}" type="presOf" srcId="{8590BEC6-D39A-4326-97C1-5053F3517FEA}" destId="{1E44C75A-76E9-4186-8AC0-742221FADF18}" srcOrd="0" destOrd="0" presId="urn:microsoft.com/office/officeart/2005/8/layout/list1"/>
    <dgm:cxn modelId="{CC7D270E-0190-4D36-AB09-D0E4D1DCA33B}" srcId="{9F0C2DC9-03A3-4121-A71A-F6887CECD746}" destId="{8590BEC6-D39A-4326-97C1-5053F3517FEA}" srcOrd="0" destOrd="0" parTransId="{28CBE0A2-F1DC-4975-B6CD-4B2BC180BF8F}" sibTransId="{97DF4FDB-2B67-499C-B4A3-37FF88D09B56}"/>
    <dgm:cxn modelId="{4FF236D1-311D-43E1-9AB3-1030DCD9F5D6}" srcId="{9F0C2DC9-03A3-4121-A71A-F6887CECD746}" destId="{F839543A-A432-45AC-A828-E056604468C3}" srcOrd="1" destOrd="0" parTransId="{3FE99F41-94C7-4021-82A1-A0996E159E98}" sibTransId="{C77AE290-6134-455A-984C-AB6C21971B8C}"/>
    <dgm:cxn modelId="{D30889FB-C255-4F97-9008-D187C37C28B4}" type="presOf" srcId="{F839543A-A432-45AC-A828-E056604468C3}" destId="{4E0E13C7-9FD8-48D9-A6F6-506D8330AE48}" srcOrd="0" destOrd="0" presId="urn:microsoft.com/office/officeart/2005/8/layout/list1"/>
    <dgm:cxn modelId="{80139EE9-4230-48E9-A838-7CA422234AC4}" type="presOf" srcId="{66946D1A-F5F1-4C78-A51F-E7ADFAD6F934}" destId="{C554BF14-8C38-4BCD-862A-02B3B269C56E}" srcOrd="1" destOrd="0" presId="urn:microsoft.com/office/officeart/2005/8/layout/list1"/>
    <dgm:cxn modelId="{C5FD81AB-E2AA-4BDB-9BF1-8DA43A8FFA6D}" type="presOf" srcId="{C1E9D5DB-1551-4D8A-9305-FC38CDA28082}" destId="{0188FA63-B1F3-454C-B3AB-E559C09752BA}" srcOrd="0" destOrd="0" presId="urn:microsoft.com/office/officeart/2005/8/layout/list1"/>
    <dgm:cxn modelId="{152A29A4-9C57-423E-B0B1-87907D4B3892}" type="presOf" srcId="{66946D1A-F5F1-4C78-A51F-E7ADFAD6F934}" destId="{7343455C-02A6-4BC3-B6F4-7BB33A177542}" srcOrd="0" destOrd="0" presId="urn:microsoft.com/office/officeart/2005/8/layout/list1"/>
    <dgm:cxn modelId="{CFFA2DD5-9366-400C-9AB2-A882C731052B}" type="presOf" srcId="{9F0C2DC9-03A3-4121-A71A-F6887CECD746}" destId="{C0A5DCD3-B879-4135-A348-CD466BA98750}" srcOrd="0" destOrd="0" presId="urn:microsoft.com/office/officeart/2005/8/layout/list1"/>
    <dgm:cxn modelId="{CCB6A3E1-AAED-41C3-AE0E-2C8D1755A584}" srcId="{9F0C2DC9-03A3-4121-A71A-F6887CECD746}" destId="{C1E9D5DB-1551-4D8A-9305-FC38CDA28082}" srcOrd="3" destOrd="0" parTransId="{F423FED9-6ADA-4FEF-A6B1-0CA7A2A768A4}" sibTransId="{56344F48-1857-4D04-9C70-46CA1A302881}"/>
    <dgm:cxn modelId="{F919F486-8A6F-4590-BB70-E185E751A858}" type="presOf" srcId="{C1E9D5DB-1551-4D8A-9305-FC38CDA28082}" destId="{4F369E9C-930F-4F9B-A0BC-7AC2EC284771}" srcOrd="1" destOrd="0" presId="urn:microsoft.com/office/officeart/2005/8/layout/list1"/>
    <dgm:cxn modelId="{927EEFBA-2FCF-445E-996D-8267381FA7BC}" type="presParOf" srcId="{C0A5DCD3-B879-4135-A348-CD466BA98750}" destId="{43257AE7-FF1A-4BF2-92A4-952DFCEB0109}" srcOrd="0" destOrd="0" presId="urn:microsoft.com/office/officeart/2005/8/layout/list1"/>
    <dgm:cxn modelId="{98EC6B6E-D54C-4F45-9A13-2F5D9E00CBEE}" type="presParOf" srcId="{43257AE7-FF1A-4BF2-92A4-952DFCEB0109}" destId="{1E44C75A-76E9-4186-8AC0-742221FADF18}" srcOrd="0" destOrd="0" presId="urn:microsoft.com/office/officeart/2005/8/layout/list1"/>
    <dgm:cxn modelId="{084EB03B-69A6-4353-BD4D-DB40609A9B26}" type="presParOf" srcId="{43257AE7-FF1A-4BF2-92A4-952DFCEB0109}" destId="{D933A8D6-C5EB-4D79-8F87-5156A3700291}" srcOrd="1" destOrd="0" presId="urn:microsoft.com/office/officeart/2005/8/layout/list1"/>
    <dgm:cxn modelId="{B4B22894-D151-4081-A71B-2BA752A4376A}" type="presParOf" srcId="{C0A5DCD3-B879-4135-A348-CD466BA98750}" destId="{B3AACB05-A19B-4062-9E55-F62CB3A40008}" srcOrd="1" destOrd="0" presId="urn:microsoft.com/office/officeart/2005/8/layout/list1"/>
    <dgm:cxn modelId="{9C6C3D2D-AF46-44E6-A741-53036B4E2853}" type="presParOf" srcId="{C0A5DCD3-B879-4135-A348-CD466BA98750}" destId="{92EA7CEC-02C8-44CE-AAC3-96F3DB5DB1DA}" srcOrd="2" destOrd="0" presId="urn:microsoft.com/office/officeart/2005/8/layout/list1"/>
    <dgm:cxn modelId="{04CDAF90-1AAB-48CC-92E0-E1C311697AD6}" type="presParOf" srcId="{C0A5DCD3-B879-4135-A348-CD466BA98750}" destId="{E60907CC-F422-40D4-AF54-CDE054CD27E9}" srcOrd="3" destOrd="0" presId="urn:microsoft.com/office/officeart/2005/8/layout/list1"/>
    <dgm:cxn modelId="{4839800D-47CB-4735-BDBB-2F304CB6BA40}" type="presParOf" srcId="{C0A5DCD3-B879-4135-A348-CD466BA98750}" destId="{E842C317-5592-4C91-8183-22B1F5893E40}" srcOrd="4" destOrd="0" presId="urn:microsoft.com/office/officeart/2005/8/layout/list1"/>
    <dgm:cxn modelId="{C4134192-7987-411B-94B1-444F60473541}" type="presParOf" srcId="{E842C317-5592-4C91-8183-22B1F5893E40}" destId="{4E0E13C7-9FD8-48D9-A6F6-506D8330AE48}" srcOrd="0" destOrd="0" presId="urn:microsoft.com/office/officeart/2005/8/layout/list1"/>
    <dgm:cxn modelId="{4F184A3A-A389-4DE1-8D3E-F473C6A2A4FA}" type="presParOf" srcId="{E842C317-5592-4C91-8183-22B1F5893E40}" destId="{7E0DB03C-9A1F-41F6-A014-A8E065930E68}" srcOrd="1" destOrd="0" presId="urn:microsoft.com/office/officeart/2005/8/layout/list1"/>
    <dgm:cxn modelId="{8A67A792-E1F3-4415-BC38-109A0EA93684}" type="presParOf" srcId="{C0A5DCD3-B879-4135-A348-CD466BA98750}" destId="{83F77E83-92A4-494A-97C6-9DCCC12780F1}" srcOrd="5" destOrd="0" presId="urn:microsoft.com/office/officeart/2005/8/layout/list1"/>
    <dgm:cxn modelId="{B03924FB-AE61-4321-88D8-8B1B6B8866D9}" type="presParOf" srcId="{C0A5DCD3-B879-4135-A348-CD466BA98750}" destId="{773AC3D5-7C6A-4A77-B047-F313A67E7A08}" srcOrd="6" destOrd="0" presId="urn:microsoft.com/office/officeart/2005/8/layout/list1"/>
    <dgm:cxn modelId="{D7C6561A-84F2-4A31-94DF-57F74B7D8934}" type="presParOf" srcId="{C0A5DCD3-B879-4135-A348-CD466BA98750}" destId="{717298B7-A6AC-480A-9D4E-45F7D37954B4}" srcOrd="7" destOrd="0" presId="urn:microsoft.com/office/officeart/2005/8/layout/list1"/>
    <dgm:cxn modelId="{059F0264-875F-47EA-A28B-3752884C79E4}" type="presParOf" srcId="{C0A5DCD3-B879-4135-A348-CD466BA98750}" destId="{56EDCEF9-E54E-4BBB-87E5-7AA0F56E67F8}" srcOrd="8" destOrd="0" presId="urn:microsoft.com/office/officeart/2005/8/layout/list1"/>
    <dgm:cxn modelId="{336176BF-F668-4840-AD14-9C1E401EB03E}" type="presParOf" srcId="{56EDCEF9-E54E-4BBB-87E5-7AA0F56E67F8}" destId="{7343455C-02A6-4BC3-B6F4-7BB33A177542}" srcOrd="0" destOrd="0" presId="urn:microsoft.com/office/officeart/2005/8/layout/list1"/>
    <dgm:cxn modelId="{09C14241-935C-4FB9-AF99-D17ED6BD817E}" type="presParOf" srcId="{56EDCEF9-E54E-4BBB-87E5-7AA0F56E67F8}" destId="{C554BF14-8C38-4BCD-862A-02B3B269C56E}" srcOrd="1" destOrd="0" presId="urn:microsoft.com/office/officeart/2005/8/layout/list1"/>
    <dgm:cxn modelId="{5916C8FB-BD2B-4907-B9E9-73837E28746A}" type="presParOf" srcId="{C0A5DCD3-B879-4135-A348-CD466BA98750}" destId="{BCDE8FA5-3EF2-4078-BEDC-FE6C2D179503}" srcOrd="9" destOrd="0" presId="urn:microsoft.com/office/officeart/2005/8/layout/list1"/>
    <dgm:cxn modelId="{42EAEFBA-9B39-401D-AA28-6B0B99935A92}" type="presParOf" srcId="{C0A5DCD3-B879-4135-A348-CD466BA98750}" destId="{D7C96EA1-E88E-4360-AF8D-3C9B20CBFBAC}" srcOrd="10" destOrd="0" presId="urn:microsoft.com/office/officeart/2005/8/layout/list1"/>
    <dgm:cxn modelId="{A835603E-2B1A-4EE1-8515-D90B6ACFAB8E}" type="presParOf" srcId="{C0A5DCD3-B879-4135-A348-CD466BA98750}" destId="{C0EFE726-445C-47F0-A432-1008E5494994}" srcOrd="11" destOrd="0" presId="urn:microsoft.com/office/officeart/2005/8/layout/list1"/>
    <dgm:cxn modelId="{A80F4763-80C1-4F04-87EC-73B2FD8AFAD5}" type="presParOf" srcId="{C0A5DCD3-B879-4135-A348-CD466BA98750}" destId="{02FD9362-C42E-4F45-926E-A55084F58650}" srcOrd="12" destOrd="0" presId="urn:microsoft.com/office/officeart/2005/8/layout/list1"/>
    <dgm:cxn modelId="{29BEBEC8-2F9D-4A5E-8DB7-5F64017D4904}" type="presParOf" srcId="{02FD9362-C42E-4F45-926E-A55084F58650}" destId="{0188FA63-B1F3-454C-B3AB-E559C09752BA}" srcOrd="0" destOrd="0" presId="urn:microsoft.com/office/officeart/2005/8/layout/list1"/>
    <dgm:cxn modelId="{C70FD99A-D834-4D30-BEF2-A6AA23519031}" type="presParOf" srcId="{02FD9362-C42E-4F45-926E-A55084F58650}" destId="{4F369E9C-930F-4F9B-A0BC-7AC2EC284771}" srcOrd="1" destOrd="0" presId="urn:microsoft.com/office/officeart/2005/8/layout/list1"/>
    <dgm:cxn modelId="{08123AA3-CCBB-4312-9B67-3303232E820E}" type="presParOf" srcId="{C0A5DCD3-B879-4135-A348-CD466BA98750}" destId="{57589B4A-4823-4CFF-8FC2-597EDA5BF0A6}" srcOrd="13" destOrd="0" presId="urn:microsoft.com/office/officeart/2005/8/layout/list1"/>
    <dgm:cxn modelId="{BC856219-98C1-42C5-8665-29249E013432}" type="presParOf" srcId="{C0A5DCD3-B879-4135-A348-CD466BA98750}" destId="{4EB45EB7-E7E1-4DE5-920D-E671ECDF51D2}" srcOrd="14" destOrd="0" presId="urn:microsoft.com/office/officeart/2005/8/layout/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0C8596CA-6FA8-4120-9326-ABC707AA53BA}" type="datetimeFigureOut">
              <a:rPr lang="ar-SA" smtClean="0"/>
              <a:pPr/>
              <a:t>06/05/1429</a:t>
            </a:fld>
            <a:endParaRPr lang="ar-SA"/>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059DA8-E950-425F-B9FC-BFEE69AE00E4}" type="slidenum">
              <a:rPr lang="ar-SA" smtClean="0"/>
              <a:pPr/>
              <a:t>‹#›</a:t>
            </a:fld>
            <a:endParaRPr lang="ar-SA"/>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0C8596CA-6FA8-4120-9326-ABC707AA53BA}" type="datetimeFigureOut">
              <a:rPr lang="ar-SA" smtClean="0"/>
              <a:pPr/>
              <a:t>06/05/1429</a:t>
            </a:fld>
            <a:endParaRPr lang="ar-SA"/>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059DA8-E950-425F-B9FC-BFEE69AE00E4}" type="slidenum">
              <a:rPr lang="ar-SA" smtClean="0"/>
              <a:pPr/>
              <a:t>‹#›</a:t>
            </a:fld>
            <a:endParaRPr lang="ar-SA"/>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a:xfrm>
            <a:off x="8641080" y="6514568"/>
            <a:ext cx="464288" cy="274320"/>
          </a:xfrm>
        </p:spPr>
        <p:txBody>
          <a:bodyPr/>
          <a:lstStyle>
            <a:extLst/>
          </a:lstStyle>
          <a:p>
            <a:fld id="{35059DA8-E950-425F-B9FC-BFEE69AE00E4}" type="slidenum">
              <a:rPr lang="ar-SA" smtClean="0"/>
              <a:pPr/>
              <a:t>‹#›</a:t>
            </a:fld>
            <a:endParaRPr lang="ar-SA"/>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a:xfrm>
            <a:off x="8641080" y="6514568"/>
            <a:ext cx="464288" cy="274320"/>
          </a:xfrm>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0C8596CA-6FA8-4120-9326-ABC707AA53BA}" type="datetimeFigureOut">
              <a:rPr lang="ar-SA" smtClean="0"/>
              <a:pPr/>
              <a:t>06/05/1429</a:t>
            </a:fld>
            <a:endParaRPr lang="ar-SA"/>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5059DA8-E950-425F-B9FC-BFEE69AE00E4}" type="slidenum">
              <a:rPr lang="ar-SA" smtClean="0"/>
              <a:pPr/>
              <a:t>‹#›</a:t>
            </a:fld>
            <a:endParaRPr lang="ar-SA"/>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0C8596CA-6FA8-4120-9326-ABC707AA53BA}" type="datetimeFigureOut">
              <a:rPr lang="ar-SA" smtClean="0"/>
              <a:pPr/>
              <a:t>06/05/1429</a:t>
            </a:fld>
            <a:endParaRPr lang="ar-SA"/>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5059DA8-E950-425F-B9FC-BFEE69AE00E4}" type="slidenum">
              <a:rPr lang="ar-SA" smtClean="0"/>
              <a:pPr/>
              <a:t>‹#›</a:t>
            </a:fld>
            <a:endParaRPr lang="ar-SA"/>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ar-SA"/>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059DA8-E950-425F-B9FC-BFEE69AE00E4}" type="slidenum">
              <a:rPr lang="ar-SA" smtClean="0"/>
              <a:pPr/>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35059DA8-E950-425F-B9FC-BFEE69AE00E4}" type="slidenum">
              <a:rPr lang="ar-SA" smtClean="0"/>
              <a:pPr/>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5059DA8-E950-425F-B9FC-BFEE69AE00E4}" type="slidenum">
              <a:rPr lang="ar-SA" smtClean="0"/>
              <a:pPr/>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5059DA8-E950-425F-B9FC-BFEE69AE00E4}" type="slidenum">
              <a:rPr lang="ar-SA" smtClean="0"/>
              <a:pPr/>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35059DA8-E950-425F-B9FC-BFEE69AE00E4}" type="slidenum">
              <a:rPr lang="ar-SA" smtClean="0"/>
              <a:pPr/>
              <a:t>‹#›</a:t>
            </a:fld>
            <a:endParaRPr lang="ar-SA"/>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5059DA8-E950-425F-B9FC-BFEE69AE00E4}" type="slidenum">
              <a:rPr lang="ar-SA" smtClean="0"/>
              <a:pPr/>
              <a:t>‹#›</a:t>
            </a:fld>
            <a:endParaRPr lang="ar-SA"/>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5059DA8-E950-425F-B9FC-BFEE69AE00E4}" type="slidenum">
              <a:rPr lang="ar-SA" smtClean="0"/>
              <a:pPr/>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5059DA8-E950-425F-B9FC-BFEE69AE00E4}" type="slidenum">
              <a:rPr lang="ar-SA" smtClean="0"/>
              <a:pPr/>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C8596CA-6FA8-4120-9326-ABC707AA53BA}" type="datetimeFigureOut">
              <a:rPr lang="ar-SA" smtClean="0"/>
              <a:pPr/>
              <a:t>06/05/1429</a:t>
            </a:fld>
            <a:endParaRPr lang="ar-S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S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059DA8-E950-425F-B9FC-BFEE69AE00E4}" type="slidenum">
              <a:rPr lang="ar-SA" smtClean="0"/>
              <a:pPr/>
              <a:t>‹#›</a:t>
            </a:fld>
            <a:endParaRPr lang="ar-SA"/>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5059DA8-E950-425F-B9FC-BFEE69AE00E4}" type="slidenum">
              <a:rPr lang="ar-SA" smtClean="0"/>
              <a:pPr/>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20" name="Footer Placeholder 19"/>
          <p:cNvSpPr>
            <a:spLocks noGrp="1"/>
          </p:cNvSpPr>
          <p:nvPr>
            <p:ph type="ftr" sz="quarter" idx="11"/>
          </p:nvPr>
        </p:nvSpPr>
        <p:spPr/>
        <p:txBody>
          <a:bodyPr/>
          <a:lstStyle>
            <a:extLst/>
          </a:lstStyle>
          <a:p>
            <a:endParaRPr lang="ar-SA"/>
          </a:p>
        </p:txBody>
      </p:sp>
      <p:sp>
        <p:nvSpPr>
          <p:cNvPr id="10" name="Slide Number Placeholder 9"/>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C8596CA-6FA8-4120-9326-ABC707AA53BA}" type="datetimeFigureOut">
              <a:rPr lang="ar-SA" smtClean="0"/>
              <a:pPr/>
              <a:t>06/05/1429</a:t>
            </a:fld>
            <a:endParaRPr lang="ar-S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ar-S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5059DA8-E950-425F-B9FC-BFEE69AE00E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ar-S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35059DA8-E950-425F-B9FC-BFEE69AE00E4}"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ar-SA"/>
          </a:p>
        </p:txBody>
      </p:sp>
      <p:sp>
        <p:nvSpPr>
          <p:cNvPr id="4" name="Slide Number Placeholder 3"/>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ar-S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5059DA8-E950-425F-B9FC-BFEE69AE00E4}" type="slidenum">
              <a:rPr lang="ar-SA" smtClean="0"/>
              <a:pPr/>
              <a:t>‹#›</a:t>
            </a:fld>
            <a:endParaRPr lang="ar-SA"/>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C8596CA-6FA8-4120-9326-ABC707AA53BA}" type="datetimeFigureOut">
              <a:rPr lang="ar-SA" smtClean="0"/>
              <a:pPr/>
              <a:t>06/05/1429</a:t>
            </a:fld>
            <a:endParaRPr lang="ar-SA"/>
          </a:p>
        </p:txBody>
      </p:sp>
      <p:sp>
        <p:nvSpPr>
          <p:cNvPr id="17" name="Footer Placeholder 16"/>
          <p:cNvSpPr>
            <a:spLocks noGrp="1"/>
          </p:cNvSpPr>
          <p:nvPr>
            <p:ph type="ftr" sz="quarter" idx="11"/>
          </p:nvPr>
        </p:nvSpPr>
        <p:spPr>
          <a:xfrm>
            <a:off x="5410200" y="4205288"/>
            <a:ext cx="1295400" cy="457200"/>
          </a:xfrm>
        </p:spPr>
        <p:txBody>
          <a:bodyPr/>
          <a:lstStyle/>
          <a:p>
            <a:endParaRPr lang="ar-SA"/>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5059DA8-E950-425F-B9FC-BFEE69AE00E4}" type="slidenum">
              <a:rPr lang="ar-SA" smtClean="0"/>
              <a:pPr/>
              <a:t>‹#›</a:t>
            </a:fld>
            <a:endParaRPr lang="ar-SA"/>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C8596CA-6FA8-4120-9326-ABC707AA53BA}" type="datetimeFigureOut">
              <a:rPr lang="ar-SA" smtClean="0"/>
              <a:pPr/>
              <a:t>06/05/1429</a:t>
            </a:fld>
            <a:endParaRPr lang="ar-SA"/>
          </a:p>
        </p:txBody>
      </p:sp>
      <p:sp>
        <p:nvSpPr>
          <p:cNvPr id="27" name="Slide Number Placeholder 26"/>
          <p:cNvSpPr>
            <a:spLocks noGrp="1"/>
          </p:cNvSpPr>
          <p:nvPr>
            <p:ph type="sldNum" sz="quarter" idx="11"/>
          </p:nvPr>
        </p:nvSpPr>
        <p:spPr/>
        <p:txBody>
          <a:bodyPr rtlCol="0"/>
          <a:lstStyle/>
          <a:p>
            <a:fld id="{35059DA8-E950-425F-B9FC-BFEE69AE00E4}" type="slidenum">
              <a:rPr lang="ar-SA" smtClean="0"/>
              <a:pPr/>
              <a:t>‹#›</a:t>
            </a:fld>
            <a:endParaRPr lang="ar-SA"/>
          </a:p>
        </p:txBody>
      </p:sp>
      <p:sp>
        <p:nvSpPr>
          <p:cNvPr id="28" name="Footer Placeholder 27"/>
          <p:cNvSpPr>
            <a:spLocks noGrp="1"/>
          </p:cNvSpPr>
          <p:nvPr>
            <p:ph type="ftr" sz="quarter" idx="12"/>
          </p:nvPr>
        </p:nvSpPr>
        <p:spPr/>
        <p:txBody>
          <a:bodyPr rtlCol="0"/>
          <a:lstStyle/>
          <a:p>
            <a:endParaRPr lang="ar-SA"/>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a:xfrm>
            <a:off x="5257800" y="612648"/>
            <a:ext cx="1325880" cy="457200"/>
          </a:xfrm>
        </p:spPr>
        <p:txBody>
          <a:bodyPr/>
          <a:lstStyle/>
          <a:p>
            <a:endParaRPr lang="ar-SA"/>
          </a:p>
        </p:txBody>
      </p:sp>
      <p:sp>
        <p:nvSpPr>
          <p:cNvPr id="5" name="Slide Number Placeholder 4"/>
          <p:cNvSpPr>
            <a:spLocks noGrp="1"/>
          </p:cNvSpPr>
          <p:nvPr>
            <p:ph type="sldNum" sz="quarter" idx="12"/>
          </p:nvPr>
        </p:nvSpPr>
        <p:spPr>
          <a:xfrm>
            <a:off x="8174736" y="2272"/>
            <a:ext cx="762000" cy="365760"/>
          </a:xfrm>
        </p:spPr>
        <p:txBody>
          <a:bodyPr/>
          <a:lstStyle/>
          <a:p>
            <a:fld id="{35059DA8-E950-425F-B9FC-BFEE69AE00E4}" type="slidenum">
              <a:rPr lang="ar-SA" smtClean="0"/>
              <a:pPr/>
              <a:t>‹#›</a:t>
            </a:fld>
            <a:endParaRPr lang="ar-S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C8596CA-6FA8-4120-9326-ABC707AA53BA}" type="datetimeFigureOut">
              <a:rPr lang="ar-SA" smtClean="0"/>
              <a:pPr/>
              <a:t>06/05/1429</a:t>
            </a:fld>
            <a:endParaRPr lang="ar-SA"/>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ar-SA"/>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5059DA8-E950-425F-B9FC-BFEE69AE00E4}" type="slidenum">
              <a:rPr lang="ar-SA" smtClean="0"/>
              <a:pPr/>
              <a:t>‹#›</a:t>
            </a:fld>
            <a:endParaRPr lang="ar-SA"/>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C8596CA-6FA8-4120-9326-ABC707AA53BA}" type="datetimeFigureOut">
              <a:rPr lang="ar-SA" smtClean="0"/>
              <a:pPr/>
              <a:t>06/05/1429</a:t>
            </a:fld>
            <a:endParaRPr lang="ar-SA"/>
          </a:p>
        </p:txBody>
      </p:sp>
      <p:sp>
        <p:nvSpPr>
          <p:cNvPr id="9" name="Slide Number Placeholder 8"/>
          <p:cNvSpPr>
            <a:spLocks noGrp="1"/>
          </p:cNvSpPr>
          <p:nvPr>
            <p:ph type="sldNum" sz="quarter" idx="15"/>
          </p:nvPr>
        </p:nvSpPr>
        <p:spPr/>
        <p:txBody>
          <a:bodyPr rtlCol="0"/>
          <a:lstStyle/>
          <a:p>
            <a:fld id="{35059DA8-E950-425F-B9FC-BFEE69AE00E4}" type="slidenum">
              <a:rPr lang="ar-SA" smtClean="0"/>
              <a:pPr/>
              <a:t>‹#›</a:t>
            </a:fld>
            <a:endParaRPr lang="ar-SA"/>
          </a:p>
        </p:txBody>
      </p:sp>
      <p:sp>
        <p:nvSpPr>
          <p:cNvPr id="10" name="Footer Placeholder 9"/>
          <p:cNvSpPr>
            <a:spLocks noGrp="1"/>
          </p:cNvSpPr>
          <p:nvPr>
            <p:ph type="ftr" sz="quarter" idx="16"/>
          </p:nvPr>
        </p:nvSpPr>
        <p:spPr/>
        <p:txBody>
          <a:bodyPr rtlCol="0"/>
          <a:lstStyle/>
          <a:p>
            <a:endParaRPr lang="ar-SA"/>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ar-SA"/>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5059DA8-E950-425F-B9FC-BFEE69AE00E4}" type="slidenum">
              <a:rPr lang="ar-SA" smtClean="0"/>
              <a:pPr/>
              <a:t>‹#›</a:t>
            </a:fld>
            <a:endParaRPr lang="ar-SA"/>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059DA8-E950-425F-B9FC-BFEE69AE00E4}" type="slidenum">
              <a:rPr lang="ar-SA" smtClean="0"/>
              <a:pPr/>
              <a:t>‹#›</a:t>
            </a:fld>
            <a:endParaRPr lang="ar-SA"/>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0C8596CA-6FA8-4120-9326-ABC707AA53BA}" type="datetimeFigureOut">
              <a:rPr lang="ar-SA" smtClean="0"/>
              <a:pPr/>
              <a:t>06/05/1429</a:t>
            </a:fld>
            <a:endParaRPr lang="ar-SA"/>
          </a:p>
        </p:txBody>
      </p:sp>
      <p:sp>
        <p:nvSpPr>
          <p:cNvPr id="7" name="Slide Number Placeholder 6"/>
          <p:cNvSpPr>
            <a:spLocks noGrp="1"/>
          </p:cNvSpPr>
          <p:nvPr>
            <p:ph type="sldNum" sz="quarter" idx="11"/>
          </p:nvPr>
        </p:nvSpPr>
        <p:spPr/>
        <p:txBody>
          <a:bodyPr rtlCol="0"/>
          <a:lstStyle/>
          <a:p>
            <a:fld id="{35059DA8-E950-425F-B9FC-BFEE69AE00E4}" type="slidenum">
              <a:rPr lang="ar-SA" smtClean="0"/>
              <a:pPr/>
              <a:t>‹#›</a:t>
            </a:fld>
            <a:endParaRPr lang="ar-SA"/>
          </a:p>
        </p:txBody>
      </p:sp>
      <p:sp>
        <p:nvSpPr>
          <p:cNvPr id="8" name="Footer Placeholder 7"/>
          <p:cNvSpPr>
            <a:spLocks noGrp="1"/>
          </p:cNvSpPr>
          <p:nvPr>
            <p:ph type="ftr" sz="quarter" idx="12"/>
          </p:nvPr>
        </p:nvSpPr>
        <p:spPr/>
        <p:txBody>
          <a:bodyPr rtlCol="0"/>
          <a:lstStyle/>
          <a:p>
            <a:endParaRPr lang="ar-SA"/>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C8596CA-6FA8-4120-9326-ABC707AA53BA}" type="datetimeFigureOut">
              <a:rPr lang="ar-SA" smtClean="0"/>
              <a:pPr/>
              <a:t>06/05/1429</a:t>
            </a:fld>
            <a:endParaRPr lang="ar-SA"/>
          </a:p>
        </p:txBody>
      </p:sp>
      <p:sp>
        <p:nvSpPr>
          <p:cNvPr id="22" name="Slide Number Placeholder 21"/>
          <p:cNvSpPr>
            <a:spLocks noGrp="1"/>
          </p:cNvSpPr>
          <p:nvPr>
            <p:ph type="sldNum" sz="quarter" idx="15"/>
          </p:nvPr>
        </p:nvSpPr>
        <p:spPr/>
        <p:txBody>
          <a:bodyPr rtlCol="0"/>
          <a:lstStyle/>
          <a:p>
            <a:fld id="{35059DA8-E950-425F-B9FC-BFEE69AE00E4}" type="slidenum">
              <a:rPr lang="ar-SA" smtClean="0"/>
              <a:pPr/>
              <a:t>‹#›</a:t>
            </a:fld>
            <a:endParaRPr lang="ar-SA"/>
          </a:p>
        </p:txBody>
      </p:sp>
      <p:sp>
        <p:nvSpPr>
          <p:cNvPr id="23" name="Footer Placeholder 22"/>
          <p:cNvSpPr>
            <a:spLocks noGrp="1"/>
          </p:cNvSpPr>
          <p:nvPr>
            <p:ph type="ftr" sz="quarter" idx="16"/>
          </p:nvPr>
        </p:nvSpPr>
        <p:spPr/>
        <p:txBody>
          <a:bodyPr rtlCol="0"/>
          <a:lstStyle/>
          <a:p>
            <a:endParaRPr lang="ar-SA"/>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C8596CA-6FA8-4120-9326-ABC707AA53BA}" type="datetimeFigureOut">
              <a:rPr lang="ar-SA" smtClean="0"/>
              <a:pPr/>
              <a:t>06/05/1429</a:t>
            </a:fld>
            <a:endParaRPr lang="ar-SA"/>
          </a:p>
        </p:txBody>
      </p:sp>
      <p:sp>
        <p:nvSpPr>
          <p:cNvPr id="18" name="Slide Number Placeholder 17"/>
          <p:cNvSpPr>
            <a:spLocks noGrp="1"/>
          </p:cNvSpPr>
          <p:nvPr>
            <p:ph type="sldNum" sz="quarter" idx="11"/>
          </p:nvPr>
        </p:nvSpPr>
        <p:spPr/>
        <p:txBody>
          <a:bodyPr rtlCol="0"/>
          <a:lstStyle/>
          <a:p>
            <a:fld id="{35059DA8-E950-425F-B9FC-BFEE69AE00E4}" type="slidenum">
              <a:rPr lang="ar-SA" smtClean="0"/>
              <a:pPr/>
              <a:t>‹#›</a:t>
            </a:fld>
            <a:endParaRPr lang="ar-SA"/>
          </a:p>
        </p:txBody>
      </p:sp>
      <p:sp>
        <p:nvSpPr>
          <p:cNvPr id="21" name="Footer Placeholder 20"/>
          <p:cNvSpPr>
            <a:spLocks noGrp="1"/>
          </p:cNvSpPr>
          <p:nvPr>
            <p:ph type="ftr" sz="quarter" idx="12"/>
          </p:nvPr>
        </p:nvSpPr>
        <p:spPr/>
        <p:txBody>
          <a:bodyPr rtlCol="0"/>
          <a:lstStyle/>
          <a:p>
            <a:endParaRPr lang="ar-SA"/>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S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059DA8-E950-425F-B9FC-BFEE69AE00E4}" type="slidenum">
              <a:rPr lang="ar-SA" smtClean="0"/>
              <a:pPr/>
              <a:t>‹#›</a:t>
            </a:fld>
            <a:endParaRPr lang="ar-S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35059DA8-E950-425F-B9FC-BFEE69AE00E4}" type="slidenum">
              <a:rPr lang="ar-SA" smtClean="0"/>
              <a:pPr/>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35059DA8-E950-425F-B9FC-BFEE69AE00E4}"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Slide Number Placeholder 7"/>
          <p:cNvSpPr>
            <a:spLocks noGrp="1"/>
          </p:cNvSpPr>
          <p:nvPr>
            <p:ph type="sldNum" sz="quarter" idx="11"/>
          </p:nvPr>
        </p:nvSpPr>
        <p:spPr/>
        <p:txBody>
          <a:bodyPr/>
          <a:lstStyle/>
          <a:p>
            <a:fld id="{35059DA8-E950-425F-B9FC-BFEE69AE00E4}" type="slidenum">
              <a:rPr lang="ar-SA" smtClean="0"/>
              <a:pPr/>
              <a:t>‹#›</a:t>
            </a:fld>
            <a:endParaRPr lang="ar-SA"/>
          </a:p>
        </p:txBody>
      </p:sp>
      <p:sp>
        <p:nvSpPr>
          <p:cNvPr id="9" name="Footer Placeholder 8"/>
          <p:cNvSpPr>
            <a:spLocks noGrp="1"/>
          </p:cNvSpPr>
          <p:nvPr>
            <p:ph type="ftr" sz="quarter" idx="12"/>
          </p:nvPr>
        </p:nvSpPr>
        <p:spPr/>
        <p:txBody>
          <a:bodyPr/>
          <a:lstStyle/>
          <a:p>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156448" y="6422064"/>
            <a:ext cx="762000" cy="365125"/>
          </a:xfrm>
        </p:spPr>
        <p:txBody>
          <a:bodyPr/>
          <a:lstStyle/>
          <a:p>
            <a:fld id="{35059DA8-E950-425F-B9FC-BFEE69AE00E4}" type="slidenum">
              <a:rPr lang="ar-SA" smtClean="0"/>
              <a:pPr/>
              <a:t>‹#›</a:t>
            </a:fld>
            <a:endParaRPr lang="ar-SA"/>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2" name="Footer Placeholder 1"/>
          <p:cNvSpPr>
            <a:spLocks noGrp="1"/>
          </p:cNvSpPr>
          <p:nvPr>
            <p:ph type="ftr" sz="quarter" idx="11"/>
          </p:nvPr>
        </p:nvSpPr>
        <p:spPr/>
        <p:txBody>
          <a:bodyPr/>
          <a:lstStyle/>
          <a:p>
            <a:endParaRPr lang="ar-SA"/>
          </a:p>
        </p:txBody>
      </p:sp>
      <p:sp>
        <p:nvSpPr>
          <p:cNvPr id="15" name="Slide Number Placeholder 14"/>
          <p:cNvSpPr>
            <a:spLocks noGrp="1"/>
          </p:cNvSpPr>
          <p:nvPr>
            <p:ph type="sldNum" sz="quarter" idx="12"/>
          </p:nvPr>
        </p:nvSpPr>
        <p:spPr>
          <a:xfrm>
            <a:off x="8229600" y="6473952"/>
            <a:ext cx="758952" cy="246888"/>
          </a:xfrm>
        </p:spPr>
        <p:txBody>
          <a:bodyPr/>
          <a:lstStyle/>
          <a:p>
            <a:fld id="{35059DA8-E950-425F-B9FC-BFEE69AE00E4}" type="slidenum">
              <a:rPr lang="ar-SA" smtClean="0"/>
              <a:pPr/>
              <a:t>‹#›</a:t>
            </a:fld>
            <a:endParaRPr lang="ar-SA"/>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9" name="Footer Placeholder 18"/>
          <p:cNvSpPr>
            <a:spLocks noGrp="1"/>
          </p:cNvSpPr>
          <p:nvPr>
            <p:ph type="ftr" sz="quarter" idx="11"/>
          </p:nvPr>
        </p:nvSpPr>
        <p:spPr>
          <a:xfrm>
            <a:off x="3581400" y="76200"/>
            <a:ext cx="2895600" cy="288925"/>
          </a:xfrm>
        </p:spPr>
        <p:txBody>
          <a:bodyPr/>
          <a:lstStyle/>
          <a:p>
            <a:endParaRPr lang="ar-SA"/>
          </a:p>
        </p:txBody>
      </p:sp>
      <p:sp>
        <p:nvSpPr>
          <p:cNvPr id="16" name="Slide Number Placeholder 15"/>
          <p:cNvSpPr>
            <a:spLocks noGrp="1"/>
          </p:cNvSpPr>
          <p:nvPr>
            <p:ph type="sldNum" sz="quarter" idx="12"/>
          </p:nvPr>
        </p:nvSpPr>
        <p:spPr>
          <a:xfrm>
            <a:off x="8229600" y="6473952"/>
            <a:ext cx="758952" cy="246888"/>
          </a:xfrm>
        </p:spPr>
        <p:txBody>
          <a:bodyPr/>
          <a:lstStyle/>
          <a:p>
            <a:fld id="{35059DA8-E950-425F-B9FC-BFEE69AE00E4}" type="slidenum">
              <a:rPr lang="ar-SA" smtClean="0"/>
              <a:pPr/>
              <a:t>‹#›</a:t>
            </a:fld>
            <a:endParaRPr lang="ar-SA"/>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1" name="Footer Placeholder 10"/>
          <p:cNvSpPr>
            <a:spLocks noGrp="1"/>
          </p:cNvSpPr>
          <p:nvPr>
            <p:ph type="ftr" sz="quarter" idx="11"/>
          </p:nvPr>
        </p:nvSpPr>
        <p:spPr/>
        <p:txBody>
          <a:bodyPr/>
          <a:lstStyle/>
          <a:p>
            <a:endParaRPr lang="ar-SA"/>
          </a:p>
        </p:txBody>
      </p:sp>
      <p:sp>
        <p:nvSpPr>
          <p:cNvPr id="16" name="Slide Number Placeholder 15"/>
          <p:cNvSpPr>
            <a:spLocks noGrp="1"/>
          </p:cNvSpPr>
          <p:nvPr>
            <p:ph type="sldNum" sz="quarter" idx="12"/>
          </p:nvPr>
        </p:nvSpPr>
        <p:spPr/>
        <p:txBody>
          <a:bodyPr/>
          <a:lstStyle/>
          <a:p>
            <a:fld id="{35059DA8-E950-425F-B9FC-BFEE69AE00E4}" type="slidenum">
              <a:rPr lang="ar-SA" smtClean="0"/>
              <a:pPr/>
              <a:t>‹#›</a:t>
            </a:fld>
            <a:endParaRPr lang="ar-SA"/>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0" name="Footer Placeholder 9"/>
          <p:cNvSpPr>
            <a:spLocks noGrp="1"/>
          </p:cNvSpPr>
          <p:nvPr>
            <p:ph type="ftr" sz="quarter" idx="11"/>
          </p:nvPr>
        </p:nvSpPr>
        <p:spPr/>
        <p:txBody>
          <a:bodyPr/>
          <a:lstStyle/>
          <a:p>
            <a:endParaRPr lang="ar-SA"/>
          </a:p>
        </p:txBody>
      </p:sp>
      <p:sp>
        <p:nvSpPr>
          <p:cNvPr id="31" name="Slide Number Placeholder 30"/>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229600" y="6477000"/>
            <a:ext cx="762000" cy="246888"/>
          </a:xfrm>
        </p:spPr>
        <p:txBody>
          <a:bodyPr/>
          <a:lstStyle/>
          <a:p>
            <a:fld id="{35059DA8-E950-425F-B9FC-BFEE69AE00E4}" type="slidenum">
              <a:rPr lang="ar-SA" smtClean="0"/>
              <a:pPr/>
              <a:t>‹#›</a:t>
            </a:fld>
            <a:endParaRPr lang="ar-SA"/>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21" name="Footer Placeholder 20"/>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24" name="Footer Placeholder 23"/>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29" name="Footer Placeholder 28"/>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31" name="Slide Number Placeholder 30"/>
          <p:cNvSpPr>
            <a:spLocks noGrp="1"/>
          </p:cNvSpPr>
          <p:nvPr>
            <p:ph type="sldNum" sz="quarter" idx="12"/>
          </p:nvPr>
        </p:nvSpPr>
        <p:spPr/>
        <p:txBody>
          <a:bodyPr/>
          <a:lstStyle/>
          <a:p>
            <a:fld id="{35059DA8-E950-425F-B9FC-BFEE69AE00E4}" type="slidenum">
              <a:rPr lang="ar-SA" smtClean="0"/>
              <a:pPr/>
              <a:t>‹#›</a:t>
            </a:fld>
            <a:endParaRPr lang="ar-S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C8596CA-6FA8-4120-9326-ABC707AA53BA}" type="datetimeFigureOut">
              <a:rPr lang="ar-SA" smtClean="0"/>
              <a:pPr/>
              <a:t>06/05/1429</a:t>
            </a:fld>
            <a:endParaRPr lang="ar-SA"/>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SA"/>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5059DA8-E950-425F-B9FC-BFEE69AE00E4}" type="slidenum">
              <a:rPr lang="ar-SA" smtClean="0"/>
              <a:pPr/>
              <a:t>‹#›</a:t>
            </a:fld>
            <a:endParaRPr lang="ar-SA"/>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a:xfrm>
            <a:off x="457200" y="6480969"/>
            <a:ext cx="4260056" cy="300831"/>
          </a:xfrm>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a:xfrm>
            <a:off x="2619376" y="6480969"/>
            <a:ext cx="4260056" cy="300831"/>
          </a:xfrm>
        </p:spPr>
        <p:txBody>
          <a:bodyPr/>
          <a:lstStyle/>
          <a:p>
            <a:endParaRPr lang="ar-SA"/>
          </a:p>
        </p:txBody>
      </p:sp>
      <p:sp>
        <p:nvSpPr>
          <p:cNvPr id="6" name="Slide Number Placeholder 5"/>
          <p:cNvSpPr>
            <a:spLocks noGrp="1"/>
          </p:cNvSpPr>
          <p:nvPr>
            <p:ph type="sldNum" sz="quarter" idx="12"/>
          </p:nvPr>
        </p:nvSpPr>
        <p:spPr>
          <a:xfrm>
            <a:off x="8451056" y="809624"/>
            <a:ext cx="502920" cy="300831"/>
          </a:xfrm>
        </p:spPr>
        <p:txBody>
          <a:bodyPr/>
          <a:lstStyle/>
          <a:p>
            <a:fld id="{35059DA8-E950-425F-B9FC-BFEE69AE00E4}" type="slidenum">
              <a:rPr lang="ar-SA" smtClean="0"/>
              <a:pPr/>
              <a:t>‹#›</a:t>
            </a:fld>
            <a:endParaRPr lang="ar-SA"/>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a:xfrm>
            <a:off x="457200" y="6480969"/>
            <a:ext cx="4260056" cy="301752"/>
          </a:xfrm>
        </p:spPr>
        <p:txBody>
          <a:bodyPr/>
          <a:lstStyle/>
          <a:p>
            <a:endParaRPr lang="ar-SA"/>
          </a:p>
        </p:txBody>
      </p:sp>
      <p:sp>
        <p:nvSpPr>
          <p:cNvPr id="7" name="Slide Number Placeholder 6"/>
          <p:cNvSpPr>
            <a:spLocks noGrp="1"/>
          </p:cNvSpPr>
          <p:nvPr>
            <p:ph type="sldNum" sz="quarter" idx="12"/>
          </p:nvPr>
        </p:nvSpPr>
        <p:spPr>
          <a:xfrm>
            <a:off x="7589520" y="6480969"/>
            <a:ext cx="502920" cy="301752"/>
          </a:xfrm>
        </p:spPr>
        <p:txBody>
          <a:bodyPr/>
          <a:lstStyle/>
          <a:p>
            <a:fld id="{35059DA8-E950-425F-B9FC-BFEE69AE00E4}"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a:xfrm>
            <a:off x="457200" y="6480969"/>
            <a:ext cx="4261104" cy="301752"/>
          </a:xfrm>
        </p:spPr>
        <p:txBody>
          <a:bodyPr/>
          <a:lstStyle/>
          <a:p>
            <a:endParaRPr lang="ar-SA"/>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5059DA8-E950-425F-B9FC-BFEE69AE00E4}" type="slidenum">
              <a:rPr lang="ar-SA" smtClean="0"/>
              <a:pPr/>
              <a:t>‹#›</a:t>
            </a:fld>
            <a:endParaRPr lang="ar-SA"/>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a:xfrm>
            <a:off x="457200" y="6481890"/>
            <a:ext cx="4260056" cy="300831"/>
          </a:xfrm>
        </p:spPr>
        <p:txBody>
          <a:bodyPr/>
          <a:lstStyle/>
          <a:p>
            <a:endParaRPr lang="ar-SA"/>
          </a:p>
        </p:txBody>
      </p:sp>
      <p:sp>
        <p:nvSpPr>
          <p:cNvPr id="4" name="Slide Number Placeholder 3"/>
          <p:cNvSpPr>
            <a:spLocks noGrp="1"/>
          </p:cNvSpPr>
          <p:nvPr>
            <p:ph type="sldNum" sz="quarter" idx="12"/>
          </p:nvPr>
        </p:nvSpPr>
        <p:spPr>
          <a:xfrm>
            <a:off x="7589520" y="6480969"/>
            <a:ext cx="502920" cy="301752"/>
          </a:xfrm>
        </p:spPr>
        <p:txBody>
          <a:bodyPr/>
          <a:lstStyle/>
          <a:p>
            <a:fld id="{35059DA8-E950-425F-B9FC-BFEE69AE00E4}" type="slidenum">
              <a:rPr lang="ar-SA" smtClean="0"/>
              <a:pPr/>
              <a:t>‹#›</a:t>
            </a:fld>
            <a:endParaRPr lang="ar-SA"/>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SA"/>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5059DA8-E950-425F-B9FC-BFEE69AE00E4}" type="slidenum">
              <a:rPr lang="ar-SA" smtClean="0"/>
              <a:pPr/>
              <a:t>‹#›</a:t>
            </a:fld>
            <a:endParaRPr lang="ar-SA"/>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SA"/>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5059DA8-E950-425F-B9FC-BFEE69AE00E4}" type="slidenum">
              <a:rPr lang="ar-SA" smtClean="0"/>
              <a:pPr/>
              <a:t>‹#›</a:t>
            </a:fld>
            <a:endParaRPr lang="ar-SA"/>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7" name="Footer Placeholder 16"/>
          <p:cNvSpPr>
            <a:spLocks noGrp="1"/>
          </p:cNvSpPr>
          <p:nvPr>
            <p:ph type="ftr" sz="quarter" idx="11"/>
          </p:nvPr>
        </p:nvSpPr>
        <p:spPr/>
        <p:txBody>
          <a:bodyPr/>
          <a:lstStyle/>
          <a:p>
            <a:endParaRPr lang="ar-SA"/>
          </a:p>
        </p:txBody>
      </p:sp>
      <p:sp>
        <p:nvSpPr>
          <p:cNvPr id="29" name="Slide Number Placeholder 28"/>
          <p:cNvSpPr>
            <a:spLocks noGrp="1"/>
          </p:cNvSpPr>
          <p:nvPr>
            <p:ph type="sldNum" sz="quarter" idx="12"/>
          </p:nvPr>
        </p:nvSpPr>
        <p:spPr/>
        <p:txBody>
          <a:bodyPr/>
          <a:lstStyle/>
          <a:p>
            <a:fld id="{35059DA8-E950-425F-B9FC-BFEE69AE00E4}" type="slidenum">
              <a:rPr lang="ar-SA" smtClean="0"/>
              <a:pPr/>
              <a:t>‹#›</a:t>
            </a:fld>
            <a:endParaRPr lang="ar-SA"/>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7924800" y="6416675"/>
            <a:ext cx="762000" cy="365125"/>
          </a:xfrm>
        </p:spPr>
        <p:txBody>
          <a:bodyPr/>
          <a:lstStyle/>
          <a:p>
            <a:fld id="{35059DA8-E950-425F-B9FC-BFEE69AE00E4}"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11" name="Slide Number Placeholder 10"/>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8" name="Footer Placeholder 7"/>
          <p:cNvSpPr>
            <a:spLocks noGrp="1"/>
          </p:cNvSpPr>
          <p:nvPr>
            <p:ph type="ftr" sz="quarter" idx="11"/>
          </p:nvPr>
        </p:nvSpPr>
        <p:spPr/>
        <p:txBody>
          <a:bodyPr/>
          <a:lstStyle>
            <a:extLst/>
          </a:lstStyle>
          <a:p>
            <a:endParaRPr lang="ar-SA"/>
          </a:p>
        </p:txBody>
      </p:sp>
      <p:sp>
        <p:nvSpPr>
          <p:cNvPr id="9" name="Slide Number Placeholder 8"/>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extLst/>
          </a:lstStyle>
          <a:p>
            <a:endParaRPr lang="ar-SA"/>
          </a:p>
        </p:txBody>
      </p:sp>
      <p:sp>
        <p:nvSpPr>
          <p:cNvPr id="5" name="Slide Number Placeholder 4"/>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extLst/>
          </a:lstStyle>
          <a:p>
            <a:endParaRPr lang="ar-SA"/>
          </a:p>
        </p:txBody>
      </p:sp>
      <p:sp>
        <p:nvSpPr>
          <p:cNvPr id="4" name="Slide Number Placeholder 3"/>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extLst/>
          </a:lstStyle>
          <a:p>
            <a:endParaRPr lang="ar-SA"/>
          </a:p>
        </p:txBody>
      </p:sp>
      <p:sp>
        <p:nvSpPr>
          <p:cNvPr id="7" name="Slide Number Placeholder 6"/>
          <p:cNvSpPr>
            <a:spLocks noGrp="1"/>
          </p:cNvSpPr>
          <p:nvPr>
            <p:ph type="sldNum" sz="quarter" idx="12"/>
          </p:nvPr>
        </p:nvSpPr>
        <p:spPr/>
        <p:txBody>
          <a:bodyPr/>
          <a:lstStyle>
            <a:extLst/>
          </a:lstStyle>
          <a:p>
            <a:fld id="{35059DA8-E950-425F-B9FC-BFEE69AE00E4}" type="slidenum">
              <a:rPr lang="ar-SA" smtClean="0"/>
              <a:pPr/>
              <a:t>‹#›</a:t>
            </a:fld>
            <a:endParaRPr lang="ar-SA"/>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extLst/>
          </a:lstStyle>
          <a:p>
            <a:endParaRPr lang="ar-SA"/>
          </a:p>
        </p:txBody>
      </p:sp>
      <p:sp>
        <p:nvSpPr>
          <p:cNvPr id="6" name="Slide Number Placeholder 5"/>
          <p:cNvSpPr>
            <a:spLocks noGrp="1"/>
          </p:cNvSpPr>
          <p:nvPr>
            <p:ph type="sldNum" sz="quarter" idx="12"/>
          </p:nvPr>
        </p:nvSpPr>
        <p:spPr/>
        <p:txBody>
          <a:bodyPr/>
          <a:lstStyle>
            <a:extLst/>
          </a:lstStyle>
          <a:p>
            <a:fld id="{35059DA8-E950-425F-B9FC-BFEE69AE00E4}" type="slidenum">
              <a:rPr lang="ar-SA" smtClean="0"/>
              <a:pPr/>
              <a:t>‹#›</a:t>
            </a:fld>
            <a:endParaRPr lang="ar-SA"/>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16" name="Slide Number Placeholder 15"/>
          <p:cNvSpPr>
            <a:spLocks noGrp="1"/>
          </p:cNvSpPr>
          <p:nvPr>
            <p:ph type="sldNum" sz="quarter" idx="11"/>
          </p:nvPr>
        </p:nvSpPr>
        <p:spPr/>
        <p:txBody>
          <a:bodyPr/>
          <a:lstStyle/>
          <a:p>
            <a:fld id="{35059DA8-E950-425F-B9FC-BFEE69AE00E4}" type="slidenum">
              <a:rPr lang="ar-SA" smtClean="0"/>
              <a:pPr/>
              <a:t>‹#›</a:t>
            </a:fld>
            <a:endParaRPr lang="ar-SA"/>
          </a:p>
        </p:txBody>
      </p:sp>
      <p:sp>
        <p:nvSpPr>
          <p:cNvPr id="17" name="Footer Placeholder 16"/>
          <p:cNvSpPr>
            <a:spLocks noGrp="1"/>
          </p:cNvSpPr>
          <p:nvPr>
            <p:ph type="ftr" sz="quarter" idx="12"/>
          </p:nvPr>
        </p:nvSpPr>
        <p:spPr/>
        <p:txBody>
          <a:bodyPr/>
          <a:lstStyle/>
          <a:p>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C8596CA-6FA8-4120-9326-ABC707AA53BA}" type="datetimeFigureOut">
              <a:rPr lang="ar-SA" smtClean="0"/>
              <a:pPr/>
              <a:t>06/05/1429</a:t>
            </a:fld>
            <a:endParaRPr lang="ar-SA"/>
          </a:p>
        </p:txBody>
      </p:sp>
      <p:sp>
        <p:nvSpPr>
          <p:cNvPr id="15" name="Slide Number Placeholder 14"/>
          <p:cNvSpPr>
            <a:spLocks noGrp="1"/>
          </p:cNvSpPr>
          <p:nvPr>
            <p:ph type="sldNum" sz="quarter" idx="15"/>
          </p:nvPr>
        </p:nvSpPr>
        <p:spPr/>
        <p:txBody>
          <a:bodyPr/>
          <a:lstStyle>
            <a:lvl1pPr algn="ctr">
              <a:defRPr/>
            </a:lvl1pPr>
          </a:lstStyle>
          <a:p>
            <a:fld id="{35059DA8-E950-425F-B9FC-BFEE69AE00E4}" type="slidenum">
              <a:rPr lang="ar-SA" smtClean="0"/>
              <a:pPr/>
              <a:t>‹#›</a:t>
            </a:fld>
            <a:endParaRPr lang="ar-SA"/>
          </a:p>
        </p:txBody>
      </p:sp>
      <p:sp>
        <p:nvSpPr>
          <p:cNvPr id="16" name="Footer Placeholder 15"/>
          <p:cNvSpPr>
            <a:spLocks noGrp="1"/>
          </p:cNvSpPr>
          <p:nvPr>
            <p:ph type="ftr" sz="quarter" idx="16"/>
          </p:nvPr>
        </p:nvSpPr>
        <p:spPr/>
        <p:txBody>
          <a:bodyPr/>
          <a:lstStyle/>
          <a:p>
            <a:endParaRPr lang="ar-SA"/>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35059DA8-E950-425F-B9FC-BFEE69AE00E4}" type="slidenum">
              <a:rPr lang="ar-SA" smtClean="0"/>
              <a:pPr/>
              <a:t>‹#›</a:t>
            </a:fld>
            <a:endParaRPr lang="ar-S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5059DA8-E950-425F-B9FC-BFEE69AE00E4}" type="slidenum">
              <a:rPr lang="ar-SA" smtClean="0"/>
              <a:pPr/>
              <a:t>‹#›</a:t>
            </a:fld>
            <a:endParaRPr lang="ar-SA"/>
          </a:p>
        </p:txBody>
      </p:sp>
      <p:sp>
        <p:nvSpPr>
          <p:cNvPr id="8" name="Footer Placeholder 7"/>
          <p:cNvSpPr>
            <a:spLocks noGrp="1"/>
          </p:cNvSpPr>
          <p:nvPr>
            <p:ph type="ftr" sz="quarter" idx="11"/>
          </p:nvPr>
        </p:nvSpPr>
        <p:spPr/>
        <p:txBody>
          <a:bodyPr/>
          <a:lstStyle/>
          <a:p>
            <a:endParaRPr lang="ar-SA"/>
          </a:p>
        </p:txBody>
      </p:sp>
      <p:sp>
        <p:nvSpPr>
          <p:cNvPr id="7" name="Date Placeholder 6"/>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35059DA8-E950-425F-B9FC-BFEE69AE00E4}" type="slidenum">
              <a:rPr lang="ar-SA" smtClean="0"/>
              <a:pPr/>
              <a:t>‹#›</a:t>
            </a:fld>
            <a:endParaRPr lang="ar-SA"/>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C8596CA-6FA8-4120-9326-ABC707AA53BA}" type="datetimeFigureOut">
              <a:rPr lang="ar-SA" smtClean="0"/>
              <a:pPr/>
              <a:t>06/05/1429</a:t>
            </a:fld>
            <a:endParaRPr lang="ar-SA"/>
          </a:p>
        </p:txBody>
      </p:sp>
      <p:sp>
        <p:nvSpPr>
          <p:cNvPr id="9" name="Slide Number Placeholder 8"/>
          <p:cNvSpPr>
            <a:spLocks noGrp="1"/>
          </p:cNvSpPr>
          <p:nvPr>
            <p:ph type="sldNum" sz="quarter" idx="15"/>
          </p:nvPr>
        </p:nvSpPr>
        <p:spPr/>
        <p:txBody>
          <a:bodyPr/>
          <a:lstStyle/>
          <a:p>
            <a:fld id="{35059DA8-E950-425F-B9FC-BFEE69AE00E4}" type="slidenum">
              <a:rPr lang="ar-SA" smtClean="0"/>
              <a:pPr/>
              <a:t>‹#›</a:t>
            </a:fld>
            <a:endParaRPr lang="ar-SA"/>
          </a:p>
        </p:txBody>
      </p:sp>
      <p:sp>
        <p:nvSpPr>
          <p:cNvPr id="10" name="Footer Placeholder 9"/>
          <p:cNvSpPr>
            <a:spLocks noGrp="1"/>
          </p:cNvSpPr>
          <p:nvPr>
            <p:ph type="ftr" sz="quarter" idx="16"/>
          </p:nvPr>
        </p:nvSpPr>
        <p:spPr/>
        <p:txBody>
          <a:bodyPr/>
          <a:lstStyle/>
          <a:p>
            <a:endParaRPr lang="ar-SA"/>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9" name="Slide Number Placeholder 8"/>
          <p:cNvSpPr>
            <a:spLocks noGrp="1"/>
          </p:cNvSpPr>
          <p:nvPr>
            <p:ph type="sldNum" sz="quarter" idx="11"/>
          </p:nvPr>
        </p:nvSpPr>
        <p:spPr/>
        <p:txBody>
          <a:bodyPr/>
          <a:lstStyle/>
          <a:p>
            <a:fld id="{35059DA8-E950-425F-B9FC-BFEE69AE00E4}" type="slidenum">
              <a:rPr lang="ar-SA" smtClean="0"/>
              <a:pPr/>
              <a:t>‹#›</a:t>
            </a:fld>
            <a:endParaRPr lang="ar-SA"/>
          </a:p>
        </p:txBody>
      </p:sp>
      <p:sp>
        <p:nvSpPr>
          <p:cNvPr id="10" name="Footer Placeholder 9"/>
          <p:cNvSpPr>
            <a:spLocks noGrp="1"/>
          </p:cNvSpPr>
          <p:nvPr>
            <p:ph type="ftr" sz="quarter" idx="12"/>
          </p:nvPr>
        </p:nvSpPr>
        <p:spPr/>
        <p:txBody>
          <a:bodyPr/>
          <a:lstStyle/>
          <a:p>
            <a:endParaRPr lang="ar-SA"/>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8596CA-6FA8-4120-9326-ABC707AA53BA}" type="datetimeFigureOut">
              <a:rPr lang="ar-SA" smtClean="0"/>
              <a:pPr/>
              <a:t>06/05/1429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35059DA8-E950-425F-B9FC-BFEE69AE00E4}"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4.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C8596CA-6FA8-4120-9326-ABC707AA53BA}" type="datetimeFigureOut">
              <a:rPr lang="ar-SA" smtClean="0"/>
              <a:pPr/>
              <a:t>06/05/1429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5059DA8-E950-425F-B9FC-BFEE69AE00E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ar-SA"/>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C8596CA-6FA8-4120-9326-ABC707AA53BA}" type="datetimeFigureOut">
              <a:rPr lang="ar-SA" smtClean="0"/>
              <a:pPr/>
              <a:t>06/05/1429</a:t>
            </a:fld>
            <a:endParaRPr lang="ar-SA"/>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5059DA8-E950-425F-B9FC-BFEE69AE00E4}" type="slidenum">
              <a:rPr lang="ar-SA" smtClean="0"/>
              <a:pPr/>
              <a:t>‹#›</a:t>
            </a:fld>
            <a:endParaRPr lang="ar-SA"/>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C8596CA-6FA8-4120-9326-ABC707AA53BA}" type="datetimeFigureOut">
              <a:rPr lang="ar-SA" smtClean="0"/>
              <a:pPr/>
              <a:t>06/05/1429</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5059DA8-E950-425F-B9FC-BFEE69AE00E4}" type="slidenum">
              <a:rPr lang="ar-SA" smtClean="0"/>
              <a:pPr/>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C8596CA-6FA8-4120-9326-ABC707AA53BA}" type="datetimeFigureOut">
              <a:rPr lang="ar-SA" smtClean="0"/>
              <a:pPr/>
              <a:t>06/05/1429</a:t>
            </a:fld>
            <a:endParaRPr lang="ar-S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35059DA8-E950-425F-B9FC-BFEE69AE00E4}" type="slidenum">
              <a:rPr lang="ar-SA" smtClean="0"/>
              <a:pPr/>
              <a:t>‹#›</a:t>
            </a:fld>
            <a:endParaRPr lang="ar-S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C8596CA-6FA8-4120-9326-ABC707AA53BA}" type="datetimeFigureOut">
              <a:rPr lang="ar-SA" smtClean="0"/>
              <a:pPr/>
              <a:t>06/05/1429</a:t>
            </a:fld>
            <a:endParaRPr lang="ar-S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ar-S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5059DA8-E950-425F-B9FC-BFEE69AE00E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C8596CA-6FA8-4120-9326-ABC707AA53BA}" type="datetimeFigureOut">
              <a:rPr lang="ar-SA" smtClean="0"/>
              <a:pPr/>
              <a:t>06/05/1429</a:t>
            </a:fld>
            <a:endParaRPr lang="ar-SA"/>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ar-SA"/>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5059DA8-E950-425F-B9FC-BFEE69AE00E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C8596CA-6FA8-4120-9326-ABC707AA53BA}" type="datetimeFigureOut">
              <a:rPr lang="ar-SA" smtClean="0"/>
              <a:pPr/>
              <a:t>06/05/1429</a:t>
            </a:fld>
            <a:endParaRPr lang="ar-SA"/>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059DA8-E950-425F-B9FC-BFEE69AE00E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C8596CA-6FA8-4120-9326-ABC707AA53BA}" type="datetimeFigureOut">
              <a:rPr lang="ar-SA" smtClean="0"/>
              <a:pPr/>
              <a:t>06/05/1429</a:t>
            </a:fld>
            <a:endParaRPr lang="ar-S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S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059DA8-E950-425F-B9FC-BFEE69AE00E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8596CA-6FA8-4120-9326-ABC707AA53BA}" type="datetimeFigureOut">
              <a:rPr lang="ar-SA" smtClean="0"/>
              <a:pPr/>
              <a:t>06/05/1429</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5059DA8-E950-425F-B9FC-BFEE69AE00E4}" type="slidenum">
              <a:rPr lang="ar-SA" smtClean="0"/>
              <a:pPr/>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C8596CA-6FA8-4120-9326-ABC707AA53BA}" type="datetimeFigureOut">
              <a:rPr lang="ar-SA" smtClean="0"/>
              <a:pPr/>
              <a:t>06/05/1429</a:t>
            </a:fld>
            <a:endParaRPr lang="ar-SA"/>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SA"/>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5059DA8-E950-425F-B9FC-BFEE69AE00E4}"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C8596CA-6FA8-4120-9326-ABC707AA53BA}" type="datetimeFigureOut">
              <a:rPr lang="ar-SA" smtClean="0"/>
              <a:pPr/>
              <a:t>06/05/1429</a:t>
            </a:fld>
            <a:endParaRPr lang="ar-SA"/>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ar-SA"/>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5059DA8-E950-425F-B9FC-BFEE69AE00E4}" type="slidenum">
              <a:rPr lang="ar-SA" smtClean="0"/>
              <a:pPr/>
              <a:t>‹#›</a:t>
            </a:fld>
            <a:endParaRPr lang="ar-S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C8596CA-6FA8-4120-9326-ABC707AA53BA}" type="datetimeFigureOut">
              <a:rPr lang="ar-SA" smtClean="0"/>
              <a:pPr/>
              <a:t>06/05/1429</a:t>
            </a:fld>
            <a:endParaRPr lang="ar-SA"/>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SA"/>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5059DA8-E950-425F-B9FC-BFEE69AE00E4}"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8596CA-6FA8-4120-9326-ABC707AA53BA}" type="datetimeFigureOut">
              <a:rPr lang="ar-SA" smtClean="0"/>
              <a:pPr/>
              <a:t>06/05/1429</a:t>
            </a:fld>
            <a:endParaRPr lang="ar-SA"/>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ar-SA"/>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5059DA8-E950-425F-B9FC-BFEE69AE00E4}"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C8596CA-6FA8-4120-9326-ABC707AA53BA}" type="datetimeFigureOut">
              <a:rPr lang="ar-SA" smtClean="0"/>
              <a:pPr/>
              <a:t>06/05/1429</a:t>
            </a:fld>
            <a:endParaRPr lang="ar-SA"/>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ar-SA"/>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5059DA8-E950-425F-B9FC-BFEE69AE00E4}"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8596CA-6FA8-4120-9326-ABC707AA53BA}" type="datetimeFigureOut">
              <a:rPr lang="ar-SA" smtClean="0"/>
              <a:pPr/>
              <a:t>06/05/1429</a:t>
            </a:fld>
            <a:endParaRPr lang="ar-SA"/>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SA"/>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5059DA8-E950-425F-B9FC-BFEE69AE00E4}" type="slidenum">
              <a:rPr lang="ar-SA" smtClean="0"/>
              <a:pPr/>
              <a:t>‹#›</a:t>
            </a:fld>
            <a:endParaRPr lang="ar-SA"/>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hyperlink" Target="http://samehar.wordpress.com/2007/05/26/a220507/" TargetMode="External"/><Relationship Id="rId2" Type="http://schemas.openxmlformats.org/officeDocument/2006/relationships/hyperlink" Target="http://samehar.wordpress.com/2008/01/03/a251207/" TargetMode="External"/><Relationship Id="rId1" Type="http://schemas.openxmlformats.org/officeDocument/2006/relationships/slideLayout" Target="../slideLayouts/slideLayout90.xml"/><Relationship Id="rId5" Type="http://schemas.openxmlformats.org/officeDocument/2006/relationships/hyperlink" Target="http://samehar.wordpress.com/2006/09/24/a921/" TargetMode="External"/><Relationship Id="rId4" Type="http://schemas.openxmlformats.org/officeDocument/2006/relationships/hyperlink" Target="http://samehar.wordpress.com/2006/08/06/a86/"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5943600" y="2133600"/>
            <a:ext cx="213872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الطالبان:</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Rectangle 4"/>
          <p:cNvSpPr/>
          <p:nvPr/>
        </p:nvSpPr>
        <p:spPr>
          <a:xfrm>
            <a:off x="2400347" y="2967335"/>
            <a:ext cx="4011034" cy="1754326"/>
          </a:xfrm>
          <a:prstGeom prst="rect">
            <a:avLst/>
          </a:prstGeom>
          <a:noFill/>
        </p:spPr>
        <p:txBody>
          <a:bodyPr wrap="none" lIns="91440" tIns="45720" rIns="91440" bIns="45720">
            <a:spAutoFit/>
          </a:bodyPr>
          <a:lstStyle/>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outros Ads Inline"/>
              </a:rPr>
              <a:t>٭</a:t>
            </a: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حسن الدوسري</a:t>
            </a:r>
          </a:p>
          <a:p>
            <a:pPr algn="ct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outros Ads Inline"/>
              </a:rPr>
              <a:t>٭</a:t>
            </a:r>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حسين الحارثي</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Users\Hussain\Desktop\ع1\is.jpg"/>
          <p:cNvPicPr>
            <a:picLocks noChangeAspect="1" noChangeArrowheads="1"/>
          </p:cNvPicPr>
          <p:nvPr/>
        </p:nvPicPr>
        <p:blipFill>
          <a:blip r:embed="rId3"/>
          <a:srcRect/>
          <a:stretch>
            <a:fillRect/>
          </a:stretch>
        </p:blipFill>
        <p:spPr bwMode="auto">
          <a:xfrm>
            <a:off x="2590800" y="2133600"/>
            <a:ext cx="1023937" cy="10239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 name="Picture 1" descr="صورة1.jpg"/>
          <p:cNvPicPr>
            <a:picLocks noChangeAspect="1"/>
          </p:cNvPicPr>
          <p:nvPr/>
        </p:nvPicPr>
        <p:blipFill>
          <a:blip r:embed="rId2"/>
          <a:stretch>
            <a:fillRect/>
          </a:stretch>
        </p:blipFill>
        <p:spPr>
          <a:xfrm>
            <a:off x="771525" y="366712"/>
            <a:ext cx="7600950" cy="612457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ar-SA" dirty="0" smtClean="0"/>
              <a:t>هندسة الطيران</a:t>
            </a:r>
            <a:endParaRPr lang="ar-SA" dirty="0"/>
          </a:p>
        </p:txBody>
      </p:sp>
      <p:sp>
        <p:nvSpPr>
          <p:cNvPr id="3" name="Content Placeholder 2"/>
          <p:cNvSpPr>
            <a:spLocks noGrp="1"/>
          </p:cNvSpPr>
          <p:nvPr>
            <p:ph idx="1"/>
          </p:nvPr>
        </p:nvSpPr>
        <p:spPr>
          <a:xfrm>
            <a:off x="457200" y="1066800"/>
            <a:ext cx="8382000" cy="5486400"/>
          </a:xfrm>
        </p:spPr>
        <p:txBody>
          <a:bodyPr>
            <a:normAutofit fontScale="92500" lnSpcReduction="20000"/>
          </a:bodyPr>
          <a:lstStyle/>
          <a:p>
            <a:pPr>
              <a:buNone/>
            </a:pPr>
            <a:r>
              <a:rPr lang="ar-SA" dirty="0" smtClean="0"/>
              <a:t>لتكون مهندس طيران حقيقي عليك ان تلم بخمسة فروع أو تخصصات في الهندسة!</a:t>
            </a:r>
          </a:p>
          <a:p>
            <a:pPr>
              <a:buNone/>
            </a:pPr>
            <a:r>
              <a:rPr lang="ar-SA" dirty="0" smtClean="0">
                <a:solidFill>
                  <a:schemeClr val="accent6">
                    <a:lumMod val="50000"/>
                  </a:schemeClr>
                </a:solidFill>
              </a:rPr>
              <a:t>1- الهندسة الميكانيكية.</a:t>
            </a:r>
          </a:p>
          <a:p>
            <a:pPr>
              <a:buNone/>
            </a:pPr>
            <a:r>
              <a:rPr lang="ar-SA" dirty="0" smtClean="0">
                <a:solidFill>
                  <a:schemeClr val="accent6">
                    <a:lumMod val="50000"/>
                  </a:schemeClr>
                </a:solidFill>
              </a:rPr>
              <a:t>2- الهندسة الكهربائية.</a:t>
            </a:r>
          </a:p>
          <a:p>
            <a:pPr>
              <a:buNone/>
            </a:pPr>
            <a:r>
              <a:rPr lang="ar-SA" dirty="0" smtClean="0">
                <a:solidFill>
                  <a:schemeClr val="accent6">
                    <a:lumMod val="50000"/>
                  </a:schemeClr>
                </a:solidFill>
              </a:rPr>
              <a:t>3- الهندسة الكيميائية.</a:t>
            </a:r>
          </a:p>
          <a:p>
            <a:pPr>
              <a:buNone/>
            </a:pPr>
            <a:r>
              <a:rPr lang="ar-SA" dirty="0" smtClean="0">
                <a:solidFill>
                  <a:schemeClr val="accent6">
                    <a:lumMod val="50000"/>
                  </a:schemeClr>
                </a:solidFill>
              </a:rPr>
              <a:t>4- فرع من الهندسة المدنية.</a:t>
            </a:r>
          </a:p>
          <a:p>
            <a:pPr>
              <a:buNone/>
            </a:pPr>
            <a:r>
              <a:rPr lang="ar-SA" dirty="0" smtClean="0">
                <a:solidFill>
                  <a:schemeClr val="accent6">
                    <a:lumMod val="50000"/>
                  </a:schemeClr>
                </a:solidFill>
              </a:rPr>
              <a:t>5- هندسة الموائع.</a:t>
            </a:r>
          </a:p>
          <a:p>
            <a:pPr>
              <a:buNone/>
            </a:pPr>
            <a:r>
              <a:rPr lang="ar-SA" dirty="0" smtClean="0"/>
              <a:t>وأكثر مهندسين الطيران قد لا يعملون في مجال الطيران , بل قد تجدهم في بناء الغواصات و في السيارات( الفورملا ون) والدراجات النارية وحتى خوذة المتسابق بل وفي بناء ناطحات السحاب حيث ملائمة الشكل للرياح في الأعلى.</a:t>
            </a:r>
            <a:br>
              <a:rPr lang="ar-SA" dirty="0" smtClean="0"/>
            </a:br>
            <a:r>
              <a:rPr lang="ar-SA" b="1" u="sng" dirty="0" smtClean="0">
                <a:solidFill>
                  <a:srgbClr val="C00000"/>
                </a:solidFill>
              </a:rPr>
              <a:t>*أهداف القسم:</a:t>
            </a:r>
            <a:r>
              <a:rPr lang="ar-SA" b="1" u="sng" dirty="0" smtClean="0"/>
              <a:t>       </a:t>
            </a:r>
            <a:r>
              <a:rPr lang="ar-SA" dirty="0" smtClean="0"/>
              <a:t/>
            </a:r>
            <a:br>
              <a:rPr lang="ar-SA" dirty="0" smtClean="0"/>
            </a:br>
            <a:r>
              <a:rPr lang="ar-SA" dirty="0" smtClean="0"/>
              <a:t>تم إعداد برنامج الدراسة بقسم هندسة الطيران لإعداد مهندسين:</a:t>
            </a:r>
            <a:br>
              <a:rPr lang="ar-SA" dirty="0" smtClean="0"/>
            </a:br>
            <a:r>
              <a:rPr lang="ar-SA" dirty="0" smtClean="0"/>
              <a:t>· يمتلكون خلفية قوية في تطبيقات العلوم الأساسية بالإضافة إلى الأسس الهندسية لعلوم الديناميكا الهوائية وميكانيكا الطيران والدفع ومواد وإنشاءات المركبات الطائرة واستقرارها والتحكم فيها.</a:t>
            </a:r>
            <a:br>
              <a:rPr lang="ar-SA" dirty="0" smtClean="0"/>
            </a:br>
            <a:r>
              <a:rPr lang="ar-SA" dirty="0" smtClean="0"/>
              <a:t>· يستخدمون الأدوات الهندسية الحديثة الاستخدام الأمثل في تحليل وتصميم النظم المختلفة في هندسة الطيران.</a:t>
            </a:r>
            <a:endParaRPr lang="ar-S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schemeClr>
            </a:gs>
            <a:gs pos="64999">
              <a:srgbClr val="F0EBD5"/>
            </a:gs>
            <a:gs pos="100000">
              <a:srgbClr val="D1C39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2" name="Picture 1" descr="Aerospace.jpg"/>
          <p:cNvPicPr>
            <a:picLocks noChangeAspect="1"/>
          </p:cNvPicPr>
          <p:nvPr/>
        </p:nvPicPr>
        <p:blipFill>
          <a:blip r:embed="rId2"/>
          <a:stretch>
            <a:fillRect/>
          </a:stretch>
        </p:blipFill>
        <p:spPr>
          <a:xfrm>
            <a:off x="228600" y="352425"/>
            <a:ext cx="8686800" cy="61531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الهندسة المدنية</a:t>
            </a:r>
            <a:endParaRPr lang="ar-SA" dirty="0"/>
          </a:p>
        </p:txBody>
      </p:sp>
      <p:sp>
        <p:nvSpPr>
          <p:cNvPr id="3" name="Content Placeholder 2"/>
          <p:cNvSpPr>
            <a:spLocks noGrp="1"/>
          </p:cNvSpPr>
          <p:nvPr>
            <p:ph idx="1"/>
          </p:nvPr>
        </p:nvSpPr>
        <p:spPr/>
        <p:txBody>
          <a:bodyPr/>
          <a:lstStyle/>
          <a:p>
            <a:pPr>
              <a:buNone/>
            </a:pPr>
            <a:r>
              <a:rPr lang="ar-SA" dirty="0" smtClean="0"/>
              <a:t>تعني بتصميم الأبينة والطرق والجسور والأنفاق والمطارات والموانئ وإنشاء شبكات الصرف الصحي وسدود وكذلك مشاريع الري.</a:t>
            </a:r>
          </a:p>
          <a:p>
            <a:pPr>
              <a:buNone/>
            </a:pPr>
            <a:r>
              <a:rPr lang="ar-SA" dirty="0" smtClean="0"/>
              <a:t>تنقسم الهندسة المدنية إلى هندسة طرق و مواصلات والهندسة الإنشائية و هندسة مياه و بيئة وهندسة حضرية وهندسة تشييد وهو تخصص جديد نسبياً ويهتم بتجهيز المهندس ليكون مشرفاً في الموقع</a:t>
            </a:r>
            <a:r>
              <a:rPr lang="en-US" dirty="0" smtClean="0"/>
              <a:t>.</a:t>
            </a:r>
            <a:endParaRPr lang="ar-SA"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vil.jpg"/>
          <p:cNvPicPr>
            <a:picLocks noChangeAspect="1"/>
          </p:cNvPicPr>
          <p:nvPr/>
        </p:nvPicPr>
        <p:blipFill>
          <a:blip r:embed="rId2"/>
          <a:stretch>
            <a:fillRect/>
          </a:stretch>
        </p:blipFill>
        <p:spPr>
          <a:xfrm>
            <a:off x="1285875" y="671512"/>
            <a:ext cx="6572250" cy="551497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الهندسة الكيميائية</a:t>
            </a:r>
            <a:endParaRPr lang="ar-SA" dirty="0"/>
          </a:p>
        </p:txBody>
      </p:sp>
      <p:sp>
        <p:nvSpPr>
          <p:cNvPr id="3" name="Content Placeholder 2"/>
          <p:cNvSpPr>
            <a:spLocks noGrp="1"/>
          </p:cNvSpPr>
          <p:nvPr>
            <p:ph idx="1"/>
          </p:nvPr>
        </p:nvSpPr>
        <p:spPr/>
        <p:txBody>
          <a:bodyPr>
            <a:normAutofit fontScale="85000" lnSpcReduction="10000"/>
          </a:bodyPr>
          <a:lstStyle/>
          <a:p>
            <a:pPr>
              <a:buNone/>
            </a:pPr>
            <a:r>
              <a:rPr lang="ar-SA" b="1" dirty="0" smtClean="0"/>
              <a:t>تعنى الهندسة الكيميائية بدراسة التصاميم الهندسية المتعلقة بالصناعات الكيميائية.</a:t>
            </a:r>
          </a:p>
          <a:p>
            <a:pPr>
              <a:buNone/>
            </a:pPr>
            <a:r>
              <a:rPr lang="ar-SA" b="1" u="sng" dirty="0" smtClean="0"/>
              <a:t>أهم المساقات الدراسية للهندسة الكيميائية :</a:t>
            </a:r>
            <a:r>
              <a:rPr lang="ar-SA" dirty="0" smtClean="0"/>
              <a:t>ميكانيكا الموائع</a:t>
            </a:r>
            <a:r>
              <a:rPr lang="en-US" dirty="0" smtClean="0"/>
              <a:t>, </a:t>
            </a:r>
            <a:r>
              <a:rPr lang="ar-SA" dirty="0" smtClean="0"/>
              <a:t>حركية التفاعلات الكيميائية,الديناميكا الحرارية ,هندسة التفاعلات الكيمائية</a:t>
            </a:r>
            <a:r>
              <a:rPr lang="en-US" dirty="0" smtClean="0"/>
              <a:t>, </a:t>
            </a:r>
            <a:r>
              <a:rPr lang="ar-SA" dirty="0" smtClean="0"/>
              <a:t>انتقال المادة, انتقال الحرارة, عمليات المواد الصلبة, هندسة التحكم, هندسة التآكل</a:t>
            </a:r>
            <a:r>
              <a:rPr lang="en-US" dirty="0" smtClean="0"/>
              <a:t>, </a:t>
            </a:r>
            <a:r>
              <a:rPr lang="ar-SA" dirty="0" smtClean="0"/>
              <a:t>هندسة البيئة ومعالجة المياه, هندسة البترول والبتروكيماويات, هندسة الكيماء الحيوية,تصميم مصانع, تصميم المعدات,صناعات متفرقة, الكيمياء العامة والعضوية والتحليلية ,الفيزياء العامة والرياضيات والمعادلات التفاضلية</a:t>
            </a:r>
            <a:r>
              <a:rPr lang="en-US" dirty="0" smtClean="0"/>
              <a:t>.</a:t>
            </a:r>
            <a:endParaRPr lang="ar-S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descr="Chemical.jpg"/>
          <p:cNvPicPr>
            <a:picLocks noChangeAspect="1"/>
          </p:cNvPicPr>
          <p:nvPr/>
        </p:nvPicPr>
        <p:blipFill>
          <a:blip r:embed="rId3"/>
          <a:stretch>
            <a:fillRect/>
          </a:stretch>
        </p:blipFill>
        <p:spPr>
          <a:xfrm>
            <a:off x="933450" y="409575"/>
            <a:ext cx="7277100" cy="603885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الهندسة الكهربائية</a:t>
            </a:r>
            <a:endParaRPr lang="ar-SA" dirty="0"/>
          </a:p>
        </p:txBody>
      </p:sp>
      <p:sp>
        <p:nvSpPr>
          <p:cNvPr id="3" name="Content Placeholder 2"/>
          <p:cNvSpPr>
            <a:spLocks noGrp="1"/>
          </p:cNvSpPr>
          <p:nvPr>
            <p:ph idx="1"/>
          </p:nvPr>
        </p:nvSpPr>
        <p:spPr>
          <a:xfrm>
            <a:off x="152400" y="1219200"/>
            <a:ext cx="8991600" cy="5410200"/>
          </a:xfrm>
        </p:spPr>
        <p:txBody>
          <a:bodyPr>
            <a:noAutofit/>
          </a:bodyPr>
          <a:lstStyle/>
          <a:p>
            <a:pPr>
              <a:buNone/>
            </a:pPr>
            <a:r>
              <a:rPr lang="ar-SA" sz="2000" dirty="0" smtClean="0"/>
              <a:t>إن تخصص الهندسة الكهربائية أساسه قوانين الفيزياء التي تحكم التبادلات بين المواد المشحونة عند ربطها بأسلاك</a:t>
            </a:r>
            <a:r>
              <a:rPr lang="en-US" sz="2000" dirty="0" smtClean="0"/>
              <a:t>.</a:t>
            </a:r>
          </a:p>
          <a:p>
            <a:pPr>
              <a:buNone/>
            </a:pPr>
            <a:r>
              <a:rPr lang="ar-SA" sz="2000" b="1" u="sng" dirty="0" smtClean="0"/>
              <a:t>*من أفرعها:</a:t>
            </a:r>
            <a:endParaRPr lang="en-US" sz="2000" b="1" u="sng" dirty="0" smtClean="0"/>
          </a:p>
          <a:p>
            <a:pPr>
              <a:buNone/>
            </a:pPr>
            <a:r>
              <a:rPr lang="ar-SA" sz="2000" dirty="0" smtClean="0"/>
              <a:t>     </a:t>
            </a:r>
            <a:r>
              <a:rPr lang="ar-SA" sz="2000" u="sng" dirty="0" smtClean="0"/>
              <a:t>-هندسة الطاقة و القدرة</a:t>
            </a:r>
            <a:r>
              <a:rPr lang="en-US" sz="2000" dirty="0" smtClean="0"/>
              <a:t/>
            </a:r>
            <a:br>
              <a:rPr lang="en-US" sz="2000" dirty="0" smtClean="0"/>
            </a:br>
            <a:r>
              <a:rPr lang="ar-SA" sz="2000" dirty="0" smtClean="0"/>
              <a:t>في نظام ما الاشارة الكهربائية تستخدم لنقل الطاقة و القدرة</a:t>
            </a:r>
            <a:r>
              <a:rPr lang="en-US" sz="2000" dirty="0" smtClean="0"/>
              <a:t/>
            </a:r>
            <a:br>
              <a:rPr lang="en-US" sz="2000" dirty="0" smtClean="0"/>
            </a:br>
            <a:r>
              <a:rPr lang="en-US" sz="2000" u="sng" dirty="0" smtClean="0"/>
              <a:t>-</a:t>
            </a:r>
            <a:r>
              <a:rPr lang="ar-SA" sz="2000" u="sng" dirty="0" smtClean="0"/>
              <a:t>هندسة الاتصالات</a:t>
            </a:r>
            <a:r>
              <a:rPr lang="en-US" sz="2000" dirty="0" smtClean="0"/>
              <a:t/>
            </a:r>
            <a:br>
              <a:rPr lang="en-US" sz="2000" dirty="0" smtClean="0"/>
            </a:br>
            <a:r>
              <a:rPr lang="ar-SA" sz="2000" dirty="0" smtClean="0"/>
              <a:t>في نظام ما الاشارات الكهربائية تستخدم لنقل المعلومات من مثل الصوت و الفيديو</a:t>
            </a:r>
            <a:r>
              <a:rPr lang="en-US" sz="2000" dirty="0" smtClean="0"/>
              <a:t>….</a:t>
            </a:r>
            <a:br>
              <a:rPr lang="en-US" sz="2000" dirty="0" smtClean="0"/>
            </a:br>
            <a:r>
              <a:rPr lang="en-US" sz="2000" u="sng" dirty="0" smtClean="0"/>
              <a:t>-</a:t>
            </a:r>
            <a:r>
              <a:rPr lang="ar-SA" sz="2000" u="sng" dirty="0" smtClean="0"/>
              <a:t>هندسة التحكم</a:t>
            </a:r>
            <a:r>
              <a:rPr lang="en-US" sz="2000" dirty="0" smtClean="0"/>
              <a:t/>
            </a:r>
            <a:br>
              <a:rPr lang="en-US" sz="2000" dirty="0" smtClean="0"/>
            </a:br>
            <a:r>
              <a:rPr lang="ar-SA" sz="2000" dirty="0" smtClean="0"/>
              <a:t>في نظام ما فان الاشارات الكهربائية تستخدم لتحكم انظمة اخرى</a:t>
            </a:r>
            <a:r>
              <a:rPr lang="en-US" sz="2000" dirty="0" smtClean="0"/>
              <a:t/>
            </a:r>
            <a:br>
              <a:rPr lang="en-US" sz="2000" dirty="0" smtClean="0"/>
            </a:br>
            <a:r>
              <a:rPr lang="en-US" sz="2000" u="sng" dirty="0" smtClean="0"/>
              <a:t>-</a:t>
            </a:r>
            <a:r>
              <a:rPr lang="ar-SA" sz="2000" u="sng" dirty="0" smtClean="0"/>
              <a:t>هندسة تتابع الاشارات</a:t>
            </a:r>
            <a:r>
              <a:rPr lang="en-US" sz="2000" u="sng" dirty="0" smtClean="0"/>
              <a:t/>
            </a:r>
            <a:br>
              <a:rPr lang="en-US" sz="2000" u="sng" dirty="0" smtClean="0"/>
            </a:br>
            <a:r>
              <a:rPr lang="ar-SA" sz="2000" dirty="0" smtClean="0"/>
              <a:t>في نظام ما فان الاشارات الكهربائية تكون قد تتابعت قبل البدء في التطبيق الى او بعد التوليد عن طريق اي نظام. </a:t>
            </a:r>
            <a:r>
              <a:rPr lang="en-US" sz="2000" dirty="0" smtClean="0"/>
              <a:t/>
            </a:r>
            <a:br>
              <a:rPr lang="en-US" sz="2000" dirty="0" smtClean="0"/>
            </a:br>
            <a:r>
              <a:rPr lang="en-US" sz="2000" u="sng" dirty="0" smtClean="0"/>
              <a:t/>
            </a:r>
            <a:br>
              <a:rPr lang="en-US" sz="2000" u="sng" dirty="0" smtClean="0"/>
            </a:br>
            <a:r>
              <a:rPr lang="en-US" sz="2000" u="sng" dirty="0" smtClean="0"/>
              <a:t>-</a:t>
            </a:r>
            <a:r>
              <a:rPr lang="ar-SA" sz="2000" u="sng" dirty="0" smtClean="0"/>
              <a:t>هندسة الالكترونيات</a:t>
            </a:r>
            <a:r>
              <a:rPr lang="en-US" sz="2000" dirty="0" smtClean="0"/>
              <a:t/>
            </a:r>
            <a:br>
              <a:rPr lang="en-US" sz="2000" dirty="0" smtClean="0"/>
            </a:br>
            <a:r>
              <a:rPr lang="ar-SA" sz="2000" dirty="0" smtClean="0"/>
              <a:t>هذا الفرع مسؤول عن تركيب الشرائح الالكترونية او الدوائر التي تمثل قلب اي نظام كهربائي.</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 name="Picture 1" descr="Electrical.jpg"/>
          <p:cNvPicPr>
            <a:picLocks noChangeAspect="1"/>
          </p:cNvPicPr>
          <p:nvPr/>
        </p:nvPicPr>
        <p:blipFill>
          <a:blip r:embed="rId3"/>
          <a:stretch>
            <a:fillRect/>
          </a:stretch>
        </p:blipFill>
        <p:spPr>
          <a:xfrm>
            <a:off x="862012" y="295275"/>
            <a:ext cx="7419975" cy="62674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chanical.jpg"/>
          <p:cNvPicPr>
            <a:picLocks noChangeAspect="1"/>
          </p:cNvPicPr>
          <p:nvPr/>
        </p:nvPicPr>
        <p:blipFill>
          <a:blip r:embed="rId2"/>
          <a:stretch>
            <a:fillRect/>
          </a:stretch>
        </p:blipFill>
        <p:spPr>
          <a:xfrm>
            <a:off x="0" y="0"/>
            <a:ext cx="9144001" cy="68820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1066800" y="2810470"/>
            <a:ext cx="7122463"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كيف تختار التخصص المناسب؟</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هندسة البترول</a:t>
            </a:r>
            <a:endParaRPr lang="ar-SA" dirty="0"/>
          </a:p>
        </p:txBody>
      </p:sp>
      <p:sp>
        <p:nvSpPr>
          <p:cNvPr id="3" name="Content Placeholder 2"/>
          <p:cNvSpPr>
            <a:spLocks noGrp="1"/>
          </p:cNvSpPr>
          <p:nvPr>
            <p:ph idx="1"/>
          </p:nvPr>
        </p:nvSpPr>
        <p:spPr/>
        <p:txBody>
          <a:bodyPr/>
          <a:lstStyle/>
          <a:p>
            <a:pPr>
              <a:buNone/>
            </a:pPr>
            <a:r>
              <a:rPr lang="ar-SA" dirty="0" smtClean="0"/>
              <a:t>هندسة البترول هي الهندسة التي تشارك في استكشاف و إنتاج أنشطة النفط والبحث عن أفضل السبل لاستكشاف المنبع البترولي في القطاع ويشير الي مصدر للنفط .</a:t>
            </a:r>
          </a:p>
          <a:p>
            <a:pPr>
              <a:buNone/>
            </a:pPr>
            <a:r>
              <a:rPr lang="ar-SA" dirty="0" smtClean="0"/>
              <a:t>تستخدم الأجهزة التكنولوجية المتقدمة و العالية السرعة الحاسبات المبتكرة المواد فريق الإدارة و الإحصاء و الاحتمالات تحليل و إدارة المعرفة ، وعادة ما يقترن الحقيقة فقط المباشرة قياس أهم الحقائق بسبب دفنها تحت ميل من الارض.</a:t>
            </a:r>
            <a:endParaRPr lang="ar-S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th002_syl_072.lnk.jpg"/>
          <p:cNvPicPr>
            <a:picLocks noChangeAspect="1"/>
          </p:cNvPicPr>
          <p:nvPr/>
        </p:nvPicPr>
        <p:blipFill>
          <a:blip r:embed="rId2"/>
          <a:stretch>
            <a:fillRect/>
          </a:stretch>
        </p:blipFill>
        <p:spPr>
          <a:xfrm>
            <a:off x="118181" y="0"/>
            <a:ext cx="9025819"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iences.jpg"/>
          <p:cNvPicPr>
            <a:picLocks noChangeAspect="1"/>
          </p:cNvPicPr>
          <p:nvPr/>
        </p:nvPicPr>
        <p:blipFill>
          <a:blip r:embed="rId2"/>
          <a:stretch>
            <a:fillRect/>
          </a:stretch>
        </p:blipFill>
        <p:spPr>
          <a:xfrm>
            <a:off x="947737" y="709612"/>
            <a:ext cx="7248525" cy="54387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قسم الإدارة الصناعية</a:t>
            </a:r>
            <a:endParaRPr lang="ar-SA" dirty="0"/>
          </a:p>
        </p:txBody>
      </p:sp>
      <p:sp>
        <p:nvSpPr>
          <p:cNvPr id="3" name="Content Placeholder 2"/>
          <p:cNvSpPr>
            <a:spLocks noGrp="1"/>
          </p:cNvSpPr>
          <p:nvPr>
            <p:ph idx="1"/>
          </p:nvPr>
        </p:nvSpPr>
        <p:spPr/>
        <p:txBody>
          <a:bodyPr>
            <a:normAutofit/>
          </a:bodyPr>
          <a:lstStyle/>
          <a:p>
            <a:pPr>
              <a:buNone/>
            </a:pPr>
            <a:r>
              <a:rPr lang="ar-SA" sz="3600" i="1" dirty="0" smtClean="0"/>
              <a:t>تُعنى بكل العمليات التي تؤدي إلى تحويل مدخلات إلى منتجات أو خدمات مفيدة لمستهلك أو مستخدم ما. إدارة العمليات تشمل إدارة الخدمات مثل المطاعم وشركات النقل والخدمات المالية والمحلات والفنادق، وتشمل كذلك إدارة التصنيع مثل المصانع المختلفة.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fontScale="92500" lnSpcReduction="20000"/>
          </a:bodyPr>
          <a:lstStyle/>
          <a:p>
            <a:pPr>
              <a:buNone/>
            </a:pPr>
            <a:r>
              <a:rPr lang="ar-SA" dirty="0" smtClean="0"/>
              <a:t> </a:t>
            </a:r>
            <a:r>
              <a:rPr lang="ar-SA" b="1" dirty="0" smtClean="0"/>
              <a:t>قائمة باللغة الإنجليزية ببعض المواضيع الهامة والسياسات الإدارية التي يتم دراستها:</a:t>
            </a:r>
            <a:endParaRPr lang="en-US" b="1" dirty="0" smtClean="0"/>
          </a:p>
          <a:p>
            <a:r>
              <a:rPr lang="en-US" dirty="0" smtClean="0">
                <a:solidFill>
                  <a:srgbClr val="C00000"/>
                </a:solidFill>
                <a:hlinkClick r:id="rId2"/>
              </a:rPr>
              <a:t>Just In Time or Lean Manufacturing </a:t>
            </a:r>
            <a:r>
              <a:rPr lang="ar-SA" dirty="0" smtClean="0">
                <a:solidFill>
                  <a:srgbClr val="C00000"/>
                </a:solidFill>
                <a:hlinkClick r:id="rId2"/>
              </a:rPr>
              <a:t>سياسة تقليل الفاقد</a:t>
            </a:r>
            <a:r>
              <a:rPr lang="en-US" dirty="0" smtClean="0">
                <a:hlinkClick r:id="rId2"/>
              </a:rPr>
              <a:t/>
            </a:r>
            <a:br>
              <a:rPr lang="en-US" dirty="0" smtClean="0">
                <a:hlinkClick r:id="rId2"/>
              </a:rPr>
            </a:br>
            <a:r>
              <a:rPr lang="en-US" dirty="0" smtClean="0"/>
              <a:t>Total Quality Management </a:t>
            </a:r>
            <a:r>
              <a:rPr lang="ar-SA" dirty="0" smtClean="0"/>
              <a:t>إدارة الجودة الشاملة</a:t>
            </a:r>
            <a:r>
              <a:rPr lang="en-US" dirty="0" smtClean="0"/>
              <a:t/>
            </a:r>
            <a:br>
              <a:rPr lang="en-US" dirty="0" smtClean="0"/>
            </a:br>
            <a:r>
              <a:rPr lang="en-US" dirty="0" smtClean="0"/>
              <a:t>Business Process Reengineering  </a:t>
            </a:r>
            <a:r>
              <a:rPr lang="ar-SA" dirty="0" smtClean="0"/>
              <a:t>إعادة هندسة العمليات</a:t>
            </a:r>
            <a:r>
              <a:rPr lang="en-US" dirty="0" smtClean="0"/>
              <a:t/>
            </a:r>
            <a:br>
              <a:rPr lang="en-US" dirty="0" smtClean="0"/>
            </a:br>
            <a:r>
              <a:rPr lang="en-US" dirty="0" smtClean="0">
                <a:hlinkClick r:id="rId3"/>
              </a:rPr>
              <a:t>Inventory Management </a:t>
            </a:r>
            <a:r>
              <a:rPr lang="ar-SA" dirty="0" smtClean="0">
                <a:hlinkClick r:id="rId3"/>
              </a:rPr>
              <a:t>إدارة المخزون</a:t>
            </a:r>
            <a:r>
              <a:rPr lang="en-US" dirty="0" smtClean="0">
                <a:hlinkClick r:id="rId3"/>
              </a:rPr>
              <a:t/>
            </a:r>
            <a:br>
              <a:rPr lang="en-US" dirty="0" smtClean="0">
                <a:hlinkClick r:id="rId3"/>
              </a:rPr>
            </a:br>
            <a:r>
              <a:rPr lang="en-US" dirty="0" smtClean="0"/>
              <a:t>Cellular manufacturing </a:t>
            </a:r>
            <a:r>
              <a:rPr lang="ar-SA" dirty="0" smtClean="0"/>
              <a:t>تخطيط المصنع على شكل خلايا</a:t>
            </a:r>
            <a:r>
              <a:rPr lang="en-US" dirty="0" smtClean="0"/>
              <a:t/>
            </a:r>
            <a:br>
              <a:rPr lang="en-US" dirty="0" smtClean="0"/>
            </a:br>
            <a:r>
              <a:rPr lang="en-US" dirty="0" smtClean="0"/>
              <a:t>Capacity Planning </a:t>
            </a:r>
            <a:r>
              <a:rPr lang="ar-SA" dirty="0" smtClean="0"/>
              <a:t>تخطيط الإنتاجية</a:t>
            </a:r>
            <a:r>
              <a:rPr lang="en-US" dirty="0" smtClean="0"/>
              <a:t/>
            </a:r>
            <a:br>
              <a:rPr lang="en-US" dirty="0" smtClean="0"/>
            </a:br>
            <a:r>
              <a:rPr lang="en-US" dirty="0" err="1" smtClean="0">
                <a:hlinkClick r:id="rId4"/>
              </a:rPr>
              <a:t>Simulaion</a:t>
            </a:r>
            <a:r>
              <a:rPr lang="en-US" dirty="0" smtClean="0"/>
              <a:t> </a:t>
            </a:r>
            <a:r>
              <a:rPr lang="ar-SA" dirty="0" smtClean="0"/>
              <a:t>المحاكاة</a:t>
            </a:r>
            <a:r>
              <a:rPr lang="en-US" dirty="0" smtClean="0"/>
              <a:t/>
            </a:r>
            <a:br>
              <a:rPr lang="en-US" dirty="0" smtClean="0"/>
            </a:br>
            <a:r>
              <a:rPr lang="en-US" dirty="0" smtClean="0"/>
              <a:t>Linear Programming / Mathematical Programming / Operations Research  </a:t>
            </a:r>
            <a:r>
              <a:rPr lang="ar-SA" dirty="0" smtClean="0"/>
              <a:t>بحوث العمليات</a:t>
            </a:r>
            <a:r>
              <a:rPr lang="en-US" dirty="0" smtClean="0"/>
              <a:t/>
            </a:r>
            <a:br>
              <a:rPr lang="en-US" dirty="0" smtClean="0"/>
            </a:br>
            <a:r>
              <a:rPr lang="en-US" dirty="0" smtClean="0"/>
              <a:t>Facility Layout </a:t>
            </a:r>
            <a:r>
              <a:rPr lang="ar-SA" dirty="0" smtClean="0"/>
              <a:t>تخطيط المنشأة</a:t>
            </a:r>
            <a:r>
              <a:rPr lang="en-US" dirty="0" smtClean="0"/>
              <a:t/>
            </a:r>
            <a:br>
              <a:rPr lang="en-US" dirty="0" smtClean="0"/>
            </a:br>
            <a:r>
              <a:rPr lang="en-US" dirty="0" smtClean="0">
                <a:hlinkClick r:id="rId5"/>
              </a:rPr>
              <a:t>Total Productive Maintenance </a:t>
            </a:r>
            <a:r>
              <a:rPr lang="ar-SA" dirty="0" smtClean="0"/>
              <a:t>الصيانة الإنتاجية الشاملة</a:t>
            </a:r>
            <a:r>
              <a:rPr lang="en-US" dirty="0" smtClean="0"/>
              <a:t/>
            </a:r>
            <a:br>
              <a:rPr lang="en-US" dirty="0" smtClean="0"/>
            </a:br>
            <a:r>
              <a:rPr lang="en-US" dirty="0" smtClean="0"/>
              <a:t>Supply chain Management </a:t>
            </a:r>
            <a:r>
              <a:rPr lang="ar-SA" dirty="0" smtClean="0"/>
              <a:t>إدارة سلسلة الإمداد</a:t>
            </a:r>
            <a:r>
              <a:rPr lang="en-US" dirty="0" smtClean="0"/>
              <a:t/>
            </a:r>
            <a:br>
              <a:rPr lang="en-US" dirty="0" smtClean="0"/>
            </a:br>
            <a:r>
              <a:rPr lang="en-US" dirty="0" smtClean="0"/>
              <a:t>Project Management </a:t>
            </a:r>
            <a:r>
              <a:rPr lang="ar-SA" dirty="0" smtClean="0"/>
              <a:t>إدارة المشروعات</a:t>
            </a:r>
            <a:r>
              <a:rPr lang="en-US" dirty="0" smtClean="0"/>
              <a:t/>
            </a:r>
            <a:br>
              <a:rPr lang="en-US" dirty="0" smtClean="0"/>
            </a:br>
            <a:r>
              <a:rPr lang="en-US" dirty="0" smtClean="0"/>
              <a:t>Waiting Lines </a:t>
            </a:r>
            <a:r>
              <a:rPr lang="ar-SA" dirty="0" smtClean="0"/>
              <a:t>طوابير الانتظار</a:t>
            </a:r>
            <a:r>
              <a:rPr lang="en-US" dirty="0" smtClean="0"/>
              <a:t/>
            </a:r>
            <a:br>
              <a:rPr lang="en-US" dirty="0" smtClean="0"/>
            </a:br>
            <a:r>
              <a:rPr lang="en-US" dirty="0" smtClean="0"/>
              <a:t>Service Management </a:t>
            </a:r>
            <a:r>
              <a:rPr lang="ar-SA" dirty="0" smtClean="0"/>
              <a:t>إدارة الخدمات</a:t>
            </a:r>
            <a:r>
              <a:rPr lang="en-US" dirty="0" smtClean="0"/>
              <a:t/>
            </a:r>
            <a:br>
              <a:rPr lang="en-US" dirty="0" smtClean="0"/>
            </a:br>
            <a:endParaRPr lang="ar-SA"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الإدارة الصناعية.jpg"/>
          <p:cNvPicPr>
            <a:picLocks noChangeAspect="1"/>
          </p:cNvPicPr>
          <p:nvPr/>
        </p:nvPicPr>
        <p:blipFill>
          <a:blip r:embed="rId2"/>
          <a:stretch>
            <a:fillRect/>
          </a:stretch>
        </p:blipFill>
        <p:spPr>
          <a:xfrm>
            <a:off x="152400" y="304800"/>
            <a:ext cx="8001000" cy="60864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علوم وهندسة </a:t>
            </a:r>
            <a:r>
              <a:rPr lang="ar-SA" dirty="0" smtClean="0"/>
              <a:t>الحاسب</a:t>
            </a:r>
            <a:endParaRPr lang="ar-SA" dirty="0"/>
          </a:p>
        </p:txBody>
      </p:sp>
      <p:sp>
        <p:nvSpPr>
          <p:cNvPr id="3" name="Content Placeholder 2"/>
          <p:cNvSpPr>
            <a:spLocks noGrp="1"/>
          </p:cNvSpPr>
          <p:nvPr>
            <p:ph idx="1"/>
          </p:nvPr>
        </p:nvSpPr>
        <p:spPr/>
        <p:txBody>
          <a:bodyPr>
            <a:normAutofit fontScale="92500" lnSpcReduction="20000"/>
          </a:bodyPr>
          <a:lstStyle/>
          <a:p>
            <a:pPr>
              <a:buNone/>
            </a:pPr>
            <a:r>
              <a:rPr lang="ar-SA" b="1" u="sng" dirty="0" smtClean="0"/>
              <a:t>علوم الحاسبات</a:t>
            </a:r>
          </a:p>
          <a:p>
            <a:pPr>
              <a:buNone/>
            </a:pPr>
            <a:endParaRPr lang="ar-SA" dirty="0" smtClean="0"/>
          </a:p>
          <a:p>
            <a:pPr>
              <a:buNone/>
            </a:pPr>
            <a:r>
              <a:rPr lang="ar-SA" dirty="0" smtClean="0"/>
              <a:t>يغطي </a:t>
            </a:r>
            <a:r>
              <a:rPr lang="ar-SA" dirty="0" smtClean="0"/>
              <a:t>المنهج أساسيات علوم الحاسب وسبل وأساليب تطوير البرمجيات والذكاء الاصطناعي .</a:t>
            </a:r>
          </a:p>
          <a:p>
            <a:pPr>
              <a:buNone/>
            </a:pPr>
            <a:r>
              <a:rPr lang="ar-SA" b="1" dirty="0" smtClean="0"/>
              <a:t>مجالات </a:t>
            </a:r>
            <a:r>
              <a:rPr lang="ar-SA" b="1" dirty="0" smtClean="0"/>
              <a:t>العمل</a:t>
            </a:r>
            <a:r>
              <a:rPr lang="en-US" b="1" dirty="0" smtClean="0"/>
              <a:t>:</a:t>
            </a:r>
            <a:br>
              <a:rPr lang="en-US" b="1" dirty="0" smtClean="0"/>
            </a:br>
            <a:r>
              <a:rPr lang="en-US" dirty="0" smtClean="0"/>
              <a:t/>
            </a:r>
            <a:br>
              <a:rPr lang="en-US" dirty="0" smtClean="0"/>
            </a:br>
            <a:r>
              <a:rPr lang="en-US" dirty="0" smtClean="0"/>
              <a:t>• </a:t>
            </a:r>
            <a:r>
              <a:rPr lang="ar-SA" dirty="0" smtClean="0"/>
              <a:t>تصميم و تشغيل قواعد البيانات</a:t>
            </a:r>
            <a:r>
              <a:rPr lang="en-US" dirty="0" smtClean="0"/>
              <a:t> </a:t>
            </a:r>
            <a:br>
              <a:rPr lang="en-US" dirty="0" smtClean="0"/>
            </a:br>
            <a:r>
              <a:rPr lang="en-US" dirty="0" smtClean="0"/>
              <a:t>• </a:t>
            </a:r>
            <a:r>
              <a:rPr lang="ar-SA" dirty="0" smtClean="0"/>
              <a:t>تطوير البرامج</a:t>
            </a:r>
            <a:r>
              <a:rPr lang="en-US" dirty="0" smtClean="0"/>
              <a:t> </a:t>
            </a:r>
            <a:br>
              <a:rPr lang="en-US" dirty="0" smtClean="0"/>
            </a:br>
            <a:r>
              <a:rPr lang="en-US" dirty="0" smtClean="0"/>
              <a:t>• </a:t>
            </a:r>
            <a:r>
              <a:rPr lang="ar-SA" dirty="0" smtClean="0"/>
              <a:t>تحليل نظم</a:t>
            </a:r>
            <a:r>
              <a:rPr lang="en-US" dirty="0" smtClean="0"/>
              <a:t> </a:t>
            </a:r>
            <a:br>
              <a:rPr lang="en-US" dirty="0" smtClean="0"/>
            </a:br>
            <a:r>
              <a:rPr lang="en-US" dirty="0" smtClean="0"/>
              <a:t>• </a:t>
            </a:r>
            <a:r>
              <a:rPr lang="ar-SA" dirty="0" smtClean="0"/>
              <a:t>برمجة نظم</a:t>
            </a:r>
            <a:r>
              <a:rPr lang="en-US" dirty="0" smtClean="0"/>
              <a:t> </a:t>
            </a:r>
            <a:br>
              <a:rPr lang="en-US" dirty="0" smtClean="0"/>
            </a:br>
            <a:r>
              <a:rPr lang="en-US" dirty="0" smtClean="0"/>
              <a:t>• </a:t>
            </a:r>
            <a:r>
              <a:rPr lang="ar-SA" dirty="0" smtClean="0"/>
              <a:t>تصميم الأنظمة</a:t>
            </a:r>
            <a:r>
              <a:rPr lang="en-US" dirty="0" smtClean="0"/>
              <a:t> </a:t>
            </a:r>
            <a:br>
              <a:rPr lang="en-US" dirty="0" smtClean="0"/>
            </a:b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pPr>
              <a:buNone/>
            </a:pPr>
            <a:r>
              <a:rPr lang="ar-SA" dirty="0" smtClean="0"/>
              <a:t>يهدف قسم هندسة الحاسب إلى تخريج مهندسين متخصصين في شتى مجالات هندسة الحاسب وقادرين على تعزيز التطور السريع الذي يصاحب الحضارة</a:t>
            </a:r>
            <a:r>
              <a:rPr lang="en-US" dirty="0" smtClean="0"/>
              <a:t>.</a:t>
            </a:r>
          </a:p>
          <a:p>
            <a:pPr>
              <a:buNone/>
            </a:pPr>
            <a:r>
              <a:rPr lang="ar-SA" b="1" dirty="0" smtClean="0"/>
              <a:t>يتم تأهيل الطالب بالمعلومات العلمية والفنية الأساسية اللازمة لمهندس الحاسبات من العلوم الرياضية والفيزيائية والهندسة الكهربائية وعلوم الحاسب بالإضافة إلى حصول الطالب على قدر كبير من المعلومات المركزة في عمارة الحاسبات و نظم تشغيل الحاسبات والتصميم المنطقي وتكنولوجيا المعالجات الدقيقة والحاسبات الدقيقة وكذلك في اتصالات الحاسبات وشبكات ونظم التحكم و لغات البرمجة .</a:t>
            </a:r>
            <a:endParaRPr lang="ar-SA" dirty="0" smtClean="0"/>
          </a:p>
          <a:p>
            <a:pPr>
              <a:buNone/>
            </a:pPr>
            <a:endParaRPr lang="ar-SA" dirty="0"/>
          </a:p>
        </p:txBody>
      </p:sp>
      <p:sp>
        <p:nvSpPr>
          <p:cNvPr id="5" name="TextBox 4"/>
          <p:cNvSpPr txBox="1"/>
          <p:nvPr/>
        </p:nvSpPr>
        <p:spPr>
          <a:xfrm>
            <a:off x="3124200" y="228600"/>
            <a:ext cx="5638800" cy="646331"/>
          </a:xfrm>
          <a:prstGeom prst="rect">
            <a:avLst/>
          </a:prstGeom>
          <a:noFill/>
        </p:spPr>
        <p:txBody>
          <a:bodyPr wrap="square" rtlCol="1">
            <a:spAutoFit/>
          </a:bodyPr>
          <a:lstStyle/>
          <a:p>
            <a:r>
              <a:rPr lang="ar-SA" sz="3600" b="1" u="sng" dirty="0" smtClean="0">
                <a:solidFill>
                  <a:srgbClr val="C00000"/>
                </a:solidFill>
                <a:cs typeface="AGA Dimnah Regular" pitchFamily="2" charset="-78"/>
              </a:rPr>
              <a:t>هندسة الحاسبات:</a:t>
            </a:r>
            <a:endParaRPr lang="ar-SA" sz="3600" b="1" u="sng" dirty="0">
              <a:solidFill>
                <a:srgbClr val="C00000"/>
              </a:solidFill>
              <a:cs typeface="AGA Dimnah Regular"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هندسة وعلوم الحاسب.jpg"/>
          <p:cNvPicPr>
            <a:picLocks noChangeAspect="1"/>
          </p:cNvPicPr>
          <p:nvPr/>
        </p:nvPicPr>
        <p:blipFill>
          <a:blip r:embed="rId2"/>
          <a:stretch>
            <a:fillRect/>
          </a:stretch>
        </p:blipFill>
        <p:spPr>
          <a:xfrm>
            <a:off x="0" y="657225"/>
            <a:ext cx="7658100" cy="620077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هندسة تصاميم البيئة</a:t>
            </a:r>
            <a:endParaRPr lang="ar-SA" dirty="0"/>
          </a:p>
        </p:txBody>
      </p:sp>
      <p:sp>
        <p:nvSpPr>
          <p:cNvPr id="3" name="Content Placeholder 2"/>
          <p:cNvSpPr>
            <a:spLocks noGrp="1"/>
          </p:cNvSpPr>
          <p:nvPr>
            <p:ph idx="1"/>
          </p:nvPr>
        </p:nvSpPr>
        <p:spPr/>
        <p:txBody>
          <a:bodyPr>
            <a:normAutofit fontScale="70000" lnSpcReduction="20000"/>
          </a:bodyPr>
          <a:lstStyle/>
          <a:p>
            <a:pPr>
              <a:buNone/>
            </a:pPr>
            <a:r>
              <a:rPr lang="ar-SA" dirty="0" smtClean="0"/>
              <a:t>مهندس البيئة هو المختص بإيجاد حلول للمشكلات البيئية، وتكون دراساته فى الهندسة الكيميائية وعلم الميكروبيولوجى والموارد المائية والمنشأت المدنية وعلم الكيمياء وعلم كيمياء المياه والاقتصاد وعلم الاجتماع أيضاً</a:t>
            </a:r>
            <a:r>
              <a:rPr lang="en-US" dirty="0" smtClean="0"/>
              <a:t>.</a:t>
            </a:r>
            <a:br>
              <a:rPr lang="en-US" dirty="0" smtClean="0"/>
            </a:br>
            <a:r>
              <a:rPr lang="ar-SA" dirty="0" smtClean="0">
                <a:solidFill>
                  <a:srgbClr val="C00000"/>
                </a:solidFill>
              </a:rPr>
              <a:t>1- قانون </a:t>
            </a:r>
            <a:r>
              <a:rPr lang="ar-SA" dirty="0" smtClean="0">
                <a:solidFill>
                  <a:srgbClr val="C00000"/>
                </a:solidFill>
              </a:rPr>
              <a:t>حماية الهواء من التلوث</a:t>
            </a:r>
            <a:r>
              <a:rPr lang="en-US" dirty="0" smtClean="0">
                <a:solidFill>
                  <a:srgbClr val="C00000"/>
                </a:solidFill>
              </a:rPr>
              <a:t>.</a:t>
            </a:r>
            <a:br>
              <a:rPr lang="en-US" dirty="0" smtClean="0">
                <a:solidFill>
                  <a:srgbClr val="C00000"/>
                </a:solidFill>
              </a:rPr>
            </a:br>
            <a:r>
              <a:rPr lang="ar-SA" dirty="0" smtClean="0">
                <a:solidFill>
                  <a:srgbClr val="C00000"/>
                </a:solidFill>
              </a:rPr>
              <a:t>2- قانون </a:t>
            </a:r>
            <a:r>
              <a:rPr lang="ar-SA" dirty="0" smtClean="0">
                <a:solidFill>
                  <a:srgbClr val="C00000"/>
                </a:solidFill>
              </a:rPr>
              <a:t>الضوضاء والتحكم فيها</a:t>
            </a:r>
            <a:r>
              <a:rPr lang="en-US" dirty="0" smtClean="0">
                <a:solidFill>
                  <a:srgbClr val="C00000"/>
                </a:solidFill>
              </a:rPr>
              <a:t>.</a:t>
            </a:r>
            <a:br>
              <a:rPr lang="en-US" dirty="0" smtClean="0">
                <a:solidFill>
                  <a:srgbClr val="C00000"/>
                </a:solidFill>
              </a:rPr>
            </a:br>
            <a:r>
              <a:rPr lang="en-US" dirty="0" smtClean="0">
                <a:solidFill>
                  <a:srgbClr val="C00000"/>
                </a:solidFill>
              </a:rPr>
              <a:t>3</a:t>
            </a:r>
            <a:r>
              <a:rPr lang="ar-SA" dirty="0" smtClean="0">
                <a:solidFill>
                  <a:srgbClr val="C00000"/>
                </a:solidFill>
              </a:rPr>
              <a:t>- قانون </a:t>
            </a:r>
            <a:r>
              <a:rPr lang="ar-SA" dirty="0" smtClean="0">
                <a:solidFill>
                  <a:srgbClr val="C00000"/>
                </a:solidFill>
              </a:rPr>
              <a:t>مياه الشرب</a:t>
            </a:r>
            <a:r>
              <a:rPr lang="en-US" dirty="0" smtClean="0">
                <a:solidFill>
                  <a:srgbClr val="C00000"/>
                </a:solidFill>
              </a:rPr>
              <a:t>.</a:t>
            </a:r>
            <a:br>
              <a:rPr lang="en-US" dirty="0" smtClean="0">
                <a:solidFill>
                  <a:srgbClr val="C00000"/>
                </a:solidFill>
              </a:rPr>
            </a:br>
            <a:r>
              <a:rPr lang="ar-SA" dirty="0" smtClean="0">
                <a:solidFill>
                  <a:srgbClr val="C00000"/>
                </a:solidFill>
              </a:rPr>
              <a:t>4- قانون </a:t>
            </a:r>
            <a:r>
              <a:rPr lang="ar-SA" dirty="0" smtClean="0">
                <a:solidFill>
                  <a:srgbClr val="C00000"/>
                </a:solidFill>
              </a:rPr>
              <a:t>الحفاظ على المياه الجارية والجوفية</a:t>
            </a:r>
            <a:r>
              <a:rPr lang="en-US" dirty="0" smtClean="0">
                <a:solidFill>
                  <a:srgbClr val="C00000"/>
                </a:solidFill>
              </a:rPr>
              <a:t>.</a:t>
            </a:r>
            <a:br>
              <a:rPr lang="en-US" dirty="0" smtClean="0">
                <a:solidFill>
                  <a:srgbClr val="C00000"/>
                </a:solidFill>
              </a:rPr>
            </a:br>
            <a:r>
              <a:rPr lang="ar-SA" dirty="0" smtClean="0">
                <a:solidFill>
                  <a:srgbClr val="C00000"/>
                </a:solidFill>
              </a:rPr>
              <a:t>5- قانون </a:t>
            </a:r>
            <a:r>
              <a:rPr lang="ar-SA" dirty="0" smtClean="0">
                <a:solidFill>
                  <a:srgbClr val="C00000"/>
                </a:solidFill>
              </a:rPr>
              <a:t>المحميات الطبيعية</a:t>
            </a:r>
            <a:r>
              <a:rPr lang="en-US" dirty="0" smtClean="0">
                <a:solidFill>
                  <a:srgbClr val="C00000"/>
                </a:solidFill>
              </a:rPr>
              <a:t>.</a:t>
            </a:r>
            <a:br>
              <a:rPr lang="en-US" dirty="0" smtClean="0">
                <a:solidFill>
                  <a:srgbClr val="C00000"/>
                </a:solidFill>
              </a:rPr>
            </a:br>
            <a:r>
              <a:rPr lang="ar-SA" dirty="0" smtClean="0">
                <a:solidFill>
                  <a:srgbClr val="C00000"/>
                </a:solidFill>
              </a:rPr>
              <a:t>6- قانون </a:t>
            </a:r>
            <a:r>
              <a:rPr lang="ar-SA" dirty="0" smtClean="0">
                <a:solidFill>
                  <a:srgbClr val="C00000"/>
                </a:solidFill>
              </a:rPr>
              <a:t>حماية الموانىء والشواطىء البحرية</a:t>
            </a:r>
            <a:r>
              <a:rPr lang="en-US" dirty="0" smtClean="0">
                <a:solidFill>
                  <a:srgbClr val="C00000"/>
                </a:solidFill>
              </a:rPr>
              <a:t>.</a:t>
            </a:r>
            <a:br>
              <a:rPr lang="en-US" dirty="0" smtClean="0">
                <a:solidFill>
                  <a:srgbClr val="C00000"/>
                </a:solidFill>
              </a:rPr>
            </a:br>
            <a:r>
              <a:rPr lang="ar-SA" dirty="0" smtClean="0">
                <a:solidFill>
                  <a:srgbClr val="C00000"/>
                </a:solidFill>
              </a:rPr>
              <a:t>7- قانون </a:t>
            </a:r>
            <a:r>
              <a:rPr lang="ar-SA" dirty="0" smtClean="0">
                <a:solidFill>
                  <a:srgbClr val="C00000"/>
                </a:solidFill>
              </a:rPr>
              <a:t>التحكم فى المواد السامة</a:t>
            </a:r>
            <a:r>
              <a:rPr lang="en-US" dirty="0" smtClean="0">
                <a:solidFill>
                  <a:srgbClr val="C00000"/>
                </a:solidFill>
              </a:rPr>
              <a:t>.</a:t>
            </a:r>
            <a:br>
              <a:rPr lang="en-US" dirty="0" smtClean="0">
                <a:solidFill>
                  <a:srgbClr val="C00000"/>
                </a:solidFill>
              </a:rPr>
            </a:br>
            <a:r>
              <a:rPr lang="ar-SA" dirty="0" smtClean="0">
                <a:solidFill>
                  <a:srgbClr val="C00000"/>
                </a:solidFill>
              </a:rPr>
              <a:t>8- قانون </a:t>
            </a:r>
            <a:r>
              <a:rPr lang="ar-SA" dirty="0" smtClean="0">
                <a:solidFill>
                  <a:srgbClr val="C00000"/>
                </a:solidFill>
              </a:rPr>
              <a:t>البيئة القومى</a:t>
            </a:r>
            <a:r>
              <a:rPr lang="en-US" dirty="0" smtClean="0">
                <a:solidFill>
                  <a:srgbClr val="C00000"/>
                </a:solidFill>
              </a:rPr>
              <a:t>.</a:t>
            </a:r>
            <a:br>
              <a:rPr lang="en-US" dirty="0" smtClean="0">
                <a:solidFill>
                  <a:srgbClr val="C00000"/>
                </a:solidFill>
              </a:rPr>
            </a:br>
            <a:r>
              <a:rPr lang="ar-SA" dirty="0" smtClean="0">
                <a:solidFill>
                  <a:srgbClr val="C00000"/>
                </a:solidFill>
              </a:rPr>
              <a:t>9- قانون </a:t>
            </a:r>
            <a:r>
              <a:rPr lang="ar-SA" dirty="0" smtClean="0">
                <a:solidFill>
                  <a:srgbClr val="C00000"/>
                </a:solidFill>
              </a:rPr>
              <a:t>حماية المنشآت التاريخية والأثرية</a:t>
            </a:r>
            <a:r>
              <a:rPr lang="en-US" dirty="0" smtClean="0">
                <a:solidFill>
                  <a:srgbClr val="C00000"/>
                </a:solidFill>
              </a:rPr>
              <a:t>.</a:t>
            </a:r>
            <a:br>
              <a:rPr lang="en-US" dirty="0" smtClean="0">
                <a:solidFill>
                  <a:srgbClr val="C00000"/>
                </a:solidFill>
              </a:rPr>
            </a:br>
            <a:r>
              <a:rPr lang="ar-SA" dirty="0" smtClean="0">
                <a:solidFill>
                  <a:srgbClr val="C00000"/>
                </a:solidFill>
              </a:rPr>
              <a:t>10- قانون </a:t>
            </a:r>
            <a:r>
              <a:rPr lang="ar-SA" dirty="0" smtClean="0">
                <a:solidFill>
                  <a:srgbClr val="C00000"/>
                </a:solidFill>
              </a:rPr>
              <a:t>حماية الحيوانات النادرة</a:t>
            </a:r>
            <a:r>
              <a:rPr lang="en-US" dirty="0" smtClean="0">
                <a:solidFill>
                  <a:srgbClr val="C00000"/>
                </a:solidFill>
              </a:rPr>
              <a:t>.</a:t>
            </a:r>
            <a:br>
              <a:rPr lang="en-US" dirty="0" smtClean="0">
                <a:solidFill>
                  <a:srgbClr val="C00000"/>
                </a:solidFill>
              </a:rPr>
            </a:br>
            <a:r>
              <a:rPr lang="ar-SA" dirty="0" smtClean="0">
                <a:solidFill>
                  <a:srgbClr val="C00000"/>
                </a:solidFill>
              </a:rPr>
              <a:t>11- قانون </a:t>
            </a:r>
            <a:r>
              <a:rPr lang="ar-SA" dirty="0" smtClean="0">
                <a:solidFill>
                  <a:srgbClr val="C00000"/>
                </a:solidFill>
              </a:rPr>
              <a:t>حماية الأسماك</a:t>
            </a:r>
            <a:r>
              <a:rPr lang="en-US" dirty="0" smtClean="0">
                <a:solidFill>
                  <a:srgbClr val="C00000"/>
                </a:solidFill>
              </a:rPr>
              <a:t>.</a:t>
            </a:r>
            <a:br>
              <a:rPr lang="en-US" dirty="0" smtClean="0">
                <a:solidFill>
                  <a:srgbClr val="C00000"/>
                </a:solidFill>
              </a:rPr>
            </a:br>
            <a:endParaRPr lang="ar-SA" dirty="0">
              <a:solidFill>
                <a:srgbClr val="C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1066800" y="2286000"/>
            <a:ext cx="7086600" cy="4038600"/>
          </a:xfrm>
          <a:prstGeom prst="round2DiagRect">
            <a:avLst/>
          </a:prstGeom>
          <a:solidFill>
            <a:schemeClr val="accent2">
              <a:lumMod val="40000"/>
              <a:lumOff val="6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SA" sz="3600" b="1" dirty="0">
                <a:solidFill>
                  <a:schemeClr val="accent2">
                    <a:lumMod val="50000"/>
                  </a:schemeClr>
                </a:solidFill>
              </a:rPr>
              <a:t>قرار اختيار التخصص الدراسي قرارا مصيريا وعليه يتحدد </a:t>
            </a:r>
            <a:r>
              <a:rPr lang="ar-SA" sz="3600" b="1" dirty="0" smtClean="0">
                <a:solidFill>
                  <a:schemeClr val="accent2">
                    <a:lumMod val="50000"/>
                  </a:schemeClr>
                </a:solidFill>
              </a:rPr>
              <a:t>المسار </a:t>
            </a:r>
            <a:r>
              <a:rPr lang="ar-SA" sz="3600" b="1" dirty="0">
                <a:solidFill>
                  <a:schemeClr val="accent2">
                    <a:lumMod val="50000"/>
                  </a:schemeClr>
                </a:solidFill>
              </a:rPr>
              <a:t>الوظيفي في المستقبل، وللوصول الى القرار المناسب </a:t>
            </a:r>
            <a:r>
              <a:rPr lang="ar-SA" sz="3600" b="1" dirty="0" smtClean="0">
                <a:solidFill>
                  <a:schemeClr val="accent2">
                    <a:lumMod val="50000"/>
                  </a:schemeClr>
                </a:solidFill>
              </a:rPr>
              <a:t>ينصح </a:t>
            </a:r>
            <a:r>
              <a:rPr lang="ar-SA" sz="3600" b="1" dirty="0">
                <a:solidFill>
                  <a:schemeClr val="accent2">
                    <a:lumMod val="50000"/>
                  </a:schemeClr>
                </a:solidFill>
              </a:rPr>
              <a:t>باختيار </a:t>
            </a:r>
            <a:r>
              <a:rPr lang="ar-SA" sz="3600" b="1" dirty="0" smtClean="0">
                <a:solidFill>
                  <a:schemeClr val="accent2">
                    <a:lumMod val="50000"/>
                  </a:schemeClr>
                </a:solidFill>
              </a:rPr>
              <a:t>التخصص </a:t>
            </a:r>
            <a:r>
              <a:rPr lang="ar-SA" sz="3600" b="1" dirty="0">
                <a:solidFill>
                  <a:schemeClr val="accent2">
                    <a:lumMod val="50000"/>
                  </a:schemeClr>
                </a:solidFill>
              </a:rPr>
              <a:t>الذي يتناسب مع </a:t>
            </a:r>
            <a:r>
              <a:rPr lang="ar-SA" sz="3600" b="1" dirty="0" smtClean="0">
                <a:solidFill>
                  <a:schemeClr val="accent2">
                    <a:lumMod val="50000"/>
                  </a:schemeClr>
                </a:solidFill>
              </a:rPr>
              <a:t>ميول الشخص واستعداداته </a:t>
            </a:r>
            <a:r>
              <a:rPr lang="ar-SA" sz="3600" b="1" dirty="0">
                <a:solidFill>
                  <a:schemeClr val="accent2">
                    <a:lumMod val="50000"/>
                  </a:schemeClr>
                </a:solidFill>
              </a:rPr>
              <a:t>المهنية، ويتوافق مع متطلبات سوق </a:t>
            </a:r>
            <a:r>
              <a:rPr lang="ar-SA" sz="3600" b="1" dirty="0" smtClean="0">
                <a:solidFill>
                  <a:schemeClr val="accent2">
                    <a:lumMod val="50000"/>
                  </a:schemeClr>
                </a:solidFill>
              </a:rPr>
              <a:t>العمل.</a:t>
            </a:r>
            <a:endParaRPr lang="en-US" sz="3600" dirty="0">
              <a:solidFill>
                <a:schemeClr val="accent2">
                  <a:lumMod val="50000"/>
                </a:schemeClr>
              </a:solidFill>
            </a:endParaRPr>
          </a:p>
          <a:p>
            <a:pPr algn="just"/>
            <a:endParaRPr lang="ar-SA" sz="36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تصاميم البيئة.jpg"/>
          <p:cNvPicPr>
            <a:picLocks noChangeAspect="1"/>
          </p:cNvPicPr>
          <p:nvPr/>
        </p:nvPicPr>
        <p:blipFill>
          <a:blip r:embed="rId2"/>
          <a:stretch>
            <a:fillRect/>
          </a:stretch>
        </p:blipFill>
        <p:spPr>
          <a:xfrm>
            <a:off x="619125" y="647700"/>
            <a:ext cx="7905750" cy="55626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أهم المراجع الرئيسية</a:t>
            </a:r>
            <a:endParaRPr lang="ar-SA" dirty="0"/>
          </a:p>
        </p:txBody>
      </p:sp>
      <p:sp>
        <p:nvSpPr>
          <p:cNvPr id="3" name="Content Placeholder 2"/>
          <p:cNvSpPr>
            <a:spLocks noGrp="1"/>
          </p:cNvSpPr>
          <p:nvPr>
            <p:ph idx="1"/>
          </p:nvPr>
        </p:nvSpPr>
        <p:spPr/>
        <p:txBody>
          <a:bodyPr/>
          <a:lstStyle/>
          <a:p>
            <a:r>
              <a:rPr lang="ar-SA" dirty="0" smtClean="0"/>
              <a:t>محرك البحث المستخدم جوجل.</a:t>
            </a:r>
          </a:p>
          <a:p>
            <a:pPr lvl="1">
              <a:buFont typeface="Courier New" pitchFamily="49" charset="0"/>
              <a:buChar char="o"/>
            </a:pPr>
            <a:r>
              <a:rPr lang="ar-SA" dirty="0" smtClean="0"/>
              <a:t>مجلة التقنية.</a:t>
            </a:r>
          </a:p>
          <a:p>
            <a:pPr lvl="1">
              <a:buFont typeface="Courier New" pitchFamily="49" charset="0"/>
              <a:buChar char="o"/>
            </a:pPr>
            <a:r>
              <a:rPr lang="ar-SA" dirty="0" smtClean="0"/>
              <a:t>ملتقى شباب الإمارات.</a:t>
            </a:r>
          </a:p>
          <a:p>
            <a:pPr lvl="1">
              <a:buFont typeface="Courier New" pitchFamily="49" charset="0"/>
              <a:buChar char="o"/>
            </a:pPr>
            <a:r>
              <a:rPr lang="ar-SA" dirty="0" smtClean="0"/>
              <a:t>منتدى جامعة الملك فهد للبترول والمعادن.</a:t>
            </a:r>
          </a:p>
          <a:p>
            <a:pPr lvl="1">
              <a:buFont typeface="Courier New" pitchFamily="49" charset="0"/>
              <a:buChar char="o"/>
            </a:pPr>
            <a:r>
              <a:rPr lang="ar-SA" dirty="0" smtClean="0"/>
              <a:t>منتد طلاب الجامعات الفلسطينية.</a:t>
            </a:r>
          </a:p>
          <a:p>
            <a:pPr lvl="1">
              <a:buFont typeface="Courier New" pitchFamily="49" charset="0"/>
              <a:buChar char="o"/>
            </a:pPr>
            <a:r>
              <a:rPr lang="ar-SA" smtClean="0"/>
              <a:t>منتديات الهندسة.نت.</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 1"/>
          <p:cNvGraphicFramePr/>
          <p:nvPr/>
        </p:nvGraphicFramePr>
        <p:xfrm>
          <a:off x="304800" y="1371600"/>
          <a:ext cx="8610600" cy="528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 Same Side Corner Rectangle 2"/>
          <p:cNvSpPr/>
          <p:nvPr/>
        </p:nvSpPr>
        <p:spPr>
          <a:xfrm>
            <a:off x="304800" y="228600"/>
            <a:ext cx="8686800" cy="1143000"/>
          </a:xfrm>
          <a:prstGeom prst="round2SameRect">
            <a:avLst>
              <a:gd name="adj1" fmla="val 36957"/>
              <a:gd name="adj2" fmla="val 0"/>
            </a:avLst>
          </a:prstGeom>
          <a:solidFill>
            <a:schemeClr val="bg2">
              <a:lumMod val="5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600" b="1" dirty="0">
                <a:solidFill>
                  <a:schemeClr val="tx1">
                    <a:lumMod val="95000"/>
                    <a:lumOff val="5000"/>
                  </a:schemeClr>
                </a:solidFill>
              </a:rPr>
              <a:t>ينبغي عليك اتباع الخطوات التالية الكفيلة بمساعدتك </a:t>
            </a:r>
            <a:r>
              <a:rPr lang="ar-SA" sz="2600" b="1" dirty="0" smtClean="0">
                <a:solidFill>
                  <a:schemeClr val="tx1">
                    <a:lumMod val="95000"/>
                    <a:lumOff val="5000"/>
                  </a:schemeClr>
                </a:solidFill>
              </a:rPr>
              <a:t>على اختيار التخصص</a:t>
            </a:r>
            <a:endParaRPr lang="ar-SA" sz="26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nip Same Side Corner Rectangle 1"/>
          <p:cNvSpPr/>
          <p:nvPr/>
        </p:nvSpPr>
        <p:spPr>
          <a:xfrm>
            <a:off x="3124200" y="304800"/>
            <a:ext cx="5105400" cy="1066800"/>
          </a:xfrm>
          <a:prstGeom prst="snip2SameRect">
            <a:avLst/>
          </a:prstGeom>
          <a:solidFill>
            <a:schemeClr val="tx1">
              <a:lumMod val="65000"/>
              <a:lumOff val="3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cs typeface="AdvertisingExtraBold" pitchFamily="2" charset="-78"/>
              </a:rPr>
              <a:t>خطوات اتخاذ القرار المناسب</a:t>
            </a:r>
            <a:endParaRPr lang="ar-SA" sz="2800" dirty="0">
              <a:cs typeface="AdvertisingExtraBold" pitchFamily="2" charset="-78"/>
            </a:endParaRPr>
          </a:p>
        </p:txBody>
      </p:sp>
      <p:sp>
        <p:nvSpPr>
          <p:cNvPr id="3" name="Snip and Round Single Corner Rectangle 2"/>
          <p:cNvSpPr/>
          <p:nvPr/>
        </p:nvSpPr>
        <p:spPr>
          <a:xfrm>
            <a:off x="838200" y="1981200"/>
            <a:ext cx="7239000" cy="4495800"/>
          </a:xfrm>
          <a:prstGeom prst="snipRoundRect">
            <a:avLst/>
          </a:prstGeom>
          <a:solidFill>
            <a:schemeClr val="accent3">
              <a:lumMod val="75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rgbClr val="C00000"/>
                </a:solidFill>
              </a:rPr>
              <a:t>1-تعرف </a:t>
            </a:r>
            <a:r>
              <a:rPr lang="ar-SA" sz="2400" b="1" dirty="0">
                <a:solidFill>
                  <a:srgbClr val="C00000"/>
                </a:solidFill>
              </a:rPr>
              <a:t>على ميولك واهتمامك</a:t>
            </a:r>
            <a:r>
              <a:rPr lang="en-US" sz="2400" b="1" dirty="0">
                <a:solidFill>
                  <a:srgbClr val="C00000"/>
                </a:solidFill>
              </a:rPr>
              <a:t/>
            </a:r>
            <a:br>
              <a:rPr lang="en-US" sz="2400" b="1" dirty="0">
                <a:solidFill>
                  <a:srgbClr val="C00000"/>
                </a:solidFill>
              </a:rPr>
            </a:br>
            <a:r>
              <a:rPr lang="en-US" sz="2400" b="1" dirty="0"/>
              <a:t/>
            </a:r>
            <a:br>
              <a:rPr lang="en-US" sz="2400" b="1" dirty="0"/>
            </a:br>
            <a:r>
              <a:rPr lang="ar-SA" sz="2400" b="1" dirty="0"/>
              <a:t>ابدأ بسؤال نفسك ان كنت تستمتع بالتعامل مع</a:t>
            </a:r>
            <a:r>
              <a:rPr lang="en-US" sz="2400" b="1" dirty="0"/>
              <a:t>:</a:t>
            </a:r>
            <a:br>
              <a:rPr lang="en-US" sz="2400" b="1" dirty="0"/>
            </a:br>
            <a:r>
              <a:rPr lang="en-US" sz="2400" b="1" dirty="0">
                <a:solidFill>
                  <a:schemeClr val="accent4">
                    <a:lumMod val="50000"/>
                  </a:schemeClr>
                </a:solidFill>
              </a:rPr>
              <a:t/>
            </a:r>
            <a:br>
              <a:rPr lang="en-US" sz="2400" b="1" dirty="0">
                <a:solidFill>
                  <a:schemeClr val="accent4">
                    <a:lumMod val="50000"/>
                  </a:schemeClr>
                </a:solidFill>
              </a:rPr>
            </a:br>
            <a:r>
              <a:rPr lang="en-US" sz="2400" b="1" dirty="0" smtClean="0">
                <a:solidFill>
                  <a:schemeClr val="accent4">
                    <a:lumMod val="50000"/>
                  </a:schemeClr>
                </a:solidFill>
              </a:rPr>
              <a:t>* </a:t>
            </a:r>
            <a:r>
              <a:rPr lang="ar-SA" sz="2400" b="1" dirty="0">
                <a:solidFill>
                  <a:schemeClr val="accent4">
                    <a:lumMod val="50000"/>
                  </a:schemeClr>
                </a:solidFill>
              </a:rPr>
              <a:t>البيانات والارقام مثل (البيانات </a:t>
            </a:r>
            <a:r>
              <a:rPr lang="ar-SA" sz="2400" b="1" dirty="0" smtClean="0">
                <a:solidFill>
                  <a:schemeClr val="accent4">
                    <a:lumMod val="50000"/>
                  </a:schemeClr>
                </a:solidFill>
              </a:rPr>
              <a:t>المالية</a:t>
            </a:r>
            <a:r>
              <a:rPr lang="en-US" sz="2400" b="1" dirty="0" smtClean="0">
                <a:solidFill>
                  <a:schemeClr val="accent4">
                    <a:lumMod val="50000"/>
                  </a:schemeClr>
                </a:solidFill>
              </a:rPr>
              <a:t>(</a:t>
            </a:r>
            <a:r>
              <a:rPr lang="en-US" sz="2400" b="1" dirty="0">
                <a:solidFill>
                  <a:schemeClr val="accent4">
                    <a:lumMod val="50000"/>
                  </a:schemeClr>
                </a:solidFill>
              </a:rPr>
              <a:t/>
            </a:r>
            <a:br>
              <a:rPr lang="en-US" sz="2400" b="1" dirty="0">
                <a:solidFill>
                  <a:schemeClr val="accent4">
                    <a:lumMod val="50000"/>
                  </a:schemeClr>
                </a:solidFill>
              </a:rPr>
            </a:br>
            <a:r>
              <a:rPr lang="en-US" sz="2400" b="1" dirty="0" smtClean="0">
                <a:solidFill>
                  <a:schemeClr val="accent4">
                    <a:lumMod val="50000"/>
                  </a:schemeClr>
                </a:solidFill>
              </a:rPr>
              <a:t>* </a:t>
            </a:r>
            <a:r>
              <a:rPr lang="ar-SA" sz="2400" b="1" dirty="0">
                <a:solidFill>
                  <a:schemeClr val="accent4">
                    <a:lumMod val="50000"/>
                  </a:schemeClr>
                </a:solidFill>
              </a:rPr>
              <a:t>الافكار والموضوعات (</a:t>
            </a:r>
            <a:r>
              <a:rPr lang="ar-SA" sz="2400" b="1" dirty="0" smtClean="0">
                <a:solidFill>
                  <a:schemeClr val="accent4">
                    <a:lumMod val="50000"/>
                  </a:schemeClr>
                </a:solidFill>
              </a:rPr>
              <a:t>الإدارة</a:t>
            </a:r>
            <a:r>
              <a:rPr lang="en-US" sz="2400" b="1" dirty="0" smtClean="0">
                <a:solidFill>
                  <a:schemeClr val="accent4">
                    <a:lumMod val="50000"/>
                  </a:schemeClr>
                </a:solidFill>
              </a:rPr>
              <a:t>(</a:t>
            </a:r>
            <a:r>
              <a:rPr lang="en-US" sz="2400" b="1" dirty="0">
                <a:solidFill>
                  <a:schemeClr val="accent4">
                    <a:lumMod val="50000"/>
                  </a:schemeClr>
                </a:solidFill>
              </a:rPr>
              <a:t/>
            </a:r>
            <a:br>
              <a:rPr lang="en-US" sz="2400" b="1" dirty="0">
                <a:solidFill>
                  <a:schemeClr val="accent4">
                    <a:lumMod val="50000"/>
                  </a:schemeClr>
                </a:solidFill>
              </a:rPr>
            </a:br>
            <a:r>
              <a:rPr lang="en-US" sz="2400" b="1" dirty="0" smtClean="0">
                <a:solidFill>
                  <a:schemeClr val="accent4">
                    <a:lumMod val="50000"/>
                  </a:schemeClr>
                </a:solidFill>
              </a:rPr>
              <a:t>* </a:t>
            </a:r>
            <a:r>
              <a:rPr lang="ar-SA" sz="2400" b="1" dirty="0">
                <a:solidFill>
                  <a:schemeClr val="accent4">
                    <a:lumMod val="50000"/>
                  </a:schemeClr>
                </a:solidFill>
              </a:rPr>
              <a:t>الأشياء والأدوات </a:t>
            </a:r>
            <a:r>
              <a:rPr lang="ar-SA" sz="2400" b="1" dirty="0" smtClean="0">
                <a:solidFill>
                  <a:schemeClr val="accent4">
                    <a:lumMod val="50000"/>
                  </a:schemeClr>
                </a:solidFill>
              </a:rPr>
              <a:t>(الهندسة، التصميم</a:t>
            </a:r>
            <a:r>
              <a:rPr lang="ar-SA" sz="2400" b="1" dirty="0">
                <a:solidFill>
                  <a:schemeClr val="accent4">
                    <a:lumMod val="50000"/>
                  </a:schemeClr>
                </a:solidFill>
              </a:rPr>
              <a:t>، وإصلاح </a:t>
            </a:r>
            <a:r>
              <a:rPr lang="ar-SA" sz="2400" b="1" dirty="0" smtClean="0">
                <a:solidFill>
                  <a:schemeClr val="accent4">
                    <a:lumMod val="50000"/>
                  </a:schemeClr>
                </a:solidFill>
              </a:rPr>
              <a:t>المعدات</a:t>
            </a:r>
            <a:r>
              <a:rPr lang="en-US" sz="2400" b="1" dirty="0" smtClean="0">
                <a:solidFill>
                  <a:schemeClr val="accent4">
                    <a:lumMod val="50000"/>
                  </a:schemeClr>
                </a:solidFill>
              </a:rPr>
              <a:t>(</a:t>
            </a:r>
            <a:r>
              <a:rPr lang="en-US" sz="2400" b="1" dirty="0">
                <a:solidFill>
                  <a:schemeClr val="accent4">
                    <a:lumMod val="50000"/>
                  </a:schemeClr>
                </a:solidFill>
              </a:rPr>
              <a:t/>
            </a:r>
            <a:br>
              <a:rPr lang="en-US" sz="2400" b="1" dirty="0">
                <a:solidFill>
                  <a:schemeClr val="accent4">
                    <a:lumMod val="50000"/>
                  </a:schemeClr>
                </a:solidFill>
              </a:rPr>
            </a:br>
            <a:r>
              <a:rPr lang="en-US" sz="2400" b="1" dirty="0" smtClean="0">
                <a:solidFill>
                  <a:schemeClr val="accent4">
                    <a:lumMod val="50000"/>
                  </a:schemeClr>
                </a:solidFill>
              </a:rPr>
              <a:t>* </a:t>
            </a:r>
            <a:r>
              <a:rPr lang="ar-SA" sz="2400" b="1" dirty="0">
                <a:solidFill>
                  <a:schemeClr val="accent4">
                    <a:lumMod val="50000"/>
                  </a:schemeClr>
                </a:solidFill>
              </a:rPr>
              <a:t>الناس </a:t>
            </a:r>
            <a:r>
              <a:rPr lang="ar-SA" sz="2400" b="1" dirty="0" smtClean="0">
                <a:solidFill>
                  <a:schemeClr val="accent4">
                    <a:lumMod val="50000"/>
                  </a:schemeClr>
                </a:solidFill>
              </a:rPr>
              <a:t>(العلوم</a:t>
            </a:r>
            <a:r>
              <a:rPr lang="en-US" sz="2400" b="1" dirty="0" smtClean="0">
                <a:solidFill>
                  <a:schemeClr val="accent4">
                    <a:lumMod val="50000"/>
                  </a:schemeClr>
                </a:solidFill>
              </a:rPr>
              <a:t>(</a:t>
            </a:r>
            <a:r>
              <a:rPr lang="en-US" sz="2400" b="1" dirty="0"/>
              <a:t/>
            </a:r>
            <a:br>
              <a:rPr lang="en-US" sz="2400" b="1" dirty="0"/>
            </a:br>
            <a:r>
              <a:rPr lang="en-US" sz="2400" b="1" dirty="0"/>
              <a:t/>
            </a:r>
            <a:br>
              <a:rPr lang="en-US" sz="2400" b="1" dirty="0"/>
            </a:br>
            <a:r>
              <a:rPr lang="ar-SA" sz="2400" b="1" dirty="0"/>
              <a:t>أو مزيج من هذه وتلك وشيئا فشيئا كن أكثر تحديدا بشأن أنواع الأنشطة التي تجد نفسك فيها</a:t>
            </a:r>
            <a:r>
              <a:rPr lang="en-US" sz="2400" b="1" dirty="0"/>
              <a:t>.</a:t>
            </a:r>
            <a:endParaRPr lang="en-US" sz="2400" dirty="0"/>
          </a:p>
          <a:p>
            <a:pPr algn="ctr"/>
            <a:endParaRPr lang="ar-SA"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be 1"/>
          <p:cNvSpPr/>
          <p:nvPr/>
        </p:nvSpPr>
        <p:spPr>
          <a:xfrm>
            <a:off x="1295400" y="762000"/>
            <a:ext cx="7086600" cy="5486400"/>
          </a:xfrm>
          <a:prstGeom prst="cube">
            <a:avLst>
              <a:gd name="adj" fmla="val 5677"/>
            </a:avLst>
          </a:prstGeom>
          <a:solidFill>
            <a:schemeClr val="accent1">
              <a:alpha val="81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i="1" dirty="0" smtClean="0">
                <a:solidFill>
                  <a:srgbClr val="C00000"/>
                </a:solidFill>
              </a:rPr>
              <a:t>2- </a:t>
            </a:r>
            <a:r>
              <a:rPr lang="ar-SA" sz="3600" b="1" i="1" dirty="0">
                <a:solidFill>
                  <a:srgbClr val="C00000"/>
                </a:solidFill>
              </a:rPr>
              <a:t>قم بالبحث بصورة دقيقة وشاملة</a:t>
            </a:r>
            <a:r>
              <a:rPr lang="en-US" b="1" dirty="0"/>
              <a:t/>
            </a:r>
            <a:br>
              <a:rPr lang="en-US" b="1" dirty="0"/>
            </a:br>
            <a:r>
              <a:rPr lang="en-US" sz="3200" b="1" dirty="0">
                <a:solidFill>
                  <a:schemeClr val="tx2">
                    <a:lumMod val="50000"/>
                  </a:schemeClr>
                </a:solidFill>
              </a:rPr>
              <a:t/>
            </a:r>
            <a:br>
              <a:rPr lang="en-US" sz="3200" b="1" dirty="0">
                <a:solidFill>
                  <a:schemeClr val="tx2">
                    <a:lumMod val="50000"/>
                  </a:schemeClr>
                </a:solidFill>
              </a:rPr>
            </a:br>
            <a:r>
              <a:rPr lang="ar-SA" sz="3200" b="1" dirty="0">
                <a:solidFill>
                  <a:schemeClr val="tx2">
                    <a:lumMod val="50000"/>
                  </a:schemeClr>
                </a:solidFill>
              </a:rPr>
              <a:t>بعد إكمال 12 عاما من الدراسة حيث درست تقريبا نفس المواد تي درسها الآخرين، ستتاح لك أخيرا الفرصة لكي تختار الدراسة والمواد العلمية التي تريدها</a:t>
            </a:r>
            <a:r>
              <a:rPr lang="en-US" sz="3200" b="1" dirty="0">
                <a:solidFill>
                  <a:schemeClr val="tx2">
                    <a:lumMod val="50000"/>
                  </a:schemeClr>
                </a:solidFill>
              </a:rPr>
              <a:t>.</a:t>
            </a:r>
            <a:br>
              <a:rPr lang="en-US" sz="3200" b="1" dirty="0">
                <a:solidFill>
                  <a:schemeClr val="tx2">
                    <a:lumMod val="50000"/>
                  </a:schemeClr>
                </a:solidFill>
              </a:rPr>
            </a:br>
            <a:r>
              <a:rPr lang="ar-SA" sz="3200" b="1" dirty="0">
                <a:solidFill>
                  <a:schemeClr val="tx2">
                    <a:lumMod val="50000"/>
                  </a:schemeClr>
                </a:solidFill>
              </a:rPr>
              <a:t>فيما يلي بعض الأسئلة التي يجب أن توجهها لنفسك وذلك لمساعدتك على اختيار التخصص المطلوب</a:t>
            </a:r>
            <a:endParaRPr lang="en-US" dirty="0">
              <a:solidFill>
                <a:schemeClr val="tx2">
                  <a:lumMod val="50000"/>
                </a:schemeClr>
              </a:solidFill>
            </a:endParaRPr>
          </a:p>
          <a:p>
            <a:pPr algn="ctr"/>
            <a:endParaRPr lang="ar-SA"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p:cNvSpPr/>
          <p:nvPr/>
        </p:nvSpPr>
        <p:spPr>
          <a:xfrm>
            <a:off x="1295400" y="1066800"/>
            <a:ext cx="6781800" cy="5562600"/>
          </a:xfrm>
          <a:prstGeom prst="round1Rect">
            <a:avLst/>
          </a:prstGeom>
          <a:solidFill>
            <a:srgbClr val="FFC0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a:solidFill>
                  <a:schemeClr val="tx1">
                    <a:lumMod val="95000"/>
                    <a:lumOff val="5000"/>
                  </a:schemeClr>
                </a:solidFill>
              </a:rPr>
              <a:t>وللوصول الى القرار المناسب يجب دراسة موضوع اختيار التخصص الدراسي من جميع جوانبه، والاسئلة التالية ستساعدك على التفكير بطريقة دقيقة وشاملة عند اختيارك التخصص المناسب</a:t>
            </a:r>
            <a:r>
              <a:rPr lang="en-US" sz="2000" b="1" dirty="0">
                <a:solidFill>
                  <a:schemeClr val="tx1">
                    <a:lumMod val="95000"/>
                    <a:lumOff val="5000"/>
                  </a:schemeClr>
                </a:solidFill>
              </a:rPr>
              <a:t>.</a:t>
            </a:r>
            <a:br>
              <a:rPr lang="en-US" sz="2000" b="1" dirty="0">
                <a:solidFill>
                  <a:schemeClr val="tx1">
                    <a:lumMod val="95000"/>
                    <a:lumOff val="5000"/>
                  </a:schemeClr>
                </a:solidFill>
              </a:rPr>
            </a:br>
            <a:r>
              <a:rPr lang="en-US" sz="2000" b="1" dirty="0">
                <a:solidFill>
                  <a:srgbClr val="663300"/>
                </a:solidFill>
              </a:rPr>
              <a:t/>
            </a:r>
            <a:br>
              <a:rPr lang="en-US" sz="2000" b="1" dirty="0">
                <a:solidFill>
                  <a:srgbClr val="663300"/>
                </a:solidFill>
              </a:rPr>
            </a:br>
            <a:r>
              <a:rPr lang="en-US" sz="2000" b="1" dirty="0">
                <a:solidFill>
                  <a:schemeClr val="tx2">
                    <a:lumMod val="50000"/>
                  </a:schemeClr>
                </a:solidFill>
              </a:rPr>
              <a:t>v </a:t>
            </a:r>
            <a:r>
              <a:rPr lang="ar-SA" sz="2000" b="1" dirty="0">
                <a:solidFill>
                  <a:schemeClr val="tx2">
                    <a:lumMod val="50000"/>
                  </a:schemeClr>
                </a:solidFill>
              </a:rPr>
              <a:t>ما هي المادة أو المواد التي تجيدها أو تتميز بها؟</a:t>
            </a:r>
            <a:r>
              <a:rPr lang="en-US" sz="2000" b="1" dirty="0">
                <a:solidFill>
                  <a:schemeClr val="tx2">
                    <a:lumMod val="50000"/>
                  </a:schemeClr>
                </a:solidFill>
              </a:rPr>
              <a:t/>
            </a:r>
            <a:br>
              <a:rPr lang="en-US" sz="2000" b="1" dirty="0">
                <a:solidFill>
                  <a:schemeClr val="tx2">
                    <a:lumMod val="50000"/>
                  </a:schemeClr>
                </a:solidFill>
              </a:rPr>
            </a:br>
            <a:r>
              <a:rPr lang="en-US" sz="2000" b="1" dirty="0">
                <a:solidFill>
                  <a:schemeClr val="tx2">
                    <a:lumMod val="50000"/>
                  </a:schemeClr>
                </a:solidFill>
              </a:rPr>
              <a:t>v </a:t>
            </a:r>
            <a:r>
              <a:rPr lang="ar-SA" sz="2000" b="1" dirty="0">
                <a:solidFill>
                  <a:schemeClr val="tx2">
                    <a:lumMod val="50000"/>
                  </a:schemeClr>
                </a:solidFill>
              </a:rPr>
              <a:t>هل تريد دراسة مادة تعرفها منذ أيام الدراسة أم ترغب في دراسة مادة جديدة؟ وما مدى معرفتك بالمواد الجديدة التي يمكنك دراستها الآن؟</a:t>
            </a:r>
            <a:r>
              <a:rPr lang="en-US" sz="2000" b="1" dirty="0">
                <a:solidFill>
                  <a:schemeClr val="tx2">
                    <a:lumMod val="50000"/>
                  </a:schemeClr>
                </a:solidFill>
              </a:rPr>
              <a:t/>
            </a:r>
            <a:br>
              <a:rPr lang="en-US" sz="2000" b="1" dirty="0">
                <a:solidFill>
                  <a:schemeClr val="tx2">
                    <a:lumMod val="50000"/>
                  </a:schemeClr>
                </a:solidFill>
              </a:rPr>
            </a:br>
            <a:r>
              <a:rPr lang="en-US" sz="2000" b="1" dirty="0">
                <a:solidFill>
                  <a:schemeClr val="tx2">
                    <a:lumMod val="50000"/>
                  </a:schemeClr>
                </a:solidFill>
              </a:rPr>
              <a:t>v </a:t>
            </a:r>
            <a:r>
              <a:rPr lang="ar-SA" sz="2000" b="1" dirty="0">
                <a:solidFill>
                  <a:schemeClr val="tx2">
                    <a:lumMod val="50000"/>
                  </a:schemeClr>
                </a:solidFill>
              </a:rPr>
              <a:t>هل سيتيح لك التخصص الذي ستختاره الوصول إلى المسار المهني أو الدراسات العليا التي تنشدها؟</a:t>
            </a:r>
            <a:r>
              <a:rPr lang="en-US" sz="2000" b="1" dirty="0">
                <a:solidFill>
                  <a:schemeClr val="tx2">
                    <a:lumMod val="50000"/>
                  </a:schemeClr>
                </a:solidFill>
              </a:rPr>
              <a:t/>
            </a:r>
            <a:br>
              <a:rPr lang="en-US" sz="2000" b="1" dirty="0">
                <a:solidFill>
                  <a:schemeClr val="tx2">
                    <a:lumMod val="50000"/>
                  </a:schemeClr>
                </a:solidFill>
              </a:rPr>
            </a:br>
            <a:r>
              <a:rPr lang="en-US" sz="2000" b="1" dirty="0">
                <a:solidFill>
                  <a:schemeClr val="tx2">
                    <a:lumMod val="50000"/>
                  </a:schemeClr>
                </a:solidFill>
              </a:rPr>
              <a:t>v </a:t>
            </a:r>
            <a:r>
              <a:rPr lang="ar-SA" sz="2000" b="1" dirty="0">
                <a:solidFill>
                  <a:schemeClr val="tx2">
                    <a:lumMod val="50000"/>
                  </a:schemeClr>
                </a:solidFill>
              </a:rPr>
              <a:t>ما هي المجالات المهنيه التي ارتادها من سبقك من الخريجين والذين درسوا المواد التي تفكر في دراستها الآن؟</a:t>
            </a:r>
            <a:r>
              <a:rPr lang="en-US" sz="2000" b="1" dirty="0">
                <a:solidFill>
                  <a:schemeClr val="tx2">
                    <a:lumMod val="50000"/>
                  </a:schemeClr>
                </a:solidFill>
              </a:rPr>
              <a:t/>
            </a:r>
            <a:br>
              <a:rPr lang="en-US" sz="2000" b="1" dirty="0">
                <a:solidFill>
                  <a:schemeClr val="tx2">
                    <a:lumMod val="50000"/>
                  </a:schemeClr>
                </a:solidFill>
              </a:rPr>
            </a:br>
            <a:r>
              <a:rPr lang="en-US" sz="2000" b="1" dirty="0">
                <a:solidFill>
                  <a:schemeClr val="tx2">
                    <a:lumMod val="50000"/>
                  </a:schemeClr>
                </a:solidFill>
              </a:rPr>
              <a:t>v </a:t>
            </a:r>
            <a:r>
              <a:rPr lang="ar-SA" sz="2000" b="1" dirty="0">
                <a:solidFill>
                  <a:schemeClr val="tx2">
                    <a:lumMod val="50000"/>
                  </a:schemeClr>
                </a:solidFill>
              </a:rPr>
              <a:t>هل يجب ان تختار تخصصا ذا طبيعة عامة بحيث تكون خياراتك الوظيفية مفتوحة (كإدارة الأعمال) أم تخصصا أكثر ارتباطا بمجال مهني محدد (مثل الهندسة الميكانيكية)؟</a:t>
            </a:r>
            <a:r>
              <a:rPr lang="en-US" sz="2000" b="1" dirty="0">
                <a:solidFill>
                  <a:schemeClr val="tx2">
                    <a:lumMod val="50000"/>
                  </a:schemeClr>
                </a:solidFill>
              </a:rPr>
              <a:t/>
            </a:r>
            <a:br>
              <a:rPr lang="en-US" sz="2000" b="1" dirty="0">
                <a:solidFill>
                  <a:schemeClr val="tx2">
                    <a:lumMod val="50000"/>
                  </a:schemeClr>
                </a:solidFill>
              </a:rPr>
            </a:br>
            <a:endParaRPr lang="en-US" sz="2000" dirty="0">
              <a:solidFill>
                <a:schemeClr val="tx2">
                  <a:lumMod val="50000"/>
                </a:schemeClr>
              </a:solidFill>
            </a:endParaRPr>
          </a:p>
          <a:p>
            <a:pPr algn="ctr"/>
            <a:endParaRPr lang="ar-SA" sz="2000" dirty="0">
              <a:solidFill>
                <a:schemeClr val="tx2">
                  <a:lumMod val="50000"/>
                </a:schemeClr>
              </a:solidFill>
            </a:endParaRPr>
          </a:p>
        </p:txBody>
      </p:sp>
      <p:sp>
        <p:nvSpPr>
          <p:cNvPr id="3" name="Flowchart: Direct Access Storage 2"/>
          <p:cNvSpPr/>
          <p:nvPr/>
        </p:nvSpPr>
        <p:spPr>
          <a:xfrm>
            <a:off x="1752600" y="304800"/>
            <a:ext cx="5638800" cy="609600"/>
          </a:xfrm>
          <a:prstGeom prst="flowChartMagneticDrum">
            <a:avLst/>
          </a:prstGeom>
          <a:solidFill>
            <a:schemeClr val="accent2">
              <a:lumMod val="75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i="1" dirty="0">
                <a:solidFill>
                  <a:schemeClr val="tx2">
                    <a:lumMod val="50000"/>
                  </a:schemeClr>
                </a:solidFill>
              </a:rPr>
              <a:t>اختيار مجال الدراسة</a:t>
            </a:r>
            <a:endParaRPr lang="ar-SA" sz="2800" i="1" dirty="0">
              <a:solidFill>
                <a:schemeClr val="tx2">
                  <a:lumMod val="50000"/>
                </a:schemeClr>
              </a:solidFill>
            </a:endParaRPr>
          </a:p>
        </p:txBody>
      </p:sp>
      <p:sp>
        <p:nvSpPr>
          <p:cNvPr id="4" name="Oval 3"/>
          <p:cNvSpPr/>
          <p:nvPr/>
        </p:nvSpPr>
        <p:spPr>
          <a:xfrm>
            <a:off x="5562600" y="228600"/>
            <a:ext cx="1981200" cy="7620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1" descr="كليات ةتخصصات الجامعة1.jpg"/>
          <p:cNvPicPr>
            <a:picLocks noChangeAspect="1"/>
          </p:cNvPicPr>
          <p:nvPr/>
        </p:nvPicPr>
        <p:blipFill>
          <a:blip r:embed="rId3"/>
          <a:stretch>
            <a:fillRect/>
          </a:stretch>
        </p:blipFill>
        <p:spPr>
          <a:xfrm>
            <a:off x="0" y="6096000"/>
            <a:ext cx="9096375" cy="762000"/>
          </a:xfrm>
          <a:prstGeom prst="rect">
            <a:avLst/>
          </a:prstGeom>
        </p:spPr>
      </p:pic>
      <p:pic>
        <p:nvPicPr>
          <p:cNvPr id="5" name="Picture 4" descr="Ivy_bdr.jpg"/>
          <p:cNvPicPr>
            <a:picLocks noChangeAspect="1"/>
          </p:cNvPicPr>
          <p:nvPr/>
        </p:nvPicPr>
        <p:blipFill>
          <a:blip r:embed="rId4"/>
          <a:stretch>
            <a:fillRect/>
          </a:stretch>
        </p:blipFill>
        <p:spPr>
          <a:xfrm>
            <a:off x="1708123" y="1219200"/>
            <a:ext cx="5683277" cy="4495800"/>
          </a:xfrm>
          <a:prstGeom prst="rect">
            <a:avLst/>
          </a:prstGeom>
        </p:spPr>
      </p:pic>
      <p:sp>
        <p:nvSpPr>
          <p:cNvPr id="7" name="TextBox 6"/>
          <p:cNvSpPr txBox="1"/>
          <p:nvPr/>
        </p:nvSpPr>
        <p:spPr>
          <a:xfrm>
            <a:off x="2895600" y="2886670"/>
            <a:ext cx="1676400" cy="1569660"/>
          </a:xfrm>
          <a:prstGeom prst="rect">
            <a:avLst/>
          </a:prstGeom>
          <a:noFill/>
        </p:spPr>
        <p:txBody>
          <a:bodyPr wrap="square" rtlCol="1">
            <a:spAutoFit/>
          </a:bodyPr>
          <a:lstStyle/>
          <a:p>
            <a:pPr algn="ctr"/>
            <a:r>
              <a:rPr lang="ar-SA" sz="2400" b="1" dirty="0" smtClean="0">
                <a:solidFill>
                  <a:srgbClr val="FF0000"/>
                </a:solidFill>
              </a:rPr>
              <a:t>داخل الإطار الخاص بالجامعة</a:t>
            </a:r>
          </a:p>
          <a:p>
            <a:pPr algn="ctr"/>
            <a:endParaRPr lang="ar-SA"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_rels/theme12.xml.rels><?xml version="1.0" encoding="UTF-8" standalone="yes"?>
<Relationships xmlns="http://schemas.openxmlformats.org/package/2006/relationships"><Relationship Id="rId1" Type="http://schemas.openxmlformats.org/officeDocument/2006/relationships/image" Target="../media/image13.jpeg"/></Relationships>
</file>

<file path=ppt/theme/_rels/theme13.xml.rels><?xml version="1.0" encoding="UTF-8" standalone="yes"?>
<Relationships xmlns="http://schemas.openxmlformats.org/package/2006/relationships"><Relationship Id="rId1" Type="http://schemas.openxmlformats.org/officeDocument/2006/relationships/image" Target="../media/image14.jpeg"/></Relationships>
</file>

<file path=ppt/theme/_rels/theme14.xml.rels><?xml version="1.0" encoding="UTF-8" standalone="yes"?>
<Relationships xmlns="http://schemas.openxmlformats.org/package/2006/relationships"><Relationship Id="rId1" Type="http://schemas.openxmlformats.org/officeDocument/2006/relationships/image" Target="../media/image15.jpeg"/></Relationships>
</file>

<file path=ppt/theme/_rels/theme15.xml.rels><?xml version="1.0" encoding="UTF-8" standalone="yes"?>
<Relationships xmlns="http://schemas.openxmlformats.org/package/2006/relationships"><Relationship Id="rId1" Type="http://schemas.openxmlformats.org/officeDocument/2006/relationships/image" Target="../media/image16.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13.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198</TotalTime>
  <Words>664</Words>
  <Application>Microsoft Office PowerPoint</Application>
  <PresentationFormat>On-screen Show (4:3)</PresentationFormat>
  <Paragraphs>59</Paragraphs>
  <Slides>31</Slides>
  <Notes>0</Notes>
  <HiddenSlides>0</HiddenSlides>
  <MMClips>0</MMClips>
  <ScaleCrop>false</ScaleCrop>
  <HeadingPairs>
    <vt:vector size="4" baseType="variant">
      <vt:variant>
        <vt:lpstr>Theme</vt:lpstr>
      </vt:variant>
      <vt:variant>
        <vt:i4>15</vt:i4>
      </vt:variant>
      <vt:variant>
        <vt:lpstr>Slide Titles</vt:lpstr>
      </vt:variant>
      <vt:variant>
        <vt:i4>31</vt:i4>
      </vt:variant>
    </vt:vector>
  </HeadingPairs>
  <TitlesOfParts>
    <vt:vector size="46" baseType="lpstr">
      <vt:lpstr>Office Theme</vt:lpstr>
      <vt:lpstr>Concourse</vt:lpstr>
      <vt:lpstr>Flow</vt:lpstr>
      <vt:lpstr>Technic</vt:lpstr>
      <vt:lpstr>Trek</vt:lpstr>
      <vt:lpstr>Verve</vt:lpstr>
      <vt:lpstr>Apex</vt:lpstr>
      <vt:lpstr>Aspect</vt:lpstr>
      <vt:lpstr>Paper</vt:lpstr>
      <vt:lpstr>Foundry</vt:lpstr>
      <vt:lpstr>Civic</vt:lpstr>
      <vt:lpstr>Solstice</vt:lpstr>
      <vt:lpstr>Opulent</vt:lpstr>
      <vt:lpstr>Urban</vt:lpstr>
      <vt:lpstr>Oriel</vt:lpstr>
      <vt:lpstr>Slide 1</vt:lpstr>
      <vt:lpstr>Slide 2</vt:lpstr>
      <vt:lpstr>Slide 3</vt:lpstr>
      <vt:lpstr>Slide 4</vt:lpstr>
      <vt:lpstr>Slide 5</vt:lpstr>
      <vt:lpstr>Slide 6</vt:lpstr>
      <vt:lpstr>Slide 7</vt:lpstr>
      <vt:lpstr>Slide 8</vt:lpstr>
      <vt:lpstr>Slide 9</vt:lpstr>
      <vt:lpstr>Slide 10</vt:lpstr>
      <vt:lpstr>هندسة الطيران</vt:lpstr>
      <vt:lpstr>Slide 12</vt:lpstr>
      <vt:lpstr>الهندسة المدنية</vt:lpstr>
      <vt:lpstr>Slide 14</vt:lpstr>
      <vt:lpstr>الهندسة الكيميائية</vt:lpstr>
      <vt:lpstr>Slide 16</vt:lpstr>
      <vt:lpstr>الهندسة الكهربائية</vt:lpstr>
      <vt:lpstr>Slide 18</vt:lpstr>
      <vt:lpstr>Slide 19</vt:lpstr>
      <vt:lpstr>هندسة البترول</vt:lpstr>
      <vt:lpstr>Slide 21</vt:lpstr>
      <vt:lpstr>Slide 22</vt:lpstr>
      <vt:lpstr>قسم الإدارة الصناعية</vt:lpstr>
      <vt:lpstr>Slide 24</vt:lpstr>
      <vt:lpstr>Slide 25</vt:lpstr>
      <vt:lpstr>علوم وهندسة الحاسب</vt:lpstr>
      <vt:lpstr>Slide 27</vt:lpstr>
      <vt:lpstr>Slide 28</vt:lpstr>
      <vt:lpstr>هندسة تصاميم البيئة</vt:lpstr>
      <vt:lpstr>Slide 30</vt:lpstr>
      <vt:lpstr>أهم المراجع الرئيسية</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Hussain</dc:creator>
  <cp:lastModifiedBy>Hussain</cp:lastModifiedBy>
  <cp:revision>27</cp:revision>
  <dcterms:created xsi:type="dcterms:W3CDTF">2008-05-10T19:17:00Z</dcterms:created>
  <dcterms:modified xsi:type="dcterms:W3CDTF">2008-05-11T09:35:56Z</dcterms:modified>
</cp:coreProperties>
</file>