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A27E1-D43C-483B-B09D-0BA71C21CC5F}" type="datetimeFigureOut">
              <a:rPr lang="en-US" smtClean="0"/>
              <a:t>6/1/2008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2BF61-3065-4342-B6FB-F492D2F4F0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1"/>
          </a:xfrm>
        </p:spPr>
        <p:txBody>
          <a:bodyPr>
            <a:normAutofit/>
          </a:bodyPr>
          <a:lstStyle/>
          <a:p>
            <a:r>
              <a:rPr lang="ar-SA" sz="8800" dirty="0" smtClean="0"/>
              <a:t>الدواء </a:t>
            </a:r>
            <a:endParaRPr lang="en-US" sz="8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791200"/>
            <a:ext cx="6400800" cy="685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2008-04-28T202952Z_01_NOOTR_RTRIDSP_2_HEALTH-DRUG-RISKS-D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3048000"/>
            <a:ext cx="4286250" cy="30670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err="1" smtClean="0"/>
              <a:t>ونهايه</a:t>
            </a:r>
            <a:r>
              <a:rPr lang="ar-SA" dirty="0" smtClean="0"/>
              <a:t> المطاف تنتج من الدواء مخلفات التفاعلات التي يتخلص منا الجسم في عمليات </a:t>
            </a:r>
            <a:r>
              <a:rPr lang="ar-SA" dirty="0" err="1" smtClean="0"/>
              <a:t>الاخراج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المصادر </a:t>
            </a:r>
          </a:p>
          <a:p>
            <a:pPr algn="r">
              <a:buNone/>
            </a:pPr>
            <a:r>
              <a:rPr lang="ar-SA" sz="1800" dirty="0" err="1" smtClean="0"/>
              <a:t>ويكبيديا</a:t>
            </a:r>
            <a:endParaRPr lang="ar-SA" sz="1800" dirty="0" smtClean="0"/>
          </a:p>
          <a:p>
            <a:pPr algn="r">
              <a:buNone/>
            </a:pPr>
            <a:r>
              <a:rPr lang="ar-SA" sz="1800" dirty="0" smtClean="0"/>
              <a:t>نيويورك </a:t>
            </a:r>
            <a:r>
              <a:rPr lang="ar-SA" sz="1800" dirty="0" err="1" smtClean="0"/>
              <a:t>تايمز</a:t>
            </a:r>
            <a:endParaRPr lang="ar-SA" sz="1800" dirty="0" smtClean="0"/>
          </a:p>
          <a:p>
            <a:pPr algn="r">
              <a:buNone/>
            </a:pPr>
            <a:r>
              <a:rPr lang="ar-SA" sz="1800" dirty="0" smtClean="0"/>
              <a:t> سينتفك </a:t>
            </a:r>
            <a:r>
              <a:rPr lang="ar-SA" sz="1800" dirty="0" err="1" smtClean="0"/>
              <a:t>امريكان</a:t>
            </a:r>
            <a:r>
              <a:rPr lang="ar-SA" sz="1800" dirty="0" smtClean="0"/>
              <a:t> فور </a:t>
            </a:r>
            <a:r>
              <a:rPr lang="ar-SA" sz="1800" smtClean="0"/>
              <a:t>دراقز</a:t>
            </a:r>
            <a:endParaRPr lang="ar-SA" sz="1800" dirty="0" smtClean="0"/>
          </a:p>
          <a:p>
            <a:pPr algn="r">
              <a:buNone/>
            </a:pPr>
            <a:endParaRPr lang="ar-SA" sz="1800" dirty="0"/>
          </a:p>
          <a:p>
            <a:pPr algn="r">
              <a:buNone/>
            </a:pPr>
            <a:endParaRPr lang="ar-SA" sz="1800" dirty="0" smtClean="0"/>
          </a:p>
          <a:p>
            <a:pPr algn="r">
              <a:buNone/>
            </a:pPr>
            <a:endParaRPr lang="ar-SA" sz="1800" dirty="0"/>
          </a:p>
          <a:p>
            <a:pPr algn="r">
              <a:buNone/>
            </a:pPr>
            <a:endParaRPr lang="ar-SA" sz="1800" dirty="0" smtClean="0"/>
          </a:p>
          <a:p>
            <a:pPr algn="r">
              <a:buNone/>
            </a:pPr>
            <a:endParaRPr lang="ar-SA" sz="1800" dirty="0"/>
          </a:p>
          <a:p>
            <a:pPr algn="r">
              <a:buNone/>
            </a:pPr>
            <a:endParaRPr lang="ar-SA" sz="1800" dirty="0" smtClean="0"/>
          </a:p>
          <a:p>
            <a:pPr algn="r">
              <a:buNone/>
            </a:pPr>
            <a:r>
              <a:rPr lang="ar-SA" sz="1800" dirty="0" err="1" smtClean="0"/>
              <a:t>اعداد</a:t>
            </a:r>
            <a:r>
              <a:rPr lang="ar-SA" sz="1800" dirty="0" smtClean="0"/>
              <a:t>: مصطفى آل سيف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 يمكننا تعريف الدواء على انه ماده يتم تناولها لتحقيق </a:t>
            </a:r>
            <a:r>
              <a:rPr lang="ar-SA" dirty="0" err="1" smtClean="0"/>
              <a:t>اهداف</a:t>
            </a:r>
            <a:r>
              <a:rPr lang="ar-SA" dirty="0" smtClean="0"/>
              <a:t> علاجيه </a:t>
            </a:r>
            <a:r>
              <a:rPr lang="ar-SA" dirty="0" err="1" smtClean="0"/>
              <a:t>او</a:t>
            </a:r>
            <a:r>
              <a:rPr lang="ar-SA" dirty="0" smtClean="0"/>
              <a:t> </a:t>
            </a:r>
            <a:r>
              <a:rPr lang="ar-SA" dirty="0" err="1" smtClean="0"/>
              <a:t>وقيائيه</a:t>
            </a:r>
            <a:r>
              <a:rPr lang="ar-SA" dirty="0" smtClean="0"/>
              <a:t> </a:t>
            </a:r>
            <a:r>
              <a:rPr lang="ar-SA" dirty="0" err="1" smtClean="0"/>
              <a:t>او</a:t>
            </a:r>
            <a:r>
              <a:rPr lang="ar-SA" dirty="0" smtClean="0"/>
              <a:t> تشخيصيه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ومن </a:t>
            </a:r>
            <a:r>
              <a:rPr lang="ar-SA" dirty="0" err="1" smtClean="0"/>
              <a:t>الامثله</a:t>
            </a:r>
            <a:r>
              <a:rPr lang="ar-SA" dirty="0" smtClean="0"/>
              <a:t> عليها</a:t>
            </a:r>
          </a:p>
          <a:p>
            <a:pPr algn="r">
              <a:buNone/>
            </a:pPr>
            <a:r>
              <a:rPr lang="ar-SA" dirty="0" smtClean="0"/>
              <a:t>1.تناول حبوب </a:t>
            </a:r>
            <a:r>
              <a:rPr lang="ar-SA" dirty="0" err="1" smtClean="0"/>
              <a:t>الاسبرين</a:t>
            </a:r>
            <a:r>
              <a:rPr lang="ar-SA" dirty="0" smtClean="0"/>
              <a:t> لتخفيف </a:t>
            </a:r>
            <a:r>
              <a:rPr lang="ar-SA" dirty="0" err="1" smtClean="0"/>
              <a:t>الالم</a:t>
            </a:r>
            <a:endParaRPr lang="ar-SA" dirty="0" smtClean="0"/>
          </a:p>
          <a:p>
            <a:pPr algn="r">
              <a:buNone/>
            </a:pPr>
            <a:r>
              <a:rPr lang="ar-SA" dirty="0" smtClean="0"/>
              <a:t>2. تناول بعض </a:t>
            </a:r>
            <a:r>
              <a:rPr lang="ar-SA" dirty="0" err="1" smtClean="0"/>
              <a:t>الاشخاص</a:t>
            </a:r>
            <a:r>
              <a:rPr lang="ar-SA" dirty="0" smtClean="0"/>
              <a:t> </a:t>
            </a:r>
            <a:r>
              <a:rPr lang="ar-SA" dirty="0" err="1" smtClean="0"/>
              <a:t>للفانسيدرا</a:t>
            </a:r>
            <a:r>
              <a:rPr lang="ar-SA" dirty="0" smtClean="0"/>
              <a:t> قبل الذهاب </a:t>
            </a:r>
            <a:r>
              <a:rPr lang="ar-SA" dirty="0" err="1" smtClean="0"/>
              <a:t>الى</a:t>
            </a:r>
            <a:r>
              <a:rPr lang="ar-SA" dirty="0" smtClean="0"/>
              <a:t> </a:t>
            </a:r>
            <a:r>
              <a:rPr lang="ar-SA" dirty="0" err="1" smtClean="0"/>
              <a:t>افريقيا</a:t>
            </a:r>
            <a:r>
              <a:rPr lang="ar-SA" dirty="0" smtClean="0"/>
              <a:t> </a:t>
            </a:r>
            <a:r>
              <a:rPr lang="ar-SA" dirty="0" err="1" smtClean="0"/>
              <a:t>للوقايه</a:t>
            </a:r>
            <a:r>
              <a:rPr lang="ar-SA" dirty="0" smtClean="0"/>
              <a:t> من </a:t>
            </a:r>
            <a:r>
              <a:rPr lang="ar-SA" dirty="0" err="1" smtClean="0"/>
              <a:t>الملاريا</a:t>
            </a:r>
            <a:endParaRPr lang="ar-SA" dirty="0" smtClean="0"/>
          </a:p>
          <a:p>
            <a:pPr algn="r">
              <a:buNone/>
            </a:pPr>
            <a:r>
              <a:rPr lang="ar-SA" dirty="0" smtClean="0"/>
              <a:t>3. استخدام </a:t>
            </a:r>
            <a:r>
              <a:rPr lang="ar-SA" dirty="0" err="1" smtClean="0"/>
              <a:t>اطباء</a:t>
            </a:r>
            <a:r>
              <a:rPr lang="ar-SA" dirty="0" smtClean="0"/>
              <a:t> العيون </a:t>
            </a:r>
            <a:r>
              <a:rPr lang="ar-SA" dirty="0" err="1" smtClean="0"/>
              <a:t>لانواع</a:t>
            </a:r>
            <a:r>
              <a:rPr lang="ar-SA" dirty="0" smtClean="0"/>
              <a:t> </a:t>
            </a:r>
            <a:r>
              <a:rPr lang="ar-SA" dirty="0" err="1" smtClean="0"/>
              <a:t>مختلفه</a:t>
            </a:r>
            <a:r>
              <a:rPr lang="ar-SA" dirty="0" smtClean="0"/>
              <a:t> من القطرات لتشخيص بعض </a:t>
            </a:r>
            <a:r>
              <a:rPr lang="ar-SA" dirty="0" err="1" smtClean="0"/>
              <a:t>امراض</a:t>
            </a:r>
            <a:r>
              <a:rPr lang="ar-SA" dirty="0" smtClean="0"/>
              <a:t> العيون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المصادر التي تستخلص منها </a:t>
            </a:r>
            <a:r>
              <a:rPr lang="ar-SA" dirty="0" err="1" smtClean="0"/>
              <a:t>الادويه</a:t>
            </a:r>
            <a:endParaRPr lang="ar-SA" dirty="0" smtClean="0"/>
          </a:p>
          <a:p>
            <a:pPr algn="r">
              <a:buNone/>
            </a:pPr>
            <a:r>
              <a:rPr lang="ar-SA" sz="1600" dirty="0" smtClean="0"/>
              <a:t>1 المصادر </a:t>
            </a:r>
            <a:r>
              <a:rPr lang="ar-SA" sz="1600" dirty="0" err="1" smtClean="0"/>
              <a:t>النباتيه</a:t>
            </a:r>
            <a:r>
              <a:rPr lang="ar-SA" sz="1600" dirty="0" smtClean="0"/>
              <a:t> : مثل نبات </a:t>
            </a:r>
            <a:r>
              <a:rPr lang="ar-SA" sz="1600" dirty="0" err="1" smtClean="0"/>
              <a:t>الزعتر</a:t>
            </a:r>
            <a:r>
              <a:rPr lang="ar-SA" sz="1600" dirty="0" smtClean="0"/>
              <a:t> الذي يساعد على علاج حالات </a:t>
            </a:r>
            <a:r>
              <a:rPr lang="ar-SA" sz="1600" dirty="0" err="1" smtClean="0"/>
              <a:t>الاسهال</a:t>
            </a:r>
            <a:endParaRPr lang="ar-SA" sz="1600" dirty="0" smtClean="0"/>
          </a:p>
          <a:p>
            <a:pPr algn="r">
              <a:buNone/>
            </a:pPr>
            <a:r>
              <a:rPr lang="ar-SA" sz="1600" dirty="0" smtClean="0"/>
              <a:t>2 مصادر حيوانيه : الانسولين الذي يحضر من بنكرياس بعض انواع الحيوانات</a:t>
            </a:r>
          </a:p>
          <a:p>
            <a:pPr algn="r">
              <a:buNone/>
            </a:pPr>
            <a:r>
              <a:rPr lang="ar-SA" sz="1600" dirty="0" smtClean="0"/>
              <a:t>3 مصادر </a:t>
            </a:r>
            <a:r>
              <a:rPr lang="ar-SA" sz="1600" dirty="0" err="1" smtClean="0"/>
              <a:t>معدنيه</a:t>
            </a:r>
            <a:r>
              <a:rPr lang="ar-SA" sz="1600" dirty="0" smtClean="0"/>
              <a:t> : مثل </a:t>
            </a:r>
            <a:r>
              <a:rPr lang="ar-SA" sz="1600" dirty="0" err="1" smtClean="0"/>
              <a:t>الزئبق</a:t>
            </a:r>
            <a:r>
              <a:rPr lang="ar-SA" sz="1600" dirty="0" smtClean="0"/>
              <a:t> الذي يدخل في تركيب </a:t>
            </a:r>
            <a:r>
              <a:rPr lang="ar-SA" sz="1600" dirty="0" err="1" smtClean="0"/>
              <a:t>المركوركروم</a:t>
            </a:r>
            <a:endParaRPr lang="ar-SA" sz="1600" dirty="0" smtClean="0"/>
          </a:p>
          <a:p>
            <a:pPr algn="r">
              <a:buNone/>
            </a:pPr>
            <a:r>
              <a:rPr lang="ar-SA" sz="1600" dirty="0" smtClean="0"/>
              <a:t>4 المصادر </a:t>
            </a:r>
            <a:r>
              <a:rPr lang="ar-SA" sz="1600" dirty="0" err="1" smtClean="0"/>
              <a:t>الحيويه</a:t>
            </a:r>
            <a:r>
              <a:rPr lang="ar-SA" sz="1600" dirty="0" smtClean="0"/>
              <a:t> </a:t>
            </a:r>
            <a:r>
              <a:rPr lang="ar-SA" sz="1600" dirty="0" err="1" smtClean="0"/>
              <a:t>المجهريه</a:t>
            </a:r>
            <a:r>
              <a:rPr lang="ar-SA" sz="1600" dirty="0" smtClean="0"/>
              <a:t> : مثل فطر </a:t>
            </a:r>
            <a:r>
              <a:rPr lang="ar-SA" sz="1600" dirty="0" err="1" smtClean="0"/>
              <a:t>البنسيليوم</a:t>
            </a:r>
            <a:r>
              <a:rPr lang="ar-SA" sz="1600" dirty="0" smtClean="0"/>
              <a:t> الذي يعد اكبر مصدر حيوي لماده البنسلين</a:t>
            </a:r>
          </a:p>
          <a:p>
            <a:pPr algn="r">
              <a:buNone/>
            </a:pPr>
            <a:endParaRPr lang="ar-SA" sz="1600" dirty="0"/>
          </a:p>
          <a:p>
            <a:pPr algn="r">
              <a:buNone/>
            </a:pPr>
            <a:r>
              <a:rPr lang="ar-SA" sz="1600" dirty="0" err="1" smtClean="0"/>
              <a:t>واخيرا</a:t>
            </a:r>
            <a:r>
              <a:rPr lang="ar-SA" sz="1600" dirty="0" smtClean="0"/>
              <a:t> </a:t>
            </a:r>
            <a:r>
              <a:rPr lang="ar-SA" sz="1600" dirty="0" err="1" smtClean="0"/>
              <a:t>ياتي</a:t>
            </a:r>
            <a:r>
              <a:rPr lang="ar-SA" sz="1600" dirty="0" smtClean="0"/>
              <a:t> دور المختبر الذي يدرس خصائص الدواء </a:t>
            </a:r>
            <a:r>
              <a:rPr lang="ar-SA" sz="1600" dirty="0" err="1" smtClean="0"/>
              <a:t>وتاثيراته</a:t>
            </a:r>
            <a:r>
              <a:rPr lang="ar-SA" sz="1600" dirty="0" smtClean="0"/>
              <a:t> على الجسم ويعيد تركيبه على هذا </a:t>
            </a:r>
            <a:r>
              <a:rPr lang="ar-SA" sz="1600" dirty="0" err="1" smtClean="0"/>
              <a:t>الاساس</a:t>
            </a:r>
            <a:r>
              <a:rPr lang="ar-SA" sz="1600" dirty="0" smtClean="0"/>
              <a:t>   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/>
              <a:t>دخول الدواء </a:t>
            </a:r>
            <a:r>
              <a:rPr lang="ar-SA" dirty="0" err="1" smtClean="0"/>
              <a:t>الى</a:t>
            </a:r>
            <a:r>
              <a:rPr lang="ar-SA" dirty="0" smtClean="0"/>
              <a:t> الجسم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يتم دخول الدواء </a:t>
            </a:r>
            <a:r>
              <a:rPr lang="ar-SA" dirty="0" err="1" smtClean="0"/>
              <a:t>الى</a:t>
            </a:r>
            <a:r>
              <a:rPr lang="ar-SA" dirty="0" smtClean="0"/>
              <a:t> الجسم على 5 مراحل:</a:t>
            </a:r>
          </a:p>
          <a:p>
            <a:pPr algn="r">
              <a:buNone/>
            </a:pPr>
            <a:r>
              <a:rPr lang="ar-SA" dirty="0" smtClean="0"/>
              <a:t>1 دخول الدواء </a:t>
            </a:r>
            <a:r>
              <a:rPr lang="ar-SA" dirty="0" err="1" smtClean="0"/>
              <a:t>الى</a:t>
            </a:r>
            <a:r>
              <a:rPr lang="ar-SA" dirty="0" smtClean="0"/>
              <a:t> الجسم: حيث يتم دخوله عبر الاستنشاق </a:t>
            </a:r>
            <a:r>
              <a:rPr lang="ar-SA" dirty="0" err="1" smtClean="0"/>
              <a:t>او</a:t>
            </a:r>
            <a:r>
              <a:rPr lang="ar-SA" dirty="0" smtClean="0"/>
              <a:t> الشرب </a:t>
            </a:r>
            <a:r>
              <a:rPr lang="ar-SA" dirty="0" err="1" smtClean="0"/>
              <a:t>او</a:t>
            </a:r>
            <a:r>
              <a:rPr lang="ar-SA" dirty="0" smtClean="0"/>
              <a:t> البلع </a:t>
            </a:r>
            <a:r>
              <a:rPr lang="ar-SA" dirty="0" err="1" smtClean="0"/>
              <a:t>او</a:t>
            </a:r>
            <a:r>
              <a:rPr lang="ar-SA" dirty="0" smtClean="0"/>
              <a:t> الحقن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2 دخول الدواء </a:t>
            </a:r>
            <a:r>
              <a:rPr lang="ar-SA" dirty="0" err="1" smtClean="0"/>
              <a:t>الى</a:t>
            </a:r>
            <a:r>
              <a:rPr lang="ar-SA" dirty="0" smtClean="0"/>
              <a:t> </a:t>
            </a:r>
            <a:r>
              <a:rPr lang="ar-SA" dirty="0" err="1" smtClean="0"/>
              <a:t>الخليه</a:t>
            </a:r>
            <a:r>
              <a:rPr lang="ar-SA" dirty="0" smtClean="0"/>
              <a:t>: وذلك يكون بعده طرق منها</a:t>
            </a:r>
          </a:p>
          <a:p>
            <a:pPr algn="r">
              <a:buNone/>
            </a:pPr>
            <a:r>
              <a:rPr lang="ar-SA" sz="2000" dirty="0" smtClean="0"/>
              <a:t>1 انتشار الدواء عبر ذوبانه في الدهون</a:t>
            </a:r>
          </a:p>
          <a:p>
            <a:pPr algn="r">
              <a:buNone/>
            </a:pPr>
            <a:r>
              <a:rPr lang="ar-SA" sz="2000" dirty="0" smtClean="0"/>
              <a:t> 2 </a:t>
            </a:r>
            <a:r>
              <a:rPr lang="ar-SA" sz="2000" dirty="0" err="1" smtClean="0"/>
              <a:t>الارتشاح</a:t>
            </a:r>
            <a:r>
              <a:rPr lang="ar-SA" sz="2000" dirty="0" smtClean="0"/>
              <a:t> حيث يذوب الدواء في الماء </a:t>
            </a:r>
          </a:p>
          <a:p>
            <a:pPr algn="r">
              <a:buNone/>
            </a:pPr>
            <a:r>
              <a:rPr lang="ar-SA" sz="2000" dirty="0" smtClean="0"/>
              <a:t>3 دخول الدواء بمساعده الحامل الخاص</a:t>
            </a:r>
          </a:p>
          <a:p>
            <a:pPr algn="r">
              <a:buNone/>
            </a:pPr>
            <a:endParaRPr lang="ar-SA" sz="2000" dirty="0"/>
          </a:p>
          <a:p>
            <a:pPr algn="r">
              <a:buNone/>
            </a:pPr>
            <a:endParaRPr lang="ar-SA" sz="2000" dirty="0" smtClean="0"/>
          </a:p>
          <a:p>
            <a:pPr algn="r">
              <a:buNone/>
            </a:pPr>
            <a:r>
              <a:rPr lang="ar-SA" sz="2000" dirty="0" smtClean="0"/>
              <a:t>وكل ذلك يتم لنقل الدواء </a:t>
            </a:r>
            <a:r>
              <a:rPr lang="ar-SA" sz="2000" dirty="0" err="1" smtClean="0"/>
              <a:t>الى</a:t>
            </a:r>
            <a:r>
              <a:rPr lang="ar-SA" sz="2000" dirty="0" smtClean="0"/>
              <a:t> الدم ليوصله </a:t>
            </a:r>
            <a:r>
              <a:rPr lang="ar-SA" sz="2000" dirty="0" err="1" smtClean="0"/>
              <a:t>الى</a:t>
            </a:r>
            <a:r>
              <a:rPr lang="ar-SA" sz="2000" dirty="0" smtClean="0"/>
              <a:t> باقي </a:t>
            </a:r>
            <a:r>
              <a:rPr lang="ar-SA" sz="2000" dirty="0" err="1" smtClean="0"/>
              <a:t>انحاء</a:t>
            </a:r>
            <a:r>
              <a:rPr lang="ar-SA" sz="2000" dirty="0" smtClean="0"/>
              <a:t> الجسم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3 امتصاص الدواء </a:t>
            </a:r>
          </a:p>
          <a:p>
            <a:pPr algn="r">
              <a:buNone/>
            </a:pPr>
            <a:r>
              <a:rPr lang="ar-SA" sz="2000" dirty="0" smtClean="0"/>
              <a:t>والتي يقصد </a:t>
            </a:r>
            <a:r>
              <a:rPr lang="ar-SA" sz="2000" dirty="0" err="1" smtClean="0"/>
              <a:t>بها</a:t>
            </a:r>
            <a:r>
              <a:rPr lang="ar-SA" sz="2000" dirty="0" smtClean="0"/>
              <a:t> مرور الدواء من مكان تناوله </a:t>
            </a:r>
            <a:r>
              <a:rPr lang="ar-SA" sz="2000" dirty="0" err="1" smtClean="0"/>
              <a:t>الى</a:t>
            </a:r>
            <a:r>
              <a:rPr lang="ar-SA" sz="2000" dirty="0" smtClean="0"/>
              <a:t> </a:t>
            </a:r>
            <a:r>
              <a:rPr lang="ar-SA" sz="2000" dirty="0" err="1" smtClean="0"/>
              <a:t>ان</a:t>
            </a:r>
            <a:r>
              <a:rPr lang="ar-SA" sz="2000" dirty="0" smtClean="0"/>
              <a:t> يصل </a:t>
            </a:r>
            <a:r>
              <a:rPr lang="ar-SA" sz="2000" dirty="0" err="1" smtClean="0"/>
              <a:t>الى</a:t>
            </a:r>
            <a:r>
              <a:rPr lang="ar-SA" sz="2000" dirty="0" smtClean="0"/>
              <a:t> الدم</a:t>
            </a:r>
          </a:p>
          <a:p>
            <a:pPr algn="r">
              <a:buNone/>
            </a:pPr>
            <a:endParaRPr lang="ar-SA" sz="2000" dirty="0"/>
          </a:p>
          <a:p>
            <a:pPr algn="r">
              <a:buNone/>
            </a:pPr>
            <a:r>
              <a:rPr lang="ar-SA" sz="2000" dirty="0" smtClean="0"/>
              <a:t>فمثلا </a:t>
            </a:r>
            <a:r>
              <a:rPr lang="ar-SA" sz="2000" dirty="0" err="1" smtClean="0"/>
              <a:t>الادويه</a:t>
            </a:r>
            <a:r>
              <a:rPr lang="ar-SA" sz="2000" dirty="0" smtClean="0"/>
              <a:t> </a:t>
            </a:r>
            <a:r>
              <a:rPr lang="ar-SA" sz="2000" dirty="0" err="1" smtClean="0"/>
              <a:t>السائله</a:t>
            </a:r>
            <a:r>
              <a:rPr lang="ar-SA" sz="2000" dirty="0" smtClean="0"/>
              <a:t> تمتص بصوره </a:t>
            </a:r>
            <a:r>
              <a:rPr lang="ar-SA" sz="2000" dirty="0" err="1" smtClean="0"/>
              <a:t>اسرع</a:t>
            </a:r>
            <a:r>
              <a:rPr lang="ar-SA" sz="2000" dirty="0" smtClean="0"/>
              <a:t> من تلك التي تكون في صوره صلبه والحقن </a:t>
            </a:r>
            <a:r>
              <a:rPr lang="ar-SA" sz="2000" dirty="0" err="1" smtClean="0"/>
              <a:t>والوريديه</a:t>
            </a:r>
            <a:r>
              <a:rPr lang="ar-SA" sz="2000" dirty="0" smtClean="0"/>
              <a:t> </a:t>
            </a:r>
            <a:r>
              <a:rPr lang="ar-SA" sz="2000" dirty="0" err="1" smtClean="0"/>
              <a:t>اسرع</a:t>
            </a:r>
            <a:r>
              <a:rPr lang="ar-SA" sz="2000" dirty="0" smtClean="0"/>
              <a:t> من تلك التي تكون حفن </a:t>
            </a:r>
            <a:r>
              <a:rPr lang="ar-SA" sz="2000" dirty="0" err="1" smtClean="0"/>
              <a:t>عضليه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4 انتشار الدواء </a:t>
            </a:r>
          </a:p>
          <a:p>
            <a:pPr algn="r">
              <a:buNone/>
            </a:pPr>
            <a:r>
              <a:rPr lang="ar-SA" sz="2000" dirty="0" smtClean="0"/>
              <a:t>ويقصد </a:t>
            </a:r>
            <a:r>
              <a:rPr lang="ar-SA" sz="2000" dirty="0" err="1" smtClean="0"/>
              <a:t>بها</a:t>
            </a:r>
            <a:r>
              <a:rPr lang="ar-SA" sz="2000" dirty="0" smtClean="0"/>
              <a:t>  وصوله </a:t>
            </a:r>
            <a:r>
              <a:rPr lang="ar-SA" sz="2000" dirty="0" err="1" smtClean="0"/>
              <a:t>الانسجه</a:t>
            </a:r>
            <a:r>
              <a:rPr lang="ar-SA" sz="2000" dirty="0" smtClean="0"/>
              <a:t> منقولا عبر جريان الدم في مختلف </a:t>
            </a:r>
            <a:r>
              <a:rPr lang="ar-SA" sz="2000" dirty="0" err="1" smtClean="0"/>
              <a:t>انحاء</a:t>
            </a:r>
            <a:r>
              <a:rPr lang="ar-SA" sz="2000" dirty="0" smtClean="0"/>
              <a:t> الجسم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SA" dirty="0" smtClean="0"/>
              <a:t>5 التحول الحيوي للدواء</a:t>
            </a:r>
          </a:p>
          <a:p>
            <a:pPr algn="r">
              <a:buNone/>
            </a:pPr>
            <a:r>
              <a:rPr lang="ar-SA" sz="2000" dirty="0" smtClean="0"/>
              <a:t>وهو تغير الدواء عبر تفاعلات كيميائيه من صورته </a:t>
            </a:r>
            <a:r>
              <a:rPr lang="ar-SA" sz="2000" dirty="0" err="1" smtClean="0"/>
              <a:t>الاوليه</a:t>
            </a:r>
            <a:r>
              <a:rPr lang="ar-SA" sz="2000" dirty="0" smtClean="0"/>
              <a:t> </a:t>
            </a:r>
            <a:r>
              <a:rPr lang="ar-SA" sz="2000" dirty="0" err="1" smtClean="0"/>
              <a:t>الى</a:t>
            </a:r>
            <a:r>
              <a:rPr lang="ar-SA" sz="2000" dirty="0" smtClean="0"/>
              <a:t> صوره </a:t>
            </a:r>
            <a:r>
              <a:rPr lang="ar-SA" sz="2000" dirty="0" err="1" smtClean="0"/>
              <a:t>حيويه</a:t>
            </a:r>
            <a:r>
              <a:rPr lang="ar-SA" sz="2000" dirty="0" smtClean="0"/>
              <a:t> </a:t>
            </a:r>
            <a:r>
              <a:rPr lang="ar-SA" sz="2000" dirty="0" err="1" smtClean="0"/>
              <a:t>اخرى</a:t>
            </a:r>
            <a:r>
              <a:rPr lang="ar-SA" sz="2000" dirty="0" smtClean="0"/>
              <a:t> تسعى ماده فعاله </a:t>
            </a:r>
            <a:r>
              <a:rPr lang="ar-SA" sz="2000" dirty="0" err="1" smtClean="0"/>
              <a:t>لايجاد</a:t>
            </a:r>
            <a:r>
              <a:rPr lang="ar-SA" sz="2000" dirty="0" smtClean="0"/>
              <a:t> الهدف المرجو منها</a:t>
            </a:r>
          </a:p>
          <a:p>
            <a:pPr algn="r">
              <a:buNone/>
            </a:pPr>
            <a:r>
              <a:rPr lang="ar-SA" sz="2000" dirty="0" smtClean="0"/>
              <a:t>وللكبد دور فعال في ذلك حيث توجد </a:t>
            </a:r>
            <a:r>
              <a:rPr lang="ar-SA" sz="2000" dirty="0" err="1" smtClean="0"/>
              <a:t>به</a:t>
            </a:r>
            <a:r>
              <a:rPr lang="ar-SA" sz="2000" dirty="0" smtClean="0"/>
              <a:t> بعض </a:t>
            </a:r>
            <a:r>
              <a:rPr lang="ar-SA" sz="2000" dirty="0" err="1" smtClean="0"/>
              <a:t>الانزيمات</a:t>
            </a:r>
            <a:r>
              <a:rPr lang="ar-SA" sz="2000" dirty="0" smtClean="0"/>
              <a:t> تعمل على </a:t>
            </a:r>
            <a:r>
              <a:rPr lang="ar-SA" sz="2000" dirty="0" err="1" smtClean="0"/>
              <a:t>تفعيل</a:t>
            </a:r>
            <a:r>
              <a:rPr lang="ar-SA" sz="2000" dirty="0" smtClean="0"/>
              <a:t> الدواء ينتج عنها خلاصه </a:t>
            </a:r>
            <a:r>
              <a:rPr lang="ar-SA" sz="2000" dirty="0" err="1" smtClean="0"/>
              <a:t>مناسبه</a:t>
            </a:r>
            <a:r>
              <a:rPr lang="ar-SA" sz="2000" dirty="0" smtClean="0"/>
              <a:t>  منتخبه تعالج الداء</a:t>
            </a:r>
          </a:p>
          <a:p>
            <a:pPr algn="r">
              <a:buNone/>
            </a:pP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324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الدواء </vt:lpstr>
      <vt:lpstr> </vt:lpstr>
      <vt:lpstr>Slide 3</vt:lpstr>
      <vt:lpstr>Slide 4</vt:lpstr>
      <vt:lpstr>دخول الدواء الى الجسم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الدواء</dc:title>
  <dc:creator>user</dc:creator>
  <cp:lastModifiedBy>user</cp:lastModifiedBy>
  <cp:revision>8</cp:revision>
  <dcterms:created xsi:type="dcterms:W3CDTF">2008-05-31T22:18:01Z</dcterms:created>
  <dcterms:modified xsi:type="dcterms:W3CDTF">2008-05-31T23:28:34Z</dcterms:modified>
</cp:coreProperties>
</file>