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294" r:id="rId3"/>
    <p:sldId id="307" r:id="rId4"/>
    <p:sldId id="296" r:id="rId5"/>
    <p:sldId id="305" r:id="rId6"/>
    <p:sldId id="306" r:id="rId7"/>
    <p:sldId id="299" r:id="rId8"/>
    <p:sldId id="300" r:id="rId9"/>
    <p:sldId id="308" r:id="rId10"/>
    <p:sldId id="309" r:id="rId11"/>
  </p:sldIdLst>
  <p:sldSz cx="9359900" cy="6227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8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300" y="132"/>
      </p:cViewPr>
      <p:guideLst>
        <p:guide orient="horz" pos="578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16:0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8288 0 0,'2'-9'408'0'0,"6"-16"300"0"0,-2-1 0 0 0,2-21-708 0 0,-5 7 1952 0 0,-2-1 1065 0 0,-2 24-1850 0 0,-1 3 507 0 0,0 11-402 0 0,1 9-856 0 0,9 43 495 0 0,1 141-326 0 0,-9-110-492 0 0,1-71-175 0 0,0 0 0 0 0,-1 1 0 0 0,0-1 0 0 0,-1 2 82 0 0,2 13-53 0 0,-1-20 66 0 0,0 0 1 0 0,0 0-1 0 0,0 0 0 0 0,0 1 1 0 0,-1 3-14 0 0,1 23 133 0 0,0-30-362 0 0,0-1-691 0 0,0 0-275 0 0,0 0-1024 0 0,0 0-3908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17:0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18023 0 0,'-4'1'223'0'0,"-1"-1"-1"0"0,1 1 1 0 0,-1 0-1 0 0,1 0 0 0 0,-1 1 1 0 0,1-1-1 0 0,0 1 1 0 0,-1 0-1 0 0,0 1-222 0 0,-38 23-25 0 0,31-19 260 0 0,0 1 58 0 0,1 1-1 0 0,1-1 1 0 0,-1 2-1 0 0,1 0 1 0 0,1 0-1 0 0,0 1 1 0 0,1 0-1 0 0,-1 0 1 0 0,2 1-1 0 0,0 0 1 0 0,0 0-1 0 0,2 1 1 0 0,-1 0-293 0 0,0 15 251 0 0,4-11-159 0 0,2-15-92 0 0,0-1 1 0 0,0 0-1 0 0,0 1 1 0 0,0-1-1 0 0,0 1 1 0 0,0-1-1 0 0,0 0 1 0 0,1 1 0 0 0,-1-1-1 0 0,1 1 1 0 0,-1-1-1 0 0,1 0 1 0 0,-1 0-1 0 0,1 1 1 0 0,0-1-1 0 0,-1 0 1 0 0,1 0 0 0 0,0 0-1 0 0,0 0 1 0 0,0 0-1 0 0,0 0 1 0 0,0 0-1 0 0,0 0 1 0 0,1 0-1 0 0,1 2 0 0 0,0-1-1 0 0,1 0 1 0 0,-1 0-1 0 0,1 0 1 0 0,0 0 0 0 0,-1 0-1 0 0,4 0 1 0 0,3 0-38 0 0,-1 0 0 0 0,1-1-1 0 0,-1 0 1 0 0,1 0 0 0 0,-1-1 0 0 0,1-1-1 0 0,6 0 39 0 0,19-4-370 0 0,14-5 370 0 0,-41 8-18 0 0,16-4-1214 0 0,0-2-1 0 0,-1 0 1 0 0,13-8 1232 0 0,-25 12-1062 0 0,-1-1 0 0 0,1-1 0 0 0,-1 0 0 0 0,6-4 1062 0 0,-15 9-412 0 0,-1 1 27 0 0,0 0 154 0 0,0 0 617 0 0,-1 0-286 0 0,1 0 1 0 0,0-1 0 0 0,-1 1 0 0 0,1 0 0 0 0,-1 0 0 0 0,1 0 0 0 0,0 0 0 0 0,-1 0 0 0 0,1 0 0 0 0,-1 0-1 0 0,1 0 1 0 0,-1 0 0 0 0,1 0 0 0 0,-1 0 0 0 0,1 0 0 0 0,0 0 0 0 0,-1 0 0 0 0,1 0 0 0 0,-1 1 0 0 0,1-1-1 0 0,0 0 1 0 0,-1 0 0 0 0,1 0 0 0 0,-1 1-101 0 0,-10 6 558 0 0,11-7-406 0 0,-7 5 170 0 0,0 0 0 0 0,1 1-1 0 0,0-1 1 0 0,0 1-1 0 0,0 1 1 0 0,1-1 0 0 0,0 1-1 0 0,0 0 1 0 0,1 0-1 0 0,-1 1-321 0 0,4-7 10 0 0,1 0 1 0 0,-1 1-1 0 0,0-1 0 0 0,1 1 0 0 0,-1-1 0 0 0,0 1 0 0 0,1-1 1 0 0,0 1-1 0 0,-1-1 0 0 0,1 1 0 0 0,0-1 0 0 0,0 1 0 0 0,0-1 0 0 0,0 2-10 0 0,1-1 11 0 0,-1-1 0 0 0,1 0 0 0 0,0 1 0 0 0,-1-1-1 0 0,1 1 1 0 0,0-1 0 0 0,0 0 0 0 0,0 0 0 0 0,0 0-1 0 0,0 1 1 0 0,0-1 0 0 0,1 0 0 0 0,-1 0 0 0 0,0 0-1 0 0,1 0-10 0 0,2 1 43 0 0,-1 0 0 0 0,1 0-1 0 0,-1 0 1 0 0,1-1 0 0 0,0 1 0 0 0,0-1-1 0 0,0 0 1 0 0,0 0 0 0 0,0 0-1 0 0,0-1 1 0 0,0 0 0 0 0,0 1 0 0 0,0-1-1 0 0,0 0 1 0 0,0-1 0 0 0,0 1-1 0 0,3-2-42 0 0,10-1 228 0 0,-1-2 1 0 0,1 0-1 0 0,10-6-228 0 0,-6 3 152 0 0,-11 5-274 0 0,47-20-290 0 0,-50 20 407 0 0,-1-1 1 0 0,0 1 0 0 0,1-1 0 0 0,-2 0 0 0 0,1-1 0 0 0,0 1 0 0 0,1-3 4 0 0,-7 6 7 0 0,1 0-1 0 0,0 0 0 0 0,-1 0 1 0 0,1 0-1 0 0,-1 0 0 0 0,1 0 0 0 0,-1 0 1 0 0,1 0-1 0 0,-1-1 0 0 0,0 1 1 0 0,0 0-1 0 0,1 0 0 0 0,-1 0 1 0 0,0 0-1 0 0,0-1 0 0 0,0 1 0 0 0,0 0 1 0 0,0 0-1 0 0,-1 0 0 0 0,1 0 1 0 0,0-1-1 0 0,0 1 0 0 0,-1 0 1 0 0,1 0-1 0 0,-1 0 0 0 0,1 0 0 0 0,-1 0 1 0 0,1 0-1 0 0,-1 0 0 0 0,0 0 1 0 0,0 0-1 0 0,1 0 0 0 0,-2 0-6 0 0,-2-2-4 0 0,1 1 0 0 0,-1-1 0 0 0,0 1-1 0 0,0 0 1 0 0,0 0 0 0 0,0 1 0 0 0,0-1-1 0 0,0 1 1 0 0,0 0 0 0 0,-1 0-1 0 0,-3 0 5 0 0,-9-1-192 0 0,0 2-1 0 0,-8 0 193 0 0,13 0-86 0 0,-15 2 81 0 0,0 1-3352 0 0,27-3 1159 0 0,0 0-2254 0 0,0 0-961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2074 0 9760 0 0,'0'0'446'0'0,"0"0"-10"0"0,0 0-108 0 0,0 0 580 0 0,0 0 284 0 0,0 0 59 0 0,0 0-79 0 0,-6 3 244 0 0,-7 1-572 0 0,1-2 0 0 0,-1 0 0 0 0,-11 0-844 0 0,-61 2 830 0 0,18-2-490 0 0,1-3-1 0 0,-12-4-339 0 0,37 3 209 0 0,-180-5 1294 0 0,-61 3-606 0 0,35 12-431 0 0,129-3-724 0 0,1-5 384 0 0,67 2-98 0 0,-81 6 240 0 0,99-6-155 0 0,-12-1-113 0 0,16 0 68 0 0,-26 3-68 0 0,27-2 35 0 0,-1 0-1 0 0,-4-2-34 0 0,6 0 24 0 0,0 1 0 0 0,-14 3-24 0 0,-40 0 0 0 0,71-3-7 0 0,-1 0-1 0 0,1 0 0 0 0,-1-1 1 0 0,-1 0 7 0 0,-25 0-3938 0 0,37-1-1245 0 0,7-1-1441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78 10136 0 0,'-9'-6'1080'0'0,"7"6"-877"0"0,0 0 0 0 0,0 0-1 0 0,0 0 1 0 0,-1 0 0 0 0,1 0 0 0 0,0 0 0 0 0,0 1 0 0 0,0-1 0 0 0,0 1 0 0 0,0-1 0 0 0,0 1 0 0 0,0 0 0 0 0,0 0 0 0 0,0 0 0 0 0,0 0 0 0 0,0 0 0 0 0,0 1 0 0 0,1-1-1 0 0,-1 0 1 0 0,0 1 0 0 0,1-1 0 0 0,-1 1 0 0 0,1 0 0 0 0,0-1 0 0 0,-1 1-203 0 0,-4 7 1620 0 0,0 0 1 0 0,1 1-1 0 0,0-1 0 0 0,-2 8-1620 0 0,2-7 309 0 0,2-2-186 0 0,0 0-1 0 0,1 0 1 0 0,0 1-1 0 0,0-1 0 0 0,0 1 1 0 0,1 0-1 0 0,0-1 1 0 0,1 1-1 0 0,0 4-122 0 0,1-7 25 0 0,-1 0 1 0 0,1 0-1 0 0,0 1 1 0 0,0-1-1 0 0,1 0 0 0 0,-1 0 1 0 0,1 0-1 0 0,1 0 1 0 0,-1-1-1 0 0,1 1 0 0 0,0 0 1 0 0,0-1-1 0 0,3 3-25 0 0,-4-6 21 0 0,1 1 0 0 0,-1-1 0 0 0,1 0 0 0 0,-1 0 0 0 0,1 0 0 0 0,0 0 0 0 0,0 0 0 0 0,0-1 1 0 0,0 1-1 0 0,1-1 0 0 0,-1 0 0 0 0,0 0 0 0 0,0 0 0 0 0,1 0 0 0 0,-1-1 0 0 0,0 1 0 0 0,1-1 0 0 0,-1 0 0 0 0,1 0 0 0 0,-1 0 0 0 0,1-1 0 0 0,2 0-21 0 0,5-1-5 0 0,-1 0 0 0 0,0-1 0 0 0,1 0-1 0 0,-1-1 1 0 0,0 0 0 0 0,7-4 5 0 0,-8 2-139 0 0,-1 0-1 0 0,1-1 1 0 0,-1 1-1 0 0,0-2 1 0 0,-1 1-1 0 0,0-1 1 0 0,3-3 139 0 0,25-26-416 0 0,-35 37 416 0 0,0 0 0 0 0,0 0 0 0 0,1-1 0 0 0,-1 1 0 0 0,0 0 0 0 0,0 0 0 0 0,1 0 0 0 0,-1 0 0 0 0,0 0-1 0 0,1 0 1 0 0,-1 0 0 0 0,0 0 0 0 0,1 0 0 0 0,-1 0 0 0 0,0 0 0 0 0,0 0 0 0 0,1 0 0 0 0,-1 0 0 0 0,0 0 0 0 0,1 0 0 0 0,-1 0 0 0 0,0 0-1 0 0,1 0 1 0 0,-1 0 0 0 0,0 0 0 0 0,0 0 0 0 0,1 1 0 0 0,-1-1 0 0 0,0 0 0 0 0,0 0 0 0 0,1 0 0 0 0,-1 0 0 0 0,0 1 0 0 0,0-1-1 0 0,0 0 1 0 0,1 0 0 0 0,-1 1 0 0 0,0-1 0 0 0,0 0 0 0 0,0 0 0 0 0,0 1 0 0 0,6 9 14 0 0,-6-10-11 0 0,3 7 35 0 0,1-1 0 0 0,-1 1 0 0 0,1-1 0 0 0,1 0 0 0 0,-1 0 1 0 0,1-1-1 0 0,0 1 0 0 0,1-1 0 0 0,-1 0 0 0 0,1 0 0 0 0,0-1 1 0 0,0 0-1 0 0,1 0 0 0 0,-1 0 0 0 0,1-1 0 0 0,3 2-38 0 0,-4-3 50 0 0,1 1 0 0 0,0-1-1 0 0,0 0 1 0 0,1-1-1 0 0,-1 0 1 0 0,0 0 0 0 0,0 0-1 0 0,0-1 1 0 0,1 0-1 0 0,0-1-49 0 0,-6 1 18 0 0,0 0 0 0 0,0 0 0 0 0,0-1 0 0 0,0 1 0 0 0,0-1 0 0 0,0 0 0 0 0,0 1 0 0 0,0-1 0 0 0,0 0 0 0 0,0 0 0 0 0,0 0 0 0 0,0-1 0 0 0,0 1 0 0 0,-1 0 0 0 0,1-1 0 0 0,-1 1 0 0 0,1-1 0 0 0,-1 1 0 0 0,1-1 0 0 0,-1 0 0 0 0,0 0 0 0 0,0 1 0 0 0,0-1 0 0 0,0 0 0 0 0,0 0 0 0 0,0 0 0 0 0,0 0 0 0 0,-1 0 0 0 0,1 0 0 0 0,-1-1 0 0 0,0 1 0 0 0,1 0 0 0 0,-1 0 0 0 0,0 0 0 0 0,0 0 0 0 0,0-1-18 0 0,-1-13 43 0 0,-1 0 0 0 0,0 1 1 0 0,0-1-1 0 0,-2 0 0 0 0,0 0-43 0 0,-10-29-568 0 0,-3-3 568 0 0,16 47-14 0 0,0-3-185 0 0,0 1 1 0 0,-1-1-1 0 0,1 1 1 0 0,-1-1-1 0 0,0 1 1 0 0,0 0 0 0 0,0-1-1 0 0,0 1 1 0 0,0 0-1 0 0,-1 0 1 0 0,-1-1 198 0 0,3 3-1208 0 0,1 1-273 0 0,0 0-658 0 0,0 0-2533 0 0,0 0-1086 0 0</inkml:trace>
  <inkml:trace contextRef="#ctx0" brushRef="#br0" timeOffset="1">770 158 14280 0 0,'0'0'1102'0'0,"2"-1"-719"0"0,14-1 1393 0 0,0 0 1 0 0,1 0-1 0 0,-1 2 1 0 0,13 1-1777 0 0,-1-1 871 0 0,-9 1-618 0 0,-1 1 1 0 0,1 1-1 0 0,1 1-253 0 0,-17-3 9 0 0,9 2-137 0 0,1-1-1 0 0,-1-1 1 0 0,8 0 128 0 0,-12-1-822 0 0,-1-1 0 0 0,0 1 0 0 0,1-1 0 0 0,1-1 822 0 0,3-1-1343 0 0</inkml:trace>
  <inkml:trace contextRef="#ctx0" brushRef="#br0" timeOffset="396.079">1290 30 9672 0 0,'0'0'748'0'0,"0"0"-163"0"0,-2 8 3436 0 0,-10 23 1275 0 0,-8 15-4395 0 0,16-39-543 0 0,2-1-145 0 0,0 0 1 0 0,1 0-1 0 0,-1 0 1 0 0,1 0-1 0 0,0 2-213 0 0,-2 11 475 0 0,2-16-417 0 0,1 1 0 0 0,-1-1 0 0 0,1 1-1 0 0,0-1 1 0 0,0 1 0 0 0,1 0 0 0 0,-1-1 0 0 0,1 1-1 0 0,-1-1 1 0 0,1 0 0 0 0,0 1 0 0 0,1-1-1 0 0,-1 0 1 0 0,0 1 0 0 0,1-1 0 0 0,0 0 0 0 0,0 0-1 0 0,0 0 1 0 0,0 0 0 0 0,1 0-58 0 0,-2-1 19 0 0,1 0 1 0 0,0 0-1 0 0,1 0 1 0 0,-1 0-1 0 0,0 0 0 0 0,1 0 1 0 0,-1-1-1 0 0,0 0 1 0 0,1 1-1 0 0,0-1 1 0 0,-1 0-1 0 0,1 0 0 0 0,0 0 1 0 0,0 0-1 0 0,-1-1 1 0 0,1 1-1 0 0,0-1 1 0 0,0 0-1 0 0,0 0 0 0 0,0 0 1 0 0,0 0-1 0 0,0 0 1 0 0,-1-1-1 0 0,1 1 1 0 0,0-1-20 0 0,3 0-20 0 0,-1-1 0 0 0,0 0 0 0 0,0 0 0 0 0,-1-1 0 0 0,1 1 1 0 0,0-1-1 0 0,-1 0 0 0 0,1 0 0 0 0,-1-1 0 0 0,2-1 20 0 0,4-6-587 0 0,0 0-1 0 0,9-13 588 0 0,16-18-1032 0 0,-34 41 983 0 0,-1 1 94 0 0,0 0 41 0 0,0 0 8 0 0,0 0 5 0 0,1 12 69 0 0,1-1-1 0 0,0 1 1 0 0,0-1-1 0 0,1 1 1 0 0,1-1-1 0 0,4 10-167 0 0,-7-17 34 0 0,1 0 0 0 0,0 0 0 0 0,0-1 0 0 0,0 1-1 0 0,1-1 1 0 0,-1 1 0 0 0,1-1 0 0 0,-1 0 0 0 0,1 0-1 0 0,0 0 1 0 0,1-1 0 0 0,-1 1 0 0 0,0-1 0 0 0,1 0 0 0 0,-1 1-1 0 0,1-1 1 0 0,0-1 0 0 0,-1 1 0 0 0,1-1 0 0 0,0 1 0 0 0,0-1-1 0 0,0 0 1 0 0,0-1 0 0 0,0 1 0 0 0,0-1 0 0 0,0 1-1 0 0,1-1 1 0 0,-1 0 0 0 0,0-1 0 0 0,2 1-34 0 0,0-2 53 0 0,0 1 0 0 0,0-1 0 0 0,0 0 0 0 0,0-1 0 0 0,0 1 0 0 0,-1-1 0 0 0,5-2-53 0 0,-7 2 15 0 0,0 1 1 0 0,-1 0-1 0 0,1-1 0 0 0,0 0 0 0 0,-1 0 1 0 0,1 0-1 0 0,-1 0 0 0 0,0 0 0 0 0,0 0 1 0 0,0 0-1 0 0,-1-1 0 0 0,1 1 0 0 0,0-3-15 0 0,0-3-52 0 0,1 0 0 0 0,-2 0-1 0 0,1 0 1 0 0,-1-1 0 0 0,-1 1 0 0 0,0-6 52 0 0,3-29-328 0 0,-1 19 138 0 0,-1 16-79 0 0,0 0 1 0 0,0 0-1 0 0,3-9 269 0 0,0-8-1020 0 0,-2 5-1741 0 0,1 13 643 0 0</inkml:trace>
  <inkml:trace contextRef="#ctx0" brushRef="#br0" timeOffset="839.169">1912 179 10136 0 0,'0'0'777'0'0,"-1"0"-505"0"0,0 0-94 0 0,0 0 0 0 0,1 1-1 0 0,-1-1 1 0 0,0 0 0 0 0,1 0 0 0 0,-1 0 0 0 0,0 1-1 0 0,1-1 1 0 0,-1 0 0 0 0,0 1 0 0 0,1-1 0 0 0,-1 1-1 0 0,1-1 1 0 0,-1 1 0 0 0,1-1 0 0 0,-1 1-1 0 0,1-1 1 0 0,-1 1 0 0 0,1-1 0 0 0,-1 1 0 0 0,1 0-178 0 0,-2 1 1111 0 0,-1 0-333 0 0,-1 1 0 0 0,1 0-1 0 0,0 0 1 0 0,0 0 0 0 0,1 0-1 0 0,-1 0 1 0 0,0 1 0 0 0,1-1-1 0 0,-1 1-777 0 0,-17 37 198 0 0,12-23 728 0 0,6-16-896 0 0,1 0 1 0 0,0 0 0 0 0,1 1 0 0 0,-1-1-1 0 0,0 0 1 0 0,1 1 0 0 0,-1-1 0 0 0,1 1-1 0 0,0-1 1 0 0,0 1 0 0 0,0-1 0 0 0,0 0 0 0 0,0 1-1 0 0,0-1 1 0 0,1 1 0 0 0,-1-1 0 0 0,1 1-1 0 0,-1-1 1 0 0,1 0 0 0 0,0 0 0 0 0,0 1-1 0 0,0-1 1 0 0,1 0 0 0 0,-1 0 0 0 0,0 0-1 0 0,1 0 1 0 0,0 1-31 0 0,0-3 23 0 0,0 1-1 0 0,1-1 0 0 0,-1 1 1 0 0,0-1-1 0 0,0 0 0 0 0,0 0 1 0 0,1 0-1 0 0,-1 0 0 0 0,0 0 1 0 0,0-1-1 0 0,1 1-22 0 0,-1-1 26 0 0,2 1-16 0 0,0-1-1 0 0,1-1 1 0 0,-1 1-1 0 0,0-1 1 0 0,0 1-1 0 0,0-1 1 0 0,0 0-1 0 0,0-1 1 0 0,0 1-1 0 0,-1-1 1 0 0,1 0-1 0 0,-1 0 1 0 0,0 0-1 0 0,1 0 1 0 0,-1 0-1 0 0,-1-1 1 0 0,2 0-10 0 0,1-3-90 0 0,-1 0 0 0 0,1 0-1 0 0,-1-1 1 0 0,-1 1 0 0 0,1-1 0 0 0,-1 0-1 0 0,0 0 1 0 0,0-6 90 0 0,-2 11-58 0 0,-1 0-1 0 0,1 0 1 0 0,-1 0 0 0 0,0 0-1 0 0,0 0 1 0 0,-1 0-1 0 0,1 0 1 0 0,0 0 0 0 0,-1 0-1 0 0,0 0 1 0 0,0 0-1 0 0,0-1 59 0 0,0 3-117 0 0,1-1-1 0 0,-1 0 1 0 0,0 1-1 0 0,0-1 0 0 0,0 1 1 0 0,0-1-1 0 0,0 1 0 0 0,0-1 1 0 0,0 1-1 0 0,0 0 1 0 0,-1 0-1 0 0,1-1 0 0 0,-1 1 1 0 0,1 0-1 0 0,-1 0 0 0 0,1 0 1 0 0,-1 1-1 0 0,1-1 1 0 0,-1 0-1 0 0,-1 0 118 0 0,-19-2-6782 0 0,6 3 362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2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291 126 3224 0 0,'-2'-7'217'0'0,"-3"-17"887"0"0,6 9 5043 0 0,1 8-2910 0 0,-2 6-3048 0 0,0 0 0 0 0,0 0 0 0 0,1 0 0 0 0,-1 1 0 0 0,0-1 0 0 0,1 0 0 0 0,-1 0 0 0 0,0 0 0 0 0,1 0 0 0 0,0 1 1 0 0,-1-1-1 0 0,1 0 0 0 0,-1 1 0 0 0,1-1 0 0 0,0 0-189 0 0,2-1 149 0 0,-1 0 0 0 0,1 1 0 0 0,0-1 0 0 0,0 1 0 0 0,0-1 0 0 0,0 1 0 0 0,0 0-1 0 0,0 0 1 0 0,0 1 0 0 0,0-1 0 0 0,0 0 0 0 0,0 1 0 0 0,0 0 0 0 0,1 0 0 0 0,-1 0 0 0 0,0 0 0 0 0,1 0-149 0 0,8 2 204 0 0,1-1-1 0 0,0 1 0 0 0,8 3-203 0 0,3 2 121 0 0,1 1 0 0 0,-2 1-1 0 0,1 0 1 0 0,6 6-121 0 0,-16-7 74 0 0,0 0 0 0 0,-1 1 0 0 0,0 0 0 0 0,-1 1 0 0 0,0 0 1 0 0,0 1-1 0 0,5 7-74 0 0,-11-10 17 0 0,0 0 1 0 0,0 1 0 0 0,0-1-1 0 0,-1 1 1 0 0,-1 0 0 0 0,1 1 0 0 0,-1-1-1 0 0,-1 1 1 0 0,0 0 0 0 0,0 0-1 0 0,-1 0 1 0 0,1 8-18 0 0,-3-13 19 0 0,0 0 0 0 0,0 0 1 0 0,0-1-1 0 0,0 1 0 0 0,-1 0 0 0 0,1 0 0 0 0,-1 0 1 0 0,0-1-1 0 0,-1 1 0 0 0,1 0 0 0 0,-1-1 0 0 0,0 1 1 0 0,0-1-1 0 0,-1 0 0 0 0,1 0 0 0 0,-1 1 0 0 0,0-2 1 0 0,0 1-1 0 0,0 0 0 0 0,0-1 0 0 0,-1 1 0 0 0,0-1 1 0 0,1 0-1 0 0,-1 0 0 0 0,0 0 0 0 0,-1-1 0 0 0,-1 2-19 0 0,-10 4 76 0 0,1-1 0 0 0,-1-1 0 0 0,0 0 0 0 0,-6 1-76 0 0,15-6 16 0 0,1 1 0 0 0,-1-1 1 0 0,1 0-1 0 0,-1-1 0 0 0,1 1 0 0 0,-1-1 1 0 0,0-1-1 0 0,1 1 0 0 0,-1-1 0 0 0,1 0 1 0 0,-1-1-1 0 0,-3-1-16 0 0,7 2 10 0 0,1 1 1 0 0,0-1-1 0 0,0 0 1 0 0,0 0-1 0 0,1 0 1 0 0,-1 0-1 0 0,0-1 1 0 0,0 1-1 0 0,1 0 1 0 0,-1-1-1 0 0,0 0 1 0 0,1 1-1 0 0,0-1 1 0 0,-1 0-1 0 0,1 1 1 0 0,0-1-1 0 0,0 0 0 0 0,0 0 1 0 0,0 0-1 0 0,0-1-10 0 0,0 0 22 0 0,0 0 0 0 0,1-1 0 0 0,-1 1-1 0 0,1 0 1 0 0,0 0 0 0 0,0-1 0 0 0,0 1-1 0 0,1 0 1 0 0,-1 0 0 0 0,1 0 0 0 0,-1-1-1 0 0,2-1-21 0 0,2-5 39 0 0,0 0-1 0 0,0 1 1 0 0,1 0-1 0 0,0 0 1 0 0,1 0 0 0 0,0 1-1 0 0,0 0 1 0 0,4-4-39 0 0,24-25 55 0 0,37-39-44 0 0,4 1-11 0 0,-63 63 0 0 0,0-1 0 0 0,7-11 0 0 0,9-10 0 0 0,-26 32-108 0 0,-1 2 52 0 0,-1 0 0 0 0,1-1 1 0 0,-1 1-1 0 0,1 0 0 0 0,-1-1 0 0 0,0 1 0 0 0,1-1 0 0 0,-1 1 0 0 0,1-1 0 0 0,-1 0 0 0 0,0 1 1 0 0,1-1-1 0 0,-1 1 0 0 0,0-1 0 0 0,0 1 0 0 0,0-1 0 0 0,1 0 0 0 0,-1 1 0 0 0,0-1 0 0 0,0 0 1 0 0,0 1-1 0 0,0-1 0 0 0,0 1 0 0 0,0-1 0 0 0,0 0 56 0 0,-2 12-2837 0 0,1-4-1888 0 0,-2-1-1287 0 0</inkml:trace>
  <inkml:trace contextRef="#ctx0" brushRef="#br0" timeOffset="411.945">969 173 15696 0 0,'0'0'718'0'0,"-16"-6"259"0"0,7 6-661 0 0,0 1-1 0 0,0 0 0 0 0,0 1 0 0 0,1 0 0 0 0,-2 0-315 0 0,9-1 48 0 0,0-1 0 0 0,0 0 1 0 0,0 1-1 0 0,0-1 0 0 0,0 1 0 0 0,0 0 0 0 0,0-1 0 0 0,0 1 0 0 0,1 0 0 0 0,-1-1 0 0 0,0 1 0 0 0,0 0 0 0 0,1 0 0 0 0,-1 0 0 0 0,0-1 0 0 0,1 1 0 0 0,-1 0 0 0 0,1 0 0 0 0,-1 0 0 0 0,1 0 0 0 0,0 0 0 0 0,-1 0 0 0 0,1 0 0 0 0,0 0 0 0 0,0 1-48 0 0,-1 0 16 0 0,1 1-1 0 0,0-1 0 0 0,0 0 1 0 0,0 1-1 0 0,1-1 1 0 0,-1 0-1 0 0,0 1 0 0 0,1-1 1 0 0,0 0-1 0 0,-1 0 1 0 0,1 1-1 0 0,0-1 1 0 0,0 0-1 0 0,0 0 0 0 0,1 0-15 0 0,2 4 5 0 0,0 0 0 0 0,1 0 0 0 0,-1 0 0 0 0,2-1 0 0 0,-1 1 0 0 0,1-1 0 0 0,-1-1 0 0 0,7 5-5 0 0,2 2 39 0 0,0 0 0 0 0,3 5-39 0 0,-17-16 11 0 0,1 1 0 0 0,-1-1 0 0 0,0 0 1 0 0,1 1-1 0 0,-1-1 0 0 0,0 1 0 0 0,1-1 0 0 0,-1 1 1 0 0,0-1-1 0 0,0 0 0 0 0,1 1 0 0 0,-1-1 0 0 0,0 1 0 0 0,0-1 1 0 0,0 1-1 0 0,1-1 0 0 0,-1 1 0 0 0,0-1 0 0 0,0 1 1 0 0,0 0-1 0 0,0-1 0 0 0,0 1 0 0 0,0-1 0 0 0,0 1 1 0 0,0-1-1 0 0,0 1 0 0 0,-1-1 0 0 0,1 1 0 0 0,0-1 1 0 0,0 1-1 0 0,0-1 0 0 0,-1 1 0 0 0,1-1 0 0 0,0 1 1 0 0,0-1-1 0 0,-1 1 0 0 0,1-1 0 0 0,-1 1-11 0 0,-13 9 369 0 0,12-9-315 0 0,-5 2 178 0 0,-1 0 1 0 0,1-1 0 0 0,-1 1 0 0 0,-7 0-233 0 0,-18 6 361 0 0,21-5-307 0 0,0-1 1 0 0,0-1-1 0 0,0 0 1 0 0,-3 0-55 0 0,3 0 0 0 0,-1 0 0 0 0,1 0 0 0 0,-10 4 0 0 0,6-2-981 0 0,13-5-1345 0 0,9-2 304 0 0,3-2-547 0 0,0-1-3136 0 0</inkml:trace>
  <inkml:trace contextRef="#ctx0" brushRef="#br0" timeOffset="810.8">1332 19 9672 0 0,'0'-2'1004'0'0,"0"2"-846"0"0,0-1 1 0 0,0 1-1 0 0,0 0 0 0 0,0 0 1 0 0,0 0-1 0 0,0 0 1 0 0,0-1-1 0 0,0 1 0 0 0,0 0 1 0 0,0 0-1 0 0,0 0 1 0 0,0 0-1 0 0,0-1 0 0 0,0 1 1 0 0,0 0-1 0 0,0 0 1 0 0,-1 0-1 0 0,1 0 1 0 0,0 0-1 0 0,0-1 0 0 0,0 1 1 0 0,0 0-1 0 0,0 0 1 0 0,0 0-1 0 0,0 0 0 0 0,0 0 1 0 0,-1 0-1 0 0,1-1 1 0 0,0 1-1 0 0,0 0 1 0 0,0 0-1 0 0,0 0 0 0 0,0 0 1 0 0,0 0-1 0 0,-1 0 1 0 0,1 0-1 0 0,0 0 0 0 0,0 0 1 0 0,0 0-1 0 0,0 0 1 0 0,-1 0-1 0 0,1 0 0 0 0,0 0 1 0 0,0 0-1 0 0,0 0 1 0 0,0 0-1 0 0,-1 0 1 0 0,1 0-1 0 0,0 0 0 0 0,0 0-158 0 0,-10 6 1550 0 0,-9 16-1427 0 0,-7 32 994 0 0,3 1 0 0 0,-3 16-1117 0 0,-12 31 150 0 0,-15 47-4 0 0,49-141-150 0 0,-5 20-253 0 0,5-19 229 0 0,-1-2-1090 0 0,6-3-4933 0 0,-1-4 3782 0 0</inkml:trace>
  <inkml:trace contextRef="#ctx0" brushRef="#br0" timeOffset="1180.733">1407 165 3680 0 0,'13'-9'360'0'0,"-8"7"546"0"0,-1 1 0 0 0,1-1-1 0 0,-1 1 1 0 0,1 0 0 0 0,0 0 0 0 0,0 1 0 0 0,-1-1 0 0 0,1 1-1 0 0,0 0 1 0 0,0 1-906 0 0,-1-1 477 0 0,0 0-1 0 0,0 0 0 0 0,1 1 0 0 0,-1-1 1 0 0,0 1-1 0 0,0 0 0 0 0,0 1 0 0 0,-1-1 1 0 0,1 1-1 0 0,0-1 0 0 0,0 1 0 0 0,-1 0 1 0 0,1 1-477 0 0,-2-1 92 0 0,0-1 1 0 0,0 1-1 0 0,0 0 0 0 0,0 0 1 0 0,0 0-1 0 0,-1 0 0 0 0,1 0 1 0 0,-1 0-1 0 0,1 0 1 0 0,-1 0-1 0 0,0 1 0 0 0,0-1 1 0 0,0 1-1 0 0,0-1 1 0 0,0 1-1 0 0,-1-1 0 0 0,1 1 1 0 0,-1-1-1 0 0,0 1 1 0 0,1-1-1 0 0,-1 2-92 0 0,-1-1 44 0 0,1 0 0 0 0,-1 1 0 0 0,1-1 0 0 0,-1 0 0 0 0,0 0 0 0 0,0 1 0 0 0,0-1 0 0 0,-1 0 0 0 0,1 0-1 0 0,-1 0 1 0 0,1-1 0 0 0,-1 1 0 0 0,0 0 0 0 0,0-1 0 0 0,0 1 0 0 0,-1-1 0 0 0,1 1-44 0 0,-9 6 94 0 0,0 1 0 0 0,0-2-1 0 0,-8 5-93 0 0,-3 2 84 0 0,-73 53 173 0 0,95-68-257 0 0,-1 0 0 0 0,1 0 0 0 0,0 0 0 0 0,0 1 0 0 0,0-1 0 0 0,0 0 0 0 0,-1 0 0 0 0,1 0 0 0 0,0 0 0 0 0,0 1 0 0 0,0-1 0 0 0,0 0 0 0 0,0 0 0 0 0,0 1 0 0 0,0-1 0 0 0,-1 0 0 0 0,1 0 0 0 0,0 1 0 0 0,0-1 0 0 0,0 0 0 0 0,0 0 0 0 0,0 0 0 0 0,0 1 0 0 0,0-1 0 0 0,0 0 0 0 0,0 0 0 0 0,0 1 0 0 0,1-1 0 0 0,-1 0 0 0 0,0 0 0 0 0,0 1 0 0 0,0-1 0 0 0,0 0 0 0 0,0 0 0 0 0,0 0 0 0 0,0 1 0 0 0,1-1 0 0 0,-1 0 0 0 0,0 0 0 0 0,0 0 0 0 0,0 0 0 0 0,0 1 0 0 0,1-1 0 0 0,-1 0 0 0 0,0 0 0 0 0,0 0 0 0 0,0 0 0 0 0,1 0 0 0 0,-1 0 0 0 0,0 1 0 0 0,0-1 0 0 0,1 0 0 0 0,-1 0 0 0 0,0 0 0 0 0,0 0 0 0 0,1 0 0 0 0,-1 0 0 0 0,0 0 0 0 0,0 0 0 0 0,13 3 0 0 0,12-1 2 0 0,-1-2 0 0 0,1-1 0 0 0,12-3-2 0 0,38 0-66 0 0,-5 4-2555 0 0,-57 0-4577 0 0</inkml:trace>
  <inkml:trace contextRef="#ctx0" brushRef="#br0" timeOffset="1594.443">154 52 3224 0 0,'-2'0'240'0'0,"-14"-3"-380"0"0,11 1 1983 0 0,-1 2 0 0 0,0-1 0 0 0,0 0 0 0 0,1 1 0 0 0,-1 0 0 0 0,-5 1-1843 0 0,-9 5 1056 0 0,6-1-262 0 0,12-5-618 0 0,0 1 0 0 0,-1-1 1 0 0,1 1-1 0 0,0 0 0 0 0,0 0 1 0 0,0 0-1 0 0,0 0 1 0 0,-1 0-1 0 0,1 0 0 0 0,1 1 1 0 0,-1-1-1 0 0,0 1 0 0 0,0-1 1 0 0,0 1-1 0 0,1 0 0 0 0,-1 0 1 0 0,1 0-1 0 0,-2 1-176 0 0,0 6 200 0 0,-1 0-1 0 0,1 0 0 0 0,1 0 1 0 0,0 0-1 0 0,0 0 1 0 0,1 0-1 0 0,0 1 1 0 0,0-1-1 0 0,1 1 1 0 0,1-1-1 0 0,-1 0 1 0 0,1 1-1 0 0,1-1 1 0 0,0 0-1 0 0,2 6-199 0 0,6 16 158 0 0,2-1 1 0 0,1-1-1 0 0,15 27-158 0 0,-24-49 25 0 0,7 12 11 0 0,1 0-1 0 0,0-1 1 0 0,1-1 0 0 0,15 14-36 0 0,2 0 180 0 0,34 27-180 0 0,-46-42-30 0 0,2-1 1 0 0,0-1-1 0 0,1-1 1 0 0,0-1 0 0 0,8 3 29 0 0,-13-8-649 0 0,1-1 0 0 0,-1-1 0 0 0,1-1 1 0 0,-1 0-1 0 0,1-1 0 0 0,0 0 0 0 0,1-2 0 0 0,7 0 649 0 0,47-1-2406 0 0,-7-4-23 0 0</inkml:trace>
  <inkml:trace contextRef="#ctx0" brushRef="#br0" timeOffset="2007.76">1779 0 5984 0 0,'0'0'464'0'0,"2"1"-6"0"0,28 22 6545 0 0,13 19-3149 0 0,-17-15-2359 0 0,-15-16-1173 0 0,0 1-1 0 0,-1 0 1 0 0,0 1-1 0 0,-1 0 1 0 0,-1 1-1 0 0,0-1 1 0 0,-1 2 0 0 0,0-1-1 0 0,-1 1 1 0 0,-1 0-1 0 0,0 0 1 0 0,-1 1-1 0 0,-1-1 1 0 0,-1 1-1 0 0,0 0 1 0 0,0-1 0 0 0,-2 2-322 0 0,0 1 188 0 0,-1 1 1 0 0,0-1 0 0 0,-2 0-1 0 0,-2 8-188 0 0,3-17 39 0 0,0-1-1 0 0,-1 0 0 0 0,0 0 1 0 0,0 0-1 0 0,-1-1 1 0 0,0 1-1 0 0,-1-1 0 0 0,1 0 1 0 0,-1 0-1 0 0,-5 4-38 0 0,-9 10-149 0 0,-2-1 0 0 0,0-2-1 0 0,-1 0 1 0 0,0-1 0 0 0,-2-1-1 0 0,-14 7 150 0 0,6-8-448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3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2760 0 0,'10'0'125'0'0,"-8"0"299"0"0,-2 0 1170 0 0,0 0 507 0 0,0 0 105 0 0,9 1 3622 0 0,-9 5-5393 0 0,-1-1 0 0 0,1 1 0 0 0,-2 0 0 0 0,1 0 0 0 0,-1-1-435 0 0,1 2 235 0 0,-1-1 1 0 0,1 0 0 0 0,0 0 0 0 0,0 1-1 0 0,1 0-235 0 0,-1 12 317 0 0,0-15-205 0 0,1 1-1 0 0,-1-1 0 0 0,1 1 0 0 0,1-1 0 0 0,-1 1 0 0 0,0-1 0 0 0,2 4-111 0 0,0 16 346 0 0,-3-21-290 0 0,1 0-1 0 0,0 0 1 0 0,0 0 0 0 0,0 0 0 0 0,1 0 0 0 0,-1 0 0 0 0,1 0 0 0 0,0 0 0 0 0,0 0 0 0 0,0 0 0 0 0,0 0 0 0 0,0 0 0 0 0,1 0-56 0 0,2 8 330 0 0,-1-5 515 0 0,7-16-500 0 0,-1-4-268 0 0,-1 0 0 0 0,0 0-1 0 0,-1 0 1 0 0,-1-1 0 0 0,0 0-1 0 0,0-6-76 0 0,0 5 12 0 0,3-14-12 0 0,2-13 0 0 0,-4 15 0 0 0,0 2 0 0 0,5-8 0 0 0,-1-9 0 0 0,-1 4 0 0 0,-5 24-1 0 0,-4 11 0 0 0,0 0 0 0 0,0 1 0 0 0,0-1 0 0 0,0 1 0 0 0,1-1 0 0 0,0 1 0 0 0,-1 0 0 0 0,1 0 0 0 0,0 0 0 0 0,0 0 0 0 0,1 0 0 0 0,-1 0 0 0 0,3-2 1 0 0,-4 4-5 0 0,-1 1 0 0 0,1-1 0 0 0,0 1 0 0 0,-1-1 0 0 0,1 1 0 0 0,0-1 0 0 0,0 1 0 0 0,-1 0 0 0 0,1-1 0 0 0,0 1 0 0 0,0 0 0 0 0,0-1 0 0 0,-1 1 0 0 0,1 0 0 0 0,0 0 1 0 0,0 0-1 0 0,0 0 0 0 0,0 0 0 0 0,0 0 0 0 0,-1 0 0 0 0,1 0 0 0 0,0 0 0 0 0,0 0 0 0 0,0 0 0 0 0,0 1 0 0 0,0-1 0 0 0,-1 0 0 0 0,1 1 0 0 0,0-1 0 0 0,0 0 0 0 0,-1 1 0 0 0,1-1 0 0 0,0 1 1 0 0,-1-1-1 0 0,1 1 0 0 0,0 0 0 0 0,-1-1 0 0 0,1 1 0 0 0,-1 0 0 0 0,1-1 0 0 0,-1 1 0 0 0,1 0 0 0 0,-1 0 0 0 0,1-1 0 0 0,-1 1 0 0 0,0 0 0 0 0,1 0 0 0 0,-1 0 5 0 0,6 12-39 0 0,10 21 66 0 0,-1 0 1 0 0,3 16-28 0 0,1 4 69 0 0,12 22-69 0 0,-20-50 45 0 0,20 54 109 0 0,-31-79-143 0 0,0-1 0 0 0,1 1-1 0 0,-1 0 1 0 0,0 0 0 0 0,1 0-1 0 0,-1 0 1 0 0,0 0 0 0 0,0 0-1 0 0,0-1 1 0 0,0 1 0 0 0,0 0-1 0 0,0 0 1 0 0,0 0 0 0 0,0 0-1 0 0,0 0 1 0 0,0 0 0 0 0,-1 0-1 0 0,1 0 1 0 0,0-1 0 0 0,-1 2-11 0 0,0-1 102 0 0,-7 10 206 0 0,3-9-242 0 0,1-1-1 0 0,-1 1 1 0 0,0-1-1 0 0,1 0 1 0 0,-1 0-1 0 0,0 0 1 0 0,1 0-1 0 0,-1-1 1 0 0,0 0 0 0 0,0 0-1 0 0,0 0 1 0 0,-2-1-66 0 0,-10 0 67 0 0,-10 1 29 0 0,0-2 0 0 0,0-1 0 0 0,-13-3-96 0 0,28 3-273 0 0,-9-1 400 0 0,7 3-4905 0 0,14 1 2056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3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24 191 10136 0 0,'0'0'464'0'0,"-5"12"168"0"0,1-1 61 0 0,0 0 1 0 0,1 0-1 0 0,0 1 1 0 0,1-1-1 0 0,1 1 1 0 0,0 0-1 0 0,0-1 0 0 0,2 5-693 0 0,-1-7 514 0 0,0 0-1 0 0,1 0 0 0 0,1 0 0 0 0,-1 0 0 0 0,1 0 0 0 0,1-1 0 0 0,0 1 0 0 0,0-1 0 0 0,1 1 0 0 0,0-1 0 0 0,0 0-513 0 0,-2-5 49 0 0,0 0-1 0 0,0 1 0 0 0,0-2 0 0 0,1 1 0 0 0,-1 0 1 0 0,1 0-1 0 0,0-1 0 0 0,0 1 0 0 0,0-1 1 0 0,0 0-1 0 0,0 0 0 0 0,0 0 0 0 0,0 0 0 0 0,1-1 1 0 0,-1 1-1 0 0,1-1 0 0 0,-1 0 0 0 0,1 0 1 0 0,0 0-1 0 0,-1 0 0 0 0,1-1 0 0 0,0 1 1 0 0,-1-1-1 0 0,1 0 0 0 0,0 0 0 0 0,0-1 0 0 0,-1 1 1 0 0,1-1-1 0 0,0 1 0 0 0,-1-1 0 0 0,1-1 1 0 0,-1 1-1 0 0,1 0 0 0 0,-1-1 0 0 0,3-1-48 0 0,-1 0-18 0 0,1-1-1 0 0,-1 0 1 0 0,0 0 0 0 0,0 0-1 0 0,0 0 1 0 0,0-1-1 0 0,-1 0 1 0 0,0 0 0 0 0,0 0-1 0 0,3-6 19 0 0,27-46-552 0 0,-34 56 488 0 0,0 1-6 0 0,0 0-21 0 0,3 16-52 0 0,-1-6 166 0 0,1-1-1 0 0,-1 0 0 0 0,5 8-22 0 0,-3-9 27 0 0,-1 1 1 0 0,-1-1-1 0 0,1 1 0 0 0,-1 0-27 0 0,-1-3 52 0 0,0 0-1 0 0,1 0 1 0 0,-1-1-1 0 0,1 1 1 0 0,1-1-1 0 0,-1 1 1 0 0,1-1-1 0 0,0 0 1 0 0,0 0-1 0 0,0 0 1 0 0,1 0-1 0 0,0-1 1 0 0,0 1-1 0 0,2 1-51 0 0,-3-3 41 0 0,1-1-1 0 0,-1 1 0 0 0,1-1 1 0 0,0 0-1 0 0,0 0 0 0 0,0 0 1 0 0,0 0-1 0 0,0 0 1 0 0,0-1-1 0 0,0 0 0 0 0,1 0 1 0 0,-1 0-1 0 0,0-1 0 0 0,1 1 1 0 0,-1-1-1 0 0,0 0 1 0 0,1 0-1 0 0,-1 0 0 0 0,3-1-40 0 0,2-1 74 0 0,0 1 0 0 0,0-2 0 0 0,-1 1 1 0 0,3-1-75 0 0,-10 2 12 0 0,1 1 0 0 0,0-1 1 0 0,-1 0-1 0 0,1 1 1 0 0,-1-1-1 0 0,1 0 1 0 0,-1 0-1 0 0,1 0 1 0 0,-1 0-1 0 0,0 0 1 0 0,1-1-1 0 0,-1 1 1 0 0,0 0-1 0 0,0 0 1 0 0,0-1-1 0 0,0 1 1 0 0,0-1-1 0 0,0 1 0 0 0,0-1 1 0 0,0 1-1 0 0,-1-1 1 0 0,1 0-1 0 0,-1 1 1 0 0,1-1-1 0 0,-1 0-12 0 0,0-6 38 0 0,0 6-23 0 0,0 0-1 0 0,0 0 1 0 0,0 0 0 0 0,0-1 0 0 0,0 1-1 0 0,0 0 1 0 0,1 0 0 0 0,-1 0-1 0 0,1-1 1 0 0,-1 1 0 0 0,1 0 0 0 0,0 0-1 0 0,0 0 1 0 0,0 0 0 0 0,0 0 0 0 0,0 0-1 0 0,1-1-14 0 0,-1 3 10 0 0,0-1-1 0 0,0 0 1 0 0,0 1-1 0 0,0-1 1 0 0,0 0-1 0 0,0 0 1 0 0,-1 1-1 0 0,1-1 1 0 0,0 0-1 0 0,-1 0 1 0 0,1 0-1 0 0,-1 0 1 0 0,1 0-1 0 0,-1 0 1 0 0,1 0-1 0 0,-1 0 1 0 0,1 0-1 0 0,-1 0 1 0 0,0 0-1 0 0,0-1 1 0 0,0 1 0 0 0,0 0-1 0 0,0 0 1 0 0,0 0-1 0 0,0 0 1 0 0,0 0-1 0 0,0 0 1 0 0,0 0-1 0 0,0-1 1 0 0,-1 1-1 0 0,1 0 1 0 0,0 0-1 0 0,-1 0 1 0 0,1 0-1 0 0,-1 0 1 0 0,0 0-1 0 0,1 0-9 0 0,-37-86-1176 0 0,-9-8 1176 0 0,39 81-247 0 0,4 7 36 0 0,0 0 0 0 0,-1 1-1 0 0,0-1 1 0 0,-2-1 211 0 0,-2-3 168 0 0,4 6-1340 0 0,1 0 1 0 0,-1 0-1 0 0,0 1 0 0 0,-1-1 0 0 0,1 1 0 0 0,-1 0 1 0 0,1 0-1 0 0,-5-2 1172 0 0,7 5-2781 0 0</inkml:trace>
  <inkml:trace contextRef="#ctx0" brushRef="#br0" timeOffset="439.935">549 1 15320 0 0,'15'3'1629'0'0,"-6"1"-1394"0"0,0 1-1 0 0,0 1 1 0 0,-1-1 0 0 0,0 1-1 0 0,0 1 1 0 0,-1-1 0 0 0,0 1 0 0 0,6 7-235 0 0,23 20 1287 0 0,77 65 2574 0 0,-106-92-3607 0 0,0-1 0 0 0,0 1-1 0 0,-1 0 1 0 0,0 1 0 0 0,0 0-1 0 0,-1 0 1 0 0,5 8-254 0 0,2 9 1169 0 0,10 28-1169 0 0,-18-43 103 0 0,-2-4-54 0 0,0 1 0 0 0,-1-1-1 0 0,1 1 1 0 0,-2-1 0 0 0,1 1 0 0 0,-1 0-1 0 0,0-1 1 0 0,0 1 0 0 0,-1-1-1 0 0,0 1 1 0 0,0 0 0 0 0,0-1 0 0 0,-1 0-1 0 0,0 1 1 0 0,0-1 0 0 0,-1 0 0 0 0,0 0-1 0 0,-1 2-48 0 0,-7 12-286 0 0,-1-1-1 0 0,0 0 0 0 0,-2-1 1 0 0,-13 14 286 0 0,15-19-3227 0 0,-1 1-1 0 0,-5 2 3228 0 0,-35 25-8715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3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2 152 14768 0 0,'-1'-9'804'0'0,"1"1"637"0"0,4 15-765 0 0,27 69 1640 0 0,42 77 90 0 0,-61-119-1746 0 0,-11-33-484 0 0,-1-1 0 0 0,0 0-6 0 0,0 0-29 0 0,0 0-12 0 0,0 0-1 0 0,0 0-8 0 0,0 0-34 0 0,-1-1-72 0 0,0-1 1 0 0,1 1 0 0 0,-1 0-1 0 0,0-1 1 0 0,0 1 0 0 0,0 0 0 0 0,0 0-1 0 0,0 0 1 0 0,0 0 0 0 0,-1-1-15 0 0,-5-6 37 0 0,5 3-26 0 0,0 0 0 0 0,0 0 0 0 0,0 0 0 0 0,0-1 0 0 0,1 1 0 0 0,0-1 0 0 0,0 1 0 0 0,0-1 0 0 0,1 1 0 0 0,0-1 0 0 0,0 0 0 0 0,0 1 1 0 0,1-1-1 0 0,0 0 0 0 0,0 1-11 0 0,2-9-54 0 0,0 0 0 0 0,2 0 0 0 0,0 1 1 0 0,0-1-1 0 0,3-3 54 0 0,-5 12-27 0 0,0-1 0 0 0,0 1-1 0 0,0 1 1 0 0,1-1 0 0 0,-1 0 0 0 0,1 1-1 0 0,1-1 1 0 0,-1 1 0 0 0,0 0 0 0 0,1 1 0 0 0,0-1-1 0 0,0 1 1 0 0,0 0 0 0 0,0 0 0 0 0,1 1 0 0 0,-1-1-1 0 0,1 1 1 0 0,-1 0 0 0 0,1 1 0 0 0,0-1 0 0 0,0 1-1 0 0,0 0 1 0 0,0 1 0 0 0,-1-1 0 0 0,1 1 0 0 0,0 0-1 0 0,0 1 1 0 0,0 0 0 0 0,0 0 0 0 0,0 0 0 0 0,0 0-1 0 0,-1 1 1 0 0,1 0 0 0 0,0 0 0 0 0,-1 1 0 0 0,0-1-1 0 0,1 1 28 0 0,-1 0 9 0 0,-1 0 1 0 0,1 1-1 0 0,-1-1 0 0 0,1 1 0 0 0,-1 0 0 0 0,0 0 1 0 0,0 0-1 0 0,-1 0 0 0 0,1 2-9 0 0,1 0 63 0 0,-1 0 0 0 0,0 1 0 0 0,-1 0 0 0 0,1 0 1 0 0,-1 0-1 0 0,-1 0 0 0 0,1 0 0 0 0,-1 1 0 0 0,0-1 0 0 0,-1 1 0 0 0,0-1 0 0 0,0 1 0 0 0,-1-1 0 0 0,1 1 1 0 0,-2 5-64 0 0,-1-1-7 0 0,0 1 1 0 0,0-1 0 0 0,-1 0 0 0 0,-1 0 0 0 0,-1 2 6 0 0,4-13-288 0 0,1-1-159 0 0,0 0-638 0 0,0 0-276 0 0,0 0-58 0 0,16-3-4327 0 0,-8 0 3500 0 0,2-1-8 0 0</inkml:trace>
  <inkml:trace contextRef="#ctx0" brushRef="#br0" timeOffset="363.959">699 0 7832 0 0,'0'0'602'0'0,"0"0"-80"0"0,-2 0 3104 0 0,-6 3-1102 0 0,4 1-2123 0 0,1 0-1 0 0,0 1 1 0 0,-1-1-1 0 0,1 1 1 0 0,1-1 0 0 0,-1 1-1 0 0,1 0 1 0 0,0 0-1 0 0,0 0 1 0 0,0 1-401 0 0,-10 21 647 0 0,2-8-278 0 0,2 0 0 0 0,0 0 0 0 0,1 1 0 0 0,1-1 0 0 0,1 2 0 0 0,1-1 0 0 0,1 0-1 0 0,0 1 1 0 0,1 18-369 0 0,2-32 60 0 0,0 0 0 0 0,1-1 0 0 0,0 1-1 0 0,0 0 1 0 0,0-1 0 0 0,1 1 0 0 0,0-1 0 0 0,0 0-1 0 0,1 0 1 0 0,1 4-60 0 0,-3-8-86 0 0,1 0 0 0 0,-1 0 0 0 0,1 1 0 0 0,-1-1 0 0 0,1 0-1 0 0,0 0 1 0 0,0 0 0 0 0,0-1 0 0 0,0 1 0 0 0,0 0 0 0 0,0-1 0 0 0,1 1 0 0 0,-1-1-1 0 0,0 0 1 0 0,1 0 0 0 0,-1 0 0 0 0,1 0 0 0 0,-1 0 0 0 0,1-1 0 0 0,0 1 0 0 0,-1-1-1 0 0,1 1 1 0 0,0-1 0 0 0,-1 0 0 0 0,1 0 0 0 0,2 0 86 0 0,21-3-4280 0 0,-12-1-2190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5:3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105 102 7656 0 0,'2'-8'219'0'0,"-1"-1"0"0"0,0 1 1 0 0,-1 0-1 0 0,0-1 0 0 0,0 1 1 0 0,-1-3-220 0 0,1 8 329 0 0,-1 0 0 0 0,1-1 0 0 0,1 1 0 0 0,-1-1 0 0 0,0 1 0 0 0,1-1-329 0 0,1-11 1438 0 0,-2 14-842 0 0,0 1 50 0 0,0 0 24 0 0,0 0 2 0 0,0 0-14 0 0,0 0-55 0 0,-2 1-418 0 0,1 0 0 0 0,0 0 1 0 0,0 0-1 0 0,0 0 0 0 0,-1 0 0 0 0,1 1 0 0 0,0-1 1 0 0,0 0-1 0 0,1 1 0 0 0,-1-1 0 0 0,0 1 1 0 0,0-1-1 0 0,1 1 0 0 0,-1 0-185 0 0,-10 38 1250 0 0,2-1 0 0 0,2 1-1 0 0,-1 35-1249 0 0,2-28 356 0 0,-6 118 874 0 0,10-143-1033 0 0,0 1 0 0 0,-2-1 1 0 0,-1 0-1 0 0,-1 0 0 0 0,-5 13-197 0 0,9-32-117 0 0,-8 18-2014 0 0,11-36-1397 0 0,3 4 1488 0 0</inkml:trace>
  <inkml:trace contextRef="#ctx0" brushRef="#br0" timeOffset="413.471">305 187 3224 0 0,'0'-1'240'0'0,"1"-1"235"0"0,2 0 452 0 0,1 1 5332 0 0,-2 4 156 0 0,-4 0-5212 0 0,-7 6-1048 0 0,0 0-1 0 0,0 0 0 0 0,-1-1 0 0 0,0-1 0 0 0,0 1 0 0 0,-1-1 0 0 0,0-1 1 0 0,0 0-1 0 0,0-1 0 0 0,-1 0 0 0 0,0-1 0 0 0,0 0 0 0 0,-7 1-154 0 0,0 0-55 0 0,13-4 27 0 0,0 1-1 0 0,0-1 1 0 0,0 0-1 0 0,-6 0 29 0 0,-28-3-147 0 0,40 2 146 0 0,-1 0 0 0 0,1 0 0 0 0,0 0 0 0 0,0 0-1 0 0,-1 0 1 0 0,1 0 0 0 0,0 0 0 0 0,0 0-1 0 0,0 1 1 0 0,-1-1 0 0 0,1 0 0 0 0,0 0 0 0 0,0 0-1 0 0,0 0 1 0 0,0 1 0 0 0,-1-1 0 0 0,1 0 0 0 0,0 0-1 0 0,0 0 1 0 0,0 0 0 0 0,0 1 0 0 0,0-1 0 0 0,0 0-1 0 0,0 0 1 0 0,-1 1 0 0 0,1-1 0 0 0,0 0 0 0 0,0 0-1 0 0,0 0 1 0 0,0 1 0 0 0,0-1 0 0 0,0 0-1 0 0,0 0 1 0 0,0 1 0 0 0,0-1 0 0 0,0 0 0 0 0,0 0-1 0 0,0 1 1 0 0,1-1 0 0 0,-1 0 0 0 0,0 0 0 0 0,0 0-1 0 0,0 1 1 0 0,0-1 0 0 0,0 0 1 0 0,4 10-18 0 0,-4-10 16 0 0,11 28 400 0 0,1-1-1 0 0,7 9-397 0 0,9 20 895 0 0,-23-48-734 0 0,0 1 0 0 0,0-1 0 0 0,1 0 0 0 0,0 0-161 0 0,8 11 164 0 0,4-2-24 0 0,-8-9-99 0 0,-7-7-25 0 0,0-1-1 0 0,-1 1-68 0 0,1 0 0 0 0,-1 0 0 0 0,1 0 1 0 0,0 0-1 0 0,-1 0 0 0 0,1-1 0 0 0,0 1 0 0 0,0-1 0 0 0,-1 0 0 0 0,1 0 0 0 0,0 0 0 0 0,0 0 53 0 0,23-6-4691 0 0,-14 2-1938 0 0</inkml:trace>
  <inkml:trace contextRef="#ctx0" brushRef="#br0" timeOffset="794.262">405 307 15896 0 0,'0'0'727'0'0,"0"0"-16"0"0,1 2-458 0 0,16 50 627 0 0,-15-47-720 0 0,-1-1 0 0 0,0 1 0 0 0,0 0-1 0 0,-1-1 1 0 0,1 1 0 0 0,-1 0-1 0 0,0 0 1 0 0,0 2-160 0 0,-1-2 206 0 0,1 0-1 0 0,1 0 1 0 0,-1 0 0 0 0,0-1-1 0 0,1 1 1 0 0,0 0 0 0 0,1 3-206 0 0,16 50 954 0 0,-8-20-726 0 0,-13-44 132 0 0,4-7-328 0 0,1 1-1 0 0,1-1 0 0 0,0 1 0 0 0,1-1 0 0 0,0 1 0 0 0,1 0 1 0 0,0 1-1 0 0,2-2-31 0 0,-2 2 6 0 0,2-4-140 0 0,1 0-1 0 0,0 1 0 0 0,2 1 1 0 0,-1-1-1 0 0,2 2 0 0 0,-1-1 1 0 0,2 1-1 0 0,0 1 0 0 0,0 0 1 0 0,1 1-1 0 0,0 0 0 0 0,13-7 135 0 0,-21 15-340 0 0,-1 0 0 0 0,0 0 0 0 0,0 1 0 0 0,1-1 0 0 0,-1 1 0 0 0,1 0 0 0 0,-1 0 0 0 0,1 1 0 0 0,0-1 0 0 0,-1 1 0 0 0,1 0 0 0 0,0 0 0 0 0,-1 0 0 0 0,1 1 1 0 0,0 0-1 0 0,-1 0 0 0 0,4 1 340 0 0,2 0-3976 0 0,-1-1-1044 0 0</inkml:trace>
  <inkml:trace contextRef="#ctx0" brushRef="#br0" timeOffset="1202.303">814 251 12152 0 0,'0'0'554'0'0,"-14"-2"204"0"0,8 2-301 0 0,0 1 0 0 0,0 0 1 0 0,0 0-1 0 0,0 0 0 0 0,0 0 1 0 0,0 1-1 0 0,0 0 1 0 0,0 0-1 0 0,0 1 0 0 0,1 0 1 0 0,-1 0-1 0 0,1 0 0 0 0,0 1 1 0 0,-2 1-458 0 0,-1 2 348 0 0,0 0 0 0 0,1 0 1 0 0,0 1-1 0 0,0 0 0 0 0,1 0 0 0 0,0 1 0 0 0,1-1 1 0 0,-2 5-349 0 0,4-8 72 0 0,1 0 1 0 0,0 0 0 0 0,1 1 0 0 0,-1-1-1 0 0,0 4-72 0 0,-4 16 127 0 0,5-21-112 0 0,0 1-1 0 0,0-1 0 0 0,1 0 0 0 0,0 1 0 0 0,0-1 1 0 0,0 1-1 0 0,0-1 0 0 0,1 0 0 0 0,0 1 1 0 0,0-1-1 0 0,0 0 0 0 0,0 1 0 0 0,1-1 0 0 0,-1 0 1 0 0,1 0-1 0 0,0 0 0 0 0,0 0 0 0 0,1 0-14 0 0,-2-3 5 0 0,0 0 0 0 0,-1 0 0 0 0,1 0 0 0 0,0 0 0 0 0,0 0 0 0 0,0-1-1 0 0,0 1 1 0 0,0 0 0 0 0,0-1 0 0 0,0 1 0 0 0,0-1 0 0 0,0 1 0 0 0,0-1 0 0 0,0 0-1 0 0,0 1 1 0 0,0-1 0 0 0,0 0 0 0 0,1 0 0 0 0,-1 1 0 0 0,0-1 0 0 0,0 0 0 0 0,0 0 0 0 0,0 0-1 0 0,0-1 1 0 0,1 1 0 0 0,-1 0 0 0 0,0 0-5 0 0,1-1 7 0 0,2 0 9 0 0,-1 0 1 0 0,1 0 0 0 0,-1 0-1 0 0,1-1 1 0 0,-1 1-1 0 0,0-1 1 0 0,1 0-1 0 0,-1 0 1 0 0,0-1-1 0 0,0 1 1 0 0,0 0 0 0 0,-1-1-1 0 0,1 0 1 0 0,-1 0-1 0 0,1 0-16 0 0,5-7 6 0 0,0-1 0 0 0,-2 0 1 0 0,6-9-7 0 0,-2 0-112 0 0,0-1 1 0 0,-1 0 0 0 0,-1-1-1 0 0,0-5 112 0 0,-8 24-9 0 0,6-9 13 0 0,-5 11 49 0 0,-1 1 13 0 0,5 13 154 0 0,4 49 287 0 0,-6-39-390 0 0,1-1 0 0 0,5 21-117 0 0,-6-36-48 0 0,-1 0 1 0 0,1-1 0 0 0,0 1-1 0 0,1 0 1 0 0,-1-1-1 0 0,1 0 1 0 0,1 0-1 0 0,-1 0 1 0 0,1 0-1 0 0,3 3 48 0 0,-7-8-330 0 0,-1-1-650 0 0,2-1 426 0 0,0 0 0 0 0,-1 0 0 0 0,1 0 0 0 0,-1 0 0 0 0,1 0 0 0 0,-1-1 0 0 0,1 1 0 0 0,-1 0 1 0 0,0-1-1 0 0,1 1 554 0 0,1-3-2714 0 0,8-7-3514 0 0</inkml:trace>
  <inkml:trace contextRef="#ctx0" brushRef="#br0" timeOffset="1770.362">1028 222 3680 0 0,'0'0'284'0'0,"1"45"11452"0"0,4-3-8863 0 0,-1 13 1458 0 0,-2 48-4331 0 0,-2-84 279 0 0,-3 0 254 0 0,3-19-520 0 0,0 0 1 0 0,0 0-1 0 0,0 0 0 0 0,0 0 0 0 0,0 0 0 0 0,0 0 1 0 0,0 0-1 0 0,0 0 0 0 0,0 0 0 0 0,0 0 1 0 0,0 0-1 0 0,0 0 0 0 0,0 0 0 0 0,0 0 0 0 0,0 0 1 0 0,0 0-1 0 0,0 0 0 0 0,0 0 0 0 0,0 0 0 0 0,0 0 1 0 0,0 0-1 0 0,0 0 0 0 0,0 0 0 0 0,0 0 1 0 0,0 0-1 0 0,0 0 0 0 0,0 0 0 0 0,0 0 0 0 0,0 0 1 0 0,-1 0-1 0 0,1 0 0 0 0,0 0 0 0 0,0 0 0 0 0,0 0 1 0 0,0 0-1 0 0,0 0 0 0 0,0 0 0 0 0,0 0 1 0 0,0 0-1 0 0,0 0 0 0 0,0 0 0 0 0,0 0-13 0 0,1-10 210 0 0,8-36-678 0 0,-7 37 276 0 0,0 0 1 0 0,1 0-1 0 0,0 0 1 0 0,0 1-1 0 0,1-2 192 0 0,9-24-833 0 0,-10 27 657 0 0,-1 1 0 0 0,1 0 1 0 0,1 0-1 0 0,-1 0 0 0 0,1 0 0 0 0,0 0 0 0 0,1 1 1 0 0,0-1 175 0 0,-1 0-138 0 0,-3 6 138 0 0,-1-1 0 0 0,1 1 1 0 0,-1 0-1 0 0,0-1 0 0 0,1 1 0 0 0,-1-1 1 0 0,1 1-1 0 0,-1 0 0 0 0,1-1 0 0 0,-1 1 1 0 0,1 0-1 0 0,-1 0 0 0 0,1-1 0 0 0,-1 1 0 0 0,1 0 1 0 0,-1 0-1 0 0,1 0 0 0 0,-1 0 0 0 0,1 0 1 0 0,-1-1-1 0 0,1 1 0 0 0,0 0 0 0 0,-1 0 1 0 0,1 0-1 0 0,-1 1 0 0 0,1-1 0 0 0,-1 0 0 0 0,1 0 1 0 0,0 0-1 0 0,-1 0 0 0 0,1 0 0 0 0,-1 1 1 0 0,1-1-1 0 0,-1 0 0 0 0,1 1 0 0 0,-1-1 0 0 0,12 12 233 0 0,-6-2 4 0 0,-1 1-1 0 0,0 0 0 0 0,-1 0 0 0 0,0 0 1 0 0,-1 0-1 0 0,0 1 0 0 0,-1 2-236 0 0,10 29 338 0 0,-9-33-233 0 0,-2-7-68 0 0,0 0 0 0 0,0 0 1 0 0,0 0-1 0 0,0 0 0 0 0,-1 0 0 0 0,1 2-37 0 0,-1-4 64 0 0,0-1 6 0 0,0 0 20 0 0,0 0 1 0 0,0 0-22 0 0,3-13 97 0 0,3-44-764 0 0,-4 47 529 0 0,0 0 0 0 0,1 0 0 0 0,0 0 0 0 0,0 0 0 0 0,1 1 0 0 0,1-1 0 0 0,-1 1 0 0 0,4-4 69 0 0,-4 7-10 0 0,-3 5 16 0 0,-1 1 0 0 0,0 0 0 0 0,0-1 0 0 0,1 1 0 0 0,-1 0 0 0 0,0 0 0 0 0,1-1 0 0 0,-1 1 0 0 0,0 0 0 0 0,1 0 0 0 0,-1 0 0 0 0,0-1 0 0 0,1 1 0 0 0,-1 0 0 0 0,1 0 0 0 0,-1 0 0 0 0,0 0 0 0 0,1 0 0 0 0,-1 0 0 0 0,1 0 0 0 0,-1 0 0 0 0,0 0 0 0 0,1 0 0 0 0,-1 0-1 0 0,1 0 1 0 0,-1 0 0 0 0,0 0 0 0 0,1 0 0 0 0,-1 0 0 0 0,1 1 0 0 0,-1-1 0 0 0,0 0 0 0 0,1 0 0 0 0,-1 0 0 0 0,0 1 0 0 0,1-1 0 0 0,-1 0-6 0 0,13 11 368 0 0,-11-8-265 0 0,3 2 31 0 0,-1 0 0 0 0,0 0 0 0 0,0 0 0 0 0,-1 1 0 0 0,0-1 0 0 0,0 1 0 0 0,0 0 0 0 0,0 3-134 0 0,11 18 221 0 0,-6-10-205 0 0,-1-1 0 0 0,0 2 1 0 0,-1-1-1 0 0,-1 0 0 0 0,2 12-16 0 0,-2-16-185 0 0,-4-12-43 0 0,-1 1-1 0 0,1-1 1 0 0,0 1 0 0 0,-1-1 0 0 0,1 0 0 0 0,-1 1 0 0 0,0-1 0 0 0,1 1 0 0 0,-1-1 0 0 0,0 2 228 0 0,0 3-2310 0 0</inkml:trace>
  <inkml:trace contextRef="#ctx0" brushRef="#br0" timeOffset="2176.265">1475 422 3224 0 0,'0'0'752'0'0,"2"0"1948"0"0,14 4 4050 0 0,4 1-1930 0 0,10-1-3098 0 0,-27-4-1643 0 0,1 0-1 0 0,-1 0 0 0 0,0-1 0 0 0,1 1 0 0 0,-1-1 1 0 0,0 0-1 0 0,1 0 0 0 0,-1 0 0 0 0,0 0 1 0 0,0-1-1 0 0,0 0 0 0 0,0 1 0 0 0,0-1 0 0 0,2-2-78 0 0,-4 3-1 0 0,1 0 0 0 0,-1 0 0 0 0,1 0 0 0 0,-1-1 0 0 0,1 1-1 0 0,-1 0 1 0 0,0-1 0 0 0,0 1 0 0 0,0-1 0 0 0,0 0 0 0 0,0 1-1 0 0,0-1 1 0 0,0 0 0 0 0,0 1 0 0 0,0-1 0 0 0,-1 0 0 0 0,1 0-1 0 0,-1 0 1 0 0,0 0 0 0 0,1 0 0 0 0,-1 0 0 0 0,0 1 0 0 0,0-1-1 0 0,0-1 2 0 0,0-3-269 0 0,-1 1 0 0 0,1 0-1 0 0,-1-1 1 0 0,0 1 0 0 0,-1-1-1 0 0,1 1 1 0 0,-1 0 0 0 0,0 0-1 0 0,0 0 1 0 0,-1 0 0 0 0,1 0-1 0 0,-1 1 1 0 0,-1-3 269 0 0,1 3-243 0 0,0 0 0 0 0,0 0 0 0 0,0 0 0 0 0,0 0 1 0 0,-1 1-1 0 0,1-1 0 0 0,-1 1 243 0 0,1 1 9 0 0,1 1 1 0 0,0-1-1 0 0,0 1 1 0 0,-1 0-1 0 0,1 0 0 0 0,-1 0 1 0 0,1 0-1 0 0,-1 0 1 0 0,1 1-1 0 0,-1-1 1 0 0,0 1-1 0 0,1 0 1 0 0,-1 0-1 0 0,-1 0-9 0 0,1 0 179 0 0,-1 0-1 0 0,0 1 0 0 0,1-1 1 0 0,-1 1-1 0 0,0 0 1 0 0,1 1-1 0 0,-1-1 0 0 0,1 0 1 0 0,-1 1-1 0 0,1 0 1 0 0,0 0-1 0 0,0 0 0 0 0,-1 0 1 0 0,2 0-1 0 0,-1 1 1 0 0,0 0-1 0 0,0-1 0 0 0,1 1 1 0 0,-1 0-1 0 0,1 0 1 0 0,0 0-1 0 0,0 0 0 0 0,0 2-178 0 0,-2 1 204 0 0,1 0 1 0 0,1 0-1 0 0,-1 0 0 0 0,1 1 0 0 0,0-1 0 0 0,0 1 0 0 0,1 0 0 0 0,0 0 0 0 0,0-1 0 0 0,0 1 0 0 0,1 0 0 0 0,0 4-204 0 0,1-6 77 0 0,0 1 0 0 0,-1 0 0 0 0,2 0 1 0 0,-1 0-1 0 0,1 0 0 0 0,0-1 0 0 0,0 1 0 0 0,0-1 0 0 0,1 0 0 0 0,0 1 1 0 0,0-1-1 0 0,0 0 0 0 0,0-1 0 0 0,1 1 0 0 0,0-1 0 0 0,0 1 0 0 0,1-1 1 0 0,-1 0-1 0 0,1-1 0 0 0,-1 1 0 0 0,2 0-77 0 0,-3-2 13 0 0,0 0 1 0 0,1 0-1 0 0,-1-1 0 0 0,1 1 1 0 0,-1-1-1 0 0,1 1 0 0 0,-1-1 1 0 0,1 0-1 0 0,0 0 0 0 0,0-1 1 0 0,-1 1-1 0 0,1-1 0 0 0,0 0 1 0 0,0 0-1 0 0,0 0 0 0 0,-1-1 1 0 0,1 1-1 0 0,3-1-13 0 0,-4 0-84 0 0,1 0 1 0 0,0 0-1 0 0,0-1 1 0 0,-1 1-1 0 0,1-1 1 0 0,-1 0-1 0 0,1 1 1 0 0,-1-2-1 0 0,0 1 1 0 0,0 0-1 0 0,3-3 84 0 0,13-14-2672 0 0,-4-2-3631 0 0,-6 7 43 0 0</inkml:trace>
  <inkml:trace contextRef="#ctx0" brushRef="#br0" timeOffset="2605.339">1758 366 3224 0 0,'0'2'240'0'0,"8"34"6133"0"0,-6-25-4399 0 0,0 0 0 0 0,0-1 0 0 0,1 1 0 0 0,2 1-1974 0 0,-2-2 848 0 0,0-1 0 0 0,-1 1 0 0 0,1 6-848 0 0,3 11 2162 0 0,-6-25-1658 0 0,0-2-101 0 0,0 0-47 0 0,0 0-11 0 0,0 0-15 0 0,0 0-61 0 0,0 0-21 0 0,0 0-7 0 0,1-1-172 0 0,0 1-1 0 0,0-1 0 0 0,0 1 1 0 0,0-1-1 0 0,0 0 0 0 0,-1 1 1 0 0,1-1-1 0 0,0 0 0 0 0,0 1 1 0 0,-1-1-1 0 0,1-1-68 0 0,6-17 212 0 0,-1-1 0 0 0,0-4-212 0 0,2-5 88 0 0,0 8-469 0 0,0-1-1 0 0,2 1 1 0 0,0 1-1 0 0,2 0 0 0 0,0 0 1 0 0,15-17 381 0 0,-23 31-259 0 0,2 0-1 0 0,-1 0 1 0 0,0 0 0 0 0,1 1 0 0 0,0 0-1 0 0,0 0 1 0 0,1 1 0 0 0,2-2 259 0 0,19-8-6632 0 0,-15 9-4 0 0</inkml:trace>
  <inkml:trace contextRef="#ctx0" brushRef="#br0" timeOffset="4417.787">2162 426 2760 0 0,'1'0'-2'0'0,"-1"-1"1"0"0,0 0-1 0 0,1 1 1 0 0,-1-1-1 0 0,0 1 1 0 0,1-1-1 0 0,-1 0 0 0 0,0 1 1 0 0,0-1-1 0 0,0 0 1 0 0,1 1-1 0 0,-1-1 1 0 0,0 0-1 0 0,0 1 0 0 0,0-1 1 0 0,0 0 1 0 0,0-4 4060 0 0,0 4-1099 0 0,4-6 5120 0 0,6 2-5058 0 0,16-2-3046 0 0,-17 5 983 0 0,62-6 818 0 0,-47 5-1609 0 0,1 1-1 0 0,-1 1 0 0 0,1 1 0 0 0,2 2-168 0 0,25-1 143 0 0,-9-1-2126 0 0,-3 0-3426 0 0,-25 0-1902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5:3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6912 0 0,'0'-5'469'0'0,"0"5"3370"0"0,2 0 4248 0 0,0 2-8014 0 0,-1 0-1 0 0,1 1 1 0 0,0-1-1 0 0,0 0 1 0 0,-1 0-1 0 0,0 1 1 0 0,1-1-1 0 0,-1 1 1 0 0,0-1-1 0 0,0 1 1 0 0,0 0-1 0 0,-1-1 1 0 0,1 1-1 0 0,0 1-72 0 0,4 46 1260 0 0,-3-33-931 0 0,-2 0 12 0 0,0-1 0 0 0,-1 11-341 0 0,-1 14 273 0 0,7 85 1020 0 0,-4-119-1293 0 0,0 12 104 0 0,0 0 0 0 0,-2 0 0 0 0,0 2-104 0 0,2 11 186 0 0,-1-25-140 0 0,1-1-1 0 0,-1 0 1 0 0,0 1-1 0 0,-1-1 1 0 0,0 3-46 0 0,0-6 25 0 0,1-2-15 0 0,0 1-1 0 0,0-1 1 0 0,0 1 0 0 0,0 0 0 0 0,0-1 0 0 0,0 1 0 0 0,1-1 0 0 0,-1 1 0 0 0,0-1 0 0 0,1 1 0 0 0,-1-1 0 0 0,1 1-10 0 0,0 3 66 0 0,-1-4 0 0 0,1 0-8 0 0,1 3-35 0 0,-2-3 9 0 0,0-1-127 0 0,0 0-234 0 0,0 0-75 0 0,0 0-1019 0 0,0 0-4234 0 0,0 0-1813 0 0</inkml:trace>
  <inkml:trace contextRef="#ctx0" brushRef="#br0" timeOffset="396.231">60 381 9872 0 0,'0'0'454'0'0,"0"0"-11"0"0,6-8-268 0 0,-3 5 45 0 0,-1 1 1 0 0,1 0-1 0 0,0-1 1 0 0,0 1-1 0 0,0 0 1 0 0,0 0-221 0 0,16-12 1438 0 0,29-37 1922 0 0,21-20-1149 0 0,-57 60-2044 0 0,1 0 0 0 0,0 1 0 0 0,1 0-1 0 0,11-5-166 0 0,-5 5-241 0 0,-14 8 213 0 0,-1 0 0 0 0,0-1 1 0 0,1 0-1 0 0,-1 0 0 0 0,3-2 28 0 0,-6 1 41 0 0,-1 2-5639 0 0,-1 2 3424 0 0</inkml:trace>
  <inkml:trace contextRef="#ctx0" brushRef="#br0" timeOffset="1092.403">115 266 11600 0 0,'-2'-6'2531'0'0,"7"12"1620"0"0,-3-4-4069 0 0,0 0 1 0 0,0 0-1 0 0,0 0 0 0 0,-1 0 0 0 0,1 0 1 0 0,0 0-1 0 0,-1 1 0 0 0,0-1 0 0 0,0 0 1 0 0,0 1-1 0 0,0-1 0 0 0,0 1 0 0 0,0-1 0 0 0,0 1 1 0 0,-1 0-1 0 0,0-1 0 0 0,1 1 0 0 0,-1 0 1 0 0,0-1-1 0 0,0 1 0 0 0,0 0 0 0 0,-1 0-82 0 0,5 50 466 0 0,-4-51-443 0 0,0 0 0 0 0,0 0 0 0 0,1 0 0 0 0,-1-1 1 0 0,1 1-1 0 0,-1 0 0 0 0,1 0 0 0 0,0-1 0 0 0,0 1 1 0 0,-1-1-1 0 0,1 1 0 0 0,0-1 0 0 0,1 2-23 0 0,4 6 145 0 0,-3-4-133 0 0,4 2 15 0 0,-7-7-23 0 0,8 13 29 0 0,-5-10-33 0 0,10 10 0 0 0,-12-12 4 0 0,0 0 0 0 0,0-1-1 0 0,1 1 1 0 0,-1 0 0 0 0,0 0-1 0 0,0 0 1 0 0,1-1-1 0 0,-1 1 1 0 0,0-1 0 0 0,1 1-1 0 0,-1-1 1 0 0,2 1-4 0 0,0-1 16 0 0,5 3 77 0 0,0-2 0 0 0,0 1-1 0 0,0-1 1 0 0,0 0-1 0 0,0-1 1 0 0,0 1 0 0 0,2-2-93 0 0,-3 1 119 0 0,-1 0 0 0 0,1 0 0 0 0,-1 1 0 0 0,0 0 0 0 0,7 1-119 0 0,29 1 272 0 0,-21 1-218 0 0,19-2 4 0 0,-39-2-143 0 0,-1 0-40 0 0,0 0-17 0 0,0 0-143 0 0,0 0-592 0 0,0 0-255 0 0,0 0-55 0 0,8 0-2079 0 0,-7 0 1086 0 0</inkml:trace>
  <inkml:trace contextRef="#ctx0" brushRef="#br0" timeOffset="1522.806">508 363 3680 0 0,'-4'1'108'0'0,"4"-1"-74"0"0,-1 1-1 0 0,0-1 0 0 0,0 0 1 0 0,0 0-1 0 0,0 0 0 0 0,0 0 1 0 0,1 0-1 0 0,-1 1 0 0 0,0-2 0 0 0,0 1 1 0 0,0 0-1 0 0,0 0 0 0 0,0 0 1 0 0,1 0-1 0 0,-1 0 0 0 0,0-1 1 0 0,0 1-1 0 0,0-1-33 0 0,-1 1 1706 0 0,2 0 581 0 0,1 1 118 0 0,11 10 695 0 0,-11-10-3061 0 0,-1-1-1 0 0,0 1 0 0 0,0 0 0 0 0,0-1 1 0 0,0 1-1 0 0,0-1 0 0 0,0 1 1 0 0,0-1-1 0 0,0 1 0 0 0,0-1 1 0 0,0 1-1 0 0,0-1 0 0 0,0 1 1 0 0,0 0-1 0 0,0-1 0 0 0,0 1 0 0 0,0-1 1 0 0,-1 1-39 0 0,1-1 70 0 0,0 1-12 0 0,0 1 0 0 0,1-1 0 0 0,-1 0 0 0 0,0 0 0 0 0,0 0 0 0 0,1 0 0 0 0,-1 0 0 0 0,1 0 0 0 0,-1 0 0 0 0,1 0 0 0 0,-1 0 0 0 0,1 0 0 0 0,0 0 0 0 0,-1 0 0 0 0,2 1-58 0 0,-1-1 80 0 0,-1 0 1 0 0,1 0-1 0 0,0-1 1 0 0,-1 1 0 0 0,1 0-1 0 0,-1 0 1 0 0,1 0-1 0 0,-1 0 1 0 0,1 0 0 0 0,-1 0-1 0 0,0 0 1 0 0,1 0-1 0 0,-1 0 1 0 0,0 1 0 0 0,0-1-1 0 0,0 0 1 0 0,0 0-1 0 0,0 0 1 0 0,0 0-1 0 0,0 1-80 0 0,-1 23 1455 0 0,1-21-1272 0 0,0 0-1 0 0,0 0 1 0 0,0 0 0 0 0,0 0-1 0 0,-1 0 1 0 0,0-1 0 0 0,1 1-1 0 0,-1 0 1 0 0,-1 1-183 0 0,2-5 17 0 0,-1 1-1 0 0,1-1 1 0 0,0 1 0 0 0,0 0 0 0 0,0-1-1 0 0,0 1 1 0 0,0-1 0 0 0,-1 1-1 0 0,1 0 1 0 0,0-1 0 0 0,0 1-1 0 0,1-1 1 0 0,-1 1 0 0 0,0 0-1 0 0,0-1 1 0 0,0 1 0 0 0,0-1 0 0 0,0 1-1 0 0,1 0 1 0 0,-1-1 0 0 0,0 1-1 0 0,0-1 1 0 0,1 1 0 0 0,-1-1-1 0 0,1 1-16 0 0,-1 0 22 0 0,0-1-1 0 0,1 1 0 0 0,-1-1 0 0 0,1 1 1 0 0,-1 0-1 0 0,0-1 0 0 0,0 1 1 0 0,1 0-1 0 0,-1-1 0 0 0,0 1 0 0 0,0 0 1 0 0,0-1-1 0 0,0 1 0 0 0,0 0 0 0 0,0-1 1 0 0,0 1-1 0 0,0 0 0 0 0,0-1 1 0 0,0 1-1 0 0,0 0 0 0 0,-1 0-21 0 0,0 3 75 0 0,1-3-54 0 0,-1 0 0 0 0,1-1 0 0 0,0 1 0 0 0,-1 0 0 0 0,1 0 0 0 0,0 0-1 0 0,0 0 1 0 0,0-1 0 0 0,0 1 0 0 0,0 0 0 0 0,0 0 0 0 0,0 0 0 0 0,0 0 0 0 0,0-1-1 0 0,0 1 1 0 0,1 0 0 0 0,-1 0 0 0 0,0 0 0 0 0,0-1 0 0 0,1 1 0 0 0,-1 0 0 0 0,0 0 0 0 0,1-1-1 0 0,-1 1 1 0 0,1 0-21 0 0,0 1 49 0 0,0-1-1 0 0,1 1 1 0 0,-1 0-1 0 0,0 0 1 0 0,1-1-1 0 0,0 1 1 0 0,-1-1-1 0 0,1 1 1 0 0,0-1-1 0 0,0 0 1 0 0,0 1-1 0 0,0-1 1 0 0,0 0-1 0 0,2 0-48 0 0,-2 0 89 0 0,-2-1-1 0 0,0 0-73 0 0,1 0 1 0 0,-1 0-1 0 0,0 0 0 0 0,1 0 0 0 0,-1 0 0 0 0,1 0 0 0 0,-1 0 0 0 0,1 0 1 0 0,-1 0-1 0 0,1 0 0 0 0,-1 0 0 0 0,1-1 0 0 0,-1 1 0 0 0,0 0 1 0 0,1 0-1 0 0,-1 0 0 0 0,1-1 0 0 0,-1 1 0 0 0,0 0 0 0 0,1-1 0 0 0,-1 1 1 0 0,0 0-1 0 0,1-1 0 0 0,-1 1 0 0 0,1-1-15 0 0,6-13 190 0 0,-6 13-178 0 0,0-1-1 0 0,0 1 0 0 0,-1 0 0 0 0,1 0 0 0 0,0-1 0 0 0,-1 1 0 0 0,1 0 0 0 0,-1-1 0 0 0,1 1 0 0 0,-1 0 0 0 0,0-1 1 0 0,1 1-1 0 0,-1-1-11 0 0,0-1 1 0 0,0-1 1 0 0,0 0-1 0 0,1 1 0 0 0,-1-1 1 0 0,1 1-1 0 0,0-1 1 0 0,0 1-1 0 0,0-1 1 0 0,0 1-1 0 0,2-2-1 0 0,-1-1-2 0 0,0 0 0 0 0,0 0-1 0 0,-1 0 1 0 0,0 0 0 0 0,1-1 2 0 0,-2 2-15 0 0,1 0 1 0 0,0 1 0 0 0,0-1 0 0 0,1 0 0 0 0,-1 1-1 0 0,1-1 1 0 0,0 1 0 0 0,0-1 14 0 0,13-22-260 0 0,-11 19 164 0 0,0 0-1 0 0,1 0 0 0 0,0 1 0 0 0,2-4 97 0 0,5-7-90 0 0,-10 14 30 0 0,0 1-1 0 0,0-1 1 0 0,0 1 0 0 0,1 0 0 0 0,-1 0-1 0 0,3-2 61 0 0,-3 3-107 0 0,0 1 0 0 0,0 0 0 0 0,0-1 0 0 0,0 1 1 0 0,0 0-1 0 0,0 0 0 0 0,1 0 0 0 0,-1 1 107 0 0,4-2-1363 0 0,-1 1 1 0 0,0 0-1 0 0,1 1 1 0 0,-1-1-1 0 0,1 1 1 0 0,-1 0-1 0 0,6 1 1363 0 0,4 2-2694 0 0</inkml:trace>
  <inkml:trace contextRef="#ctx0" brushRef="#br0" timeOffset="1868.854">795 408 16384 0 0,'0'0'751'0'0,"0"0"-19"0"0,-1 1-469 0 0,-1-1-225 0 0,0 1 0 0 0,0 0 1 0 0,0 0-1 0 0,0 0 0 0 0,0 0 0 0 0,1 0 0 0 0,-1 1 0 0 0,0-1 0 0 0,1 0 0 0 0,-2 2-38 0 0,-13 10 388 0 0,14-12-306 0 0,0 0 1 0 0,0 0 0 0 0,0 0-1 0 0,1 1 1 0 0,-1-1 0 0 0,1 0-1 0 0,-1 1 1 0 0,1-1-1 0 0,-1 1 1 0 0,1 0 0 0 0,0-1-1 0 0,0 1 1 0 0,0 0-1 0 0,-1 1-82 0 0,-6 10 637 0 0,7-12-598 0 0,0-1 1 0 0,1 1 0 0 0,-1 0 0 0 0,1 0 0 0 0,-1 0 0 0 0,0-1-1 0 0,1 1 1 0 0,0 0 0 0 0,-1 0 0 0 0,1 0 0 0 0,-1 0-1 0 0,1 0 1 0 0,0 0 0 0 0,0 0 0 0 0,0 0 0 0 0,-1 0-1 0 0,1 0 1 0 0,0 0 0 0 0,0 0 0 0 0,0 0 0 0 0,1 0 0 0 0,-1 0-1 0 0,0 0-39 0 0,-1 13 382 0 0,1-13-382 0 0,0 0 0 0 0,-1 0 0 0 0,1-1-1 0 0,0 1 1 0 0,0 0 0 0 0,0 0 0 0 0,0-1-1 0 0,0 1 1 0 0,0 0 0 0 0,0 0 0 0 0,0-1-1 0 0,0 1 1 0 0,0 0 0 0 0,1 0 0 0 0,-1-1-1 0 0,0 1 1 0 0,0 0 0 0 0,1 0 0 0 0,-1-1 0 0 0,0 1-1 0 0,1 0 1 0 0,-1-1 0 0 0,1 1 0 0 0,-1-1-1 0 0,1 1 1 0 0,2 2 5 0 0,0 0-1 0 0,0 0 0 0 0,0 0 0 0 0,0-1 1 0 0,1 0-1 0 0,-1 1 0 0 0,1-1 0 0 0,-1-1 1 0 0,1 1-1 0 0,0 0 0 0 0,0-1 1 0 0,0 0-1 0 0,-1 0 0 0 0,3 0-4 0 0,1 0 37 0 0,0 0 0 0 0,0-1 1 0 0,1 0-1 0 0,-1 0 0 0 0,0-1 0 0 0,0 0 0 0 0,5-1-37 0 0,-4 0 0 0 0,0 0 0 0 0,0-1 0 0 0,-1 0 0 0 0,1 0 0 0 0,-1 0 0 0 0,0-1 0 0 0,0 0 0 0 0,0-1 0 0 0,6-5 0 0 0,-11 8 0 0 0,1 0 0 0 0,-1-1 0 0 0,0 0 0 0 0,0 1 0 0 0,0-1 0 0 0,0 0 0 0 0,0 0-1 0 0,0-2 1 0 0,7-10 13 0 0,-8 12-1 0 0,1 0 0 0 0,-1 1-1 0 0,0-1 1 0 0,-1 0 0 0 0,1 1-1 0 0,0-1 1 0 0,-1 0 0 0 0,0 0-1 0 0,0 1 1 0 0,1-1-1 0 0,-2 0 1 0 0,1 0 0 0 0,0 0-1 0 0,0 1 1 0 0,-2-4-12 0 0,1-15 99 0 0,0 19-98 0 0,1 0 0 0 0,0 0 0 0 0,-1 0 0 0 0,1 0 0 0 0,-1 0 0 0 0,0 0 0 0 0,0 0 0 0 0,0 0 0 0 0,0 0 0 0 0,0 0 0 0 0,0 1 0 0 0,0-1 0 0 0,-1 0 0 0 0,1 1 0 0 0,0-1 0 0 0,-2 0-1 0 0,-28-23-246 0 0,25 21 169 0 0,-1 1 0 0 0,1-1 0 0 0,-1 1 0 0 0,0 0-1 0 0,0 1 1 0 0,0 0 0 0 0,0 0 0 0 0,-6 0 77 0 0,-24-2-2135 0 0,0 3-5236 0 0,37 1 2591 0 0</inkml:trace>
  <inkml:trace contextRef="#ctx0" brushRef="#br0" timeOffset="2315.35">1044 291 3224 0 0,'1'1'240'0'0,"8"6"-86"0"0,-2 0 2657 0 0,-1 0 1 0 0,0 0-1 0 0,0 1 1 0 0,2 5-2812 0 0,16 38 3473 0 0,-23-48-3318 0 0,0-1 1 0 0,0 1 0 0 0,0 0-1 0 0,-1-1 1 0 0,1 1 0 0 0,-1 0-1 0 0,0-1 1 0 0,0 1 0 0 0,0 0-1 0 0,0 0-155 0 0,2 16 788 0 0,-2-14-637 0 0,1-1 1 0 0,-1 1-1 0 0,0 0 0 0 0,-1-1 1 0 0,1 1-1 0 0,-1-1 0 0 0,1 1 1 0 0,-2 0-152 0 0,-1 24 539 0 0,3-28-524 0 0,0 0 0 0 0,0 0 0 0 0,0 0 0 0 0,-1 0-1 0 0,1 0 1 0 0,0 0 0 0 0,0 0 0 0 0,0 0 0 0 0,-1-1 0 0 0,1 1-1 0 0,-1 0 1 0 0,1 0 0 0 0,-1 0 0 0 0,1 0-15 0 0,-7 12 138 0 0,4-10 17 0 0,1-8 119 0 0,2-9-115 0 0,1 10-207 0 0,0 1 0 0 0,0 0 1 0 0,-1-1-1 0 0,1 1 0 0 0,-1-1 0 0 0,0 1 1 0 0,0-1-1 0 0,0 1 0 0 0,0-1 48 0 0,0-2-94 0 0,0 1 0 0 0,0 0-1 0 0,1 0 1 0 0,0 0-1 0 0,0 0 1 0 0,0 0 0 0 0,1 0-1 0 0,1-4 95 0 0,6-25-607 0 0,-8 29 490 0 0,0-1 0 0 0,0 1 0 0 0,1-1 0 0 0,0 1 0 0 0,0 0 0 0 0,0 0 0 0 0,2-3 117 0 0,-1 2-178 0 0,0-1 0 0 0,0 1 0 0 0,-1-1 0 0 0,1-2 178 0 0,-3 7-36 0 0,1 0 0 0 0,0 0 0 0 0,-1 0 1 0 0,1 0-1 0 0,0 0 0 0 0,0 0 0 0 0,0 0 0 0 0,1 0 0 0 0,-1 1 0 0 0,0-1 0 0 0,1 0 0 0 0,-1 1 1 0 0,1-1-1 0 0,-1 1 0 0 0,1 0 0 0 0,0-1 0 0 0,1 1 36 0 0,-2 0 15 0 0,0 0-1 0 0,1 0 1 0 0,-1 1 0 0 0,0-1 0 0 0,1 1-1 0 0,-1-1 1 0 0,0 1 0 0 0,1 0 0 0 0,-1 0-1 0 0,1 0 1 0 0,-1-1 0 0 0,1 1 0 0 0,-1 0-1 0 0,1 1 1 0 0,-1-1 0 0 0,0 0 0 0 0,1 0-1 0 0,-1 1 1 0 0,1-1 0 0 0,-1 1 0 0 0,0-1-1 0 0,1 1 1 0 0,-1-1 0 0 0,0 1 0 0 0,1 0-15 0 0,8 11 500 0 0,-4-3-280 0 0,-4-6-142 0 0,-1 0 0 0 0,1-1 0 0 0,-1 1 0 0 0,1 1 0 0 0,-1-1 0 0 0,0 0 0 0 0,-1 0-1 0 0,1 0 1 0 0,0 0 0 0 0,-1 1 0 0 0,1-1 0 0 0,-1 0 0 0 0,0 4-78 0 0,3 18 465 0 0,-3-22-406 0 0,1 0 0 0 0,-1 1 0 0 0,1-1 0 0 0,-1 0 0 0 0,0 0 0 0 0,0 0-1 0 0,0 0 1 0 0,-1 0 0 0 0,1 0 0 0 0,-1 1 0 0 0,0-1 0 0 0,1 0 0 0 0,-2 1-59 0 0,1 0 55 0 0,0 0 0 0 0,1 0 0 0 0,-1 0 1 0 0,1 0-1 0 0,0 0 0 0 0,0 2-55 0 0,0-2 38 0 0,0 0 0 0 0,0 0 1 0 0,0 0-1 0 0,-1 0 0 0 0,1 0 0 0 0,-1 0 0 0 0,0 0-38 0 0,-1 2 30 0 0,1-1 0 0 0,0 1 0 0 0,1-1 0 0 0,-1 1 0 0 0,1 0 0 0 0,0 0-30 0 0,-2 25-158 0 0,2-30 39 0 0,0 0 0 0 0,0 0 0 0 0,0 0 1 0 0,0-1-1 0 0,0 1 0 0 0,0 0 0 0 0,0 0 1 0 0,0-1-1 0 0,0 1 0 0 0,1 0 0 0 0,-1 0 1 0 0,0 0-1 0 0,0-1 0 0 0,1 1 0 0 0,0 0 119 0 0,-1 0-1916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5:4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15 215 6912 0 0,'-7'-2'528'0'0,"5"2"-26"0"0,2 0 1160 0 0,0 0 546 0 0,0 0 109 0 0,1-1 3022 0 0,-1 5-4380 0 0,0 6-318 0 0,0-9-580 0 0,0 0 0 0 0,1 0 0 0 0,-1 0-1 0 0,0 0 1 0 0,0 0 0 0 0,0 0 0 0 0,0 0 0 0 0,-1 0 0 0 0,1 0 0 0 0,0 0 0 0 0,0 0 0 0 0,0 0 0 0 0,-1 0 0 0 0,1 0-61 0 0,-1 0 24 0 0,0 0 1 0 0,1 1 0 0 0,-1-1-1 0 0,0 1 1 0 0,1-1 0 0 0,-1 1-1 0 0,1-1 1 0 0,0 1 0 0 0,-1-1-1 0 0,1 1 1 0 0,0-1 0 0 0,0 1-1 0 0,0-1 1 0 0,0 1 0 0 0,0-1-1 0 0,0 1 1 0 0,1-1 0 0 0,-1 1-1 0 0,1-1 1 0 0,-1 2-25 0 0,1-1 52 0 0,0 1 0 0 0,-1 0 0 0 0,1-1 0 0 0,-1 1 0 0 0,0 0 0 0 0,0-1 0 0 0,0 1 0 0 0,0 2-52 0 0,-1-2 51 0 0,1-1 0 0 0,0 0 1 0 0,0 1-1 0 0,0-1 0 0 0,1 0 0 0 0,-1 1 1 0 0,0-1-1 0 0,1 0 0 0 0,-1 1 0 0 0,1-1 0 0 0,0 0 1 0 0,0 1-52 0 0,0-1 36 0 0,1 0 0 0 0,-2 1 0 0 0,1-1 0 0 0,0 0 1 0 0,0 0-1 0 0,-1 0 0 0 0,1 1 0 0 0,-1-1 0 0 0,0 0 1 0 0,0 0-1 0 0,1 1 0 0 0,-2-1 0 0 0,1 0 0 0 0,0 3-36 0 0,0-5 10 0 0,0 1-1 0 0,0 0 1 0 0,0 0-1 0 0,0 0 1 0 0,0 0-1 0 0,0-1 1 0 0,0 1-1 0 0,0 0 1 0 0,0 0-1 0 0,1 0 1 0 0,-1-1-1 0 0,0 1 1 0 0,0 0-1 0 0,1 0 1 0 0,-1-1-1 0 0,1 1 1 0 0,0 0-10 0 0,-1 0-1 0 0,0-1 1 0 0,1 1 0 0 0,-1 0 0 0 0,1-1 0 0 0,-1 1 0 0 0,0 0 0 0 0,0-1 0 0 0,1 1 0 0 0,-1 0 0 0 0,0-1 0 0 0,0 1 0 0 0,0 0 0 0 0,0-1 0 0 0,0 1-1 0 0,0 0 1 0 0,0-1 0 0 0,0 1 0 0 0,0 0 0 0 0,-8 35 230 0 0,8-35-292 0 0,0-1 1 0 0,0 0 0 0 0,0 1 0 0 0,0-1 0 0 0,0 0-1 0 0,0 1 1 0 0,0-1 0 0 0,0 1 0 0 0,0-1 0 0 0,0 0-1 0 0,0 1 1 0 0,0-1 0 0 0,0 0 0 0 0,0 1 0 0 0,0-1-1 0 0,0 0 1 0 0,1 1 0 0 0,-1-1 0 0 0,0 0 0 0 0,0 1-1 0 0,0-1 1 0 0,0 0 0 0 0,1 0 0 0 0,-1 1 0 0 0,0-1-1 0 0,0 0 1 0 0,1 0 0 0 0,-1 1 0 0 0,0-1 0 0 0,1 0-1 0 0,-1 0 1 0 0,0 0 0 0 0,0 0 0 0 0,1 1 0 0 0,-1-1-1 0 0,0 0 1 0 0,1 0 0 0 0,-1 0 0 0 0,0 0 0 0 0,1 0-1 0 0,-1 0 1 0 0,1 0 0 0 0,-1 0 0 0 0,0 0 0 0 0,1 0-1 0 0,-1 0 1 0 0,0 0 0 0 0,1 0 0 0 0,-1 0 0 0 0,0 0-1 0 0,1 0 1 0 0,-1 0 0 0 0,0-1 0 0 0,1 1 0 0 0,-1 0-1 0 0,0 0 62 0 0,16-11-6773 0 0,-6 0 657 0 0</inkml:trace>
  <inkml:trace contextRef="#ctx0" brushRef="#br0" timeOffset="372.071">80 23 17623 0 0,'-1'-12'1880'0'0,"1"11"-1861"0"0,-1 1-17 0 0,1-1 1 0 0,0 1-1 0 0,0 0 0 0 0,-1-1 0 0 0,1 1 1 0 0,0 0-1 0 0,0-1 0 0 0,-1 1 0 0 0,1 0 1 0 0,0-1-1 0 0,-1 1 0 0 0,1 0 0 0 0,0-1 1 0 0,-1 1-1 0 0,1 0 0 0 0,-1 0 0 0 0,1 0 1 0 0,-1-1-1 0 0,1 1 0 0 0,0 0 0 0 0,-1 0 1 0 0,1 0-1 0 0,-1 0 0 0 0,1 0 0 0 0,-1 0 1 0 0,0 0-3 0 0,0-1 229 0 0,1 1 101 0 0,0 0-318 0 0,0 0-1 0 0,0 0 1 0 0,0 0 0 0 0,-1-1 0 0 0,1 1 0 0 0,0 0 0 0 0,0 0 0 0 0,0 0 0 0 0,0 0 0 0 0,0 0 0 0 0,0-1-1 0 0,-1 1 1 0 0,1 0 0 0 0,0 0 0 0 0,0 0 0 0 0,0 0 0 0 0,0 0 0 0 0,-1 0 0 0 0,1 0 0 0 0,0 0 0 0 0,0 0-1 0 0,0 0 1 0 0,-1 0 0 0 0,1 0 0 0 0,0 0 0 0 0,0 0 0 0 0,0 0 0 0 0,-1 0 0 0 0,1 0 0 0 0,0 0 0 0 0,0 0-1 0 0,0 0 1 0 0,0 0 0 0 0,-1 0 0 0 0,1 0 0 0 0,0 0 0 0 0,0 0 0 0 0,0 0 0 0 0,0 1 0 0 0,-1-1 0 0 0,1 0-1 0 0,0 0 1 0 0,0 0 0 0 0,0 0 0 0 0,0 0 0 0 0,0 0 0 0 0,0 1 0 0 0,-1-1 0 0 0,1 0 0 0 0,0 0 0 0 0,0 0-1 0 0,0 0 1 0 0,0 1 0 0 0,0-1 0 0 0,0 0 0 0 0,0 0-12 0 0,0 5-471 0 0,0 0 0 0 0,1 0 0 0 0,-1 0-1 0 0,1 0 1 0 0,0 0 0 0 0,1 0 0 0 0,-1 0 0 0 0,2 3 471 0 0,5 3-1944 0 0,1 0-21 0 0</inkml:trace>
  <inkml:trace contextRef="#ctx0" brushRef="#br0" timeOffset="753.78">365 161 12440 0 0,'-7'-2'1290'0'0,"4"2"-980"0"0,-1 0 0 0 0,0 0-1 0 0,1 0 1 0 0,-1 1-1 0 0,0 0 1 0 0,1-1 0 0 0,-1 1-1 0 0,1 0 1 0 0,0 1 0 0 0,-1-1-1 0 0,0 1-309 0 0,-5 2 1008 0 0,1 1 1 0 0,-1 0-1 0 0,-5 5-1008 0 0,2-2 37 0 0,6-3 238 0 0,-1-1 0 0 0,1 1 0 0 0,0 0 0 0 0,1 0-1 0 0,-1 1 1 0 0,-3 5-275 0 0,-3 3 556 0 0,9-10-455 0 0,0 0 0 0 0,0-1-1 0 0,0 1 1 0 0,1 0 0 0 0,-1 0 0 0 0,1 1-1 0 0,0-1 1 0 0,0 0 0 0 0,0 3-101 0 0,1-3 17 0 0,-1 0 0 0 0,2 1 1 0 0,-1-1-1 0 0,0 0 0 0 0,1 1 0 0 0,0-1 1 0 0,0 1-1 0 0,0 2-17 0 0,0-5 3 0 0,1-1 0 0 0,-1 0 0 0 0,1 1 0 0 0,-1-1 0 0 0,1 0 1 0 0,0 0-1 0 0,-1 1 0 0 0,1-1 0 0 0,0 0 0 0 0,0 0 0 0 0,0 0 0 0 0,0 0 0 0 0,0 0 0 0 0,0 0 0 0 0,0 0 1 0 0,0 0-1 0 0,0-1 0 0 0,0 1 0 0 0,0 0 0 0 0,1-1 0 0 0,-1 1 0 0 0,0 0 0 0 0,0-1 0 0 0,1 0 1 0 0,-1 1-1 0 0,0-1 0 0 0,1 0 0 0 0,-1 0 0 0 0,1 1-3 0 0,0-1 9 0 0,1 0 1 0 0,0 0-1 0 0,0 0 1 0 0,0-1-1 0 0,0 1 1 0 0,-1-1-1 0 0,1 0 1 0 0,0 1-1 0 0,0-1 1 0 0,-1 0-1 0 0,1 0 1 0 0,1-2-10 0 0,2 0-26 0 0,0 0 0 0 0,-1-1-1 0 0,1 1 1 0 0,3-5 26 0 0,5-5-221 0 0,-1 0-1 0 0,0-1 1 0 0,-1 0-1 0 0,0-1 0 0 0,-1 0 222 0 0,0-2-233 0 0,2 1 0 0 0,2-1 233 0 0,-11 12 53 0 0,0 2-60 0 0,-3 3-86 0 0,0 0 89 0 0,0 0 0 0 0,0 1 0 0 0,0-1 0 0 0,-1 0-1 0 0,1 1 1 0 0,0-1 0 0 0,0 0 0 0 0,-1 1 0 0 0,1-1 0 0 0,0 1 0 0 0,0 0 0 0 0,-1-1-1 0 0,1 1 1 0 0,-1-1 0 0 0,1 1 0 0 0,-1 0 0 0 0,1 0 0 0 0,-1-1 0 0 0,1 1 0 0 0,-1 0 0 0 0,1 0-1 0 0,-1 0 5 0 0,7 19 151 0 0,16 92 594 0 0,13 73-493 0 0,-32-160-225 0 0,3 13 236 0 0,-2-1 1 0 0,-1 1-1 0 0,-3 0 0 0 0,-1 25-263 0 0,-1-58 38 0 0,0 0 0 0 0,0 0 1 0 0,0 0-1 0 0,0 0 0 0 0,-1 0 0 0 0,0 0 0 0 0,0-1 0 0 0,0 1 0 0 0,-1-1 0 0 0,1 1 1 0 0,-1-1-1 0 0,0 0 0 0 0,0 0 0 0 0,-1-1 0 0 0,1 1 0 0 0,-1 0 0 0 0,0-1 0 0 0,-1 1-38 0 0,2-2 31 0 0,0 0-1 0 0,0 0 1 0 0,0-1-1 0 0,0 1 1 0 0,-1-1-1 0 0,1 1 1 0 0,-1-1-1 0 0,1 0 1 0 0,-1-1-1 0 0,1 1 1 0 0,-1 0-1 0 0,1-1 1 0 0,-1 0-1 0 0,0 0 0 0 0,1 0 1 0 0,-1 0-1 0 0,1-1 1 0 0,-1 1-1 0 0,0-1 1 0 0,1 0-1 0 0,-1 0 1 0 0,1 0-1 0 0,0-1 1 0 0,-1 1-1 0 0,-1-2-30 0 0,1 0 12 0 0,0 1 1 0 0,0-1-1 0 0,0 0 0 0 0,1 0 0 0 0,-1-1 0 0 0,1 1 1 0 0,-1-1-1 0 0,1 0 0 0 0,1 0 0 0 0,-1 0 0 0 0,0 0 1 0 0,1 0-1 0 0,0 0 0 0 0,0-1 0 0 0,0 1 0 0 0,1-1 1 0 0,-1 1-1 0 0,1-1 0 0 0,0 0 0 0 0,0-1-12 0 0,0-4 23 0 0,0 1 0 0 0,1-1-1 0 0,0 0 1 0 0,0 1 0 0 0,1-1-1 0 0,1 0 1 0 0,-1 1 0 0 0,1-1-1 0 0,3-6-22 0 0,-1 6-97 0 0,-1 1-1 0 0,1 0 0 0 0,1 0 1 0 0,0 0-1 0 0,0 1 0 0 0,1-1 1 0 0,0 1-1 0 0,1 0 0 0 0,-1 1 1 0 0,1 0-1 0 0,8-6 98 0 0,-1 2-601 0 0,0 1 1 0 0,1 0-1 0 0,0 1 0 0 0,1 1 0 0 0,0 0 1 0 0,8-1 600 0 0,1-2-7793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5:4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5984 0 0,'6'-10'965'0'0,"-5"9"-590"0"0,0 0 1 0 0,-1 0-1 0 0,1 0 0 0 0,0 0 1 0 0,0 1-1 0 0,0-1 0 0 0,0 0 0 0 0,0 1 1 0 0,0-1-1 0 0,0 1 0 0 0,0-1 1 0 0,0 1-1 0 0,0-1 0 0 0,0 1 0 0 0,0 0 1 0 0,0-1-1 0 0,0 1 0 0 0,0 0 1 0 0,0 0-1 0 0,0 0 0 0 0,1 0 0 0 0,-1 0 1 0 0,0 0-1 0 0,0 0 0 0 0,0 0-375 0 0,1 1 207 0 0,1 0-1 0 0,-1 0 0 0 0,0 0 1 0 0,0 0-1 0 0,0 0 0 0 0,0 0 1 0 0,0 1-1 0 0,0-1 0 0 0,0 1 1 0 0,0-1-1 0 0,-1 1 1 0 0,1 0-207 0 0,3 3 171 0 0,-1 0 1 0 0,0 1 0 0 0,0-1 0 0 0,0 1 0 0 0,-1 0 0 0 0,0 0 0 0 0,0 1 0 0 0,1 2-172 0 0,-1 0 275 0 0,0 1-86 0 0,0 0-1 0 0,0 0 1 0 0,-1 1 0 0 0,-1-1-1 0 0,1 0 1 0 0,-2 4-189 0 0,3 15 289 0 0,-2-22-215 0 0,0 0 1 0 0,-1-1 0 0 0,1 1 0 0 0,-1 0 0 0 0,-1-1-1 0 0,0 5-74 0 0,-4 18 196 0 0,5-21-138 0 0,-2-1 0 0 0,1 1-1 0 0,-1-1 1 0 0,-1 3-58 0 0,-9 14 341 0 0,12-23-261 0 0,0-1 11 0 0,0-22 138 0 0,12-5-421 0 0,1 0 1 0 0,1 0-1 0 0,8-10 192 0 0,-9 16-185 0 0,-8 14 82 0 0,0 0 0 0 0,1 1 0 0 0,-1 0 0 0 0,2 0 0 0 0,5-5 103 0 0,6-6-170 0 0,-16 16 158 0 0,0-1 0 0 0,0 1 0 0 0,0 0 0 0 0,0-1 0 0 0,1 1 0 0 0,-1 0 0 0 0,0 0 0 0 0,1 1 0 0 0,-1-1 0 0 0,0 0 0 0 0,1 1 0 0 0,-1 0 0 0 0,1-1 0 0 0,-1 1 0 0 0,1 0 0 0 0,-1 0 0 0 0,1 0 0 0 0,-1 1 0 0 0,1-1 0 0 0,0 1 12 0 0,9 1-3 0 0,0 1 0 0 0,0 1-1 0 0,6 3 4 0 0,-14-6-1 0 0,12 6 1 0 0,-12-5 0 0 0,1 0 0 0 0,-1 0 0 0 0,0-1 0 0 0,1 1 0 0 0,-1-1 0 0 0,0 0 0 0 0,1 0 0 0 0,0-1 0 0 0,-1 1 0 0 0,1-1 0 0 0,-1 0 0 0 0,1 0 0 0 0,0-1 0 0 0,1 0 0 0 0,-6 1 2 0 0,1 0-1 0 0,-1 0 1 0 0,1 0 0 0 0,-1 0-1 0 0,0-1 1 0 0,1 1-1 0 0,-1 0 1 0 0,1 0-1 0 0,-1-1 1 0 0,0 1 0 0 0,1 0-1 0 0,-1-1 1 0 0,0 1-1 0 0,1 0 1 0 0,-1-1-1 0 0,0 1 1 0 0,1 0 0 0 0,-1-1-1 0 0,0 1 1 0 0,0 0-1 0 0,1-1 1 0 0,-1 1-1 0 0,0-1 1 0 0,0 1 0 0 0,0-1-1 0 0,0 1 1 0 0,0-1-1 0 0,0 1 1 0 0,0 0-1 0 0,0-1 1 0 0,0 1 0 0 0,0-1-1 0 0,0 1 1 0 0,0-1-1 0 0,0 1 1 0 0,0-1-1 0 0,0 1 1 0 0,0-1 0 0 0,0 1-1 0 0,0 0 1 0 0,-1-1-2 0 0,1 0-1 0 0,0-1 6 0 0,-1 0 1 0 0,1 0-1 0 0,-1 0 0 0 0,0 1 0 0 0,1-1 0 0 0,-1 0 0 0 0,0 0 1 0 0,0 0-1 0 0,0 1 0 0 0,0-1 0 0 0,-1 0 0 0 0,1 1 0 0 0,0-1 0 0 0,-1 1 1 0 0,1 0-1 0 0,-2-2-5 0 0,0 1 9 0 0,1 0 0 0 0,0 0 0 0 0,0-1-1 0 0,0 1 1 0 0,0-1 0 0 0,-1-2-9 0 0,2 3-6 0 0,0 0 1 0 0,0-1-1 0 0,-1 1 0 0 0,0 0 0 0 0,1 0 0 0 0,-1 0 0 0 0,0 0 0 0 0,0 0 0 0 0,0 0 0 0 0,0 0 1 0 0,0 1-1 0 0,0-1 0 0 0,-1 1 0 0 0,1-1 0 0 0,0 1 0 0 0,-1 0 0 0 0,1 0 0 0 0,-1 0 1 0 0,0 0-1 0 0,0 1 6 0 0,1-1 11 0 0,0 1 0 0 0,0 0 0 0 0,0 0 0 0 0,1 0 0 0 0,-1 0 0 0 0,0 0 1 0 0,0 1-1 0 0,0-1 0 0 0,1 0 0 0 0,-1 1 0 0 0,0-1 0 0 0,0 1 0 0 0,1 0 0 0 0,-1 0 0 0 0,0 0 1 0 0,1 0-1 0 0,-1 0 0 0 0,1 0 0 0 0,-1 0 0 0 0,1 0 0 0 0,0 0 0 0 0,0 1 0 0 0,-1-1 1 0 0,1 0-1 0 0,0 1 0 0 0,0-1 0 0 0,0 1 0 0 0,0 0 0 0 0,0-1 0 0 0,0 2-11 0 0,-11 18 145 0 0,9-18-110 0 0,1 1-1 0 0,0-1 1 0 0,0 1-1 0 0,0-1 1 0 0,0 1 0 0 0,1 0-1 0 0,-1 0 1 0 0,1 0-1 0 0,0 0-34 0 0,-1 6 61 0 0,0 1 0 0 0,1 0 0 0 0,0 0 0 0 0,0 0 0 0 0,1 0 0 0 0,1 0 0 0 0,0 0 0 0 0,1 5-61 0 0,0-9 26 0 0,0 0-1 0 0,0-1 1 0 0,0 1-1 0 0,0 0 1 0 0,1-1-1 0 0,0 1 1 0 0,2 0-26 0 0,-4-4 9 0 0,1-1 0 0 0,0 1 1 0 0,0-1-1 0 0,0 1 0 0 0,1-1 0 0 0,-1 0 0 0 0,0 0 0 0 0,1 0 0 0 0,0 0 1 0 0,-1 0-1 0 0,1-1 0 0 0,0 1 0 0 0,0-1 0 0 0,0 1 0 0 0,0-1 1 0 0,1 0-10 0 0,0 0-10 0 0,1 0 0 0 0,0-1 1 0 0,0 1-1 0 0,0-1 0 0 0,0 0 0 0 0,0 0 1 0 0,0-1-1 0 0,-1 0 0 0 0,1 0 1 0 0,0 0-1 0 0,0 0 0 0 0,-1-1 1 0 0,1 1-1 0 0,-1-1 0 0 0,2-1 10 0 0,2-1-684 0 0,0 0 1 0 0,-1-1-1 0 0,0 0 0 0 0,0 0 0 0 0,-1 0 0 0 0,0-1 1 0 0,0 0-1 0 0,4-5 684 0 0,4-7-6669 0 0</inkml:trace>
  <inkml:trace contextRef="#ctx0" brushRef="#br0" timeOffset="572.333">632 0 3224 0 0,'0'0'788'0'0,"0"0"2100"0"0,-2 1 3479 0 0,-5 7-1409 0 0,-8 72-1496 0 0,-10 111-2082 0 0,22-168-1359 0 0,1 0 0 0 0,1-1 0 0 0,2 1 0 0 0,1 18-21 0 0,-1-39-35 0 0,-1 1 0 0 0,1-1 0 0 0,0 1 0 0 0,0-1 0 0 0,0 1 1 0 0,0-1-1 0 0,0 0 0 0 0,0 1 0 0 0,1-1 0 0 0,-1 0 0 0 0,1 0 0 0 0,0 1 35 0 0,-1-3-95 0 0,-1 1 0 0 0,1 0 0 0 0,0 0 1 0 0,0 0-1 0 0,0-1 0 0 0,0 1 0 0 0,-1-1 1 0 0,1 1-1 0 0,0 0 0 0 0,0-1 0 0 0,0 0 1 0 0,0 1-1 0 0,0-1 0 0 0,1 1 0 0 0,-1-1 1 0 0,0 0-1 0 0,0 0 0 0 0,0 0 0 0 0,0 0 0 0 0,0 0 1 0 0,0 0-1 0 0,0 0 0 0 0,0 0 0 0 0,0 0 1 0 0,0 0-1 0 0,1-1 0 0 0,-1 1 0 0 0,0 0 1 0 0,0-1-1 0 0,0 1 0 0 0,0-1 95 0 0,15-9-1687 0 0,0-1 1 0 0,0-1-1 0 0,-1 0 0 0 0,-1-1 1 0 0,0-1-1 0 0,-1 0 0 0 0,1-3 1687 0 0,11-10-834 0 0,-4 2 120 0 0,0-1 0 0 0,-2-1 0 0 0,2-7 714 0 0,-19 31 616 0 0,1-1 1 0 0,-1 0 0 0 0,0 0 0 0 0,0-1 0 0 0,-1 1-1 0 0,1 0 1 0 0,-1 0 0 0 0,1-5-617 0 0,-2 9 193 0 0,0 0-1 0 0,0-1 1 0 0,0 1-1 0 0,0 0 1 0 0,0 0 0 0 0,0-1-1 0 0,0 1 1 0 0,0 0-1 0 0,0-1 1 0 0,0 1-1 0 0,0 0 1 0 0,-1 0 0 0 0,1-1-1 0 0,0 1 1 0 0,0 0-1 0 0,0 0 1 0 0,0-1 0 0 0,0 1-1 0 0,0 0 1 0 0,-1 0-1 0 0,1 0 1 0 0,0-1 0 0 0,0 1-1 0 0,0 0 1 0 0,-1 0-1 0 0,1 0 1 0 0,0 0-1 0 0,0-1 1 0 0,-1 1 0 0 0,1 0-1 0 0,0 0 1 0 0,0 0-1 0 0,-1 0 1 0 0,1 0 0 0 0,0 0-1 0 0,0 0 1 0 0,-1 0-193 0 0,-11 3 2589 0 0,-11 13-1251 0 0,9-1-942 0 0,1-1-1 0 0,0 2 1 0 0,1 0 0 0 0,1 0 0 0 0,-5 12-396 0 0,10-19 40 0 0,1 1-1 0 0,1 0 1 0 0,0 0 0 0 0,0 0 0 0 0,1 0 0 0 0,1 1 0 0 0,0-1 0 0 0,0 1-1 0 0,1 0 1 0 0,0 2-40 0 0,0-9 5 0 0,1-3 1 0 0,0 1-1 0 0,1-1 1 0 0,-1 0-1 0 0,0 1 1 0 0,0-1-1 0 0,1 0 1 0 0,-1 1-1 0 0,0-1 1 0 0,1 0 0 0 0,-1 0-1 0 0,1 0 1 0 0,0 1-1 0 0,-1-1 1 0 0,1 0-1 0 0,0 0-5 0 0,0 0 8 0 0,-1 0 0 0 0,1-1-1 0 0,-1 1 1 0 0,1 0-1 0 0,-1-1 1 0 0,1 1 0 0 0,-1-1-1 0 0,1 1 1 0 0,0-1 0 0 0,-1 1-1 0 0,1-1 1 0 0,0 0-1 0 0,-1 1 1 0 0,1-1 0 0 0,0 0-1 0 0,0 1 1 0 0,-1-1 0 0 0,1 0-1 0 0,0 0 1 0 0,0 0-1 0 0,-1 0 1 0 0,1 0 0 0 0,0 0-1 0 0,0 0 1 0 0,0 0 0 0 0,-1 0-1 0 0,1 0 1 0 0,0 0 0 0 0,0 0-1 0 0,-1 0 1 0 0,1-1-1 0 0,0 1-7 0 0,19-11 108 0 0,-15 8-87 0 0,-1-1-1 0 0,0 0 1 0 0,-1-1-1 0 0,1 1 1 0 0,0-2-21 0 0,9-10 47 0 0,-5 6-48 0 0,-1 0 0 0 0,6-10 1 0 0,-7 11-40 0 0,0 0 0 0 0,1 0 0 0 0,6-7 40 0 0,15-16-14 0 0,-28 32 21 0 0,0 0 1 0 0,1 0-1 0 0,-1-1 1 0 0,0 1-1 0 0,0 0 1 0 0,1 0-1 0 0,-1 0 1 0 0,0 0-1 0 0,0-1 1 0 0,1 1-1 0 0,-1 0 1 0 0,0 0-1 0 0,0 0 1 0 0,1 0-1 0 0,-1 0 1 0 0,0 0-1 0 0,1 0 1 0 0,-1 0-1 0 0,0 0 1 0 0,0 0 0 0 0,1 0-1 0 0,-1 0 1 0 0,0 0-1 0 0,1 0 1 0 0,-1 0-1 0 0,0 0 1 0 0,0 0-1 0 0,1 1 1 0 0,-1-1-1 0 0,0 0 1 0 0,0 0-1 0 0,1 0 1 0 0,-1 0-1 0 0,0 1-7 0 0,7 10 40 0 0,1 21-138 0 0,-7-26 135 0 0,5 25 66 0 0,-4-20-70 0 0,0-1 0 0 0,0 1 0 0 0,1-1-1 0 0,0 1 1 0 0,1-1 0 0 0,2 2-33 0 0,-3-4 23 0 0,2-2 20 0 0,-4-6-81 0 0,0 1 1 0 0,1-1 0 0 0,-1 0 0 0 0,1 0 0 0 0,-1 1 0 0 0,0-1 0 0 0,1 0-1 0 0,-1 0 1 0 0,1 0 0 0 0,-1-1 0 0 0,0 1 0 0 0,1 0 0 0 0,-1 0 0 0 0,1-1-1 0 0,-1 1 1 0 0,0-1 0 0 0,1 1 0 0 0,-1-1 0 0 0,0 0 0 0 0,0 1 0 0 0,1-1 0 0 0,-1 0-1 0 0,0 0 1 0 0,0 0 0 0 0,0 0 0 0 0,0 0 0 0 0,0 0 0 0 0,0 0 37 0 0,3-3-790 0 0,0-1 1 0 0,-1 1 0 0 0,1-1-1 0 0,-1 0 1 0 0,0 0 0 0 0,1-3 789 0 0,2-8-2333 0 0</inkml:trace>
  <inkml:trace contextRef="#ctx0" brushRef="#br0" timeOffset="985.5">1086 65 10136 0 0,'0'0'777'0'0,"0"2"-200"0"0,1 7 1976 0 0,-1-1 0 0 0,1 0-1 0 0,2 7-2552 0 0,4 12 1505 0 0,-2-7-996 0 0,-2-1 0 0 0,0 0 0 0 0,-1 3-509 0 0,4 23 763 0 0,-3-24-508 0 0,0 1-1 0 0,-2 0 0 0 0,0-1 1 0 0,-2 1-1 0 0,-1 8-254 0 0,2-29-7 0 0,0 0 1 0 0,0-1-1 0 0,0 1 0 0 0,0 0 0 0 0,0-1 0 0 0,0 1 1 0 0,0-1-1 0 0,-1 1 0 0 0,1 0 0 0 0,0-1 0 0 0,0 1 1 0 0,-1-1-1 0 0,1 1 0 0 0,0 0 0 0 0,-1-1 0 0 0,1 1 1 0 0,-1-1-1 0 0,1 1 0 0 0,0-1 0 0 0,-1 0 0 0 0,0 1 7 0 0,1-1-89 0 0,-1 0 0 0 0,1 0-1 0 0,0 0 1 0 0,-1 0 0 0 0,1 0-1 0 0,-1 0 1 0 0,1 0 0 0 0,0 0-1 0 0,-1 0 1 0 0,1 0 0 0 0,-1 0 0 0 0,1 0-1 0 0,0 0 1 0 0,-1-1 0 0 0,1 1-1 0 0,-1 0 1 0 0,1 0 0 0 0,0 0-1 0 0,-1-1 1 0 0,1 1 0 0 0,0 0-1 0 0,-1-1 1 0 0,1 1 89 0 0,-2-2-611 0 0,0 0 0 0 0,1 0 0 0 0,-1 0 0 0 0,1 0 0 0 0,-1 0-1 0 0,1 0 1 0 0,0 0 0 0 0,0-1 0 0 0,-1-1 611 0 0,-1-9-2345 0 0,0 0-172 0 0</inkml:trace>
  <inkml:trace contextRef="#ctx0" brushRef="#br0" timeOffset="1350.288">1126 185 3680 0 0,'0'0'284'0'0,"2"1"-187"0"0,35 26 11700 0 0,-29-21-10884 0 0,-1 0 0 0 0,0 1 0 0 0,0 0 0 0 0,0 1-1 0 0,-1-1 1 0 0,2 4-913 0 0,13 19 1414 0 0,-15-22-1063 0 0,1 1 0 0 0,-1 0 0 0 0,0 0 1 0 0,-1 1-1 0 0,0 0 0 0 0,-1 0 0 0 0,0 1-351 0 0,5 9 634 0 0,-8-18-614 0 0,1 1-1 0 0,-1 0 1 0 0,0 0 0 0 0,0-1 0 0 0,0 1 0 0 0,-1 0 0 0 0,1 0-1 0 0,0 0 1 0 0,-1 2-20 0 0,0-4 68 0 0,0-1-176 0 0,0 0-728 0 0,0 0-338 0 0,4-14-3736 0 0,-1 1 2362 0 0</inkml:trace>
  <inkml:trace contextRef="#ctx0" brushRef="#br0" timeOffset="1351.288">1448 90 15752 0 0,'0'0'695'0'0,"0"0"145"0"0,0 0-672 0 0,0 0-168 0 0,0 0 0 0 0,0 0 0 0 0,-3 6 264 0 0,3-6 24 0 0,0 0 0 0 0,-3 5 0 0 0,0 0-288 0 0,-1 1 0 0 0,2 5 0 0 0,-1-3 0 0 0,3 0-1152 0 0,-4 3-279 0 0</inkml:trace>
  <inkml:trace contextRef="#ctx0" brushRef="#br0" timeOffset="1744.66">1527 172 16671 0 0,'-11'8'1779'0'0,"-66"57"-519"0"0,70-59-951 0 0,1 1 1 0 0,-1-1-1 0 0,1 1 0 0 0,0 0 1 0 0,0 1-1 0 0,-2 4-309 0 0,5-7 65 0 0,1-1-1 0 0,0 0 1 0 0,0 1 0 0 0,0 0 0 0 0,0-1-1 0 0,1 1 1 0 0,0 0 0 0 0,0 0-1 0 0,0 0 1 0 0,0 0 0 0 0,1 0 0 0 0,0 0-1 0 0,0 1-64 0 0,0-3 0 0 0,1 7 20 0 0,-1-9-12 0 0,1-1 0 0 0,-1 0 0 0 0,0 1 1 0 0,1-1-1 0 0,-1 1 0 0 0,0-1 0 0 0,1 0 0 0 0,-1 1 0 0 0,1-1 0 0 0,-1 0 0 0 0,1 1 0 0 0,-1-1 0 0 0,1 0 0 0 0,-1 1 0 0 0,1-1 0 0 0,-1 0 0 0 0,1 0 0 0 0,-1 0 0 0 0,1 0 1 0 0,-1 0-1 0 0,1 0 0 0 0,0 0 0 0 0,-1 0 0 0 0,1 0 0 0 0,-1 0 0 0 0,1 0 0 0 0,-1 0 0 0 0,1 0 0 0 0,0 0 0 0 0,-1 0 0 0 0,1 0 0 0 0,-1-1 0 0 0,1 1 0 0 0,-1 0 0 0 0,1 0 0 0 0,-1-1 1 0 0,1 1-1 0 0,-1 0-8 0 0,22-12-175 0 0,-15 7 49 0 0,-1 0-1 0 0,0 0 1 0 0,0-1-1 0 0,-1 0 0 0 0,1 0 1 0 0,0-3 126 0 0,10-10-430 0 0,13-19-436 0 0,-25 31 735 0 0,1 0-1 0 0,0 0 1 0 0,0 0 0 0 0,1 1-1 0 0,0 0 1 0 0,0 0 0 0 0,0 0-1 0 0,1 1 1 0 0,4-3 131 0 0,-9 7-6 0 0,0 0-1 0 0,0 0 0 0 0,0 0 1 0 0,0 0-1 0 0,0 0 1 0 0,0 0-1 0 0,1 1 1 0 0,-1-1-1 0 0,0 1 0 0 0,0-1 1 0 0,1 1-1 0 0,-1 0 1 0 0,0 0-1 0 0,1 0 1 0 0,-1 0 6 0 0,1 1 26 0 0,0 0 0 0 0,-1 0 1 0 0,1 0-1 0 0,-1 0 0 0 0,0 0 1 0 0,1 1-1 0 0,-1-1 0 0 0,0 1 1 0 0,0 0-1 0 0,1-1 0 0 0,-1 1 1 0 0,-1 0-1 0 0,1 0-26 0 0,5 6 268 0 0,-1 0-1 0 0,0 0 1 0 0,0 1-1 0 0,-1-1 1 0 0,0 1-1 0 0,0 1 1 0 0,-1 0-268 0 0,8 20 1427 0 0,5 19-1427 0 0,2 12 1052 0 0,-15-45-589 0 0,-3-12-20 0 0,-3-11-252 0 0,2 2-232 0 0,-1-1 0 0 0,1 1-1 0 0,0-1 1 0 0,0 1-1 0 0,1-1 1 0 0,0 1 0 0 0,0-1-1 0 0,1-3 42 0 0,15-42-909 0 0,-13 41 716 0 0,7-13-243 0 0,1 0 0 0 0,1 1 0 0 0,10-14 436 0 0,-21 32-28 0 0,1 1 11 0 0,-1-1-1 0 0,1 1 1 0 0,-1 0-1 0 0,1 0 1 0 0,0 0-1 0 0,0 0 1 0 0,1 0-1 0 0,-1 1 1 0 0,0-1-1 0 0,4-1 18 0 0,-5 3 7 0 0,1 0 0 0 0,-1 0 1 0 0,0 0-1 0 0,0 1 0 0 0,1-1 0 0 0,-1 1 0 0 0,0-1 0 0 0,1 1 0 0 0,-1 0 0 0 0,0 0 1 0 0,1 0-1 0 0,-1 0 0 0 0,1 0 0 0 0,-1 1 0 0 0,0-1 0 0 0,1 1 0 0 0,-1-1 0 0 0,1 1-7 0 0,0 1 33 0 0,-1 0 0 0 0,0 0 0 0 0,0 0 0 0 0,0 0 0 0 0,0 0 0 0 0,0 1 0 0 0,0-1-1 0 0,0 1 1 0 0,-1-1 0 0 0,1 1 0 0 0,-1-1 0 0 0,1 3-33 0 0,1 1 109 0 0,4 8 91 0 0,-1 0 0 0 0,0 1 0 0 0,-2-1-1 0 0,1 1 1 0 0,-1 2-200 0 0,-3-12 56 0 0,2 9-69 0 0,0 0 1 0 0,-1 0 0 0 0,-1 0-1 0 0,0 0 1 0 0,0 1-1 0 0,-2-1 1 0 0,0 0-1 0 0,-1 0 1 0 0,-1 5 12 0 0,-2-7-835 0 0,-1-2-41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17:0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5528 0 0,'0'0'249'0'0,"-1"16"102"0"0,-1-1 1810 0 0,0 0-1 0 0,1 0 1 0 0,1 1 0 0 0,1 9-2161 0 0,0 34 5131 0 0,-5 55-2878 0 0,0 3-477 0 0,3-103-1478 0 0,1 1 0 0 0,2 7-298 0 0,-1 15 324 0 0,2 115 712 0 0,-3-151-849 0 0,0-1-290 0 0,0 0-121 0 0,-6-7-326 0 0,1-2-119 0 0,0 0 1 0 0,0-1 0 0 0,1 1 0 0 0,0-1-1 0 0,1 0 1 0 0,0 0 0 0 0,1 0 0 0 0,0 0-1 0 0,1-1 1 0 0,-1-1 668 0 0,0-24-3540 0 0,2 1 0 0 0,2-13 3540 0 0,-2 46-70 0 0,2-14-912 0 0,0 1 0 0 0,1 0-1 0 0,2-7 983 0 0,4-21-1151 0 0,-8 37 1382 0 0,0 1-1 0 0,1-1 1 0 0,0 1-1 0 0,0-1 1 0 0,0 1-1 0 0,0 0 1 0 0,1 0-1 0 0,0 0 1 0 0,0 0-1 0 0,0 1 1 0 0,1-1-1 0 0,-1 1 1 0 0,1-1-1 0 0,0 1 1 0 0,1 1-1 0 0,-1-1 1 0 0,1 1-1 0 0,-1-1 1 0 0,1 1-1 0 0,0 0 1 0 0,0 1-1 0 0,0-1 1 0 0,1 1-1 0 0,3-1-230 0 0,-3 1 466 0 0,1 0 0 0 0,-1 1 0 0 0,1 0 0 0 0,-1 0 0 0 0,1 0 0 0 0,0 1-1 0 0,0 0-465 0 0,-4 0 153 0 0,-1 0-1 0 0,0 0 1 0 0,0 0-1 0 0,1 1 1 0 0,-1-1-1 0 0,0 1 0 0 0,0 0 1 0 0,0 0-1 0 0,0-1 1 0 0,0 1-1 0 0,0 1 1 0 0,0-1-1 0 0,0 0 0 0 0,0 0 1 0 0,0 1-1 0 0,0-1 1 0 0,-1 1-1 0 0,1-1 0 0 0,-1 1 1 0 0,1 0-1 0 0,-1 0 1 0 0,1 1-153 0 0,0 0 180 0 0,-1 0 0 0 0,1-1 0 0 0,-1 1 0 0 0,0 0 0 0 0,0 0 0 0 0,0 0 0 0 0,0 0 0 0 0,0 0 0 0 0,-1 0 0 0 0,0 0 1 0 0,1 0-1 0 0,-1 0 0 0 0,0 0-180 0 0,-1 0 112 0 0,1-1-1 0 0,-1 1 1 0 0,0-1 0 0 0,1 1 0 0 0,-1-1 0 0 0,0 0 0 0 0,0 0 0 0 0,-1 1-1 0 0,1-1 1 0 0,0 0 0 0 0,-1 0 0 0 0,0 0 0 0 0,1 0 0 0 0,-1 0-1 0 0,0-1 1 0 0,-1 2-112 0 0,-9 7 164 0 0,-1-2-1 0 0,1 1 0 0 0,-1-2 1 0 0,0 0-1 0 0,-1 0 0 0 0,0-1 1 0 0,0-1-1 0 0,-6 1-163 0 0,-55 21-2736 0 0,74-27 1557 0 0,1 0-157 0 0,0 0-637 0 0,0 0-269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5:5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3224 0 0,'0'0'475'0'0,"0"0"785"0"0,0 0 349 0 0,0 0 72 0 0,0 0-149 0 0,0 0-681 0 0,0 0-298 0 0,0 0-60 0 0,0 0 13 0 0,0 0 98 0 0,0 0 41 0 0,0 0 10 0 0,0 0-34 0 0,0 0-146 0 0,0 0-69 0 0,0 0-12 0 0,0 0-11 0 0,14 11 956 0 0,-8-7-1098 0 0,0-1 0 0 0,1 0 0 0 0,-1 0 0 0 0,1-1 0 0 0,0 0 0 0 0,0 0-1 0 0,0-1 1 0 0,0 0 0 0 0,0 0 0 0 0,5 0-241 0 0,24 4 652 0 0,-16-3-332 0 0,0-1 0 0 0,-1 0 0 0 0,1-1 0 0 0,0-1 0 0 0,13-3-320 0 0,90-7 840 0 0,-89 8-757 0 0,30-2-19 0 0,-34 2-971 0 0,-29 3 395 0 0,-1 0-672 0 0,0 0-293 0 0,0 0-620 0 0,0 0-2386 0 0,0 0-1019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5:5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 4144 0 0,'0'0'191'0'0,"-1"-1"-11"0"0,-4 0 194 0 0,4 0 1374 0 0,1 1 595 0 0,0 0 110 0 0,0 0-249 0 0,0 0-1119 0 0,0 0-490 0 0,0 0-98 0 0,0 0-3 0 0,0 0 49 0 0,0 0 29 0 0,0 0 4 0 0,22-3 1450 0 0,30 4-554 0 0,-21 1-766 0 0,0-2 0 0 0,6-2-706 0 0,58-7 397 0 0,-66 6-354 0 0,-1 1-1 0 0,8 1-42 0 0,32-1-332 0 0,-51 0-14 0 0,35-1-4578 0 0,-40 3 2647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6:0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4464 0 0,'0'0'200'0'0,"0"0"128"0"0,0 0 410 0 0,0 0 177 0 0,0 0 40 0 0,0 0-70 0 0,0 0-312 0 0,0 0-130 0 0,0 0-26 0 0,0 0-13 0 0,0 0-24 0 0,0 0-10 0 0,0 0-2 0 0,0 0-3 0 0,0 0-12 0 0,0 0-7 0 0,0 0-2 0 0,0 0-20 0 0,0 0-83 0 0,0 0-32 0 0,0 0-7 0 0,0 0-14 0 0,0 0-50 0 0,0 0-18 0 0,0 0-6 0 0,0 0-2 0 0,0 0 0 0 0,0 0 0 0 0,13 6 496 0 0,47 2 198 0 0,-34-9-638 0 0,-6 1-10 0 0,-1 0 0 0 0,1 1-1 0 0,0 2-157 0 0,1-2 118 0 0,0 0-1 0 0,0-1 0 0 0,0-1 0 0 0,14-2-117 0 0,5-1 43 0 0,-20 4-13 0 0,0 0 0 0 0,14 3-30 0 0,22 0 4 0 0,23 5 82 0 0,-61-8 95 0 0,19 0-26 0 0,0-1-1 0 0,12-3-154 0 0,31-3-179 0 0,-51 6 242 0 0,37 1 75 0 0,-45 0-88 0 0,1 0 1 0 0,4 2-51 0 0,27 1 37 0 0,13-2-38 0 0,25-1 66 0 0,45-7-65 0 0,-55 5 20 0 0,-7-1 44 0 0,7 2 61 0 0,-46 2 66 0 0,11-3-191 0 0,13 2 80 0 0,-24-1 88 0 0,30 4-168 0 0,6 0 218 0 0,212 5 771 0 0,-161-14-646 0 0,-100 6-328 0 0,0 0 41 0 0,0 1 1 0 0,2 0-57 0 0,12 5 52 0 0,-35-6-160 0 0,-1 0 0 0 0,0 0-140 0 0,0 0-632 0 0,0 0-279 0 0,0 0-990 0 0,0 0-3760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6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27 126 3224 0 0,'-15'0'564'0'0,"12"0"1159"0"0,3 0 506 0 0,0 0 105 0 0,0 0-2265 0 0,0 1 0 0 0,1-1-1 0 0,-1 0 1 0 0,0 0-1 0 0,0 0 1 0 0,1 0 0 0 0,-1 0-1 0 0,0-1 1 0 0,0 1-1 0 0,0 0 1 0 0,1 0-1 0 0,-1 0 1 0 0,0 0 0 0 0,0 0-1 0 0,1 0 1 0 0,-1 0-1 0 0,0 0 1 0 0,0 0 0 0 0,0-1-1 0 0,1 1 1 0 0,-1 0-1 0 0,0 0 1 0 0,0 0 0 0 0,0 0-1 0 0,0-1 1 0 0,1 1-1 0 0,-1 0 1 0 0,0 0 0 0 0,0 0-1 0 0,0-1 1 0 0,0 1-1 0 0,0 0 1 0 0,0 0 0 0 0,0 0-1 0 0,0-1 1 0 0,0 1-1 0 0,1 0 1 0 0,-1 0-1 0 0,0-1 1 0 0,0 1 0 0 0,0 0-1 0 0,0 0 1 0 0,0-1-1 0 0,-1 1 1 0 0,1 0 0 0 0,0 0-1 0 0,0-1 1 0 0,0 1-1 0 0,0 0 1 0 0,0 0 0 0 0,0 0-1 0 0,0-1 1 0 0,0 1-1 0 0,0 0 1 0 0,-1 0 0 0 0,1 0-1 0 0,0-1 1 0 0,0 1-1 0 0,0 0 1 0 0,0 0 0 0 0,-1 0-70 0 0,1-1 28 0 0,0 1 0 0 0,0 0-1 0 0,0 0 1 0 0,-1 0-1 0 0,1-1 1 0 0,0 1-1 0 0,0 0 1 0 0,0 0-1 0 0,0-1 1 0 0,0 1 0 0 0,0 0-1 0 0,0 0 1 0 0,0-1-1 0 0,-1 1 1 0 0,1 0-1 0 0,0 0 1 0 0,0-1-1 0 0,0 1 1 0 0,0 0 0 0 0,0 0-1 0 0,0-1 1 0 0,1 1-1 0 0,-1 0 1 0 0,0 0-1 0 0,0-1 1 0 0,0 1-1 0 0,0 0 1 0 0,0 0-1 0 0,0-1 1 0 0,0 1 0 0 0,0 0-1 0 0,1 0 1 0 0,-1-1-1 0 0,0 1 1 0 0,0 0-1 0 0,0 0 1 0 0,1 0-27 0 0,-2-1 98 0 0,1 1-1 0 0,-1 0 1 0 0,1 0 0 0 0,-1 0-1 0 0,1-1 1 0 0,-1 1 0 0 0,1 0-1 0 0,0-1 1 0 0,-1 1 0 0 0,1 0-1 0 0,-1-1 1 0 0,1 1-1 0 0,0 0 1 0 0,-1-1 0 0 0,1 1-1 0 0,0-1 1 0 0,0 1 0 0 0,-1 0-1 0 0,1-1 1 0 0,0 1 0 0 0,0-1-1 0 0,0 1 1 0 0,-1-1 0 0 0,1 1-1 0 0,0-1 1 0 0,0 1 0 0 0,0-1-1 0 0,0 0-97 0 0,-4-6 695 0 0,12 0-341 0 0,-6 5-254 0 0,0 0 0 0 0,0 0 0 0 0,1 0 1 0 0,-1 1-1 0 0,0-1 0 0 0,1 1 1 0 0,-1 0-1 0 0,0 0 0 0 0,3-1-100 0 0,6-3 21 0 0,1 2 0 0 0,-1-1 0 0 0,1 1 0 0 0,0 1 0 0 0,3 0-21 0 0,6-1 0 0 0,-13 2 0 0 0,0 0 0 0 0,0 0 0 0 0,0 1 0 0 0,0 0 0 0 0,0 1 0 0 0,0-1 0 0 0,7 3 0 0 0,7 0 0 0 0,-12 2 0 0 0,-7-3-7 0 0,1-1-1 0 0,-2 2 0 0 0,1-1 1 0 0,0 0-1 0 0,0 0 0 0 0,-1 1 1 0 0,1 0-1 0 0,-1-1 1 0 0,0 1-1 0 0,0 0 0 0 0,0 0 8 0 0,-1 0 5 0 0,0-1 0 0 0,0 1 0 0 0,0-1 0 0 0,0 1 0 0 0,-1 0 0 0 0,1-1 0 0 0,-1 1 0 0 0,0 0 0 0 0,0-1 0 0 0,0 1 0 0 0,0 0 0 0 0,0-1 0 0 0,0 1 0 0 0,-1 2-5 0 0,-1 4 81 0 0,2-6-34 0 0,0 0 1 0 0,-1 0 0 0 0,1 0 0 0 0,-1-1 0 0 0,0 1 0 0 0,0 0 0 0 0,0-1-1 0 0,0 1 1 0 0,0 0 0 0 0,-1-1 0 0 0,1 1 0 0 0,-1-1 0 0 0,1 0 0 0 0,-1 0-1 0 0,-1 1-47 0 0,-6 6 112 0 0,-1 0-1 0 0,0-1 0 0 0,-1-1 0 0 0,0 0 1 0 0,0 0-1 0 0,-1-1 0 0 0,1 0 1 0 0,-1-1-1 0 0,-1 0 0 0 0,1-1 0 0 0,-11 2-111 0 0,13-6 112 0 0,5-3-37 0 0,7 0-16 0 0,10-9-57 0 0,0 1 0 0 0,1 1 0 0 0,1 0 0 0 0,0 0 1 0 0,2 0-3 0 0,38-27-1 0 0,-41 28-45 0 0,0 0-1 0 0,8-4 47 0 0,22-13-279 0 0,-33 19 151 0 0,2 0 0 0 0,-1 1-1 0 0,1 0 1 0 0,0 1 128 0 0,30-15-244 0 0,-27 12 179 0 0,0 1 0 0 0,0 1 0 0 0,1 1 0 0 0,11-3 65 0 0,-21 7-20 0 0,-3 0 18 0 0,1 0-1 0 0,-1 0 1 0 0,1 0 0 0 0,-1 1 0 0 0,1 0 0 0 0,2 0 2 0 0,-7 0 16 0 0,1 1 0 0 0,-1-1 0 0 0,1 1 1 0 0,0-1-1 0 0,-1 1 0 0 0,1 0 0 0 0,0-1 0 0 0,0 1 1 0 0,-1-1-1 0 0,1 1 0 0 0,0 0 0 0 0,0-1 0 0 0,0 1 1 0 0,0 0-1 0 0,0-1 0 0 0,0 1-16 0 0,-1 3 51 0 0,0-1-15 0 0,-1-1-1 0 0,0 1 0 0 0,1 0 1 0 0,-1-1-1 0 0,-1 1 0 0 0,1-1 1 0 0,0 0-1 0 0,0 1 1 0 0,-1-1-1 0 0,1 0 0 0 0,-2 0-35 0 0,-13 13 283 0 0,-19 20 52 0 0,-12 13-150 0 0,32-33-185 0 0,14-14 1 0 0,0 2 1 0 0,-1-1-1 0 0,1 0 0 0 0,0 0 0 0 0,0 1 0 0 0,0-1 1 0 0,0 1-1 0 0,1 0 0 0 0,-2 2-1 0 0,-13 13 117 0 0,16-17-106 0 0,0 0 0 0 0,0-1 0 0 0,0 1-1 0 0,0-1 1 0 0,0 1 0 0 0,-1-1-1 0 0,1 1 1 0 0,0 0 0 0 0,0-1 0 0 0,0 1-1 0 0,1-1 1 0 0,-1 1 0 0 0,0 0 0 0 0,0-1-1 0 0,0 1 1 0 0,0-1 0 0 0,0 1-1 0 0,1-1 1 0 0,-1 1 0 0 0,0-1 0 0 0,1 1-1 0 0,-1-1 1 0 0,0 1 0 0 0,1-1 0 0 0,-1 1-1 0 0,0-1 1 0 0,1 1 0 0 0,-1-1-1 0 0,1 1 1 0 0,-1-1 0 0 0,1 0 0 0 0,-1 1-11 0 0,17 9 200 0 0,-5-7-186 0 0,1 0-1 0 0,-1 0 1 0 0,1-1 0 0 0,0-1-1 0 0,-1 0 1 0 0,2 0-14 0 0,4 0-118 0 0,49 6-2951 0 0,-47-4-4185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6:0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7368 0 0,'0'0'568'0'0,"0"-1"-374"0"0,0-2 116 0 0,0 2 1183 0 0,0 1 512 0 0,0 0 99 0 0,0 0-222 0 0,0 0-1024 0 0,0 0-450 0 0,0 0-89 0 0,9 8 1069 0 0,-6-2-1101 0 0,0 1 0 0 0,-1 0-1 0 0,1 0 1 0 0,-1 0 0 0 0,-1 0 0 0 0,1 0 0 0 0,-1 1 0 0 0,-1-1 0 0 0,1 0 0 0 0,-1 1 0 0 0,-1-1-287 0 0,2 6 224 0 0,0 1 0 0 0,1 8-224 0 0,1-4 115 0 0,-2 1 0 0 0,0 0 0 0 0,-1 11-115 0 0,1 31 153 0 0,-1-41-59 0 0,3 14-28 0 0,-3-27-376 0 0,0-6-980 0 0,0-1-396 0 0,0 0-68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6:0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13072 0 0,'14'-7'740'0'0,"0"1"1"0"0,10-3-741 0 0,-6 4 487 0 0,40-12 2346 0 0,4 2-2833 0 0,-43 12 526 0 0,-1 0 0 0 0,1 1 0 0 0,0 1 0 0 0,0 0 0 0 0,8 2-526 0 0,-23 0 80 0 0,1 0 0 0 0,-1-1 0 0 0,0 1 0 0 0,0 0 0 0 0,0 1 0 0 0,0-1 0 0 0,0 1-1 0 0,0 0 1 0 0,0 0 0 0 0,-1 0 0 0 0,1 0 0 0 0,-1 1 0 0 0,1 0 0 0 0,-1-1 0 0 0,0 1-1 0 0,0 0 1 0 0,0 0 0 0 0,-1 1 0 0 0,1-1 0 0 0,-1 1 0 0 0,1-1 0 0 0,-1 1 0 0 0,0 1-80 0 0,-1-3 1 0 0,-1-1 0 0 0,1 1 0 0 0,-1-1 0 0 0,0 0 0 0 0,0 1 0 0 0,1-1 0 0 0,-1 1 0 0 0,0-1 0 0 0,-1 1 0 0 0,1-1-1 0 0,2 16 15 0 0,-1-15 0 0 0,-1 0 0 0 0,1 0 0 0 0,-1 0 0 0 0,0 1 0 0 0,0-1 0 0 0,0 0 0 0 0,0 0 0 0 0,0 0 0 0 0,0 0 0 0 0,0 0 0 0 0,-1 1 0 0 0,1-1 0 0 0,-1 0 0 0 0,1 0 0 0 0,-1 0 0 0 0,0 0 0 0 0,0 0 0 0 0,0 0 0 0 0,0-1 0 0 0,0 1 0 0 0,-1 0-15 0 0,-6 15 46 0 0,6-13-37 0 0,-1 0 0 0 0,1 0 0 0 0,-1 0 0 0 0,0-1 0 0 0,0 0 0 0 0,0 1 0 0 0,0-1 0 0 0,-1 0 0 0 0,1 0 0 0 0,-1-1 0 0 0,0 1-9 0 0,-19 17 61 0 0,16-14-23 0 0,0-1-1 0 0,0 1 0 0 0,0-2 1 0 0,-1 1-1 0 0,1-1 0 0 0,-1 0 1 0 0,0 0-1 0 0,0-1 0 0 0,-1-1 1 0 0,0 1-38 0 0,7-2 65 0 0,1-2 7 0 0,1 1-66 0 0,0-1-1 0 0,0 0 1 0 0,0 1-1 0 0,0-1 1 0 0,0 1-1 0 0,0-1 1 0 0,0 1 0 0 0,0-1-1 0 0,0 0 1 0 0,0 1-1 0 0,0-1 1 0 0,0 1-1 0 0,1-1 1 0 0,-1 1 0 0 0,0-1-1 0 0,0 1 1 0 0,1-1-1 0 0,-1 1 1 0 0,0-1-1 0 0,1 1 1 0 0,-1-1 0 0 0,0 1-1 0 0,1-1-5 0 0,2-5 12 0 0,-2 4-8 0 0,0 0 1 0 0,0 0 0 0 0,1 0-1 0 0,-1 0 1 0 0,0 0-1 0 0,1 0 1 0 0,-1 1-1 0 0,1-1 1 0 0,-1 0-1 0 0,1 1 1 0 0,0 0 0 0 0,0-1-5 0 0,13-13-2 0 0,-3 1-138 0 0,1 0-1 0 0,0 1 1 0 0,5-3 140 0 0,10-9-89 0 0,4-4-149 0 0,15-9 238 0 0,-1 2-192 0 0,-27 22 102 0 0,22-12 90 0 0,-29 18-6 0 0,-11 7-31 0 0,-1 3 45 0 0,-1-1-1 0 0,0 1 1 0 0,1-1-1 0 0,-1 1 1 0 0,0-1 0 0 0,0 0-1 0 0,0 1 1 0 0,0-1-1 0 0,0 0 1 0 0,0 0-1 0 0,0 1 1 0 0,0-1 0 0 0,0 0-1 0 0,-1 0-7 0 0,-5 7 18 0 0,-64 95 285 0 0,58-85-271 0 0,8-12-20 0 0,0 1 1 0 0,1 0-1 0 0,0 0 1 0 0,1 0-1 0 0,-3 6-12 0 0,-7 9 0 0 0,11-20 0 0 0,1 0 0 0 0,-1 0 0 0 0,1 1 0 0 0,-1-1 0 0 0,1 0 0 0 0,0 1 0 0 0,0-1 0 0 0,0 1 0 0 0,0-1 0 0 0,1 1 0 0 0,-1-1 0 0 0,1 1 0 0 0,-1 1 0 0 0,-3 18 18 0 0,3-21-16 0 0,1 0 0 0 0,-1 0 0 0 0,1 0 0 0 0,-1 0 0 0 0,1 1 0 0 0,0-1 0 0 0,-1 0 0 0 0,1 0 0 0 0,0 0 1 0 0,0 0-1 0 0,0 1 0 0 0,0-1 0 0 0,0 0 0 0 0,0 0 0 0 0,0 0 0 0 0,0 0 0 0 0,1 0 0 0 0,-1 1 0 0 0,0-1 1 0 0,1 0-1 0 0,-1 0 0 0 0,1 0 0 0 0,-1 0 0 0 0,1 0 0 0 0,-1 0 0 0 0,1 0 0 0 0,0 0 0 0 0,0 0-2 0 0,0 0 9 0 0,0-1-1 0 0,0 1 0 0 0,0 0 0 0 0,0-1 0 0 0,1 1 1 0 0,-1-1-1 0 0,0 1 0 0 0,0-1 0 0 0,1 0 0 0 0,-1 0 1 0 0,0 1-1 0 0,0-1 0 0 0,1 0 0 0 0,-1 0 0 0 0,1 0-8 0 0,1 0 12 0 0,3 0-63 0 0,0 0-1 0 0,-1-1 1 0 0,1 1 0 0 0,0-1 0 0 0,-1-1-1 0 0,0 1 1 0 0,1-1 0 0 0,-1 1 0 0 0,1-2 51 0 0,6-2-1190 0 0,-1 0 1 0 0,0-1 0 0 0,6-5 1189 0 0,-2 0-1910 0 0</inkml:trace>
  <inkml:trace contextRef="#ctx0" brushRef="#br0" timeOffset="387.275">749 26 8752 0 0,'6'-11'936'0'0,"-3"9"-658"0"0,0 1 1 0 0,0-1-1 0 0,0 0 1 0 0,0 1-1 0 0,0 0 1 0 0,0 0-1 0 0,0 0 1 0 0,0 0-1 0 0,1 0 1 0 0,-1 0-1 0 0,2 1-278 0 0,39-1 4946 0 0,-22 2-3741 0 0,-16-1-810 0 0,-1 1 1 0 0,1-1-1 0 0,0 1 0 0 0,-1 0 1 0 0,4 1-396 0 0,-7-1 91 0 0,0-1 1 0 0,0 1-1 0 0,0 0 1 0 0,0 0-1 0 0,0 0 1 0 0,0 0-1 0 0,0 0 0 0 0,0 1 1 0 0,0-1-1 0 0,-1 0 1 0 0,1 1-1 0 0,0 0 1 0 0,-1-1-1 0 0,2 3-91 0 0,-1-2 49 0 0,0 1-1 0 0,-1-1 1 0 0,1 1-1 0 0,-1 0 0 0 0,1 0 1 0 0,-1 0-1 0 0,0 0 1 0 0,0 0-1 0 0,0 0 0 0 0,-1 0 1 0 0,1 0-1 0 0,-1 0 1 0 0,0 0-1 0 0,1 1 0 0 0,-1-1 1 0 0,-1 0-1 0 0,1 0 1 0 0,0 0-1 0 0,-1 0 0 0 0,0 0 1 0 0,1 0-1 0 0,-1 1 1 0 0,0-2-1 0 0,-1 1 0 0 0,1 0 1 0 0,0 0-1 0 0,-1 0 0 0 0,0-1 1 0 0,0 1-1 0 0,0 0 1 0 0,0-1-1 0 0,0 0 0 0 0,0 1 1 0 0,0-1-1 0 0,-1 0 1 0 0,1 0-1 0 0,-1-1 0 0 0,0 1 1 0 0,1 0-1 0 0,-2-1-48 0 0,-19 11 183 0 0,-1-1 0 0 0,-17 4-183 0 0,32-11 21 0 0,-41 15-12 0 0,76-11-69 0 0,9-6-52 0 0,111 5-2326 0 0,-124-7 1108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6:0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5064 0 0,'0'0'232'0'0,"13"-5"32"0"0,6 3 3687 0 0,-1 1 0 0 0,1 1 0 0 0,7 1-3951 0 0,15 0 3305 0 0,-2-3-3478 0 0,4-2 915 0 0,0 2 0 0 0,20 2-742 0 0,-25 0 26 0 0,-23-3-1391 0 0,-7 1-682 0 0,3-1 115 0 0</inkml:trace>
  <inkml:trace contextRef="#ctx0" brushRef="#br0" timeOffset="391.813">187 1 8752 0 0,'0'0'673'0'0,"-5"6"942"0"0,3-4-1236 0 0,1 0 1 0 0,0-1 0 0 0,-1 1 0 0 0,1 0-1 0 0,0 0 1 0 0,0 1 0 0 0,1-1 0 0 0,-1 0-1 0 0,0 0 1 0 0,1 0 0 0 0,-1 0 0 0 0,1 1-1 0 0,0-1 1 0 0,0 0-380 0 0,3 32 967 0 0,0-4 343 0 0,-3-23-1012 0 0,1 1 0 0 0,0-1 0 0 0,0 0 0 0 0,2 2-298 0 0,-2-2 174 0 0,1 0 1 0 0,-1 1 0 0 0,0-1-1 0 0,-1 2-174 0 0,2 25 511 0 0,5 29-511 0 0,-5-46 13 0 0,-2-14-246 0 0,1 0 0 0 0,0 1-1 0 0,0-1 1 0 0,1 0 0 0 0,-1 0-1 0 0,1 0 1 0 0,0 1 233 0 0,-1-3-1725 0 0,-1-1-68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6:0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47 3680 0 0,'0'-14'360'0'0,"-1"13"-311"0"0,1 0 47 0 0,0 1 1 0 0,-1-1-1 0 0,1 0 1 0 0,0 1-1 0 0,0-1 1 0 0,0 1-1 0 0,0-1 1 0 0,-1 1-1 0 0,1-1 1 0 0,0 0-1 0 0,0 1 1 0 0,0-1-1 0 0,0 1 1 0 0,1-1-1 0 0,-1 0 1 0 0,0 1-1 0 0,0-1 1 0 0,0 1 0 0 0,0-1-1 0 0,1 1 1 0 0,-1-1-1 0 0,0 1 1 0 0,0-1-1 0 0,1 0-96 0 0,-1 1 3364 0 0,-2-5-1389 0 0,0 4 2117 0 0,1 0-4002 0 0,0 0 0 0 0,0 0 1 0 0,0 0-1 0 0,-1 0 1 0 0,1 0-1 0 0,0 0 1 0 0,-1 1-1 0 0,1-1 1 0 0,-1 1-1 0 0,1-1 1 0 0,-1 1-1 0 0,1-1 1 0 0,-1 1-1 0 0,1 0 1 0 0,-1 0-1 0 0,1 0 0 0 0,-1 0 1 0 0,0 0-1 0 0,-1 0-90 0 0,-1 1 126 0 0,0 1-1 0 0,0-1 1 0 0,-1 1-1 0 0,1 0 0 0 0,0 0 1 0 0,-1 1-126 0 0,-5 2-52 0 0,-5 2 202 0 0,1 0 0 0 0,1 1 0 0 0,-1 1 0 0 0,1 0 0 0 0,1 1 0 0 0,0 0 0 0 0,0 1 0 0 0,1 0-1 0 0,0 0 1 0 0,1 2 0 0 0,0-1 0 0 0,-4 10-150 0 0,12-20 36 0 0,1 0 0 0 0,0 0 0 0 0,0 0 0 0 0,0 0 0 0 0,0 1 0 0 0,0-1 0 0 0,1 0 0 0 0,-1 1 0 0 0,1-1 0 0 0,0 0 0 0 0,-1 1 0 0 0,1-1 0 0 0,0 0 0 0 0,0 1-1 0 0,0-1 1 0 0,1 0 0 0 0,-1 1 0 0 0,1-1 0 0 0,-1 0 0 0 0,1 1 0 0 0,0-1 0 0 0,0 0 0 0 0,0 0 0 0 0,0 0 0 0 0,0 1 0 0 0,0-1 0 0 0,1 0-36 0 0,1 1 38 0 0,0 0 1 0 0,0 0-1 0 0,0 0 0 0 0,0-1 1 0 0,0 0-1 0 0,0 1 0 0 0,1-1 1 0 0,-1 0-1 0 0,1-1 0 0 0,-1 1 0 0 0,1-1 1 0 0,0 1-1 0 0,-1-1 0 0 0,1 0 1 0 0,0-1-1 0 0,2 1-38 0 0,47 4 212 0 0,0-3 0 0 0,26-3-212 0 0,-19 1 65 0 0,-34 0-937 0 0,-1-1 0 0 0,1-2 0 0 0,7-1 872 0 0,-20 0-1456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6:0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6912 0 0,'0'0'528'0'0,"-8"0"448"0"0,8 1 4629 0 0,18 9-4962 0 0,-10-6-20 0 0,0 1-1 0 0,0-2 1 0 0,0 1-1 0 0,8 2-622 0 0,14 0 523 0 0,-1 0 1 0 0,1-2-1 0 0,0-1 0 0 0,1-2 1 0 0,-1-1-1 0 0,5-1-523 0 0,122-10 791 0 0,33-2-166 0 0,-55 7-490 0 0,-103 5-118 0 0,-14 1-437 0 0,0 0 1 0 0,0 0-1 0 0,12 3 420 0 0,0 1-6302 0 0,-20-2 129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6:0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2304 0 0,'0'0'101'0'0,"0"-1"1"0"0,0 0 536 0 0,0-1 0 0 0,0 0 1 0 0,0 1-1 0 0,0-1 0 0 0,1 0 1 0 0,-1 1-1 0 0,1-1 0 0 0,-1 1 1 0 0,1-1-1 0 0,0 1 0 0 0,0-2-638 0 0,0 1 447 0 0,0 1-1 0 0,1-1 1 0 0,-1 1 0 0 0,0-1-1 0 0,1 1 1 0 0,-1-1-1 0 0,1 1 1 0 0,1-1-447 0 0,2-1 444 0 0,0 0 0 0 0,1 0 0 0 0,0 1 0 0 0,-1 0 1 0 0,4-1-445 0 0,0 0 654 0 0,0 0-290 0 0,1 1 0 0 0,-1 0 1 0 0,1 0-1 0 0,-1 1 0 0 0,1 0 1 0 0,0 0-1 0 0,8 2-364 0 0,1 0 560 0 0,-1 1 0 0 0,0 1 0 0 0,13 5-560 0 0,-27-7 56 0 0,-1 0-1 0 0,1 0 1 0 0,-1 1 0 0 0,1-1-1 0 0,-1 1 1 0 0,0 0-1 0 0,1 0 1 0 0,-1 0 0 0 0,0 1-1 0 0,-1-1 1 0 0,1 1-1 0 0,0-1 1 0 0,-1 1 0 0 0,1 0-1 0 0,1 3-55 0 0,-3-4 24 0 0,0 0 0 0 0,0 0-1 0 0,0 0 1 0 0,0 0 0 0 0,0 0-1 0 0,0 1 1 0 0,-1-1 0 0 0,1 0 0 0 0,-1 1-1 0 0,1-1 1 0 0,-1 0 0 0 0,0 1-1 0 0,0-1 1 0 0,0 0 0 0 0,0 1-1 0 0,0-1 1 0 0,-1 1 0 0 0,1-1-1 0 0,-1 0 1 0 0,0 1 0 0 0,1-1 0 0 0,-1 0-1 0 0,0 0 1 0 0,0 0 0 0 0,-1 0-24 0 0,-3 6 53 0 0,0-1 0 0 0,0-1 0 0 0,-1 1 0 0 0,0-1 0 0 0,0 0 0 0 0,-1 0 0 0 0,0-1 0 0 0,0 1 0 0 0,0-2 0 0 0,-6 4-53 0 0,-16 7 61 0 0,-1-1 0 0 0,-6 1-61 0 0,19-8 10 0 0,-24 10 1 0 0,44-16 41 0 0,9-1-51 0 0,13 0-61 0 0,165-7-152 0 0,-108 3-776 0 0,-29 0-2665 0 0,-34 1 1671 0 0</inkml:trace>
  <inkml:trace contextRef="#ctx0" brushRef="#br0" timeOffset="480.247">816 2 17279 0 0,'-4'-2'1566'0'0,"1"3"-1534"0"0,1-1 0 0 0,-1 1 1 0 0,1-1-1 0 0,-1 1 0 0 0,1 0 1 0 0,0 0-1 0 0,-1 0 0 0 0,1 0 0 0 0,0 1 1 0 0,-1-1-1 0 0,1 1-32 0 0,-26 19 61 0 0,21-16-11 0 0,-1 1 2 0 0,1-1-6 0 0,1 0 0 0 0,0 0 0 0 0,1 1 0 0 0,-1-1 0 0 0,1 1 0 0 0,-1 2-46 0 0,-20 22 274 0 0,21-25-183 0 0,0 1 1 0 0,0-1-1 0 0,0 1 1 0 0,1 0-1 0 0,0 1 1 0 0,-3 5-92 0 0,3-5 62 0 0,3-5-47 0 0,0 0 0 0 0,-1 0 0 0 0,1 0-1 0 0,1 0 1 0 0,-1 0 0 0 0,0 0 0 0 0,0 0-1 0 0,1 0 1 0 0,-1 0 0 0 0,1 0 0 0 0,0 1-1 0 0,-1-1 1 0 0,1 0 0 0 0,0 0 0 0 0,0 0-1 0 0,1 0 1 0 0,-1 1 0 0 0,0-1 0 0 0,1 2-15 0 0,0-4 7 0 0,-1 1 0 0 0,1 0 0 0 0,-1-1 0 0 0,1 1 0 0 0,0-1 0 0 0,-1 1-1 0 0,1 0 1 0 0,0-1 0 0 0,0 0 0 0 0,-1 1 0 0 0,1-1 0 0 0,0 1 0 0 0,0-1 0 0 0,0 0 0 0 0,-1 0 0 0 0,1 1 0 0 0,0-1 0 0 0,0 0 0 0 0,0 0 0 0 0,0 0 0 0 0,0 0-7 0 0,1 0 14 0 0,5 1-8 0 0,-1-1 1 0 0,1 0 0 0 0,0 0-1 0 0,-1-1 1 0 0,1 0 0 0 0,-1 0-1 0 0,1 0 1 0 0,-1-1 0 0 0,1 0-1 0 0,3-2-6 0 0,17-4 45 0 0,26-10-234 0 0,-52 17 178 0 0,0 1-1 0 0,1-1 0 0 0,-1 1 1 0 0,0-1-1 0 0,1 1 0 0 0,-1 0 0 0 0,0 0 1 0 0,1 0-1 0 0,-1 0 0 0 0,1 0 1 0 0,-1 0-1 0 0,1 0 12 0 0,3 0-52 0 0,3 2-105 0 0,3 12 64 0 0,-10-11 90 0 0,0 0 1 0 0,0 0 0 0 0,0 0-1 0 0,0 0 1 0 0,0 0 0 0 0,-1 0-1 0 0,1 3 3 0 0,2 11 111 0 0,2 7 53 0 0,-5-21-149 0 0,1 1 1 0 0,-1 0-1 0 0,1 0 0 0 0,0-1 1 0 0,1 1-1 0 0,-1-1 0 0 0,1 1 0 0 0,-1-1 1 0 0,1 1-1 0 0,0-1 0 0 0,1 2-15 0 0,-1-3 22 0 0,-1 0-1 0 0,1-1 0 0 0,-1 1 1 0 0,1 0-1 0 0,-1-1 0 0 0,1 1 1 0 0,0-1-1 0 0,0 0 0 0 0,0 1 1 0 0,0-1-1 0 0,0 0 0 0 0,0 0 1 0 0,0 0-1 0 0,0-1 0 0 0,0 1 1 0 0,1 0-1 0 0,-1-1 0 0 0,0 1 1 0 0,0-1-1 0 0,1 0 0 0 0,-1 0 1 0 0,0 0-1 0 0,0 0 0 0 0,1 0 1 0 0,-1-1-1 0 0,0 1 0 0 0,1 0 1 0 0,-1-1-1 0 0,0 0 0 0 0,0 1 1 0 0,0-1-1 0 0,0 0 0 0 0,0 0 1 0 0,0-1-1 0 0,0 1 0 0 0,0 0 1 0 0,0-1-1 0 0,0 1 0 0 0,-1-1 1 0 0,2-1-22 0 0,8-7 85 0 0,-2-1 0 0 0,1-1 0 0 0,-1 0 0 0 0,-1 0 0 0 0,0-1 0 0 0,-1 1 1 0 0,0-2-1 0 0,-1 0-85 0 0,5-13 25 0 0,-1 0 1 0 0,-1-1-1 0 0,2-17-25 0 0,-9 36-108 0 0,1-2-425 0 0,-1 0-1 0 0,0 0 1 0 0,-1-3 533 0 0,-1 13-1441 0 0,0 1-3372 0 0,0 0-1443 0 0</inkml:trace>
  <inkml:trace contextRef="#ctx0" brushRef="#br0" timeOffset="894.972">1181 329 18863 0 0,'-8'-1'862'0'0,"6"0"-18"0"0,-10 23-510 0 0,3 13-334 0 0,9-34 1 0 0,0 1 0 0 0,0-1-1 0 0,0 1 1 0 0,0-1 0 0 0,0 0-1 0 0,1 1 1 0 0,-1-1 0 0 0,0 1-1 0 0,0-1 1 0 0,1 1 0 0 0,-1-1-1 0 0,1 0 1 0 0,0 1 0 0 0,-1-1-1 0 0,1 0 1 0 0,0 1-1 0 0,0-1 53 0 0,2 7 75 0 0,-2-6-125 0 0,0 0 0 0 0,0-1 0 0 0,1 1 0 0 0,-1-1 0 0 0,0 1 0 0 0,1-1 0 0 0,-1 0 0 0 0,1 1 0 0 0,0-1 0 0 0,-1 0 0 0 0,1 0-1 0 0,0 0 1 0 0,-1 0 0 0 0,1 0 0 0 0,0-1 0 0 0,0 1 0 0 0,0 0 0 0 0,1-1-3 0 0,1 1 19 0 0,1-1 0 0 0,-1 1 0 0 0,0-1 0 0 0,0-1 0 0 0,0 1 0 0 0,0 0-1 0 0,0-1 1 0 0,0 0 0 0 0,2 0-19 0 0,1-2 81 0 0,1 1 0 0 0,-1-1-1 0 0,1 0 1 0 0,-1-1 0 0 0,0 0 0 0 0,-1 0-1 0 0,1 0 1 0 0,-1-1 0 0 0,6-4-81 0 0,-9 5 6 0 0,0 0 1 0 0,0 0-1 0 0,0 1 0 0 0,0-2 1 0 0,-1 1-1 0 0,0 0 1 0 0,1 0-1 0 0,-1-2-6 0 0,-1 3 17 0 0,0 0 0 0 0,0 0 0 0 0,0 1 0 0 0,-1-1 0 0 0,1 0-1 0 0,-1 0 1 0 0,0 0 0 0 0,0 0 0 0 0,0 0 0 0 0,0 0 0 0 0,0 1 0 0 0,0-1 0 0 0,-1 0 0 0 0,0-2-17 0 0,0 4 0 0 0,0-1 0 0 0,0 0 1 0 0,0 1-1 0 0,0-1 0 0 0,0 0 0 0 0,0 1 1 0 0,0-1-1 0 0,-1 1 0 0 0,1 0 1 0 0,0-1-1 0 0,-1 1 0 0 0,0 0 0 0 0,1 0 1 0 0,-1 0-1 0 0,0 0 0 0 0,1 0 0 0 0,-1 0 1 0 0,0 1-1 0 0,0-1 0 0 0,0 1 1 0 0,1-1-1 0 0,-1 1 0 0 0,0-1 0 0 0,0 1 1 0 0,0 0-1 0 0,0 0 0 0 0,0 0 1 0 0,-2 0-1 0 0,-5 1-201 0 0,0 0 1 0 0,1 0-1 0 0,-1 0 1 0 0,0 1-1 0 0,-7 3 201 0 0,-8 3-880 0 0,-3 1-43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17:0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7 243 18399 0 0,'0'0'422'0'0,"0"0"56"0"0,3 9 473 0 0,-3-5-889 0 0,0 0 1 0 0,0 0-1 0 0,0 0 0 0 0,0 0 1 0 0,-1 0-1 0 0,1 0 1 0 0,-1 0-1 0 0,0 0 0 0 0,-1 1-62 0 0,1-2 69 0 0,0 1 0 0 0,0 0 0 0 0,0-1 0 0 0,1 1 0 0 0,0 0 0 0 0,-1 0 0 0 0,1 0-1 0 0,0 0 1 0 0,1-1-69 0 0,-1 5 78 0 0,1-1 1916 0 0,-1-7-1993 0 0,1 1-1 0 0,-1-1 1 0 0,1 1-1 0 0,-1-1 1 0 0,1 0-1 0 0,-1 1 1 0 0,1-1-1 0 0,-1 0 0 0 0,1 1 1 0 0,0-1-1 0 0,-1 0 1 0 0,1 0-1 0 0,-1 1 1 0 0,1-1-1 0 0,0 0 1 0 0,-1 0-1 0 0,1 0 1 0 0,0 0-1 0 0,-1 0 1 0 0,1 0-1 0 0,0 0 0 0 0,-1 0 1 0 0,1 0-1 0 0,0 0 1 0 0,-1 0-1 0 0,1-1 1 0 0,0 1-1 0 0,-1 0 1 0 0,1 0-1 0 0,-1-1 1 0 0,1 1-1 0 0,0-1 0 0 0,0 1 1 0 0,5-2-106 0 0,-1-1 0 0 0,1 1 0 0 0,-1-1 0 0 0,1 0 0 0 0,-1-1 0 0 0,0 1 0 0 0,0-1 0 0 0,0 0 0 0 0,-1-1 0 0 0,3-2 105 0 0,9-10-452 0 0,-2-1 0 0 0,2-4 452 0 0,-15 20 10 0 0,40-48-10 0 0,-41 50 11 0 0,1-1 0 0 0,-1 1 0 0 0,0-1 0 0 0,1 1 0 0 0,-1-1 0 0 0,0 1 0 0 0,1-1 0 0 0,-1 1 0 0 0,1 0 0 0 0,-1-1 0 0 0,0 1 0 0 0,1-1 0 0 0,-1 1 0 0 0,1 0 0 0 0,0 0 0 0 0,-1-1 0 0 0,1 1 0 0 0,-1 0 0 0 0,1 0 0 0 0,-1-1 0 0 0,1 1 0 0 0,0 0 0 0 0,-1 0 0 0 0,1 0 0 0 0,-1 0 0 0 0,1 0-1 0 0,0 0 1 0 0,-1 0 0 0 0,1 0 0 0 0,-1 0 0 0 0,1 0 0 0 0,-1 1 0 0 0,1-1 0 0 0,0 0 0 0 0,-1 0 0 0 0,1 0 0 0 0,-1 1 0 0 0,1-1 0 0 0,-1 0 0 0 0,1 1 0 0 0,0-1-11 0 0,0 2 74 0 0,1-1 1 0 0,-1 1-1 0 0,0 0 0 0 0,1 0 0 0 0,-1 0 1 0 0,0-1-1 0 0,0 1 0 0 0,0 1-74 0 0,0-2 124 0 0,3 9 26 0 0,0 0 0 0 0,-1 0 0 0 0,0 0 0 0 0,-1 0 0 0 0,1 6-150 0 0,0-2 11 0 0,0 1 0 0 0,5 10-11 0 0,-7-21 15 0 0,1 1 0 0 0,0-1 0 0 0,0 0 0 0 0,1 0 0 0 0,-1 0 0 0 0,1 0 0 0 0,0 0 0 0 0,0-1 0 0 0,0 1 0 0 0,0-1 0 0 0,1 0 0 0 0,-1 0 0 0 0,1 0 0 0 0,1 0-15 0 0,-2-1 91 0 0,0 0 0 0 0,0-1 1 0 0,0 0-1 0 0,0 0 0 0 0,1 0 1 0 0,-1 0-1 0 0,0 0 0 0 0,1-1 1 0 0,-1 0-1 0 0,0 1 0 0 0,1-1 1 0 0,-1 0-1 0 0,1-1 0 0 0,-1 1 1 0 0,0-1-1 0 0,1 1 0 0 0,-1-1 1 0 0,0 0-1 0 0,0 0 0 0 0,3-1-91 0 0,1-1 1 0 0,-1 0 1 0 0,1 0-1 0 0,-1 0 0 0 0,0-1 0 0 0,0 1 1 0 0,0-2-1 0 0,0 1 0 0 0,-1-1 0 0 0,1 1 1 0 0,-1-1-1 0 0,-1-1 0 0 0,1 1 0 0 0,0-2-1 0 0,15-23-306 0 0,-1 0-1 0 0,-1-2 0 0 0,7-19 307 0 0,1-11-1296 0 0,7-29 1296 0 0,-25 77-313 0 0,-7 13 296 0 0,0-1-1 0 0,-1 1 1 0 0,1 0-1 0 0,0 0 1 0 0,-1-1-1 0 0,1 1 1 0 0,0-1-1 0 0,-1 1 1 0 0,0 0 0 0 0,1-1-1 0 0,-1 1 1 0 0,0-2 17 0 0,0 2 204 0 0,0 1 20 0 0,3 20 6 0 0,-6 343 1738 0 0,-2-254-1843 0 0,0-36-130 0 0,1-30 467 0 0,-1 0-1 0 0,-10 39-461 0 0,13-71 84 0 0,-1-1 0 0 0,0 1 0 0 0,0-1 0 0 0,-1 0 0 0 0,0 0 0 0 0,-1 0 1 0 0,0-1-1 0 0,-1 0 0 0 0,0 0 0 0 0,0 0 0 0 0,0-1 0 0 0,-2 1 0 0 0,-4 4-84 0 0,4-7 85 0 0,1 0-1 0 0,-1 0 1 0 0,0-1 0 0 0,-1 0-1 0 0,1 0 1 0 0,-1-1 0 0 0,0 0-1 0 0,0-1 1 0 0,0 0 0 0 0,0 0-1 0 0,-1-1 1 0 0,1 0 0 0 0,-1-1-1 0 0,0 0 1 0 0,1 0 0 0 0,-7-1-85 0 0,15 0 3 0 0,-1 0 1 0 0,1 0-1 0 0,-1 0 1 0 0,1-1-1 0 0,-1 1 0 0 0,1 0 1 0 0,0 0-1 0 0,-1-1 1 0 0,1 1-1 0 0,-1-1 1 0 0,1 0-1 0 0,0 1 1 0 0,0-1-1 0 0,-1 0 0 0 0,1 0 1 0 0,0 1-1 0 0,0-1 1 0 0,0 0-1 0 0,0 0 1 0 0,0 0-1 0 0,0 0 1 0 0,0-1-1 0 0,0 1 0 0 0,0 0 1 0 0,0 0-1 0 0,1-1 1 0 0,-1 1-1 0 0,0 0 1 0 0,1-1-1 0 0,-1 1 1 0 0,1 0-1 0 0,0-1 0 0 0,-1 1 1 0 0,1-1-1 0 0,0 1 1 0 0,0-1-1 0 0,0 1 1 0 0,0-1-1 0 0,0 1-3 0 0,0-4-7 0 0,0 1 0 0 0,1 0 1 0 0,0 0-1 0 0,-1 0 0 0 0,1 0 0 0 0,1-1 0 0 0,-1 1 0 0 0,0 0 0 0 0,1 1 1 0 0,0-1-1 0 0,0 0 0 0 0,0 0 0 0 0,1 0 7 0 0,6-8-121 0 0,2 0-1 0 0,-1 1 1 0 0,1 0-1 0 0,1 0 1 0 0,0 1-1 0 0,0 1 1 0 0,1 0 0 0 0,0 1-1 0 0,0 0 1 0 0,1 1-1 0 0,9-4 122 0 0,129-40-3748 0 0,-86 31-717 0 0,-45 15-2689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6:5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 20183 0 0,'0'0'463'0'0,"3"-6"1102"0"0,2 2-1395 0 0,18-3 206 0 0,1 1 0 0 0,0 0 0 0 0,0 2 1 0 0,1 1-1 0 0,3 1-376 0 0,-24 1-7 0 0,0 1 0 0 0,0-1 0 0 0,0 1 0 0 0,1 1 0 0 0,-1-1 0 0 0,0 0 0 0 0,0 1 0 0 0,0 0 1 0 0,0 0-1 0 0,3 1 7 0 0,-6-1-318 0 0,-1-1-988 0 0,3 6-2258 0 0,-3 1 1718 0 0</inkml:trace>
  <inkml:trace contextRef="#ctx0" brushRef="#br0" timeOffset="1">0 156 2304 0 0,'3'6'200'0'0,"-5"-1"348"0"0,9 6 10124 0 0,-7-9-10337 0 0,0-1 1 0 0,1 0-1 0 0,-1 0 1 0 0,0 0 0 0 0,1 0-1 0 0,-1 0 1 0 0,1 0 0 0 0,0 0-1 0 0,-1 0 1 0 0,1 0 0 0 0,0 0-1 0 0,0 0 1 0 0,0 0 0 0 0,0 0-1 0 0,-1 0 1 0 0,1-1-1 0 0,1 1-335 0 0,0 1 302 0 0,1 0-1 0 0,0-1 0 0 0,0 1 0 0 0,0-1 0 0 0,0 0 1 0 0,3 1-302 0 0,4 0 544 0 0,1 0 0 0 0,-1 0 0 0 0,8 0-544 0 0,9 0 690 0 0,-1-1 1 0 0,0-1 0 0 0,1-1-1 0 0,24-5-690 0 0,-17 1 492 0 0,35 0-492 0 0,-8 1-4557 0 0,-50 2 2532 0 0,-8 2-21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6:5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64 2304 0 0,'0'0'428'0'0,"0"0"956"0"0,0 0 413 0 0,0 0 84 0 0,0 0-107 0 0,0 0-536 0 0,0 0-234 0 0,0 0-48 0 0,0 0-24 0 0,0 0-58 0 0,0 0-30 0 0,0 0-4 0 0,0 0-22 0 0,0 0-89 0 0,0 0-38 0 0,0 8 610 0 0,3 72 623 0 0,-6 172-4 0 0,5-205-1470 0 0,-1-28-323 0 0,0 0-1 0 0,-2 0 1 0 0,-2 17-127 0 0,6 6 229 0 0,-3-40-466 0 0,0 4 451 0 0,0-2-6058 0 0,0-4-1195 0 0</inkml:trace>
  <inkml:trace contextRef="#ctx0" brushRef="#br0" timeOffset="516.771">372 557 3224 0 0,'0'0'143'0'0,"0"0"345"0"0,0 0 1345 0 0,0 0 588 0 0,0 0 119 0 0,0 0-276 0 0,0 0-1237 0 0,0 0-547 0 0,-2 4 87 0 0,0-1 2308 0 0,0-1-2695 0 0,-1 0 1 0 0,1 0-1 0 0,0 0 0 0 0,-1 0 0 0 0,1-1 0 0 0,-1 1 0 0 0,0-1 1 0 0,0 1-1 0 0,1-1 0 0 0,-1 0 0 0 0,0 0 0 0 0,0 0 1 0 0,0-1-1 0 0,0 1 0 0 0,0-1 0 0 0,0 0-180 0 0,-12 1 250 0 0,1 0 0 0 0,-1-2 0 0 0,0 0-250 0 0,-14 0 552 0 0,-90 5 520 0 0,110-7-946 0 0,33-3-180 0 0,95-2 44 0 0,-85 5-30 0 0,23 2 40 0 0,9 0-14 0 0,4-1 132 0 0,1 3-1 0 0,2 4-117 0 0,-51-2 111 0 0,9 0 553 0 0,-72 5-282 0 0,7-5-1643 0 0,-1-1-1 0 0,1-2 1 0 0,-1-2-1 0 0,1-1 1 0 0,-1-1-1 0 0,-15-5 1262 0 0,28 3-2686 0 0</inkml:trace>
  <inkml:trace contextRef="#ctx0" brushRef="#br0" timeOffset="886.72">35 50 8840 0 0,'0'0'400'0'0,"0"0"0"0"0,-2 0-256 0 0,-29-7-12 0 0,30 6 468 0 0,1 1 200 0 0,0 0 37 0 0,0 0 36 0 0,0 0 114 0 0,0 0 49 0 0,0 0 11 0 0,19-3 556 0 0,29-5-608 0 0,0 2 0 0 0,13 1-995 0 0,-35 3 302 0 0,305-15 2241 0 0,-305 18-2240 0 0,21 3-303 0 0,-13 0 10 0 0,-14 2-203 0 0,-16-5 58 0 0,-3 0-58 0 0,-1-1-250 0 0,3 6-2946 0 0,-3 1 1382 0 0</inkml:trace>
  <inkml:trace contextRef="#ctx0" brushRef="#br0" timeOffset="1316.724">842 478 3224 0 0,'19'-5'395'0'0,"-15"0"425"0"0,-3 1 534 0 0,21-28 7359 0 0,-13 21-8054 0 0,-8 9-507 0 0,1 1 1 0 0,-1-1-1 0 0,0 0 1 0 0,1 1-1 0 0,-1-1 0 0 0,0 0 1 0 0,0 0-1 0 0,0 0 1 0 0,0-1-153 0 0,4-6 2262 0 0,-3 8 556 0 0,-3 5-1909 0 0,-9 25-563 0 0,-5 10-116 0 0,-3-3 51 0 0,1 1-1 0 0,-6 21-280 0 0,15-31 120 0 0,2 1-1 0 0,1-1 0 0 0,0 1 1 0 0,2 6-120 0 0,2-27 48 0 0,1-1 1 0 0,0 1 0 0 0,0 0 0 0 0,0-1-1 0 0,1 1 1 0 0,0-1 0 0 0,0 1 0 0 0,1-1-1 0 0,0 1 1 0 0,0-1 0 0 0,0 0 0 0 0,1 0-1 0 0,0 0 1 0 0,2 3-49 0 0,-4-7 24 0 0,1-1-1 0 0,0 1 0 0 0,-1-1 1 0 0,1 1-1 0 0,0-1 1 0 0,0 0-1 0 0,0 1 1 0 0,0-1-1 0 0,0 0 0 0 0,0-1 1 0 0,0 1-1 0 0,0 0 1 0 0,0 0-1 0 0,0-1 0 0 0,1 0 1 0 0,-1 1-1 0 0,0-1 1 0 0,1 0-24 0 0,3 0 49 0 0,0 1 1 0 0,0-2 0 0 0,0 1 0 0 0,0-1-1 0 0,0 0 1 0 0,3-1-50 0 0,3-1 54 0 0,1-2 0 0 0,-1 1 0 0 0,0-2 0 0 0,-1 1 0 0 0,1-2 0 0 0,-1 1 0 0 0,4-5-54 0 0,-9 7-276 0 0,-1 0 0 0 0,1 0 0 0 0,-1-1 0 0 0,0 0 0 0 0,0 0-1 0 0,-1-1 1 0 0,0 1 0 0 0,0-1 0 0 0,0 0 0 0 0,0 0 0 0 0,-1 0 0 0 0,0 0-1 0 0,0-1 1 0 0,0-2 276 0 0,0-8-1802 0 0,-3 2-20 0 0</inkml:trace>
  <inkml:trace contextRef="#ctx0" brushRef="#br0" timeOffset="1749.861">675 505 6912 0 0,'0'0'528'0'0,"0"0"16"0"0,13-5 6460 0 0,-6 3-5945 0 0,0 0 1 0 0,1 0-1 0 0,-1 1 1 0 0,7-1-1060 0 0,13 0 2074 0 0,17 2-2074 0 0,-23 0 681 0 0,97-3 373 0 0,-68 0-7617 0 0,-34 1-517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6:5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47 5064 0 0,'0'-1'54'0'0,"0"1"1"0"0,0-1-1 0 0,0 0 1 0 0,0 1-1 0 0,-1-1 0 0 0,1 1 1 0 0,0-1-1 0 0,0 1 1 0 0,0-1-1 0 0,-1 1 0 0 0,1-1 1 0 0,0 1-1 0 0,-1 0 1 0 0,1-1-1 0 0,0 1 0 0 0,-1-1-54 0 0,1 1 572 0 0,-1 0-1 0 0,1-1 0 0 0,-1 1 0 0 0,1 0 0 0 0,-1 0 0 0 0,0-1 0 0 0,1 1 0 0 0,-1 0 0 0 0,1 0 0 0 0,-1 0 0 0 0,0 0 0 0 0,1 0 0 0 0,-1 0 0 0 0,1 0 0 0 0,-1 0 0 0 0,0 0 0 0 0,1 0 0 0 0,-1 0 0 0 0,1 0 0 0 0,-1 0 0 0 0,0 1-571 0 0,-1 5 5521 0 0,2 3-7283 0 0,0 38 2820 0 0,-14 40-344 0 0,7-50-284 0 0,1 1-1 0 0,2 0 1 0 0,2 7-430 0 0,-5 53 267 0 0,6-58-233 0 0,0-22-12 0 0,1 0 1 0 0,1 0-1 0 0,0 0 1 0 0,1 0-1 0 0,3 8-22 0 0,-4-20-619 0 0,0 0 0 0 0,0 0 0 0 0,-1 0-1 0 0,1 1 1 0 0,-1-1 0 0 0,-1 0 0 0 0,1 1 619 0 0,-1-5-5303 0 0,1-2-1411 0 0</inkml:trace>
  <inkml:trace contextRef="#ctx0" brushRef="#br0" timeOffset="389.599">142 658 4144 0 0,'0'0'319'0'0,"0"0"170"0"0,0 0 1496 0 0,11-9 7208 0 0,6 4-8302 0 0,1 1-1 0 0,0 1 0 0 0,0 0 1 0 0,0 1-1 0 0,0 1 1 0 0,10 1-891 0 0,39-3 1606 0 0,-39 1-1125 0 0,23 2-481 0 0,-21 1 458 0 0,15-3-458 0 0,-24 3-399 0 0,8-2-1143 0 0,-28 1 1182 0 0,0 0-1 0 0,1 0 1 0 0,-1-1-1 0 0,0 1 1 0 0,0 0 0 0 0,0-1-1 0 0,0 1 1 0 0,0-1-1 0 0,0 1 1 0 0,0-1-1 0 0,0 0 1 0 0,0 0-1 0 0,0 1 361 0 0,2-6-1983 0 0</inkml:trace>
  <inkml:trace contextRef="#ctx0" brushRef="#br0" timeOffset="744.865">0 68 14544 0 0,'3'-5'1313'0'0,"-2"3"-1226"0"0,0 0 0 0 0,0 0 0 0 0,0 0 0 0 0,0 1 0 0 0,0-1 0 0 0,0 0 0 0 0,0 1 0 0 0,1-1 0 0 0,-1 1 0 0 0,1-1 0 0 0,-1 1 0 0 0,1-1 0 0 0,-1 1 0 0 0,1 0 0 0 0,0 0 0 0 0,-1 0 0 0 0,1 0-87 0 0,5-2 355 0 0,-1 1 0 0 0,1-1 1 0 0,0 1-1 0 0,1 0-355 0 0,8-3 474 0 0,-1 1 45 0 0,1 0 0 0 0,0 1 0 0 0,-1 0-1 0 0,15 0-518 0 0,64 1 588 0 0,-78 2-795 0 0,43 1-793 0 0,1 3 0 0 0,8 3 1000 0 0,-49-4-2245 0 0,1-1-1 0 0,-1-1 0 0 0,1-1 2246 0 0,9-1-2502 0 0</inkml:trace>
  <inkml:trace contextRef="#ctx0" brushRef="#br0" timeOffset="1175.381">798 512 3680 0 0,'-9'4'-315'0'0,"-6"9"4937"0"0,-3 12 4194 0 0,16-21-8689 0 0,0-1 0 0 0,0 1-1 0 0,0-1 1 0 0,0 1-1 0 0,1-1 1 0 0,-1 1-1 0 0,1 0 1 0 0,0 0-1 0 0,0 1-126 0 0,-3 16 1223 0 0,3-17-1082 0 0,-1 0-1 0 0,2 0 0 0 0,-1 0 0 0 0,0 0 0 0 0,1 0 0 0 0,0 0 1 0 0,0 0-1 0 0,0 0 0 0 0,1 0 0 0 0,-1 0 0 0 0,1 0 0 0 0,0 1-140 0 0,0-1 21 0 0,0 0-1 0 0,1 0 1 0 0,-1 0-1 0 0,1 0 1 0 0,0 0-1 0 0,1 0 0 0 0,-1 0 1 0 0,1 0-1 0 0,-1-1 1 0 0,1 1-1 0 0,3 2-20 0 0,-4-5 41 0 0,0 1 1 0 0,0-1-1 0 0,0 0 0 0 0,0 0 0 0 0,0 0 1 0 0,0 0-1 0 0,0 0 0 0 0,1 0 0 0 0,-1-1 1 0 0,0 1-1 0 0,1-1 0 0 0,-1 1 0 0 0,0-1 1 0 0,1 0-1 0 0,-1 0 0 0 0,0 0 0 0 0,1 0 0 0 0,-1-1 1 0 0,0 1-1 0 0,1-1 0 0 0,-1 1 0 0 0,0-1 1 0 0,2 0-42 0 0,5-4 58 0 0,1 0-1 0 0,-1 0 1 0 0,0-1 0 0 0,0 0 0 0 0,0 0 0 0 0,-1-1 0 0 0,0 0 0 0 0,-1-1-1 0 0,1 1 1 0 0,4-8-58 0 0,-9 10 22 0 0,0 0-1 0 0,0 0 1 0 0,-1 0-1 0 0,1 0 1 0 0,-1 0-1 0 0,0-1-21 0 0,-1 4 1 0 0,0 0 0 0 0,0-1-1 0 0,-1 1 1 0 0,1-1 0 0 0,-1 1 0 0 0,1-1-1 0 0,-1 0 1 0 0,0 1 0 0 0,0-1 0 0 0,0 1-1 0 0,0-1 1 0 0,0 1 0 0 0,-1-3-1 0 0,-3-8 32 0 0,3 12-28 0 0,1-1 0 0 0,0 1 0 0 0,-1-1 0 0 0,1 1 0 0 0,-1 0 0 0 0,1-1 0 0 0,-1 1 1 0 0,0 0-1 0 0,0 0 0 0 0,1-1 0 0 0,-1 1 0 0 0,0 0 0 0 0,0 0 0 0 0,0 0 0 0 0,0 0 0 0 0,-1 0 0 0 0,1 0 0 0 0,0 0 0 0 0,0 1 0 0 0,0-1 0 0 0,-1 0-4 0 0,-3-2-10 0 0,-1 1-1 0 0,1-1 1 0 0,-1 1-1 0 0,0 1 1 0 0,0-1-1 0 0,0 1 0 0 0,0 0 1 0 0,0 0-1 0 0,0 1 1 0 0,0-1-1 0 0,-4 2 11 0 0,-6 0-41 0 0,1 1 0 0 0,0 0 0 0 0,-1 2 0 0 0,0 0 41 0 0,14-3-134 0 0,-1-1 0 0 0,0 1 0 0 0,1 0 0 0 0,-1 0 0 0 0,1 1 0 0 0,-1-1 0 0 0,1 0 0 0 0,0 1 0 0 0,0-1 0 0 0,-1 1 0 0 0,1 0 0 0 0,0 0 0 0 0,1 0 0 0 0,-1 0 0 0 0,0 0 0 0 0,0 0 0 0 0,1 1 0 0 0,-1-1 0 0 0,0 2 134 0 0,2-3-1243 0 0,0 0-1021 0 0,2 4-3898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1T08:28:46.48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1,'2'3,"0"1,0 1,0-2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7:25.23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12708 1562 6448 0 0,'1'-5'585'0'0,"1"-1"-485"0"0,-2 6 116 0 0,0 0-1 0 0,0 0 1 0 0,0-1 0 0 0,0 1-1 0 0,0 0 1 0 0,0 0-1 0 0,0 0 1 0 0,0 0 0 0 0,0-1-1 0 0,0 1 1 0 0,0 0-1 0 0,0 0 1 0 0,0 0 0 0 0,0 0-1 0 0,1 0 1 0 0,-1-1-1 0 0,0 1 1 0 0,0 0 0 0 0,0 0-1 0 0,0 0 1 0 0,0 0-1 0 0,0 0 1 0 0,0 0 0 0 0,0-1-1 0 0,0 1 1 0 0,1 0 0 0 0,-1 0-1 0 0,0 0 1 0 0,0 0-1 0 0,0 0 1 0 0,0 0 0 0 0,0 0-1 0 0,1 0 1 0 0,-1 0-1 0 0,0 0 1 0 0,0 0 0 0 0,0 0-1 0 0,0 0 1 0 0,1 0-1 0 0,-1 0 1 0 0,0 0 0 0 0,0 0-1 0 0,0 0 1 0 0,0 0-1 0 0,0 0 1 0 0,1 0 0 0 0,-1 0-1 0 0,0 0 1 0 0,0 0-1 0 0,0 0 1 0 0,0 0 0 0 0,0 0-1 0 0,1 0-215 0 0,4 10 1943 0 0,2 17-2447 0 0,1 29 1485 0 0,10 116-194 0 0,-12-93-717 0 0,-3 20 1447 0 0,-3-93-1578 0 0,1 0-1 0 0,-1 1 1 0 0,1-1 0 0 0,0 0-1 0 0,1 0 1 0 0,0 0 0 0 0,0 0-1 0 0,1 1 62 0 0,-2-6 1 0 0,-1 0-1 0 0,1 0 1 0 0,0 0-1 0 0,0-1 1 0 0,-1 1-1 0 0,1-1 1 0 0,0 1 0 0 0,0 0-1 0 0,0-1 1 0 0,0 1-1 0 0,0-1 1 0 0,0 0-1 0 0,0 1 1 0 0,0-1-1 0 0,0 0 1 0 0,0 0-1 0 0,0 1 1 0 0,0-1-1 0 0,1 0 1 0 0,-1 0-1 0 0,0 0 1 0 0,0 0 0 0 0,0-1-1 0 0,26-3 395 0 0,-24 4-404 0 0,54-17 428 0 0,-7 6-23 0 0,-39 8-341 0 0,0 0 0 0 0,0 1 1 0 0,0 0-1 0 0,0 1 0 0 0,0 0 1 0 0,0 1-1 0 0,0 0 0 0 0,7 1-55 0 0,7 3 189 0 0,-14-3-68 0 0,0 1 1 0 0,0 0 0 0 0,0 0-1 0 0,0 2 1 0 0,0-1 0 0 0,-1 1-1 0 0,6 3-121 0 0,0 1-407 0 0,-13-7 197 0 0,0 0-1 0 0,1 0 0 0 0,-1 1 1 0 0,0 0-1 0 0,0 0 1 0 0,0 0-1 0 0,-1 0 0 0 0,2 0 211 0 0,1-2-3525 0 0,2 0 1494 0 0</inkml:trace>
  <inkml:trace contextRef="#ctx0" brushRef="#br0" timeOffset="1572.984">14006 1426 2760 0 0,'-4'0'248'0'0,"-3"0"923"0"0,1-1 0 0 0,0 0 0 0 0,-1-1-1 0 0,1 0 1 0 0,0 0 0 0 0,0 0 0 0 0,0 0 0 0 0,0-1 0 0 0,0 0 0 0 0,0 0 0 0 0,-2-3-1171 0 0,8 6 815 0 0,0-4 50 0 0,0 3-785 0 0,0 0-1 0 0,-1 0 1 0 0,2 0 0 0 0,-1 0-1 0 0,0 1 1 0 0,0-1 0 0 0,0 0-1 0 0,0 0 1 0 0,0 0 0 0 0,1 0-1 0 0,-1 1 1 0 0,0-1 0 0 0,1 0-1 0 0,-1 0 1 0 0,1 0 0 0 0,-1 1-1 0 0,1-1 1 0 0,-1 0 0 0 0,1 1-1 0 0,-1-1 1 0 0,1 0 0 0 0,0 1-80 0 0,4-6 316 0 0,-3 4-184 0 0,-1-1 0 0 0,1 1 0 0 0,0 0 1 0 0,1 0-1 0 0,-1 0 0 0 0,0 1 0 0 0,1-1 0 0 0,1-1-132 0 0,25-19 745 0 0,-25 20-754 0 0,-2 0 12 0 0,0 1 1 0 0,0-1-1 0 0,0 1 0 0 0,0 0 0 0 0,1 0 0 0 0,-1 0 0 0 0,0 0 0 0 0,0 0 0 0 0,1 1 0 0 0,-1-1 1 0 0,0 1-1 0 0,1-1 0 0 0,-1 1 0 0 0,1 0 0 0 0,-1 0 0 0 0,1 0 0 0 0,-1 0 0 0 0,0 0 1 0 0,1 1-1 0 0,1 0-3 0 0,2-1 22 0 0,-5 0 37 0 0,16 2 114 0 0,-16-1-238 0 0,-1-1-18 0 0,0 0 29 0 0,3-1 135 0 0,8 7 208 0 0,-10-6-198 0 0,1 0-23 0 0,6 0-55 0 0,-3 0-1 0 0,0 1 69 0 0,-4-1-70 0 0,0 0-1 0 0,0 0 0 0 0,0 0 1 0 0,0 0-1 0 0,0 0 0 0 0,0 0 1 0 0,0 0-1 0 0,0-1 0 0 0,0 1 0 0 0,0 0 1 0 0,0-1-1 0 0,0 1 0 0 0,0-1 1 0 0,1 0-11 0 0,0 1 80 0 0,-1 0-76 0 0,0-1 1 0 0,0 1-1 0 0,0 0 1 0 0,0 0-1 0 0,0 0 1 0 0,0 0 0 0 0,0 0-1 0 0,0 0 1 0 0,0 1-1 0 0,0-1 1 0 0,0 0-1 0 0,0 0 1 0 0,-1 1-1 0 0,2-1-4 0 0,8 2 57 0 0,-8-2-21 0 0,-1 0 0 0 0,1 1 0 0 0,-1-1 0 0 0,1 0 0 0 0,-1 0 0 0 0,1 1 0 0 0,-1-1 0 0 0,0 1 0 0 0,1-1 0 0 0,-1 1 0 0 0,0 0 0 0 0,1 0 0 0 0,-1-1 0 0 0,0 1 0 0 0,0 0 0 0 0,0 0 0 0 0,0 0 0 0 0,0 0 0 0 0,1 1-36 0 0,1 1-299 0 0,-1-1 286 0 0,-1-1 0 0 0,1 1 0 0 0,-1 0-1 0 0,1 0 1 0 0,-1 0 0 0 0,0-1 0 0 0,0 1 0 0 0,0 0 0 0 0,0 1-1 0 0,0-1 1 0 0,0 0 0 0 0,-1 0 0 0 0,1 0 0 0 0,-1 0 0 0 0,1 1 0 0 0,-1-1 13 0 0,1 2-21 0 0,4 18 30 0 0,-3-17 49 0 0,-1 0 0 0 0,0 0 1 0 0,0 1-1 0 0,0-1 0 0 0,-1 0 1 0 0,0 0-1 0 0,0 0 1 0 0,0 1-1 0 0,0-1 0 0 0,-1 1-58 0 0,1-4 43 0 0,-1 2-64 0 0,0 1 0 0 0,0-1-1 0 0,0 0 1 0 0,-1 1 0 0 0,1-1 0 0 0,-1 0 0 0 0,0 0-1 0 0,0 0 1 0 0,0 0 0 0 0,-2 2 21 0 0,-30 39 315 0 0,26-37-407 0 0,4-3 79 0 0,0 0-1 0 0,-1 0 1 0 0,0-1-1 0 0,0 0 1 0 0,-1 1 13 0 0,1 2 44 0 0,4-6-36 0 0,1 0 0 0 0,-1 0 1 0 0,0 0-1 0 0,1 0 0 0 0,-1 0 0 0 0,0 0 0 0 0,0 0 0 0 0,1 0 0 0 0,-1 0 0 0 0,0 0 0 0 0,0 0 0 0 0,0 0 0 0 0,0-1 0 0 0,0 1 0 0 0,0-1 0 0 0,0 1 0 0 0,-1 0 0 0 0,1-1 0 0 0,0 0 0 0 0,0 1-8 0 0,0-1 5 0 0,-6-2 54 0 0,6 1 5 0 0,1 0-10 0 0,0-3-58 0 0,0 2-35 0 0,0 0 50 0 0,8-8 10 0 0,-1 1-43 0 0,0-2 0 0 0,-1 1-1 0 0,2-6 23 0 0,-4 6 0 0 0,-2 6 0 0 0,0 0 0 0 0,0 0 0 0 0,0 0 0 0 0,1 0 0 0 0,-1 0 0 0 0,3-3 0 0 0,15-15 0 0 0,-16 17 0 0 0,0 0 0 0 0,0 0 0 0 0,0 0 0 0 0,1 1 0 0 0,0 0 0 0 0,1-1 0 0 0,128-79 67 0 0,-89 63-81 0 0,-21 12-39 0 0,-42 18 53 0 0,1 0 0 0 0,-1 2 0 0 0,2 0 0 0 0,-7 6 0 0 0,15-11 0 0 0,0 1 0 0 0,0 1 0 0 0,1-1 0 0 0,0 1 0 0 0,1 0 0 0 0,-1 1 0 0 0,2-1 0 0 0,-1 1 0 0 0,0 2 0 0 0,4-7 0 0 0,1 0 0 0 0,-1 0 0 0 0,1 0 0 0 0,0 0 0 0 0,0 0 0 0 0,0 0 0 0 0,1 0 0 0 0,-1 0 0 0 0,1 0 0 0 0,0 0 0 0 0,0 0 0 0 0,0 0 0 0 0,1 1 0 0 0,-1-1 0 0 0,1-3 0 0 0,-1 0 0 0 0,0 1 0 0 0,1-1 0 0 0,-1 0 0 0 0,1 0 0 0 0,0 0 0 0 0,-1 1 0 0 0,1-1 0 0 0,0 0 0 0 0,0 0 0 0 0,0 0 0 0 0,0 0 0 0 0,0 0 0 0 0,0 0 0 0 0,0 0 0 0 0,0-1 0 0 0,0 1 0 0 0,0 0 0 0 0,0 0 0 0 0,0-1 0 0 0,0 1 0 0 0,1-1 0 0 0,-1 1 0 0 0,0-1 0 0 0,2 1 0 0 0,2 1 0 0 0,5 1 5 0 0,-1 1 0 0 0,1-2 0 0 0,0 1-1 0 0,0-1 1 0 0,0-1 0 0 0,0 1 0 0 0,0-2 0 0 0,5 0-5 0 0,14 0-238 0 0,-1-3 1 0 0,11-2 237 0 0,-32 4-598 0 0,0 0-1 0 0,0-1 0 0 0,0 0 1 0 0,2-2 598 0 0,9-2-7505 0 0</inkml:trace>
  <inkml:trace contextRef="#ctx0" brushRef="#br0" timeOffset="2515.458">13620 2007 2760 0 0,'-53'2'3321'0'0,"9"1"3704"0"0,40-3-3452 0 0,249-14-1946 0 0,-65 1-135 0 0,-49 10 35 0 0,116-8-1373 0 0,-139 5-22 0 0,41-5 6 0 0,127-21-360 0 0,243-6 1094 0 0,-237 35-348 0 0,-263 3-821 0 0,99-5 254 0 0,-111 5 43 0 0,-2-3-10 0 0,-4 3-73 0 0,-1 0-128 0 0,0 0-29 0 0,0 0 0 0 0,0 0-177 0 0,0 0-744 0 0,-8 0-2788 0 0,1 3-2171 0 0</inkml:trace>
  <inkml:trace contextRef="#ctx0" brushRef="#br0" timeOffset="3923.962">13852 2271 15664 0 0,'0'0'356'0'0,"0"0"49"0"0,0 0 21 0 0,0 0-42 0 0,2 0-250 0 0,5 0-49 0 0,-6 0 280 0 0,0 0-259 0 0,-1 0 0 0 0,1 0-1 0 0,-1 1 1 0 0,1-1-1 0 0,-1 0 1 0 0,1 1-1 0 0,-1-1 1 0 0,0 0-1 0 0,1 1 1 0 0,-1-1-1 0 0,1 1 1 0 0,-1-1 0 0 0,0 0-1 0 0,0 1 1 0 0,1-1-1 0 0,-1 1 1 0 0,0-1-1 0 0,0 1 1 0 0,1 0-1 0 0,-1-1 1 0 0,0 1 0 0 0,0-1-106 0 0,5 17 810 0 0,-3-11-387 0 0,1 1-244 0 0,0 1 0 0 0,-1-1-1 0 0,0 1 1 0 0,0 0 0 0 0,-1-1-1 0 0,0 1 1 0 0,0 0 0 0 0,-1 0-1 0 0,0 0 1 0 0,0 0 0 0 0,-1-1-1 0 0,-1 5-178 0 0,0 4 4 0 0,0 0 0 0 0,0 12-4 0 0,0-1 228 0 0,1-2-249 0 0,0-1 0 0 0,2 0-1 0 0,2 16 22 0 0,-3-35 117 0 0,0 1 1 0 0,0-1-1 0 0,-1 1 0 0 0,1-1 0 0 0,-2 2-117 0 0,-1 21 442 0 0,3-23-514 0 0,1-1 0 0 0,-1 1 0 0 0,1-1 0 0 0,0 1-1 0 0,0-1 1 0 0,0 0 0 0 0,1 1 0 0 0,0-1 72 0 0,-2-3-263 0 0,0-1-307 0 0,0 0-1288 0 0,0 0-559 0 0,0 0-114 0 0</inkml:trace>
  <inkml:trace contextRef="#ctx0" brushRef="#br0" timeOffset="4377.653">14046 2509 13472 0 0,'0'0'306'0'0,"14"-4"856"0"0,23-3 218 0 0,0 1 0 0 0,0 3 0 0 0,15 0-1380 0 0,50-5 2214 0 0,-69 5-2183 0 0,1 0 0 0 0,-1 3 0 0 0,0 0 0 0 0,6 3-31 0 0,-33-2-345 0 0,1-1-1 0 0,-1 1 1 0 0,0-1 0 0 0,1-1-1 0 0,-1 1 1 0 0,1-1 0 0 0,1-1 345 0 0,-7 1-1852 0 0,-1 1-89 0 0,-2-2-11 0 0</inkml:trace>
  <inkml:trace contextRef="#ctx0" brushRef="#br0" timeOffset="4753.157">14260 2311 15320 0 0,'0'0'348'0'0,"0"0"49"0"0,0 0 20 0 0,0 0-45 0 0,0 9-227 0 0,-3 26 1453 0 0,2 0 0 0 0,1 0 0 0 0,2 0 0 0 0,3 9-1598 0 0,-5-43-5 0 0,1 20-147 0 0,-1 1 0 0 0,-1 0 1 0 0,-1 2 151 0 0,0-3 213 0 0,1 1 1 0 0,1 17-214 0 0,0-34-332 0 0,1-1-1 0 0,0 0 1 0 0,-1 0 0 0 0,1 0 0 0 0,1 0-1 0 0,-1 0 333 0 0,6 6-6455 0 0,-2-7 18 0 0</inkml:trace>
  <inkml:trace contextRef="#ctx0" brushRef="#br0" timeOffset="5209.665">14715 2371 13824 0 0,'1'-1'629'0'0,"3"-4"-419"0"0,1-1 1 0 0,0 1-1 0 0,1 1 1 0 0,-1-1-1 0 0,1 1 0 0 0,0 0 1 0 0,0 0-1 0 0,0 1 1 0 0,1-1-1 0 0,-1 1 0 0 0,3 0-210 0 0,18-11 1407 0 0,-20 10-995 0 0,0 0 0 0 0,1 1 1 0 0,-1 0-1 0 0,1 0 0 0 0,0 0 0 0 0,0 1 0 0 0,2 0-412 0 0,-6 1-24 0 0,8-1 435 0 0,0 1 1 0 0,0 0-1 0 0,0 1 0 0 0,0 0 1 0 0,0 0-1 0 0,7 2-411 0 0,-15-1-12 0 0,1 0 0 0 0,-1 1 0 0 0,0-1 0 0 0,0 0 0 0 0,0 1-1 0 0,0 0 1 0 0,0 0 0 0 0,0 0 0 0 0,-1 1 0 0 0,1-1 0 0 0,-1 1 0 0 0,1 0-1 0 0,-1 0 1 0 0,1 1 12 0 0,-2-1 5 0 0,0 0 0 0 0,0-1 0 0 0,0 1 0 0 0,0 0-1 0 0,-1 0 1 0 0,1 1 0 0 0,-1-1 0 0 0,0 0 0 0 0,0 0 0 0 0,0 1 0 0 0,0-1-1 0 0,-1 0 1 0 0,1 1 0 0 0,-1-1 0 0 0,0 1 0 0 0,0-1 0 0 0,0 1 0 0 0,-1 2-5 0 0,-1 7 6 0 0,-1-1 1 0 0,0 1 0 0 0,-1-1 0 0 0,-1 0 0 0 0,0 0-1 0 0,0-1 1 0 0,-1 0 0 0 0,-1 0 0 0 0,0 0-1 0 0,0 0 1 0 0,-5 3-7 0 0,-4 8 0 0 0,11-15 0 0 0,0 0 0 0 0,-1 0 0 0 0,0 0 0 0 0,0-1 0 0 0,0 0 0 0 0,-1 0 0 0 0,-1 1 0 0 0,-13 9 0 0 0,16-11 0 0 0,0-1 0 0 0,-1 0 0 0 0,1 0 0 0 0,-1 0 0 0 0,0-1 0 0 0,-1 1 0 0 0,-8 3 38 0 0,14-6 148 0 0,1-1 38 0 0,0 0 0 0 0,0 0-60 0 0,0 0-252 0 0,10-12-493 0 0,31-23 785 0 0,-1-1 0 0 0,15-21-204 0 0,23-22-645 0 0,-75 76 639 0 0,19-18-195 0 0,0 2 0 0 0,2 0-1 0 0,6-3 202 0 0,1 1-62 0 0,-17 11 306 0 0,0 1 1 0 0,1 1 0 0 0,11-6-245 0 0,-25 14 0 0 0,-7 2 0 0 0,-12 6 0 0 0,0 5 0 0 0,1 0 0 0 0,0 1 0 0 0,1 0 0 0 0,0 2 0 0 0,1 0 0 0 0,1 0 0 0 0,1 1 0 0 0,-5 9 0 0 0,13-19 0 0 0,1 0 0 0 0,0 1 0 0 0,1 0 0 0 0,-1 0 0 0 0,2 0 0 0 0,-1 0 0 0 0,1 0 0 0 0,0 0 0 0 0,0 4 0 0 0,2-9 0 0 0,0 0 0 0 0,0 0 0 0 0,0 0 0 0 0,0 0 0 0 0,0 0 0 0 0,1 1 0 0 0,-1-1 0 0 0,1 0 0 0 0,0 0 0 0 0,0 0 0 0 0,0 0 0 0 0,1 0 0 0 0,-1-1 0 0 0,0 0 0 0 0,0 0 0 0 0,1-1 0 0 0,-1 1 0 0 0,0 0 0 0 0,1-1 0 0 0,0 1 0 0 0,-1-1 0 0 0,1 0 0 0 0,0 1 0 0 0,0-1 0 0 0,0 0 0 0 0,0 0 0 0 0,0 0 0 0 0,0 0 0 0 0,0 0 0 0 0,0-1 0 0 0,1 1 0 0 0,5 1-26 0 0,-1-1-1 0 0,1 0 1 0 0,-1-1-1 0 0,1 0 0 0 0,-1 0 1 0 0,1 0-1 0 0,0-1 1 0 0,-1 0-1 0 0,0-1 0 0 0,1 1 1 0 0,3-3 26 0 0,29-11-3114 0 0,-20 7-4215 0 0</inkml:trace>
  <inkml:trace contextRef="#ctx0" brushRef="#br0" timeOffset="5641.123">15488 2173 12672 0 0,'0'0'578'0'0,"9"-5"212"0"0,-4 2-542 0 0,0 1 1 0 0,0 0 0 0 0,0 0 0 0 0,0 0 0 0 0,0 1 0 0 0,0 0 0 0 0,0 0 0 0 0,1 0 0 0 0,-1 1 0 0 0,2-1-249 0 0,-5 1 58 0 0,3-1 175 0 0,-1 1-1 0 0,1-1 0 0 0,0 1 0 0 0,-1 0 1 0 0,1 1-1 0 0,-1-1 0 0 0,1 1 0 0 0,-1 0 0 0 0,1 0 1 0 0,-1 0-1 0 0,0 1 0 0 0,1-1 0 0 0,-1 1 0 0 0,0 0 1 0 0,0 0-1 0 0,0 1 0 0 0,0-1 0 0 0,-1 1 0 0 0,2 0-232 0 0,-4-1 34 0 0,0-1 0 0 0,-1 0 0 0 0,1 0 0 0 0,0 0 0 0 0,0 1 0 0 0,-1-1 0 0 0,1 0 0 0 0,-1 1 0 0 0,1-1 0 0 0,-1 0-1 0 0,0 1 1 0 0,1-1 0 0 0,-1 1 0 0 0,0-1 0 0 0,0 1 0 0 0,0-1 0 0 0,0 0 0 0 0,0 1 0 0 0,0-1 0 0 0,-1 1 0 0 0,1-1 0 0 0,0 1-1 0 0,-1-1 1 0 0,1 0-34 0 0,-1 2 30 0 0,0 0 0 0 0,0 0 0 0 0,0 0 0 0 0,0-1 0 0 0,-1 1 0 0 0,1 0 0 0 0,-1-1 0 0 0,0 1 0 0 0,0-1 0 0 0,0 0 0 0 0,0 1-30 0 0,-75 57 864 0 0,56-39-424 0 0,36-9-128 0 0,3-8-238 0 0,0 0 0 0 0,1 0 0 0 0,-1-2 0 0 0,0 0 0 0 0,1-1-1 0 0,6-1-73 0 0,30 2-979 0 0,-46-2 492 0 0,0 0-1 0 0,-1 0 1 0 0,1-1-1 0 0,4-1 488 0 0,-1 0-394 0 0,20-2-822 0 0</inkml:trace>
  <inkml:trace contextRef="#ctx0" brushRef="#br0" timeOffset="8734.525">428 4719 2760 0 0,'-2'1'220'0'0,"1"1"0"0"0,0-1 0 0 0,-1 1 1 0 0,1-1-1 0 0,-1 0 0 0 0,1 1 0 0 0,-1-1 0 0 0,0 0 0 0 0,1 0 0 0 0,-1 0 1 0 0,0 0-1 0 0,0-1 0 0 0,0 1 0 0 0,1 0 0 0 0,-1-1 0 0 0,-2 1-220 0 0,-1 0 1408 0 0,-1-1-1 0 0,0 1 1 0 0,0-1-1 0 0,-3-1-1407 0 0,-1 1 1190 0 0,9 0-602 0 0,-23-2 6284 0 0,125-2-5747 0 0,-72 3-1204 0 0,0-2-1 0 0,1-1 80 0 0,-1 1 0 0 0,0 0-1 0 0,1 2 1 0 0,45-3 1791 0 0,41-9-2582 0 0,-95 11 957 0 0,0 0-1 0 0,2 1-165 0 0,-12 0 483 0 0,-7-1-2342 0 0,-5 1-6422 0 0,-4-1 3168 0 0</inkml:trace>
  <inkml:trace contextRef="#ctx0" brushRef="#br0" timeOffset="9059.629">609 4591 8552 0 0,'0'0'389'0'0,"0"0"-6"0"0,0 0-114 0 0,0 0 418 0 0,-4-2 757 0 0,1 1 3914 0 0,3 1-5271 0 0,0 0 0 0 0,0 0 1 0 0,-1 0-1 0 0,1 0 0 0 0,0 0 0 0 0,0 0 0 0 0,0 0 1 0 0,-1 0-1 0 0,1 0 0 0 0,0 0 0 0 0,0 0 0 0 0,0 0 0 0 0,0 0 1 0 0,-1 1-1 0 0,1-1 0 0 0,0 0 0 0 0,0 0 0 0 0,0 0 0 0 0,0 0 1 0 0,0 0-1 0 0,-1 0 0 0 0,1 1 0 0 0,0-1 0 0 0,0 0 0 0 0,0 0 1 0 0,0 0-1 0 0,0 0 0 0 0,0 0 0 0 0,0 1 0 0 0,0-1 1 0 0,0 0-1 0 0,-1 0 0 0 0,1 0 0 0 0,0 1 0 0 0,0-1 0 0 0,0 0 1 0 0,0 0-1 0 0,0 0 0 0 0,0 0 0 0 0,0 1-87 0 0,-2 15 1230 0 0,1 20-887 0 0,1-32-71 0 0,-3 80 601 0 0,8 20-441 0 0,-1-12 303 0 0,-4-85 13 0 0,0-7-1080 0 0,0 1 0 0 0,0 0 0 0 0,1 0 0 0 0,-1 0 1 0 0,0 0-1 0 0,0 0 0 0 0,0-1 0 0 0,0 1 0 0 0,0 0 1 0 0,-1 0-1 0 0,1 0 0 0 0,0 0 0 0 0,0-1 0 0 0,-1 1 1 0 0,1 0-1 0 0,0 0 0 0 0,-1 0 0 0 0,1-1 0 0 0,0 1 1 0 0,-1 0-1 0 0,1-1 0 0 0,-1 1 0 0 0,0 0 332 0 0,0 0-6570 0 0</inkml:trace>
  <inkml:trace contextRef="#ctx0" brushRef="#br0" timeOffset="10712.506">1547 4152 2760 0 0,'2'0'53'0'0,"-1"0"0"0"0,0 1-1 0 0,0-1 1 0 0,0 0 0 0 0,0 0 0 0 0,0 0 0 0 0,0-1 0 0 0,0 1 0 0 0,0 0-1 0 0,0 0 1 0 0,1-1 0 0 0,-1 1 0 0 0,0 0 0 0 0,0-1 0 0 0,0 1 0 0 0,0-1-1 0 0,0 1 1 0 0,0-1-53 0 0,6-3 1913 0 0,-3-4 301 0 0,-3 7-2229 0 0,-1 1 49 0 0,0 0 0 0 0,0 0 0 0 0,1 0 0 0 0,-1 0 0 0 0,0 0 0 0 0,0 0 0 0 0,0 0 0 0 0,1 0 0 0 0,-1 0 0 0 0,0 0 0 0 0,0-1 0 0 0,0 1 1 0 0,1 0-1 0 0,-1 0 0 0 0,0 0 0 0 0,0 0 0 0 0,0 0 0 0 0,0-1 0 0 0,1 1 0 0 0,-1 0 0 0 0,0 0 0 0 0,0 0 0 0 0,0 0 0 0 0,0-1 0 0 0,0 1 0 0 0,0 0 0 0 0,0 0 1 0 0,0-1-1 0 0,0 1 0 0 0,1 0 0 0 0,-1 0 0 0 0,0 0 0 0 0,0-1 0 0 0,0 1 0 0 0,0 0 0 0 0,0 0 0 0 0,0-1 0 0 0,0 1 0 0 0,0 0 0 0 0,-1 0 0 0 0,1 0 0 0 0,0-1 1 0 0,0 1-1 0 0,0 0 0 0 0,0 0 0 0 0,0 0 0 0 0,0-1 0 0 0,0 1 0 0 0,0 0 0 0 0,-1 0 0 0 0,1 0 0 0 0,0 0 0 0 0,0-1 0 0 0,0 1 0 0 0,0 0 0 0 0,-1 0-34 0 0,12-7 1374 0 0,10-8 2175 0 0,-20 14-3026 0 0,-1 1-3 0 0,8-3 799 0 0,-33 4-411 0 0,-1 1 0 0 0,-12 3-908 0 0,16-2 34 0 0,-7 2 21 0 0,0-1 0 0 0,-24-1-55 0 0,44-3 52 0 0,0-1 0 0 0,0 1-1 0 0,0-2 1 0 0,0 1-1 0 0,0-1 1 0 0,-2-1-52 0 0,6 2 90 0 0,-1 0 1 0 0,1 1 0 0 0,0-1 0 0 0,-1 1-1 0 0,-1 0-90 0 0,5 0 149 0 0,1 0 99 0 0,2 1-230 0 0,-1 0-1 0 0,1 0 0 0 0,0 0 0 0 0,-1 0 0 0 0,1 0 0 0 0,0 0 0 0 0,-1-1 0 0 0,1 1 1 0 0,0 0-1 0 0,0 0 0 0 0,0-1 0 0 0,0 1 0 0 0,0-1-17 0 0,3 2-40 0 0,-3-1 17 0 0,0-1 1 0 0,0 0 0 0 0,0 1-1 0 0,0-1 1 0 0,0 0 0 0 0,-1 1-1 0 0,1-1 1 0 0,0 1 0 0 0,0 0-1 0 0,-1-1 1 0 0,1 1 0 0 0,0 0-1 0 0,-1-1 1 0 0,1 1 0 0 0,0 0-1 0 0,-1 0 1 0 0,1-1 0 0 0,-1 1-1 0 0,1 0 1 0 0,-1 0 0 0 0,0 0-1 0 0,1 0 1 0 0,-1 0 0 0 0,0 0-1 0 0,0 0 23 0 0,1 0-7 0 0,0 1-1 0 0,-1-1 0 0 0,1 1 1 0 0,0 0-1 0 0,0-1 0 0 0,0 1 1 0 0,0-1-1 0 0,0 0 0 0 0,1 1 8 0 0,-1-1 61 0 0,0 1-1 0 0,0-1 0 0 0,0 1 0 0 0,0-1 0 0 0,0 1 1 0 0,0 0-1 0 0,0-1 0 0 0,0 1 0 0 0,0 0 1 0 0,-1 0-1 0 0,1 0-60 0 0,1 6 88 0 0,-1-1-1 0 0,0 1 1 0 0,0 0 0 0 0,-1 0 0 0 0,0-1 0 0 0,0 1 0 0 0,-1 0 0 0 0,1 0-1 0 0,-3 7-87 0 0,2-11 18 0 0,1-1 1 0 0,-1 1-1 0 0,1 0 0 0 0,0 0 0 0 0,1 0 0 0 0,-1 0 0 0 0,1 3-18 0 0,0-3 17 0 0,0 0 0 0 0,-1 0-1 0 0,0 0 1 0 0,0 1-1 0 0,0-1 1 0 0,-1 4-17 0 0,-1 2 7 0 0,0-1 4 0 0,1-1 0 0 0,-1 1 0 0 0,1-1 0 0 0,1 1 0 0 0,0-1 0 0 0,0 5-11 0 0,2 16 151 0 0,-2 17-151 0 0,-1-15 77 0 0,2-25-65 0 0,-1 1 0 0 0,1-1-1 0 0,1 0 1 0 0,-1 0 0 0 0,1 0-12 0 0,0 0-16 0 0,-1 0 0 0 0,0 0 1 0 0,0 0-1 0 0,0 0 0 0 0,-1 1 16 0 0,-1 16-64 0 0,1-15 47 0 0,0 0 0 0 0,0 0 0 0 0,0 1 0 0 0,2 6 17 0 0,-1-3 0 0 0,0-1 0 0 0,0 1 0 0 0,-2-1 0 0 0,1 1 0 0 0,-2 5 0 0 0,-1 27 0 0 0,3-34 41 0 0,0-1-1 0 0,-1 1 1 0 0,0-1-1 0 0,-1 0 1 0 0,0 1-1 0 0,-3 7-40 0 0,1-3 333 0 0,1 0 1 0 0,-1 10-334 0 0,-3 17 242 0 0,5-34-242 0 0,1 0 0 0 0,1-1 0 0 0,-1 1 0 0 0,1 0 0 0 0,1 0 0 0 0,0 7 0 0 0,0-6 0 0 0,0 1 0 0 0,-1-1 0 0 0,0 1 0 0 0,-1 3 0 0 0,0-5 11 0 0,1-1 0 0 0,-1 1-1 0 0,2 0 1 0 0,-1 0 0 0 0,1 0-1 0 0,1 4-10 0 0,-2-9 4 0 0,0 1-1 0 0,0 0 1 0 0,0 0-1 0 0,0 0 1 0 0,0 0-1 0 0,-1-1 1 0 0,1 1 0 0 0,-1 1-4 0 0,0-2 3 0 0,0 1 0 0 0,1-1-1 0 0,0 0 1 0 0,-1 0 0 0 0,1 1 0 0 0,0-1 0 0 0,0 0 0 0 0,0 1 0 0 0,1-1 0 0 0,-1 0 0 0 0,0 0 0 0 0,1 2-3 0 0,0-2 1 0 0,-1 1 1 0 0,0 0-1 0 0,1 0 0 0 0,-1-1 0 0 0,0 1 0 0 0,0 0 0 0 0,-1 0 1 0 0,1 0-1 0 0,-1-1 0 0 0,1 1 0 0 0,-1 0 0 0 0,0 0 0 0 0,0-1 1 0 0,0 1-1 0 0,-1 1-1 0 0,-3 6 23 0 0,0 0 1 0 0,-7 9-24 0 0,11-19-1 0 0,1 0 1 0 0,0 1 0 0 0,0-1 0 0 0,0 0 0 0 0,0 0 0 0 0,0 1 0 0 0,0-1 0 0 0,-1 0 0 0 0,1 0 0 0 0,0 0 0 0 0,0 1 0 0 0,0-1 0 0 0,0 0 0 0 0,0 0 0 0 0,0 1 0 0 0,0-1 0 0 0,0 0 0 0 0,0 0 0 0 0,0 1 0 0 0,1-1 0 0 0,-1 0 0 0 0,0 0 0 0 0,0 1 0 0 0,0-1 0 0 0,0 0 0 0 0,0 0 0 0 0,0 1 0 0 0,0-1 0 0 0,1 0 0 0 0,-1 0 0 0 0,0 0 0 0 0,0 1 0 0 0,0-1 0 0 0,0 0 0 0 0,1 0 0 0 0,-1 0 0 0 0,0 0 0 0 0,0 0 0 0 0,0 1 0 0 0,1-1 0 0 0,-1 0 0 0 0,0 0 0 0 0,0 0 0 0 0,1 0 0 0 0,-1 0 0 0 0,0 0 0 0 0,0 0 0 0 0,1 0 0 0 0,-1 1 0 0 0,0-1 0 0 0,1 0 0 0 0,-1 0 0 0 0,0 0 0 0 0,1 0 0 0 0,-1 1 0 0 0,0-1 0 0 0,0 0 0 0 0,1 0 0 0 0,-1 1 0 0 0,0-1 0 0 0,0 0 0 0 0,1 1 0 0 0,-1-1 0 0 0,0 0 0 0 0,0 0 0 0 0,0 1 0 0 0,0-1 0 0 0,0 0 0 0 0,0 1 0 0 0,1-1 0 0 0,-1 0 0 0 0,0 1 0 0 0,0-1 0 0 0,0 1 0 0 0,-3 8 20 0 0,2-5 33 0 0,9 2 13 0 0,0 1-21 0 0,5 0-2 0 0,-4-2 13 0 0,-8-3-61 0 0,8 4 7 0 0,3-2 24 0 0,0 0 0 0 0,-1-1 0 0 0,1 0 0 0 0,0-1 0 0 0,1 0 0 0 0,10 0-26 0 0,-14-1 4 0 0,19 1-190 0 0,-1-1 0 0 0,1-1 0 0 0,20-3 186 0 0,-42 2-839 0 0,0 0 0 0 0,0 0 1 0 0,0 0-1 0 0,0-1 0 0 0,1 0 839 0 0,4-5-6855 0 0</inkml:trace>
  <inkml:trace contextRef="#ctx0" brushRef="#br0" timeOffset="11144.695">2182 3999 3680 0 0,'-4'0'53'0'0,"-5"-3"221"0"0,8 3-221 0 0,1 0 1 0 0,0-1 0 0 0,-1 1 0 0 0,1 0 0 0 0,0 0-1 0 0,-1-1 1 0 0,1 1 0 0 0,0 0 0 0 0,-1 0 0 0 0,1 0 0 0 0,-1 0-1 0 0,1 0 1 0 0,-1-1 0 0 0,1 1 0 0 0,0 0 0 0 0,-1 0-1 0 0,1 0 1 0 0,-1 0 0 0 0,1 0 0 0 0,-1 0 0 0 0,1 0 0 0 0,0 1-1 0 0,-1-1 1 0 0,1 0 0 0 0,-1 0 0 0 0,1 0 0 0 0,0 0 0 0 0,-1 0-1 0 0,1 1 1 0 0,-1-1 0 0 0,1 0 0 0 0,0 0 0 0 0,-1 1-54 0 0,-1 0 3278 0 0,6-1-994 0 0,-5 1 246 0 0,1 0-2435 0 0,-1-1-1 0 0,1 0 1 0 0,0 1 0 0 0,-1-1-1 0 0,1 0 1 0 0,0 1 0 0 0,-1-1-1 0 0,1 0 1 0 0,0 1 0 0 0,-1-1-1 0 0,1 0 1 0 0,0 1 0 0 0,0-1-1 0 0,0 1 1 0 0,-1-1 0 0 0,1 1-1 0 0,0-1 1 0 0,0 0 0 0 0,0 1 0 0 0,0-1-1 0 0,0 1 1 0 0,0-1 0 0 0,0 1-1 0 0,0-1 1 0 0,0 1 0 0 0,0-1-1 0 0,0 1 1 0 0,0-1 0 0 0,0 1-1 0 0,0-1 1 0 0,0 0 0 0 0,1 1-1 0 0,-1-1 1 0 0,0 1 0 0 0,0-1-95 0 0,1 2 82 0 0,0-1 1 0 0,0 1 0 0 0,-1-1-1 0 0,1 1 1 0 0,-1-1 0 0 0,1 1-1 0 0,-1 0 1 0 0,0-1 0 0 0,1 1-1 0 0,-1 0 1 0 0,0-1 0 0 0,0 1-1 0 0,0 0 1 0 0,0-1 0 0 0,0 1-1 0 0,-1 0 1 0 0,1-1 0 0 0,-1 1-1 0 0,1 0-82 0 0,0-1 52 0 0,0 0 0 0 0,-1 1 0 0 0,1-1 0 0 0,0 0 0 0 0,1 0 0 0 0,-1 1 0 0 0,0-1-1 0 0,0 0 1 0 0,0 0 0 0 0,1 0 0 0 0,-1 1 0 0 0,1-1 0 0 0,-1 0 0 0 0,1 0-1 0 0,-1 0 1 0 0,2 1-52 0 0,-2-1 40 0 0,1 1-1 0 0,0-1 1 0 0,-1 0-1 0 0,1 1 0 0 0,-1-1 1 0 0,1 0-1 0 0,-1 1 0 0 0,0-1 1 0 0,0 0-1 0 0,1 1 1 0 0,-1-1-1 0 0,0 2-39 0 0,-6 18 502 0 0,5-18-432 0 0,0 0 0 0 0,0 0 1 0 0,1 1-1 0 0,-1-1 1 0 0,0 0-1 0 0,1 3-70 0 0,0 8 213 0 0,-1 0 0 0 0,0-1 0 0 0,-3 9-213 0 0,4-20 36 0 0,0 1 0 0 0,-1 0 0 0 0,1-1 0 0 0,1 1 0 0 0,-1 0 1 0 0,0-1-1 0 0,1 3-36 0 0,-1-3 20 0 0,1 0 1 0 0,-1 0-1 0 0,0 0 1 0 0,0 0 0 0 0,0 0-1 0 0,0 0 1 0 0,0 1-1 0 0,0-1 1 0 0,0 0-1 0 0,-1 0-20 0 0,-3 9-24 0 0,4-10 11 0 0,-1 0 1 0 0,1 0-1 0 0,-1 0 0 0 0,1 0 0 0 0,0 0 0 0 0,-1 0 0 0 0,1 0 0 0 0,0 0 0 0 0,0 0 0 0 0,0 0 0 0 0,0 0 0 0 0,0 0 0 0 0,0 0 0 0 0,0 1 0 0 0,0-1 0 0 0,0 0 0 0 0,0 0 0 0 0,1 0 1 0 0,-1 0-1 0 0,0 0 0 0 0,1 0 0 0 0,-1 0 0 0 0,1 0 0 0 0,-1 0 0 0 0,1 0 0 0 0,0-1 0 0 0,0 2 13 0 0,-1-1 21 0 0,1 1 0 0 0,0-1-1 0 0,-1 1 1 0 0,1-1 0 0 0,-1 1 0 0 0,1 0-1 0 0,-1-1 1 0 0,0 1 0 0 0,0 0 0 0 0,0 0 0 0 0,0-1-1 0 0,0 1-20 0 0,0 0 98 0 0,0 0-1 0 0,0 0 0 0 0,1-1 1 0 0,-1 1-1 0 0,0 0 0 0 0,0 0 1 0 0,1 0-1 0 0,-1-1 0 0 0,1 1 1 0 0,0 0-1 0 0,0 0 0 0 0,-1-1 1 0 0,1 1-1 0 0,1 1-97 0 0,3 2 42 0 0,-5-5-63 0 0,1 1 0 0 0,0-1 0 0 0,-1 1 0 0 0,1-1 0 0 0,-1 1 0 0 0,1 0 1 0 0,-1-1-1 0 0,1 1 0 0 0,-1 0 0 0 0,1-1 0 0 0,-1 1 0 0 0,0 0 0 0 0,1-1 0 0 0,-1 1 0 0 0,0 0 0 0 0,0 0 0 0 0,0 0 0 0 0,1-1 1 0 0,-1 1-1 0 0,0 0 0 0 0,0 0 0 0 0,0 0 0 0 0,0-1 0 0 0,0 2 21 0 0,0-2-11 0 0,0 0 0 0 0,0 0 0 0 0,0 0 0 0 0,0 1 0 0 0,0-1 0 0 0,0 0 0 0 0,0 0 0 0 0,0 0 0 0 0,0 1 0 0 0,0-1 0 0 0,0 0 0 0 0,0 0 0 0 0,0 0 0 0 0,0 1 0 0 0,0-1-1 0 0,0 0 1 0 0,1 0 0 0 0,-1 0 0 0 0,0 0 0 0 0,0 1 0 0 0,0-1 0 0 0,0 0 0 0 0,1 0 0 0 0,-1 0 0 0 0,0 0 0 0 0,0 0 0 0 0,0 0 0 0 0,0 1 0 0 0,1-1 0 0 0,-1 0 0 0 0,0 0 0 0 0,0 0 0 0 0,0 0 0 0 0,1 0 11 0 0,-1 0-12 0 0,0 0 0 0 0,0 0 0 0 0,1 0 0 0 0,-1 0 1 0 0,0 0-1 0 0,0 0 0 0 0,0 0 0 0 0,1 1 0 0 0,-1-1 0 0 0,0 0 0 0 0,0 0 1 0 0,0 0-1 0 0,0 0 0 0 0,0 0 0 0 0,1 0 0 0 0,-1 1 0 0 0,0-1 0 0 0,0 0 0 0 0,0 0 1 0 0,0 0-1 0 0,0 0 0 0 0,0 1 0 0 0,0-1 0 0 0,1 0 0 0 0,-1 0 0 0 0,0 0 1 0 0,0 1-1 0 0,0-1 0 0 0,0 0 0 0 0,0 0 0 0 0,0 0 0 0 0,0 1 0 0 0,0-1 12 0 0,-2 6-2270 0 0,4 0 340 0 0</inkml:trace>
  <inkml:trace contextRef="#ctx0" brushRef="#br0" timeOffset="11507.732">1864 4621 3224 0 0,'20'8'2132'0'0,"-19"-8"-71"0"0,-1 0 92 0 0,2 1-1829 0 0,-1 0-1 0 0,0 0 1 0 0,1 0-1 0 0,-1 0 0 0 0,1-1 1 0 0,-1 1-1 0 0,1 0 0 0 0,-1-1 1 0 0,1 1-1 0 0,0-1 1 0 0,-1 0-324 0 0,17 3 876 0 0,0-1 0 0 0,0 0 0 0 0,0-2 0 0 0,0 0 0 0 0,0-1 0 0 0,0-1 0 0 0,5-1-876 0 0,47-4 387 0 0,119-6 645 0 0,-76 13-832 0 0,-96 0-396 0 0,39 1 703 0 0,-51 0-854 0 0,0 0 0 0 0,0 0-1 0 0,0 0 1 0 0,0 0 0 0 0,0 1 0 0 0,0 0-1 0 0,0 0 1 0 0,-1 0 0 0 0,2 1 347 0 0,1 1-1506 0 0</inkml:trace>
  <inkml:trace contextRef="#ctx0" brushRef="#br0" timeOffset="12224.6">2274 5043 5984 0 0,'0'0'273'0'0,"0"0"-5"0"0,-34-4 7407 0 0,9 0-3378 0 0,7 5-4531 0 0,-61 7 1779 0 0,-43 4-792 0 0,35-8 824 0 0,87-5-1566 0 0,0 1 0 0 0,0-1-1 0 0,0 1 1 0 0,0-1 0 0 0,0 0 0 0 0,1 1 0 0 0,-1-1 0 0 0,0 1-1 0 0,0-1 1 0 0,1 0 0 0 0,-1 1 0 0 0,0-1 0 0 0,1 1-1 0 0,-1-1 1 0 0,0 1 0 0 0,1-1 0 0 0,-1 1 0 0 0,1-1-11 0 0,2 0 5 0 0,-1 0-5 0 0,1 0 1 0 0,-1-1-1 0 0,0 1 1 0 0,1-1-1 0 0,-1 1 1 0 0,0-1 0 0 0,0 0-1 0 0,0 0 1 0 0,0 0-1 0 0,0 0 0 0 0,3-3 1 0 0,-1 0-1 0 0,1 1 0 0 0,1-1 0 0 0,-1 1 0 0 0,1 0 0 0 0,-1 1-2 0 0,-1-1-1 0 0,1 0 1 0 0,0 0-1 0 0,-1 0 0 0 0,0-1 1 0 0,2-2 2 0 0,-3 4-17 0 0,-1 1 0 0 0,1-1 1 0 0,0 0-1 0 0,0 1 0 0 0,0 0 1 0 0,0 0-1 0 0,3-2 17 0 0,16-13-74 0 0,-14 9 53 0 0,1 0-1 0 0,0 1 1 0 0,0 0-1 0 0,0 1 1 0 0,1 0-1 0 0,3-1 22 0 0,2-2-313 0 0,-1 0 0 0 0,5-4 313 0 0,-3 2-211 0 0,-13 10 209 0 0,-1-1 0 0 0,0 1 0 0 0,0 0 0 0 0,0-1-1 0 0,0 1 1 0 0,0-1 0 0 0,0 0 0 0 0,0 1-1 0 0,-1-1 1 0 0,1 0 0 0 0,0 0 0 0 0,-1 0-1 0 0,1-2 3 0 0,-1 3 0 0 0,0-1 0 0 0,0 1 0 0 0,-1 0 0 0 0,1 0 0 0 0,0 0 0 0 0,0 0 0 0 0,0 0 0 0 0,0 0 0 0 0,0 0 0 0 0,0 1 0 0 0,1-1 0 0 0,-1 0 0 0 0,8-6 0 0 0,-8 2 0 0 0,-2-1 0 0 0,4 3 0 0 0,-6-1 18 0 0,2 3 63 0 0,1 1-5 0 0,0 0-11 0 0,2 1-11 0 0,-2-1-54 0 0,0 0 0 0 0,0 0 0 0 0,1 0 0 0 0,-1 0 1 0 0,0 0-1 0 0,0 1 0 0 0,1-1 0 0 0,-1 0 0 0 0,0 0 1 0 0,0 0-1 0 0,1 1 0 0 0,-1-1 0 0 0,0 0 0 0 0,0 0 1 0 0,0 0-1 0 0,1 1 0 0 0,-1-1 0 0 0,0 0 1 0 0,0 0-1 0 0,0 1 0 0 0,0-1 0 0 0,0 0 0 0 0,1 1 1 0 0,-1-1-1 0 0,0 0 0 0 0,0 0 0 0 0,0 1 0 0 0,0-1 1 0 0,0 0-1 0 0,0 1 0 0 0,0-1 0 0 0,0 0 0 0 0,0 1 1 0 0,0-1-1 0 0,0 0 0 0 0,0 0 0 0 0,-1 1 0 0 0,1-1 1 0 0,0 0-1 0 0,0 1 0 0 0,0-1 0 0 0,0 0 0 0 0,0 0 1 0 0,0 1-1 0 0,-1-1 0 0 0,1 0 0 0 0,0 0 0 0 0,0 1 1 0 0,0-1-1 0 0,-1 0 0 0 0,1 0 0 0 0,0 0 0 0 0,-1 1 0 0 0,1 1 0 0 0,-1 0 0 0 0,1 0 0 0 0,-1 0-1 0 0,1 0 1 0 0,0 0 0 0 0,0 1 0 0 0,-1-1-1 0 0,2 2 1 0 0,-1-2 3 0 0,0 0-1 0 0,0 0 1 0 0,0 0-1 0 0,0 0 0 0 0,-1 0 1 0 0,1 0-1 0 0,0 0 0 0 0,-1 0 1 0 0,1-1-1 0 0,-1 1 1 0 0,0 0-1 0 0,0 0-2 0 0,0 1 34 0 0,-1-1 1 0 0,1 1-1 0 0,0 0 0 0 0,0-1 0 0 0,0 1 1 0 0,0 0-1 0 0,1 0 0 0 0,-1 0 0 0 0,1-1 1 0 0,-1 1-1 0 0,1 0 0 0 0,0 0 0 0 0,0 2-34 0 0,0-3 16 0 0,0 0-1 0 0,0 0 1 0 0,-1 0-1 0 0,1 0 0 0 0,-1 0 1 0 0,0 0-1 0 0,0 0 0 0 0,1 0 1 0 0,-1-1-1 0 0,0 1 1 0 0,0 0-1 0 0,-1 0-15 0 0,0 0 6 0 0,1 0 0 0 0,0 1 0 0 0,-1-1 0 0 0,1 0 0 0 0,0 1-1 0 0,1-1 1 0 0,-1 0 0 0 0,0 1-6 0 0,0 2 6 0 0,-2 7 36 0 0,1 0 0 0 0,0-1 0 0 0,1 1 0 0 0,0 0 0 0 0,1 0 0 0 0,1 0 0 0 0,-1 0 0 0 0,2 0 0 0 0,0 2-42 0 0,-1-13 2 0 0,-1 1-1 0 0,0 0 1 0 0,0-1-1 0 0,0 1 1 0 0,0 0-1 0 0,0-1 1 0 0,0 1-1 0 0,0-1 1 0 0,-1 1-1 0 0,1 0 1 0 0,0-1-1 0 0,-1 1 0 0 0,0-1 1 0 0,0 2-2 0 0,1-2 3 0 0,-1 1 0 0 0,0 0 0 0 0,1-1 0 0 0,-1 1 0 0 0,1 0 0 0 0,0-1 0 0 0,0 1 0 0 0,-1 0 0 0 0,1-1 0 0 0,0 1 0 0 0,1 1-3 0 0,1 9 12 0 0,-1-11-6 0 0,-1 1 1 0 0,1-1-1 0 0,-1 1 0 0 0,0 0 0 0 0,1-1 0 0 0,-1 1 0 0 0,0 0 0 0 0,0-1 0 0 0,0 1 0 0 0,0 0 1 0 0,0-1-1 0 0,-1 1 0 0 0,1 0 0 0 0,-1-1 0 0 0,1 1 0 0 0,-1-1 0 0 0,1 1 0 0 0,-1 0-6 0 0,0 1 17 0 0,0 0 0 0 0,0 0 0 0 0,0 0 1 0 0,1 0-1 0 0,-1 0 0 0 0,1-1 0 0 0,0 1 0 0 0,0 2-17 0 0,0-3 14 0 0,0 0 1 0 0,-1 0 0 0 0,1 1 0 0 0,0-1-1 0 0,0 0 1 0 0,-1 1 0 0 0,0-1 0 0 0,1 0-1 0 0,-1 0 1 0 0,0 0 0 0 0,0 0 0 0 0,-1 2-15 0 0,-2 1 54 0 0,3-4-37 0 0,0 0-1 0 0,0 0 1 0 0,0 0-1 0 0,1 0 1 0 0,-1 0-1 0 0,0 0 0 0 0,1 0 1 0 0,-1 0-1 0 0,1 0 1 0 0,-1 1-1 0 0,1-1 0 0 0,0 0 1 0 0,-1 0-1 0 0,1 0 1 0 0,0 1-1 0 0,0-1 0 0 0,0 0 1 0 0,0 0-1 0 0,0 0-16 0 0,0 0 7 0 0,0 0-1 0 0,0-1 1 0 0,-1 1-1 0 0,1 0 1 0 0,0-1-1 0 0,0 1 0 0 0,-1 0 1 0 0,1-1-1 0 0,0 1 1 0 0,-1-1-1 0 0,1 1 1 0 0,-1-1-1 0 0,1 1 0 0 0,0-1 1 0 0,-1 1-1 0 0,1-1 1 0 0,-1 1-1 0 0,1-1 1 0 0,-1 1-1 0 0,0-1-6 0 0,-1 2-1 0 0,0 3 1 0 0,2-4 0 0 0,0 0 0 0 0,0 0 0 0 0,1 1 0 0 0,-1-1 0 0 0,0 0 0 0 0,1 0 0 0 0,-1 0 0 0 0,1 0 0 0 0,-1 0 0 0 0,1 0 0 0 0,0 0 0 0 0,-1 0 0 0 0,1 0 0 0 0,0 0 0 0 0,0-1 0 0 0,0 1 0 0 0,-1 0 0 0 0,1 0 0 0 0,0-1 0 0 0,0 1 0 0 0,0 0 0 0 0,1 0 0 0 0,4 1 0 0 0,-3 2 0 0 0,-3 0 0 0 0,4-3 0 0 0,-10 1 0 0 0,6-2-7 0 0,0 0 0 0 0,0 0 0 0 0,0 0 0 0 0,0 0 0 0 0,0 0 0 0 0,0 0 0 0 0,0 0 0 0 0,0 0-1 0 0,0 0 1 0 0,0 0 0 0 0,0 0 0 0 0,0 0 0 0 0,0-1 0 0 0,0 1 0 0 0,-1 0 0 0 0,1 0 0 0 0,0 0 0 0 0,0 0-1 0 0,0 0 1 0 0,0 0 0 0 0,0 0 0 0 0,0 0 0 0 0,0 0 0 0 0,0 0 0 0 0,0 0 0 0 0,0 0 0 0 0,0 0 0 0 0,0 0 0 0 0,0 0-1 0 0,-1 0 1 0 0,1 0 0 0 0,0 0 0 0 0,0 0 0 0 0,0 0 0 0 0,0 0 0 0 0,0 0 0 0 0,0 0 0 0 0,0 0 0 0 0,0 0-1 0 0,0 0 1 0 0,0 0 0 0 0,0 0 0 0 0,0 0 0 0 0,-1 0 0 0 0,1 0 0 0 0,0 0 0 0 0,0 0 0 0 0,0 0 0 0 0,0 0 0 0 0,0 0-1 0 0,0 0 1 0 0,0 0 0 0 0,0 0 0 0 0,0 0 0 0 0,0 0 0 0 0,0 0 0 0 0,0 0 0 0 0,0 1 0 0 0,0-1 0 0 0,0 0-1 0 0,0 0 1 0 0,-1 0 0 0 0,1 0 0 0 0,0 0 0 0 0,0 0 0 0 0,0 0 0 0 0,0 0 0 0 0,0 0 0 0 0,0 0 0 0 0,0 0 7 0 0,4-2-3177 0 0,-6-4-807 0 0,7-2 1938 0 0</inkml:trace>
  <inkml:trace contextRef="#ctx0" brushRef="#br0" timeOffset="13871.631">3103 4457 3680 0 0,'-8'-8'119'0'0,"-8"-9"2542"0"0,6 13 4156 0 0,10 4-5377 0 0,-16 2 2896 0 0,14-1-4194 0 0,1 1 0 0 0,-1-1 0 0 0,1 1-1 0 0,-1-1 1 0 0,1 1 0 0 0,0-1 0 0 0,-1 1 0 0 0,1 0 0 0 0,0 0 0 0 0,0-1 0 0 0,0 1 0 0 0,0 1-142 0 0,-9 27 380 0 0,0-1 131 0 0,-9 11 536 0 0,-2 14-1047 0 0,-15 33 225 0 0,35-84-217 0 0,-8 15 84 0 0,1 1 0 0 0,-2 6-92 0 0,11-21-6 0 0,2-6-13 0 0,5-6-46 0 0,18-38-359 0 0,-2-1 0 0 0,-1-2 0 0 0,6-24 424 0 0,-2 6-606 0 0,4 2 596 0 0,-19 45-33 0 0,-11 19 96 0 0,-1 1 11 0 0,1 1-10 0 0,0 0-54 0 0,1 0 1 0 0,-1 0 0 0 0,1 0-1 0 0,-1 0 1 0 0,0 1-1 0 0,0-1 1 0 0,0 1 0 0 0,0-1-1 0 0,1 0 1 0 0,-2 1 0 0 0,1 0-1 0 0,0-1 1 0 0,0 1-1 0 0,0 0 1 0 0,-1-1 0 0 0,1 1-1 0 0,1 4 0 0 0,38 84 0 0 0,-30-72 0 0 0,12 23 0 0 0,2-1 0 0 0,24 29 0 0 0,13 5-73 0 0,-51-61-72 0 0,-6-8 170 0 0,-3-4 171 0 0,-1 1-157 0 0,0-1 1 0 0,-1 0-1 0 0,1 0 1 0 0,-1 1-1 0 0,1-1 0 0 0,-1 0 1 0 0,1 0-1 0 0,-1 0 1 0 0,0 0-1 0 0,0 0 0 0 0,1 0 1 0 0,-1 0-1 0 0,0 0 1 0 0,0 0-1 0 0,0 0 0 0 0,0 0 1 0 0,0 0-1 0 0,0-1 1 0 0,0 1-1 0 0,0 0 0 0 0,-1-1 1 0 0,1 1-1 0 0,0-1 1 0 0,0 1-1 0 0,-1-1 1 0 0,1 0-1 0 0,-1 1-39 0 0,-8 1 5 0 0,0 1-1 0 0,-1-1 1 0 0,-2 0-5 0 0,0 0 66 0 0,-17 4-26 0 0,-6 2 31 0 0,0-2-1 0 0,-21 0-70 0 0,-6 0 12 0 0,29-3 10 0 0,-16 0-22 0 0,49-3-251 0 0,1 0-121 0 0,0 0-39 0 0,11-7-2361 0 0,-9 6 2210 0 0,8-7-1025 0 0,4-3-11 0 0</inkml:trace>
  <inkml:trace contextRef="#ctx0" brushRef="#br0" timeOffset="14386.401">3906 4278 14744 0 0,'0'0'1136'0'0,"-3"14"-29"0"0,-9 18 1033 0 0,7-18-1780 0 0,-1 0-1 0 0,0 0 0 0 0,-1 0 1 0 0,-3 3-360 0 0,-3 4 425 0 0,-1-1 0 0 0,-1-1 0 0 0,0 0 0 0 0,-2-1 0 0 0,0-1 0 0 0,-17 14-425 0 0,16-17 79 0 0,-1 0-1 0 0,0-1 0 0 0,-1-1 0 0 0,0-1 1 0 0,-1-1-1 0 0,0 0 0 0 0,-10 2-78 0 0,31-12 0 0 0,-11 3 54 0 0,0 0-1 0 0,-1 0 0 0 0,1-1 0 0 0,0 0 0 0 0,-3-1-53 0 0,12 0 7 0 0,0-1 0 0 0,-1 0 0 0 0,1 0 0 0 0,0 0-1 0 0,-1 0 1 0 0,1-1 0 0 0,0 1 0 0 0,-1-1-1 0 0,1 1 1 0 0,0-1 0 0 0,0 0 0 0 0,0 0 0 0 0,-1 0-1 0 0,1 0 1 0 0,0 0 0 0 0,0 0 0 0 0,0-1-1 0 0,1 1 1 0 0,-1-1 0 0 0,0 1 0 0 0,0-1 0 0 0,1 0-1 0 0,-1 0 1 0 0,1 1 0 0 0,0-1 0 0 0,-1 0-1 0 0,1 0 1 0 0,-1-2-7 0 0,1 1 0 0 0,-2-3-38 0 0,0-1 0 0 0,0 0 0 0 0,1 1 0 0 0,0-1 0 0 0,0 0 0 0 0,0-1 0 0 0,1 1 0 0 0,0 0 0 0 0,1 0 0 0 0,0 0 0 0 0,0-6 38 0 0,1 5-62 0 0,0 0 1 0 0,0 1-1 0 0,1-1 1 0 0,0 1 0 0 0,1-1-1 0 0,-1 1 1 0 0,1 0-1 0 0,1 0 1 0 0,1-3 61 0 0,-3 7 1 0 0,0 1 0 0 0,0-1 1 0 0,0 1-1 0 0,0-1 0 0 0,1 1 0 0 0,-1 0 0 0 0,1 0 1 0 0,-1 0-1 0 0,1 0 0 0 0,0 0 0 0 0,0 0 0 0 0,0 1 0 0 0,0-1 1 0 0,0 1-1 0 0,0 0 0 0 0,0 0 0 0 0,0 0 0 0 0,0 1 1 0 0,1-1-1 0 0,-1 1 0 0 0,0-1 0 0 0,1 1 0 0 0,-1 0-1 0 0,1 0-20 0 0,0 1-1 0 0,-1-1 1 0 0,1 1-1 0 0,0 0 1 0 0,-1 0-1 0 0,1 0 1 0 0,-1 1-1 0 0,1-1 1 0 0,-1 1-1 0 0,0 0 0 0 0,1 0 1 0 0,-1 0-1 0 0,1 1 21 0 0,8 6-3 0 0,-1 1 0 0 0,8 9 3 0 0,-12-12 5 0 0,2 2 46 0 0,0 1-1 0 0,-1 0 1 0 0,0 0-1 0 0,-1 1 1 0 0,0 0 0 0 0,0 0-1 0 0,-1 1 1 0 0,-1-1-1 0 0,0 1 1 0 0,0 1-1 0 0,1 11-50 0 0,-2-9 26 0 0,0-2-7 0 0,-1 1 0 0 0,1 9-19 0 0,0 32 0 0 0,-4-54-242 0 0,0 0 0 0 0,0 0 0 0 0,1-1 0 0 0,-1 1 0 0 0,0 0 0 0 0,0 0 0 0 0,0 0 0 0 0,1 0 0 0 0,-1 0 0 0 0,1 0 0 0 0,-1-1 0 0 0,1 1 0 0 0,-1 0 0 0 0,1 0 0 0 0,-1-1 0 0 0,1 1 0 0 0,-1 0-1 0 0,1-1 1 0 0,0 1 0 0 0,-1 0 0 0 0,1-1 0 0 0,0 1 0 0 0,0-1 0 0 0,0 0 0 0 0,-1 1 0 0 0,1-1 0 0 0,0 1 0 0 0,0-1 0 0 0,0 0 0 0 0,0 0 0 0 0,0 1 0 0 0,0-1 242 0 0,1 0-873 0 0,4 0-5564 0 0</inkml:trace>
  <inkml:trace contextRef="#ctx0" brushRef="#br0" timeOffset="14791.604">3924 4645 17135 0 0,'0'0'388'0'0,"0"0"52"0"0,0 0 30 0 0,0 0-56 0 0,-2 13-254 0 0,1 0 271 0 0,0 0 1 0 0,-2 10-432 0 0,1-15 224 0 0,1 0 0 0 0,0 0 0 0 0,0 0 1 0 0,1 0-1 0 0,0 0 0 0 0,1 0 0 0 0,1 8-224 0 0,-2-14 16 0 0,1 0 0 0 0,-1 0 0 0 0,1-1 0 0 0,0 1 0 0 0,0 0 0 0 0,0 0 0 0 0,0 0 0 0 0,0-1 0 0 0,0 1 0 0 0,0-1 0 0 0,1 1 0 0 0,-1-1 0 0 0,1 1 0 0 0,-1-1 0 0 0,1 0 0 0 0,-1 0 0 0 0,1 0-1 0 0,0 0 1 0 0,-1 0 0 0 0,1 0 0 0 0,0 0 0 0 0,0 0 0 0 0,0-1 0 0 0,0 1 0 0 0,0-1 0 0 0,0 1 0 0 0,0-1 0 0 0,0 0 0 0 0,0 0 0 0 0,0 0 0 0 0,0 0-16 0 0,2 0 99 0 0,-1 0 0 0 0,1 0 0 0 0,0-1 0 0 0,0 1 0 0 0,-1-1 0 0 0,1 0 0 0 0,0 0 1 0 0,-1 0-1 0 0,1 0 0 0 0,-1-1 0 0 0,0 0 0 0 0,1 1 0 0 0,-1-1 0 0 0,0-1 0 0 0,0 1 0 0 0,2-2-99 0 0,-3 2 15 0 0,7-6-63 0 0,-1-1 1 0 0,0 0-1 0 0,-1-1 48 0 0,-4 6-4 0 0,-1 0 0 0 0,1 0 0 0 0,-1 0 0 0 0,0 0 0 0 0,-1-1 0 0 0,1 1 0 0 0,-1 0 0 0 0,0-1 0 0 0,1-3 4 0 0,-2 6 5 0 0,1 0-1 0 0,-1 0 1 0 0,0-1-1 0 0,0 1 1 0 0,0 0-1 0 0,0 0 1 0 0,0-1-1 0 0,0 1 1 0 0,-1 0 0 0 0,1 0-1 0 0,-1-1 1 0 0,1 1-1 0 0,-1 0 1 0 0,0 0-1 0 0,0 0 1 0 0,0 0-1 0 0,0 0 1 0 0,0 0-1 0 0,0 0 1 0 0,-1 0-1 0 0,1 0 1 0 0,-1 1-1 0 0,1-1 1 0 0,-1 1-1 0 0,1-1 1 0 0,-1 1-1 0 0,0-1 1 0 0,0 1 0 0 0,0 0-1 0 0,0 0 1 0 0,0 0-1 0 0,0 0 1 0 0,0 0-1 0 0,0 0 1 0 0,-1 1-1 0 0,1-1 1 0 0,0 1-1 0 0,-1-1-4 0 0,-3 1-228 0 0,1 0-1 0 0,-1 0 0 0 0,0 1 1 0 0,0-1-1 0 0,0 1 0 0 0,0 1 1 0 0,1-1-1 0 0,-1 1 0 0 0,1 0 1 0 0,-1 0-1 0 0,-1 1 229 0 0,-3 2-933 0 0,0 1 1 0 0,0 0-1 0 0,0 1 0 0 0,1 0 1 0 0,-2 2 932 0 0,4-3-6141 0 0</inkml:trace>
  <inkml:trace contextRef="#ctx0" brushRef="#br0" timeOffset="16690.268">4548 4375 11976 0 0,'6'-12'-677'0'0,"-1"1"6912"0"0,-16 19-2915 0 0,3 1-3067 0 0,0 1-1 0 0,1 0 1 0 0,0 1 0 0 0,0 0-1 0 0,-4 11-252 0 0,-10 16 362 0 0,7-15-155 0 0,-12 19 130 0 0,0 6-337 0 0,18-31 14 0 0,-11 19 52 0 0,-18 30-66 0 0,33-61 0 0 0,5-4 0 0 0,3-4 0 0 0,3-4 0 0 0,8-18-74 0 0,-7 11-57 0 0,0 1 0 0 0,1-8 131 0 0,44-84-489 0 0,32-73-483 0 0,-79 167 964 0 0,-3 4 8 0 0,1-1-1 0 0,0 1 1 0 0,0 0-1 0 0,0 0 1 0 0,1 1-1 0 0,5-6 1 0 0,-10 12 2 0 0,1 0-1 0 0,-1-1 0 0 0,0 1 0 0 0,0 0 0 0 0,1 0 1 0 0,-1-1-1 0 0,0 1 0 0 0,0 0 0 0 0,1 0 0 0 0,-1 0 0 0 0,0 0 1 0 0,1-1-1 0 0,-1 1 0 0 0,0 0 0 0 0,1 0 0 0 0,-1 0 1 0 0,0 0-1 0 0,1 0 0 0 0,-1 0 0 0 0,0 0 0 0 0,1 0 1 0 0,-1 0-1 0 0,0 0 0 0 0,1 0 0 0 0,-1 0 0 0 0,0 0 1 0 0,1 0-1 0 0,-1 0 0 0 0,0 0 0 0 0,0 1 0 0 0,1-1 0 0 0,-1 0 1 0 0,0 0-1 0 0,1 0 0 0 0,-1 0 0 0 0,0 1 0 0 0,0-1 1 0 0,1 0-1 0 0,-1 0 0 0 0,0 1 0 0 0,0-1-1 0 0,1 0 5 0 0,1 1 12 0 0,0 1-1 0 0,0 0 1 0 0,0-1 0 0 0,0 1 0 0 0,0 0 0 0 0,0 0 0 0 0,-1 0 0 0 0,1 0 0 0 0,-1 0 0 0 0,1 0-1 0 0,-1 0 1 0 0,0 1 0 0 0,1 0-17 0 0,13 36 298 0 0,-7-16-315 0 0,21 46-290 0 0,38 88 635 0 0,-66-156-324 0 0,8 18-163 0 0,1 0-1 0 0,4 4 160 0 0,34 58 523 0 0,-47-80-434 0 0,-1-1-1 0 0,0 0-4 0 0,0 0-16 0 0,0 0-4 0 0,-16 8 128 0 0,8-6-163 0 0,0 0 0 0 0,-1 0-1 0 0,1 0 1 0 0,-1-1 0 0 0,-3 0-29 0 0,-4 0 38 0 0,-52 5 36 0 0,-58-4-74 0 0,121-2 0 0 0,-62-2-734 0 0,67 2 403 0 0,0 0-12 0 0,0 0-167 0 0,9-13-4665 0 0,-4 7-795 0 0</inkml:trace>
  <inkml:trace contextRef="#ctx0" brushRef="#br0" timeOffset="17279.615">5262 4307 4144 0 0,'-4'-11'440'0'0,"4"9"-102"0"0,-1 1 0 0 0,1-1 0 0 0,-1 1-1 0 0,1 0 1 0 0,-1-1 0 0 0,0 1 0 0 0,1 0 0 0 0,-1 0 0 0 0,0-1 0 0 0,0 1 0 0 0,0 0 0 0 0,0 0-1 0 0,0 0 1 0 0,0 0 0 0 0,0 0 0 0 0,0 0 0 0 0,0 0 0 0 0,0 1 0 0 0,-1-1 0 0 0,1 0 0 0 0,-1 0-338 0 0,-1 0 406 0 0,0 0 0 0 0,0 0 0 0 0,0 0 0 0 0,0 0 1 0 0,0 0-1 0 0,-1 1 0 0 0,1 0 0 0 0,0-1 1 0 0,-1 1-407 0 0,-9 1 439 0 0,0 0 1 0 0,0 1-1 0 0,0 0 1 0 0,0 1-1 0 0,0 0 1 0 0,1 1-1 0 0,-1 1 1 0 0,1 0 0 0 0,0 1-1 0 0,1 0 1 0 0,-1 0-1 0 0,-1 3-439 0 0,-2 1 243 0 0,1 1-1 0 0,1 0 1 0 0,0 0-1 0 0,0 2 1 0 0,1-1-1 0 0,1 2 1 0 0,0 0-1 0 0,-8 14-242 0 0,13-17 75 0 0,0 2 1 0 0,1-1-1 0 0,1 0 1 0 0,0 1-1 0 0,0 0 1 0 0,0 5-76 0 0,3-11 31 0 0,0-4-26 0 0,1 0-1 0 0,-1 0 1 0 0,1 0 0 0 0,0 0 0 0 0,0 0-1 0 0,0 0 1 0 0,1 0 0 0 0,-1 1 0 0 0,1-1-1 0 0,0 0 1 0 0,0 0 0 0 0,0 0-1 0 0,0-1 1 0 0,0 1 0 0 0,1 0 0 0 0,-1 0-1 0 0,1 0 1 0 0,0-1 0 0 0,-1 1 0 0 0,1-1-1 0 0,1 0 1 0 0,-1 1 0 0 0,0-1 0 0 0,0 0-1 0 0,1 0 1 0 0,-1-1 0 0 0,1 1-1 0 0,0 0 1 0 0,-1-1 0 0 0,1 1 0 0 0,0-1-1 0 0,0 0 1 0 0,0 0 0 0 0,0 0 0 0 0,0-1-1 0 0,0 1 1 0 0,0-1 0 0 0,0 1 0 0 0,1-1-1 0 0,2 0-4 0 0,6-1 37 0 0,-1 0-1 0 0,1-1 1 0 0,0 0 0 0 0,-1-1-1 0 0,0 0 1 0 0,1-1-1 0 0,-1 0 1 0 0,-1-1-1 0 0,1 0 1 0 0,-1-1 0 0 0,1 0-1 0 0,-2 0 1 0 0,1-1-1 0 0,-1-1 1 0 0,0 1-1 0 0,0-2 1 0 0,-1 1 0 0 0,0-1-1 0 0,-1 0 1 0 0,0-1-1 0 0,0 0-36 0 0,4-10-31 0 0,-1 0 0 0 0,-1-1 1 0 0,0 0-1 0 0,-2-1 0 0 0,0-3 31 0 0,1 0-150 0 0,-4 14 166 0 0,-2 1-1 0 0,0-1 0 0 0,0 0 1 0 0,0 0-1 0 0,-2 0 0 0 0,1-4-15 0 0,-11 26-204 0 0,4 1 243 0 0,0 1-1 0 0,1 1 1 0 0,0-1-1 0 0,1 1 1 0 0,1-1 0 0 0,0 1-1 0 0,1 3-38 0 0,-7 25 69 0 0,3-12-52 0 0,1 1 0 0 0,2-1 0 0 0,1 5-17 0 0,0 94-264 0 0,2-88 349 0 0,2-32-1235 0 0,-1-2-1040 0 0,-1-3-3655 0 0,0-4-468 0 0</inkml:trace>
  <inkml:trace contextRef="#ctx0" brushRef="#br0" timeOffset="17771.912">5339 4616 3680 0 0,'0'0'284'0'0,"-4"8"2202"0"0,-7 23 6932 0 0,5-7-7341 0 0,1 0 0 0 0,1 5-2077 0 0,3 3 1016 0 0,2-30-855 0 0,3 3-17 0 0,-3-4-140 0 0,0 0-1 0 0,0 0 1 0 0,0 0-1 0 0,-1 0 0 0 0,1-1 1 0 0,0 1-1 0 0,0 0 1 0 0,0 0-1 0 0,0-1 0 0 0,0 1 1 0 0,0-1-1 0 0,1 1 1 0 0,-1-1-1 0 0,0 1 1 0 0,0-1-1 0 0,0 0 0 0 0,0 1 1 0 0,1-1-1 0 0,-1 0 1 0 0,0 0-1 0 0,0 0 0 0 0,1 0 1 0 0,-1 0-1 0 0,0 0 1 0 0,0 0-1 0 0,0 0 1 0 0,1-1-1 0 0,-1 1 0 0 0,0 0 1 0 0,0-1-1 0 0,1 0-3 0 0,1 0 5 0 0,0-1 0 0 0,0 0-1 0 0,0 0 1 0 0,0 0 0 0 0,-1 0 0 0 0,1 0 0 0 0,-1-1-1 0 0,3-1-4 0 0,7-11 42 0 0,0 1 0 0 0,0-2 0 0 0,-2 0 0 0 0,0 0 0 0 0,0-1 0 0 0,3-11-42 0 0,-7 17-114 0 0,-6 10 15 0 0,4 12-57 0 0,1 1 212 0 0,-1 0 0 0 0,0 0 0 0 0,-1 1 0 0 0,-1-1-1 0 0,1 5-55 0 0,-1-2-35 0 0,1 1-1 0 0,1-1 0 0 0,1 3 36 0 0,7 2 561 0 0,-11-19-473 0 0,-1-1 8 0 0,12 4 184 0 0,-10-4-259 0 0,-1 0-1 0 0,0 0 0 0 0,1 0 0 0 0,-1 1 1 0 0,0-1-1 0 0,1 0 0 0 0,-1-1 1 0 0,0 1-1 0 0,0 0 0 0 0,1 0 0 0 0,-1-1 1 0 0,0 1-1 0 0,1 0 0 0 0,-1-1 0 0 0,0 1 1 0 0,0-1-1 0 0,0 0 0 0 0,1 1 1 0 0,-1-1-1 0 0,0 0 0 0 0,0 0 0 0 0,0 0 1 0 0,0 0-1 0 0,0 0 0 0 0,-1 0 1 0 0,1 0-1 0 0,0 0 0 0 0,0 0 0 0 0,-1 0 1 0 0,1 0-1 0 0,0-1 0 0 0,-1 1 1 0 0,1 0-1 0 0,-1 0 0 0 0,0-1 0 0 0,1 1-20 0 0,2-8 55 0 0,-1 0-1 0 0,0 0 0 0 0,0 0 1 0 0,0-9-55 0 0,-2 14 2 0 0,1-20-17 0 0,0 0 0 0 0,-4-22 15 0 0,1-10-528 0 0,-1 29-123 0 0,0 3-3226 0 0,3 23 2061 0 0</inkml:trace>
  <inkml:trace contextRef="#ctx0" brushRef="#br0" timeOffset="20859.122">5857 4204 2760 0 0,'0'0'125'0'0,"5"-9"22"0"0,-5 8 125 0 0,0 0-1 0 0,0 0 1 0 0,0-1 0 0 0,1 1 0 0 0,-1 0-1 0 0,0 0 1 0 0,1 0 0 0 0,-1 0-1 0 0,0 0 1 0 0,1 0 0 0 0,-1 0 0 0 0,1 0-1 0 0,0 1 1 0 0,-1-1 0 0 0,1 0 0 0 0,0 0-1 0 0,0 0-271 0 0,-1 1 225 0 0,0 0-1 0 0,0-1 1 0 0,1 1-1 0 0,-1 0 1 0 0,0 0-1 0 0,0-1 1 0 0,1 1-1 0 0,-1 0 1 0 0,0-1-1 0 0,0 1 1 0 0,0 0-1 0 0,0-1 0 0 0,0 1 1 0 0,1 0-1 0 0,-1-1 1 0 0,0 1-1 0 0,0-1 1 0 0,0 1-1 0 0,0 0 1 0 0,0-1-1 0 0,0 1 1 0 0,0 0-1 0 0,0-1-224 0 0,0 0 842 0 0,0 1-77 0 0,0 0 10 0 0,0 0 114 0 0,0 0 51 0 0,0 0 10 0 0,0 0-115 0 0,0 0-494 0 0,0 0-217 0 0,1 0-42 0 0,0 1-1 0 0,0-1 0 0 0,1 0 0 0 0,-1 1 1 0 0,0 0-1 0 0,0-1 0 0 0,0 1 0 0 0,0-1 0 0 0,0 1 1 0 0,0 0-1 0 0,0 0 0 0 0,0 0 0 0 0,0 0 0 0 0,0 0 1 0 0,0 0-1 0 0,-1 0 0 0 0,1 0 0 0 0,0 0 1 0 0,-1 0-1 0 0,1 0 0 0 0,0 0 0 0 0,-1 0 0 0 0,0 0 1 0 0,1 1-82 0 0,1 3 64 0 0,0 0 1 0 0,-1 0 0 0 0,0-1 0 0 0,0 1 0 0 0,1 5-65 0 0,3 35 323 0 0,-2-30-169 0 0,-1 0 0 0 0,-1-1 0 0 0,0 1-1 0 0,-2 12-153 0 0,0-8 99 0 0,1 0-1 0 0,1 3-98 0 0,0-3 63 0 0,-1-1 0 0 0,-1 4-63 0 0,0 33 177 0 0,1-42-120 0 0,0-1 0 0 0,0 1 0 0 0,-1 0 0 0 0,-1 0 0 0 0,0-1 0 0 0,-1 2-57 0 0,1-10 19 0 0,1 1 1 0 0,0 0-1 0 0,0-1 1 0 0,0 1-1 0 0,1 0 1 0 0,0 0-20 0 0,0 2 68 0 0,3 0-55 0 0,-2 0-13 0 0,-1-7 0 0 0,0 1 0 0 0,0-1 0 0 0,0 1 0 0 0,0-1 0 0 0,0 0 0 0 0,0 1 0 0 0,1-1 0 0 0,-1 0 0 0 0,0 1 0 0 0,0-1 0 0 0,0 0 0 0 0,0 1 0 0 0,0-1 0 0 0,1 0 0 0 0,-1 1 0 0 0,0-1 0 0 0,0 0 0 0 0,1 1 0 0 0,-1-1 0 0 0,0 0 0 0 0,1 0 0 0 0,-1 1 0 0 0,0-1 0 0 0,0 0 0 0 0,1 0 0 0 0,-1 0 0 0 0,1 1 0 0 0,-1-1 0 0 0,0 0 0 0 0,1 0 0 0 0,0 1 0 0 0,0-1 16 0 0,1 1 0 0 0,-1 0 0 0 0,1 0 0 0 0,-1-1 0 0 0,1 1 0 0 0,-1-1 0 0 0,1 1 0 0 0,-1-1 0 0 0,1 0 0 0 0,0 0 0 0 0,-1 1-1 0 0,1-1 1 0 0,-1 0 0 0 0,1 0 0 0 0,0-1-16 0 0,28 0 253 0 0,0-3 151 0 0,0 2 0 0 0,-1 2 0 0 0,27 2-404 0 0,-34 1 194 0 0,-9-1-328 0 0,1 0 0 0 0,0-1 0 0 0,5-1 134 0 0,0 1 17 0 0,19-1-3348 0 0,-30-2 1436 0 0,1-1-80 0 0</inkml:trace>
  <inkml:trace contextRef="#ctx0" brushRef="#br0" timeOffset="21269.589">6630 4511 13824 0 0,'0'0'629'0'0,"0"0"-12"0"0,0 0-319 0 0,0 0 103 0 0,0 0 88 0 0,0 0 20 0 0,13-2 1379 0 0,0 1-327 0 0,1 0 1 0 0,13 1-1562 0 0,16 0 764 0 0,47-1-90 0 0,-46 1-416 0 0,28-4-258 0 0,-63 4 34 0 0,-8 1-34 0 0,1-1 1 0 0,0 0-1 0 0,-1 1 0 0 0,1-1 1 0 0,0 0-1 0 0,-1 0 1 0 0,1 0-1 0 0,0-1 0 0 0,-1 1 1 0 0,1 0-1 0 0,-1 0 1 0 0,2-1-1 0 0,-1 0-184 0 0,-2 1-480 0 0,0 0-206 0 0,0 0-39 0 0,0 0-220 0 0,-3-7-3294 0 0,-4-5 1937 0 0,-5-2-10 0 0</inkml:trace>
  <inkml:trace contextRef="#ctx0" brushRef="#br0" timeOffset="21658.846">6783 4296 3224 0 0,'0'0'143'0'0,"0"0"395"0"0,0 0 1558 0 0,0 0 677 0 0,0 0 137 0 0,0 0-296 0 0,0 0-1360 0 0,0 0-594 0 0,0 0-117 0 0,0 0-1 0 0,0 19 2567 0 0,-2 115-106 0 0,-5-47-2557 0 0,6-74-255 0 0,0 0 0 0 0,-1 0 0 0 0,-2 5-192 0 0,2-5 82 0 0,0 0-1 0 0,0 0 1 0 0,1 6-81 0 0,-1 5 39 0 0,1-19-57 0 0,0 1 0 0 0,1-1 0 0 0,-1 1-1 0 0,1-1 1 0 0,0 1 0 0 0,1-1 0 0 0,0 1 0 0 0,0-1 0 0 0,0 3 18 0 0,2 6-1786 0 0,-3-8-6064 0 0,0-6 1413 0 0</inkml:trace>
  <inkml:trace contextRef="#ctx0" brushRef="#br0" timeOffset="31760.076">11227 3975 6448 0 0,'0'0'297'0'0,"1"0"-9"0"0,0-3-188 0 0,-2-2 247 0 0,0 4 1398 0 0,1 1 611 0 0,0 0 120 0 0,-2 2 2210 0 0,-2 5-3616 0 0,2 2-765 0 0,1 0-1 0 0,0 0 1 0 0,0 0 0 0 0,0 1 0 0 0,2-1 0 0 0,-1 0 0 0 0,1 0-305 0 0,0 19 416 0 0,0-11-72 0 0,0 1-1 0 0,2-1 0 0 0,3 12-343 0 0,1 10-354 0 0,-5-27 419 0 0,1 0 1 0 0,0-1-1 0 0,1 1 0 0 0,0-1 0 0 0,1 0 0 0 0,5 9-65 0 0,-6-10-181 0 0,1 0 0 0 0,-2 1 0 0 0,1 0 181 0 0,-2-2-869 0 0,2 1 1 0 0,-1-1-1 0 0,1 0 1 0 0,1 0 868 0 0,9 20-4960 0 0,-10-11 2403 0 0</inkml:trace>
  <inkml:trace contextRef="#ctx0" brushRef="#br0" timeOffset="22898.904">7326 4253 2760 0 0,'0'-6'248'0'0,"0"5"-90"0"0,0 1 1 0 0,1-1-1 0 0,-1 0 1 0 0,0 0-1 0 0,-1 1 1 0 0,1-1-1 0 0,0 0 1 0 0,0 1-1 0 0,0-1 0 0 0,0 0 1 0 0,0 1-1 0 0,-1-1 1 0 0,1 0-1 0 0,0 1 1 0 0,-1-1-159 0 0,1 1 102 0 0,0 0 0 0 0,0 0 1 0 0,0 0-1 0 0,0 0 0 0 0,0 0 1 0 0,0 0-1 0 0,0 0 0 0 0,0-1 0 0 0,-1 1 1 0 0,1 0-1 0 0,0 0 0 0 0,0 0 1 0 0,0 0-1 0 0,0 0 0 0 0,0 0 1 0 0,0 0-1 0 0,0 0 0 0 0,0 0 0 0 0,0-1 1 0 0,0 1-1 0 0,0 0 0 0 0,0 0 1 0 0,0 0-1 0 0,0 0 0 0 0,0 0 1 0 0,0 0-1 0 0,0 0 0 0 0,0 0 0 0 0,0-1 1 0 0,0 1-1 0 0,0 0 0 0 0,0 0 1 0 0,0 0-1 0 0,0 0 0 0 0,0 0 1 0 0,0 0-1 0 0,0 0 0 0 0,0 0 0 0 0,0-1 1 0 0,0 1-1 0 0,0 0 0 0 0,1 0 1 0 0,-1 0-1 0 0,0 0 0 0 0,0 0 1 0 0,0 0-1 0 0,0 0 0 0 0,0 0 0 0 0,0 0 1 0 0,0 0-1 0 0,0 0 0 0 0,0 0 1 0 0,0 0-1 0 0,1 0 0 0 0,-1 0 1 0 0,0-1-1 0 0,0 1 0 0 0,0 0 0 0 0,0 0 1 0 0,0 0-1 0 0,0 0 0 0 0,0 0 1 0 0,0 0-1 0 0,1 0 0 0 0,-1 0-102 0 0,0 0 1180 0 0,0 0-452 0 0,0 0-89 0 0,0 0 25 0 0,0 0 187 0 0,0 0 79 0 0,0 0 19 0 0,0 0-114 0 0,0 0-494 0 0,0 0-217 0 0,0 0-41 0 0,6 14 984 0 0,-6-11-913 0 0,0 1 1 0 0,0-1-1 0 0,0 1 1 0 0,-1-1 0 0 0,1 0-1 0 0,-1 1 1 0 0,0-1-1 0 0,0 0 1 0 0,0 1-155 0 0,-4 13 261 0 0,1 4 98 0 0,-1 0 0 0 0,-1 2-359 0 0,-10 38 394 0 0,10-22-133 0 0,-7 38-82 0 0,0 32-179 0 0,12-83 22 0 0,1 1 0 0 0,1 0 0 0 0,1 0 0 0 0,1-1 0 0 0,1 0 0 0 0,2 2-22 0 0,-1-10 71 0 0,0 1 1 0 0,2-2 0 0 0,0 1 0 0 0,1-1 0 0 0,0 0-1 0 0,2 0 1 0 0,9 11-72 0 0,-14-21 12 0 0,1-1-1 0 0,-1 0 0 0 0,2 0 1 0 0,-1 0-1 0 0,1-1 0 0 0,-1 0 1 0 0,2 0-1 0 0,-1-1 0 0 0,0 0-11 0 0,10 5 69 0 0,0-2 0 0 0,0 0-1 0 0,10 2-68 0 0,-13-6-151 0 0,0 0-1 0 0,0-1 0 0 0,0 0 1 0 0,1-1-1 0 0,-1-1 1 0 0,2 0 151 0 0,-9 0-372 0 0,13-4-1677 0 0,-7-1-4091 0 0,-4 0-393 0 0</inkml:trace>
  <inkml:trace contextRef="#ctx0" brushRef="#br0" timeOffset="23708.218">7980 4141 11256 0 0,'0'0'154'0'0,"0"0"0"0"0,0-1 1 0 0,0 1-1 0 0,0 0 1 0 0,-1 0-1 0 0,1 0 0 0 0,0 0 1 0 0,0 0-1 0 0,0 0 1 0 0,0-1-1 0 0,0 1 1 0 0,0 0-1 0 0,0 0 0 0 0,0 0 1 0 0,0 0-1 0 0,0 0 1 0 0,-1 0-1 0 0,1 0 0 0 0,0 0 1 0 0,0-1-1 0 0,0 1 1 0 0,0 0-1 0 0,0 0 0 0 0,0 0 1 0 0,-1 0-1 0 0,1 0 1 0 0,0 0-1 0 0,0 0 0 0 0,0 0 1 0 0,0 0-1 0 0,0 0 1 0 0,0 0-1 0 0,-1 0 0 0 0,1 0 1 0 0,0 0-1 0 0,0 0 1 0 0,0 0-1 0 0,0 0 0 0 0,0 0 1 0 0,-1 0-1 0 0,1 0 1 0 0,0 0-1 0 0,0 1-154 0 0,-6 5 2081 0 0,-8 18-2648 0 0,11-18 1349 0 0,-15 31 686 0 0,-9 28-1468 0 0,14-32 742 0 0,-13 32-259 0 0,3 1 0 0 0,-3 23-483 0 0,27-88 267 0 0,0-3-103 0 0,6-10-46 0 0,6-18-43 0 0,22-78-436 0 0,-3 11-4 0 0,0-17 123 0 0,-14 55 157 0 0,-18 58 82 0 0,0 0 0 0 0,1-1 0 0 0,-1 1 0 0 0,0 0 0 0 0,1 0 0 0 0,-1 0 0 0 0,1-1-1 0 0,0 1 1 0 0,-1 0 0 0 0,1 0 0 0 0,0 0 0 0 0,0 0 0 0 0,-1 0 0 0 0,1 0 3 0 0,0 1-2 0 0,-1 0 0 0 0,0 0-1 0 0,0 0 1 0 0,1 0 0 0 0,-1-1 0 0 0,0 1 0 0 0,1 0-1 0 0,-1 0 1 0 0,0 0 0 0 0,1 0 0 0 0,-1 0 0 0 0,0 0-1 0 0,1 0 1 0 0,-1 0 0 0 0,0 0 0 0 0,1 0 0 0 0,-1 0-1 0 0,0 0 1 0 0,1 1 0 0 0,-1-1 0 0 0,0 0 0 0 0,0 0-1 0 0,1 0 1 0 0,-1 0 0 0 0,0 0 0 0 0,1 1-1 0 0,-1-1 1 0 0,0 0 0 0 0,0 0 0 0 0,1 1 0 0 0,-1-1 2 0 0,3 3-16 0 0,0 1 1 0 0,-1 0 0 0 0,1-1 0 0 0,-1 1 0 0 0,0 0-1 0 0,2 3 16 0 0,56 126 0 0 0,-36-84 0 0 0,-15-29 0 0 0,0-2 0 0 0,2 1 0 0 0,0-1 0 0 0,1 0 0 0 0,8 8 0 0 0,38 41 76 0 0,-55-62-14 0 0,-3-4-53 0 0,0 0 0 0 0,0-1 1 0 0,0 1-1 0 0,0-1 0 0 0,0 1 1 0 0,-1-1-1 0 0,1 1 1 0 0,0 0-1 0 0,0-1 0 0 0,0 1 1 0 0,0-1-1 0 0,-1 1 0 0 0,1-1 1 0 0,0 1-1 0 0,0-1 0 0 0,-1 1 1 0 0,1-1-1 0 0,0 0 1 0 0,-1 1-1 0 0,1-1 0 0 0,-1 1 1 0 0,1-1-1 0 0,-1 0 0 0 0,1 1 1 0 0,-1-1-1 0 0,1 0 0 0 0,-1 0 1 0 0,1 1-1 0 0,-1-1 1 0 0,1 0-1 0 0,-1 0 0 0 0,0 1-9 0 0,-19 5 89 0 0,17-6-60 0 0,-49 11 85 0 0,0-2 0 0 0,-1-2-1 0 0,-7-3-113 0 0,9 1 3 0 0,-20 0-16 0 0,69-5-548 0 0,-13 2 938 0 0,11-2-3547 0 0,2 1-3375 0 0,2-1 599 0 0</inkml:trace>
  <inkml:trace contextRef="#ctx0" brushRef="#br0" timeOffset="25417.363">8651 4084 3224 0 0,'7'-3'283'0'0,"4"-2"1583"0"0,5-2 6235 0 0,-8 5-6099 0 0,-7 2-1434 0 0,-1 0-121 0 0,1 1-15 0 0,0 0-311 0 0,1 0-1 0 0,-1 0 0 0 0,0 0 0 0 0,0 0 0 0 0,0 0 0 0 0,0 0 0 0 0,0 0 0 0 0,0 0 0 0 0,-1 0 0 0 0,1 1 0 0 0,0-1 0 0 0,-1 0 0 0 0,1 0 0 0 0,-1 1 0 0 0,1-1 0 0 0,-1 1 0 0 0,1-1 0 0 0,-1 1-120 0 0,1 2 168 0 0,-1-1 1 0 0,0 1-1 0 0,0 0 0 0 0,0 0 0 0 0,0 0 1 0 0,-1-1-1 0 0,0 3-168 0 0,-2 6 344 0 0,0 0-1 0 0,-1 0 1 0 0,-1-1 0 0 0,-1 4-344 0 0,-5 6 313 0 0,-2-1 0 0 0,0-1 0 0 0,-1 1 0 0 0,-1-2 0 0 0,-14 14-313 0 0,19-21 37 0 0,1 0 0 0 0,-2-1-1 0 0,1-1 1 0 0,-2 0 0 0 0,1 0 0 0 0,-1-1 0 0 0,0 0 0 0 0,-12 4-37 0 0,14-7 26 0 0,-1-1 1 0 0,0 0-1 0 0,0-1 1 0 0,0 0-1 0 0,-3 0-26 0 0,8-3-32 0 0,0 1-1 0 0,-1-1 1 0 0,1 0-1 0 0,0 0 0 0 0,0-1 1 0 0,0 1-1 0 0,0-1 1 0 0,0-1-1 0 0,0 1 0 0 0,-3-2 33 0 0,3 1-95 0 0,1-1 1 0 0,-1 1-1 0 0,1-1 0 0 0,0 0 0 0 0,0 0 0 0 0,0-1 1 0 0,0 1-1 0 0,0-1 0 0 0,0-1 95 0 0,4 4-44 0 0,-1-1 1 0 0,0 0 0 0 0,1 0-1 0 0,-1 0 1 0 0,1 0-1 0 0,0-1 1 0 0,0 1 0 0 0,0 0-1 0 0,0 0 1 0 0,0-1-1 0 0,0 1 1 0 0,0-1-1 0 0,1 1 1 0 0,-1 0 0 0 0,1-1-1 0 0,0 1 1 0 0,0-1-1 0 0,0 1 1 0 0,0-1 0 0 0,0 1-1 0 0,0-1 1 0 0,1 1-1 0 0,0-2 44 0 0,3-15-111 0 0,-3 14 70 0 0,0 0 0 0 0,0-1 0 0 0,0 1 0 0 0,1 0 1 0 0,0 0-1 0 0,0 0 0 0 0,0 0 0 0 0,1 1 0 0 0,-1-1 0 0 0,1 1 0 0 0,0-1 1 0 0,1 1-1 0 0,2-3 41 0 0,-1 2-17 0 0,1-1 0 0 0,0 2 0 0 0,0-1 0 0 0,0 1-1 0 0,0-1 1 0 0,4 0 17 0 0,-8 4-43 0 0,0 0 0 0 0,0 0 0 0 0,1 0 0 0 0,-1 0-1 0 0,0 1 1 0 0,1-1 0 0 0,-1 0 0 0 0,1 1 0 0 0,-1 0-1 0 0,1 0 1 0 0,-1 0 0 0 0,1 0 0 0 0,-1 0 0 0 0,0 0 0 0 0,1 0-1 0 0,-1 1 1 0 0,1 0 0 0 0,-1-1 0 0 0,1 1 0 0 0,-1 0-1 0 0,1 0 44 0 0,2 1 103 0 0,-1 1-1 0 0,1-1 1 0 0,-1 0-1 0 0,0 1 0 0 0,1 0 1 0 0,-1 0-1 0 0,-1 1 1 0 0,1-1-1 0 0,0 1 0 0 0,-1-1 1 0 0,0 1-1 0 0,0 0 1 0 0,0 0-1 0 0,0 1 0 0 0,2 3-102 0 0,7 19 345 0 0,6 14 133 0 0,-11-21-44 0 0,1-1 0 0 0,0 0 1 0 0,8 10-435 0 0,-9-12-254 0 0,-5-11 221 0 0,1 0 1 0 0,0 1 0 0 0,0-1-1 0 0,0-1 1 0 0,4 5 32 0 0,-7-9-150 0 0,1-1 1 0 0,-1 1 0 0 0,1-1 0 0 0,-1 0-1 0 0,1 1 1 0 0,0-1 0 0 0,-1 0 0 0 0,1 1-1 0 0,-1-1 1 0 0,1 0 0 0 0,0 1 0 0 0,-1-1-1 0 0,1 0 1 0 0,0 0 0 0 0,0 0 0 0 0,-1 0-1 0 0,1 0 1 0 0,0 0 0 0 0,-1 0 0 0 0,1 0-1 0 0,0 0 1 0 0,-1 0 0 0 0,1 0 0 0 0,0 0-1 0 0,-1 0 1 0 0,1-1 0 0 0,0 1 0 0 0,-1 0-1 0 0,2-1 150 0 0,0 0-736 0 0,0-1 0 0 0,1 1-1 0 0,-1-1 1 0 0,0 0 0 0 0,0 0 0 0 0,0 1-1 0 0,0-2 737 0 0,7-7-2210 0 0</inkml:trace>
  <inkml:trace contextRef="#ctx0" brushRef="#br0" timeOffset="25820.893">8699 4323 2760 0 0,'14'0'529'0'0,"-12"0"1182"0"0,-1 0-1537 0 0,-1 1 0 0 0,0-1 0 0 0,0 0 1 0 0,1 0-1 0 0,-1 0 0 0 0,0 0 0 0 0,0 1 0 0 0,0-1 1 0 0,1 0-1 0 0,-1 0 0 0 0,0 1 0 0 0,0-1 0 0 0,0 0 1 0 0,0 0-1 0 0,1 1 0 0 0,-1-1 0 0 0,0 0 0 0 0,0 0 1 0 0,0 1-1 0 0,0-1 0 0 0,0 0 0 0 0,0 1 0 0 0,0-1 1 0 0,0 0-1 0 0,0 0 0 0 0,0 1 0 0 0,0-1 0 0 0,0 0 1 0 0,0 1-1 0 0,0-1 0 0 0,0 0 0 0 0,0 1 0 0 0,0-1 1 0 0,0 0-175 0 0,-3 13 1600 0 0,3-12-1157 0 0,-1 4-51 0 0,0 1-1 0 0,0-1 1 0 0,1 1 0 0 0,0-1-1 0 0,0 0 1 0 0,0 1-1 0 0,1-1 1 0 0,0 1 0 0 0,0-1-1 0 0,0 0 1 0 0,1 1-1 0 0,-1-1 1 0 0,1 0-1 0 0,2 3-391 0 0,-2-4 53 0 0,0-1-1 0 0,0 0 1 0 0,0 0-1 0 0,0 0 0 0 0,1 0 1 0 0,-1 0-1 0 0,1-1 1 0 0,0 1-1 0 0,0-1 0 0 0,0 0 1 0 0,0 0-1 0 0,0 0 1 0 0,0 0-1 0 0,0 0 0 0 0,1-1 1 0 0,-1 1-1 0 0,1-1 1 0 0,-1 0-1 0 0,1 0 0 0 0,-1 0 1 0 0,3 0-53 0 0,1 0 236 0 0,0-1 1 0 0,-1 0-1 0 0,1 0 0 0 0,0 0 1 0 0,-1-1-1 0 0,3 0-236 0 0,-7 1 21 0 0,0-1 0 0 0,0 1 0 0 0,0-1 0 0 0,-1 1 0 0 0,1-1 0 0 0,0 0 0 0 0,0 1 0 0 0,-1-1 0 0 0,1 0 0 0 0,0 0 0 0 0,-1 0 0 0 0,1-1 0 0 0,-1 1 0 0 0,1 0 0 0 0,-1 0 0 0 0,0-1 0 0 0,1 1 0 0 0,-1-1 0 0 0,0 1 0 0 0,0-1 0 0 0,0 0 0 0 0,0 1 0 0 0,-1-1 0 0 0,2-1-21 0 0,-1 0 0 0 0,0 0 0 0 0,0 0 0 0 0,0 0 0 0 0,-1-1 0 0 0,1 1 0 0 0,-1 0 0 0 0,0-1 0 0 0,0 1 0 0 0,0 0 0 0 0,0 0 0 0 0,0-1 0 0 0,-1 1 0 0 0,1 0 0 0 0,-1 0 0 0 0,0-1 0 0 0,0 1 0 0 0,0 0 0 0 0,-1 0 0 0 0,1 0 0 0 0,-1 0 0 0 0,1 0 0 0 0,-1 1 0 0 0,0-1 0 0 0,-1-1 0 0 0,-1 1 19 0 0,0-1-1 0 0,0 0 1 0 0,0 1-1 0 0,-1 0 1 0 0,1 0-1 0 0,-1 0 1 0 0,0 0-1 0 0,0 1 0 0 0,0 0 1 0 0,0 0-1 0 0,0 0 1 0 0,-1 1-1 0 0,0-1-18 0 0,-4 0-54 0 0,0 0-1 0 0,0 0 0 0 0,0 1 1 0 0,0 1-1 0 0,-1 0 0 0 0,-7 1 55 0 0,9 0-596 0 0,1 0-1 0 0,0 0 0 0 0,0 1 1 0 0,0 1-1 0 0,0-1 0 0 0,0 1 1 0 0,1 1-1 0 0,-3 0 597 0 0,3-1-1402 0 0</inkml:trace>
  <inkml:trace contextRef="#ctx0" brushRef="#br0" timeOffset="26209.727">9068 3999 15664 0 0,'0'0'356'0'0,"0"0"49"0"0,0 0 21 0 0,0 0-42 0 0,-1 2-240 0 0,-2 16 463 0 0,0 0-1 0 0,2 0 0 0 0,0 0 0 0 0,1 14-606 0 0,0-31 13 0 0,-4 85 1589 0 0,2-49-1589 0 0,1-1 1 0 0,2 1-1 0 0,1 1-13 0 0,-2-36 30 0 0,0 0 0 0 0,1 1-1 0 0,-1-1 1 0 0,1 0 0 0 0,0 0-1 0 0,-1 1 1 0 0,1-1 0 0 0,0 0-1 0 0,0 0 1 0 0,0 0-1 0 0,1 0 1 0 0,-1 0 0 0 0,0 0-1 0 0,1-1 1 0 0,-1 1 0 0 0,1 0-1 0 0,0-1 1 0 0,0 1-30 0 0,1 0 74 0 0,-1 0 1 0 0,1-1-1 0 0,0 0 0 0 0,0 1 1 0 0,0-1-1 0 0,0 0 1 0 0,0-1-1 0 0,0 1 0 0 0,0 0 1 0 0,0-1-1 0 0,0 0 0 0 0,1 1-74 0 0,8-2 73 0 0,0 0 0 0 0,0 0 0 0 0,-1-1-1 0 0,1 0 1 0 0,-1-1 0 0 0,8-3-73 0 0,26-3 86 0 0,-32 6-26 0 0,1 0-1 0 0,9-3-59 0 0,-10 2-75 0 0,-1 1-1 0 0,1 1 0 0 0,0 0 0 0 0,0 0 1 0 0,0 1-1 0 0,0 1 0 0 0,0 0 1 0 0,-1 1-1 0 0,7 1 76 0 0,-18-2-574 0 0,0 1 0 0 0,1-1 0 0 0,-1 1 0 0 0,0-1 0 0 0,0 1-1 0 0,0-1 1 0 0,0 1 0 0 0,1 0 0 0 0,-1-1 0 0 0,0 1 0 0 0,0 0 0 0 0,1 1 574 0 0,1 6-2173 0 0</inkml:trace>
  <inkml:trace contextRef="#ctx0" brushRef="#br0" timeOffset="26668.179">9305 4626 9184 0 0,'0'0'421'0'0,"14"0"150"0"0,-9 0-474 0 0,-4 0 406 0 0,5 0 545 0 0,-6 0 4377 0 0,-7 3-5017 0 0,0 0 0 0 0,0-1-1 0 0,-1 0 1 0 0,1-1 0 0 0,-2 1-408 0 0,-19 4 135 0 0,-5 1-34 0 0,-1-1 0 0 0,0-2 0 0 0,-3-1-101 0 0,-291 19 3185 0 0,116-11-2915 0 0,-180 16 44 0 0,351-21-314 0 0,27-3 0 0 0,-1-1 0 0 0,0-1 0 0 0,-2 0 0 0 0,7 0 0 0 0,-1 0 0 0 0,0 0 0 0 0,-7 3 0 0 0,7-2 0 0 0,1 0 0 0 0,-1-1 0 0 0,-7 1 0 0 0,-87 6 0 0 0,75-11-61 0 0,29 3-264 0 0,1 0-142 0 0,0 0-40 0 0,0 0-90 0 0,0 0-358 0 0,0 0-154 0 0,0 0-686 0 0,0 0-2727 0 0,0 0-1171 0 0</inkml:trace>
  <inkml:trace contextRef="#ctx0" brushRef="#br0" timeOffset="28369.134">8690 5169 2760 0 0,'17'-3'248'0'0,"6"-2"3609"0"0,-22 5-1729 0 0,-1 0-135 0 0,0 0-627 0 0,0-1-1116 0 0,0 1 1 0 0,0 0 0 0 0,0-1 0 0 0,0 1 0 0 0,0-1-1 0 0,-1 1 1 0 0,1-1 0 0 0,0 1 0 0 0,0-1 0 0 0,0 1-1 0 0,-1 0 1 0 0,1-1 0 0 0,0 1 0 0 0,0 0 0 0 0,-1-1-1 0 0,1 1 1 0 0,0 0 0 0 0,-1-1 0 0 0,1 1 0 0 0,0 0-1 0 0,-1 0 1 0 0,1-1 0 0 0,-1 1 0 0 0,1 0-251 0 0,-16-5 1234 0 0,-18 5-1448 0 0,-110 9 1043 0 0,111-8-830 0 0,-43 5-538 0 0,-32 0 1509 0 0,89-8-862 0 0,16 1-88 0 0,1 1-1 0 0,-1-1 1 0 0,0 1-1 0 0,0 0 1 0 0,0 0-1 0 0,0 0 1 0 0,0 0-1 0 0,-1 1-19 0 0,3-1 4 0 0,0 0 0 0 0,1 1 0 0 0,-1-1 0 0 0,1 0 0 0 0,-1 0 0 0 0,0 0 0 0 0,1 0 0 0 0,-1 0-1 0 0,0 0 1 0 0,1 0 0 0 0,-1 0 0 0 0,1 0 0 0 0,-1 0 0 0 0,0 0 0 0 0,1 0 0 0 0,-1 0 0 0 0,0-1-4 0 0,1 1 3 0 0,0 0 0 0 0,0 0 0 0 0,0 0 0 0 0,-1-1 0 0 0,1 1 0 0 0,0 0 0 0 0,0 0 0 0 0,0 0 0 0 0,0-1 0 0 0,0 1 0 0 0,-1 0 0 0 0,1 0 0 0 0,0-1 0 0 0,0 1 0 0 0,0 0 0 0 0,0 0 1 0 0,0-1-1 0 0,0 1 0 0 0,0 0 0 0 0,0 0 0 0 0,0-1 0 0 0,0 1 0 0 0,0 0 0 0 0,0-1 0 0 0,0 1 0 0 0,0 0 0 0 0,0 0-3 0 0,1-2 4 0 0,-1 1-1 0 0,1-1 1 0 0,-1 1 0 0 0,1-1-1 0 0,0 1 1 0 0,0-1 0 0 0,0 1-1 0 0,0 0 1 0 0,0-1 0 0 0,0 1-1 0 0,1-1-3 0 0,19-16 0 0 0,2 1 0 0 0,0 2 0 0 0,21-12 0 0 0,-12 8 0 0 0,24-19 0 0 0,-53 36 6 0 0,8-7 103 0 0,1 0 0 0 0,0 1 1 0 0,4-1-110 0 0,-15 8 153 0 0,-1 1-8 0 0,0 0 5 0 0,0 0 22 0 0,0 0 10 0 0,0 0 2 0 0,0 0 6 0 0,0 0 22 0 0,9 11 421 0 0,-7-7-623 0 0,-1-1 0 0 0,0 1 0 0 0,0 0 0 0 0,-1 0 0 0 0,1-1 1 0 0,-1 1-1 0 0,0 0 0 0 0,0 0 0 0 0,0 2-10 0 0,-6 36 378 0 0,3-25-228 0 0,1 0-1 0 0,1 11-149 0 0,-1 0 55 0 0,0-9-311 0 0,-2 22 399 0 0,2 1 1 0 0,1 0-1 0 0,3 11-143 0 0,-2-45-4 0 0,1-1 0 0 0,0 0 0 0 0,1 0 0 0 0,0 0 0 0 0,0 0-1 0 0,0 0 1 0 0,1 0 0 0 0,-1 0 0 0 0,2-1 0 0 0,1 4 4 0 0,-4-9-47 0 0,1 1 0 0 0,-1-1-1 0 0,0 0 1 0 0,1 0 0 0 0,-1 0 0 0 0,0-1-1 0 0,1 1 1 0 0,-1 0 0 0 0,1-1 0 0 0,-1 1 0 0 0,1 0-1 0 0,-1-1 1 0 0,1 0 0 0 0,0 1 0 0 0,-1-1 0 0 0,1 0-1 0 0,-1 0 1 0 0,1 0 0 0 0,0 0 0 0 0,-1 0 0 0 0,1 0-1 0 0,0 0 1 0 0,-1-1 0 0 0,1 1 0 0 0,-1-1 0 0 0,1 1 47 0 0,7-3-671 0 0,-1 0 0 0 0,0 0 0 0 0,-1-1 0 0 0,5-3 671 0 0,-5 3-778 0 0,11-7-1324 0 0,2-4-73 0 0</inkml:trace>
  <inkml:trace contextRef="#ctx0" brushRef="#br0" timeOffset="28892.9">9568 4174 3224 0 0,'2'-3'-276'0'0,"9"-9"9782"0"0,-10 12-9276 0 0,-1-1 0 0 0,1 0 0 0 0,0 1 0 0 0,-1 0 0 0 0,1-1 0 0 0,0 1 0 0 0,0-1 0 0 0,-1 1 0 0 0,1 0 0 0 0,0 0 0 0 0,0-1 0 0 0,0 1 0 0 0,-1 0 0 0 0,1 0 0 0 0,0 0 0 0 0,0 0 0 0 0,0 0 0 0 0,0 0 0 0 0,-1 0 0 0 0,1 0 0 0 0,0 0-230 0 0,5 0 619 0 0,2 14 332 0 0,-3-9-750 0 0,0 1 1 0 0,0-1-1 0 0,-1 1 0 0 0,1 1 0 0 0,-1-1 0 0 0,-1 1 1 0 0,1-1-1 0 0,-1 1 0 0 0,0 0 0 0 0,-1 0 0 0 0,1 1-201 0 0,1 6 221 0 0,1 0-1 0 0,1 0 0 0 0,4 9-220 0 0,-3-10 125 0 0,-1 1 0 0 0,0-1 0 0 0,1 10-125 0 0,4 14 279 0 0,-6-24-23 0 0,-1 1 1 0 0,-1 0-1 0 0,2 9-256 0 0,-5-18 57 0 0,4 21 8 0 0,-2 0 1 0 0,0 0-1 0 0,-2 0 1 0 0,-1 0-1 0 0,-1 5-65 0 0,-1-2 0 0 0,2-19 17 0 0,0 0 1 0 0,0 0 0 0 0,-1-1 0 0 0,-3 10-18 0 0,-8 13 104 0 0,6-14 13 0 0,1-1-1 0 0,-1 3-116 0 0,1 3 100 0 0,-1 0 0 0 0,-1 0-1 0 0,-2-1 1 0 0,0 0 0 0 0,-3 4-100 0 0,-10 13 71 0 0,11-15-11 0 0,-2-1 1 0 0,0-1 0 0 0,-2-1-1 0 0,-7 8-60 0 0,-44 42 770 0 0,61-63-806 0 0,6-8-295 0 0,-6-19-2685 0 0,9-2-1367 0 0,3 10-2304 0 0</inkml:trace>
  <inkml:trace contextRef="#ctx0" brushRef="#br0" timeOffset="29326.421">9761 4160 3224 0 0,'3'-21'4644'0'0,"-2"18"-3565"0"0,1 0 1 0 0,0 0 0 0 0,0 0-1 0 0,0 1 1 0 0,0-1 0 0 0,0 1-1 0 0,3-2-1079 0 0,-1 1 626 0 0,-1 0 0 0 0,1 0 1 0 0,0 1-1 0 0,0-1 0 0 0,3 0-626 0 0,-1 1 116 0 0,0-1 0 0 0,0 1 0 0 0,0 1 0 0 0,1-1 0 0 0,-1 1 1 0 0,0 0-1 0 0,1 1 0 0 0,3-1-116 0 0,-5 2 203 0 0,-1-1 1 0 0,0 1-1 0 0,0-1 1 0 0,1 1-1 0 0,-1 1 1 0 0,0-1 0 0 0,0 0-1 0 0,0 1 1 0 0,0 0-204 0 0,-3-1 82 0 0,0 0-62 0 0,1 0-1 0 0,-1 1 1 0 0,0-1 0 0 0,0 1-1 0 0,0 0 1 0 0,0-1-1 0 0,0 1 1 0 0,0 0-1 0 0,-1-1 1 0 0,1 1-1 0 0,-1 0 1 0 0,1 0-20 0 0,-1 0 2 0 0,0 1 0 0 0,0-1-1 0 0,0 0 1 0 0,0 0 0 0 0,-1 0 0 0 0,1 1-1 0 0,-1-1 1 0 0,1 0 0 0 0,-1 0 0 0 0,0 0 0 0 0,0 0-1 0 0,0 0 1 0 0,0 0 0 0 0,0 0 0 0 0,0 0-1 0 0,-1-1 1 0 0,1 1 0 0 0,-1 0 0 0 0,1-1 0 0 0,-1 2-2 0 0,-6 4 401 0 0,-1 1 0 0 0,1-1 1 0 0,-4 2-402 0 0,12-9 37 0 0,-6 5 62 0 0,0 0 0 0 0,0 0 0 0 0,1 1 1 0 0,0 0-100 0 0,0 0-84 0 0,0-1 1 0 0,0 1 0 0 0,-1-1 0 0 0,-1 0 83 0 0,2-2 16 0 0,4-2 71 0 0,1-1 45 0 0,0 0 17 0 0,0 0-141 0 0,0 1 0 0 0,1 0 0 0 0,-1-1 0 0 0,0 1 0 0 0,0 0 0 0 0,1-1 0 0 0,-1 1 0 0 0,1-1 0 0 0,-1 1 0 0 0,1 0 0 0 0,-1-1 0 0 0,1 1 0 0 0,-1-1 0 0 0,1 0 0 0 0,-1 1 0 0 0,1-1 0 0 0,-1 1 0 0 0,1-1 0 0 0,0 0 0 0 0,-1 1 0 0 0,1-1-8 0 0,15 7-39 0 0,-13-7 40 0 0,9 4-11 0 0,0-1-1 0 0,1 0 1 0 0,0-1 0 0 0,0-1 0 0 0,0 0 0 0 0,0 0 10 0 0,34 3-565 0 0,-37-4-2523 0 0,-7 0-345 0 0,6 0-3597 0 0</inkml:trace>
  <inkml:trace contextRef="#ctx0" brushRef="#br0" timeOffset="31339.187">10102 4084 2760 0 0,'0'0'495'0'0,"-8"-6"3971"0"0,5 3 605 0 0,-1-4-718 0 0,8 3-2158 0 0,16 4-672 0 0,1 2-1311 0 0,0-1 0 0 0,1-1 0 0 0,4-1-212 0 0,16 0 140 0 0,-24 1-170 0 0,5-1 5 0 0,0 2 0 0 0,7 2 25 0 0,20 7 0 0 0,-49-9 30 0 0,1-1-1 0 0,-1 1 0 0 0,1 0 1 0 0,-1-1-1 0 0,1 1 0 0 0,-1 0 0 0 0,0 0 1 0 0,1 0-1 0 0,-1 0 0 0 0,0 0 1 0 0,0 0-1 0 0,0 0 0 0 0,1 0 0 0 0,-1 1 1 0 0,0-1-1 0 0,-1 0 0 0 0,1 1 1 0 0,0-1-1 0 0,0 1 0 0 0,-1-1 0 0 0,1 1 1 0 0,0-1-1 0 0,-1 1 0 0 0,0-1 1 0 0,1 1-1 0 0,-1 0-29 0 0,1 4 181 0 0,-1 0-1 0 0,0-1 1 0 0,0 1 0 0 0,-1 0-1 0 0,0 0 1 0 0,0 1-181 0 0,0 5 122 0 0,-4 18-122 0 0,-6 26 0 0 0,4-22 0 0 0,0 12 0 0 0,-20 166-80 0 0,15-87 147 0 0,8-87-60 0 0,2 1 1 0 0,3 28-8 0 0,-1-17-2 0 0,4 16 16 0 0,2 1-1 0 0,13 54-13 0 0,4 33 13 0 0,-22-144-16 0 0,0-8 31 0 0,-1 1 0 0 0,0-1 0 0 0,1 1 0 0 0,-1 0 0 0 0,-1-1 1 0 0,1 1-1 0 0,0-1 0 0 0,0 1 0 0 0,-1-1-28 0 0,0 16 368 0 0,1-17-353 0 0,-1 0 0 0 0,1 0 0 0 0,0 0 1 0 0,-1 1-1 0 0,1-1 0 0 0,-1 0 0 0 0,1 0 1 0 0,-1-1-1 0 0,0 1 0 0 0,1 0 0 0 0,-1 0 1 0 0,0 0-1 0 0,0 0 0 0 0,1-1 0 0 0,-1 1 1 0 0,0 0-1 0 0,0-1 0 0 0,0 1 0 0 0,0 0 1 0 0,0-1-1 0 0,0 1 0 0 0,0-1 0 0 0,0 0 0 0 0,-1 1-15 0 0,-1 0 25 0 0,0-1-1 0 0,0 0 1 0 0,0 1-1 0 0,0-1 0 0 0,0 0 1 0 0,-3 0-25 0 0,1-1 46 0 0,-102-3 552 0 0,-16 6-493 0 0,106-2-237 0 0,-2 0-193 0 0,0 0-1 0 0,-12-3 326 0 0,24 3-368 0 0,-7-1 264 0 0,14 1-16 0 0,0 0 1 0 0,0-1 0 0 0,-1 1 0 0 0,1 0-1 0 0,0 0 1 0 0,0 0 0 0 0,-1 0 0 0 0,1 0-1 0 0,0-1 1 0 0,0 1 0 0 0,0 0 0 0 0,0 0-1 0 0,-1-1 1 0 0,1 1 0 0 0,0 0 0 0 0,0 0-1 0 0,0-1 1 0 0,0 1 0 0 0,0 0 0 0 0,-1 0-1 0 0,1-1 1 0 0,0 1 0 0 0,0 0 0 0 0,0 0-1 0 0,0-1 1 0 0,0 1 0 0 0,0 0 0 0 0,0-1-1 0 0,0 1 1 0 0,0 0 0 0 0,0 0 0 0 0,0-1-1 0 0,0 1 1 0 0,0 0 0 0 0,1 0 0 0 0,-1-1-1 0 0,0 1 1 0 0,0 0 0 0 0,0 0 0 0 0,0-1-1 0 0,0 1 1 0 0,1 0 119 0 0,4-9-2007 0 0,3-4-8 0 0</inkml:trace>
  <inkml:trace contextRef="#ctx0" brushRef="#br0" timeOffset="32331.03">10596 4804 8288 0 0,'0'0'381'0'0,"0"0"-6"0"0,18 0 2614 0 0,-5 1-1766 0 0,0 0 0 0 0,0-1 0 0 0,5-1-1223 0 0,11 0 993 0 0,0 0-284 0 0,21-4-709 0 0,9-1 789 0 0,129-7 1226 0 0,22-1-776 0 0,38-8-1242 0 0,-88 6 42 0 0,34 0 459 0 0,-101 7-924 0 0,41-2 422 0 0,-50 7 307 0 0,55-2 961 0 0,-111 11-3667 0 0,-28-5 1443 0 0,0 0-718 0 0,0 0-2906 0 0,0 0-1245 0 0</inkml:trace>
  <inkml:trace contextRef="#ctx0" brushRef="#br0" timeOffset="32710.721">10936 5041 3224 0 0,'0'0'679'0'0,"0"0"1640"0"0,0 0 723 0 0,2 1 2739 0 0,5 6-3087 0 0,-4-1-2247 0 0,-1 0-1 0 0,0 0 1 0 0,0 1-1 0 0,-1-1 1 0 0,0 0-1 0 0,0 1 1 0 0,0 0-1 0 0,-1-1 1 0 0,0 3-447 0 0,0 15 1147 0 0,-5 21-1147 0 0,3-26 342 0 0,-3 19 19 0 0,2-22-386 0 0,1 0 1 0 0,1 1-1 0 0,0-1 0 0 0,1 0 1 0 0,1 0-1 0 0,1 0 0 0 0,1 9 25 0 0,-3-25-126 0 0,2 7-113 0 0,-1-5-7922 0 0,-1-2 1724 0 0</inkml:trace>
  <inkml:trace contextRef="#ctx0" brushRef="#br0" timeOffset="33108.576">11249 5167 10592 0 0,'0'0'818'0'0,"1"0"-532"0"0,25-2 4523 0 0,20-2-4809 0 0,10-2 2293 0 0,19 0-475 0 0,61-1 505 0 0,-121 7-2527 0 0,41-2 1412 0 0,-50 2-1770 0 0,-1-1 0 0 0,0 0-1 0 0,0 0 1 0 0,0 0 0 0 0,0-1-1 0 0,0 1 1 0 0,0-1-1 0 0,0-1 1 0 0,0 1 562 0 0,-1-2-4877 0 0,2-1-1184 0 0</inkml:trace>
  <inkml:trace contextRef="#ctx0" brushRef="#br0" timeOffset="33109.576">11421 5038 12264 0 0,'0'0'562'0'0,"0"0"-12"0"0,-1 2-356 0 0,-1 0 69 0 0,0 0 0 0 0,0 1 1 0 0,1-1-1 0 0,-1 0 0 0 0,1 1 0 0 0,0-1 0 0 0,0 1 0 0 0,0 0 0 0 0,0-1 0 0 0,0 1 0 0 0,0 0 0 0 0,1 0 1 0 0,-1 0-1 0 0,1-1 0 0 0,0 1 0 0 0,0 0 0 0 0,0 0 0 0 0,0 0 0 0 0,0 0 0 0 0,1 0 0 0 0,-1 0-263 0 0,2 19 1267 0 0,-3-18-979 0 0,2 1-1 0 0,-1-1 0 0 0,0 0 1 0 0,1 0-1 0 0,0 4-287 0 0,2 4 180 0 0,-2 0-1 0 0,1 0 0 0 0,-2 0 1 0 0,0 0-1 0 0,0 1 0 0 0,-1 0-179 0 0,0 20 188 0 0,-4-11-354 0 0,4-20 141 0 0,0-1 0 0 0,1 1 0 0 0,-1-1 0 0 0,1 1 0 0 0,-1 0 0 0 0,1-1-1 0 0,0 1 1 0 0,0 0 0 0 0,0-1 0 0 0,-1 1 0 0 0,2 0 0 0 0,-1-1 0 0 0,0 1-1 0 0,0-1 1 0 0,0 1 0 0 0,1 0 0 0 0,-1 0 25 0 0,1-1-561 0 0,-1-1-1357 0 0,0 0-578 0 0</inkml:trace>
  <inkml:trace contextRef="#ctx0" brushRef="#br0" timeOffset="33747.742">11819 5025 8288 0 0,'52'-19'5101'0'0,"-39"14"-4187"0"0,1 0 0 0 0,-1 0 0 0 0,1 1 0 0 0,0 1 0 0 0,1 0-914 0 0,-5 2 372 0 0,1-1 0 0 0,-1 2 0 0 0,0-1 0 0 0,1 1 0 0 0,-1 1 0 0 0,0 0 0 0 0,0 1-1 0 0,0-1 1 0 0,1 2 0 0 0,-2 0 0 0 0,1 0 0 0 0,1 1-372 0 0,-9-3 23 0 0,0 0 0 0 0,0 1 0 0 0,0-1 0 0 0,0 1 0 0 0,0-1 0 0 0,0 1 0 0 0,0 0 0 0 0,0 0 0 0 0,-1-1 0 0 0,1 1 0 0 0,-1 1-1 0 0,1-1 1 0 0,-1 0 0 0 0,0 0 0 0 0,0 0 0 0 0,0 1 0 0 0,0-1 0 0 0,0 0 0 0 0,-1 1 0 0 0,1-1 0 0 0,-1 1 0 0 0,1-1 0 0 0,-1 1 0 0 0,0-1 0 0 0,0 1 0 0 0,0 0 0 0 0,0-1 0 0 0,0 1 0 0 0,-1-1 0 0 0,1 1 0 0 0,-1-1 0 0 0,0 0-23 0 0,-7 18 113 0 0,5-13-50 0 0,0 0-1 0 0,-1 1 0 0 0,1-1 0 0 0,-3 1-62 0 0,-62 99 96 0 0,51-88 80 0 0,0 0-53 0 0,16-17-112 0 0,-1 0-1 0 0,1-1 1 0 0,-1 1 0 0 0,0 0-1 0 0,1-1 1 0 0,-1 1 0 0 0,0-1-1 0 0,0 0 1 0 0,0 1 0 0 0,0-1-1 0 0,0 0 1 0 0,0 0 0 0 0,0 0-1 0 0,-1-1 1 0 0,1 1 0 0 0,0 0-11 0 0,12-6 2 0 0,-1 1 0 0 0,1-1 0 0 0,-1-1 0 0 0,0 0 0 0 0,7-5-2 0 0,14-10-101 0 0,-11 8-1 0 0,-1-1 1 0 0,-1 0-1 0 0,0-2 1 0 0,1-2 101 0 0,35-31-119 0 0,35-25-369 0 0,-81 67 455 0 0,-6 6 33 0 0,0 0-1 0 0,0-1 1 0 0,1 1 0 0 0,-1 0 0 0 0,0 0 0 0 0,1 0 0 0 0,-1 0 0 0 0,1 0 0 0 0,0 0-1 0 0,-1 0 1 0 0,1 0 0 0 0,0 0 0 0 0,0 1 0 0 0,-1-1 100 0 0,-1 1 47 0 0,0 0 11 0 0,-16 14 233 0 0,-2 6-206 0 0,0 1-1 0 0,-1 3-184 0 0,14-16-44 0 0,0-1 0 0 0,0 1 0 0 0,1 0 0 0 0,0 0-1 0 0,0 0 1 0 0,1 1 0 0 0,0-1 0 0 0,0 4 44 0 0,2-8-67 0 0,1-3 60 0 0,0 0 1 0 0,0 1 0 0 0,0-1 0 0 0,0 0 0 0 0,0 0-1 0 0,0 1 1 0 0,0-1 0 0 0,0 0 0 0 0,0 0 0 0 0,1 1-1 0 0,-1-1 1 0 0,0 0 0 0 0,1 0 0 0 0,-1 0-1 0 0,1 0 1 0 0,0 1 6 0 0,0 0 70 0 0,0 1 0 0 0,0 0 0 0 0,0-1 0 0 0,1 1-1 0 0,-1-1 1 0 0,1 1 0 0 0,-1-1 0 0 0,1 1 0 0 0,0-1-1 0 0,0 0 1 0 0,0 0 0 0 0,0 0 0 0 0,1 0 0 0 0,-1-1-1 0 0,1 1 1 0 0,-1 0 0 0 0,1-1 0 0 0,-1 0 0 0 0,1 0-70 0 0,3 2 56 0 0,0-1 1 0 0,1-1 0 0 0,-1 1 0 0 0,1-1 0 0 0,-1 0 0 0 0,1-1 0 0 0,-1 1 0 0 0,3-2-57 0 0,1 2-26 0 0,-4-1 56 0 0,1 0-1 0 0,-1 0 1 0 0,1-1-1 0 0,3-1-29 0 0,-9 2-107 0 0,1 0 0 0 0,0-1 0 0 0,0 1 0 0 0,-1-1 0 0 0,1 0 0 0 0,0 0 0 0 0,-1 1 0 0 0,1-1 0 0 0,-1 0 0 0 0,1 0 0 0 0,-1 0 0 0 0,0-1 0 0 0,1 1 0 0 0,-1 0 0 0 0,0-1 0 0 0,0 1 0 0 0,0 0 0 0 0,1-2 107 0 0,6-14-2973 0 0,-4 7 1438 0 0</inkml:trace>
  <inkml:trace contextRef="#ctx0" brushRef="#br0" timeOffset="34121.133">12417 4880 5064 0 0,'14'-3'1287'0'0,"-1"0"0"0"0,1 2 0 0 0,-1 0 0 0 0,1 0 0 0 0,0 1 0 0 0,0 1 0 0 0,-1 0 0 0 0,1 1 0 0 0,1 0-1287 0 0,-3 1 901 0 0,-11-3-773 0 0,1 0 1 0 0,-1 1 0 0 0,1-1-1 0 0,0 0 1 0 0,-1 1-1 0 0,1 0 1 0 0,-1-1 0 0 0,0 1-1 0 0,1 0 1 0 0,-1-1-1 0 0,1 1 1 0 0,-1 0 0 0 0,0 0-1 0 0,0 0 1 0 0,1 0-1 0 0,-1 1 1 0 0,0-1-129 0 0,8 8 694 0 0,-6-7-397 0 0,0 1-1 0 0,-1 0 0 0 0,1-1 0 0 0,-1 1 0 0 0,0 0 0 0 0,1 1-296 0 0,-3-3 58 0 0,1 0 1 0 0,-1 0 0 0 0,1 0-1 0 0,-1 0 1 0 0,1 1 0 0 0,-1-1-1 0 0,0 0 1 0 0,0 0 0 0 0,0 0-1 0 0,0 1 1 0 0,0-1 0 0 0,0 0-1 0 0,0 0 1 0 0,0 0 0 0 0,0 0-1 0 0,0 1 1 0 0,-1-1 0 0 0,1 0-1 0 0,0 0 1 0 0,-1 0 0 0 0,1 0-1 0 0,-1 0-58 0 0,-1 4 21 0 0,-1-1 0 0 0,0 0 0 0 0,0 0 0 0 0,0 0 1 0 0,0 0-1 0 0,-1 0 0 0 0,1-1 0 0 0,-1 1 0 0 0,0-1 0 0 0,0 0 0 0 0,0 0 0 0 0,-1-1-21 0 0,-12 8 193 0 0,-1-1 1 0 0,-10 4-194 0 0,-13 6-368 0 0,35-16 222 0 0,6-3 145 0 0,0 0 1 0 0,0 1-1 0 0,-1-1 1 0 0,1 0-1 0 0,0 0 1 0 0,0 0-1 0 0,0 0 1 0 0,0 0-1 0 0,0 1 1 0 0,0-1-1 0 0,-1 0 1 0 0,1 0-1 0 0,0 0 1 0 0,0 0 0 0 0,0 1-1 0 0,0-1 1 0 0,0 0-1 0 0,0 0 1 0 0,0 0-1 0 0,0 0 1 0 0,0 1-1 0 0,0-1 1 0 0,0 0-1 0 0,0 0 1 0 0,0 0-1 0 0,0 1 1 0 0,0-1-1 0 0,0 0 1 0 0,0 0-1 0 0,0 0 1 0 0,0 1-1 0 0,0-1 1 0 0,0 0 0 0 0,0 0-1 0 0,1 0 1 0 0,-1 0-1 0 0,0 0 1 0 0,0 1-1 0 0,0-1 1 0 0,0 0-1 0 0,0 0 1 0 0,0 0-1 0 0,1 0 1 0 0,-1 0-1 0 0,0 1 1 0 0,0-1-1 0 0,0 0 1 0 0,0 0-1 0 0,1 0 1 0 0,-1 0 0 0 0,0 0-1 0 0,0 0 1 0 0,0 0-1 0 0,0 0 1 0 0,1 0-1 0 0,-1 0 1 0 0,0 0-1 0 0,0 0 1 0 0,0 0-1 0 0,1 0 1 0 0,-1 0-1 0 0,0 0 1 0 0,6 2 0 0 0,-1 0 0 0 0,1 0 0 0 0,0-1 0 0 0,0 0 0 0 0,0 0 0 0 0,0 0 0 0 0,5-1 0 0 0,45-2 0 0 0,-39 0 0 0 0,0 1 0 0 0,15 2 0 0 0,-22 0-83 0 0,20 0-6351 0 0,-12-4-904 0 0</inkml:trace>
  <inkml:trace contextRef="#ctx0" brushRef="#br0" timeOffset="36925.815">14132 4098 11976 0 0,'0'0'546'0'0,"5"-12"204"0"0,-2-4 572 0 0,-3 15-1209 0 0,0 1 0 0 0,0-1 0 0 0,0 1 0 0 0,0-1 0 0 0,1 0 0 0 0,-1 1 0 0 0,0-1 0 0 0,0 1 1 0 0,0-1-1 0 0,1 1 0 0 0,-1-1 0 0 0,0 1 0 0 0,1-1 0 0 0,-1 1 0 0 0,0 0 0 0 0,1-1 1 0 0,-1 1-1 0 0,0-1 0 0 0,1 1 0 0 0,-1 0 0 0 0,1-1 0 0 0,-1 1-113 0 0,3-3 209 0 0,-1 0 0 0 0,1 1 0 0 0,0-1 0 0 0,0 1 0 0 0,0 0 0 0 0,0 0 0 0 0,0 0 0 0 0,0 0 0 0 0,1 1 0 0 0,-1-1 0 0 0,1 1 0 0 0,-1 0 0 0 0,1 0 0 0 0,-1 0 0 0 0,1 0 0 0 0,0 1 0 0 0,-1-1 0 0 0,1 1 0 0 0,0 0 0 0 0,-1 0 0 0 0,2 1-209 0 0,6-1 0 0 0,-1 1 0 0 0,0 0 0 0 0,8 2 0 0 0,-14-2 0 0 0,0 0 0 0 0,0 0 0 0 0,0 0 0 0 0,0 0 0 0 0,-1 1 0 0 0,1 0 0 0 0,0 0 0 0 0,-1 0 0 0 0,0 0 0 0 0,2 1 0 0 0,24 23 230 0 0,-27-25-194 0 0,-1 1 1 0 0,1-1 0 0 0,0 1 0 0 0,-1-1-1 0 0,0 1 1 0 0,1 0 0 0 0,-1 0 0 0 0,0-1-1 0 0,0 1 1 0 0,0 0 0 0 0,0 0-1 0 0,0 0 1 0 0,0 0 0 0 0,-1 0 0 0 0,1 1-1 0 0,-1-1 1 0 0,1 0 0 0 0,-1 0 0 0 0,0 0-1 0 0,0 0 1 0 0,0 1 0 0 0,0-1-1 0 0,0 0 1 0 0,0 0 0 0 0,-1 0 0 0 0,1 1-37 0 0,-2 3 51 0 0,1-1 1 0 0,-1 1-1 0 0,0 0 1 0 0,0-1-1 0 0,0 0 1 0 0,-1 1-1 0 0,0-1 1 0 0,0 0-1 0 0,-2 2-51 0 0,0-2 44 0 0,-1 1-1 0 0,1-1 1 0 0,-1-1-1 0 0,0 1 1 0 0,0-1-1 0 0,-1 0 1 0 0,1 0-1 0 0,-2 0-43 0 0,-14 8 60 0 0,19-10-60 0 0,-1 0 0 0 0,0 0 0 0 0,1-1 0 0 0,-1 0 0 0 0,0 0 0 0 0,0 0 0 0 0,-12 4 0 0 0,24-7 0 0 0,1 0 0 0 0,-1 0 0 0 0,1 1 0 0 0,0 1 0 0 0,-1-1 0 0 0,5 1 0 0 0,57 5 0 0 0,-62-3 0 0 0,0 0 0 0 0,0 0 0 0 0,0 0 0 0 0,-1 1 0 0 0,1 1 0 0 0,-1-1 0 0 0,0 1 0 0 0,0 0 0 0 0,0 1 0 0 0,0 0 0 0 0,-1 0 0 0 0,0 0 0 0 0,0 1 0 0 0,0 0 0 0 0,-1 0 0 0 0,1 1 0 0 0,-4-4 10 0 0,-1 0-1 0 0,1 0 1 0 0,0 0 0 0 0,-1 0-1 0 0,0 0 1 0 0,0 0-1 0 0,0 0 1 0 0,0 1-1 0 0,-1-1 1 0 0,1 0 0 0 0,-1 3-10 0 0,1-4 7 0 0,-1-1 1 0 0,0 1 0 0 0,0 0-1 0 0,0 0 1 0 0,0-1 0 0 0,0 1-1 0 0,-1 0 1 0 0,1 0 0 0 0,0-1-1 0 0,-1 1 1 0 0,0 0 0 0 0,1-1-1 0 0,-1 1 1 0 0,0-1 0 0 0,0 1 0 0 0,0 0-1 0 0,0-1 1 0 0,0 0 0 0 0,0 1-1 0 0,0-1 1 0 0,-1 1-8 0 0,-7 5 88 0 0,-1-1 0 0 0,1 0-1 0 0,-1-1 1 0 0,0 0 0 0 0,0 0 0 0 0,-1-1 0 0 0,-7 2-88 0 0,1-2-16 0 0,0 0 0 0 0,-1-1 0 0 0,-14 0 16 0 0,22-2-311 0 0,1-1 1 0 0,-1 0-1 0 0,1-1 1 0 0,-1 0-1 0 0,1 0 1 0 0,-1-1-1 0 0,-7-3 311 0 0,-14-3-4053 0 0,15 2-2729 0 0</inkml:trace>
  <inkml:trace contextRef="#ctx0" brushRef="#br0" timeOffset="37330.852">13960 4645 12672 0 0,'0'0'578'0'0,"0"0"-14"0"0,4-5-338 0 0,1 2 125 0 0,0 0 1 0 0,1 0 0 0 0,-1 1 0 0 0,1 0-1 0 0,-1 0 1 0 0,1 0 0 0 0,0 1-1 0 0,0 0 1 0 0,0 0 0 0 0,0 1 0 0 0,3-1-352 0 0,18-2 1034 0 0,15-3 982 0 0,0 2 0 0 0,36 2-2016 0 0,238 2 670 0 0,-268 3-683 0 0,-2-1-1894 0 0,-14-4-2389 0 0,-17-1 2123 0 0</inkml:trace>
  <inkml:trace contextRef="#ctx0" brushRef="#br0" timeOffset="37801.023">14282 5021 7832 0 0,'-54'4'9650'0'0,"-26"9"-7851"0"0,36-5-746 0 0,23-4-832 0 0,-15 2 2 0 0,1-1 0 0 0,-1-2-1 0 0,-7-1-222 0 0,43-2 67 0 0,0 0 10 0 0,9-14 83 0 0,-3 8-142 0 0,1 0 0 0 0,0 1 0 0 0,0-1 0 0 0,0 2 0 0 0,1-1 0 0 0,-1 1 0 0 0,5-2-18 0 0,-2 1-22 0 0,0-1 1 0 0,0 1-1 0 0,-1-2 0 0 0,4-2 22 0 0,-11 7-4 0 0,13-11-33 0 0,0 0-1 0 0,8-3 38 0 0,-17 12 0 0 0,-1 0 0 0 0,0 0 0 0 0,1-1 0 0 0,1-2 0 0 0,13-12 0 0 0,-13 13-304 0 0,-7 5 307 0 0,1 1 1 0 0,-1 0-1 0 0,1-1 0 0 0,-1 1 0 0 0,1 0 0 0 0,-1 0 0 0 0,1-1 0 0 0,-1 1 0 0 0,1 0 1 0 0,0 0-1 0 0,-1 0 0 0 0,1 0 0 0 0,-1 0 0 0 0,1 0 0 0 0,-1 0 0 0 0,1 0 0 0 0,0 0 1 0 0,-1 0-1 0 0,1 0 0 0 0,-1 0 0 0 0,1 0 0 0 0,-1 0 0 0 0,1 1 0 0 0,-1-1 0 0 0,1 0 1 0 0,-1 0-1 0 0,1 0 0 0 0,-1 1 0 0 0,1-1 0 0 0,-1 0 0 0 0,1 1 0 0 0,-1-1 0 0 0,0 1 1 0 0,1-1-1 0 0,-1 0 0 0 0,1 1 0 0 0,-1-1 0 0 0,0 1 0 0 0,0-1 0 0 0,1 1 0 0 0,-1-1 1 0 0,0 1-1 0 0,0-1 0 0 0,1 1-3 0 0,-1-1 1 0 0,2 8 134 0 0,1-1 0 0 0,-1 1-1 0 0,0 0 1 0 0,-1-1 0 0 0,0 1 0 0 0,0 0 0 0 0,0 7-135 0 0,1 12 773 0 0,1 30-707 0 0,-2-36 26 0 0,0 0 0 0 0,3 13-92 0 0,-1-16 74 0 0,-2-1 0 0 0,0 1 0 0 0,-1 0-74 0 0,0-4-128 0 0,0 0 1 0 0,1 1-1 0 0,1-1 1 0 0,3 13 127 0 0,-2 4-14 0 0,-3-26-38 0 0,1-1 0 0 0,-1 1 0 0 0,1 0-1 0 0,-1-1 1 0 0,1 1 0 0 0,0 0 0 0 0,1-1 52 0 0,1 4-223 0 0</inkml:trace>
  <inkml:trace contextRef="#ctx0" brushRef="#br0" timeOffset="35754.102">13102 4746 3224 0 0,'0'0'143'0'0,"0"0"395"0"0,0 0 1558 0 0,0 0 677 0 0,0 0 137 0 0,0 0-226 0 0,0 0-1072 0 0,0 0-474 0 0,1 0-91 0 0,31-12 292 0 0,-24 9-1113 0 0,-1 0 1 0 0,1 1-1 0 0,0-1 1 0 0,-1 1 0 0 0,1 1-1 0 0,1-1-226 0 0,78-5 657 0 0,12-1 1137 0 0,3 5-1794 0 0,26 3 61 0 0,-127 0-177 0 0,-1 0-217 0 0,7 0-615 0 0,-5 0-5101 0 0,-2 0-808 0 0</inkml:trace>
  <inkml:trace contextRef="#ctx0" brushRef="#br0" timeOffset="36134.494">13313 4558 11976 0 0,'0'0'546'0'0,"0"0"-10"0"0,0 0-216 0 0,0 0 363 0 0,0 0 197 0 0,0 0 43 0 0,0 0-38 0 0,0 0-180 0 0,0 0-81 0 0,0 0-15 0 0,0 14 751 0 0,1-9-1170 0 0,1 7 335 0 0,1 1 0 0 0,3 8-525 0 0,12 42 2051 0 0,-15-50-2051 0 0,0 1 0 0 0,-1-1 0 0 0,1 14 0 0 0,-2-15-19 0 0,1 6 15 0 0,3 24 88 0 0,-3-29-127 0 0,0 0-1 0 0,-1 0 0 0 0,-1 0 0 0 0,0 0 44 0 0,0-10-83 0 0,0-1-783 0 0,0 6-964 0 0,4-6-4545 0 0,-4-2 281 0 0</inkml:trace>
  <inkml:trace contextRef="#ctx0" brushRef="#br0" timeOffset="38836.057">15199 4163 2760 0 0,'0'0'125'0'0,"0"0"-3"0"0,0-2 223 0 0,0 1 1314 0 0,0 1 564 0 0,0 0-2029 0 0,0-1 0 0 0,0 1 0 0 0,0 0 0 0 0,0-1 0 0 0,0 1-1 0 0,0 0 1 0 0,0 0 0 0 0,0-1 0 0 0,0 1 0 0 0,0 0-1 0 0,-1-1 1 0 0,1 1 0 0 0,0 0 0 0 0,0-1 0 0 0,0 1 0 0 0,0 0-1 0 0,0 0 1 0 0,-1-1 0 0 0,1 1 0 0 0,0 0 0 0 0,0 0-1 0 0,0-1 1 0 0,-1 1 0 0 0,1 0 0 0 0,0 0 0 0 0,0-1-1 0 0,-1 1 1 0 0,1 0 0 0 0,0 0 0 0 0,0 0 0 0 0,-1 0 0 0 0,1 0-1 0 0,0-1 1 0 0,-1 1-194 0 0,-11 3 3079 0 0,-10 11-784 0 0,13-6-2048 0 0,0 1-1 0 0,1 0 1 0 0,0 0-1 0 0,0 1 1 0 0,1 0-1 0 0,0 0 1 0 0,1 1-1 0 0,0-1 1 0 0,0 1-1 0 0,2 1 1 0 0,-1 0-247 0 0,-8 26 400 0 0,3 0 0 0 0,-5 31-400 0 0,-2 9 736 0 0,5-23-587 0 0,3 0 0 0 0,2 1-1 0 0,2 1 1 0 0,3-1 0 0 0,4 38-149 0 0,-1-77 106 0 0,1 1 1 0 0,0-1 0 0 0,1 0-1 0 0,1 0 1 0 0,0 0-1 0 0,2 0 1 0 0,0-1-1 0 0,0 0 1 0 0,2 0-1 0 0,0-1 1 0 0,0 0 0 0 0,10 11-107 0 0,25 20-294 0 0,-37-41 367 0 0,-1 0 0 0 0,1 0 0 0 0,0-1 0 0 0,3 3-73 0 0,8 5 92 0 0,-9-7-92 0 0,-1 0 0 0 0,1-1 0 0 0,0 1 0 0 0,0-2 0 0 0,0 1 0 0 0,5 0 0 0 0,-3 0 0 0 0,0 0 0 0 0,0 1 0 0 0,7 3 0 0 0,13 11-2104 0 0,-17-12-1629 0 0,-1 0 0 0 0,10 3 3733 0 0,-16-8-6909 0 0</inkml:trace>
  <inkml:trace contextRef="#ctx0" brushRef="#br0" timeOffset="40672.51">15509 4111 2760 0 0,'12'-28'703'0'0,"-6"15"1992"0"0,21-30 4513 0 0,-27 42-6284 0 0,0 1 18 0 0,0 0-44 0 0,0 0-191 0 0,0 0-89 0 0,0 0-11 0 0,0 0-51 0 0,0 0-191 0 0,0 0-79 0 0,-1 12 247 0 0,-3 16 303 0 0,-1 0-1 0 0,-6 14-835 0 0,9-33 110 0 0,-14 72-84 0 0,12-58 201 0 0,1-1 0 0 0,1 1 1 0 0,1 0-1 0 0,2 17-227 0 0,-1-16 65 0 0,0-24-60 0 0,-1 1-1 0 0,1 0 0 0 0,0 0 1 0 0,0 0-1 0 0,0-1 0 0 0,0 1 1 0 0,0 0-1 0 0,0 0 0 0 0,0 0 1 0 0,0-1-1 0 0,1 1 0 0 0,-1 0 1 0 0,0 0-1 0 0,0 0 0 0 0,1-1 0 0 0,-1 1 1 0 0,0 0-1 0 0,1 0 0 0 0,-1-1 1 0 0,1 1-1 0 0,-1 0 0 0 0,1-1 1 0 0,-1 1-1 0 0,1-1-4 0 0,0 0 11 0 0,0 0 0 0 0,-1 0 0 0 0,1 0 0 0 0,0 0-1 0 0,-1-1 1 0 0,1 1 0 0 0,-1 0 0 0 0,1 0 0 0 0,0-1 0 0 0,-1 1 0 0 0,1-1-1 0 0,-1 1 1 0 0,1 0 0 0 0,-1-1 0 0 0,1 1 0 0 0,-1-1 0 0 0,1 1 0 0 0,-1-1 0 0 0,1 0-1 0 0,-1 1 1 0 0,0-1-11 0 0,5-6 83 0 0,0 0 0 0 0,-1 0 0 0 0,0-1 0 0 0,1-1-83 0 0,12-38-23 0 0,-1-1 0 0 0,-2-1-1 0 0,-3-1 1 0 0,-1 0 23 0 0,8-29-108 0 0,-6 25 339 0 0,-12 54-238 0 0,0 0 0 0 0,1 0 1 0 0,-1 0-1 0 0,0 1 0 0 0,0-1 0 0 0,0 0 1 0 0,0 0-1 0 0,0 0 0 0 0,0 0 1 0 0,0 1-1 0 0,0-1 0 0 0,0 0 1 0 0,1 0-1 0 0,-1 0 0 0 0,0 0 0 0 0,0 0 1 0 0,0 1-1 0 0,0-1 0 0 0,1 0 1 0 0,-1 0-1 0 0,0 0 0 0 0,0 0 1 0 0,0 0-1 0 0,0 0 0 0 0,1 0 0 0 0,-1 0 1 0 0,0 0-1 0 0,0 0 0 0 0,0 0 1 0 0,1 0-1 0 0,-1 0 0 0 0,0 0 0 0 0,0 0 1 0 0,0 0-1 0 0,1 0 0 0 0,-1 0 1 0 0,0 0-1 0 0,0 0 0 0 0,0 0 1 0 0,0 0-1 0 0,1 0 0 0 0,-1 0 0 0 0,0 0 1 0 0,0 0-1 0 0,0 0 0 0 0,0 0 1 0 0,1-1-1 0 0,-1 1 0 0 0,0 0 1 0 0,0 0-1 0 0,0 0 0 0 0,0 0 0 0 0,0 0 1 0 0,1-1-1 0 0,-1 1 0 0 0,0 0 1 0 0,0 0-1 0 0,0 0 0 0 0,0 0 1 0 0,0-1-1 0 0,0 1 0 0 0,0 0 0 0 0,0 0 1 0 0,0 0-1 0 0,0-1 0 0 0,0 1 1 0 0,0 0-1 0 0,0 0 0 0 0,0 0 1 0 0,0-1 6 0 0,11 18 24 0 0,-8-14-85 0 0,0 2 58 0 0,21 33-37 0 0,-1 0-1 0 0,0 6 41 0 0,-9-17 0 0 0,2 0 0 0 0,8 9 0 0 0,6 10 0 0 0,-18-28 26 0 0,1-2 0 0 0,13 15-26 0 0,-13-16 52 0 0,0 1-1 0 0,-1 0 1 0 0,1 3-52 0 0,-13-19 2 0 0,0 0 1 0 0,1 1-1 0 0,-1-1 1 0 0,0 0-1 0 0,0 0 0 0 0,1 1 1 0 0,-1-1-1 0 0,0 1 1 0 0,0-1-1 0 0,1 0 0 0 0,-1 1 1 0 0,0-1-1 0 0,0 0 1 0 0,0 1-1 0 0,0-1 0 0 0,0 1 1 0 0,0-1-1 0 0,0 0 1 0 0,1 1-1 0 0,-1-1 0 0 0,0 1 1 0 0,0-1-1 0 0,0 0 1 0 0,-1 1-1 0 0,1-1 0 0 0,0 1 1 0 0,0-1-1 0 0,0 0 1 0 0,0 1-1 0 0,0-1 1 0 0,0 1-1 0 0,-1-1 0 0 0,1 0 1 0 0,0 1-1 0 0,0-1 1 0 0,-1 0-1 0 0,1 1 0 0 0,0-1 1 0 0,0 0-1 0 0,-1 1 1 0 0,1-1-1 0 0,0 0 0 0 0,-1 0 1 0 0,1 0-1 0 0,0 1 1 0 0,-1-1-1 0 0,1 0 0 0 0,0 0 1 0 0,-1 0-1 0 0,1 0 1 0 0,-1 1-3 0 0,-3 1 57 0 0,-1 0 1 0 0,1 0-1 0 0,-1 0 0 0 0,1 0 1 0 0,-1-1-1 0 0,0 0 1 0 0,0 0-1 0 0,-4 0-57 0 0,-12 4 113 0 0,-19 4-38 0 0,0-2 0 0 0,0-1 0 0 0,-4-2-75 0 0,-19 3 41 0 0,53-7-54 0 0,-1 1-1 0 0,0-2 1 0 0,-6 0 13 0 0,-12-1-62 0 0,28 2-34 0 0,7-11-916 0 0,-1 5 235 0 0,0 0 1 0 0,1 0-1 0 0,-1 1 1 0 0,1 0 0 0 0,4-3 776 0 0,6-6-1774 0 0,20-16-762 0 0,4 1-21 0 0</inkml:trace>
  <inkml:trace contextRef="#ctx0" brushRef="#br0" timeOffset="41087.099">16327 3975 16008 0 0,'0'0'362'0'0,"0"0"47"0"0,0 0 30 0 0,0 0-46 0 0,-2 6-367 0 0,-1 1 367 0 0,1 0 0 0 0,-1-1 0 0 0,0 1 0 0 0,-1-1 0 0 0,0 1 0 0 0,0-1 0 0 0,-3 4-393 0 0,-37 43 2731 0 0,31-40-2547 0 0,-4 6-197 0 0,-1-1 1 0 0,-1-1-1 0 0,-1 0 0 0 0,0-2 0 0 0,-19 11 13 0 0,14-10 50 0 0,13-9-2 0 0,1 0-1 0 0,-1 0 0 0 0,-3 0-47 0 0,14-7 4 0 0,-11 5 21 0 0,1 0 1 0 0,-1-1-1 0 0,-13 3-25 0 0,21-7 0 0 0,0 1 0 0 0,0-1 0 0 0,0 1 0 0 0,0-1 0 0 0,0 0 0 0 0,0-1 0 0 0,0 1 0 0 0,-1-1 0 0 0,1 0 0 0 0,0 0 0 0 0,0 0 0 0 0,1 0 0 0 0,-1-1 0 0 0,-1 0 0 0 0,3 1-8 0 0,0 0-1 0 0,1-1 1 0 0,-1 1 0 0 0,1 0-1 0 0,-1 0 1 0 0,1-1-1 0 0,0 1 1 0 0,0-1-1 0 0,-1 1 1 0 0,1-1-1 0 0,0 0 1 0 0,0 1 0 0 0,0-1-1 0 0,1 0 1 0 0,-1 0-1 0 0,0 0 1 0 0,1 1-1 0 0,-1-1 1 0 0,1 0-1 0 0,-1 0 1 0 0,1 0 0 0 0,0 0-1 0 0,0 0 1 0 0,0 0-1 0 0,0 0 1 0 0,0 0-1 0 0,1 0 1 0 0,-1 0 0 0 0,1 0-1 0 0,-1 0 1 0 0,1 0 8 0 0,2-8-109 0 0,0 0 0 0 0,0 0 1 0 0,2 0-1 0 0,4-9 109 0 0,-6 13-30 0 0,0 0-1 0 0,0 0 1 0 0,1 1 0 0 0,0-1-1 0 0,1 1 1 0 0,-1 0-1 0 0,1 0 1 0 0,0 0-1 0 0,0 1 1 0 0,3-2 30 0 0,-6 4-4 0 0,0 1 0 0 0,0 0 0 0 0,0 0 0 0 0,1-1 0 0 0,-1 2 0 0 0,0-1 0 0 0,1 0 0 0 0,-1 0 0 0 0,1 1 0 0 0,-1-1 0 0 0,1 1 0 0 0,-1 0-1 0 0,1-1 1 0 0,-1 1 0 0 0,1 1 0 0 0,-1-1 0 0 0,0 0 0 0 0,1 0 0 0 0,-1 1 0 0 0,1 0 0 0 0,-1-1 0 0 0,1 1 0 0 0,-1 0 0 0 0,0 0 0 0 0,0 0 0 0 0,1 0 0 0 0,-1 1 0 0 0,0-1 0 0 0,1 1 4 0 0,8 7 50 0 0,-1 0 0 0 0,0 0 0 0 0,0 1 0 0 0,-1 1 0 0 0,0-1 0 0 0,0 1 0 0 0,-1 1-1 0 0,-1 0 1 0 0,0 0 0 0 0,-1 0 0 0 0,4 11-50 0 0,40 79 203 0 0,-48-98-189 0 0,0 0-1 0 0,0 0 1 0 0,1 0-1 0 0,-1 0 1 0 0,1-1 0 0 0,0 1-1 0 0,1 0-13 0 0,-3-3-110 0 0,0 0-1 0 0,-1-1 0 0 0,1 1 1 0 0,0 0-1 0 0,0-1 1 0 0,0 1-1 0 0,0 0 1 0 0,0-1-1 0 0,0 1 0 0 0,0-1 1 0 0,0 0-1 0 0,0 1 1 0 0,1-1-1 0 0,-1 0 0 0 0,0 0 1 0 0,0 1-1 0 0,0-1 1 0 0,0 0-1 0 0,0 0 0 0 0,1 0 1 0 0,-1 0-1 0 0,0-1 1 0 0,0 1-1 0 0,0 0 0 0 0,0 0 1 0 0,0-1-1 0 0,0 1 1 0 0,0-1-1 0 0,0 1 111 0 0,20-12-4540 0 0,-9 5 2206 0 0</inkml:trace>
  <inkml:trace contextRef="#ctx0" brushRef="#br0" timeOffset="41450.541">16410 4222 13824 0 0,'0'0'629'0'0,"0"0"-12"0"0,-2 14-299 0 0,1-3 463 0 0,0 0 0 0 0,0-1 0 0 0,-1 2-781 0 0,-3 31 1831 0 0,5-35-1532 0 0,1-1-1 0 0,0 1 1 0 0,1-1 0 0 0,-1 1-1 0 0,4 6-298 0 0,-5-12 40 0 0,1 0 0 0 0,0 0 0 0 0,0 0 0 0 0,0-1 0 0 0,0 1 0 0 0,0 0 0 0 0,0-1 0 0 0,1 1 0 0 0,-1 0 0 0 0,1-1 0 0 0,-1 0 0 0 0,1 1 0 0 0,-1-1 0 0 0,1 0 0 0 0,0 0 0 0 0,-1 0 0 0 0,1 0 0 0 0,0 0 0 0 0,0 0 0 0 0,0 0 0 0 0,0-1 0 0 0,0 1 0 0 0,0-1 0 0 0,0 1-1 0 0,0-1 1 0 0,0 0 0 0 0,0 0 0 0 0,0 0 0 0 0,0 0 0 0 0,0 0 0 0 0,0 0 0 0 0,0 0 0 0 0,0-1 0 0 0,0 1 0 0 0,0-1 0 0 0,0 0 0 0 0,0 1 0 0 0,0-1 0 0 0,0 0 0 0 0,-1 0 0 0 0,2-1-40 0 0,1 0 24 0 0,0-1-1 0 0,0 0 1 0 0,0-1-1 0 0,0 1 1 0 0,0-1-1 0 0,0 0 1 0 0,-1 1 0 0 0,0-2-1 0 0,0 1 1 0 0,0 0-1 0 0,0-1 1 0 0,-1 1 0 0 0,0-1-1 0 0,0 0 1 0 0,0 1-1 0 0,0-1 1 0 0,-1 0-1 0 0,0 0 1 0 0,0-1 0 0 0,0 1-1 0 0,-1 0 1 0 0,1 0-1 0 0,-1 0 1 0 0,0 0-1 0 0,-1-1 1 0 0,1 1 0 0 0,-1 0-1 0 0,0 0 1 0 0,-1 0-1 0 0,1 0 1 0 0,-1 0 0 0 0,0 1-1 0 0,0-1 1 0 0,0 0-1 0 0,-3-3-23 0 0,3 5-1 0 0,-1 0 0 0 0,0 0 0 0 0,1 0 0 0 0,-1 0 0 0 0,0 0 0 0 0,0 0 0 0 0,-1 1 0 0 0,1 0-1 0 0,0 0 1 0 0,-1 0 0 0 0,1 0 0 0 0,-1 0 0 0 0,0 0 0 0 0,0 1 0 0 0,0 0 0 0 0,0 0 0 0 0,0 0 0 0 0,-2 0 1 0 0,3 0-189 0 0,0 1 0 0 0,0 0 0 0 0,0 0 0 0 0,0 0 0 0 0,-1 0 1 0 0,1 0-1 0 0,0 0 0 0 0,0 1 0 0 0,0-1 0 0 0,0 1 0 0 0,0 0 0 0 0,0 0 0 0 0,1 0 1 0 0,-1 1-1 0 0,0-1 0 0 0,0 0 0 0 0,1 1 0 0 0,-1 0 0 0 0,1 0 0 0 0,-1 0 1 0 0,1 0-1 0 0,0 0 0 0 0,0 0 0 0 0,0 0 0 0 0,-1 2 189 0 0,0 3-2438 0 0,0 2-3702 0 0</inkml:trace>
  <inkml:trace contextRef="#ctx0" brushRef="#br0" timeOffset="42953.719">16941 3956 3224 0 0,'0'-8'288'0'0,"-1"-2"-1813"0"0,1-3 9786 0 0,-1 10-72 0 0,0 15-6925 0 0,1 6-979 0 0,0 14 248 0 0,2 9 26 0 0,-2-29-428 0 0,1 0-1 0 0,0 0 1 0 0,1 3-131 0 0,1 4 139 0 0,-1-1 1 0 0,-1 1-1 0 0,-1 0 1 0 0,-1 0-1 0 0,-1 10-139 0 0,-1-6 104 0 0,-2-1 1 0 0,-4 13-105 0 0,-4 26 75 0 0,8-35-18 0 0,2-14 2 0 0,1 1 0 0 0,1-1 0 0 0,-1 8-59 0 0,2-19 25 0 0,1 0 0 0 0,-1-1 0 0 0,0 1 0 0 0,0-1 0 0 0,0 1 0 0 0,0 0 0 0 0,1-1 0 0 0,-1 1 0 0 0,0-1 0 0 0,0 1 0 0 0,1-1 0 0 0,-1 1-1 0 0,1-1 1 0 0,-1 1 0 0 0,0-1 0 0 0,1 0 0 0 0,-1 1 0 0 0,1-1 0 0 0,-1 1 0 0 0,1-1 0 0 0,-1 0 0 0 0,1 1 0 0 0,-1-1 0 0 0,1 0 0 0 0,-1 0 0 0 0,1 1 0 0 0,0-1 0 0 0,-1 0 0 0 0,1 0 0 0 0,-1 0 0 0 0,1 0 0 0 0,0 0 0 0 0,-1 0 0 0 0,1 0-25 0 0,24-1-75 0 0,-22 1 109 0 0,6-1 2 0 0,0-1 1 0 0,0 0 0 0 0,-1-1 0 0 0,1 0 0 0 0,0-1-37 0 0,30-8 184 0 0,44-4-19 0 0,-58 13-132 0 0,9-2 21 0 0,0 2 0 0 0,8 1-54 0 0,-27 1 17 0 0,-11 1-11 0 0,0-1 1 0 0,0 1 0 0 0,0 0 0 0 0,0 0 0 0 0,0 1-1 0 0,0-1 1 0 0,2 2-7 0 0,-4-2-61 0 0,-1 0 0 0 0,1 1 0 0 0,0-1-1 0 0,-1 0 1 0 0,0 1 0 0 0,1 0 0 0 0,-1-1 0 0 0,1 1-1 0 0,-1 0 1 0 0,0 0 0 0 0,1 0 0 0 0,-1 0 0 0 0,0 0-1 0 0,0 0 1 0 0,0 0 0 0 0,0 1 61 0 0,3 1-339 0 0,-3-2-951 0 0</inkml:trace>
  <inkml:trace contextRef="#ctx0" brushRef="#br0" timeOffset="43595.844">17496 4174 3224 0 0,'0'0'143'0'0,"7"-11"26"0"0,3 1 1630 0 0,1 0 0 0 0,0 0 0 0 0,1 1 0 0 0,0 0-1 0 0,0 1 1 0 0,1 1 0 0 0,0 0 0 0 0,0 1 0 0 0,6-3-1799 0 0,-13 7 177 0 0,1 0 0 0 0,-1 0-1 0 0,1 0 1 0 0,-1 1 0 0 0,1 0-1 0 0,0 0 1 0 0,2 1-177 0 0,-5 0 56 0 0,0 0-1 0 0,0 0 1 0 0,0 0-1 0 0,0 1 1 0 0,0 0-1 0 0,0-1 1 0 0,0 2-1 0 0,-1-1 1 0 0,1 0-1 0 0,0 1 1 0 0,-1-1-1 0 0,1 1 1 0 0,0 1-56 0 0,-3-2 9 0 0,1 0 1 0 0,-1 0 0 0 0,0 1 0 0 0,1-1-1 0 0,-1 0 1 0 0,0 1 0 0 0,0-1 0 0 0,0 1-1 0 0,0-1 1 0 0,0 1 0 0 0,-1 0 0 0 0,1-1-1 0 0,0 1 1 0 0,-1 0 0 0 0,1-1-1 0 0,-1 1 1 0 0,0 0 0 0 0,0 0 0 0 0,1 0-1 0 0,-1-1 1 0 0,0 1 0 0 0,0 0 0 0 0,-1 0-1 0 0,1 1-9 0 0,-1 5 223 0 0,-1 0-1 0 0,0 0 1 0 0,-1 0-1 0 0,-2 6-222 0 0,3-8 239 0 0,-6 13-319 0 0,-1-1 0 0 0,-1-1 0 0 0,0 0-1 0 0,-8 9 81 0 0,5-6 307 0 0,1 2 4 0 0,10-18-346 0 0,-1 1 1 0 0,1-1 0 0 0,-1 0 0 0 0,0 1-1 0 0,0-1 1 0 0,0-1 0 0 0,0 1-1 0 0,-1 0 1 0 0,0-1 0 0 0,-3 3 34 0 0,7-6 5 0 0,-1 1 1 0 0,0-1 0 0 0,1 1 0 0 0,-1-1 0 0 0,1 1-1 0 0,-1-1 1 0 0,0 0 0 0 0,0 1 0 0 0,1-1 0 0 0,-1 0-1 0 0,0 0 1 0 0,1 0 0 0 0,-1 1 0 0 0,0-1-1 0 0,0 0 1 0 0,1 0 0 0 0,-1 0 0 0 0,0 0 0 0 0,0 0-1 0 0,1 0-5 0 0,-1-1 3 0 0,1 0-1 0 0,0 1 0 0 0,0-1 0 0 0,0 1 1 0 0,-1-1-1 0 0,1 0 0 0 0,0 1 1 0 0,0-1-1 0 0,0 1 0 0 0,0-1 0 0 0,0 0 1 0 0,0 1-1 0 0,0-1 0 0 0,1 0 0 0 0,-1 1 1 0 0,0-1-1 0 0,0 1 0 0 0,0-1 0 0 0,1 1 1 0 0,-1-1-1 0 0,0 0 0 0 0,0 1 0 0 0,1-1 1 0 0,-1 1-1 0 0,1-1 0 0 0,-1 1-2 0 0,28-41-304 0 0,-19 30 427 0 0,0 0-1 0 0,0 0 0 0 0,1 1 0 0 0,10-7-122 0 0,5-7-251 0 0,-16 15-116 0 0,54-51-892 0 0,-52 51 1201 0 0,1-1 1 0 0,0 2-1 0 0,0 0 1 0 0,10-5 57 0 0,-16 11-31 0 0,-6 2 35 0 0,0 0-1 0 0,0 0 1 0 0,1 1-1 0 0,-1-1 1 0 0,0 0-1 0 0,0 0 1 0 0,0 0-1 0 0,1 1 1 0 0,-1-1-1 0 0,0 0 1 0 0,0 0-1 0 0,0 1 1 0 0,0-1 0 0 0,0 0-1 0 0,0 1 1 0 0,0-1-1 0 0,0 0 1 0 0,1 0-1 0 0,-1 1 1 0 0,0-1-1 0 0,0 0 1 0 0,0 1-1 0 0,0-1 1 0 0,0 0-1 0 0,-1 1 1 0 0,1-1 0 0 0,0 0-1 0 0,0 0 1 0 0,0 1-1 0 0,0-1 1 0 0,0 0-4 0 0,-1 10 15 0 0,-3-1 49 0 0,1-1 0 0 0,-1 1 0 0 0,0-1 0 0 0,-1 0 0 0 0,0-1 0 0 0,0 1 0 0 0,-7 6-64 0 0,-8 13 564 0 0,8-7-374 0 0,1 0-1 0 0,0 4-189 0 0,-1 1 59 0 0,11-22-55 0 0,-1 0 0 0 0,1 0 1 0 0,0 0-1 0 0,0 0 0 0 0,0 0 1 0 0,1 1-1 0 0,-1-1 1 0 0,1 0-1 0 0,0 0 0 0 0,0 2-4 0 0,0-4 10 0 0,0 0 0 0 0,0 0 0 0 0,0 0-1 0 0,0 0 1 0 0,0 1 0 0 0,1-1-1 0 0,-1 0 1 0 0,0 0 0 0 0,1 0 0 0 0,-1 0-1 0 0,1 0 1 0 0,0 0 0 0 0,-1 0 0 0 0,1-1-1 0 0,-1 1 1 0 0,1 0 0 0 0,0 0-1 0 0,0 0 1 0 0,0 0 0 0 0,-1-1 0 0 0,1 1-1 0 0,0 0 1 0 0,0-1 0 0 0,0 1 0 0 0,0-1-1 0 0,0 1 1 0 0,0-1 0 0 0,0 0-1 0 0,0 1 1 0 0,0-1 0 0 0,1 0-10 0 0,4 1 38 0 0,-1 0 0 0 0,1-1-1 0 0,-1 1 1 0 0,1-1 0 0 0,-1-1 0 0 0,1 1-1 0 0,-1-1 1 0 0,1 0 0 0 0,-1 0 0 0 0,1 0 0 0 0,-1-1-1 0 0,2-1-37 0 0,-4 2 7 0 0,95-24-750 0 0,-73 15-2301 0 0,-16 6 1244 0 0</inkml:trace>
  <inkml:trace contextRef="#ctx0" brushRef="#br0" timeOffset="44550.551">18076 4616 5208 0 0,'0'0'235'0'0,"1"0"-442"0"0,1 4 8283 0 0,-3-2-7019 0 0,-3 0-833 0 0,0 0 0 0 0,0 0 0 0 0,-1 0 0 0 0,1-1 1 0 0,-1 1-1 0 0,0-1 0 0 0,1 0 0 0 0,-1 0 0 0 0,0-1 0 0 0,1 1 0 0 0,-5-1-224 0 0,-15 3 525 0 0,5 2-507 0 0,14-4-19 0 0,0 1 1 0 0,0-1 0 0 0,-1 0 0 0 0,1-1-1 0 0,-2 1 1 0 0,-7 0 42 0 0,0 0 0 0 0,-10 3-42 0 0,-13 1 606 0 0,-95 3 607 0 0,70-4-1160 0 0,-46-5-53 0 0,43 0 1408 0 0,-32 4-1408 0 0,11 2 504 0 0,-23 1-332 0 0,35 2-108 0 0,-43-2-64 0 0,-16-2 0 0 0,63 0 0 0 0,0-4 0 0 0,-3-2 0 0 0,57 1 183 0 0,0 2-1 0 0,1 0 1 0 0,-8 1-183 0 0,-30 2 338 0 0,-30 2 496 0 0,-52 1-590 0 0,59-1-208 0 0,7-1-90 0 0,-73 2-237 0 0,97-6 592 0 0,-19 5-301 0 0,-5 1 52 0 0,10-3-71 0 0,-64 3 64 0 0,88-7-30 0 0,10 1-15 0 0,0-1-1 0 0,-24-4 1 0 0,35 2 0 0 0,0 1 0 0 0,-8 1 0 0 0,10 0 0 0 0,0 0 0 0 0,0-1 0 0 0,-4-1 0 0 0,14 2-110 0 0,0-1 0 0 0,0 1 1 0 0,-1 0-1 0 0,1 0 0 0 0,0 0 0 0 0,0 0 0 0 0,-1 0 0 0 0,1 1 0 0 0,0-1 0 0 0,-2 1 110 0 0,-2 0-346 0 0,-1 1 0 0 0,0-1 0 0 0,0-1-1 0 0,-6 0 347 0 0,11 0-596 0 0,2 0-4 0 0,0 0-249 0 0,0 0-1048 0 0,0 0-462 0 0,0 0-89 0 0,0 0-14 0 0</inkml:trace>
  <inkml:trace contextRef="#ctx0" brushRef="#br0" timeOffset="45807.004">16377 5190 13824 0 0,'0'0'629'0'0,"0"0"-12"0"0,-12 1 3136 0 0,11 1-3607 0 0,0-1-1 0 0,0 0 0 0 0,0 1 1 0 0,0-1-1 0 0,0 0 0 0 0,1 1 1 0 0,-1-1-1 0 0,0 1 0 0 0,1-1 1 0 0,-1 1-1 0 0,1 0 0 0 0,-1-1 1 0 0,1 1-1 0 0,0 0 0 0 0,0 0-145 0 0,-3 27 734 0 0,-3 42 439 0 0,3 141-734 0 0,3-211-621 0 0,0-1-244 0 0,0 0-1021 0 0,0 0-449 0 0,0 0-949 0 0,0 0-3460 0 0</inkml:trace>
  <inkml:trace contextRef="#ctx0" brushRef="#br0" timeOffset="46236.846">16475 5283 8752 0 0,'0'0'673'0'0,"7"-2"-410"0"0,6-1 900 0 0,1 0 1 0 0,0 1 0 0 0,-1 1 0 0 0,1 0-1 0 0,0 1 1 0 0,-1 0 0 0 0,2 1-1164 0 0,19 0 1500 0 0,1-2-630 0 0,-20 0-480 0 0,1 1-1 0 0,0 0 1 0 0,5 2-390 0 0,24 3 34 0 0,-1-1 1 0 0,15-3-35 0 0,-56-2-1170 0 0,-2 0-469 0 0,1 1-2946 0 0,-2 0-1479 0 0</inkml:trace>
  <inkml:trace contextRef="#ctx0" brushRef="#br0" timeOffset="46237.846">16626 5186 13824 0 0,'0'0'629'0'0,"-1"0"-12"0"0,-1 0-319 0 0,1 0-240 0 0,1 0 0 0 0,-1 0 0 0 0,0 1 0 0 0,1-1 1 0 0,-1 0-1 0 0,1 0 0 0 0,-1 1 0 0 0,1-1 1 0 0,-1 0-1 0 0,1 1 0 0 0,-1-1 0 0 0,1 1 1 0 0,-1-1-1 0 0,1 1 0 0 0,-1-1 0 0 0,1 1 1 0 0,0-1-1 0 0,-1 1 0 0 0,1-1 0 0 0,0 1 1 0 0,-1-1-1 0 0,1 1 0 0 0,0 0 0 0 0,0-1 0 0 0,0 1 1 0 0,0-1-1 0 0,-1 1 0 0 0,1 0 0 0 0,0-1 1 0 0,0 1-59 0 0,-1 19 1396 0 0,1-19-1282 0 0,4 57 3116 0 0,-1-37-2671 0 0,0 1-155 0 0,-2-8-303 0 0,1-1-1 0 0,-1 1 1 0 0,-1 0 0 0 0,-1 7-101 0 0,-3 57 220 0 0,4-44-4148 0 0,0-33-1029 0 0,3 4-1335 0 0</inkml:trace>
  <inkml:trace contextRef="#ctx0" brushRef="#br0" timeOffset="46855.054">16987 5196 13824 0 0,'7'-2'674'0'0,"7"-7"-17"0"0,-12 8-635 0 0,1-1 1 0 0,-1 1-1 0 0,0 0 1 0 0,1-1 0 0 0,-1 1-1 0 0,1 0 1 0 0,0 0 0 0 0,0 0-23 0 0,6-1 466 0 0,1 1 0 0 0,-1 0 1 0 0,1 0-1 0 0,0 0 1 0 0,-1 2-1 0 0,1-1 1 0 0,5 2-467 0 0,-11-2 173 0 0,0 1 1 0 0,0 0 0 0 0,0 0-1 0 0,0 1 1 0 0,0-1-1 0 0,0 1 1 0 0,0 0-1 0 0,-1 0 1 0 0,1 0-1 0 0,-1 0 1 0 0,1 1-1 0 0,-1 0 1 0 0,0-1 0 0 0,0 1-1 0 0,0 0 1 0 0,0 1-1 0 0,-1-1 1 0 0,2 2-174 0 0,-3-3 44 0 0,0-1 1 0 0,0 1-1 0 0,0 0 1 0 0,0 0 0 0 0,0 0-1 0 0,0-1 1 0 0,0 1 0 0 0,-1 0-1 0 0,1 0 1 0 0,-1 0-1 0 0,0 0 1 0 0,1 0 0 0 0,-1 0-1 0 0,0 0 1 0 0,0 0-1 0 0,0 0 1 0 0,0 0 0 0 0,-1 0-1 0 0,1 0 1 0 0,0 0-1 0 0,-1 0 1 0 0,0 1-45 0 0,1-2 13 0 0,-1 1 0 0 0,1-1 0 0 0,0 1 0 0 0,-1-1 0 0 0,1 1 1 0 0,0-1-1 0 0,0 0 0 0 0,0 1 0 0 0,1-1 0 0 0,-1 1 0 0 0,0-1-13 0 0,0 16 131 0 0,-6 5 5 0 0,4-14-103 0 0,0-1 0 0 0,0 1 1 0 0,0-1-1 0 0,-1 1 0 0 0,0-1 1 0 0,-1 0-1 0 0,1 0 0 0 0,-3 2-33 0 0,-4 3 76 0 0,0-1 0 0 0,0 0 0 0 0,-1-1 0 0 0,-4 3-76 0 0,0 0 86 0 0,14-13-84 0 0,1 1 1 0 0,0-1-1 0 0,-1 1 1 0 0,1-1 0 0 0,-1 0-1 0 0,1 1 1 0 0,-1-1 0 0 0,1 0-1 0 0,-1 1 1 0 0,1-1-1 0 0,-1 0 1 0 0,0 0 0 0 0,1 0-1 0 0,-1 1 1 0 0,1-1 0 0 0,-1 0-1 0 0,1 0 1 0 0,-1 0-1 0 0,0 0 1 0 0,1 0 0 0 0,-1 0-1 0 0,1 0 1 0 0,-1 0-1 0 0,0 0 1 0 0,1 0 0 0 0,-1-1-1 0 0,1 1 1 0 0,-1 0 0 0 0,1 0-1 0 0,-1 0-2 0 0,0-1 4 0 0,-6-1 7 0 0,17-10 42 0 0,39-44-133 0 0,-36 41-10 0 0,1 0-1 0 0,12-9 91 0 0,-5 4-99 0 0,58-48-474 0 0,-64 54 363 0 0,1 0 0 0 0,-1 1-1 0 0,2 1 1 0 0,0 1 0 0 0,0 0 0 0 0,11-4 210 0 0,-19 10 50 0 0,-2 2 382 0 0,-10 14 272 0 0,-2-2-547 0 0,-1 0 0 0 0,0 0 0 0 0,-1 0 0 0 0,-7 7-157 0 0,-13 18-20 0 0,12-12-13 0 0,8-13 34 0 0,0 0 1 0 0,1 1-1 0 0,0 0 0 0 0,1 0 1 0 0,-1 2-2 0 0,3-4 2 0 0,1-3 7 0 0,0 0 0 0 0,0 0 0 0 0,1 0 0 0 0,-1 1 0 0 0,1-1 0 0 0,0 1 0 0 0,1-1 0 0 0,-1 4-9 0 0,2-7 7 0 0,-1 0 0 0 0,0 0 0 0 0,1 0 0 0 0,-1 0 0 0 0,1 0 0 0 0,0 0 0 0 0,0 0 0 0 0,0 0 0 0 0,0 0 0 0 0,0-1 0 0 0,0 1 0 0 0,0 0 0 0 0,1-1 0 0 0,-1 1 0 0 0,0 0 0 0 0,1-1 1 0 0,0 0-1 0 0,-1 1 0 0 0,1-1 0 0 0,0 0 0 0 0,-1 0 0 0 0,1 0 0 0 0,0 0 0 0 0,0 0 0 0 0,0 0 0 0 0,0-1 0 0 0,2 2-7 0 0,1-1 1 0 0,1 1 1 0 0,0-1-1 0 0,-1 1 1 0 0,1-1-1 0 0,3 0-1 0 0,-7-1-141 0 0,0 0-1 0 0,0 0 1 0 0,0 0-1 0 0,0 0 1 0 0,0 0 0 0 0,0-1-1 0 0,-1 1 1 0 0,1-1-1 0 0,0 1 1 0 0,0-1-1 0 0,0 1 1 0 0,0-1-1 0 0,-1 0 1 0 0,1 0-1 0 0,0 0 1 0 0,-1 0 0 0 0,1 0-1 0 0,-1 0 1 0 0,1-1 141 0 0,4-5-2030 0 0</inkml:trace>
  <inkml:trace contextRef="#ctx0" brushRef="#br0" timeOffset="47246.96">17496 4986 15632 0 0,'0'0'356'0'0,"0"0"49"0"0,13-5 553 0 0,-2 3 50 0 0,0 0 0 0 0,-1 1 0 0 0,6 0-1008 0 0,-7 2 593 0 0,1 0 0 0 0,-1 1 1 0 0,0 0-1 0 0,-1 0 0 0 0,2 1-593 0 0,-8-2-16 0 0,-1-1 0 0 0,0 0 1 0 0,1 1-1 0 0,-1-1 0 0 0,0 1 1 0 0,0-1-1 0 0,1 1 0 0 0,-1 0 0 0 0,0-1 1 0 0,0 1-1 0 0,0 0 0 0 0,0 0 1 0 0,0 0-1 0 0,0 0 0 0 0,0 0 1 0 0,0 0-1 0 0,0 0 0 0 0,0 0 1 0 0,-1 0-1 0 0,1 1 16 0 0,0-1 4 0 0,-1 0 0 0 0,0 0 0 0 0,0 0 0 0 0,0 1-1 0 0,0-1 1 0 0,0 0 0 0 0,0 0 0 0 0,0 0 0 0 0,-1 0 0 0 0,1 0 0 0 0,0 0 0 0 0,-1 0-1 0 0,1 0 1 0 0,0 0 0 0 0,-1 0 0 0 0,1 0 0 0 0,-1 0 0 0 0,0-1 0 0 0,1 1 0 0 0,-1 1-4 0 0,-3 2 35 0 0,0 1 1 0 0,-1-1-1 0 0,1 0 1 0 0,-1 0-1 0 0,0-1 1 0 0,0 1-1 0 0,0-1 1 0 0,-3 1-36 0 0,0 0 12 0 0,-7 4 27 0 0,1-1 1 0 0,0 2 0 0 0,0 0-1 0 0,-6 6-39 0 0,20-15 0 0 0,0 0 0 0 0,-1 1 0 0 0,1-1 0 0 0,0 0 0 0 0,0 0 0 0 0,0 0 0 0 0,0 0 0 0 0,0 0 0 0 0,0 0 0 0 0,0 0 0 0 0,0 0 0 0 0,0 0 0 0 0,-1 1 0 0 0,1-1 0 0 0,0 0 0 0 0,0 0 0 0 0,0 0 0 0 0,0 0 0 0 0,0 0 0 0 0,0 0 0 0 0,0 1 0 0 0,0-1 0 0 0,0 0 0 0 0,0 0 0 0 0,0 0 0 0 0,0 0 0 0 0,0 0 0 0 0,0 1 0 0 0,0-1 0 0 0,0 0 0 0 0,0 0 0 0 0,0 0 0 0 0,0 0 0 0 0,0 0 0 0 0,0 0 0 0 0,0 1 0 0 0,0-1 0 0 0,0 0 0 0 0,1 0 0 0 0,-1 0 0 0 0,0 0 0 0 0,0 0 0 0 0,0 0 0 0 0,0 0 0 0 0,0 1 0 0 0,0-1 0 0 0,0 0 0 0 0,0 0 0 0 0,1 0 0 0 0,-1 0 0 0 0,0 0 0 0 0,0 0 0 0 0,0 0 0 0 0,0 0 0 0 0,0 0 0 0 0,0 0 0 0 0,6 2 0 0 0,7 0 0 0 0,1 0 0 0 0,0-1 0 0 0,-1-1 0 0 0,1 0 0 0 0,6-2 0 0 0,14 1 0 0 0,65 1-293 0 0,-84 0-1174 0 0</inkml:trace>
  <inkml:trace contextRef="#ctx0" brushRef="#br0" timeOffset="47633.488">16174 5076 3680 0 0,'-32'-4'-733'0'0,"27"3"2468"0"0,-1 1-1 0 0,0-1 0 0 0,1 1 1 0 0,-1 0-1 0 0,-4 0-1734 0 0,8 0 467 0 0,0 1 0 0 0,-1-1 0 0 0,1 1 0 0 0,0 0 0 0 0,0 0 0 0 0,0 0 0 0 0,0 0 0 0 0,0 0 0 0 0,0 0 0 0 0,0 0 0 0 0,0 1 0 0 0,0-1 0 0 0,0 1 0 0 0,0-1 0 0 0,1 1 0 0 0,-1 1-467 0 0,-12 11 887 0 0,8-7-588 0 0,0 0 0 0 0,0 1 0 0 0,0-1 0 0 0,1 1-1 0 0,0 0 1 0 0,-2 4-299 0 0,-2 7 312 0 0,5-13-198 0 0,1 1-1 0 0,0 0 1 0 0,1 0 0 0 0,-1 2-114 0 0,-10 33 302 0 0,5-13 152 0 0,-6 30-454 0 0,-5 77 331 0 0,16-109-328 0 0,2 1 0 0 0,1-1 0 0 0,3 27-3 0 0,-1-43-2 0 0,0 1 1 0 0,0-1-1 0 0,1 0 0 0 0,1 0 1 0 0,0-1-1 0 0,0 1 0 0 0,1-1 1 0 0,0 0-1 0 0,5 5 2 0 0,-6-8 23 0 0,1 0-1 0 0,0-1 1 0 0,1 0-1 0 0,-1 0 0 0 0,1 0 1 0 0,0-1-1 0 0,1 0 1 0 0,-1 0-1 0 0,1-1 1 0 0,0 1-1 0 0,0-1 1 0 0,1-1-1 0 0,4 2-22 0 0,6 1-131 0 0,0-1-1 0 0,1-1 0 0 0,0 0 0 0 0,0-2 1 0 0,0 0-1 0 0,12-1 132 0 0,26-2-3035 0 0,34-6 3035 0 0,-49 1-1928 0 0,1-3-78 0 0</inkml:trace>
  <inkml:trace contextRef="#ctx0" brushRef="#br0" timeOffset="48083.114">17901 4790 3224 0 0,'0'0'143'0'0,"15"6"2144"0"0,-3 8 5214 0 0,-8-6-6965 0 0,1 1 1 0 0,-2-1-1 0 0,1 0 1 0 0,-1 2-537 0 0,1 2 661 0 0,1 3 325 0 0,0 1 0 0 0,-1-1-1 0 0,1 9-985 0 0,-4-18 153 0 0,1 0 0 0 0,-1 0 0 0 0,1-1 0 0 0,1 1 0 0 0,-1 0-1 0 0,1-1 1 0 0,1 2-153 0 0,0 0 171 0 0,0 1 0 0 0,-1-1 0 0 0,0 1 0 0 0,0 2-171 0 0,14 38 514 0 0,-12-36-267 0 0,0 1 0 0 0,-1 0 0 0 0,0 0 0 0 0,1 11-247 0 0,-2-1 353 0 0,0-2-118 0 0,0 0 1 0 0,-2-1 0 0 0,0 1 0 0 0,-2 12-236 0 0,-1-14 89 0 0,-1 0 0 0 0,0-1 0 0 0,-1 1 0 0 0,-2-1 0 0 0,1 0 0 0 0,-2 0 0 0 0,-1 0-89 0 0,-4 10 109 0 0,-2-1 1 0 0,-1 0 0 0 0,-1-1-1 0 0,-1-1 1 0 0,-2 0-1 0 0,-7 7-109 0 0,5-9-414 0 0,-1-1 0 0 0,-1-1 0 0 0,-24 17 414 0 0,45-37-383 0 0,1 0 1 0 0,0 0 0 0 0,-1 0 0 0 0,0-1 0 0 0,1 1-1 0 0,-1 0 1 0 0,1-1 0 0 0,-1 1 0 0 0,0-1 0 0 0,0 0-1 0 0,1 1 1 0 0,-1-1 0 0 0,0 0 0 0 0,1 0-1 0 0,-3 0 383 0 0,-2-2-6687 0 0</inkml:trace>
  <inkml:trace contextRef="#ctx0" brushRef="#br0" timeOffset="53788.596">18073 4841 9072 0 0,'0'0'200'0'0,"0"0"33"0"0,0 0 15 0 0,13-2 7 0 0,32 0 3022 0 0,-34 2-2757 0 0,-4-1 785 0 0,-6 1-1280 0 0,-1 0-1 0 0,0 0 0 0 0,0 0 1 0 0,0 0-1 0 0,1 0 0 0 0,-1 0 1 0 0,0 0-1 0 0,0 0 1 0 0,0 0-1 0 0,0 0 0 0 0,1 0 1 0 0,-1 0-1 0 0,0 0 0 0 0,0 0 1 0 0,0 0-1 0 0,1 0 0 0 0,-1 0 1 0 0,0 0-1 0 0,0 0 1 0 0,0 0-1 0 0,0 0 0 0 0,0 0 1 0 0,1 1-1 0 0,-1-1 0 0 0,0 0 1 0 0,0 0-1 0 0,0 0 0 0 0,0 0 1 0 0,0 0-1 0 0,0 0 0 0 0,1 1 1 0 0,-1-1-1 0 0,0 0-24 0 0,1 1 268 0 0,-1-1-10 0 0,0 0 3 0 0,2 12 613 0 0,-2-11-824 0 0,-1 0-1 0 0,1 1 1 0 0,0-1-1 0 0,-1 0 1 0 0,1 1-1 0 0,-1-1 1 0 0,0 0-1 0 0,1 0 1 0 0,-1 1-1 0 0,0-1 1 0 0,0 0-1 0 0,0 0 1 0 0,0 0-1 0 0,0 0 1 0 0,0 0-1 0 0,0 0 1 0 0,-1 0-51 0 0,1 0 66 0 0,-1 1 0 0 0,0 0 0 0 0,1-1-1 0 0,-1 1 1 0 0,1 0 0 0 0,0 0-1 0 0,0 0 1 0 0,-1 0-65 0 0,0 2 75 0 0,1 0 0 0 0,-1-1 0 0 0,0 1 0 0 0,0-1 0 0 0,0 0 0 0 0,-1 0 0 0 0,1 0 0 0 0,-1 0 1 0 0,0 0-1 0 0,0 0 0 0 0,0-1 0 0 0,0 1 0 0 0,0-1 0 0 0,-3 1-75 0 0,-11 12 207 0 0,15-12-166 0 0,0-1 0 0 0,0 0 0 0 0,0 0 0 0 0,-1 0 0 0 0,1 0 0 0 0,-1-1-1 0 0,1 1 1 0 0,-2 0-41 0 0,3-2 96 0 0,0 5 305 0 0,1-4 68 0 0,6 1-443 0 0,9 1 108 0 0,0-1 0 0 0,1 0 0 0 0,0-1 0 0 0,-1-1 0 0 0,1 0-1 0 0,9-2-133 0 0,-15 1 19 0 0,35 0-3 0 0,26-2-155 0 0,-58 2-656 0 0,1 1-4630 0 0,-2-2-1445 0 0</inkml:trace>
  <inkml:trace contextRef="#ctx0" brushRef="#br0" timeOffset="58205.746">18140 4201 6448 0 0,'0'0'297'0'0,"-8"-3"91"0"0,8 3-380 0 0,0 0 1 0 0,0 0-1 0 0,0 0 1 0 0,0 0-1 0 0,0 0 0 0 0,0 0 1 0 0,-1 0-1 0 0,1 0 0 0 0,0 0 1 0 0,0 0-1 0 0,0 0 0 0 0,0 0 1 0 0,0 0-1 0 0,0 0 1 0 0,0 0-1 0 0,0 0 0 0 0,0 0 1 0 0,0 0-1 0 0,0-1 0 0 0,0 1 1 0 0,0 0-1 0 0,0 0 0 0 0,0 0 1 0 0,0 0-1 0 0,0 0 0 0 0,0 0 1 0 0,0 0-1 0 0,0 0 1 0 0,0 0-1 0 0,0 0 0 0 0,0 0 1 0 0,0 0-1 0 0,0 0 0 0 0,0 0 1 0 0,0-1-1 0 0,0 1 0 0 0,0 0 1 0 0,0 0-1 0 0,0 0 0 0 0,0 0 1 0 0,0 0-1 0 0,0 0 1 0 0,0 0-1 0 0,0 0 0 0 0,0 0 1 0 0,0 0-1 0 0,0 0 0 0 0,0 0 1 0 0,1 0-1 0 0,-1 0 0 0 0,0 0 1 0 0,0 0-1 0 0,0 0 1 0 0,0 0-1 0 0,0 0 0 0 0,0 0-8 0 0,6-4 1509 0 0,6-1-57 0 0,-12 5-1650 0 0,2 0 252 0 0,0-1 141 0 0,0 0 0 0 0,0 1 0 0 0,1-1 0 0 0,-1 1 0 0 0,0-1 0 0 0,0 1 0 0 0,1 0 0 0 0,-1 0 0 0 0,0 0 0 0 0,0 0 0 0 0,0 0 0 0 0,1 1 0 0 0,0-1-195 0 0,18 2 1270 0 0,-18-2-1103 0 0,-1 0 0 0 0,1 0 1 0 0,-1 0-1 0 0,1 0 0 0 0,0 0 0 0 0,-1 1 1 0 0,1 0-1 0 0,-1-1 0 0 0,1 1 1 0 0,2 1-168 0 0,11 5 799 0 0,7 3-127 0 0,-6 0-662 0 0,-14-8 78 0 0,1 1 1 0 0,0-1 0 0 0,-1 1-1 0 0,1-1 1 0 0,-1 1 0 0 0,2 1-89 0 0,2 4 493 0 0,8 6-35 0 0,-1 2 0 0 0,-1-1 0 0 0,0 2 0 0 0,-1 0 0 0 0,-1 0 0 0 0,5 12-458 0 0,59 144 752 0 0,-34-74 700 0 0,-23-55-1368 0 0,-3 1 1 0 0,10 46-85 0 0,12 94 82 0 0,-30-145 26 0 0,-5-20 61 0 0,-1 1 0 0 0,-1 0 0 0 0,-1 0 0 0 0,0-1 0 0 0,-2 1 0 0 0,-4 18-169 0 0,0-8 144 0 0,-1 1 0 0 0,-2-2 0 0 0,-1 1 0 0 0,-1-1 0 0 0,-2-1 0 0 0,0 0 0 0 0,-2-1 0 0 0,-2-1 0 0 0,-6 8-144 0 0,-23 22-257 0 0,30-43 340 0 0,13-11 170 0 0,3-3-414 0 0,0 0-736 0 0,-7-2-1554 0 0,5-2-3865 0 0,3-1-713 0 0</inkml:trace>
  <inkml:trace contextRef="#ctx0" brushRef="#br0" timeOffset="59049.278">18100 3713 10136 0 0,'0'0'464'0'0,"7"-18"308"0"0,0 11 566 0 0,1 0 0 0 0,-1 1 1 0 0,1 0-1 0 0,8-4-1338 0 0,-13 8 95 0 0,-1 0 0 0 0,1 1 0 0 0,0 0-1 0 0,0-1 1 0 0,0 1 0 0 0,0 0 0 0 0,0 0 0 0 0,0 1 0 0 0,0-1 0 0 0,0 1 0 0 0,0-1 0 0 0,0 1 0 0 0,0 0-1 0 0,1 0 1 0 0,-1 1 0 0 0,0-1 0 0 0,1 1-95 0 0,3 1 243 0 0,-4-2-138 0 0,1 1 0 0 0,-1 0 0 0 0,0 1 0 0 0,0-1 0 0 0,0 0 0 0 0,0 1 0 0 0,0 0-1 0 0,0 0-104 0 0,-2-2 20 0 0,0 1 0 0 0,-1 0 0 0 0,1 0 0 0 0,0 0 0 0 0,-1-1-1 0 0,1 1 1 0 0,-1 0 0 0 0,1 0 0 0 0,-1 0 0 0 0,0 0 0 0 0,1 0-1 0 0,-1 0 1 0 0,0 0 0 0 0,1 0 0 0 0,-1 0 0 0 0,0 0 0 0 0,0 0-1 0 0,0 0 1 0 0,0 0 0 0 0,0 0 0 0 0,0 0 0 0 0,0 0 0 0 0,-1 0-1 0 0,1 0 1 0 0,0 0 0 0 0,0 0 0 0 0,-1 0 0 0 0,1 0 0 0 0,-1 0-1 0 0,1 0-19 0 0,-3 4 110 0 0,1-1 0 0 0,-1 1 0 0 0,0-1-1 0 0,0 0 1 0 0,0 0 0 0 0,0 0 0 0 0,-1 0-1 0 0,0 0 1 0 0,0-1 0 0 0,-1 2-110 0 0,-11 7 372 0 0,-1-1 0 0 0,-1 1-372 0 0,8-6 149 0 0,1 3 12 0 0,9-8-132 0 0,-1 1 1 0 0,0-1-1 0 0,0 0 0 0 0,0 0 1 0 0,1-1-1 0 0,-1 1 0 0 0,0 0 1 0 0,0 0-1 0 0,0 0 1 0 0,0 0-1 0 0,0-1 0 0 0,-1 1 1 0 0,1-1-1 0 0,0 1 0 0 0,-1 0-29 0 0,17 9 230 0 0,-7-8-122 0 0,1 0 1 0 0,-1 0-1 0 0,1-1 1 0 0,0 0-1 0 0,-1 0 1 0 0,1-1 0 0 0,2 0-109 0 0,53 2 472 0 0,23 6-472 0 0,-8 0-2916 0 0,-64-8 1426 0 0</inkml:trace>
  <inkml:trace contextRef="#ctx0" brushRef="#br0" timeOffset="63521.427">18904 4191 2304 0 0,'-3'-2'268'0'0,"1"0"-1"0"0,-1 0 1 0 0,0 0-1 0 0,0 0 1 0 0,0 1 0 0 0,-1-1-268 0 0,-11-2 7606 0 0,15 4-6994 0 0,0 0-79 0 0,-7-4 3306 0 0,5 2-1044 0 0,7 3-2659 0 0,3 0 45 0 0,-1 1-1 0 0,1-1 1 0 0,0 0-1 0 0,0 0 1 0 0,-1-1-1 0 0,1 0 1 0 0,0-1-181 0 0,57-7 597 0 0,-8 0-300 0 0,109-10-207 0 0,-134 11-90 0 0,-31 7-88 0 0,-1 0 235 0 0,0 0 100 0 0,0 0 17 0 0,0 0-26 0 0,0 0-128 0 0,7 14 20 0 0,-1-1-34 0 0,-4 0-60 0 0,-2-1 0 0 0,0 1 0 0 0,0 0-1 0 0,-1-1 1 0 0,0 1 0 0 0,-1-1 0 0 0,-1 1-1 0 0,-1 3-35 0 0,-5 31 114 0 0,-15 141 284 0 0,14-93-92 0 0,3-15-63 0 0,5-45-160 0 0,1-19-47 0 0,-2 15 26 0 0,2 0 0 0 0,1 0 0 0 0,1 0 0 0 0,3 6-62 0 0,0 14 577 0 0,1 5-304 0 0,-3-18-729 0 0,-2-9 276 0 0,6 46 165 0 0,-3-25 446 0 0,4 11-431 0 0,-5-53 64 0 0,-1 0 0 0 0,1-1 0 0 0,1 1 0 0 0,-1 0 0 0 0,1 0 0 0 0,2 2-64 0 0,-3-5 0 0 0,0 0 0 0 0,0 1 0 0 0,0-1 0 0 0,-1 0 0 0 0,0 4 0 0 0,3 3 1 0 0,-2 7-23 0 0,-5-8-281 0 0,2-10 328 0 0,1-1-1 0 0,-1 1 1 0 0,1 0 0 0 0,0-1 0 0 0,0 1-1 0 0,-1 0 1 0 0,1 0 0 0 0,0 0-1 0 0,0-1 1 0 0,0 1 0 0 0,0 0 0 0 0,0 0-1 0 0,0 0 1 0 0,0-1 0 0 0,0 2-25 0 0,-1-1 113 0 0,-2 1-44 0 0,0 0-1 0 0,0 0 0 0 0,0 0 1 0 0,-1 0-1 0 0,1 0 1 0 0,0-1-1 0 0,-1 0 0 0 0,1 1 1 0 0,-1-1-1 0 0,0 0 1 0 0,1-1-1 0 0,-1 1-68 0 0,-5 0 84 0 0,0-1-1 0 0,0 0 1 0 0,-8-1-84 0 0,-5 0 8 0 0,-49 4-105 0 0,-23 5 97 0 0,7 0-3627 0 0,57-5-4776 0 0</inkml:trace>
  <inkml:trace contextRef="#ctx0" brushRef="#br0" timeOffset="74389.281">20538 406 3224 0 0,'11'0'624'0'0,"-9"0"1413"0"0,-2 0 626 0 0,0 0 121 0 0,-2 1-263 0 0,-7 1-1814 0 0,-1 0 0 0 0,0 0 0 0 0,0-1 0 0 0,0 0-1 0 0,-8-1-706 0 0,-11 2-12 0 0,-288 18 2220 0 0,86-6-1022 0 0,-16 1-370 0 0,-324-11-108 0 0,376-4-2128 0 0,194 0 665 0 0,1 0-768 0 0,0 0-3142 0 0,0 0-1345 0 0</inkml:trace>
  <inkml:trace contextRef="#ctx0" brushRef="#br0" timeOffset="74762.962">19349 600 3680 0 0,'0'0'284'0'0,"0"0"240"0"0,0 0 1704 0 0,0 0 768 0 0,5 0 3656 0 0,9 3-5985 0 0,3 7 189 0 0,1 2 0 0 0,-2 0 0 0 0,1 1 0 0 0,9 11-856 0 0,-19-17 252 0 0,0 0-1 0 0,0 0 0 0 0,-1 1 0 0 0,0 0 0 0 0,-1 0 0 0 0,5 10-251 0 0,4 11 1097 0 0,5 14-1097 0 0,-15-31 164 0 0,-1-5-142 0 0,-1 0-1 0 0,1 0 0 0 0,-1 1 1 0 0,-1-1-1 0 0,0 1 0 0 0,0-1 1 0 0,0 1-1 0 0,-1 0 0 0 0,0 1-21 0 0,-1-5 4 0 0,1 0-1 0 0,0-1 0 0 0,-1 1 1 0 0,0 0-1 0 0,0-1 0 0 0,0 1 1 0 0,0-1-1 0 0,-1 1 1 0 0,1-1-1 0 0,-1 0 0 0 0,0 0 1 0 0,0 0-1 0 0,0 0 0 0 0,0 0 1 0 0,0 0-1 0 0,-1 0 1 0 0,1 0-1 0 0,-1-1 0 0 0,-2 2-3 0 0,0-1 66 0 0,0 0 0 0 0,0-1-1 0 0,0 0 1 0 0,0 1 0 0 0,0-2 0 0 0,-1 1-1 0 0,1-1 1 0 0,-1 1 0 0 0,1-2-1 0 0,-1 1 1 0 0,1 0 0 0 0,-1-1 0 0 0,1 0-1 0 0,-3-1-65 0 0,3 1 60 0 0,0-1-1 0 0,0 0 1 0 0,0 0-1 0 0,0 0 1 0 0,0 0-1 0 0,0-1 1 0 0,1 0-1 0 0,-1 0 1 0 0,0 0-1 0 0,1 0 1 0 0,0-1-1 0 0,-1 0 1 0 0,1 0-1 0 0,0 0 1 0 0,0 0-1 0 0,0-1-59 0 0,3 1 13 0 0,-1 1-1 0 0,1 0 1 0 0,-1-1-1 0 0,1 0 1 0 0,0 1-1 0 0,0-1 1 0 0,0 1-1 0 0,0-1 1 0 0,0 0-1 0 0,1 0 1 0 0,0 0 0 0 0,-1 1-1 0 0,1-1 1 0 0,0 0-1 0 0,0 0 1 0 0,0 0-13 0 0,1-4 44 0 0,0 0-1 0 0,0 0 1 0 0,0 0 0 0 0,0 1 0 0 0,1-1 0 0 0,1-1-44 0 0,2-5-18 0 0,1 0 0 0 0,1 0 0 0 0,0 1-1 0 0,0 0 1 0 0,1 0 0 0 0,0 1 0 0 0,1 0 0 0 0,1 1 0 0 0,0 0-1 0 0,0 0 1 0 0,7-4 18 0 0,-5 5-88 0 0,0 0 1 0 0,1 1-1 0 0,0 1 0 0 0,0 0 0 0 0,6-2 88 0 0,22-6-773 0 0,8-2 773 0 0,-14 6-205 0 0,-24 9-3616 0 0,-11 2 2035 0 0</inkml:trace>
  <inkml:trace contextRef="#ctx0" brushRef="#br0" timeOffset="75146.465">19788 649 4144 0 0,'0'0'319'0'0,"0"1"-210"0"0,-1 5 908 0 0,0-1 1 0 0,-1 1-1 0 0,1-1 1 0 0,-1 1-1 0 0,0-1 1 0 0,0 1 0 0 0,-1-1-1 0 0,0 0 1 0 0,0 0-1 0 0,0 0 1 0 0,-1-1-1 0 0,-1 3-1017 0 0,-1 0 807 0 0,0 1 1 0 0,0-1-1 0 0,1 1 0 0 0,-2 5-807 0 0,-11 14 1106 0 0,17-25-1094 0 0,0 0 0 0 0,1 0 0 0 0,-1-1 0 0 0,0 1 0 0 0,1 0 0 0 0,-1 0 0 0 0,1 0 0 0 0,0 0 1 0 0,0 0-1 0 0,0 0 0 0 0,0 0 0 0 0,0 0 0 0 0,0 0 0 0 0,0 0 0 0 0,1 0 0 0 0,-1 0 0 0 0,1 0 0 0 0,-1 0 0 0 0,1 0 1 0 0,0 0-1 0 0,0 0 0 0 0,0 0 0 0 0,0-1 0 0 0,0 1 0 0 0,0 0 0 0 0,0-1 0 0 0,1 1 0 0 0,0 0-12 0 0,6 5 0 0 0,-5-4 0 0 0,0 0 0 0 0,1-1 0 0 0,-1 1 0 0 0,0-1 0 0 0,1 0 0 0 0,0 0 0 0 0,3 2 0 0 0,1-1 14 0 0,-1 1 0 0 0,0 0 1 0 0,5 4-15 0 0,0 0 904 0 0,-11-8-395 0 0,-1 0-134 0 0,0 0-576 0 0,0 7-694 0 0,0-7 923 0 0,0 1 0 0 0,0-1-1 0 0,0 1 1 0 0,0-1 0 0 0,0 1 0 0 0,0-1 0 0 0,0 1-1 0 0,0-1 1 0 0,0 1 0 0 0,0-1 0 0 0,0 1 0 0 0,0-1-1 0 0,0 1 1 0 0,0-1 0 0 0,-1 0 0 0 0,1 1 0 0 0,0-1-1 0 0,0 1 1 0 0,-1-1 0 0 0,1 0 0 0 0,0 1-1 0 0,-1-1 1 0 0,1 1 0 0 0,0-1 0 0 0,-1 0 0 0 0,1 1-28 0 0,-3 1 59 0 0,0 1-1 0 0,0 0 1 0 0,0-1 0 0 0,-1 0 0 0 0,1 0 0 0 0,0 0 0 0 0,-1 0 0 0 0,0 0 0 0 0,1-1-1 0 0,-1 1 1 0 0,-1-1-59 0 0,-47 10-60 0 0,12-2 79 0 0,25-5-168 0 0,0-1-1 0 0,-9 2 150 0 0,1-4-9618 0 0,23-1 3736 0 0</inkml:trace>
  <inkml:trace contextRef="#ctx0" brushRef="#br0" timeOffset="75556.705">20115 538 3224 0 0,'3'-5'1775'0'0,"-3"4"2620"0"0,0 1 4506 0 0,-2 1-8757 0 0,0 0-1 0 0,0 0 0 0 0,0 0 0 0 0,1 0 1 0 0,-1 1-1 0 0,0-1 0 0 0,1 0 0 0 0,-1 1 0 0 0,1-1 1 0 0,-1 1-1 0 0,1-1 0 0 0,0 1 0 0 0,0 0 0 0 0,0 0 1 0 0,0-1-1 0 0,0 1 0 0 0,0 0 0 0 0,0 1-143 0 0,-3 8 234 0 0,1-1-1 0 0,0 0 0 0 0,0 4-233 0 0,-2 9-30 0 0,-8 20 360 0 0,-3-1-1 0 0,-1-1 0 0 0,-1 0 1 0 0,-3-2-1 0 0,-1 0 0 0 0,-6 6-329 0 0,-46 69 0 0 0,65-93-168 0 0,9-19-34 0 0,0-2-20 0 0,0 0-215 0 0,0 0-896 0 0,6-5-2195 0 0,4-2 1707 0 0</inkml:trace>
  <inkml:trace contextRef="#ctx0" brushRef="#br0" timeOffset="75945.931">20186 755 14224 0 0,'3'-1'131'0'0,"0"-1"0"0"0,1 1 0 0 0,-1 0 0 0 0,0 0 0 0 0,1 0 0 0 0,-1 0 0 0 0,1 0 0 0 0,0 1 0 0 0,-1 0 0 0 0,1 0 0 0 0,-1 0 0 0 0,1 0 0 0 0,-1 0 1 0 0,1 1-1 0 0,1 0-131 0 0,2 0 504 0 0,0 1 0 0 0,0 0 0 0 0,-1 0 1 0 0,1 1-1 0 0,-1 0 0 0 0,1 0 0 0 0,2 2-504 0 0,-7-3 139 0 0,0 1 0 0 0,0-1 0 0 0,0 0 0 0 0,0 1-1 0 0,-1-1 1 0 0,1 1 0 0 0,-1-1 0 0 0,0 1-1 0 0,1 0 1 0 0,-1-1 0 0 0,-1 1 0 0 0,1 0 0 0 0,0 0-1 0 0,-1 0 1 0 0,1 0 0 0 0,-1 0 0 0 0,0 0-1 0 0,0-1 1 0 0,0 1 0 0 0,0 0 0 0 0,-1 0 0 0 0,1 0-1 0 0,-1 0-138 0 0,-2 3 92 0 0,0 0 0 0 0,0-1 0 0 0,-1 1-1 0 0,1-1 1 0 0,-1 0 0 0 0,-1 0 0 0 0,1 0-1 0 0,-1-1 1 0 0,0 1 0 0 0,0-1 0 0 0,0 0-92 0 0,-4 3-71 0 0,-1-1 0 0 0,1-1 0 0 0,-7 3 71 0 0,6-3 361 0 0,1 1-1 0 0,0-1 1 0 0,-4 4-361 0 0,12-8 249 0 0,1-1-1 0 0,1 0-242 0 0,-1 1-1 0 0,0-1 0 0 0,0 1 1 0 0,0 0-1 0 0,1-1 0 0 0,-1 1 1 0 0,0-1-1 0 0,1 1 0 0 0,-1-1 1 0 0,0 1-1 0 0,1-1 0 0 0,-1 1 1 0 0,1-1-1 0 0,-1 0 1 0 0,0 1-1 0 0,1-1 0 0 0,-1 0 1 0 0,1 1-1 0 0,0-1 0 0 0,-1 0 1 0 0,1 1-1 0 0,-1-1 0 0 0,1 0 1 0 0,-1 0-1 0 0,1 0 0 0 0,0 0 1 0 0,-1 1-1 0 0,1-1 0 0 0,-1 0 1 0 0,1 0-6 0 0,23 2 78 0 0,-16-1-69 0 0,12 0-139 0 0,0-1 0 0 0,-1-1 0 0 0,1-1 0 0 0,9-2 130 0 0,16-1-325 0 0,-11 2-182 0 0</inkml:trace>
  <inkml:trace contextRef="#ctx0" brushRef="#br0" timeOffset="72790.912">18938 71 2760 0 0,'4'-2'1555'0'0,"-3"1"2011"0"0,-1 1 3642 0 0,-2 0-7009 0 0,0-1 0 0 0,1 1 1 0 0,-1 0-1 0 0,0 0 0 0 0,0 0 0 0 0,1 1 1 0 0,-1-1-1 0 0,0 0 0 0 0,1 1 1 0 0,-1-1-1 0 0,1 1 0 0 0,-1-1 0 0 0,1 1 1 0 0,-1 0-1 0 0,1-1 0 0 0,-1 1 0 0 0,1 0 1 0 0,-1 0-1 0 0,1 0 0 0 0,0 0 0 0 0,-1 1-199 0 0,-1 0 113 0 0,0 1 0 0 0,0-1-1 0 0,1 1 1 0 0,-1 0 0 0 0,1 0-1 0 0,0 0 1 0 0,0 0 0 0 0,0 0-1 0 0,-1 2-112 0 0,-6 16 469 0 0,5-13-354 0 0,1 0 1 0 0,0 1-1 0 0,0-1 0 0 0,0 1 0 0 0,1 0 0 0 0,1 1-115 0 0,-1-3 0 0 0,2-4 0 0 0,-1 0 0 0 0,0 0 0 0 0,1-1 0 0 0,0 1 0 0 0,0 0 0 0 0,0 0 0 0 0,0 0 0 0 0,0 0 0 0 0,0-1 0 0 0,1 1 0 0 0,-1 0 0 0 0,1 0 0 0 0,0-1 0 0 0,0 1 0 0 0,0 0 0 0 0,0-1 0 0 0,0 1 0 0 0,1-1 0 0 0,-1 1 0 0 0,0-2 35 0 0,0 0 1 0 0,0 0-1 0 0,0-1 0 0 0,0 1 0 0 0,0 0 0 0 0,0-1 0 0 0,-1 1 0 0 0,1-1 0 0 0,1 1 1 0 0,-1-1-1 0 0,0 0 0 0 0,0 1 0 0 0,0-1 0 0 0,0 0 0 0 0,0 1 0 0 0,0-1 0 0 0,0 0 0 0 0,0 0 1 0 0,0 0-1 0 0,1 0 0 0 0,-1 0 0 0 0,0-1 0 0 0,0 1 0 0 0,0 0 0 0 0,0 0 0 0 0,0-1 0 0 0,0 1 1 0 0,0-1-1 0 0,0 1 0 0 0,0-1 0 0 0,0 1 0 0 0,0-1 0 0 0,0 1 0 0 0,0-1 0 0 0,0 0 1 0 0,-1 0-1 0 0,1 1 0 0 0,0-1-35 0 0,2-2 129 0 0,15-8 175 0 0,0-1 0 0 0,10-10-304 0 0,6-11 0 0 0,-18 16 0 0 0,-15 15 0 0 0,1 0 0 0 0,-1 0 0 0 0,1 0 0 0 0,0 0 0 0 0,0 0 0 0 0,0 0 0 0 0,0 1 0 0 0,0-1 0 0 0,0 1 0 0 0,1 0 0 0 0,1-1 0 0 0,12-4-522 0 0,-17 8 447 0 0,0 0 0 0 0,0-1 1 0 0,0 1-1 0 0,1 0 0 0 0,-1-1 1 0 0,1 1-1 0 0,-1 0 0 0 0,1 0 1 0 0,-1 0-1 0 0,1-1 0 0 0,0 1 1 0 0,0 0-1 0 0,0 0 0 0 0,0 1 75 0 0,-1 13-264 0 0,1-13 305 0 0,0 0 0 0 0,-1 1 0 0 0,1-1 0 0 0,1 0-1 0 0,-1 1 1 0 0,0-1 0 0 0,1 1 0 0 0,0-1 0 0 0,-1 0-1 0 0,2 2-40 0 0,6 22 274 0 0,-8-24-260 0 0,1-1 0 0 0,-1 1 0 0 0,1-1-1 0 0,0 1 1 0 0,-1-1 0 0 0,1 1 0 0 0,0-1 0 0 0,0 0-1 0 0,1 1 1 0 0,-1-1 0 0 0,0 0 0 0 0,1 0 0 0 0,0 0-1 0 0,-1 0 1 0 0,1 0 0 0 0,0 0 0 0 0,0-1 0 0 0,0 1-1 0 0,1 0-13 0 0,1 0 54 0 0,0 0 1 0 0,0 0-1 0 0,0 0 0 0 0,0-1 0 0 0,0 1 0 0 0,0-1 0 0 0,1 0 0 0 0,-1-1 0 0 0,1 1 1 0 0,-1-1-1 0 0,0 0 0 0 0,1 0 0 0 0,-1 0 0 0 0,1-1 0 0 0,-1 1 0 0 0,0-1 1 0 0,1 0-1 0 0,-1 0 0 0 0,0-1 0 0 0,0 1 0 0 0,0-1 0 0 0,0 0 0 0 0,0 0 0 0 0,0 0 1 0 0,0-1-1 0 0,-1 1 0 0 0,1-1 0 0 0,-1 0 0 0 0,0 0 0 0 0,1-1-54 0 0,1-2 30 0 0,-1 0 0 0 0,-1 0 0 0 0,1 0 0 0 0,-1 0 0 0 0,0-1 0 0 0,0 1 0 0 0,0-1 0 0 0,-1 0 0 0 0,0 0 0 0 0,-1 0 0 0 0,0 0 0 0 0,0 0 0 0 0,0 0 0 0 0,-1 0 0 0 0,0 0 0 0 0,0 0 0 0 0,-1 0 0 0 0,0 0 0 0 0,0 0 0 0 0,-1-4-30 0 0,1 8-78 0 0,1 1 1 0 0,-1-1-1 0 0,0 0 0 0 0,0 0 0 0 0,0 1 1 0 0,0-1-1 0 0,-1 1 0 0 0,1-1 0 0 0,-1 1 0 0 0,1 0 1 0 0,-1-1-1 0 0,0 1 0 0 0,0 0 0 0 0,0 0 1 0 0,0 0-1 0 0,0 0 0 0 0,-1 1 0 0 0,1-1 1 0 0,0 0-1 0 0,-1 1 0 0 0,0-1 78 0 0,-2 0-998 0 0,-7-1-1938 0 0,4 3-2586 0 0,2 3-444 0 0</inkml:trace>
  <inkml:trace contextRef="#ctx0" brushRef="#br0" timeOffset="73167.098">19484 84 17015 0 0,'0'0'388'0'0,"0"0"52"0"0,6 0 444 0 0,132 4 3100 0 0,-113-2-4070 0 0,0 2 0 0 0,25 6 86 0 0,-33-6-1473 0 0,-6-2-4143 0 0,-1-1-1042 0 0</inkml:trace>
  <inkml:trace contextRef="#ctx0" brushRef="#br0" timeOffset="73595.473">19977 11 13824 0 0,'0'0'629'0'0,"0"0"-12"0"0,0 0-319 0 0,-9 5 1101 0 0,3-1-811 0 0,-1-1 0 0 0,1 1 0 0 0,0 0 0 0 0,0 0 0 0 0,0 1 0 0 0,1 0 0 0 0,0 0-1 0 0,0 0 1 0 0,0 1 0 0 0,-2 2-588 0 0,4-3 67 0 0,-1 0 0 0 0,1 0 1 0 0,0 0-1 0 0,1 0 0 0 0,-1 1 0 0 0,1-1 0 0 0,0 1 0 0 0,1-1 1 0 0,-1 1-1 0 0,1 0 0 0 0,0-1 0 0 0,1 1 0 0 0,-1 2-67 0 0,1-5 21 0 0,0-1 1 0 0,0 0-1 0 0,1 0 0 0 0,-1 0 0 0 0,0 0 0 0 0,1 0 0 0 0,-1 0 0 0 0,1 0 0 0 0,0 0 0 0 0,0 0 1 0 0,0 0-1 0 0,0 0 0 0 0,0 0-21 0 0,0 0 16 0 0,0-1 0 0 0,0 0-1 0 0,0-1 1 0 0,0 1 0 0 0,0 0 0 0 0,0 0 0 0 0,0 0 0 0 0,0-1 0 0 0,1 1 0 0 0,-1 0-1 0 0,0-1 1 0 0,0 1 0 0 0,1-1 0 0 0,-1 1 0 0 0,0-1 0 0 0,1 0 0 0 0,-1 0 0 0 0,0 0 0 0 0,1 1-1 0 0,-1-1 1 0 0,1-1-16 0 0,4 1-31 0 0,0 0-1 0 0,0-1 1 0 0,0 0 0 0 0,0-1-1 0 0,0 1 1 0 0,0-1-1 0 0,0 0 1 0 0,0-1-1 0 0,3-2 32 0 0,10-5 445 0 0,-1-1-1 0 0,3-4-444 0 0,10-6 594 0 0,-25 18-480 0 0,-3 1-103 0 0,-1 1 0 0 0,1-1-1 0 0,0 0 1 0 0,-1-1 0 0 0,1 1 0 0 0,-1 0 0 0 0,1-1-11 0 0,-2 2-144 0 0,-1 1-74 0 0,0 0-26 0 0,0 0 24 0 0,0 1 208 0 0,1 0 0 0 0,-1 0 1 0 0,0 0-1 0 0,1 0 0 0 0,-1 0 0 0 0,0 0 0 0 0,1 0 0 0 0,-1 0 0 0 0,0 0 0 0 0,0 0 0 0 0,0 0 1 0 0,0 1 11 0 0,0 1-32 0 0,2 5 31 0 0,-1 0 0 0 0,1 0 0 0 0,0-1-1 0 0,1 1 1 0 0,0 0 0 0 0,0-1 0 0 0,1 0 0 0 0,-1 0 0 0 0,2 0 0 0 0,-1 0 0 0 0,1 0 0 0 0,0-1 0 0 0,1 1 1 0 0,-4-5 15 0 0,-1 0 0 0 0,1 0 0 0 0,0 0 0 0 0,0-1-1 0 0,0 1 1 0 0,0-1 0 0 0,0 1 0 0 0,0-1 0 0 0,0 0-1 0 0,0 0 1 0 0,0 0 0 0 0,1 0 0 0 0,-1 0 0 0 0,0-1 0 0 0,1 1-1 0 0,-1-1 1 0 0,1 1 0 0 0,-1-1 0 0 0,0 0 0 0 0,1 0 0 0 0,-1 0-1 0 0,1 0 1 0 0,-1 0 0 0 0,1-1 0 0 0,-1 1 0 0 0,0-1-1 0 0,1 0 1 0 0,-1 1 0 0 0,0-1 0 0 0,1 0 0 0 0,-1 0 0 0 0,0-1-1 0 0,0 1 1 0 0,1-1-15 0 0,1-1 43 0 0,0-1 0 0 0,0 0 1 0 0,0 0-1 0 0,0-1 0 0 0,-1 1 0 0 0,1-1 0 0 0,-1 0 0 0 0,0 0 0 0 0,-1 0 0 0 0,1 0 0 0 0,-1 0 0 0 0,0 0 0 0 0,0-1 1 0 0,-1 1-1 0 0,1-6-43 0 0,2-9-15 0 0,-2 0 1 0 0,-1-1-1 0 0,-1-15 15 0 0,0 27-61 0 0,-3-10 453 0 0,1 11-1535 0 0,1-1-4973 0 0,1 10 1274 0 0,-2 1-1150 0 0</inkml:trace>
  <inkml:trace contextRef="#ctx0" brushRef="#br0" timeOffset="73994.101">20484 88 15664 0 0,'0'0'356'0'0,"0"0"49"0"0,0 0 21 0 0,0 0-42 0 0,-2 1-250 0 0,-3 4-162 0 0,-2 0 264 0 0,1 0 0 0 0,0 1 0 0 0,0 0 0 0 0,0 0 0 0 0,1 1 1 0 0,0-1-1 0 0,0 1 0 0 0,1 0 0 0 0,-1 2-236 0 0,4-6 126 0 0,-1 0 0 0 0,1 0 0 0 0,0 0 0 0 0,1 0 0 0 0,-1 0 1 0 0,0 0-1 0 0,1 0 0 0 0,0 0 0 0 0,-1 0 0 0 0,1 0 0 0 0,1 0 0 0 0,-1 0 0 0 0,0 0 0 0 0,1 0 0 0 0,0 1-126 0 0,-1-2 8 0 0,1 0-1 0 0,0 0 0 0 0,0 0 1 0 0,1 0-1 0 0,-1-1 0 0 0,0 1 1 0 0,0 0-1 0 0,1-1 0 0 0,-1 1 1 0 0,1-1-1 0 0,-1 0 0 0 0,1 1 1 0 0,0-1-1 0 0,0 0 0 0 0,-1 0 1 0 0,1 0-1 0 0,0 0 0 0 0,0-1 1 0 0,0 1-1 0 0,0 0 0 0 0,0-1 1 0 0,0 1-1 0 0,2-1-7 0 0,2 1 133 0 0,-1 0 0 0 0,1-1-1 0 0,0 1 1 0 0,-1-1 0 0 0,1-1 0 0 0,0 1-1 0 0,0-1 1 0 0,-1 0 0 0 0,1 0 0 0 0,-1 0 0 0 0,1-1-1 0 0,-1 0 1 0 0,0 0 0 0 0,1-1 0 0 0,0 0-133 0 0,-3 1 6 0 0,0 0 0 0 0,0 0 0 0 0,0 0 0 0 0,0-1 0 0 0,0 1 0 0 0,0-1 0 0 0,-1 1 0 0 0,1-1 0 0 0,-1 0 0 0 0,0 0 0 0 0,0 0 0 0 0,0 0 0 0 0,0 0 0 0 0,0-1 0 0 0,-1 1 0 0 0,0-1 0 0 0,1 1 0 0 0,-1-1 0 0 0,0 1 1 0 0,-1-1-1 0 0,1 0 0 0 0,-1 1 0 0 0,0-4-6 0 0,1 5 4 0 0,-1-1 1 0 0,-1 1-1 0 0,1 0 1 0 0,0 0-1 0 0,-1-1 1 0 0,1 1-1 0 0,-1 0 1 0 0,0 0-1 0 0,1-1 1 0 0,-1 1-1 0 0,0 0 1 0 0,0 0-1 0 0,-1 0 1 0 0,1 0-1 0 0,0 0 1 0 0,-1 1-1 0 0,1-1 1 0 0,-1 0-1 0 0,1 1-4 0 0,-2-2 1 0 0,0 1 0 0 0,0 0 0 0 0,0 1 0 0 0,0-1 0 0 0,0 1 0 0 0,0-1-1 0 0,0 1 1 0 0,-1 0 0 0 0,1 0 0 0 0,0 0 0 0 0,-1 1 0 0 0,1-1-1 0 0,-5 0-504 0 0,0 1 0 0 0,-1-1 0 0 0,1 1 1 0 0,0 1-1 0 0,-1 0 504 0 0,-1 0-2501 0 0,1 1-1 0 0,-1 0 1 0 0,-4 2 2501 0 0,-2 1-5946 0 0</inkml:trace>
  <inkml:trace contextRef="#ctx0" brushRef="#br0" timeOffset="71580.567">17349 433 3224 0 0,'0'0'505'0'0,"0"0"914"0"0,0 0 401 0 0,0 0 78 0 0,0 0-211 0 0,0 0-967 0 0,0 0-425 0 0,0 0-82 0 0,0 0 67 0 0,0 0 356 0 0,0 0 159 0 0,0 0 33 0 0,0 0-39 0 0,0 0-180 0 0,0 0-81 0 0,0 0-15 0 0,0 0-1 0 0,0 0 0 0 0,7-10 956 0 0,4-4-1446 0 0,0 0-1 0 0,1 1 1 0 0,1 0-1 0 0,0 1 1 0 0,1 0-1 0 0,0 1 1 0 0,1 0-1 0 0,4-1-21 0 0,-7 6 42 0 0,0 0-1 0 0,0 1 1 0 0,0 0 0 0 0,1 1-1 0 0,7-2-41 0 0,3 0 504 0 0,-20 5-461 0 0,-1 0-1 0 0,1 1 0 0 0,-1-1 1 0 0,1 1-1 0 0,-1 0 0 0 0,1 0 1 0 0,0 0-1 0 0,-1 0-42 0 0,-1 0 5 0 0,-1 0 0 0 0,1 0-1 0 0,-1 0 1 0 0,1 0 0 0 0,-1 0 0 0 0,0 0-1 0 0,1 0 1 0 0,-1 0 0 0 0,1 0 0 0 0,-1 0 0 0 0,1 0-1 0 0,-1 1 1 0 0,0-1 0 0 0,1 0 0 0 0,-1 0-1 0 0,1 0 1 0 0,-1 0 0 0 0,0 1 0 0 0,1-1 0 0 0,-1 0-1 0 0,0 0 1 0 0,1 1 0 0 0,-1-1 0 0 0,0 0-1 0 0,1 1 1 0 0,-1-1 0 0 0,0 0-5 0 0,2 2 20 0 0,0 0-12 0 0,0-1-1 0 0,0 1 0 0 0,0 0 0 0 0,0 0 0 0 0,0 0 1 0 0,0 0-1 0 0,0 0 0 0 0,-1 0 0 0 0,1 1 0 0 0,-1-1 1 0 0,1 0-1 0 0,-1 1 0 0 0,0-1 0 0 0,0 1 0 0 0,0-1 1 0 0,-1 1-1 0 0,1 0 0 0 0,0-1 0 0 0,-1 1 0 0 0,0 1-7 0 0,0-1 4 0 0,0-1 0 0 0,0 1-1 0 0,0 0 1 0 0,0-1-1 0 0,-1 1 1 0 0,1 0 0 0 0,-1-1-1 0 0,0 1 1 0 0,0-1-1 0 0,0 1 1 0 0,-1 1-4 0 0,-5 20 54 0 0,4-13-25 0 0,1 0 0 0 0,-1 0 0 0 0,-1 0 0 0 0,0 0-1 0 0,0 0 1 0 0,-1-1 0 0 0,0 0 0 0 0,-1 0 0 0 0,0-1 0 0 0,-1 1 0 0 0,0-1 0 0 0,0-1 0 0 0,-1 1 0 0 0,-4 2-29 0 0,2-1 32 0 0,6-5-19 0 0,0 0-1 0 0,0-1 0 0 0,-1 0 0 0 0,1 0 0 0 0,-1 0 0 0 0,0-1 0 0 0,0 1 0 0 0,0-1 0 0 0,0 0 0 0 0,-1-1 0 0 0,1 1 0 0 0,-1-1 0 0 0,-1 0-12 0 0,1 0 0 0 0,6-2 2 0 0,0 1 0 0 0,0-1-1 0 0,0 0 1 0 0,0 0-1 0 0,0 0 1 0 0,-1 0 0 0 0,1 0-1 0 0,0 0 1 0 0,0 0 0 0 0,0 0-1 0 0,0 0 1 0 0,0 0-1 0 0,0 0 1 0 0,0 0 0 0 0,0 0-1 0 0,0 0 1 0 0,0 0 0 0 0,0 0-1 0 0,0 0 1 0 0,0 0-1 0 0,0 0 1 0 0,0 0 0 0 0,-1 0-1 0 0,1 0 1 0 0,0 0 0 0 0,0 0-1 0 0,0 0 1 0 0,0 0-1 0 0,0 0 1 0 0,0 0 0 0 0,0 0-1 0 0,0-1 1 0 0,0 1 0 0 0,0 0-1 0 0,0 0 1 0 0,0 0-1 0 0,0 0 1 0 0,0 0 0 0 0,0 0-1 0 0,0 0 1 0 0,0 0 0 0 0,0 0-1 0 0,0 0 1 0 0,0 0-1 0 0,0 0 1 0 0,0 0 0 0 0,-1 0-1 0 0,1 0 1 0 0,0 0-1 0 0,0 0 1 0 0,0-1 0 0 0,0 1-1 0 0,0 0 1 0 0,0 0 0 0 0,0 0-1 0 0,0 0 1 0 0,0 0-1 0 0,1 0-1 0 0,-1-7 94 0 0,5-6 70 0 0,7-1-104 0 0,0 1-1 0 0,1 1 0 0 0,11-8-59 0 0,9-9-2 0 0,22-15 8 0 0,-8 7-92 0 0,-18 13-106 0 0,1 1 0 0 0,23-11 192 0 0,-46 30 14 0 0,-10 17 63 0 0,-4-1-67 0 0,-1 1 0 0 0,0-2 0 0 0,-1 1 0 0 0,-1-1 0 0 0,-7 7-10 0 0,4-5 130 0 0,1 1 0 0 0,0 0 0 0 0,1 2-130 0 0,2-3 294 0 0,5-7-176 0 0,0 0 1 0 0,0 0-1 0 0,0 0 1 0 0,1 1 0 0 0,0 0-1 0 0,0 2-118 0 0,-7 8 159 0 0,9-16-147 0 0,0 1 0 0 0,0-1 0 0 0,0 1 1 0 0,0 0-1 0 0,0-1 0 0 0,0 1 0 0 0,1 0 1 0 0,-1-1-1 0 0,0 1 0 0 0,1 0 0 0 0,-1 0 1 0 0,1 0-1 0 0,0-1 0 0 0,0 1 0 0 0,0 0 1 0 0,0 0-1 0 0,0 0 0 0 0,0 0 0 0 0,0 0 1 0 0,0 0-1 0 0,1-1 0 0 0,-1 1 0 0 0,1 1-12 0 0,-1-2 0 0 0,0-1 0 0 0,1 1 0 0 0,-1 0 0 0 0,0-1 0 0 0,0 1 0 0 0,1 0 0 0 0,-1-1 0 0 0,0 1 0 0 0,1 0 0 0 0,-1-1 0 0 0,1 1 0 0 0,-1-1 0 0 0,1 1 0 0 0,-1-1 0 0 0,1 1 0 0 0,-1-1 0 0 0,1 1 0 0 0,0-1 0 0 0,-1 0 0 0 0,1 1 0 0 0,-1-1 0 0 0,1 0 0 0 0,0 1 0 0 0,0-1 0 0 0,-1 0 0 0 0,1 0 0 0 0,0 0 0 0 0,-1 1 0 0 0,1-1 0 0 0,0 0 0 0 0,0 0 0 0 0,1 0 0 0 0,5 1-66 0 0,0 0-1 0 0,0 0 0 0 0,0-1 0 0 0,0 0 1 0 0,0 0-1 0 0,0 0 0 0 0,0-1 1 0 0,0 0-1 0 0,0-1 0 0 0,2 0 67 0 0,-1-1-886 0 0,1 0-1 0 0,-1 0 1 0 0,0 0-1 0 0,0-2 0 0 0,-1 1 1 0 0,1-1-1 0 0,5-4 887 0 0,7-7-2238 0 0</inkml:trace>
  <inkml:trace contextRef="#ctx0" brushRef="#br0" timeOffset="71976.619">18095 286 5528 0 0,'34'-5'5453'0'0,"-32"5"-2742"0"0,-2 0-329 0 0,1 0-1497 0 0,11 2-321 0 0,0-1 0 0 0,0 2 0 0 0,0-1 0 0 0,0 2 0 0 0,-1-1 0 0 0,9 5-564 0 0,-10-4 255 0 0,18 5 296 0 0,-19-7-491 0 0,0 1 1 0 0,0 0-1 0 0,8 5-60 0 0,-9 2-312 0 0,-4-8-166 0 0,-4-2 396 0 0,0 0 1 0 0,1 0 0 0 0,-1 0 0 0 0,0 0 0 0 0,0 0 0 0 0,1 1 0 0 0,-1-1 0 0 0,0 0 0 0 0,1 0 0 0 0,-1 0 0 0 0,0 0 0 0 0,0 0 0 0 0,1 1-1 0 0,-1-1 1 0 0,0 0 0 0 0,0 0 0 0 0,0 0 0 0 0,1 1 0 0 0,-1-1 0 0 0,0 0 0 0 0,0 0 0 0 0,0 1 0 0 0,0-1 0 0 0,1 0 0 0 0,-1 1 0 0 0,0-1-1 0 0,0 0 1 0 0,0 0 0 0 0,0 1 0 0 0,0-1 0 0 0,0 0 0 0 0,0 1 0 0 0,0-1 0 0 0,0 0 0 0 0,0 1 0 0 0,0-1 0 0 0,0 0 0 0 0,0 0 0 0 0,0 1-1 0 0,0-1 1 0 0,0 0 0 0 0,0 1 0 0 0,0-1 0 0 0,-1 0 0 0 0,1 0 0 0 0,0 1 0 0 0,0-1 0 0 0,0 0 0 0 0,0 0 0 0 0,-1 1 0 0 0,1-1 0 0 0,0 0 81 0 0,-5 6-6108 0 0</inkml:trace>
  <inkml:trace contextRef="#ctx0" brushRef="#br0" timeOffset="71977.619">18027 455 11808 0 0,'-13'0'538'0'0,"11"0"-8"0"0,2 0-264 0 0,0 0 148 0 0,0 0 104 0 0,0 0 24 0 0,0 0-1 0 0,1 0-10 0 0,9 3-202 0 0,0-1 0 0 0,-1 0 0 0 0,1-1 1 0 0,0-1-1 0 0,0 1 0 0 0,0-1 1 0 0,0-1-1 0 0,2 0-329 0 0,24 0 260 0 0,27-1 177 0 0,-4 1-4182 0 0,-58 1-1897 0 0</inkml:trace>
  <inkml:trace contextRef="#ctx0" brushRef="#br0" timeOffset="72400.468">18024 538 5528 0 0,'0'0'422'0'0,"-8"0"823"0"0,8 0 7449 0 0,44-1-6572 0 0,14 1-392 0 0,1 2 0 0 0,15 4-1730 0 0,-61-4 209 0 0,1-1-2475 0 0,-1 1 1 0 0,10 4 2265 0 0,-12-3-6349 0 0</inkml:trace>
  <inkml:trace contextRef="#ctx0" brushRef="#br0" timeOffset="-7257.774">9841 1380 2304 0 0,'2'-5'1489'0'0,"-1"5"3993"0"0,-1 0 5696 0 0,-7 71-8620 0 0,4-15-2328 0 0,1-39-143 0 0,1 0 1 0 0,0 0-1 0 0,2 13-87 0 0,8 53 1030 0 0,-7-66-1013 0 0,-2-14-84 0 0,0-1-1 0 0,0 1 1 0 0,1 0 0 0 0,-1 0 0 0 0,1 0 0 0 0,0-1 0 0 0,-1 1-1 0 0,1 0 1 0 0,0-1 0 0 0,1 2 67 0 0,-1 2-1191 0 0,-1-5-2571 0 0,0-1 2084 0 0</inkml:trace>
  <inkml:trace contextRef="#ctx0" brushRef="#br0" timeOffset="-6879.79">9618 1867 4608 0 0,'0'0'208'0'0,"15"3"2421"0"0,-12-3-1459 0 0,1 0-1 0 0,0 0 1 0 0,0 0 0 0 0,-1 0-1 0 0,1-1 1 0 0,-1 0-1 0 0,4-1-1169 0 0,9-1 1263 0 0,119-9 3188 0 0,-4-1-3068 0 0,-81 6-1162 0 0,0 3 0 0 0,0 1 1 0 0,3 3-222 0 0,-45 1-349 0 0,43 4 1048 0 0,-27 2-2743 0 0,-22-7 1290 0 0,0 1-1 0 0,0 0 1 0 0,0 0-1 0 0,0 1 1 0 0,0-1-1 0 0,0 0 1 0 0,-1 1-1 0 0,1-1 1 0 0,-1 1 754 0 0,3 2-6437 0 0</inkml:trace>
  <inkml:trace contextRef="#ctx0" brushRef="#br0" timeOffset="-6502.111">9700 2042 6448 0 0,'0'0'33'0'0,"-1"0"1"0"0,1 0 0 0 0,0 0-1 0 0,-1 0 1 0 0,1 0-1 0 0,-1 0 1 0 0,1 0 0 0 0,0 0-1 0 0,-1 0 1 0 0,1 0 0 0 0,-1 0-1 0 0,1 0 1 0 0,0 0-1 0 0,-1-1 1 0 0,1 1 0 0 0,0 0-1 0 0,-1 0 1 0 0,1 0-1 0 0,0 0 1 0 0,-1-1 0 0 0,1 1-1 0 0,0 0 1 0 0,-1 0 0 0 0,1-1-1 0 0,0 1 1 0 0,-1 0-1 0 0,1-1 1 0 0,0 1-34 0 0,0-1 201 0 0,0 1 0 0 0,0-1 0 0 0,0 1 0 0 0,0-1 0 0 0,0 0 0 0 0,0 1 0 0 0,1-1 0 0 0,-1 1 0 0 0,0-1 0 0 0,0 1 0 0 0,1 0 0 0 0,-1-1 0 0 0,0 1 0 0 0,1-1 0 0 0,-1 1 0 0 0,0-1 0 0 0,1 1 0 0 0,-1 0-201 0 0,21-16 4531 0 0,-13 12-4305 0 0,1 1 0 0 0,-1 0 0 0 0,1 1 1 0 0,-1 0-1 0 0,1 0 0 0 0,0 1 0 0 0,6-1-226 0 0,4 1 988 0 0,1 1 0 0 0,19 3-988 0 0,7 8 1478 0 0,-41-11-1403 0 0,0 1 0 0 0,0 1 0 0 0,-1-1 0 0 0,1 1-1 0 0,-1-1 1 0 0,0 1 0 0 0,1 1 0 0 0,-1-1-1 0 0,0 0 1 0 0,0 1 0 0 0,0 0 0 0 0,-1 0 0 0 0,2 1-75 0 0,-4-2 39 0 0,1-1 1 0 0,0 1 0 0 0,-1 0-1 0 0,1 0 1 0 0,-1 0 0 0 0,1 0-1 0 0,-1 0 1 0 0,0 1 0 0 0,0-1-1 0 0,0 0 1 0 0,0 1 0 0 0,-1-1-1 0 0,1 0 1 0 0,0 1 0 0 0,-1-1-1 0 0,0 1 1 0 0,1-1 0 0 0,-1 1-1 0 0,0-1 1 0 0,-1 1 0 0 0,1-1-1 0 0,0 1 1 0 0,-1-1 0 0 0,1 0-1 0 0,-1 2-39 0 0,-2 2 78 0 0,0 1 0 0 0,0-1 0 0 0,0 0-1 0 0,-1 0 1 0 0,0-1 0 0 0,0 1 0 0 0,0-1-1 0 0,-1 0 1 0 0,0 0 0 0 0,-5 4-78 0 0,-9 7-330 0 0,-2-2 0 0 0,-7 5 330 0 0,16-11-39 0 0,-22 12-284 0 0,-1-1 0 0 0,-34 12 323 0 0,60-27-62 0 0,9-4 61 0 0,0 0 1 0 0,0 0-1 0 0,0 0 0 0 0,-1 0 1 0 0,1 0-1 0 0,0 0 0 0 0,0 0 1 0 0,0 0-1 0 0,0 0 0 0 0,0 0 1 0 0,-1 0-1 0 0,1 0 0 0 0,0 0 1 0 0,0 0-1 0 0,0 0 0 0 0,0 0 1 0 0,0 1-1 0 0,-1-1 0 0 0,1 0 1 0 0,0 0-1 0 0,0 0 1 0 0,0 0-1 0 0,0 0 0 0 0,0 0 1 0 0,0 0-1 0 0,0 1 0 0 0,0-1 1 0 0,0 0-1 0 0,0 0 0 0 0,0 0 1 0 0,-1 0-1 0 0,1 0 0 0 0,0 1 1 0 0,0-1-1 0 0,0 0 0 0 0,0 0 1 0 0,0 0-1 0 0,0 0 0 0 0,0 0 1 0 0,0 1-1 0 0,0-1 0 0 0,0 0 1 0 0,1 0-1 0 0,-1 0 0 0 0,0 0 1 0 0,0 1 0 0 0,8 3 73 0 0,14 0 77 0 0,17-2 251 0 0,0-2 0 0 0,0-2-1 0 0,16-3-400 0 0,2 0 133 0 0,9 2-133 0 0,-20 3 42 0 0,-12-1-10 0 0,-1 1-1 0 0,1 2 1 0 0,30 6-32 0 0,-46-1-2838 0 0,-18-7-4667 0 0</inkml:trace>
  <inkml:trace contextRef="#ctx0" brushRef="#br0" timeOffset="-4954.524">10758 1557 9384 0 0,'0'0'430'0'0,"0"-1"-399"0"0,0 1 0 0 0,0-1 0 0 0,0 1 0 0 0,1-1-1 0 0,-1 0 1 0 0,0 1 0 0 0,0-1 0 0 0,0 1 0 0 0,0-1-1 0 0,0 1 1 0 0,0-1 0 0 0,0 1 0 0 0,-1-1 0 0 0,1 1-1 0 0,0-1 1 0 0,0 1 0 0 0,0-1 0 0 0,0 1 0 0 0,-1-1-31 0 0,0-1 450 0 0,-1 0 0 0 0,0 0 0 0 0,0 0 0 0 0,0 0 0 0 0,0 0 0 0 0,-1 1 0 0 0,1-1 0 0 0,0 1 0 0 0,-1-1 0 0 0,-2 0-450 0 0,4 2 173 0 0,0-1 0 0 0,-1 1 0 0 0,1 0 0 0 0,0 0 0 0 0,-1 0 0 0 0,1 0 0 0 0,0 0 0 0 0,0 0 0 0 0,-1 1 0 0 0,1-1 0 0 0,0 0 0 0 0,0 1 0 0 0,-1-1 1 0 0,1 1-1 0 0,0-1 0 0 0,0 1 0 0 0,0-1 0 0 0,0 1 0 0 0,0 0 0 0 0,0 0 0 0 0,0-1 0 0 0,0 1 0 0 0,0 0 0 0 0,0 0 0 0 0,0 0 0 0 0,0 1-173 0 0,-6 5 218 0 0,0 1 0 0 0,1-1 0 0 0,1 1 0 0 0,-1 0 0 0 0,1 1 0 0 0,0 0 0 0 0,1-1 0 0 0,0 1 0 0 0,0 1 0 0 0,-1 7-218 0 0,-2 20 98 0 0,1 0-1 0 0,0 21-97 0 0,6-46 170 0 0,0 1 0 0 0,0 0 0 0 0,1 0 0 0 0,0-1 0 0 0,2 2-170 0 0,-2-8 47 0 0,0 1 1 0 0,1 0-1 0 0,0-1 0 0 0,1 1 0 0 0,-1-1 1 0 0,1 0-1 0 0,1 0 0 0 0,-1 0 0 0 0,1 0 1 0 0,0 0-48 0 0,0-2 16 0 0,-1 0 1 0 0,1-1-1 0 0,0 0 1 0 0,0 1 0 0 0,0-2-1 0 0,0 1 1 0 0,1 0-1 0 0,-1-1 1 0 0,1 0-1 0 0,0 0 1 0 0,-1 0 0 0 0,1-1-1 0 0,0 1 1 0 0,0-1-1 0 0,0 0 1 0 0,0-1-1 0 0,0 1 1 0 0,0-1 0 0 0,0 0-1 0 0,1 0 1 0 0,-1-1-1 0 0,0 1 1 0 0,3-2-17 0 0,2 0 48 0 0,0 0 0 0 0,0-1 0 0 0,0 0 0 0 0,-1-1 1 0 0,1 0-1 0 0,-1-1 0 0 0,0 0 0 0 0,0 0 0 0 0,-1-1 0 0 0,1 0 0 0 0,1-2-48 0 0,-4 1-21 0 0,0 0-1 0 0,0 0 0 0 0,-1 0 0 0 0,0 0 1 0 0,0-1-1 0 0,-1 0 0 0 0,0 0 0 0 0,1-6 22 0 0,1 3-98 0 0,-3 2 74 0 0,0-1 0 0 0,0 1-1 0 0,-1-1 1 0 0,-1 0 0 0 0,1 1-1 0 0,-1-6 25 0 0,1-4-6 0 0,-1 3 6 0 0,-1 0 0 0 0,-1 0 0 0 0,0 0 0 0 0,-1 0 0 0 0,-1 0 0 0 0,-2-7 0 0 0,3 15-23 0 0,-1-1 0 0 0,0 1 0 0 0,0 0-1 0 0,-1 0 1 0 0,0 1 0 0 0,0-1 0 0 0,-1 1 0 0 0,0 0-1 0 0,0 0 1 0 0,0 0 0 0 0,-1 0 0 0 0,0 1-1 0 0,-1 0 1 0 0,1 1 0 0 0,-1-1 0 0 0,0 1 0 0 0,-1 1-1 0 0,1-1 1 0 0,-1 1 0 0 0,0 1 0 0 0,0-1-1 0 0,0 1 1 0 0,0 1 0 0 0,0-1 0 0 0,-1 1 0 0 0,1 1-1 0 0,-1 0 1 0 0,0 0 0 0 0,-4 0 23 0 0,9 1-18 0 0,0 0 1 0 0,0 1-1 0 0,0-1 0 0 0,1 1 0 0 0,-1 0 1 0 0,0 0-1 0 0,0 0 0 0 0,1 0 0 0 0,-1 0 1 0 0,1 1-1 0 0,-1 0 0 0 0,1 0 1 0 0,0 0 17 0 0,1-1 38 0 0,0 1 0 0 0,0-1 1 0 0,0 1-1 0 0,1 0 1 0 0,-1-1-1 0 0,1 1 1 0 0,-1 0-1 0 0,1 0 1 0 0,0 0-1 0 0,0 0 1 0 0,0 1-1 0 0,0-1 1 0 0,0 0-1 0 0,0 0 0 0 0,1 0 1 0 0,-1 1-1 0 0,1-1 1 0 0,-1 0-1 0 0,1 1 1 0 0,0-1-1 0 0,0 2-38 0 0,0 3-26 0 0,1 0 0 0 0,-1 0-1 0 0,1 1 1 0 0,1-2 0 0 0,0 1 0 0 0,0 0-1 0 0,0 0 1 0 0,0 0 0 0 0,1-1 0 0 0,0 0-1 0 0,1 1 1 0 0,-1-1 0 0 0,1 0 0 0 0,1-1-1 0 0,-1 1 1 0 0,1-1 0 0 0,0 0 0 0 0,0 0-1 0 0,0 0 1 0 0,2 0 26 0 0,3 4 196 0 0,-7-7-157 0 0,-1 0 0 0 0,0 0 0 0 0,1 0 0 0 0,-1-1 0 0 0,1 1 0 0 0,0 0 0 0 0,0-1 0 0 0,-1 0 0 0 0,1 0 0 0 0,0 0 0 0 0,1 0-39 0 0,15 4 113 0 0,-12-3-48 0 0,0 0-1 0 0,0 0 1 0 0,1-1 0 0 0,-1 0-1 0 0,5 0-64 0 0,0-1 61 0 0,-7 0-39 0 0,-1 0-1 0 0,1 0 1 0 0,-1 0 0 0 0,1-1 0 0 0,-1 1 0 0 0,4-2-22 0 0,-4 1-42 0 0,1 0-1 0 0,-1-1 1 0 0,0 0 0 0 0,1 0-1 0 0,-1 0 1 0 0,0 0-1 0 0,0-1 1 0 0,0 1 0 0 0,2-3 42 0 0,-3 2-654 0 0,0 1 1 0 0,-1-1 0 0 0,1 0 0 0 0,-1-1 0 0 0,1 1 0 0 0,-1 0 0 0 0,1-3 653 0 0,1-7-7142 0 0</inkml:trace>
  <inkml:trace contextRef="#ctx0" brushRef="#br0" timeOffset="-4543.958">11205 1006 13104 0 0,'0'0'297'0'0,"5"-6"826"0"0,-5 6-1125 0 0,0 0 0 0 0,0 0 0 0 0,1 0 1 0 0,-1-1-1 0 0,0 1 0 0 0,0 0 1 0 0,0 0-1 0 0,1 0 0 0 0,-1-1 1 0 0,0 1-1 0 0,0 0 0 0 0,0 0 0 0 0,0 0 1 0 0,0-1-1 0 0,0 1 0 0 0,1 0 1 0 0,-1 0-1 0 0,0-1 0 0 0,0 1 1 0 0,0 0-1 0 0,0 0 0 0 0,0-1 1 0 0,0 1-1 0 0,0 0 0 0 0,0-1 0 0 0,0 1 1 0 0,0 0-1 0 0,0 0 0 0 0,0-1 1 0 0,0 1-1 0 0,-1 0 0 0 0,1 0 1 0 0,0-1 1 0 0,-2 0 4586 0 0,2 3-4567 0 0,1-1 0 0 0,-1 0 0 0 0,1 1 1 0 0,-1-1-1 0 0,0 1 0 0 0,0-1 0 0 0,0 1 0 0 0,0-1 0 0 0,0 1 0 0 0,0-1 0 0 0,0 1 1 0 0,0-1-1 0 0,-1 1 0 0 0,1-1 0 0 0,0 1 0 0 0,-1-1 0 0 0,1 0 0 0 0,-1 1 0 0 0,0-1 1 0 0,1 0-1 0 0,-1 1-19 0 0,-4 11 402 0 0,3-8-211 0 0,1 0 1 0 0,-2 0-1 0 0,1-1 0 0 0,0 1 1 0 0,-1-1-1 0 0,0 0 0 0 0,-1 2-191 0 0,0-1 57 0 0,0 0-1 0 0,1 1 1 0 0,0-1-1 0 0,-1 5-56 0 0,2-6 7 0 0,0 0-1 0 0,0 0 1 0 0,-1 0-1 0 0,1 0 0 0 0,-1 0 1 0 0,0-1-1 0 0,0 1 1 0 0,0-1-1 0 0,0 0 0 0 0,-3 2-6 0 0,4-1 0 0 0,-1-1 0 0 0,1 0 0 0 0,-1 1 0 0 0,1-1 0 0 0,0 1 0 0 0,0 0 0 0 0,-1 3 0 0 0,-9 16 0 0 0,7-16-65 0 0,1 0 0 0 0,-1 0-1 0 0,1 1 1 0 0,1-1 0 0 0,-1 1 65 0 0,-4 24-2967 0 0,8-23-1641 0 0,6 2-1266 0 0</inkml:trace>
  <inkml:trace contextRef="#ctx0" brushRef="#br0" timeOffset="-2781.085">11466 1521 11976 0 0,'12'-6'1200'0'0,"-14"1"-1099"0"0,1-2 1090 0 0,-4 9 1663 0 0,-4 10 1128 0 0,8-10-4939 0 0,-15 15 1393 0 0,13-14-378 0 0,0 1 1 0 0,0-1-1 0 0,0 0 0 0 0,1 1 1 0 0,-1 0-1 0 0,1-1 1 0 0,-1 1-1 0 0,1 1-58 0 0,-16 32 618 0 0,-11 13-618 0 0,9-15 621 0 0,0-4-214 0 0,12-18-290 0 0,0 0 0 0 0,1 1 0 0 0,-2 4-117 0 0,6-11 31 0 0,-1-1 0 0 0,0 0-1 0 0,1 0 1 0 0,-5 4-31 0 0,4-4 12 0 0,0-1 0 0 0,1 1 0 0 0,-1 0 0 0 0,1 0 0 0 0,0 0 0 0 0,0 1-12 0 0,-8 14 48 0 0,9-18-33 0 0,0 0 0 0 0,0 0 0 0 0,1 0 0 0 0,-1 0 0 0 0,1 0 1 0 0,-1 0-1 0 0,1 0 0 0 0,0 1 0 0 0,0-1 0 0 0,1 0 0 0 0,-1 1 0 0 0,1 1-15 0 0,1-2 13 0 0,0 1-8 0 0,-9 6-21 0 0,22-15 197 0 0,3-20 50 0 0,-10 16-278 0 0,0-1 0 0 0,-1 0 1 0 0,0 0-1 0 0,-1-1 1 0 0,0 0 46 0 0,10-18-233 0 0,-9 15 240 0 0,0 0 0 0 0,0 0-1 0 0,-1-2-5 0 0,0 1 14 0 0,1 1 1 0 0,5-10-16 0 0,-7 15-13 0 0,-1 1 0 0 0,0-1 0 0 0,0 1 0 0 0,0-4 13 0 0,0 2-14 0 0,0 1-1 0 0,0-1 0 0 0,2-2 15 0 0,-2 6 0 0 0,-1 0 0 0 0,-1 0 0 0 0,1 0 0 0 0,-1 0 0 0 0,0 0 0 0 0,0-2 0 0 0,0 1 0 0 0,0 0 0 0 0,0 0 0 0 0,1 0 0 0 0,1-4 0 0 0,-3 4 0 0 0,-3 1 0 0 0,6 2-14 0 0,-2 4 8 0 0,-1 0 0 0 0,0 0 1 0 0,1 0-1 0 0,-1 0 1 0 0,1 0-1 0 0,-1 0 0 0 0,0 0 1 0 0,1 0-1 0 0,-1 0 1 0 0,0 0-1 0 0,1 0 0 0 0,-1 0 1 0 0,1 1-1 0 0,-1-1 1 0 0,0 0-1 0 0,1 0 0 0 0,-1 0 1 0 0,0 1-1 0 0,1-1 1 0 0,-1 0-1 0 0,0 0 0 0 0,0 1 1 0 0,1-1-1 0 0,-1 0 1 0 0,0 1-1 0 0,0-1 0 0 0,1 0 1 0 0,-1 1-1 0 0,0-1 6 0 0,6 10-44 0 0,9 19 1 0 0,-12-25 37 0 0,0 1-1 0 0,0 0 1 0 0,0 0 0 0 0,-1 1-1 0 0,0 0 7 0 0,3 6-18 0 0,0-1 1 0 0,0 1-1 0 0,1-1 0 0 0,4 5 18 0 0,-2-3-28 0 0,-1 0-1 0 0,6 14 29 0 0,4 6 0 0 0,-13-27 0 0 0,0 0 0 0 0,-1 1 0 0 0,0 0 0 0 0,0 0 0 0 0,0 3 0 0 0,-1-5 2 0 0,1 0 1 0 0,-1-1-1 0 0,1 1 0 0 0,0 0 0 0 0,0-1 0 0 0,0 0 1 0 0,1 1-1 0 0,0-1 0 0 0,-1-1 0 0 0,5 4-2 0 0,12 13 140 0 0,-9-7-149 0 0,1-1 1 0 0,1 0 0 0 0,0-1-1 0 0,1 0 9 0 0,-14-11 1 0 0,0 0 0 0 0,1 0 0 0 0,-1 0 0 0 0,0 1 0 0 0,0-1 0 0 0,0 0 0 0 0,1 0 0 0 0,-1 0 0 0 0,0 1 0 0 0,0-1 0 0 0,0 0 0 0 0,1 0 0 0 0,-1 1 0 0 0,0-1 0 0 0,0 0-1 0 0,0 0 1 0 0,0 1 0 0 0,0-1 0 0 0,0 0 0 0 0,0 1 0 0 0,0-1 0 0 0,0 0 0 0 0,0 0 0 0 0,0 1 0 0 0,0-1 0 0 0,0 0 0 0 0,0 1 0 0 0,0-1 0 0 0,0 0 0 0 0,0 0 0 0 0,0 1 0 0 0,0-1 0 0 0,0 0 0 0 0,0 1 0 0 0,0-1-1 0 0,-1 0 1 0 0,1 0 0 0 0,0 0 0 0 0,0 1 0 0 0,0-1 0 0 0,0 0 0 0 0,-1 0 0 0 0,1 1 0 0 0,0-1 0 0 0,0 0 0 0 0,0 0 0 0 0,-1 0 0 0 0,1 0 0 0 0,0 1 0 0 0,0-1 0 0 0,-1 0 0 0 0,1 0 0 0 0,-1 0-1 0 0,-14 7 75 0 0,14-6-67 0 0,-5 1 22 0 0,-1 0 0 0 0,1 0 0 0 0,-1-1 1 0 0,0 0-1 0 0,-6 0-30 0 0,-13 3 34 0 0,-35 9-45 0 0,0-3-1 0 0,-22-1 12 0 0,71-8-87 0 0,5 0-194 0 0,0 0 0 0 0,0-1 0 0 0,0 1 0 0 0,0-2 0 0 0,1 1 0 0 0,-1-1-1 0 0,0 0 1 0 0,-4-1 281 0 0,13 1-697 0 0,-1 1 0 0 0,0 0 0 0 0,0-1 0 0 0,0 0-1 0 0,0 1 1 0 0,1-1 0 0 0,-1 1 0 0 0,0-1 0 0 0,0 0-1 0 0,0 0 1 0 0,1-1 697 0 0,1-3-5866 0 0</inkml:trace>
  <inkml:trace contextRef="#ctx0" brushRef="#br0" timeOffset="-1982.51">12166 1527 13824 0 0,'0'0'314'0'0,"0"0"46"0"0,0 0 22 0 0,0 0-50 0 0,0 2-220 0 0,-1 7 405 0 0,0-1 0 0 0,0 1 0 0 0,0 0 0 0 0,-1-1 0 0 0,0 1-517 0 0,-2 3 930 0 0,0 1-1 0 0,-1-1 1 0 0,-5 11-930 0 0,0-7 279 0 0,0 0-1 0 0,-1-1 0 0 0,-1 0 1 0 0,-10 10-279 0 0,-15 19 1029 0 0,28-33-902 0 0,-2 0 0 0 0,1-1 0 0 0,-2 0 0 0 0,1-1 0 0 0,-6 3-127 0 0,-19 15 35 0 0,24-18-30 0 0,0 0 0 0 0,-1-1 1 0 0,-1 0-1 0 0,-1 0-5 0 0,-2 1 90 0 0,12-7-78 0 0,0 0 0 0 0,1 0 0 0 0,-1-1-1 0 0,0 0 1 0 0,0 0 0 0 0,1 0 0 0 0,-1 0 0 0 0,0-1 0 0 0,0 0 0 0 0,0 0 0 0 0,0 0 0 0 0,0-1-12 0 0,2 1 10 0 0,1 0 1 0 0,0 0 0 0 0,-1-1-1 0 0,1 1 1 0 0,-1-1 0 0 0,1 0-1 0 0,0 0 1 0 0,0 1 0 0 0,-1-1-1 0 0,1-1 1 0 0,0 1 0 0 0,0 0-1 0 0,0 0 1 0 0,0-1 0 0 0,0 1-1 0 0,0-1 1 0 0,1 0 0 0 0,-1 1-1 0 0,1-1 1 0 0,-1 0 0 0 0,1 0-1 0 0,-1 0 1 0 0,1 0 0 0 0,0 0-1 0 0,-1-2-10 0 0,-4-13 159 0 0,5 14-169 0 0,-1 0 0 0 0,1 0 1 0 0,0 0-1 0 0,0-1 0 0 0,0 1 1 0 0,1 0-1 0 0,-1-1 0 0 0,1 1 1 0 0,0-1-1 0 0,0 1 1 0 0,0 0-1 0 0,0-1 0 0 0,0 1 1 0 0,1-1-1 0 0,-1 1 0 0 0,1 0 10 0 0,7-27-174 0 0,-6 18 72 0 0,2 0 1 0 0,-1-1 0 0 0,2 2-1 0 0,0-1 102 0 0,-2 5 2 0 0,0 0-10 0 0,0 1 0 0 0,0 0 0 0 0,1 0 0 0 0,0 0 0 0 0,0 0 0 0 0,3-2 8 0 0,2-6-198 0 0,-8 13 178 0 0,0-1-1 0 0,0 0 1 0 0,0 1 0 0 0,0 0 0 0 0,0-1-1 0 0,0 1 1 0 0,1-1 0 0 0,-1 1 0 0 0,0 0-1 0 0,1 0 1 0 0,-1 0 0 0 0,1 0 0 0 0,-1 0-1 0 0,1 0 21 0 0,19-11-93 0 0,-11 9 40 0 0,-5 3 75 0 0,0 1 1 0 0,0-1 0 0 0,-1 1 0 0 0,1 1 0 0 0,0-1-1 0 0,-1 1 1 0 0,1-1 0 0 0,-1 1 0 0 0,0 1 0 0 0,1-1-1 0 0,-1 1-22 0 0,10 6 232 0 0,-1 0 0 0 0,8 9-232 0 0,20 23 0 0 0,-36-37 0 0 0,1 0 0 0 0,-1 1 0 0 0,-1-1 0 0 0,1 1 0 0 0,-1 0 0 0 0,0 0 0 0 0,0 1 0 0 0,3 4 0 0 0,8 12 0 0 0,-11-18 0 0 0,-1 1 0 0 0,0-1 0 0 0,0 1 0 0 0,0 0 0 0 0,-1 0 0 0 0,1 0 0 0 0,-1 1 0 0 0,7 17 0 0 0,-7-19 0 0 0,0 0 0 0 0,0 1 0 0 0,0-1 0 0 0,-1 1 0 0 0,0 0 0 0 0,0-1 0 0 0,0 1 0 0 0,0 0 0 0 0,-1 0 0 0 0,0 0 0 0 0,0 2 0 0 0,0-5 0 0 0,0-1 0 0 0,0 1 0 0 0,0 0 0 0 0,0 0 0 0 0,1 0 0 0 0,-1 0 0 0 0,0 0 0 0 0,1-1 0 0 0,-1 1 0 0 0,1 0 0 0 0,0 0 0 0 0,0 0 0 0 0,0-1 0 0 0,-1 1 0 0 0,1 0 0 0 0,0-1 0 0 0,-1 1 0 0 0,1 0 0 0 0,-1-1 0 0 0,0 1 0 0 0,0 0 0 0 0,1-1 0 0 0,-1 1 0 0 0,0 0 0 0 0,-1 1 0 0 0,1 21 0 0 0,1-21 0 0 0,-1 0 0 0 0,0 0 0 0 0,0 0 0 0 0,0 0 0 0 0,0-1 0 0 0,0 1 0 0 0,-1 0 0 0 0,1 0 0 0 0,-1 1 0 0 0,0-3-113 0 0,1-1 0 0 0,0 1 0 0 0,-1-1 0 0 0,1 1 0 0 0,0-1 0 0 0,0 1 0 0 0,-1-1-1 0 0,1 1 1 0 0,0-1 0 0 0,0 1 0 0 0,0-1 0 0 0,0 1 0 0 0,0-1 0 0 0,0 1 0 0 0,0-1 0 0 0,0 1-1 0 0,0 0 1 0 0,0-1 0 0 0,0 1 0 0 0,0-1 0 0 0,1 1 0 0 0,-1-1 0 0 0,0 1 0 0 0,0-1 0 0 0,0 1-1 0 0,1-1 1 0 0,-1 1 0 0 0,0-1 0 0 0,1 1 0 0 0,-1-1 0 0 0,0 1 0 0 0,1-1 0 0 0,-1 0 0 0 0,1 1 0 0 0,-1-1-1 0 0,1 1 114 0 0,0-1-2434 0 0,0 0-102 0 0,4-3-21 0 0</inkml:trace>
  <inkml:trace contextRef="#ctx0" brushRef="#br0" timeOffset="-1570.794">12325 1908 15664 0 0,'0'0'356'0'0,"0"0"49"0"0,0 0 21 0 0,0 0-42 0 0,-3 14-236 0 0,2-7 93 0 0,1 0-1 0 0,-1 0 0 0 0,-1-1 0 0 0,-1 6-240 0 0,-3 17 1578 0 0,5-18-1154 0 0,1 0 0 0 0,0 0 0 0 0,1 0 0 0 0,0 0 0 0 0,2 8-424 0 0,-2-18 62 0 0,-1 0 1 0 0,0 0-1 0 0,1 0 1 0 0,-1 0-1 0 0,0 0 0 0 0,1 0 1 0 0,-1-1-1 0 0,1 1 1 0 0,-1 0-1 0 0,1 0 1 0 0,0 0-1 0 0,-1 0 0 0 0,1-1 1 0 0,0 1-1 0 0,0 0 1 0 0,-1-1-1 0 0,1 1 0 0 0,0-1 1 0 0,0 1-1 0 0,0 0-62 0 0,2 0 39 0 0,-1 0 0 0 0,1 0-1 0 0,-1 0 1 0 0,1-1 0 0 0,-1 1-1 0 0,1-1 1 0 0,0 1 0 0 0,0-1-39 0 0,3 0-24 0 0,1 0 0 0 0,-1 0 1 0 0,0 0-1 0 0,0-1 0 0 0,0 0 1 0 0,0 0-1 0 0,0-1 24 0 0,-2 1 3 0 0,0-1 1 0 0,-1 0-1 0 0,1 0 1 0 0,-1-1-1 0 0,1 1 1 0 0,-1-1-1 0 0,0 1 1 0 0,0-1-1 0 0,0 0 1 0 0,0 0-1 0 0,-1 0 0 0 0,1-1 1 0 0,-1 1-1 0 0,0-1 1 0 0,0 1-1 0 0,0-1 1 0 0,0 0-1 0 0,-1 0 1 0 0,1 0-1 0 0,-1 0 1 0 0,0-1-4 0 0,1-2 11 0 0,0-1 1 0 0,0 0 0 0 0,-1-1-1 0 0,0 1 1 0 0,-1 0 0 0 0,0 0-1 0 0,0 0 1 0 0,-1 0 0 0 0,0-1-1 0 0,-1-2-11 0 0,2 8-5 0 0,-1 0-1 0 0,0 0 1 0 0,0 1-1 0 0,0-1 1 0 0,0 0-1 0 0,0 1 1 0 0,0-1 0 0 0,-1 1-1 0 0,1-1 1 0 0,-1 1-1 0 0,0 0 1 0 0,0 0-1 0 0,0-1 1 0 0,0 1-1 0 0,0 1 1 0 0,0-1-1 0 0,0 0 1 0 0,-1 0-1 0 0,1 1 1 0 0,0 0-1 0 0,-1-1 1 0 0,0 1-1 0 0,1 0 1 0 0,-1 0-1 0 0,0 0 1 0 0,1 0 0 0 0,-1 1-1 0 0,0-1 1 0 0,0 1-1 0 0,0 0 1 0 0,0 0-1 0 0,0 0 1 0 0,1 0-1 0 0,-1 0 1 0 0,0 1-1 0 0,0-1 1 0 0,0 1-1 0 0,-2 0 6 0 0,-1 1-206 0 0,0 1 0 0 0,0-1-1 0 0,1 1 1 0 0,-1 0 0 0 0,1 1-1 0 0,0-1 1 0 0,-4 4 206 0 0,1 0-1319 0 0,1 0 1 0 0,-1 0-1 0 0,1 1 1 0 0,-1 3 1318 0 0,-1 2-6225 0 0</inkml:trace>
  <inkml:trace contextRef="#ctx0" brushRef="#br0" timeOffset="-9093.064">8617 1894 2760 0 0,'0'0'488'0'0,"0"0"1008"0"0,0 0 441 0 0,0 0 88 0 0,0 0-117 0 0,0 0-573 0 0,0 0-250 0 0,0 0-49 0 0,0 0-60 0 0,0 0-209 0 0,0 0-95 0 0,14-2 1442 0 0,-3 0-1694 0 0,0 1-1 0 0,0 1 1 0 0,0 0 0 0 0,0 1-1 0 0,1 0 1 0 0,-1 0-1 0 0,2 2-419 0 0,25 2 425 0 0,-3-2-227 0 0,0-1 0 0 0,-1-2 0 0 0,1-1 0 0 0,0-2 0 0 0,12-4-198 0 0,-27 4-336 0 0,13-4-386 0 0,-11-1-4068 0 0,-17 4 297 0 0,-4-1-981 0 0</inkml:trace>
  <inkml:trace contextRef="#ctx0" brushRef="#br0" timeOffset="-8704.47">8859 1783 3680 0 0,'0'0'167'0'0,"-6"-8"26"0"0,1 4 204 0 0,4 3 1662 0 0,0 1-1427 0 0,1 0 1 0 0,-1 0-1 0 0,1 0 1 0 0,-1 0-1 0 0,1 0 1 0 0,0 0-1 0 0,-1 1 0 0 0,1-1 1 0 0,-1 0-1 0 0,1 0 1 0 0,0 1-1 0 0,-1-1 1 0 0,1 0-1 0 0,-1 0 1 0 0,1 1-1 0 0,0-1 1 0 0,-1 1-1 0 0,1-1 0 0 0,0 0 1 0 0,0 1-1 0 0,-1-1-632 0 0,-5 15 4009 0 0,-1 20-6105 0 0,5-25 3645 0 0,-2 11-1528 0 0,-2 5 145 0 0,1 1 0 0 0,2 0 0 0 0,-1 22-166 0 0,3-27-166 0 0,0-17 166 0 0,0 0 0 0 0,1 0 0 0 0,0-1-1 0 0,0 1 1 0 0,1 3 0 0 0,-1 0 2 0 0,0-1-1 0 0,0 1 0 0 0,0-1 0 0 0,-1 3-1 0 0,0-4-13 0 0,1 0 0 0 0,-1 1 0 0 0,1-1-1 0 0,1 1 1 0 0,-1-1 0 0 0,2 3 13 0 0,-2-7-606 0 0,1 0 0 0 0,0 0-1 0 0,0 0 1 0 0,0 0 0 0 0,0 0 0 0 0,0 0 0 0 0,0-1 0 0 0,1 1 0 0 0,-1 0 606 0 0,1-1-1934 0 0</inkml:trace>
  <inkml:trace contextRef="#ctx0" brushRef="#br0" timeOffset="-28431.672">21 1789 15664 0 0,'0'0'356'0'0,"0"0"49"0"0,0 0 21 0 0,0 0-42 0 0,-1 0-250 0 0,-1 2-84 0 0,1-2 134 0 0,1 0 54 0 0,0 0 8 0 0,5 3 466 0 0,-4-1-661 0 0,1-1 0 0 0,-1 0-1 0 0,1 0 1 0 0,0 0 0 0 0,-1-1-1 0 0,1 1 1 0 0,0 0 0 0 0,0-1-1 0 0,0 1 1 0 0,-1-1 0 0 0,1 1 0 0 0,0-1-1 0 0,0 0 1 0 0,0 0 0 0 0,0 0-1 0 0,0 0 1 0 0,0 0 0 0 0,0 0-1 0 0,0-1 1 0 0,-1 1 0 0 0,1 0-1 0 0,0-1 1 0 0,0 0 0 0 0,0 0-51 0 0,9-3 259 0 0,0 0 1 0 0,-1-1-1 0 0,8-5-259 0 0,-8 5 85 0 0,2-2-42 0 0,0 0 0 0 0,-1-1 0 0 0,0 0 0 0 0,0-1 0 0 0,-1 0 0 0 0,0 0 0 0 0,1-3-43 0 0,-8 9 39 0 0,0 0 0 0 0,0-1 0 0 0,0 0 0 0 0,0 0 0 0 0,-1 0 0 0 0,0 0 0 0 0,0 0 0 0 0,0 0 1 0 0,0 0-1 0 0,0-1 0 0 0,-1 1 0 0 0,0-1 0 0 0,0 1 0 0 0,0-1 0 0 0,-1 1 0 0 0,1-1 0 0 0,-1 0 0 0 0,0 1 0 0 0,-1-1 0 0 0,1 0 0 0 0,-1 1 0 0 0,0-3-39 0 0,0 4 2 0 0,0 1-1 0 0,-1-1 1 0 0,1 0-1 0 0,0 1 0 0 0,-1 0 1 0 0,0-1-1 0 0,0 1 1 0 0,1 0-1 0 0,-1 0 1 0 0,-1 0-1 0 0,1 0 0 0 0,0 0 1 0 0,0 0-1 0 0,-1 0 1 0 0,1 1-1 0 0,-1-1 1 0 0,1 1-1 0 0,-1 0 0 0 0,0 0 1 0 0,1 0-1 0 0,-1 0 1 0 0,0 0-1 0 0,0 1 1 0 0,-2-1-3 0 0,-1 0 32 0 0,0 1-1 0 0,1-1 1 0 0,-1 1-1 0 0,0 0 1 0 0,1 1-1 0 0,-1-1 1 0 0,1 1-1 0 0,-1 0 1 0 0,0 0-1 0 0,1 1 1 0 0,0 0-1 0 0,-4 1-30 0 0,2 1 31 0 0,1 0 0 0 0,-1 1 0 0 0,1-1 0 0 0,0 1-1 0 0,1 0 1 0 0,-1 1 0 0 0,1 0 0 0 0,0-1 0 0 0,0 2 0 0 0,1-1-1 0 0,0 0 1 0 0,0 1 0 0 0,0 0 0 0 0,1 0 0 0 0,0 0-1 0 0,-1 5-30 0 0,-1 2 27 0 0,1 1 0 0 0,1-1 1 0 0,0 1-1 0 0,1 0 0 0 0,0 0 0 0 0,1-1 0 0 0,1 1 0 0 0,1 4-27 0 0,-1-12 62 0 0,1-1 0 0 0,1 1 0 0 0,-1 0 1 0 0,1 0-1 0 0,0-1 0 0 0,0 0 0 0 0,1 1 1 0 0,0-1-1 0 0,0 0 0 0 0,1 0 0 0 0,0 0 1 0 0,0-1-1 0 0,0 1 0 0 0,0-1 0 0 0,1 0 1 0 0,0 0-1 0 0,0-1 0 0 0,3 3-62 0 0,0-1 52 0 0,0-1 0 0 0,1 0-1 0 0,-1 0 1 0 0,1-1 0 0 0,0 0 0 0 0,0 0-1 0 0,1-1 1 0 0,-1 0 0 0 0,1-1-1 0 0,-1 0 1 0 0,1 0 0 0 0,6 0-52 0 0,0-1 19 0 0,0-1 0 0 0,1 0 1 0 0,-1-1-1 0 0,0-1 0 0 0,0 0 0 0 0,-1-1 0 0 0,1-1 1 0 0,0-1-1 0 0,-1 0 0 0 0,13-6-19 0 0,-26 10-410 0 0,1-1 1 0 0,0 0-1 0 0,-1 0 1 0 0,0 1-1 0 0,1-1 0 0 0,-1-1 1 0 0,0 1-1 0 0,0 0 1 0 0,0-1-1 0 0,0 1 410 0 0,4-6-7698 0 0</inkml:trace>
  <inkml:trace contextRef="#ctx0" brushRef="#br0" timeOffset="-27097.425">32 903 3224 0 0,'0'0'240'0'0,"-8"-1"-4"0"0,1-2 6278 0 0,5 1-5087 0 0,1 2 1202 0 0,1 0-1214 0 0,0 0-537 0 0,0 0-108 0 0,0 0-29 0 0,0 0-25 0 0,0 0-11 0 0,0 0-1 0 0,0 0-50 0 0,0 0-214 0 0,0 0-96 0 0,9 0 269 0 0,6 4-351 0 0,-1 0 0 0 0,13 5-262 0 0,22 7 329 0 0,-24-9-321 0 0,-12-4 9 0 0,1 1 1 0 0,0-2-1 0 0,9 1-17 0 0,28 3-29 0 0,-24-3-461 0 0,18-1 490 0 0,-35-2-1087 0 0,1 0-1 0 0,-1-1 1 0 0,7-2 1087 0 0,2-2-1919 0 0</inkml:trace>
  <inkml:trace contextRef="#ctx0" brushRef="#br0" timeOffset="-26664.882">790 567 17071 0 0,'0'0'786'0'0,"0"0"-21"0"0,0 0-469 0 0,-3 8-32 0 0,-3 13 152 0 0,5-15-143 0 0,-1-1-1 0 0,1 1 0 0 0,-1-1 0 0 0,1 4-272 0 0,0 1 214 0 0,-1-1 0 0 0,0 0 0 0 0,0 1-1 0 0,-1-1 1 0 0,-1-1 0 0 0,1 1 0 0 0,-1 0-1 0 0,-1-1 1 0 0,1 0 0 0 0,-2 1-214 0 0,-10 13 483 0 0,0 1 0 0 0,-16 14-483 0 0,24-29 32 0 0,-1 0 0 0 0,0 0 0 0 0,-1-1 0 0 0,1 0 0 0 0,-1-1 0 0 0,0 0 0 0 0,-1 0 0 0 0,0-1 0 0 0,0 0 0 0 0,-2-1-32 0 0,11-3-25 0 0,0 0-1 0 0,-1-1 0 0 0,1 1 0 0 0,-1-1 1 0 0,1 0-1 0 0,-1 0 0 0 0,1 0 1 0 0,-1 0-1 0 0,1 0 0 0 0,-1 0 0 0 0,1-1 1 0 0,-1 1-1 0 0,1-1 0 0 0,-1 0 1 0 0,1 0-1 0 0,0 1 0 0 0,-1-2 0 0 0,1 1 1 0 0,0 0-1 0 0,0 0 0 0 0,0-1 1 0 0,0 1-1 0 0,0-1 0 0 0,0 1 0 0 0,0-1 1 0 0,1 0-1 0 0,-1 0 0 0 0,0 0 1 0 0,1 0-1 0 0,0 0 0 0 0,-1 0 0 0 0,1-1 1 0 0,0 1-1 0 0,0 0 0 0 0,0-2 26 0 0,0 0-19 0 0,0 1-1 0 0,0 0 0 0 0,0 0 0 0 0,1-1 0 0 0,-1 1 1 0 0,1 0-1 0 0,0-1 0 0 0,0 1 0 0 0,0-1 0 0 0,1 1 1 0 0,-1 0-1 0 0,1-1 0 0 0,0 1 0 0 0,0 0 0 0 0,0 0 1 0 0,0-1-1 0 0,0 1 0 0 0,1 0 0 0 0,-1 0 0 0 0,1 0 1 0 0,0 1-1 0 0,0-1 0 0 0,0 0 0 0 0,0 1 0 0 0,1-1 1 0 0,0 0 19 0 0,3-3 0 0 0,1 0 0 0 0,-1 0 0 0 0,1 1 0 0 0,1 0 0 0 0,-1 0 0 0 0,1 1 0 0 0,4-2 0 0 0,-7 4 3 0 0,0 0 0 0 0,0 0 0 0 0,0 1 0 0 0,1-1 0 0 0,-1 1 0 0 0,0 1 0 0 0,0-1 0 0 0,1 1 0 0 0,-1 0-1 0 0,0 0 1 0 0,1 0 0 0 0,-1 1 0 0 0,2 0-3 0 0,6 2 87 0 0,1 0 0 0 0,-1 1 0 0 0,0 1 0 0 0,8 4-87 0 0,-16-7 28 0 0,-1 1 0 0 0,1-1-1 0 0,-1 1 1 0 0,0 0 0 0 0,0 0 0 0 0,0 0 0 0 0,0 0 0 0 0,-1 1 0 0 0,1-1 0 0 0,-1 1 0 0 0,0 0 0 0 0,0 0 0 0 0,-1 0 0 0 0,3 5-28 0 0,6 11 22 0 0,-9-16-41 0 0,1 0 0 0 0,-1 0 0 0 0,0 1 0 0 0,0-1 0 0 0,0 1-1 0 0,-1-1 1 0 0,0 1 0 0 0,1 1 19 0 0,-2-2 5 0 0,1-1 0 0 0,0 1 0 0 0,1-1-1 0 0,-1 1 1 0 0,1-1 0 0 0,-1 0 0 0 0,2 2-5 0 0,7 15 84 0 0,-10-18-98 0 0,1-1 0 0 0,-1 0 1 0 0,1 0-1 0 0,-1 0 0 0 0,1 0 0 0 0,-1 0 1 0 0,1 0-1 0 0,0 0 0 0 0,0 0 1 0 0,0 0-1 0 0,0 0 14 0 0,0 0-1108 0 0,-1-1-415 0 0,1 0-693 0 0,7 3-2594 0 0,2-3-1107 0 0</inkml:trace>
  <inkml:trace contextRef="#ctx0" brushRef="#br0" timeOffset="-26222.664">1001 464 13248 0 0,'0'0'604'0'0,"0"0"-14"0"0,0 0-307 0 0,0 0 96 0 0,0 0-282 0 0,1 0 0 0 0,-1 0 0 0 0,0 0 0 0 0,1 0 0 0 0,-1 0 0 0 0,1 0 0 0 0,-1 0 0 0 0,0 0 0 0 0,1 0 0 0 0,-1 0 0 0 0,0 0 0 0 0,1 0 0 0 0,-1 0 0 0 0,0 0 0 0 0,1 0 0 0 0,-1 0 0 0 0,0 0 0 0 0,1 1 0 0 0,-1-1 0 0 0,0 0 0 0 0,0 0-97 0 0,11 18 1508 0 0,-9-16-1315 0 0,-1 1 0 0 0,1-1-1 0 0,0 1 1 0 0,-1 0-1 0 0,0-1 1 0 0,0 1 0 0 0,0 0-1 0 0,0 0 1 0 0,0 0-1 0 0,0 2-192 0 0,4 16 605 0 0,-4-19-585 0 0,0 1 0 0 0,0 0 0 0 0,-1-1-1 0 0,1 1 1 0 0,-1 0 0 0 0,0 0 0 0 0,0 0 0 0 0,0-1-1 0 0,0 1 1 0 0,0 0 0 0 0,0 0-20 0 0,-41 194 1441 0 0,33-147-1369 0 0,9-28-6 0 0,0-6 198 0 0,0-15-250 0 0,-1-1 1 0 0,0 1 0 0 0,1 0 0 0 0,-1 0 0 0 0,1 0-1 0 0,-1 0 1 0 0,1-1 0 0 0,-1 1 0 0 0,1 0-1 0 0,0-1 1 0 0,-1 1 0 0 0,1 0 0 0 0,0-1 0 0 0,-1 1-1 0 0,1-1 1 0 0,0 1 0 0 0,0-1 0 0 0,0 1-15 0 0,13 6 4 0 0,-14-6-3 0 0,1-1-1 0 0,-1 0 1 0 0,1 1 0 0 0,-1-1-1 0 0,1 0 1 0 0,-1 1-1 0 0,1-1 1 0 0,0 0 0 0 0,-1 0-1 0 0,1 0 1 0 0,-1 0-1 0 0,1 0 1 0 0,0 0 0 0 0,-1 0-1 0 0,1 0 1 0 0,0 0-1 0 0,-1 0 1 0 0,1 0 0 0 0,-1 0-1 0 0,1 0 1 0 0,0 0-1 0 0,-1 0 1 0 0,1 0 0 0 0,-1-1-1 0 0,1 1 1 0 0,0-1-1 0 0,0 1 15 0 0,23-6 490 0 0,-8 2-389 0 0,0 0 0 0 0,0 1 0 0 0,0 1 0 0 0,7 0-116 0 0,49-4-1105 0 0,-24 6-8840 0 0,-45 0 4692 0 0</inkml:trace>
  <inkml:trace contextRef="#ctx0" brushRef="#br0" timeOffset="-25864.028">1357 657 3224 0 0,'-5'-2'709'0'0,"4"1"1771"0"0,1 1 780 0 0,19 2 3840 0 0,8 2-3829 0 0,-16-2-2664 0 0,-1 0 0 0 0,1-1 0 0 0,3 0-607 0 0,15 0 1641 0 0,22 4-1641 0 0,-14-1 13 0 0,1 0-114 0 0,24 2-1251 0 0,5 3 1352 0 0,-65-9-1651 0 0,-1 0-3464 0 0,7-2-1481 0 0</inkml:trace>
  <inkml:trace contextRef="#ctx0" brushRef="#br0" timeOffset="-24267.649">2106 606 5528 0 0,'-5'-8'398'0'0,"5"7"-363"0"0,-1 0 1 0 0,1 0 0 0 0,-1 0-1 0 0,0 0 1 0 0,1 0 0 0 0,-1 1-1 0 0,0-1 1 0 0,1 0 0 0 0,-1 0-1 0 0,0 1 1 0 0,0-1 0 0 0,0 0-1 0 0,0 1 1 0 0,-1-1-36 0 0,-11-6 3344 0 0,9 5-1830 0 0,0 0 0 0 0,1 1-1 0 0,-1-1 1 0 0,0 1 0 0 0,-4-1-1514 0 0,6 2 138 0 0,0-1-1 0 0,-1 1 1 0 0,1 0 0 0 0,-1 0 0 0 0,1 0 0 0 0,-1 1 0 0 0,-1 0-138 0 0,-1 0 247 0 0,0 0 0 0 0,0 0 0 0 0,0 1 0 0 0,0 0 0 0 0,0 0 0 0 0,1 0 0 0 0,-1 1 0 0 0,-3 2-247 0 0,1 0 222 0 0,-4 2 66 0 0,1 1 1 0 0,0 0-1 0 0,-9 8-288 0 0,11-8 193 0 0,0 1 0 0 0,0 0 1 0 0,0 0-1 0 0,1 1 0 0 0,1 0 0 0 0,0 0 0 0 0,0 0 0 0 0,-1 5-193 0 0,-8 10 471 0 0,13-23-494 0 0,0 1 0 0 0,0 0 1 0 0,1-1-1 0 0,-1 1 0 0 0,1 0 0 0 0,-1 0 1 0 0,1 0-1 0 0,0 0 0 0 0,0 0 0 0 0,0 0 1 0 0,0 0-1 0 0,1 0 0 0 0,-1 0 0 0 0,1 1 1 0 0,0 0 22 0 0,-2 24-191 0 0,1-26 199 0 0,0 1 0 0 0,1-1 0 0 0,0 0 0 0 0,-1 0 0 0 0,1 1-1 0 0,0-1 1 0 0,0 0 0 0 0,0 0 0 0 0,0 1 0 0 0,1-1 0 0 0,-1 0 0 0 0,0 0-1 0 0,1 0 1 0 0,0 1 0 0 0,0-1 0 0 0,-1 0 0 0 0,1 0 0 0 0,0 0 0 0 0,1 0-1 0 0,-1 0 1 0 0,0 0-8 0 0,4 4 25 0 0,-4-5-14 0 0,0 1 1 0 0,0-1 0 0 0,0 0 0 0 0,0 0 0 0 0,0 0 0 0 0,1 1 0 0 0,-1-1 0 0 0,0 0 0 0 0,1-1 0 0 0,-1 1 0 0 0,0 0-1 0 0,1 0 1 0 0,-1-1 0 0 0,1 1 0 0 0,-1 0 0 0 0,1-1 0 0 0,-1 0-12 0 0,2 1 24 0 0,0 0 0 0 0,-1-1 0 0 0,1 1 0 0 0,0-1-1 0 0,0 0 1 0 0,0 0 0 0 0,0 0 0 0 0,-1 0 0 0 0,1-1 0 0 0,0 1 0 0 0,0-1 0 0 0,-1 1 0 0 0,1-1 0 0 0,0 0-1 0 0,-1 0 1 0 0,1 0 0 0 0,-1-1 0 0 0,1 1 0 0 0,-1 0 0 0 0,1-1 0 0 0,-1 0 0 0 0,0 0 0 0 0,0 1 0 0 0,0-1-1 0 0,0 0 1 0 0,1-2-24 0 0,8-9-30 0 0,-4 5 4 0 0,-1 0 0 0 0,1 0 0 0 0,-2 0 1 0 0,1-1-1 0 0,-1 0 0 0 0,1-4 26 0 0,0 2 81 0 0,0 0 0 0 0,0 0 0 0 0,5-5-81 0 0,-5 7 50 0 0,0-1-1 0 0,0 0 1 0 0,-1-1-1 0 0,1-1-49 0 0,11-18-96 0 0,-15 26 72 0 0,1 1 0 0 0,-1 0 0 0 0,0-1 0 0 0,0 0 0 0 0,-1 0 0 0 0,1 1 0 0 0,-1-1 0 0 0,1 0 0 0 0,-1 0 0 0 0,0 0 0 0 0,-1 0 0 0 0,1-2 24 0 0,-1 5-2 0 0,0-1 0 0 0,0 1 0 0 0,0 0 0 0 0,0-1 0 0 0,1 1 0 0 0,-1 0 0 0 0,0 0 0 0 0,1-1 0 0 0,-1 1 0 0 0,1 0 0 0 0,0 0 0 0 0,-1 0 0 0 0,1 0 0 0 0,0 0 0 0 0,-1-1 0 0 0,2 1 2 0 0,-2 0 9 0 0,0 1-1 0 0,1 0 1 0 0,-1-1-1 0 0,0 1 1 0 0,0 0-1 0 0,0-1 1 0 0,0 1-1 0 0,0 0 1 0 0,0-1-1 0 0,0 1 1 0 0,0 0-1 0 0,0-1 1 0 0,0 1-1 0 0,0-1 1 0 0,0 1-1 0 0,0 0 1 0 0,0-1-1 0 0,0 1 0 0 0,0 0 1 0 0,0-1-1 0 0,0 1 1 0 0,0 0-1 0 0,0-1 1 0 0,-1 1-1 0 0,1 0 1 0 0,0-1-1 0 0,0 1 1 0 0,0 0-1 0 0,-1-1 1 0 0,1 1-1 0 0,0 0 1 0 0,0 0-1 0 0,-1-1 1 0 0,1 1-1 0 0,0 0 1 0 0,-1 0-1 0 0,1 0 1 0 0,0-1-9 0 0,-1 1 1 0 0,1 0 0 0 0,0 0 1 0 0,0 0-1 0 0,0 0 1 0 0,0 0-1 0 0,-1 0 0 0 0,1 0 1 0 0,0 0-1 0 0,0 0 1 0 0,0-1-1 0 0,0 1 0 0 0,0 0 1 0 0,-1 0-1 0 0,1 0 1 0 0,0 0-1 0 0,0 0 0 0 0,0-1 1 0 0,0 1-1 0 0,0 0 1 0 0,0 0-1 0 0,0 0 0 0 0,0 0 1 0 0,0 0-1 0 0,-1-1 1 0 0,1 1-1 0 0,0 0 0 0 0,0 0 1 0 0,0 0-1 0 0,0-1 0 0 0,0 1 1 0 0,0 0-1 0 0,0 0 1 0 0,0 0-1 0 0,0 0 0 0 0,0-1 1 0 0,0 1-1 0 0,0 0 1 0 0,1 0-1 0 0,-1 0 0 0 0,0 0 1 0 0,0-1-1 0 0,0 1 1 0 0,0 0-1 0 0,0 0 0 0 0,0 0 1 0 0,0 0-1 0 0,0-1 1 0 0,0 1-1 0 0,1 0-1 0 0,-1 0-153 0 0,-1 0 153 0 0,0 0 0 0 0,1-1 0 0 0,-1 1 0 0 0,0 1 0 0 0,0-1 0 0 0,0 0 0 0 0,0 0 1 0 0,0 0-1 0 0,0 0 0 0 0,1 1 0 0 0,-1-1 0 0 0,0 0 0 0 0,0 1 0 0 0,0-1 0 0 0,1 7 791 0 0,0-6-744 0 0,0 0 1 0 0,0 0 0 0 0,0 0 0 0 0,1 0 0 0 0,-1 0-1 0 0,0 0 1 0 0,0 0 0 0 0,0 0 0 0 0,0 0 0 0 0,0 0-1 0 0,-1 0 1 0 0,1 0 0 0 0,0 0 0 0 0,-1 0-48 0 0,-4 10 142 0 0,4-9-140 0 0,0-1 0 0 0,0 1-1 0 0,0 0 1 0 0,0-1 0 0 0,1 1-1 0 0,-1 0 1 0 0,1 0-1 0 0,-1 0 1 0 0,1-1 0 0 0,0 1-1 0 0,-1 0 1 0 0,1 0 0 0 0,0 0-1 0 0,0 1-1 0 0,3 16-31 0 0,-2-14-18 0 0,0 0-1 0 0,-1 1 1 0 0,0-1-1 0 0,0 1 1 0 0,0-1-1 0 0,0 1 50 0 0,-1-1-24 0 0,0-1 1 0 0,1 1-1 0 0,0 0 0 0 0,0 0 0 0 0,0 0 1 0 0,1 0-1 0 0,0 0 0 0 0,0-1 0 0 0,0 1 1 0 0,0 0-1 0 0,1 2 24 0 0,-1-4 40 0 0,0 0 0 0 0,0 1 0 0 0,-1-1 1 0 0,0 0-1 0 0,0 1 0 0 0,0-1 0 0 0,0 0 0 0 0,0 1 0 0 0,-1-1-40 0 0,1 1 4 0 0,-1-1-1 0 0,1 0 0 0 0,0 1 1 0 0,0-1-1 0 0,0 0 0 0 0,1 1 1 0 0,-1-1-1 0 0,1 0 0 0 0,0 0 1 0 0,0 1-4 0 0,0 0-67 0 0,0-1 0 0 0,0 0 0 0 0,0 0 0 0 0,-1 1 0 0 0,1-1 0 0 0,-1 1 0 0 0,0-1 0 0 0,0 0 0 0 0,0 1 0 0 0,0-1 1 0 0,-1 3 66 0 0,1-4-65 0 0,-1-1 0 0 0,1 1 1 0 0,0-1-1 0 0,0 1 1 0 0,1-1-1 0 0,-1 1 0 0 0,0-1 1 0 0,0 0-1 0 0,1 1 1 0 0,-1-1-1 0 0,1 1 0 0 0,-1-1 1 0 0,1 0-1 0 0,0 1 1 0 0,-1-1-1 0 0,1 0 0 0 0,0 1 65 0 0,1 1-171 0 0,-2-3 112 0 0,0 0-1 0 0,0 1 1 0 0,1-1-1 0 0,-1 0 0 0 0,0 1 1 0 0,0-1-1 0 0,0 0 1 0 0,0 1-1 0 0,0-1 1 0 0,0 1-1 0 0,0-1 1 0 0,0 0-1 0 0,0 1 0 0 0,0-1 1 0 0,0 1-1 0 0,0-1 1 0 0,0 0-1 0 0,0 1 1 0 0,0-1-1 0 0,0 0 0 0 0,0 1 1 0 0,-1-1-1 0 0,1 1 1 0 0,0-1-1 0 0,0 0 1 0 0,0 0-1 0 0,-1 1 0 0 0,1-1 1 0 0,0 0 59 0 0,-1 3-2467 0 0,7-1 59 0 0,1-2-2077 0 0,-5 0-859 0 0</inkml:trace>
  <inkml:trace contextRef="#ctx0" brushRef="#br0" timeOffset="-23848.937">2243 777 14656 0 0,'0'0'332'0'0,"0"0"50"0"0,0 0 24 0 0,0 0-53 0 0,0 9-110 0 0,-5 9 1022 0 0,4-15-1109 0 0,0-1 0 0 0,0 0 0 0 0,0 0 0 0 0,1 1-1 0 0,-1-1 1 0 0,1 0 0 0 0,0 1 0 0 0,-1-1 0 0 0,1 0-1 0 0,0 2-155 0 0,1 0 200 0 0,-1 1 0 0 0,-1 0 1 0 0,1 0-1 0 0,-1-1 0 0 0,0 4-200 0 0,0-4 84 0 0,0-1 0 0 0,1 1 1 0 0,-1-1-1 0 0,1 1 1 0 0,0 0-1 0 0,0-1 1 0 0,0 1-1 0 0,1 0 0 0 0,0 1-84 0 0,-1-2 47 0 0,1-1-1 0 0,-1 1 0 0 0,0 0 1 0 0,0-1-1 0 0,0 1 0 0 0,0 0 1 0 0,0-1-1 0 0,-1 1 0 0 0,1-1 1 0 0,-1 1-1 0 0,0-1 0 0 0,0 3-46 0 0,1-4 15 0 0,-1-1 0 0 0,1 1-1 0 0,0-1 1 0 0,0 1 0 0 0,0 0-1 0 0,0-1 1 0 0,0 1 0 0 0,0 0-1 0 0,0-1 1 0 0,0 1-1 0 0,0-1 1 0 0,1 1 0 0 0,-1 0-1 0 0,0-1 1 0 0,0 1 0 0 0,0-1-1 0 0,1 1 1 0 0,-1 0-15 0 0,0-1 13 0 0,1 1 1 0 0,-1-1-1 0 0,0 1 1 0 0,0 0-1 0 0,1-1 1 0 0,-1 1-1 0 0,0 0 0 0 0,0-1 1 0 0,0 1-1 0 0,0 0 1 0 0,0-1-1 0 0,0 1 0 0 0,0 0 1 0 0,0-1-1 0 0,0 1 1 0 0,0 0-1 0 0,0-1 1 0 0,-1 1-1 0 0,1 0-13 0 0,0-1 9 0 0,0 1 1 0 0,0-1-1 0 0,0 1 0 0 0,-1-1 0 0 0,1 1 1 0 0,0-1-1 0 0,0 1 0 0 0,0-1 0 0 0,0 1 1 0 0,0-1-1 0 0,1 1 0 0 0,-1 0 0 0 0,0-1 1 0 0,0 1-1 0 0,0-1 0 0 0,0 1 0 0 0,0-1 1 0 0,1 1-1 0 0,-1-1 0 0 0,0 0 0 0 0,1 1 1 0 0,-1-1-1 0 0,0 1 0 0 0,1-1 1 0 0,-1 1-1 0 0,0-1 0 0 0,1 0 0 0 0,-1 1 1 0 0,1-1-1 0 0,-1 0 0 0 0,0 0 0 0 0,1 1 1 0 0,-1-1-1 0 0,1 0 0 0 0,-1 0 0 0 0,1 1 1 0 0,-1-1-1 0 0,1 0 0 0 0,-1 0 0 0 0,1 0 1 0 0,-1 0-1 0 0,1 0 0 0 0,0 0 0 0 0,-1 0 1 0 0,1 0-1 0 0,-1 0 0 0 0,1 0-9 0 0,1 0 43 0 0,0 0 0 0 0,0 0 0 0 0,0 0 0 0 0,1 0 0 0 0,-1-1 0 0 0,0 1 0 0 0,0 0 1 0 0,0-1-1 0 0,0 0 0 0 0,0 1 0 0 0,0-1 0 0 0,-1 0 0 0 0,3-1-43 0 0,13-9 354 0 0,-13 9-339 0 0,0 0 1 0 0,-1 0-1 0 0,0-1 1 0 0,1 1-1 0 0,-1-1 1 0 0,0 0-1 0 0,1-1-15 0 0,7-9-35 0 0,-2 2-68 0 0,1 0-1 0 0,-2-1 1 0 0,1 0 0 0 0,-1-2 103 0 0,4-2-48 0 0,-11 15 135 0 0,-1 1 45 0 0,0 0 17 0 0,0 0-41 0 0,0 0-184 0 0,1 1-78 0 0,16 33-226 0 0,-14-27 385 0 0,0-1 0 0 0,0 0 0 0 0,1 0 0 0 0,-1 0 0 0 0,1 0 0 0 0,1 1-5 0 0,-3-5 17 0 0,-1-1 0 0 0,1 0 0 0 0,-1 1 0 0 0,0-1 0 0 0,1 0 0 0 0,0 0 0 0 0,-1 0 0 0 0,1 0 0 0 0,0 0 0 0 0,-1-1 0 0 0,1 1 0 0 0,0 0 0 0 0,0-1-1 0 0,0 1 1 0 0,0-1 0 0 0,0 0 0 0 0,0 1 0 0 0,-1-1 0 0 0,1 0 0 0 0,0 0 0 0 0,0-1 0 0 0,0 1 0 0 0,0 0 0 0 0,0 0 0 0 0,0-1 0 0 0,0 0 0 0 0,-1 1 0 0 0,1-1 0 0 0,0 0-1 0 0,0 0 1 0 0,-1 1 0 0 0,1-1 0 0 0,0-1 0 0 0,-1 1 0 0 0,1 0 0 0 0,-1 0 0 0 0,0-1 0 0 0,1 1 0 0 0,-1 0 0 0 0,0-1 0 0 0,0 0 0 0 0,0 1 0 0 0,0-1 0 0 0,1 0-17 0 0,7-16 171 0 0,-1 0 0 0 0,-1-1 0 0 0,0 0 1 0 0,3-15-172 0 0,12-79-2946 0 0,-18 92 1139 0 0,-1 5-5390 0 0</inkml:trace>
  <inkml:trace contextRef="#ctx0" brushRef="#br0" timeOffset="-22401.84">2799 1262 4952 0 0,'0'0'224'0'0,"0"0"63"0"0,0 0 136 0 0,0 0 60 0 0,-19-5 888 0 0,1 5-1266 0 0,15 0-214 0 0</inkml:trace>
  <inkml:trace contextRef="#ctx0" brushRef="#br0" timeOffset="-20901.808">2507 1262 4608 0 0,'0'0'208'0'0,"0"0"135"0"0,0 0 439 0 0,0 0 194 0 0,0 0 43 0 0,0 0-65 0 0,0 0-288 0 0,0 0-122 0 0,0 0-28 0 0,0 0-4 0 0,0 0 0 0 0,0 0 0 0 0,-21-3 616 0 0,9 2-640 0 0,-1 0 0 0 0,-12 0-488 0 0,-14-1 712 0 0,14 1-533 0 0,-1 1 0 0 0,-23 2-179 0 0,-10 0 32 0 0,43-2 176 0 0,-1 1 1 0 0,1 0-1 0 0,0 1 0 0 0,0 1 0 0 0,0 0 0 0 0,0 1 0 0 0,1 1 0 0 0,-7 3-208 0 0,21-7 184 0 0,1-1 10 0 0,-1-1-153 0 0,1 1-1 0 0,-1 1 1 0 0,0-1 0 0 0,1 0 0 0 0,-1 0 0 0 0,1 0 0 0 0,-1 0 0 0 0,0 0-1 0 0,1 0 1 0 0,-1 1 0 0 0,1-1 0 0 0,-1 0 0 0 0,1 1 0 0 0,-1-1-1 0 0,1 0 1 0 0,-1 1 0 0 0,1-1 0 0 0,-1 0 0 0 0,1 1 0 0 0,-1-1-1 0 0,1 1 1 0 0,-1-1 0 0 0,1 1 0 0 0,0-1 0 0 0,-1 1 0 0 0,1-1-1 0 0,0 1-40 0 0,0 1 22 0 0,1-1 0 0 0,-1 1 1 0 0,1-1-1 0 0,-1 1 0 0 0,0-1 0 0 0,1 1 0 0 0,-1-1 0 0 0,0 1 0 0 0,0-1 0 0 0,0 1 0 0 0,-1 1-22 0 0,1-1 35 0 0,0 0 1 0 0,0 0-1 0 0,0 0 0 0 0,0 0 1 0 0,1-1-1 0 0,-1 1 1 0 0,0 0-1 0 0,1 0 1 0 0,-1 0-1 0 0,1 0 0 0 0,0 0-35 0 0,23 44 672 0 0,-22-41-582 0 0,0 1 0 0 0,0-1-1 0 0,-1 1 1 0 0,2 4-90 0 0,1 8 209 0 0,-1-6-43 0 0,0 0 0 0 0,-2 0-1 0 0,1 5-165 0 0,6 31 279 0 0,-6-38-176 0 0,-1 0 0 0 0,0 0-1 0 0,0 0 1 0 0,-1 2-103 0 0,3 31 428 0 0,2 2-445 0 0,-4-30-3 0 0,1 1 0 0 0,3 9 20 0 0,2 28 363 0 0,-2-14 206 0 0,-2-18-456 0 0,-2 1 0 0 0,0-1 0 0 0,-2 1 0 0 0,-2 17-113 0 0,3-33-39 0 0,-1 10 13 0 0,2 1 0 0 0,0-1 0 0 0,1 0 0 0 0,1 2 26 0 0,-1-2 81 0 0,-2 9 63 0 0,-1-21-130 0 0,1 0-1 0 0,0 0 1 0 0,0-1 0 0 0,0 1 0 0 0,0 0 0 0 0,1 0-1 0 0,-1 0-13 0 0,3 8 5 0 0,-2-1-1 0 0,0 0 1 0 0,0 1-1 0 0,-1 3-4 0 0,0-1 23 0 0,0 0 0 0 0,3 10-23 0 0,0 32 472 0 0,-2-52-472 0 0,0 1 0 0 0,-1-1 0 0 0,0 1 0 0 0,0-1 0 0 0,0 1 0 0 0,0 0 0 0 0,-1-1 0 0 0,1 0 0 0 0,-2 5 0 0 0,1-8 2 0 0,1 0 0 0 0,0-1-1 0 0,0 1 1 0 0,0 0 0 0 0,0-1-1 0 0,0 1 1 0 0,0 0 0 0 0,0-1-1 0 0,0 1 1 0 0,0 0-1 0 0,0-1 1 0 0,0 1 0 0 0,1 0-1 0 0,-1-1 1 0 0,0 1 0 0 0,0-1-1 0 0,1 1-1 0 0,-1 0 2 0 0,1 0 0 0 0,-1 0 0 0 0,0-1 0 0 0,1 1-1 0 0,-1 0 1 0 0,0 0 0 0 0,0-1 0 0 0,0 1 0 0 0,0 0-1 0 0,0 0 1 0 0,0 0 0 0 0,0-1 0 0 0,0 1-1 0 0,0 0 1 0 0,0 0 0 0 0,0-1 0 0 0,0 1 0 0 0,-1 0-1 0 0,1 0 1 0 0,0 0-2 0 0,-1 0-12 0 0,0 1 0 0 0,1 0-1 0 0,-1 0 1 0 0,0 0 0 0 0,1-1-1 0 0,0 1 1 0 0,-1 0 0 0 0,1 0-1 0 0,0 0 1 0 0,0 0 0 0 0,0 0-1 0 0,0 0 13 0 0,0-2-5 0 0,0 1 0 0 0,1 0-1 0 0,-1-1 1 0 0,0 1 0 0 0,-1 0-1 0 0,1-1 1 0 0,0 1 0 0 0,0-1-1 0 0,0 1 1 0 0,0 0 0 0 0,0-1-1 0 0,0 1 1 0 0,-1-1 0 0 0,1 1-1 0 0,0 0 1 0 0,-1-1 0 0 0,1 1-1 0 0,0-1 1 0 0,-1 1 0 0 0,1-1-1 0 0,-1 1 6 0 0,-6 18 124 0 0,6-17-119 0 0,1-1-1 0 0,-1 0 0 0 0,0 1 1 0 0,1-1-1 0 0,-1 1 1 0 0,1-1-1 0 0,-1 1 0 0 0,1-1 1 0 0,0 0-1 0 0,0 1 1 0 0,-1 0-1 0 0,1-1 0 0 0,0 1-4 0 0,-1 7 34 0 0,-1-5-15 0 0,1 12 15 0 0,-1 11-34 0 0,2-26 0 0 0,-1 1 0 0 0,1 0 0 0 0,1-1 0 0 0,-1 1 0 0 0,0-1 0 0 0,0 1 0 0 0,1 0 0 0 0,-1-1 0 0 0,1 1 0 0 0,0 0 0 0 0,-1-1 0 0 0,0-1 0 0 0,0 0 0 0 0,0 1 0 0 0,0-1 0 0 0,0 0 0 0 0,1 1 0 0 0,-1-1 0 0 0,0 0 0 0 0,0 1 0 0 0,0-1 0 0 0,0 0 0 0 0,0 1 0 0 0,0-1 0 0 0,0 0 0 0 0,0 1 0 0 0,-1-1 0 0 0,1 0 0 0 0,0 1 0 0 0,0-1 0 0 0,0 0 0 0 0,0 1 0 0 0,0-1 0 0 0,-1 0 0 0 0,1 1 0 0 0,0-1 0 0 0,-7 14 0 0 0,7-6 0 0 0,2-6 0 0 0,0 0 0 0 0,-1 0 0 0 0,1 1 0 0 0,0-1 0 0 0,-1 0 0 0 0,1 1 0 0 0,-1 0 0 0 0,0-1 0 0 0,1 3 0 0 0,1 2 0 0 0,-2-6 0 0 0,-1 0 0 0 0,1 1 0 0 0,0-1 0 0 0,-1 0 0 0 0,0 1 0 0 0,1-1 0 0 0,-1 1 0 0 0,0-1 0 0 0,0 0 0 0 0,1 1 0 0 0,-1-1 0 0 0,0 1 0 0 0,-1-1 0 0 0,1 1 0 0 0,0-1 0 0 0,0 1 0 0 0,0-1 0 0 0,-1 0 0 0 0,1 1 0 0 0,-1-1 0 0 0,0 2 0 0 0,-8 6 0 0 0,9-9 0 0 0,0 0 0 0 0,-1 1 0 0 0,1-1 0 0 0,-1 0 0 0 0,1 0 0 0 0,0 1 0 0 0,-1-1 0 0 0,1 0 0 0 0,0 0 0 0 0,-1 1 0 0 0,1-1 0 0 0,0 0 0 0 0,-1 1 0 0 0,1-1 0 0 0,0 1 0 0 0,0-1 0 0 0,-1 0 0 0 0,1 1 0 0 0,0-1 0 0 0,0 1 0 0 0,0-1 0 0 0,0 0 0 0 0,0 1 0 0 0,-1-1 0 0 0,1 1 0 0 0,0-1 0 0 0,0 1 0 0 0,0-1 0 0 0,0 1 0 0 0,0-1 0 0 0,0 1 0 0 0,0-1 0 0 0,1 0 0 0 0,-1 1 0 0 0,0 0 0 0 0,0-1 0 0 0,0 1 0 0 0,1-1 0 0 0,-1 1 0 0 0,0-1 0 0 0,0 1 0 0 0,0-1 0 0 0,0 1 0 0 0,0-1 0 0 0,0 1 0 0 0,0-1 0 0 0,0 1 0 0 0,0-1 0 0 0,0 1 0 0 0,0-1 0 0 0,0 1 0 0 0,0-1 0 0 0,-1 1 0 0 0,1-1 0 0 0,0 1 0 0 0,0-1 0 0 0,-1 1 0 0 0,1-1 0 0 0,0 1 0 0 0,0-1 0 0 0,-1 0 0 0 0,1 1 0 0 0,-1 0 0 0 0,1-1 0 0 0,0 1 0 0 0,-1-1 0 0 0,1 1 0 0 0,0-1 0 0 0,-1 1 0 0 0,1-1 0 0 0,0 1 0 0 0,0-1 0 0 0,0 1 0 0 0,-1 0 0 0 0,1-1 0 0 0,0 1 0 0 0,0-1 0 0 0,0 1 0 0 0,0 0 0 0 0,0-1 0 0 0,0 1 0 0 0,0-1 0 0 0,0 1 0 0 0,1 0 0 0 0,-1-1 0 0 0,0 0 0 0 0,0 0 0 0 0,0 0 0 0 0,0 1 0 0 0,0-1 0 0 0,0 0 0 0 0,0 0 0 0 0,0 0 0 0 0,0 1 0 0 0,0-1 0 0 0,1 0 0 0 0,-1 0 0 0 0,0 0 0 0 0,0 1 0 0 0,0-1 0 0 0,0 0 0 0 0,0 0 0 0 0,0 0 0 0 0,0 1 0 0 0,0-1 0 0 0,-1 0 0 0 0,1 0 0 0 0,0 0 0 0 0,0 0 0 0 0,0 1 0 0 0,0-1 0 0 0,0 0 0 0 0,0 0 0 0 0,0 0 0 0 0,0 1 0 0 0,0-1 0 0 0,-1 0 0 0 0,1 0 0 0 0,0 0 0 0 0,0 0 0 0 0,0 0 0 0 0,0 0 0 0 0,-1 1 0 0 0,1-1 0 0 0,0 0 0 0 0,0 0 0 0 0,0 0 0 0 0,0 0 0 0 0,-1 0 0 0 0,1 0 0 0 0,0 0 0 0 0,0 0 0 0 0,-1 0 0 0 0,1 0 0 0 0,0 1 0 0 0,-1-1 0 0 0,1 0 0 0 0,-1 0 0 0 0,1 0 0 0 0,0 1 0 0 0,-1-1 0 0 0,1 0 0 0 0,0 0 0 0 0,-1 1 0 0 0,1-1 0 0 0,0 0 0 0 0,0 1 0 0 0,-1-1 0 0 0,1 0 0 0 0,0 1 0 0 0,0-1 0 0 0,-1 0 0 0 0,1 1 0 0 0,0-1 0 0 0,0 1 0 0 0,0-1 0 0 0,0 0 0 0 0,0 1 0 0 0,0-1 0 0 0,0 1 0 0 0,-1-1 0 0 0,1 0 0 0 0,0 1 0 0 0,1-1 0 0 0,-1 1 0 0 0,0-1 0 0 0,0 1 0 0 0,0-1 0 0 0,0 0 0 0 0,0 1 0 0 0,0-1 0 0 0,0 1 0 0 0,0-1 0 0 0,1 0 0 0 0,-1 1 0 0 0,0-1 0 0 0,0 0 0 0 0,1 1 0 0 0,-1-1 0 0 0,0 1 0 0 0,0 0 0 0 0,0-1 0 0 0,0 1 0 0 0,0-1 0 0 0,1 1 0 0 0,-1-1 0 0 0,0 1 0 0 0,0-1 0 0 0,-1 1 0 0 0,1-1 0 0 0,0 1 0 0 0,0 0 0 0 0,0-1 0 0 0,0 1 0 0 0,0-1 0 0 0,0 1 0 0 0,-1-1 0 0 0,1 1 0 0 0,0-1 0 0 0,-1 1 0 0 0,1-1 0 0 0,0 1 0 0 0,-1-1 0 0 0,1 1 0 0 0,-3 3 0 0 0,2 0 1 0 0,-2 1 3 0 0,-10 4-27 0 0,12-8-64 0 0,2 0 20 0 0,3 0 69 0 0,5 5 30 0 0,-7-5-29 0 0,-1 0 0 0 0,1 0 0 0 0,0 0 0 0 0,0 0-1 0 0,-1-1 1 0 0,1 1 0 0 0,0 0 0 0 0,0-1 0 0 0,0 0 0 0 0,0 1-1 0 0,0-1 1 0 0,0 0-3 0 0,22 4 26 0 0,-1-2-1 0 0,1-1 0 0 0,14 0-25 0 0,-7-1 52 0 0,24 3-52 0 0,-21-2 11 0 0,-26-1-25 0 0,-1 1-1 0 0,1-1 1 0 0,-1 1 0 0 0,4 1 14 0 0,4 1-1641 0 0,-10-2-6803 0 0,-5-1 2392 0 0</inkml:trace>
  <inkml:trace contextRef="#ctx0" brushRef="#br0" timeOffset="-19382.664">3348 1554 2760 0 0,'0'0'125'0'0,"-4"-8"369"0"0,0-2 7016 0 0,-2 3-3382 0 0,5 7-3930 0 0,0-1 0 0 0,0 0 0 0 0,0 0 0 0 0,-1 1 0 0 0,1-1 0 0 0,0 1 1 0 0,0-1-1 0 0,0 1 0 0 0,0 0 0 0 0,-1-1 0 0 0,1 1 0 0 0,0 0 0 0 0,0 0 0 0 0,0-1 0 0 0,-1 1 0 0 0,1 0 0 0 0,0 0 0 0 0,0 1 1 0 0,-1-1-1 0 0,1 0 0 0 0,0 0-198 0 0,1 0 3 0 0,-24 5 2030 0 0,-21 6-2033 0 0,37-9 144 0 0,0 1-1 0 0,0 1 0 0 0,0-1 0 0 0,0 1 0 0 0,1 1 0 0 0,0 0 0 0 0,-2 1-143 0 0,-17 12 323 0 0,12-7-108 0 0,-1-1-1 0 0,-10 12-214 0 0,22-19 3 0 0,0 1 0 0 0,-1-1-1 0 0,1 1 1 0 0,0 0 0 0 0,1 0-1 0 0,-1 0 1 0 0,1 0 0 0 0,0 0-1 0 0,0 1 1 0 0,0-1 0 0 0,1 1-1 0 0,-2 3-2 0 0,3-6 0 0 0,0 0-1 0 0,0 0 1 0 0,0 0-1 0 0,0 1 1 0 0,0-1-1 0 0,0 0 1 0 0,1 0-1 0 0,-1 0 1 0 0,1 0-1 0 0,-1 0 0 0 0,1 0 1 0 0,0 0-1 0 0,0 0 1 0 0,0 0-1 0 0,0 0 1 0 0,0 0-1 0 0,0 0 1 0 0,0-1-1 0 0,1 2 1 0 0,0-1 11 0 0,1 0-1 0 0,-1 1 0 0 0,0-1 1 0 0,1 0-1 0 0,-1 0 1 0 0,1 0-1 0 0,0-1 0 0 0,-1 1 1 0 0,1-1-1 0 0,0 1 1 0 0,0-1-1 0 0,3 1-10 0 0,14 3 160 0 0,-7-1-129 0 0,0-1 0 0 0,0 0 0 0 0,11 1-31 0 0,-8-3 22 0 0,-1-1-1 0 0,1 0 0 0 0,0-1 1 0 0,-1-1-1 0 0,1 0 0 0 0,12-4-21 0 0,18-5 148 0 0,-65 18 28 0 0,0-1-1 0 0,-19 4-175 0 0,19-5-4 0 0,0 0 0 0 0,0 1 0 0 0,-4 3 4 0 0,-2 2 77 0 0,13-7-15 0 0,0 2 1 0 0,0 0-1 0 0,0 0 1 0 0,1 1-1 0 0,-4 3-62 0 0,14-9-33 0 0,0 0 0 0 0,-1 0 0 0 0,1 0-1 0 0,0 0 1 0 0,-1 0 0 0 0,1 0 0 0 0,0 1 0 0 0,0-1-1 0 0,0 1 1 0 0,0-1 0 0 0,0 0 0 0 0,1 1-1 0 0,-1-1 1 0 0,0 1 0 0 0,1 0 0 0 0,-1-1 0 0 0,1 1-1 0 0,-1 0 1 0 0,1-1 0 0 0,0 1 0 0 0,0 0 0 0 0,0-1-1 0 0,0 2 34 0 0,1 8 40 0 0,-1-9-22 0 0,0-1 1 0 0,0 1-1 0 0,0 0 0 0 0,1-1 0 0 0,-1 1 1 0 0,0-1-1 0 0,1 1 0 0 0,-1-1 0 0 0,1 0 0 0 0,-1 1 1 0 0,1-1-1 0 0,0 1 0 0 0,0-1 0 0 0,0 0 1 0 0,0 1-19 0 0,3 2 17 0 0,2 5-73 0 0,1 0-1 0 0,0-1 1 0 0,1 0-1 0 0,-1-1 1 0 0,2 1-1 0 0,4 2 57 0 0,49 41 0 0 0,-53-44 84 0 0,-1 0-1 0 0,0 1 0 0 0,0 0 0 0 0,-1 0 0 0 0,0 0 1 0 0,0 1-1 0 0,2 4-83 0 0,-4-6 49 0 0,7 9-30 0 0,-1 2 0 0 0,0-1 0 0 0,-1 2 1 0 0,-1-1-1 0 0,0 1 0 0 0,-2 0 0 0 0,0 1 0 0 0,-1 0 0 0 0,-1 0 0 0 0,-1 1 0 0 0,-1-1 0 0 0,-1 1 0 0 0,0 5-19 0 0,-2-16 31 0 0,-1-1-1 0 0,0 0 0 0 0,0 1 0 0 0,-1-1 1 0 0,0 0-1 0 0,-1 0 0 0 0,0 0 1 0 0,-1 1-31 0 0,2-4 28 0 0,-1-1 1 0 0,1 0 0 0 0,-1 0 0 0 0,-1 0-1 0 0,1 0 1 0 0,-1-1 0 0 0,1 1 0 0 0,-1-1-1 0 0,0 0 1 0 0,-1 0 0 0 0,1 0 0 0 0,-1-1-1 0 0,-3 3-28 0 0,-1-2 41 0 0,1 1-1 0 0,-1-1 1 0 0,-1 0-1 0 0,1-1 0 0 0,0 0 1 0 0,-5 0-41 0 0,8-1-11 0 0,1-2 0 0 0,-1 1 0 0 0,1-1 0 0 0,-1 0 0 0 0,1 0 1 0 0,-1 0-1 0 0,1-1 0 0 0,-1 0 0 0 0,1 0 0 0 0,-1 0 0 0 0,1-1 0 0 0,-2-1 11 0 0,-9-3 5 0 0,3 2-45 0 0,1-1 1 0 0,0-1 0 0 0,1 0 0 0 0,-1 0-1 0 0,-1-3 40 0 0,11 7-5 0 0,-42-32-1249 0 0,17 6-2944 0 0,15 12-3080 0 0</inkml:trace>
  <inkml:trace contextRef="#ctx0" brushRef="#br0" timeOffset="-17338.259">4826 1496 15664 0 0,'0'0'356'0'0,"0"0"49"0"0,-6 6 405 0 0,2-2-744 0 0,1 0-1 0 0,-1 1 0 0 0,1-1 1 0 0,0 1-1 0 0,0-1 0 0 0,1 1 1 0 0,-2 4-66 0 0,-12 35 1122 0 0,15-43-1114 0 0,-9 34 1784 0 0,-5 25-1792 0 0,14-54 91 0 0,-16 101 1276 0 0,15-87-1205 0 0,1-1-1 0 0,1 0 1 0 0,1 0-1 0 0,1 12-161 0 0,0-23 39 0 0,-1 0-1 0 0,1 0 1 0 0,0 0-1 0 0,1 0 0 0 0,-1 0 1 0 0,2 0-1 0 0,-1-1 1 0 0,1 0-1 0 0,0 1 1 0 0,2 1-39 0 0,-4-6 48 0 0,1 0-1 0 0,-1-1 1 0 0,1 1 0 0 0,-1 0 0 0 0,1-1 0 0 0,0 1-1 0 0,0-1 1 0 0,0 0 0 0 0,0 0 0 0 0,1-1 0 0 0,-1 1-1 0 0,1 0 1 0 0,-1-1 0 0 0,1 0 0 0 0,-1 0 0 0 0,1 0 0 0 0,-1 0-1 0 0,1-1 1 0 0,0 1 0 0 0,0-1 0 0 0,-1 0 0 0 0,1 0-1 0 0,0 0 1 0 0,0-1-48 0 0,4 0 37 0 0,1-1 0 0 0,-1 0-1 0 0,0 0 1 0 0,0-1 0 0 0,0 0 0 0 0,0-1-1 0 0,0 0 1 0 0,-1 0 0 0 0,1 0-1 0 0,-1-1 1 0 0,0 0 0 0 0,-1-1 0 0 0,1 1-1 0 0,-1-1 1 0 0,0 0 0 0 0,-1-1-1 0 0,1 0 1 0 0,-1 0 0 0 0,0 0 0 0 0,-1 0-1 0 0,0-1 1 0 0,0 1 0 0 0,-1-1-1 0 0,0 0 1 0 0,0 0 0 0 0,-1-1 0 0 0,0 1-1 0 0,1-5-36 0 0,-1 0-36 0 0,-1-1 0 0 0,0 1 0 0 0,-1-1 0 0 0,-1 1 0 0 0,0 0 0 0 0,-1-5 36 0 0,0 2-31 0 0,-2-4-251 0 0,0 1-1 0 0,-1-1 1 0 0,-3-6 282 0 0,6 19-69 0 0,-1 0 0 0 0,0 1 0 0 0,-1 0-1 0 0,1-1 1 0 0,-1 2 0 0 0,-1-1 0 0 0,1 0 0 0 0,-1 1 0 0 0,0 0 0 0 0,0 0 0 0 0,-4-3 69 0 0,3 3-39 0 0,-2 0 0 0 0,1 0 0 0 0,0 0 0 0 0,-1 1 0 0 0,0 0-1 0 0,0 1 1 0 0,0-1 0 0 0,-1 2 0 0 0,1-1 0 0 0,-1 1 0 0 0,1 1 0 0 0,-1-1 0 0 0,0 1 0 0 0,0 1 0 0 0,-3 0 39 0 0,8 0 43 0 0,-1 0 0 0 0,0 0 0 0 0,1 1 0 0 0,-1 0 0 0 0,0 0 0 0 0,1 0 0 0 0,0 1 0 0 0,-1 0 0 0 0,1-1 0 0 0,0 1 0 0 0,0 1 0 0 0,-1-1 0 0 0,2 1 0 0 0,-4 2-43 0 0,5-4-33 0 0,1 1 0 0 0,-1-1 0 0 0,1 1 0 0 0,0-1 1 0 0,0 1-1 0 0,-1 0 0 0 0,1 0 0 0 0,0-1 0 0 0,0 1 1 0 0,1 0-1 0 0,-1 0 0 0 0,0 0 0 0 0,1 0 0 0 0,-1 0 1 0 0,1 1 32 0 0,-1 1-39 0 0,0 1-1 0 0,1-1 1 0 0,-1 0 0 0 0,1 1 0 0 0,0-1 0 0 0,1 4 39 0 0,0-1 13 0 0,1-1 1 0 0,0 1-1 0 0,0-1 1 0 0,0 0-1 0 0,1 1 1 0 0,0-1-1 0 0,0-1 1 0 0,1 1-1 0 0,0 0 1 0 0,0-1-1 0 0,0 0 1 0 0,0 0-1 0 0,1 0 1 0 0,0 0-1 0 0,0-1 1 0 0,0 0-1 0 0,3 2-13 0 0,1 0 80 0 0,1-1 0 0 0,-1 0 0 0 0,1-1 0 0 0,0 0 0 0 0,0-1 0 0 0,0 0 0 0 0,0 0 0 0 0,2-1-80 0 0,-6-1 133 0 0,0 0 0 0 0,0-1 0 0 0,0 0 0 0 0,1 0 0 0 0,-1 0 0 0 0,0-1 0 0 0,0 0-1 0 0,0 0 1 0 0,0-1 0 0 0,1 0-133 0 0,-4 1-143 0 0,1 0 1 0 0,-1-1-1 0 0,0 1 0 0 0,0-1 0 0 0,0 0 0 0 0,0 0 0 0 0,0-1 0 0 0,0 1 143 0 0,0 0-688 0 0,-1 0-1 0 0,0 0 0 0 0,0-1 1 0 0,-1 1-1 0 0,1-1 0 0 0,0 1 0 0 0,-1-1 1 0 0,0 1-1 0 0,1-1 0 0 0,-1-1 689 0 0,0-7-7266 0 0</inkml:trace>
  <inkml:trace contextRef="#ctx0" brushRef="#br0" timeOffset="-16990.289">5317 1268 10592 0 0,'0'0'818'0'0,"0"0"-271"0"0,-1 1 840 0 0,-11 20 3663 0 0,-2 21-2258 0 0,8-21-2163 0 0,0 0-218 0 0,5-15-305 0 0,-1 1 0 0 0,0-1 0 0 0,0 0 0 0 0,-1 2-106 0 0,-39 95-468 0 0,37-93-400 0 0,-3 7-5668 0 0,5-11 158 0 0</inkml:trace>
  <inkml:trace contextRef="#ctx0" brushRef="#br0" timeOffset="-16282.697">5508 963 9960 0 0,'0'0'222'0'0,"0"0"-204"0"0,0 0 0 0 0,-1 0 0 0 0,1 0 0 0 0,0 0 0 0 0,0 0 0 0 0,0 0 0 0 0,0 0 0 0 0,0 0 0 0 0,0 0 0 0 0,0 0 0 0 0,0 0 0 0 0,-1 0 0 0 0,1 0 0 0 0,0 0 0 0 0,0 0 0 0 0,0 0 0 0 0,0 0 0 0 0,0 0-1 0 0,0 0 1 0 0,0 0 0 0 0,0 0 0 0 0,0 0 0 0 0,-1 0 0 0 0,1 0 0 0 0,0 0 0 0 0,0 0 0 0 0,0 0 0 0 0,0 0 0 0 0,0-1 0 0 0,0 1 0 0 0,0 0 0 0 0,0 0 0 0 0,0 0 0 0 0,0 0 0 0 0,0 0 0 0 0,0 0 0 0 0,-1 0 0 0 0,1 0 0 0 0,0 0-1 0 0,0 0 1 0 0,0-1 0 0 0,0 1 0 0 0,0 0-18 0 0,0-6 91 0 0,-4-3 796 0 0,5 6 383 0 0,2 1-1095 0 0,1-4 1173 0 0,1 1 398 0 0,1 2-1385 0 0,0 1-1 0 0,0 0 0 0 0,0 1 0 0 0,0-1 0 0 0,1 1 0 0 0,-1 1 0 0 0,2-1-360 0 0,-5 1 35 0 0,0 0 0 0 0,0 0 0 0 0,0 1 0 0 0,0-1 0 0 0,0 1 0 0 0,-1-1 0 0 0,1 1 0 0 0,0 0 0 0 0,0 0 0 0 0,-1 0 0 0 0,1 1 0 0 0,0-1 1 0 0,-1 1-1 0 0,0-1 0 0 0,1 1 0 0 0,1 1-35 0 0,-2-1 89 0 0,0 0 0 0 0,0 0 1 0 0,-1 0-1 0 0,1 0 0 0 0,0 0 0 0 0,-1 0 1 0 0,0 0-1 0 0,1 1 0 0 0,-1-1 1 0 0,0 1-1 0 0,0-1 0 0 0,0 0 1 0 0,0 1-1 0 0,-1 0 0 0 0,1-1 0 0 0,-1 1 1 0 0,1 1-90 0 0,-1 0 45 0 0,0-1 0 0 0,-1 1 0 0 0,1 0 0 0 0,-1-1 0 0 0,0 1 0 0 0,0-1 1 0 0,0 1-1 0 0,0-1 0 0 0,-1 0 0 0 0,1 1 0 0 0,-3 1-45 0 0,-4 8 155 0 0,-1-1 1 0 0,-1 0-1 0 0,0-1 1 0 0,0 0-1 0 0,-8 5-155 0 0,13-11 193 0 0,0-1-168 0 0,-14 10 142 0 0,12-9-62 0 0,6-4-36 0 0,30 5 117 0 0,-20-5-95 0 0,21 0 192 0 0,-1-1-197 0 0,3 0-52 0 0,-16-2-263 0 0,0 1-1 0 0,0 1 1 0 0,0 1-1 0 0,0 0 1 0 0,0 1-1 0 0,13 3 230 0 0,-13-3-332 0 0,2-1-3217 0 0,-15 1 1711 0 0</inkml:trace>
  <inkml:trace contextRef="#ctx0" brushRef="#br0" timeOffset="-18182.167">3836 1816 6912 0 0,'0'0'528'0'0,"0"0"5"0"0,0 0 1286 0 0,0 0 595 0 0,0 0 125 0 0,0 0-294 0 0,15 0-725 0 0,29 0 43 0 0,206 4 147 0 0,-122 0-2610 0 0,-127-4-708 0 0,-1 0-478 0 0,0 0-98 0 0,0 0-21 0 0</inkml:trace>
  <inkml:trace contextRef="#ctx0" brushRef="#br0" timeOffset="-17730.542">4014 1688 3680 0 0,'0'0'284'0'0,"0"0"243"0"0,0 0 1712 0 0,0 0 768 0 0,0 0 156 0 0,0 0-357 0 0,0 0-1631 0 0,5 8-403 0 0,-5-6-644 0 0,1 1 1 0 0,-1-1-1 0 0,0 0 0 0 0,0 1 1 0 0,1-1-1 0 0,-2 1 1 0 0,1-1-1 0 0,0 0 0 0 0,0 1 1 0 0,-1 1-129 0 0,0-2 128 0 0,1 0 0 0 0,0 0-1 0 0,-1 1 1 0 0,1-1 0 0 0,0 0 0 0 0,0 0 0 0 0,1 1 0 0 0,-1-1 0 0 0,0 0 0 0 0,1 0-1 0 0,-1 0 1 0 0,1 1-128 0 0,20 50 1130 0 0,-2 0 0 0 0,0 7-1130 0 0,-12-26 48 0 0,-6-24-32 0 0,1-1-1 0 0,0 0 0 0 0,0 0 0 0 0,1 0 0 0 0,3 5-15 0 0,6 4-2902 0 0,-6-12 1340 0 0</inkml:trace>
  <inkml:trace contextRef="#ctx0" brushRef="#br0" timeOffset="-14039.821">6590 1246 17335 0 0,'0'0'396'0'0,"0"0"52"0"0,0 0 28 0 0,0 0-60 0 0,0 0-193 0 0,0 0 198 0 0,-3 12 1173 0 0,1-5-1455 0 0,0 0 0 0 0,0 1 1 0 0,1-1-1 0 0,1 0 0 0 0,-1 0 1 0 0,1 1-1 0 0,0 1-139 0 0,-1 17 371 0 0,0-7-174 0 0,0 0 0 0 0,2 0 0 0 0,0 1 1 0 0,1-1-1 0 0,2 8-197 0 0,1-10 146 0 0,0-1 0 0 0,3 7-146 0 0,5 13-238 0 0,8 19 118 0 0,0-6 120 0 0,-14-28-1941 0 0,-5-12-214 0 0</inkml:trace>
  <inkml:trace contextRef="#ctx0" brushRef="#br0" timeOffset="-13611.821">6391 1906 13328 0 0,'0'0'298'0'0,"0"0"46"0"0,6-1 354 0 0,0 0-760 0 0,34-5 2163 0 0,1 1-1 0 0,23 2-2100 0 0,-16 1 2596 0 0,14-4-2596 0 0,14 0 1084 0 0,74-3-116 0 0,-120 7-1019 0 0,-9 1-70 0 0,-1 0 0 0 0,0 1 0 0 0,0 1 0 0 0,0 1 0 0 0,0 1 0 0 0,4 1 121 0 0,-9 3-2794 0 0,-9-3-2181 0 0,-5-4-1462 0 0</inkml:trace>
  <inkml:trace contextRef="#ctx0" brushRef="#br0" timeOffset="-13610.821">6525 2121 15632 0 0,'0'0'356'0'0,"0"0"49"0"0,0 0 21 0 0,0 0-42 0 0,4 7 559 0 0,-1 1-523 0 0,-1 1 0 0 0,0 0 0 0 0,-1-1 0 0 0,0 1 0 0 0,0 0 0 0 0,-1 0 0 0 0,0 0 0 0 0,-1 4-420 0 0,1-8 87 0 0,0-1 26 0 0,-1-1 0 0 0,1 1 0 0 0,-1 0 0 0 0,0-1 0 0 0,0 1 0 0 0,-1 2-113 0 0,-7 39 488 0 0,8-43-408 0 0,1-1-54 0 0,0 1-1 0 0,0-1 1 0 0,0 0-1 0 0,0 0 0 0 0,1 1 1 0 0,-1-1-1 0 0,0 0 1 0 0,1 0-1 0 0,-1 0 0 0 0,0 1 1 0 0,1-1-1 0 0,0 0 1 0 0,-1 0-1 0 0,1 0 0 0 0,0 0 1 0 0,-1 0-1 0 0,1 0 1 0 0,0 0-1 0 0,0 0 0 0 0,0-1 1 0 0,0 1-1 0 0,0 0 1 0 0,0 0-1 0 0,0-1 0 0 0,0 1-25 0 0,2 0 3 0 0,-1 0-1 0 0,1 0 1 0 0,0 0-1 0 0,-1 0 1 0 0,1 0-1 0 0,0-1 0 0 0,0 0 1 0 0,0 1-3 0 0,14 0 8 0 0,0-1 0 0 0,-1-1 0 0 0,1 0 0 0 0,7-2-8 0 0,69-15 270 0 0,-47 8-203 0 0,-23 6-25 0 0,-11 2-112 0 0,0 0 1 0 0,0-1 0 0 0,0 0-1 0 0,0-1 1 0 0,0 0 0 0 0,5-4 69 0 0,-16 8-380 0 0,-1-1 25 0 0,-5-9-6422 0 0,1 5-104 0 0</inkml:trace>
  <inkml:trace contextRef="#ctx0" brushRef="#br0" timeOffset="-13216.816">6716 2086 11056 0 0,'0'0'505'0'0,"0"0"-9"0"0,0 0-164 0 0,0 0 481 0 0,2 16 3220 0 0,-1-11-3443 0 0,0 0 0 0 0,0 0 0 0 0,0 0 0 0 0,0 0 0 0 0,2 1-590 0 0,2 13 1006 0 0,3 29 688 0 0,-5-28-449 0 0,0 0 0 0 0,7 19-1245 0 0,-6-25-15 0 0,-2 0 0 0 0,1 0 0 0 0,-2 0 0 0 0,1 11 15 0 0,-1-2 179 0 0,5 85 494 0 0,-3-86-673 0 0,-2-16 0 0 0,1 0-29 0 0,-1-4-128 0 0,-1-2-75 0 0,0 0-22 0 0,0 0-35 0 0,0 0-142 0 0,0 0-66 0 0,0 0-14 0 0,0 0 296 0 0,0 1 0 0 0,1-1-1 0 0,-1 1 1 0 0,1-1 0 0 0,-1 0 0 0 0,1 1-1 0 0,0-1 1 0 0,-1 0 0 0 0,1 1 0 0 0,-1-1-1 0 0,1 0 1 0 0,0 0 0 0 0,-1 0-1 0 0,1 0 1 0 0,-1 1 0 0 0,1-1 0 0 0,0 0-1 0 0,-1 0 1 0 0,1 0 0 0 0,0 0 0 0 0,-1 0-1 0 0,1 0 1 0 0,0-1 0 0 0,-1 1-1 0 0,1 0 1 0 0,0 0 215 0 0,12-9-2789 0 0,-3-2-24 0 0</inkml:trace>
  <inkml:trace contextRef="#ctx0" brushRef="#br0" timeOffset="-14808.802">5709 1853 2760 0 0,'0'0'537'0'0,"0"0"1217"0"0,0 0 535 0 0,0 0 109 0 0,0 0-214 0 0,0 0-993 0 0,13-5 938 0 0,-9 2-1587 0 0,1 0 0 0 0,0 0 0 0 0,0 1 1 0 0,0-1-1 0 0,0 1 0 0 0,0 0 0 0 0,1 0 0 0 0,-1 1 0 0 0,0 0 0 0 0,3-1-542 0 0,14-1 796 0 0,20-2-796 0 0,9 1 596 0 0,-3 0-468 0 0,0 1 0 0 0,41 5-128 0 0,-57 1-108 0 0,-30-3-461 0 0,3 0-979 0 0,-3 0-4149 0 0,-2 0-516 0 0</inkml:trace>
  <inkml:trace contextRef="#ctx0" brushRef="#br0" timeOffset="-14416.029">5943 1706 14832 0 0,'0'0'332'0'0,"-1"-5"817"0"0,-4 2-1021 0 0,2-2 4 0 0,3 5 476 0 0,0 0 208 0 0,0 0 42 0 0,0 0-58 0 0,0 0-266 0 0,-4 39 1676 0 0,1 65-1010 0 0,3-91-1191 0 0,0 1 0 0 0,1-1 0 0 0,1 0-1 0 0,0 1 1 0 0,1-1 0 0 0,0 0 0 0 0,1 0 0 0 0,0 0-1 0 0,1-1 1 0 0,2 3-9 0 0,-6-13-67 0 0,0 0-1 0 0,1 1 0 0 0,-1-1 0 0 0,1 0 0 0 0,0 0 1 0 0,0 0-1 0 0,0 0 0 0 0,0 0 0 0 0,0-1 1 0 0,0 1-1 0 0,0 0 0 0 0,0-1 0 0 0,1 0 1 0 0,-1 1-1 0 0,0-1 0 0 0,1 0 0 0 0,-1 0 1 0 0,1-1-1 0 0,0 1 68 0 0,-1-1-509 0 0,1 1 0 0 0,-1-1 0 0 0,1 0 0 0 0,-1 0 0 0 0,1 0 0 0 0,-1-1 0 0 0,1 1 0 0 0,-1-1 0 0 0,0 1 0 0 0,1-1 0 0 0,-1 0 0 0 0,0 0 1 0 0,2-1 508 0 0,9-5-6136 0 0</inkml:trace>
  <inkml:trace contextRef="#ctx0" brushRef="#br0" timeOffset="-11572.973">7608 1592 3224 0 0,'-6'-17'7372'0'0,"-15"-11"-1209"0"0,-1 22-3628 0 0,15 7-2262 0 0,0 0 0 0 0,0 0 0 0 0,1 0 0 0 0,-1 1-1 0 0,0 0 1 0 0,1 0 0 0 0,-1 1 0 0 0,1-1 0 0 0,0 1 0 0 0,0 1 0 0 0,0-1 0 0 0,-3 3-273 0 0,-4 4 101 0 0,1 0 1 0 0,-1 1 0 0 0,2 0-1 0 0,-10 11-101 0 0,15-15 6 0 0,1-1 0 0 0,0 1 0 0 0,0 1 0 0 0,0-1-1 0 0,1 0 1 0 0,0 1 0 0 0,1 0 0 0 0,0 0 0 0 0,0 0-1 0 0,0 1 1 0 0,1 1-6 0 0,-2 9 0 0 0,3-14 0 0 0,-1 0 0 0 0,1 1 0 0 0,1-1 0 0 0,-1 0 0 0 0,1 1 0 0 0,0-1 0 0 0,0 0 0 0 0,0 1 0 0 0,1-1 0 0 0,0 0 0 0 0,0 1 0 0 0,1 3 0 0 0,0-3 23 0 0,0-1-1 0 0,0 1 0 0 0,0-1 0 0 0,1 1 0 0 0,0-1 1 0 0,0 0-1 0 0,0 0 0 0 0,1 0 0 0 0,-1 0 1 0 0,1-1-1 0 0,0 1 0 0 0,1-1 0 0 0,-1 0 0 0 0,1-1 1 0 0,0 1-1 0 0,0-1 0 0 0,0 1 0 0 0,2-1-22 0 0,-2-1 9 0 0,0 0-1 0 0,0 0 0 0 0,0-1 1 0 0,0 0-1 0 0,1 0 1 0 0,-1 0-1 0 0,0-1 0 0 0,1 0 1 0 0,-1 0-1 0 0,0 0 1 0 0,1-1-1 0 0,-1 0 0 0 0,0 0 1 0 0,0 0-1 0 0,0 0 1 0 0,1-1-1 0 0,-1 0 0 0 0,-1 0 1 0 0,1 0-1 0 0,0-1 1 0 0,0 0-1 0 0,-1 1 0 0 0,0-2 1 0 0,1 1-1 0 0,-1 0 1 0 0,-1-1-1 0 0,1 0 0 0 0,0 0 1 0 0,-1 0-1 0 0,0 0-8 0 0,4-6 100 0 0,0 0-1 0 0,-1-1 0 0 0,-1 0 1 0 0,0 0-1 0 0,0 0 0 0 0,2-10-99 0 0,-2 0-41 0 0,0 0 0 0 0,-2 0-1 0 0,1-10 42 0 0,0-12-580 0 0,-2-16 580 0 0,-2 60 0 0 0,0 33 160 0 0,1 0 0 0 0,2 0 0 0 0,2 3-160 0 0,1 3-121 0 0,-4-24 1 0 0,1-1 1 0 0,0 0-1 0 0,4 11 120 0 0,0 0-1690 0 0,-7-21 1058 0 0,1 0 1 0 0,0 0 0 0 0,0-1 0 0 0,1 1 0 0 0,-1-1-1 0 0,1 1 1 0 0,1 0 631 0 0,-2-4-2594 0 0</inkml:trace>
  <inkml:trace contextRef="#ctx0" brushRef="#br0" timeOffset="-11080.033">7816 1871 5528 0 0,'0'0'249'0'0,"0"0"-1"0"0,0 0 212 0 0,0 7 4037 0 0,-6 14 1175 0 0,-1-2-3594 0 0,-7 21-579 0 0,4 15-344 0 0,10-49-1143 0 0,-1 0 0 0 0,1-1-1 0 0,0 1 1 0 0,1 0 0 0 0,-1 0-1 0 0,1-1 1 0 0,0 1-1 0 0,2 4-11 0 0,-3-9 23 0 0,0 0 0 0 0,1 0 0 0 0,-1 0-1 0 0,0 0 1 0 0,1 0 0 0 0,-1 0 0 0 0,1-1 0 0 0,0 1-1 0 0,-1 0 1 0 0,1 0 0 0 0,0 0 0 0 0,-1-1 0 0 0,1 1-1 0 0,0 0 1 0 0,0 0 0 0 0,0-1 0 0 0,0 1-1 0 0,0-1 1 0 0,0 1 0 0 0,-1-1 0 0 0,1 1 0 0 0,0-1-1 0 0,0 0 1 0 0,1 1-23 0 0,0-1-14 0 0,0 0 0 0 0,0 0 1 0 0,0 0-1 0 0,0 0 0 0 0,0-1 0 0 0,0 1 0 0 0,0-1 0 0 0,0 1 1 0 0,0-1-1 0 0,0 1 0 0 0,0-1 0 0 0,1-1 14 0 0,3-1-45 0 0,0-1 0 0 0,0 0-1 0 0,-1 0 1 0 0,1 0 0 0 0,-1-1 0 0 0,0 1-1 0 0,2-5 46 0 0,11-13 0 0 0,-1-1 0 0 0,6-12 0 0 0,-17 28 2 0 0,6-13-88 0 0,-12 19 18 0 0,0 1 4 0 0,1 1 59 0 0,0-1 0 0 0,0 1-1 0 0,-1-1 1 0 0,1 1-1 0 0,0 0 1 0 0,-1-1-1 0 0,1 1 1 0 0,-1 0 0 0 0,1-1-1 0 0,-1 1 1 0 0,1 0-1 0 0,-1 0 1 0 0,1 0 0 0 0,-1-1-1 0 0,0 1 1 0 0,1 0-1 0 0,-1 1 6 0 0,6 15-21 0 0,-6-16 22 0 0,10 42 224 0 0,-7-29-223 0 0,0 0 0 0 0,1 0 0 0 0,1-1-1 0 0,0 1-1 0 0,13 24 60 0 0,-17-37 246 0 0,-1-1 82 0 0,1-1-282 0 0,1 0 1 0 0,-1 0 0 0 0,0 0-1 0 0,0 0 1 0 0,0 0 0 0 0,0 0-1 0 0,0 0 1 0 0,0-1 0 0 0,1 0-107 0 0,1-3 111 0 0,0-1 0 0 0,0 0 1 0 0,0 0-1 0 0,-1 0 1 0 0,0-1-1 0 0,0 1 0 0 0,-1-1 1 0 0,0 1-1 0 0,0-5-111 0 0,1-12 297 0 0,-2 0 0 0 0,-1-5-297 0 0,2-36-134 0 0,5-27-665 0 0,1-14-5131 0 0,-6 94 3898 0 0,-1 3-14 0 0</inkml:trace>
  <inkml:trace contextRef="#ctx0" brushRef="#br0" timeOffset="-10578.548">7773 1317 12672 0 0,'7'-14'1368'0'0,"-5"11"-1141"0"0,0 0 0 0 0,0-1 0 0 0,0 1 0 0 0,1 0 0 0 0,-1 0 1 0 0,1 1-1 0 0,0-1 0 0 0,0 0 0 0 0,0 1 0 0 0,3-2-227 0 0,3-2 822 0 0,-1 1 0 0 0,1 0 0 0 0,8-2-822 0 0,-13 5 172 0 0,1 0-1 0 0,0 1 1 0 0,0 0 0 0 0,0 0 0 0 0,0 1 0 0 0,0-1 0 0 0,-1 1-1 0 0,1 0 1 0 0,0 1 0 0 0,0-1 0 0 0,0 1 0 0 0,0 0 0 0 0,0 0-1 0 0,0 0 1 0 0,-1 1 0 0 0,4 0-172 0 0,-7-1 51 0 0,1 0 0 0 0,0 0 0 0 0,0-1 0 0 0,0 1 0 0 0,0 1 0 0 0,-1-1 0 0 0,1 0 0 0 0,-1 0 0 0 0,1 0 0 0 0,-1 1 0 0 0,1-1 0 0 0,-1 1 0 0 0,0-1 0 0 0,1 1 0 0 0,-1 0-1 0 0,0-1 1 0 0,0 1 0 0 0,0 0 0 0 0,-1 0 0 0 0,1 0 0 0 0,0 0 0 0 0,-1 0 0 0 0,1 0 0 0 0,-1-1 0 0 0,1 1 0 0 0,-1 0 0 0 0,0 1-51 0 0,0 1 16 0 0,0 0-1 0 0,0-1 1 0 0,-1 1 0 0 0,1-1-1 0 0,-1 1 1 0 0,0-1-1 0 0,0 1 1 0 0,0-1 0 0 0,-1 0-1 0 0,1 1 1 0 0,-1-1-1 0 0,1 0 1 0 0,-1 0 0 0 0,-2 2-16 0 0,-1 1 68 0 0,-1 0-1 0 0,0 0 1 0 0,0-1 0 0 0,0 0 0 0 0,-3 1-68 0 0,3-2 33 0 0,1 0-1 0 0,-1 0 1 0 0,1 1-1 0 0,0 0 0 0 0,1 0 1 0 0,-1 0-1 0 0,-3 6-32 0 0,8-11-1 0 0,-1 1-1 0 0,1 0 0 0 0,-1-1 0 0 0,1 1 1 0 0,0 0-1 0 0,-1 0 0 0 0,1-1 0 0 0,0 1 1 0 0,0 0-1 0 0,-1 0 0 0 0,1-1 1 0 0,0 1-1 0 0,0 0 0 0 0,0 0 0 0 0,0 0 1 0 0,0 0-1 0 0,0-1 0 0 0,0 1 1 0 0,1 0-1 0 0,-1 0 0 0 0,0 0 0 0 0,0-1 1 0 0,1 1-1 0 0,-1 0 0 0 0,0 0 0 0 0,1-1 1 0 0,-1 1-1 0 0,1 0 0 0 0,-1-1 1 0 0,1 1-1 0 0,-1 0 0 0 0,1-1 0 0 0,-1 1 1 0 0,1-1-1 0 0,0 1 0 0 0,-1-1 0 0 0,2 1 2 0 0,0 1 0 0 0,1 0 0 0 0,0-1-1 0 0,0 0 1 0 0,1 1-1 0 0,-1-1 1 0 0,0 0 0 0 0,2 0 0 0 0,14 2 52 0 0,1-1 0 0 0,-1 0 1 0 0,1-2-1 0 0,0 0 1 0 0,13-2-53 0 0,27-1-288 0 0,20 1-2038 0 0,-79 2-2925 0 0,-1 0-1639 0 0</inkml:trace>
  <inkml:trace contextRef="#ctx0" brushRef="#br1" timeOffset="87090.099">8329 2385 4608 0 0,'0'0'208'0'0,"-12"-5"1345"0"0,9 4-638 0 0,0 0 0 0 0,0-1 0 0 0,0 1-1 0 0,0 0 1 0 0,0 0 0 0 0,0 1 0 0 0,0-1 0 0 0,-3 0-915 0 0,5 1 512 0 0,1 0 0 0 0,0 0-32 0 0,0 0-136 0 0,0 0-66 0 0,0 0-12 0 0,0 0-4 0 0,-4 37 827 0 0,3-30-958 0 0,0 0 0 0 0,0 0-1 0 0,1 0 1 0 0,0 1 0 0 0,0-1-1 0 0,1 1-130 0 0,-1 42 592 0 0,0-45-516 0 0,0 0 0 0 0,-1 1 1 0 0,1-1-1 0 0,-1 0 0 0 0,0 3-76 0 0,-3 20 367 0 0,4-27-357 0 0,0 10 85 0 0,0 0 0 0 0,1 0-1 0 0,0 0 1 0 0,1 0 0 0 0,0 1-95 0 0,-2-10 19 0 0,0 0-1 0 0,1 0 0 0 0,-1 0 1 0 0,0 0-1 0 0,-1 0 0 0 0,1 0 0 0 0,0 0 1 0 0,0 0-1 0 0,-1 0 0 0 0,0 0 1 0 0,0 1-19 0 0,-2 16 182 0 0,2-17-161 0 0,1 0 0 0 0,-1 0 0 0 0,1 0 0 0 0,-1 0 0 0 0,0 0 0 0 0,0 0 0 0 0,0 0 0 0 0,0 0 0 0 0,0 0 0 0 0,0-1 0 0 0,0 1-1 0 0,-1 0-20 0 0,1 0 30 0 0,-1 0 0 0 0,1 0 0 0 0,0 0 0 0 0,0 0 0 0 0,0 0 0 0 0,0 1 0 0 0,0-1-1 0 0,0 0 1 0 0,0 2-30 0 0,0 0 47 0 0,-1 0-1 0 0,1-1 0 0 0,0 1 1 0 0,-1-1-1 0 0,0 0 0 0 0,0 1 0 0 0,0-1 1 0 0,0 0-1 0 0,-2 1-46 0 0,-3 6 107 0 0,2-5-105 0 0,0 1-1 0 0,0-1 1 0 0,-1 0-1 0 0,1-1 1 0 0,-1 1-1 0 0,0-1 1 0 0,-1 0-1 0 0,-3 1-1 0 0,-4 0 25 0 0,0-1 0 0 0,0 0-1 0 0,-1-1 1 0 0,0 0 0 0 0,-12 0-25 0 0,13-1 190 0 0,-50 1-412 0 0,38-3 158 0 0,-59 2 651 0 0,65-1-747 0 0,1-1-1 0 0,-2-1 161 0 0,-35 0 538 0 0,-113 6-1271 0 0,49 0 962 0 0,84-4-499 0 0,-22 5 270 0 0,21-2 22 0 0,-22-1-22 0 0,-146 8 1960 0 0,-117-22-1954 0 0,162 6-797 0 0,40-2 1674 0 0,84 4-965 0 0,-24-2 82 0 0,10 0 0 0 0,-14 2 0 0 0,-48-2 0 0 0,67 5-102 0 0,-42-1 329 0 0,75 2-532 0 0,-1 0 0 0 0,1 1 0 0 0,0 0 0 0 0,0 1 0 0 0,-9 3 305 0 0,-40 13 1219 0 0,45-14-1069 0 0,6-3-145 0 0,1 1 0 0 0,-1 1 0 0 0,-7 4-5 0 0,4-2 0 0 0,1 2 0 0 0,0-1 0 0 0,0 1 0 0 0,0 1 0 0 0,1 0 0 0 0,1 1 0 0 0,-6 6 0 0 0,9-8 0 0 0,-13 18 0 0 0,18-23 0 0 0,9-2 0 0 0,-4-2 0 0 0,-1 0 0 0 0,1 0 0 0 0,0 0 0 0 0,-1-1 0 0 0,1 1 0 0 0,-1-1 0 0 0,1 0 0 0 0,1-1 0 0 0,-3 1 0 0 0,0 1 0 0 0,0 0 0 0 0,0 0 0 0 0,0-1 0 0 0,0 1 0 0 0,-1-1 0 0 0,1 1 0 0 0,-1-1 0 0 0,1 1 0 0 0,0-1 0 0 0,5-12 0 0 0,-5 13 0 0 0,0-1 0 0 0,0 0 0 0 0,-1 0 0 0 0,1 0 0 0 0,-1 1 0 0 0,1-1 0 0 0,-1 0 0 0 0,0 0 0 0 0,1 0 0 0 0,-1 0 0 0 0,0 0 0 0 0,0 0 0 0 0,0 0 0 0 0,-1 0 0 0 0,1 0 0 0 0,0 0 0 0 0,-8-31 0 0 0,6 28 0 0 0,0 0 0 0 0,-1 1 0 0 0,1-1 0 0 0,-1 0 0 0 0,0 1 0 0 0,0 0 0 0 0,-1 0 0 0 0,1 0 0 0 0,-1 0 0 0 0,0 0 0 0 0,0 1 0 0 0,0-1 0 0 0,0 1 0 0 0,-1 0 0 0 0,-4-1 0 0 0,-7-5 0 0 0,-1 2 0 0 0,-1 0 0 0 0,-16-3 0 0 0,19 5 0 0 0,-19-4 0 0 0,-1 2 0 0 0,0 2 0 0 0,-35-2 0 0 0,48 5 0 0 0,3 2 0 0 0,1 0 0 0 0,-1 2 0 0 0,1 0 0 0 0,-18 5 0 0 0,8-2 0 0 0,-20 6 0 0 0,32-7 0 0 0,-1 0 0 0 0,1-2 0 0 0,-5 1 0 0 0,-70 8 0 0 0,-17 0 0 0 0,-14-6 0 0 0,78-3 0 0 0,-29 2 0 0 0,-74 8 0 0 0,79-8 0 0 0,63-3 0 0 0,-170 15 0 0 0,134-12 0 0 0,-13-2 0 0 0,10 0 0 0 0,-1 1 0 0 0,-152 9 0 0 0,99-8 0 0 0,-257 4 0 0 0,289-9 0 0 0,-7-3 0 0 0,35 0 0 0 0,-1-2 0 0 0,-36-10 0 0 0,57 11 0 0 0,1 0 0 0 0,0-2 0 0 0,0 0 0 0 0,1-1 0 0 0,0 0 0 0 0,0-2 0 0 0,-6-4 0 0 0,-63-55 62 0 0,83 67-52 0 0,-1-1 63 0 0,-6-4 403 0 0,1-1 0 0 0,1 0-1 0 0,-1 0 1 0 0,-1-4-476 0 0,2-1-64 0 0,7 13-273 0 0,0 0-138 0 0,0 0-33 0 0,0 0-208 0 0,1 0-857 0 0,21 4-2411 0 0,-11-6 1938 0 0</inkml:trace>
  <inkml:trace contextRef="#ctx0" brushRef="#br1" timeOffset="88134.713">2710 3173 11976 0 0,'0'-2'207'0'0,"0"1"1"0"0,0-1 0 0 0,-1 1-1 0 0,1-1 1 0 0,0 1 0 0 0,-1-1-1 0 0,1 1 1 0 0,-1 0 0 0 0,0-1-1 0 0,1 1 1 0 0,-1 0 0 0 0,0-1-1 0 0,0 1 1 0 0,0 0 0 0 0,0 0-1 0 0,0 0 1 0 0,0 0 0 0 0,0 0-1 0 0,-1 0 1 0 0,1 0-208 0 0,0 1 885 0 0,1 15 332 0 0,1-3-633 0 0,-3 3-252 0 0,2 0-1 0 0,0 13-331 0 0,0-14-18 0 0,0 1-1 0 0,-1-1 1 0 0,-1 3 18 0 0,-8 59 1440 0 0,-2-2-832 0 0,2-29-608 0 0,6-26 0 0 0,0-1 0 0 0,-4 8 0 0 0,6-20 76 0 0,1-3 136 0 0,0 0 0 0 0,1 0 0 0 0,-1 0 0 0 0,1 0 0 0 0,0 0 0 0 0,0 0 0 0 0,0 0 0 0 0,0 0 0 0 0,0 3-212 0 0,2-1-116 0 0,-2-5-5636 0 0,0 0-731 0 0</inkml:trace>
  <inkml:trace contextRef="#ctx0" brushRef="#br1" timeOffset="88674.584">2566 3219 10136 0 0,'0'-5'490'0'0,"-1"3"-378"0"0,-4-29 309 0 0,5 29-321 0 0,0-1 1 0 0,0 1 0 0 0,0 0 0 0 0,0 0 0 0 0,1 0 0 0 0,-1 0 0 0 0,1 0 0 0 0,-1 0-1 0 0,1 1 1 0 0,0-1 0 0 0,0 0 0 0 0,0 0 0 0 0,0 0 0 0 0,0 0 0 0 0,0 0-101 0 0,1-1 206 0 0,0 1 0 0 0,0-1 1 0 0,0 1-1 0 0,1-1 0 0 0,-1 1 0 0 0,0 0 1 0 0,1 0-1 0 0,0 0 0 0 0,-1 0 1 0 0,1 0-1 0 0,0 1 0 0 0,0-1 0 0 0,0 1 1 0 0,0 0-1 0 0,0-1 0 0 0,0 2 1 0 0,0-1-1 0 0,1 0 0 0 0,-1 1 1 0 0,0-1-1 0 0,0 1 0 0 0,2 0-206 0 0,9 0 8 0 0,1 1-1 0 0,-1 1 1 0 0,0 0 0 0 0,0 1-1 0 0,0 1 1 0 0,-1 0 0 0 0,2 1-8 0 0,-6-2 141 0 0,-1 1 0 0 0,0 0 0 0 0,0 0 0 0 0,0 0 0 0 0,-1 1 0 0 0,1 0 0 0 0,-1 1 0 0 0,0 0 0 0 0,-1 0 0 0 0,1 0 0 0 0,4 7-141 0 0,-10-12 31 0 0,0 1-1 0 0,0 0 0 0 0,0-1 0 0 0,0 1 0 0 0,0 0 0 0 0,0 0 0 0 0,0-1 0 0 0,-1 1 0 0 0,1 0 0 0 0,-1 0 0 0 0,1 0 1 0 0,-1 0-1 0 0,0 0 0 0 0,1 0 0 0 0,-1 0 0 0 0,0 0 0 0 0,-1-1 0 0 0,1 1 0 0 0,0 2-30 0 0,-1-2 7 0 0,0 0 0 0 0,0 1 0 0 0,0-1 0 0 0,0 0 0 0 0,0 0 0 0 0,-1 1-1 0 0,1-1 1 0 0,-1 0 0 0 0,0 0 0 0 0,1-1 0 0 0,-1 1 0 0 0,0 0 0 0 0,-1 0-7 0 0,-5 4-9 0 0,-1 0 0 0 0,0-1 0 0 0,0 0 0 0 0,0-1 0 0 0,0 0 0 0 0,-9 2 9 0 0,9-2 0 0 0,0-1 0 0 0,0-1 0 0 0,-1 0 0 0 0,1 0 0 0 0,0-1 0 0 0,-1 0 0 0 0,1-1 0 0 0,-1 1 0 0 0,1-2 0 0 0,-2 0 0 0 0,6 1-64 0 0,22-13-1698 0 0,-12 11 1747 0 0,1 1 0 0 0,-1-1 0 0 0,0 1 0 0 0,1 0 0 0 0,-1 1 0 0 0,1-1 0 0 0,-1 1 0 0 0,1 0 0 0 0,-1 1 0 0 0,1-1 0 0 0,-1 1 0 0 0,1 0 15 0 0,11 3 5 0 0,-1 0 0 0 0,1 1-1 0 0,2 2-4 0 0,-12-4 50 0 0,-1 0 0 0 0,-1 0 0 0 0,1 0 0 0 0,0 0 0 0 0,-1 1 0 0 0,1 0 0 0 0,-1 0 0 0 0,0 1 0 0 0,-1-1 0 0 0,1 1 0 0 0,-1 0-50 0 0,-2-3 50 0 0,-1 0 1 0 0,1 0-1 0 0,-1 0 1 0 0,1 0-1 0 0,-1 1 1 0 0,0-1-1 0 0,0 0 1 0 0,0 0-1 0 0,0 1 1 0 0,-1-1-1 0 0,1 1 1 0 0,-1-1-1 0 0,1 1 1 0 0,-1-1-1 0 0,0 1 1 0 0,0-1-1 0 0,0 1 1 0 0,0-1-1 0 0,0 1 1 0 0,-1-1-1 0 0,1 1 1 0 0,-1-1-1 0 0,1 1 0 0 0,-1-1 1 0 0,0 0-1 0 0,0 1 1 0 0,0-1-1 0 0,-1 0 1 0 0,1 0-1 0 0,0 0-50 0 0,-4 5 236 0 0,0-1-1 0 0,-1 0 0 0 0,1-1 0 0 0,-1 1 0 0 0,0-1 0 0 0,-1 0 0 0 0,1-1 0 0 0,-3 2-235 0 0,-7 3 32 0 0,-1 0 0 0 0,0-1-1 0 0,-1 0-31 0 0,5-4 0 0 0,1-1 0 0 0,-12 3 0 0 0,-3 0 0 0 0,20-5 0 0 0,0 1 0 0 0,0-2 0 0 0,0 1 0 0 0,0-1 0 0 0,0 0 0 0 0,0 0 0 0 0,0-1 0 0 0,0 0 0 0 0,0 0 0 0 0,1 0 0 0 0,-1-1 0 0 0,0 0 0 0 0,-2-2 0 0 0,8 4-46 0 0,1 0 0 0 0,0 0 0 0 0,-1 0 0 0 0,1 0 0 0 0,-1 0 0 0 0,1-1 0 0 0,-1 1 0 0 0,1 0 0 0 0,-1 0 0 0 0,1-1 0 0 0,0 1 0 0 0,-1 0 0 0 0,1 0 0 0 0,0-1 0 0 0,-1 1 0 0 0,1 0 0 0 0,0-1 0 0 0,-1 1 0 0 0,1-1 0 0 0,0 1 0 0 0,0 0 0 0 0,-1-1 0 0 0,1 1 0 0 0,0-1 0 0 0,0 1 0 0 0,0-1 0 0 0,-1 1 0 0 0,1 0 0 0 0,0-1 0 0 0,0 1 0 0 0,0-1 0 0 0,0 1 0 0 0,0-1 0 0 0,0 1 0 0 0,0-1 0 0 0,0 1 0 0 0,0-1 0 0 0,0 1 0 0 0,1-1 46 0 0,7-12-5117 0 0,-7 13 3981 0 0,6-8-4664 0 0</inkml:trace>
  <inkml:trace contextRef="#ctx0" brushRef="#br1" timeOffset="89137.026">2964 3320 13824 0 0,'0'0'314'0'0,"0"0"46"0"0,0 0 22 0 0,0 0-50 0 0,-15 9-208 0 0,8-4 116 0 0,1 0 0 0 0,1 0 1 0 0,-1 1-1 0 0,1 0 1 0 0,0 0-1 0 0,0 0 1 0 0,0 0-1 0 0,1 1 1 0 0,0 0-1 0 0,1 0 1 0 0,-1 0-1 0 0,1 0 1 0 0,0 0-1 0 0,1 1 0 0 0,0 0 1 0 0,0-1-1 0 0,1 2-240 0 0,0-4 137 0 0,1 1-1 0 0,-1-1 1 0 0,1 0 0 0 0,1 0-1 0 0,-1 1 1 0 0,1-1-1 0 0,0 0 1 0 0,0 0-1 0 0,0 0 1 0 0,1 0-1 0 0,0 0 1 0 0,0 0-1 0 0,0 0 1 0 0,1-1-1 0 0,0 2-136 0 0,-3-5 0 0 0,1 1 0 0 0,0-1 0 0 0,-1 0 0 0 0,1 0 0 0 0,0 0 0 0 0,0 0 0 0 0,-1 0 0 0 0,1 0 0 0 0,0-1 0 0 0,0 1 0 0 0,0 0 0 0 0,0 0 0 0 0,0-1 0 0 0,0 1 0 0 0,1 0 0 0 0,-1-1 0 0 0,0 1 0 0 0,0-1 0 0 0,0 1 0 0 0,0-1 0 0 0,1 0 0 0 0,0 0 0 0 0,1 1 0 0 0,-1-1 0 0 0,0 0 0 0 0,0-1 0 0 0,0 1 0 0 0,1 0 0 0 0,-1-1 0 0 0,0 1 0 0 0,0-1 0 0 0,0 0 0 0 0,2 0 0 0 0,1-1 0 0 0,-1-1 0 0 0,1 1 0 0 0,-1-1 0 0 0,1 0 0 0 0,-1 0 0 0 0,0-1 0 0 0,0 1 0 0 0,0-1 0 0 0,2-3 0 0 0,-3 3 2 0 0,-1 0 0 0 0,0 0 1 0 0,0 0-1 0 0,-1 0 0 0 0,1 0 0 0 0,-1-1 0 0 0,0 1 0 0 0,0 0 0 0 0,0-1 0 0 0,0 1 0 0 0,-1-1 0 0 0,0 1 0 0 0,0-1 0 0 0,0 1-2 0 0,-1-12-519 0 0,-1 0-1 0 0,-1 0 0 0 0,0-2 520 0 0,1 11-446 0 0,1 6 431 0 0,-1 5 13 0 0,1 7 3 0 0,8 27 818 0 0,2-1 0 0 0,4 6-819 0 0,-9-29 354 0 0,-2-8-387 0 0,0 0-1 0 0,1 0 1 0 0,-1 0-1 0 0,1 0 1 0 0,1-1-1 0 0,1 4 34 0 0,-5-9-205 0 0,1 1 0 0 0,-1-1 0 0 0,0 0 0 0 0,0 0-1 0 0,0 1 1 0 0,1-1 0 0 0,-1 0 0 0 0,0 0 0 0 0,0 0 0 0 0,1 1 0 0 0,-1-1 0 0 0,0 0 0 0 0,1 0 0 0 0,-1 0-1 0 0,0 0 1 0 0,0 0 0 0 0,1 0 0 0 0,-1 0 0 0 0,0 1 0 0 0,1-1 0 0 0,-1 0 0 0 0,0 0 0 0 0,1 0-1 0 0,-1 0 207 0 0,5-3-6141 0 0</inkml:trace>
  <inkml:trace contextRef="#ctx0" brushRef="#br1" timeOffset="89521.638">3246 3332 15664 0 0,'0'0'356'0'0,"0"0"49"0"0,0 0 21 0 0,-15 8 106 0 0,-2 4 141 0 0,2 2 0 0 0,-1 0-1 0 0,2 1 1 0 0,0 0 0 0 0,0 1-1 0 0,0 3-672 0 0,12-17 36 0 0,0 1-34 0 0,0-1-1 0 0,1 0 1 0 0,-1 1-1 0 0,0-1 1 0 0,1 1-1 0 0,0 0 1 0 0,0-1-1 0 0,-1 1 0 0 0,2 0 1 0 0,-1 0-1 0 0,0 0 1 0 0,0 1-2 0 0,1-2 0 0 0,0-1 0 0 0,0 0 0 0 0,1 1 0 0 0,-1-1-1 0 0,0 1 1 0 0,0-1 0 0 0,1 0 0 0 0,-1 1 0 0 0,1-1 0 0 0,-1 0 0 0 0,1 0 0 0 0,0 1 0 0 0,0-1 0 0 0,-1 0 0 0 0,1 0 0 0 0,0 0 0 0 0,0 0 0 0 0,0 0 0 0 0,0 0 0 0 0,0 0 0 0 0,0 0 0 0 0,0 0-1 0 0,1-1 1 0 0,-1 1 0 0 0,0 0 0 0 0,1 0 0 0 0,2 1 151 0 0,1 0-1 0 0,0 0 1 0 0,-1-1-1 0 0,1 1 1 0 0,0-1-1 0 0,0 0 1 0 0,0 0-1 0 0,0-1 1 0 0,0 1-1 0 0,2-1-150 0 0,12-1 343 0 0,0 0 0 0 0,3-1-343 0 0,10-2-143 0 0,-23 3-24 0 0,-1 0 0 0 0,0-1-1 0 0,0-1 1 0 0,0 1 0 0 0,0-1-1 0 0,0 0 1 0 0,0-1 0 0 0,-1 0-1 0 0,0 0 1 0 0,0-1 0 0 0,0 0-1 0 0,5-4 168 0 0,-6 4-768 0 0,0-1 0 0 0,-1 1 0 0 0,0-1 0 0 0,0 0 0 0 0,0 0-1 0 0,-1 0 1 0 0,0-1 0 0 0,4-6 768 0 0,-5 7-1033 0 0,-1-1-1 0 0,0 0 1 0 0,0 0-1 0 0,1-3 1034 0 0,-1 0-874 0 0,5-19-1684 0 0</inkml:trace>
  <inkml:trace contextRef="#ctx0" brushRef="#br1" timeOffset="89890.131">3415 3157 11976 0 0,'0'0'546'0'0,"0"0"-10"0"0,0 0-270 0 0,0 0 131 0 0,4 8 602 0 0,0 7-375 0 0,0 0 1 0 0,0 0 0 0 0,-2 1 0 0 0,0-1-1 0 0,0 1 1 0 0,-2 0 0 0 0,0 1-625 0 0,-1 11 590 0 0,-1-2 0 0 0,-2 1 0 0 0,-4 18-590 0 0,3-21 496 0 0,-3 12-384 0 0,-1 0-112 0 0,7-26 0 0 0,-1 1 0 0 0,0-1 0 0 0,0-1 0 0 0,-4 7 0 0 0,-2 3 72 0 0,8-18 299 0 0,1-1 117 0 0,-2-11 438 0 0,2 11-973 0 0,-1-1 1 0 0,1 0 0 0 0,0 0 0 0 0,0 0-1 0 0,-1 0 1 0 0,1 0 0 0 0,0 0 0 0 0,0 0-1 0 0,0 0 1 0 0,0 0 0 0 0,0 0 0 0 0,0 0-1 0 0,0 0 1 0 0,1 0 0 0 0,-1 0 46 0 0,5-21-374 0 0,2 1 1 0 0,0-1-1 0 0,1 1 0 0 0,1 1 1 0 0,1-1-1 0 0,1 2 0 0 0,1 0 1 0 0,5-6 373 0 0,-5 8-125 0 0,19-22 78 0 0,-28 36 48 0 0,1-1-1 0 0,-1 1 1 0 0,1 0 0 0 0,0 1-1 0 0,0-1 1 0 0,-1 0 0 0 0,2 1 0 0 0,-1 0-1 0 0,2-1 0 0 0,8-3 0 0 0,-9 4 0 0 0,-1 0 0 0 0,0 0 0 0 0,1 1 0 0 0,0-1 0 0 0,1 1 0 0 0,-5 1 0 0 0,-1-1 0 0 0,1 1 0 0 0,-1 0 0 0 0,1 0 0 0 0,-1 0 0 0 0,1-1 0 0 0,0 1 0 0 0,-1 0 0 0 0,1 0 0 0 0,-1 0 0 0 0,1 0 0 0 0,-1 0 0 0 0,1 0 0 0 0,-1 0 0 0 0,1 0 0 0 0,-1 0 0 0 0,1 1 0 0 0,0-1 0 0 0,-1 0 0 0 0,1 0 0 0 0,-1 0 0 0 0,1 0 0 0 0,-1 1 0 0 0,1-1 0 0 0,1 1 0 0 0,-2 0 0 0 0,1-1 0 0 0,0 0 0 0 0,-1 1 0 0 0,1-1 0 0 0,0 0 0 0 0,-1 1 0 0 0,1-1 0 0 0,0 1 0 0 0,-1-1 0 0 0,1 1 0 0 0,-1 0 0 0 0,1-1 0 0 0,-1 1 0 0 0,1-1 0 0 0,-1 1 0 0 0,0 0 0 0 0,1 0 0 0 0,-1-1 0 0 0,0 1 0 0 0,1 0 0 0 0,-1-1 0 0 0,0 1 0 0 0,0 0 0 0 0,0 0 0 0 0,0 0 0 0 0,1-1 0 0 0,-1 1 0 0 0,0 0 0 0 0,0 0 0 0 0,-1-1 0 0 0,1 1 0 0 0,1 3 0 0 0,-1-2 74 0 0,0 0 0 0 0,0 1-1 0 0,0-1 1 0 0,0 0-1 0 0,0 0 1 0 0,0 1-1 0 0,-1-1 1 0 0,1 0 0 0 0,-1 0-1 0 0,0 0 1 0 0,1 1-1 0 0,-1-1 1 0 0,-1 0-74 0 0,-15 28 1021 0 0,6-14-1007 0 0,3-6-14 0 0,1 0 0 0 0,-1-1 0 0 0,-1 0 0 0 0,0 0 0 0 0,0-1 0 0 0,-1 0 0 0 0,9-7 0 0 0,-18 10 0 0 0,18-8 0 0 0,6-2 0 0 0,7 0 0 0 0,35-5-376 0 0,38 2 376 0 0,-59 3-2654 0 0,-1 1 1 0 0,12 4 2653 0 0,0-3-3572 0 0,-32-3 3122 0 0,15 0-1596 0 0</inkml:trace>
  <inkml:trace contextRef="#ctx0" brushRef="#br1" timeOffset="90394.28">4048 3260 13824 0 0,'0'0'629'0'0,"-17"-4"311"0"0,7 4-652 0 0,0 0 0 0 0,0 2 0 0 0,0-1 0 0 0,0 1-1 0 0,0 1 1 0 0,1-1 0 0 0,-1 2 0 0 0,1-1 0 0 0,0 1 0 0 0,0 1 0 0 0,0 0 0 0 0,0 0 0 0 0,1 1 0 0 0,0-1 0 0 0,0 2 0 0 0,0-1 0 0 0,1 1-1 0 0,0 1 1 0 0,-3 4-288 0 0,1-3 87 0 0,1 1 0 0 0,0 1 0 0 0,1 0 0 0 0,0 0 0 0 0,0 0-1 0 0,1 0 1 0 0,1 2-87 0 0,2-7 0 0 0,0 2 0 0 0,1-1 0 0 0,0 0 0 0 0,-1 5 0 0 0,3-10 0 0 0,-1-1 0 0 0,1 1 0 0 0,0 0 0 0 0,0 0 0 0 0,0-1 0 0 0,0 1 0 0 0,1 0 0 0 0,-1-1 0 0 0,0 1 0 0 0,1 0 0 0 0,-1-1 0 0 0,1 1 0 0 0,-1-1 0 0 0,1 1 0 0 0,0-1 0 0 0,-1 1 0 0 0,1-1 0 0 0,0 1 0 0 0,0-1 0 0 0,0 0 0 0 0,0 1 0 0 0,1 0 0 0 0,0-1 68 0 0,-1-1 0 0 0,0 1-1 0 0,1 0 1 0 0,-1 0 0 0 0,0-1-1 0 0,1 1 1 0 0,-1-1-1 0 0,1 1 1 0 0,-1-1 0 0 0,1 0-1 0 0,-1 1 1 0 0,1-1 0 0 0,-1 0-1 0 0,1 0 1 0 0,-1 0 0 0 0,1 0-1 0 0,0 0 1 0 0,-1 0-1 0 0,1-1 1 0 0,-1 1 0 0 0,1-1-1 0 0,-1 1 1 0 0,0-1 0 0 0,1 1-1 0 0,-1-1-67 0 0,4 0 192 0 0,2-2-183 0 0,-1 0 0 0 0,1 0 0 0 0,-1 0 0 0 0,0 0 1 0 0,0-1-1 0 0,-1 0 0 0 0,1-1 0 0 0,-1 1 0 0 0,0-1 0 0 0,1-1-9 0 0,-2 2-174 0 0,1-1 0 0 0,-1 1-1 0 0,1 0 1 0 0,0 1-1 0 0,0-1 1 0 0,0 1 0 0 0,0 0-1 0 0,1 0 1 0 0,-1 1 0 0 0,1 0-1 0 0,5-2 175 0 0,-10 4 0 0 0,-1-1 0 0 0,1 1 0 0 0,-1 0 0 0 0,1 0 0 0 0,-1 0 0 0 0,1 0 0 0 0,-1 0 0 0 0,1 0 0 0 0,-1 0 0 0 0,1 0 0 0 0,-1 0 0 0 0,1 0 0 0 0,-1 0 0 0 0,1 0 0 0 0,-1 0 0 0 0,1 1 0 0 0,-1-1 0 0 0,1 0 0 0 0,-1 0 0 0 0,1 0 0 0 0,-1 1 0 0 0,0-1 0 0 0,1 0 0 0 0,0 1 0 0 0,5 5 0 0 0,-1 1 0 0 0,-1 1 0 0 0,0 0 0 0 0,0 0 0 0 0,-1 1 0 0 0,0-1 0 0 0,0 1 0 0 0,-1-1 0 0 0,0 1 0 0 0,-1 0 0 0 0,0 0 0 0 0,0 0 0 0 0,-1 0 0 0 0,0 0 0 0 0,-1 8 0 0 0,-1 9-12 0 0,2-14 190 0 0,-1 0-1 0 0,-1 1 1 0 0,0-1 0 0 0,0 0-1 0 0,-1 1-177 0 0,-5 11 665 0 0,6-15-609 0 0,0 0 1 0 0,-1 0-1 0 0,0-1 0 0 0,-1 1 1 0 0,0-1-1 0 0,0 0 1 0 0,-1 0-1 0 0,-1 1-56 0 0,2-4 0 0 0,0 0 0 0 0,-1 1 0 0 0,1-1 0 0 0,-1 0 0 0 0,-4 3 0 0 0,8-7 0 0 0,0 0 0 0 0,-1 0 0 0 0,1 0 0 0 0,0 0 0 0 0,0-1 0 0 0,0 1 0 0 0,-1 0 0 0 0,1-1 0 0 0,0 1 0 0 0,-1-1 0 0 0,1 0 0 0 0,0 1 0 0 0,-1-1 0 0 0,1 0 0 0 0,-1 0 0 0 0,1 0 0 0 0,0 0 0 0 0,-1 0 0 0 0,1 0 0 0 0,-1 0 0 0 0,1 0 0 0 0,0-1 0 0 0,-1 1 0 0 0,1 0 0 0 0,-1-1 0 0 0,1 1 0 0 0,-3-3 13 0 0,-1 1-1 0 0,1-1 1 0 0,0 0-1 0 0,0 0 1 0 0,0-1-1 0 0,0 1 1 0 0,1-1-1 0 0,-1 0 1 0 0,1 0 0 0 0,0 0-1 0 0,0 0 1 0 0,1 0-1 0 0,-1-1 1 0 0,1 1-1 0 0,0-1 1 0 0,0 0-1 0 0,0 1 1 0 0,1-1-1 0 0,0 0 1 0 0,0 0-1 0 0,0 0 1 0 0,0 0-1 0 0,1 0 1 0 0,0-5-13 0 0,0-1-413 0 0,0 0 0 0 0,1 0 0 0 0,1 0 0 0 0,0 0 0 0 0,1-2 413 0 0,1-2-2638 0 0,0 1-1 0 0,1-1 1 0 0,4-4 2638 0 0,3-4-5992 0 0</inkml:trace>
  <inkml:trace contextRef="#ctx0" brushRef="#br1" timeOffset="91649.154">4161 3444 11976 0 0,'0'0'266'0'0,"1"5"369"0"0,9 38 114 0 0,-6-31 1312 0 0,-1 1-1 0 0,1 9-2060 0 0,2 7 1659 0 0,-4-24-1570 0 0,-1-4 282 0 0,-1-1 117 0 0,0 0 21 0 0,0 0-66 0 0,-1-1-421 0 0,1-1-1 0 0,-1 1 1 0 0,1-1-1 0 0,-1 1 1 0 0,1-1-1 0 0,0 1 1 0 0,-1-1 0 0 0,1 0-1 0 0,0 1 1 0 0,0-1-1 0 0,0 0-21 0 0,1-15 527 0 0,-1 0-1 0 0,2 0 1 0 0,1 0-1 0 0,2-11-526 0 0,-2 18-16 0 0,0 1 0 0 0,0 0-1 0 0,1-1 1 0 0,0 1 0 0 0,0 1 0 0 0,1-1-1 0 0,0 1 1 0 0,5-7 16 0 0,-4 9 0 0 0,-4 2 0 0 0,1 0 0 0 0,0 1 0 0 0,0-1 0 0 0,1 1 0 0 0,-1 0 0 0 0,1 0 0 0 0,-1 0 0 0 0,1 1 0 0 0,1-2 0 0 0,8-3 0 0 0,-10 5 0 0 0,-1 0 0 0 0,1 0 0 0 0,-1 1 0 0 0,1-1 0 0 0,0 1 0 0 0,0 0 0 0 0,-1-1 0 0 0,1 1 0 0 0,0 1 0 0 0,0-1 0 0 0,0 0 0 0 0,0 1 0 0 0,0 0 0 0 0,1-1 0 0 0,1 1 0 0 0,0 1-43 0 0,-2 0-144 0 0,-1-1 0 0 0,1 1 1 0 0,0-1-1 0 0,-1 1 0 0 0,1 0 1 0 0,-1 0-1 0 0,1 0 0 0 0,-1 0 187 0 0,-1 0-24 0 0,0 0 0 0 0,0 0 0 0 0,0 0 0 0 0,0 0 0 0 0,-1 0 0 0 0,1 0 1 0 0,0 0-1 0 0,0 0 0 0 0,-1 0 0 0 0,1 0 0 0 0,-1 0 0 0 0,1 0 0 0 0,-1 0 0 0 0,1 1 0 0 0,-1-1 0 0 0,0 0 0 0 0,0 0 0 0 0,1 1 0 0 0,-1-1 24 0 0,-1 8 0 0 0,1-1 0 0 0,-1 0 0 0 0,0 0 0 0 0,-1-1 0 0 0,0 1 0 0 0,0 0 0 0 0,-1 0 0 0 0,0-1 0 0 0,0 1 0 0 0,-3 4 0 0 0,-3 4 0 0 0,5-10 0 0 0,1 1 0 0 0,-1-1 0 0 0,1 1 0 0 0,0 0 0 0 0,1 0 0 0 0,-1 0 0 0 0,1 0 0 0 0,1 0 0 0 0,-1 1 0 0 0,2-1 0 0 0,-1 1 0 0 0,2-2 0 0 0,5 5 0 0 0,-3-9 0 0 0,-1-2 0 0 0,2 2 0 0 0,-1 0 0 0 0,0 0 0 0 0,0-1 0 0 0,1 1 0 0 0,-1-1 0 0 0,1 0 0 0 0,-1 0 0 0 0,1 0 0 0 0,-1-1 0 0 0,1 1 0 0 0,-1-1 0 0 0,1 0 0 0 0,0 0 0 0 0,-1 0 0 0 0,2 0 0 0 0,4-1 0 0 0,-1 0 0 0 0,1-1 0 0 0,-1 1 0 0 0,0-2 0 0 0,1 1 0 0 0,0-2 0 0 0,-5 3 0 0 0,-1 0 0 0 0,1-1 0 0 0,-1 0 0 0 0,1 0 0 0 0,-1 0 0 0 0,0 0 0 0 0,0 0 0 0 0,0-1 0 0 0,0 1 0 0 0,0-1 0 0 0,0 0 0 0 0,-1 0 0 0 0,1 0 0 0 0,-1 0 0 0 0,0 0 0 0 0,0-1 0 0 0,0 0 0 0 0,1-4 0 0 0,-2 6 0 0 0,0 1 0 0 0,-1 0 0 0 0,1-1 0 0 0,-1 1 0 0 0,1 0 0 0 0,-1-1 0 0 0,1 1 0 0 0,-1-1 0 0 0,0 1 0 0 0,0-1 0 0 0,0 1 0 0 0,0-1 0 0 0,0 1 0 0 0,0 0 0 0 0,0-1 0 0 0,-1 1 0 0 0,1-1 0 0 0,0 1 0 0 0,-1-1 0 0 0,1 1 0 0 0,-1 0 0 0 0,1-1 0 0 0,-2 0 0 0 0,-3-6 0 0 0,-1-1 0 0 0,0 1 0 0 0,0 1 0 0 0,-8-8 0 0 0,6 6 0 0 0,4 6 0 0 0,1-1 0 0 0,0 0 0 0 0,0 1 0 0 0,1-1 0 0 0,-1 0 0 0 0,1-1 0 0 0,-2-2 0 0 0,4 6 0 0 0,-1 0 0 0 0,1 0 0 0 0,0-1 0 0 0,-1 1 0 0 0,1 0 0 0 0,0-1 0 0 0,0 1 0 0 0,0-1 0 0 0,0 1 0 0 0,0 0 0 0 0,0-1 0 0 0,0 1 0 0 0,0 0 0 0 0,1-1 0 0 0,-1 1 0 0 0,0 0 0 0 0,1 0 0 0 0,-1-1 0 0 0,1 1 0 0 0,0 0 0 0 0,-1 0 0 0 0,1 0 0 0 0,0 0 0 0 0,0-1 0 0 0,0 1 0 0 0,0 0 0 0 0,0 0 0 0 0,0 0 0 0 0,4-2 0 0 0,0 1 0 0 0,0 0 0 0 0,0 0 0 0 0,0 1 0 0 0,0-1 0 0 0,0 1 0 0 0,3 0 0 0 0,-7 0 0 0 0,25-4 0 0 0,0 1 0 0 0,0 0 0 0 0,0 2 0 0 0,0 1 0 0 0,0 1 0 0 0,6 2 0 0 0,1-1 0 0 0,-32-1 0 0 0,0-1 0 0 0,-1 1 0 0 0,1 1 0 0 0,0-1 0 0 0,-1 0 0 0 0,1 0 0 0 0,0 0 0 0 0,-1 0 0 0 0,1 0 0 0 0,0 1 0 0 0,-1-1 0 0 0,1 0 0 0 0,0 1 0 0 0,-1-1 0 0 0,1 0 0 0 0,-1 1 0 0 0,1-1 0 0 0,0 1 0 0 0,-1-1 0 0 0,1 1 0 0 0,-1-1 0 0 0,0 1 0 0 0,1-1 0 0 0,-1 1 0 0 0,1-1 0 0 0,-1 1 0 0 0,0 0 0 0 0,1-1 0 0 0,-1 1 0 0 0,0 0 0 0 0,0-1 0 0 0,1 1 0 0 0,-1 0 0 0 0,0-1 0 0 0,0 1 0 0 0,0 0 0 0 0,0-1 0 0 0,0 1 0 0 0,0 0 0 0 0,0 0 0 0 0,-5 21 0 0 0,5-22 0 0 0,-4 9 0 0 0,0 0 0 0 0,-1 0 0 0 0,0 0 0 0 0,-3 2 0 0 0,-8 16 0 0 0,10-17 0 0 0,0 1 0 0 0,0 0 0 0 0,1 0 0 0 0,0 0 0 0 0,-1 8 0 0 0,5-18 1 0 0,1 0 0 0 0,0 0-1 0 0,0-1 1 0 0,0 1 0 0 0,0 0 0 0 0,0 0-1 0 0,0-1 1 0 0,0 1 0 0 0,0 0-1 0 0,0 0 1 0 0,0 0 0 0 0,0-1 0 0 0,0 1-1 0 0,1 0 1 0 0,-1-1 0 0 0,0 1-1 0 0,0 0 1 0 0,1 0 0 0 0,-1-1-1 0 0,1 1 1 0 0,-1 0 0 0 0,0-1 0 0 0,1 1-1 0 0,0-1 1 0 0,-1 1 0 0 0,1-1-1 0 0,-1 1 1 0 0,1-1 0 0 0,-1 1 0 0 0,1-1-1 0 0,0 1 1 0 0,-1-1 0 0 0,1 0-1 0 0,0 1 1 0 0,0-1-1 0 0,1 1 77 0 0,0-1 1 0 0,-1 1-1 0 0,1-1 1 0 0,0 1-1 0 0,0-1 0 0 0,0 0 1 0 0,0 0-1 0 0,0 0 1 0 0,0 0-1 0 0,0 0 0 0 0,0 0-77 0 0,6-2 66 0 0,-1-1 0 0 0,1 0-1 0 0,-1 0 1 0 0,1 0 0 0 0,-1-1-1 0 0,0 0 1 0 0,0 0-1 0 0,-1-1 1 0 0,1 0 0 0 0,-1 0-1 0 0,0-1 1 0 0,0 1 0 0 0,-1-1-1 0 0,0-1 1 0 0,0 1 0 0 0,0-1-1 0 0,1-3-65 0 0,24-41 0 0 0,-6 18-1384 0 0,-24 32 942 0 0,4 16 288 0 0,-4-12 142 0 0,3 17 12 0 0,-1-10 0 0 0,-1 0 0 0 0,1 0 0 0 0,1 0 0 0 0,2 6 0 0 0,-4-13 0 0 0,0-1 0 0 0,1 0 0 0 0,-1 1 0 0 0,0-1 0 0 0,1 0 0 0 0,-1 0 0 0 0,1 1 0 0 0,0-1 0 0 0,0-1 0 0 0,-1 1 0 0 0,1 0 0 0 0,1 0 0 0 0,-1-1 0 0 0,0 1 0 0 0,0-1 0 0 0,1 1 0 0 0,-1-1 0 0 0,0 0 0 0 0,3 1 0 0 0,-1-1 82 0 0,0 0 0 0 0,0 0 0 0 0,0 0-1 0 0,0 0 1 0 0,0-1 0 0 0,0 0 0 0 0,0 0 0 0 0,0 0-1 0 0,0 0 1 0 0,0 0 0 0 0,0-1 0 0 0,0 0-1 0 0,0 0 1 0 0,0 0 0 0 0,0 0 0 0 0,-1 0 0 0 0,1-1-1 0 0,2-1-81 0 0,7-3-190 0 0,-10 5 189 0 0,0 0 0 0 0,0-1-1 0 0,0 1 1 0 0,0-1-1 0 0,0 0 1 0 0,0 0-1 0 0,0 0 2 0 0,5-6-103 0 0,-1 0 1 0 0,1 0-1 0 0,-1-1 0 0 0,0 1 0 0 0,-1-2 0 0 0,3-4 103 0 0,-6 9-121 0 0,0 0-1 0 0,0 1 1 0 0,1-1 0 0 0,-1 1-1 0 0,2 0 122 0 0,0 1 0 0 0,-4 2 0 0 0,0 1 0 0 0,0 0 0 0 0,0 0 0 0 0,0 0 0 0 0,0 0 0 0 0,0 0 0 0 0,0 0 0 0 0,0 0 0 0 0,0 0 0 0 0,0 0 0 0 0,0 0 0 0 0,0 0 0 0 0,0 1 0 0 0,0-1 0 0 0,0 0 0 0 0,0 1 0 0 0,0-1 0 0 0,0 1 0 0 0,0-1 0 0 0,0 1 0 0 0,-1 0 0 0 0,1-1 0 0 0,0 1 0 0 0,0 0 0 0 0,-1-1 0 0 0,1 1 0 0 0,0 0 0 0 0,-1 0 0 0 0,1 0 0 0 0,0 0 0 0 0,-1 0 0 0 0,1-1 0 0 0,-1 1 0 0 0,1 1 0 0 0,4 7 0 0 0,-1 1 0 0 0,0-1 0 0 0,0 1 0 0 0,-1 0 0 0 0,0 0 0 0 0,-1 0 0 0 0,0 1 0 0 0,0-1 0 0 0,-1 3 0 0 0,2 6 0 0 0,3 11 753 0 0,-3-20 65 0 0,-6-18-445 0 0,3 6-472 0 0,0-1 0 0 0,0 1 0 0 0,0-1 0 0 0,0 1 0 0 0,0-1-1 0 0,0 1 1 0 0,0-1 0 0 0,1 1 0 0 0,-1-1 0 0 0,1 1 0 0 0,0-1 0 0 0,0 1-1 0 0,0 0 1 0 0,0 0 0 0 0,0-1 0 0 0,1 0 99 0 0,3-5-1504 0 0,1-1 0 0 0,1 1 0 0 0,2-3 1504 0 0,-9 10-151 0 0,9-9-1383 0 0</inkml:trace>
  <inkml:trace contextRef="#ctx0" brushRef="#br1" timeOffset="92148.215">5121 3421 2760 0 0,'12'-13'2125'0'0,"1"1"2456"0"0,-2 3-1928 0 0,0 0-1 0 0,12-6-2652 0 0,-19 12 262 0 0,0 1 1 0 0,0 0-1 0 0,0 1 1 0 0,0-1-1 0 0,0 1 1 0 0,0 0-1 0 0,1 0 1 0 0,-1 0-1 0 0,0 0 1 0 0,1 1-1 0 0,1-1-262 0 0,-2 2 100 0 0,-1-1 0 0 0,1 1 0 0 0,0 0 0 0 0,-1 0-1 0 0,1 0 1 0 0,-1 1 0 0 0,0-1 0 0 0,1 1 0 0 0,-1 0 0 0 0,0 0-1 0 0,0 0 1 0 0,0 0 0 0 0,0 0 0 0 0,0 1 0 0 0,-1-1 0 0 0,1 1 0 0 0,-1 0-1 0 0,1 0 1 0 0,-1 0 0 0 0,0 0 0 0 0,0 0 0 0 0,-1 0 0 0 0,1 1-1 0 0,0-1 1 0 0,-1 0 0 0 0,0 1 0 0 0,0 0-100 0 0,9 21 1024 0 0,-8-22-1014 0 0,0 1 1 0 0,-1-1-1 0 0,1 1 0 0 0,-1 0 1 0 0,0-1-1 0 0,0 1 1 0 0,0 0-1 0 0,-1 0 0 0 0,1 3-10 0 0,-2 1 0 0 0,0-5 0 0 0,1-1 0 0 0,0 1 0 0 0,0 0 0 0 0,0 0 0 0 0,0 0 0 0 0,0-1 0 0 0,0 1 0 0 0,1 0 0 0 0,0 2 0 0 0,4 5-222 0 0,-4-9 19 0 0,-1-1-1 0 0,1 0 1 0 0,0 0 0 0 0,0 0 0 0 0,-1 0 0 0 0,1 0 0 0 0,0 0 0 0 0,0 0 0 0 0,-1 0 0 0 0,1 0 0 0 0,0 0-1 0 0,0 0 1 0 0,-1 0 0 0 0,1 0 0 0 0,0-1 0 0 0,0 1 0 0 0,-1 0 0 0 0,1-1 0 0 0,0 1 203 0 0,1-1-561 0 0,9-1-1132 0 0</inkml:trace>
  <inkml:trace contextRef="#ctx0" brushRef="#br1" timeOffset="92730.623">5639 3337 3224 0 0,'0'0'641'0'0,"0"0"1486"0"0,0 0 654 0 0,0 0 130 0 0,-2 1 1175 0 0,-8 4-3101 0 0,-2 0-141 0 0,-13 9 548 0 0,-1 4-494 0 0,10-8-554 0 0,1 1-1 0 0,0 1 1 0 0,-7 7-344 0 0,19-16 18 0 0,-1 1-1 0 0,1-1 1 0 0,0 0 0 0 0,1 1 0 0 0,-1 0 0 0 0,1 0 0 0 0,0-1 0 0 0,-1 1-1 0 0,2 0 1 0 0,-1 1 0 0 0,0-1 0 0 0,1 0 0 0 0,0 0 0 0 0,0 1 0 0 0,0-1 0 0 0,1 1-1 0 0,-1 0-17 0 0,1-1-3 0 0,0-2 12 0 0,0-1-1 0 0,0 1 1 0 0,-1 0-1 0 0,1-1 1 0 0,1 1-1 0 0,-1 0 1 0 0,0 0-1 0 0,0-1 1 0 0,1 1-1 0 0,-1-1 1 0 0,1 1-1 0 0,-1 0 1 0 0,1-1-1 0 0,0 1 1 0 0,-1-1-1 0 0,1 1 1 0 0,0-1-1 0 0,0 1 1 0 0,0-1-1 0 0,0 0 1 0 0,0 0 0 0 0,1 1-1 0 0,-1-1 1 0 0,0 0-1 0 0,0 0 1 0 0,1 0-1 0 0,0 0-8 0 0,2 1 42 0 0,1-1 1 0 0,-1 1-1 0 0,1-1 0 0 0,0 0 0 0 0,0 0 1 0 0,0 0-1 0 0,0-1 0 0 0,0 0 1 0 0,0 0-1 0 0,0 0 0 0 0,-1-1 1 0 0,1 1-1 0 0,2-1-42 0 0,4-1 71 0 0,-5 2-50 0 0,-1-1-1 0 0,1-1 0 0 0,-1 1 0 0 0,0-1 1 0 0,0 0-1 0 0,0 0 0 0 0,0 0 0 0 0,0-1 1 0 0,0 0-1 0 0,0 0 0 0 0,-1 0 0 0 0,1-1 1 0 0,-1 1-1 0 0,0-1 0 0 0,2-2-20 0 0,0-1 20 0 0,-1 1 1 0 0,0 0-1 0 0,-1-1 0 0 0,1 0 1 0 0,-1 0-1 0 0,0-1 0 0 0,-1 1 0 0 0,0-1 1 0 0,0 0-1 0 0,0-2-20 0 0,3-10 17 0 0,-2 0 0 0 0,0-1 0 0 0,-2 1 0 0 0,0-1 1 0 0,-1 1-1 0 0,-2-21-17 0 0,0 8-648 0 0,3-34 648 0 0,0 28-162 0 0,-3 80 45 0 0,-2 0 0 0 0,-2 0-1 0 0,-4 13 118 0 0,2-8 1197 0 0,1 20-1197 0 0,5-50 638 0 0,-1-4-605 0 0,2 0 0 0 0,0 0 0 0 0,0 1 0 0 0,1-1 0 0 0,2 9-33 0 0,5-3-344 0 0,-5-16 1160 0 0,-2-1-2038 0 0,-1 0-5562 0 0,0-1-97 0 0</inkml:trace>
  <inkml:trace contextRef="#ctx0" brushRef="#br1" timeOffset="96360.179">146 3233 8376 0 0,'0'0'381'0'0,"0"0"-5"0"0,0-5-221 0 0,-6-17 4122 0 0,3 20-3662 0 0,1 1 0 0 0,-1-1 1 0 0,1 1-1 0 0,-1 0 0 0 0,1 0 0 0 0,-1 0 0 0 0,-1 0-615 0 0,2 1 145 0 0,0 0 0 0 0,-1 0 0 0 0,1 0 0 0 0,0 0 0 0 0,0 0 0 0 0,0 1 0 0 0,0-1 0 0 0,0 1 0 0 0,0-1 0 0 0,0 1 0 0 0,0 0 0 0 0,0 0 0 0 0,0 0 0 0 0,0 0 0 0 0,0 0 0 0 0,1 0 0 0 0,-2 1-145 0 0,-4 4 197 0 0,1 0 0 0 0,-1 0-1 0 0,-2 5-196 0 0,-4 3 249 0 0,9-10-210 0 0,0 1-1 0 0,0-1 1 0 0,1 1-1 0 0,0 0 1 0 0,0 0-1 0 0,0 0 1 0 0,1 0 0 0 0,-1 0-1 0 0,1 0 1 0 0,0 1-1 0 0,1-1 1 0 0,-1 1-1 0 0,1 0 1 0 0,0 3-39 0 0,0-1 18 0 0,1 0 0 0 0,0 0 0 0 0,1 0 0 0 0,-1 0 0 0 0,2 0 0 0 0,-1-1 0 0 0,1 1 0 0 0,0 0 0 0 0,1-1 0 0 0,0 3-18 0 0,-1-7-10 0 0,0 0 1 0 0,-1-1-1 0 0,1 1 0 0 0,0-1 0 0 0,0 1 0 0 0,0-1 0 0 0,1 0 0 0 0,-1 0 0 0 0,1 0 0 0 0,-1 0 0 0 0,1 0 0 0 0,-1-1 1 0 0,1 1-1 0 0,0-1 0 0 0,0 1 0 0 0,0-1 0 0 0,0 0 0 0 0,0 0 0 0 0,0-1 0 0 0,2 1 10 0 0,3 1-24 0 0,1-1 0 0 0,-1 0-1 0 0,1 0 1 0 0,0-1 0 0 0,-1 0 0 0 0,1 0-1 0 0,0-1 25 0 0,10-2-292 0 0,0-1-1 0 0,0 0 1 0 0,-1-1-1 0 0,1-2 1 0 0,-2 1-1 0 0,1-2 0 0 0,2-2 293 0 0,-12 5-360 0 0,-1 0 0 0 0,0 0 0 0 0,0-1 0 0 0,4-6 360 0 0,-9 11-111 0 0,-2 1 97 0 0,1 0-1 0 0,-1-1 0 0 0,1 1 1 0 0,-1 0-1 0 0,0-1 0 0 0,1 1 1 0 0,-1-1-1 0 0,1 1 1 0 0,-1-1-1 0 0,0 1 0 0 0,1-1 1 0 0,-1 1-1 0 0,0-1 1 0 0,0 1-1 0 0,1-1 0 0 0,-1 1 1 0 0,0-1-1 0 0,0 1 1 0 0,0-1-1 0 0,0 1 0 0 0,0-1 1 0 0,0 0-1 0 0,0 1 1 0 0,0-1-1 0 0,0 1 0 0 0,0-1 1 0 0,0 1-1 0 0,0-1 1 0 0,0 0-1 0 0,0 1 0 0 0,0-1 1 0 0,-1 1-1 0 0,1-1 0 0 0,0 1 15 0 0,-1-1 51 0 0,1 0 0 0 0,-1 0 0 0 0,0 1 0 0 0,1-1 0 0 0,-1 0-1 0 0,0 1 1 0 0,1-1 0 0 0,-1 1 0 0 0,0-1 0 0 0,0 1-1 0 0,0-1 1 0 0,0 1 0 0 0,1 0 0 0 0,-1-1 0 0 0,0 1-1 0 0,0 0 1 0 0,0 0 0 0 0,0 0 0 0 0,0-1 0 0 0,0 1 0 0 0,0 0-1 0 0,0 0 1 0 0,0 0 0 0 0,0 1 0 0 0,0-1-51 0 0,-22 4 705 0 0,12 0-449 0 0,0 0 0 0 0,1 1 0 0 0,-1 1 0 0 0,1-1 0 0 0,0 2 0 0 0,1-1 0 0 0,0 1 0 0 0,-8 9-256 0 0,12-11 2 0 0,1 0 0 0 0,0 1 0 0 0,1-1-1 0 0,-1 1 1 0 0,1 0 0 0 0,0 0 0 0 0,1 0 0 0 0,0 1-1 0 0,-1-1-1 0 0,3-5 0 0 0,0 0 0 0 0,0 0 0 0 0,0 0 0 0 0,-1 0 0 0 0,1 0 0 0 0,0 0 0 0 0,0 0 0 0 0,0 0 0 0 0,0 0 0 0 0,1-1 0 0 0,-1 1 0 0 0,0 0 0 0 0,0 0 0 0 0,0 0 0 0 0,1 0 0 0 0,-1 0 0 0 0,1 0 0 0 0,-1 0 0 0 0,0 0 0 0 0,1-1 0 0 0,0 1 0 0 0,-1 0 0 0 0,1 0 0 0 0,-1-1 0 0 0,1 1 0 0 0,0 0 0 0 0,-1-1 0 0 0,1 1 0 0 0,0-1 0 0 0,0 1 0 0 0,0-1 0 0 0,0 1 0 0 0,-1-1 0 0 0,1 1 0 0 0,0-1 0 0 0,0 0 0 0 0,0 1 0 0 0,0-1 0 0 0,0 0 0 0 0,0 0 0 0 0,0 0 0 0 0,0 0 0 0 0,0 0 0 0 0,4 0 0 0 0,-1 0 0 0 0,0 0 0 0 0,1-1 0 0 0,-1 1 0 0 0,0-1 0 0 0,0 0 0 0 0,4-2 0 0 0,6-2 228 0 0,1-2-1 0 0,-1 0 1 0 0,-1 0 0 0 0,0-1-1 0 0,0-1 1 0 0,0 0-1 0 0,-1-1 1 0 0,0 0-1 0 0,3-5-227 0 0,-10 9 0 0 0,-1 1 0 0 0,0-1 0 0 0,0 0 0 0 0,-1 0 0 0 0,1-1 0 0 0,-1 1 0 0 0,-1-1 0 0 0,1 1 0 0 0,-1-1 0 0 0,0 0 0 0 0,-1 0 0 0 0,0 0 0 0 0,0 0 0 0 0,0 0 0 0 0,-1-5 0 0 0,0 11-44 0 0,0 1-1 0 0,0-1 1 0 0,0 1-1 0 0,0-1 1 0 0,0 0-1 0 0,0 1 1 0 0,0-1-1 0 0,0 1 1 0 0,1-1-1 0 0,-1 1 1 0 0,0-1-1 0 0,0 1 1 0 0,0-1-1 0 0,1 1 1 0 0,-1-1-1 0 0,0 1 1 0 0,1-1 0 0 0,-1 1-1 0 0,0-1 1 0 0,1 1-1 0 0,-1-1 1 0 0,1 1-1 0 0,-1 0 1 0 0,0-1-1 0 0,1 1 1 0 0,-1 0-1 0 0,1-1 1 0 0,-1 1-1 0 0,1 0 1 0 0,-1 0-1 0 0,1-1 1 0 0,-1 1-1 0 0,1 0 1 0 0,0 0-1 0 0,-1 0 1 0 0,1 0-1 0 0,-1 0 1 0 0,1 0-1 0 0,-1 0 1 0 0,1 0-1 0 0,0 0 1 0 0,-1 0-1 0 0,1 0 1 0 0,-1 0-1 0 0,1 0 1 0 0,-1 0-1 0 0,1 0 1 0 0,-1 1-1 0 0,1-1 45 0 0,4 2 63 0 0,0-1-1 0 0,-1 1 1 0 0,1 1-1 0 0,-1-1 1 0 0,1 1-63 0 0,-3-2-125 0 0,5 3 125 0 0,-1 1 0 0 0,1-1 0 0 0,-1 1 0 0 0,0 1 0 0 0,-1-1 0 0 0,1 1 0 0 0,-1 0 0 0 0,0 0 0 0 0,1 3 0 0 0,5 8 0 0 0,-1 1 0 0 0,-1 0 0 0 0,0 1 0 0 0,-3-8 0 0 0,-3-5 0 0 0,0 0 0 0 0,0 1 0 0 0,-1-1 0 0 0,1 1 0 0 0,-1 0 0 0 0,-1 0 0 0 0,2 6 0 0 0,-4-7 0 0 0,-2 0 0 0 0,3-6 21 0 0,0 0-1 0 0,0 1 1 0 0,0-1-1 0 0,0 0 0 0 0,0 0 1 0 0,0 1-1 0 0,-1-1 1 0 0,1 0-1 0 0,0 1 1 0 0,0-1-1 0 0,0 0 0 0 0,-1 0 1 0 0,1 1-1 0 0,0-1 1 0 0,0 0-1 0 0,0 0 0 0 0,-1 0 1 0 0,1 1-1 0 0,0-1 1 0 0,0 0-1 0 0,-1 0 1 0 0,1 0-1 0 0,0 0 0 0 0,-1 0 1 0 0,1 0-1 0 0,0 0 1 0 0,-1 1-1 0 0,1-1 0 0 0,0 0 1 0 0,0 0-1 0 0,-1 0 1 0 0,1 0-1 0 0,0 0 1 0 0,-1 0-1 0 0,1 0 0 0 0,0 0 1 0 0,-1-1-1 0 0,1 1 1 0 0,0 0-1 0 0,0 0 0 0 0,-1 0 1 0 0,1 0-1 0 0,0 0 1 0 0,-1 0-1 0 0,1-1 1 0 0,0 1-1 0 0,0 0 0 0 0,-1 0 1 0 0,1 0-21 0 0,-6-11 968 0 0,6 11-961 0 0,-2-5-5 0 0,1 0-1 0 0,0 0 0 0 0,0 0 0 0 0,0 0 1 0 0,1 0-1 0 0,0 0 0 0 0,0 0 0 0 0,0 0 0 0 0,1 0 1 0 0,-1 0-1 0 0,1 0 0 0 0,0 1 0 0 0,1-1 1 0 0,0-4-2 0 0,2 0-1 0 0,-1 0 1 0 0,1 1 0 0 0,0-1 0 0 0,1 1 0 0 0,0 0-1 0 0,0 0 1 0 0,4-4 0 0 0,-2 4 0 0 0,0 1 0 0 0,1-1 0 0 0,1 1 0 0 0,-1 1 0 0 0,1 0 0 0 0,0 0 0 0 0,0 0 0 0 0,1 1 0 0 0,-1 1 0 0 0,1 0 0 0 0,-6 2-26 0 0,-1 1 0 0 0,1 1 0 0 0,-1-1 0 0 0,1 0 0 0 0,-1 1 0 0 0,1 0-1 0 0,-1 0 1 0 0,1 0 0 0 0,0 0 0 0 0,-1 0 0 0 0,1 1 0 0 0,-1 0 0 0 0,1-1 0 0 0,-1 1-1 0 0,3 1 27 0 0,-4-1-80 0 0,1 0 0 0 0,-1 0 0 0 0,0 1 0 0 0,1-1 0 0 0,-1 0 0 0 0,0 1 0 0 0,1 0 0 0 0,-1-1 0 0 0,0 1 0 0 0,0 0 0 0 0,-1 0 0 0 0,1 0 0 0 0,0 1 0 0 0,-1-1 0 0 0,1 0 0 0 0,-1 0 0 0 0,0 1 0 0 0,1-1 0 0 0,-1 1 0 0 0,0 0 80 0 0,-1-1-28 0 0,2 4 263 0 0,0 0 1 0 0,-1 0-1 0 0,1 0 0 0 0,-2 0 1 0 0,1 0-1 0 0,-1 5-235 0 0,1-4 122 0 0,-2 0-1 0 0,1-1 1 0 0,-1 1 0 0 0,0 0-1 0 0,-1 2-121 0 0,1 6 0 0 0,1-14 0 0 0,0 1 0 0 0,0-1 0 0 0,0 0 0 0 0,0 1 0 0 0,0-1 0 0 0,-1 0 0 0 0,1 1 0 0 0,0-1 0 0 0,-1 0 0 0 0,1 1 0 0 0,-1-1 0 0 0,1 1 0 0 0,-1 1-3872 0 0,7-8 2373 0 0,7-9-1283 0 0,8-8-2532 0 0,-8 9 1222 0 0</inkml:trace>
  <inkml:trace contextRef="#ctx0" brushRef="#br1" timeOffset="96754.123">918 3258 11976 0 0,'2'-1'266'0'0,"15"-13"908"0"0,-16 13-444 0 0,-1 1 240 0 0,0 0 43 0 0,0 0-60 0 0,0 0-288 0 0,0 0-121 0 0,0 3-384 0 0,-1 7 195 0 0,2 1 1 0 0,0 0 0 0 0,1 5-356 0 0,-1-11-10 0 0,0-1 1 0 0,0 0-1 0 0,1 0 1 0 0,-1 0 0 0 0,1 0-1 0 0,0 0 1 0 0,1 0-1 0 0,-1 0 1 0 0,1-1-1 0 0,0 1 10 0 0,6 6 0 0 0,1 0 0 0 0,1-1 0 0 0,0 0 0 0 0,8 4 0 0 0,-19-13 61 0 0,1 0-1 0 0,-1 1 0 0 0,1-1 0 0 0,-1 0 0 0 0,1 1 1 0 0,-1-1-1 0 0,0 0 0 0 0,1 1 0 0 0,-1-1 0 0 0,1 0 0 0 0,-1 1 1 0 0,0-1-1 0 0,1 1 0 0 0,-1-1 0 0 0,0 1 0 0 0,0-1 1 0 0,1 1-1 0 0,-1-1 0 0 0,0 1 0 0 0,0-1 0 0 0,0 1 1 0 0,0-1-1 0 0,1 1 0 0 0,-1 0 0 0 0,0-1 0 0 0,0 1 0 0 0,0-1 1 0 0,0 1-1 0 0,0-1 0 0 0,0 1 0 0 0,-1-1 0 0 0,1 1-60 0 0,-1 1 26 0 0,1-1-1 0 0,-1 0 0 0 0,0 1 0 0 0,0-1 0 0 0,0 0 0 0 0,0 1 0 0 0,0-1 0 0 0,0 0 1 0 0,-1 0-1 0 0,1 0 0 0 0,0 0 0 0 0,-1 0-25 0 0,-5 4-45 0 0,-1-1 0 0 0,0 0 0 0 0,0 0 0 0 0,-3 0 45 0 0,-7 3-297 0 0,0-1 0 0 0,0-1 0 0 0,0-1 0 0 0,-1 0 0 0 0,1-2 0 0 0,-9 1 297 0 0,26-3-198 0 0,0 0 0 0 0,0 0 0 0 0,0 0-1 0 0,0 0 1 0 0,1 0 0 0 0,-1 0 0 0 0,0-1 0 0 0,0 1 0 0 0,0 0 0 0 0,0 0 0 0 0,1-1 0 0 0,-1 1 0 0 0,0-1 0 0 0,0 1 0 0 0,1 0 0 0 0,-1-1 0 0 0,0 0 0 0 0,1 1 0 0 0,-1-1 0 0 0,0 1-1 0 0,1-1 1 0 0,-1 0 0 0 0,1 1 0 0 0,-1-1 0 0 0,1 0 0 0 0,-1 0 0 0 0,1 1 0 0 0,0-1 0 0 0,-1 0 0 0 0,1 0 0 0 0,0 0 0 0 0,-1 1 0 0 0,1-1 0 0 0,0 0 0 0 0,0 0 0 0 0,0 0 0 0 0,0 0-1 0 0,0 0 1 0 0,0 1 0 0 0,0-2 198 0 0,6-8-2046 0 0</inkml:trace>
  <inkml:trace contextRef="#ctx0" brushRef="#br1" timeOffset="97128.711">1146 3124 13824 0 0,'5'-1'217'0'0,"12"0"812"0"0,-16 1-1021 0 0,-1 0 0 0 0,0 0 0 0 0,1 0 0 0 0,-1 0-1 0 0,1 0 1 0 0,-1 0 0 0 0,0 0 0 0 0,1 0 0 0 0,-1 0 0 0 0,1 0 0 0 0,-1 0-1 0 0,0 0 1 0 0,1 0 0 0 0,-1 0 0 0 0,1 1 0 0 0,-1-1 0 0 0,0 0-1 0 0,1 0 1 0 0,-1 0 0 0 0,0 1 0 0 0,1-1 0 0 0,-1 0 0 0 0,0 0 0 0 0,1 1-1 0 0,-1-1 1 0 0,0 0 0 0 0,0 1 0 0 0,1-1 0 0 0,-1 0 0 0 0,0 1 0 0 0,0-1-1 0 0,0 0 1 0 0,1 1 0 0 0,-1-1-8 0 0,0 2 56 0 0,4 2 77 0 0,-3-3-86 0 0,0-1 1 0 0,-1 1 0 0 0,1-1 0 0 0,0 1-1 0 0,-1 0 1 0 0,1-1 0 0 0,-1 1 0 0 0,1 0-1 0 0,-1-1 1 0 0,0 1 0 0 0,1 0 0 0 0,-1 0 0 0 0,0 0-1 0 0,1-1 1 0 0,-1 1 0 0 0,0 0 0 0 0,0 0-1 0 0,0 0 1 0 0,1 0 0 0 0,-1-1 0 0 0,0 1-1 0 0,0 0 1 0 0,0 0 0 0 0,-1 0 0 0 0,1 0-1 0 0,0 0-47 0 0,1 23 1147 0 0,-1-22-1029 0 0,1 0 0 0 0,-1 1-1 0 0,0-1 1 0 0,0 0 0 0 0,0 1 0 0 0,0-1 0 0 0,0 1-1 0 0,0-1 1 0 0,-1 0 0 0 0,1 1 0 0 0,-1-1-1 0 0,0 2-117 0 0,-1-2 103 0 0,1 0-1 0 0,0 1 1 0 0,0-1-1 0 0,0 0 0 0 0,0 1 1 0 0,0-1-1 0 0,1 1 1 0 0,-1-1-1 0 0,1 1 0 0 0,-1-1 1 0 0,1 1-1 0 0,0 0 1 0 0,0-1-1 0 0,0 1 0 0 0,1 2-102 0 0,-1-3 63 0 0,0 1 0 0 0,0-1-1 0 0,0 0 1 0 0,-1 1 0 0 0,1-1 0 0 0,-1 0-1 0 0,1 1 1 0 0,-1-1 0 0 0,-1 2-63 0 0,1-2 3 0 0,0 0 0 0 0,1 0-1 0 0,-1 0 1 0 0,0 0 0 0 0,1 0 0 0 0,0 0 0 0 0,-1 0 0 0 0,1 0 0 0 0,0 0 0 0 0,0 0 0 0 0,0 0 0 0 0,0 1 0 0 0,1-1-1 0 0,-1 0 1 0 0,1 1-3 0 0,0 0 0 0 0,-1 1 0 0 0,1-1 0 0 0,-1 0 0 0 0,0 1 0 0 0,1-1 0 0 0,-1 0 0 0 0,-1 0 0 0 0,1 2 0 0 0,-1-3 0 0 0,1 0 0 0 0,0 0 0 0 0,0 0 0 0 0,0 1 0 0 0,0-1 0 0 0,0 0 0 0 0,0 0 0 0 0,1 0 0 0 0,-1 0 0 0 0,1 0 0 0 0,-1 0 0 0 0,1 0 0 0 0,0 0 0 0 0,0 0 0 0 0,0 0 0 0 0,0 0 0 0 0,0 0 0 0 0,0 0 0 0 0,0-1 0 0 0,4 8 0 0 0,-3 4-769 0 0,-2-13 673 0 0,0 0 1 0 0,0 0 0 0 0,0 0-1 0 0,0 0 1 0 0,0 0-1 0 0,0-1 1 0 0,0 1 0 0 0,0 0-1 0 0,0 0 1 0 0,0 0-1 0 0,0 0 1 0 0,-1 0-1 0 0,1 0 1 0 0,0 0 0 0 0,0 0-1 0 0,0 0 1 0 0,0 0-1 0 0,0 0 1 0 0,0 0-1 0 0,0 0 1 0 0,0 0 0 0 0,0 0-1 0 0,0 0 1 0 0,0 0-1 0 0,0 0 1 0 0,0 0 0 0 0,-1 0-1 0 0,1 0 1 0 0,0 0-1 0 0,0 0 1 0 0,0 1-1 0 0,0-1 1 0 0,0 0 0 0 0,0 0-1 0 0,0 0 1 0 0,0 0-1 0 0,0 0 1 0 0,0 0-1 0 0,0 0 1 0 0,0 0 0 0 0,0 0-1 0 0,0 0 1 0 0,0 0-1 0 0,0 0 1 0 0,0 0 0 0 0,0 0-1 0 0,0 0 1 0 0,-1 0-1 0 0,1 1 1 0 0,0-1-1 0 0,0 0 1 0 0,0 0 0 0 0,0 0-1 0 0,0 0 1 0 0,0 0-1 0 0,0 0 1 0 0,0 0-1 0 0,0 0 1 0 0,0 0 0 0 0,0 0-1 0 0,1 0 1 0 0,-1 0-1 0 0,0 1 1 0 0,0-1 0 0 0,0 0 95 0 0,-4-2-6244 0 0</inkml:trace>
  <inkml:trace contextRef="#ctx0" brushRef="#br1" timeOffset="97828.377">1173 3260 10136 0 0,'5'0'153'0'0,"1"0"1"0"0,-1 1-1 0 0,0-1 0 0 0,0 1 1 0 0,0 0-1 0 0,0 0-153 0 0,16 4 136 0 0,-6-2-14 0 0,17 3 1325 0 0,-1 2 0 0 0,9 4-1447 0 0,-30-9 578 0 0,0 0 0 0 0,0-1 0 0 0,8 1-578 0 0,28 6 1505 0 0,-45-9-1134 0 0,-1 0 117 0 0,0 0 21 0 0,-8-2 83 0 0,5 2-590 0 0,1 0-1 0 0,-1-1 0 0 0,1 1 1 0 0,-1 1-1 0 0,1-1 1 0 0,-1 0-1 0 0,0 1 0 0 0,1-1 1 0 0,-1 1-1 0 0,1 0 0 0 0,0 0 1 0 0,-1 0-1 0 0,0 0-1 0 0,-26 17-3 0 0,25-15 4 0 0,-10 14-1 0 0,5-5 0 0 0,-3 7 0 0 0,2-3 0 0 0,8-13 0 0 0,1-2 0 0 0,0 0 0 0 0,0-1 0 0 0,0 1 0 0 0,1 0 0 0 0,-1 0 0 0 0,0 0 0 0 0,1 0 0 0 0,-1-1 0 0 0,1 1 0 0 0,-1 0 0 0 0,1 0 0 0 0,0 0 0 0 0,-1 0 0 0 0,1 0 0 0 0,0 0 0 0 0,-1 1 0 0 0,1-1 0 0 0,0 0 0 0 0,0 0 0 0 0,0 0 0 0 0,0 0 0 0 0,0 0 0 0 0,3 7 0 0 0,-3-5 0 0 0,0-3 0 0 0,0 0 0 0 0,0 0 0 0 0,0 1 0 0 0,0-1 0 0 0,0 0 0 0 0,0 0 0 0 0,0 1 0 0 0,0-1 0 0 0,0 0 0 0 0,0 1 0 0 0,0-1 0 0 0,0 0 0 0 0,0 0 0 0 0,0 1 0 0 0,0-1 0 0 0,0 0 0 0 0,0 0 0 0 0,0 1 0 0 0,0-1 0 0 0,0 0 0 0 0,1 0 0 0 0,-1 1 0 0 0,0-1 0 0 0,0 0 0 0 0,0 0 0 0 0,0 0 0 0 0,1 1 0 0 0,-1-1 0 0 0,0 0 0 0 0,0 0 0 0 0,1 0 0 0 0,-1 0 0 0 0,0 1 0 0 0,0-1 0 0 0,0 0 0 0 0,1 0 0 0 0,-1 0 0 0 0,0 0 0 0 0,1 0 0 0 0,9 6 0 0 0,-7-5 78 0 0,1 0 0 0 0,0 0-1 0 0,0-1 1 0 0,0 1-1 0 0,0-1 1 0 0,0 0-1 0 0,0 0 1 0 0,0 0-1 0 0,0-1 1 0 0,0 1-1 0 0,0-1 1 0 0,3-1-78 0 0,-1 0 62 0 0,0 1 0 0 0,-1-2 0 0 0,1 1 0 0 0,0-1 0 0 0,-1 0 0 0 0,0 0 1 0 0,0 0-1 0 0,0-1 0 0 0,0 0 0 0 0,0 0 0 0 0,-1 0 0 0 0,1 0 0 0 0,-1-1 0 0 0,0 0 0 0 0,-1 0 0 0 0,1 0 0 0 0,-1 0 0 0 0,0-1-62 0 0,12-16 0 0 0,-13 19 0 0 0,0 0 0 0 0,0 0 0 0 0,1 0 0 0 0,-2-1 0 0 0,1 1 0 0 0,1-3 0 0 0,-2 5 0 0 0,-1-1 0 0 0,1 1 0 0 0,0-1 0 0 0,1 1 0 0 0,-1 0 0 0 0,0 0 0 0 0,0-1 0 0 0,1 1 0 0 0,-1 0 0 0 0,0 0 0 0 0,1 0 0 0 0,0 0 0 0 0,-1 0 0 0 0,1 0 0 0 0,12-8 0 0 0,-13 8 0 0 0,0 0 0 0 0,0 1 0 0 0,0-1 0 0 0,0 0 0 0 0,1 0 0 0 0,-1 1 0 0 0,0-1 0 0 0,1 1 0 0 0,-1-1 0 0 0,0 1 0 0 0,1 0 0 0 0,0-1 0 0 0,3 1 0 0 0,0-1 0 0 0,0 1 0 0 0,0 0 0 0 0,0 1 0 0 0,1 0 0 0 0,-4-1 0 0 0,-1 0 0 0 0,0 0 0 0 0,0 0 0 0 0,1 1 0 0 0,-1-1 0 0 0,0 1 0 0 0,0-1 0 0 0,0 1 0 0 0,1-1 0 0 0,-1 1 0 0 0,0-1 0 0 0,0 1 0 0 0,0 0 0 0 0,0 0 0 0 0,0 0 0 0 0,0-1 0 0 0,0 1 0 0 0,-1 0 0 0 0,1 0 0 0 0,0 0 0 0 0,0 1 0 0 0,-1-1 0 0 0,1 0 0 0 0,-1 0 0 0 0,1 0 0 0 0,-1 0 0 0 0,1 0 0 0 0,-1 1 0 0 0,1 0 0 0 0,-1 0 0 0 0,0 0 0 0 0,1 0 0 0 0,-1 0 0 0 0,1 0 0 0 0,-1 0 0 0 0,1 0 0 0 0,0 0 0 0 0,0 0 0 0 0,0 0 0 0 0,0 0 0 0 0,-1-1 0 0 0,1 1 0 0 0,0 0 0 0 0,0-1 0 0 0,-1 1 0 0 0,1 0 0 0 0,-1 0 0 0 0,0-1 0 0 0,0 1 0 0 0,1 0 0 0 0,-1 0 0 0 0,0 0 0 0 0,0 0 0 0 0,-1 20 0 0 0,1-20 0 0 0,1 1 0 0 0,-1-1 0 0 0,0 0 0 0 0,0 1 0 0 0,-1-1 0 0 0,1 0 0 0 0,0 1 0 0 0,-1-1 0 0 0,1 0 0 0 0,-1 1 0 0 0,0-1 0 0 0,0 1 0 0 0,0-3 0 0 0,1 1 0 0 0,0 0 0 0 0,0 0 0 0 0,-1 0 0 0 0,1-1 0 0 0,0 1 0 0 0,0 0 0 0 0,0 0 0 0 0,0 0 0 0 0,0-1 0 0 0,0 1 0 0 0,0 0 0 0 0,0 0 0 0 0,0 0 0 0 0,0-1 0 0 0,0 1 0 0 0,1 0 0 0 0,-1 0 0 0 0,0 0 0 0 0,1 9 0 0 0,-2 0 0 0 0,2-7 0 0 0,1-2 0 0 0,2 5 0 0 0,-3-3 551 0 0,0-7 395 0 0,2-10-244 0 0,-3 13-853 0 0,0 0 151 0 0,1 0 0 0 0,-1-1 0 0 0,0 1 0 0 0,0 0 0 0 0,-1 0 0 0 0,1 0 0 0 0,0-1 0 0 0,0 1 0 0 0,-1 0 0 0 0,1 0 0 0 0,0 0 0 0 0,-1 0 0 0 0,1-1 0 0 0,-1 1 0 0 0,0 0 0 0 0,0 0 0 0 0,1 0 0 0 0,-1-1 0 0 0,0 1 0 0 0,1 0 0 0 0,-1 0 0 0 0,1 0 0 0 0,-1-1 0 0 0,1 1 0 0 0,-1 0 0 0 0,1-1 0 0 0,0 1 0 0 0,0 0 0 0 0,0-1 0 0 0,0 1 0 0 0,0-1 0 0 0,0 1 0 0 0,2-10 3 0 0,-2 9-40 0 0,1-1 1 0 0,-1 1-1 0 0,1-1 0 0 0,-1 1 0 0 0,0-1 1 0 0,0 1-1 0 0,0 0 0 0 0,-1-1 0 0 0,1 1 1 0 0,0-1-1 0 0,-1 0 37 0 0,1 2-57 0 0,0-1-1 0 0,0 1 1 0 0,0-1-1 0 0,1 1 1 0 0,-1-1-1 0 0,0 1 1 0 0,1-1-1 0 0,-1 1 1 0 0,1 0-1 0 0,0-1 1 0 0,-1 1 0 0 0,1 0-1 0 0,0-1 1 0 0,0 1-1 0 0,0 0 1 0 0,0 0-1 0 0,0 0 1 0 0,0 0-1 0 0,0 0 1 0 0,0 0 0 0 0,0 0-1 0 0,1 0 58 0 0,9-11-311 0 0,-9 9 310 0 0,0 1 0 0 0,0 0 0 0 0,0-1 0 0 0,1 1 0 0 0,-1 1 0 0 0,1-1 0 0 0,-1 0 0 0 0,1 0 0 0 0,0 1 0 0 0,-1 0 0 0 0,1-1 0 0 0,0 1 0 0 0,0 0 0 0 0,0 0 0 0 0,0 1 0 0 0,0-1 1 0 0,17-3 0 0 0,-16 4 0 0 0,1 1 0 0 0,-5-1 0 0 0,1 0 0 0 0,0 0 0 0 0,-1 0 0 0 0,1 0 0 0 0,0 0 0 0 0,-1 0 0 0 0,1 0 0 0 0,0 0 0 0 0,-1 0 0 0 0,1 0 0 0 0,0 1 0 0 0,-1-1 0 0 0,1 0 0 0 0,-1 0 0 0 0,1 0 0 0 0,0 1 0 0 0,-1-1 0 0 0,1 0 0 0 0,-1 1 0 0 0,1-1 0 0 0,-1 1 0 0 0,1-1 0 0 0,-1 1 0 0 0,1-1 0 0 0,-1 1 0 0 0,1-1 0 0 0,-1 1 0 0 0,0-1 0 0 0,1 1 0 0 0,-1-1 0 0 0,0 1 0 0 0,0 0 0 0 0,1-1 0 0 0,-1 1 0 0 0,0 0 0 0 0,0-1 0 0 0,0 1 0 0 0,1 2 0 0 0,7 9 0 0 0,-7-11 0 0 0,0 0 0 0 0,0 0 0 0 0,0 1 0 0 0,0-1 0 0 0,0 0 0 0 0,-1 1 0 0 0,1-1 0 0 0,0 0 0 0 0,-1 1 0 0 0,1-1 0 0 0,-1 1 0 0 0,0-1 0 0 0,1 1 0 0 0,-1-1 0 0 0,0 1 0 0 0,0 1 0 0 0,0-2 0 0 0,0 0 0 0 0,0 0 0 0 0,1 1 0 0 0,-1-1 0 0 0,0 0 0 0 0,1 0 0 0 0,-1 1 0 0 0,0-1 0 0 0,1 0 0 0 0,0 0 0 0 0,-1 0 0 0 0,1 0 0 0 0,0 0 0 0 0,0 1 0 0 0,0-1 0 0 0,-1 0 0 0 0,1 0 0 0 0,0 0 0 0 0,-1 0 0 0 0,1 0 0 0 0,-1 0 0 0 0,1 0 0 0 0,-1 0 0 0 0,0 0 0 0 0,1 0 0 0 0,-1 0 0 0 0,0 0 0 0 0,0 0 0 0 0,0 1 0 0 0,1-1 0 0 0,-1 0 0 0 0,-1 0 0 0 0,1 0 0 0 0,0 1 0 0 0,0 2 0 0 0,0 1 0 0 0,1-1 0 0 0,-1 0 0 0 0,1 0 0 0 0,0 0 0 0 0,0-1 0 0 0,0 1 0 0 0,1 0 0 0 0,-1 0 0 0 0,1-1 0 0 0,1 4 0 0 0,3 5 0 0 0,-6-12 0 0 0,0 1 0 0 0,1-1 0 0 0,-1 1 0 0 0,1 0 0 0 0,-1-1 0 0 0,0 1 0 0 0,1-1 0 0 0,-1 1 0 0 0,1-1 0 0 0,-1 0 0 0 0,1 1 0 0 0,0-1 0 0 0,-1 1 0 0 0,1-1 0 0 0,-1 0 0 0 0,1 0 0 0 0,0 1 0 0 0,0-1 0 0 0,-1 0 0 0 0,1 0 0 0 0,0 1 0 0 0,-1-1 0 0 0,1 0 0 0 0,-1 0 0 0 0,1 1 0 0 0,-1-1 0 0 0,1 1 0 0 0,-1-1 0 0 0,1 0 0 0 0,-1 1 0 0 0,1-1 0 0 0,-1 1 0 0 0,1-1 0 0 0,-1 1 0 0 0,0-1 0 0 0,1 1 0 0 0,-1-1 0 0 0,0 1 0 0 0,1 0 0 0 0,-1 3 64 0 0,0-3 274 0 0,0-1 136 0 0,0 0 34 0 0,0 0-65 0 0,2-1-294 0 0,-2 1-148 0 0,1 0-1 0 0,-1-1 1 0 0,1 1 0 0 0,-1-1-1 0 0,1 1 1 0 0,-1 0-1 0 0,1-1 1 0 0,-1 1-1 0 0,0-1 1 0 0,1 1-1 0 0,-1-1 1 0 0,1 1 0 0 0,-1-1-1 0 0,0 1 1 0 0,0-1-1 0 0,1 0 1 0 0,-1 1-1 0 0,0-1 1 0 0,0 1-1 0 0,0-1 1 0 0,0 0 0 0 0,0 1-1 0 0,1-1 1 0 0,-1 0-1 0 0,0 1 1 0 0,-1-1-1 0 0,1 1 1 0 0,0-1-1 0 0,0 0 1 0 0,0 0-1 0 0,0 0 0 0 0,0 0 0 0 0,0 0 0 0 0,0-1 0 0 0,0 1 0 0 0,0 0 0 0 0,0 0-1 0 0,0-1 1 0 0,1 1 0 0 0,-1 0 0 0 0,1-2 0 0 0,2-4 0 0 0,-1 4 0 0 0,-1 0 0 0 0,0-1 0 0 0,0 1 0 0 0,0 0 0 0 0,0 0 0 0 0,0-3 0 0 0,1-1 0 0 0,-1 1 0 0 0,1-1 0 0 0,1 1 0 0 0,1-5 0 0 0,-1 4 0 0 0,0 0 0 0 0,-1 0 0 0 0,0 0 0 0 0,0-1 0 0 0,0 1 0 0 0,0 0 0 0 0,0 0 0 0 0,1 0 0 0 0,0 0 0 0 0,1-2 0 0 0,0 2 0 0 0,-1 0 0 0 0,0 0 0 0 0,0-1 0 0 0,-1-1 0 0 0,0 1 0 0 0,1 1 0 0 0,-1 0 0 0 0,1 1 0 0 0,1-3 0 0 0,9-22 0 0 0,-12 29 0 0 0,1-7 0 0 0,-2 9 0 0 0,-1 2 0 0 0,1 0 0 0 0,0 0 0 0 0,0 0 0 0 0,0 1 0 0 0,0-1 0 0 0,1 0 0 0 0,-1 0 0 0 0,0 0 0 0 0,1 0 0 0 0,0 1 0 0 0,0 1 0 0 0,0-1 0 0 0,-1 0 0 0 0,1 0 0 0 0,-1 0 0 0 0,0 0 0 0 0,0 1 0 0 0,0 0 0 0 0,2 21 0 0 0,0-21 0 0 0,-1 0 0 0 0,0 0 0 0 0,-1 0 0 0 0,1 0 0 0 0,-1 0 0 0 0,0 0 0 0 0,1 0 0 0 0,-2 0 0 0 0,1 0 0 0 0,0 1 0 0 0,-1-1 0 0 0,0 2-11 0 0,1 0 1 0 0,0 0-1 0 0,0 0 0 0 0,1 0 0 0 0,1 4 11 0 0,0 24-200 0 0,-4-14 150 0 0,1-11 175 0 0,1-1 0 0 0,-1 0 0 0 0,1 0-1 0 0,1 1 1 0 0,0 2-125 0 0,0 10 268 0 0,-1-18-248 0 0,0 0 0 0 0,-1 0 0 0 0,2 0 0 0 0,-1 0 0 0 0,0 0 0 0 0,1 0 0 0 0,-1-1 0 0 0,1 1 0 0 0,0 0 0 0 0,0 0 0 0 0,1 2-20 0 0,2 3 57 0 0,-2-5-120 0 0,-1 0 1 0 0,1 0-1 0 0,-1 0 1 0 0,1 0-1 0 0,0-1 1 0 0,0 1-1 0 0,0 0 1 0 0,1-1-1 0 0,-1 1 1 0 0,1-1 0 0 0,2 2 62 0 0,-2-3 149 0 0,0 1 0 0 0,0-1 1 0 0,1 0-1 0 0,-1 0 1 0 0,0 0-1 0 0,1-1 0 0 0,-1 1 1 0 0,1-1-1 0 0,-1 0 0 0 0,1 0-149 0 0,-2 0 17 0 0,-1 0-1 0 0,1-1 1 0 0,0 1-1 0 0,0 0 1 0 0,0-1-1 0 0,-1 0 1 0 0,1 1-1 0 0,0-1 1 0 0,-1 0-1 0 0,1 0 1 0 0,-1 0-1 0 0,1 0 0 0 0,-1 0 1 0 0,1 0-1 0 0,-1 0 1 0 0,1 0-1 0 0,-1-1 1 0 0,0 1-1 0 0,1-2-16 0 0,-1 3-57 0 0,1-3-184 0 0,0 0 1 0 0,0 0-1 0 0,0 0 1 0 0,-1-1-1 0 0,1 1 1 0 0,0-1 240 0 0,-2 3-503 0 0,0 0 0 0 0,1-1 0 0 0,-1 1 0 0 0,0 0 0 0 0,0-1 0 0 0,0 1 0 0 0,0 0 0 0 0,0 0 0 0 0,0-1 0 0 0,0 1-1 0 0,0 0 1 0 0,0 0 0 0 0,-1-1 503 0 0,-6-14-7519 0 0</inkml:trace>
  <inkml:trace contextRef="#ctx0" brushRef="#br1" timeOffset="98246.003">1855 3277 17503 0 0,'36'1'2040'0'0,"-24"-2"-2160"0"0,113 8 2635 0 0,-74-5-3587 0 0,1 1-4229 0 0,-10 1-1384 0 0</inkml:trace>
  <inkml:trace contextRef="#ctx0" brushRef="#br1" timeOffset="108185.078">6151 3332 4144 0 0,'0'0'319'0'0,"6"-10"1307"0"0,-3 8 2342 0 0,-3 2 4716 0 0,-14 45-7311 0 0,11-35-1260 0 0,0 0 0 0 0,1 1 0 0 0,0-1 0 0 0,1 1-113 0 0,-4 19 113 0 0,5-27-112 0 0,0-1-1 0 0,-1 0 1 0 0,1 0-1 0 0,0 0 1 0 0,0 0-1 0 0,0 1 1 0 0,0-1-1 0 0,0 0 1 0 0,0 0 0 0 0,1 0-1 0 0,-1 1 1 0 0,1-1-1 0 0,0 1 0 0 0,0 2 4 0 0,-1 3 39 0 0,0-3-227 0 0,0-4-823 0 0,0-1-334 0 0,0 0-604 0 0,0 0-2291 0 0,0 0-976 0 0</inkml:trace>
  <inkml:trace contextRef="#ctx0" brushRef="#br1" timeOffset="108562.922">6145 3225 14112 0 0,'0'0'322'0'0,"0"0"45"0"0,0 0 17 0 0,0 0-45 0 0,0 0-161 0 0,0 0 145 0 0,0 0 86 0 0,0 0 20 0 0,0 0-10 0 0,0 0-58 0 0,0 0-29 0 0,0 0-4 0 0,0 0-44 0 0,1 1-186 0 0,0-1-100 0 0,0 0 1 0 0,0 0 0 0 0,0 0 0 0 0,0 1-1 0 0,0-1 1 0 0,0 1 0 0 0,0-1-1 0 0,0 1 1 0 0,0-1 0 0 0,0 1-1 0 0,-1-1 1 0 0,1 1 0 0 0,0 0-1 0 0,0-1 1 0 0,-1 1 0 0 0,1 0 0 0 0,0 0-1 0 0,-1-1 1 0 0,1 1 0 0 0,-1 0-1 0 0,1 0 2 0 0,1 3-51 0 0,12 16-197 0 0,0 1-3312 0 0,-8-13 1599 0 0,1 0-20 0 0</inkml:trace>
  <inkml:trace contextRef="#ctx0" brushRef="#br1" timeOffset="108981.63">6363 3375 9704 0 0,'0'13'1030'0'0,"-1"-10"-1001"0"0,0-1 0 0 0,-1 1 1 0 0,1 0-1 0 0,-1-1 0 0 0,1 1 0 0 0,-1-1 0 0 0,0 1 0 0 0,0-1 0 0 0,0 0 0 0 0,0 0-29 0 0,-11 15 1137 0 0,7-7-295 0 0,0-2-1 0 0,-1 1 0 0 0,-1 2-841 0 0,1-3 568 0 0,0 0 0 0 0,1 1 0 0 0,-2 5-568 0 0,-9 2 1443 0 0,16-16-965 0 0,1 0-26 0 0,0 0-117 0 0,0 0-51 0 0,0 0-11 0 0,-3-8 53 0 0,3 5-325 0 0,0-1 0 0 0,0 1 0 0 0,0-1 0 0 0,1 1 1 0 0,-1 0-1 0 0,1-1 0 0 0,0 1 0 0 0,0 0 0 0 0,0-1 0 0 0,1 1 1 0 0,-1 0-1 0 0,1-1-1 0 0,22-37-30 0 0,-6 12-443 0 0,-6 10 326 0 0,0 0 0 0 0,0 1 0 0 0,2 1 0 0 0,0 1 0 0 0,5-4 147 0 0,-16 17-13 0 0,1 0 0 0 0,-1 0 0 0 0,1 1 0 0 0,-1-1 0 0 0,1 1 0 0 0,0 0 0 0 0,0 0 0 0 0,0 0 0 0 0,0 1 0 0 0,0-1 0 0 0,1 1 0 0 0,-1 0 0 0 0,0 1 0 0 0,3-1 13 0 0,-6 1-1 0 0,0 0-1 0 0,1 0 0 0 0,-1 0 0 0 0,0 1 0 0 0,1-1 0 0 0,-1 0 0 0 0,0 1 0 0 0,0-1 0 0 0,0 1 0 0 0,1-1 0 0 0,-1 1 0 0 0,0 0 1 0 0,0-1-1 0 0,0 1 0 0 0,0 0 0 0 0,0 0 0 0 0,0 0 0 0 0,0 0 2 0 0,1 2 17 0 0,0-1 1 0 0,0 1-1 0 0,0 0 0 0 0,-1-1 1 0 0,1 1-1 0 0,-1 0 0 0 0,1 3-17 0 0,1 1 115 0 0,-1 1 0 0 0,-1-1-1 0 0,1 0 1 0 0,-1 1-1 0 0,0-1 1 0 0,-1 4-115 0 0,0 10-384 0 0,0 38 74 0 0,0-21-3362 0 0,0-37 1944 0 0</inkml:trace>
  <inkml:trace contextRef="#ctx0" brushRef="#br1" timeOffset="109700.603">6781 3288 11976 0 0,'0'0'546'0'0,"0"0"-10"0"0,0 0-202 0 0,-14 0 2403 0 0,8 1-2346 0 0,0 1 0 0 0,0-1 0 0 0,1 1 0 0 0,-1 0 0 0 0,0 0 0 0 0,0 1 0 0 0,1 0 0 0 0,0-1 0 0 0,-1 2 1 0 0,1 0-392 0 0,-3 0 303 0 0,2 0-32 0 0,0 0 0 0 0,1 1 0 0 0,-1 0 0 0 0,-3 5-271 0 0,-4 2 4 0 0,6-5 18 0 0,1 0 0 0 0,0 0-1 0 0,0 0 1 0 0,1 1-1 0 0,0 0 1 0 0,1 0-1 0 0,-1 0 1 0 0,1 1 0 0 0,-2 7-22 0 0,2-5-19 0 0,3-9 17 0 0,1 0 0 0 0,0 0 0 0 0,-1 0-1 0 0,1 0 1 0 0,0 0 0 0 0,1 0 0 0 0,-1 0 0 0 0,0-1-1 0 0,0 1 1 0 0,1 0 0 0 0,-1 0 0 0 0,1 0-1 0 0,0 0 1 0 0,-1 0 0 0 0,1-1 0 0 0,0 1 0 0 0,0 0-1 0 0,0 0 1 0 0,0-1 0 0 0,1 1 0 0 0,0 0 2 0 0,1 0 22 0 0,0-1 0 0 0,0 1 0 0 0,0-1 1 0 0,0 0-1 0 0,0 0 0 0 0,0-1 1 0 0,0 1-1 0 0,0 0 0 0 0,0-1 0 0 0,0 0 1 0 0,0 0-1 0 0,1 0 0 0 0,-1 0 0 0 0,0 0 1 0 0,0-1-1 0 0,0 1 0 0 0,0-1 0 0 0,0 0 1 0 0,0 0-1 0 0,0 0 0 0 0,0-1 1 0 0,0 1-1 0 0,0 0 0 0 0,0-1-22 0 0,8-5-15 0 0,0 0 0 0 0,-1-1 0 0 0,1 0 1 0 0,-1 0-1 0 0,3-5 15 0 0,-6 5-127 0 0,0 0 0 0 0,0-1-1 0 0,-1 0 1 0 0,0 0 0 0 0,0 0 0 0 0,-1-1 0 0 0,0 0 0 0 0,-1 0 0 0 0,0 0 0 0 0,-1 0 127 0 0,5-17-426 0 0,-2 1 0 0 0,0-1-1 0 0,-1-11 427 0 0,-1 16-57 0 0,-2 1-1 0 0,-1-1 1 0 0,0 0-1 0 0,-2 0 0 0 0,0 0 58 0 0,-4 3 238 0 0,5 19-227 0 0,0 0 0 0 0,0 0 1 0 0,0 0-1 0 0,0 0 0 0 0,0 0 0 0 0,0 0 1 0 0,0 0-1 0 0,0 0 0 0 0,0 0 0 0 0,0 0 1 0 0,0 0-1 0 0,0-1 0 0 0,0 1 0 0 0,0 0 1 0 0,0 0-1 0 0,0 0 0 0 0,0 0 1 0 0,0 0-1 0 0,-1 0 0 0 0,1 0 0 0 0,0 0 1 0 0,0 0-1 0 0,0 0 0 0 0,0 0 0 0 0,0 0 1 0 0,0 0-1 0 0,0 0 0 0 0,0 0 0 0 0,0 0 1 0 0,0 0-1 0 0,0 0 0 0 0,-1 0 0 0 0,1 0 1 0 0,0 0-1 0 0,0 0 0 0 0,0 0 0 0 0,0 0 1 0 0,0 0-1 0 0,0 0 0 0 0,0 0 0 0 0,0 0 1 0 0,0 0-1 0 0,0 0 0 0 0,-1 0 0 0 0,1 0 1 0 0,0 0-1 0 0,0 0 0 0 0,0 0 0 0 0,0 0-11 0 0,-4 10 345 0 0,1 4-692 0 0,0 0 1 0 0,0 8 346 0 0,0 1 62 0 0,-10 74 1195 0 0,10-74-1174 0 0,0 0 0 0 0,2 0-1 0 0,0 0 1 0 0,2 0 0 0 0,1 0-1 0 0,0 3-82 0 0,-1-23-7 0 0,-1 0-1 0 0,1 1 0 0 0,0-1 1 0 0,0 0-1 0 0,0 0 0 0 0,0 0 0 0 0,1 0 1 0 0,-1 0-1 0 0,1 0 0 0 0,-1 0 1 0 0,1-1-1 0 0,0 1 0 0 0,0-1 1 0 0,0 1-1 0 0,1-1 0 0 0,-1 0 0 0 0,1 1 1 0 0,-1-1-1 0 0,1 0 0 0 0,0-1 1 0 0,-1 1-1 0 0,1 0 0 0 0,0-1 0 0 0,0 0 1 0 0,0 0-1 0 0,0 0 0 0 0,2 1 8 0 0,2-2 14 0 0,0 1-1 0 0,0-1 1 0 0,0-1-1 0 0,0 1 1 0 0,0-1-1 0 0,-1 0 1 0 0,1 0-1 0 0,0-1 0 0 0,-1 0 1 0 0,1-1-1 0 0,-1 1 1 0 0,0-1-1 0 0,0 0 1 0 0,0 0-1 0 0,0-1 1 0 0,0 0-1 0 0,-1 0 1 0 0,1-1-1 0 0,-1 1 0 0 0,3-4-13 0 0,0-2-2 0 0,1 0 0 0 0,-1 0 0 0 0,0-1 0 0 0,-1 0 0 0 0,0 0 0 0 0,-1-1 0 0 0,-1 0 0 0 0,1 0-1 0 0,-2-1 1 0 0,2-4 2 0 0,-5 12-2 0 0,0 0-1 0 0,0 1 0 0 0,-1-1 0 0 0,1 0 0 0 0,-1 0 1 0 0,0 0-1 0 0,-1 0 0 0 0,1-1 3 0 0,0 3-19 0 0,-1 1 1 0 0,1-1-1 0 0,-1 1 1 0 0,0-1-1 0 0,0 0 0 0 0,0 1 1 0 0,0 0-1 0 0,0-1 1 0 0,0 1-1 0 0,-1 0 0 0 0,1-1 1 0 0,-1 1-1 0 0,0 0 1 0 0,1 0-1 0 0,-1 0 19 0 0,1 1 6 0 0,0 1 1 0 0,0-1-1 0 0,0 1 0 0 0,0 0 0 0 0,0-1 0 0 0,0 1 1 0 0,-1 0-1 0 0,1 0 0 0 0,0 0 0 0 0,0 0 1 0 0,0 0-1 0 0,0 0 0 0 0,0 0 0 0 0,0 0 1 0 0,0 0-1 0 0,0 0 0 0 0,0 1 0 0 0,0-1 1 0 0,0 0-1 0 0,0 1 0 0 0,0-1 0 0 0,0 1 1 0 0,0-1-1 0 0,0 1 0 0 0,0-1 0 0 0,0 1 1 0 0,0 0-1 0 0,1-1 0 0 0,-1 1 0 0 0,0 0-6 0 0,-3 2 19 0 0,1 0 0 0 0,-1 0 0 0 0,1 0 0 0 0,0 1 0 0 0,0-1 0 0 0,-1 3-19 0 0,1-1 0 0 0,0 1 0 0 0,0-1 0 0 0,1 1 0 0 0,0-1 0 0 0,0 1 0 0 0,1 0 0 0 0,-1 0 0 0 0,1 0 0 0 0,0 1 0 0 0,1-3 0 0 0,0-1 0 0 0,0 0 0 0 0,0 0 0 0 0,0 1 0 0 0,0-1 0 0 0,0 0 0 0 0,1 0 0 0 0,0 0 0 0 0,0 0 0 0 0,0 0 0 0 0,0 0 0 0 0,0 0 0 0 0,0 0 0 0 0,1 0 0 0 0,0 0 0 0 0,-1 0 0 0 0,1-1 0 0 0,1 2 0 0 0,0-1 13 0 0,0 0 0 0 0,0 0 0 0 0,1 0 0 0 0,-1 0 0 0 0,1-1-1 0 0,0 1 1 0 0,0-1 0 0 0,0 0 0 0 0,0 0 0 0 0,0 0 0 0 0,0-1 0 0 0,1 1-1 0 0,-1-1 1 0 0,0 0 0 0 0,1 0 0 0 0,-1-1 0 0 0,1 1 0 0 0,3-1-13 0 0,-3-1-82 0 0,1 1 0 0 0,-1-1 0 0 0,1 0 1 0 0,-1-1-1 0 0,0 1 0 0 0,1-1 1 0 0,-1 0-1 0 0,0 0 0 0 0,0-1 0 0 0,0 1 1 0 0,-1-1-1 0 0,1-1 0 0 0,-1 1 0 0 0,1 0 1 0 0,0-2 81 0 0,1-1-954 0 0,0-1 0 0 0,0 1 0 0 0,-1-1 0 0 0,1 0 0 0 0,-2-1 0 0 0,1 0 0 0 0,-1 1 0 0 0,0-1 0 0 0,-1-1 0 0 0,0 1 0 0 0,0 0 0 0 0,0-1 0 0 0,-1-4 954 0 0,1 2-759 0 0,-2 0-1 0 0,0-1 1 0 0,0-8 759 0 0,-1 19 1237 0 0,0 1 99 0 0,0 0 8 0 0,0 0-54 0 0,0 0-30 0 0,-3 15 1338 0 0,3-11-2412 0 0,-2 21 434 0 0,0 1 0 0 0,2 2-620 0 0,-1 30 970 0 0,-2-1-453 0 0,3-24 99 0 0,-4 13-616 0 0,-2 21 509 0 0,2-27 494 0 0,-1 1-1 0 0,-7 26-1002 0 0,11-60 147 0 0,1-6-112 0 0,0 1-1 0 0,-1 0 1 0 0,1-1-1 0 0,0 1 1 0 0,-1-1-1 0 0,1 1 1 0 0,-1-1-1 0 0,1 0 1 0 0,-1 1-1 0 0,0-1 1 0 0,0 1-1 0 0,1-1 1 0 0,-1 0-1 0 0,-1 1-34 0 0,2-2 371 0 0,0 0 117 0 0,-12-4 155 0 0,10 1-1145 0 0,-1 0 0 0 0,1 0 1 0 0,0 0-1 0 0,-1 0 1 0 0,2 0-1 0 0,-1 0 1 0 0,0-1-1 0 0,0 1 0 0 0,1-1 1 0 0,0 1-1 0 0,0-1 1 0 0,0 0-1 0 0,0-2 502 0 0,-2-3-1846 0 0,0-7-552 0 0</inkml:trace>
  <inkml:trace contextRef="#ctx0" brushRef="#br1" timeOffset="110605.927">7338 3209 3224 0 0,'2'0'336'0'0,"0"-1"-1"0"0,0 1 1 0 0,0-1 0 0 0,0 1 0 0 0,0 0-1 0 0,0 0 1 0 0,0 0 0 0 0,0 0 0 0 0,0 1-1 0 0,0-1 1 0 0,0 0 0 0 0,0 1 0 0 0,0 0-1 0 0,0-1 1 0 0,0 1 0 0 0,0 0 0 0 0,0 0-1 0 0,0 0 1 0 0,-1 0 0 0 0,1 0 0 0 0,0 0 0 0 0,-1 1-1 0 0,1-1 1 0 0,-1 1 0 0 0,1-1 0 0 0,-1 1-1 0 0,1 0-335 0 0,3 5 1523 0 0,0 1-1 0 0,0 0 1 0 0,-1 0-1 0 0,0 0 1 0 0,1 5-1523 0 0,4 6-583 0 0,-7-15 787 0 0,-1 0-1 0 0,1 1 1 0 0,-1-1-1 0 0,0 0 1 0 0,0 0-1 0 0,0 1 1 0 0,-1-1-1 0 0,1 1 1 0 0,-1-1-1 0 0,0 3-203 0 0,0-4 85 0 0,-1 0 0 0 0,1 0 0 0 0,0 0-1 0 0,-1 0 1 0 0,0-1 0 0 0,0 1 0 0 0,0 0 0 0 0,0 0 0 0 0,0-1-1 0 0,0 1 1 0 0,-1-1 0 0 0,1 1 0 0 0,-1-1 0 0 0,0 1-1 0 0,0-1 1 0 0,0 1-85 0 0,-6 5 170 0 0,6-6-115 0 0,0 0-1 0 0,0 0 0 0 0,0 0 1 0 0,-1 0-1 0 0,1-1 1 0 0,0 1-1 0 0,-1-1 0 0 0,1 1 1 0 0,-1-1-1 0 0,1 0 0 0 0,-2 1-54 0 0,2-2-1 0 0,-11 5-166 0 0,0-2 0 0 0,-1 1 0 0 0,-8 0 167 0 0,18-4-48 0 0,-1 0 1 0 0,0 0-1 0 0,1 0 0 0 0,-1 0 0 0 0,0-1 0 0 0,0 1 0 0 0,1-1 1 0 0,-1 0-1 0 0,1-1 0 0 0,-1 1 0 0 0,1-1 0 0 0,-3-1 48 0 0,2 1-189 0 0,4 1 133 0 0,0 1 0 0 0,0 0-1 0 0,0-1 1 0 0,0 1 0 0 0,0-1 0 0 0,0 0 0 0 0,0 1 0 0 0,0-1 0 0 0,0 0 0 0 0,0 1 0 0 0,1-1 0 0 0,-1 0 56 0 0,22-5-214 0 0,-6 3 158 0 0,1 1-1 0 0,0 1 0 0 0,0 1 0 0 0,13 1 57 0 0,23-1-65 0 0,-21-3 59 0 0,0 0 0 0 0,2-3 6 0 0,-6 1-2 0 0,-1-1-1 0 0,6-4 3 0 0,-23 7 10 0 0,1-1 0 0 0,-2 0 0 0 0,1 0 0 0 0,0-1-1 0 0,-1 0 1 0 0,0 0 0 0 0,8-7-10 0 0,-14 9 10 0 0,1 1-1 0 0,-1-1 0 0 0,1 0 0 0 0,-1 0 1 0 0,0 0-1 0 0,0-1 0 0 0,0 1 0 0 0,-1 0 0 0 0,1-1 1 0 0,-1 1-1 0 0,0-1 0 0 0,0 0 0 0 0,0 1 1 0 0,0-1-1 0 0,-1 0 0 0 0,1 1 0 0 0,-1-2-9 0 0,0 2-18 0 0,0 1-1 0 0,0-1 1 0 0,0 1 0 0 0,-1-1-1 0 0,1 1 1 0 0,-1-1-1 0 0,1 1 1 0 0,-1-1-1 0 0,0 1 1 0 0,0 0-1 0 0,0-1 1 0 0,0 1 0 0 0,0 0-1 0 0,-1 0 1 0 0,1 0-1 0 0,-1-1 1 0 0,1 2-1 0 0,-1-1 1 0 0,0 0 0 0 0,0 0-1 0 0,1 0 1 0 0,-1 1-1 0 0,-1-1 1 0 0,1 1-1 0 0,0 0 19 0 0,-1-1-22 0 0,0 0 0 0 0,0 1 0 0 0,0 0 0 0 0,-1 0 0 0 0,1 0 0 0 0,0 0 0 0 0,-1 0 0 0 0,1 1 0 0 0,-3-1 22 0 0,5 1-1 0 0,-1 0-1 0 0,0 1 1 0 0,0-1-1 0 0,1 0 0 0 0,-1 0 1 0 0,0 1-1 0 0,1-1 0 0 0,-1 1 1 0 0,1 0-1 0 0,-1-1 1 0 0,0 1-1 0 0,1 0 0 0 0,0 0 1 0 0,-1 0-1 0 0,1 0 0 0 0,-1 0 1 0 0,1 0-1 0 0,0 0 1 0 0,0 1-1 0 0,0-1 0 0 0,0 0 2 0 0,-3 4 1 0 0,0 0 0 0 0,0 0 0 0 0,1 0-1 0 0,0 0 1 0 0,0 0 0 0 0,0 1 0 0 0,1 0 0 0 0,0-1-1 0 0,0 1 1 0 0,0 0 0 0 0,1 0 0 0 0,0 0-1 0 0,0 0 1 0 0,0 0 0 0 0,1 0 0 0 0,0 0 0 0 0,0 0-1 0 0,0 0 1 0 0,1 1-1 0 0,0 2 69 0 0,1-1-1 0 0,0 0 0 0 0,0 0 1 0 0,1 0-1 0 0,0 0 1 0 0,2 4-69 0 0,-3-10 29 0 0,-1 1 0 0 0,1 0 0 0 0,-1-1 0 0 0,1 1 0 0 0,0-1 0 0 0,0 1 0 0 0,0-1 0 0 0,0 0 0 0 0,0 0 0 0 0,1 0 0 0 0,-1 0 0 0 0,1 0 0 0 0,-1-1 0 0 0,1 1-1 0 0,0-1 1 0 0,-1 0 0 0 0,1 1 0 0 0,0-1 0 0 0,2 0-29 0 0,-2 0 10 0 0,0-1 0 0 0,-1 0 0 0 0,1 0 0 0 0,0-1 0 0 0,0 1 0 0 0,-1-1 0 0 0,1 1 0 0 0,-1-1 0 0 0,1 0 1 0 0,0 0-1 0 0,-1 0 0 0 0,1 0 0 0 0,-1 0 0 0 0,0 0 0 0 0,1-1 0 0 0,-1 1 0 0 0,0-1 0 0 0,0 0-10 0 0,2-1 124 0 0,0 0 1 0 0,-1-1 0 0 0,1 1 0 0 0,-1-1 0 0 0,0 0 0 0 0,0 0 0 0 0,0 0-1 0 0,0 0 1 0 0,0-1-125 0 0,0-3 68 0 0,1 0 1 0 0,0 0-1 0 0,0 0 0 0 0,1 1 0 0 0,0-1 0 0 0,0 1 0 0 0,1 1 0 0 0,0-1 1 0 0,6-5-69 0 0,-11 12-8 0 0,-1 0 0 0 0,1-1 0 0 0,-1 1 0 0 0,1 0 0 0 0,-1 0 0 0 0,1-1 1 0 0,0 1-1 0 0,-1 0 0 0 0,1 0 0 0 0,-1 0 0 0 0,1 0 0 0 0,-1 0 0 0 0,1 0 1 0 0,0 0-1 0 0,-1 0 0 0 0,1 0 0 0 0,-1 0 0 0 0,1 0 0 0 0,-1 0 0 0 0,1 0 0 0 0,0 1 1 0 0,-1-1-1 0 0,1 0 0 0 0,-1 0 0 0 0,1 1 0 0 0,-1-1 0 0 0,1 0 0 0 0,-1 0 1 0 0,1 1-1 0 0,-1-1 8 0 0,10 12-573 0 0,-9-12 536 0 0,2 7-97 0 0,1-1-1 0 0,-1 0 0 0 0,0 1 0 0 0,0 0 1 0 0,-1 0-1 0 0,0 0 0 0 0,1 5 135 0 0,-1-4 134 0 0,1 0 0 0 0,-1 0-1 0 0,1 0 1 0 0,3 5-134 0 0,1 3 35 0 0,-6-14 7 0 0,-1 1-1 0 0,1-1 1 0 0,0 0-1 0 0,0 0 1 0 0,0 1-1 0 0,0-1 1 0 0,0 0-1 0 0,1 0 1 0 0,-1 0-1 0 0,1 0 1 0 0,-1 0-1 0 0,1-1 1 0 0,0 1-1 0 0,-1 0 1 0 0,1-1-42 0 0,-1 0 310 0 0,-1-1-60 0 0,0 0-265 0 0,0 0-118 0 0,0 0-25 0 0,0 0 41 0 0,0 0 177 0 0,-3-14 348 0 0,2 10-426 0 0,-1 0 1 0 0,1 0-1 0 0,1-1 0 0 0,-1 1 1 0 0,0 0-1 0 0,1 0 0 0 0,0-1 1 0 0,0 1-1 0 0,0 0 0 0 0,1 0 1 0 0,0-2 17 0 0,1-5-17 0 0,0 0 0 0 0,1 1 1 0 0,4-10 16 0 0,-5 16-78 0 0,-1 0 0 0 0,1 0-1 0 0,0 0 1 0 0,1 0 0 0 0,-1 1 0 0 0,1-1 0 0 0,0 1-1 0 0,0-1 1 0 0,0 1 0 0 0,0 0 0 0 0,0 0 0 0 0,1 0-1 0 0,-1 1 1 0 0,1-1 0 0 0,0 1 0 0 0,0 0 0 0 0,4-2 78 0 0,-7 4-21 0 0,0 0 1 0 0,0 0 0 0 0,0 0 0 0 0,0 0 0 0 0,0 0-1 0 0,0 1 1 0 0,0-1 0 0 0,0 0 0 0 0,0 1-1 0 0,0-1 1 0 0,0 0 0 0 0,0 1 0 0 0,0-1 0 0 0,-1 1-1 0 0,1-1 1 0 0,0 1 0 0 0,0 0 0 0 0,0 0 20 0 0,12 11 28 0 0,-13-12-30 0 0,24 28 109 0 0,-1 2 0 0 0,7 13-107 0 0,19 25-787 0 0,-43-61-631 0 0,0-1-3496 0 0,-5-6-1396 0 0</inkml:trace>
  <inkml:trace contextRef="#ctx0" brushRef="#br1" timeOffset="110956.255">8129 3370 10136 0 0,'0'0'464'0'0,"4"10"168"0"0,11 4-190 0 0,-15-13-265 0 0,1 0 0 0 0,0 0 0 0 0,0 0 0 0 0,0 0 0 0 0,0 0 0 0 0,1 0 0 0 0,-1 0 0 0 0,0 0 0 0 0,0 0 0 0 0,0-1 0 0 0,1 1 0 0 0,-1 0 0 0 0,0-1 0 0 0,1 1 0 0 0,-1-1 0 0 0,1 0 0 0 0,-1 1 0 0 0,0-1 0 0 0,1 0 0 0 0,-1 0 0 0 0,1 0 0 0 0,-1 0 0 0 0,1 0 0 0 0,-1 0 0 0 0,1 0 0 0 0,-1-1 0 0 0,0 1 0 0 0,1 0-1 0 0,0-1-176 0 0,1 0 229 0 0,1 0 0 0 0,-1 0 0 0 0,1 0 0 0 0,-1 0 0 0 0,0-1 0 0 0,1 1 0 0 0,-1-1 0 0 0,0 0 0 0 0,0 0 0 0 0,0 0 0 0 0,1-2-229 0 0,0-1 70 0 0,0 0-1 0 0,0-1 1 0 0,0 1 0 0 0,0-3-70 0 0,4-6 179 0 0,0-6-138 0 0,-7 18-73 0 0,0-1 0 0 0,0 0 0 0 0,0 0 0 0 0,0 1 0 0 0,1-1 0 0 0,-1 0-1 0 0,1 1 33 0 0,0-2 19 0 0,0 1 0 0 0,0-1 0 0 0,-1 0 0 0 0,1 1 1 0 0,-1-1-1 0 0,0 0 0 0 0,0-2-19 0 0,0 2-9 0 0,0 1 1 0 0,0 0-1 0 0,0-1 0 0 0,0 1 1 0 0,0 0-1 0 0,1 0 1 0 0,-1 0-1 0 0,1 0 1 0 0,0 0-1 0 0,2-2 9 0 0,-26 16 1170 0 0,18-8-1106 0 0,-1 1 0 0 0,1-1 0 0 0,0 1 0 0 0,0 0 1 0 0,1 0-1 0 0,-1 0 0 0 0,1 0 0 0 0,0 0 0 0 0,0 1 1 0 0,0 0-1 0 0,0 1-64 0 0,-4 9-18 0 0,1 1 0 0 0,-5 15 18 0 0,11-28 9 0 0,-1-1-1 0 0,1 1 1 0 0,0-1-1 0 0,0 1 0 0 0,0-1 1 0 0,0 1-1 0 0,0-1 1 0 0,1 0-1 0 0,-1 1 1 0 0,1-1-1 0 0,0 1 0 0 0,0 0-8 0 0,2 11 219 0 0,-3-12-188 0 0,3 6 34 0 0,12 3 38 0 0,-12-10-87 0 0,-1 0 0 0 0,1 1 0 0 0,0-1-1 0 0,0-1 1 0 0,0 1 0 0 0,0 0 0 0 0,0-1 0 0 0,0 1 0 0 0,0-1-1 0 0,0 0 1 0 0,1 0 0 0 0,-1 0 0 0 0,0-1 0 0 0,0 1 0 0 0,0-1-1 0 0,1 0-15 0 0,6-2-254 0 0,0 0-1 0 0,0 0 0 0 0,0-1 1 0 0,2-2 254 0 0,-3 1-1572 0 0,-1 0 1 0 0,1-1 0 0 0,-1 0 0 0 0,6-6 1571 0 0,-8 7-503 0 0,14-13-2054 0 0</inkml:trace>
  <inkml:trace contextRef="#ctx0" brushRef="#br1" timeOffset="111387.357">8512 3219 3680 0 0,'0'0'160'0'0,"0"0"40"0"0,0 0-200 0 0,4 9 0 0 0,-4-9 0 0 0,3 5 0 0 0,-3 1 1472 0 0,0-1 256 0 0,4 1 56 0 0,-4 2 8 0 0,0-3-1440 0 0,0 1-280 0 0,-4-1-72 0 0,4 0 0 0 0,0 1 0 0 0,-3 0 0 0 0,3-6 0 0 0,-4 5-4488 0 0</inkml:trace>
  <inkml:trace contextRef="#ctx0" brushRef="#br1" timeOffset="113839.988">8546 3307 10136 0 0,'0'0'230'0'0,"0"0"30"0"0,0 0 19 0 0,0 0 54 0 0,0 0 198 0 0,0 0 86 0 0,0 0 21 0 0,0 0-33 0 0,0 0-145 0 0,-13-5 2866 0 0,9 5-3310 0 0,3 0 93 0 0,-1 0 0 0 0,1 0 0 0 0,0 0 0 0 0,0 1 0 0 0,0-1 0 0 0,0 0 0 0 0,0 0 0 0 0,0 1 0 0 0,0-1-1 0 0,0 1 1 0 0,0-1 0 0 0,0 1 0 0 0,0-1 0 0 0,0 1 0 0 0,0 0 0 0 0,0 0 0 0 0,0 0-109 0 0,0-1 8 0 0,1 1 0 0 0,-1-1 1 0 0,1 1-1 0 0,-1-1 0 0 0,0 1 1 0 0,1-1-1 0 0,-1 1 0 0 0,0-1 0 0 0,1 0 1 0 0,-1 1-1 0 0,0-1 0 0 0,0 0 1 0 0,1 0-1 0 0,-1 0 0 0 0,0 0 0 0 0,-1 1-8 0 0,-1-1 23 0 0,0 1 0 0 0,-1 0-1 0 0,1 0 1 0 0,0 0-1 0 0,0 0 1 0 0,0 0 0 0 0,0 1-1 0 0,0-1 1 0 0,0 1-1 0 0,0 0 1 0 0,0 0-23 0 0,-12 7 550 0 0,12-8-499 0 0,-1 0 0 0 0,1 1 0 0 0,0 0 0 0 0,0 0 1 0 0,-1 0-1 0 0,1 0 0 0 0,0 0 0 0 0,1 0 0 0 0,-1 1 0 0 0,0 0 0 0 0,1-1 0 0 0,-1 1 0 0 0,1 0 1 0 0,0 0-1 0 0,-1 2-51 0 0,1 0 30 0 0,1-3-21 0 0,-1 1 1 0 0,1 0-1 0 0,0 0 1 0 0,0 0-1 0 0,0 0 1 0 0,0 0-1 0 0,0 0 1 0 0,1 0-1 0 0,-1 0 1 0 0,1 0 0 0 0,0 0-1 0 0,0 0 1 0 0,0 0-1 0 0,0 1 1 0 0,1-1-1 0 0,-1 0 1 0 0,1 0-1 0 0,0 0-9 0 0,0 0 18 0 0,0 0 0 0 0,0-1 0 0 0,1 1 0 0 0,-1 0-1 0 0,1-1 1 0 0,-1 1 0 0 0,1-1 0 0 0,0 1 0 0 0,0-1 0 0 0,0 0 0 0 0,0 0 0 0 0,1 0-1 0 0,-1 0 1 0 0,0 0 0 0 0,1 0 0 0 0,0-1 0 0 0,-1 1 0 0 0,3 0-18 0 0,-3-2 1 0 0,0 1 1 0 0,0-1-1 0 0,0 1 1 0 0,0-1-1 0 0,0 0 1 0 0,0 0 0 0 0,1 0-1 0 0,-1 0 1 0 0,0 0-1 0 0,0-1 1 0 0,0 1-1 0 0,0-1 1 0 0,0 1-1 0 0,0-1 1 0 0,0 0-1 0 0,0 1 1 0 0,0-1-1 0 0,0 0 1 0 0,0-1-1 0 0,0 1 1 0 0,0 0-1 0 0,-1 0 1 0 0,1-1-1 0 0,0 1 1 0 0,-1-1-1 0 0,1 0-1 0 0,14-12-2 0 0,-12 11 33 0 0,0 0 1 0 0,0 0-1 0 0,-1 0 1 0 0,1-1-1 0 0,1-3-31 0 0,8-12 64 0 0,-2 0 0 0 0,-1-1-1 0 0,0 0 1 0 0,-2-1 0 0 0,0 0 0 0 0,-1 0 0 0 0,-1-1-1 0 0,-1 1 1 0 0,-1-1 0 0 0,-1-1 0 0 0,-1 1 0 0 0,-1 0 0 0 0,-1-1-1 0 0,-3-20-63 0 0,3 40-53 0 0,0 1 0 0 0,-1 0-1 0 0,1-1 1 0 0,-1 1 0 0 0,1 0-1 0 0,-1-1 1 0 0,-1-1 53 0 0,2 4-8 0 0,0 0 0 0 0,0 0 0 0 0,0 0 0 0 0,0-1 0 0 0,0 1-1 0 0,0 0 1 0 0,0 0 0 0 0,0 0 0 0 0,-1 0 0 0 0,1 0 0 0 0,0 0 0 0 0,0-1 0 0 0,0 1 0 0 0,0 0 0 0 0,0 0 0 0 0,-1 0-1 0 0,1 0 1 0 0,0 0 0 0 0,0 0 0 0 0,0 0 0 0 0,0 0 0 0 0,0 0 0 0 0,-1 0 0 0 0,1 0 0 0 0,0 0 0 0 0,0 0 0 0 0,0 0-1 0 0,0 0 1 0 0,-1 0 0 0 0,1 0 0 0 0,0 0 0 0 0,0 0 0 0 0,0 0 0 0 0,0 0 0 0 0,-1 0 0 0 0,1 0 0 0 0,0 0 8 0 0,-7 10-226 0 0,0 9 200 0 0,0 1 0 0 0,1 0 0 0 0,2 0 0 0 0,0 0 0 0 0,1 0 0 0 0,0 6 26 0 0,-3 22-10 0 0,2-24 10 0 0,1 0 0 0 0,2 0 0 0 0,0 0 0 0 0,1 0 0 0 0,2 0 0 0 0,2 12 0 0 0,-4-35 32 0 0,0 1 0 0 0,1-1-1 0 0,-1 0 1 0 0,0 1 0 0 0,1-1-1 0 0,-1 0 1 0 0,1 1 0 0 0,0-1-1 0 0,-1 0 1 0 0,1 0 0 0 0,0 0-1 0 0,-1 0 1 0 0,1 1 0 0 0,0-1-1 0 0,0 0 1 0 0,0-1-1 0 0,0 1 1 0 0,0 0 0 0 0,0 0-1 0 0,1 0 1 0 0,-1-1 0 0 0,0 1-1 0 0,0 0 1 0 0,0-1 0 0 0,1 1-1 0 0,0-1-31 0 0,-1 1 65 0 0,1-1 0 0 0,0 0 0 0 0,0 0 0 0 0,0 0 0 0 0,0 0 0 0 0,0 0 0 0 0,0 0 0 0 0,0 0 0 0 0,-1-1 0 0 0,1 1 0 0 0,0-1 0 0 0,0 0 0 0 0,0 1 0 0 0,-1-1-1 0 0,1 0 1 0 0,0 0 0 0 0,-1 0 0 0 0,2-1-65 0 0,6-5-5 0 0,0 0 0 0 0,-1 0 0 0 0,0-1 0 0 0,-1-1 0 0 0,0 1 0 0 0,2-4 5 0 0,12-19-614 0 0,3-9 614 0 0,-10 17-397 0 0,11-34-506 0 0,-16 33 903 0 0,-7 23 1 0 0,-1 6-2 0 0,-1 4 16 0 0,-3 3 32 0 0,2-1 0 0 0,-1 1-1 0 0,2-1 1 0 0,-1 1 0 0 0,1-1 0 0 0,1 1-1 0 0,0-1 1 0 0,1 1 0 0 0,0-1 0 0 0,1 0 0 0 0,0 0-1 0 0,4 9-46 0 0,-6-18 73 0 0,0 0 1 0 0,0 0-1 0 0,0 0 0 0 0,1-1 0 0 0,-1 1 0 0 0,0 0 0 0 0,1-1 1 0 0,-1 1-1 0 0,1-1 0 0 0,-1 0 0 0 0,2 1-73 0 0,-2-1-7 0 0,-1-1 1 0 0,1 1 0 0 0,0-1-1 0 0,-1 0 1 0 0,1 0-1 0 0,0 1 1 0 0,-1-1-1 0 0,1 0 1 0 0,0 0-1 0 0,0 0 1 0 0,-1 0-1 0 0,1 1 1 0 0,0-1-1 0 0,0 0 1 0 0,-1 0-1 0 0,1-1 1 0 0,0 1-1 0 0,0 0 1 0 0,-1 0-1 0 0,1 0 1 0 0,0 0-1 0 0,-1-1 1 0 0,1 1-1 0 0,0 0 1 0 0,-1-1-1 0 0,1 1 1 0 0,0 0-1 0 0,-1-1 1 0 0,1 1-1 0 0,-1-1 1 0 0,1 1-1 0 0,-1-1 1 0 0,1 0 6 0 0,4-4 65 0 0,-1 0 1 0 0,0 0-1 0 0,-1 0 0 0 0,1 0 1 0 0,-1-1-1 0 0,0 1 0 0 0,-1-2-65 0 0,34-68 144 0 0,-21 47-78 0 0,-14 28-67 0 0,-1 0 1 0 0,0 0-1 0 0,0 0 1 0 0,0 0 0 0 0,0 0-1 0 0,0 0 1 0 0,0-1 0 0 0,1 1-1 0 0,-1 0 1 0 0,0 0-1 0 0,0 0 1 0 0,0 0 0 0 0,0 0-1 0 0,0 0 1 0 0,1 0 0 0 0,-1 0-1 0 0,0 0 1 0 0,0 0-1 0 0,0 0 1 0 0,0 0 0 0 0,1 0-1 0 0,-1 0 1 0 0,0 0 0 0 0,0 0-1 0 0,0 1 1 0 0,0-1-1 0 0,0 0 1 0 0,0 0 0 0 0,1 0-1 0 0,-1 0 1 0 0,0 0 0 0 0,0 0-1 0 0,0 0 1 0 0,0 0-1 0 0,0 0 1 0 0,0 1 0 0 0,0-1-1 0 0,1 0 1 0 0,-1 0 0 0 0,0 0-1 0 0,0 0 1 0 0,0 0-1 0 0,0 0 1 0 0,0 1 0 0 0,0-1-1 0 0,0 0 1 0 0,0 0 0 0 0,0 0-1 0 0,0 0 1 0 0,0 0-1 0 0,0 1 1 0 0,0-1 0 0 0,0 0 0 0 0,4 8-128 0 0,6 32-197 0 0,-7-27 338 0 0,0 0 1 0 0,1 0-1 0 0,0-1 1 0 0,1 1-1 0 0,6 11-13 0 0,-2-7 21 0 0,-7-12 15 0 0,0-1 0 0 0,0 1 0 0 0,1-1 0 0 0,-1 0 0 0 0,1 0 0 0 0,0 0-1 0 0,0 0 1 0 0,2 0-36 0 0,-4-3 28 0 0,0-1-1 0 0,0 1 1 0 0,0-1 0 0 0,0 1-1 0 0,0-1 1 0 0,0 1-1 0 0,0-1 1 0 0,0 0 0 0 0,0 0-1 0 0,1 0 1 0 0,-1 0-1 0 0,0 0 1 0 0,0 0 0 0 0,0 0-1 0 0,0 0 1 0 0,0 0-1 0 0,1 0 1 0 0,-1 0-1 0 0,0-1 1 0 0,0 1 0 0 0,0 0-1 0 0,0-1 1 0 0,0 1-1 0 0,0-1 1 0 0,0 0 0 0 0,0 1-1 0 0,0-1 1 0 0,0 0-1 0 0,0 0-27 0 0,3-2 131 0 0,0 0 0 0 0,-1 0-1 0 0,1-1 1 0 0,-1 1 0 0 0,0-1-1 0 0,2-2-130 0 0,7-14 134 0 0,0 0-1 0 0,-2-1 0 0 0,0-1 1 0 0,-1 1-1 0 0,-1-3-133 0 0,4-20-358 0 0,-2 0-1 0 0,-2-1 1 0 0,1-34 358 0 0,-4 41-269 0 0,-4 30 233 0 0,0 1-1 0 0,-1-1 1 0 0,1 0 0 0 0,-2 1 0 0 0,1-1-1 0 0,-1 1 1 0 0,0-1 0 0 0,0 1 0 0 0,-1-1-1 0 0,-1-3 37 0 0,0 6-92 0 0,-1-3 191 0 0,3 8-89 0 0,1 1 0 0 0,-1-1 0 0 0,1 0 1 0 0,0 1-1 0 0,-1-1 0 0 0,1 1 1 0 0,-1-1-1 0 0,1 1 0 0 0,0-1 1 0 0,-1 0-1 0 0,1 1 0 0 0,0-1 1 0 0,0 1-1 0 0,0-1 0 0 0,-1 1 0 0 0,1 0 1 0 0,0-1-1 0 0,0 1 0 0 0,0-1 1 0 0,0 1-1 0 0,0-1-10 0 0,-4 13-39 0 0,1 1 0 0 0,0-1-1 0 0,1 0 1 0 0,1 1 0 0 0,0 8 39 0 0,4 72-279 0 0,-2-70 259 0 0,5 38 20 0 0,-2-34 0 0 0,-1 23 0 0 0,6 14 0 0 0,-8-56-329 0 0,-2-1-1652 0 0,1-7 1845 0 0,0-1-1 0 0,0 0 1 0 0,-1 0-1 0 0,1 0 0 0 0,0 0 1 0 0,-1 0-1 0 0,1 0 1 0 0,0 0-1 0 0,-1 0 0 0 0,1 0 1 0 0,0 0-1 0 0,-1 0 1 0 0,1 0-1 0 0,0 0 0 0 0,-1 0 1 0 0,1 0-1 0 0,0-1 1 0 0,0 1-1 0 0,-1 0 0 0 0,1 0 1 0 0,0 0-1 0 0,-1 0 1 0 0,1-1-1 0 0,0 1 0 0 0,0 0 1 0 0,-1 0-1 0 0,1 0 1 0 0,0-1-1 0 0,0 1 0 0 0,0 0 137 0 0,-7-6-7383 0 0</inkml:trace>
  <inkml:trace contextRef="#ctx0" brushRef="#br1" timeOffset="114254.355">8994 3178 7368 0 0,'9'-5'786'0'0,"25"0"165"0"0,19 6 5339 0 0,-20 1-4318 0 0,10 0-2152 0 0,-1 3-1 0 0,0 1 0 0 0,-1 2 0 0 0,7 4 181 0 0,-42-10-110 0 0,12 1-5776 0 0</inkml:trace>
  <inkml:trace contextRef="#ctx0" brushRef="#br1" timeOffset="114673.465">9659 3165 8752 0 0,'0'0'673'0'0,"1"-8"-185"0"0,-3 7-165 0 0,1 0 0 0 0,-1 1 0 0 0,1-1 0 0 0,-1 0 0 0 0,1 1 0 0 0,-1-1 1 0 0,0 1-1 0 0,1 0 0 0 0,-1-1 0 0 0,1 1 0 0 0,-1 0 0 0 0,0 0 0 0 0,1 0 0 0 0,-1 0-323 0 0,-24 4 2427 0 0,16-2-2087 0 0,0 1 0 0 0,0 1-1 0 0,0 0 1 0 0,0 0 0 0 0,1 1-1 0 0,0 0 1 0 0,0 1 0 0 0,0 0-1 0 0,1 0 1 0 0,-1 1-1 0 0,1 0 1 0 0,1 1 0 0 0,0-1-1 0 0,0 1 1 0 0,0 2-340 0 0,-9 18 1001 0 0,15-27-996 0 0,0 1 1 0 0,0 0-1 0 0,1-1 0 0 0,-1 1 1 0 0,1 0-1 0 0,-1 0 0 0 0,1-1 1 0 0,0 1-1 0 0,0 0 0 0 0,0 0 1 0 0,0 0-1 0 0,0 0 1 0 0,0-1-1 0 0,0 1 0 0 0,1 0-5 0 0,-1-1-140 0 0,0-1 184 0 0,1 2 143 0 0,3 2 21 0 0,-1-3-182 0 0,-1-1 0 0 0,1 1 1 0 0,0-1-1 0 0,0 0 0 0 0,-1 0 1 0 0,1 0-1 0 0,0-1 0 0 0,0 1 0 0 0,-1-1 1 0 0,1 1-1 0 0,0-1 0 0 0,-1 0 0 0 0,1 0 1 0 0,-1 0-1 0 0,1 0 0 0 0,-1-1 0 0 0,1 1 1 0 0,-1-1-1 0 0,0 1 0 0 0,0-1 1 0 0,1 0-27 0 0,6-7 113 0 0,0 0 0 0 0,-1 0 0 0 0,0-1 0 0 0,3-4-113 0 0,8-11-352 0 0,2 1 200 0 0,23-27-87 0 0,-43 50 249 0 0,1 0 0 0 0,0 0 0 0 0,-1-1 0 0 0,1 1-1 0 0,0 0 1 0 0,-1 0 0 0 0,1 1 0 0 0,0-1 0 0 0,0 0 0 0 0,0 1-1 0 0,0-1 1 0 0,0 1 0 0 0,0-1 0 0 0,0 1 0 0 0,0 0 0 0 0,0 0-10 0 0,-1 0 4 0 0,0 0 0 0 0,0 0 0 0 0,0 0 0 0 0,0 0 0 0 0,0 0 0 0 0,0 1 0 0 0,0-1 0 0 0,0 0 0 0 0,0 0 0 0 0,0 1 0 0 0,0-1 0 0 0,0 1 0 0 0,0-1 0 0 0,0 1 0 0 0,-1-1 0 0 0,1 1 0 0 0,0-1 0 0 0,0 1 0 0 0,-1 0 0 0 0,1 0 1 0 0,0-1-1 0 0,-1 1 0 0 0,1 0 0 0 0,0 0 0 0 0,-1 0 0 0 0,1 0 0 0 0,-1-1 0 0 0,0 1 0 0 0,1 0 0 0 0,-1 0 0 0 0,0 0-4 0 0,6 18-105 0 0,-4-15 76 0 0,0 0 1 0 0,-1 0-1 0 0,0 0 0 0 0,0 0 0 0 0,0 0 0 0 0,-1 0 0 0 0,1 3 29 0 0,-1-2 4 0 0,0 0-1 0 0,1 0 0 0 0,0 0 1 0 0,0-1-1 0 0,1 3-3 0 0,-1-3 5 0 0,0 0 0 0 0,0 0 1 0 0,0 0-1 0 0,0 0 0 0 0,-1 0 0 0 0,0 0 1 0 0,0 3-6 0 0,2 10 12 0 0,-2-16-13 0 0,1 1 0 0 0,-1-1 0 0 0,0 0 0 0 0,0 0-1 0 0,1 1 1 0 0,-1-1 0 0 0,0 0 0 0 0,0 1 0 0 0,-1-1 0 0 0,1 0-1 0 0,0 0 1 0 0,0 1 1 0 0,-1-1-26 0 0,1-1 128 0 0,0 1-103 0 0,0-1 0 0 0,0 0 0 0 0,0 0 0 0 0,0 1-1 0 0,0-1 1 0 0,0 0 0 0 0,-1 0 0 0 0,1 0 0 0 0,0 1 0 0 0,0-1-1 0 0,0 0 1 0 0,0 0 0 0 0,0 0 0 0 0,-1 1 0 0 0,1-1 0 0 0,0 0-1 0 0,0 0 1 0 0,0 0 0 0 0,-1 0 0 0 0,1 1 0 0 0,0-1-1 0 0,0 0 1 0 0,0 0 0 0 0,-1 0 0 0 0,1 0 0 0 0,0 0 0 0 0,0 0-1 0 0,-1 0 1 0 0,1 0 0 0 0,0 0 0 0 0,0 0 0 0 0,-1 0 0 0 0,1 0 1 0 0,-1 0 19 0 0,0 0-1 0 0,1 0 1 0 0,-1 0 0 0 0,0 0 0 0 0,1-1 0 0 0,-1 1 0 0 0,0 0 0 0 0,1 0 0 0 0,-1-1 0 0 0,0 1 0 0 0,1-1 0 0 0,-1 1 0 0 0,1 0-1 0 0,-1-1 1 0 0,1 1 0 0 0,-1-1 0 0 0,1 0 0 0 0,-1 1 0 0 0,1-1 0 0 0,-1 1 0 0 0,1-1 0 0 0,0 0 0 0 0,-1 1 0 0 0,1-1 0 0 0,0 0 0 0 0,-1 1-1 0 0,1-1 1 0 0,0 0 0 0 0,0 1 0 0 0,0-1 0 0 0,0 0 0 0 0,0 0 0 0 0,0 1-19 0 0,0-4 101 0 0,0 1 0 0 0,1-1 0 0 0,0 1 0 0 0,0-1 0 0 0,0 1 0 0 0,1-3-101 0 0,16-27-632 0 0,-15 28 554 0 0,-1 0 0 0 0,2 0-1 0 0,-1 0 1 0 0,0 0-1 0 0,1 1 1 0 0,0-1 0 0 0,2-2 78 0 0,9-9 227 0 0,-11 11-256 0 0,1 0 1 0 0,0 0 0 0 0,0 0-1 0 0,1 1 1 0 0,2-2 28 0 0,-6 4-15 0 0,0 1 1 0 0,0-1-1 0 0,0 1 1 0 0,0 0-1 0 0,1 0 1 0 0,-1 0 0 0 0,1 0-1 0 0,-1 0 1 0 0,1 0-1 0 0,-1 1 1 0 0,1-1 0 0 0,-1 1-1 0 0,1 0 1 0 0,-1 0-1 0 0,3 0 15 0 0,7 3 0 0 0,-10 0 0 0 0,0-1 0 0 0,0 0 0 0 0,1 0 0 0 0,-1 0 0 0 0,0 0 0 0 0,1 0 0 0 0,-1 0 0 0 0,0 1 0 0 0,0-1 0 0 0,0 1 0 0 0,-1-1 0 0 0,1 1 0 0 0,0 0 0 0 0,-1 0 0 0 0,0 0 0 0 0,0 0 0 0 0,1 1 0 0 0,23 50 220 0 0,-19-41-238 0 0,-4-10-11 0 0,-1 0-1 0 0,1 0 1 0 0,-1 0 0 0 0,0 0-1 0 0,0 1 1 0 0,0-1-1 0 0,0 3 30 0 0,0-4-2 0 0,-1 1 0 0 0,2 0 0 0 0,-1-1 0 0 0,0 1 0 0 0,0 0 0 0 0,1-1 0 0 0,1 2 2 0 0,3 1-2619 0 0,-6-5-240 0 0</inkml:trace>
  <inkml:trace contextRef="#ctx0" brushRef="#br1" timeOffset="115088.706">10375 2967 15664 0 0,'0'0'356'0'0,"-7"0"475"0"0,4 1-783 0 0,-1 1-1 0 0,1 0 0 0 0,-1 0 0 0 0,1 0 0 0 0,0 0 1 0 0,0 0-1 0 0,0 1 0 0 0,0-1 0 0 0,0 1 0 0 0,0 0 1 0 0,1 0-48 0 0,-10 8 83 0 0,1-1 534 0 0,0 2 0 0 0,-3 5-617 0 0,-17 17 1151 0 0,27-31-1004 0 0,0 1 0 0 0,1 0 0 0 0,0 0 0 0 0,-1 0 0 0 0,2 1 0 0 0,-1-1 0 0 0,0 1 0 0 0,1 0 0 0 0,0 0-1 0 0,0-1 1 0 0,0 3-147 0 0,-4 6 17 0 0,5-12-17 0 0,0 0 0 0 0,0 0 0 0 0,1 0 0 0 0,-1 1 0 0 0,1-1 0 0 0,-1 1 0 0 0,0-1 0 0 0,1 0 0 0 0,0 1 0 0 0,-1-1-1 0 0,1 1 1 0 0,0-1 0 0 0,0 1 0 0 0,0-1 0 0 0,0 1 0 0 0,0-1 0 0 0,0 0 0 0 0,0 1 0 0 0,1 0 0 0 0,0 7 0 0 0,0-9 26 0 0,-1 1 0 0 0,0 0 0 0 0,0-1-1 0 0,0 1 1 0 0,0-1 0 0 0,0 1-1 0 0,0 0 1 0 0,1-1 0 0 0,-1 1 0 0 0,0-1-1 0 0,0 1 1 0 0,1-1 0 0 0,-1 1 0 0 0,1-1-1 0 0,-1 1 1 0 0,0-1 0 0 0,1 1 0 0 0,-1-1-1 0 0,1 1 1 0 0,-1-1 0 0 0,1 0-1 0 0,-1 1 1 0 0,1-1 0 0 0,-1 0 0 0 0,1 1-1 0 0,-1-1 1 0 0,1 0 0 0 0,0 0 0 0 0,-1 0-1 0 0,1 0 1 0 0,-1 1 0 0 0,1-1-1 0 0,0 0 1 0 0,-1 0 0 0 0,1 0 0 0 0,0 0-26 0 0,21 2 953 0 0,-22-2-950 0 0,6 0-4 0 0,0-1 1 0 0,0 0-1 0 0,-1 1 0 0 0,1-2 1 0 0,0 1-1 0 0,-1-1 0 0 0,1 0 1 0 0,-1 0-1 0 0,0 0 0 0 0,3-2 1 0 0,7-5-192 0 0,-1 0 0 0 0,11-11 192 0 0,-8 7 334 0 0,-6 6-246 0 0,-9 6-213 0 0,-1 0 0 0 0,1 0 0 0 0,0 0 0 0 0,-1 0 0 0 0,1 0 0 0 0,0-1 0 0 0,-1 1 0 0 0,0 0 0 0 0,1-1 0 0 0,-1 0 125 0 0,1 1-442 0 0,-2 1 437 0 0,0 0 1 0 0,1 0 0 0 0,-1 0-1 0 0,0 0 1 0 0,0 0 0 0 0,1 0 0 0 0,-1 0-1 0 0,0 0 1 0 0,1 1 0 0 0,-1-1-1 0 0,0 0 1 0 0,0 0 0 0 0,1 0-1 0 0,-1 0 1 0 0,0 0 0 0 0,0 1 0 0 0,1-1-1 0 0,-1 0 1 0 0,0 0 0 0 0,0 0-1 0 0,0 1 1 0 0,1-1 0 0 0,-1 0-1 0 0,0 0 1 0 0,0 1 0 0 0,0-1 0 0 0,0 0-1 0 0,1 0 1 0 0,-1 1 0 0 0,0-1-1 0 0,0 0 1 0 0,0 0 0 0 0,0 1-1 0 0,0-1 1 0 0,0 0 0 0 0,0 1-1 0 0,0-1 1 0 0,0 0 0 0 0,0 1 0 0 0,0-1-1 0 0,0 0 1 0 0,0 0 4 0 0,-3 11 26 0 0,3-11-37 0 0,-24 88 1987 0 0,23-84-1974 0 0,1 0 1 0 0,-1 1-1 0 0,1-1 0 0 0,0 0 0 0 0,0 0 0 0 0,0 0 1 0 0,1 3-4 0 0,-1 6-90 0 0,1-12 92 0 0,-1 0 0 0 0,0 0 0 0 0,0-1 0 0 0,0 1 0 0 0,1 0 0 0 0,-1-1-1 0 0,0 1 1 0 0,1-1 0 0 0,-1 1 0 0 0,0 0 0 0 0,1-1 0 0 0,-1 1 0 0 0,1-1 0 0 0,-1 1-1 0 0,1-1 1 0 0,-1 1 0 0 0,1-1 0 0 0,-1 1 0 0 0,1-1 0 0 0,0 0 0 0 0,-1 1 0 0 0,1-1 0 0 0,0 0-1 0 0,-1 0 1 0 0,1 1 0 0 0,0-1 0 0 0,-1 0 0 0 0,1 0 0 0 0,0 0 0 0 0,0 0 0 0 0,-1 0-1 0 0,1 0 1 0 0,0 0-1 0 0,1 1 9 0 0,1-1 0 0 0,-1 0 0 0 0,1 0 0 0 0,-1 0 0 0 0,1-1 0 0 0,-1 1-1 0 0,1 0 1 0 0,0-1-9 0 0,1-1 58 0 0,0 0 0 0 0,1-1 0 0 0,-1 1-1 0 0,0-1 1 0 0,0 0 0 0 0,0 0 0 0 0,-1 0-1 0 0,1 0 1 0 0,-1-1 0 0 0,1 0 0 0 0,-1 0-1 0 0,-1 1 1 0 0,1-2 0 0 0,0 1 0 0 0,-1 0-1 0 0,2-5-57 0 0,0 0 101 0 0,0-1 1 0 0,-1-1-1 0 0,0 1 0 0 0,-1 0 0 0 0,0-1 0 0 0,-1 1 0 0 0,0-2-101 0 0,0 3-402 0 0,1 1-1 0 0,-1-1 0 0 0,2 1 1 0 0,-1-1 402 0 0,6-23-6086 0 0,-4 3-1433 0 0</inkml:trace>
  <inkml:trace contextRef="#ctx0" brushRef="#br1" timeOffset="120295.644">15346 706 2760 0 0,'13'-2'351'0'0,"-10"1"431"0"0,-3 1 194 0 0,0 0 43 0 0,0 0-66 0 0,0 0-297 0 0,-5-2 162 0 0,1 0 0 0 0,0 0 0 0 0,-1 0 0 0 0,1-1 0 0 0,0 1 0 0 0,1-1 0 0 0,-1 0 0 0 0,0-1-818 0 0,3 3 324 0 0,-17-4 644 0 0,-19 4-378 0 0,-3-1 472 0 0,38 1-1021 0 0,-1 1 0 0 0,0 0 0 0 0,0 0 0 0 0,0 1 0 0 0,1-1 0 0 0,-1 0 0 0 0,0 1 0 0 0,1 0 0 0 0,-1-1 0 0 0,-1 2-41 0 0,-19 2 187 0 0,-5-1-49 0 0,23-1-119 0 0,0-2 0 0 0,-1 1 0 0 0,1-1 0 0 0,0 0 0 0 0,-2 0-19 0 0,-13-1 113 0 0,-1 2-1 0 0,-2 0-112 0 0,-19 0 167 0 0,-8-1 4 0 0,-12-1-798 0 0,-22 5 627 0 0,-74 4 1314 0 0,-23-7-1314 0 0,125-1-103 0 0,-21 1 172 0 0,-13 0 91 0 0,0-4 0 0 0,-9-5-160 0 0,-142-10-203 0 0,219 17 260 0 0,-133-2-47 0 0,31 1 54 0 0,-12 2-64 0 0,-40-2 118 0 0,-58 11-118 0 0,223-8 2 0 0,-288 12 6 0 0,32 0-8 0 0,203-11 0 0 0,-49-4 0 0 0,55-1 0 0 0,-1 3 0 0 0,-16 4 0 0 0,2 5 0 0 0,-3-1 0 0 0,-48 0 0 0 0,-141-1 0 0 0,213-4 0 0 0,-73-4 0 0 0,49 0 0 0 0,-246 2 0 0 0,228-5 0 0 0,56 1 0 0 0,0 2 0 0 0,0 2 0 0 0,-5 1 0 0 0,-141 22 0 0 0,31-11 0 0 0,-24 4 0 0 0,90-8 0 0 0,53-5 0 0 0,0 1 0 0 0,0 2 0 0 0,0 1 0 0 0,1 1 0 0 0,1 2 0 0 0,-1 2 0 0 0,3-2 0 0 0,20-7 0 0 0,-1 0 0 0 0,1 0 0 0 0,0 1 0 0 0,-5 3 0 0 0,6-2 0 0 0,1 0 0 0 0,0 0 0 0 0,1 0 0 0 0,-1 1 0 0 0,1 0 0 0 0,1 0 0 0 0,-4 5 0 0 0,-5 3 0 0 0,13-13 0 0 0,-1 1 0 0 0,1 0 0 0 0,-1-1 0 0 0,1 1 0 0 0,0 0 0 0 0,0 0 0 0 0,-1 2 0 0 0,-21 41 0 0 0,-17 35 0 0 0,0 20 0 0 0,-22 85 0 0 0,47-137 0 0 0,7-25 0 0 0,2 1 0 0 0,-4 21 0 0 0,-4 31 0 0 0,-4 29 0 0 0,0 0 0 0 0,5-27 0 0 0,3-10 0 0 0,3 0 0 0 0,2 41 0 0 0,7-97 0 0 0,0-1 0 0 0,1 0 0 0 0,1 1 0 0 0,0-1 0 0 0,3 8 0 0 0,-1-4 0 0 0,-1 0 0 0 0,1 9 0 0 0,-3-12 0 0 0,1 0 0 0 0,1-1 0 0 0,1 4 0 0 0,6 21 0 0 0,-9-31 0 0 0,3 16 0 0 0,0-1 0 0 0,2 0 0 0 0,1 0 0 0 0,2 4 0 0 0,-8-20 0 0 0,1 1 0 0 0,1 0 0 0 0,-1-1 0 0 0,1 0 0 0 0,0 0 0 0 0,0 0 0 0 0,1 0 0 0 0,-1 0 0 0 0,1-1 0 0 0,0 0 0 0 0,0 0 0 0 0,0 0 0 0 0,1-1 0 0 0,-1 0 0 0 0,1 0 0 0 0,4 2 0 0 0,98 29 0 0 0,-87-28 0 0 0,38 11 0 0 0,0-3 0 0 0,20 0 0 0 0,-40-9 0 0 0,0-2 0 0 0,1-1 0 0 0,0-2 0 0 0,4-2 0 0 0,57-2 0 0 0,89 9 0 0 0,-181-4 0 0 0,204-3 0 0 0,-76 0 0 0 0,-41-2 0 0 0,32-8 0 0 0,-31 3 0 0 0,33 3 0 0 0,-46 2 0 0 0,83-14 0 0 0,-110 11 0 0 0,18 0 0 0 0,0 3 0 0 0,0 3 0 0 0,36 6 0 0 0,-106-4 0 0 0,329 31 0 0 0,-284-27 0 0 0,33-1 0 0 0,-33-2 0 0 0,22 4 0 0 0,-51-4 0 0 0,-1 1 0 0 0,1 0 0 0 0,15 5 0 0 0,10 3 0 0 0,29 4 0 0 0,7 0 0 0 0,-50-9 0 0 0,-1-1 0 0 0,1-2 0 0 0,-21-1 0 0 0,-1 1 0 0 0,1 0 0 0 0,-1 0 0 0 0,2 2 0 0 0,-5-2 0 0 0,15 7 123 0 0,0 1 0 0 0,0 1-1 0 0,-2 1 1 0 0,1 1 0 0 0,4 4-123 0 0,-6-1-105 0 0,0 0 0 0 0,-1 1 0 0 0,-1 1-1 0 0,0 1 1 0 0,4 8 105 0 0,-15-20 134 0 0,-1 1-1 0 0,0 0 0 0 0,0 0 0 0 0,-1 1 1 0 0,0-1-1 0 0,2 7-133 0 0,14 63 312 0 0,-17-67-352 0 0,1 5 29 0 0,2 9 69 0 0,0-1-1 0 0,6 11-57 0 0,-9-28 62 0 0,0-1 0 0 0,1 1 0 0 0,0-1 0 0 0,0 0 0 0 0,1 0 0 0 0,0 0 0 0 0,0 0 0 0 0,1-1 0 0 0,4 4-62 0 0,1 1-116 0 0,-8-7 108 0 0,0-1-1 0 0,0-1 1 0 0,0 1 0 0 0,1 0 0 0 0,-1-1 0 0 0,0 1 0 0 0,1-1 0 0 0,0 0 0 0 0,-1 0 0 0 0,1 0-1 0 0,0-1 1 0 0,1 1 8 0 0,37 6 32 0 0,-1-2 0 0 0,1-1 0 0 0,0-3 0 0 0,13-1-32 0 0,34 1 0 0 0,56-2 0 0 0,34-2 0 0 0,-142 2 0 0 0,399-14 64 0 0,-44-14 0 0 0,-110 20 72 0 0,56 3 267 0 0,-62-11 276 0 0,-266 15-649 0 0,45-3 132 0 0,102-12 209 0 0,-127 11-313 0 0,0-1-1 0 0,-1-1 1 0 0,0-2 0 0 0,6-4-58 0 0,-8 2 73 0 0,-1-1 0 0 0,5-4-73 0 0,-20 9 61 0 0,0 0 0 0 0,0 0 1 0 0,0-2-1 0 0,-1 1 0 0 0,9-10-61 0 0,4-6 159 0 0,-12 13-53 0 0,0 0 1 0 0,0-1-1 0 0,-2-1 1 0 0,1 1-1 0 0,-1-1 1 0 0,-1-1-1 0 0,0-1-106 0 0,19-52 144 0 0,-3-1-1 0 0,-3-2 0 0 0,-4 0 1 0 0,7-55-144 0 0,-19 90 10 0 0,-2 0 1 0 0,-1 1 0 0 0,-1-1-1 0 0,-3 0 1 0 0,0 0 0 0 0,-3 0-1 0 0,-5-23-10 0 0,3 28 0 0 0,-32-135 0 0 0,14 72 0 0 0,4 0 0 0 0,5-2 0 0 0,1-25 0 0 0,10 86-18 0 0,0 1 0 0 0,-3 0 0 0 0,-1 0 0 0 0,-1 0 0 0 0,-2 2 0 0 0,-1-1 0 0 0,-1 1 0 0 0,-2 1 0 0 0,-6-7 18 0 0,-20-36-246 0 0,-8-23 246 0 0,50 96 0 0 0,-20-42-68 0 0,-11-16 68 0 0,22 45-2 0 0,0-1 1 0 0,-1 1-1 0 0,0 1 1 0 0,-1 0-1 0 0,-11-10 2 0 0,-38-28-155 0 0,-23-11 155 0 0,8 6-49 0 0,-34-19 49 0 0,58 39 0 0 0,37 27-44 0 0,0 0 0 0 0,0 1 0 0 0,0 1 0 0 0,-1 0 0 0 0,-9-2 44 0 0,-14-3-332 0 0,-25-3 332 0 0,26 8-827 0 0,0 2-1 0 0,0 2 0 0 0,-1 1 1 0 0,-24 3 827 0 0,3 1-7505 0 0</inkml:trace>
  <inkml:trace contextRef="#ctx0" brushRef="#br1" timeOffset="125453.268">16417 2022 2760 0 0,'0'0'413'0'0,"0"0"695"0"0,0 0 304 0 0,0 0 57 0 0,0 0-109 0 0,0 0-522 0 0,0 0-228 0 0,0 0-46 0 0,0 0-60 0 0,0 0-208 0 0,0 0-88 0 0,0 0-16 0 0,0 0 10 0 0,0 0 64 0 0,0 0 29 0 0,0 0 8 0 0,0 0 11 0 0,0 0 46 0 0,0 0 22 0 0,0 0 2 0 0,0 0-8 0 0,0 0-34 0 0,0 0-12 0 0,0 0-2 0 0,0 0-11 0 0,0 0-44 0 0,0 0-17 0 0,0 0-7 0 0,6-13 799 0 0,-4 9-952 0 0,1 1-1 0 0,0 0 1 0 0,0-1-1 0 0,1 1 0 0 0,-1 0 1 0 0,0 1-1 0 0,1-1 0 0 0,0 1 1 0 0,1-1-96 0 0,37-17 471 0 0,-32 15-354 0 0,64-27 76 0 0,-66 29-193 0 0,1 0 0 0 0,1 1 0 0 0,-1 0 0 0 0,6-1 0 0 0,16-2 0 0 0,-6-1 172 0 0,22-1-172 0 0,17-3 68 0 0,-41 5-37 0 0,0 2-1 0 0,8 0-30 0 0,20-2 57 0 0,-23 1-129 0 0,-1 2 1 0 0,1 1 0 0 0,-1 1-1 0 0,25 4 72 0 0,-17-1 0 0 0,-18-2 35 0 0,0 1 0 0 0,10 3-35 0 0,86 20 153 0 0,-71-12-241 0 0,-31-9 62 0 0,0 0 1 0 0,0-1-1 0 0,0 0 0 0 0,0-1 1 0 0,0-1-1 0 0,1 1 0 0 0,-1-2 1 0 0,7 1 25 0 0,-16-1-366 0 0,-2 0-120 0 0,3-1-5050 0 0,3-4-77 0 0</inkml:trace>
  <inkml:trace contextRef="#ctx0" brushRef="#br1" timeOffset="126034.464">16705 1739 2760 0 0,'12'-2'722'0'0,"-9"2"3951"0"0,-2 1 4675 0 0,-2 1-9312 0 0,1 0 0 0 0,0 1-1 0 0,-1-1 1 0 0,0 0-1 0 0,1 0 1 0 0,-1 0-1 0 0,0 0 1 0 0,0 0-1 0 0,0 0 1 0 0,-1 0 0 0 0,1 0-1 0 0,0-1 1 0 0,-1 1-1 0 0,1 0 1 0 0,-1-1-1 0 0,-1 2-35 0 0,-30 22 255 0 0,-157 108 316 0 0,165-111-359 0 0,24-22-139 0 0,1 1 35 0 0,-1 4 307 0 0,13-4 56 0 0,1 0 0 0 0,0 1 0 0 0,2 1-471 0 0,23 4 300 0 0,-17-5-285 0 0,-1 0 117 0 0,1 0 1 0 0,-1 2-1 0 0,2 1-132 0 0,-5-1 31 0 0,1-1 0 0 0,0-1 1 0 0,0 0-1 0 0,3-2-31 0 0,13 2-91 0 0,-13-1-2999 0 0,-15-1 76 0 0,3 0-3755 0 0</inkml:trace>
  <inkml:trace contextRef="#ctx0" brushRef="#br1" timeOffset="130203.127">18039 1494 3224 0 0,'0'0'143'0'0,"0"0"249"0"0,0 0 942 0 0,0 0 413 0 0,17-5 4554 0 0,-11 6-6031 0 0,-6-1-248 0 0,0 0 0 0 0,1 0 0 0 0,-1 0 0 0 0,0 0 0 0 0,0 0 0 0 0,0 0 0 0 0,0 0 0 0 0,0 0 0 0 0,1 0 0 0 0,-1 0 0 0 0,0 0 0 0 0,0 0 0 0 0,0 0 0 0 0,0 0 0 0 0,0 0 0 0 0,1 0-1 0 0,-1 1 1 0 0,0-1 0 0 0,0 0 0 0 0,0 0 0 0 0,0 0 0 0 0,0 0 0 0 0,0 0 0 0 0,1 0 0 0 0,-1 0 0 0 0,0 0 0 0 0,0 1 0 0 0,0-1 0 0 0,0 0 0 0 0,0 0 0 0 0,0 0 0 0 0,0 0 0 0 0,0 0 0 0 0,0 1 0 0 0,0-1 0 0 0,0 0 0 0 0,0 0 0 0 0,0 0 0 0 0,0 0 0 0 0,0 0 0 0 0,0 1-1 0 0,0-1 1 0 0,0 0 0 0 0,0 0 0 0 0,0 0 0 0 0,0 0 0 0 0,0 1 0 0 0,0-1 0 0 0,0 0 0 0 0,0 0 0 0 0,0 0 0 0 0,0 0 0 0 0,0 0 0 0 0,0 0 0 0 0,0 1 0 0 0,0-1 0 0 0,0 0 0 0 0,-1 0 0 0 0,1 0 0 0 0,0 0-22 0 0,-1 4 211 0 0,1-4-174 0 0,0 1 1 0 0,0 0 0 0 0,0-1 0 0 0,0 1 0 0 0,0 0 0 0 0,0 0 0 0 0,0-1 0 0 0,1 1 0 0 0,-1 0 0 0 0,0-1 0 0 0,0 1 0 0 0,1 0 0 0 0,-1-1 0 0 0,0 1-1 0 0,1-1 1 0 0,-1 1 0 0 0,0 0 0 0 0,1-1 0 0 0,0 1-38 0 0,-1-1 20 0 0,0 1-1 0 0,1-1 1 0 0,-1 1 0 0 0,0-1-1 0 0,1 1 1 0 0,-1-1 0 0 0,0 1-1 0 0,1-1 1 0 0,-1 1 0 0 0,0-1-1 0 0,0 1 1 0 0,0-1 0 0 0,0 1-1 0 0,0 0 1 0 0,1-1 0 0 0,-1 1-1 0 0,0-1 1 0 0,0 1 0 0 0,0-1-1 0 0,0 1 1 0 0,-1 0 0 0 0,1-1-1 0 0,0 1 1 0 0,0-1 0 0 0,0 1-20 0 0,-1 1 67 0 0,0 0 1 0 0,0 0 0 0 0,1 0-1 0 0,-1 1 1 0 0,1-1 0 0 0,0 0 0 0 0,-1 0-1 0 0,1 1 1 0 0,0-1 0 0 0,0 0 0 0 0,0 0-1 0 0,1 0 1 0 0,-1 1 0 0 0,0-1-1 0 0,2 2-67 0 0,-2-1 84 0 0,0 0-1 0 0,1 1 0 0 0,-1-1 0 0 0,-1 0 0 0 0,1 0 0 0 0,0 0 1 0 0,-1 0-1 0 0,0 3-83 0 0,-1 19 446 0 0,4-6-161 0 0,1 1 0 0 0,1-1 0 0 0,6 18-285 0 0,-6-21 60 0 0,-4-13-47 0 0,1 0-1 0 0,-1 0 1 0 0,1 0 0 0 0,0 0-1 0 0,0 0 1 0 0,0-1-1 0 0,0 1 1 0 0,1 0-1 0 0,1 2-12 0 0,-2-5 6 0 0,-1 1-1 0 0,1 0 1 0 0,0 0-1 0 0,-1 0 0 0 0,1 1 1 0 0,0-1-1 0 0,-1 0 0 0 0,0 0 1 0 0,1 0-1 0 0,-1 0 1 0 0,0 0-1 0 0,1 1 0 0 0,-1-1 1 0 0,0 0-1 0 0,0 0 1 0 0,0 0-1 0 0,0 1 0 0 0,0-1 1 0 0,0 0-1 0 0,0 0 0 0 0,-1 1 1 0 0,1-1-1 0 0,0 0 1 0 0,-1 0-1 0 0,1 0 0 0 0,-1 1-5 0 0,1-2 80 0 0,0 1-70 0 0,-1-1-1 0 0,1 0 0 0 0,0 0 1 0 0,0 0-1 0 0,0 0 0 0 0,0 1 1 0 0,0-1-1 0 0,0 0 0 0 0,0 0 1 0 0,0 0-1 0 0,0 0 0 0 0,-1 0 1 0 0,1 0-1 0 0,0 1 0 0 0,0-1 0 0 0,0 0 1 0 0,0 0-1 0 0,-1 0 0 0 0,1 0 1 0 0,0 0-1 0 0,0 0 0 0 0,0 0 1 0 0,0 0-1 0 0,-1 0 0 0 0,1 0 1 0 0,0 0-1 0 0,0 0 0 0 0,0 0 1 0 0,0 0-1 0 0,-1 0 0 0 0,1 0 1 0 0,0 0-1 0 0,0 0 0 0 0,0 0 1 0 0,0 0-1 0 0,-1 0 0 0 0,1 0 0 0 0,0 0 1 0 0,0 0-1 0 0,0 0 0 0 0,0 0 1 0 0,-1 0-1 0 0,1 0-9 0 0,-10-4 333 0 0,8 3-315 0 0,-20-16 346 0 0,0 3-276 0 0,17 10-83 0 0,0 1 0 0 0,0 0 0 0 0,0 0 1 0 0,-1 0-1 0 0,1 1 0 0 0,-1-1 0 0 0,-2 1-5 0 0,-2-1 0 0 0,7 2 0 0 0,1 0 0 0 0,-1 0 0 0 0,1 1 0 0 0,-1-1 0 0 0,1 1 0 0 0,-1-1 0 0 0,1 1 0 0 0,-1 0 0 0 0,0 0 0 0 0,1 0 0 0 0,-1 0 0 0 0,1 1 0 0 0,-1-1 0 0 0,0 1 0 0 0,1-1 0 0 0,-1 1 0 0 0,1 0 0 0 0,0 0 0 0 0,-13 4 0 0 0,14-5 3 0 0,-1 1 1 0 0,1-1 0 0 0,-1 1 0 0 0,1-1 0 0 0,0 1-1 0 0,-1-1 1 0 0,1 1 0 0 0,0 0 0 0 0,-1 0 0 0 0,1 0-1 0 0,0 0 1 0 0,0 0 0 0 0,0 0 0 0 0,0 0 0 0 0,0 0-1 0 0,-1 1-3 0 0,-7 9 51 0 0,6-8-33 0 0,1 0-1 0 0,0 0 1 0 0,-1 0 0 0 0,1 0-1 0 0,0 1 1 0 0,0-1-1 0 0,1 1 1 0 0,-1-1-1 0 0,1 1 1 0 0,0 0-1 0 0,-1 0 1 0 0,1 1-18 0 0,0 3 86 0 0,1-6-74 0 0,-1 1 0 0 0,1-1 0 0 0,0 1 1 0 0,0-1-1 0 0,0 1 0 0 0,0-1 0 0 0,0 0 0 0 0,0 1 1 0 0,1-1-1 0 0,-1 1 0 0 0,1-1 0 0 0,0 1 0 0 0,0-1 1 0 0,0 0-1 0 0,0 0 0 0 0,0 1-12 0 0,3 4-108 0 0,-3-5 108 0 0,0 0-1 0 0,-1-1 1 0 0,1 1 0 0 0,0-1-1 0 0,0 1 1 0 0,1-1-1 0 0,-1 1 1 0 0,0-1 0 0 0,0 0-1 0 0,1 1 1 0 0,1 0 28 0 0,1-1 0 0 0,-1 1-1 0 0,0-1 1 0 0,1 1-1 0 0,-1-1 1 0 0,1 0 0 0 0,-1 0-1 0 0,2-1-27 0 0,6 3 129 0 0,0-2-1 0 0,0 0 0 0 0,0 0 0 0 0,0-1 1 0 0,0-1-1 0 0,1 0-128 0 0,68-11 558 0 0,-34 4-576 0 0,-10 0-238 0 0,-18 1-1354 0 0,-5-2-3468 0 0,-10 4-967 0 0</inkml:trace>
  <inkml:trace contextRef="#ctx0" brushRef="#br1" timeOffset="130628.231">18334 1702 7368 0 0,'0'0'333'0'0,"0"0"0"0"0,0 0 25 0 0,0 0 887 0 0,0 0 414 0 0,0 0 79 0 0,0 0-148 0 0,-1 5-125 0 0,0-1-1240 0 0,1-1 0 0 0,0 1 1 0 0,0 0-1 0 0,0-1 0 0 0,0 1 1 0 0,0-1-1 0 0,1 4-225 0 0,-1-4 173 0 0,0 0-1 0 0,0-1 1 0 0,0 1-1 0 0,0-1 1 0 0,-1 1-1 0 0,1 0 1 0 0,-2 2-173 0 0,-1 15 556 0 0,3 61 1373 0 0,0-79-2006 0 0,8 7-63 0 0,-7-9 40 0 0,0 1-716 0 0,-1-1-280 0 0,0 0-1077 0 0,0 0-4112 0 0</inkml:trace>
  <inkml:trace contextRef="#ctx0" brushRef="#br1" timeOffset="130629.231">18361 1554 3680 0 0,'0'0'284'0'0,"0"0"227"0"0,0 0 1646 0 0,-1-1 3420 0 0,-7-5-2553 0 0,-2 8-1809 0 0,10-2-1241 0 0,0 0 0 0 0,-1 0 0 0 0,1 0 0 0 0,0 0 1 0 0,0 0-1 0 0,0 0 0 0 0,-1 0 0 0 0,1 1 0 0 0,0-1 0 0 0,0 0 0 0 0,0 0 0 0 0,-1 0 0 0 0,1 0 0 0 0,0 0 0 0 0,0 1 0 0 0,0-1 0 0 0,0 0 0 0 0,-1 0 0 0 0,1 0 0 0 0,0 1 0 0 0,0-1 0 0 0,0 0 0 0 0,0 0 0 0 0,0 0 0 0 0,0 1 0 0 0,0-1 0 0 0,0 0 0 0 0,-1 0 0 0 0,1 1 0 0 0,0-1 0 0 0,0 0 0 0 0,0 0 0 0 0,0 0 0 0 0,0 1 0 0 0,0-1 0 0 0,0 0 26 0 0,3 5-1123 0 0,0 3-75 0 0</inkml:trace>
  <inkml:trace contextRef="#ctx0" brushRef="#br1" timeOffset="131000.193">18650 1614 15464 0 0,'-2'0'125'0'0,"0"0"0"0"0,0-1 1 0 0,0 1-1 0 0,0 0 1 0 0,0 0-1 0 0,-1 1 1 0 0,1-1-1 0 0,0 0 0 0 0,0 1 1 0 0,0-1-1 0 0,0 1 1 0 0,0-1-1 0 0,1 1 1 0 0,-1 0-126 0 0,-30 16-39 0 0,1 0 180 0 0,29-17-129 0 0,0 1 1 0 0,1-1-1 0 0,-1 1 0 0 0,1 0 0 0 0,-1 0 1 0 0,1-1-1 0 0,-1 1 0 0 0,1 0 1 0 0,-1 0-1 0 0,1 0 0 0 0,0 0 0 0 0,0 1 1 0 0,-1-1-1 0 0,1 0 0 0 0,0 1 0 0 0,0-1 1 0 0,0 0-1 0 0,0 1 0 0 0,1-1 0 0 0,-1 1-12 0 0,-5 10 60 0 0,6-12-65 0 0,-1 1 0 0 0,1 0-1 0 0,-1 0 1 0 0,1-1 0 0 0,-1 1 0 0 0,1 0-1 0 0,0 0 1 0 0,-1 0 0 0 0,1 0 0 0 0,0 0-1 0 0,0-1 1 0 0,0 1 0 0 0,0 0 0 0 0,0 0 0 0 0,0 0-1 0 0,0 0 1 0 0,0 0 0 0 0,0 0 0 0 0,0 0-1 0 0,0 0 1 0 0,0-1 0 0 0,1 1 0 0 0,-1 0-1 0 0,0 0 1 0 0,1 0 0 0 0,-1 0 0 0 0,1 0-1 0 0,-1-1 1 0 0,1 1 0 0 0,-1 0 0 0 0,1-1-1 0 0,-1 1 1 0 0,2 0 5 0 0,4 9 131 0 0,-4-7-84 0 0,0-1-1 0 0,-1 1 1 0 0,1-1-1 0 0,0 1 1 0 0,0-1-1 0 0,0 0 0 0 0,1 0 1 0 0,-1 0-1 0 0,3 1-46 0 0,38 27 100 0 0,-21-14 44 0 0,22 11-144 0 0,-8 0 27 0 0,-36-27-10 0 0,1 0 0 0 0,-1 1 0 0 0,1-1-1 0 0,-1 0 1 0 0,0 0 0 0 0,1 0 0 0 0,-1 1 0 0 0,0-1 0 0 0,1 0 0 0 0,-1 1-1 0 0,0-1 1 0 0,1 0 0 0 0,-1 1 0 0 0,0-1 0 0 0,0 0 0 0 0,1 1-1 0 0,-1-1 1 0 0,0 1 0 0 0,0-1 0 0 0,0 0 0 0 0,0 1 0 0 0,1-1-1 0 0,-1 1 1 0 0,0-1 0 0 0,0 1 0 0 0,0-1 0 0 0,0 1 0 0 0,0-1-1 0 0,0 0 1 0 0,0 1 0 0 0,0-1 0 0 0,0 1 0 0 0,0-1 0 0 0,-1 1-1 0 0,1-1 1 0 0,0 1 0 0 0,0-1 0 0 0,0 0 0 0 0,0 1 0 0 0,-1-1 0 0 0,1 0-1 0 0,0 1 1 0 0,0-1 0 0 0,-1 1 0 0 0,1-1 0 0 0,0 0-17 0 0,-5 3 99 0 0,1 0-1 0 0,0-1 1 0 0,0 0 0 0 0,-1 0 0 0 0,1 0 0 0 0,-1 0 0 0 0,0-1-1 0 0,-3 1-98 0 0,-24 4 30 0 0,0-1-1 0 0,-8-1-29 0 0,-5-3-3099 0 0,23-3 1348 0 0</inkml:trace>
  <inkml:trace contextRef="#ctx0" brushRef="#br1" timeOffset="132095.694">18839 1677 10568 0 0,'-7'-7'481'0'0,"5"6"-6"0"0,2-4-1452 0 0,-3 0 3625 0 0,1 4 449 0 0,1 6-1984 0 0,2 6-849 0 0,1-1 0 0 0,0 1 0 0 0,0-1 0 0 0,3 7-264 0 0,-1-2 221 0 0,0 1-59 0 0,0-1 55 0 0,0 1 0 0 0,-1 0 0 0 0,1 14-217 0 0,0 6 0 0 0,1 12 0 0 0,-5-23-86 0 0,0 28 1500 0 0,-7 51-1414 0 0,6-86 75 0 0,1-14-61 0 0,0 0 0 0 0,0 0 0 0 0,-1 0 0 0 0,0 0 0 0 0,0 0 1 0 0,0 0-1 0 0,0 0-14 0 0,-3 9 89 0 0,4-10-50 0 0,-1 0-1 0 0,0 1 1 0 0,-1-1-1 0 0,1 0 1 0 0,0 0-1 0 0,-1 0 1 0 0,0 0-1 0 0,0 0-38 0 0,2-2-15 0 0,0-1 1 0 0,0 0-1 0 0,0 1 1 0 0,-1-1-1 0 0,1 0 1 0 0,0 1-1 0 0,-1-1 1 0 0,1 0-1 0 0,0 1 1 0 0,0-1-1 0 0,-1 0 1 0 0,1 0-1 0 0,-1 1 1 0 0,1-1-1 0 0,0 0 1 0 0,-1 0-1 0 0,1 0 1 0 0,0 1-1 0 0,-1-1 0 0 0,1 0 1 0 0,-1 0-1 0 0,1 0 1 0 0,-1 0-1 0 0,1 0 1 0 0,0 0-1 0 0,-1 0 1 0 0,1 0-1 0 0,-1 0 15 0 0,0 0-131 0 0,0-1 0 0 0,0 1 0 0 0,1 0 0 0 0,-1-1 0 0 0,0 1 0 0 0,0-1-1 0 0,0 1 1 0 0,1-1 0 0 0,-1 1 0 0 0,0-1 0 0 0,1 0 0 0 0,-1 1 0 0 0,0-1 131 0 0,-2-3-966 0 0,1 1 0 0 0,0-1 0 0 0,-1 0 0 0 0,1 1 0 0 0,1-1 1 0 0,-1-1 965 0 0,-4-8-5200 0 0</inkml:trace>
  <inkml:trace contextRef="#ctx0" brushRef="#br1" timeOffset="132516.755">18785 1780 7200 0 0,'2'-5'652'0'0,"0"1"-377"0"0,0 0 0 0 0,0 1-1 0 0,0-1 1 0 0,0 1 0 0 0,0 0 0 0 0,1 0 0 0 0,-1 0 0 0 0,1 0 0 0 0,0 0 0 0 0,0 0 0 0 0,0 1-1 0 0,0-1 1 0 0,1 1 0 0 0,-1 0 0 0 0,0 0 0 0 0,1 0 0 0 0,2 0-275 0 0,-1-1 364 0 0,1 1 1 0 0,0 0-1 0 0,-1 0 0 0 0,1 0 0 0 0,0 1 1 0 0,0 0-1 0 0,3 0-364 0 0,-6 0 109 0 0,0 1 1 0 0,0 0-1 0 0,-1 0 1 0 0,1 0-1 0 0,0 0 1 0 0,0 1-1 0 0,-1-1 1 0 0,1 1-1 0 0,0 0 0 0 0,-1 0 1 0 0,1 0-1 0 0,-1 0 1 0 0,1 0-1 0 0,-1 0 1 0 0,1 1-1 0 0,-1-1 0 0 0,2 3-109 0 0,-1-1 64 0 0,-1 0-1 0 0,0 0 0 0 0,0 0 0 0 0,0 1 0 0 0,-1-1 1 0 0,1 1-1 0 0,-1 0 0 0 0,0-1 0 0 0,0 1 0 0 0,1 3-63 0 0,-2-3 14 0 0,-1 1 0 0 0,1 0 0 0 0,-1-1 0 0 0,0 1 0 0 0,0 0 0 0 0,0-1 0 0 0,-1 1-1 0 0,1-1 1 0 0,-1 0 0 0 0,0 1 0 0 0,0-1 0 0 0,-1 0 0 0 0,1 0 0 0 0,-1 0 0 0 0,0 0 0 0 0,0-1-1 0 0,0 1 1 0 0,-1-1 0 0 0,1 0 0 0 0,-1 0 0 0 0,0 0 0 0 0,0 0-14 0 0,-5 2 89 0 0,-1 0 0 0 0,0-1 1 0 0,0 0-1 0 0,0-1 0 0 0,0 1 1 0 0,-1-2-1 0 0,1 0 0 0 0,-1 0 1 0 0,0-1-1 0 0,1 0 0 0 0,-8-1-89 0 0,14 0-134 0 0,0-1-1 0 0,0 1 0 0 0,1-1 0 0 0,-1 1 0 0 0,0-1 1 0 0,0 0-1 0 0,1-1 0 0 0,-1 1 0 0 0,0 0 0 0 0,-1-2 135 0 0,5 2-306 0 0,-1-2-206 0 0,1 3 477 0 0,0 0 1 0 0,-1 0-1 0 0,1 0 1 0 0,0 0-1 0 0,0 0 1 0 0,0 0-1 0 0,0 0 1 0 0,0-1-1 0 0,0 1 1 0 0,0 0-1 0 0,0 0 1 0 0,0 0-1 0 0,0 0 1 0 0,0 0-1 0 0,0 0 1 0 0,0-1-1 0 0,0 1 1 0 0,0 0-1 0 0,0 0 1 0 0,0 0-1 0 0,0 0 1 0 0,0 0-1 0 0,0 0 1 0 0,0-1-1 0 0,0 1 1 0 0,0 0-1 0 0,0 0 1 0 0,0 0-1 0 0,0 0 1 0 0,0 0-1 0 0,0-1 1 0 0,0 1-1 0 0,0 0 1 0 0,0 0-1 0 0,0 0 1 0 0,0 0-1 0 0,0 0 1 0 0,1 0-1 0 0,-1 0 1 0 0,0 0-1 0 0,0-1 1 0 0,0 1-1 0 0,0 0 1 0 0,0 0-1 0 0,0 0 1 0 0,0 0-1 0 0,1 0 1 0 0,-1 0-1 0 0,0 0 1 0 0,0 0 34 0 0,11-10-3695 0 0,-8 7-654 0 0</inkml:trace>
  <inkml:trace contextRef="#ctx0" brushRef="#br1" timeOffset="133154.752">19026 1867 13992 0 0,'0'0'314'0'0,"0"0"46"0"0,2 0 24 0 0,3-1-265 0 0,0 1 1 0 0,0-2-1 0 0,0 1 0 0 0,0 0 1 0 0,0-1-1 0 0,0 0 0 0 0,0 0 0 0 0,0-1 1 0 0,-1 1-1 0 0,1-1 0 0 0,1-2-119 0 0,-3 2 143 0 0,0 0-1 0 0,1 0 1 0 0,-1 0 0 0 0,1 1-1 0 0,0-1 1 0 0,2 0-143 0 0,16-13 187 0 0,-10 5-137 0 0,21-21 49 0 0,-30 29-94 0 0,0-1 0 0 0,-1 1 0 0 0,1-1 0 0 0,-1 1 0 0 0,0-1 0 0 0,0 0 0 0 0,0 0 0 0 0,0 0 0 0 0,-1-1-5 0 0,5-5 0 0 0,-6 9 0 0 0,1-1 0 0 0,0 1 0 0 0,-1 0 0 0 0,1 0 0 0 0,0 0 0 0 0,-1-1 0 0 0,1 1 0 0 0,-1 0 0 0 0,0 0 0 0 0,1-1 0 0 0,-1 1 0 0 0,0 0 0 0 0,0-1 0 0 0,0 1 0 0 0,0 0 0 0 0,0-1 0 0 0,0 1 0 0 0,0 0 0 0 0,-1-1 0 0 0,1 1 0 0 0,0 0 0 0 0,-1-1 0 0 0,1 1 0 0 0,0 0 0 0 0,-1 0 0 0 0,1 0 0 0 0,0 0 0 0 0,-1 0 0 0 0,1 1 0 0 0,0-1 0 0 0,-1 0 0 0 0,1 0 0 0 0,-1 0 0 0 0,1 1 0 0 0,-1-1 0 0 0,0 0 0 0 0,1 0 0 0 0,-1 1 0 0 0,0-1 0 0 0,0 1 0 0 0,1-1 0 0 0,-1 0 0 0 0,0 1 0 0 0,0 0 0 0 0,0-1 0 0 0,0 1 0 0 0,1-1 0 0 0,-1 1 0 0 0,0 0 0 0 0,0 0 0 0 0,0 0 0 0 0,0-1 0 0 0,0 1 0 0 0,0 0 0 0 0,0 0 0 0 0,0 0 0 0 0,0 0 0 0 0,0 0 0 0 0,0 1 0 0 0,0-1 0 0 0,0 0 0 0 0,1 0 0 0 0,-1 1 0 0 0,0-1 0 0 0,-1 1 0 0 0,0 0 0 0 0,-1 0 0 0 0,1 1 0 0 0,-1 0 0 0 0,1-1 0 0 0,0 1 0 0 0,0 0 0 0 0,0 0 0 0 0,0 0 0 0 0,0 0 0 0 0,0 1 0 0 0,1-1 0 0 0,-1 0 0 0 0,1 1 0 0 0,-1-1 0 0 0,1 1 0 0 0,0 0 0 0 0,-1 1 0 0 0,-4 10 0 0 0,4-11 0 0 0,1-1 0 0 0,0 1 0 0 0,1 0 0 0 0,-1 0 0 0 0,0-1 0 0 0,1 1 0 0 0,0 0 0 0 0,-1 2 0 0 0,-3 17 0 0 0,3-17 0 0 0,1 0 0 0 0,-1 0 0 0 0,1 0 0 0 0,0 0 0 0 0,1 0 0 0 0,-1 0 0 0 0,1 0 0 0 0,0 0 0 0 0,0 0 0 0 0,0 0 0 0 0,1 0 0 0 0,0 1 0 0 0,-1-5 0 0 0,-1 0 0 0 0,0 0 0 0 0,1-1 0 0 0,-1 1 0 0 0,0-1 0 0 0,0 1 0 0 0,1-1 0 0 0,-1 1 0 0 0,0-1 0 0 0,1 1 0 0 0,-1-1 0 0 0,1 1 0 0 0,-1-1 0 0 0,0 0 0 0 0,1 1 0 0 0,-1-1 0 0 0,1 0 0 0 0,-1 1 0 0 0,1-1 0 0 0,0 0 0 0 0,10 9 0 0 0,-8-7 17 0 0,0 0 0 0 0,1 0 0 0 0,-1 0 0 0 0,0 0 0 0 0,0-1 0 0 0,1 1 0 0 0,-1-1 0 0 0,1 0-1 0 0,0 0 1 0 0,-1 0 0 0 0,1-1 0 0 0,0 1 0 0 0,-1-1 0 0 0,1 0 0 0 0,0 0 0 0 0,0 0 0 0 0,-1 0-1 0 0,1-1 1 0 0,0 0 0 0 0,-1 0 0 0 0,1 0 0 0 0,0 0 0 0 0,0 0-17 0 0,0-1 2 0 0,1 0 1 0 0,-1-1 0 0 0,0 1-1 0 0,0-1 1 0 0,0 0-1 0 0,0 0 1 0 0,0 0-1 0 0,0 0 1 0 0,-1-1 0 0 0,0 1-1 0 0,1-1 1 0 0,-1 0-1 0 0,-1 0 1 0 0,1 0-1 0 0,-1-1 1 0 0,1 1-1 0 0,-1-1-2 0 0,-2 4-5 0 0,1 0-18 0 0,0-1-1 0 0,-1 0 1 0 0,1 0 0 0 0,0 1-1 0 0,0-1 1 0 0,1 0-1 0 0,-1 1 1 0 0,0-1 0 0 0,1 1-1 0 0,-1-1 1 0 0,0 1-1 0 0,1 0 1 0 0,0 0-1 0 0,-1 0 1 0 0,1 0 0 0 0,0 0-1 0 0,-1 0 1 0 0,2-1 23 0 0,-2 2-56 0 0,0 0 47 0 0,0 0 0 0 0,-1 1 0 0 0,1-1 0 0 0,0 0 0 0 0,-1 1 0 0 0,1-1 0 0 0,0 0 0 0 0,-1 1 0 0 0,1-1 1 0 0,-1 1-1 0 0,1-1 0 0 0,0 1 0 0 0,-1-1 0 0 0,0 1 0 0 0,1-1 0 0 0,-1 1 0 0 0,1 0 0 0 0,-1-1 0 0 0,1 1 9 0 0,7 16 6 0 0,-6-12-53 0 0,2 3 119 0 0,-1 0 0 0 0,0 0 0 0 0,-1 0 0 0 0,2 7-72 0 0,-1-3 309 0 0,-3-12-305 0 0,4 12 1077 0 0,1-19-364 0 0,-3 4-776 0 0,-1 1 130 0 0,0 0 0 0 0,0 0 0 0 0,0 0 0 0 0,-1 0 0 0 0,1 0 0 0 0,-1 0 0 0 0,1 0 0 0 0,-1 0 0 0 0,0-1-71 0 0,4-16 4 0 0,6-4-475 0 0,4-13-1437 0 0,5-15 1908 0 0,-17 45-576 0 0,0 0 0 0 0,0 1 0 0 0,1-1-1 0 0,0 1 1 0 0,0 0 0 0 0,1 0 0 0 0,-1 0 0 0 0,3-2 576 0 0,6-8-3577 0 0,0 0-667 0 0</inkml:trace>
  <inkml:trace contextRef="#ctx0" brushRef="#br1" timeOffset="133534.875">19689 1581 10136 0 0,'0'0'230'0'0,"0"0"30"0"0,0 0 19 0 0,0 0 28 0 0,0 0 85 0 0,0 0 37 0 0,0 0 10 0 0,0 0 23 0 0,6 11 1914 0 0,13 35 1596 0 0,-19-43-3917 0 0,1 1 0 0 0,0-1 0 0 0,-1 0 0 0 0,0 0 0 0 0,0 1 0 0 0,0-1 0 0 0,0 0 0 0 0,0 0 0 0 0,-1 0 0 0 0,0 1 0 0 0,0 1-55 0 0,-13 36-41 0 0,7-24 229 0 0,-14 48 985 0 0,17-55-1001 0 0,3-6-290 0 0,0-1-1 0 0,0 1 0 0 0,0 0 1 0 0,0 0-1 0 0,1 1 0 0 0,0-1 1 0 0,0 0-1 0 0,0 1 119 0 0,-6-9-3519 0 0,2-1-2776 0 0</inkml:trace>
  <inkml:trace contextRef="#ctx0" brushRef="#br1" timeOffset="134238.204">19828 1533 3224 0 0,'0'0'143'0'0,"0"-9"2835"0"0,-2 6 4938 0 0,1 3-7770 0 0,-1 0 1 0 0,0-1-1 0 0,0 1 1 0 0,0 0 0 0 0,0 0-1 0 0,0 1 1 0 0,1-1-1 0 0,-1 0 1 0 0,0 1-1 0 0,0-1 1 0 0,0 1-1 0 0,1-1 1 0 0,-2 2-147 0 0,-28 12 620 0 0,16-6-344 0 0,12-7-242 0 0,-22 10 671 0 0,2 1 1 0 0,-12 7-706 0 0,29-15 136 0 0,1-1-1 0 0,-1 1 1 0 0,1 0 0 0 0,0 1-1 0 0,0 0 1 0 0,0-1 0 0 0,1 2 0 0 0,0-1-1 0 0,-1 0 1 0 0,2 1 0 0 0,-1 0-1 0 0,0 2-135 0 0,3-6 15 0 0,0 0-1 0 0,1 0 0 0 0,-1 1 0 0 0,1-1 1 0 0,-1 0-1 0 0,1 0 0 0 0,0 0 0 0 0,0 1 1 0 0,0-1-1 0 0,0 0 0 0 0,1 0 0 0 0,-1 0 1 0 0,0 1-1 0 0,1-1 0 0 0,0 0 0 0 0,-1 0 1 0 0,1 0-1 0 0,0 0 0 0 0,0 0 0 0 0,0 0 1 0 0,1 0-15 0 0,3 6 85 0 0,1 0 0 0 0,0 0 0 0 0,1-1 0 0 0,2 3-85 0 0,5 5 186 0 0,-7-8-44 0 0,0-1 0 0 0,0 0 1 0 0,3 3-143 0 0,19 15-131 0 0,-15-11 38 0 0,-11-11 111 0 0,-1 0 0 0 0,1 0 0 0 0,-1 1 0 0 0,1-1 1 0 0,-1 1-1 0 0,0-1 0 0 0,0 1 0 0 0,0 0 0 0 0,0 0-18 0 0,-2-2 98 0 0,0-1 4 0 0,0 1-41 0 0,0 0-1 0 0,0 0 1 0 0,0 0 0 0 0,0 0-1 0 0,0 0 1 0 0,0 0-1 0 0,-1 0 1 0 0,1 0-1 0 0,0 0 1 0 0,-1 0-1 0 0,1 0 1 0 0,-1 0-61 0 0,-1 1 80 0 0,0 0-1 0 0,0-1 1 0 0,0 1 0 0 0,0-1 0 0 0,-1 0-1 0 0,1 0 1 0 0,-1 0 0 0 0,1 0 0 0 0,0 0-1 0 0,-1 0 1 0 0,1-1 0 0 0,-1 1 0 0 0,0-1-1 0 0,1 1 1 0 0,-3-1-80 0 0,-42-1 2 0 0,40 1 17 0 0,-23-2 18 0 0,0-2 0 0 0,0 0 0 0 0,1-2 1 0 0,0-1-1 0 0,-17-7-37 0 0,40 11-160 0 0,3 2-73 0 0,-1-1-1 0 0,1 1 0 0 0,-1 0 1 0 0,1 0-1 0 0,-1 1 0 0 0,-2-1 234 0 0,18-11-3213 0 0,10 1-3213 0 0,-7 6 1026 0 0</inkml:trace>
  <inkml:trace contextRef="#ctx0" brushRef="#br1" timeOffset="134619.382">19828 1706 10592 0 0,'0'0'818'0'0,"0"0"-296"0"0,0 0 731 0 0,0 0 379 0 0,0 0 80 0 0,-4 12 741 0 0,3-8-2225 0 0,0 1 0 0 0,0-1 0 0 0,0 1 0 0 0,1 0 0 0 0,-1-1 0 0 0,1 1 0 0 0,0 0-1 0 0,0-1 1 0 0,1 1 0 0 0,0 0 0 0 0,0-1 0 0 0,0 1 0 0 0,0 0-228 0 0,3 17 762 0 0,3 0-435 0 0,-6-19-292 0 0,0 0 0 0 0,1 0 0 0 0,-1 0-1 0 0,-1 0 1 0 0,1 0 0 0 0,0 0 0 0 0,-1 2-35 0 0,3 0 71 0 0,3 3 27 0 0,-5-6-18 0 0,4 2-277 0 0,-5-4 101 0 0,1 0 0 0 0,-1 0 1 0 0,0 0-1 0 0,0 0 0 0 0,1 0 0 0 0,-1 0 1 0 0,0 0-1 0 0,0 0 0 0 0,1 0 0 0 0,-1 0 1 0 0,0 0-1 0 0,1 0 0 0 0,-1 0 0 0 0,0 0 1 0 0,0 0-1 0 0,1 0 0 0 0,-1 0 0 0 0,0-1 1 0 0,0 1-1 0 0,1 0 0 0 0,-1 0 0 0 0,0 0 1 0 0,0 0-1 0 0,0-1 0 0 0,1 1 0 0 0,-1 0 1 0 0,0 0-1 0 0,0 0 0 0 0,0-1 0 0 0,1 1 1 0 0,-1 0-1 0 0,0 0 0 0 0,0-1 0 0 0,0 1 1 0 0,0 0-1 0 0,0 0 0 0 0,0-1 0 0 0,0 1 96 0 0,5-11-6006 0 0,-2 1 81 0 0</inkml:trace>
  <inkml:trace contextRef="#ctx0" brushRef="#br1" timeOffset="134620.382">19910 1554 2760 0 0,'0'-1'207'0'0,"0"-2"163"0"0,0 2 1334 0 0,0 0 1088 0 0,2-5-1794 0 0,0 5 4437 0 0,1 2-5432 0 0,0 1 0 0 0,0 0 0 0 0,0 0-1 0 0,-1-1 1 0 0,1 2 0 0 0,0-1 0 0 0,-1 0 0 0 0,1 0-1 0 0,-1 1 1 0 0,0 0 0 0 0,2 2-3 0 0,13 14-1993 0 0,-9-12 825 0 0</inkml:trace>
  <inkml:trace contextRef="#ctx0" brushRef="#br1" timeOffset="135192.402">20131 1620 10512 0 0,'0'0'480'0'0,"-13"5"176"0"0,3-1-5 0 0,0 0 1 0 0,0 1 0 0 0,0 0-1 0 0,1 1 1 0 0,-9 6-652 0 0,9-5 809 0 0,0 0 1 0 0,0 1-1 0 0,1 1 0 0 0,-6 6-809 0 0,12-11 141 0 0,-1-1 0 0 0,1 1 0 0 0,0 0 0 0 0,0-1 0 0 0,0 1 0 0 0,0 0 1 0 0,1 0-1 0 0,-1 1 0 0 0,1-1 0 0 0,0 0 0 0 0,1 0 0 0 0,-1 1 0 0 0,1-1 0 0 0,0 2-141 0 0,-1-5 20 0 0,1 0 0 0 0,0 1 1 0 0,0-1-1 0 0,1 0 0 0 0,-1 0 0 0 0,0 0 0 0 0,0 0 0 0 0,0 0 1 0 0,1 0-1 0 0,-1 0 0 0 0,0 0 0 0 0,1 0 0 0 0,-1 0 0 0 0,1 0 1 0 0,0 0-1 0 0,-1 0 0 0 0,1 0 0 0 0,0 0 0 0 0,-1 0 1 0 0,1-1-1 0 0,0 1 0 0 0,0 0 0 0 0,0 0 0 0 0,-1-1 0 0 0,1 1 1 0 0,0-1-1 0 0,0 1 0 0 0,0-1 0 0 0,0 1 0 0 0,0-1 0 0 0,0 1 1 0 0,0-1-1 0 0,1 0 0 0 0,-1 0 0 0 0,0 1 0 0 0,0-1 0 0 0,0 0 1 0 0,0 0-1 0 0,0 0 0 0 0,0 0 0 0 0,0-1 0 0 0,0 1 0 0 0,1 0 1 0 0,-1 0-1 0 0,0-1-20 0 0,4 0 53 0 0,1 0 0 0 0,-1-1 0 0 0,0 1 0 0 0,0-1 0 0 0,-1 0 0 0 0,1-1 0 0 0,0 1 0 0 0,-1-1 0 0 0,1 0-53 0 0,10-10 76 0 0,-1 0 0 0 0,0 0 0 0 0,6-10-76 0 0,-11 12-60 0 0,1 0 1 0 0,0 1 0 0 0,1 0 0 0 0,-1 1 0 0 0,2 0-1 0 0,11-6 60 0 0,-20 13-18 0 0,1 0 0 0 0,0 1-1 0 0,0-1 1 0 0,-1 1-1 0 0,1 0 1 0 0,0 0 0 0 0,0 0-1 0 0,0 0 1 0 0,0 1-1 0 0,2 0 19 0 0,-4 0-8 0 0,-1 0 0 0 0,1 0 0 0 0,0 0-1 0 0,-1 0 1 0 0,1 1 0 0 0,0-1 0 0 0,-1 0 0 0 0,1 1-1 0 0,-1 0 1 0 0,1-1 0 0 0,-1 1 0 0 0,1 0-1 0 0,-1 0 1 0 0,1 0 0 0 0,-1 0 0 0 0,0 0 0 0 0,1 0-1 0 0,-1 0 1 0 0,0 0 0 0 0,0 0 0 0 0,0 1-1 0 0,0-1 1 0 0,0 0 0 0 0,1 2 8 0 0,2 7-29 0 0,1 0 0 0 0,-1 1 1 0 0,-1-1-1 0 0,0 1 0 0 0,-1 0 0 0 0,0 0 0 0 0,0 1 29 0 0,1 18 69 0 0,-1 31-69 0 0,-5-36 458 0 0,3-25-451 0 0,-1 0 0 0 0,1 0-1 0 0,-1 0 1 0 0,0-1 0 0 0,1 1-1 0 0,-1 0 1 0 0,1 0 0 0 0,-1 0-1 0 0,1-1 1 0 0,-1 1 0 0 0,1 0-1 0 0,-1-1 1 0 0,1 1 0 0 0,-1 0-1 0 0,1-1 1 0 0,-1 1 0 0 0,1-1-1 0 0,0 1-6 0 0,-2-3 1 0 0,0 1 0 0 0,0-1-1 0 0,1 0 1 0 0,0 0 0 0 0,0 1 0 0 0,-1-1-1 0 0,1 0 1 0 0,1 0 0 0 0,-1 0-1 0 0,0 0 1 0 0,1 0 0 0 0,0 0-1 0 0,-1 0 1 0 0,1 0 0 0 0,1 0-1 0 0,-1-1 1 0 0,0 1 0 0 0,1 0 0 0 0,-1 0-1 0 0,1 0 1 0 0,0 0-1 0 0,3-11-75 0 0,0 0 0 0 0,0 1 0 0 0,7-13 75 0 0,-7 18-82 0 0,0 0 0 0 0,0 1-1 0 0,1-1 1 0 0,0 1 0 0 0,0 0 0 0 0,2 0 82 0 0,-5 4-71 0 0,1 0 0 0 0,0 0 1 0 0,0 0-1 0 0,0 1 0 0 0,0-1 0 0 0,1 1 0 0 0,-1 0 0 0 0,1 0 0 0 0,-1 0 0 0 0,1 1 0 0 0,0-1 0 0 0,0 1 0 0 0,0 0 0 0 0,1-1 71 0 0,-3 2-18 0 0,-1 0-1 0 0,1 0 1 0 0,0 0 0 0 0,-1 0-1 0 0,1 0 1 0 0,-1 1-1 0 0,1-1 1 0 0,-1 0-1 0 0,1 1 1 0 0,-1-1-1 0 0,1 1 1 0 0,-1-1-1 0 0,1 1 1 0 0,-1 0-1 0 0,0 0 1 0 0,1-1-1 0 0,0 2 19 0 0,1 1 115 0 0,0-1 0 0 0,-1 1 0 0 0,1 0 1 0 0,-1 0-1 0 0,1 0 0 0 0,-1 0 0 0 0,1 3-115 0 0,1 0 154 0 0,-1 0 1 0 0,0 1-1 0 0,-1-1 1 0 0,0 1 0 0 0,0-1-1 0 0,0 1 1 0 0,-1 0-1 0 0,1 2-154 0 0,2 30 0 0 0,1 17 0 0 0,-4-47 18 0 0,-1-6-9 0 0,0-1 0 0 0,1 0 0 0 0,-1 0-1 0 0,0 0 1 0 0,0 0 0 0 0,-1 0 0 0 0,1 0 0 0 0,0 0 0 0 0,-1 0 0 0 0,1 0 0 0 0,-1 0-1 0 0,1 0 1 0 0,-1 0 0 0 0,0 0 0 0 0,-1 2-9 0 0,-1 0-1343 0 0,2-3-273 0 0</inkml:trace>
  <inkml:trace contextRef="#ctx0" brushRef="#br1" timeOffset="160271.39">10945 3702 2304 0 0,'0'0'444'0'0,"-13"3"4937"0"0,-23 7-2187 0 0,-10 4-3265 0 0,38-12 91 0 0,0 0 1 0 0,-1 0-1 0 0,1-1 1 0 0,0 0-1 0 0,-1 0 0 0 0,1-1 1 0 0,-8-1-21 0 0,3 1 15 0 0,-90-2 206 0 0,-63 2 1286 0 0,-160 5 1005 0 0,89-3-2016 0 0,125-3-482 0 0,-194-5-14 0 0,148 1-7 0 0,-80-1 187 0 0,85 5 226 0 0,-133 1-162 0 0,134 0-246 0 0,-50 1 71 0 0,-231 7 256 0 0,1 0 275 0 0,9 0-600 0 0,197-5 0 0 0,95-2-10 0 0,-237 9 292 0 0,206-7-360 0 0,30 0 60 0 0,-423 16 210 0 0,24-9-64 0 0,-30-24 0 0 0,147 6-128 0 0,360 7 1 0 0,-120 0 52 0 0,-181 2 16 0 0,189-1 235 0 0,-44-7 85 0 0,64 2-397 0 0,21 0 8 0 0,-44-1 0 0 0,-538 23 0 0 0,700-17 0 0 0,-121 12 0 0 0,105-9 0 0 0,0 2 0 0 0,1 0 0 0 0,-1 2 0 0 0,-10 5 0 0 0,5-2 0 0 0,11-4 0 0 0,1 1 0 0 0,-13 7 0 0 0,20-9 0 0 0,-1 1 0 0 0,-1 0 0 0 0,1 0 0 0 0,0 1 0 0 0,1 0 0 0 0,0 1 0 0 0,-3 3 0 0 0,-3 4 33 0 0,8-9 61 0 0,1-1-1 0 0,1 2 0 0 0,-1-1 0 0 0,1 0 0 0 0,1 1 0 0 0,-3 3-93 0 0,-14 21 205 0 0,16-24-206 0 0,0 0 0 0 0,0 1 0 0 0,1-1 0 0 0,0 1 0 0 0,-1 3 1 0 0,-19 37 0 0 0,18-37 0 0 0,0 0 0 0 0,0 0 0 0 0,2 1 0 0 0,-4 9 0 0 0,5-8 0 0 0,0 0 0 0 0,-2-1 0 0 0,1 0 0 0 0,-1 0 0 0 0,-3 4 0 0 0,-15 32 0 0 0,16-30 0 0 0,-1 0 0 0 0,-7 8 0 0 0,2-4-130 0 0,0 1 0 0 0,2 0 0 0 0,0 1 0 0 0,1 2 130 0 0,-17 40-194 0 0,12-33 204 0 0,-1 10-10 0 0,6-16 0 0 0,4-12 0 0 0,1-1 0 0 0,-1 11 0 0 0,-28 115 618 0 0,12-54-532 0 0,17-65-84 0 0,-2 8 50 0 0,-8 22-52 0 0,8-29 10 0 0,-3 19-10 0 0,6-19 11 0 0,-2 1 26 0 0,2 0 0 0 0,1 1-1 0 0,1 3-36 0 0,1-15 24 0 0,1 1-1 0 0,1-1 0 0 0,0 0 0 0 0,0 0 0 0 0,2 0 0 0 0,2 12-23 0 0,-1-14 14 0 0,-1 1 0 0 0,1-1 0 0 0,1 0 0 0 0,0-1 0 0 0,0 1 0 0 0,1-1 0 0 0,0 0-1 0 0,1 0 1 0 0,-1-1 0 0 0,2 0 0 0 0,-1 0 0 0 0,1-1 0 0 0,0 0 0 0 0,1 0 0 0 0,0-1-1 0 0,0 0 1 0 0,1 0-14 0 0,8 4 1 0 0,5 2 31 0 0,0 0-1 0 0,12 3-31 0 0,125 47 64 0 0,-77-28-64 0 0,10-2 30 0 0,35 11 31 0 0,97 12 140 0 0,-180-48-340 0 0,44 3 139 0 0,-43-6-39 0 0,234 9-156 0 0,-257-13 176 0 0,188-2-123 0 0,-2-1-18 0 0,-6 4 21 0 0,171 9 128 0 0,-81-12-127 0 0,165-28 138 0 0,-149 2-56 0 0,-91 9 58 0 0,17-1-2 0 0,121-1-105 0 0,-228 16 82 0 0,286-9 215 0 0,50 9-295 0 0,-302 6 142 0 0,-93-1 59 0 0,182-4-281 0 0,-30-1 182 0 0,8 0 227 0 0,-24-3-405 0 0,62-4 122 0 0,-58 4 138 0 0,7 0-7 0 0,13-2-249 0 0,6 1 431 0 0,-170 4-261 0 0,238-9-138 0 0,-131 9 111 0 0,-65 1-8 0 0,62 7 40 0 0,-107-2 0 0 0,-1-2 0 0 0,27-5 0 0 0,-41 2 0 0 0,146-2 64 0 0,-109 11 19 0 0,-44-1-212 0 0,-30-3 128 0 0,0 0 1 0 0,0-1-1 0 0,8 0 1 0 0,45 1 0 0 0,-22 0 0 0 0,3 1 5 0 0,19 4-5 0 0,-22-2 49 0 0,38 9-103 0 0,-66-10 54 0 0,0-1 0 0 0,1 2 0 0 0,1 0 0 0 0,6 2 0 0 0,7 3-21 0 0,-1 0 0 0 0,0 2-1 0 0,4 4 22 0 0,-13-5 2 0 0,5 2-57 0 0,-5-4 49 0 0,-2 0 1 0 0,7 4 5 0 0,30 15 0 0 0,22 0 299 0 0,19 3-299 0 0,-78-25-85 0 0,-1 1 0 0 0,6 4 85 0 0,-10-5 13 0 0,1 0 0 0 0,0 0 0 0 0,0-1-1 0 0,9 2-12 0 0,28 4 57 0 0,-28-5-92 0 0,0 0 0 0 0,0-2 0 0 0,0-1-1 0 0,5 0 36 0 0,21 0 0 0 0,10 3 0 0 0,-38-4 0 0 0,48 7 67 0 0,-24-2-70 0 0,43-1 3 0 0,61-7 0 0 0,31-9 0 0 0,-75-4 176 0 0,60-17-176 0 0,-126 24-65 0 0,132-19 168 0 0,-55 5 58 0 0,-10 2 150 0 0,71-25-311 0 0,-163 42 20 0 0,-1-1 1 0 0,0-1 0 0 0,0 1 0 0 0,0-2-1 0 0,-1 1 1 0 0,1-2 0 0 0,-1 1 0 0 0,-1-1-1 0 0,3-3-20 0 0,-5 4 11 0 0,0-1-1 0 0,-1 0 0 0 0,0 0 1 0 0,0 0-1 0 0,-1-1 0 0 0,0 0 0 0 0,0 0 1 0 0,-1 0-1 0 0,0 0 0 0 0,0-1 0 0 0,-1 0 1 0 0,0 0-1 0 0,-1 0 0 0 0,1-2-10 0 0,7-38 392 0 0,-2-1 0 0 0,1-45-392 0 0,-7 54 22 0 0,-1 0 0 0 0,-3 0 0 0 0,-1-7-22 0 0,-12-108-354 0 0,4-42 609 0 0,-1 70-91 0 0,7 87-428 0 0,-1 1 0 0 0,-3-4 264 0 0,-1-6 21 0 0,1 13 49 0 0,0 0-1 0 0,-2 0 0 0 0,-2 1 1 0 0,-2 0-1 0 0,-1 1 0 0 0,-6-9-69 0 0,10 25-7 0 0,0 1 0 0 0,-1 0 0 0 0,0 0 0 0 0,-2 1 0 0 0,0 1 0 0 0,-1 0 0 0 0,0 2-1 0 0,-2-1 1 0 0,-14-8 7 0 0,19 15 30 0 0,-9-8-182 0 0,-1 2 1 0 0,-18-8 151 0 0,-4 1-19 0 0,0 3 0 0 0,-1 1 0 0 0,-33-6 19 0 0,24 8 186 0 0,-27-6-179 0 0,-17-4-248 0 0,66 15 247 0 0,0 2 0 0 0,-1 1 0 0 0,-33-2-6 0 0,0 5 0 0 0,-106-4 0 0 0,52 4 480 0 0,35-1-303 0 0,26 0-219 0 0,-19 0 190 0 0,-66-1-116 0 0,111 6 18 0 0,0 2 0 0 0,-1 1-1 0 0,-7 4-49 0 0,-99 24-239 0 0,80-12-5899 0 0,22-6-772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0:06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67 5984 0 0,'0'-14'640'0'0,"0"-13"7762"0"0,0 13-4965 0 0,0 14-3348 0 0,1-1-1 0 0,-1 0 1 0 0,0 1-1 0 0,0-1 1 0 0,1 1-1 0 0,-1-1 1 0 0,0 0-1 0 0,1 1 1 0 0,-1-1-1 0 0,1 1 1 0 0,-1-1-1 0 0,1 1 1 0 0,-1-1-1 0 0,1 1 0 0 0,-1 0 1 0 0,1-1-1 0 0,-1 1 1 0 0,1-1-1 0 0,0 1 1 0 0,-1 0-1 0 0,1 0 1 0 0,0-1-1 0 0,-1 1 1 0 0,1 0-1 0 0,0 0 1 0 0,-1 0-1 0 0,1 0 1 0 0,0 0-1 0 0,-1 0 0 0 0,1 0 1 0 0,0 0-1 0 0,-1 0 1 0 0,1 0-1 0 0,0 0-88 0 0,1 2 21 0 0,1-1 0 0 0,0 1 0 0 0,-1-1 0 0 0,0 1 0 0 0,1 0 0 0 0,-1 0 0 0 0,0 0-1 0 0,0 0 1 0 0,0 1 0 0 0,-1-1 0 0 0,1 0 0 0 0,0 1 0 0 0,-1-1 0 0 0,1 1 0 0 0,-1 0 0 0 0,0 0-21 0 0,4 10 452 0 0,0 0 1 0 0,2 12-453 0 0,-5-19 67 0 0,3 16 14 0 0,0 1 1 0 0,-1 0-1 0 0,-2 0 0 0 0,1 21-81 0 0,-5-21 199 0 0,0 0-1 0 0,-1 0 0 0 0,-2 0 1 0 0,0-1-1 0 0,-6 17-198 0 0,7-29 0 0 0,0 0 0 0 0,-1 0 0 0 0,-1 2 0 0 0,-9 18 0 0 0,12-23 0 0 0,3-6 4 0 0,0-1 0 0 0,-1 1 0 0 0,1-1 0 0 0,0 1 1 0 0,0 0-1 0 0,0-1 0 0 0,0 1 0 0 0,0 0 0 0 0,0-1 0 0 0,0 1 0 0 0,0 0 0 0 0,0-1 0 0 0,0 1 0 0 0,1 0 0 0 0,-1-1 0 0 0,0 1 0 0 0,0-1 0 0 0,0 1 0 0 0,1 0 0 0 0,-1-1 0 0 0,0 1 0 0 0,1-1 0 0 0,-1 1 0 0 0,1-1 0 0 0,-1 1 1 0 0,0-1-1 0 0,1 1 0 0 0,-1-1 0 0 0,1 1 0 0 0,0-1 0 0 0,-1 0 0 0 0,1 1 0 0 0,-1-1 0 0 0,1 0 0 0 0,0 1-4 0 0,15 6 154 0 0,-16-7-154 0 0,11 4 31 0 0,0-1-1 0 0,0 1 0 0 0,0-2 1 0 0,0 0-1 0 0,0 0 0 0 0,1-1 1 0 0,-1 0-1 0 0,1-1 0 0 0,2-1-30 0 0,25-2 172 0 0,0-2-1 0 0,1-2-171 0 0,-22 4 14 0 0,14-2-160 0 0,15-6 146 0 0,-33 7-939 0 0,-1-1-1 0 0,0-1 1 0 0,11-6 939 0 0,-20 10-1007 0 0,0-1 0 0 0,-1 0 1 0 0,1 0-1 0 0,-1 0 0 0 0,0-1 1 0 0,0 1-1 0 0,-1-1 1 0 0,1 1-1 0 0,-1-1 0 0 0,2-2 1007 0 0,-1-2-2558 0 0</inkml:trace>
  <inkml:trace contextRef="#ctx0" brushRef="#br0" timeOffset="386.037">499 342 3224 0 0,'0'0'143'0'0,"0"0"-3"0"0,2-2 314 0 0,-2 2 1751 0 0,0 0 757 0 0,0 0 144 0 0,0 0-299 0 0,0 0-1371 0 0,0 0-606 0 0,0 0-118 0 0,0 0-53 0 0,0 0-111 0 0,-1-1-448 0 0,0 1 0 0 0,0-1 0 0 0,0 0 0 0 0,0 1 0 0 0,0-1 1 0 0,0 1-1 0 0,0 0 0 0 0,0-1 0 0 0,-1 1 0 0 0,1 0 0 0 0,0-1 0 0 0,0 1 0 0 0,0 0 0 0 0,0 0 0 0 0,0 0 0 0 0,-1 0 0 0 0,0 1-100 0 0,-5 0 203 0 0,-1 0-1 0 0,0 1 0 0 0,0 1 1 0 0,1-1-1 0 0,-1 1 1 0 0,1 0-1 0 0,0 1 0 0 0,-4 2-202 0 0,6-3 69 0 0,1 0 0 0 0,-1 0 0 0 0,1 1 0 0 0,-1-1 0 0 0,1 1 0 0 0,0 0 0 0 0,0 1 0 0 0,1-1 0 0 0,-1 1 0 0 0,1-1 0 0 0,0 1 0 0 0,0 1-69 0 0,-3 6 30 0 0,5-10-22 0 0,0 0-1 0 0,0 0 1 0 0,0 0 0 0 0,0 0-1 0 0,0 0 1 0 0,0 0 0 0 0,1 0 0 0 0,-1 1-1 0 0,1-1 1 0 0,0 0 0 0 0,-1 0-1 0 0,1 1 1 0 0,0-1 0 0 0,0 0 0 0 0,1 1-1 0 0,-1 0-7 0 0,0-1 2 0 0,1 0-1 0 0,-1 1 0 0 0,1-1 0 0 0,0 0 1 0 0,-1 0-1 0 0,1 1 0 0 0,0-1 1 0 0,0 0-1 0 0,0 0 0 0 0,0 0 1 0 0,1 0-1 0 0,-1 0 0 0 0,1-1 0 0 0,-1 1 1 0 0,1 0-1 0 0,-1-1 0 0 0,2 1-1 0 0,0 1 7 0 0,0-1-1 0 0,0-1 0 0 0,0 1 0 0 0,1 0 0 0 0,-1-1 0 0 0,1 1 0 0 0,-1-1 1 0 0,1 0-1 0 0,-1 0 0 0 0,3 0-6 0 0,3 0 27 0 0,0-1-1 0 0,0 1 1 0 0,0-2 0 0 0,0 1-1 0 0,0-1 1 0 0,0 0 0 0 0,0-1 0 0 0,8-2-27 0 0,1-1 57 0 0,-1-1 0 0 0,0-1 0 0 0,0 0 0 0 0,-1-1 0 0 0,10-7-57 0 0,-21 12-4 0 0,-1 0 0 0 0,1-1-1 0 0,-1 1 1 0 0,0-1 0 0 0,0 0 0 0 0,0-1-1 0 0,-1 1 1 0 0,1-1 0 0 0,0-1 4 0 0,-2 2 1 0 0,0 1 0 0 0,-1-1 0 0 0,1 1 0 0 0,-1-1 0 0 0,0 0 0 0 0,0 1 1 0 0,-1-1-1 0 0,1 0 0 0 0,-1 0 0 0 0,1 1 0 0 0,-1-1 0 0 0,0 0 0 0 0,-1 0 0 0 0,1-3-1 0 0,-1 4 0 0 0,-1 0 0 0 0,1 0 0 0 0,0 0 0 0 0,-1-1 0 0 0,0 1 0 0 0,0 1 0 0 0,1-1 0 0 0,-2 0 0 0 0,1 0 0 0 0,0 1 0 0 0,-1-1 0 0 0,1 1 0 0 0,-1 0 0 0 0,1 0 0 0 0,-1 0 0 0 0,0 0 0 0 0,0 0 0 0 0,0 0 0 0 0,0 1 0 0 0,-1 0 0 0 0,0-1 0 0 0,-6-2 0 0 0,0 0 0 0 0,0 1 0 0 0,-1 0 0 0 0,1 1 0 0 0,-1 0 0 0 0,-4 0 0 0 0,7 2-150 0 0,-1 1-1 0 0,0 0 0 0 0,0 0 1 0 0,0 1-1 0 0,0 0 0 0 0,-5 2 151 0 0,-3 3-1397 0 0,9 3-7235 0 0,5-5 2926 0 0</inkml:trace>
  <inkml:trace contextRef="#ctx0" brushRef="#br0" timeOffset="4591.163">710 249 2760 0 0,'4'-7'247'0'0,"34"-53"3450"0"0,-17 27 1280 0 0,-20 32-4082 0 0,21-9 2574 0 0,-21 9-3336 0 0,1 1 1 0 0,-1-1 0 0 0,0 1-1 0 0,1-1 1 0 0,-1 1-1 0 0,1-1 1 0 0,-1 1-1 0 0,0 0 1 0 0,1 0 0 0 0,-1 0-1 0 0,1 0 1 0 0,-1 0-1 0 0,1 0 1 0 0,-1 0-1 0 0,1 0 1 0 0,-1 1 0 0 0,1-1-1 0 0,-1 1 1 0 0,0-1-1 0 0,1 1 1 0 0,-1-1-1 0 0,0 1 1 0 0,1 0 0 0 0,-1 0-1 0 0,0-1 1 0 0,0 1-1 0 0,0 0 1 0 0,1 0-1 0 0,-1 0 1 0 0,0 0 0 0 0,0 0-1 0 0,-1 1 1 0 0,1-1-1 0 0,0 0 1 0 0,0 0-1 0 0,-1 1 1 0 0,1-1 0 0 0,0 0-1 0 0,-1 1 1 0 0,1 0-134 0 0,1 4 71 0 0,1 1 1 0 0,-2 0-1 0 0,1 0 1 0 0,0 0-1 0 0,-1 0 0 0 0,-1 0 1 0 0,1 0-1 0 0,-1 2-71 0 0,1 41 359 0 0,0-23-245 0 0,-1 0 1 0 0,-1 0-1 0 0,-1 0 1 0 0,-1 0-1 0 0,-3 7-114 0 0,1-19 57 0 0,3-12 4 0 0,1-1 0 0 0,0 1 0 0 0,1 0 1 0 0,-1-1-1 0 0,0 1 0 0 0,1 0 0 0 0,-1 2-61 0 0,-8-13 136 0 0,9 5-131 0 0,-1 0 0 0 0,1 0 1 0 0,-1-1-1 0 0,1 1 0 0 0,0 0 0 0 0,0 0 0 0 0,1 0 0 0 0,-1 0 0 0 0,0 0 0 0 0,1-1 0 0 0,0 1 1 0 0,0 0-1 0 0,0 0-5 0 0,1-4 57 0 0,1 0 0 0 0,-1 0 1 0 0,2 1-1 0 0,-1-1 1 0 0,2-2-58 0 0,0 4-17 0 0,-1-1 0 0 0,1 1 1 0 0,0 0-1 0 0,1 0 0 0 0,-1 1 1 0 0,1-1-1 0 0,0 1 0 0 0,0 0 1 0 0,0 1-1 0 0,0 0 0 0 0,1 0 1 0 0,-1 0-1 0 0,1 1 0 0 0,0 0 1 0 0,0 0-1 0 0,0 0 0 0 0,0 1 1 0 0,0 0-1 0 0,0 1 0 0 0,0-1 1 0 0,0 1-1 0 0,0 1 0 0 0,0-1 1 0 0,0 1-1 0 0,0 1 0 0 0,3 0 17 0 0,0 0-7 0 0,0-1-1 0 0,1-1 0 0 0,-1 1 1 0 0,0-2-1 0 0,0 1 0 0 0,0-1 1 0 0,0-1-1 0 0,1 0 0 0 0,3-2 8 0 0,0 1-3 0 0,-10 2-12 0 0,1 0 0 0 0,-1-1 0 0 0,0 0-1 0 0,0 0 1 0 0,0 0 0 0 0,0 0 0 0 0,0-1 0 0 0,-1 0 0 0 0,1 0-1 0 0,0-1 16 0 0,-2 3-7 0 0,-1 0 0 0 0,1 0 0 0 0,-1 0 0 0 0,0-1 0 0 0,0 1 0 0 0,1-1 0 0 0,-1 1 0 0 0,0-1 0 0 0,0 1 0 0 0,0-1-1 0 0,-1 1 1 0 0,1-1 0 0 0,0 0 0 0 0,-1 1 0 0 0,1-1 0 0 0,-1 0 0 0 0,1 0 0 0 0,-1 0 0 0 0,0 1 0 0 0,0-1 0 0 0,0 0 0 0 0,0 0 0 0 0,0 0-1 0 0,0 1 1 0 0,0-1 0 0 0,-1-2 7 0 0,-1 1-17 0 0,1 1-1 0 0,-1-1 1 0 0,0 0-1 0 0,0 1 1 0 0,0-1-1 0 0,0 1 1 0 0,0 0-1 0 0,0 0 1 0 0,-1-1-1 0 0,1 2 1 0 0,-1-1-1 0 0,0 0 1 0 0,1 0-1 0 0,-1 1 1 0 0,0-1-1 0 0,0 1 1 0 0,0 0 0 0 0,0 0-1 0 0,0 0 1 0 0,0 1-1 0 0,0-1 1 0 0,-3 0 17 0 0,2 1-16 0 0,0-1 0 0 0,0 1-1 0 0,1 0 1 0 0,-1 0 0 0 0,0 0 0 0 0,0 1 0 0 0,0-1 0 0 0,1 1 0 0 0,-1 0 0 0 0,0 0 0 0 0,1 1 0 0 0,-1-1 0 0 0,1 1 0 0 0,-1-1 0 0 0,1 1 0 0 0,-1 0 0 0 0,1 0 0 0 0,-2 2 16 0 0,-10 9-64 0 0,11-11 47 0 0,1 0 1 0 0,0 1-1 0 0,0-1 0 0 0,0 1 1 0 0,1 0-1 0 0,-3 2 17 0 0,2 0-20 0 0,0 1 1 0 0,0-1-1 0 0,0 0 0 0 0,1 1 0 0 0,0 0 1 0 0,0 0-1 0 0,0 0 0 0 0,1 0 1 0 0,-1 0-1 0 0,2 0 0 0 0,-1 0 0 0 0,1 0 1 0 0,-1 0-1 0 0,2 0 0 0 0,-1 1 1 0 0,1-1-1 0 0,0 0 0 0 0,0 0 0 0 0,1 0 1 0 0,-1 0-1 0 0,1 0 0 0 0,1-1 1 0 0,-1 1-1 0 0,1-1 0 0 0,0 1 0 0 0,0-1 1 0 0,1 0-1 0 0,-1 0 0 0 0,1 0 1 0 0,0-1-1 0 0,1 1 0 0 0,-1-1 0 0 0,3 2 20 0 0,-3-3 61 0 0,0-1-1 0 0,1 1 0 0 0,0-1 1 0 0,0 0-1 0 0,0 0 0 0 0,-1 0 0 0 0,2 0 1 0 0,-1-1-1 0 0,0 0 0 0 0,0 0 1 0 0,0-1-1 0 0,1 1 0 0 0,-1-1 1 0 0,0 0-1 0 0,0 0 0 0 0,1-1 0 0 0,-1 0 1 0 0,0 0-1 0 0,0 0 0 0 0,0 0 1 0 0,0-1-1 0 0,1 0-60 0 0,0-1-127 0 0,0 1 0 0 0,-1-1 1 0 0,1 0-1 0 0,-1 0 0 0 0,0-1 0 0 0,0 0 0 0 0,0 0 1 0 0,0 0-1 0 0,-1 0 0 0 0,2-3 127 0 0,1-1-290 0 0,0 0 0 0 0,-1 0 0 0 0,0-1 0 0 0,-1 0-1 0 0,4-8 291 0 0,-5 7-465 0 0,-4 8 415 0 0,1 1 0 0 0,-1 0 0 0 0,1 0 0 0 0,-1-1 0 0 0,1 1 0 0 0,-1 0 0 0 0,1 0 0 0 0,0 0 0 0 0,0 0 0 0 0,-1 0 0 0 0,1 0 0 0 0,1-1 50 0 0,0-2-116 0 0,-2 4 88 0 0,1-1 0 0 0,-1 0 0 0 0,0 0 0 0 0,1 1 1 0 0,-1-1-1 0 0,1 0 0 0 0,-1 1 0 0 0,1-1 0 0 0,-1 0 1 0 0,1 1-1 0 0,0-1 0 0 0,-1 1 0 0 0,1-1 0 0 0,-1 1 1 0 0,1-1-1 0 0,0 1 28 0 0,0-1 77 0 0,-1 1 52 0 0,1 0-104 0 0,0 1-1 0 0,0 0 1 0 0,0 0-1 0 0,0 0 1 0 0,0 0-1 0 0,-1 0 1 0 0,1 0-1 0 0,0 0 0 0 0,-1 0 1 0 0,1 0-1 0 0,0 1 1 0 0,-1-1-1 0 0,0 0 1 0 0,1 0-1 0 0,-1 0-24 0 0,2 4 76 0 0,16 32 146 0 0,-14-27 19 0 0,0 0 1 0 0,1 0-1 0 0,0-1 1 0 0,4 5-242 0 0,-3-7 455 0 0,-4-5-367 0 0,0 0 1 0 0,0 1-1 0 0,0 0 1 0 0,-1-1-1 0 0,1 1 1 0 0,-1 0-1 0 0,1 0 1 0 0,-1 0-89 0 0,9-17 842 0 0,-3 1-706 0 0,-1 0-1 0 0,0 0 0 0 0,-1-1 0 0 0,-1 1 1 0 0,3-13-136 0 0,10-31-151 0 0,-13 47 78 0 0,10-26-165 0 0,-13 33 226 0 0,0 1 0 0 0,1 0-1 0 0,-1 1 1 0 0,0-1 0 0 0,0 0 0 0 0,1 0 0 0 0,-1 0-1 0 0,1 1 1 0 0,0-1 0 0 0,-1 1 0 0 0,1-1 0 0 0,0 1 0 0 0,0 0-1 0 0,1-1 13 0 0,-2 2-3 0 0,0 0-1 0 0,0 0 1 0 0,1 0-1 0 0,-1 0 1 0 0,0 0-1 0 0,0 0 1 0 0,0 0-1 0 0,0 0 1 0 0,0 1-1 0 0,0-1 0 0 0,0 0 1 0 0,0 1-1 0 0,0-1 1 0 0,1 1-1 0 0,-2-1 1 0 0,1 1-1 0 0,0 0 1 0 0,0-1-1 0 0,0 1 1 0 0,1 0 3 0 0,16 17 101 0 0,-5-7-3 0 0,-11-9-83 0 0,1 0-1 0 0,-1 1 0 0 0,1-1 1 0 0,-1 1-1 0 0,0-1 1 0 0,0 1-1 0 0,0 0 0 0 0,1 1-14 0 0,1 4 38 0 0,1 0 0 0 0,1 0-1 0 0,0 0 1 0 0,0 0-38 0 0,19 26 97 0 0,-3-8-293 0 0,-2-1-149 0 0,-12-18-122 0 0,-6-6-6374 0 0,-2-1 4507 0 0</inkml:trace>
  <inkml:trace contextRef="#ctx0" brushRef="#br0" timeOffset="5138.406">1695 282 3680 0 0,'0'0'284'0'0,"0"0"165"0"0,0 0 1391 0 0,0 0 631 0 0,0 0 121 0 0,0 0-260 0 0,0 0-1204 0 0,10-1 878 0 0,2-5-1481 0 0,1 0 0 0 0,0 1 0 0 0,0 0 0 0 0,0 1 0 0 0,4-1-525 0 0,35-11 475 0 0,4-1-316 0 0,-42 14-290 0 0,0-1 0 0 0,0-1-1 0 0,11-5 132 0 0,-24 10-102 0 0,-1 0 239 0 0,1 0-90 0 0,-1 0 0 0 0,1 0 0 0 0,-1 1-1 0 0,1-1 1 0 0,-1 0 0 0 0,1 1 0 0 0,-1-1 0 0 0,1 0 0 0 0,-1 1-1 0 0,1-1 1 0 0,-1 1 0 0 0,1-1 0 0 0,-1 1 0 0 0,0-1-1 0 0,1 1 1 0 0,-1-1 0 0 0,0 1 0 0 0,1-1 0 0 0,-1 1 0 0 0,0 0-1 0 0,0-1 1 0 0,1 1 0 0 0,-1-1 0 0 0,0 1 0 0 0,0 0 0 0 0,0-1-1 0 0,0 1 1 0 0,0 0 0 0 0,0-1 0 0 0,0 1 0 0 0,0-1 0 0 0,0 1-47 0 0,-2 21 314 0 0,-3-9-153 0 0,-1 0 0 0 0,-1 0-1 0 0,0 0 1 0 0,0-1 0 0 0,-2 0-1 0 0,1 0 1 0 0,-1-1 0 0 0,-3 2-161 0 0,6-7 28 0 0,1-1 1 0 0,0 1-1 0 0,0 1 1 0 0,0-1-1 0 0,1 1 1 0 0,0 0 0 0 0,-1 4-29 0 0,4-11 11 0 0,1 1 0 0 0,0 0 0 0 0,0 0 1 0 0,0-1-1 0 0,0 1 0 0 0,1 0 1 0 0,-1-1-1 0 0,0 1 0 0 0,0 0 0 0 0,0 0 1 0 0,1-1-1 0 0,-1 1 0 0 0,0 0 0 0 0,0-1 1 0 0,1 1-1 0 0,-1-1 0 0 0,1 1 0 0 0,-1 0 1 0 0,1-1-1 0 0,-1 1 0 0 0,1-1 1 0 0,-1 1-1 0 0,1-1 0 0 0,-1 0 0 0 0,1 1 1 0 0,-1-1-1 0 0,1 1 0 0 0,0-1 0 0 0,-1 0 1 0 0,1 0-1 0 0,0 1 0 0 0,-1-1 0 0 0,1 0 1 0 0,0 0-12 0 0,2 1 11 0 0,-1 0 0 0 0,1 0 1 0 0,0 0-1 0 0,-1-1 0 0 0,1 1 0 0 0,0-1 1 0 0,-1 0-1 0 0,3 0-11 0 0,13-3 16 0 0,-1 0 1 0 0,1-2-1 0 0,-1 0 1 0 0,0-1-17 0 0,25-7 7 0 0,-6 1-7 0 0,-22 7 0 0 0,0 0 0 0 0,0 1 0 0 0,0 1 0 0 0,35-5 0 0 0,-38 7 0 0 0,-10 4 0 0 0,0-3 0 0 0,1 2-1 0 0,1-1 0 0 0,-1 1 0 0 0,0-1 0 0 0,1 1 0 0 0,-1 0 0 0 0,0 0 1 0 0,0 0-1 0 0,0 0 0 0 0,0 0 0 0 0,-1 1 0 0 0,1-1 1 0 0,-1 1 5 0 0,0-1 0 0 0,0 1 1 0 0,-1-1-1 0 0,1 1 0 0 0,-1-1 1 0 0,1 1-1 0 0,-1-1 0 0 0,0 1 1 0 0,0 0-1 0 0,-1 0-5 0 0,2 0 129 0 0,0 1 0 0 0,-1 0 1 0 0,1-1-1 0 0,1 1 0 0 0,-1 0 0 0 0,0-1 1 0 0,1 1-1 0 0,0-1 0 0 0,-1 0 0 0 0,1 0 1 0 0,1 1-1 0 0,-1-1 0 0 0,0-1 0 0 0,1 1 1 0 0,2 2-130 0 0,-4-4-37 0 0,0 0 0 0 0,0 0 0 0 0,0 0 0 0 0,1 0 1 0 0,-1 0-1 0 0,1 0 0 0 0,-1 0 0 0 0,0-1 0 0 0,1 1 1 0 0,-1-1-1 0 0,1 1 0 0 0,0-1 0 0 0,-1 1 0 0 0,1-1 1 0 0,-1 0-1 0 0,1 0 0 0 0,0 1 0 0 0,-1-1 0 0 0,1-1 1 0 0,0 1-1 0 0,-1 0 0 0 0,1 0 0 0 0,-1 0 0 0 0,1-1 1 0 0,-1 1-1 0 0,1-1 0 0 0,-1 1 0 0 0,2-1 37 0 0,13-13-2159 0 0,-3-2-3385 0 0,-10 13 3663 0 0,4-5-4549 0 0</inkml:trace>
  <inkml:trace contextRef="#ctx0" brushRef="#br0" timeOffset="5680.133">2250 125 10136 0 0,'0'0'230'0'0,"6"-18"596"0"0,15-13 5753 0 0,-21 30-6056 0 0,0 1-10 0 0,0 0-1 0 0,0 0 0 0 0,1-2 1274 0 0,-1 2-1750 0 0,0 0 0 0 0,0 0 1 0 0,0 0-1 0 0,0 0 0 0 0,0 0 1 0 0,0 0-1 0 0,0-1 0 0 0,0 1 0 0 0,0 0 1 0 0,0 0-1 0 0,0 0 0 0 0,0 0 1 0 0,1 0-1 0 0,-1 0 0 0 0,0 0 0 0 0,0 0 1 0 0,0 0-1 0 0,0 0 0 0 0,0-1 1 0 0,0 1-1 0 0,0 0 0 0 0,0 0 1 0 0,0 0-1 0 0,1 0 0 0 0,-1 0 0 0 0,0 0 1 0 0,0 0-1 0 0,0 0 0 0 0,0 0 1 0 0,0 0-1 0 0,0 0 0 0 0,0 0 0 0 0,1 0 1 0 0,-1 0-1 0 0,0 0 0 0 0,0 0 1 0 0,0 0-1 0 0,0 0 0 0 0,0 0 1 0 0,0 0-1 0 0,0 0 0 0 0,1 0 0 0 0,-1 0 1 0 0,0 0-1 0 0,0 0 0 0 0,0 0 1 0 0,0 0-1 0 0,0 1 0 0 0,0-1 0 0 0,0 0 1 0 0,0 0-1 0 0,1 0 0 0 0,-1 0 1 0 0,0 0-1 0 0,0 0 0 0 0,0 0 1 0 0,0 0-1 0 0,0 0 0 0 0,0 0 0 0 0,0 1 1 0 0,0-1-1 0 0,0 0 0 0 0,0 0-36 0 0,7 12-1628 0 0,1 2-5738 0 0,-4-11 929 0 0</inkml:trace>
  <inkml:trace contextRef="#ctx0" brushRef="#br0" timeOffset="6448.488">2545 208 17423 0 0,'0'0'396'0'0,"0"0"52"0"0,0 0 30 0 0,-10-2 104 0 0,6 1-513 0 0,1 1 0 0 0,0 0 0 0 0,-1 0 0 0 0,1 0-1 0 0,0 1 1 0 0,0-1 0 0 0,-1 1 0 0 0,1 0 0 0 0,-2 0-69 0 0,-29 11 1334 0 0,33-11-1298 0 0,-8 2 125 0 0,1 0 1 0 0,0 1 0 0 0,1 0-1 0 0,-1 0 1 0 0,1 1 0 0 0,0 0-1 0 0,0 0 1 0 0,0 1-1 0 0,1 0 1 0 0,-1 0 0 0 0,2 1-1 0 0,-1-1 1 0 0,1 1 0 0 0,0 0-1 0 0,0 1 1 0 0,1-1 0 0 0,-3 6-162 0 0,-4 13 662 0 0,-5 22-662 0 0,16-47 2 0 0,0 0 9 0 0,0-1 0 0 0,0 1 0 0 0,-1 0 0 0 0,1 0 0 0 0,0-1 1 0 0,0 1-1 0 0,-1 0 0 0 0,1-1 0 0 0,0 1 0 0 0,-1-1 0 0 0,1 1 1 0 0,-1 0-1 0 0,1-1 0 0 0,-1 1 0 0 0,1-1 0 0 0,-1 1 0 0 0,1-1 0 0 0,-1 1 1 0 0,0-1-12 0 0,0 1 202 0 0,1 0-188 0 0,1-1-1 0 0,-1 1 0 0 0,0 0 0 0 0,1 0 1 0 0,-1-1-1 0 0,1 1 0 0 0,-1 0 1 0 0,1-1-1 0 0,-1 1 0 0 0,1 0 1 0 0,-1-1-1 0 0,1 1 0 0 0,0-1 0 0 0,-1 1 1 0 0,1-1-1 0 0,0 1 0 0 0,0-1 1 0 0,-1 0-1 0 0,1 1 0 0 0,0-1 1 0 0,0 0-14 0 0,17 7-300 0 0,-14-7 319 0 0,-1 0 0 0 0,1 0 0 0 0,0 0 0 0 0,0 0-1 0 0,0 0 1 0 0,-1-1 0 0 0,1 1 0 0 0,0-1 0 0 0,0 0 0 0 0,1-1-19 0 0,35-16 241 0 0,-35 16-235 0 0,3-3-60 0 0,0-1 0 0 0,-1 1 0 0 0,0-1 0 0 0,-1-1 1 0 0,1 1-1 0 0,3-6 54 0 0,1-1-70 0 0,18-20-241 0 0,-18 20 47 0 0,1-1 0 0 0,10-7 264 0 0,-21 20-16 0 0,-1 1-1 0 0,1-1 0 0 0,-1 0 1 0 0,1 1-1 0 0,0-1 0 0 0,-1 1 1 0 0,1 0-1 0 0,0-1 0 0 0,-1 1 1 0 0,1-1-1 0 0,0 1 0 0 0,0 0 1 0 0,0 0-1 0 0,-1-1 0 0 0,1 1 1 0 0,0 0-1 0 0,0 0 0 0 0,0 0 1 0 0,-1 0-1 0 0,1 0 0 0 0,0 0 1 0 0,0 0-1 0 0,0 0 0 0 0,0 0 17 0 0,-3 20-138 0 0,7-8 94 0 0,-4-7 34 0 0,1-1 0 0 0,-1 1 0 0 0,0 0 0 0 0,0-1 0 0 0,0 2 10 0 0,0-2 0 0 0,0 0 0 0 0,0 0 0 0 0,0-1 0 0 0,0 1 0 0 0,1 0 0 0 0,-1-1 0 0 0,2 3 0 0 0,7 17 0 0 0,-9-22 1 0 0,-1 1 0 0 0,1 0 0 0 0,0-1 0 0 0,0 0 0 0 0,0 1-1 0 0,0-1 1 0 0,0 1 0 0 0,0-1 0 0 0,1 0 0 0 0,-1 1-1 0 0,0-2 4 0 0,0 1 0 0 0,0 1 1 0 0,0-1-1 0 0,0 0 0 0 0,0 0 0 0 0,0 0 1 0 0,0 0-1 0 0,-1 1 0 0 0,1-1 0 0 0,0 0 1 0 0,-1 1-1 0 0,1-1 0 0 0,-1 1-4 0 0,0-2 2 0 0,0 0-1 0 0,0 1 0 0 0,0-1 0 0 0,0 0 0 0 0,0 1 1 0 0,0-1-1 0 0,0 1 0 0 0,0-1 0 0 0,0 0 1 0 0,0 1-1 0 0,0-1 0 0 0,0 0 0 0 0,0 1 1 0 0,0-1-1 0 0,1 1 0 0 0,-1-1 0 0 0,0 0 0 0 0,0 1 1 0 0,0-1-1 0 0,1 0 0 0 0,-1 1 0 0 0,0-1 1 0 0,0 0-1 0 0,1 0 0 0 0,-1 1 0 0 0,0-1 1 0 0,0 0-1 0 0,1 0 0 0 0,-1 1 0 0 0,0-1 0 0 0,1 0 1 0 0,-1 0-1 0 0,1 0 0 0 0,-1 0-1 0 0,10 5 46 0 0,-8-4 29 0 0,20-6 74 0 0,-21 4-134 0 0,0 1-1 0 0,0-1 1 0 0,0 0 0 0 0,0 1-1 0 0,0-1 1 0 0,0 0-1 0 0,-1 0 1 0 0,1 1 0 0 0,0-1-1 0 0,0 0 1 0 0,-1 0-1 0 0,1-1-14 0 0,2-1 23 0 0,8-8-79 0 0,0-1 1 0 0,-2 0 0 0 0,1 0 0 0 0,-1-1-1 0 0,4-9 56 0 0,-5 9-193 0 0,12-9-112 0 0,-17 19 199 0 0,1 0 0 0 0,-1 0 1 0 0,0 0-1 0 0,0-1 0 0 0,1-2 106 0 0,-4 6-10 0 0,0-1-1 0 0,0 1 1 0 0,1 0 0 0 0,-1-1 0 0 0,0 1 0 0 0,0-1 0 0 0,1 1 0 0 0,-1-1 0 0 0,0 1 0 0 0,1 0 0 0 0,-1-1 0 0 0,0 1 0 0 0,1 0 0 0 0,-1-1-1 0 0,1 1 1 0 0,-1 0 0 0 0,1 0 0 0 0,-1 0 0 0 0,0-1 0 0 0,1 1 0 0 0,-1 0 0 0 0,1 0 0 0 0,-1 0 0 0 0,1 0 0 0 0,0 0 10 0 0,-1 0-12 0 0,1 0 0 0 0,-1 0-1 0 0,0 0 1 0 0,1 1 0 0 0,-1-1 0 0 0,1 0 0 0 0,-1 1 0 0 0,1-1 0 0 0,-1 0 0 0 0,0 1 0 0 0,1-1 0 0 0,-1 0 0 0 0,0 1 0 0 0,1-1 0 0 0,-1 1 0 0 0,0-1-1 0 0,1 1 1 0 0,-1-1 0 0 0,0 1 12 0 0,8 23 134 0 0,-6-13 55 0 0,1-1 0 0 0,1 1 1 0 0,0-1-1 0 0,0 0 0 0 0,4 5-189 0 0,-2-3-28 0 0,7 9 28 0 0,3 4 0 0 0,-10-14 19 0 0,-4-10 45 0 0,-1 1 0 0 0,0 0 0 0 0,0 0 0 0 0,0 0 0 0 0,0 0 0 0 0,0-1 0 0 0,0 1 0 0 0,-1 1 0 0 0,1 0-64 0 0,-1-3 16 0 0,0 0-1 0 0,0 0 1 0 0,1 0-1 0 0,-1 1 1 0 0,0-1 0 0 0,0 0-1 0 0,0 0 1 0 0,0 0 0 0 0,1 0-1 0 0,-1 0 1 0 0,0 0 0 0 0,0 1-1 0 0,0-1 1 0 0,0 0-1 0 0,1 0 1 0 0,-1 0 0 0 0,0 0-1 0 0,0 0 1 0 0,0 0 0 0 0,1 0-1 0 0,-1 0 1 0 0,0 0-1 0 0,0 0 1 0 0,0 0 0 0 0,1 0-1 0 0,-1 0 1 0 0,0 0 0 0 0,0 0-1 0 0,0 0 1 0 0,1 0-1 0 0,-1 0 1 0 0,0 0 0 0 0,0 0-1 0 0,0 0 1 0 0,1 0 0 0 0,-1-1-1 0 0,0 1 1 0 0,0 0 0 0 0,0 0-1 0 0,0 0 1 0 0,1 0-1 0 0,-1 0 1 0 0,0 0 0 0 0,0-1-1 0 0,0 1 1 0 0,0 0 0 0 0,0 0-1 0 0,1 0-15 0 0,8-9 269 0 0,-3-2-160 0 0,1 0 1 0 0,0 0-1 0 0,1 0 1 0 0,7-7-110 0 0,-6 8-5 0 0,-1 0 0 0 0,-1 0 0 0 0,0-1 0 0 0,5-11 5 0 0,-10 19 0 0 0,0 0 0 0 0,0 0 0 0 0,0 0 0 0 0,0 0 0 0 0,0 0 0 0 0,1 0 0 0 0,-1 1 0 0 0,1-1 0 0 0,-1 1 0 0 0,1 0 0 0 0,0-1 0 0 0,0 1 0 0 0,0 1 0 0 0,3-3 0 0 0,-5 4 0 0 0,1 0 0 0 0,-1-1 0 0 0,0 1 0 0 0,0 0 0 0 0,0 0 0 0 0,0 0 0 0 0,0 0 0 0 0,1 0 0 0 0,-1 0 0 0 0,0 0 0 0 0,0 0 0 0 0,1 0 0 0 0,-1 1 0 0 0,7 2 0 0 0,0 4 0 0 0,0 1 0 0 0,0 0 0 0 0,-1 0 0 0 0,-1 1 0 0 0,1 0 0 0 0,3 8 0 0 0,0-2 0 0 0,0 1 1 0 0,17 22 9 0 0,-2-5 63 0 0,-19-24-816 0 0,1 0 0 0 0,0 0 0 0 0,1-1 0 0 0,0 0 743 0 0,5 4-8207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0:31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272 22 15264 0 0,'-12'-2'249'0'0,"-1"0"1"0"0,0 1 0 0 0,0 1 0 0 0,0 0 0 0 0,0 1-1 0 0,0 0 1 0 0,0 1 0 0 0,0 0 0 0 0,1 1 0 0 0,-1 1-1 0 0,-4 2-249 0 0,13-4 128 0 0,0 0-1 0 0,0 0 1 0 0,1 0-1 0 0,-1 1 0 0 0,0-1 1 0 0,1 1-1 0 0,0 0 1 0 0,0 0-1 0 0,0 1 0 0 0,0-1 1 0 0,0 1-1 0 0,0-1 1 0 0,1 1-1 0 0,0 0 0 0 0,0 0 1 0 0,0 0-1 0 0,0 0 0 0 0,1 0 1 0 0,-1 0-1 0 0,1 1 1 0 0,0-1-1 0 0,0 2-127 0 0,1-2 21 0 0,0 1 0 0 0,1-1 0 0 0,-1 0-1 0 0,1 0 1 0 0,-1 0 0 0 0,1 0 0 0 0,0 0 0 0 0,1 0 0 0 0,-1 0-1 0 0,1 0 1 0 0,0 0 0 0 0,0-1 0 0 0,0 1 0 0 0,0-1 0 0 0,1 1-1 0 0,-1-1 1 0 0,1 0 0 0 0,0 0 0 0 0,1 1-21 0 0,4 5 23 0 0,1 1-1 0 0,1-1 1 0 0,0-1-1 0 0,0 0 1 0 0,1 0-1 0 0,0-1 1 0 0,0 0-1 0 0,1-1 1 0 0,2 1-23 0 0,-1-2 133 0 0,1 1 1 0 0,-1 0 0 0 0,-1 1-1 0 0,4 2-133 0 0,-4 4 708 0 0,-12-12-668 0 0,0 0 0 0 0,-1-1 0 0 0,1 1 0 0 0,0 0 0 0 0,-1 0 0 0 0,1-1 0 0 0,-1 1 0 0 0,1 0 0 0 0,-1-1 0 0 0,1 1 0 0 0,-1 0 0 0 0,1-1 0 0 0,-1 1 0 0 0,1-1 0 0 0,-1 1 0 0 0,0-1 0 0 0,1 1 0 0 0,-1-1-40 0 0,-6 4 120 0 0,0 0 0 0 0,0-1-1 0 0,-1 0 1 0 0,1 0-1 0 0,-1-1 1 0 0,1 0 0 0 0,-1 0-1 0 0,0-1 1 0 0,0 0 0 0 0,-4 0-120 0 0,-36 8 243 0 0,15-1-158 0 0,-19 1-85 0 0,19-4 3 0 0,24-2-120 0 0,8-3-124 0 0,1 0-58 0 0,0 0-12 0 0,2-1-167 0 0,22-9-7283 0 0,17-11 7761 0 0,-31 15-1063 0 0,-1 0 1 0 0,0 0 0 0 0,2-3 1062 0 0,5-3-967 0 0,15-10-1127 0 0</inkml:trace>
  <inkml:trace contextRef="#ctx0" brushRef="#br0" timeOffset="507.517">408 115 2304 0 0,'0'0'659'0'0,"0"0"1926"0"0,0 0 1977 0 0,1 8-2094 0 0,2 21 2063 0 0,1-3-3561 0 0,-2 0 0 0 0,0 2-970 0 0,7 104 2897 0 0,-9-111-1340 0 0,3 19-1557 0 0,-5-24 16 0 0,1-12-16 0 0,4-13 258 0 0,1-10 108 0 0,-3 8-408 0 0,0-1 0 0 0,1 1-1 0 0,1 0 1 0 0,0 0-1 0 0,4-10 43 0 0,-3 9-120 0 0,1-1-122 0 0,1 0-1 0 0,1 0 1 0 0,0 1-1 0 0,1 0 1 0 0,6-7 242 0 0,0-2-344 0 0,-11 16 276 0 0,0 1 0 0 0,1 0 0 0 0,-1 0 0 0 0,1 0-1 0 0,-1 0 1 0 0,1 0 0 0 0,1 1 0 0 0,1-2 68 0 0,-5 5-6 0 0,0-1 1 0 0,0 0-1 0 0,1 0 1 0 0,-1 1-1 0 0,0-1 0 0 0,1 1 1 0 0,-1-1-1 0 0,1 1 1 0 0,-1 0-1 0 0,0-1 1 0 0,1 1-1 0 0,-1 0 1 0 0,1 0-1 0 0,-1 0 1 0 0,1 0-1 0 0,-1 0 0 0 0,1 0 1 0 0,-1 1-1 0 0,1-1 1 0 0,-1 0-1 0 0,1 1 1 0 0,-1-1-1 0 0,0 1 1 0 0,1 0-1 0 0,-1-1 1 0 0,0 1-1 0 0,0 0 0 0 0,1 0 1 0 0,-1 0-1 0 0,1 0 6 0 0,1 3-1 0 0,1 0 0 0 0,-1-1-1 0 0,0 1 1 0 0,0 0-1 0 0,-1 1 1 0 0,1-1 0 0 0,-1 0-1 0 0,2 4 2 0 0,13 40 134 0 0,-13-38-22 0 0,5 23 252 0 0,3 9 528 0 0,-11-41-752 0 0,-1-1-20 0 0,0 0-7 0 0,0 0 1 0 0,0 0 4 0 0,0 0 2 0 0,0 0 0 0 0,0 0-32 0 0,0 0-134 0 0,0-16-216 0 0,0 8 278 0 0,1 0 0 0 0,0-1-1 0 0,1 1 1 0 0,0 0 0 0 0,0 1 0 0 0,1-1-1 0 0,-1 0 1 0 0,2 1 0 0 0,-1-1 0 0 0,1 1-1 0 0,0 0 1 0 0,1 0 0 0 0,0 1 0 0 0,0-1-1 0 0,1 1-15 0 0,-6 5 18 0 0,1 0-1 0 0,0 0 1 0 0,0 0-1 0 0,0 0 1 0 0,0 0-1 0 0,1 0 1 0 0,-1 1-1 0 0,0-1 1 0 0,0 0-1 0 0,0 1 1 0 0,1-1-1 0 0,-1 1 1 0 0,0 0-1 0 0,1-1 1 0 0,-1 1-1 0 0,0 0 1 0 0,0 0-1 0 0,1 0 1 0 0,-1 0-1 0 0,2 0-17 0 0,-1 0 20 0 0,1 1-1 0 0,-1-1 0 0 0,1 1 1 0 0,-1 0-1 0 0,1 0 0 0 0,-1 0 1 0 0,0 0-1 0 0,1 0 0 0 0,-1 1 1 0 0,2 0-20 0 0,3 4 8 0 0,0 0 0 0 0,0 0 0 0 0,-1 1 0 0 0,0 0 0 0 0,5 7-8 0 0,-6-7 87 0 0,30 41-804 0 0,38 40 717 0 0,-71-86-222 0 0,0 1 1 0 0,1-1-1 0 0,-1 0 1 0 0,1 0 0 0 0,-1 0-1 0 0,1 0 1 0 0,0-1-1 0 0,0 1 1 0 0,0-1 0 0 0,0 0-1 0 0,0 1 1 0 0,0-1-1 0 0,0-1 1 0 0,0 1-1 0 0,1 0 1 0 0,0-1 221 0 0,9 1-2187 0 0</inkml:trace>
  <inkml:trace contextRef="#ctx0" brushRef="#br0" timeOffset="923.316">1178 210 5528 0 0,'0'0'422'0'0,"-13"0"142"0"0,10 0 156 0 0,1 0-1 0 0,-1 1 1 0 0,1-1-1 0 0,-1 1 1 0 0,1 0-1 0 0,0-1 1 0 0,-1 1-1 0 0,1 0 1 0 0,0 1-1 0 0,0-1 1 0 0,-1 0-1 0 0,1 1 0 0 0,-1 0-719 0 0,-26 25 3049 0 0,13-12-2906 0 0,8-7 331 0 0,0 0 0 0 0,1 1 0 0 0,-1 0 0 0 0,2 1 0 0 0,-1-1 0 0 0,1 1 0 0 0,-3 8-474 0 0,9-17 13 0 0,0-1 0 0 0,0 0 0 0 0,0 0 1 0 0,-1 0-1 0 0,1 1 0 0 0,0-1 1 0 0,0 0-1 0 0,0 0 0 0 0,0 1 0 0 0,0-1 1 0 0,0 0-1 0 0,0 1 0 0 0,0-1 1 0 0,0 0-1 0 0,0 0 0 0 0,0 1 0 0 0,0-1 1 0 0,0 0-1 0 0,0 0 0 0 0,0 1 1 0 0,0-1-1 0 0,0 0 0 0 0,0 0 0 0 0,0 1 1 0 0,0-1-1 0 0,1 0 0 0 0,-1 0 0 0 0,0 1 1 0 0,0-1-1 0 0,0 0 0 0 0,0 0 1 0 0,0 0-1 0 0,1 1 0 0 0,-1-1 0 0 0,0 0 1 0 0,0 0-14 0 0,12 2 107 0 0,-9-2-96 0 0,0 0 0 0 0,0-1 1 0 0,0 1-1 0 0,-1-1 0 0 0,1 0 0 0 0,0 1 1 0 0,2-2-12 0 0,1-3 46 0 0,1 0 0 0 0,0 0 0 0 0,-1-1 0 0 0,0 0 0 0 0,-1 0 0 0 0,1 0 0 0 0,-1-1 0 0 0,0 1 0 0 0,2-6-46 0 0,1 1-93 0 0,0 0 0 0 0,0 0 1 0 0,3-1 92 0 0,-7 7-16 0 0,9-8 1 0 0,-13 13 13 0 0,1 0 1 0 0,-1 0-1 0 0,0 0 1 0 0,1 0-1 0 0,-1 0 1 0 0,0 0-1 0 0,1 0 1 0 0,-1 1-1 0 0,1-1 0 0 0,-1 0 1 0 0,0 0-1 0 0,1 0 1 0 0,-1 1-1 0 0,0-1 1 0 0,0 0-1 0 0,1 0 1 0 0,-1 1-1 0 0,0-1 1 0 0,0 0-1 0 0,1 1 0 0 0,-1-1 1 0 0,0 0-1 0 0,0 1 1 0 0,0-1-1 0 0,1 0 1 0 0,-1 1-1 0 0,0-1 1 0 0,0 1 1 0 0,5 10-24 0 0,-1 1 114 0 0,-1 1-1 0 0,0 0 1 0 0,0 9-90 0 0,3 13 115 0 0,-4-22-112 0 0,0-3 5 0 0,0 1 1 0 0,0 0 0 0 0,1-1 0 0 0,1 0 0 0 0,0 0-1 0 0,0 0 1 0 0,6 9-9 0 0,-4-9 4 0 0,-4-6-2 0 0,0-1 0 0 0,1 1 0 0 0,-1-1 0 0 0,1 0 0 0 0,-1 1 0 0 0,4 1-2 0 0,-5-4-3 0 0,0-1 0 0 0,-1 1 0 0 0,1-1 0 0 0,0 1 0 0 0,0-1 0 0 0,0 1 0 0 0,0-1 0 0 0,0 1 0 0 0,0-1 0 0 0,0 0 0 0 0,0 0 0 0 0,1 1 1 0 0,-1-1-1 0 0,0 0 0 0 0,0 0 0 0 0,0 0 0 0 0,0 0 0 0 0,0 0 0 0 0,0-1 0 0 0,0 1 0 0 0,0 0 0 0 0,0 0 0 0 0,0-1 0 0 0,0 1 0 0 0,0-1 0 0 0,0 1 1 0 0,0-1-1 0 0,1 1 3 0 0,22-17-1191 0 0,-9 1-5109 0 0,-5 3-574 0 0</inkml:trace>
  <inkml:trace contextRef="#ctx0" brushRef="#br0" timeOffset="1311.496">1473 22 17423 0 0,'0'0'396'0'0,"0"0"52"0"0,0 0 30 0 0,0 2-57 0 0,0-2-419 0 0,0 25 410 0 0,0-1-1 0 0,5 23-411 0 0,17 116 3496 0 0,-17-132-2922 0 0,1 0 0 0 0,2 0 0 0 0,9 21-574 0 0,-16-49 18 0 0,-1-1 1 0 0,1 1 0 0 0,1-1-1 0 0,-1 1 1 0 0,0-1-1 0 0,1 0 1 0 0,-1 0 0 0 0,1 0-1 0 0,-1 0 1 0 0,2 2-19 0 0,-2-4-4 0 0,-1 0 0 0 0,1 0-1 0 0,-1 1 1 0 0,1-1 0 0 0,-1 0-1 0 0,0 0 1 0 0,1 1 0 0 0,-1-1-1 0 0,1 0 1 0 0,0 0 0 0 0,-1 0 0 0 0,1 0-1 0 0,-1 0 1 0 0,1 0 0 0 0,-1 0-1 0 0,1 0 1 0 0,-1 0 0 0 0,1 0 0 0 0,-1 0-1 0 0,1 0 5 0 0,0-1-59 0 0,0 1-1 0 0,1-1 0 0 0,-1 1 0 0 0,0-1 1 0 0,0 0-1 0 0,0 1 0 0 0,0-1 1 0 0,0 0-1 0 0,0 0 0 0 0,0 0 1 0 0,1-1 59 0 0,0-1-259 0 0,0 0 0 0 0,0 0 1 0 0,0 0-1 0 0,0 0 1 0 0,-1 0-1 0 0,1-1 1 0 0,-1 1-1 0 0,0-1 0 0 0,0 1 1 0 0,0-1-1 0 0,0-2 259 0 0,1-6-4043 0 0,-1 0 0 0 0,-1-12 4043 0 0,0 3-5946 0 0</inkml:trace>
  <inkml:trace contextRef="#ctx0" brushRef="#br0" timeOffset="1707.441">1619 39 3224 0 0,'0'-23'56'0'0,"0"16"4615"0"0,0-2 4984 0 0,10 27-7224 0 0,14 47-78 0 0,-4 2 0 0 0,13 67-2353 0 0,-23-90 417 0 0,-4-22-321 0 0,-2-1 0 0 0,0 1-1 0 0,-1 0 1 0 0,0 11-96 0 0,-3-12 86 0 0,1 2-1215 0 0,-2-8-4846 0 0,1-4-1982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0:30.1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1 216 1840 0 0,'3'-14'1575'0'0,"-3"11"-914"0"0,0 1 1 0 0,1-1 0 0 0,-1 0-1 0 0,0 0 1 0 0,0 0 0 0 0,-1 1-1 0 0,1-3-661 0 0,-1-17 2418 0 0,0-5 1524 0 0,0 16-883 0 0,1 10-899 0 0,0 5 558 0 0,1 21-2611 0 0,1 1 0 0 0,4 11-107 0 0,0 11 128 0 0,4-2-39 0 0,-2-13-48 0 0,-6-26-31 0 0,-1 0-1 0 0,2 1 0 0 0,-1-1 0 0 0,3 4-9 0 0,-4-9 21 0 0,0 1-1 0 0,0-1 0 0 0,0 0 0 0 0,1 0 0 0 0,-1 0 1 0 0,1 0-1 0 0,-1 0 0 0 0,1 0 0 0 0,0 0 0 0 0,-1 0 1 0 0,1-1-1 0 0,0 1 0 0 0,0-1 0 0 0,2 2-20 0 0,-3-3 86 0 0,1 0 54 0 0,1-2-61 0 0,0 1 0 0 0,-1-1 0 0 0,1 0 0 0 0,-1 0 0 0 0,1 0 0 0 0,-1 0 0 0 0,0-1 0 0 0,1 1 0 0 0,-1 0 1 0 0,-1-1-1 0 0,2-1-79 0 0,18-35 1173 0 0,-13 24-1106 0 0,3-10-150 0 0,-1 0 0 0 0,-1-2 0 0 0,2-10 83 0 0,3-7 33 0 0,-6 4-33 0 0,-7 31 0 0 0,0 0 0 0 0,1 0 0 0 0,1 0 0 0 0,-1 0 0 0 0,2-14 62 0 0,-4 21-43 0 0,0 0-1 0 0,0-1 1 0 0,1 1 0 0 0,-1-1-1 0 0,1 1 1 0 0,-1 0-1 0 0,1-1 1 0 0,0 1 0 0 0,0 0-1 0 0,0 0-18 0 0,1-4 37 0 0,9-14-22 0 0,-11 19-36 0 0,0 1 0 0 0,1-1 0 0 0,-1 1 0 0 0,1-1 0 0 0,-1 1 0 0 0,0 0-1 0 0,1-1 1 0 0,-1 1 0 0 0,1-1 0 0 0,-1 1 0 0 0,1 0 0 0 0,-1-1 0 0 0,1 1 0 0 0,-1 0-1 0 0,1 0 1 0 0,-1-1 0 0 0,1 1 0 0 0,0 0 0 0 0,-1 0 0 0 0,1 0 0 0 0,-1 0-1 0 0,1 0 1 0 0,0-1 0 0 0,-1 1 0 0 0,1 0 0 0 0,-1 1 0 0 0,1-1 0 0 0,0 0-1 0 0,-1 0 1 0 0,1 0 0 0 0,-1 0 0 0 0,1 0 0 0 0,0 1 21 0 0,2 1-784 0 0,0 0 0 0 0,0 0 1 0 0,0 0-1 0 0,0 1 0 0 0,0 0 1 0 0,0-1-1 0 0,1 3 784 0 0,-4-5-75 0 0,9 11-1983 0 0</inkml:trace>
  <inkml:trace contextRef="#ctx0" brushRef="#br0" timeOffset="590.022">328 210 11976 0 0,'0'0'546'0'0,"16"0"204"0"0,-14 0-743 0 0,5 1 711 0 0,0-1 0 0 0,0 0 1 0 0,0-1-1 0 0,0 0 1 0 0,-1 0-1 0 0,1 0 1 0 0,0-1-1 0 0,0 0 1 0 0,0-1-719 0 0,5-2 589 0 0,-6 3-452 0 0,0 0 0 0 0,0-1-1 0 0,0 0 1 0 0,0 0 0 0 0,-1-1-1 0 0,1 1 1 0 0,-1-1-1 0 0,0 0 1 0 0,0-1 0 0 0,1-1-137 0 0,-2 2 188 0 0,0-1-116 0 0,1 0 0 0 0,-1-1 1 0 0,0 1-1 0 0,0 0 0 0 0,-1-1 1 0 0,0 0-1 0 0,0 0 1 0 0,0 0-1 0 0,-1 0 0 0 0,0-1 1 0 0,1-3-73 0 0,-3 10 9 0 0,1-1 0 0 0,-1 0 0 0 0,0 0 0 0 0,0 0 1 0 0,0 0-1 0 0,0 0 0 0 0,0 0 0 0 0,0 0 0 0 0,0 1 1 0 0,0-1-1 0 0,0 0 0 0 0,0 0 0 0 0,-1 0 0 0 0,1 0 1 0 0,0 0-1 0 0,-1 1 0 0 0,1-1 0 0 0,0 0 0 0 0,-1 0 1 0 0,1 0-1 0 0,-1 1 0 0 0,1-1 0 0 0,-1 0 1 0 0,0 1-1 0 0,1-1 0 0 0,-1 0 0 0 0,0 1 0 0 0,1-1 1 0 0,-1 1-1 0 0,0-1 0 0 0,0 1 0 0 0,1 0 0 0 0,-1-1 1 0 0,0 1-1 0 0,0 0 0 0 0,0-1 0 0 0,0 1 0 0 0,0 0 1 0 0,1 0-1 0 0,-1 0 0 0 0,0 0 0 0 0,0 0 0 0 0,0 0 1 0 0,0 0-1 0 0,0 0 0 0 0,0 0 0 0 0,0 0-9 0 0,-2 0 11 0 0,0 1 0 0 0,0-1 0 0 0,0 1 0 0 0,0 0 0 0 0,0 0 0 0 0,0 0 0 0 0,0 0 0 0 0,1 0 0 0 0,-1 1 0 0 0,0-1 0 0 0,1 1 0 0 0,-1 0 0 0 0,1 0 0 0 0,-1 0-11 0 0,-2 3 0 0 0,0 1 0 0 0,0-1 0 0 0,1 1 0 0 0,-1 0 0 0 0,1 0 0 0 0,1 1 0 0 0,-1-1 0 0 0,1 1 0 0 0,0 0 0 0 0,1-1 0 0 0,-1 1 0 0 0,2 1 0 0 0,-1-1 0 0 0,1 0 0 0 0,0 0 0 0 0,0 7 0 0 0,0 0 2 0 0,1-11-1 0 0,-1 0 0 0 0,1 0 0 0 0,0 1-1 0 0,0-1 1 0 0,1 0 0 0 0,-1 0 0 0 0,1 0 0 0 0,-1 0 0 0 0,1 0 0 0 0,0 0 0 0 0,0 0 0 0 0,0 0 0 0 0,0 0 0 0 0,1 0 0 0 0,-1 0 0 0 0,1-1 0 0 0,0 2-1 0 0,-1-3 13 0 0,1 0 1 0 0,-1 1 0 0 0,0-1 0 0 0,0 0-1 0 0,1 0 1 0 0,-1 0 0 0 0,0 0-1 0 0,1 0 1 0 0,-1-1 0 0 0,1 1 0 0 0,0 0-1 0 0,-1-1 1 0 0,1 1 0 0 0,-1-1 0 0 0,1 1-1 0 0,0-1 1 0 0,1 0-14 0 0,0 1-3 0 0,1-1-1 0 0,-1-1 1 0 0,1 1 0 0 0,-1 0 0 0 0,1-1-1 0 0,-1 0 1 0 0,1 0 0 0 0,1 0 3 0 0,7-4-140 0 0,-1 0 0 0 0,1-1-1 0 0,-1 0 1 0 0,4-4 140 0 0,26-19-680 0 0,-29 20 233 0 0,0 1-1 0 0,0 0 1 0 0,0 0 0 0 0,1 1 0 0 0,0 1-1 0 0,1 0 448 0 0,-13 6-196 0 0,1 0 35 0 0,-2 0 156 0 0,1 0-1 0 0,-1-1 1 0 0,0 1-1 0 0,1 0 1 0 0,-1 0 0 0 0,0 0-1 0 0,0 0 1 0 0,1 0 0 0 0,-1 0-1 0 0,0 0 1 0 0,0 0-1 0 0,1 0 1 0 0,-1 0 0 0 0,0 0-1 0 0,1 0 1 0 0,-1 1-1 0 0,0-1 1 0 0,0 0 0 0 0,1 0-1 0 0,-1 0 1 0 0,0 0 0 0 0,0 0-1 0 0,0 0 1 0 0,1 1-1 0 0,-1-1 6 0 0,1 2-2 0 0,0 0-1 0 0,0 0 0 0 0,0 0 1 0 0,0-1-1 0 0,1 1 0 0 0,-1 0 0 0 0,0-1 1 0 0,1 1-1 0 0,0-1 0 0 0,-1 1 1 0 0,2 0 2 0 0,10 11 119 0 0,-5-3-25 0 0,-4-7-52 0 0,-1 1 0 0 0,0 0 1 0 0,0 0-1 0 0,-1 0 0 0 0,1 0 0 0 0,-1 0 0 0 0,0 0 1 0 0,0 1-1 0 0,0-1 0 0 0,-1 1 0 0 0,1 0-42 0 0,15 63 1752 0 0,-17-68-1702 0 0,0 1 0 0 0,0 0 0 0 0,0-1 0 0 0,0 1 0 0 0,0 0 0 0 0,0-1 0 0 0,0 1 0 0 0,0-1 1 0 0,-1 1-1 0 0,1 0 0 0 0,0-1 0 0 0,0 1 0 0 0,-1-1 0 0 0,1 1 0 0 0,0-1 0 0 0,-1 1 0 0 0,1-1 0 0 0,-1 1 0 0 0,1-1 0 0 0,0 1 0 0 0,-1-1 0 0 0,1 0 0 0 0,-1 1 0 0 0,1-1 0 0 0,-1 0 0 0 0,0 1 0 0 0,1-1 0 0 0,-1 0 0 0 0,1 0 0 0 0,-1 1 0 0 0,1-1 0 0 0,-1 0 0 0 0,0 0-50 0 0,1-1 61 0 0,-1 1 0 0 0,0-1 1 0 0,1 0-1 0 0,-1 0 0 0 0,1 0 0 0 0,-1 1 1 0 0,1-1-1 0 0,-1 0 0 0 0,1 0 0 0 0,0 0 0 0 0,-1 0 1 0 0,1 0-1 0 0,0 0 0 0 0,0 0 0 0 0,0 0 1 0 0,-1 0-1 0 0,1 0-61 0 0,0-24 593 0 0,0 10-398 0 0,-1 4-143 0 0,1 1 0 0 0,1-1 0 0 0,0 1-1 0 0,0-1 1 0 0,1 1 0 0 0,1-1 0 0 0,-1 1-1 0 0,2 0 1 0 0,-1 0 0 0 0,1 0 0 0 0,2 0-52 0 0,10-21-16 0 0,1 1 1 0 0,17-20 15 0 0,-30 44 29 0 0,-1 3-104 0 0,-1 0-1 0 0,1 0 0 0 0,0 1 1 0 0,0-1-1 0 0,1 1 1 0 0,-1-1-1 0 0,0 1 1 0 0,1 0-1 0 0,-1 0 0 0 0,1 0 1 0 0,0 1-1 0 0,0 0 1 0 0,0-1-1 0 0,0 1 76 0 0,-1 0-289 0 0,0 1-1 0 0,0-1 1 0 0,0 1-1 0 0,0-1 1 0 0,0 1-1 0 0,0 0 1 0 0,0 0-1 0 0,0 1 1 0 0,0-1-1 0 0,0 0 1 0 0,0 1-1 0 0,1 0 290 0 0,3 2-1420 0 0</inkml:trace>
  <inkml:trace contextRef="#ctx0" brushRef="#br0" timeOffset="1220.704">1044 49 12728 0 0,'0'0'580'0'0,"0"0"-11"0"0,0 0-248 0 0,0 0 309 0 0,0 0 176 0 0,0 0 33 0 0,5 14 1207 0 0,-3-7-1671 0 0,0 0 0 0 0,-1 0 0 0 0,0 1 0 0 0,-1-1 0 0 0,1 0-1 0 0,-1 0 1 0 0,-1 0 0 0 0,1 1-375 0 0,-1-5 126 0 0,1 1-1 0 0,0-1 1 0 0,0 0-1 0 0,1 1 1 0 0,-1-1 0 0 0,1 0-1 0 0,0 1 1 0 0,1 2-126 0 0,1 8 322 0 0,-2-12-290 0 0,1 0 0 0 0,-1 0 1 0 0,0 0-1 0 0,0 0 0 0 0,1 0 1 0 0,-1 0-1 0 0,1-1 0 0 0,0 1 1 0 0,0-1-1 0 0,-1 1 0 0 0,1-1 1 0 0,0 0-1 0 0,0 0 0 0 0,0 1 1 0 0,0-1-1 0 0,0-1 0 0 0,1 1 1 0 0,-1 0-1 0 0,0 0 0 0 0,0-1 1 0 0,1 1-1 0 0,-1-1 0 0 0,0 0 1 0 0,1 0-1 0 0,-1 0 0 0 0,0 0 1 0 0,0 0-1 0 0,1 0 0 0 0,-1-1 1 0 0,0 1-1 0 0,1-1 0 0 0,1 0-32 0 0,3-4 73 0 0,-6 5-62 0 0,1-1 0 0 0,-1 0 0 0 0,1 1 1 0 0,-1-1-1 0 0,0 0 0 0 0,0 0 0 0 0,1 0 0 0 0,-1 0 1 0 0,0 0-1 0 0,0 0 0 0 0,0 0 0 0 0,0-1 0 0 0,0 1 1 0 0,0 0-1 0 0,-1-1 0 0 0,1 1 0 0 0,0 0 0 0 0,-1-1 1 0 0,1 1-1 0 0,-1-1 0 0 0,1 1 0 0 0,-1-1 0 0 0,1 1 1 0 0,-1-2-12 0 0,1 0 4 0 0,0 0-1 0 0,0 0 1 0 0,0 1 0 0 0,0-1 0 0 0,0 0 0 0 0,1 1 0 0 0,0 0 0 0 0,-1-1 0 0 0,1 1 0 0 0,0 0 0 0 0,0 0 0 0 0,0 0 0 0 0,0 0 0 0 0,1-1-4 0 0,17-19 19 0 0,-17 18-31 0 0,-1 0 0 0 0,1 1 0 0 0,1-1 0 0 0,-1 1-1 0 0,0 0 1 0 0,3-1 12 0 0,-4 2-10 0 0,1 0 0 0 0,-1 0 0 0 0,1-1 0 0 0,-1 1 0 0 0,0 0-1 0 0,0-1 1 0 0,0 1 0 0 0,0-1 0 0 0,0 0 0 0 0,-1 0 0 0 0,1 0 0 0 0,0 0 10 0 0,-2 2-16 0 0,0 0 13 0 0,0 0 0 0 0,1 0-1 0 0,-1 0 1 0 0,0 0 0 0 0,0 0 0 0 0,1 0-1 0 0,-1 1 1 0 0,1-1 0 0 0,-1 0 0 0 0,1 0-1 0 0,-1 0 1 0 0,1 1 0 0 0,0-1 0 0 0,-1 0-1 0 0,1 1 1 0 0,0-1 0 0 0,-1 1 0 0 0,1-1-1 0 0,0 1 1 0 0,0-1 0 0 0,0 1 0 0 0,-1-1-1 0 0,1 1 1 0 0,0 0 0 0 0,0-1-1 0 0,0 1 1 0 0,0 0 0 0 0,0 0 0 0 0,0 0-1 0 0,0 0 1 0 0,0 0 0 0 0,-1 0 0 0 0,1 0-1 0 0,0 0 1 0 0,0 0 0 0 0,0 0 0 0 0,1 0 3 0 0,0 1-9 0 0,0-1 1 0 0,-1 1-1 0 0,1-1 1 0 0,0 1-1 0 0,0 0 1 0 0,0 0-1 0 0,0 0 1 0 0,0 0-1 0 0,-1 0 1 0 0,1 0-1 0 0,-1 0 1 0 0,1 1-1 0 0,-1-1 1 0 0,1 1-1 0 0,-1-1 1 0 0,1 1-1 0 0,-1-1 1 0 0,0 2 8 0 0,5 4-36 0 0,-1 1 0 0 0,-1-1-1 0 0,3 6 37 0 0,-4-6-7 0 0,-1 0 1 0 0,0 0-1 0 0,0 0 0 0 0,0 0 0 0 0,-1 0 0 0 0,-1 0 0 0 0,1 1 7 0 0,4 28-24 0 0,4 6 30 0 0,-3-1 0 0 0,-2 1 0 0 0,-1 13-6 0 0,0-4 45 0 0,-3-38 67 0 0,0 0 0 0 0,-1 1 0 0 0,-1-1 0 0 0,0 0 0 0 0,-1 2-112 0 0,-1 2 55 0 0,4-14-37 0 0,-1 1 1 0 0,0-1 0 0 0,0 0 0 0 0,0 0 0 0 0,0 0 0 0 0,-1 0 0 0 0,1 0-1 0 0,-1 0 1 0 0,0-1 0 0 0,0 1 0 0 0,0 0 0 0 0,0-1 0 0 0,0 1 0 0 0,-3 1-19 0 0,2-1 33 0 0,-1 0 0 0 0,-1-1 0 0 0,1 1 0 0 0,0-1 0 0 0,-1 0 0 0 0,1 0 0 0 0,-1 0 0 0 0,0 0 0 0 0,-1-1-33 0 0,-12 3 114 0 0,1-1 1 0 0,-1-1 0 0 0,0-1-1 0 0,-17-1-114 0 0,25 0 23 0 0,-8-1 5 0 0,0-1 0 0 0,0-1 0 0 0,0 0 0 0 0,0-1 0 0 0,-16-6-28 0 0,22 6-42 0 0,10 3 7 0 0,-1 1 0 0 0,1-1 0 0 0,0 0 0 0 0,0 0 1 0 0,0 0-1 0 0,0 0 0 0 0,0 0 0 0 0,0 0 0 0 0,0-1 1 0 0,0 1-1 0 0,-1-1 35 0 0,3 1-100 0 0,-1 0 0 0 0,1 0 1 0 0,-1 0-1 0 0,0 0 0 0 0,1 0 1 0 0,0 0-1 0 0,-1-1 0 0 0,1 1 1 0 0,0 0-1 0 0,-1 0 0 0 0,1 0 1 0 0,0 0-1 0 0,0-1 0 0 0,0 1 1 0 0,0 0-1 0 0,0 0 0 0 0,0 0 0 0 0,0-1 1 0 0,1 1-1 0 0,-1 0 0 0 0,0 0 1 0 0,1 0-1 0 0,-1 0 0 0 0,1 0 1 0 0,-1 0-1 0 0,1-1 100 0 0,0 0-429 0 0,1-1 0 0 0,0 0 0 0 0,-1 1 0 0 0,1 0 0 0 0,0-1 0 0 0,0 1 0 0 0,0 0 0 0 0,1 0-1 0 0,-1 0 1 0 0,0 0 429 0 0,16-11-6823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0:46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21911 0 0,'9'-8'480'0'0,"-2"4"104"0"0,-3 2 24 0 0,5 0 0 0 0,0-2-480 0 0,0 4-128 0 0,3-5 0 0 0,1 2 0 0 0,-2 3 0 0 0,5 0 0 0 0,-1 0 0 0 0,-3 0 0 0 0,-3 3 0 0 0,1 0 0 0 0,0-1 0 0 0,-5 2-6464 0 0,1-2-1327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0:43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0 156 6392 0 0,'3'-18'688'0'0,"-2"15"-163"0"0,-1-1 0 0 0,1 1 1 0 0,0-1-1 0 0,-1 1 0 0 0,2-1 1 0 0,-1 1-1 0 0,0-1 0 0 0,1 1 1 0 0,-1 0-1 0 0,1 0 0 0 0,0 0 1 0 0,0 0-1 0 0,0 0-525 0 0,-1 2 763 0 0,3-4 467 0 0,0 3 211 0 0,-4 2 2526 0 0,-4 26-3916 0 0,2 0 0 0 0,0 1 0 0 0,2 2-51 0 0,0-20-4 0 0,1 0 0 0 0,1 0-1 0 0,-1 0 1 0 0,1 0 0 0 0,1 0-1 0 0,1 4 5 0 0,7 23 658 0 0,-10-31-618 0 0,-1-3 0 0 0,0-1 0 0 0,1 1 1 0 0,-1-1-1 0 0,0 1 0 0 0,1-1 1 0 0,-1 0-1 0 0,1 1 1 0 0,0-1-1 0 0,-1 0 0 0 0,1 1 1 0 0,0-1-1 0 0,0 0 0 0 0,0 0-40 0 0,0 0-964 0 0,1 1-5869 0 0,-1-1 419 0 0</inkml:trace>
  <inkml:trace contextRef="#ctx0" brushRef="#br0" timeOffset="379.919">77 64 9672 0 0,'0'0'748'0'0,"-6"-12"-391"0"0,4 8 4195 0 0,1 3-3082 0 0,1 1-804 0 0,-6-1-917 0 0,16 22-2245 0 0,-5-14 546 0 0</inkml:trace>
  <inkml:trace contextRef="#ctx0" brushRef="#br0" timeOffset="2012.004">344 72 12152 0 0,'0'0'554'0'0,"0"0"-11"0"0,0 0-227 0 0,0 0 337 0 0,-2 1 181 0 0,-61 28 1949 0 0,32-10-2248 0 0,7-5-24 0 0,0 2-1 0 0,-10 8-510 0 0,32-22 2 0 0,1-1 0 0 0,-1 1 0 0 0,1-1 0 0 0,-1 1 0 0 0,1-1 0 0 0,0 1-1 0 0,-1 0 1 0 0,1 0 0 0 0,0 0 0 0 0,0 0 0 0 0,0 0 0 0 0,1 0 0 0 0,-1 0 0 0 0,0 0-2 0 0,-1 29-3 0 0,2-30 3 0 0,0-1 0 0 0,-1 4 0 0 0,10 4 0 0 0,-5-6 0 0 0,-1 0 0 0 0,1-1 0 0 0,-1 0 0 0 0,1 0 0 0 0,0 0-1 0 0,0 0 1 0 0,0 0 0 0 0,0-1 0 0 0,-1 1 0 0 0,1-1 0 0 0,0 0-1 0 0,0-1 1 0 0,0 1 0 0 0,0-1 0 0 0,0 1 0 0 0,0-1-1 0 0,-1 0 1 0 0,1 0 0 0 0,1-1 0 0 0,5-2 7 0 0,-1 0 0 0 0,0-1-1 0 0,1 1 1 0 0,-2-2 0 0 0,1 1 0 0 0,6-7-7 0 0,11-7 465 0 0,0 1 0 0 0,20-9-465 0 0,-40 23-1 0 0,2 2 2 0 0,-1 2-14 0 0,7 11-393 0 0,-13-11 360 0 0,1 2 48 0 0,0 1 0 0 0,0-1 0 0 0,0 0 0 0 0,0 1 0 0 0,0-1-1 0 0,-1 1 1 0 0,1 0 0 0 0,-1-1 0 0 0,0 1 0 0 0,0 0 0 0 0,0 0 0 0 0,0 0 0 0 0,0 0-2 0 0,6 42 514 0 0,-6-31-572 0 0,4 18 220 0 0,-2-15-104 0 0,-1-1-1 0 0,-1 1 1 0 0,0 0-1 0 0,-1 7-57 0 0,-6 157 523 0 0,4-153-467 0 0,2-15-2 0 0,-1-1 0 0 0,0 1 1 0 0,-1-1-1 0 0,-1 1 0 0 0,0-1 1 0 0,0 0-1 0 0,-1 0 1 0 0,-1 0-55 0 0,3-9 25 0 0,1-1 1 0 0,-1 0 0 0 0,0 1 0 0 0,1-1-1 0 0,-1 0 1 0 0,0 0 0 0 0,-1-1 0 0 0,1 1-1 0 0,0 0 1 0 0,0-1 0 0 0,-1 1-1 0 0,1-1 1 0 0,-1 0 0 0 0,1 0 0 0 0,-1 0-1 0 0,0 0 1 0 0,1 0 0 0 0,-1 0 0 0 0,0-1-1 0 0,0 1 1 0 0,1-1 0 0 0,-1 0-1 0 0,0 0 1 0 0,0 0-26 0 0,-9 0 135 0 0,1 0 0 0 0,-1-1 0 0 0,0-1 0 0 0,1 0 0 0 0,-2 0-135 0 0,7 0 14 0 0,0 0 0 0 0,0 0-1 0 0,0 0 1 0 0,1-1 0 0 0,-1 0 0 0 0,1 0 0 0 0,-1 0 0 0 0,1-1 0 0 0,0 1 0 0 0,0-1 0 0 0,1-1 0 0 0,-1 1 0 0 0,0-1-14 0 0,2 1-4 0 0,0 0 0 0 0,-1-1 1 0 0,1 1-1 0 0,1 0 0 0 0,-1-1 0 0 0,1 0 0 0 0,-1 0 0 0 0,1 0 1 0 0,1 0-1 0 0,-1 0 0 0 0,1 0 0 0 0,0 0 0 0 0,0 0 0 0 0,0-1 1 0 0,1-2 3 0 0,0-1 14 0 0,0 1-1 0 0,1 0 1 0 0,0 0 0 0 0,0-1 0 0 0,1 1 0 0 0,0 0 0 0 0,1 0 0 0 0,0 0 0 0 0,2-5-14 0 0,3-4-64 0 0,-1 0-95 0 0,1 0-1 0 0,1 1 1 0 0,0 0 0 0 0,1 1 0 0 0,0 0 0 0 0,13-13 159 0 0,13-7-1390 0 0,1 1 0 0 0,2 2-1 0 0,2 2 1 0 0,0 2 0 0 0,12-5 1390 0 0,-34 22-521 0 0,-7 3 408 0 0,1 1-1 0 0,0 0 0 0 0,1 1 1 0 0,1 0 113 0 0,12-8 1160 0 0,-26 13-1038 0 0,-1 1 0 0 0,1 0-1 0 0,0 0 1 0 0,-1-1 0 0 0,1 1 0 0 0,0 0 0 0 0,-1 0 0 0 0,1 0-1 0 0,-1 0 1 0 0,1 0 0 0 0,0 0 0 0 0,-1 0 0 0 0,1 0 0 0 0,0 0-1 0 0,-1 1 1 0 0,1-1 0 0 0,0 0 0 0 0,-1 0 0 0 0,1 0 0 0 0,-1 1-1 0 0,1-1 1 0 0,-1 0 0 0 0,1 1 0 0 0,0-1 0 0 0,-1 0 0 0 0,1 1-1 0 0,-1-1 1 0 0,0 1 0 0 0,1-1 0 0 0,-1 1 0 0 0,1-1 0 0 0,-1 1 0 0 0,1 0-122 0 0,10 24 383 0 0,-4-11 454 0 0,-5-10-804 0 0,1 0 0 0 0,-1 0 0 0 0,0 0 0 0 0,0 0 0 0 0,0 0 0 0 0,-1 1 0 0 0,1-1 1 0 0,-1 0-1 0 0,0 1 0 0 0,0-1 0 0 0,-1 1 0 0 0,1-1 0 0 0,-1 1 0 0 0,0-1 0 0 0,0 1 0 0 0,-1 0 0 0 0,1-1 0 0 0,-1 1 0 0 0,0-1 0 0 0,-1 2-33 0 0,-3 25 0 0 0,2-8 0 0 0,2-16 43 0 0,1-6 173 0 0,0-1 55 0 0,0 0 7 0 0,0 0-22 0 0,0 0-100 0 0,0 0-41 0 0,0 0-10 0 0,12-16 255 0 0,-11 10-319 0 0,0-1 0 0 0,-1 0 0 0 0,0 0 0 0 0,0 0 0 0 0,-1 0 0 0 0,-1-6-41 0 0,1 1 10 0 0,1 9-10 0 0,0 1 0 0 0,0-1 1 0 0,1 0-1 0 0,-1 0 0 0 0,1 0 0 0 0,0 0 0 0 0,-1 1 0 0 0,1-1 0 0 0,0 0 0 0 0,1 1 0 0 0,-1-1 0 0 0,0 0 0 0 0,1 1 0 0 0,0 0 1 0 0,1-2-1 0 0,11-21-18 0 0,-13 21 10 0 0,0 0 1 0 0,1 0-1 0 0,0 1 0 0 0,0-1 0 0 0,0 1 0 0 0,0-1 0 0 0,1 1 0 0 0,-1 0 1 0 0,1 0-1 0 0,0 0 0 0 0,0 0 0 0 0,0 1 0 0 0,0-1 0 0 0,0 1 1 0 0,1-1-1 0 0,-1 1 0 0 0,2 0 8 0 0,-3 1-6 0 0,1 0 0 0 0,0 0 0 0 0,0 0 1 0 0,0 1-1 0 0,0-1 0 0 0,0 1 0 0 0,0 0 0 0 0,-1 0 0 0 0,1 0 1 0 0,0 0-1 0 0,0 0 0 0 0,0 1 0 0 0,0-1 0 0 0,0 1 0 0 0,0 0 1 0 0,0 0-1 0 0,-1 0 0 0 0,1 0 0 0 0,0 0 0 0 0,-1 1 0 0 0,1-1 1 0 0,-1 1-1 0 0,1 0 0 0 0,0 0 6 0 0,1 2 1 0 0,0 1 1 0 0,0-1-1 0 0,0 1 1 0 0,0 0-1 0 0,-1 0 1 0 0,0 0-1 0 0,0 1 1 0 0,0-1-1 0 0,-1 1 1 0 0,0-1-1 0 0,1 3-1 0 0,9 21 44 0 0,-5-7 15 0 0,-6-19-63 0 0,-1-1 1 0 0,1 0 0 0 0,-1 1 0 0 0,1-1 0 0 0,0 1 0 0 0,0-1-1 0 0,0 0 1 0 0,0 0 0 0 0,0 0 0 0 0,1 1 0 0 0,-1-1-1 0 0,0 0 1 0 0,2 0 3 0 0,-3-1-117 0 0,7 0-292 0 0,-6-1 371 0 0,0 0 0 0 0,-1 0-1 0 0,1 0 1 0 0,0 0-1 0 0,-1 0 1 0 0,1 0-1 0 0,0 0 1 0 0,-1 0-1 0 0,1 0 1 0 0,0 0-1 0 0,-1 0 1 0 0,1 0-1 0 0,0 0 1 0 0,-1-1 0 0 0,1 1-1 0 0,-1 0 1 0 0,1 0-1 0 0,0-1 1 0 0,-1 1-1 0 0,1 0 1 0 0,-1-1-1 0 0,1 0 39 0 0,5-3-662 0 0,-1-1 0 0 0,1 0 0 0 0,-1 0-1 0 0,0-1 1 0 0,-1 0 0 0 0,0 0 0 0 0,1 0-1 0 0,-2 0 1 0 0,1-1 662 0 0,1-3-863 0 0,0-1-1 0 0,0 1 1 0 0,-2-1 0 0 0,1 0-1 0 0,0-5 864 0 0,-5 4 1422 0 0,-1 10 1421 0 0,-1 6-1552 0 0,-2 7-687 0 0,1 0 1 0 0,0 0-1 0 0,-1 9-604 0 0,4-16 42 0 0,1 0 0 0 0,-1 0 1 0 0,1-1-1 0 0,0 1 0 0 0,0 0 0 0 0,0 0 1 0 0,1 0-1 0 0,-1 0 0 0 0,1-1 0 0 0,0 1 0 0 0,0 0 1 0 0,0-1-1 0 0,0 1 0 0 0,1 0-42 0 0,0 0 69 0 0,0 1 0 0 0,1-1 1 0 0,0 0-1 0 0,0 0 0 0 0,0 0 0 0 0,0 0 1 0 0,0-1-1 0 0,1 1 0 0 0,1 0-69 0 0,-3-2 45 0 0,0-1 1 0 0,0 0 0 0 0,0 1-1 0 0,0-1 1 0 0,0 0-1 0 0,1-1 1 0 0,-1 1-1 0 0,0 0 1 0 0,1-1-1 0 0,-1 1 1 0 0,0-1-1 0 0,1 1 1 0 0,-1-1-1 0 0,0 0 1 0 0,1 0-1 0 0,-1 0 1 0 0,1-1-1 0 0,-1 1 1 0 0,0-1-1 0 0,2 0-45 0 0,1 0 60 0 0,-1-1 0 0 0,1 1 0 0 0,-1-1 0 0 0,0 0 0 0 0,0-1 0 0 0,0 1 0 0 0,0-1 0 0 0,0 0-1 0 0,-1 0 1 0 0,1 0 0 0 0,-1 0 0 0 0,0-1 0 0 0,0 1 0 0 0,0-1 0 0 0,0 0 0 0 0,-1 0 0 0 0,1 0 0 0 0,-1 0-60 0 0,0 1 16 0 0,-1-1 1 0 0,0 1-1 0 0,1-1 1 0 0,-1 1 0 0 0,0-1-1 0 0,0 0 1 0 0,-1 1-1 0 0,1-1 1 0 0,-1 0 0 0 0,0 0-1 0 0,0 1 1 0 0,0-1-1 0 0,-1 0 1 0 0,1 0 0 0 0,-1 1-1 0 0,0-1 1 0 0,0 0-1 0 0,0 1 1 0 0,0-1 0 0 0,-1 1-1 0 0,1-1 1 0 0,-1 1-1 0 0,0-1-16 0 0,-8-9 38 0 0,1 0 0 0 0,-1 0 0 0 0,-12-10-38 0 0,13 14 1 0 0,8 6-11 0 0,-1 1 0 0 0,1 0-1 0 0,-1 0 1 0 0,0 1 0 0 0,1-1 0 0 0,-1 0-1 0 0,0 1 1 0 0,0-1 0 0 0,0 1 0 0 0,0-1-1 0 0,-1 1 1 0 0,1 0 0 0 0,0 0 0 0 0,-1 0-1 0 0,1 0 1 0 0,-1 0 10 0 0,2 1-151 0 0,1 0-29 0 0,0 0-4 0 0,0 0-26 0 0,0 0-113 0 0,0 0 282 0 0,1-1 1 0 0,-1 1-1 0 0,0 0 0 0 0,0-1 0 0 0,0 1 1 0 0,1-1-1 0 0,-1 1 0 0 0,0 0 0 0 0,1 0 1 0 0,-1-1-1 0 0,0 1 0 0 0,1 0 0 0 0,-1 0 1 0 0,0-1-1 0 0,1 1 0 0 0,-1 0 0 0 0,0 0 1 0 0,1 0-1 0 0,-1-1 0 0 0,1 1 0 0 0,-1 0 1 0 0,0 0-1 0 0,1 0 0 0 0,-1 0 0 0 0,1 0 1 0 0,-1 0 40 0 0,17-2-512 0 0,-12 2 240 0 0,4-2 39 0 0,11-1-229 0 0,0 0 1 0 0,0 1 0 0 0,0 1-1 0 0,16 2 462 0 0,-30-1 21 0 0,-1 1-1 0 0,1 0 1 0 0,-1 0 0 0 0,1 0-1 0 0,-1 1 1 0 0,0-1-1 0 0,0 1 1 0 0,0 1 0 0 0,0-1-1 0 0,0 1 1 0 0,0 0-1 0 0,0 0 1 0 0,-1 0-1 0 0,1 1 1 0 0,-1-1 0 0 0,0 1-1 0 0,0 0 1 0 0,-1 1-1 0 0,4 3-20 0 0,-2-1 161 0 0,-1-1 0 0 0,1 1 0 0 0,-1 0 0 0 0,0 1-1 0 0,-1-1 1 0 0,0 1 0 0 0,0-1 0 0 0,0 1 0 0 0,-1 0-1 0 0,0 5-160 0 0,3 17 539 0 0,-4-27-454 0 0,0 1 0 0 0,0 0 0 0 0,0-1 0 0 0,-1 1 0 0 0,1 0 0 0 0,-1 0 0 0 0,0-1 0 0 0,0 1 0 0 0,-1 0-1 0 0,1 0 1 0 0,-1 0 0 0 0,0-1 0 0 0,0 1 0 0 0,0 0-85 0 0,0-2 147 0 0,1-2 12 0 0,0 0 7 0 0,0 0 2 0 0,0 0-6 0 0,0 0-28 0 0,0-1-118 0 0,0 1-1 0 0,0-1 0 0 0,-1 1 0 0 0,1 0 0 0 0,0-1 1 0 0,0 1-1 0 0,0-1 0 0 0,-1 1 0 0 0,1 0 1 0 0,0-1-1 0 0,-1 1 0 0 0,1 0 0 0 0,0-1 0 0 0,-1 1 1 0 0,1 0-1 0 0,0-1 0 0 0,-1 1 0 0 0,1 0 0 0 0,-1 0-15 0 0,0-1 9 0 0,1 1 0 0 0,-1 0 0 0 0,1-1 0 0 0,-1 1-1 0 0,1-1 1 0 0,-1 1 0 0 0,0-1 0 0 0,1 1 0 0 0,0-1-1 0 0,-1 1 1 0 0,1-1 0 0 0,-1 0 0 0 0,1 1 0 0 0,0-1-1 0 0,-1 1 1 0 0,1-1 0 0 0,0 0-9 0 0,0-3 20 0 0,0-1 0 0 0,0 1 0 0 0,0-1 0 0 0,1 1 0 0 0,0-1 0 0 0,0 1-1 0 0,0 0 1 0 0,0-1 0 0 0,1 1 0 0 0,-1 0 0 0 0,2-2-20 0 0,2-5-83 0 0,1 1 1 0 0,0-1-1 0 0,5-6 83 0 0,-8 14-25 0 0,0 0 1 0 0,0-1 0 0 0,0 1 0 0 0,0 0 0 0 0,0 0-1 0 0,1 1 1 0 0,0-1 0 0 0,-1 1 0 0 0,1-1-1 0 0,0 1 1 0 0,0 0 0 0 0,0 1 0 0 0,0-1 0 0 0,0 1-1 0 0,0 0 1 0 0,1 0 0 0 0,-1 0 0 0 0,0 0-1 0 0,1 1 1 0 0,-1-1 0 0 0,1 1 0 0 0,-1 1 0 0 0,0-1-1 0 0,1 0 1 0 0,-1 1 0 0 0,0 0 0 0 0,1 0-1 0 0,-1 0 1 0 0,0 1 0 0 0,0 0 24 0 0,24 8-54 0 0,0 0 0 0 0,1-2-1 0 0,8 1 55 0 0,-29-7 31 0 0,0-1 0 0 0,0 0-1 0 0,0-1 1 0 0,1 1 0 0 0,-1-2 0 0 0,0 1-1 0 0,0-1 1 0 0,0 0 0 0 0,2-1-31 0 0,-7 1 29 0 0,1 0 0 0 0,-1 0-1 0 0,1-1 1 0 0,-1 1 0 0 0,0-1 0 0 0,0 1 0 0 0,0-1 0 0 0,0 0 0 0 0,0 0 0 0 0,1-1-29 0 0,-3 1 15 0 0,1 1 0 0 0,-1-1 1 0 0,0 1-1 0 0,0-1 0 0 0,0 0 0 0 0,0 1 1 0 0,0-1-1 0 0,0 0 0 0 0,0 0 0 0 0,0 0 1 0 0,-1 0-1 0 0,1 0 0 0 0,0 0 0 0 0,-1 0 1 0 0,0 0-1 0 0,0 0 0 0 0,0 0 0 0 0,1 0-15 0 0,-2-2 9 0 0,0-1 0 0 0,1 1-1 0 0,-1 0 1 0 0,0 0-1 0 0,-1 0 1 0 0,1 1-1 0 0,-1-1 1 0 0,0 0 0 0 0,0 0-1 0 0,0 1 1 0 0,0-1-1 0 0,0 1 1 0 0,-1 0 0 0 0,0 0-1 0 0,1 0 1 0 0,-1 0-1 0 0,-1 0 1 0 0,1 0 0 0 0,0 1-1 0 0,0 0 1 0 0,-1-1-1 0 0,0 1 1 0 0,1 1 0 0 0,-1-1-1 0 0,0 0 1 0 0,0 1-1 0 0,-2-1-8 0 0,6 2-5 0 0,-1 0 0 0 0,1 0 0 0 0,-1 0-1 0 0,1 0 1 0 0,-1 0 0 0 0,1 0 0 0 0,-1 0-1 0 0,0 0 1 0 0,1 0 0 0 0,-1 0 0 0 0,1 0-1 0 0,-1 0 1 0 0,1 0 0 0 0,-1 0 0 0 0,1 0-1 0 0,-1 0 1 0 0,1 1 0 0 0,-1-1 0 0 0,1 0-1 0 0,-1 0 1 0 0,1 1 0 0 0,-1-1 0 0 0,1 0-1 0 0,-1 1 1 0 0,1-1 0 0 0,0 0 0 0 0,-1 1 5 0 0,0 0-19 0 0,-3 1 12 0 0,0-1 0 0 0,1 1 0 0 0,-1 0 0 0 0,0 0 1 0 0,1 1-1 0 0,0-1 0 0 0,0 1 0 0 0,-1 0 0 0 0,2 0 0 0 0,-1 0 0 0 0,0 0 0 0 0,0 0 0 0 0,1 0 0 0 0,0 1 0 0 0,0-1 0 0 0,0 1 0 0 0,0 0 0 0 0,0 0 0 0 0,1-1 0 0 0,0 1 0 0 0,0 0 0 0 0,0 0 0 0 0,0 0 0 0 0,0 0 1 0 0,1 1-1 0 0,0-1 0 0 0,0 0 0 0 0,0 0 0 0 0,0 0 0 0 0,1 0 0 0 0,-1 0 0 0 0,1 0 0 0 0,0 0 0 0 0,0 0 0 0 0,1 0 0 0 0,-1 0 0 0 0,1 0 0 0 0,0-1 0 0 0,0 1 0 0 0,0 0 0 0 0,0-1 0 0 0,3 3 7 0 0,0-1 76 0 0,1 1 0 0 0,0-1 0 0 0,0 0 1 0 0,0-1-1 0 0,0 0 0 0 0,1 0 0 0 0,0 0 0 0 0,-1-1 0 0 0,2 0 0 0 0,5 2-76 0 0,3 1-31 0 0,1-2 0 0 0,-1 0 0 0 0,1 0 1 0 0,6-1 30 0 0,-1-3-680 0 0,-8-3-5130 0 0,-7 1-1301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16:2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299-11507 4376 0 0,'21'-5'199'0'0,"-18"4"-13"0"0,-3 0-183 0 0,0 0 0 0 0,0 0 0 0 0,1 1 0 0 0,-1-1 0 0 0,0 0 0 0 0,1 0 0 0 0,-1 0-1 0 0,1 0 1 0 0,-1 1 0 0 0,1-1 0 0 0,-1 0 0 0 0,1 0 0 0 0,-1 1 0 0 0,1-1 0 0 0,0 0 0 0 0,-1 1 0 0 0,1-1-1 0 0,0 0-2 0 0,2-2 104 0 0,16-26 3441 0 0,-19 28-3519 0 0,0 1 0 0 0,0 0-1 0 0,0-1 1 0 0,1 1-1 0 0,-1 0 1 0 0,0-1-1 0 0,0 1 1 0 0,0 0-1 0 0,0-1 1 0 0,0 1 0 0 0,0-1-1 0 0,1 1 1 0 0,-1 0-1 0 0,0-1 1 0 0,0 1-1 0 0,0-1 1 0 0,0 1 0 0 0,0 0-1 0 0,-1-1 1 0 0,1 1-1 0 0,0 0 1 0 0,0-1-1 0 0,0 1 1 0 0,0-1 0 0 0,0 1-1 0 0,0 0 1 0 0,-1-1-1 0 0,1 1 1 0 0,0 0-1 0 0,0-1 1 0 0,0 1-1 0 0,-1 0 1 0 0,1-1-26 0 0,-1 1 78 0 0,1-1-60 0 0,0 1 1 0 0,0 0 0 0 0,0 0 0 0 0,0 0-1 0 0,0 0 1 0 0,0 0 0 0 0,0-1 0 0 0,0 1-1 0 0,0 0 1 0 0,0 0 0 0 0,0 0 0 0 0,0 0-1 0 0,0 0 1 0 0,0-1 0 0 0,0 1 0 0 0,0 0-1 0 0,0 0 1 0 0,0 0 0 0 0,0 0 0 0 0,0 0-1 0 0,1-1 1 0 0,-1 1 0 0 0,0 0 0 0 0,0 0-1 0 0,0 0 1 0 0,0 0 0 0 0,0 0 0 0 0,0 0-1 0 0,0 0 1 0 0,0 0 0 0 0,1-1 0 0 0,-1 1-1 0 0,0 0 1 0 0,0 0 0 0 0,0 0 0 0 0,0 0-19 0 0,2-3 669 0 0,-4 1-512 0 0,1 1 1 0 0,-1 0-1 0 0,1-1 1 0 0,-1 1-1 0 0,0 0 1 0 0,0 0-1 0 0,1 0 0 0 0,-1 0 1 0 0,0 1-1 0 0,0-1 1 0 0,0 0-1 0 0,0 1 1 0 0,0-1-1 0 0,0 1 1 0 0,0 0-1 0 0,0 0 1 0 0,-1 0-158 0 0,-1 0 140 0 0,-1 0-1 0 0,1 1 1 0 0,0 0 0 0 0,0 0-1 0 0,-1 0 1 0 0,1 0 0 0 0,0 1 0 0 0,-1 0-140 0 0,-7 4 106 0 0,0 0 1 0 0,0 1-1 0 0,1 0 1 0 0,0 1 0 0 0,0 2-107 0 0,7-8 43 0 0,1 1-16 0 0,0-1 1 0 0,-1 1-1 0 0,1 0 1 0 0,0 0 0 0 0,0 0-1 0 0,0 1 1 0 0,1-1-1 0 0,-1 1 1 0 0,1-1 0 0 0,0 1-1 0 0,0 0-27 0 0,0 0 46 0 0,0-1-1 0 0,0 0 1 0 0,-1 1-1 0 0,1-1 0 0 0,-1 0 1 0 0,1-1-1 0 0,-3 3-45 0 0,-12 15 284 0 0,15-17-265 0 0,1 0 0 0 0,-1 0 1 0 0,1 0-1 0 0,0 0 1 0 0,0 0-1 0 0,0 0 0 0 0,0 1 1 0 0,1-1-1 0 0,-1 0 1 0 0,1 1-1 0 0,0-1 0 0 0,0 0 1 0 0,0 1-1 0 0,0-1 1 0 0,1 0-1 0 0,-1 1 0 0 0,1-1 1 0 0,0 0-1 0 0,0 0 1 0 0,1 3-20 0 0,15 37 64 0 0,-15-38-64 0 0,0 1 0 0 0,0-1 0 0 0,0 0 0 0 0,0 6 0 0 0,4 12 0 0 0,-2-14-2 0 0,-2 1 1 0 0,1 0 0 0 0,-1-1-1 0 0,-1 2 2 0 0,8 30 65 0 0,-5-15 45 0 0,-4-23-85 0 0,0 1-1 0 0,1-1 1 0 0,-1 0 0 0 0,1 0 0 0 0,-1 0 0 0 0,1 0 0 0 0,0 0 0 0 0,0 0 0 0 0,0 0 0 0 0,2 2-25 0 0,-2-1 38 0 0,1 0 0 0 0,-1-1 0 0 0,0 1 0 0 0,0 0 0 0 0,0 0 0 0 0,-1 0 0 0 0,1 0 0 0 0,-1 0-1 0 0,0 0 1 0 0,0 0 0 0 0,0 0 0 0 0,-1 0 0 0 0,1 0 0 0 0,-1 0 0 0 0,0 0 0 0 0,-1 2-38 0 0,-1 8 198 0 0,4-1-33 0 0,-1-11-155 0 0,0-1 0 0 0,0 0 0 0 0,0 0 0 0 0,1 0 0 0 0,-1 0 0 0 0,0 0 0 0 0,0 0 1 0 0,-1 0-1 0 0,1 0 0 0 0,0 0 0 0 0,0 0 0 0 0,0 0 0 0 0,-1 0 0 0 0,1 0 0 0 0,0 0 0 0 0,-1 0 0 0 0,1 0-10 0 0,-7 10 105 0 0,3-5-31 0 0,1 0 0 0 0,-1 0-1 0 0,0-1 1 0 0,-1 0 0 0 0,1 1 0 0 0,-1-1-1 0 0,0-1 1 0 0,-2 2-74 0 0,-5 3 126 0 0,9-7-80 0 0,0 1 0 0 0,0-1 0 0 0,0 0 0 0 0,0 0 0 0 0,-1 0 0 0 0,1 0 0 0 0,-1 0 0 0 0,1-1 0 0 0,-1 0 0 0 0,1 0 0 0 0,-1 0 0 0 0,0 0-1 0 0,0 0 1 0 0,-3 0-46 0 0,4-2 43 0 0,1 1 0 0 0,-1-1-1 0 0,1 1 1 0 0,0-1 0 0 0,-1 1-1 0 0,1-1 1 0 0,-2-1-43 0 0,3 2 4 0 0,1 0-1 0 0,0 0 1 0 0,-1 0-1 0 0,1-1 1 0 0,-1 1-1 0 0,1 0 1 0 0,0 0-1 0 0,-1 0 1 0 0,1 0-1 0 0,0 0 1 0 0,-1-1-1 0 0,1 1 1 0 0,0 0-1 0 0,-1 0 1 0 0,1 0-1 0 0,0-1 1 0 0,0 1-1 0 0,-1 0 1 0 0,1-1-1 0 0,0 1 1 0 0,0 0-1 0 0,0 0 1 0 0,-1-1-1 0 0,1 1 1 0 0,0 0-1 0 0,0-1 1 0 0,0 1-1 0 0,0-1 1 0 0,-1 1-1 0 0,1 0 1 0 0,0-1-1 0 0,0 1 1 0 0,0 0-1 0 0,0-1-3 0 0,0-1 17 0 0,-6-6 16 0 0,4 6-20 0 0,1 1 0 0 0,-1-1-1 0 0,1 0 1 0 0,0 0 0 0 0,0 0-1 0 0,-1 0 1 0 0,2 0 0 0 0,-1 0-1 0 0,0-1 1 0 0,0-1-13 0 0,0 3 8 0 0,0-1 0 0 0,1 0 0 0 0,-1 0 0 0 0,0 1-1 0 0,0-1 1 0 0,0 0 0 0 0,0 1 0 0 0,0-1 0 0 0,0 1 0 0 0,-1-1-8 0 0,1 1 1 0 0,0 0 0 0 0,0 0 0 0 0,0 0 0 0 0,1 0 0 0 0,-1-1 0 0 0,0 1 0 0 0,1 0 0 0 0,-1 0 0 0 0,1 0 0 0 0,-1-1 0 0 0,1 1 0 0 0,-1 0 0 0 0,1-1 0 0 0,0 1-1 0 0,7-31 64 0 0,-7 29-64 0 0,0 1 0 0 0,1-1 0 0 0,-1 1 0 0 0,1-1 0 0 0,0 0 0 0 0,0 1 0 0 0,0-1 0 0 0,0 1 0 0 0,0 0 0 0 0,1-1 0 0 0,-1 1 0 0 0,1 0 0 0 0,-1 0 0 0 0,1 0 0 0 0,1-1 0 0 0,4-4 0 0 0,0 0 0 0 0,1 1 0 0 0,3-3 0 0 0,-1 1 0 0 0,-7 5 11 0 0,1 1 0 0 0,0-1-1 0 0,-1 1 1 0 0,1-1 0 0 0,0 1-1 0 0,2 0-10 0 0,68-31-98 0 0,-46 24-929 0 0,-13 4-64 0 0</inkml:trace>
  <inkml:trace contextRef="#ctx0" brushRef="#br0" timeOffset="1">483-11398 3224 0 0,'5'-2'376'0'0,"-3"2"371"0"0,-2 0 165 0 0,0 0 30 0 0,0 0-62 0 0,0 0-295 0 0,0 0-127 0 0,0 0-30 0 0,0 0 41 0 0,0 0 190 0 0,0 0 79 0 0,0 0 20 0 0,0 0-57 0 0,0 0-246 0 0,0 0-110 0 0,0 0-22 0 0,0 0-18 0 0,0 0-61 0 0,0 0-27 0 0,0 0-7 0 0,0 0-8 0 0,0 0-22 0 0,24 19 630 0 0,-15-16-689 0 0,0 1 1 0 0,1-2 0 0 0,-1 1 0 0 0,1-1 0 0 0,0-1-1 0 0,0 0 1 0 0,0 0 0 0 0,6-1-122 0 0,19-1 304 0 0,28-5-304 0 0,-43 3 9 0 0,35-1 191 0 0,31 1-200 0 0,-64 3-1145 0 0,-22 0 715 0 0</inkml:trace>
  <inkml:trace contextRef="#ctx0" brushRef="#br0" timeOffset="2">508-11303 2760 0 0,'-11'12'207'0'0,"10"-11"-194"0"0,1 0 1 0 0,-1 0 0 0 0,0 0 0 0 0,1 0 0 0 0,0 0 0 0 0,-1 0 0 0 0,1 0 0 0 0,0 0 0 0 0,0 0-1 0 0,-1 1 1 0 0,1-1-14 0 0,0 0 81 0 0,0 0 0 0 0,0-1 0 0 0,0 1-1 0 0,0 0 1 0 0,0-1 0 0 0,0 1 0 0 0,0-1-1 0 0,0 1 1 0 0,-1 0 0 0 0,1-1 0 0 0,0 1-1 0 0,0-1 1 0 0,-1 1 0 0 0,1-1 0 0 0,0 1-1 0 0,-1 0 1 0 0,1-1 0 0 0,-1 0 0 0 0,1 1-1 0 0,-1-1 1 0 0,1 1 0 0 0,-1-1-81 0 0,-7 6 2984 0 0,7-6-2234 0 0,1 0-139 0 0,-3 10 3860 0 0,5-8-4400 0 0,-1-1 1 0 0,0 0-1 0 0,1-1 1 0 0,-1 1 0 0 0,1 0-1 0 0,-1 0 1 0 0,1-1 0 0 0,0 1-1 0 0,-1 0 1 0 0,1-1-1 0 0,-1 0 1 0 0,1 1 0 0 0,0-1-1 0 0,0 0 1 0 0,-1 0 0 0 0,1 0-1 0 0,0 0 1 0 0,0 0-72 0 0,44 8 999 0 0,33-11 583 0 0,10-5-1582 0 0,-13 1 196 0 0,-47 4-129 0 0,-15 1-282 0 0,0 1-1 0 0,10 0 216 0 0,-24 1-327 0 0</inkml:trace>
  <inkml:trace contextRef="#ctx0" brushRef="#br0" timeOffset="3">508-11103 3224 0 0,'0'0'352'0'0,"0"0"268"0"0,0 0 116 0 0,0 0 28 0 0,0 0-4 0 0,0 0-34 0 0,0 0-12 0 0,0 0-2 0 0,0 0-8 0 0,0 0-35 0 0,0 0-18 0 0,0 0-3 0 0,0 0-50 0 0,0 0-206 0 0,0 0-88 0 0,0 0-16 0 0,0 0-21 0 0,0 0-64 0 0,16-3 713 0 0,-10 2-730 0 0,1-1 0 0 0,-1 1 0 0 0,1 1 0 0 0,-1-1 0 0 0,1 1 0 0 0,-1 0 0 0 0,1 1 0 0 0,0-1 0 0 0,-1 1 0 0 0,1 1-186 0 0,34 2 515 0 0,-21-5-252 0 0,0-1-1 0 0,0-1 0 0 0,11-4-262 0 0,-11 3 135 0 0,0 1 0 0 0,0 0 0 0 0,13 1-135 0 0,-18 2-256 0 0,0 0 0 0 0,0 2 0 0 0,-1 0 0 0 0,1 0 0 0 0,0 1 0 0 0,-1 1-1 0 0,0 1 1 0 0,7 2 256 0 0,-12-2-790 0 0</inkml:trace>
  <inkml:trace contextRef="#ctx0" brushRef="#br0" timeOffset="4">3219-11166 1376 0 0,'0'0'220'0'0,"0"0"388"0"0,0 0 175 0 0,0 0 31 0 0,0 0-66 0 0,0 0-312 0 0,0 0-137 0 0,0 0-31 0 0,0 0-64 0 0,0 0-240 0 0,0 0-60 0 0,0 0 2 0 0,0 0-1 0 0,0 0-51 0 0,0 0-7 0 0,0 0 1 0 0</inkml:trace>
  <inkml:trace contextRef="#ctx0" brushRef="#br0" timeOffset="5">6332-11635 5064 0 0,'0'0'232'0'0,"-3"-3"-14"0"0,-2-1 84 0 0,4 3 1019 0 0,3-7 6125 0 0,3 1-7486 0 0,-1 4 278 0 0,-3 2-1334 0 0,-1 1-3821 0 0</inkml:trace>
  <inkml:trace contextRef="#ctx0" brushRef="#br0" timeOffset="6">8506-11594 11808 0 0,'-6'-1'1068'0'0,"6"1"-1052"0"0,-1-1 0 0 0,0 1 0 0 0,0 0 1 0 0,0-1-1 0 0,0 1 0 0 0,0-1 0 0 0,0 1 1 0 0,0-1-1 0 0,1 1 0 0 0,-1-1 0 0 0,0 1 1 0 0,0-1-1 0 0,1 0 0 0 0,-1 0 0 0 0,1 1 1 0 0,-1-2-17 0 0,-3 0 130 0 0,4 1 60 0 0,0 1 2 0 0,0 0 52 0 0,0 0 218 0 0,0 0 97 0 0,0 0 17 0 0,0 0-11 0 0,0 0-73 0 0,0 0-39 0 0,0 0-5 0 0,0 0-96 0 0,0 0-384 0 0,0 0-97 0 0,0 0-20 0 0,13 0-4502 0 0,-12 0 2613 0 0</inkml:trace>
  <inkml:trace contextRef="#ctx0" brushRef="#br0" timeOffset="7">1320-11480 1376 0 0,'2'-1'107'0'0,"57"-46"5506"0"0,-38 28-4165 0 0,-20 18-1234 0 0,11-3 3889 0 0,-17 11-5667 0 0,5-7-2533 0 0</inkml:trace>
  <inkml:trace contextRef="#ctx0" brushRef="#br0" timeOffset="8">1382-11542 2760 0 0,'0'0'321'0'0,"0"0"309"0"0,0 0 135 0 0,0 0 31 0 0,0 0-63 0 0,0 0-280 0 0,0 0-121 0 0,0 0-20 0 0,0 0-45 0 0,0 0-663 0 0,0 0-2065 0 0</inkml:trace>
  <inkml:trace contextRef="#ctx0" brushRef="#br0" timeOffset="9">1452-11553 2304 0 0,'0'0'357'0'0,"0"0"661"0"0,0 0 286 0 0,0 0 58 0 0,0 0-99 0 0,0 0-470 0 0,0 0-206 0 0,0 0-41 0 0,0 0 24 0 0,0 0 132 0 0,0 0 60 0 0,-15 6 2926 0 0,-19 23-2111 0 0,12-5-1160 0 0,2 1-1 0 0,0 0 1 0 0,2 2 0 0 0,1 0 0 0 0,0 3-417 0 0,13-22 40 0 0,-6 9 50 0 0,2 1 0 0 0,0 0 0 0 0,0 0 0 0 0,-2 15-90 0 0,3-9 103 0 0,2 1 0 0 0,1-1 0 0 0,0 1 0 0 0,2 0 0 0 0,1 0 0 0 0,2 24-103 0 0,0-39 64 0 0,0 7 56 0 0,1 0 0 0 0,1 0 0 0 0,2 6-120 0 0,-2-10 46 0 0,-2-9-36 0 0,-1-1 1 0 0,1 1 0 0 0,0-1-1 0 0,0 0 1 0 0,0 0 0 0 0,1 0-1 0 0,-1 1 1 0 0,1 0-11 0 0,6 8 25 0 0,-5-6-4 0 0,1-1-1 0 0,-1 1 0 0 0,1-1 1 0 0,0 0-1 0 0,0-1 1 0 0,1 1-1 0 0,2 1-20 0 0,8 6 43 0 0,-10-8-30 0 0,1 1 1 0 0,-1-2 0 0 0,1 1 0 0 0,0 0 0 0 0,0-1-1 0 0,1 0-13 0 0,6 2-240 0 0,1-1-1 0 0,0 0 1 0 0,0-1-1 0 0,0 0 1 0 0,0-2-1 0 0,0 1 0 0 0,15-2 241 0 0,-17 0-1996 0 0</inkml:trace>
  <inkml:trace contextRef="#ctx0" brushRef="#br0" timeOffset="10">3339-11460 8032 0 0,'0'0'365'0'0,"0"0"-4"0"0,0 0-129 0 0,0 0 306 0 0,9 11 1551 0 0,2 2-1460 0 0,-8-10-456 0 0,0 0 1 0 0,-1 0-1 0 0,1 1 0 0 0,-1 0 1 0 0,1 2-174 0 0,31 61 2237 0 0,-22-37-1690 0 0,-1 1-1 0 0,-1 1 1 0 0,-2 0 0 0 0,-1 0-1 0 0,-1 0 1 0 0,-2 1 0 0 0,-1 31-547 0 0,-3-55 134 0 0,-1-1 1 0 0,-1 1 0 0 0,1 0-1 0 0,-2-1 1 0 0,1 0 0 0 0,-1 1-1 0 0,0-1 1 0 0,-1 0 0 0 0,0-1-1 0 0,0 1 1 0 0,-1 0 0 0 0,0-1-1 0 0,-1 1-134 0 0,-2 0 50 0 0,1-1-1 0 0,-1 0 1 0 0,-1 0-1 0 0,1-1 1 0 0,-1 0-1 0 0,0 0 1 0 0,-7 2-50 0 0,15-7-9 0 0,0-1-1 0 0,0 1 1 0 0,0-1-1 0 0,0 0 0 0 0,0 1 1 0 0,0-1-1 0 0,0 0 1 0 0,0 0-1 0 0,0 0 1 0 0,0 0-1 0 0,-1 0 1 0 0,1 0-1 0 0,0 0 1 0 0,0 0-1 0 0,0 0 10 0 0,-6-5-1501 0 0,5-4-3952 0 0,2 4-652 0 0</inkml:trace>
  <inkml:trace contextRef="#ctx0" brushRef="#br0" timeOffset="11">3879-11534 3680 0 0,'0'0'284'0'0,"-13"-2"-80"0"0,9 2 4296 0 0,2 1-4041 0 0,0 0-1 0 0,0 0 1 0 0,0 1 0 0 0,0-1 0 0 0,0 0 0 0 0,1 1-1 0 0,-1-1 1 0 0,0 1 0 0 0,1 0 0 0 0,-1-1 0 0 0,1 1-1 0 0,0 0 1 0 0,0 0 0 0 0,0 0 0 0 0,-1 1-459 0 0,-12 36 611 0 0,6-15 578 0 0,6-17-1046 0 0,0 0-1 0 0,1-1 0 0 0,-1 1 1 0 0,2 0-1 0 0,-1 0 0 0 0,1 0 1 0 0,0 0-1 0 0,1 0 1 0 0,-1 0-1 0 0,1-1 0 0 0,1 1 1 0 0,-1 0-1 0 0,1-1 0 0 0,2 6-142 0 0,-3-10 53 0 0,0 0 0 0 0,1 1 0 0 0,-1-1 0 0 0,0 0 0 0 0,1 0 0 0 0,0 0 0 0 0,-1 0 0 0 0,1 0 0 0 0,2 2-53 0 0,6 7 107 0 0,-9-11-95 0 0,0 1 0 0 0,0-1 0 0 0,0 0 0 0 0,0 1 0 0 0,0-1 0 0 0,0 0-1 0 0,0 0 1 0 0,0 1 0 0 0,1-1 0 0 0,-1 0 0 0 0,0 0 0 0 0,0 0 0 0 0,1-1-12 0 0,-2 1 17 0 0,4 0 12 0 0,0-1 0 0 0,-1 1-1 0 0,1-1 1 0 0,-1-1 0 0 0,1 1-1 0 0,-1 0 1 0 0,1-1 0 0 0,-1 0-1 0 0,0 1 1 0 0,0-1 0 0 0,0-1-1 0 0,0 1 1 0 0,0 0 0 0 0,0-1-1 0 0,-1 1 1 0 0,1-1 0 0 0,-1 0-1 0 0,1 0-28 0 0,2-3-13 0 0,-1 0 1 0 0,1-1-1 0 0,-1 1 0 0 0,-1-1 0 0 0,1 1 0 0 0,-1-1 1 0 0,0-1-1 0 0,0 0 13 0 0,17 86-562 0 0,-20-75 559 0 0,2 0 0 0 0,-1 1-1 0 0,0-1 1 0 0,1 0 0 0 0,-1 0-1 0 0,1 0 1 0 0,0-1 0 0 0,0 1-1 0 0,0 0 1 0 0,0-1 0 0 0,1 1-1 0 0,-1-1 1 0 0,1 0 0 0 0,-1 1-1 0 0,1-1 1 0 0,0-1 0 0 0,0 1-1 0 0,0 0 1 0 0,0-1 0 0 0,0 1-1 0 0,0-1 1 0 0,1 0 0 0 0,-1 0-1 0 0,3 0 4 0 0,-4-1 8 0 0,0 0-1 0 0,1 0 1 0 0,-1-1-1 0 0,0 1 0 0 0,0-1 1 0 0,0 0-1 0 0,1 0 0 0 0,-1 0 1 0 0,0 0-1 0 0,0 0 1 0 0,1-1-8 0 0,22-15 122 0 0,-21 12-74 0 0,0 1 0 0 0,0 0 0 0 0,0-1 0 0 0,-1 0-1 0 0,0 0 1 0 0,0 0 0 0 0,2-4-48 0 0,15-40 203 0 0,-18 44-179 0 0,-1 1-19 0 0,0-1 0 0 0,0 0 0 0 0,0 1 0 0 0,0-1 1 0 0,-1 0-1 0 0,0 0 0 0 0,0 1 0 0 0,0-4-5 0 0,-7-41-192 0 0,2 21-367 0 0,1 15 424 0 0,-9-14-7828 0 0,12 25 5534 0 0</inkml:trace>
  <inkml:trace contextRef="#ctx0" brushRef="#br0" timeOffset="12">3676-11095 2304 0 0,'0'0'101'0'0,"0"0"241"0"0,0 0 924 0 0,9-5 3777 0 0,3 2-4239 0 0,0 2 1 0 0,0 0 0 0 0,0 0-1 0 0,0 1 1 0 0,1 1 0 0 0,-1 0-1 0 0,0 1 1 0 0,11 2-805 0 0,-4 0 379 0 0,1-2-1 0 0,15 0-378 0 0,62 4 1013 0 0,-31-8-148 0 0,6-5-865 0 0,-7 2 493 0 0,8 2-493 0 0,-66 3 0 0 0,16 0 37 0 0,0 1 0 0 0,10 2-37 0 0,-30-2 349 0 0,-1-1-1353 0 0,-1 1-3723 0 0,-1-1-994 0 0</inkml:trace>
  <inkml:trace contextRef="#ctx0" brushRef="#br0" timeOffset="13">3682-10894 2760 0 0,'0'0'125'0'0,"9"-8"22"0"0,-8 7 51 0 0,0 0-1 0 0,0 0 1 0 0,0 0 0 0 0,0 0-1 0 0,0 0 1 0 0,0 0 0 0 0,0 0-1 0 0,0 0 1 0 0,1 0 0 0 0,-1 1-1 0 0,0-1 1 0 0,0 0 0 0 0,1 1-1 0 0,-1-1 1 0 0,1 1-198 0 0,26-8 5496 0 0,-13 5-4575 0 0,-8 1-581 0 0,1 1-1 0 0,-1 0 1 0 0,1 1-1 0 0,-1 0 1 0 0,1 0-1 0 0,-1 0 0 0 0,1 1 1 0 0,0 0-1 0 0,-1 1-339 0 0,19 1 393 0 0,-22-2-325 0 0,0-1 0 0 0,0 1 0 0 0,-1 0 0 0 0,1 1 0 0 0,0-1 0 0 0,0 0-1 0 0,0 1 1 0 0,-1 0 0 0 0,1 0 0 0 0,-1 0 0 0 0,0 0 0 0 0,2 2-68 0 0,-3-3 45 0 0,-1-1-38 0 0,-1 0-1 0 0,1 0 1 0 0,0 1 0 0 0,-1-1 0 0 0,1 0-1 0 0,0 1 1 0 0,-1-1 0 0 0,1 0 0 0 0,-1 1-1 0 0,1-1 1 0 0,0 1 0 0 0,-1-1 0 0 0,1 1-1 0 0,-1-1 1 0 0,0 1 0 0 0,1-1 0 0 0,-1 1-1 0 0,1 0 1 0 0,-1-1 0 0 0,0 1 0 0 0,1 0-1 0 0,-1-1 1 0 0,0 1 0 0 0,0 0 0 0 0,1-1-1 0 0,-1 1 1 0 0,0 0 0 0 0,0-1 0 0 0,0 1-1 0 0,0 0 1 0 0,0 0 0 0 0,0-1 0 0 0,0 1-1 0 0,0 0-6 0 0,-1 1 30 0 0,0 1 0 0 0,0-1-1 0 0,-1 0 1 0 0,1 0 0 0 0,0 0-1 0 0,-1 0 1 0 0,1 0 0 0 0,-1 0-1 0 0,0 0 1 0 0,0 0 0 0 0,1-1-1 0 0,-1 1 1 0 0,0-1-30 0 0,-30 19 270 0 0,-8-3-50 0 0,-3 0-220 0 0,9-5 6 0 0,1 2 0 0 0,-2 3-6 0 0,10-3-13 0 0,24-14-56 0 0,1 1 66 0 0,0-1 0 0 0,1 0 0 0 0,-1 1 0 0 0,0-1 0 0 0,0 1 1 0 0,1-1-1 0 0,-1 1 0 0 0,0-1 0 0 0,1 1 0 0 0,-1-1 0 0 0,0 0 0 0 0,1 1 0 0 0,-1-1 0 0 0,1 0 1 0 0,-1 1-1 0 0,0-1 0 0 0,1 0 0 0 0,-1 0 0 0 0,1 1 0 0 0,-1-1 0 0 0,1 0 0 0 0,-1 0 1 0 0,1 0-1 0 0,-1 0 0 0 0,1 1 3 0 0,16 1 137 0 0,-10-1-93 0 0,106 29 465 0 0,-78-21-500 0 0,-23-6-581 0 0,0 0 0 0 0,-1-1 0 0 0,2 0 1 0 0,-1 0-1 0 0,1-2 572 0 0,-4 0-5693 0 0</inkml:trace>
  <inkml:trace contextRef="#ctx0" brushRef="#br0" timeOffset="14">4274-10872 3224 0 0,'0'0'609'0'0,"0"0"1351"0"0,0 0 596 0 0,0 0 120 0 0,0 0-313 0 0,0 0-1393 0 0,-13-2-136 0 0,4 3-639 0 0,0 0 1 0 0,0 1 0 0 0,0 0 0 0 0,0 1 0 0 0,0 0 0 0 0,1 0 0 0 0,-1 1-1 0 0,1 0 1 0 0,-7 4-196 0 0,-26 12 93 0 0,22-12-88 0 0,4-3 74 0 0,0 1 0 0 0,0 1 1 0 0,1 0-1 0 0,0 1 0 0 0,0 1 0 0 0,-9 7-79 0 0,15-10 181 0 0,1 1-1 0 0,-1 0 1 0 0,1 0-1 0 0,1 1 1 0 0,-4 4-181 0 0,9-10 50 0 0,-1 0 0 0 0,1 1 0 0 0,-1-1-1 0 0,1 0 1 0 0,0 1 0 0 0,0 0 0 0 0,0-1 0 0 0,0 1 0 0 0,1 0 0 0 0,-1-1 0 0 0,1 1 0 0 0,0 0 0 0 0,-1-1 0 0 0,1 1 0 0 0,0 0 0 0 0,1 0 0 0 0,-1-1 0 0 0,0 1 0 0 0,1 0 0 0 0,0 0 0 0 0,-1-1 0 0 0,2 3-50 0 0,-1-3 28 0 0,0-1 0 0 0,1 1-1 0 0,-1 0 1 0 0,1 0 0 0 0,-1-1 0 0 0,1 1 0 0 0,-1-1 0 0 0,1 1 0 0 0,0-1 0 0 0,0 1 0 0 0,0-1 0 0 0,0 0 0 0 0,0 0-1 0 0,0 0 1 0 0,0 0 0 0 0,0-1 0 0 0,0 1 0 0 0,0 0 0 0 0,1-1 0 0 0,-1 0 0 0 0,0 1 0 0 0,2-1-28 0 0,4 1 69 0 0,-1-1 0 0 0,1 0-1 0 0,0 0 1 0 0,0-1 0 0 0,7-1-69 0 0,25-4 152 0 0,19-4-50 0 0,69-14-945 0 0,-109 21-288 0 0</inkml:trace>
  <inkml:trace contextRef="#ctx0" brushRef="#br0" timeOffset="15">1535-11175 7712 0 0,'0'0'356'0'0,"0"0"-8"0"0,0 0-106 0 0,0 0 393 0 0,0 0 196 0 0,0 0 38 0 0,0 0-50 0 0,0 0-251 0 0,0 7 746 0 0,3 73 1041 0 0,-3-77-2299 0 0,0-1-12 0 0,0 0 0 0 0,0 0 1 0 0,0 0-1 0 0,0 0 0 0 0,0 0 1 0 0,1 0-1 0 0,-1 1 0 0 0,1-1 0 0 0,0 1-44 0 0,-1-2 120 0 0,0-1 0 0 0,0 0-94 0 0,0 0-1 0 0,0 0 1 0 0,0 0-1 0 0,0 0 0 0 0,0 0 1 0 0,0 0-1 0 0,0 0 0 0 0,0 1 1 0 0,0-1-1 0 0,0 0 0 0 0,0 0 1 0 0,0 0-1 0 0,0 0 0 0 0,0 0 1 0 0,0 1-1 0 0,0-1 0 0 0,0 0 1 0 0,0 0-1 0 0,0 0 1 0 0,0 0-1 0 0,0 0 0 0 0,0 0 1 0 0,0 1-1 0 0,0-1 0 0 0,0 0 1 0 0,0 0-1 0 0,0 0 0 0 0,0 0 1 0 0,0 0-1 0 0,0 0 0 0 0,0 1 1 0 0,1-1-1 0 0,-1 0 0 0 0,0 0 1 0 0,0 0-1 0 0,0 0 0 0 0,0 0 1 0 0,0 0-1 0 0,0 0 1 0 0,0 0-1 0 0,1 0 0 0 0,-1 0 1 0 0,0 0-1 0 0,0 0 0 0 0,0 1 1 0 0,0-1-1 0 0,0 0 0 0 0,0 0 1 0 0,1 0-1 0 0,-1 0-25 0 0,7-7 433 0 0,5-13-187 0 0,4-23-29 0 0,-3-1 0 0 0,4-23-217 0 0,-15 57-2 0 0,30-115 55 0 0,-29 119-53 0 0,-3 6-1 0 0,0 0-1 0 0,0 0 0 0 0,1-1 0 0 0,-1 1 0 0 0,0 0 0 0 0,0 0 0 0 0,0 0 1 0 0,1 0-1 0 0,-1 0 0 0 0,0-1 0 0 0,0 1 0 0 0,1 0 0 0 0,-1 0 0 0 0,0 0 1 0 0,0 0-1 0 0,0 0 0 0 0,1 0 0 0 0,-1 0 0 0 0,0 0 0 0 0,0 0 0 0 0,1 0 1 0 0,-1 0-1 0 0,0 0 0 0 0,0 0 0 0 0,1 0 0 0 0,-1 0 0 0 0,0 0 0 0 0,0 0 1 0 0,1 0-1 0 0,-1 0 0 0 0,0 0 0 0 0,0 0 0 0 0,1 0 0 0 0,-1 1 0 0 0,0-1 1 0 0,0 0-1 0 0,0 0 0 0 0,1 0 0 0 0,-1 0 0 0 0,0 1 0 0 0,0-1 0 0 0,0 0 1 0 0,1 0-1 0 0,-1 0 0 0 0,0 1 0 0 0,0-1 2 0 0,5 7-27 0 0,-1-1 19 0 0,1 1 0 0 0,-1 0 0 0 0,0 0 0 0 0,-1 0-1 0 0,0 0 1 0 0,0 1 0 0 0,0-1 0 0 0,-1 1 0 0 0,0-1-1 0 0,0 6 9 0 0,1 0 1 0 0,0 0 0 0 0,1-1-1 0 0,3 6 0 0 0,3 7 0 0 0,-5-13 0 0 0,0-1 0 0 0,1 1 0 0 0,0-1 0 0 0,4 5 0 0 0,10 22 96 0 0,-19-36-101 0 0,0 0 0 0 0,0 0-1 0 0,0 1 1 0 0,0-1 0 0 0,-1 0-1 0 0,1 0 1 0 0,-1 1 0 0 0,1-1-1 0 0,-1 0 1 0 0,0 1-1 0 0,0 0 6 0 0,0-2 9 0 0,1 0 0 0 0,-1 0 0 0 0,0 0-1 0 0,0 0 1 0 0,0 0 0 0 0,0 0-1 0 0,-1 0 1 0 0,1 0 0 0 0,0 0-1 0 0,0 0 1 0 0,-1 0 0 0 0,1 0 0 0 0,0-1-1 0 0,-1 1 1 0 0,1 0 0 0 0,-1 0-1 0 0,1 0 1 0 0,-1 0 0 0 0,0 0 0 0 0,1-1-1 0 0,-1 1 1 0 0,0 0 0 0 0,1-1-1 0 0,-1 1 1 0 0,-1 0-9 0 0,-10 11 161 0 0,4-7-128 0 0,0 0 0 0 0,1 0 0 0 0,-1-1-1 0 0,-1 0 1 0 0,1 0 0 0 0,-1-1-1 0 0,1 0 1 0 0,-1-1 0 0 0,0 0 0 0 0,0 0-1 0 0,-5 0-32 0 0,12-2 4 0 0,-41 5 131 0 0,-27-2-135 0 0,69-3-276 0 0,3-3-6 0 0,-1 1-1 0 0,1 0 0 0 0,0 0 1 0 0,0 0-1 0 0,0 0 1 0 0,0 0-1 0 0,0 0 1 0 0,0 0-1 0 0,1 1 1 0 0,-1-1 282 0 0,10-4-1861 0 0</inkml:trace>
  <inkml:trace contextRef="#ctx0" brushRef="#br0" timeOffset="16">1885-11450 8032 0 0,'0'0'365'0'0,"0"0"-4"0"0,0 0-159 0 0,0 0 178 0 0,0 0 106 0 0,0 0 24 0 0,0 0 2 0 0,0 0 0 0 0,0 0 0 0 0,0 0 0 0 0,1 1-2 0 0,2 5-137 0 0,0-1-1 0 0,0 0 1 0 0,0 1 0 0 0,0-1-1 0 0,-1 1 1 0 0,0 0-1 0 0,0 0 1 0 0,-1 0 0 0 0,1 6-373 0 0,7 36 871 0 0,0 47 89 0 0,-3-13-48 0 0,-7-76-826 0 0,2-1-1 0 0,-1 1 0 0 0,1 0 1 0 0,0 4-86 0 0,0-3 72 0 0,-1-5 13 0 0,0-2-13 0 0,0 0 5 0 0,0 0 5 0 0,0 0 4 0 0,0 0 2 0 0,0 0 0 0 0,9-23 172 0 0,-5 13-192 0 0,-1 0-44 0 0,17-43-56 0 0,6-7 32 0 0,-25 57-21 0 0,1 0 0 0 0,-1 0 0 0 0,1 0 0 0 0,0 1 0 0 0,0-1 1 0 0,0 1-1 0 0,0 0 0 0 0,1-1 0 0 0,-1 1 0 0 0,1 0 0 0 0,-1 0 0 0 0,1 0 0 0 0,2-1 21 0 0,-4 3-6 0 0,0-1-1 0 0,0 1 1 0 0,1-1 0 0 0,-1 1 0 0 0,0 0 0 0 0,1-1 0 0 0,-1 1 0 0 0,0 0-1 0 0,1 0 1 0 0,-1 0 0 0 0,0 0 0 0 0,1 0 0 0 0,-1 0 0 0 0,0 0 0 0 0,1 0-1 0 0,-1 1 1 0 0,0-1 0 0 0,1 0 0 0 0,-1 1 0 0 0,0-1 0 0 0,0 1 0 0 0,1 0-1 0 0,-1-1 1 0 0,0 1 0 0 0,0 0 0 0 0,0 0 0 0 0,0 0 0 0 0,0 0 0 0 0,0 0-1 0 0,0 0 1 0 0,0 0 0 0 0,0 1 6 0 0,7 6-29 0 0,-1 2 0 0 0,0-1 0 0 0,-1 1 0 0 0,0 0 0 0 0,-1 0 0 0 0,0 1 0 0 0,3 10 29 0 0,-4 31 0 0 0,-4-48 21 0 0,0 1 0 0 0,-1-1-1 0 0,1 1 1 0 0,-1 0 0 0 0,0-1-1 0 0,0 0 1 0 0,0 1-1 0 0,-1-1 1 0 0,1 0 0 0 0,-1 1-1 0 0,0-1 1 0 0,-1 0 0 0 0,1 0-1 0 0,0-1 1 0 0,-1 1-1 0 0,0 0 1 0 0,0-1 0 0 0,0 0-1 0 0,-4 3-20 0 0,1-1 28 0 0,0 0 0 0 0,0 0 0 0 0,0-1 0 0 0,0 0 0 0 0,-1-1 0 0 0,0 1 0 0 0,0-1 0 0 0,0 0 0 0 0,0-1 0 0 0,0 0 0 0 0,-1 0 0 0 0,1-1 0 0 0,-2 1-28 0 0,-8-1 0 0 0,9 1-17 0 0,0-2 0 0 0,-1 1 0 0 0,1-1 0 0 0,0 0 0 0 0,0-1 0 0 0,-1 1 0 0 0,1-2 0 0 0,0 1 0 0 0,-5-3 17 0 0,-2 0-980 0 0,13 3-341 0 0,2 1-3138 0 0,-3-5-1343 0 0</inkml:trace>
  <inkml:trace contextRef="#ctx0" brushRef="#br0" timeOffset="17">2038-10940 2760 0 0,'0'0'441'0'0,"0"0"814"0"0,0 0 361 0 0,6 4 2199 0 0,6 5-2457 0 0,-10-7-1113 0 0,0-1 0 0 0,0 1 0 0 0,0-1-1 0 0,-1 1 1 0 0,1 0 0 0 0,0 0 0 0 0,-1-1 0 0 0,0 1 0 0 0,1 0 0 0 0,-1 1-1 0 0,0-1 1 0 0,1 1-245 0 0,2 4 519 0 0,-1-2-353 0 0,0 1 0 0 0,-1 0 0 0 0,1 0 0 0 0,-1 1 0 0 0,-1-1 0 0 0,1 0 0 0 0,-1 1 0 0 0,0-1-1 0 0,0 1 1 0 0,-1 0 0 0 0,0-1 0 0 0,0 1 0 0 0,0-1 0 0 0,-1 1 0 0 0,0-1 0 0 0,-1 3-166 0 0,1-6 96 0 0,0 0 1 0 0,0 1 0 0 0,-1-1-1 0 0,1 0 1 0 0,-1 0-1 0 0,0 0 1 0 0,0 0 0 0 0,0 0-1 0 0,-2 2-96 0 0,3-5 53 0 0,1 0 1 0 0,-5-1-32 0 0,4 1-18 0 0,1 0 0 0 0,-1 0 0 0 0,1 0 0 0 0,-1-1 0 0 0,1 1 0 0 0,-1 0 0 0 0,1 0 0 0 0,-1-1 0 0 0,1 1 0 0 0,0 0 0 0 0,-1-1 0 0 0,1 1 0 0 0,-1 0 0 0 0,1-1 0 0 0,0 1 0 0 0,-1 0 0 0 0,1-1 0 0 0,0 1 0 0 0,0-1 0 0 0,-1 1 0 0 0,1-1 0 0 0,0 1 0 0 0,0-1 0 0 0,0 1 0 0 0,-1-1 0 0 0,1 1 0 0 0,0-1 0 0 0,0 1 0 0 0,0-1 0 0 0,0 1 0 0 0,0-1 0 0 0,0 1 0 0 0,0-1-4 0 0,0-2 16 0 0,-1-3 9 0 0,1-1 0 0 0,-1 1-1 0 0,1 0 1 0 0,0-1-1 0 0,1 1 1 0 0,-1-1-1 0 0,1 1 1 0 0,1-1-1 0 0,-1 1 1 0 0,1 0-1 0 0,0 0 1 0 0,1 0 0 0 0,1-4-25 0 0,1 1 6 0 0,-1 1 0 0 0,2 0 0 0 0,-1 0 0 0 0,1 0 0 0 0,0 1 0 0 0,0 0 0 0 0,1 0 0 0 0,0 1 0 0 0,2-2-6 0 0,3 0-161 0 0,1 0 0 0 0,0 1 1 0 0,1 1-1 0 0,-1 0 0 0 0,1 1 1 0 0,2 0 160 0 0,1 0-934 0 0,0 1-37 0 0</inkml:trace>
  <inkml:trace contextRef="#ctx0" brushRef="#br0" timeOffset="18">2397-11166 2760 0 0,'0'0'125'0'0,"-14"2"734"0"0,6-2 5371 0 0,7-1-6094 0 0,1 1 0 0 0,0 0-1 0 0,0 0 1 0 0,-1-1-1 0 0,1 1 1 0 0,0 0-1 0 0,0 0 1 0 0,-1-1 0 0 0,1 1-1 0 0,0 0 1 0 0,0-1-1 0 0,0 1 1 0 0,0 0 0 0 0,0-1-1 0 0,0 1 1 0 0,-1 0-1 0 0,1-1 1 0 0,0 1-1 0 0,0 0 1 0 0,0-1 0 0 0,0 1-1 0 0,0 0 1 0 0,0-1-1 0 0,0 1 1 0 0,0 0-1 0 0,1-1 1 0 0,-1 1 0 0 0,0-1-1 0 0,0 1 1 0 0,0 0-1 0 0,0-1 1 0 0,0 1 0 0 0,0 0-1 0 0,1 0 1 0 0,-1-1-1 0 0,0 1 1 0 0,0 0-1 0 0,1-1 1 0 0,-1 1 0 0 0,0 0-1 0 0,0 0 1 0 0,1 0-1 0 0,-1-1 1 0 0,0 1 0 0 0,1 0-1 0 0,-1 0 1 0 0,0 0-1 0 0,1 0 1 0 0,-1-1-136 0 0,3-2-842 0 0,-2 3 896 0 0,0 0 1 0 0,0-1 0 0 0,0 1-1 0 0,0 0 1 0 0,0 0 0 0 0,0 0 0 0 0,0 0-1 0 0,0 0 1 0 0,0 0 0 0 0,0 0-1 0 0,0 0 1 0 0,0 0 0 0 0,0 0 0 0 0,0 1-1 0 0,0-1 1 0 0,0 0 0 0 0,1 1-55 0 0,2 0 61 0 0,8 2 14 0 0,0-1-1 0 0,0 0 0 0 0,0-1 1 0 0,0-1-1 0 0,0 0 0 0 0,0 0 0 0 0,6-2-74 0 0,9-2 70 0 0,-18 4-105 0 0,-1-1 0 0 0,0 0 0 0 0,0-1 0 0 0,1-1 35 0 0,-8 3-232 0 0,-1 0-631 0 0,0 0-274 0 0,0 0-496 0 0,0 0-1854 0 0,0 0-786 0 0</inkml:trace>
  <inkml:trace contextRef="#ctx0" brushRef="#br0" timeOffset="19">2462-11316 3224 0 0,'-3'0'-889'0'0,"-4"2"11079"0"0,4 0-8690 0 0,2 1-1210 0 0,-1 1-1 0 0,1 0 1 0 0,-1 0-1 0 0,1 0 1 0 0,1 0 0 0 0,-1 0-1 0 0,0 0 1 0 0,1 0 0 0 0,0 0-1 0 0,0 0 1 0 0,0 0-1 0 0,1 2-289 0 0,-1 22 771 0 0,-1-23-640 0 0,1 0 0 0 0,1 0-1 0 0,-1 0 1 0 0,1 0-1 0 0,0 1-130 0 0,2 19 377 0 0,-4 1-132 0 0,0 19-48 0 0,1-41-183 0 0,1 0 0 0 0,-1 0 0 0 0,1 0 0 0 0,0 0 0 0 0,0 0 0 0 0,0 0 0 0 0,0-1 0 0 0,1 1 0 0 0,0 0-14 0 0,-2-3-177 0 0,1-1 1 0 0,0 1-1 0 0,0-1 0 0 0,0 1 1 0 0,0-1-1 0 0,-1 1 1 0 0,1-1-1 0 0,0 1 1 0 0,0-1-1 0 0,0 0 1 0 0,0 0-1 0 0,0 1 0 0 0,0-1 1 0 0,0 0-1 0 0,0 0 1 0 0,0 0-1 0 0,0 0 1 0 0,0 0-1 0 0,0 0 0 0 0,0-1 1 0 0,0 1-1 0 0,0 0 1 0 0,0 0-1 0 0,0-1 1 0 0,0 1-1 0 0,0 0 0 0 0,-1-1 1 0 0,1 1 176 0 0,8-3-2229 0 0</inkml:trace>
  <inkml:trace contextRef="#ctx0" brushRef="#br0" timeOffset="20">2741-11398 11488 0 0,'0'0'528'0'0,"0"0"-16"0"0,-1 1-284 0 0,-32 58 1520 0 0,-4 15 100 0 0,32-64-1666 0 0,0 0 1 0 0,1 1-1 0 0,0-1 1 0 0,0 3-183 0 0,-8 21 257 0 0,8-26-194 0 0,-9 22 223 0 0,2 1 1 0 0,-1 5-287 0 0,11-30 0 0 0,-1-1 0 0 0,0 0 0 0 0,-1-1 0 0 0,-2 5 0 0 0,3-5 0 0 0,3-3 0 0 0,4-4 0 0 0,4-4 0 0 0,6-13-599 0 0,-2-2-1 0 0,0 0 1 0 0,8-19 599 0 0,-5 11-504 0 0,-9 18 78 0 0,-1 0 0 0 0,5-13 426 0 0,-7 17-249 0 0,0 0 0 0 0,0 1 0 0 0,0-1 0 0 0,4-3 249 0 0,7-13-393 0 0,-9 14 299 0 0,-1 1 1 0 0,2 0 0 0 0,-1 0-1 0 0,1 0 1 0 0,1 1 0 0 0,4-5 93 0 0,-11 12 102 0 0,-1 1 106 0 0,0 0 18 0 0,0 0-2 0 0,0 0-3 0 0,1 2-12 0 0,0 5-14 0 0,0 1 0 0 0,0 0 0 0 0,0-1 0 0 0,-1 1 0 0 0,-1 0 0 0 0,1-1 0 0 0,-2 8-195 0 0,0-5 92 0 0,1-1 0 0 0,1 1 0 0 0,0-1 0 0 0,0 1 1 0 0,1 5-93 0 0,4 14 0 0 0,-4-19 0 0 0,1 0 0 0 0,0 0 0 0 0,0 0 0 0 0,1 0 0 0 0,0 0 0 0 0,1-1 0 0 0,2 6 0 0 0,0-6 74 0 0,-6-8-11 0 0,0-1 49 0 0,0 1-70 0 0,0 0 1 0 0,0 0-1 0 0,-1 0 1 0 0,1 0-1 0 0,0 0 0 0 0,-1 0 1 0 0,1 0-1 0 0,-1 0 1 0 0,1 0-1 0 0,-1-1 1 0 0,1 1-1 0 0,-1 0 0 0 0,0 0 1 0 0,1 0-1 0 0,-1-1 1 0 0,0 1-1 0 0,0 0 1 0 0,1-1-1 0 0,-1 1 0 0 0,0-1 1 0 0,0 1-1 0 0,0 0-42 0 0,-23 9 702 0 0,21-9-679 0 0,-73 21 408 0 0,53-14-400 0 0,1-1-1 0 0,-1 0 1 0 0,-14 0-31 0 0,29-6-26 0 0,7-1-3205 0 0,1 0 3226 0 0,0 0-1491 0 0</inkml:trace>
  <inkml:trace contextRef="#ctx0" brushRef="#br0" timeOffset="21">2940-11363 6592 0 0,'0'0'298'0'0,"-7"14"116"0"0,3-2-382 0 0,1-4 466 0 0,1 0 1 0 0,-1 0 0 0 0,1 0-1 0 0,1 0 1 0 0,0 0 0 0 0,0 0-1 0 0,0 1-498 0 0,-2 67 4154 0 0,0 73-1703 0 0,4-149-2439 0 0,-1 0 0 0 0,0 0 0 0 0,0 1-1 0 0,0-1 1 0 0,0 0 0 0 0,0 0 0 0 0,0 1-1 0 0,0-1 1 0 0,0 0 0 0 0,0 0-1 0 0,0 1 1 0 0,0-1 0 0 0,0 0 0 0 0,0 0-1 0 0,0 1 1 0 0,0-1 0 0 0,-1 0 0 0 0,1 0-1 0 0,0 1 1 0 0,0-1 0 0 0,0 0-1 0 0,0 0 1 0 0,0 0 0 0 0,-1 1 0 0 0,1-1-1 0 0,0 0 1 0 0,0 0 0 0 0,0 0-1 0 0,0 0 1 0 0,-1 1 0 0 0,1-1 0 0 0,0 0-1 0 0,0 0 1 0 0,0 0 0 0 0,-1 0 0 0 0,1 0-1 0 0,0 0 1 0 0,0 0 0 0 0,-1 1-1 0 0,1-1 1 0 0,0 0 0 0 0,0 0 0 0 0,-1 0-1 0 0,1 0 1 0 0,0 0 0 0 0,0 0 0 0 0,-1 0-1 0 0,1 0 1 0 0,0-1 0 0 0,0 1-1 0 0,-1 0 1 0 0,1 0 0 0 0,0 0 0 0 0,0 0-1 0 0,-1 0 1 0 0,1 0 0 0 0,0 0-1 0 0,0 0 1 0 0,-1-1-12 0 0,1 1 10 0 0,-1-1-1 0 0,0 1 0 0 0,1-1 0 0 0,-1 1 1 0 0,1-1-1 0 0,-1 1 0 0 0,0-1 0 0 0,1 1 1 0 0,-1-1-1 0 0,1 0 0 0 0,0 1 1 0 0,-1-1-1 0 0,1 0 0 0 0,0 0 0 0 0,-1 1 1 0 0,1-1-1 0 0,0 0 0 0 0,0 0 0 0 0,-1 0 1 0 0,1 0-10 0 0,0-13 27 0 0,1 0 1 0 0,0 0 0 0 0,1 0-1 0 0,1 0 1 0 0,0 0-28 0 0,-1 8-61 0 0,0 0-1 0 0,0 0 1 0 0,0 0 0 0 0,1 0-1 0 0,0 1 1 0 0,0-1 0 0 0,0 1 0 0 0,1 0-1 0 0,-1 0 1 0 0,1 0 0 0 0,1 0-1 0 0,2-2 62 0 0,4-5-232 0 0,8-7-14 0 0,-18 19 238 0 0,0-1 1 0 0,0 1-1 0 0,0-1 1 0 0,0 1-1 0 0,0-1 1 0 0,0 1-1 0 0,-1 0 0 0 0,1-1 1 0 0,0 1-1 0 0,0 0 1 0 0,0 0-1 0 0,0 0 1 0 0,0 0-1 0 0,0 0 1 0 0,0 0-1 0 0,0 0 1 0 0,0 0-1 0 0,0 0 1 0 0,0 0-1 0 0,0 1 1 0 0,0-1-1 0 0,0 0 0 0 0,1 1 8 0 0,0 0-13 0 0,1 0-1 0 0,-1 1 1 0 0,1-1-1 0 0,-1 1 1 0 0,0 0-1 0 0,0 0 1 0 0,0 0-1 0 0,0 0 1 0 0,0 0-1 0 0,-1 0 1 0 0,1 0-1 0 0,0 0 1 0 0,-1 1-1 0 0,1-1 14 0 0,0 3 16 0 0,0 0-1 0 0,0 0 1 0 0,0 1 0 0 0,-1-1-1 0 0,0 0 1 0 0,0 1 0 0 0,0 1-16 0 0,0 4 112 0 0,0 0 1 0 0,-1 1 0 0 0,-1-1-1 0 0,0 1 1 0 0,0-1-1 0 0,-3 9-112 0 0,3-13 48 0 0,-2 4-1 0 0,1-1 0 0 0,-2 1 0 0 0,1-1 0 0 0,-1 0 0 0 0,-3 6-47 0 0,3-7 141 0 0,4-5-5492 0 0,0-4-121 0 0</inkml:trace>
  <inkml:trace contextRef="#ctx0" brushRef="#br0" timeOffset="22">3197-11488 2760 0 0,'0'0'415'0'0,"0"0"701"0"0,0 0 311 0 0,1 10 2269 0 0,1-3-3145 0 0,0 0 1 0 0,-1 1-1 0 0,0-1 0 0 0,0 0 0 0 0,-1 1 0 0 0,0-1 0 0 0,0 1 0 0 0,-1-1 0 0 0,0 5-551 0 0,-1 23 862 0 0,1-26-723 0 0,0-1 1 0 0,0 1-1 0 0,-1-1 1 0 0,-1 5-140 0 0,1-4 38 0 0,0-1 0 0 0,0 1 0 0 0,1-1 0 0 0,0 6-38 0 0,0-6 62 0 0,0-1 0 0 0,-1 1-1 0 0,0 0 1 0 0,0-1 0 0 0,0 1-1 0 0,-1-1 1 0 0,-1 2-62 0 0,2-5 30 0 0,-7 18 169 0 0,-1-1 1 0 0,-4 4-200 0 0,5 5 64 0 0,9-25-53 0 0,0 0 42 0 0,0-5-33 0 0,0 1 0 0 0,0-1 0 0 0,1 1 0 0 0,-1-1-1 0 0,0 1 1 0 0,1-1 0 0 0,-1 1 0 0 0,0-1-1 0 0,1 0 1 0 0,-1 1 0 0 0,1-1 0 0 0,-1 1-1 0 0,0-1 1 0 0,1 0 0 0 0,-1 1 0 0 0,1-1-1 0 0,-1 0 1 0 0,1 0 0 0 0,0 0 0 0 0,-1 1 0 0 0,1-1-1 0 0,-1 0 1 0 0,1 0 0 0 0,-1 0 0 0 0,1 0-1 0 0,-1 0 1 0 0,1 0 0 0 0,0 0-20 0 0,18 0 502 0 0,7-2-216 0 0,-1-5-165 0 0,-22 6-105 0 0,1 0 0 0 0,0 0-1 0 0,0 0 1 0 0,0 0 0 0 0,-1 0 0 0 0,5 1-16 0 0,59-6-1600 0 0,-57 6 723 0 0</inkml:trace>
  <inkml:trace contextRef="#ctx0" brushRef="#br0" timeOffset="23">4670-11191 2760 0 0,'-16'3'403'0'0,"5"2"1468"0"0,8-3-1548 0 0,0 0 0 0 0,0-1 1 0 0,0 0-1 0 0,-1 1 0 0 0,1-1 1 0 0,0 0-1 0 0,-1-1 0 0 0,1 1 1 0 0,-2 0-324 0 0,4-1 386 0 0,1 0 20 0 0,-5 0 1116 0 0,5 0 3348 0 0,12 5-4382 0 0,-9-4-381 0 0,1 1 0 0 0,-1-1 0 0 0,1 0 0 0 0,-1 0 0 0 0,1 0 0 0 0,0-1 0 0 0,0 1-1 0 0,0-1-106 0 0,7 0 98 0 0,0 1-1 0 0,0 0 0 0 0,0 0 1 0 0,0 1-98 0 0,33 1 181 0 0,-30 0-90 0 0,0-1 1 0 0,0 0-1 0 0,0-1 0 0 0,0 0 0 0 0,8-2-91 0 0,-8 4 64 0 0,-8-2-4 0 0,-5-1 36 0 0,-1 0 0 0 0,4 1 131 0 0,-2 0-4526 0 0,-2-1-1619 0 0</inkml:trace>
  <inkml:trace contextRef="#ctx0" brushRef="#br0" timeOffset="24">5019-11119 5904 0 0,'0'0'266'0'0,"-1"-1"1"0"0,1 0-245 0 0,0 0 0 0 0,-1 0 0 0 0,1 0 0 0 0,0 0 0 0 0,0 0-1 0 0,0 0 1 0 0,0 0 0 0 0,0 0 0 0 0,0 0 0 0 0,0 0 0 0 0,0 0 0 0 0,0 0 0 0 0,0 0-1 0 0,0 0 1 0 0,1 0 0 0 0,-1 0 0 0 0,0 0 0 0 0,1 0 0 0 0,-1 1 0 0 0,1-1 0 0 0,-1 0-1 0 0,1 0 1 0 0,0 0-22 0 0,2-6 744 0 0,2-9 113 0 0,0 0 0 0 0,2 1 1 0 0,0-2-858 0 0,13-31 1336 0 0,-12 28-934 0 0,0 1 0 0 0,1 0 0 0 0,2 1 0 0 0,1-3-402 0 0,1 3 904 0 0,-1 0 0 0 0,6-4-904 0 0,-28 42 1511 0 0,-1 0 0 0 0,2 0-1511 0 0,0-1 201 0 0,-4 9 14 0 0,6-9-119 0 0,-1-1 0 0 0,0 0 0 0 0,-4 5-96 0 0,-5 10 105 0 0,12-23-83 0 0,-4 7 125 0 0,1 1 1 0 0,1 0-1 0 0,-4 15-147 0 0,11-32 13 0 0,-2 5 58 0 0,0 0 0 0 0,1 0-1 0 0,0 1 1 0 0,0-1 0 0 0,0 0 0 0 0,1 1-1 0 0,0-1 1 0 0,0 0 0 0 0,1 1-1 0 0,0 2-70 0 0,0-8 15 0 0,-1 0 0 0 0,0 0 0 0 0,1 0 0 0 0,-1 0-1 0 0,1 0 1 0 0,-1 0 0 0 0,1 0 0 0 0,-1 0 0 0 0,1 0-1 0 0,0 0 1 0 0,-1 0 0 0 0,1 0 0 0 0,0-1 0 0 0,0 1-1 0 0,0 0 1 0 0,0 0 0 0 0,0-1 0 0 0,0 1 0 0 0,0-1-1 0 0,0 1-14 0 0,2 0 26 0 0,-1 0 0 0 0,0-1 0 0 0,1 1 0 0 0,-1-1 0 0 0,1 1 0 0 0,-1-1 0 0 0,1 0 0 0 0,-1 0 0 0 0,2 0-26 0 0,5-1 25 0 0,-1 0 1 0 0,1-1-1 0 0,0 0 0 0 0,-1 0 0 0 0,0-1-25 0 0,-1 0 1 0 0,0 0-1 0 0,-1 0 0 0 0,0-1 0 0 0,5-3 0 0 0,4-3-27 0 0,-7 5-433 0 0,-1-1 1 0 0,1 1-1 0 0,-1-1 1 0 0,0-1 0 0 0,-1 0-1 0 0,1 0 1 0 0,0-2 459 0 0,0-5-2597 0 0</inkml:trace>
  <inkml:trace contextRef="#ctx0" brushRef="#br0" timeOffset="25">5213-11621 3224 0 0,'0'0'547'0'0,"0"0"1086"0"0,0 0 477 0 0,0 0 98 0 0,0 0-268 0 0,-1 11-925 0 0,-3-6-865 0 0,0-1 0 0 0,0 1 0 0 0,0-1 1 0 0,-1 1-1 0 0,1-1 0 0 0,-1-1 0 0 0,0 1 0 0 0,0-1 0 0 0,0 0 1 0 0,-1 0-1 0 0,1 0 0 0 0,-1-1 0 0 0,1 1 0 0 0,-1-1 0 0 0,0-1 1 0 0,-4 1-151 0 0,6-1 24 0 0,0-1 1 0 0,1 0 0 0 0,-1 0-1 0 0,0-1 1 0 0,0 1 0 0 0,0-1 0 0 0,0 0-1 0 0,0 0 1 0 0,1 0 0 0 0,-1 0-1 0 0,0-1 1 0 0,1 0 0 0 0,-1 1-1 0 0,1-1 1 0 0,-2-2-25 0 0,4 3 20 0 0,0 0 0 0 0,0 0 1 0 0,0-1-1 0 0,0 1 0 0 0,0 0 0 0 0,0-1 0 0 0,0 1 0 0 0,1-1 0 0 0,-1 1 0 0 0,1-1 1 0 0,-1 1-1 0 0,1-1 0 0 0,-1 1 0 0 0,1-1 0 0 0,0 0 0 0 0,0 1 0 0 0,0-1 0 0 0,0 0 0 0 0,0 1 1 0 0,0-1-1 0 0,0 1 0 0 0,1-1 0 0 0,-1 0 0 0 0,0 1 0 0 0,1-1 0 0 0,0 1 0 0 0,-1-1 1 0 0,1 1-1 0 0,0-1 0 0 0,-1 1 0 0 0,1 0 0 0 0,0-1 0 0 0,1 0-20 0 0,-1 1-12 0 0,1 0 0 0 0,0-1 0 0 0,-1 1 0 0 0,1 0 0 0 0,0 0 0 0 0,0 0 0 0 0,-1 0 0 0 0,1 0 0 0 0,0 1 0 0 0,0-1 0 0 0,0 0 0 0 0,0 1 0 0 0,0 0 0 0 0,0-1 0 0 0,0 1 0 0 0,0 0 0 0 0,0 0 0 0 0,0 0-1 0 0,1 0 1 0 0,-1 1 0 0 0,0-1 0 0 0,0 0 0 0 0,0 1 0 0 0,0-1 0 0 0,-1 1 0 0 0,1 0 0 0 0,0 0 0 0 0,0 0 0 0 0,0 0 0 0 0,0 0 0 0 0,-1 0 0 0 0,1 0 0 0 0,-1 1 0 0 0,1-1 0 0 0,-1 0 0 0 0,1 1 0 0 0,0 0 12 0 0,0 0-27 0 0,1 1 1 0 0,-1-1-1 0 0,0 1 1 0 0,0 0-1 0 0,0-1 0 0 0,0 1 1 0 0,0 0-1 0 0,-1 0 1 0 0,1 1-1 0 0,-1-1 1 0 0,0 0-1 0 0,0 0 0 0 0,0 0 1 0 0,0 3 26 0 0,1 3-145 0 0</inkml:trace>
  <inkml:trace contextRef="#ctx0" brushRef="#br0" timeOffset="26">5657-11610 3168 0 0,'0'0'141'0'0,"7"-10"-5"0"0,-5 5 4913 0 0,-1-1-4507 0 0,-1 7-438 0 0,0-1 0 0 0,0 0 0 0 0,0 0 0 0 0,0 0 0 0 0,-1 0 0 0 0,1 0 0 0 0,0 0 0 0 0,0 0 0 0 0,0 0-1 0 0,0 0 1 0 0,0 0 0 0 0,0 0 0 0 0,-1 0 0 0 0,1 0 0 0 0,0 0 0 0 0,0 0 0 0 0,0 0 0 0 0,0 0 0 0 0,0 0 0 0 0,0 0 0 0 0,-1-1-1 0 0,1 1 1 0 0,0 0 0 0 0,0 0 0 0 0,0 0 0 0 0,0 0 0 0 0,0 0 0 0 0,0 0 0 0 0,0 0 0 0 0,0 0 0 0 0,-1 0 0 0 0,1 0-1 0 0,0-1 1 0 0,0 1 0 0 0,0 0 0 0 0,0 0 0 0 0,0 0 0 0 0,0 0 0 0 0,0 0 0 0 0,0 0 0 0 0,0-1 0 0 0,0 1 0 0 0,0 0 0 0 0,0 0-1 0 0,0 0 1 0 0,0 0 0 0 0,0 0 0 0 0,0 0 0 0 0,0-1 0 0 0,0 1 0 0 0,0 0 0 0 0,0 0 0 0 0,0 0 0 0 0,0 0 0 0 0,0 0-104 0 0,-5 4 182 0 0,-1 0 0 0 0,1 1 0 0 0,0 0 0 0 0,0 0 1 0 0,1 0-1 0 0,-1 0 0 0 0,1 1 0 0 0,1 0 0 0 0,-4 5-181 0 0,-19 30 538 0 0,13-20-273 0 0,0 0 0 0 0,-2 8-266 0 0,-24 77 434 0 0,30-84-306 0 0,2 0-1 0 0,1 1 1 0 0,1 0 0 0 0,-1 15-128 0 0,1-13 183 0 0,2-11-127 0 0,2 0-1 0 0,-1 0 0 0 0,2 0 0 0 0,-1 1 0 0 0,2-1 1 0 0,0 0-1 0 0,1 0 0 0 0,0 0 0 0 0,1 0 0 0 0,4 9-55 0 0,-4-13-5 0 0,-1-1 25 0 0,1-1 1 0 0,0 0-1 0 0,1 0 1 0 0,0 0-1 0 0,0 0 1 0 0,2 1-21 0 0,2 3 8 0 0,-5-7-8 0 0,0 0 0 0 0,1 0 1 0 0,-1-1-1 0 0,1 1 0 0 0,0-1 0 0 0,0 0 1 0 0,0 0-1 0 0,1-1 0 0 0,-1 1 0 0 0,4 1 0 0 0,-2-2-6 0 0,50 27 76 0 0,-47-26-75 0 0,0-1-1 0 0,1 0 1 0 0,-1 0-1 0 0,1-1 1 0 0,3 0 5 0 0,12 0-2491 0 0,-16-2 1082 0 0</inkml:trace>
  <inkml:trace contextRef="#ctx0" brushRef="#br0" timeOffset="27">5946-11466 4976 0 0,'0'0'231'0'0,"0"0"126"0"0,0 0 425 0 0,0 0 180 0 0,0 0 35 0 0,0 0-77 0 0,0 0-363 0 0,2 20 1389 0 0,-2-18-2137 0 0,2 13 2690 0 0,1-13-832 0 0,4-8-1518 0 0,10-27-4 0 0,-11 24-114 0 0,-1-1 1 0 0,0 0 0 0 0,-1 0-1 0 0,3-7-31 0 0,2-7-71 0 0,-2 6 1 0 0,-1-1 0 0 0,2-13 70 0 0,8-26 8 0 0,-16 55-8 0 0,0 2 0 0 0,0 1 0 0 0,0-1 0 0 0,0 1 0 0 0,0-1 0 0 0,0 1 0 0 0,0-1 0 0 0,0 0 0 0 0,0 1 0 0 0,0-1 0 0 0,1 1 0 0 0,-1-1 0 0 0,0 1 0 0 0,0-1 0 0 0,1 1 0 0 0,-1-1 0 0 0,0 1 0 0 0,0-1 0 0 0,1 1 0 0 0,-1-1 0 0 0,1 1 0 0 0,-1-1-10 0 0,0 1 0 0 0,1-1 1 0 0,-1 0-1 0 0,1 1 0 0 0,-1-1 1 0 0,1 1-1 0 0,-1-1 0 0 0,1 1 1 0 0,-1-1-1 0 0,1 1 0 0 0,-1-1 1 0 0,1 1-1 0 0,0 0 0 0 0,-1-1 1 0 0,1 1-1 0 0,0 0 0 0 0,-1 0 1 0 0,1-1-1 0 0,0 1 1 0 0,0 0-1 0 0,-1 0 0 0 0,1 0 1 0 0,0 0-1 0 0,-1 0 0 0 0,1 0 10 0 0,1 0-7 0 0,0 0 0 0 0,-1 1 0 0 0,1-1 0 0 0,0 1-1 0 0,-1-1 1 0 0,1 1 0 0 0,0 0 0 0 0,-1-1 0 0 0,1 1 0 0 0,-1 0 0 0 0,1 0 7 0 0,3 3-5 0 0,0 0 1 0 0,-1 0 0 0 0,1 0-1 0 0,-1 1 1 0 0,4 4 4 0 0,25 38 54 0 0,26 50-54 0 0,-40-63 53 0 0,8 6 82 0 0,-26-33-103 0 0,-1 0 256 0 0,0-6-251 0 0,0 0 0 0 0,1 0 1 0 0,-1-1-1 0 0,0 1 1 0 0,0 0-1 0 0,0 0 0 0 0,0 0 1 0 0,0 0-1 0 0,0-1 0 0 0,-1 1 1 0 0,1 0-1 0 0,0 0 0 0 0,0 0 1 0 0,-1-1-1 0 0,1 1 1 0 0,0 0-1 0 0,-1 0 0 0 0,1-1 1 0 0,0 1-1 0 0,-1 0 0 0 0,1-1 1 0 0,-1 1-1 0 0,1-1 0 0 0,-1 1 1 0 0,0 0-1 0 0,1-1 1 0 0,-1 1-1 0 0,0-1 0 0 0,1 1 1 0 0,-1-1-1 0 0,0 0 0 0 0,1 1 1 0 0,-1-1-1 0 0,0 0 0 0 0,0 1-37 0 0,-4 1 116 0 0,0 0 0 0 0,-1-1 0 0 0,1 1 0 0 0,-1-1 0 0 0,0 0 0 0 0,1 0-1 0 0,-1-1 1 0 0,-2 0-116 0 0,-46-3 257 0 0,4-1-171 0 0,29 4-75 0 0,10 1 8 0 0,1-1-1 0 0,-1-1 1 0 0,0 0-1 0 0,-5-1-18 0 0,-11 0-197 0 0,23 3-6394 0 0,4-1 1409 0 0</inkml:trace>
  <inkml:trace contextRef="#ctx0" brushRef="#br0" timeOffset="28">6500-11600 3224 0 0,'0'-1'7'0'0,"-1"-1"1"0"0,1 0-1 0 0,0 0 1 0 0,0 1-1 0 0,0-1 0 0 0,0 0 1 0 0,0 0-1 0 0,0 1 1 0 0,1-2-8 0 0,-1 1 425 0 0,1 0 1 0 0,-1 0-1 0 0,0 1 1 0 0,0-1 0 0 0,0 0-1 0 0,0 0 1 0 0,0 1 0 0 0,-1-1-1 0 0,1-1-425 0 0,-1 2 259 0 0,1 1 0 0 0,0-1 0 0 0,-1 0 1 0 0,1 1-1 0 0,-1-1 0 0 0,1 1 0 0 0,-1-1 0 0 0,1 0 0 0 0,-1 1 0 0 0,1-1 0 0 0,-1 1 0 0 0,1 0 0 0 0,-1-1 0 0 0,0 1 1 0 0,1-1-1 0 0,-1 1 0 0 0,0 0-259 0 0,-2-1 238 0 0,1 0 1 0 0,0 0-1 0 0,-1 0 1 0 0,1 0 0 0 0,-1 1-1 0 0,1 0 1 0 0,-1-1-1 0 0,0 1-238 0 0,-1 1 215 0 0,0-1 0 0 0,-1 1 0 0 0,1 0-1 0 0,0 1 1 0 0,0-1 0 0 0,0 1 0 0 0,0 0-1 0 0,0 0 1 0 0,0 0 0 0 0,-1 1-215 0 0,-17 8 456 0 0,15-6-310 0 0,-1 0 0 0 0,1 0 0 0 0,0 0-1 0 0,1 1 1 0 0,-1 0 0 0 0,1 0 0 0 0,0 1-1 0 0,1 0 1 0 0,-1 0-146 0 0,1-1 129 0 0,-2 3 45 0 0,1 0 0 0 0,0 0 0 0 0,0 0 0 0 0,0 2-174 0 0,4-6 37 0 0,-1 0 0 0 0,1 1-1 0 0,0-1 1 0 0,0 0-1 0 0,1 1 1 0 0,0-1 0 0 0,0 0-1 0 0,0 1 1 0 0,1 0-37 0 0,-2 5 33 0 0,2-9-27 0 0,-1 1 0 0 0,1-1 1 0 0,0 0-1 0 0,0 0 0 0 0,-1 0 1 0 0,2 0-1 0 0,-1 0 0 0 0,0 0 0 0 0,0 1 1 0 0,1-1-1 0 0,-1 0 0 0 0,1 0 0 0 0,-1 0 1 0 0,1 0-1 0 0,0 0 0 0 0,0 0 1 0 0,0 0-1 0 0,0-1 0 0 0,0 1 0 0 0,1 0-6 0 0,3 4 0 0 0,-3-5 6 0 0,-1 1-1 0 0,1-1 0 0 0,-1 0 0 0 0,1 0 1 0 0,0 0-1 0 0,-1 0 0 0 0,1 0 0 0 0,0 0 0 0 0,0 0 1 0 0,0 0-1 0 0,0-1 0 0 0,0 1 0 0 0,0-1 0 0 0,0 0 1 0 0,0 1-1 0 0,0-1 0 0 0,0 0 0 0 0,0 0 1 0 0,0 0-1 0 0,0 0 0 0 0,0-1 0 0 0,0 1 0 0 0,0-1 1 0 0,0 1-1 0 0,0-1 0 0 0,-1 0 0 0 0,1 1 0 0 0,0-1 1 0 0,1-1-6 0 0,3-2 18 0 0,-1 1 0 0 0,1-1 0 0 0,-1-1 0 0 0,0 1 0 0 0,-1-1 0 0 0,1 0 0 0 0,1-2-18 0 0,-1 0 23 0 0,1 0 1 0 0,-1 0-1 0 0,-1-1 1 0 0,1 0-1 0 0,-1 0 1 0 0,-1 0-1 0 0,1 0 0 0 0,-1 0 1 0 0,-1-1-1 0 0,2-5-23 0 0,1-6-2 0 0,-4 17 8 0 0,0 1-1 0 0,-1 0 1 0 0,1 0 0 0 0,0-1-1 0 0,-1 1 1 0 0,0 0 0 0 0,1-1-1 0 0,-1 1 1 0 0,0 0 0 0 0,0-1-1 0 0,0 0-5 0 0,-1-5 12 0 0,3 25-28 0 0,1 0 0 0 0,1 0 0 0 0,1-1 0 0 0,2 7 16 0 0,2-3-2 0 0,-6-14 8 0 0,0 0 1 0 0,0 0 0 0 0,0 0-1 0 0,1 0 1 0 0,-1-1 0 0 0,2 1-1 0 0,-1-1 1 0 0,3 3-7 0 0,-6-7-183 0 0,1 0 1 0 0,-1 1-1 0 0,1-1 0 0 0,-1 0 1 0 0,1 0-1 0 0,0 0 0 0 0,0 0 1 0 0,-1 0-1 0 0,1 0 0 0 0,0 0 1 0 0,0 0-1 0 0,0-1 0 0 0,0 1 1 0 0,0-1-1 0 0,0 0 1 0 0,0 1-1 0 0,0-1 0 0 0,0 0 1 0 0,0 0-1 0 0,1 0 183 0 0,4-2-1813 0 0</inkml:trace>
  <inkml:trace contextRef="#ctx0" brushRef="#br0" timeOffset="29">6697-11501 2760 0 0,'0'0'125'0'0,"0"0"261"0"0,0 0 1007 0 0,0 0 440 0 0,0 0 88 0 0,0 0-142 0 0,0 0-680 0 0,0 0-298 0 0,0 0-58 0 0,0 0-42 0 0,0 0-145 0 0,0 0-63 0 0,0 0-11 0 0,0 0-29 0 0,0 0-113 0 0,0 0-55 0 0,0 16 540 0 0,-25 76 1079 0 0,23-75-1234 0 0,2-17-659 0 0,0 0 0 0 0,0 0 0 0 0,0 0-1 0 0,0 1 1 0 0,0-1 0 0 0,0 0 0 0 0,1 0-1 0 0,-1 0 1 0 0,0 0 0 0 0,0 0 0 0 0,0 0-1 0 0,0 0 1 0 0,0 0 0 0 0,0 0 0 0 0,0 0-1 0 0,0 0 1 0 0,0 0 0 0 0,1 0 0 0 0,-1 0-1 0 0,0 0 1 0 0,0 0 0 0 0,0 0 0 0 0,0 0-1 0 0,0 0 1 0 0,0 0 0 0 0,0 0 0 0 0,0 0-1 0 0,1 0 1 0 0,-1 0 0 0 0,0 0 0 0 0,0 0-1 0 0,0 0 1 0 0,0 0 0 0 0,0 0 0 0 0,0 0-1 0 0,0 0 1 0 0,0 0 0 0 0,0 0 0 0 0,1 0-1 0 0,-1 0 1 0 0,0 0 0 0 0,0 0 0 0 0,0 0 0 0 0,0 0-1 0 0,0-1 1 0 0,0 1 0 0 0,0 0 0 0 0,0 0-12 0 0,10-11 133 0 0,-4 3-122 0 0,13-19-10 0 0,-15 22-10 0 0,1 2-44 0 0,-4 2-10 0 0,1 3 45 0 0,0 0-1 0 0,0 0 0 0 0,0 0 0 0 0,0 0 1 0 0,-1 0-1 0 0,1 0 0 0 0,-1 1 1 0 0,1-1-1 0 0,-1 0 0 0 0,0 1 20 0 0,-1-2-2 0 0,0 4 1 0 0,1-1 0 0 0,-1 1 1 0 0,1-1-1 0 0,0 1 1 0 0,0-1-1 0 0,1 0 0 0 0,-1 1 1 0 0,1-1-1 0 0,0 0 0 0 0,0 0 1 0 0,0 0-1 0 0,1 0 0 0 0,1 2 1 0 0,1 0 0 0 0,-4-5 0 0 0,-1-1 0 0 0,1 1 0 0 0,-1-1 0 0 0,1 1 0 0 0,-1-1 0 0 0,1 1 0 0 0,-1-1 0 0 0,1 1 0 0 0,0-1 0 0 0,-1 0 0 0 0,1 1 0 0 0,-1-1 0 0 0,1 0 0 0 0,0 0 0 0 0,-1 1 0 0 0,1-1 0 0 0,0 0 0 0 0,0 0 0 0 0,-1 0 0 0 0,1 0 0 0 0,0 0 0 0 0,-1 0 0 0 0,1 0 0 0 0,0 0 0 0 0,-1 0 0 0 0,1 0 0 0 0,0 0 0 0 0,0-1 0 0 0,2 1 0 0 0,0-1 13 0 0,-1 1 0 0 0,1-1 0 0 0,-1 1 0 0 0,0-1 0 0 0,1 0 0 0 0,-1 0 0 0 0,0 0 0 0 0,1-1 0 0 0,-1 1 0 0 0,0 0 0 0 0,0-1 0 0 0,0 1 0 0 0,0-1 0 0 0,0 0 0 0 0,0 0 0 0 0,-1 0 0 0 0,1 0 0 0 0,0 0 0 0 0,-1-1-13 0 0,7-8 70 0 0,0-1 0 0 0,-1 1-1 0 0,-1-2-69 0 0,-4 9 14 0 0,7-14 75 0 0,-2 1 0 0 0,4-14-89 0 0,5-15 94 0 0,-14 41-86 0 0,0 1-33 0 0,0-1 0 0 0,0 0 0 0 0,0 0 0 0 0,-1 0-1 0 0,1-3 26 0 0,-2 7-108 0 0,0 1-185 0 0,0 0-82 0 0,0 0-10 0 0,0 0-267 0 0,0 0-1099 0 0,0 0-468 0 0</inkml:trace>
  <inkml:trace contextRef="#ctx0" brushRef="#br0" timeOffset="30">6077-11169 2304 0 0,'-10'5'403'0'0,"2"-5"667"0"0,1 1 2610 0 0,12-1 4391 0 0,20 0-7527 0 0,-1 1-1 0 0,1 1 1 0 0,-1 1 0 0 0,3 2-544 0 0,-8-2 149 0 0,1-1-1 0 0,0-1 0 0 0,-1-1 0 0 0,13-1-148 0 0,5 1 199 0 0,13-1 76 0 0,4 0 270 0 0,32 5-545 0 0,53 6 87 0 0,-113-10-28 0 0,0-1 1 0 0,1-1-1 0 0,-1-1 0 0 0,5-3-59 0 0,-10 6-76 0 0,-20 0-50 0 0,2 0 137 0 0,0 0-757 0 0,-2 0-2646 0 0,-1 0 1450 0 0</inkml:trace>
  <inkml:trace contextRef="#ctx0" brushRef="#br0" timeOffset="31">6178-10915 2760 0 0,'0'0'447'0'0,"0"0"833"0"0,0 0 362 0 0,0 0 77 0 0,0 0-150 0 0,0 0-666 0 0,0 0-294 0 0,0 0-58 0 0,0 0-42 0 0,0 0-145 0 0,16-8 1404 0 0,-13 8-1656 0 0,-2-1-23 0 0,3-1-19 0 0,-3 2-6 0 0,0 0-11 0 0,4-1-42 0 0,1 0-27 0 0,-5 0-60 0 0,-1 1-8 0 0,0 0-30 0 0,0 0-12 0 0,0 0-2 0 0,0 0-4 0 0,6 0-903 0 0,-1-3 1038 0 0,-4 3 93 0 0,-1 0 2 0 0,0 0-6 0 0,0 0 11 0 0,0 0 8 0 0,0 0 1 0 0,1 0 192 0 0,9-7 2036 0 0,-10 6-2255 0 0,1-3 400 0 0,0 7 793 0 0,0 9-579 0 0,-30 69-75 0 0,28-76-613 0 0,0 1 14 0 0,5 5 3 0 0,-2-3-28 0 0,3-2 0 0 0,-2-4 8 0 0,-1-1 0 0 0,1 1 0 0 0,0-1 0 0 0,0 0 0 0 0,0 0 0 0 0,0 0 0 0 0,0 0 0 0 0,0 0 0 0 0,0-1 0 0 0,0 1 0 0 0,0-1 1 0 0,0 0-1 0 0,0 0 0 0 0,1 0 0 0 0,1 0-8 0 0,8-2 116 0 0,1 0 1 0 0,0-1 0 0 0,-1-1-117 0 0,2 1 164 0 0,19-4-123 0 0,-23 6-431 0 0,0-1 0 0 0,1-1 0 0 0,-1 0 0 0 0,7-3 390 0 0,-17 5-298 0 0,1 1-1 0 0,-1-1 0 0 0,0 0 1 0 0,0 1-1 0 0,0-1 0 0 0,1 0 1 0 0,-1 0-1 0 0,0 0 1 0 0,0 0-1 0 0,0 0 0 0 0,-1 0 1 0 0,1 0-1 0 0,0 0 0 0 0,0 0 1 0 0,-1 0-1 0 0,1-1 0 0 0,0 1 1 0 0,-1 0-1 0 0,1 0 0 0 0,-1-1 1 0 0,1 1-1 0 0,-1 0 0 0 0,0-1 299 0 0,0 0-1694 0 0</inkml:trace>
  <inkml:trace contextRef="#ctx0" brushRef="#br0" timeOffset="32">6390-10929 3224 0 0,'0'0'539'0'0,"0"0"1054"0"0,0 0 468 0 0,0 0 92 0 0,0 0-182 0 0,0 0-850 0 0,0 0-374 0 0,0 0-71 0 0,-3 14 1464 0 0,2 54 1557 0 0,-7 32-2486 0 0,6-54-1084 0 0,-1 7-57 0 0,1-47-54 0 0,2 0-1 0 0,-1 0 1 0 0,0 1-1 0 0,1-1 1 0 0,1 0 0 0 0,-1 0-1 0 0,2 6-15 0 0,4 1-3137 0 0,-6-13 1522 0 0</inkml:trace>
  <inkml:trace contextRef="#ctx0" brushRef="#br0" timeOffset="33">7151-11161 2304 0 0,'0'0'312'0'0,"0"0"471"0"0,0 0 206 0 0,0 0 40 0 0,0 0-17 0 0,0 0-111 0 0,-16 7 6102 0 0,14-4-6982 0 0,1 0 24 0 0,1-3-45 0 0,0 0 0 0 0,0 0 0 0 0,0 1 0 0 0,0-1 0 0 0,0 0 0 0 0,0 0-1 0 0,-1 0 1 0 0,1 1 0 0 0,0-1 0 0 0,0 0 0 0 0,0 0 0 0 0,0 1 0 0 0,-1-1 0 0 0,1 0 0 0 0,0 0 0 0 0,0 0 0 0 0,0 0-1 0 0,-1 0 1 0 0,1 1 0 0 0,0-1 0 0 0,0 0 0 0 0,-1 0 0 0 0,1 0 0 0 0,0 0 0 0 0,0 0 0 0 0,-1 0 0 0 0,1 0-1 0 0,0 0 1 0 0,0 0 0 0 0,-1 0 0 0 0,1 0 0 0 0,0 0 0 0 0,0 0 0 0 0,-1 0 0 0 0,1 0 0 0 0,0 0 0 0 0,-1 0 0 0 0,-16 16-772 0 0,-3-2 149 0 0,17-12 594 0 0,2-1-19 0 0,-4 1 25 0 0,4-2-2 0 0,1 0 99 0 0,0 0 22 0 0,0 0-6 0 0,0 0 15 0 0,0 0 75 0 0,0 0 39 0 0,0 0 5 0 0,0 1-163 0 0,1 0 0 0 0,-1 0 0 0 0,1-1 0 0 0,-1 1 0 0 0,1 0 0 0 0,-1 0 0 0 0,1-1 0 0 0,0 1 0 0 0,-1 0 0 0 0,1-1 0 0 0,0 1 0 0 0,-1-1 0 0 0,1 1 0 0 0,0-1 0 0 0,0 1 0 0 0,0-1 0 0 0,0 1 0 0 0,-1-1-61 0 0,17 7 638 0 0,-2-3-277 0 0,0-1 1 0 0,0-1-1 0 0,0 0 1 0 0,0-1-1 0 0,14-1-361 0 0,-5-1 217 0 0,1-1 0 0 0,1-2-217 0 0,1 1 182 0 0,1 0 0 0 0,4 2-182 0 0,7-2-135 0 0,-24 0-1770 0 0,-14 3 52 0 0</inkml:trace>
  <inkml:trace contextRef="#ctx0" brushRef="#br0" timeOffset="34">7755-11485 10392 0 0,'0'0'473'0'0,"0"0"-5"0"0,0 0-241 0 0,0 0 91 0 0,0 0 70 0 0,0 0 18 0 0,-9 11 520 0 0,-6 15-171 0 0,1-1-1 0 0,2 1 0 0 0,0 1 0 0 0,-2 10-754 0 0,1 0 888 0 0,-2 14-888 0 0,13-41 706 0 0,5-21-532 0 0,5-21-128 0 0,1-12 58 0 0,-6 33-79 0 0,-1-1-1 0 0,0 0 1 0 0,0-1-1 0 0,-1-4-24 0 0,0 6-8 0 0,0-1-1 0 0,1 1 1 0 0,0-1-1 0 0,0 1 1 0 0,2 0-1 0 0,-1 0 0 0 0,3-3 9 0 0,-4 8-22 0 0,-1 5 3 0 0,3-3-68 0 0,10 7 75 0 0,-11-1-2 0 0,0 0 0 0 0,0 0 0 0 0,1 0 0 0 0,-1 1 0 0 0,0-1 0 0 0,-1 1 0 0 0,1-1 0 0 0,0 1 0 0 0,-1 0 0 0 0,0 0 0 0 0,1 0 0 0 0,0 2 14 0 0,12 14-40 0 0,-9-13 26 0 0,-1 0-1 0 0,-1 1 1 0 0,4 5 14 0 0,10 12-21 0 0,21 29 32 0 0,-39-53-9 0 0,1 1-1 0 0,-1-1 1 0 0,0 0-1 0 0,0 0 1 0 0,1 1-1 0 0,-1-1 1 0 0,0 0 0 0 0,0 1-1 0 0,0-1 1 0 0,1 0-1 0 0,-1 1 1 0 0,0-1-1 0 0,0 0 1 0 0,0 1-1 0 0,0-1 1 0 0,0 0 0 0 0,0 1-1 0 0,0-1 1 0 0,0 1-1 0 0,0-1 1 0 0,0 0-1 0 0,0 1-1 0 0,0 0 2 0 0,1 1-1 0 0,-1-1 1 0 0,0 0-1 0 0,0 1 1 0 0,1-1-1 0 0,-1 0 1 0 0,1 1-1 0 0,-1-1 1 0 0,1 0-1 0 0,-1 1 1 0 0,1-1-1 0 0,0 0 0 0 0,0 1-1 0 0,3 4 11 0 0,-2-3 42 0 0,0 2 11 0 0,-2-4-57 0 0,0-1 0 0 0,0 0-1 0 0,0 1 1 0 0,0-1 0 0 0,0 0-1 0 0,0 1 1 0 0,0-1-1 0 0,0 0 1 0 0,0 1 0 0 0,0-1-1 0 0,0 0 1 0 0,0 1-1 0 0,0-1 1 0 0,0 0 0 0 0,0 1-1 0 0,0-1 1 0 0,-1 0 0 0 0,1 0-1 0 0,0 1 1 0 0,0-1-1 0 0,0 0 1 0 0,-1 1 0 0 0,1-1-1 0 0,0 0 1 0 0,0 0-1 0 0,0 0 1 0 0,-1 1 0 0 0,1-1-1 0 0,0 0 1 0 0,-1 0 0 0 0,1 0-1 0 0,0 1 1 0 0,-1-1-1 0 0,1 0 1 0 0,0 0 0 0 0,-1 0-1 0 0,1 0-6 0 0,-12 3 123 0 0,10-2-95 0 0,-11 1 43 0 0,0-1 0 0 0,0 0 0 0 0,0-1 0 0 0,0 0 0 0 0,-1-1 0 0 0,-3-1-71 0 0,-11-2 12 0 0,0 1 1 0 0,0 1-1 0 0,-1 1-12 0 0,28 1-41 0 0,0 0 1 0 0,0 0-1 0 0,0 0 1 0 0,1 0-1 0 0,-1 0 1 0 0,0-1-1 0 0,0 1 0 0 0,1 0 1 0 0,-1 0-1 0 0,0-1 1 0 0,0 1-1 0 0,1 0 0 0 0,-1-1 1 0 0,0 1-1 0 0,1-1 1 0 0,-1 1-1 0 0,0-1 0 0 0,1 1 1 0 0,-1-1-1 0 0,1 1 41 0 0,-4-11-5997 0 0,4 5 652 0 0</inkml:trace>
  <inkml:trace contextRef="#ctx0" brushRef="#br0" timeOffset="35">8141-11575 2760 0 0,'0'0'413'0'0,"0"0"695"0"0,0 0 304 0 0,0 0 57 0 0,0 0-178 0 0,0 0-814 0 0,2 1-349 0 0,0 2-192 0 0,-1-3 59 0 0,-1 0 0 0 0,0 0 0 0 0,1 0 0 0 0,-1 0-1 0 0,0 0 1 0 0,0 0 0 0 0,1 1 0 0 0,-1-1 0 0 0,0 0 0 0 0,0 0 0 0 0,1 0-1 0 0,-1 1 1 0 0,0-1 0 0 0,0 0 0 0 0,0 0 0 0 0,0 0 0 0 0,1 1 0 0 0,-1-1 0 0 0,0 0-1 0 0,0 1 1 0 0,0-1 0 0 0,0 0 0 0 0,0 0 0 0 0,0 1 0 0 0,0-1 0 0 0,1 0-1 0 0,-1 1 1 0 0,0-1 5 0 0,-1 2-952 0 0,1 5-1914 0 0</inkml:trace>
  <inkml:trace contextRef="#ctx0" brushRef="#br0" timeOffset="36">8181-11507 6648 0 0,'0'0'300'0'0,"0"0"0"0"0,0 0-27 0 0,0 0 598 0 0,0 0 286 0 0,-3 6 1176 0 0,-7 10-842 0 0,5-7-916 0 0,0-2-1 0 0,-1 1 1 0 0,1-1 0 0 0,-4 3-575 0 0,4-4 269 0 0,0 0 0 0 0,1 0 0 0 0,-1 1 1 0 0,0 1-270 0 0,-13 19 626 0 0,1-7-106 0 0,-1-1 0 0 0,-18 15-520 0 0,32-30 36 0 0,-1-1-1 0 0,1 0 0 0 0,0-1 0 0 0,-1 1 1 0 0,1-1-1 0 0,-1 0 0 0 0,0 0 0 0 0,-3 1-35 0 0,6-2 11 0 0,0-1 0 0 0,1 1 0 0 0,-1-1-1 0 0,1 0 1 0 0,-1 1 0 0 0,0-1 0 0 0,1 0 0 0 0,-1 0-1 0 0,1 0 1 0 0,-1 0 0 0 0,0 0 0 0 0,1-1 0 0 0,-1 1-1 0 0,1 0 1 0 0,-1-1 0 0 0,0 1 0 0 0,1-1-1 0 0,0 0 1 0 0,-1 1 0 0 0,1-1 0 0 0,-1 0 0 0 0,1 0-1 0 0,0 0 1 0 0,-1 0 0 0 0,1 0 0 0 0,0 0 0 0 0,0 0-1 0 0,0-1 1 0 0,0 1-11 0 0,0-1-12 0 0,0 1 1 0 0,0-1-1 0 0,0 0 0 0 0,1 0 0 0 0,-1 0 1 0 0,1 0-1 0 0,0 0 0 0 0,-1 0 1 0 0,1 0-1 0 0,0 0 0 0 0,0 0 0 0 0,0 1 1 0 0,0-1-1 0 0,1-1 12 0 0,5-28-394 0 0,-5 25 300 0 0,2-4-117 0 0,1 0 0 0 0,0 1-1 0 0,0-1 1 0 0,1 1 0 0 0,0 0 0 0 0,0 0-1 0 0,1 1 1 0 0,0-1 0 0 0,5-3 211 0 0,-10 11-13 0 0,1 0 0 0 0,-1 0 0 0 0,1 0 0 0 0,0 0 0 0 0,-1 0 0 0 0,1 0 0 0 0,0 0 0 0 0,0 1 0 0 0,0-1 0 0 0,0 1 0 0 0,0-1 0 0 0,-1 1 0 0 0,1 0 0 0 0,0 0 0 0 0,0 0-1 0 0,0 0 1 0 0,0 0 0 0 0,0 0 0 0 0,0 0 0 0 0,0 1 0 0 0,0-1 0 0 0,0 1 0 0 0,0-1 0 0 0,-1 1 0 0 0,1 0 0 0 0,0 0 0 0 0,0 0 0 0 0,-1 0 0 0 0,1 0 0 0 0,1 1 13 0 0,6 6 146 0 0,-1 0 0 0 0,0 0 1 0 0,-1 1-1 0 0,0 0 0 0 0,1 3-146 0 0,4 5 215 0 0,0 2 444 0 0,9 18-659 0 0,-10-7 288 0 0,-11-28-741 0 0,4 5 1242 0 0,1-1-6832 0 0,0-2 775 0 0</inkml:trace>
  <inkml:trace contextRef="#ctx0" brushRef="#br0" timeOffset="37">8366-11602 3680 0 0,'-3'0'142'0'0,"-1"1"64"0"0,-5 4 1431 0 0,8-5-1403 0 0,1 1 0 0 0,0 0 0 0 0,-1-1 1 0 0,1 1-1 0 0,0 0 0 0 0,-1-1 0 0 0,1 1 0 0 0,0 0 0 0 0,0 0 0 0 0,-1-1 0 0 0,1 1 0 0 0,0 0 0 0 0,0 0 1 0 0,0-1-1 0 0,0 1 0 0 0,0 0 0 0 0,0 0 0 0 0,0 0 0 0 0,0-1 0 0 0,1 1 0 0 0,-1 0 0 0 0,0 0 1 0 0,0-1-1 0 0,1 1 0 0 0,-1 0-234 0 0,1 10 642 0 0,-21 75 2388 0 0,10-51-2216 0 0,6-24-651 0 0,1-1 0 0 0,1 1 0 0 0,-2 7-163 0 0,-2 9 111 0 0,4-22-54 0 0,1-1 1 0 0,-1 1 0 0 0,1-1-1 0 0,0 1 1 0 0,1 0 0 0 0,-1-1-1 0 0,1 1-57 0 0,1 10 286 0 0,-1-14-274 0 0,0 0-1 0 0,0 0 1 0 0,0 0 0 0 0,0 0 0 0 0,1 0 0 0 0,-1 0 0 0 0,1-1-1 0 0,-1 1 1 0 0,0 0 0 0 0,1 0 0 0 0,-1 0 0 0 0,1-1 0 0 0,0 1-1 0 0,-1 0 1 0 0,1 0 0 0 0,0-1 0 0 0,-1 1 0 0 0,1-1-1 0 0,0 1 1 0 0,0-1 0 0 0,-1 1 0 0 0,1-1-12 0 0,2 1 16 0 0,-1 0 0 0 0,0 0 0 0 0,1 0 0 0 0,-1-1 0 0 0,0 1 0 0 0,1-1 0 0 0,-1 1 0 0 0,0-1 0 0 0,2 0-16 0 0,3 0 33 0 0,1-1 0 0 0,-1 1-1 0 0,1-2 1 0 0,-1 1 0 0 0,5-2-33 0 0,44-8 149 0 0,-41 9-98 0 0,-1-1 0 0 0,1 0-1 0 0,10-5-50 0 0,-11 4 19 0 0,1 1 0 0 0,-1 0 0 0 0,1 1 0 0 0,-1 0 0 0 0,1 1-19 0 0,42-6 76 0 0,-23 4-93 0 0,-13 2-5194 0 0,-11 0-422 0 0</inkml:trace>
  <inkml:trace contextRef="#ctx0" brushRef="#br0" timeOffset="38">7666-11014 4032 0 0,'0'0'183'0'0,"0"0"139"0"0,0 0 482 0 0,0 0 204 0 0,0 0 44 0 0,0 0-76 0 0,0 0-364 0 0,0 0-164 0 0,0 0-31 0 0,0 0-22 0 0,0 0-64 0 0,0 0-31 0 0,13-4 646 0 0,4-1-361 0 0,0 1-1 0 0,-1 1 0 0 0,1 1 1 0 0,0 0-1 0 0,16 1-584 0 0,-4 0 692 0 0,14-4-692 0 0,49-3 800 0 0,-76 7-670 0 0,38-2 803 0 0,2-4-933 0 0,52-7 888 0 0,-43 8-723 0 0,0 2 0 0 0,1 3 0 0 0,4 3-165 0 0,24-1 103 0 0,-93-1-323 0 0,9 0-260 0 0,-7 0-3227 0 0,-3 0 1901 0 0</inkml:trace>
  <inkml:trace contextRef="#ctx0" brushRef="#br0" timeOffset="39">7911-10907 2304 0 0,'32'-11'1896'0'0,"-28"9"-63"0"0,1 0 0 0 0,-1 0 1 0 0,1 1-1 0 0,0 0 0 0 0,0 0 1 0 0,2-1-1834 0 0,-6 2 542 0 0,-1 0-40 0 0,5 16 648 0 0,-8-5-831 0 0,-2 0 1 0 0,1 0-1 0 0,-2-1 0 0 0,-5 10-319 0 0,-48 68 560 0 0,55-82-533 0 0,1 1 0 0 0,0 0 1 0 0,0 0-1 0 0,0 0 0 0 0,0 2-27 0 0,2-7 8 0 0,1-1 1 0 0,0 1 0 0 0,-1 0 0 0 0,1-1-1 0 0,0 1 1 0 0,0 0 0 0 0,0-1 0 0 0,0 1 0 0 0,0 0-1 0 0,0-1 1 0 0,0 1 0 0 0,1 0 0 0 0,-1-1 0 0 0,1 1-1 0 0,-1 0 1 0 0,1-1 0 0 0,-1 1 0 0 0,1-1-1 0 0,0 1 1 0 0,0-1 0 0 0,0 1 0 0 0,0-1 0 0 0,0 0-1 0 0,0 1 1 0 0,1-1-9 0 0,0 1 19 0 0,0-1-1 0 0,0 1 1 0 0,1-1-1 0 0,-1 0 1 0 0,1 1 0 0 0,-1-1-1 0 0,1 0 1 0 0,-1-1-1 0 0,1 1 1 0 0,0 0 0 0 0,-1-1-1 0 0,1 0 1 0 0,1 1-19 0 0,39-3 258 0 0,-19 1-261 0 0,-10 0 34 0 0,0-1 1 0 0,0 0-1 0 0,0-1 0 0 0,0-1 0 0 0,-1 0 0 0 0,13-5-31 0 0,1-1 9 0 0,-9 3-105 0 0,-1 0 0 0 0,0-1 0 0 0,-1 0-1 0 0,0-1 1 0 0,9-8 96 0 0,-23 16-375 0 0,0-1-1 0 0,0 1 1 0 0,-1-1 0 0 0,1 1-1 0 0,-1-1 1 0 0,0 0-1 0 0,1 1 1 0 0,-1-1 0 0 0,0 0-1 0 0,0 0 1 0 0,0-1 375 0 0,2-5-2173 0 0</inkml:trace>
  <inkml:trace contextRef="#ctx0" brushRef="#br0" timeOffset="40">8764-11608 5440 0 0,'0'0'248'0'0,"0"0"-6"0"0,0 0-24 0 0,0 0 448 0 0,0 0 213 0 0,0 0 45 0 0,0 0-55 0 0,10 4 643 0 0,-3 10-284 0 0,1 1-1 0 0,0-1 0 0 0,2 0-1227 0 0,6 13 774 0 0,10 14 295 0 0,-12-20 441 0 0,15 17-1510 0 0,-21-28 116 0 0,-1-1 1 0 0,-1 1-1 0 0,0 0 1 0 0,0 1-1 0 0,1 5-116 0 0,21 58 712 0 0,-25-66-617 0 0,7 22 265 0 0,-1 0-1 0 0,-2 1 1 0 0,-1 0-1 0 0,2 28-359 0 0,-7-42 118 0 0,0 1 0 0 0,-1 0-1 0 0,-1 0 1 0 0,-1 0 0 0 0,-1 0-1 0 0,0-1 1 0 0,-1 1 0 0 0,-1-1-1 0 0,-3 6-117 0 0,0-3 42 0 0,0 1 0 0 0,-2-2-1 0 0,0 1 1 0 0,-7 8-42 0 0,1-7-241 0 0,-1 0 1 0 0,-1-1-1 0 0,-1-1 1 0 0,0-1-1 0 0,-14 9 241 0 0,14-14-5095 0 0,-2-2-1693 0 0</inkml:trace>
  <inkml:trace contextRef="#ctx0" brushRef="#br0" timeOffset="41">7282-11198 3224 0 0,'0'0'477'0'0,"0"0"797"0"0,0 0 349 0 0,0 0 69 0 0,0 0-113 0 0,0 0-546 0 0,1-14 6635 0 0,1 16-7598 0 0,0 0 0 0 0,0 0 0 0 0,-1-1 0 0 0,1 1 0 0 0,-1 0 0 0 0,1 1 0 0 0,-1-1 0 0 0,1 0 0 0 0,-1 0 0 0 0,0 1 0 0 0,0-1 0 0 0,0 0 0 0 0,0 1 0 0 0,-1 1-70 0 0,9 39 411 0 0,-7-30-311 0 0,0 13-45 0 0,0 0 0 0 0,-2 1-1 0 0,-2 18-54 0 0,0 17-2 0 0,1-41-742 0 0,-1 0 0 0 0,-1 0-1 0 0,-4 13 745 0 0,4-21-2302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1:37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33 332 6448 0 0,'0'0'141'0'0,"-20"-1"390"0"0,19-1-122 0 0,1 1 1 0 0,-1-1 0 0 0,1 0 0 0 0,-1 1-1 0 0,1-1 1 0 0,0 1 0 0 0,0-1-1 0 0,0 0 1 0 0,0 1 0 0 0,0-1 0 0 0,0 1-1 0 0,0-1 1 0 0,1 0 0 0 0,0 0-410 0 0,0-21 2472 0 0,-6-18-1464 0 0,3 30-661 0 0,0 1-1 0 0,1-1 0 0 0,1-1-346 0 0,-3-10 72 0 0,3 21 299 0 0,1-3 1218 0 0,4 30-901 0 0,-1 0 0 0 0,-1 1 0 0 0,-1 23-688 0 0,7 89 2032 0 0,-5-102-2016 0 0,-1-14-16 0 0,-1-16-269 0 0,5-23-5959 0 0,-7 4-250 0 0</inkml:trace>
  <inkml:trace contextRef="#ctx0" brushRef="#br0" timeOffset="373.158">28 74 11520 0 0,'-3'-6'1040'0'0,"6"-17"-667"0"0,2-3 4659 0 0,-5 26-4997 0 0,0-1 89 0 0,1 0 0 0 0,-1 0-1 0 0,0 0 1 0 0,0 0 0 0 0,0 0-1 0 0,-1 0 1 0 0,1 0 0 0 0,0 0-1 0 0,0 1 1 0 0,0-1 0 0 0,-1 0-1 0 0,1 0 1 0 0,0 0 0 0 0,-1 0-1 0 0,1 0 1 0 0,-1 0 0 0 0,1 1-1 0 0,-1-1 1 0 0,0 0-124 0 0,1 0 441 0 0,0 1-51 0 0,0 0-213 0 0,0 0-90 0 0,0 0-21 0 0,0 0-28 0 0,0 1-87 0 0,1 0 0 0 0,0 0 1 0 0,-1 0-1 0 0,1-1 0 0 0,0 1 0 0 0,0 0 1 0 0,0-1-1 0 0,0 1 0 0 0,0 0 0 0 0,0-1 1 0 0,0 1-1 0 0,0-1 0 0 0,0 1 49 0 0,2 0-317 0 0,8 9-1699 0 0,-3-1-3158 0 0,1-1-618 0 0</inkml:trace>
  <inkml:trace contextRef="#ctx0" brushRef="#br0" timeOffset="764.254">163 276 15664 0 0,'2'5'761'0'0,"-3"24"187"0"0,0-19-946 0 0,0 0 0 0 0,1 1 0 0 0,1-1 0 0 0,0 1 0 0 0,0 0-2 0 0,0 19 1432 0 0,-1-29-920 0 0,0-1-440 0 0,1 0 0 0 0,-1 1 0 0 0,0-1 0 0 0,0 1-1 0 0,1-1 1 0 0,-1 0 0 0 0,0 1 0 0 0,0-1 0 0 0,0 1 0 0 0,1-1-1 0 0,-1 0 1 0 0,0 1 0 0 0,0-1 0 0 0,0 1 0 0 0,0-1-1 0 0,0 1 1 0 0,0-1 0 0 0,0 0 0 0 0,0 1 0 0 0,0-1-1 0 0,0 1-71 0 0,1 5 629 0 0,3-11-622 0 0,18-74-2415 0 0,-5 40 776 0 0,4-5 1632 0 0,-19 41 0 0 0,0 1 0 0 0,0-1 0 0 0,0 1 0 0 0,0-1 0 0 0,0 1 0 0 0,1 0 0 0 0,0-1 0 0 0,9-7 0 0 0,-10 8 77 0 0,1 1 0 0 0,-1-1 0 0 0,1 1 0 0 0,0 0 0 0 0,0-1 0 0 0,0 2 0 0 0,0-1 0 0 0,0 0-1 0 0,0 0 1 0 0,0 1 0 0 0,0 0 0 0 0,0 0 0 0 0,0 0 0 0 0,0 0 0 0 0,0 0 0 0 0,0 0 0 0 0,0 1-1 0 0,2 0-76 0 0,-4-1 51 0 0,0 1 1 0 0,0 0-1 0 0,0-1 0 0 0,-1 1 0 0 0,1 0 0 0 0,0 0 0 0 0,-1-1 0 0 0,1 1 0 0 0,0 0 0 0 0,-1 0 0 0 0,1 0 0 0 0,0 0-51 0 0,3 6-5 0 0,0-3 108 0 0,-1 0-1 0 0,1 0 1 0 0,-1 1-1 0 0,0-1 0 0 0,-1 1 1 0 0,1 0-1 0 0,-1 0 1 0 0,0 0-1 0 0,0 0 0 0 0,0 0 1 0 0,-1 0-1 0 0,1 0 1 0 0,-2 0-1 0 0,1 1 0 0 0,0-1 1 0 0,-1 1-1 0 0,0-1 1 0 0,0 0-1 0 0,-1 1 0 0 0,0 2-102 0 0,1-6 0 0 0,0 1 0 0 0,0-1 0 0 0,0 1 0 0 0,0 0 0 0 0,1-1 0 0 0,-1 1 0 0 0,2 1 0 0 0,-2-2 0 0 0,1 0 0 0 0,-1 0 0 0 0,1 0 0 0 0,-1 0 0 0 0,0 1 0 0 0,0-1 0 0 0,0 0 0 0 0,0 0 0 0 0,0 0 0 0 0,-1 0 0 0 0,1 0 0 0 0,-1 2 0 0 0,-2 23-408 0 0,3-24 45 0 0,0 0 1 0 0,0 1-1 0 0,0-1 0 0 0,-1 0 0 0 0,1 0 0 0 0,-1 0 1 0 0,0 0-1 0 0,0 0 0 0 0,0 1 363 0 0,5 2-3984 0 0,-3-5 1938 0 0</inkml:trace>
  <inkml:trace contextRef="#ctx0" brushRef="#br0" timeOffset="1145.008">671 183 15664 0 0,'0'-3'180'0'0,"-1"0"0"0"0,0 0 0 0 0,0 0 1 0 0,-1 0-1 0 0,1 0 0 0 0,-1 0 1 0 0,1 0-1 0 0,-1 1 0 0 0,-1-3-180 0 0,2 5 73 0 0,0-1 0 0 0,0 0 0 0 0,0 0 0 0 0,0 1 0 0 0,0-1 0 0 0,0 1 0 0 0,0-1 0 0 0,0 1-1 0 0,0-1 1 0 0,0 1 0 0 0,0-1 0 0 0,0 1 0 0 0,0 0 0 0 0,0 0 0 0 0,-1 0 0 0 0,1 0 0 0 0,0-1-1 0 0,0 2 1 0 0,0-1 0 0 0,0 0 0 0 0,0 0 0 0 0,-1 0 0 0 0,1 0 0 0 0,0 1 0 0 0,0-1 0 0 0,0 0 0 0 0,0 1-1 0 0,0 0-72 0 0,-5 1 260 0 0,1 1 0 0 0,0 0 0 0 0,0 1-1 0 0,0-1 1 0 0,0 1 0 0 0,0 0 0 0 0,1 0 0 0 0,0 0-1 0 0,0 1 1 0 0,0 0 0 0 0,0 0 0 0 0,1 0-1 0 0,0 0 1 0 0,0 0 0 0 0,-1 4-260 0 0,-3 6 59 0 0,0 1 0 0 0,2-1 0 0 0,0 1 0 0 0,1 0 0 0 0,-1 5-59 0 0,3-12 0 0 0,1 1 0 0 0,0-1 0 0 0,0 1 0 0 0,1-1 0 0 0,0 1 0 0 0,1-1 0 0 0,0 1 0 0 0,2 8 0 0 0,-2-15 4 0 0,1 1 0 0 0,-1-1-1 0 0,0 0 1 0 0,1 1 0 0 0,0-1-1 0 0,0 0 1 0 0,0 0 0 0 0,0 0 0 0 0,0-1-1 0 0,0 1 1 0 0,1 0 0 0 0,0-1-1 0 0,-1 1 1 0 0,1-1 0 0 0,0 0-1 0 0,0 0 1 0 0,0 0 0 0 0,0-1 0 0 0,1 1-1 0 0,-1-1 1 0 0,0 1 0 0 0,1-1-1 0 0,-1 0 1 0 0,1 0 0 0 0,-1-1-1 0 0,1 1 1 0 0,-1-1 0 0 0,1 0 0 0 0,-1 0-1 0 0,1 0 1 0 0,0 0 0 0 0,-1 0-1 0 0,1-1-3 0 0,0 0-549 0 0,0 1 0 0 0,-1-1-1 0 0,1-1 1 0 0,-1 1-1 0 0,1 0 1 0 0,-1-1 0 0 0,0 1-1 0 0,0-1 1 0 0,0 0 0 0 0,0 0-1 0 0,0-1 1 0 0,0 1-1 0 0,1-1 551 0 0,5-7-2557 0 0</inkml:trace>
  <inkml:trace contextRef="#ctx0" brushRef="#br0" timeOffset="1662.481">783 202 15664 0 0,'0'0'356'0'0,"0"0"49"0"0,0 0 21 0 0,0 0-42 0 0,2 8-236 0 0,0-3-148 0 0,-1-3 0 0 0,-1-1 0 0 0,1 1 0 0 0,-1 0 0 0 0,0-1 0 0 0,0 1 0 0 0,1 0 0 0 0,-1 0 0 0 0,0-1 0 0 0,0 1 0 0 0,-1 1 0 0 0,2 1 176 0 0,0 0-1 0 0,0 0 0 0 0,0 0 0 0 0,0-1 0 0 0,0 1 0 0 0,1 0 1 0 0,0-1-1 0 0,0 1 0 0 0,1 2-175 0 0,9 16 1391 0 0,-10-17-1182 0 0,0 0 0 0 0,1 0 0 0 0,0 0-1 0 0,0 0 1 0 0,1-1 0 0 0,2 4-209 0 0,-3-5 237 0 0,0 1 1 0 0,0 0-1 0 0,-1-1 1 0 0,1 1-1 0 0,-1 1 0 0 0,0-1 1 0 0,0 0-1 0 0,1 5-237 0 0,-1-4 4 0 0,0 1-1 0 0,1-1 1 0 0,-1 0-1 0 0,1 1 1 0 0,4 3-4 0 0,-5-4 0 0 0,1-1 0 0 0,0 0-1 0 0,-1 1 1 0 0,0-1 0 0 0,0 1 0 0 0,0 0 0 0 0,-1 0-1 0 0,1 0 1 0 0,-1 1 0 0 0,6 31 0 0 0,-4 22 0 0 0,-3-77 45 0 0,1-1-1 0 0,0 1 0 0 0,2-1 0 0 0,0 1 1 0 0,4-10-45 0 0,6-20-166 0 0,-8 36 166 0 0,-2 4 0 0 0,1-1 0 0 0,-1 1 0 0 0,2 1 0 0 0,-1-1 0 0 0,2-1 0 0 0,-3 5 0 0 0,1 0 0 0 0,0 0 0 0 0,0 0 0 0 0,0 0 0 0 0,0 1 0 0 0,0-1 0 0 0,3 0 0 0 0,-5 3 0 0 0,0-1 0 0 0,0 1 0 0 0,0 0 0 0 0,0 0 0 0 0,0 1 0 0 0,1-1 0 0 0,-1 0 0 0 0,0 1 0 0 0,0-1 0 0 0,1 1 0 0 0,-1 0 0 0 0,0 0 0 0 0,1 0 0 0 0,-1 0 0 0 0,0 0 0 0 0,1 0 0 0 0,-1 1 0 0 0,1-1 0 0 0,13 4-31 0 0,-11-2-38 0 0,1-1 1 0 0,-1 1-1 0 0,1 0 1 0 0,-1 0-1 0 0,0 0 1 0 0,3 2 68 0 0,-6-3-34 0 0,1 1 1 0 0,0-1 0 0 0,0 0 0 0 0,0 0-1 0 0,1 0 1 0 0,-1-1 0 0 0,0 1 0 0 0,0-1-1 0 0,0 0 1 0 0,0 1 0 0 0,1-1 0 0 0,-1-1-1 0 0,0 1 1 0 0,0 0 0 0 0,0-1 0 0 0,0 0 0 0 0,0 0-1 0 0,1 0 1 0 0,-1 0 0 0 0,-1 0 0 0 0,1 0-1 0 0,0-1 1 0 0,0 1 0 0 0,0-1 0 0 0,-1 0-1 0 0,1 0 1 0 0,-1 0 0 0 0,1 0 0 0 0,-1-1-1 0 0,2-1 34 0 0,-4 2-26 0 0,1 1-1 0 0,0-1 1 0 0,-1 0 0 0 0,1 1-1 0 0,0-1 1 0 0,-1 0-1 0 0,0 0 1 0 0,0 1-1 0 0,1-1 1 0 0,-1 0-1 0 0,0 0 1 0 0,0 0-1 0 0,-1 0 1 0 0,1 1 0 0 0,0-1-1 0 0,-1 0 1 0 0,1 0-1 0 0,-1 1 1 0 0,1-1-1 0 0,-1 0 1 0 0,0 1-1 0 0,1-1 1 0 0,-1 0-1 0 0,0 1 1 0 0,-1-2 26 0 0,0 0 4 0 0,0 0 0 0 0,0 0 0 0 0,0 1 0 0 0,0-1 1 0 0,-1 0-1 0 0,1 1 0 0 0,-1-1 0 0 0,1 1 0 0 0,-1 0 0 0 0,0 0 0 0 0,0 0 0 0 0,0 0 0 0 0,-2-1-4 0 0,2 3 44 0 0,1 0 0 0 0,-1 0 0 0 0,1 0 0 0 0,-1 0-1 0 0,1 0 1 0 0,-1 1 0 0 0,1-1 0 0 0,-1 1 0 0 0,1 0-1 0 0,-1-1 1 0 0,1 1 0 0 0,0 0 0 0 0,-1 0 0 0 0,1 1-1 0 0,0-1 1 0 0,0 0 0 0 0,0 1 0 0 0,0-1 0 0 0,0 1-1 0 0,0 0-43 0 0,-4 5 111 0 0,0 1-1 0 0,1-1 0 0 0,0 1 1 0 0,1 0-1 0 0,-1 0 0 0 0,1 1 1 0 0,1-1-1 0 0,0 1 0 0 0,0 0 1 0 0,1 0-1 0 0,-1 6-110 0 0,-1 10-32 0 0,1 1-1 0 0,1 1 0 0 0,1 13 33 0 0,2-34 11 0 0,-1 1 0 0 0,1 0 0 0 0,0 0 0 0 0,0-1 0 0 0,1 1 0 0 0,0-1 0 0 0,0 1 0 0 0,0-1-1 0 0,1 0 1 0 0,0 0 0 0 0,3 5-11 0 0,-5-9-50 0 0,1 0 0 0 0,-1 1 0 0 0,1-1 0 0 0,0 0 0 0 0,0 0 0 0 0,-1 0-1 0 0,2 0 1 0 0,-1-1 0 0 0,0 1 0 0 0,0-1 0 0 0,0 1 0 0 0,1-1 0 0 0,-1 0-1 0 0,1 0 1 0 0,-1 0 0 0 0,1 0 0 0 0,-1 0 0 0 0,1 0 0 0 0,0-1 0 0 0,-1 1 0 0 0,1-1-1 0 0,0 0 1 0 0,-1 0 0 0 0,1 0 0 0 0,0 0 0 0 0,-1 0 0 0 0,1-1 0 0 0,0 1-1 0 0,-1-1 1 0 0,1 1 50 0 0,5-2-878 0 0,-1 0 0 0 0,0-1 0 0 0,0 0 0 0 0,0 0 0 0 0,-1 0 0 0 0,1-1 1 0 0,-1 0-1 0 0,1 0 878 0 0,11-9-5800 0 0</inkml:trace>
  <inkml:trace contextRef="#ctx0" brushRef="#br0" timeOffset="2030.092">1469 270 17503 0 0,'0'-1'87'0'0,"-1"1"0"0"0,0-1 0 0 0,0 0-1 0 0,1 1 1 0 0,-1-1 0 0 0,0 0-1 0 0,0 1 1 0 0,0-1 0 0 0,0 1-1 0 0,0 0 1 0 0,0-1 0 0 0,0 1-1 0 0,0 0 1 0 0,0-1 0 0 0,0 1-1 0 0,0 0 1 0 0,0 0 0 0 0,0 0 0 0 0,0 0-1 0 0,0 0 1 0 0,-1 0-87 0 0,0 1 26 0 0,-1-1-1 0 0,0 1 1 0 0,0 0 0 0 0,0 0 0 0 0,1 0 0 0 0,-1 0-1 0 0,1 0 1 0 0,-2 1-26 0 0,-3 3 165 0 0,0-1 0 0 0,0 1 0 0 0,1 1-1 0 0,0-1 1 0 0,-4 5-165 0 0,-4 8 410 0 0,1 1-1 0 0,0 0 1 0 0,2 1-1 0 0,0 0 1 0 0,0 2-410 0 0,10-18 152 0 0,-1 0 0 0 0,0 1 1 0 0,1-1-1 0 0,0 1 0 0 0,0 0 0 0 0,0-1 0 0 0,0 3-152 0 0,1-5 3 0 0,0 0 1 0 0,0 0-1 0 0,0 0 0 0 0,0 1 0 0 0,0-1 0 0 0,0 0 0 0 0,1 0 0 0 0,-1 0 0 0 0,1 0 0 0 0,-1 0 0 0 0,1 0 0 0 0,0 0 0 0 0,0 0 0 0 0,0 0 0 0 0,0 0 0 0 0,0 0 0 0 0,0 0-3 0 0,0-1 0 0 0,-1-1 0 0 0,1 1 0 0 0,0 0 0 0 0,-1 0 0 0 0,1-1 0 0 0,0 1 0 0 0,0 0 0 0 0,-1-1 0 0 0,1 1 0 0 0,0-1 0 0 0,0 1 0 0 0,0-1 0 0 0,0 1 0 0 0,0-1 0 0 0,-1 1 0 0 0,1-1 0 0 0,0 0 0 0 0,0 0 0 0 0,0 1 0 0 0,0-1 0 0 0,0 0 0 0 0,0 0 0 0 0,0 0 0 0 0,1 0 0 0 0,1 0 0 0 0,6-1 0 0 0,-5 0-84 0 0,0-1-1 0 0,0 0 1 0 0,0 0-1 0 0,-1-1 0 0 0,1 1 1 0 0,-1-1-1 0 0,0 0 1 0 0,1 0-1 0 0,-1 0 1 0 0,0 0-1 0 0,-1-1 1 0 0,1 1-1 0 0,-1-1 0 0 0,2-2 85 0 0,16-20-1224 0 0,-15 20 908 0 0,0-1-1 0 0,0 1 0 0 0,-1-1 0 0 0,0 0 0 0 0,1-4 317 0 0,8-13-48 0 0,-13 24 57 0 0,0 0-1 0 0,1 0 0 0 0,-1 0 0 0 0,0 0 0 0 0,0 0 1 0 0,0 0-1 0 0,0 0 0 0 0,1 0 0 0 0,-1 0 1 0 0,0 0-1 0 0,0 0 0 0 0,0 0 0 0 0,0 0 0 0 0,1 0 1 0 0,-1 0-1 0 0,0 0 0 0 0,0 0 0 0 0,0 0 0 0 0,0 0 1 0 0,1 1-1 0 0,-1-1 0 0 0,0 0 0 0 0,0 0 1 0 0,0 0-1 0 0,0 0 0 0 0,0 0 0 0 0,0 0 0 0 0,1 0 1 0 0,-1 1-1 0 0,0-1 0 0 0,0 0 0 0 0,0 0 0 0 0,0 0 1 0 0,0 0-1 0 0,0 0 0 0 0,0 1 0 0 0,0-1 0 0 0,0 0 1 0 0,0 0-1 0 0,0 0 0 0 0,0 0 0 0 0,0 1 1 0 0,0-1-1 0 0,0 0 0 0 0,0 0 0 0 0,0 0 0 0 0,0 1-8 0 0,4 8 490 0 0,4 28 1480 0 0,-6-25-1572 0 0,0-1 0 0 0,1 0 0 0 0,0 0-398 0 0,0-4 0 0 0,-2-3 0 0 0,0 0 0 0 0,1 0 0 0 0,-1 0 0 0 0,1 0 0 0 0,0 0 0 0 0,0-1 0 0 0,0 1 0 0 0,0-1 0 0 0,0 1 0 0 0,1-1 0 0 0,0 0 0 0 0,2 2 0 0 0,-5-4-1 0 0,1-1 0 0 0,-1 1 0 0 0,1-1 0 0 0,-1 0-1 0 0,1 1 1 0 0,-1-1 0 0 0,1 0 0 0 0,-1 0 0 0 0,1 1 0 0 0,-1-1-1 0 0,1 0 1 0 0,-1 0 0 0 0,1 0 0 0 0,-1 0 0 0 0,1 0 0 0 0,-1 1-1 0 0,1-1 1 0 0,-1 0 0 0 0,1 0 0 0 0,0 0 0 0 0,-1 0 0 0 0,1-1-1 0 0,-1 1 1 0 0,1 0 0 0 0,-1 0 0 0 0,1 0 1 0 0,1-1-34 0 0,0 1-128 0 0,0 0-1 0 0,1-1 0 0 0,-1 1 1 0 0,1-1-1 0 0,-1 1 0 0 0,0-1 1 0 0,0 0-1 0 0,0 0 0 0 0,1 0 1 0 0,-1 0-1 0 0,0 0 0 0 0,0-1 1 0 0,0 1-1 0 0,0 0 0 0 0,0-1 163 0 0,3-3-1288 0 0,0-1 0 0 0,0 1 0 0 0,0-1-1 0 0,1-2 1289 0 0,3-6-2046 0 0</inkml:trace>
  <inkml:trace contextRef="#ctx0" brushRef="#br0" timeOffset="2390.175">1675 183 17503 0 0,'0'0'399'0'0,"-10"6"961"0"0,8-5-1350 0 0,-1 0 0 0 0,1 0-1 0 0,-1 0 1 0 0,0 0 0 0 0,1 1 0 0 0,0-1-1 0 0,-1 1 1 0 0,1 0 0 0 0,0 0 0 0 0,0 0-1 0 0,0 0 1 0 0,0 0 0 0 0,0 0 0 0 0,0 0-1 0 0,1 1 1 0 0,-1-1 0 0 0,1 1 0 0 0,-1 2-10 0 0,-1 0-2 0 0,1 0 0 0 0,0 0 1 0 0,0 0-1 0 0,0 0 1 0 0,1 0-1 0 0,0 1 1 0 0,0-1-1 0 0,0 1 0 0 0,1 1 2 0 0,0-2 76 0 0,-1 0 0 0 0,2 0 0 0 0,-1 0 0 0 0,0 0-1 0 0,1 0 1 0 0,0 0 0 0 0,0 0 0 0 0,1-1-1 0 0,-1 1 1 0 0,1 0 0 0 0,0-1 0 0 0,0 1 0 0 0,1-1-1 0 0,-1 1 1 0 0,1-1 0 0 0,0 0 0 0 0,0 0 0 0 0,1-1-1 0 0,-1 1-75 0 0,72 53 608 0 0,-75-57-600 0 0,1 1 0 0 0,-1-1-1 0 0,1 1 1 0 0,-1-1 0 0 0,1 1-1 0 0,-1 0 1 0 0,1-1 0 0 0,-1 1-1 0 0,1-1 1 0 0,-1 1 0 0 0,0 0-1 0 0,1 0 1 0 0,-1-1 0 0 0,0 1-1 0 0,0 0 1 0 0,0-1 0 0 0,1 1-1 0 0,-1 0 1 0 0,0 0 0 0 0,0-1-1 0 0,0 1 1 0 0,0 0 0 0 0,0 0-1 0 0,0 0 1 0 0,-1-1 0 0 0,1 1-1 0 0,0 0 1 0 0,0-1 0 0 0,-1 2-8 0 0,1 0 220 0 0,-1-1-140 0 0,1 0-1 0 0,-1 1 1 0 0,1-1 0 0 0,-1 0 0 0 0,0 0-1 0 0,0 1 1 0 0,1-1 0 0 0,-1 0-1 0 0,0 0 1 0 0,0 0 0 0 0,0 0-1 0 0,0 0 1 0 0,-1 0 0 0 0,1 0 0 0 0,0-1-1 0 0,0 1 1 0 0,0 0 0 0 0,-1 0-80 0 0,-29 13 183 0 0,16-7-196 0 0,7-3-31 0 0,-1 0-1 0 0,0 0 1 0 0,0-1-1 0 0,0 0 0 0 0,-1-1 1 0 0,1 0-1 0 0,0 0 1 0 0,-1-1-1 0 0,-1 0 45 0 0,10-1-475 0 0,1 0-33 0 0,0 0-208 0 0,0 0-857 0 0,0-1 961 0 0,0 0 0 0 0,0 0 0 0 0,0 0 0 0 0,0 0 0 0 0,0 0 0 0 0,0 1 0 0 0,0-1 0 0 0,1 0 0 0 0,-1 0 0 0 0,0 0 0 0 0,1 0 0 0 0,-1 0 0 0 0,1 0 0 0 0,-1 0 612 0 0,9-10-4910 0 0</inkml:trace>
  <inkml:trace contextRef="#ctx0" brushRef="#br0" timeOffset="2778.614">1901 360 11976 0 0,'0'0'546'0'0,"2"0"-10"0"0,18 3-322 0 0,15 7 2705 0 0,-16-4-1363 0 0,-18-6-1012 0 0,-1 0-28 0 0,0 0-72 0 0,2 0-289 0 0,7 3-140 0 0,10-1 918 0 0,-16-2-922 0 0,-1-1 0 0 0,1 0 0 0 0,0 0 0 0 0,0 0 0 0 0,0 0 0 0 0,-1 0 0 0 0,1 0 0 0 0,0-1 0 0 0,-1 1 0 0 0,1-1 0 0 0,-1 0 0 0 0,0 0 0 0 0,0 0 0 0 0,1 0 0 0 0,-1 0 0 0 0,0 0 0 0 0,-1-1 0 0 0,1 1-1 0 0,0 0 1 0 0,-1-1 0 0 0,1 0 0 0 0,-1 0-11 0 0,1-4-186 0 0,1 0 0 0 0,-2-1 0 0 0,1 1 0 0 0,-1-1 0 0 0,0 1 0 0 0,-1-3 186 0 0,1-7 0 0 0,-1-11 0 0 0,-1 22 0 0 0,-5-19 0 0 0,6 24 0 0 0,-1 1 0 0 0,1-1 0 0 0,-1 0 0 0 0,1 0 0 0 0,0 1 0 0 0,-1-1 0 0 0,0 0 0 0 0,1 1 0 0 0,-1-1 0 0 0,1 1 0 0 0,-1-1 0 0 0,0 1 0 0 0,0-1 0 0 0,1 1 0 0 0,-1-1 0 0 0,0 1 0 0 0,0 0 0 0 0,1-1 0 0 0,-1 1 0 0 0,0 0 0 0 0,0 0 0 0 0,0-1 0 0 0,0 1 0 0 0,1 0 0 0 0,-1 0 0 0 0,0 0 0 0 0,0 0 0 0 0,-3 1 66 0 0,1-1-1 0 0,-1 1 0 0 0,0 0 1 0 0,1 0-1 0 0,-1 0 0 0 0,1 0 0 0 0,-1 1 1 0 0,1 0-1 0 0,0-1 0 0 0,0 1 0 0 0,0 0 1 0 0,0 1-1 0 0,0-1 0 0 0,0 1 1 0 0,0-1-1 0 0,1 1 0 0 0,-1 0 0 0 0,1 0 1 0 0,-2 2-66 0 0,-4 6 298 0 0,1 1 1 0 0,0 0-1 0 0,0 0 1 0 0,-3 11-299 0 0,7-14 215 0 0,0-1 0 0 0,0 0-1 0 0,1 1 1 0 0,0 0 0 0 0,1-1 0 0 0,0 1 0 0 0,0 0-1 0 0,1 0 1 0 0,0 0 0 0 0,1 0 0 0 0,0-1 0 0 0,1 8-215 0 0,-1-11 44 0 0,0 0 1 0 0,1-1 0 0 0,-1 1 0 0 0,1-1 0 0 0,0 1 0 0 0,0-1-1 0 0,1 0 1 0 0,-1 0 0 0 0,1 0 0 0 0,0 0 0 0 0,0 0-1 0 0,0 0 1 0 0,0-1 0 0 0,1 0 0 0 0,-1 0 0 0 0,1 0 0 0 0,0 0-1 0 0,0 0 1 0 0,0-1 0 0 0,1 1 0 0 0,-1-1 0 0 0,0 0-1 0 0,1-1 1 0 0,2 2-45 0 0,7 0 7 0 0,0-1 0 0 0,0 0 0 0 0,0-1 0 0 0,1-1 0 0 0,-1 0 0 0 0,0 0 0 0 0,0-2 0 0 0,0 0 0 0 0,13-3-7 0 0,-15 2-913 0 0,0-1 0 0 0,0 0 1 0 0,-1 0-1 0 0,3-3 913 0 0,-8 3-2022 0 0,-3 1-24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1:41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217 319 15664 0 0,'-12'-8'1187'0'0,"4"2"-776"0"0,5 4-400 0 0,0 0 0 0 0,1 1 0 0 0,-1-1 0 0 0,0 1 0 0 0,0-1 0 0 0,0 1 0 0 0,0 0 0 0 0,0 0 0 0 0,0 0 0 0 0,0 1 0 0 0,0-1-11 0 0,0 1 87 0 0,0 0-1 0 0,1 0 1 0 0,-1 1-1 0 0,0-1 1 0 0,1 0-1 0 0,-1 1 0 0 0,1 0 1 0 0,-1 0-1 0 0,1 0 1 0 0,-1 0-1 0 0,1 0 1 0 0,-1 0-1 0 0,1 0 0 0 0,0 1 1 0 0,0-1-1 0 0,0 1 1 0 0,0 0-1 0 0,-2 1-86 0 0,-3 5 139 0 0,-1-1 0 0 0,1 2 0 0 0,0-1 0 0 0,0 1-139 0 0,-3 7 364 0 0,0 1-1 0 0,1 0 0 0 0,1 0 1 0 0,0 1-1 0 0,1 0 0 0 0,1 0 1 0 0,1 1-1 0 0,-2 16-363 0 0,4-24 171 0 0,1 1-1 0 0,1-1 1 0 0,0 1 0 0 0,0 0-1 0 0,1-1 1 0 0,1 1 0 0 0,0 5-171 0 0,0-12 0 0 0,0-1-1 0 0,0 1 1 0 0,0-1 0 0 0,0 0-1 0 0,1 1 1 0 0,0-1 0 0 0,0 0 0 0 0,0 0-1 0 0,0 0 1 0 0,0 0 0 0 0,1 0-1 0 0,0 0 1 0 0,0-1 0 0 0,0 0 0 0 0,0 1-1 0 0,0-1 1 0 0,1 0 0 0 0,0 0 0 0 0,-1-1-1 0 0,4 2 1 0 0,-3-2 133 0 0,-1-1 1 0 0,1 0-1 0 0,0 0 0 0 0,0 0 0 0 0,-1 0 0 0 0,1 0 0 0 0,0-1 1 0 0,0 0-1 0 0,0 0 0 0 0,0 0 0 0 0,0 0 0 0 0,0-1 0 0 0,-1 1 1 0 0,5-2-134 0 0,7-2 57 0 0,0-1 0 0 0,14-6-57 0 0,-28 11-3 0 0,10-5-30 0 0,-1 1-1 0 0,0-1 0 0 0,0-1 0 0 0,-1 0 1 0 0,0 0-1 0 0,0-1 0 0 0,0 0 1 0 0,-1 0-1 0 0,0-1 0 0 0,0 0 1 0 0,-1-1-1 0 0,0 1 0 0 0,0-2 1 0 0,-1 1-1 0 0,-1-1 0 0 0,1 1 0 0 0,-1-2 1 0 0,-1 1-1 0 0,0 0 0 0 0,-1-1 1 0 0,0 0-1 0 0,0 0 0 0 0,-1 0 1 0 0,0 0-1 0 0,-1 0 0 0 0,-1-1 34 0 0,0-2-170 0 0,0 0-1 0 0,-1 0 0 0 0,-1 1 0 0 0,0-3 171 0 0,0 11-36 0 0,1 0 0 0 0,-1 0 0 0 0,1 1 0 0 0,-1-1 0 0 0,0 0 0 0 0,-1 1 0 0 0,1-1 0 0 0,-1 1 0 0 0,0 0-1 0 0,0 0 1 0 0,-1 0 0 0 0,-2-3 36 0 0,3 4 0 0 0,0 0 0 0 0,1 0 0 0 0,-1 1 0 0 0,0-1 0 0 0,0 1 0 0 0,-1 0 0 0 0,1 0 0 0 0,0 0 0 0 0,-1 1 0 0 0,1-1 0 0 0,-1 1 0 0 0,0 0 0 0 0,1 0 0 0 0,-1 0 0 0 0,0 0 0 0 0,0 1 0 0 0,0-1 0 0 0,1 1 0 0 0,-4 0 0 0 0,2 0 0 0 0,0 1 0 0 0,1-1 0 0 0,-1 1 0 0 0,0 0 0 0 0,0 1 0 0 0,0-1 0 0 0,1 1 0 0 0,-1 0 0 0 0,1 0 0 0 0,-1 0 0 0 0,1 1 0 0 0,-1 0 0 0 0,2-1 0 0 0,0 0 0 0 0,0 1 0 0 0,0-1 0 0 0,0 1 0 0 0,0 0 0 0 0,1-1 0 0 0,-1 1 0 0 0,1 1 0 0 0,0-1 0 0 0,0 0 0 0 0,0 0 0 0 0,0 1 0 0 0,1-1 0 0 0,-1 1 0 0 0,1-1 0 0 0,-1 2 0 0 0,-2 10 347 0 0,3-11-166 0 0,-1 0 0 0 0,1 1 0 0 0,0-1 0 0 0,1 0 0 0 0,-1 1 0 0 0,1-1 0 0 0,0 0 0 0 0,0 1 0 0 0,0 1-181 0 0,0 7 18 0 0,0-11-19 0 0,0 1 1 0 0,0-1 0 0 0,0 0 0 0 0,1 0 0 0 0,-1 1 0 0 0,0-1 0 0 0,1 0-1 0 0,0 0 1 0 0,-1 1 0 0 0,9 20 0 0 0,-8-18 0 0 0,0-1 0 0 0,1 1 0 0 0,0 0 0 0 0,0-1 0 0 0,0 1 0 0 0,0-1 0 0 0,0 0 0 0 0,1 0 0 0 0,0 0 0 0 0,0 0 0 0 0,0 0 0 0 0,1-1 0 0 0,3 4 0 0 0,-7-7 0 0 0,0 1 0 0 0,1-1 0 0 0,-1 0 0 0 0,1 0 0 0 0,-1 0 0 0 0,1 1 0 0 0,-1-1 0 0 0,1 0 0 0 0,-1 0 0 0 0,1 0 0 0 0,-1 0 0 0 0,1 0 0 0 0,-1 0 0 0 0,1 0 0 0 0,-1 0 0 0 0,1 0 0 0 0,-1 0 0 0 0,1 0 0 0 0,-1 0 0 0 0,1-1 0 0 0,-1 1 0 0 0,1 0 0 0 0,-1 0 0 0 0,0 0 0 0 0,1-1 0 0 0,-1 1 0 0 0,1 0 0 0 0,-1-1 0 0 0,0 1 0 0 0,1 0 0 0 0,12-15 0 0 0,-4 4 0 0 0,-3 8 0 0 0,0-1 0 0 0,0 1 0 0 0,1 0 0 0 0,5-2 0 0 0,-5 2 0 0 0,0 0 0 0 0,-1 0 0 0 0,1-1 0 0 0,4-3 0 0 0,-9 6-146 0 0,1-1 0 0 0,-1 1 0 0 0,1 0 0 0 0,-1-1 0 0 0,1 1 0 0 0,0 0 0 0 0,2 0 146 0 0,-3 0-347 0 0,1 1 0 0 0,0-1 0 0 0,0-1 0 0 0,0 1-1 0 0,0 0 1 0 0,-1-1 0 0 0,1 1 0 0 0,-1-1 0 0 0,1 0 0 0 0,0 0 347 0 0,23-26-2527 0 0,-2 0-28 0 0</inkml:trace>
  <inkml:trace contextRef="#ctx0" brushRef="#br0" timeOffset="375.006">707 1 19351 0 0,'0'0'439'0'0,"0"0"62"0"0,0 0 33 0 0,0 0-65 0 0,-11 6-220 0 0,-64 70 1727 0 0,23-22-1976 0 0,-33 24 0 0 0,51-50 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1:45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138 132 2304 0 0,'-13'4'224'0'0,"8"-2"1"0"0,0-1 0 0 0,1 2 0 0 0,-1-1 0 0 0,0 1-1 0 0,1-1 1 0 0,-1 1 0 0 0,1 0 0 0 0,-2 2-225 0 0,-11 7 85 0 0,0 2 582 0 0,14-12-393 0 0,0 1 0 0 0,1-1 1 0 0,-1 0-1 0 0,-1 0 0 0 0,1 0 0 0 0,-1 0-274 0 0,2-1 666 0 0,0 0-1 0 0,0 0 1 0 0,-1-1-1 0 0,1 1 0 0 0,0-1 1 0 0,0 0-1 0 0,0 0 1 0 0,-2 0-666 0 0,1-6 5662 0 0,2 3-3942 0 0,0 9-888 0 0,7 49-207 0 0,1 7-169 0 0,-8-55-419 0 0,2-1 0 0 0,-1 0 0 0 0,1 1 0 0 0,0-1 0 0 0,0 1 0 0 0,0-1 0 0 0,1 0 0 0 0,0 0-37 0 0,5 39 304 0 0,-7-45-289 0 0,0 0-1 0 0,-1 0 0 0 0,1 0 1 0 0,0 0-1 0 0,0 0 1 0 0,0 1-1 0 0,0-1 0 0 0,1 0 1 0 0,-1 0-1 0 0,0 0 1 0 0,0 0-1 0 0,0 1 0 0 0,0-1 1 0 0,0 0-1 0 0,0 0 1 0 0,0 0-1 0 0,0 0 0 0 0,0 0 1 0 0,0 0-1 0 0,0 1 0 0 0,0-1 1 0 0,0 0-1 0 0,1 0 1 0 0,-1 0-1 0 0,0 0 0 0 0,0 0 1 0 0,0 0-1 0 0,0 0 1 0 0,0 1-1 0 0,1-1 0 0 0,-1 0 1 0 0,0 0-1 0 0,0 0 1 0 0,0 0-1 0 0,0 0 0 0 0,0 0 1 0 0,1 0-1 0 0,-1 0 0 0 0,0 0 1 0 0,0 0-1 0 0,0 0 1 0 0,0 0-1 0 0,1 0 0 0 0,-1 0 1 0 0,0 0-1 0 0,0 0 1 0 0,0 0-1 0 0,0 0 0 0 0,0 0 1 0 0,1 0-1 0 0,-1 0-14 0 0,5-10 280 0 0,3-18-187 0 0,10-70-912 0 0,-6 34 139 0 0,-10 58 584 0 0,8-21-74 0 0,-9 26 157 0 0,-1 0 0 0 0,1 0 1 0 0,0-1-1 0 0,0 1 0 0 0,-1 0 0 0 0,1 0 0 0 0,0 0 0 0 0,0-1 1 0 0,0 1-1 0 0,0 0 0 0 0,0 0 0 0 0,1 1 0 0 0,-1-1 1 0 0,0 0-1 0 0,1 0 13 0 0,-2 1-100 0 0,3 0 104 0 0,-1 1 0 0 0,1-1 0 0 0,-1 1 1 0 0,0 0-1 0 0,0 0 0 0 0,1 0 0 0 0,-1 0 1 0 0,0 1-1 0 0,0-1 0 0 0,0 1 0 0 0,0-1 1 0 0,0 1-1 0 0,-1-1 0 0 0,1 1 0 0 0,0 0 1 0 0,-1 0-1 0 0,1 0 0 0 0,0 2-4 0 0,4 5 163 0 0,0 0 0 0 0,0 0 0 0 0,2 8-163 0 0,26 59 729 0 0,-32-71-689 0 0,-1-1 0 0 0,0 0-1 0 0,0 1 1 0 0,0-1-1 0 0,0 3-39 0 0,0-3 100 0 0,0 1 0 0 0,0-1-1 0 0,0 0 1 0 0,0 1-1 0 0,2 1-99 0 0,3-22 64 0 0,2-22-620 0 0,-3 16 404 0 0,0 2 0 0 0,1-1 0 0 0,4-7 152 0 0,-5 13-181 0 0,-4 11 120 0 0,0 1-1 0 0,0-1 0 0 0,1 0 1 0 0,-1 1-1 0 0,1-1 0 0 0,0 1 0 0 0,0-1 1 0 0,0 1-1 0 0,1 0 0 0 0,-1 0 0 0 0,3-2 62 0 0,-4 4 12 0 0,-1 1-1 0 0,0 0 1 0 0,1 0-1 0 0,-1 0 1 0 0,1 0-1 0 0,-1-1 1 0 0,1 1-1 0 0,-1 0 1 0 0,0 0-1 0 0,1 0 1 0 0,-1 0 0 0 0,1 0-1 0 0,-1 0 1 0 0,1 0-1 0 0,-1 0 1 0 0,1 0-1 0 0,-1 0 1 0 0,1 0-1 0 0,-1 1 1 0 0,1-1-1 0 0,-1 0 1 0 0,0 0-1 0 0,1 0 1 0 0,-1 0-1 0 0,1 1 1 0 0,-1-1-1 0 0,0 0 1 0 0,1 1-1 0 0,-1-1 1 0 0,0 0-1 0 0,1 1-11 0 0,10 9 306 0 0,-11-10-295 0 0,4 5 102 0 0,-1-1 1 0 0,1 1 0 0 0,-1 0-1 0 0,-1-1 1 0 0,1 1 0 0 0,-1 1-1 0 0,0-1 1 0 0,0 0 0 0 0,0 1-114 0 0,11 52 810 0 0,-6-23-273 0 0,4 37 142 0 0,-11-71-742 0 0,0-1 0 0 0,0 0 0 0 0,1 0 0 0 0,-1 0 0 0 0,0 1-1 0 0,0-1 1 0 0,0 0 0 0 0,0 0 0 0 0,0 1 0 0 0,0-1 0 0 0,0 0 0 0 0,0 0 0 0 0,0 0 0 0 0,1 1 0 0 0,-1-1 0 0 0,0 0 0 0 0,0 0-1 0 0,0 0 1 0 0,0 0 0 0 0,1 1 0 0 0,-1-1 0 0 0,0 0 0 0 0,0 0 0 0 0,0 0 0 0 0,1 0 0 0 0,-1 0 0 0 0,0 0 0 0 0,0 0 0 0 0,0 0-1 0 0,1 1 1 0 0,-1-1 0 0 0,0 0 0 0 0,0 0 0 0 0,1 0 0 0 0,-1 0 0 0 0,0 0 0 0 0,0 0 0 0 0,0 0 0 0 0,1 0 0 0 0,-1-1 0 0 0,0 1-1 0 0,0 0 1 0 0,1 0 0 0 0,-1 0 0 0 0,0 0 0 0 0,0 0 0 0 0,0 0 63 0 0,12-8-1742 0 0,-3-2 206 0 0</inkml:trace>
  <inkml:trace contextRef="#ctx0" brushRef="#br0" timeOffset="383.899">506 194 14744 0 0,'0'0'1136'0'0,"2"9"-704"0"0,-3 3-68 0 0,1-8 292 0 0,0 0-1 0 0,0 0 1 0 0,0 0-1 0 0,0 0 0 0 0,1 0 1 0 0,0 4-656 0 0,4 16 1829 0 0,5 13-1430 0 0,-3-15 297 0 0,-6-17-530 0 0,0 0-1 0 0,1-1 1 0 0,0 1 0 0 0,-1 0 0 0 0,2-1-1 0 0,-1 0-165 0 0,-1-2 81 0 0,0 0 0 0 0,-1 0-1 0 0,1 0 1 0 0,0 1 0 0 0,-1-1 0 0 0,1 0 0 0 0,-1 0-1 0 0,0 1-80 0 0,1 5-454 0 0,-1-9-3219 0 0,0-9 1754 0 0</inkml:trace>
  <inkml:trace contextRef="#ctx0" brushRef="#br0" timeOffset="384.899">494 58 19663 0 0,'3'-9'1655'0'0,"1"14"-400"0"0,1 3-1542 0 0,11 17-2028 0 0,-15-24 2079 0 0,-1-1-1 0 0,1 1 1 0 0,0 0-1 0 0,0 0 1 0 0,0 0-1 0 0,-1 0 0 0 0,1 0 1 0 0,0-1-1 0 0,0 1 1 0 0,0 0-1 0 0,0-1 1 0 0,0 1-1 0 0,1-1 1 0 0,-1 1-1 0 0,0-1 0 0 0,0 0 1 0 0,0 1 236 0 0,5 1-978 0 0,7 6-1610 0 0</inkml:trace>
  <inkml:trace contextRef="#ctx0" brushRef="#br0" timeOffset="769.054">693 167 13824 0 0,'0'0'1061'0'0,"0"1"-692"0"0,7 19 1189 0 0,8 26 4789 0 0,12 23-6347 0 0,-20-53 721 0 0,-1 1 0 0 0,-1 0 0 0 0,2 17-721 0 0,-1-20 797 0 0,-6-17-847 0 0,-1 0 0 0 0,1 0 0 0 0,0 1 0 0 0,0-1 0 0 0,1 0 0 0 0,-1 0 0 0 0,1 0 0 0 0,-1 0 0 0 0,1 0 0 0 0,0 0 0 0 0,0 0 0 0 0,1-2 50 0 0,1-5-312 0 0,4-15-276 0 0,-3 7-241 0 0,1 0 1 0 0,6-12 828 0 0,-7 20-185 0 0,8-16-203 0 0,9 35 1257 0 0,-16-2-687 0 0,1 1-1 0 0,-1-1 1 0 0,0 1-1 0 0,-1 0 1 0 0,0 1-1 0 0,0-1 1 0 0,-1 1 0 0 0,0-1-1 0 0,0 1 1 0 0,-1 3-182 0 0,2 2 171 0 0,1 0 0 0 0,0 0 0 0 0,4 6-171 0 0,-8-18-13 0 0,1 0-1 0 0,-1 0 1 0 0,0 0-1 0 0,1 0 1 0 0,-1 0-1 0 0,1 0 1 0 0,-1 0-1 0 0,1-1 1 0 0,0 1 0 0 0,0-1-1 0 0,1 2 14 0 0,-2-3-83 0 0,-1 1 0 0 0,1-1 0 0 0,0 0 0 0 0,-1 0-1 0 0,1 0 1 0 0,0 1 0 0 0,-1-1 0 0 0,1 0 0 0 0,0 0 0 0 0,-1 0 0 0 0,1 0-1 0 0,0 0 1 0 0,0 0 0 0 0,-1 0 0 0 0,1 0 0 0 0,0-1 0 0 0,-1 1 0 0 0,1 0 83 0 0,1-1-381 0 0,-1 1 1 0 0,0-1-1 0 0,0 0 1 0 0,1 0 0 0 0,-1 0-1 0 0,0 0 1 0 0,0 0 0 0 0,0 0-1 0 0,0 0 1 0 0,0 0-1 0 0,0 0 1 0 0,0-1 380 0 0,11-17-2839 0 0,2 2-28 0 0</inkml:trace>
  <inkml:trace contextRef="#ctx0" brushRef="#br0" timeOffset="1175.191">1079 213 19319 0 0,'0'0'886'0'0,"0"0"-21"0"0,0 0-492 0 0,6 6 385 0 0,-3-1-472 0 0,-1 1-1 0 0,1-1 1 0 0,-1 0 0 0 0,-1 1 0 0 0,1-1 0 0 0,-1 2-286 0 0,1-1 291 0 0,3 12 462 0 0,1 0 0 0 0,2 5-753 0 0,-5-17 67 0 0,0 1 0 0 0,1-1 0 0 0,-1 0-1 0 0,1 0 1 0 0,0 0 0 0 0,0 0 0 0 0,3 1-67 0 0,-6-6-48 0 0,1 1-860 0 0,2 0 740 0 0,-1-4-5800 0 0,7-10 3692 0 0,-1 0-17 0 0</inkml:trace>
  <inkml:trace contextRef="#ctx0" brushRef="#br0" timeOffset="1176.191">1089 17 6912 0 0,'-10'-11'744'0'0,"5"6"-228"0"0,5 4 2164 0 0,0 1 936 0 0,0 0 183 0 0,0 0-476 0 0,0 0-2154 0 0,0 0-967 0 0,15 2-1320 0 0,-4 3-4937 0 0,-3 0 3531 0 0</inkml:trace>
  <inkml:trace contextRef="#ctx0" brushRef="#br0" timeOffset="1686.2">1270 150 12840 0 0,'0'0'588'0'0,"0"2"-12"0"0,0 3-533 0 0,1 0 1 0 0,0 0 0 0 0,1 0-1 0 0,-1 1 1 0 0,2 1-44 0 0,4 18 608 0 0,-3-10 879 0 0,1 0 0 0 0,3 7-1487 0 0,3 8 1930 0 0,5 2 859 0 0,-16-35-2826 0 0,0-1-1 0 0,1 0 1 0 0,-1 0 0 0 0,1 0-1 0 0,0 1 1 0 0,1-3 37 0 0,-2 5-4 0 0,5-14-270 0 0,3-13-952 0 0,7-13 1226 0 0,-12 33-123 0 0,1 0-1 0 0,0 0 1 0 0,1 0 0 0 0,-1 1 0 0 0,2-1-1 0 0,5-5 124 0 0,-11 12 15 0 0,1 0 0 0 0,0 0 0 0 0,0 0 0 0 0,0 0 0 0 0,0 1 0 0 0,-1-1 0 0 0,1 0 0 0 0,0 1 0 0 0,0-1 0 0 0,0 1 0 0 0,0-1 0 0 0,1 1 0 0 0,-1 0 0 0 0,0-1 0 0 0,0 1 0 0 0,0 0 0 0 0,0 0 0 0 0,0-1 0 0 0,0 1 0 0 0,1 0 0 0 0,-1 0 0 0 0,0 0 0 0 0,0 1 0 0 0,0-1 0 0 0,0 0 0 0 0,0 0 0 0 0,0 1 0 0 0,1-1 0 0 0,-1 0 0 0 0,0 1 0 0 0,0-1 0 0 0,0 1 0 0 0,0 0 0 0 0,0-1 0 0 0,0 1 0 0 0,0 0-16 0 0,2 1 113 0 0,-1 1-1 0 0,1-1 1 0 0,-1 0-1 0 0,1 1 0 0 0,-1 0 1 0 0,0 0-1 0 0,0 0 0 0 0,0-1 1 0 0,0 3-112 0 0,38 74 1250 0 0,-30-59-961 0 0,8 22 638 0 0,-14-32-769 0 0,1 5 572 0 0,-4-17-735 0 0,0 0 0 0 0,0 0 0 0 0,0 0 1 0 0,1 1-1 0 0,-1-1 0 0 0,0 0 0 0 0,1 0 0 0 0,0 0 5 0 0,4-5-105 0 0,3-12-656 0 0,-1-1-1 0 0,4-13 762 0 0,-7 17-383 0 0,0 1 0 0 0,2 0-1 0 0,0 0 1 0 0,8-13 383 0 0,-4 18 219 0 0,-10 9-46 0 0,-1 1 22 0 0,7 6 380 0 0,-1-1-378 0 0,0 1 1 0 0,-1 0 0 0 0,0 0-1 0 0,0 0 1 0 0,0 1 0 0 0,-1-1-1 0 0,0 1 1 0 0,1 3-198 0 0,6 11 158 0 0,0 0 1 0 0,-2 0-1 0 0,-1 1 0 0 0,2 11-158 0 0,-1-15-86 0 0,-9-14 211 0 0,1-2-4965 0 0,-1-2 2433 0 0</inkml:trace>
  <inkml:trace contextRef="#ctx0" brushRef="#br0" timeOffset="2070.417">1807 177 18599 0 0,'0'0'852'0'0,"0"0"-20"0"0,0 0-464 0 0,1 1 20 0 0,6 4 62 0 0,-1 1-1 0 0,0-1 1 0 0,-1 1 0 0 0,1 1-1 0 0,-1-1 1 0 0,-1 1-1 0 0,1 0 1 0 0,-1 0-1 0 0,2 3-449 0 0,13 22 788 0 0,-16-27-729 0 0,0 0 1 0 0,0 0-1 0 0,-1 0 1 0 0,1 1 0 0 0,-1 2-60 0 0,5 9-126 0 0,-7-16-549 0 0,0-1-220 0 0,0 0-947 0 0,0 0-3830 0 0,0 0-1641 0 0</inkml:trace>
  <inkml:trace contextRef="#ctx0" brushRef="#br0" timeOffset="2071.417">1902 120 5064 0 0,'-1'0'116'0'0,"1"-1"-1"0"0,-1 1 1 0 0,0-1 0 0 0,0 0-1 0 0,1 1 1 0 0,-1-1 0 0 0,0 0 0 0 0,1 1-1 0 0,-1-1 1 0 0,1 0 0 0 0,-1 0-1 0 0,1 0 1 0 0,0 0 0 0 0,-1 1 0 0 0,1-1-1 0 0,0 0 1 0 0,-1 0 0 0 0,1 0-1 0 0,0 0 1 0 0,0 0 0 0 0,0 0-116 0 0,0-4 4297 0 0,1 0 3387 0 0,-1 5-7618 0 0,0 0-1 0 0,1-1 0 0 0,-1 1 0 0 0,0 0 0 0 0,0-1 0 0 0,0 1 0 0 0,0 0 0 0 0,0 0 1 0 0,0-1-1 0 0,0 1 0 0 0,1 0 0 0 0,-1-1 0 0 0,0 1 0 0 0,0 0 0 0 0,0 0 0 0 0,0 0 1 0 0,1-1-1 0 0,-1 1 0 0 0,0 0 0 0 0,0 0 0 0 0,1 0 0 0 0,-1 0 0 0 0,0-1 1 0 0,0 1-1 0 0,1 0 0 0 0,-1 0 0 0 0,0 0 0 0 0,1 0 0 0 0,-1 0 0 0 0,0 0 0 0 0,0 0 1 0 0,1 0-1 0 0,-1 0 0 0 0,0 0 0 0 0,1 0 0 0 0,-1 0 0 0 0,0 0 0 0 0,1 0 0 0 0,-1 0 1 0 0,0 0-1 0 0,0 0 0 0 0,1 0 0 0 0,-1 0 0 0 0,0 0 0 0 0,1 0 0 0 0,-1 1 0 0 0,0-1 1 0 0,0 0-1 0 0,1 0 0 0 0,-1 0 0 0 0,0 1 0 0 0,0-1 0 0 0,1 0-65 0 0,5 4 16 0 0,-5-4-448 0 0,-1 0-1377 0 0,0 0-590 0 0</inkml:trace>
  <inkml:trace contextRef="#ctx0" brushRef="#br0" timeOffset="2474.35">2052 136 10592 0 0,'0'0'818'0'0,"1"0"-532"0"0,71-13 8835 0 0,-34 7-7784 0 0,-14 2-180 0 0,-10 1-891 0 0,1 1 1 0 0,0 0 0 0 0,5 0-267 0 0,-19 3-3 0 0,0-1-1 0 0,0 0 0 0 0,0 0 1 0 0,0 0-1 0 0,0 0 0 0 0,0 1 1 0 0,0-1-1 0 0,0 1 0 0 0,0-1 1 0 0,0 1-1 0 0,0-1 1 0 0,-1 1-1 0 0,1-1 0 0 0,0 1 1 0 0,0-1-1 0 0,-1 1 0 0 0,1 0 1 0 0,0 0-1 0 0,-1-1 0 0 0,1 1 1 0 0,0 0-1 0 0,-1 0 0 0 0,1 0 1 0 0,-1 0-1 0 0,0 0 1 0 0,1 0-1 0 0,-1 0 0 0 0,0-1 1 0 0,1 1-1 0 0,-1 0 0 0 0,0 0 1 0 0,0 0-1 0 0,0 0 0 0 0,0 0 1 0 0,0 0-1 0 0,0 0 0 0 0,0 0 1 0 0,0 0-1 0 0,0 0 1 0 0,-1 0-1 0 0,1 0 4 0 0,-2 8 22 0 0,0-1 0 0 0,0 0 1 0 0,-1 0-1 0 0,-1 0 0 0 0,1 0 0 0 0,-5 6-22 0 0,-31 44-12 0 0,8-13 34 0 0,0 1 264 0 0,31-45-287 0 0,0-1-1 0 0,0 0 0 0 0,0 0 1 0 0,0 1-1 0 0,0-1 0 0 0,0 0 1 0 0,0 1-1 0 0,-1-1 1 0 0,1 0-1 0 0,0 1 0 0 0,0-1 1 0 0,0 0-1 0 0,0 0 0 0 0,0 1 1 0 0,0-1-1 0 0,1 0 1 0 0,-1 1-1 0 0,0-1 0 0 0,0 0 1 0 0,0 1-1 0 0,0-1 0 0 0,0 0 1 0 0,0 0-1 0 0,0 1 1 0 0,1-1-1 0 0,-1 0 0 0 0,0 0 1 0 0,0 1-1 0 0,0-1 0 0 0,1 0 1 0 0,-1 0-1 0 0,0 1 1 0 0,0-1-1 0 0,1 0 0 0 0,-1 0 1 0 0,0 0-1 0 0,0 0 0 0 0,1 1 1 0 0,-1-1-1 0 0,0 0 0 0 0,0 0 1 0 0,1 0-1 0 0,-1 0 1 0 0,0 0-1 0 0,1 0 2 0 0,1 2 21 0 0,1-1 0 0 0,-1 0 0 0 0,1 0 0 0 0,-1 0-1 0 0,1 0 1 0 0,-1 0 0 0 0,1-1 0 0 0,0 1 0 0 0,-1-1 0 0 0,1 1 0 0 0,1-1-21 0 0,32-1 301 0 0,-15 0-159 0 0,25 1-4 0 0,1-1-242 0 0,38 5 104 0 0,-63-2-241 0 0,15 2-3625 0 0,-35-4 1873 0 0,-2 0-21 0 0</inkml:trace>
  <inkml:trace contextRef="#ctx0" brushRef="#br0" timeOffset="2845.303">2494 235 9672 0 0,'0'0'748'0'0,"6"13"1118"0"0,-4-9-1062 0 0,1-1-1 0 0,0 1 1 0 0,0-1 0 0 0,1 0-1 0 0,-1 0 1 0 0,1 0-1 0 0,-1-1 1 0 0,3 2-804 0 0,0 0 122 0 0,-3-2 69 0 0,0 0 0 0 0,0-1 1 0 0,0 1-1 0 0,0-1 0 0 0,0 0 1 0 0,0 0-1 0 0,1 0 0 0 0,-1 0 1 0 0,0-1-1 0 0,1 1 0 0 0,-1-1 0 0 0,0 0 1 0 0,2 0-192 0 0,-2 0 67 0 0,-1 0 0 0 0,0 0 0 0 0,0-1 0 0 0,1 1 0 0 0,-1-1 0 0 0,0 1 0 0 0,0-1 0 0 0,0 0 0 0 0,0 0 0 0 0,0 0 0 0 0,0 0 0 0 0,0 0-1 0 0,0 0 1 0 0,0-1 0 0 0,0 1 0 0 0,0 0 0 0 0,-1-1 0 0 0,1 0 0 0 0,-1 1 0 0 0,2-2-67 0 0,1-3-56 0 0,-1 0-1 0 0,1 1 0 0 0,-1-1 0 0 0,0 0 1 0 0,-1 0-1 0 0,1-1 0 0 0,-1 1 1 0 0,0-1-1 0 0,-1 1 0 0 0,0-1 0 0 0,0-2 57 0 0,3-9-380 0 0,-4 16 343 0 0,1 1-1 0 0,-1-1 1 0 0,1 0-1 0 0,-1 0 1 0 0,0 0 0 0 0,1 0-1 0 0,-1 0 1 0 0,0 0 0 0 0,-1 0-1 0 0,1 0 1 0 0,0 0-1 0 0,0 0 1 0 0,-1 0 0 0 0,1 0-1 0 0,-1 0 1 0 0,0 0 0 0 0,1 0-1 0 0,-1 0 1 0 0,0 1-1 0 0,-1-2 38 0 0,1 2 3 0 0,1 1-1 0 0,-1 0 1 0 0,1-1-1 0 0,-1 1 1 0 0,0-1-1 0 0,1 1 1 0 0,-1 0-1 0 0,0 0 1 0 0,1-1-1 0 0,-1 1 1 0 0,0 0-1 0 0,1 0 1 0 0,-1 0-1 0 0,0 0 1 0 0,0 0-1 0 0,1 0 1 0 0,-1 0-1 0 0,0 0 1 0 0,1 0-1 0 0,-1 0 1 0 0,0 0-1 0 0,1 1 1 0 0,-1-1-1 0 0,0 0 1 0 0,1 0-1 0 0,-1 1 1 0 0,0-1-1 0 0,0 1-2 0 0,-16 8 229 0 0,7-1-42 0 0,0 0 0 0 0,1 1 0 0 0,0 0 0 0 0,0 1 0 0 0,1 0 0 0 0,0 0 0 0 0,1 0 0 0 0,1 1 0 0 0,-1 0 0 0 0,2 1 0 0 0,-1-1 0 0 0,2 1 0 0 0,-1 0 0 0 0,2 0 0 0 0,-2 7-187 0 0,4-13 155 0 0,0 0 0 0 0,0 0-1 0 0,1 0 1 0 0,0 1 0 0 0,0-1-1 0 0,1 0 1 0 0,-1 0 0 0 0,2 4-155 0 0,-1-6 71 0 0,0-1 1 0 0,1 1-1 0 0,0-1 1 0 0,-1 0-1 0 0,1 1 1 0 0,0-1-1 0 0,0 0 1 0 0,1 0-1 0 0,-1 0 1 0 0,1 0 0 0 0,-1-1-1 0 0,1 1 1 0 0,0-1-1 0 0,0 1 1 0 0,0-1-1 0 0,0 0 1 0 0,1 0-1 0 0,-1-1 1 0 0,1 1-1 0 0,-1-1 1 0 0,1 1 0 0 0,1-1-72 0 0,3 2 48 0 0,1-1 1 0 0,-1 0-1 0 0,0-1 1 0 0,1 0-1 0 0,-1 0 1 0 0,1-1-1 0 0,0 0 1 0 0,-1-1-1 0 0,5 0-48 0 0,14-3-414 0 0,29-5 365 0 0,-19 0-7501 0 0,-15 1-724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1:49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14 363 3224 0 0,'0'0'143'0'0,"-2"3"1398"0"0,-7 12 9530 0 0,7-13-11233 0 0,2-1 240 0 0,0-1-1 0 0,0 0 1 0 0,0 0 0 0 0,0 0 0 0 0,0 0-1 0 0,0 0 1 0 0,0 0 0 0 0,0 0 0 0 0,-1 0-1 0 0,1 0 1 0 0,0 1 0 0 0,0-1-1 0 0,0 0 1 0 0,0 0 0 0 0,0 0 0 0 0,0 0-1 0 0,0 0 1 0 0,0 0 0 0 0,0 0 0 0 0,0 1-1 0 0,0-1 1 0 0,0 0 0 0 0,0 0 0 0 0,0 0-1 0 0,0 0 1 0 0,0 0 0 0 0,0 0 0 0 0,0 0-1 0 0,1 0 1 0 0,-1 1 0 0 0,0-1-1 0 0,0 0 1 0 0,0 0 0 0 0,0 0 0 0 0,0 0-1 0 0,0 0 1 0 0,0 0 0 0 0,0 0 0 0 0,0 0-1 0 0,0 0 1 0 0,0 0 0 0 0,0 1 0 0 0,1-1-1 0 0,-1 0 1 0 0,0 0 0 0 0,0 0 0 0 0,0 0-1 0 0,0 0 1 0 0,0 0 0 0 0,0 0-1 0 0,0 0 1 0 0,1 0 0 0 0,-1 0 0 0 0,0 0-78 0 0,9-3 896 0 0,9-7-840 0 0,-10 4 34 0 0,-1-1 0 0 0,0 0 0 0 0,0 0-1 0 0,0-1 1 0 0,-1 1 0 0 0,0-2 0 0 0,-1 1 0 0 0,1 0-1 0 0,2-8-89 0 0,1-1 77 0 0,15-26-500 0 0,-2 0 0 0 0,-1-2 0 0 0,-2-3 423 0 0,18-47-98 0 0,-38 109 409 0 0,1 0 1 0 0,1 0 0 0 0,1 0 0 0 0,-1 0-1 0 0,3 5-311 0 0,1 12 4 0 0,0 5 47 0 0,3 0 0 0 0,0 0-1 0 0,6 9-50 0 0,-3-13 88 0 0,2-1 0 0 0,13 25-88 0 0,-21-44 88 0 0,-4-11-54 0 0,-1 1 0 0 0,1-1 0 0 0,-1 1 0 0 0,1-1 0 0 0,0 0 0 0 0,-1 1 0 0 0,1-1 0 0 0,0 0 0 0 0,0 1 0 0 0,0-1 0 0 0,0 0 0 0 0,1 0-34 0 0,-1 0 72 0 0,-1-1 10 0 0,0 0 39 0 0,-1 1-101 0 0,1 0 0 0 0,0-1 0 0 0,0 1 0 0 0,-1-1 0 0 0,1 1-1 0 0,0-1 1 0 0,-1 1 0 0 0,1-1 0 0 0,0 1 0 0 0,-1-1 0 0 0,1 1 0 0 0,-1-1 0 0 0,1 0 0 0 0,-1 1 0 0 0,1-1-1 0 0,-1 1 1 0 0,1-1 0 0 0,-1 0 0 0 0,0 0 0 0 0,1 1 0 0 0,-1-1 0 0 0,1 0-20 0 0,-17 6 242 0 0,15-6-189 0 0,-9 3 43 0 0,-1-1-1 0 0,0-1 1 0 0,0 0-1 0 0,0-1 1 0 0,0 0 0 0 0,-2-1-96 0 0,-10 1 34 0 0,-4-1-34 0 0,1-2 0 0 0,-18-4 0 0 0,13 2 0 0 0,32 5-42 0 0,0 0-1 0 0,0 1 1 0 0,0-1-1 0 0,0 0 1 0 0,-1 0-1 0 0,1 0 0 0 0,0 0 1 0 0,0 0-1 0 0,0 0 1 0 0,0 0-1 0 0,0 0 1 0 0,0 0-1 0 0,-1 0 1 0 0,1 0-1 0 0,0 0 1 0 0,0 0-1 0 0,0-1 1 0 0,0 1-1 0 0,0 0 0 0 0,-1 0 1 0 0,1 0-1 0 0,0 0 1 0 0,0 0-1 0 0,0 0 1 0 0,0 0-1 0 0,0 0 1 0 0,0 0-1 0 0,0 0 1 0 0,0-1-1 0 0,-1 1 1 0 0,1 0-1 0 0,0 0 0 0 0,0 0 1 0 0,0 0-1 0 0,0 0 1 0 0,0 0-1 0 0,0 0 1 0 0,0-1-1 0 0,0 1 1 0 0,0 0-1 0 0,0 0 1 0 0,0 0-1 0 0,0 0 1 0 0,0 0-1 0 0,0-1 0 0 0,0 1 1 0 0,0 0-1 0 0,0 0 1 0 0,0 0-1 0 0,0 0 1 0 0,0 0 42 0 0,6-7-4286 0 0,-2 4 4027 0 0,5-3-1778 0 0</inkml:trace>
  <inkml:trace contextRef="#ctx0" brushRef="#br0" timeOffset="669.831">717 129 3224 0 0,'10'-12'-1174'0'0,"-9"10"1984"0"0,1 0 0 0 0,-1 0 0 0 0,0-1 0 0 0,0 1 1 0 0,0 0-1 0 0,0-1 0 0 0,0 1 0 0 0,0-2-810 0 0,-1 3 374 0 0,0 0 0 0 0,0 1 0 0 0,0-1 0 0 0,0 0 0 0 0,0 0 0 0 0,0 0 0 0 0,0 1 0 0 0,0-1 0 0 0,0 0 0 0 0,0 0 0 0 0,0 1 0 0 0,-1-1 0 0 0,1 0 1 0 0,0 0-1 0 0,-1 1 0 0 0,1-1 0 0 0,0 0 0 0 0,-1 0 0 0 0,0 0-374 0 0,1 1 165 0 0,-1-1 1 0 0,0 0 0 0 0,0 1-1 0 0,0-1 1 0 0,0 0 0 0 0,0 1-1 0 0,0 0 1 0 0,0-1 0 0 0,0 1-1 0 0,0-1 1 0 0,0 1-1 0 0,-1 0 1 0 0,1 0 0 0 0,0 0-1 0 0,0 0 1 0 0,0 0 0 0 0,0 0-1 0 0,-1 0-165 0 0,-5 0 268 0 0,0 0-1 0 0,0 1 0 0 0,0 0 0 0 0,0 1 0 0 0,0-1 1 0 0,0 1-1 0 0,1 1 0 0 0,-1-1 0 0 0,1 1 1 0 0,-1 0-1 0 0,-4 4-267 0 0,-6 5 339 0 0,0 0 1 0 0,1 1-1 0 0,-5 6-339 0 0,7-6 256 0 0,5-3-80 0 0,0 0 1 0 0,0 0-1 0 0,1 1 1 0 0,0 0 0 0 0,1 0-1 0 0,1 1 1 0 0,0 0-1 0 0,0 0 1 0 0,-3 12-177 0 0,7-17 72 0 0,-1 1 0 0 0,1-1 0 0 0,1 1-1 0 0,0 0 1 0 0,0 0 0 0 0,0 0 0 0 0,1 1-72 0 0,0-6 24 0 0,0 0 0 0 0,0 0-1 0 0,1 0 1 0 0,-1 1 0 0 0,1-1-1 0 0,0 0 1 0 0,-1 0 0 0 0,1 0-1 0 0,1 0 1 0 0,-1-1 0 0 0,0 1-1 0 0,1 0 1 0 0,-1 0 0 0 0,1-1-1 0 0,0 1 1 0 0,0-1 0 0 0,0 1-1 0 0,2 1-23 0 0,-2-3 29 0 0,1 0 0 0 0,-1 1 0 0 0,0-1 0 0 0,0 0 1 0 0,0 0-1 0 0,1 0 0 0 0,-1-1 0 0 0,1 1 0 0 0,-1-1 0 0 0,1 1 0 0 0,-1-1 0 0 0,0 0 0 0 0,1 0 0 0 0,-1 0 0 0 0,1 0 0 0 0,-1 0 0 0 0,1-1 0 0 0,-1 1 1 0 0,1-1-1 0 0,-1 1 0 0 0,0-1 0 0 0,2 0-29 0 0,4-3 30 0 0,0 1 1 0 0,0-1-1 0 0,0 0 1 0 0,-1-1-1 0 0,5-2-30 0 0,-2-1-77 0 0,-1 0-1 0 0,0 0 1 0 0,0-1-1 0 0,-1 0 1 0 0,0-1-1 0 0,0 0 1 0 0,2-4 77 0 0,11-21-768 0 0,10-22 768 0 0,-22 40-154 0 0,24-55-326 0 0,-32 71 480 0 0,0-1 1 0 0,0 0 0 0 0,0 1 0 0 0,0-1 0 0 0,-1 0 0 0 0,1 0 0 0 0,-1 1-1 0 0,1-1 1 0 0,-1 0 0 0 0,0 0 0 0 0,0 0 0 0 0,0 0 0 0 0,0-1-1 0 0,0 2 53 0 0,0 1 11 0 0,0 0 0 0 0,1 1-48 0 0,-1 1 0 0 0,0-1 0 0 0,0 0-1 0 0,0 1 1 0 0,0-1 0 0 0,0 1 0 0 0,0-1-1 0 0,-1 1 1 0 0,1-1 0 0 0,0 0 0 0 0,-1 1-1 0 0,0 0-15 0 0,1 2 19 0 0,-2 12 116 0 0,2 1-1 0 0,0-1 0 0 0,1 0 1 0 0,1 1-1 0 0,1 4-134 0 0,2 17 0 0 0,7 36 262 0 0,0-20-461 0 0,-9-49 13 0 0,-3-4-5489 0 0,0-1-1598 0 0</inkml:trace>
  <inkml:trace contextRef="#ctx0" brushRef="#br0" timeOffset="1112.934">918 268 10136 0 0,'0'0'464'0'0,"0"0"-10"0"0,1 2-294 0 0,2 11 2008 0 0,0 0 0 0 0,-1 0-1 0 0,-1 0 1 0 0,0 0 0 0 0,-1 6-2168 0 0,5 39 1802 0 0,-4-42-1358 0 0,-1-12-368 0 0,0 0 1 0 0,1-1 0 0 0,-1 1 0 0 0,1-1-1 0 0,0 1 1 0 0,1 1-77 0 0,-2-4 79 0 0,0-1-72 0 0,0 1 0 0 0,0-1 0 0 0,0 0 0 0 0,0 0 0 0 0,0 1 0 0 0,0-1 0 0 0,1 0 0 0 0,-1 0 0 0 0,0 1 0 0 0,0-1 0 0 0,0 0 0 0 0,0 0 0 0 0,0 0 0 0 0,1 0 0 0 0,-1 1 0 0 0,0-1 0 0 0,0 0 0 0 0,0 0 0 0 0,0 0 0 0 0,1 0 0 0 0,-1 0 0 0 0,0 1 0 0 0,0-1 0 0 0,1 0 0 0 0,-1 0 0 0 0,0 0 0 0 0,0 0 0 0 0,1 0 0 0 0,-1 0 0 0 0,0 0 0 0 0,0 0 0 0 0,1 0 0 0 0,-1 0 0 0 0,0 0 0 0 0,0 0 0 0 0,0 0 0 0 0,1 0 0 0 0,-1 0 0 0 0,0 0 0 0 0,0 0 0 0 0,1 0-7 0 0,11-3 98 0 0,-8 0-204 0 0,0-1-1 0 0,1 1 1 0 0,-1-1-1 0 0,0 0 0 0 0,-1 0 1 0 0,1-1-1 0 0,-1 1 1 0 0,0-1-1 0 0,0 1 0 0 0,2-6 107 0 0,10-13-783 0 0,-6 12-25 0 0,1-1 1 0 0,0 1-1 0 0,9-7 808 0 0,-18 18-16 0 0,0-1 0 0 0,-1 1-1 0 0,1-1 1 0 0,-1 1 0 0 0,1-1 0 0 0,0 1-1 0 0,-1 0 1 0 0,1-1 0 0 0,0 1-1 0 0,-1 0 1 0 0,1 0 0 0 0,0-1-1 0 0,0 1 1 0 0,-1 0 0 0 0,1 0-1 0 0,0 0 1 0 0,0 0 0 0 0,0 0 0 0 0,-1 0-1 0 0,1 0 1 0 0,0 0 0 0 0,0 0-1 0 0,0 0 17 0 0,0 1 23 0 0,1 0 1 0 0,-1-1-1 0 0,0 1 0 0 0,1 0 0 0 0,-1 0 0 0 0,0 0 0 0 0,0 0 1 0 0,0 0-1 0 0,0 0 0 0 0,0 0 0 0 0,0 0 0 0 0,0 0-23 0 0,4 6 282 0 0,-1-1 0 0 0,0 1-1 0 0,-1 0 1 0 0,2 5-282 0 0,-3-8 105 0 0,33 71 2000 0 0,-35-75-2032 0 0,0 0-1 0 0,0 0 1 0 0,0 1-1 0 0,0-1 1 0 0,0 0-1 0 0,1 1 0 0 0,-1-1 1 0 0,0 0-1 0 0,0 0 1 0 0,0 1-1 0 0,1-1 1 0 0,-1 0-1 0 0,0 0 1 0 0,0 0-1 0 0,1 1 1 0 0,-1-1-1 0 0,0 0 1 0 0,1 0-1 0 0,-1 0 0 0 0,0 0 1 0 0,0 0-1 0 0,1 1 1 0 0,-1-1-1 0 0,0 0 1 0 0,1 0-1 0 0,-1 0 1 0 0,0 0-1 0 0,1 0 1 0 0,-1 0-1 0 0,0 0 0 0 0,1 0 1 0 0,-1 0-1 0 0,0 0 1 0 0,1 0-1 0 0,-1 0-72 0 0,10-9 680 0 0,4-16-475 0 0,-11 10-232 0 0,0 0-1 0 0,0 0 0 0 0,-1 0 0 0 0,-1 0 0 0 0,-1-15 28 0 0,2-20-707 0 0,1-4-1222 0 0,-3 44 357 0 0,-1 0 0 0 0,0 0 1 0 0,0 1-1 0 0,-2-3 1572 0 0,-2-3-2398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2:45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27 285 3680 0 0,'-4'-4'327'0'0,"-4"1"-620"0"0,-5-1 1946 0 0,12 2-758 0 0,6-1-471 0 0,14-3 1760 0 0,-17 6-1782 0 0,-2 0-2 0 0,0 0 2 0 0,0 0 12 0 0,29-5 2426 0 0,-25 4-2714 0 0,-1 0 0 0 0,0 1 0 0 0,0-1 0 0 0,0 1 0 0 0,0 0 0 0 0,1 0 0 0 0,-1 0 0 0 0,0 0 0 0 0,1 1-126 0 0,7 0 215 0 0,189-6 1212 0 0,-181 5-1361 0 0,35 0 197 0 0,-1 2-1 0 0,33 6-262 0 0,-17-1 212 0 0,1-2 0 0 0,67-6-212 0 0,-45 0 184 0 0,73-3 464 0 0,-31-2 436 0 0,-1-1-72 0 0,-113 7-892 0 0,0-1-35 0 0,0 2 1 0 0,0 0-1 0 0,11 3-85 0 0,-22-4 1 0 0,-7 0 10 0 0,-1 0 1 0 0,1 0-1 0 0,0 0 1 0 0,-1 0-1 0 0,1 0 1 0 0,-1 1-1 0 0,1-1 1 0 0,0 0-1 0 0,-1 1 1 0 0,1 0-1 0 0,-1-1 1 0 0,1 1-1 0 0,-1 0 1 0 0,1 0-12 0 0,-1-1-54 0 0,-1 0-14 0 0,0 0-68 0 0,-5 6-868 0 0,3-4 596 0 0,0 0 0 0 0,-1 0 0 0 0,1 0-1 0 0,-1 0 1 0 0,0 0 0 0 0,0-1 0 0 0,1 1-1 0 0,-1-1 1 0 0,0 0 0 0 0,0 0 0 0 0,-3 1 408 0 0,-35 4-4338 0 0,41-6 4336 0 0,-36 3-2715 0 0</inkml:trace>
  <inkml:trace contextRef="#ctx0" brushRef="#br0" timeOffset="589.827">125 459 3224 0 0,'0'0'399'0'0,"0"0"465"0"0,0 0 205 0 0,0 0 40 0 0,0 0-76 0 0,0 0-355 0 0,0 0-153 0 0,0 0-28 0 0,0 0-11 0 0,0 0-20 0 0,4-8 1284 0 0,-5 8-1386 0 0,80-1 3683 0 0,37-6-4047 0 0,-36 1 590 0 0,-1 3-1 0 0,1 4 0 0 0,7 4-589 0 0,-19-3 66 0 0,12 1-60 0 0,4 6 122 0 0,31-4-128 0 0,-69-4 0 0 0,-17 0 70 0 0,25-3-70 0 0,280-14 1322 0 0,-215 18-1072 0 0,-118-2-325 0 0,-1 0-4 0 0,0 0-1 0 0,0 0 0 0 0,0 0-64 0 0,0 0-269 0 0,0 0-119 0 0,0 0-747 0 0,0 0-3058 0 0,0 0-1309 0 0</inkml:trace>
  <inkml:trace contextRef="#ctx0" brushRef="#br0" timeOffset="1326.295">1162 146 3224 0 0,'-9'-8'288'0'0,"8"6"-17"0"0,-1 0 0 0 0,1-1 0 0 0,0 1 0 0 0,0 0-1 0 0,0 0 1 0 0,0-1 0 0 0,0 1 0 0 0,0-2-271 0 0,-4-9 2399 0 0,4 12-1477 0 0,1 1-2 0 0,1-12 4480 0 0,0 11-5359 0 0,0 1 0 0 0,0-1 0 0 0,0 0 0 0 0,0 0 0 0 0,0 1 1 0 0,0-1-1 0 0,0 1 0 0 0,0-1 0 0 0,1 1 0 0 0,-1-1 0 0 0,0 1 1 0 0,0 0-1 0 0,0-1 0 0 0,1 1 0 0 0,-1 0 0 0 0,0 0 0 0 0,0 0 1 0 0,1 0-1 0 0,-1 0-41 0 0,3 0 48 0 0,0 1 0 0 0,0-1 1 0 0,-1 1-1 0 0,1 0 0 0 0,0 0 0 0 0,2 1-48 0 0,-2 0 39 0 0,0 0 17 0 0,0 0-1 0 0,1-1 0 0 0,-1 0 0 0 0,0 1 0 0 0,0-2 1 0 0,1 1-1 0 0,-1 0 0 0 0,0-1 0 0 0,1 0 0 0 0,-1 0 1 0 0,0 0-1 0 0,5-1-55 0 0,-9 1 32 0 0,1 0 0 0 0,-1 0 1 0 0,1 0-1 0 0,-1 0 0 0 0,1 0 1 0 0,-1 0-1 0 0,1 0 0 0 0,-1-1 1 0 0,1 1-1 0 0,-1 0 0 0 0,1 0 0 0 0,-1-1 1 0 0,1 1-1 0 0,-1 0 0 0 0,0 0 1 0 0,1-1-1 0 0,-1 1 0 0 0,1 0 1 0 0,-1-1-1 0 0,0 1 0 0 0,1-1 0 0 0,-1 1 1 0 0,0 0-1 0 0,1-1 0 0 0,-1 1 1 0 0,0-1-1 0 0,0 1 0 0 0,0-1 1 0 0,1 1-1 0 0,-1-1 0 0 0,0 1 0 0 0,0-1-32 0 0,0 0 19 0 0,0 0-1 0 0,-1 0 1 0 0,1 0-1 0 0,0 0 0 0 0,-1-1 1 0 0,1 1-1 0 0,-1 0 0 0 0,1 0 1 0 0,-1 0-1 0 0,0 0 1 0 0,1 0-1 0 0,-1 0 0 0 0,0 0 1 0 0,0 1-19 0 0,-4-6 19 0 0,0 1 0 0 0,-1-1 1 0 0,0 1-1 0 0,-1 0-19 0 0,-8-6 11 0 0,-1-1-6 0 0,0 1 0 0 0,-3-1-5 0 0,18 12 53 0 0,1 0-11 0 0,0 0-90 0 0,1 1-7 0 0,11 16 42 0 0,1-1-1 0 0,0-1 1 0 0,2 0 0 0 0,-1-1-1 0 0,2-1 1 0 0,1 1 13 0 0,23 20 5 0 0,-33-27-9 0 0,6 6 43 0 0,1-1 0 0 0,1 0-1 0 0,-1-1 1 0 0,2-1 0 0 0,9 5-39 0 0,-5-4 55 0 0,0 2 1 0 0,16 12-56 0 0,-17-11 38 0 0,-2-1 2 0 0,0 2 1 0 0,0 1-1 0 0,8 10-40 0 0,3 4-4 0 0,-24-26 4 0 0,0 1 0 0 0,-1 0 0 0 0,1 0 0 0 0,-1 1 0 0 0,0 0 0 0 0,6 9 0 0 0,-7-14 13 0 0,-1 1-1 0 0,0-1 1 0 0,-1 1-1 0 0,1 0 1 0 0,0-1-1 0 0,0 1 1 0 0,-1 0-1 0 0,1 0 1 0 0,-1-1-1 0 0,1 1 1 0 0,-1 0-1 0 0,0 0 1 0 0,0 0-1 0 0,0-1 1 0 0,0 1-1 0 0,0 0 1 0 0,0 0-1 0 0,0 0 1 0 0,-1 0-1 0 0,1 0-12 0 0,-1 1 65 0 0,0-1-1 0 0,-1 1 0 0 0,1-1 0 0 0,0 0 0 0 0,-1 0 0 0 0,0 1 1 0 0,1-1-1 0 0,-1 0 0 0 0,0-1 0 0 0,0 1 0 0 0,0 0 0 0 0,-2 1-64 0 0,-5 3 187 0 0,0-1-1 0 0,0 0 0 0 0,0-1 0 0 0,-1 0 1 0 0,1 0-1 0 0,-9 1-186 0 0,-177 45 898 0 0,167-43-1007 0 0,-42 14-721 0 0,25-4-6480 0 0,31-11 1420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2:49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367 524 1840 0 0,'2'-1'133'0'0,"0"0"581"0"0,0 0 0 0 0,0-1 0 0 0,0 1 0 0 0,0-1-1 0 0,0 0 1 0 0,0 0 0 0 0,0 0 0 0 0,0 0 0 0 0,-1 0 0 0 0,1 0-1 0 0,-1 0 1 0 0,1 0 0 0 0,-1-1 0 0 0,0 1 0 0 0,0-1 0 0 0,0 1-1 0 0,0-3-713 0 0,-1 3 207 0 0,1 0 0 0 0,-1 0 0 0 0,0-1-1 0 0,-1 1 1 0 0,1 0 0 0 0,0 0 0 0 0,-1 0-1 0 0,1 0 1 0 0,-1 0 0 0 0,1-1 0 0 0,-1 1-1 0 0,0 0 1 0 0,0 0 0 0 0,0 1 0 0 0,0-1-1 0 0,-1 0 1 0 0,1 0 0 0 0,0 0 0 0 0,-1 1-1 0 0,1-1 1 0 0,-1 1 0 0 0,-1-2-207 0 0,-2-1 109 0 0,0 1-1 0 0,-1-1 1 0 0,1 1 0 0 0,-1 0 0 0 0,1 0-1 0 0,-1 1 1 0 0,0 0 0 0 0,0 0 0 0 0,0 0-1 0 0,-1 1 1 0 0,1 0 0 0 0,0 0 0 0 0,0 1-1 0 0,-4-1-108 0 0,-5 1 76 0 0,1 0 0 0 0,-1 1 0 0 0,1 1 0 0 0,-1 0 0 0 0,-11 4-76 0 0,10-2 71 0 0,1 1-1 0 0,-1 1 0 0 0,1 0 0 0 0,0 1 0 0 0,1 1 1 0 0,-1 0-71 0 0,7-3 12 0 0,1 0 0 0 0,0 1 0 0 0,0-1 1 0 0,1 1-1 0 0,0 0 0 0 0,0 1 0 0 0,0 0 0 0 0,0 0 1 0 0,1 0-1 0 0,1 1 0 0 0,-1-1 0 0 0,1 1-12 0 0,3-6 1 0 0,0 0 0 0 0,1 0 0 0 0,-1 0-1 0 0,0 0 1 0 0,1 0 0 0 0,0-1-1 0 0,-1 1 1 0 0,1 0 0 0 0,0 0 0 0 0,0 0-1 0 0,0 0 1 0 0,0 0 0 0 0,0 0 0 0 0,1 0-1 0 0,-1 0 1 0 0,0 0 0 0 0,1 0-1 0 0,0 0 1 0 0,-1-1 0 0 0,1 1 0 0 0,0 0-1 0 0,0 0 1 0 0,0-1 0 0 0,0 1-1 0 0,0 0 1 0 0,0-1 0 0 0,1 1 0 0 0,-1-1-1 0 0,1 0 1 0 0,0 2-1 0 0,1-1 17 0 0,0 0 0 0 0,1 1-1 0 0,-1-1 1 0 0,1 0 0 0 0,-1-1-1 0 0,1 1 1 0 0,0 0 0 0 0,-1-1 0 0 0,1 0-1 0 0,0 0 1 0 0,0 0 0 0 0,0-1 0 0 0,0 1-1 0 0,3-1-16 0 0,4-1 44 0 0,0 0-1 0 0,-1 0 1 0 0,1-1-1 0 0,0-1 1 0 0,-1 0-1 0 0,1 0 1 0 0,-1-1-1 0 0,0-1 1 0 0,8-4-44 0 0,3-3 49 0 0,0-1 0 0 0,-1-1 0 0 0,17-16-49 0 0,-18 13-33 0 0,0-1-1 0 0,-2 0 1 0 0,0-2-1 0 0,-1 0 1 0 0,-1-1 0 0 0,-1-1-1 0 0,0 0 1 0 0,-2 0-1 0 0,-1-2 1 0 0,-1 1-1 0 0,-1-1 1 0 0,-1-1 0 0 0,-1 0-1 0 0,-1 0 1 0 0,-1 0-1 0 0,0-16 34 0 0,-4 30 33 0 0,0 0-1 0 0,-1-1 0 0 0,-1 1 0 0 0,0 0 1 0 0,0 0-1 0 0,-1-1 0 0 0,-1 1 0 0 0,0 0 1 0 0,0 1-1 0 0,-2-3-32 0 0,5 12 13 0 0,0 1 1 0 0,0 0-1 0 0,0 0 0 0 0,0-1 0 0 0,-1 1 1 0 0,1 0-1 0 0,0-1 0 0 0,0 1 0 0 0,0 0 1 0 0,0 0-1 0 0,0-1 0 0 0,0 1 0 0 0,-1 0 1 0 0,1 0-1 0 0,0 0 0 0 0,0-1 0 0 0,0 1 1 0 0,-1 0-1 0 0,1 0 0 0 0,0 0 1 0 0,0-1-1 0 0,-1 1 0 0 0,1 0 0 0 0,0 0 1 0 0,0 0-1 0 0,-1 0 0 0 0,1 0 0 0 0,0 0 1 0 0,-1 0-1 0 0,1-1 0 0 0,0 1 0 0 0,0 0 1 0 0,-1 0-1 0 0,1 0 0 0 0,0 0 0 0 0,-1 0 1 0 0,1 0-1 0 0,0 0 0 0 0,0 1 1 0 0,-1-1-1 0 0,1 0 0 0 0,0 0 0 0 0,-1 0 1 0 0,1 0-1 0 0,0 0 0 0 0,0 0-13 0 0,-2 2 11 0 0,1-1-1 0 0,0 0 1 0 0,0 1 0 0 0,0-1-1 0 0,1 0 1 0 0,-1 1 0 0 0,0 0-1 0 0,0-1 1 0 0,0 2-11 0 0,-10 38-57 0 0,7-14 66 0 0,1 1 0 0 0,1-1 0 0 0,2 0 0 0 0,0 1 0 0 0,3 9-9 0 0,3 5-25 0 0,1 0-1 0 0,2-1 0 0 0,3 4 26 0 0,-4-20 168 0 0,2-1 0 0 0,1 0 0 0 0,1-1 0 0 0,14 22-168 0 0,-26-44 80 0 0,0-1 11 0 0,0 0-22 0 0,1-1-65 0 0,0 0 0 0 0,0 1 0 0 0,-1-1 0 0 0,1 0 0 0 0,0 0 0 0 0,-1 0 0 0 0,1 1 0 0 0,-1-1 0 0 0,1 0 0 0 0,-1 0 0 0 0,1 0 0 0 0,-1 0 0 0 0,0 0 0 0 0,1 0 0 0 0,-1 0 0 0 0,0-1-4 0 0,0 1 0 0 0,3-11-113 0 0,0 0 0 0 0,-2 0 0 0 0,1 1 0 0 0,-2-1 0 0 0,1-3 113 0 0,-1 0-150 0 0,1 1 0 0 0,0 0-1 0 0,2-5 151 0 0,-2 15-11 0 0,0 1 0 0 0,0-1-1 0 0,1 0 1 0 0,-1 1 0 0 0,1-1 0 0 0,-1 1-1 0 0,1 0 1 0 0,0-1 0 0 0,0 1 0 0 0,1 0-1 0 0,-1 0 1 0 0,1 0 0 0 0,2-2 11 0 0,-3 5 17 0 0,-1 0 0 0 0,1 1 1 0 0,0-1-1 0 0,0 0 0 0 0,-1 1 0 0 0,1-1 1 0 0,0 1-1 0 0,-1-1 0 0 0,1 1 1 0 0,0 0-1 0 0,1 1-17 0 0,0-1 26 0 0,3 3 32 0 0,0 0 0 0 0,0 0 0 0 0,0 0 1 0 0,-1 1-1 0 0,1 0 0 0 0,-1 0 1 0 0,2 2-59 0 0,1 2 82 0 0,1 2-13 0 0,0 1 0 0 0,-1 0-1 0 0,0 1 1 0 0,-1-1 0 0 0,0 2-1 0 0,2 7-68 0 0,32 94 898 0 0,-41-114-978 0 0,0-1-74 0 0,0 0-26 0 0,1-8-2097 0 0,1-2-62 0 0</inkml:trace>
  <inkml:trace contextRef="#ctx0" brushRef="#br0" timeOffset="410.005">757 173 18055 0 0,'-3'-4'443'0'0,"3"3"-325"0"0,-1 1-1 0 0,0-1 1 0 0,1 0-1 0 0,-1 0 1 0 0,1 0 0 0 0,-1 1-1 0 0,1-1 1 0 0,-1 0 0 0 0,1 0-1 0 0,0 0 1 0 0,-1 0 0 0 0,1 0-1 0 0,0 0-117 0 0,0 0 96 0 0,0 1 4 0 0,0 0-4 0 0,3 8-12 0 0,20 41-322 0 0,-15-27-5313 0 0,-2-8-727 0 0</inkml:trace>
  <inkml:trace contextRef="#ctx0" brushRef="#br0" timeOffset="815.231">1000 249 17935 0 0,'0'0'827'0'0,"-2"0"-22"0"0,-1 0-779 0 0,1 0-1 0 0,-1 1 0 0 0,1-1 0 0 0,0 1 0 0 0,-1-1 0 0 0,1 1 0 0 0,-1 0 1 0 0,1 0-1 0 0,0 0 0 0 0,0 0 0 0 0,-1 0 0 0 0,1 1 0 0 0,0-1 1 0 0,0 1-1 0 0,0-1 0 0 0,1 1 0 0 0,-1 0 0 0 0,0 0 0 0 0,1-1 0 0 0,-1 1 1 0 0,1 0-1 0 0,-2 3-25 0 0,2-3 5 0 0,-1 1 1 0 0,1-1-1 0 0,0 1 1 0 0,0 0-1 0 0,0 0 1 0 0,0 0-1 0 0,1-1 1 0 0,-1 1 0 0 0,1 0-1 0 0,0 0 1 0 0,-1 0-1 0 0,1 0 1 0 0,1 0-1 0 0,-1 0 1 0 0,0 0-1 0 0,1 0 1 0 0,-1 0-1 0 0,1-1 1 0 0,0 1-1 0 0,0 1-5 0 0,4 5 6 0 0,-1 0-1 0 0,1 0 0 0 0,1-1 1 0 0,-1 0-1 0 0,1 1 0 0 0,1-2 1 0 0,-1 1-1 0 0,2-1 0 0 0,-1 0 1 0 0,4 2-6 0 0,-3-3 13 0 0,0 0 1 0 0,-1 1-1 0 0,0 0 1 0 0,0 0-1 0 0,-1 0 1 0 0,1 1-1 0 0,-1 1-13 0 0,-6-9 14 0 0,1 1 0 0 0,-1 0-1 0 0,0-1 1 0 0,1 1 0 0 0,-1 0-1 0 0,0-1 1 0 0,0 1 0 0 0,1 0-1 0 0,-1-1 1 0 0,0 1 0 0 0,0 0-1 0 0,0-1 1 0 0,0 1 0 0 0,0 0-1 0 0,0 0 1 0 0,0-1 0 0 0,0 1 0 0 0,0 0-1 0 0,0-1 1 0 0,0 1 0 0 0,-1 0-1 0 0,1-1 1 0 0,0 1 0 0 0,0 0-1 0 0,-1-1 1 0 0,1 1 0 0 0,0 0-1 0 0,-1-1 1 0 0,1 1-14 0 0,-15 10 371 0 0,11-9-263 0 0,-8 5 48 0 0,1-1-1 0 0,-2-1 1 0 0,1 0-1 0 0,-1-1 0 0 0,1 0 1 0 0,-13 2-156 0 0,-22 2-1338 0 0,-13 0 1338 0 0,47-7-531 0 0,9 0 223 0 0,-5 0-763 0 0,0 0-1 0 0,0-1 1 0 0,-5 0 1071 0 0,-5-3-1821 0 0</inkml:trace>
  <inkml:trace contextRef="#ctx0" brushRef="#br0" timeOffset="1185.418">1297 360 3224 0 0,'1'-5'139'0'0,"0"0"0"0"0,-1 1 0 0 0,1-1 1 0 0,-1 0-1 0 0,0-5-139 0 0,0 9 59 0 0,1 2 9017 0 0,1 1-4677 0 0,13 20-4070 0 0,-5 3 451 0 0,-1 0 0 0 0,0 0 0 0 0,-2 1 0 0 0,0 7-780 0 0,6 21 639 0 0,-3-12-425 0 0,-3 1-1 0 0,-1 0 1 0 0,-3 0-1 0 0,-1 0 1 0 0,-2 5-214 0 0,-1-37 37 0 0,1 0 1 0 0,-2 0-1 0 0,0 1 0 0 0,0-1 1 0 0,-1-1-1 0 0,0 1 0 0 0,-1 0 1 0 0,0-1-1 0 0,-1 0 0 0 0,-5 9-37 0 0,9-17-61 0 0,0-1 0 0 0,0 0-1 0 0,0 1 1 0 0,0-1 0 0 0,0 0 0 0 0,0 0-1 0 0,0 0 1 0 0,0 0 0 0 0,-1 0 0 0 0,1 0-1 0 0,-1 0 62 0 0,2-1-167 0 0,-1 0 0 0 0,1 0 0 0 0,-1 0 0 0 0,1 1 0 0 0,-1-1 0 0 0,1 0 0 0 0,-1 0 0 0 0,0 0 0 0 0,1 0 0 0 0,-1 0-1 0 0,1 0 1 0 0,-1 0 0 0 0,0 0 0 0 0,1 0 0 0 0,-1-1 0 0 0,1 1 0 0 0,-1 0 0 0 0,1 0 0 0 0,-1 0 0 0 0,1-1 0 0 0,-1 1 167 0 0,-7-6-6929 0 0</inkml:trace>
  <inkml:trace contextRef="#ctx0" brushRef="#br0" timeOffset="2030.755">1370 388 3680 0 0,'9'-14'-516'0'0,"6"-1"5364"0"0,-12 14-4107 0 0,-1 0-1 0 0,0 0 1 0 0,1-1 0 0 0,-1 1 0 0 0,1 1 0 0 0,0-1-1 0 0,-1 0 1 0 0,1 1 0 0 0,0-1 0 0 0,-1 1 0 0 0,1 0-1 0 0,0 0 1 0 0,0 0-741 0 0,7 0 292 0 0,-1 1 1 0 0,1 0-1 0 0,-1 0 0 0 0,0 1 0 0 0,0 1 0 0 0,0-1 1 0 0,0 2-1 0 0,0-1 0 0 0,-1 1 0 0 0,8 4-292 0 0,-12-6 61 0 0,0 1 0 0 0,1 0 0 0 0,-1 0 1 0 0,0 0-1 0 0,0 1 0 0 0,0-1 0 0 0,-1 1 0 0 0,1 0 0 0 0,-1 0 0 0 0,0 0 0 0 0,0 0 0 0 0,-1 1 0 0 0,1-1 0 0 0,-1 1 1 0 0,0 0-1 0 0,0 0 0 0 0,0 0 0 0 0,-1 0 0 0 0,0 0 0 0 0,1 2-61 0 0,-2-2 15 0 0,0-1 0 0 0,-1 1 0 0 0,1-1 0 0 0,-1 0 0 0 0,1 1-1 0 0,-2-1 1 0 0,1 0 0 0 0,0 1 0 0 0,-1-1 0 0 0,0 0 0 0 0,0 0 0 0 0,0 0 0 0 0,0 0 0 0 0,0 0 0 0 0,-1-1 0 0 0,0 1-1 0 0,0-1 1 0 0,0 0 0 0 0,0 0 0 0 0,0 0 0 0 0,-4 2-15 0 0,-6 6 30 0 0,-1-1-1 0 0,-1-1 1 0 0,1-1 0 0 0,-2 0-1 0 0,0 0-29 0 0,7-4-44 0 0,1-1 0 0 0,-1 0-1 0 0,-1 0 1 0 0,1-1 0 0 0,0 0-1 0 0,-1-1 1 0 0,1 0 0 0 0,-1 0 0 0 0,1-1-1 0 0,-1 0 1 0 0,1-1 0 0 0,-1 0-1 0 0,-2-1 45 0 0,9 2-28 0 0,0-1-1 0 0,1 0 0 0 0,-1 0 1 0 0,0 0-1 0 0,0-1 0 0 0,1 1 1 0 0,-1 0-1 0 0,1-1 0 0 0,-1 0 1 0 0,1 0-1 0 0,-2-1 29 0 0,3 2-4 0 0,1 1 0 0 0,-1-1-1 0 0,1 0 1 0 0,-1 1 0 0 0,1-1 0 0 0,0 0 0 0 0,-1 1-1 0 0,1-1 1 0 0,0 0 0 0 0,-1 0 0 0 0,1 1 0 0 0,0-1-1 0 0,0 0 1 0 0,0 0 0 0 0,0 0 0 0 0,0 1 0 0 0,0-1-1 0 0,0 0 1 0 0,0 0 0 0 0,0 0 0 0 0,0 1 0 0 0,0-1-1 0 0,0 0 1 0 0,1 0 0 0 0,-1 1 0 0 0,0-1 0 0 0,0 0-1 0 0,1 0 1 0 0,-1 1 0 0 0,1-1 0 0 0,-1 0 0 0 0,0 1-1 0 0,1-1 1 0 0,0 0 0 0 0,-1 1 0 0 0,1-1 0 0 0,-1 1-1 0 0,1-1 1 0 0,0 1 0 0 0,-1-1 0 0 0,1 1 0 0 0,0 0-1 0 0,0-1 5 0 0,5-3-43 0 0,-1 1-1 0 0,1 0 1 0 0,0 0-1 0 0,0 0 1 0 0,0 1-1 0 0,1 0 1 0 0,-1 0-1 0 0,1 0 1 0 0,4 0 43 0 0,13-1-47 0 0,-1 1 1 0 0,4 1 46 0 0,-2 0-14 0 0,57 0-45 0 0,-47 2 64 0 0,36-5-5 0 0,-39 1 31 0 0,-7 1 32 0 0,-1-1 1 0 0,1-1-1 0 0,16-6-63 0 0,-33 8 18 0 0,-1-1-1 0 0,0 0 0 0 0,1 0 1 0 0,-2-1-1 0 0,1 0 0 0 0,0 0 1 0 0,-1 0-1 0 0,0-1 1 0 0,0 0-1 0 0,0 0 0 0 0,0 0 1 0 0,-1-1-1 0 0,0 0 0 0 0,0 0-17 0 0,-2 2-49 0 0,0-1 0 0 0,0 1 0 0 0,-1 0 0 0 0,1-1 0 0 0,-1 1 0 0 0,0-1-1 0 0,-1 0 1 0 0,1 1 0 0 0,-1-1 0 0 0,0 0 0 0 0,0 0 0 0 0,0-4 49 0 0,-1 5-103 0 0,0 0-1 0 0,-1 0 1 0 0,1-1 0 0 0,-1 1 0 0 0,0 1 0 0 0,0-1 0 0 0,0 0 0 0 0,-1 0-1 0 0,0 0 1 0 0,1 1 0 0 0,-1-1 0 0 0,0 1 0 0 0,-1-1 0 0 0,1 1 0 0 0,-1 0-1 0 0,0-1 104 0 0,1 2-1 0 0,0 0 0 0 0,0 0 0 0 0,0 0 0 0 0,0 0 0 0 0,0 0 0 0 0,-1 0 0 0 0,1 1-1 0 0,-1-1 1 0 0,1 1 0 0 0,-1-1 0 0 0,1 1 0 0 0,-1 0 0 0 0,0 0 0 0 0,0 0-1 0 0,1 1 1 0 0,-1-1 0 0 0,0 1 0 0 0,0-1 0 0 0,0 1 0 0 0,0 0 0 0 0,0 0 0 0 0,0 0-1 0 0,0 1 1 0 0,1-1 0 0 0,-1 1 0 0 0,0 0 0 0 0,0-1 0 0 0,0 1 0 0 0,1 0 0 0 0,-1 1-1 0 0,0-1 1 0 0,1 0 0 0 0,-1 1 1 0 0,0 0 27 0 0,0 0-1 0 0,0 0 0 0 0,0 1 1 0 0,0-1-1 0 0,0 1 0 0 0,1-1 1 0 0,0 1-1 0 0,-1 0 0 0 0,1 0 1 0 0,0 0-1 0 0,0 0 0 0 0,1 0 1 0 0,-1 1-1 0 0,1-1 1 0 0,-1 1-1 0 0,1-1 0 0 0,0 1 1 0 0,1-1-1 0 0,-1 1 0 0 0,0-1 1 0 0,1 1-1 0 0,0 0 0 0 0,0-1 1 0 0,0 1-1 0 0,0-1 0 0 0,1 4-26 0 0,1 4 83 0 0,1 0 0 0 0,1 0-1 0 0,-1 0 1 0 0,2 0 0 0 0,-1-1-1 0 0,2 1 1 0 0,3 5-83 0 0,-6-11 69 0 0,0-1 0 0 0,0 1-1 0 0,1-1 1 0 0,-1 0 0 0 0,1 0 0 0 0,0 0 0 0 0,0-1 0 0 0,1 1-1 0 0,-1-1 1 0 0,1 0 0 0 0,0 0 0 0 0,-1 0 0 0 0,1-1 0 0 0,0 0 0 0 0,1 0-1 0 0,4 1-68 0 0,-8-2 25 0 0,0-1-1 0 0,-1 0 1 0 0,1 0-1 0 0,0 0 1 0 0,0 0-1 0 0,0 0 1 0 0,0 0-1 0 0,0 0 1 0 0,-1-1-1 0 0,1 1 0 0 0,0-1 1 0 0,0 1-1 0 0,0-1 1 0 0,-1 0-1 0 0,1 0 1 0 0,0 0-1 0 0,-1 0 1 0 0,1 0-1 0 0,-1 0 1 0 0,1 0-1 0 0,-1 0-24 0 0,4-4 74 0 0,0-1-1 0 0,0 1 1 0 0,-1 0-1 0 0,4-6-73 0 0,-2 2 24 0 0,6-18 110 0 0,-2 5-124 0 0,-8 19-13 0 0,19-28 13 0 0,-19 29-16 0 0,0 0-1 0 0,0 0 0 0 0,0 0 0 0 0,0 0 1 0 0,0 1-1 0 0,0-1 0 0 0,0 1 1 0 0,1 0-1 0 0,-1 0 0 0 0,1 0 1 0 0,-1 0-1 0 0,3-1 7 0 0,-3 1-6 0 0,1 1 0 0 0,-1-1 0 0 0,1 1 1 0 0,0-1-1 0 0,-1 1 0 0 0,1 0 0 0 0,-1 0 0 0 0,1 0 0 0 0,-1 0 1 0 0,1 1-1 0 0,-1-1 0 0 0,1 1 0 0 0,-1-1 0 0 0,1 1 0 0 0,-1 0 1 0 0,1 0-1 0 0,-1 0 0 0 0,0 0 0 0 0,0 1 0 0 0,1-1 0 0 0,-1 1 1 0 0,0-1-1 0 0,0 1 0 0 0,0 0 0 0 0,-1-1 0 0 0,1 1 0 0 0,0 0 1 0 0,-1 0-1 0 0,2 2 6 0 0,3 6-10 0 0,0-1 0 0 0,0 0 0 0 0,1-1 0 0 0,0 1 0 0 0,4 1 10 0 0,0 3-4 0 0,-5-6 2 0 0,24 25 110 0 0,-27-30-27 0 0,0 1 1 0 0,0-1 0 0 0,0 0 0 0 0,0 0 0 0 0,0 0 0 0 0,0 0 0 0 0,0 0 0 0 0,1-1 0 0 0,2 2-82 0 0,-5-3 156 0 0,18-9 429 0 0,-12 0-499 0 0,0 1-1 0 0,0-2 0 0 0,-1 1 0 0 0,0-1 1 0 0,0 0-1 0 0,-1 0 0 0 0,-1 0 0 0 0,3-6-85 0 0,11-25-20 0 0,-4 13-317 0 0,-6 10-30 0 0,2 0 0 0 0,4-6 367 0 0,-10 19-536 0 0,0-1 1 0 0,1 1-1 0 0,-1 0 1 0 0,1 0-1 0 0,0 0 1 0 0,1 0 0 0 0,-1 1-1 0 0,6-3 536 0 0,-5 3-2380 0 0,1-1-3754 0 0</inkml:trace>
  <inkml:trace contextRef="#ctx0" brushRef="#br0" timeOffset="2391.243">2772 164 10136 0 0,'-7'-1'355'0'0,"-1"1"1"0"0,1 0 0 0 0,-1 0-1 0 0,1 0 1 0 0,-1 1-1 0 0,1 0 1 0 0,-1 1 0 0 0,1 0-1 0 0,0 0 1 0 0,0 0 0 0 0,0 1-1 0 0,0 0 1 0 0,-3 2-356 0 0,0 0 221 0 0,0 1 1 0 0,1 0-1 0 0,0 0 1 0 0,0 1-1 0 0,0 1 0 0 0,1-1 1 0 0,0 1-1 0 0,-5 6-221 0 0,11-11 30 0 0,-1 1 0 0 0,1-1 0 0 0,0 1 0 0 0,0 0 0 0 0,0-1 0 0 0,1 1 0 0 0,-1 0 0 0 0,1 0 0 0 0,0 0 0 0 0,0 0 0 0 0,0 0 0 0 0,0 0 0 0 0,1 1 1 0 0,0-1-1 0 0,-1 0 0 0 0,2 0 0 0 0,-1 0 0 0 0,0 0 0 0 0,1 0 0 0 0,0 1 0 0 0,0-1 0 0 0,0 0 0 0 0,1 0 0 0 0,-1-1 0 0 0,1 1 0 0 0,0 0 0 0 0,2 3-30 0 0,14 17 181 0 0,2 0 0 0 0,12 11-181 0 0,-8-9 141 0 0,13 11 512 0 0,-36-36-415 0 0,-1-1 16 0 0,-1 10 740 0 0,0-9-934 0 0,0 0-1 0 0,0 0 1 0 0,0 0-1 0 0,0 0 1 0 0,0 0-1 0 0,0 0 1 0 0,-1-1-1 0 0,1 1 0 0 0,0 0 1 0 0,0-1-1 0 0,-1 1 1 0 0,1-1-1 0 0,0 1 1 0 0,0-1-1 0 0,-1 0-59 0 0,-24 4 452 0 0,10-2-228 0 0,-42 8-610 0 0,-2-2 0 0 0,-12-3 386 0 0,39-6-3381 0 0,20-2 1391 0 0</inkml:trace>
  <inkml:trace contextRef="#ctx0" brushRef="#br0" timeOffset="2825.083">2809 410 17967 0 0,'0'0'827'0'0,"0"0"-22"0"0,1 0-517 0 0,0 1-273 0 0,0-1-1 0 0,0 1 1 0 0,0-1-1 0 0,0 1 1 0 0,0-1 0 0 0,0 1-1 0 0,0 0 1 0 0,0 0-1 0 0,0-1 1 0 0,0 1-1 0 0,-1 0 1 0 0,1 0-1 0 0,0 0 1 0 0,0 0-1 0 0,-1 0 1 0 0,1 0-1 0 0,-1 0 1 0 0,1 0-1 0 0,-1 0 1 0 0,1 1-15 0 0,2 3 319 0 0,0 1 63 0 0,1 0 0 0 0,-1 0 1 0 0,-1 0-1 0 0,1 1 0 0 0,-1-1 1 0 0,0 1-1 0 0,0 0 0 0 0,0 6-382 0 0,6 17 599 0 0,9 12-355 0 0,-16-41-354 0 0,-1 0-1 0 0,0-1 1 0 0,1 1-1 0 0,-1-1 1 0 0,1 1 0 0 0,-1-1-1 0 0,1 1 1 0 0,-1-1-1 0 0,1 1 1 0 0,-1-1 0 0 0,1 1-1 0 0,-1-1 1 0 0,1 0 0 0 0,0 1-1 0 0,-1-1 1 0 0,1 0-1 0 0,-1 0 1 0 0,1 1 0 0 0,0-1-1 0 0,-1 0 1 0 0,1 0-1 0 0,0 0 1 0 0,-1 0 0 0 0,1 0 110 0 0,5-1-2246 0 0</inkml:trace>
  <inkml:trace contextRef="#ctx0" brushRef="#br0" timeOffset="2826.083">3087 222 15120 0 0,'-5'-8'672'0'0,"5"8"127"0"0,0 0-639 0 0,0 0-160 0 0,0 0 0 0 0,0 0 0 0 0,-4 8 0 0 0,2-3 0 0 0,2 3-96 0 0,-3-2 32 0 0,-1 2-487 0 0,4 3-97 0 0,-3-1-24 0 0,3 2 0 0 0</inkml:trace>
  <inkml:trace contextRef="#ctx0" brushRef="#br0" timeOffset="3232.352">3285 350 12728 0 0,'-35'10'916'0'0,"7"-3"231"0"0,-23 11-1147 0 0,41-14 397 0 0,0 0 1 0 0,1 1-1 0 0,0 1 0 0 0,0-1 0 0 0,0 2 0 0 0,-7 6-397 0 0,10-8 378 0 0,2-2-232 0 0,0 0-1 0 0,1 0 1 0 0,-1 1-1 0 0,1-1 1 0 0,-1 3-146 0 0,3-5 35 0 0,0 1 1 0 0,0-1-1 0 0,0 1 1 0 0,0 0-1 0 0,1-1 0 0 0,-1 1 1 0 0,0 0-1 0 0,1-1 0 0 0,0 1 1 0 0,-1 0-1 0 0,1 0 1 0 0,0-1-1 0 0,0 1 0 0 0,0 0 1 0 0,0 0-1 0 0,0-1 0 0 0,0 1 1 0 0,1 1-36 0 0,-1-2 10 0 0,1-1 1 0 0,-1 1-1 0 0,0 0 1 0 0,1-1 0 0 0,-1 1-1 0 0,1-1 1 0 0,-1 1-1 0 0,1 0 1 0 0,-1-1 0 0 0,1 0-1 0 0,-1 1 1 0 0,1-1-1 0 0,0 1 1 0 0,-1-1-1 0 0,1 1 1 0 0,0-1 0 0 0,-1 0-1 0 0,1 0 1 0 0,0 1-1 0 0,-1-1 1 0 0,1 0-1 0 0,0 0 1 0 0,0 0 0 0 0,-1 0-1 0 0,1 0 1 0 0,0 0-11 0 0,25 1 242 0 0,-19-2-157 0 0,0 1-55 0 0,0-1-1 0 0,0 0 1 0 0,0 0-1 0 0,-1 0 1 0 0,1-1-1 0 0,0-1 0 0 0,-1 1 1 0 0,1-1-1 0 0,-1 0 1 0 0,0 0-1 0 0,2-1-29 0 0,13-11-423 0 0,0 0-1 0 0,9-9 424 0 0,-9 7-621 0 0,16-9 621 0 0,-31 22-39 0 0,-1 1-1 0 0,1 0 1 0 0,0 0-1 0 0,1 1 1 0 0,-1 0-1 0 0,0 0 0 0 0,1 0 1 0 0,-1 1-1 0 0,0 0 1 0 0,1 0-1 0 0,0 0 0 0 0,-1 1 1 0 0,2 0 39 0 0,-4 1 53 0 0,-1-1 0 0 0,1 1-1 0 0,0-1 1 0 0,-1 1 0 0 0,1 0 0 0 0,-1 1 0 0 0,1-1 0 0 0,-1 0 0 0 0,1 1 0 0 0,-1 0-1 0 0,0 0 1 0 0,0 0 0 0 0,0 0 0 0 0,0 0 0 0 0,0 1 0 0 0,0-1 0 0 0,-1 1-1 0 0,1 0 1 0 0,-1 0 0 0 0,0 0 0 0 0,0 0 0 0 0,0 0 0 0 0,2 3-53 0 0,8 17 465 0 0,-7-15-264 0 0,-1 0 0 0 0,0 0 1 0 0,0 1-1 0 0,1 3-201 0 0,12 47 378 0 0,-10-32-157 0 0,-7-27-209 0 0,0 0 1 0 0,0 1-1 0 0,0-1 1 0 0,0 0-1 0 0,0 1 1 0 0,-1-1-1 0 0,1 0 0 0 0,0 1 1 0 0,0-1-1 0 0,0 0 1 0 0,-1 1-1 0 0,1-1 1 0 0,0 0-1 0 0,0 0 0 0 0,-1 1 1 0 0,1-1-1 0 0,0 0 1 0 0,0 0-1 0 0,-1 0 1 0 0,1 1-1 0 0,0-1 0 0 0,-1 0 1 0 0,1 0-1 0 0,0 0 1 0 0,-1 0-1 0 0,1 0 1 0 0,0 0-1 0 0,-1 0 0 0 0,1 1 1 0 0,0-1-1 0 0,-1 0 1 0 0,1 0-1 0 0,-1 0 0 0 0,1 0 1 0 0,0-1-1 0 0,-1 1 1 0 0,1 0-1 0 0,0 0 1 0 0,-1 0-1 0 0,1 0-12 0 0,-14-5 590 0 0,12 4-578 0 0,1-1 1 0 0,-1 1 0 0 0,1-1-1 0 0,0 0 1 0 0,0 1 0 0 0,-1-1 0 0 0,1 0-1 0 0,0 0 1 0 0,1 0 0 0 0,-1 1-1 0 0,0-1 1 0 0,0 0 0 0 0,1 0-1 0 0,-1 0 1 0 0,1-1-13 0 0,0-1 1 0 0,0 1 0 0 0,0-1 0 0 0,1 1 0 0 0,-1-1 0 0 0,1 1 0 0 0,0-1-1 0 0,0 1 1 0 0,0 0 0 0 0,1-1-1 0 0,0-3 18 0 0,1-1 0 0 0,1 1 0 0 0,0 0 0 0 0,0 0 0 0 0,0 0 0 0 0,1 1 0 0 0,0-1 0 0 0,1 0-18 0 0,-2 2-12 0 0,0 1-1 0 0,0 0 1 0 0,1 0-1 0 0,-1 1 1 0 0,1 0-1 0 0,0 0 1 0 0,0 0-1 0 0,0 0 0 0 0,0 0 1 0 0,1 1-1 0 0,-1 0 1 0 0,1 0-1 0 0,-1 1 1 0 0,1 0-1 0 0,0 0 13 0 0,-2 0-9 0 0,0 1-1 0 0,0-1 1 0 0,0 1 0 0 0,-1 0-1 0 0,1 1 1 0 0,0-1 0 0 0,0 1-1 0 0,0-1 1 0 0,-1 1-1 0 0,1 0 1 0 0,0 1 0 0 0,-1-1-1 0 0,1 1 1 0 0,-1-1-1 0 0,1 1 1 0 0,-1 0 0 0 0,0 0-1 0 0,0 1 1 0 0,0-1-1 0 0,0 1 1 0 0,0-1 0 0 0,2 3 9 0 0,2 4-5 0 0,-1 0 0 0 0,1 1 0 0 0,-1-1 0 0 0,-1 1 0 0 0,0 0 0 0 0,0 2 5 0 0,1 2-1661 0 0,-1 1 0 0 0,1 7 1661 0 0,-3-9-1262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2:53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1 606 14368 0 0,'52'-32'1168'0'0,"-11"7"277"0"0,0-2 0 0 0,-2-2 0 0 0,30-29-1445 0 0,-65 55 109 0 0,18-18 785 0 0,-2-1-1 0 0,0 0-893 0 0,-14 14 82 0 0,0 0 1 0 0,-1 0-1 0 0,0 0 1 0 0,0-1 0 0 0,-1 0-1 0 0,0 0 1 0 0,-1 0-1 0 0,1-2-82 0 0,0-3 24 0 0,-1 1-1 0 0,-1-1 0 0 0,0 1 1 0 0,0-1-1 0 0,-2 0 0 0 0,0-13-23 0 0,0 19 1 0 0,-1-12 33 0 0,-1 1 0 0 0,0 0 0 0 0,-4-15-34 0 0,5 29 7 0 0,-1 0 0 0 0,1 1 0 0 0,-1-1-1 0 0,1 1 1 0 0,-1 0 0 0 0,0-1-1 0 0,-1 1 1 0 0,1 0 0 0 0,-1 0 0 0 0,0 0-1 0 0,0 1 1 0 0,0-1 0 0 0,0 1-1 0 0,-1-1 1 0 0,1 1 0 0 0,-1 0 0 0 0,0 1-1 0 0,-1-2-6 0 0,3 3 1 0 0,0 1 0 0 0,0-1 0 0 0,0 0 0 0 0,1 1-1 0 0,-1 0 1 0 0,0-1 0 0 0,0 1 0 0 0,0 0 0 0 0,0 0 0 0 0,0 0-1 0 0,0 0 1 0 0,0 0 0 0 0,0 0 0 0 0,0 0 0 0 0,0 1 0 0 0,0-1-1 0 0,0 1 1 0 0,0 0 0 0 0,1-1 0 0 0,-1 1 0 0 0,0 0-1 0 0,0 0 1 0 0,-1 1-1 0 0,0 0-14 0 0,0 1 0 0 0,0-1 0 0 0,-1 1 0 0 0,2 0 0 0 0,-1 0 0 0 0,0 0 0 0 0,0 0 0 0 0,1 1-1 0 0,0-1 1 0 0,0 1 0 0 0,-1 0 14 0 0,-3 10-8 0 0,0 0 0 0 0,1 1-1 0 0,1-1 1 0 0,0 1-1 0 0,1 1 1 0 0,0-1 0 0 0,2 0-1 0 0,-1 1 1 0 0,2-1-1 0 0,0 3 9 0 0,1 2-8 0 0,1-1-1 0 0,1 1 1 0 0,0-1-1 0 0,2 0 0 0 0,0 0 1 0 0,1 0-1 0 0,7 14 9 0 0,-8-22 31 0 0,1 0 0 0 0,0-1 1 0 0,0 0-1 0 0,1 1 0 0 0,0-2 0 0 0,1 1 0 0 0,0-1 0 0 0,1-1 0 0 0,0 1 0 0 0,0-2 0 0 0,1 1 0 0 0,0-1 0 0 0,0 0 0 0 0,0-1 0 0 0,1-1 0 0 0,0 1 0 0 0,0-2 0 0 0,1 1 1 0 0,0-2-1 0 0,1 1-31 0 0,-5-2 138 0 0,1 0 1 0 0,0-1-1 0 0,-1 0 1 0 0,1-1 0 0 0,0 1-1 0 0,0-2 1 0 0,0 1-1 0 0,2-1-138 0 0,-7 0 19 0 0,0 0 0 0 0,0 0-1 0 0,0 0 1 0 0,0-1 0 0 0,0 0 0 0 0,0 1-1 0 0,0-1 1 0 0,-1 0 0 0 0,1-1-1 0 0,0 1 1 0 0,-1-1 0 0 0,0 0-1 0 0,0 1 1 0 0,0-2 0 0 0,0 1 0 0 0,0 0-1 0 0,0 0 1 0 0,-1-1-19 0 0,5-7 40 0 0,-2 1 0 0 0,1-1-1 0 0,-1 0 1 0 0,-1 0 0 0 0,1-5-40 0 0,15-62-92 0 0,-17 66 30 0 0,-1-8-42 0 0,-1 12 46 0 0,-1 19 28 0 0,1 3 30 0 0,0 0 0 0 0,1-1 0 0 0,0 1 0 0 0,1 0 0 0 0,1-1 0 0 0,0 0 0 0 0,1 1 0 0 0,1-2 0 0 0,0 1 0 0 0,0-1 0 0 0,6 8 0 0 0,-10-17-15 0 0,-1-2 2 0 0,0 1-1 0 0,-1-1 1 0 0,1 0 0 0 0,0 0 0 0 0,0 0 0 0 0,0 0 0 0 0,0 0-1 0 0,1 0 1 0 0,-1-1 0 0 0,0 1 0 0 0,0 0 0 0 0,0 0 0 0 0,1-1 13 0 0,-1 1-970 0 0,5-7-1706 0 0,-3-2 1300 0 0</inkml:trace>
  <inkml:trace contextRef="#ctx0" brushRef="#br0" timeOffset="411.73">664 116 16871 0 0,'3'-6'368'0'0,"0"1"80"0"0,0 2 8 0 0,-3 3 24 0 0,0 0-384 0 0,9-2-96 0 0,-2 2 0 0 0,2 0 0 0 0,-3 2 0 0 0,0 1 0 0 0,3 2 0 0 0,-3 1 0 0 0,0 2-600 0 0,-3 1-64 0 0,1-1-8 0 0,-1 0-7 0 0</inkml:trace>
  <inkml:trace contextRef="#ctx0" brushRef="#br0" timeOffset="932.783">897 13 16208 0 0,'0'0'365'0'0,"0"0"56"0"0,0 0 26 0 0,0 1-53 0 0,2 19-344 0 0,0 1-1 0 0,1 0 0 0 0,1-1 0 0 0,1 0 0 0 0,3 6-49 0 0,-4-13 94 0 0,13 54 598 0 0,-9-41-166 0 0,-1 0-1 0 0,-1 0 0 0 0,-1 3-525 0 0,1 6 275 0 0,-2-10-9 0 0,-1-1 0 0 0,-1 1 0 0 0,-2-1-1 0 0,0 1 1 0 0,-2 13-266 0 0,1-36 22 0 0,1 0 0 0 0,0-1 0 0 0,-1 1-1 0 0,1 0 1 0 0,-1 0 0 0 0,0 0-1 0 0,1 0 1 0 0,-1-1 0 0 0,-1 2-22 0 0,2-3 13 0 0,0 1 1 0 0,0-1-1 0 0,-1 0 0 0 0,1 1 0 0 0,0-1 1 0 0,-1 1-1 0 0,1-1 0 0 0,0 0 1 0 0,-1 1-1 0 0,1-1 0 0 0,-1 0 1 0 0,1 1-1 0 0,-1-1 0 0 0,1 0 1 0 0,-1 0-1 0 0,1 0 0 0 0,-1 1 0 0 0,1-1 1 0 0,-1 0-1 0 0,1 0 0 0 0,-1 0 1 0 0,1 0-1 0 0,-1 0 0 0 0,1 0 1 0 0,-1 0-1 0 0,1 0 0 0 0,-1 0 0 0 0,1 0 1 0 0,-1 0-1 0 0,1 0 0 0 0,-1 0 1 0 0,1-1-1 0 0,-1 1 0 0 0,0 0-13 0 0,-1-2 19 0 0,-1 0 0 0 0,0 0-1 0 0,0 0 1 0 0,1 0-1 0 0,-1 0 1 0 0,1 0 0 0 0,0-1-1 0 0,0 1 1 0 0,0-1 0 0 0,0 0-1 0 0,0 1 1 0 0,0-1-1 0 0,1 0 1 0 0,-1 0 0 0 0,1 0-1 0 0,0 0 1 0 0,0-1 0 0 0,0 1-1 0 0,0 0 1 0 0,1 0-1 0 0,-1-1 1 0 0,1 1 0 0 0,0 0-1 0 0,0-1 1 0 0,0 1-19 0 0,0-8 43 0 0,0 1 1 0 0,1 0-1 0 0,1 0 0 0 0,0 0 1 0 0,0 0-1 0 0,0 0 1 0 0,4-7-44 0 0,-1 6-88 0 0,0 0 0 0 0,0 1 1 0 0,1 0-1 0 0,1 0 1 0 0,0 0-1 0 0,0 1 1 0 0,1 0-1 0 0,7-7 88 0 0,7-5-646 0 0,2 2-1 0 0,21-14 647 0 0,-34 25-113 0 0,1 1-1 0 0,-1 1 1 0 0,2 0 113 0 0,-8 3-2 0 0,0 1 0 0 0,1 0-1 0 0,-1 0 1 0 0,0 1 0 0 0,1 0 0 0 0,0 0 0 0 0,-1 0 0 0 0,2 0 2 0 0,-7 1 2 0 0,1 0 0 0 0,-1 1-1 0 0,0-1 1 0 0,0 0 0 0 0,0 0 0 0 0,0 0-1 0 0,0 0 1 0 0,0 1 0 0 0,1-1 0 0 0,-1 0-1 0 0,0 0 1 0 0,0 1 0 0 0,0-1 0 0 0,0 0-1 0 0,0 0 1 0 0,0 0 0 0 0,0 1 0 0 0,0-1-1 0 0,0 0 1 0 0,0 0 0 0 0,0 1 0 0 0,0-1-1 0 0,0 0 1 0 0,0 0 0 0 0,0 0 0 0 0,0 1-1 0 0,0-1 1 0 0,0 0 0 0 0,0 0 0 0 0,0 0-1 0 0,-1 1 1 0 0,1-1 0 0 0,0 0-2 0 0,-3 9-7 0 0,3-8 9 0 0,-4 6 92 0 0,0 1-1 0 0,-1 0 0 0 0,0-1 0 0 0,0 0 0 0 0,-1 0 0 0 0,0 0 1 0 0,0-1-1 0 0,-1 0 0 0 0,-5 4-93 0 0,-16 17 49 0 0,22-20-49 0 0,-12 11 0 0 0,-10 16 0 0 0,25-28 0 0 0,-1-1 0 0 0,1 0 0 0 0,-1 1 0 0 0,1 0 0 0 0,1-1 0 0 0,-1 1 0 0 0,1 0 0 0 0,0 0 0 0 0,0 4 0 0 0,2-8 0 0 0,0 0 0 0 0,0 0 0 0 0,0 0 0 0 0,0 0-1 0 0,0 0 1 0 0,1 1 0 0 0,-1-1 0 0 0,1 0 0 0 0,-1 0-1 0 0,1 0 1 0 0,0 0 0 0 0,0 0 0 0 0,0-1 0 0 0,0 1-1 0 0,0 0 1 0 0,0 0 0 0 0,0-1 0 0 0,1 1 0 0 0,-1 0-1 0 0,1-1 1 0 0,-1 1 0 0 0,1-1 0 0 0,0 0 0 0 0,-1 0-1 0 0,1 1 1 0 0,0-1 0 0 0,0 0 0 0 0,0 0 0 0 0,0-1-1 0 0,0 1 1 0 0,5 2 21 0 0,0 0 0 0 0,0-1 0 0 0,0 0-1 0 0,0-1 1 0 0,0 1 0 0 0,0-1 0 0 0,1-1-1 0 0,3 1-20 0 0,28-1 16 0 0,0-2 0 0 0,-1-1 0 0 0,1-2-1 0 0,-1-2 1 0 0,24-7-16 0 0,-48 9-211 0 0,-1 0 0 0 0,1-1 1 0 0,-1-1-1 0 0,0 0 0 0 0,7-6 211 0 0,7-6-1838 0 0,23-23 1838 0 0,-44 38-176 0 0,0-2 0 0 0,-1 1 0 0 0,0 0 0 0 0,0-1 0 0 0,0 0 0 0 0,0-1 176 0 0,-5 6 6 0 0,1 1 0 0 0,-1 0 0 0 0,0 0 0 0 0,0 0 0 0 0,0-1 0 0 0,0 1 0 0 0,1 0 0 0 0,-1 0 0 0 0,0-1 0 0 0,0 1 0 0 0,0 0 0 0 0,0 0 0 0 0,0-1 0 0 0,0 1 0 0 0,0 0 0 0 0,0-1 0 0 0,1 1 0 0 0,-1 0 0 0 0,0 0 0 0 0,0-1 0 0 0,0 1 0 0 0,0 0 0 0 0,-1-1 0 0 0,1 1 0 0 0,0 0 0 0 0,0 0 0 0 0,0-1 0 0 0,0 1-1 0 0,0 0 1 0 0,0-1 0 0 0,0 1 0 0 0,0 0 0 0 0,-1 0 0 0 0,1-1 0 0 0,0 1 0 0 0,0 0 0 0 0,0 0 0 0 0,-1 0 0 0 0,1-1 0 0 0,0 1 0 0 0,0 0 0 0 0,0 0 0 0 0,-1 0 0 0 0,1 0 0 0 0,0-1 0 0 0,0 1 0 0 0,-1 0 0 0 0,1 0 0 0 0,0 0 0 0 0,-1 0 0 0 0,1 0 0 0 0,0 0 0 0 0,0 0 0 0 0,-1 0 0 0 0,1 0 0 0 0,0 0 0 0 0,-1 0 0 0 0,1 0 0 0 0,0 0 0 0 0,-1 0-6 0 0,1 0 30 0 0,-3-1 61 0 0,0 1-1 0 0,0 0 0 0 0,1-1 1 0 0,-1 1-1 0 0,0 0 0 0 0,0 1 1 0 0,0-1-1 0 0,0 0 0 0 0,0 1 0 0 0,1 0 1 0 0,-1-1-1 0 0,0 1 0 0 0,0 0 1 0 0,-1 1-91 0 0,-6 3 30 0 0,-1 1 0 0 0,-9 6-30 0 0,14-7 43 0 0,1-2-8 0 0,0 1-1 0 0,0 1 0 0 0,1-1 0 0 0,-1 1 0 0 0,1-1 0 0 0,0 1 0 0 0,1 0 0 0 0,-1 1-34 0 0,1-3 42 0 0,1 1-1 0 0,0 0 0 0 0,0 0 1 0 0,0 0-1 0 0,0 0 1 0 0,1 1-1 0 0,-1-1 0 0 0,1 0 1 0 0,0 1-1 0 0,0-1 0 0 0,1 1-41 0 0,0-3 85 0 0,0 1 0 0 0,1-1-1 0 0,-1 0 1 0 0,1 0 0 0 0,0 0 0 0 0,-1 0-1 0 0,1 0 1 0 0,0 0 0 0 0,0 0-1 0 0,0 0 1 0 0,1 0 0 0 0,-1 0-1 0 0,0 0 1 0 0,1-1 0 0 0,-1 1-1 0 0,1-1 1 0 0,0 1 0 0 0,-1-1 0 0 0,1 1-1 0 0,0-1 1 0 0,0 0 0 0 0,0 0-1 0 0,0 0-84 0 0,5 3 212 0 0,0-1-1 0 0,0 0 0 0 0,0 0 1 0 0,0-1-1 0 0,1 0 0 0 0,0 0-211 0 0,30 4 514 0 0,1-1-1 0 0,-1-3 0 0 0,4-1-513 0 0,7 1 535 0 0,26 5-535 0 0,3 8-1691 0 0,-39-7-7028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3:02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31 457 2304 0 0,'-1'-7'138'0'0,"1"0"1"0"0,0 1-1 0 0,1-1 1 0 0,-1 0-1 0 0,1 0 1 0 0,1 1-1 0 0,-1-1 1 0 0,1 1 0 0 0,2-5-139 0 0,2-9 441 0 0,18-72 3120 0 0,-21 78-2480 0 0,1 0 0 0 0,0 1 0 0 0,1-1 0 0 0,0 1 0 0 0,2-1-1081 0 0,-7 15 58 0 0,0-1 0 0 0,0 0 0 0 0,0 0 0 0 0,0 0 0 0 0,0 0 0 0 0,0 0 0 0 0,0 0 0 0 0,0 0-1 0 0,0 0 1 0 0,0 0 0 0 0,0 0 0 0 0,0 0 0 0 0,0 1 0 0 0,0-1 0 0 0,0 0 0 0 0,0 0 0 0 0,0 0 0 0 0,0 0 0 0 0,0 0-1 0 0,0 0 1 0 0,0 0 0 0 0,0 0 0 0 0,0 0 0 0 0,1 0 0 0 0,-1 0 0 0 0,0 0 0 0 0,0 0 0 0 0,0 0 0 0 0,0 0 0 0 0,0 0-1 0 0,0 0 1 0 0,0 0 0 0 0,0 0 0 0 0,0 0 0 0 0,0 0 0 0 0,0 0 0 0 0,1 0 0 0 0,-1 0 0 0 0,0 0 0 0 0,0 0 0 0 0,0 0 0 0 0,0 0-1 0 0,0 0 1 0 0,0 0 0 0 0,0 0 0 0 0,0 0 0 0 0,0 0 0 0 0,0 0 0 0 0,0 0 0 0 0,1 0 0 0 0,-1 0 0 0 0,0 0 0 0 0,0 0-1 0 0,0 0 1 0 0,0 0 0 0 0,0 0 0 0 0,0 0 0 0 0,0 0 0 0 0,0 0 0 0 0,0 0 0 0 0,0-1 0 0 0,0 1 0 0 0,0 0 0 0 0,0 0-1 0 0,0 0 1 0 0,0 0 0 0 0,0 0 0 0 0,0 0 0 0 0,0 0-58 0 0,3 12 733 0 0,0 13-902 0 0,-5 5 492 0 0,-1-1-1 0 0,-5 23-322 0 0,-1 6 168 0 0,0 0 79 0 0,-9 25-247 0 0,12-50 169 0 0,5-19 2603 0 0,1-15-2698 0 0,1-1-1 0 0,-1 1 0 0 0,0-1 0 0 0,1 1 0 0 0,-1 0 1 0 0,1-1-1 0 0,-1 1 0 0 0,1 0 0 0 0,0-1 1 0 0,0 1-1 0 0,0 0-73 0 0,5-13 210 0 0,0-12-56 0 0,0-1-1 0 0,-2 0 0 0 0,-1-7-153 0 0,0 9 70 0 0,4-22-70 0 0,-2 18 50 0 0,30-137-35 0 0,-16 81-18 0 0,0 1 14 0 0,-19 84-8 0 0,0 0 1 0 0,0-1-1 0 0,0 1 0 0 0,0 0 0 0 0,0 0 1 0 0,0-1-1 0 0,0 1 0 0 0,0 0 1 0 0,0 0-1 0 0,0-1 0 0 0,0 1 0 0 0,0 0 1 0 0,1 0-1 0 0,-1-1 0 0 0,0 1 1 0 0,0 0-1 0 0,0 0 0 0 0,0-1 0 0 0,1 1 1 0 0,-1 0-1 0 0,0 0 0 0 0,0 0 1 0 0,0-1-1 0 0,1 1 0 0 0,-1 0 0 0 0,0 0 1 0 0,0 0-1 0 0,1 0 0 0 0,-1 0 1 0 0,0-1-1 0 0,0 1 0 0 0,1 0 0 0 0,-1 0 1 0 0,0 0-1 0 0,1 0 0 0 0,-1 0 1 0 0,0 0-1 0 0,0 0 0 0 0,1 0-3 0 0,9 9-8 0 0,4 17-59 0 0,35 97-58 0 0,-36-96 119 0 0,0-2-1 0 0,12 16 7 0 0,6 12 2 0 0,-16-26-2 0 0,2-1 0 0 0,0-1 0 0 0,1 0 0 0 0,17 16 0 0 0,-30-36 2 0 0,7 7 29 0 0,-1 2 0 0 0,4 5-31 0 0,-15-19 2 0 0,0 1-1 0 0,1-1 1 0 0,-1 0-1 0 0,0 0 1 0 0,0 1-1 0 0,1-1 1 0 0,-1 0 0 0 0,0 1-1 0 0,0-1 1 0 0,0 0-1 0 0,1 1 1 0 0,-1-1-1 0 0,0 0 1 0 0,0 1-1 0 0,0-1 1 0 0,0 1-1 0 0,0-1 1 0 0,0 0-1 0 0,0 1 1 0 0,0-1-1 0 0,0 0 1 0 0,0 1 0 0 0,0-1-1 0 0,0 1 1 0 0,0-1-1 0 0,0 0 1 0 0,0 1-1 0 0,0-1 1 0 0,-1 0-1 0 0,1 1 1 0 0,0-1-1 0 0,0 0 1 0 0,0 1-1 0 0,0-1 1 0 0,-1 0-1 0 0,1 1 1 0 0,0-1 0 0 0,0 0-1 0 0,-1 1 1 0 0,1-1-1 0 0,0 0 1 0 0,-1 0-1 0 0,1 0 1 0 0,0 1-1 0 0,-1-1 1 0 0,1 0-1 0 0,0 0 1 0 0,-1 0-1 0 0,1 0 1 0 0,0 1-1 0 0,-1-1 1 0 0,1 0 0 0 0,-1 0-1 0 0,1 0 1 0 0,0 0-1 0 0,-1 0 1 0 0,1 0-1 0 0,-1 0-1 0 0,1 0 13 0 0,-31 6 150 0 0,0 0 1 0 0,-1-2-1 0 0,1-2 1 0 0,-1 0-1 0 0,-1-2-163 0 0,-19 1-60 0 0,-79 7-650 0 0,46 1-3648 0 0,71-9 2919 0 0</inkml:trace>
  <inkml:trace contextRef="#ctx0" brushRef="#br0" timeOffset="480.855">920 203 16416 0 0,'-2'-2'54'0'0,"-1"0"87"0"0,1 1 0 0 0,-1-1 0 0 0,1 1 0 0 0,-1-1 0 0 0,0 1 0 0 0,0 0 0 0 0,1 0 0 0 0,-1 0 0 0 0,0 1 0 0 0,0-1 0 0 0,0 1 0 0 0,-1-1-141 0 0,-5 1-8 0 0,6 0 36 0 0,-1-1 0 0 0,1 1 0 0 0,0 0 0 0 0,-1 0 0 0 0,1 1-1 0 0,-1-1 1 0 0,1 1 0 0 0,0 0 0 0 0,0-1 0 0 0,-1 2 0 0 0,1-1-1 0 0,0 0 1 0 0,0 0 0 0 0,0 1 0 0 0,0 0 0 0 0,0 0 0 0 0,0 0-1 0 0,-1 1-27 0 0,-6 5 169 0 0,1 1-1 0 0,0 0 0 0 0,0 1 0 0 0,1 0 1 0 0,0 0-1 0 0,1 1 0 0 0,0-1 0 0 0,0 2 0 0 0,1-1 1 0 0,1 1-1 0 0,0 0 0 0 0,0 1-168 0 0,3-4 171 0 0,0 0 0 0 0,0 0 0 0 0,1 0 0 0 0,0 0 1 0 0,0 1-1 0 0,1-1 0 0 0,0 3-171 0 0,1-7 36 0 0,-1 0 0 0 0,1 0 0 0 0,0 0 0 0 0,0 0 0 0 0,0-1 0 0 0,1 1 0 0 0,0 0 0 0 0,0-1-1 0 0,0 1 1 0 0,0-1 0 0 0,1 0 0 0 0,0 1 0 0 0,0-1 0 0 0,1 1-36 0 0,-2-3 22 0 0,-1 0 1 0 0,1-1-1 0 0,0 1 0 0 0,0 0 0 0 0,0-1 0 0 0,0 0 0 0 0,0 1 0 0 0,0-1 1 0 0,1 0-1 0 0,-1 0 0 0 0,0 0 0 0 0,1 0 0 0 0,-1-1 0 0 0,0 1 0 0 0,1 0 0 0 0,-1-1 1 0 0,1 0-1 0 0,1 0-22 0 0,0 0 29 0 0,0 0 0 0 0,-1-1 0 0 0,1 0 0 0 0,-1 0 0 0 0,1 0 1 0 0,-1 0-1 0 0,1 0 0 0 0,-1-1 0 0 0,0 1 0 0 0,0-1 0 0 0,0 0 0 0 0,0 0-28 0 0,7-5 9 0 0,-2 0 1 0 0,1-1 0 0 0,-1 0 0 0 0,0-1 0 0 0,-1 0-1 0 0,1 0 1 0 0,2-6-11 0 0,7-13 22 0 0,-2-1 0 0 0,-1-1-1 0 0,0-1-21 0 0,16-36-1 0 0,-30 67 3 0 0,0 0 0 0 0,0 0 0 0 0,0 0-1 0 0,0 0 1 0 0,0 0 0 0 0,0-1 0 0 0,0 1 0 0 0,0 0-1 0 0,0 0 1 0 0,0 0 0 0 0,0 0 0 0 0,0 0 0 0 0,0 0-1 0 0,0 0 1 0 0,0 0 0 0 0,0-1 0 0 0,0 1 0 0 0,0 0-1 0 0,0 0 1 0 0,0 0 0 0 0,1 0 0 0 0,-1 0 0 0 0,0 0-1 0 0,0 0 1 0 0,0 0 0 0 0,0 0 0 0 0,0 0 0 0 0,0 0-1 0 0,0 0 1 0 0,0 0 0 0 0,1-1 0 0 0,-1 1 0 0 0,0 0-1 0 0,0 0 1 0 0,0 0 0 0 0,0 0 0 0 0,0 0 0 0 0,0 0-1 0 0,0 0 1 0 0,1 0 0 0 0,-1 0 0 0 0,0 0-1 0 0,0 0 1 0 0,0 0 0 0 0,0 1 0 0 0,0-1 0 0 0,0 0-1 0 0,0 0 1 0 0,1 0 0 0 0,-1 0 0 0 0,0 0 0 0 0,0 0-1 0 0,0 0 1 0 0,0 0 0 0 0,0 0 0 0 0,0 0 0 0 0,0 0-1 0 0,0 0 1 0 0,0 0 0 0 0,0 1 0 0 0,0-1 0 0 0,1 0-2 0 0,2 12 244 0 0,1 18 112 0 0,-4 33-292 0 0,10 59-64 0 0,-8-103 11 0 0,-1-5 16 0 0,2 1-1 0 0,2 10-26 0 0,-1-8-196 0 0,-3-12 29 0 0,-1-1-1 0 0,1 1 0 0 0,1-1 1 0 0,-1 1-1 0 0,1-1 0 0 0,-1 0 1 0 0,1 1-1 0 0,1-1 1 0 0,-1 0-1 0 0,1 0 0 0 0,-1-1 168 0 0,-1-2-279 0 0,-1-1 0 0 0,0 0-1 0 0,1 0 1 0 0,-1 0 0 0 0,0 0-1 0 0,1 1 1 0 0,-1-1 0 0 0,1 0-1 0 0,-1 0 1 0 0,0 0 0 0 0,1 0-1 0 0,-1 0 1 0 0,1 0 0 0 0,-1 0-1 0 0,1 0 1 0 0,-1 0 0 0 0,0 0-1 0 0,1 0 1 0 0,-1 0 0 0 0,1-1 279 0 0,0 1-1463 0 0,8 0-5031 0 0</inkml:trace>
  <inkml:trace contextRef="#ctx0" brushRef="#br0" timeOffset="902.244">1215 347 12896 0 0,'0'0'997'0'0,"0"0"-460"0"0,1 1 511 0 0,2 5-532 0 0,0-1 0 0 0,-1 0 0 0 0,0 1 0 0 0,0-1 0 0 0,0 1-1 0 0,-1 0 1 0 0,0 0 0 0 0,0-1 0 0 0,0 5-516 0 0,0 12 110 0 0,0 0 1 0 0,-2 2-111 0 0,0-7 155 0 0,0 0 0 0 0,2 1 0 0 0,1 6-155 0 0,-2-15 28 0 0,1-2 381 0 0,-1-7-402 0 0,0 0 1 0 0,0 0-1 0 0,1 1 0 0 0,-1-1 0 0 0,0 0 1 0 0,0 0-1 0 0,0 0 0 0 0,0 0 1 0 0,1 0-1 0 0,-1 0 0 0 0,0 0 0 0 0,0 0 1 0 0,0 0-1 0 0,0 0 0 0 0,1-1 1 0 0,-1 1-1 0 0,0 0 0 0 0,0 0 0 0 0,0 0 1 0 0,0 0-1 0 0,1 0 0 0 0,-1 0 1 0 0,0 0-1 0 0,0 0 0 0 0,0 0 0 0 0,0 0 1 0 0,0-1-1 0 0,1 1 0 0 0,-1 0 1 0 0,0 0-1 0 0,0 0 0 0 0,0 0 0 0 0,0 0 1 0 0,0-1-1 0 0,0 1 0 0 0,0 0 0 0 0,0 0 1 0 0,0 0-1 0 0,0 0 0 0 0,1-1-7 0 0,29-45-109 0 0,-16 28-97 0 0,-11 12 141 0 0,1 2 1 0 0,0-1-1 0 0,0 0 0 0 0,0 1 0 0 0,0 0 0 0 0,3-2 65 0 0,-7 6-6 0 0,1-1 0 0 0,-1 0-1 0 0,1 1 1 0 0,-1-1 0 0 0,1 1 0 0 0,0-1-1 0 0,-1 1 1 0 0,1-1 0 0 0,0 1-1 0 0,-1 0 1 0 0,1-1 0 0 0,0 1-1 0 0,0 0 1 0 0,-1 0 0 0 0,1 0 0 0 0,0-1-1 0 0,0 1 1 0 0,0 0 0 0 0,-1 0-1 0 0,1 0 1 0 0,0 0 0 0 0,0 0-1 0 0,0 0 1 0 0,-1 0 0 0 0,1 1-1 0 0,0-1 1 0 0,0 0 0 0 0,-1 0 0 0 0,1 1-1 0 0,0-1 1 0 0,0 0 0 0 0,-1 1-1 0 0,1-1 1 0 0,0 1 0 0 0,0-1 6 0 0,0 1-17 0 0,2 2 3 0 0,0-1 0 0 0,0 1 0 0 0,0 0 0 0 0,0-1 0 0 0,0 2 0 0 0,-1-1 0 0 0,1 0 0 0 0,-1 0 0 0 0,0 1 0 0 0,1 2 14 0 0,18 41 4 0 0,-14-27 97 0 0,1 1-5 0 0,-5-13 26 0 0,0 0 0 0 0,0-1 1 0 0,0 1-1 0 0,1-1 0 0 0,1 0 1 0 0,2 5-123 0 0,-5-11 272 0 0,-2-1 44 0 0,0 0 10 0 0,0 0 6 0 0,11-11 736 0 0,-10 9-1028 0 0,1-1-1 0 0,-1 1 0 0 0,0-1 0 0 0,1 1 1 0 0,-1-1-1 0 0,0 0 0 0 0,-1 1 0 0 0,1-1 1 0 0,0 0-1 0 0,-1 0 0 0 0,1 0 0 0 0,-1 1 1 0 0,0-1-1 0 0,0 0 0 0 0,0 0 0 0 0,-1-2-39 0 0,0-9-359 0 0,-2 0 1 0 0,-2-11 358 0 0,3 15-263 0 0,-3-15-2286 0 0,2 1 0 0 0,0-22 2549 0 0,3 19-1678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2:59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40 148 8752 0 0,'0'-2'71'0'0,"0"0"0"0"0,0-1 0 0 0,-1 1 1 0 0,1 0-1 0 0,-1 0 0 0 0,0 0 0 0 0,1 0 1 0 0,-1 0-1 0 0,0 0 0 0 0,0 1 0 0 0,0-1 1 0 0,0 0-1 0 0,-1 0 0 0 0,1 1 0 0 0,0-1 1 0 0,-1 0-72 0 0,1 2 976 0 0,1 0 337 0 0,0 0 60 0 0,-4-1 1577 0 0,4 1-2872 0 0,0 0 0 0 0,0 0 0 0 0,0-1 0 0 0,0 1 0 0 0,-1 0 0 0 0,1 0 0 0 0,0 0 0 0 0,0 0 1 0 0,0 0-1 0 0,0 0 0 0 0,-1 0 0 0 0,1 0 0 0 0,0 1 0 0 0,0-1 0 0 0,0 0 0 0 0,-1 0 0 0 0,1 0 0 0 0,0 0 0 0 0,0 0 0 0 0,0 0 0 0 0,0 0 0 0 0,0 0 0 0 0,-1 0 0 0 0,1 0 0 0 0,0 1 0 0 0,0-1 0 0 0,0 0 0 0 0,0 0 0 0 0,0 0 1 0 0,0 0-1 0 0,-1 0 0 0 0,1 0 0 0 0,0 1 0 0 0,0-1 0 0 0,0 0 0 0 0,0 0 0 0 0,0 0 0 0 0,0 0 0 0 0,0 1 0 0 0,0-1 0 0 0,0 0 0 0 0,0 0-78 0 0,-1 1 30 0 0,0 0 0 0 0,1 0 0 0 0,-1 0 0 0 0,1 0 0 0 0,-1 1 0 0 0,1-1 0 0 0,-1 0 0 0 0,1 0 0 0 0,0 0 0 0 0,0 0 0 0 0,-1 1 0 0 0,1-1 0 0 0,0 0 0 0 0,0 0 0 0 0,0 1 0 0 0,0-1 0 0 0,1 0-30 0 0,-2 13 111 0 0,-3 4 230 0 0,2 0 0 0 0,0 0 0 0 0,1 0 0 0 0,1 9-341 0 0,6 25 288 0 0,-2-34-288 0 0,-3-16 0 0 0,-1-1 0 0 0,1 0 0 0 0,-1 1 0 0 0,1-1 0 0 0,-1 0 0 0 0,0 1 0 0 0,0-1 0 0 0,1 1 0 0 0,-1-1 0 0 0,0 0 0 0 0,0 1 0 0 0,0-1 0 0 0,-1 1 0 0 0,1-1 0 0 0,0 0 0 0 0,-1 1 0 0 0,1-1 0 0 0,-5 25 124 0 0,4-25-382 0 0,1-1-857 0 0,0 0-338 0 0,0 0-61 0 0</inkml:trace>
  <inkml:trace contextRef="#ctx0" brushRef="#br0" timeOffset="350.63">29 16 17679 0 0,'-1'0'161'0'0,"1"-1"0"0"0,-1 0 0 0 0,1 0 0 0 0,-1 1 0 0 0,0-1-1 0 0,1 0 1 0 0,-1 1 0 0 0,0-1 0 0 0,1 0 0 0 0,-1 1-1 0 0,0-1 1 0 0,0 1 0 0 0,0-1-161 0 0,0 4 9 0 0,1 0 1 0 0,-1-1-1 0 0,0 1 1 0 0,1 0-1 0 0,0-1 0 0 0,-1 1 1 0 0,1 0-1 0 0,0-1 1 0 0,1 1-1 0 0,-1 0 0 0 0,0-1 1 0 0,1 1-1 0 0,-1 0 1 0 0,1-1-1 0 0,1 2-9 0 0,-1 1-472 0 0,1 0 0 0 0,0-1 1 0 0,1 1-1 0 0,-1-1 0 0 0,1 1 0 0 0,0-1 1 0 0,0 0-1 0 0,2 1 472 0 0,1 1-5953 0 0</inkml:trace>
  <inkml:trace contextRef="#ctx0" brushRef="#br0" timeOffset="758.348">212 107 6912 0 0,'0'0'528'0'0,"0"6"1221"0"0,-3 28 3596 0 0,7 20-3368 0 0,1 2-475 0 0,-1 6 723 0 0,5-82-2305 0 0,-3 2-299 0 0,1 0-1 0 0,1 0 1 0 0,0 1 0 0 0,4-5 379 0 0,-1 2-203 0 0,7-10 66 0 0,-17 28 122 0 0,1 0 0 0 0,-1 0 0 0 0,0 1-1 0 0,1-1 1 0 0,-1 0 0 0 0,1 1-1 0 0,0-1 1 0 0,0 1 0 0 0,-1 0 0 0 0,1 0-1 0 0,0 0 1 0 0,0-1 0 0 0,0 2-1 0 0,0-1 16 0 0,-1 0 2 0 0,0 1-1 0 0,-1 0 1 0 0,1 0-1 0 0,0 0 0 0 0,-1 0 1 0 0,1 0-1 0 0,0 0 1 0 0,-1 0-1 0 0,1 0 0 0 0,0 0 1 0 0,-1 0-1 0 0,1 1 1 0 0,0-1-1 0 0,-1 0 0 0 0,1 0 1 0 0,0 1-1 0 0,-1-1 1 0 0,1 0-1 0 0,-1 1 0 0 0,1-1 1 0 0,0 1-1 0 0,-1-1 1 0 0,1 0-1 0 0,-1 1 1 0 0,0-1-1 0 0,1 1 0 0 0,-1 0 1 0 0,1 0-2 0 0,5 14 221 0 0,-5-13-178 0 0,2 13 186 0 0,0-1 0 0 0,0 1 0 0 0,-1 0 0 0 0,-1 1-1 0 0,-1 1-228 0 0,1 37 480 0 0,-1-20-377 0 0,3-17-1693 0 0,-3-16 1158 0 0,1 0 1 0 0,-1 0-1 0 0,0 0 1 0 0,1 0-1 0 0,-1-1 1 0 0,1 1-1 0 0,-1 0 1 0 0,1 0-1 0 0,-1-1 1 0 0,1 1-1 0 0,0 0 1 0 0,-1-1-1 0 0,2 2 432 0 0,4 1-5574 0 0</inkml:trace>
  <inkml:trace contextRef="#ctx0" brushRef="#br0" timeOffset="1125.666">635 109 2760 0 0,'-1'-12'-1289'0'0,"-4"-2"6958"0"0,4 13-5248 0 0,1 1 0 0 0,-1-1 0 0 0,0 1 0 0 0,1-1 0 0 0,-1 1 0 0 0,0-1 0 0 0,0 1 0 0 0,1 0 0 0 0,-1-1 0 0 0,0 1 0 0 0,0 0 0 0 0,0-1 0 0 0,0 1 0 0 0,1 0 0 0 0,-1 0 0 0 0,0 0 0 0 0,0 0 0 0 0,0 0 0 0 0,0 0 0 0 0,0 0 0 0 0,0 0 0 0 0,1 0 0 0 0,-1 0 0 0 0,0 1 0 0 0,0-1 0 0 0,0 0 0 0 0,0 1 0 0 0,1-1 0 0 0,-2 1-421 0 0,-7 3 244 0 0,1 1-1 0 0,-1 0 1 0 0,1 0 0 0 0,0 1 0 0 0,0 0-1 0 0,1 1 1 0 0,-1 0 0 0 0,1 0 0 0 0,1 0-1 0 0,0 1 1 0 0,0 0 0 0 0,-4 7-244 0 0,9-12 13 0 0,-1 0 1 0 0,0 1-1 0 0,1-1 0 0 0,0 1 1 0 0,0-1-1 0 0,0 1 0 0 0,0-1 1 0 0,1 1-1 0 0,0 0 0 0 0,-1-1 1 0 0,1 1-1 0 0,0 0 0 0 0,1-1 1 0 0,-1 1-1 0 0,1 0 0 0 0,-1-1 1 0 0,1 1-1 0 0,0 0 0 0 0,0-1 1 0 0,1 0-1 0 0,-1 1 0 0 0,1-1 1 0 0,0 0-1 0 0,0 1 0 0 0,0-1 1 0 0,0 0-1 0 0,0-1 0 0 0,1 1 1 0 0,-1 0-1 0 0,1-1 0 0 0,0 1 1 0 0,0-1-1 0 0,0 0 0 0 0,1 1-13 0 0,4 2 47 0 0,0-1 0 0 0,0 0-1 0 0,0-1 1 0 0,1 0 0 0 0,-1 0-1 0 0,2-1-46 0 0,9 2-124 0 0,-1-2 1 0 0,1 0-1 0 0,0-1 0 0 0,0-1 0 0 0,0-1 0 0 0,0-1 0 0 0,-1 0 1 0 0,19-5 123 0 0,-33 6-413 0 0,0-1 1 0 0,0 1-1 0 0,0-1 1 0 0,0 0 0 0 0,0 0-1 0 0,3-2 413 0 0,8-7-1279 0 0</inkml:trace>
  <inkml:trace contextRef="#ctx0" brushRef="#br0" timeOffset="1485.722">854 24 4608 0 0,'0'0'353'0'0,"1"2"-231"0"0,2 4 1690 0 0,0 1 1 0 0,0 0 0 0 0,0 0 0 0 0,-1 0 0 0 0,1 5-1813 0 0,9 28 2250 0 0,12 15-760 0 0,-7-4 86 0 0,-11-39-1264 0 0,-1-1 0 0 0,0 1 0 0 0,-1 1 0 0 0,0-1 0 0 0,-1 0 0 0 0,0 1 0 0 0,-1 0 0 0 0,0 0 0 0 0,0 10-312 0 0,-1-11 182 0 0,-1-10-153 0 0,1 0 0 0 0,-1-1 0 0 0,0 1 0 0 0,0-1 0 0 0,1 1 0 0 0,-1 0 0 0 0,0-1 0 0 0,0 1 0 0 0,-1-1 0 0 0,1 1 0 0 0,0 0 0 0 0,0-1 0 0 0,-1 1 0 0 0,1-1 0 0 0,-1 1 0 0 0,0-1 0 0 0,1 1 0 0 0,-1 0-29 0 0,0-2 70 0 0,1 0-54 0 0,0 0 1 0 0,-1 0 0 0 0,1 0 0 0 0,0 0-1 0 0,-1 0 1 0 0,1-1 0 0 0,0 1 0 0 0,-1 0-1 0 0,1 0 1 0 0,0 0 0 0 0,-1 0 0 0 0,1 0-1 0 0,0-1 1 0 0,0 1 0 0 0,-1 0 0 0 0,1 0-1 0 0,0-1 1 0 0,0 1 0 0 0,0 0 0 0 0,-1 0-1 0 0,1-1 1 0 0,0 1 0 0 0,0 0 0 0 0,0 0-1 0 0,0-1 1 0 0,-1 1 0 0 0,1 0 0 0 0,0-1-1 0 0,0 1 1 0 0,0 0 0 0 0,0-1 0 0 0,0 1-17 0 0,0-17 156 0 0,1 11-177 0 0,0-1 0 0 0,1 1 0 0 0,0 0 0 0 0,2-4 21 0 0,8-20-119 0 0,-7 17 15 0 0,1 0 1 0 0,0 1-1 0 0,2-3 104 0 0,-3 7-45 0 0,0 0 0 0 0,0 1 0 0 0,1 0 0 0 0,0 0 0 0 0,0 0 0 0 0,1 0 0 0 0,0 1 0 0 0,0 0-1 0 0,0 1 1 0 0,1 0 0 0 0,5-3 45 0 0,-6 4-21 0 0,0 1 0 0 0,0 0 0 0 0,0 1-1 0 0,0-1 1 0 0,1 1 0 0 0,-1 1 0 0 0,1-1 0 0 0,-1 1-1 0 0,1 1 1 0 0,0-1 0 0 0,6 1 21 0 0,51 9-86 0 0,-41-5 95 0 0,1 0 0 0 0,20-2-9 0 0,-59-13 128 0 0,3 3-118 0 0,0 0 0 0 0,0 1-1 0 0,-1 1 1 0 0,0 0 0 0 0,-4-1-10 0 0,10 5 8 0 0,1 0 0 0 0,-1 0 1 0 0,1 1-1 0 0,-1-1 0 0 0,0 2 0 0 0,1-1 1 0 0,-1 1-1 0 0,0-1 0 0 0,1 1 0 0 0,-1 1 1 0 0,0-1-1 0 0,1 1 0 0 0,-5 1-8 0 0,7-1 16 0 0,1 0-1 0 0,0 0 1 0 0,0 0 0 0 0,0 1-1 0 0,0-1 1 0 0,-1 0 0 0 0,2 1-1 0 0,-1-1 1 0 0,0 1 0 0 0,0 0-1 0 0,0 0 1 0 0,1 0 0 0 0,-1 0-1 0 0,1 0 1 0 0,0 0 0 0 0,-1 0-1 0 0,1 0 1 0 0,0 0 0 0 0,0 1-1 0 0,0-1 1 0 0,1 0 0 0 0,-1 1-16 0 0,-1 3 13 0 0,1-1 0 0 0,0 0 0 0 0,0 1 0 0 0,1-1 0 0 0,0 1 0 0 0,0-1 0 0 0,0 1 1 0 0,0-1-1 0 0,2 3-13 0 0,0 3 18 0 0,-1-3 6 0 0,0 0 1 0 0,1 0 0 0 0,0-1-1 0 0,1 1 1 0 0,1 2-25 0 0,-1-2 19 0 0,1-1 0 0 0,0 1 0 0 0,1-1 0 0 0,0 0 0 0 0,0 0 0 0 0,0 0 0 0 0,1-1 1 0 0,0 1-1 0 0,3 0-19 0 0,-5-3 30 0 0,1-1 1 0 0,-1 0-1 0 0,1 0 1 0 0,0 0-1 0 0,0-1 1 0 0,0 0-1 0 0,0 0 1 0 0,1 0-1 0 0,-1 0 1 0 0,0-1-1 0 0,1 0 1 0 0,-1 0-1 0 0,1-1 1 0 0,-1 1-1 0 0,2-1-30 0 0,6 0-226 0 0,0-1 1 0 0,0 0-1 0 0,0-1 0 0 0,0 0 0 0 0,0-1 1 0 0,-1-1-1 0 0,6-2 226 0 0,-9 3-1323 0 0,-1-1 0 0 0,0 0 0 0 0,0 0 0 0 0,-1-1 0 0 0,1 0 0 0 0,-1-1 0 0 0,2-2 1323 0 0,9-8-5678 0 0</inkml:trace>
  <inkml:trace contextRef="#ctx0" brushRef="#br0" timeOffset="1856.724">1577 41 14976 0 0,'0'0'686'0'0,"0"0"-15"0"0,-12 6-405 0 0,6 1 234 0 0,-1 0 0 0 0,1 0-1 0 0,0 1 1 0 0,1 0 0 0 0,0 0-1 0 0,0 0 1 0 0,1 1 0 0 0,0-1-1 0 0,-1 3-499 0 0,-5 18 646 0 0,0-1-1 0 0,1 8-645 0 0,7-28 62 0 0,0-1 0 0 0,1 1 1 0 0,0 0-1 0 0,1-1 0 0 0,0 1 0 0 0,0 0 0 0 0,1 0 0 0 0,-1 0 0 0 0,2 1-62 0 0,-2-8 7 0 0,0-1 1 0 0,0 1-1 0 0,0-1 1 0 0,0 1-1 0 0,1 0 1 0 0,-1-1-1 0 0,0 1 1 0 0,0-1-1 0 0,1 1 1 0 0,-1-1-1 0 0,0 1 1 0 0,0-1-1 0 0,1 1 1 0 0,-1-1-1 0 0,1 1 1 0 0,-1-1-1 0 0,0 0 1 0 0,1 1-1 0 0,-1-1 1 0 0,1 0-1 0 0,-1 1 1 0 0,1-1-1 0 0,-1 0 1 0 0,1 1-1 0 0,-1-1 1 0 0,1 0-1 0 0,-1 0 1 0 0,1 0-1 0 0,0 1 1 0 0,-1-1-1 0 0,1 0 1 0 0,-1 0-1 0 0,1 0 1 0 0,-1 0-1 0 0,1 0 1 0 0,0 0-1 0 0,-1 0 1 0 0,1 0-1 0 0,-1 0 1 0 0,1-1-1 0 0,-1 1 1 0 0,1 0-1 0 0,0 0 1 0 0,-1 0-1 0 0,1-1 1 0 0,-1 1-1 0 0,1 0 0 0 0,-1-1 1 0 0,1 1-1 0 0,-1 0 1 0 0,0-1-1 0 0,1 1 1 0 0,-1-1-8 0 0,1 1 8 0 0,5-5-23 0 0,0 0-1 0 0,0-1 1 0 0,0 1 0 0 0,0-1-1 0 0,-1-1 1 0 0,0 1-1 0 0,-1-1 1 0 0,1 0-1 0 0,-1 0 1 0 0,-1 0-1 0 0,1-1 1 0 0,0-2 15 0 0,0 2-22 0 0,0 0 0 0 0,1 0 0 0 0,0 1 0 0 0,0 0 0 0 0,1 0 1 0 0,0 0-1 0 0,4-4 22 0 0,-9 11 0 0 0,-1-1 1 0 0,1 1-1 0 0,-1 0 1 0 0,1-1-1 0 0,-1 1 1 0 0,1 0-1 0 0,-1 0 1 0 0,1 0-1 0 0,-1-1 1 0 0,1 1-1 0 0,-1 0 1 0 0,1 0 0 0 0,0 0-1 0 0,-1 0 1 0 0,1 0-1 0 0,-1 0 1 0 0,1 0-1 0 0,-1 0 1 0 0,1 0-1 0 0,0 0 1 0 0,-1 0-1 0 0,1 1 1 0 0,-1-1-1 0 0,1 0 1 0 0,-1 0-1 0 0,1 0 1 0 0,-1 1 0 0 0,1-1-1 0 0,-1 0 1 0 0,1 1-1 0 0,-1-1 1 0 0,0 0-1 0 0,1 1 1 0 0,-1-1-1 0 0,1 1 1 0 0,-1-1-1 0 0,0 1 1 0 0,1-1-1 0 0,13 22 192 0 0,-10-15-139 0 0,3 6 72 0 0,0 1-1 0 0,3 9-124 0 0,-2-6 145 0 0,-1-1-1 0 0,3 2-144 0 0,-7-13 21 0 0,0-1 0 0 0,-1 0 0 0 0,2 0-1 0 0,-1 0 1 0 0,0-1 0 0 0,1 1 0 0 0,0-1-1 0 0,0 1 1 0 0,3 1-21 0 0,-5-4-95 0 0,1 0 0 0 0,-1 0-1 0 0,0 0 1 0 0,1 0 0 0 0,-1 0-1 0 0,1 0 1 0 0,0-1 0 0 0,-1 1 0 0 0,1-1-1 0 0,-1 0 1 0 0,1 1 0 0 0,0-1-1 0 0,-1-1 1 0 0,3 1 95 0 0,-1-1-1227 0 0,0 1 1 0 0,-1-1-1 0 0,1 0 0 0 0,0-1 1 0 0,-1 1-1 0 0,2-1 1227 0 0,7-5-6605 0 0</inkml:trace>
  <inkml:trace contextRef="#ctx0" brushRef="#br0" timeOffset="2270.099">1964 0 18367 0 0,'0'0'422'0'0,"0"0"56"0"0,0 0 30 0 0,0 0-65 0 0,-4 7-278 0 0,2-3-165 0 0,0 0 0 0 0,0 0 0 0 0,0 0 0 0 0,1 1 0 0 0,0-1 0 0 0,0 0 0 0 0,0 1 0 0 0,0-1-1 0 0,1 1 1 0 0,0 0 0 0 0,0-1 0 0 0,0 1 0 0 0,0-1 0 0 0,1 1 0 0 0,0-1 0 0 0,0 1 0 0 0,0-1 0 0 0,1 3 0 0 0,5 13 76 0 0,0-1 0 0 0,1 1 1 0 0,6 7-77 0 0,-12-23 28 0 0,23 38 135 0 0,-18-32-107 0 0,-1 0-1 0 0,0 1 1 0 0,-1 0-1 0 0,0 0 0 0 0,3 10-55 0 0,-8-19 19 0 0,1-1-1 0 0,-1 1 1 0 0,0 0-1 0 0,1 0 1 0 0,-1 0-1 0 0,0 0 1 0 0,0 0-1 0 0,-1 0 0 0 0,1 0 1 0 0,0 0-1 0 0,-1-1 1 0 0,1 1-1 0 0,-1 0 1 0 0,1 0-1 0 0,-1 0 1 0 0,0-1-1 0 0,0 1 1 0 0,0 0-1 0 0,0-1 0 0 0,0 1 1 0 0,0-1-1 0 0,0 1 1 0 0,-1-1-1 0 0,1 1 1 0 0,0-1-1 0 0,-1 0 1 0 0,1 0-1 0 0,-1 0 1 0 0,0 0-1 0 0,1 0 1 0 0,-2 1-19 0 0,-7 2 57 0 0,1 1 1 0 0,-1-2 0 0 0,0 1 0 0 0,0-1 0 0 0,-5 0-58 0 0,1 1-22 0 0,-2-1-627 0 0,0 0 0 0 0,-1-1 0 0 0,0 0 649 0 0,16-2-74 0 0,-24-2-6298 0 0,11-2 526 0 0</inkml:trace>
  <inkml:trace contextRef="#ctx0" brushRef="#br0" timeOffset="2646.317">2023 330 3680 0 0,'4'3'164'0'0,"0"-1"1"0"0,0-1-1 0 0,0 1 1 0 0,1 0-1 0 0,1-1-164 0 0,41 9 8220 0 0,-39-9-6636 0 0,2 0-901 0 0,1 1-1 0 0,0-2 1 0 0,0 1-1 0 0,0-2 1 0 0,0 0-1 0 0,0 0 1 0 0,0 0-1 0 0,4-3-682 0 0,-7 2 170 0 0,0 0 1 0 0,0-1-1 0 0,0 0 0 0 0,-1-1 0 0 0,0 1 0 0 0,0-1 0 0 0,0-1 1 0 0,0 1-1 0 0,0-1 0 0 0,-1-1 0 0 0,2-1-170 0 0,-5 4 18 0 0,0 0-1 0 0,0 0 1 0 0,-1-1 0 0 0,1 1-1 0 0,-1-1 1 0 0,0 1 0 0 0,0-1-1 0 0,0 0 1 0 0,0 0 0 0 0,-1 0-1 0 0,1 0 1 0 0,-1 0 0 0 0,0 0-1 0 0,-1 0 1 0 0,1 0 0 0 0,-1 0-1 0 0,1-1 1 0 0,-1 1 0 0 0,0 0-1 0 0,-1-4-17 0 0,0 2-9 0 0,0 1 0 0 0,-1 0 0 0 0,0-1 0 0 0,1 1-1 0 0,-2 0 1 0 0,1 0 0 0 0,-1 0 0 0 0,1 1 0 0 0,-1-1 0 0 0,0 1-1 0 0,-1-1 1 0 0,1 1 0 0 0,-1 0 0 0 0,0 0 0 0 0,0 0 0 0 0,0 1-1 0 0,-4-3 10 0 0,7 6-1 0 0,-1-1-1 0 0,1 0 0 0 0,-1 1 1 0 0,1-1-1 0 0,-1 1 0 0 0,0-1 0 0 0,1 1 1 0 0,-1 0-1 0 0,0 0 0 0 0,1-1 1 0 0,-1 1-1 0 0,0 0 0 0 0,1 1 0 0 0,-1-1 1 0 0,0 0-1 0 0,1 0 0 0 0,-1 1 1 0 0,1-1-1 0 0,-1 1 0 0 0,0 0 2 0 0,-1 0-3 0 0,0 1 0 0 0,1-1 0 0 0,0 1 0 0 0,-1 0 0 0 0,1 0 0 0 0,0 0 1 0 0,0 0-1 0 0,0 0 0 0 0,0 1 0 0 0,1-1 0 0 0,-2 2 3 0 0,-2 5 0 0 0,0 0 0 0 0,1 0 0 0 0,0 1 1 0 0,0 0-1 0 0,1 0 0 0 0,0 2 0 0 0,1-4 10 0 0,0 0 0 0 0,0 0 1 0 0,1-1-1 0 0,0 1 0 0 0,1 0 0 0 0,0 1 0 0 0,0-1 1 0 0,0 0-1 0 0,1 0 0 0 0,0-1 0 0 0,1 1 0 0 0,0 0 0 0 0,0 0 1 0 0,3 6-11 0 0,-2-8 18 0 0,-1-1 1 0 0,0 0-1 0 0,1 0 1 0 0,0 0 0 0 0,0 0-1 0 0,1 0 1 0 0,-1-1-1 0 0,1 0 1 0 0,0 0 0 0 0,0 0-1 0 0,0 0 1 0 0,1 0-1 0 0,0-1 1 0 0,-1 0 0 0 0,1 0-1 0 0,0 0 1 0 0,0 0-1 0 0,5 1-18 0 0,7 2-59 0 0,1-1 0 0 0,0 0 0 0 0,1-1 1 0 0,-1-1-1 0 0,1 0 0 0 0,6-2 59 0 0,34 1-6038 0 0,-20-4-778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3:08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57 249 18799 0 0,'0'0'430'0'0,"0"0"55"0"0,0 0 28 0 0,0 0-53 0 0,0 2-301 0 0,1 6-102 0 0,-1 1-1 0 0,1 0 1 0 0,-2 0-1 0 0,0 0 1 0 0,0 0 0 0 0,-1 6-57 0 0,-3 15 517 0 0,2 11 145 0 0,-1-13-235 0 0,2 0 1 0 0,2 1-1 0 0,0 1-427 0 0,2-10 296 0 0,-1 0-139 0 0,0-1 1 0 0,2 1-1 0 0,4 18-157 0 0,-6-34 21 0 0,1 0 0 0 0,-1 1 0 0 0,0-1-1 0 0,1 0 1 0 0,0 0 0 0 0,0 0 0 0 0,0-1-1 0 0,1 1 1 0 0,-1 0 0 0 0,1-1 0 0 0,0 1 0 0 0,0-1-1 0 0,0 0 1 0 0,0 0 0 0 0,1 0 0 0 0,-1-1-1 0 0,1 1 1 0 0,-1-1 0 0 0,5 2-21 0 0,-3-2 47 0 0,0 0 0 0 0,0-1 0 0 0,1 0 0 0 0,-1 0 0 0 0,0 0 0 0 0,1-1 0 0 0,-1 0 0 0 0,0 0 1 0 0,1 0-1 0 0,-1-1 0 0 0,0 0 0 0 0,1 0 0 0 0,4-1-47 0 0,4-2 90 0 0,1-1 1 0 0,-1-1-1 0 0,0 0 0 0 0,2-3-90 0 0,-4 3 13 0 0,-1 0 0 0 0,-1-2 0 0 0,1 1 0 0 0,-1-1-1 0 0,0-1 1 0 0,-1 0 0 0 0,0 0 0 0 0,-1-1 0 0 0,0 0 0 0 0,0 0-1 0 0,-1-1 1 0 0,0 0 0 0 0,-1 0 0 0 0,5-12-13 0 0,-4 5-249 0 0,-1-1 1 0 0,0-1 0 0 0,-1 1-1 0 0,-1-1 1 0 0,-1 1-1 0 0,-1-1 1 0 0,0 0 0 0 0,-2 0-1 0 0,0-5 249 0 0,0 18-56 0 0,-1-1-1 0 0,0 0 0 0 0,0 0 0 0 0,-1 0 1 0 0,0 0-1 0 0,0 1 0 0 0,-1-1 0 0 0,0 1 1 0 0,0 0-1 0 0,0 0 0 0 0,-1 0 0 0 0,0 0 1 0 0,-1 0-1 0 0,0 1 0 0 0,0 0 1 0 0,0 0-1 0 0,0 0 0 0 0,-1 1 0 0 0,0 0 1 0 0,0 0-1 0 0,-1 0 0 0 0,1 1 0 0 0,-1 0 1 0 0,0 0-1 0 0,0 0 0 0 0,-1 1 0 0 0,1 0 1 0 0,-1 1-1 0 0,-7-2 57 0 0,3 2-1 0 0,0 0 0 0 0,0 1 0 0 0,-1 1 1 0 0,1 0-1 0 0,0 0 0 0 0,0 1 0 0 0,-1 1 0 0 0,1 0 0 0 0,0 1 1 0 0,0 0-1 0 0,1 1 0 0 0,-1 0 0 0 0,1 1 0 0 0,0 0 0 0 0,0 1 0 0 0,0 0 1 0 0,1 1-1 0 0,0 0 0 0 0,0 0 0 0 0,1 1 0 0 0,0 1 0 0 0,-1 1 1 0 0,7-7 20 0 0,0 1-1 0 0,0 0 0 0 0,0-1 0 0 0,1 1 0 0 0,0 1 0 0 0,-1-1 1 0 0,1 0-1 0 0,1 0 0 0 0,-1 1 0 0 0,1-1 0 0 0,0 1 1 0 0,0 0-1 0 0,0-1 0 0 0,0 1 0 0 0,1 0 0 0 0,0-1 1 0 0,0 1-1 0 0,0 0 0 0 0,0 0 0 0 0,1-1 0 0 0,0 1 1 0 0,0 0-1 0 0,0-1 0 0 0,1 1 0 0 0,1 3-19 0 0,-1-3 30 0 0,1 0 0 0 0,0 0-1 0 0,0-1 1 0 0,0 1 0 0 0,1-1-1 0 0,-1 1 1 0 0,1-1 0 0 0,0 0 0 0 0,0-1-1 0 0,0 1 1 0 0,1-1 0 0 0,-1 1 0 0 0,1-1-1 0 0,0-1 1 0 0,0 1 0 0 0,0-1-1 0 0,0 0 1 0 0,0 0 0 0 0,1 0 0 0 0,-1-1-1 0 0,4 1-29 0 0,29 3-5 0 0,0-2 0 0 0,1-2 0 0 0,-1-1 0 0 0,35-6 5 0 0,-46 4-1108 0 0</inkml:trace>
  <inkml:trace contextRef="#ctx0" brushRef="#br0" timeOffset="470.111">688 20 12896 0 0,'1'-1'145'0'0,"0"-1"0"0"0,0 1 0 0 0,0 0-1 0 0,0-1 1 0 0,0 1 0 0 0,-1-1 0 0 0,1 1 0 0 0,0-1 0 0 0,-1 1 0 0 0,1-1 0 0 0,-1-1-145 0 0,0 3 1128 0 0,0 0 365 0 0,0 0 67 0 0,0 0-157 0 0,-1 1-696 0 0,-132 124 248 0 0,74-71-2065 0 0,-3 4 282 0 0,1-5-11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16:5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24150-1450 3536 0 0,'42'-74'2800'0'0,"-33"57"-892"0"0,-5 8 1704 0 0,-3 8-3475 0 0,-1 1 1 0 0,0-1 0 0 0,0 1-1 0 0,0-1 1 0 0,0 1 0 0 0,0-1-1 0 0,0 1 1 0 0,0-1 0 0 0,0 1-1 0 0,0-1 1 0 0,0 1 0 0 0,0-1-1 0 0,0 1 1 0 0,0-1 0 0 0,0 1-1 0 0,-1-1 1 0 0,1 1-1 0 0,0-1 1 0 0,0 1 0 0 0,-1-1-138 0 0,-1 0 2549 0 0,-1 7-2068 0 0,-34 155 1206 0 0,24-115-1303 0 0,12-40-331 0 0,-1-1 0 0 0,1 0 0 0 0,-1 0 0 0 0,-1 0 0 0 0,1 0 0 0 0,-1 0 0 0 0,-1 1-53 0 0,2-1 17 0 0,-1 0 0 0 0,0 0 1 0 0,1 0-1 0 0,0 0 0 0 0,0 0 1 0 0,0 2-18 0 0,-13 29-250 0 0,10-24-1654 0 0,4-11-4607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3:04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1 249 2304 0 0,'0'-8'200'0'0,"0"-7"1022"0"0,1 0-1 0 0,0 0 1 0 0,1 0 0 0 0,1 0 0 0 0,0 0-1 0 0,2-4-1221 0 0,1-8 1423 0 0,-5 22-667 0 0,0-1-1 0 0,0 1 1 0 0,0 0 0 0 0,2-4-756 0 0,1 2 2030 0 0,-1 7 408 0 0,2 15-1320 0 0,3 27-449 0 0,-2 0 1 0 0,0 21-670 0 0,5 41 762 0 0,-11-104-720 0 0,0 1 0 0 0,0 0 0 0 0,0 0 0 0 0,0 0 0 0 0,0 0 0 0 0,0-1-1 0 0,1 1 1 0 0,-1 0 0 0 0,0 0 0 0 0,1-1 0 0 0,-1 1 0 0 0,0 0 0 0 0,1 0-1 0 0,-1-1 1 0 0,1 1 0 0 0,-1 0-42 0 0,1-1 20 0 0,0-1 0 0 0,-1 1 0 0 0,1 0 0 0 0,-1-1 0 0 0,1 1 0 0 0,0 0 0 0 0,-1-1 0 0 0,1 1-1 0 0,-1 0 1 0 0,1-1 0 0 0,-1 1 0 0 0,1-1 0 0 0,-1 1 0 0 0,0-1 0 0 0,1 1 0 0 0,-1-1 0 0 0,1 0 0 0 0,-1 1 0 0 0,0-1 0 0 0,0 1-1 0 0,1-1 1 0 0,-1 0 0 0 0,0 1-20 0 0,16-25 185 0 0,-9 13-180 0 0,0 1 0 0 0,-1-1-1 0 0,0 0 1 0 0,4-12-5 0 0,-5 9-109 0 0,1 1-1 0 0,1-1 0 0 0,3-4 110 0 0,-7 13-32 0 0,1-1 0 0 0,0 1 0 0 0,1 0 0 0 0,0 0 0 0 0,0 0 0 0 0,0 0 0 0 0,0 1 0 0 0,1 0 32 0 0,-4 4-5 0 0,-1-1-1 0 0,0 1 1 0 0,1 0-1 0 0,-1 0 1 0 0,1 1-1 0 0,-1-1 1 0 0,1 0 0 0 0,-1 0-1 0 0,1 1 1 0 0,0-1-1 0 0,-1 1 1 0 0,1-1-1 0 0,0 1 1 0 0,-1 0 0 0 0,1-1-1 0 0,0 1 1 0 0,-1 0-1 0 0,1 0 1 0 0,0 0-1 0 0,0 1 1 0 0,-1-1 0 0 0,1 0-1 0 0,0 1 1 0 0,-1-1-1 0 0,1 1 1 0 0,0-1-1 0 0,-1 1 1 0 0,1 0 0 0 0,-1 0-1 0 0,1 0 1 0 0,-1 0-1 0 0,0 0 1 0 0,1 0-1 0 0,-1 0 1 0 0,0 0 0 0 0,0 0-1 0 0,1 1 1 0 0,-1-1-1 0 0,0 0 1 0 0,0 1-1 0 0,0-1 1 0 0,0 1 5 0 0,3 6-14 0 0,0-1 0 0 0,-1 1 0 0 0,1-1-1 0 0,-1 1 1 0 0,-1 0 0 0 0,0 0 0 0 0,0 1 0 0 0,0 0 14 0 0,6 26-61 0 0,-5-23 127 0 0,-1 0 0 0 0,0 1 0 0 0,0-1-1 0 0,-1 4-65 0 0,-1-15 68 0 0,1 5 388 0 0,8-20-435 0 0,-1-1-1 0 0,0 0 0 0 0,3-10-20 0 0,16-32-189 0 0,-3 23 91 0 0,-24 33 94 0 0,0 1 0 0 0,1-1 1 0 0,-1 1-1 0 0,1 0 0 0 0,-1-1 0 0 0,0 1 1 0 0,1-1-1 0 0,-1 1 0 0 0,1 0 1 0 0,-1 0-1 0 0,1-1 0 0 0,-1 1 1 0 0,1 0-1 0 0,0 0 0 0 0,-1 0 0 0 0,1-1 1 0 0,-1 1-1 0 0,1 0 0 0 0,-1 0 1 0 0,1 0-1 0 0,0 0 0 0 0,-1 0 1 0 0,1 0-1 0 0,-1 0 0 0 0,1 0 1 0 0,-1 0-1 0 0,1 1 0 0 0,-1-1 0 0 0,1 0 1 0 0,0 0-1 0 0,-1 0 0 0 0,1 1 1 0 0,-1-1-1 0 0,1 0 0 0 0,-1 1 1 0 0,1-1-1 0 0,-1 0 0 0 0,0 1 0 0 0,1-1 4 0 0,16 17-20 0 0,-15-15-6 0 0,7 9 23 0 0,-1 1 1 0 0,1 1-1 0 0,-2 0 1 0 0,0 0-1 0 0,0 1 3 0 0,10 24 14 0 0,0 8-14 0 0,-1-14-545 0 0,-15-31-183 0 0,-1-1-52 0 0,0 0-211 0 0,0 0-842 0 0,0 0-372 0 0,0-1-71 0 0,2-3-17 0 0</inkml:trace>
  <inkml:trace contextRef="#ctx0" brushRef="#br0" timeOffset="387.206">538 235 12096 0 0,'0'0'553'0'0,"0"-1"-16"0"0,0-3-345 0 0,0-1 23 0 0,0 4 786 0 0,0 1 339 0 0,0 0 61 0 0,0 0-119 0 0,1 0-1069 0 0,1 0 1 0 0,-1 1-1 0 0,0-1 0 0 0,1 0 1 0 0,-1 1-1 0 0,0-1 1 0 0,0 1-1 0 0,0-1 0 0 0,1 1 1 0 0,-1 0-214 0 0,0-1 30 0 0,6 5 198 0 0,0 1-1 0 0,0-1 1 0 0,-1 1 0 0 0,0 1 0 0 0,0-1 0 0 0,3 5-228 0 0,4 4 99 0 0,5 1-373 0 0,-17-15-1157 0 0,-1-1-504 0 0</inkml:trace>
  <inkml:trace contextRef="#ctx0" brushRef="#br0" timeOffset="388.206">612 1 9672 0 0,'0'0'864'0'0,"0"0"-696"0"0,0 0-168 0 0,0 0 0 0 0,0 0 1592 0 0,0 0 280 0 0,0 0 56 0 0,0 0 15 0 0,0 0-1591 0 0,0 0-352 0 0,0 0 0 0 0,2 5 0 0 0,-2-5-1144 0 0,4 8-199 0 0</inkml:trace>
  <inkml:trace contextRef="#ctx0" brushRef="#br0" timeOffset="1068.921">833 181 3680 0 0,'0'0'284'0'0,"0"0"87"0"0,0 0 1058 0 0,0 19 5477 0 0,-4 47-1198 0 0,-5 21-3697 0 0,8-70-1927 0 0,0-12 89 0 0,0-11 556 0 0,1-6-700 0 0,-1 8-73 0 0,1 1 0 0 0,0 0 0 0 0,1 0 1 0 0,-1-1-1 0 0,0 1 0 0 0,1 0 0 0 0,0-3 44 0 0,0 2-178 0 0,0 0 0 0 0,-1 0 0 0 0,1 0 0 0 0,-1 0 0 0 0,0 0 1 0 0,-1-4 177 0 0,1 3-168 0 0,0 1 1 0 0,0-1-1 0 0,0 0 1 0 0,1 1 0 0 0,0-4 167 0 0,0 4-157 0 0,11-37-386 0 0,-11 39 520 0 0,0-1 0 0 0,0 1-1 0 0,0-1 1 0 0,0 1 0 0 0,1 0 0 0 0,0-1 0 0 0,-1 1-1 0 0,1 0 1 0 0,0 0 0 0 0,0 0 0 0 0,0 1 0 0 0,0-1-1 0 0,1-1 24 0 0,-2 3 8 0 0,0 0-1 0 0,-1 0 1 0 0,1 0-1 0 0,0 0 0 0 0,0 0 1 0 0,-1 0-1 0 0,1 0 0 0 0,0 0 1 0 0,0 0-1 0 0,0 0 0 0 0,-1 0 1 0 0,1 0-1 0 0,0 1 1 0 0,0-1-1 0 0,-1 0 0 0 0,1 0 1 0 0,0 1-1 0 0,-1-1 0 0 0,1 1 1 0 0,0-1-1 0 0,-1 1 0 0 0,1-1 1 0 0,-1 1-1 0 0,1-1 0 0 0,-1 1 1 0 0,1-1-1 0 0,-1 1 1 0 0,1 0-8 0 0,13 17 281 0 0,-13-17-255 0 0,10 15 359 0 0,-1 1 0 0 0,-1 0 1 0 0,0 1-1 0 0,-1 0 0 0 0,3 11-385 0 0,-2 6 568 0 0,-9-34-464 0 0,0-1-9 0 0,0 0-6 0 0,0 0-5 0 0,0 0-16 0 0,0 0-4 0 0,0 0 0 0 0,0 0 3 0 0,0 0 10 0 0,0 0 3 0 0,0 0 0 0 0,7-17-280 0 0,-2-19-745 0 0,3 4 32 0 0,-7 23 522 0 0,1 1 0 0 0,0-1 0 0 0,1 1 0 0 0,0-2 391 0 0,-2 9-178 0 0,14-30-1408 0 0,-14 30 1400 0 0,0 0-1 0 0,0 0 1 0 0,-1 0 0 0 0,1-1 0 0 0,0 1 0 0 0,0 0-1 0 0,0 0 1 0 0,0 0 0 0 0,1 0 0 0 0,-1 1-1 0 0,0-1 1 0 0,0 0 0 0 0,0 0 0 0 0,1 1 0 0 0,-1-1-1 0 0,0 0 1 0 0,1 1 0 0 0,-1 0 0 0 0,1-1 0 0 0,-1 1-1 0 0,1 0 187 0 0,-1 0-4710 0 0</inkml:trace>
  <inkml:trace contextRef="#ctx0" brushRef="#br0" timeOffset="2001.918">1160 138 8952 0 0,'0'0'406'0'0,"0"0"-4"0"0,0 0-146 0 0,0 0 337 0 0,0 0 170 0 0,0 0 34 0 0,0 0 10 0 0,0 0 1 0 0,0 0 0 0 0,0 0 0 0 0,0 0-30 0 0,0 0-123 0 0,13 11 2399 0 0,8 22-1256 0 0,-21-32-1613 0 0,3 16 296 0 0,-2-14-411 0 0,-1 0 1 0 0,1-1-1 0 0,-1 1 0 0 0,0 0 0 0 0,0 0 0 0 0,0 0 1 0 0,0 1-71 0 0,-1 3 50 0 0,1-1 0 0 0,0 0 0 0 0,0 1 0 0 0,2 3-50 0 0,-1 23 96 0 0,-2-23-3282 0 0,1-10 1624 0 0</inkml:trace>
  <inkml:trace contextRef="#ctx0" brushRef="#br0" timeOffset="2386.526">1216 18 11056 0 0,'0'0'488'0'0,"0"0"104"0"0,-3-6-472 0 0,3 6-120 0 0,0 0 0 0 0,0 0 0 0 0,0 0 1168 0 0,0 0 208 0 0,0 0 48 0 0,0 0 7 0 0,0 0-1207 0 0,0 0-224 0 0,0 0-64 0 0,0 0-8 0 0,6 6-1455 0 0,0-2-289 0 0</inkml:trace>
  <inkml:trace contextRef="#ctx0" brushRef="#br0" timeOffset="2746.471">1412 266 10592 0 0,'0'0'818'0'0,"6"10"-319"0"0,7 15 3454 0 0,-5-9 1947 0 0,2-30-5383 0 0,-5-13-378 0 0,0-4-346 0 0,9-26 207 0 0,-11 48-78 0 0,0 0-1 0 0,0 1 1 0 0,1-1-1 0 0,0 1 1 0 0,1 0-1 0 0,0 0 1 0 0,0 0-1 0 0,4-3 79 0 0,-8 9-9 0 0,0 0 0 0 0,0 1 0 0 0,0 0 0 0 0,1-1 0 0 0,-1 1 0 0 0,1 0 0 0 0,-1 0 0 0 0,1-1 0 0 0,-1 1 0 0 0,1 0 0 0 0,0 1 0 0 0,-1-1 0 0 0,1 0 0 0 0,0 0 0 0 0,0 1 0 0 0,0-1 0 0 0,-1 1 0 0 0,1 0-1 0 0,0-1 1 0 0,0 1 0 0 0,0 0 0 0 0,0 0 0 0 0,0 0 0 0 0,0 0 0 0 0,0 1 0 0 0,0-1 0 0 0,-1 0 0 0 0,1 1 0 0 0,0-1 0 0 0,0 1 0 0 0,0 0 0 0 0,-1 0 0 0 0,1 0 0 0 0,0-1 0 0 0,-1 2 0 0 0,1-1 0 0 0,0 0 0 0 0,-1 0 0 0 0,0 0-1 0 0,1 1 1 0 0,-1-1 0 0 0,1 1 9 0 0,10 12 38 0 0,0 1 0 0 0,-1 1-1 0 0,-1 0 1 0 0,0 0 0 0 0,3 10-38 0 0,19 29 526 0 0,-29-50-435 0 0,-1-3 17 0 0,-1 0 0 0 0,1 0 1 0 0,-1 0-1 0 0,0 0 0 0 0,0 1 0 0 0,0-1 1 0 0,0 1-1 0 0,0-1 0 0 0,0 1-108 0 0,9-26 30 0 0,0-18-551 0 0,-9 32 482 0 0,0 1-1 0 0,1 0 0 0 0,0 0 1 0 0,1 0-1 0 0,0 0 0 0 0,0 1 0 0 0,0-1 1 0 0,1 1-1 0 0,0 0 0 0 0,5-6 40 0 0,-6 10 5 0 0,-2 1-13 0 0,0 1 1 0 0,1-1-1 0 0,-1 0 0 0 0,0 1 1 0 0,1 0-1 0 0,0-1 1 0 0,-1 1-1 0 0,1 0 0 0 0,1-1 8 0 0,9-1 0 0 0,-9 6 0 0 0,-2-2 0 0 0,11 8 88 0 0,0 0 0 0 0,0 1 0 0 0,-1 1 0 0 0,-1 0 0 0 0,9 12-88 0 0,2 4-475 0 0,-1 1 1173 0 0,9 6-698 0 0,-22-26-2156 0 0,0-1 0 0 0,1 0 0 0 0,7 5 2156 0 0,-8-7-6970 0 0</inkml:trace>
  <inkml:trace contextRef="#ctx0" brushRef="#br0" timeOffset="3101.162">2111 134 9216 0 0,'0'0'706'0'0,"0"-1"-463"0"0,-2-4 185 0 0,1 3 1653 0 0,1 2 715 0 0,0 0 137 0 0,0 0-350 0 0,0 0-1598 0 0,14 7-309 0 0,-5 0-537 0 0,-1 0 0 0 0,0 1 1 0 0,0-1-1 0 0,0 2 0 0 0,-1-1 0 0 0,1 3-139 0 0,5 5 115 0 0,15 26-330 0 0,-19-26-1498 0 0,-9-14-3611 0 0,0-2-1709 0 0</inkml:trace>
  <inkml:trace contextRef="#ctx0" brushRef="#br0" timeOffset="3458.585">2173 50 18831 0 0,'13'-3'2064'0'0,"178"-3"-992"0"0,-170 5-869 0 0,25-2 272 0 0,16-3-475 0 0,-44 0 19 0 0,-5 1 34 0 0,-12 5-108 0 0,-10 11-30 0 0,0 4 5 0 0,0-1 1 0 0,-4 4 79 0 0,-18 27 5 0 0,23-30-2 0 0,1 0 0 0 0,0 0 0 0 0,1 1 0 0 0,1 0 0 0 0,0 0 0 0 0,1 4-3 0 0,3-18 13 0 0,1 0 1 0 0,0 0 0 0 0,-1 1 0 0 0,1-1 0 0 0,0 0 0 0 0,0 0 0 0 0,1 0-1 0 0,-1 1 1 0 0,0-1 0 0 0,1 0 0 0 0,-1 0 0 0 0,1 0 0 0 0,0 0-1 0 0,0 0 1 0 0,0 0 0 0 0,0 0 0 0 0,0 0 0 0 0,0 0 0 0 0,1 1-14 0 0,0-1 22 0 0,1 1 0 0 0,-1-1 1 0 0,1 0-1 0 0,-1 0 0 0 0,1 0 0 0 0,0-1 1 0 0,0 1-1 0 0,0-1 0 0 0,0 1 1 0 0,0-1-1 0 0,0 0 0 0 0,1 0-22 0 0,10 3 104 0 0,0-2 0 0 0,1 0-1 0 0,-1 0 1 0 0,1-2 0 0 0,7 0-104 0 0,40-1 180 0 0,-14 0 60 0 0,36 4-240 0 0,-71-2-180 0 0,8 2-1401 0 0,-6-5-3679 0 0,0-1-2005 0 0</inkml:trace>
  <inkml:trace contextRef="#ctx0" brushRef="#br0" timeOffset="3849.146">2685 247 2760 0 0,'0'0'599'0'0,"0"0"1473"0"0,0 0 646 0 0,0 0 129 0 0,0 0-263 0 0,1-1-1222 0 0,9-1-853 0 0,0 0 0 0 0,0 1 0 0 0,-1 1 1 0 0,1-1-1 0 0,0 1 0 0 0,0 1 0 0 0,0 0-509 0 0,19 0 584 0 0,-9-1-338 0 0,-1-1-1 0 0,1-1 1 0 0,-1-1 0 0 0,9-2-246 0 0,-20 3 17 0 0,0 0 1 0 0,-1-1 0 0 0,1 1-1 0 0,-1-1 1 0 0,0-1 0 0 0,0 0-1 0 0,0 0 1 0 0,0 0 0 0 0,-1-1-1 0 0,1 1 1 0 0,-1-2 0 0 0,0 0-18 0 0,-5 5 14 0 0,0-1-1 0 0,0 0 1 0 0,0 1 0 0 0,0-1 0 0 0,0 0 0 0 0,-1 1 0 0 0,1-1-1 0 0,-1 0 1 0 0,1 0 0 0 0,-1 0 0 0 0,0 1 0 0 0,0-1 0 0 0,0 0-1 0 0,0 0 1 0 0,0 0 0 0 0,0 0 0 0 0,0 0 0 0 0,0 0 0 0 0,-1 1-1 0 0,1-1 1 0 0,-1 0 0 0 0,0 0 0 0 0,1 1 0 0 0,-1-1 0 0 0,0 0-1 0 0,0 1 1 0 0,0-1 0 0 0,0 1 0 0 0,0-1 0 0 0,0 1 0 0 0,-1-1-1 0 0,1 1-13 0 0,-2-1 46 0 0,0 0-1 0 0,0 1 0 0 0,-1-1 0 0 0,1 1 1 0 0,0 0-1 0 0,-1 0 0 0 0,1 0 1 0 0,-1 0-1 0 0,1 1 0 0 0,-1-1 0 0 0,1 1 1 0 0,-1 0-1 0 0,1 0 0 0 0,-1 0 0 0 0,1 1 1 0 0,-1-1-1 0 0,1 1 0 0 0,-1 0 0 0 0,1 0 1 0 0,-1 0-1 0 0,1 0 0 0 0,0 1 1 0 0,-3 1-46 0 0,-2 1 98 0 0,0 2 1 0 0,1-1 0 0 0,-1 1 0 0 0,1 0 0 0 0,1 0 0 0 0,-1 1-1 0 0,1 0 1 0 0,-3 4-99 0 0,4-4 23 0 0,1 0 1 0 0,0 1-1 0 0,1-1 0 0 0,-1 1 0 0 0,1 0 0 0 0,1 0 0 0 0,0 0 1 0 0,0 0-1 0 0,0 0 0 0 0,1 0 0 0 0,0 1 0 0 0,1-1 0 0 0,0 0 1 0 0,0 1-1 0 0,1-1 0 0 0,0 2-23 0 0,0-5 38 0 0,0 1 0 0 0,0-1 0 0 0,1 0 1 0 0,0 0-1 0 0,0 0 0 0 0,0 0 0 0 0,1 0 0 0 0,0 0 0 0 0,0 0 1 0 0,0-1-1 0 0,0 0 0 0 0,0 1 0 0 0,1-1 0 0 0,2 2-38 0 0,-1-2-219 0 0,0-1-1 0 0,0 1 1 0 0,0-1 0 0 0,0 1-1 0 0,5 1 220 0 0,-2-2-1508 0 0,0 0-1 0 0,-1 0 0 0 0,1-1 1 0 0,4 1 1508 0 0,17 1-7021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3:11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121 185 2760 0 0,'-7'0'248'0'0,"0"-3"1"0"0,-9 1 5147 0 0,-12 5-2397 0 0,7-1-2043 0 0,-11-2 1284 0 0,22 5-206 0 0,52 11-458 0 0,-39-14-1495 0 0,1-1 0 0 0,0 0 1 0 0,-1 0-1 0 0,1-1 0 0 0,0 1 0 0 0,0-1 0 0 0,0 0-81 0 0,14 3 275 0 0,14 1 52 0 0,0-1 1 0 0,0-1-1 0 0,0-1 1 0 0,8-3-328 0 0,13 1 236 0 0,224-4 715 0 0,-113 4-682 0 0,-90 2-129 0 0,68 3 172 0 0,-130-4-285 0 0,181-4 434 0 0,-137 3-143 0 0,24 4-318 0 0,15 0 134 0 0,-11 5-252 0 0,-83-8-32 0 0,-1 0-226 0 0,0 0-940 0 0,0 0-410 0 0,0 0-88 0 0</inkml:trace>
  <inkml:trace contextRef="#ctx0" brushRef="#br0" timeOffset="350.862">373 449 4144 0 0,'-9'-1'253'0'0,"-55"-8"575"0"0,23-2 5380 0 0,23 7-3513 0 0,15 3-2577 0 0,1 1 0 0 0,-1 0 0 0 0,1-1 0 0 0,-1 0 0 0 0,1 1 0 0 0,0-1 1 0 0,-1 0-1 0 0,1 0 0 0 0,0 0 0 0 0,-1-1-118 0 0,3 2 49 0 0,-1 0 0 0 0,1 0 0 0 0,0-1 0 0 0,0 1 0 0 0,0 0 0 0 0,-1 0 0 0 0,1 0 0 0 0,0 0 0 0 0,0 0 0 0 0,0-1 0 0 0,-1 1 0 0 0,1 0 0 0 0,0 0 0 0 0,0 0 0 0 0,0 0 0 0 0,0-1 0 0 0,-1 1 0 0 0,1 0 1 0 0,0 0-1 0 0,0-1 0 0 0,0 1 0 0 0,0 0 0 0 0,0 0 0 0 0,0 0 0 0 0,0-1 0 0 0,0 1 0 0 0,0 0 0 0 0,0 0 0 0 0,0-1 0 0 0,0 1 0 0 0,0 0 0 0 0,0 0 0 0 0,0-1 0 0 0,0 1 0 0 0,0 0 0 0 0,0 0 0 0 0,0-1 0 0 0,0 1 0 0 0,0 0-49 0 0,9-4 726 0 0,-8 4-683 0 0,-1 0 1 0 0,1 0 0 0 0,-1 0-1 0 0,1 0 1 0 0,-1 0 0 0 0,0-1-1 0 0,1 1 1 0 0,-1 0 0 0 0,1 0 0 0 0,-1 0-1 0 0,1-1 1 0 0,-1 1 0 0 0,1 0-1 0 0,-1-1 1 0 0,0 1 0 0 0,1 0-1 0 0,-1-1 1 0 0,0 1 0 0 0,1 0-1 0 0,-1-1 1 0 0,0 1 0 0 0,1 0-1 0 0,-1-1-43 0 0,18-1 694 0 0,-10 0-605 0 0,0 1 0 0 0,0 0 0 0 0,0 0 1 0 0,0 1-1 0 0,0 0 0 0 0,5 1-89 0 0,9-1 147 0 0,28 3 127 0 0,14 0 20 0 0,-41-4-200 0 0,105-4 1068 0 0,61 9-1162 0 0,-48-1 381 0 0,-37-1-122 0 0,-49-1-122 0 0,3 1 117 0 0,30 5-254 0 0,-11 2 91 0 0,1-3 1 0 0,7-3-92 0 0,-72-6-528 0 0,-13 3 392 0 0,0 0 1 0 0,1 0 0 0 0,-1 0 0 0 0,0-1 0 0 0,0 1-1 0 0,1 0 1 0 0,-1 0 0 0 0,0-1 0 0 0,0 1-1 0 0,0 0 1 0 0,1-1 0 0 0,-1 1 0 0 0,0 0 0 0 0,0-1-1 0 0,0 1 1 0 0,0 0 0 0 0,0-1 0 0 0,0 1-1 0 0,1-1 1 0 0,-1 1 0 0 0,0 0 0 0 0,0-1 0 0 0,0 1-1 0 0,0 0 1 0 0,0-1 0 0 0,-1 1 0 0 0,1 0 0 0 0,0-1-1 0 0,0 1 1 0 0,0-1 0 0 0,0 1 0 0 0,0 0-1 0 0,0-1 1 0 0,-1 1 0 0 0,1 0 0 0 0,0-1 135 0 0,-5-7-6689 0 0</inkml:trace>
  <inkml:trace contextRef="#ctx0" brushRef="#br0" timeOffset="793.534">992 51 4144 0 0,'-3'-16'342'0'0,"0"-1"2565"0"0,6 7 3134 0 0,-3 9-3226 0 0,1 1-2718 0 0,-1-1 1 0 0,1 1-1 0 0,-1-1 1 0 0,1 1 0 0 0,-1-1-1 0 0,1 1 1 0 0,-1-1-1 0 0,1 1 1 0 0,-1 0-1 0 0,1-1 1 0 0,0 1-1 0 0,-1 0 1 0 0,1 0-1 0 0,0-1 1 0 0,-1 1 0 0 0,1 0-1 0 0,0 0 1 0 0,-1 0-1 0 0,1 0 1 0 0,0 0-1 0 0,-1 0 1 0 0,1 0-1 0 0,0 0 1 0 0,-1 0-1 0 0,1 0 1 0 0,0 0 0 0 0,0 0-98 0 0,1 0 150 0 0,13 2 92 0 0,-1 0 0 0 0,1 1 1 0 0,0 0-1 0 0,-1 1 0 0 0,1 1 1 0 0,-1 0-1 0 0,10 6-242 0 0,6 1 140 0 0,105 50 86 0 0,-109-50-191 0 0,70 41 121 0 0,-56-29 101 0 0,39 16-257 0 0,-73-38 12 0 0,16 8 75 0 0,0 0-1 0 0,-1 1 1 0 0,3 3-87 0 0,-19-11 37 0 0,0 1 0 0 0,0 0 0 0 0,0 0 0 0 0,0 0 1 0 0,-1 0-1 0 0,1 1 0 0 0,-1 0 0 0 0,0 0 0 0 0,-1 0 1 0 0,1 0-1 0 0,-1 0 0 0 0,0 1 0 0 0,-1-1 0 0 0,2 4-37 0 0,-3-6 23 0 0,-1-1 0 0 0,1 0 0 0 0,-1 0 0 0 0,0 1 0 0 0,1-1 0 0 0,-1 0-1 0 0,0 1 1 0 0,0-1 0 0 0,-1 0 0 0 0,1 0 0 0 0,0 1 0 0 0,-1-1 0 0 0,0 0 0 0 0,1 0-1 0 0,-1 1 1 0 0,-1 1-23 0 0,0 0 41 0 0,0-1-1 0 0,-1 1 0 0 0,1 0 0 0 0,-1-1 0 0 0,0 0 0 0 0,0 1 1 0 0,0-1-1 0 0,-4 2-40 0 0,-4 3 94 0 0,0-1 1 0 0,-1 0-1 0 0,0 0 1 0 0,0-1-1 0 0,-7 2-94 0 0,-22 8 128 0 0,0-2 0 0 0,-2-1 0 0 0,-5-1-128 0 0,-123 21-803 0 0,57-12-3615 0 0,82-15-2488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3:24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94 517 3224 0 0,'-10'-13'843'0'0,"9"13"-339"0"0,0 0 1 0 0,1 0 0 0 0,-1-1-1 0 0,0 1 1 0 0,0 0 0 0 0,1 0 0 0 0,-1 0-1 0 0,0 0 1 0 0,0 0 0 0 0,1 0 0 0 0,-1 0-1 0 0,0 0 1 0 0,0 0 0 0 0,1 0 0 0 0,-1 0-1 0 0,0 0 1 0 0,0 0 0 0 0,1 1 0 0 0,-1-1-1 0 0,0 0-504 0 0,-13 12 4773 0 0,9-7-4393 0 0,1 1 0 0 0,0 1 0 0 0,0-1 0 0 0,1 1-380 0 0,2-5 28 0 0,-4 7 55 0 0,1 1 0 0 0,0 0 1 0 0,1 0-1 0 0,0 0 0 0 0,1 1 0 0 0,0 1-83 0 0,-2 13 254 0 0,2 0 0 0 0,0 0-254 0 0,1 20 384 0 0,2-1 0 0 0,1 2-384 0 0,1-23 91 0 0,0-1-1 0 0,1 1 1 0 0,1-1-1 0 0,8 18-90 0 0,-9-26 50 0 0,2 0 0 0 0,-1 0-1 0 0,2-1 1 0 0,0 0 0 0 0,0 0 0 0 0,1-1-1 0 0,6 7-49 0 0,3 2-158 0 0,-16-20-156 0 0,-1-1-1006 0 0,2-1-441 0 0,3-7-86 0 0</inkml:trace>
  <inkml:trace contextRef="#ctx0" brushRef="#br0" timeOffset="373.486">90 448 11056 0 0,'-1'-9'338'0'0,"0"-1"1"0"0,1 1-1 0 0,0-1 1 0 0,0 1-1 0 0,1-1 1 0 0,0 1-1 0 0,1-1 1 0 0,2-8-339 0 0,-3 17 215 0 0,-1 0 0 0 0,1 0 1 0 0,0-1-1 0 0,-1 1 1 0 0,1 0-1 0 0,0 0 1 0 0,0 1-1 0 0,0-1 0 0 0,0 0 1 0 0,0 0-1 0 0,0 0 1 0 0,0 1-1 0 0,0-1 1 0 0,0 0-1 0 0,0 1 0 0 0,0-1 1 0 0,0 1-1 0 0,1-1 1 0 0,-1 1-1 0 0,0 0 0 0 0,0-1 1 0 0,1 1-1 0 0,-1 0 1 0 0,0 0-1 0 0,0 0 1 0 0,1 0-1 0 0,-1 0-215 0 0,3 0 98 0 0,0 0 0 0 0,0 0-1 0 0,-1 1 1 0 0,1-1 0 0 0,0 1 0 0 0,-1 0-1 0 0,1 0 1 0 0,2 1-98 0 0,15 8 396 0 0,0 1-1 0 0,0 1 1 0 0,-1 1 0 0 0,5 4-396 0 0,-14-8 129 0 0,0 0 0 0 0,-1 0 0 0 0,0 1-1 0 0,0 1 1 0 0,-1-1 0 0 0,-1 1 0 0 0,7 12-129 0 0,-11-16 83 0 0,0 0-1 0 0,-1 1 1 0 0,0 0-1 0 0,0-1 0 0 0,-1 1 1 0 0,0 3-83 0 0,-1-7 44 0 0,0 0 0 0 0,-1-1 0 0 0,1 1 0 0 0,-1 0 0 0 0,0-1 0 0 0,0 1 1 0 0,0 0-1 0 0,-1-1 0 0 0,0 1 0 0 0,1-1 0 0 0,-1 1 0 0 0,0-1 0 0 0,-1 1 0 0 0,1-1 0 0 0,-1 1-44 0 0,-3 4 18 0 0,0-1-1 0 0,0 0 0 0 0,-1 0 0 0 0,0 0 1 0 0,0-1-1 0 0,-1 0 0 0 0,1 0 0 0 0,-1 0 1 0 0,-4 1-18 0 0,-1 1 35 0 0,-1-1 0 0 0,1-1 1 0 0,-2 0-1 0 0,1-1 0 0 0,-8 2-35 0 0,13-4-10 0 0,-1-2 0 0 0,1 1-1 0 0,-9 0 11 0 0,-5 0-34 0 0,18-1-34 0 0,0-1 0 0 0,0 0-1 0 0,0 0 1 0 0,0 0 0 0 0,1 0 0 0 0,-1-1-1 0 0,0 1 1 0 0,0-1 0 0 0,0 0 0 0 0,1 0 0 0 0,-1-1-1 0 0,0 1 1 0 0,1-1 0 0 0,-1 0 0 0 0,1 0 0 0 0,0 0-1 0 0,-1 0 1 0 0,0-1 68 0 0,2 1-89 0 0,1 1 1 0 0,-1-1-1 0 0,1 0 1 0 0,0 1-1 0 0,-1-1 0 0 0,1 0 1 0 0,0 0-1 0 0,0 1 0 0 0,0-1 1 0 0,0 0-1 0 0,0 0 0 0 0,1 0 1 0 0,-1-1-1 0 0,0 1 0 0 0,1 0 1 0 0,0 0-1 0 0,-1 0 0 0 0,1 0 1 0 0,0 0-1 0 0,0-1 0 0 0,0 1 1 0 0,1 0-1 0 0,-1 0 1 0 0,0 0-1 0 0,1 0 0 0 0,-1 0 1 0 0,1 0-1 0 0,0 0 0 0 0,0 0 1 0 0,0 0-1 0 0,0 0 0 0 0,0 0 1 0 0,0 0 88 0 0,4-6-528 0 0,1 0 1 0 0,0 0-1 0 0,0 1 1 0 0,1 0 0 0 0,0 0-1 0 0,0 0 1 0 0,0 1-1 0 0,8-5 528 0 0,9-4-2848 0 0,0 1 0 0 0,12-5 2848 0 0,-9 6-2225 0 0</inkml:trace>
  <inkml:trace contextRef="#ctx0" brushRef="#br0" timeOffset="780.779">434 462 3680 0 0,'5'0'365'0'0,"0"0"0"0"0,1 1 0 0 0,-1-1-1 0 0,0 1 1 0 0,0 1 0 0 0,0-1 0 0 0,1 1 0 0 0,-1 0 0 0 0,-1 0 0 0 0,1 0 0 0 0,0 1 0 0 0,0-1 0 0 0,1 3-365 0 0,0-1 741 0 0,-1 1 1 0 0,1 0 0 0 0,-1 0-1 0 0,0 0 1 0 0,-1 1 0 0 0,1 0 0 0 0,-1 0-1 0 0,0 0 1 0 0,1 3-742 0 0,0 1 1040 0 0,0 1-1 0 0,-1 0 1 0 0,0 1 0 0 0,0-1 0 0 0,-1 1 0 0 0,1 11-1040 0 0,-3-11 209 0 0,0 0 1 0 0,0-1 0 0 0,-2 13-210 0 0,1-16 114 0 0,-1 1-1 0 0,-1-1 0 0 0,0 0 1 0 0,0-1-1 0 0,-1 4-113 0 0,3-11 13 0 0,0 1 0 0 0,0-1 0 0 0,-1 1 0 0 0,1-1 1 0 0,0 1-1 0 0,0-1 0 0 0,0 0 0 0 0,0 1 0 0 0,0-1 0 0 0,-1 1 0 0 0,1-1 0 0 0,0 0 1 0 0,0 1-1 0 0,-1-1 0 0 0,1 0 0 0 0,0 1 0 0 0,-1-1 0 0 0,1 0 0 0 0,0 0 0 0 0,-1 1 1 0 0,1-1-1 0 0,0 0 0 0 0,-1 0 0 0 0,1 1 0 0 0,-1-1 0 0 0,1 0 0 0 0,-1 0 0 0 0,1 0 1 0 0,0 0-1 0 0,-1 0 0 0 0,1 0 0 0 0,-1 0 0 0 0,1 0 0 0 0,-1 0 0 0 0,1 0 0 0 0,0 0 1 0 0,-1 0-1 0 0,1 0 0 0 0,-1 0 0 0 0,1 0 0 0 0,-1 0 0 0 0,1 0 0 0 0,0 0 0 0 0,-1-1 1 0 0,1 1-1 0 0,-1 0 0 0 0,1 0 0 0 0,0-1 0 0 0,-1 1 0 0 0,1 0 0 0 0,0 0 0 0 0,-1-1 0 0 0,1 1 1 0 0,0 0-1 0 0,-1-1 0 0 0,1 1 0 0 0,0 0 0 0 0,0-1 0 0 0,-1 1 0 0 0,1-1 0 0 0,0 1-12 0 0,-14-24 438 0 0,13 21-409 0 0,-1 0 1 0 0,1-1-1 0 0,1 1 1 0 0,-1 0-1 0 0,0 0 0 0 0,1-1 1 0 0,0 1-1 0 0,0 0 1 0 0,0 0-1 0 0,0-1 0 0 0,0 1 1 0 0,1 0-1 0 0,0-1-30 0 0,1-9 100 0 0,2 1 1 0 0,4-11-101 0 0,-1 0-111 0 0,-2 11 18 0 0,0 0 0 0 0,0 1-1 0 0,1-1 1 0 0,1 1 0 0 0,-1 0-1 0 0,2 1 1 0 0,0 0 0 0 0,0 0-1 0 0,1 0 1 0 0,0 1 0 0 0,0 0-1 0 0,1 1 1 0 0,0 0 0 0 0,1 1-1 0 0,-1 0 1 0 0,2 1 0 0 0,-1 0-1 0 0,1 0 1 0 0,-1 1 0 0 0,2 1-1 0 0,-1 0 1 0 0,0 1 0 0 0,9-2 93 0 0,-18 5-47 0 0,0-1 1 0 0,0 1-1 0 0,0 0 1 0 0,0 0-1 0 0,0 0 1 0 0,-1 0 0 0 0,1 1-1 0 0,0-1 1 0 0,0 1-1 0 0,0-1 1 0 0,0 1-1 0 0,-1 0 1 0 0,1 0 0 0 0,0 0-1 0 0,-1 1 1 0 0,1-1-1 0 0,-1 1 1 0 0,1-1-1 0 0,0 2 47 0 0,-1-2-4 0 0,-1 1 0 0 0,1 0 0 0 0,-1-1-1 0 0,0 1 1 0 0,0 0 0 0 0,0 0-1 0 0,0 0 1 0 0,0 0 0 0 0,0 0 0 0 0,0 0-1 0 0,-1 0 1 0 0,1 0 0 0 0,0 0 0 0 0,-1 0-1 0 0,0 0 1 0 0,0 0 0 0 0,0 0-1 0 0,0 1 1 0 0,0-1 0 0 0,0 0 0 0 0,0 0-1 0 0,0 0 1 0 0,-1 0 0 0 0,1 0 0 0 0,-1 0-1 0 0,0 1 5 0 0,-2 6 60 0 0,-1 0-1 0 0,0 0 1 0 0,-1-1-1 0 0,1 1 1 0 0,-1-1-1 0 0,-1-1 1 0 0,0 1-1 0 0,-1 1-59 0 0,-14 13 502 0 0,-22 19-502 0 0,-11 11 113 0 0,46-42 97 0 0,15-12 127 0 0,6-3-220 0 0,-1 1 37 0 0,0 0 0 0 0,0 0 0 0 0,0-1 0 0 0,-1-1-1 0 0,0 0 1 0 0,0 0 0 0 0,6-6-154 0 0,16-10 165 0 0,-25 17-167 0 0,-1 1-1 0 0,0-1 1 0 0,0 0-1 0 0,-1-1 0 0 0,0 0 1 0 0,0 0-1 0 0,0 0 0 0 0,1-2 3 0 0,-2 1-31 0 0,-1 0-1 0 0,0 1 1 0 0,0-1-1 0 0,0-1 1 0 0,-1 1-1 0 0,0 0 1 0 0,1-4 31 0 0,-4 9 0 0 0,1 0 0 0 0,-1 0 0 0 0,0 0 0 0 0,0 0 1 0 0,0 0-1 0 0,1 0 0 0 0,-2 0 0 0 0,1 0 0 0 0,0 0 0 0 0,0 0 0 0 0,-1 0 1 0 0,1 1-1 0 0,-1-1 0 0 0,1 0 0 0 0,-1 0 0 0 0,0 0 0 0 0,0 0 0 0 0,0 1 0 0 0,0-1 1 0 0,0 0-1 0 0,0 1 0 0 0,0-1 0 0 0,-1 1 0 0 0,1-1 0 0 0,0 1 0 0 0,-1 0 1 0 0,0-1-1 0 0,1 1 0 0 0,-1 0 0 0 0,1 0 0 0 0,-1 0 0 0 0,-1 0 0 0 0,-33-12-905 0 0,24 12-59 0 0,8 1-5641 0 0,4 0 736 0 0</inkml:trace>
  <inkml:trace contextRef="#ctx0" brushRef="#br0" timeOffset="1138.099">1360 67 6912 0 0,'17'-23'509'0'0,"-12"9"953"0"0,-4 14-1202 0 0,-1-1 0 0 0,0 1 0 0 0,0-1 0 0 0,0 0 0 0 0,0 1 0 0 0,0-1 0 0 0,-1 1 0 0 0,1-1 0 0 0,0 0 0 0 0,0 1 0 0 0,0-1 0 0 0,0 1 0 0 0,-1-1 0 0 0,1 1 0 0 0,0-1 0 0 0,0 1 0 0 0,-1-1 0 0 0,1 1 1 0 0,-1-1-1 0 0,1 0-260 0 0,-1 1 197 0 0,0-1 0 0 0,0 1 0 0 0,0 0 0 0 0,1-1 0 0 0,-1 1 0 0 0,0 0 0 0 0,0-1 1 0 0,0 1-1 0 0,0 0 0 0 0,0 0 0 0 0,0 0 0 0 0,0 0 0 0 0,0 0 0 0 0,0 0 0 0 0,0 0 0 0 0,0 0 1 0 0,0 0-1 0 0,0 0 0 0 0,0 1 0 0 0,1-1 0 0 0,-1 0 0 0 0,0 0 0 0 0,0 1 0 0 0,0-1 1 0 0,0 1-1 0 0,0-1-197 0 0,-25 16 790 0 0,21-12-479 0 0,-24 16 262 0 0,0 2 1 0 0,2 2-1 0 0,-13 13-573 0 0,25-19 54 0 0,0 0 0 0 0,1 1 0 0 0,1 0 1 0 0,0 1-1 0 0,2 0 0 0 0,1 1 0 0 0,0 1 0 0 0,-5 17-54 0 0,8-17 60 0 0,1 0 0 0 0,1 0 0 0 0,1 0 0 0 0,-1 23-60 0 0,1 20 328 0 0,3 4-328 0 0,3-33 253 0 0,2 1-1 0 0,1-1 1 0 0,4 12-253 0 0,2 14 258 0 0,2 0-35 0 0,-8-40-141 0 0,0 1-1 0 0,-2 0 1 0 0,0 0 0 0 0,-2 3-82 0 0,-1-25-16 0 0,1 4 50 0 0,-1 0 1 0 0,-1 0-1 0 0,1 0 0 0 0,-1 0 1 0 0,0 0-1 0 0,0 1-34 0 0,0-4-39 0 0,1-1 1 0 0,-1 0-1 0 0,1 0 0 0 0,0 0 0 0 0,-1 0 1 0 0,0 0-1 0 0,1 0 0 0 0,-1 0 1 0 0,0 0-1 0 0,1-1 0 0 0,-1 1 1 0 0,0 0-1 0 0,0 0 0 0 0,0 0 0 0 0,0-1 1 0 0,0 1-1 0 0,0 0 0 0 0,0-1 1 0 0,0 1-1 0 0,0-1 0 0 0,0 1 1 0 0,0-1-1 0 0,0 0 0 0 0,0 1 0 0 0,0-1 1 0 0,-1 0-1 0 0,1 0 0 0 0,0 0 1 0 0,0 0-1 0 0,-1 0 39 0 0,2 0-51 0 0,-3 0-468 0 0,0 0 1 0 0,0 0-1 0 0,0 0 0 0 0,0-1 1 0 0,1 1-1 0 0,-1-1 1 0 0,-1 0 518 0 0,-11-6-7377 0 0</inkml:trace>
  <inkml:trace contextRef="#ctx0" brushRef="#br0" timeOffset="1521.368">934 508 12440 0 0,'13'-4'1328'0'0,"0"3"-255"0"0,1 1 0 0 0,0 0-1 0 0,0 1 1 0 0,0 1 0 0 0,0 0 0 0 0,11 4-1073 0 0,26 3 1266 0 0,12 0-708 0 0,-25-3-957 0 0,1-1-1 0 0,0-3 1 0 0,27-1 399 0 0,-55-2-958 0 0,0 0 0 0 0,-1-1-1 0 0,1-1 1 0 0,2 0 958 0 0,-13 3-16 0 0,26-8-1974 0 0</inkml:trace>
  <inkml:trace contextRef="#ctx0" brushRef="#br0" timeOffset="1522.368">1495 462 18055 0 0,'0'0'827'0'0,"0"0"-22"0"0,0 6-485 0 0,-9 78 1418 0 0,8-64-1054 0 0,1 4 388 0 0,1-1 0 0 0,1 8-1072 0 0,-1-3 829 0 0,-1-20-2789 0 0,0 0-3673 0 0,0-8-2024 0 0</inkml:trace>
  <inkml:trace contextRef="#ctx0" brushRef="#br0" timeOffset="1871.69">1547 105 20303 0 0,'0'-2'152'0'0,"1"0"-1"0"0,-1 0 1 0 0,1 0-1 0 0,-1 0 1 0 0,0 0-1 0 0,0 0 1 0 0,0 0-1 0 0,0 0 1 0 0,0 0-1 0 0,0-1-151 0 0,0-1 806 0 0,8 15-751 0 0,-4-4-16 0 0,-1 0-1 0 0,0 0 1 0 0,0 1-1 0 0,0-1 0 0 0,-1 1 1 0 0,0 0-39 0 0,8 27-6660 0 0,-4-19-326 0 0</inkml:trace>
  <inkml:trace contextRef="#ctx0" brushRef="#br0" timeOffset="2251.561">1881 367 4144 0 0,'0'-8'51'0'0,"0"1"0"0"0,0 0 0 0 0,1-1 0 0 0,0 1 0 0 0,0 0 0 0 0,1 0 0 0 0,0 0 0 0 0,0-1-51 0 0,10-22 2329 0 0,10-24 3815 0 0,25-38-5273 0 0,-36 64-871 0 0,-8 20 0 0 0,1 0 0 0 0,0 0 0 0 0,3-6 0 0 0,-4 8 176 0 0,-1 0 0 0 0,0 0 0 0 0,0 0 0 0 0,-1 0 0 0 0,1 0 0 0 0,-1-1 0 0 0,-1 1 0 0 0,1-1-176 0 0,-1 6 34 0 0,0 1 0 0 0,-1 0 1 0 0,1 0-1 0 0,0 0 0 0 0,0 0 1 0 0,0 0-1 0 0,0 0 0 0 0,0 0 1 0 0,0-1-1 0 0,-1 1 0 0 0,1 0 1 0 0,0 0-1 0 0,0 0 0 0 0,0 0 1 0 0,0 0-1 0 0,0 0 0 0 0,-1 0 1 0 0,1 0-1 0 0,0 0 0 0 0,0 0 1 0 0,0 0-1 0 0,0 0 0 0 0,0 0 1 0 0,-1 0-1 0 0,1 0 0 0 0,0 0 1 0 0,0 0-1 0 0,0 0 0 0 0,0 0 1 0 0,-1 0-1 0 0,1 0 0 0 0,0 0 1 0 0,0 0-1 0 0,0 0 0 0 0,0 0 1 0 0,0 1-1 0 0,-1-1 0 0 0,1 0 1 0 0,0 0-1 0 0,0 0 0 0 0,0 0 1 0 0,0 0-1 0 0,0 0 0 0 0,0 0 1 0 0,0 1-1 0 0,0-1 0 0 0,-1 0 1 0 0,1 0-1 0 0,0 0 0 0 0,0 0 1 0 0,0 0-1 0 0,0 1 0 0 0,0-1-34 0 0,-7 6 644 0 0,1 3-326 0 0,0 0 0 0 0,0 0-1 0 0,1 1 1 0 0,0 0-1 0 0,1 0 1 0 0,0 0-1 0 0,0 0 1 0 0,-1 8-318 0 0,-1 1 113 0 0,-1 6 322 0 0,-3 20-435 0 0,-4 14 158 0 0,-2 5-9 0 0,2 3-149 0 0,2-7-4 0 0,5-20 432 0 0,1 0-1 0 0,3 0 1 0 0,1 32-428 0 0,3-64 59 0 0,0 0 0 0 0,0 0 1 0 0,1 0-1 0 0,0 0 0 0 0,1 0 1 0 0,-1 0-1 0 0,2-1 0 0 0,-1 1 0 0 0,2 0-59 0 0,-4-5 36 0 0,1 0 0 0 0,0 0 0 0 0,0 0-1 0 0,0-1 1 0 0,0 1 0 0 0,1-1-1 0 0,-1 0 1 0 0,1 1 0 0 0,-1-1 0 0 0,1 0-1 0 0,0-1 1 0 0,0 1 0 0 0,0 0 0 0 0,0-1-1 0 0,0 1 1 0 0,0-1 0 0 0,0 0 0 0 0,0 0-1 0 0,1 0 1 0 0,-1-1 0 0 0,0 1 0 0 0,1-1-1 0 0,-1 0 1 0 0,0 0 0 0 0,1 0 0 0 0,1 0-36 0 0,7-1 100 0 0,0-1 1 0 0,-1 0 0 0 0,1 0 0 0 0,0-2 0 0 0,-1 1 0 0 0,9-5-101 0 0,-8 4 23 0 0,-1-1 0 0 0,0 0 1 0 0,0-1-1 0 0,0 0 0 0 0,-1-1 0 0 0,0 0 0 0 0,0 0 1 0 0,-1-1-1 0 0,0-1 0 0 0,0 0 0 0 0,-1 0 1 0 0,1-1-24 0 0,15-23-35 0 0,-13 18-72 0 0,0 0 0 0 0,0-1 0 0 0,-2 0 0 0 0,0-1-1 0 0,-1 0 1 0 0,0-2 107 0 0,-1 0-145 0 0,-1 3-292 0 0,-1-1 1 0 0,3-14 436 0 0,-7 26-45 0 0,0-1 1 0 0,-1 1-1 0 0,1-1 1 0 0,-1 1-1 0 0,0-1 1 0 0,-1 1-1 0 0,0-1 1 0 0,1 1-1 0 0,-2 0 1 0 0,1-1-1 0 0,-1 1 45 0 0,1 1 3 0 0,0 1 0 0 0,0-1 0 0 0,-1 1 0 0 0,0 0 0 0 0,0 0-1 0 0,0 0 1 0 0,0 0 0 0 0,0 0 0 0 0,0 0 0 0 0,-1 0 0 0 0,1 1-1 0 0,-2-1-2 0 0,3 2 17 0 0,-1 0-1 0 0,1 0 0 0 0,-1 0 1 0 0,1 1-1 0 0,-1-1 1 0 0,1 1-1 0 0,-1-1 0 0 0,1 1 1 0 0,-1-1-1 0 0,0 1 0 0 0,1 0 1 0 0,-1 0-1 0 0,0 0 0 0 0,1 0 1 0 0,-1 0-1 0 0,0 0 0 0 0,1 0 1 0 0,-1 1-1 0 0,0-1 0 0 0,1 1 1 0 0,-1-1-1 0 0,1 1 1 0 0,-1-1-1 0 0,1 1 0 0 0,-1 0 1 0 0,1 0-1 0 0,0 0 0 0 0,-1 0-16 0 0,-6 4 59 0 0,3-2-33 0 0,1-1 0 0 0,-1 1 0 0 0,1 0 0 0 0,-1 1 0 0 0,1-1 0 0 0,0 1 0 0 0,1 0 0 0 0,-1-1 0 0 0,1 2 0 0 0,-1-1 0 0 0,1 0 0 0 0,-2 4-26 0 0,1 1 9 0 0,-8 14 82 0 0,-7 18-91 0 0,16-34 26 0 0,1 1 1 0 0,-1 0-1 0 0,1 0 1 0 0,1 0-1 0 0,0 1 1 0 0,0-1-1 0 0,0 4-26 0 0,1 5 48 0 0,-1-12-17 0 0,1 0-1 0 0,0 0 1 0 0,0 0 0 0 0,0 1-1 0 0,1-1 1 0 0,0 0 0 0 0,0 0-1 0 0,0 0 1 0 0,1 0 0 0 0,-1 0 0 0 0,1 0-1 0 0,3 4-30 0 0,0 0 113 0 0,0-1 0 0 0,1 1 0 0 0,0-1-1 0 0,0-1 1 0 0,1 1 0 0 0,0-1 0 0 0,1 0-1 0 0,-1-1 1 0 0,1 0 0 0 0,1 0 0 0 0,-1 0 0 0 0,2-1-113 0 0,12 6 226 0 0,1-1 1 0 0,0-2 0 0 0,1 0 0 0 0,0-2 0 0 0,0 0 0 0 0,14 0-227 0 0,-23-4-102 0 0,0 0 1 0 0,15-1 101 0 0,-5-3-7210 0 0,-12-1-1163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3:19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1 243 11976 0 0,'4'-19'654'0'0,"1"0"1"0"0,0 1-1 0 0,2 0 1 0 0,5-10-655 0 0,8-13 5013 0 0,9-11-5013 0 0,-23 43 619 0 0,0 1 0 0 0,0-1 0 0 0,1 1 0 0 0,3-2-619 0 0,-10 10 43 0 0,1-1 0 0 0,-1 1 0 0 0,0 0 0 0 0,1-1 0 0 0,-1 1 0 0 0,0 0 0 0 0,1 0 0 0 0,-1 0 0 0 0,1-1 0 0 0,-1 1 1 0 0,1 0-1 0 0,-1 0 0 0 0,0 0 0 0 0,1 0 0 0 0,-1 0 0 0 0,1-1 0 0 0,-1 1 0 0 0,1 0 0 0 0,-1 0 0 0 0,1 0 0 0 0,-1 0 0 0 0,1 0 0 0 0,-1 1 0 0 0,1-1 0 0 0,-1 0 0 0 0,0 0 0 0 0,1 0 0 0 0,-1 0 0 0 0,1 0 0 0 0,-1 1-43 0 0,2 0 27 0 0,-1 0 0 0 0,1 0 0 0 0,-1 0 0 0 0,0 0 0 0 0,0 0 0 0 0,1 1 0 0 0,-1-1 0 0 0,0 0 1 0 0,1 2-28 0 0,0 1-13 0 0,0 0 1 0 0,0 0 0 0 0,0 0-1 0 0,0 0 1 0 0,-1 0 0 0 0,1 0 0 0 0,-1 1-1 0 0,0 0 13 0 0,1 13 0 0 0,1 3 0 0 0,-1 1 0 0 0,0 0 0 0 0,-2 0 0 0 0,-1-1 0 0 0,-1 2 0 0 0,-5 25 0 0 0,-1 4 0 0 0,3 1 0 0 0,0 21 0 0 0,6-65-5 0 0,-1 0 0 0 0,1 0-1 0 0,1 1 1 0 0,-1-1 0 0 0,3 3 5 0 0,-3-7 59 0 0,0-1 0 0 0,1 0 0 0 0,0 1 0 0 0,0-1 0 0 0,0 0 1 0 0,0 0-1 0 0,1 0 0 0 0,-1 0 0 0 0,1-1 0 0 0,0 1 0 0 0,3 2-59 0 0,3 2 193 0 0,-6-5-149 0 0,1 0 0 0 0,-1 0 0 0 0,1 0 0 0 0,-1 0 0 0 0,1-1-1 0 0,0 0 1 0 0,0 0 0 0 0,0 0 0 0 0,0 0 0 0 0,1 0 0 0 0,-1-1 0 0 0,2 1-44 0 0,21 2 143 0 0,0 0-1 0 0,-1-2 0 0 0,1-1 1 0 0,6-1-143 0 0,109-10 363 0 0,-105 6-212 0 0,-25 3-567 0 0,1 0-1 0 0,-1-1 1 0 0,0-1-1 0 0,1 0 1 0 0,1-2 416 0 0,-12 5-227 0 0,1-1 0 0 0,0 0 0 0 0,-1 0 0 0 0,1-1 0 0 0,-1 1 0 0 0,1-1 0 0 0,-1 1 0 0 0,1-1 0 0 0,-1 0 0 0 0,0 0 0 0 0,0 1 1 0 0,0-2-1 0 0,0 1 0 0 0,0 0 0 0 0,-1 0 0 0 0,1-1 0 0 0,-1 1 0 0 0,1-1 0 0 0,-1 1 0 0 0,0-1 0 0 0,0 1 0 0 0,0-1 0 0 0,0 0 0 0 0,-1 0 0 0 0,1-2 227 0 0,0-3-836 0 0,0 0 0 0 0,-1 0 0 0 0,-1-1 0 0 0,0-7 836 0 0,1 14 55 0 0,-1 0 0 0 0,1 0 0 0 0,0 1 1 0 0,-1-1-1 0 0,1 0 0 0 0,-1 0 0 0 0,0 1 0 0 0,1-1 1 0 0,-1 0-1 0 0,0 1 0 0 0,0-1 0 0 0,0 1 1 0 0,0-1-1 0 0,0 1 0 0 0,-1 0 0 0 0,1-1 1 0 0,0 1-1 0 0,-1 0 0 0 0,1 0 0 0 0,-1 0 1 0 0,1 0-1 0 0,-1 0 0 0 0,1 0 0 0 0,-1 0 1 0 0,-1 0-56 0 0,-1 0 212 0 0,1 1 1 0 0,0 0 0 0 0,-1-1 0 0 0,1 1 0 0 0,-1 0 0 0 0,1 1 0 0 0,-1-1 0 0 0,1 1 0 0 0,0-1-1 0 0,-1 1 1 0 0,1 0 0 0 0,0 0 0 0 0,0 1 0 0 0,0-1 0 0 0,-1 1 0 0 0,1-1 0 0 0,1 1 0 0 0,-1 0 0 0 0,0 1-213 0 0,-2 0 163 0 0,0 1 0 0 0,0 0 0 0 0,1 0 0 0 0,0 1 1 0 0,0-1-1 0 0,0 1 0 0 0,0 0 0 0 0,1 0 0 0 0,0 0 1 0 0,-1 2-164 0 0,3-4 49 0 0,-1 1 0 0 0,1-1 0 0 0,0 0 0 0 0,0 1 0 0 0,1-1 0 0 0,-1 0-1 0 0,1 1 1 0 0,0-1 0 0 0,-1 1 0 0 0,1-1 0 0 0,1 1 0 0 0,-1-1 0 0 0,1 0 0 0 0,-1 1 0 0 0,1-1 0 0 0,0 1 0 0 0,0-1 0 0 0,0 0 0 0 0,1 0 0 0 0,-1 0 0 0 0,1 0 0 0 0,-1 0 0 0 0,1 0 0 0 0,1 0-49 0 0,-1 1 0 0 0,1-1 1 0 0,-1 0-1 0 0,1 0 1 0 0,0-1-1 0 0,0 1 1 0 0,1-1-1 0 0,-1 1 0 0 0,0-1 1 0 0,1 0-1 0 0,-1 0 1 0 0,1 0-1 0 0,0-1 1 0 0,-1 1-1 0 0,1-1 0 0 0,0 0 1 0 0,0 0-1 0 0,0-1 1 0 0,0 1-1 0 0,0-1 1 0 0,1 1-1 0 0,2-2 37 0 0,-1 1 0 0 0,1-1 1 0 0,-1 0-1 0 0,1 0 1 0 0,-1 0-1 0 0,0-1 0 0 0,0 0 1 0 0,0-1-1 0 0,0 1 1 0 0,0-1-1 0 0,0 0 0 0 0,-1-1 1 0 0,2 0-38 0 0,-3 1 17 0 0,-1 1 0 0 0,0-1 0 0 0,0 0 0 0 0,0 0 0 0 0,0 0 0 0 0,-1 0 0 0 0,1-1 0 0 0,-1 1 0 0 0,1-1 0 0 0,-1 1 0 0 0,-1-1 0 0 0,1 0 0 0 0,0 0 0 0 0,-1 0 0 0 0,0 0 0 0 0,0 0 0 0 0,0 0 1 0 0,0 0-1 0 0,-1 0 0 0 0,0-1 0 0 0,1 1-17 0 0,-2-12 15 0 0,0 0-1 0 0,-1 0 1 0 0,-1 0 0 0 0,0 0 0 0 0,-2-3-15 0 0,3 12-52 0 0,1 0 0 0 0,0 0 0 0 0,0 1 0 0 0,0-1 0 0 0,1 0 0 0 0,0 0 0 0 0,1 0 0 0 0,0-4 52 0 0,-1 9 0 0 0,1 1-1 0 0,-1 0 0 0 0,1-1 1 0 0,0 1-1 0 0,-1-1 0 0 0,1 1 0 0 0,0 0 1 0 0,0 0-1 0 0,0-1 0 0 0,0 1 1 0 0,0 0-1 0 0,0 0 0 0 0,0 0 1 0 0,0 0-1 0 0,1 0 0 0 0,-1 0 0 0 0,0 1 1 0 0,1-1-1 0 0,-1 0 0 0 0,0 1 1 0 0,1-1-1 0 0,-1 1 0 0 0,2-1 1 0 0,3-1-4 0 0,1 1 0 0 0,-1 0 0 0 0,1 1 0 0 0,-1-1 0 0 0,1 1 1 0 0,-1 0-1 0 0,1 1 0 0 0,-1 0 0 0 0,1 0 0 0 0,-1 0 0 0 0,0 1 0 0 0,1 0 4 0 0,3 1-13 0 0,-1 1 0 0 0,-1 0 0 0 0,1 0 0 0 0,0 1-1 0 0,-1 0 1 0 0,0 1 0 0 0,0 0 0 0 0,0 0 13 0 0,2 3-12 0 0,-1 1-1 0 0,1 0 0 0 0,-2 0 1 0 0,1 0-1 0 0,-1 1 0 0 0,-1 1 1 0 0,0-1-1 0 0,0 1 0 0 0,-2 0 1 0 0,1 1-1 0 0,-1 0 0 0 0,0 2 13 0 0,-4-8 21 0 0,0-1 0 0 0,0 1 0 0 0,-1 0-1 0 0,0 0 1 0 0,0 1-21 0 0,0-1 28 0 0,0-7-21 0 0,0 1 0 0 0,0 0 0 0 0,0 0 0 0 0,0-1 0 0 0,0 1-1 0 0,0 0 1 0 0,0-1 0 0 0,0 1 0 0 0,0 0 0 0 0,-1 0 0 0 0,1-1 0 0 0,0 1-1 0 0,0 0 1 0 0,-1-1 0 0 0,1 1 0 0 0,0 0 0 0 0,-1-1 0 0 0,1 1 0 0 0,-1 0 0 0 0,1-1-1 0 0,-1 1 1 0 0,1-1 0 0 0,-1 1 0 0 0,0-1 0 0 0,1 1 0 0 0,-1-1 0 0 0,1 0-1 0 0,-1 1 1 0 0,0-1 0 0 0,1 0 0 0 0,-1 1 0 0 0,0-1 0 0 0,0 0 0 0 0,1 0-1 0 0,-1 0 1 0 0,0 0 0 0 0,0 1 0 0 0,1-1 0 0 0,-1 0-7 0 0,-3 0 83 0 0,2-1-39 0 0,0 0 0 0 0,0-1-1 0 0,1 1 1 0 0,-1-1 0 0 0,0 1 0 0 0,0-1 0 0 0,-1-2-44 0 0,2 3 5 0 0,0-1 0 0 0,0 0 0 0 0,0 0 0 0 0,1 0 0 0 0,-1 0 0 0 0,0 0 0 0 0,1 0 0 0 0,-1 0 0 0 0,1 0 0 0 0,0 0 0 0 0,0 0 0 0 0,0 0 1 0 0,0 0-1 0 0,0 0 0 0 0,0-1 0 0 0,0 1 0 0 0,1 0 0 0 0,-1 0 0 0 0,1 0 0 0 0,-1 0 0 0 0,1 0-5 0 0,3-9 40 0 0,0 1 1 0 0,1-1-1 0 0,3-4-40 0 0,-3 6 7 0 0,0-1-17 0 0,1 0 1 0 0,0 0-1 0 0,0 0 0 0 0,1 1 0 0 0,1 0 0 0 0,0 1 1 0 0,0 0-1 0 0,0 0 0 0 0,1 0 0 0 0,0 1 0 0 0,9-5 10 0 0,-11 8-36 0 0,1-1-1 0 0,0 1 0 0 0,0 0 1 0 0,1 0-1 0 0,-1 1 0 0 0,4 0 37 0 0,-7 1-2 0 0,1 1-1 0 0,0 1 1 0 0,-1-1 0 0 0,1 1-1 0 0,0 0 1 0 0,-1 0-1 0 0,1 0 1 0 0,-1 1 0 0 0,1 0-1 0 0,4 1 3 0 0,27 11-262 0 0,-29-9-361 0 0,0-1 0 0 0,0-1 0 0 0,0 1 0 0 0,0-1 0 0 0,0 0 1 0 0,1-1-1 0 0,0 0 623 0 0,4-6-4996 0 0,-7 1 3023 0 0</inkml:trace>
  <inkml:trace contextRef="#ctx0" brushRef="#br0" timeOffset="763.973">1412 235 2760 0 0,'0'0'576'0'0,"2"-8"4601"0"0,-1 4 559 0 0,7-11 41 0 0,-8 14-5672 0 0,1 1 0 0 0,-1-1 0 0 0,0 0 0 0 0,0 1-1 0 0,0-1 1 0 0,0 1 0 0 0,0-1 0 0 0,0 0 0 0 0,0 1 0 0 0,0-1 0 0 0,0 1 0 0 0,0-1 0 0 0,0 0-1 0 0,0 1 1 0 0,0-1 0 0 0,0 1 0 0 0,-1-1 0 0 0,1 0 0 0 0,0 1 0 0 0,0-1 0 0 0,-1 1 0 0 0,1-1-1 0 0,0 1 1 0 0,-1-1 0 0 0,1 1 0 0 0,0-1 0 0 0,-1 1 0 0 0,1 0 0 0 0,-1-1 0 0 0,1 1 0 0 0,-1-1-105 0 0,0 0 6 0 0,0 0 1 0 0,-1 1 0 0 0,1-1 0 0 0,0 0 0 0 0,0 1 0 0 0,-1-1 0 0 0,1 1 0 0 0,0-1 0 0 0,-1 1 0 0 0,1-1-1 0 0,0 1 1 0 0,-1 0 0 0 0,1 0-7 0 0,-6 0 135 0 0,-1 0-1 0 0,1 1 1 0 0,0 0 0 0 0,0 0-1 0 0,-2 1-134 0 0,6-1 19 0 0,1 0 0 0 0,-1 0 0 0 0,0 0-1 0 0,1 0 1 0 0,-1 0 0 0 0,1 1 0 0 0,-1-1 0 0 0,1 1-1 0 0,0-1 1 0 0,0 1 0 0 0,-1 0 0 0 0,1 0-1 0 0,0 0 1 0 0,0 1-19 0 0,-16 16 0 0 0,15-17 0 0 0,0 1 0 0 0,0 0 0 0 0,0 0 0 0 0,1 0 0 0 0,-1 0 0 0 0,1 0 0 0 0,-1 1 0 0 0,-5 11-2 0 0,1-1 0 0 0,0 2 0 0 0,-1 3 2 0 0,7-14 6 0 0,-1 0 1 0 0,1 1 0 0 0,0-1-1 0 0,0 0 1 0 0,1 1 0 0 0,-1-1-1 0 0,1 0 1 0 0,0 1 0 0 0,1-1-1 0 0,-1 0 1 0 0,1 1 0 0 0,0 0-7 0 0,1-2 2 0 0,-1 0 1 0 0,0 0-1 0 0,1 0 1 0 0,0 0-1 0 0,0-1 1 0 0,0 1 0 0 0,0-1-1 0 0,1 1 1 0 0,0-1-1 0 0,-1 0 1 0 0,1 0-1 0 0,0 0 1 0 0,0 0 0 0 0,1 0-1 0 0,-1-1 1 0 0,1 1-1 0 0,-1-1 1 0 0,2 1-3 0 0,3 1 46 0 0,0-1 0 0 0,0 0 0 0 0,0 0 0 0 0,0-1 0 0 0,1 0 0 0 0,-1 0 0 0 0,0-1 0 0 0,7 0-46 0 0,-9-1 46 0 0,0 0-1 0 0,1-1 0 0 0,-1 1 0 0 0,0-2 1 0 0,6-1-46 0 0,6-1 67 0 0,-12 3-53 0 0,0-1 0 0 0,0 0 1 0 0,0-1-1 0 0,-1 0 1 0 0,1 0-1 0 0,-1 0 1 0 0,0 0-1 0 0,0-1 1 0 0,4-3-15 0 0,-3 2 112 0 0,1-1 0 0 0,-1 0 0 0 0,0 0 0 0 0,0-1 0 0 0,-1 0 0 0 0,4-6-112 0 0,25-56 256 0 0,-32 64-273 0 0,-2 3-6 0 0,0 1 0 0 0,1 0 0 0 0,-1-1 0 0 0,0 1 0 0 0,1 0 0 0 0,0-1 0 0 0,-1 1 0 0 0,1 0 1 0 0,0 0-1 0 0,0 0 0 0 0,0-1 0 0 0,-1 1 0 0 0,1 0 0 0 0,0 0 0 0 0,0 0 0 0 0,2 0 23 0 0,-1 0-78 0 0,2 4 44 0 0,0 0 0 0 0,0 0 0 0 0,-1 0 0 0 0,1 1 0 0 0,-1-1 0 0 0,1 1 1 0 0,-1 0-1 0 0,0 0 0 0 0,-1 0 0 0 0,1 0 0 0 0,-1 1 0 0 0,2 3 34 0 0,6 10-75 0 0,0-1 75 0 0,-1 0 0 0 0,6 16 0 0 0,-11-25-7 0 0,0 3 85 0 0,1-1 1 0 0,0 0-1 0 0,7 9-78 0 0,-11-17 59 0 0,-1-2 6 0 0,0 0 1 0 0,0 0 4 0 0,0 0 2 0 0,0 0 4 0 0,0-17 288 0 0,0 10-341 0 0,1 0 0 0 0,0-1 1 0 0,0 1-1 0 0,0 0 0 0 0,1 0 0 0 0,0 0 0 0 0,0 1 0 0 0,1-1 0 0 0,2-4-23 0 0,-2 5-3 0 0,0-1-18 0 0,0 0 0 0 0,0 0 0 0 0,1 1 0 0 0,0-1 0 0 0,1 1-1 0 0,-1 0 1 0 0,1 0 0 0 0,1-1 21 0 0,1 1-20 0 0,-1 0 0 0 0,1 0-1 0 0,0 1 1 0 0,0 0 0 0 0,1 0-1 0 0,6-3 21 0 0,-11 7-2 0 0,0-1 1 0 0,0 1-1 0 0,1 0 0 0 0,-1 0 0 0 0,0 0 0 0 0,1 0 0 0 0,-1 1 0 0 0,1-1 0 0 0,-1 1 1 0 0,1 0-1 0 0,-1 0 0 0 0,1 0 0 0 0,-1 1 0 0 0,0-1 0 0 0,1 1 0 0 0,-1-1 1 0 0,1 1-1 0 0,-1 1 0 0 0,0-1 2 0 0,0 0 3 0 0,0 1 0 0 0,0 0 0 0 0,0 0 1 0 0,0 0-1 0 0,-1 0 0 0 0,1 0 0 0 0,-1 1 0 0 0,1-1 1 0 0,-1 1-1 0 0,0 0 0 0 0,0-1 0 0 0,0 1 0 0 0,-1 0 1 0 0,2 2-4 0 0,2 6 9 0 0,0 0 0 0 0,-1 1 1 0 0,1 4-10 0 0,-3-10 0 0 0,5 11 0 0 0,-6-13 0 0 0,1 1 0 0 0,0-1 0 0 0,-1 1 0 0 0,0 0 0 0 0,0 0 0 0 0,0 0 0 0 0,-1-1 0 0 0,0 2 0 0 0,4 12-2627 0 0,-3-17 2168 0 0,-1 0-1 0 0,1 0 0 0 0,0 0 1 0 0,-1 0-1 0 0,1 0 0 0 0,0 0 1 0 0,-1 0-1 0 0,1 0 0 0 0,0 0 1 0 0,0 0-1 0 0,0 0 0 0 0,0 0 1 0 0,0-1-1 0 0,0 1 0 0 0,0 0 1 0 0,0-1-1 0 0,0 1 0 0 0,1 0 460 0 0,4 0-6602 0 0</inkml:trace>
  <inkml:trace contextRef="#ctx0" brushRef="#br0" timeOffset="1429.188">2092 58 10104 0 0,'-1'-7'-908'0'0,"0"-8"4495"0"0,1 10 501 0 0,5 13-2334 0 0,5 24-389 0 0,-1 0-1 0 0,1 18-1364 0 0,-4-22 403 0 0,3 6-72 0 0,-5-19-123 0 0,0 0-1 0 0,0 7-207 0 0,0 5 417 0 0,7 19-417 0 0,-4-15 67 0 0,-1-6-125 0 0,1 1-1 0 0,9 20 59 0 0,-15-44-571 0 0,-1-2-910 0 0,-1 0-3688 0 0,-7 2-1576 0 0</inkml:trace>
  <inkml:trace contextRef="#ctx0" brushRef="#br0" timeOffset="2056.806">2016 256 16559 0 0,'0'0'760'0'0,"0"0"-21"0"0,3-1-416 0 0,9-1 174 0 0,0 1 0 0 0,0 1 0 0 0,-1 0 1 0 0,10 1-498 0 0,13 0 1087 0 0,70-6 38 0 0,-61 2-1107 0 0,0-1-1 0 0,24-6-17 0 0,-31 5-402 0 0,-25 3-111 0 0,0-1-1 0 0,-1-1 1 0 0,1 0-1 0 0,5-3 514 0 0,1 0-711 0 0,-16 7 468 0 0,0-1 43 0 0,3 0 182 0 0,-3 1 123 0 0,-1 0 15 0 0,0 0 7 0 0,0 0 53 0 0,2 15 454 0 0,-2-13-560 0 0,1 0 1 0 0,-1 0-1 0 0,0 0 0 0 0,0 0 0 0 0,0 0 1 0 0,0 0-1 0 0,0 0 0 0 0,0 0 0 0 0,-1 2-74 0 0,-2 12 398 0 0,0-6-184 0 0,1-1 0 0 0,1 1 0 0 0,-1-1 0 0 0,2 5-214 0 0,0-10 123 0 0,1 0 0 0 0,0 1 0 0 0,0-1 0 0 0,0 0 0 0 0,0 0 0 0 0,2 3-123 0 0,-2-6 91 0 0,-1 7 52 0 0,0 30-129 0 0,0-32-14 0 0,0 1 0 0 0,2-1 43 0 0,-1-5 13 0 0,1 0 0 0 0,-1 0 0 0 0,0 1 0 0 0,0-1 0 0 0,0 0 0 0 0,1 0 0 0 0,-1 0 0 0 0,0 0 0 0 0,1-1 0 0 0,-1 1 0 0 0,1 0 0 0 0,-1 0 0 0 0,1-1 0 0 0,-1 1 0 0 0,1-1 0 0 0,-1 0 0 0 0,1 1 0 0 0,0-1 0 0 0,1 0-56 0 0,34 0-158 0 0,-23-1 233 0 0,0 0-75 0 0,0 0 0 0 0,-1-1 0 0 0,0-1 0 0 0,8-2 0 0 0,24-5 0 0 0,105-22-1902 0 0,-141 29 506 0 0,-1 1 0 0 0,0-1 0 0 0,1 0 0 0 0,-1-1 0 0 0,7-4 1396 0 0,-11 6-319 0 0,15-8-2399 0 0</inkml:trace>
  <inkml:trace contextRef="#ctx0" brushRef="#br0" timeOffset="2439.21">2911 233 4144 0 0,'0'0'319'0'0,"0"0"185"0"0,0 0 1555 0 0,0 0 699 0 0,0 0 142 0 0,0 0-266 0 0,0 0-1245 0 0,0 0-549 0 0,3 7 1134 0 0,-6 44 2377 0 0,-3 19-4351 0 0,4-51 182 0 0,1-16-160 0 0,1 1 1 0 0,0 0-1 0 0,0-1 1 0 0,0 1-1 0 0,0-1 1 0 0,1 1-1 0 0,-1 0 0 0 0,1-1 1 0 0,0 1-1 0 0,0-1 1 0 0,0 0-1 0 0,1 1 1 0 0,-1-1-1 0 0,1 0 0 0 0,0 0 1 0 0,0 0-1 0 0,2 3-22 0 0,2 3-356 0 0,-6-9 300 0 0,0 0-1 0 0,0 0 0 0 0,0 0 0 0 0,0 1 1 0 0,0-1-1 0 0,0 0 0 0 0,0 0 0 0 0,0 0 0 0 0,0 0 1 0 0,1 1-1 0 0,-1-1 0 0 0,0 0 0 0 0,0 0 1 0 0,0 0-1 0 0,0 0 0 0 0,0 0 0 0 0,1 0 1 0 0,-1 0-1 0 0,0 1 0 0 0,0-1 0 0 0,0 0 0 0 0,0 0 1 0 0,1 0-1 0 0,-1 0 0 0 0,0 0 0 0 0,0 0 1 0 0,0 0-1 0 0,0 0 0 0 0,1 0 0 0 0,-1 0 1 0 0,0 0-1 0 0,0 0 0 0 0,1 0 57 0 0,3 0-1303 0 0</inkml:trace>
  <inkml:trace contextRef="#ctx0" brushRef="#br0" timeOffset="2440.21">3009 115 18511 0 0,'-2'-22'2091'0'0,"20"31"-2026"0"0,-7 2-219 0 0,2 2-1545 0 0,-4-5-2529 0 0,1-2-2038 0 0</inkml:trace>
  <inkml:trace contextRef="#ctx0" brushRef="#br0" timeOffset="3164.168">3377 186 14280 0 0,'-1'0'1102'0'0,"-4"-2"-896"0"0,0 1 0 0 0,1 1 0 0 0,-1-1 0 0 0,0 1 0 0 0,0 0-1 0 0,0 0 1 0 0,0 0 0 0 0,1 1 0 0 0,-1-1 0 0 0,0 1 0 0 0,0 0 0 0 0,1 1-1 0 0,-1-1 1 0 0,-1 2-206 0 0,-14 5 1210 0 0,0 1 0 0 0,-10 6-1210 0 0,27-13-78 0 0,-9 4 414 0 0,1 1-1 0 0,0 0 1 0 0,0 0 0 0 0,-9 9-336 0 0,16-12 101 0 0,0 1 1 0 0,0-1 0 0 0,0 0-1 0 0,1 1 1 0 0,0 0-1 0 0,0-1 1 0 0,0 1-1 0 0,0 1 1 0 0,1-1-1 0 0,0 0 1 0 0,0 1-1 0 0,-1 2-101 0 0,3-7 28 0 0,0 0-1 0 0,0 0 1 0 0,0 0-1 0 0,1 0 1 0 0,-1 0 0 0 0,0-1-1 0 0,0 1 1 0 0,1 0-1 0 0,-1 0 1 0 0,0 0-1 0 0,1 0 1 0 0,-1 0-1 0 0,1-1 1 0 0,-1 1 0 0 0,1 0-1 0 0,0 0 1 0 0,-1-1-1 0 0,1 1 1 0 0,0 0-1 0 0,-1-1 1 0 0,1 1-1 0 0,0-1 1 0 0,0 1-1 0 0,-1-1 1 0 0,1 1 0 0 0,0-1-1 0 0,0 0 1 0 0,0 1-1 0 0,0-1 1 0 0,0 0-1 0 0,0 0 1 0 0,0 1-1 0 0,0-1-27 0 0,3 1-6 0 0,0 0-1 0 0,0 0 0 0 0,0 0 0 0 0,0 0 0 0 0,1-1 0 0 0,-1 0 1 0 0,3 0 6 0 0,7-1 78 0 0,0-1 0 0 0,0 0 0 0 0,12-4-78 0 0,-2-1-26 0 0,0-1 0 0 0,-1-1 0 0 0,0-1 0 0 0,2-2 26 0 0,17-12-240 0 0,-42 24 239 0 0,1 0-1 0 0,-1 0 0 0 0,0 1 1 0 0,1-1-1 0 0,-1 0 0 0 0,0 0 1 0 0,0 1-1 0 0,1-1 0 0 0,-1 0 1 0 0,0 0-1 0 0,0 1 0 0 0,0-1 1 0 0,0 0-1 0 0,1 1 0 0 0,-1-1 1 0 0,0 0-1 0 0,0 1 0 0 0,0-1 1 0 0,0 0-1 0 0,0 1 1 0 0,0-1-1 0 0,0 0 0 0 0,0 1 1 0 0,0-1-1 0 0,0 0 0 0 0,0 1 1 0 0,0-1-1 0 0,0 0 0 0 0,0 1 2 0 0,1 11-16 0 0,-2 13 89 0 0,0-16 14 0 0,1 1 0 0 0,0-1-1 0 0,0 0 1 0 0,1 2-87 0 0,0-8 16 0 0,-1 0 1 0 0,1 0 0 0 0,0-1 0 0 0,0 1-1 0 0,0 0 1 0 0,0 0 0 0 0,1 0-1 0 0,-1-1 1 0 0,1 1 0 0 0,-1-1-1 0 0,1 1 1 0 0,0-1 0 0 0,0 0 0 0 0,2 2-17 0 0,-2-2 12 0 0,1 0 0 0 0,-1 0 0 0 0,1 0 0 0 0,-1 0 0 0 0,1-1 0 0 0,0 1 0 0 0,0-1 0 0 0,0 1 0 0 0,0-1 0 0 0,0 0 0 0 0,0 0 0 0 0,0-1 0 0 0,0 1 0 0 0,0-1 0 0 0,0 1 0 0 0,0-1 0 0 0,1 0 0 0 0,-1 0 0 0 0,0-1 0 0 0,0 1 0 0 0,0 0 0 0 0,0-1 0 0 0,0 0 0 0 0,3-1-12 0 0,2 1-258 0 0,-1-1 0 0 0,0 0 0 0 0,0-1 1 0 0,0 1-1 0 0,0-1 0 0 0,0-1 1 0 0,-1 1-1 0 0,1-1 0 0 0,-1-1 0 0 0,0 1 1 0 0,0-1-1 0 0,-1 0 0 0 0,1 0 1 0 0,-1 0-1 0 0,0-1 0 0 0,-1 0 0 0 0,4-5 258 0 0,14-15-1444 0 0,-17 22 1292 0 0,-1-1-1 0 0,1 0 1 0 0,-1 0-1 0 0,-1-1 1 0 0,3-3 152 0 0,-6 8 26 0 0,1 1-1 0 0,-1-1 1 0 0,0 1 0 0 0,0-1 0 0 0,0 1-1 0 0,1-1 1 0 0,-1 1 0 0 0,0-1 0 0 0,1 1-1 0 0,-1-1 1 0 0,0 1 0 0 0,1-1 0 0 0,-1 1-1 0 0,1 0 1 0 0,-1-1 0 0 0,0 1 0 0 0,1 0-1 0 0,-1-1 1 0 0,1 1 0 0 0,-1 0 0 0 0,1 0-1 0 0,0-1 1 0 0,-1 1 0 0 0,1 0 0 0 0,-1 0 0 0 0,1 0-26 0 0,-1 0 68 0 0,1 0 1 0 0,0 1 0 0 0,-1-1 0 0 0,1 0 0 0 0,-1 1-1 0 0,1-1 1 0 0,-1 0 0 0 0,0 1 0 0 0,1-1 0 0 0,-1 1 0 0 0,1-1-1 0 0,-1 1 1 0 0,0-1 0 0 0,1 1 0 0 0,-1-1 0 0 0,0 1-1 0 0,1-1 1 0 0,-1 1 0 0 0,0 0-69 0 0,9 31 1469 0 0,9 13-314 0 0,-16-40-513 0 0,0 0 0 0 0,-1 0 0 0 0,2-1 0 0 0,1 5-642 0 0,2-12 37 0 0,-1-1-1 0 0,1 0 1 0 0,-1 0-1 0 0,0 0 1 0 0,0-1 0 0 0,-1 0-1 0 0,1 1 1 0 0,-1-2 0 0 0,3-4-37 0 0,18-20-637 0 0,-10 15 408 0 0,16-16 45 0 0,-28 29 149 0 0,0 0-1 0 0,0 0 1 0 0,0 0 0 0 0,0 0 0 0 0,1 1 0 0 0,-1-1 0 0 0,0 1 0 0 0,1 0 0 0 0,-1 0-1 0 0,1 0 1 0 0,0 0 35 0 0,-2 1-3 0 0,0-1 0 0 0,0 1 0 0 0,0 0 0 0 0,0 0-1 0 0,0 0 1 0 0,0 0 0 0 0,0 1 0 0 0,0-1 0 0 0,0 1 0 0 0,-1-1-1 0 0,1 1 1 0 0,0-1 0 0 0,0 1 0 0 0,0 0 0 0 0,-1 0 0 0 0,1 0-1 0 0,0 0 1 0 0,-1 0 0 0 0,1 0 0 0 0,0 0 0 0 0,0 1 3 0 0,1 2-4 0 0,-1 0 0 0 0,1-1 0 0 0,0 1 0 0 0,-1 0-1 0 0,0 0 1 0 0,0 0 0 0 0,0 1 4 0 0,2 2-1 0 0,21 49 1 0 0,-2-9-1734 0 0,0-1-3414 0 0,-17-38-2289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3:39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1327 24 6448 0 0,'0'0'141'0'0,"0"0"23"0"0,-10-5 203 0 0,2 3-368 0 0,1 0 1 0 0,-1 1 0 0 0,0-1 0 0 0,0 2-1 0 0,1-1 1 0 0,-1 1 0 0 0,0 0-1 0 0,0 0 1 0 0,-3 2 0 0 0,-19-1 77 0 0,-85-7 3575 0 0,86 4-3266 0 0,-182-4 1054 0 0,165 8-1186 0 0,1 2 0 0 0,-2 2-254 0 0,-33 4 100 0 0,37-6 241 0 0,0 3 0 0 0,1 1 1 0 0,0 2-1 0 0,0 2 0 0 0,1 2 1 0 0,-3 2-342 0 0,16-4 341 0 0,1 2 0 0 0,0 0 1 0 0,1 2-1 0 0,0 1 0 0 0,1 1 0 0 0,-7 8-341 0 0,13-9 0 0 0,0 1 0 0 0,-8 12 0 0 0,19-21 0 0 0,1 1 0 0 0,0 0 0 0 0,0 1 0 0 0,1-1 0 0 0,1 1 0 0 0,-3 7 0 0 0,5-11 0 0 0,-2 6 0 0 0,0-1 0 0 0,1 1 0 0 0,0 0 0 0 0,1 0 0 0 0,1 1 0 0 0,0-1 0 0 0,0 12 0 0 0,1 2 0 0 0,1 20 0 0 0,2-31 0 0 0,1 1 0 0 0,0 0 0 0 0,1-1 0 0 0,1 0 0 0 0,1 0 0 0 0,0 0 0 0 0,8 13 0 0 0,-8-18 0 0 0,0-1 0 0 0,1 1 0 0 0,0-1 0 0 0,1 0 0 0 0,0-1 0 0 0,1 1 0 0 0,0-2 0 0 0,0 1 0 0 0,1-1 0 0 0,9 6 0 0 0,-3-5 0 0 0,0-1 0 0 0,1-1 0 0 0,-1 0 0 0 0,1-1 0 0 0,1-1 0 0 0,-1 0 0 0 0,1-2 0 0 0,0 0 0 0 0,-1-1 0 0 0,1 0 0 0 0,4-2 0 0 0,38-1 0 0 0,1-2 0 0 0,39-9 0 0 0,-71 9 0 0 0,153-29 348 0 0,-66 10 1187 0 0,169-39-1377 0 0,-273 59-151 0 0,80-23-7 0 0,31-16 0 0 0,-99 33 160 0 0,0-1 0 0 0,-1-2 0 0 0,0 0 0 0 0,0-2 0 0 0,-2 0 0 0 0,1-2 0 0 0,-2 0 0 0 0,0-1 0 0 0,7-9-160 0 0,-22 21 115 0 0,9-10 52 0 0,0-1 0 0 0,0 0-1 0 0,9-16-166 0 0,-19 25 32 0 0,-1 1-1 0 0,0-1 0 0 0,0 0 0 0 0,-1 1 0 0 0,0-1 0 0 0,0 0 0 0 0,0-1 0 0 0,0 1 0 0 0,-1 0 1 0 0,0 0-1 0 0,-1-1 0 0 0,1 1 0 0 0,-1 0 0 0 0,-1-5-31 0 0,0 0 161 0 0,0 0-1 0 0,-1 0 1 0 0,0-1-1 0 0,-1 2 1 0 0,0-1-1 0 0,-1 0 1 0 0,0 1-1 0 0,-1-1 1 0 0,0 1-1 0 0,-5-7-160 0 0,0 3 0 0 0,1 0 0 0 0,-1 1 0 0 0,-1 1 0 0 0,-1 0 0 0 0,-11-10 0 0 0,14 14 0 0 0,0 1 0 0 0,-1 1 0 0 0,1 0 0 0 0,-2 0 0 0 0,1 1 0 0 0,0 0 0 0 0,-1 1 0 0 0,-10-4 0 0 0,-6 1-258 0 0,0 2 0 0 0,-1 0 1 0 0,1 1-1 0 0,-1 2 258 0 0,7 2-2168 0 0,1 0 0 0 0,0 1 1 0 0,-11 3 2167 0 0,-25 6-6881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4:03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2841 2304 0 0,'0'0'101'0'0,"0"0"50"0"0,0 0 124 0 0,0 0 55 0 0,0 0 13 0 0,0 0 34 0 0,0 0 142 0 0,0 0 66 0 0,0 0 14 0 0,0 0-41 0 0,0 0-174 0 0,0 0-80 0 0,0 0-14 0 0,6 0 200 0 0,-7 0 3040 0 0,-3 2-2303 0 0,8-3 1146 0 0,-3 0-2279 0 0,0 1 0 0 0,0-1 0 0 0,0 1 1 0 0,0-1-1 0 0,0 1 0 0 0,0-1 0 0 0,0 0 1 0 0,-1 1-1 0 0,1-1 0 0 0,0 0 0 0 0,0 0 1 0 0,-1 1-1 0 0,1-1 0 0 0,0 0 0 0 0,-1 0 1 0 0,1-1-95 0 0,7-8 347 0 0,-7 9-329 0 0,0 1 0 0 0,-1-1 0 0 0,1 0 0 0 0,0 1 0 0 0,-1-1 0 0 0,1 0 0 0 0,-1 1 0 0 0,1-1 0 0 0,-1 0 0 0 0,1 0 0 0 0,-1 1 0 0 0,0-1 0 0 0,1 0 0 0 0,-1 0-18 0 0,5-11 223 0 0,-4 10-201 0 0,-1 1-1 0 0,1-1 1 0 0,0 0-1 0 0,0 0 1 0 0,-1 1 0 0 0,1-1-1 0 0,-1 0 1 0 0,0 0 0 0 0,1 0-1 0 0,-1 0 1 0 0,0 0 0 0 0,0 1-1 0 0,0-2-21 0 0,-1 2 14 0 0,1 0 0 0 0,-1 0-1 0 0,1-1 1 0 0,0 1-1 0 0,-1 0 1 0 0,1 0-1 0 0,0-1 1 0 0,0 1-1 0 0,0 0 1 0 0,0-1-1 0 0,0 1 1 0 0,0 0 0 0 0,0 0-1 0 0,0-1 1 0 0,1 1-1 0 0,-1 0 1 0 0,0 0-1 0 0,1-1 1 0 0,-1 1-1 0 0,1 0-13 0 0,2-9 77 0 0,13-55 205 0 0,2 5-40 0 0,3-8-10 0 0,-17 55-179 0 0,-1-1 0 0 0,-1 1 0 0 0,1-7-53 0 0,7-32 17 0 0,-1 19-4 0 0,-6 18 7 0 0,1 1 1 0 0,1 0 0 0 0,1-3-21 0 0,13-39 112 0 0,-12 36-72 0 0,-1 1 0 0 0,3-3-40 0 0,27-70 53 0 0,-32 82-45 0 0,0-1-1 0 0,-1 1 0 0 0,0-1 1 0 0,-1 1-1 0 0,0-3-7 0 0,7-26 110 0 0,-4 22-97 0 0,0 1 0 0 0,1-1 0 0 0,1 1 0 0 0,0 1 0 0 0,1-1-1 0 0,1 0-12 0 0,40-64 0 0 0,-34 59 0 0 0,-1 0 0 0 0,-1-1 0 0 0,4-10 0 0 0,-13 24 0 0 0,1 1 0 0 0,0-1 0 0 0,1 1 0 0 0,-1-1 0 0 0,3 0 0 0 0,16-23 0 0 0,7-11 17 0 0,-20 28 11 0 0,-1 0 0 0 0,0-1 0 0 0,-1 0-1 0 0,4-9-27 0 0,-3 2-1 0 0,10-15 1 0 0,2-3 12 0 0,-21 37-3 0 0,9-16 2 0 0,-1 0 0 0 0,-1-1 0 0 0,0 0 0 0 0,-1-2-11 0 0,-3 8 49 0 0,1 1-1 0 0,0-1 0 0 0,6-9-48 0 0,-4 10 112 0 0,-1 0 1 0 0,-1 0-1 0 0,4-12-112 0 0,5-12 221 0 0,-1 8-44 0 0,21-97 399 0 0,-30 111-512 0 0,0-1 1 0 0,-1 0-1 0 0,0 0 0 0 0,0-15-64 0 0,-3-66-26 0 0,-1 51 275 0 0,3-8-249 0 0,0 4 107 0 0,-1 19 12 0 0,1 1-1 0 0,2 0 1 0 0,3-10-119 0 0,8-49 292 0 0,6-44-327 0 0,7-1 558 0 0,-24 115-456 0 0,-2 11-19 0 0,-1 0-1 0 0,0-1 0 0 0,1-7-47 0 0,3-47 228 0 0,-1 38-228 0 0,-5 24 0 0 0,5-6 0 0 0,-4 6 1 0 0,0 0 0 0 0,1 0 0 0 0,-1 0 0 0 0,0 0 0 0 0,0 0-1 0 0,0 1 1 0 0,0-1 0 0 0,0 0 0 0 0,0 0 0 0 0,0 0 0 0 0,0 0-1 0 0,0 0 1 0 0,0 0 0 0 0,-1 0 0 0 0,1 0 0 0 0,0 0 0 0 0,0 1-1 0 0,-1-1 1 0 0,1 0 0 0 0,-1 0 0 0 0,1 0 0 0 0,-1 1 0 0 0,1-1-1 0 0,-1 0 1 0 0,0 1 0 0 0,1-1 0 0 0,-1 0-1 0 0,0 0-213 0 0,8-1-2569 0 0,-7 2 658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4:09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39 2304 0 0,'0'0'261'0'0,"0"0"258"0"0,0 0 110 0 0,0 0 19 0 0,0 0 32 0 0,0 0 108 0 0,0 0 48 0 0,0 0 11 0 0,0 0-55 0 0,0 0-235 0 0,0 0-100 0 0,0 0-17 0 0,0 0-14 0 0,0 0-34 0 0,0 0-10 0 0,0 0-4 0 0,0 0-14 0 0,0 0-51 0 0,0 0-22 0 0,0 0-3 0 0,0 0 10 0 0,8 14 756 0 0,-7-8-841 0 0,0 1 0 0 0,0-1 0 0 0,-1 0 0 0 0,0 1 1 0 0,0-1-1 0 0,-1 1 0 0 0,1-1 0 0 0,-2 1-213 0 0,-1 28 627 0 0,3-29-576 0 0,-1 0 1 0 0,0 0 0 0 0,0 0 0 0 0,-1 0-1 0 0,0 0 1 0 0,0 2-52 0 0,-7 21 253 0 0,6-17-142 0 0,0 0-1 0 0,-1-1 1 0 0,-2 5-111 0 0,-9 28 116 0 0,2 4 407 0 0,-20 44-523 0 0,6-16 261 0 0,18-50-228 0 0,0 3 55 0 0,-1 0-1 0 0,-11 18-87 0 0,8-18 66 0 0,-4 14-66 0 0,-4 7 60 0 0,2-5-50 0 0,-9 35-10 0 0,13-28 64 0 0,13-50-93 0 0,1 13-1575 0 0,1-15 1364 0 0,1 0 0 0 0,-1 0-1 0 0,1 0 1 0 0,-1 0 0 0 0,1-1-1 0 0,-1 1 1 0 0,1 0 0 0 0,-1 0 0 0 0,1-1-1 0 0,-1 1 1 0 0,1 0 0 0 0,-1-1-1 0 0,1 1 1 0 0,-1-1 0 0 0,0 1 0 0 0,1 0-1 0 0,-1-1 1 0 0,1 0 240 0 0,2-6-2041 0 0</inkml:trace>
  <inkml:trace contextRef="#ctx0" brushRef="#br0" timeOffset="645.122">172 248 7056 0 0,'0'0'148'0'0,"0"1"0"0"0,0-1 0 0 0,0 0 0 0 0,0 0 1 0 0,0 0-1 0 0,0 0 0 0 0,0 0 0 0 0,0 0 0 0 0,0 0 1 0 0,0 0-1 0 0,0 0 0 0 0,0 0 0 0 0,0 0 0 0 0,0 0 0 0 0,0 0 1 0 0,0 0-1 0 0,0 0 0 0 0,0 0 0 0 0,0 0 0 0 0,0 0 0 0 0,0 1 1 0 0,0-1-1 0 0,0 0 0 0 0,0 0 0 0 0,0 0 0 0 0,0 0 1 0 0,0 0-1 0 0,0 0 0 0 0,0 0 0 0 0,0 0 0 0 0,0 0 0 0 0,0 0 1 0 0,0 0-1 0 0,1 0 0 0 0,-1 0 0 0 0,0 0 0 0 0,0 0 0 0 0,0 0 1 0 0,0 0-1 0 0,0 0 0 0 0,0 0-148 0 0,-9 8 1774 0 0,5-5-1536 0 0,0 1-1 0 0,0 0 0 0 0,0 0 0 0 0,0 0 1 0 0,1 0-238 0 0,-11 18 1011 0 0,11-19-888 0 0,0 1 0 0 0,0 0 0 0 0,1 0 0 0 0,0 0 0 0 0,0 0 1 0 0,0 0-1 0 0,0 1 0 0 0,1-1 0 0 0,-1 0 0 0 0,1 1 0 0 0,0-1 1 0 0,0 1-1 0 0,1-1 0 0 0,0 1 0 0 0,-1 1-123 0 0,14-7 77 0 0,-8-3-44 0 0,-1 1-1 0 0,1-2 0 0 0,-1 1 0 0 0,1 0 0 0 0,-1-1 1 0 0,-1 0-1 0 0,1 0 0 0 0,-1 0 0 0 0,1-1-32 0 0,4-5 58 0 0,16-24-20 0 0,0-1-1 0 0,-3 0 0 0 0,-1-2 1 0 0,-1-1-1 0 0,-3 0 0 0 0,3-13-37 0 0,-17 45 40 0 0,1 0 0 0 0,0 0 0 0 0,0 0 0 0 0,2-3-40 0 0,-5 9 160 0 0,0 1 0 0 0,0 0 22 0 0,0 0 90 0 0,0 0 42 0 0,1 3-229 0 0,0-1-1 0 0,0 0 1 0 0,0 1-1 0 0,-1-1 0 0 0,1 0 1 0 0,-1 1-1 0 0,0-1 1 0 0,1 1-1 0 0,-1-1 0 0 0,-1 1 1 0 0,1-1-1 0 0,0 1 1 0 0,-1 1-85 0 0,1 4 166 0 0,-1 13 66 0 0,-1 0-1 0 0,-4 16-231 0 0,-2 19 137 0 0,6-28-102 0 0,-1-7 15 0 0,2 1 0 0 0,0-1-1 0 0,3 16-49 0 0,4 4-168 0 0,-3-27-672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5:09.271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00FF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7255 683 3744 0 0,'3'3'327'0'0,"2"-1"-187"0"0,-4-1 409 0 0,0 1-669 0 0,4 0 5655 0 0,-3-1-333 0 0,-7-3-3972 0 0,1 0-1104 0 0,0 1 0 0 0,0 0 0 0 0,0 0 0 0 0,0 0-1 0 0,0 1 1 0 0,-1-1 0 0 0,1 1 0 0 0,0 0 0 0 0,-4 0-126 0 0,-42 7-167 0 0,19-2 811 0 0,-64 3 538 0 0,-10-3-1182 0 0,55 0 157 0 0,-15-4-157 0 0,-6 2 131 0 0,-384 27 659 0 0,258-20-313 0 0,-59 5-357 0 0,13-2 213 0 0,191-11-365 0 0,-218 12 330 0 0,75-10 590 0 0,14 3-275 0 0,18-1-750 0 0,-12 2 579 0 0,-48 8-682 0 0,185-16 158 0 0,-20-2 82 0 0,25 0-30 0 0,-35 3 30 0 0,49 0 0 0 0,0-1 0 0 0,-5-2 0 0 0,-19 0 0 0 0,-23 3 35 0 0,-6 0 108 0 0,-60-8-143 0 0,76-3-99 0 0,40 6 107 0 0,0 1-1 0 0,0 1 1 0 0,-1 0 0 0 0,-1 1-8 0 0,-22 1 5 0 0,5-1-47 0 0,0 2 1 0 0,-10 2 41 0 0,36-2-3 0 0,-3 1-26 0 0,1-1 0 0 0,-1 0 1 0 0,1-1-1 0 0,-1 0 1 0 0,-7-2 28 0 0,12 2-37 0 0,1 0 1 0 0,0 0-1 0 0,-1 0 1 0 0,-2 1 36 0 0,-15 1-118 0 0,-79-2-184 0 0,97 0 286 0 0,0-1-1 0 0,0 0 1 0 0,0 0-1 0 0,-5-1 17 0 0,6 0-15 0 0,-1 1-1 0 0,0 0 1 0 0,0 0-1 0 0,-4 0 16 0 0,-30-3 0 0 0,15 0 0 0 0,13 2 2 0 0,-15-2 828 0 0,18 4-790 0 0,9-1-45 0 0,-1 1 1 0 0,1 0-1 0 0,-1 0 0 0 0,1 0 0 0 0,-1 0 0 0 0,0-1 1 0 0,1 1-1 0 0,-1 0 0 0 0,1 0 0 0 0,-1 0 1 0 0,1 0-1 0 0,-1 0 0 0 0,0 0 0 0 0,1 1 1 0 0,-1-1-1 0 0,1 0 0 0 0,-1 0 0 0 0,1 0 0 0 0,-1 0 1 0 0,1 1-1 0 0,-1-1 0 0 0,1 0 0 0 0,-1 1 1 0 0,0-1 4 0 0,-2 4-95 0 0,0 0 1 0 0,1 0-1 0 0,-1 0 1 0 0,1 0-1 0 0,-1 0 1 0 0,1 0 0 0 0,1 1-1 0 0,-1-1 1 0 0,1 1-1 0 0,-1 0 1 0 0,1-1-1 0 0,0 1 1 0 0,1 2 94 0 0,-2 13 133 0 0,1 1-1 0 0,1 11-132 0 0,0-17 229 0 0,0 21-229 0 0,-1 15 0 0 0,3-1 0 0 0,6 38 0 0 0,-4-55 61 0 0,-1 16-61 0 0,-1-1 3 0 0,2-4 49 0 0,10 100 163 0 0,8 63 30 0 0,-16-137-53 0 0,-3 67-192 0 0,-3-136 0 0 0,-10 187 267 0 0,5-99-150 0 0,5-76-72 0 0,2-1 1 0 0,-1 0-1 0 0,4 12-45 0 0,1 9 382 0 0,-6-32-379 0 0,1 3-1 0 0,-1-1 0 0 0,1 1-1 0 0,0 0 1 0 0,0-1 0 0 0,0 1-1 0 0,0-1 1 0 0,0 1 0 0 0,1-1-1 0 0,0 1-1 0 0,1 1 5 0 0,-1-1 0 0 0,0 1-1 0 0,0-1 1 0 0,-1 1 0 0 0,1 0-1 0 0,-1 0 1 0 0,0 0 0 0 0,0 1-5 0 0,2 10-215 0 0,-2-14 195 0 0,-1 0-18 0 0,1-1 1 0 0,-1 1 0 0 0,1-1-1 0 0,-1 1 1 0 0,0 0-1 0 0,1-1 1 0 0,-1 1-1 0 0,0-1 1 0 0,0 1-1 0 0,0 0 1 0 0,-1-1-1 0 0,1 1 1 0 0,0-1-1 0 0,0 1 1 0 0,-1 0-1 0 0,1-1 1 0 0,-1 1-1 0 0,0 0 38 0 0,-1 4 0 0 0,3 0-29 0 0,0-5-114 0 0,6 11-525 0 0,0-6 470 0 0,0-1 206 0 0,12-3-10 0 0,58-8 2 0 0,43-5 4 0 0,112-7-392 0 0,63 1 594 0 0,-70 9-230 0 0,71-7 54 0 0,-114 3-69 0 0,-42 4 202 0 0,-65 2-163 0 0,281-21 0 0 0,-197 13 0 0 0,20-2 0 0 0,253-2-17 0 0,-334 17-205 0 0,24-1 157 0 0,27-3-180 0 0,-96 4 241 0 0,0 2 1 0 0,0 2-1 0 0,6 4 4 0 0,2-1 43 0 0,0-3 0 0 0,27-4-43 0 0,-32 1-86 0 0,-22 0 93 0 0,0 2 0 0 0,34 7-7 0 0,54 10-14 0 0,-78-11 14 0 0,25-1 0 0 0,-62-6 0 0 0,21 2 0 0 0,0 0 0 0 0,1-1 0 0 0,-1-2 0 0 0,-7-2 194 0 0,-20 2-76 0 0,-1 0-30 0 0,0 0-134 0 0,0 0-61 0 0,0-2 57 0 0,1 0 45 0 0,-1 0 1 0 0,0 1 0 0 0,0-1-1 0 0,0 0 1 0 0,-1 0-1 0 0,1 0 1 0 0,0 0 0 0 0,-1 0-1 0 0,1 0 1 0 0,-1 0-1 0 0,0 0 1 0 0,0 1-1 0 0,0-1 1 0 0,0 0 4 0 0,-8-30 392 0 0,8 28-435 0 0,-1 0 1 0 0,1 1-1 0 0,0-1 0 0 0,0 0 1 0 0,0 1-1 0 0,1-1 1 0 0,-1 0-1 0 0,1 0 0 0 0,0 0 1 0 0,0 0-1 0 0,1 0 0 0 0,0-3 43 0 0,-1-18 9 0 0,-1 4 114 0 0,0 4 500 0 0,0 1-1 0 0,-2-6-622 0 0,-2-14-46 0 0,1 0 0 0 0,2-3 46 0 0,0 7-40 0 0,1 8 99 0 0,-1-10 214 0 0,-4-13-273 0 0,3 17 139 0 0,1 0-1 0 0,2-1 0 0 0,1-5-138 0 0,0-13-15 0 0,8-77 15 0 0,-5 72 137 0 0,-3 35 67 0 0,1 0-1 0 0,-2-9-203 0 0,-4-61-109 0 0,1 8-32 0 0,-6-19 141 0 0,4 23 900 0 0,3 37-787 0 0,1 28-100 0 0,0-9 19 0 0,-1 0 0 0 0,-3-10-32 0 0,2 5-2 0 0,-3-11 15 0 0,2 11 38 0 0,4 21-51 0 0,0 0 1 0 0,-1 1-1 0 0,0-1 0 0 0,0 0 1 0 0,0 1-1 0 0,0-1 0 0 0,-1-1 1 0 0,0-1-1 0 0,0 0 0 0 0,1 1 0 0 0,0-1 1 0 0,1 0-1 0 0,-1 1 0 0 0,1-1 0 0 0,1 0 1 0 0,0-2-1 0 0,-1-21 61 0 0,-2 15-127 0 0,2 14-12 0 0,0 1-2 0 0,0 0-154 0 0,-6 5-1818 0 0,5-4 826 0 0</inkml:trace>
  <inkml:trace contextRef="#ctx0" brushRef="#br0" timeOffset="896.046">4657 48 15200 0 0,'1'-2'195'0'0,"1"0"0"0"0,-1-1 1 0 0,0 0-1 0 0,0 1 1 0 0,0-1-1 0 0,0 1 1 0 0,0-3-196 0 0,0 4 48 0 0,-1 1 0 0 0,0-1 0 0 0,0 0 0 0 0,0 0 0 0 0,0 0 0 0 0,0 1 0 0 0,0-1 0 0 0,0 0 0 0 0,0 0 0 0 0,0 1 0 0 0,0-1 0 0 0,0 0 0 0 0,-1 0 0 0 0,1 1 0 0 0,0-1 0 0 0,0 0 0 0 0,-1 0 0 0 0,1 1 0 0 0,-1-1 0 0 0,1 0 0 0 0,-1 1 0 0 0,1-1 0 0 0,-1 0 0 0 0,1 1-1 0 0,-1-1 1 0 0,1 1 0 0 0,-1-1 0 0 0,1 1 0 0 0,-1-1 0 0 0,0 1 0 0 0,1 0 0 0 0,-1-1-48 0 0,-1 1 53 0 0,-1-1 0 0 0,1 0-1 0 0,0 1 1 0 0,0-1-1 0 0,-1 1 1 0 0,1 0-1 0 0,0 0 1 0 0,-1 0-1 0 0,1 0 1 0 0,0 0-1 0 0,-1 0 1 0 0,1 1-1 0 0,0-1 1 0 0,0 1-1 0 0,-1 0 1 0 0,-1 0-53 0 0,-5 3 50 0 0,-1 1 0 0 0,1-1 0 0 0,-3 4-50 0 0,-3 1 137 0 0,14-9-133 0 0,-27 16 454 0 0,-17 12-458 0 0,37-23 47 0 0,1 1 1 0 0,-1 0-1 0 0,1 0 0 0 0,1 1 0 0 0,-1 0 0 0 0,1 0 0 0 0,-5 7-47 0 0,10-12-10 0 0,0 0 0 0 0,0-1-1 0 0,1 1 1 0 0,-1-1 0 0 0,0 1-1 0 0,1 0 1 0 0,-1-1 0 0 0,1 1-1 0 0,-1 0 1 0 0,1 0 0 0 0,0 0-1 0 0,0-1 1 0 0,0 1 0 0 0,0 0-1 0 0,0 0 1 0 0,0-1 0 0 0,0 1-1 0 0,1 0 1 0 0,-1 0 0 0 0,1-1-1 0 0,-1 1 1 0 0,1 0 0 0 0,0 0-1 0 0,-1-1 1 0 0,1 1 0 0 0,0-1-1 0 0,0 1 1 0 0,0-1 0 0 0,0 1-1 0 0,1-1 1 0 0,-1 0 0 0 0,0 1-1 0 0,0-1 1 0 0,2 0 10 0 0,4 6-59 0 0,1-1 1 0 0,1-1-1 0 0,-1 0 1 0 0,1 0-1 0 0,6 2 59 0 0,-10-5 23 0 0,59 28-56 0 0,-27-14 261 0 0,-1 2 0 0 0,-1 1 0 0 0,4 4-228 0 0,-32-18 45 0 0,1 0 91 0 0,0 0-1 0 0,-1 1 1 0 0,1 0-1 0 0,-1 0 0 0 0,0 1 1 0 0,0-1-1 0 0,4 8-135 0 0,-11-13 29 0 0,1 0 0 0 0,-1-1 0 0 0,1 1-1 0 0,-1 0 1 0 0,0 0 0 0 0,1 0 0 0 0,-1 0 0 0 0,0 0 0 0 0,0 0 0 0 0,0 0-1 0 0,0-1 1 0 0,0 1 0 0 0,0 0 0 0 0,0 0 0 0 0,0 0 0 0 0,0 0 0 0 0,0 0-1 0 0,0 0 1 0 0,0 0 0 0 0,-1 0 0 0 0,1 0 0 0 0,0-1 0 0 0,-1 1 0 0 0,1 0-1 0 0,-1 0 1 0 0,1 0 0 0 0,-1-1 0 0 0,1 1 0 0 0,-1 0 0 0 0,0-1 0 0 0,1 1-1 0 0,-1 0 1 0 0,0-1 0 0 0,1 1 0 0 0,-1-1 0 0 0,0 1 0 0 0,0-1 0 0 0,0 1-1 0 0,1-1 1 0 0,-1 1-29 0 0,-6 2 141 0 0,1 0 0 0 0,-1 0-1 0 0,0 0 1 0 0,-5 1-141 0 0,9-3 43 0 0,-24 7 54 0 0,-1-1-1 0 0,0-1 1 0 0,-9-1-97 0 0,-85 6 164 0 0,113-10-121 0 0,-2 0-70 0 0,-1-2-1 0 0,0 1 1 0 0,1-1-1 0 0,-1-1 1 0 0,0 0-1 0 0,-10-4 28 0 0,22 6-29 0 0,-1 0 0 0 0,1 0 0 0 0,-1 0 0 0 0,1 0 0 0 0,0 0 0 0 0,-1 0 0 0 0,1 0 0 0 0,-1-1 0 0 0,1 1 0 0 0,-1 0 0 0 0,1 0 0 0 0,-1-1 1 0 0,1 1-1 0 0,0 0 0 0 0,-1 0 0 0 0,1-1 0 0 0,0 1 0 0 0,-1 0 0 0 0,1-1 0 0 0,0 1 0 0 0,-1-1 0 0 0,1 1 0 0 0,0 0 0 0 0,0-1 0 0 0,0 1 0 0 0,-1-1 0 0 0,1 1 0 0 0,0-1 0 0 0,0 1 0 0 0,0-1 0 0 0,0 1 0 0 0,0-1 0 0 0,0 1 0 0 0,0-1 0 0 0,0 1 0 0 0,0 0 1 0 0,0-1-1 0 0,0 0 29 0 0,1-1-500 0 0,-1 1 1 0 0,1-1 0 0 0,0 0 0 0 0,0 0 0 0 0,0 1 0 0 0,1-1 0 0 0,-1 0 0 0 0,1 0 499 0 0,7-7-2277 0 0</inkml:trace>
  <inkml:trace contextRef="#ctx0" brushRef="#br0" timeOffset="1287.78">5074 119 15776 0 0,'-21'0'460'0'0,"1"1"0"0"0,-1 0 1 0 0,1 2-1 0 0,0 1 0 0 0,-13 4-460 0 0,22-5 253 0 0,0 1-1 0 0,0 1 0 0 0,0-1 0 0 0,1 2 0 0 0,-1 0 1 0 0,1 0-1 0 0,1 1 0 0 0,-1 0 0 0 0,1 0 0 0 0,-4 6-252 0 0,11-11 51 0 0,0 0 0 0 0,0 1 0 0 0,0-1 0 0 0,0 1 0 0 0,0-1 0 0 0,1 1 0 0 0,-1 0 0 0 0,1 0 0 0 0,0-1 0 0 0,0 1 0 0 0,0 0 0 0 0,0 0 0 0 0,1 0 0 0 0,-1 0 0 0 0,1 1 0 0 0,0-1 0 0 0,0 0 0 0 0,0 0 0 0 0,0 0 0 0 0,0 0 0 0 0,1 0 0 0 0,-1 0 0 0 0,1 0 0 0 0,0 0 0 0 0,0 0 0 0 0,0 0 0 0 0,0 0 0 0 0,0 0 0 0 0,1-1 0 0 0,-1 1 0 0 0,1 0 0 0 0,0-1 0 0 0,0 1 0 0 0,2 1-51 0 0,-1-2-1 0 0,0 1 0 0 0,0-1 1 0 0,0 0-1 0 0,0-1 0 0 0,0 1 0 0 0,0 0 1 0 0,1-1-1 0 0,-1 0 0 0 0,1 0 1 0 0,-1 0-1 0 0,1 0 0 0 0,0 0 0 0 0,-1-1 1 0 0,1 0-1 0 0,-1 0 0 0 0,1 0 1 0 0,7 0 57 0 0,-1-1 0 0 0,0 0-1 0 0,1-1 1 0 0,-1 0 0 0 0,1-1-57 0 0,-6 1 79 0 0,0 0 1 0 0,1 0-1 0 0,-1-1 1 0 0,0 0-1 0 0,0 0 1 0 0,-1 0-1 0 0,1 0 1 0 0,1-2-80 0 0,5-5-672 0 0,0 0 1 0 0,6-9 671 0 0,-15 16-16 0 0,1 0 0 0 0,-2 0 0 0 0,1 0-1 0 0,0 0 1 0 0,-1-1 0 0 0,1 1 0 0 0,-1-1 0 0 0,0 1 0 0 0,0-1-1 0 0,0 0 1 0 0,-1 1 0 0 0,1-5 16 0 0,3-12-131 0 0,-4 13 117 0 0,-1 7 14 0 0,1 0 0 0 0,0 0 0 0 0,0 0 1 0 0,0 0-1 0 0,-1 0 0 0 0,1 0 0 0 0,0-1 0 0 0,0 1 0 0 0,0 0 0 0 0,-1 0 0 0 0,1 0 0 0 0,0 1 0 0 0,0-1 0 0 0,0 0 0 0 0,0 0 0 0 0,-1 0 0 0 0,1 0 0 0 0,0 0 0 0 0,0 0 0 0 0,0 0 0 0 0,-1 0 0 0 0,1 0 0 0 0,0 0 0 0 0,0 0 0 0 0,0 1 0 0 0,0-1 0 0 0,0 0 0 0 0,-1 0 1 0 0,1 0-1 0 0,0 0 0 0 0,0 0 0 0 0,0 1 0 0 0,0-1 0 0 0,0 0 0 0 0,0 0 0 0 0,0 0 0 0 0,-1 0 0 0 0,1 1 0 0 0,0-1 0 0 0,0 0 0 0 0,0 0 0 0 0,0 0 0 0 0,0 1 0 0 0,0-1 0 0 0,0 0 0 0 0,-5 9 73 0 0,3-6-42 0 0,1 1 1 0 0,-1-1-1 0 0,1 1 0 0 0,0 0 0 0 0,0-1 1 0 0,0 1-1 0 0,1 0 0 0 0,-1 0 1 0 0,1 0-1 0 0,0-1 0 0 0,0 1 0 0 0,0 0 1 0 0,1 0-1 0 0,0 3-31 0 0,0 0-6 0 0,1-1-1 0 0,0 0 1 0 0,0 0 0 0 0,1 0 0 0 0,-1 0-1 0 0,1-1 1 0 0,0 1 0 0 0,2 1 6 0 0,-2-2-56 0 0,1 0 0 0 0,0-1 1 0 0,-1 1-1 0 0,2-1 0 0 0,3 4 56 0 0,-6-7-311 0 0,0 0 0 0 0,0 1 0 0 0,0-1 1 0 0,0 0-1 0 0,0 0 0 0 0,0 0 0 0 0,0 0 0 0 0,0 0 0 0 0,0-1 0 0 0,0 1 0 0 0,1-1 1 0 0,-1 1-1 0 0,0-1 0 0 0,0 0 0 0 0,1 0 0 0 0,-1 0 0 0 0,1 0 311 0 0,7-2-6178 0 0</inkml:trace>
  <inkml:trace contextRef="#ctx0" brushRef="#br0" timeOffset="1816.479">5252 111 13472 0 0,'0'0'620'0'0,"0"0"-16"0"0,0 8-364 0 0,1 3 3 0 0,0 0 1 0 0,1 0 0 0 0,1-1 0 0 0,0 1-1 0 0,0 1-243 0 0,2 5 941 0 0,29 78 2683 0 0,-29-70-2832 0 0,-4-23-528 0 0,-1-2-28 0 0,0 0-112 0 0,0 0-28 0 0,0 0 0 0 0,3-17 0 0 0,0 8-100 0 0,-1-1 0 0 0,0 1 0 0 0,0-8 4 0 0,-2 11-97 0 0,1-1 1 0 0,0 1-1 0 0,0 0 1 0 0,1 0-1 0 0,-1 0 1 0 0,1 0-1 0 0,1 0 1 0 0,-1 0-1 0 0,4-5 97 0 0,-3 5-242 0 0,-1 4 161 0 0,-1 0-1 0 0,1 0 0 0 0,-1-1 1 0 0,1 1-1 0 0,0 0 0 0 0,0 0 1 0 0,1 0 81 0 0,-2 1-8 0 0,-1 1 1 0 0,1 0 0 0 0,0-1 0 0 0,-1 1-1 0 0,1 0 1 0 0,0 0 0 0 0,-1-1 0 0 0,1 1-1 0 0,0 0 1 0 0,0 0 0 0 0,-1 0 0 0 0,1 0 0 0 0,0 0-1 0 0,0 0 1 0 0,-1 0 0 0 0,1 0 0 0 0,0 0-1 0 0,0 0 1 0 0,-1 1 0 0 0,1-1 0 0 0,0 0-1 0 0,-1 0 1 0 0,1 1 0 0 0,0-1 0 0 0,-1 0-1 0 0,1 1 1 0 0,0-1 0 0 0,0 1 7 0 0,2 1-10 0 0,1 1 1 0 0,-1 0-1 0 0,0 0 1 0 0,1 0-1 0 0,-1 0 0 0 0,-1 0 1 0 0,1 0-1 0 0,0 1 0 0 0,-1-1 1 0 0,2 4 9 0 0,1 4 8 0 0,0 0 0 0 0,-1 0 0 0 0,0 3-8 0 0,0-3 1 0 0,20 41 303 0 0,-23-52-283 0 0,-1 1 0 0 0,0 0 0 0 0,0 0-1 0 0,0-1 1 0 0,1 1 0 0 0,-1 0 0 0 0,0 0-1 0 0,1-1 1 0 0,-1 1 0 0 0,1 0 0 0 0,-1-1-1 0 0,1 1 1 0 0,-1 0 0 0 0,1-1 0 0 0,-1 1-1 0 0,1-1 1 0 0,0 1 0 0 0,-1-1 0 0 0,1 1-1 0 0,0-1 1 0 0,0 1 0 0 0,-1-1-21 0 0,1 0 13 0 0,0 0 0 0 0,-1 0 0 0 0,1 0 0 0 0,0 0 0 0 0,-1 0 0 0 0,1 0 1 0 0,0-1-1 0 0,-1 1 0 0 0,1 0 0 0 0,0 0 0 0 0,-1-1 0 0 0,1 1 0 0 0,-1 0 0 0 0,1-1 0 0 0,0 1 0 0 0,-1 0 0 0 0,1-1 0 0 0,-1 1 0 0 0,1-1 1 0 0,-1 0-14 0 0,5-4 56 0 0,-1 0 1 0 0,0 0-1 0 0,-1 0 1 0 0,1-1 0 0 0,-1 0-57 0 0,-1 2 56 0 0,3-5-43 0 0,-1-1 1 0 0,0 1-1 0 0,1-5-13 0 0,-1 4-41 0 0,0 0 0 0 0,0 1 0 0 0,2-4 41 0 0,6-9-169 0 0,-10 17 210 0 0,1-1-1 0 0,0 1 1 0 0,0-1 0 0 0,0 1 0 0 0,1 0 0 0 0,3-3-41 0 0,-6 7-101 0 0,0 1 1 0 0,1 0 99 0 0,0 1 0 0 0,0-1 1 0 0,0 1-1 0 0,0 0 0 0 0,0 0 1 0 0,0 0-1 0 0,0 0 0 0 0,0 0 1 0 0,-1 0-1 0 0,1 1 0 0 0,0-1 1 0 0,-1 1-1 0 0,1-1 0 0 0,-1 1 1 0 0,0-1-1 0 0,1 1 0 0 0,-1 0 1 0 0,0 0 0 0 0,3 6 71 0 0,0 0 0 0 0,0 0 0 0 0,-1 0 0 0 0,0 0 0 0 0,-1 1 0 0 0,0-1 0 0 0,0 1 1 0 0,0 3-72 0 0,0 0 394 0 0,1 0 0 0 0,0 0 1 0 0,3 8-395 0 0,-3-3-258 0 0,-3-16 38 0 0,0 1 0 0 0,0 0 0 0 0,0 0 1 0 0,1-1-1 0 0,-1 1 0 0 0,1 0 0 0 0,-1 0 0 0 0,1-1 0 0 0,-1 1 0 0 0,1 0 1 0 0,0-1-1 0 0,0 1 220 0 0,0-1-1620 0 0,0-2-63 0 0,3-4-11 0 0</inkml:trace>
  <inkml:trace contextRef="#ctx0" brushRef="#br0" timeOffset="2205.533">5764 43 15664 0 0,'0'0'356'0'0,"0"0"49"0"0,0 0 21 0 0,0 0-42 0 0,3 8-236 0 0,7 25-195 0 0,6 22 1896 0 0,-2 2-1849 0 0,19 146 3644 0 0,-29-175-3431 0 0,-1 22 47 0 0,2 9 215 0 0,-4-38-165 0 0,-1-20-426 0 0,0-1-6 0 0,0 0-8 0 0,-7-14-518 0 0,-8-28-3896 0 0,2-1 0 0 0,1 0-1 0 0,-5-44 4545 0 0,10 33-2534 0 0</inkml:trace>
  <inkml:trace contextRef="#ctx0" brushRef="#br0" timeOffset="2593.445">5797 95 2304 0 0,'2'-4'132'0'0,"1"0"1"0"0,-1 0-1 0 0,1 0 0 0 0,-1 0 0 0 0,1 1 1 0 0,0-1-1 0 0,1 1 0 0 0,2-2-132 0 0,-3 2 669 0 0,1 0 0 0 0,0 1 0 0 0,0 0 0 0 0,0-1 0 0 0,1 1 0 0 0,-1 1 0 0 0,0-1 0 0 0,1 1 0 0 0,-1-1 0 0 0,1 1-1 0 0,0 1 1 0 0,1-1-669 0 0,0 0 873 0 0,1 1 0 0 0,0 0 0 0 0,-1 1 0 0 0,1-1 0 0 0,0 1 0 0 0,-1 1 0 0 0,1-1 0 0 0,3 2-873 0 0,-3 0-200 0 0,0-1 1 0 0,0 2 0 0 0,0-1-1 0 0,4 3 200 0 0,-8-4 84 0 0,15 10 687 0 0,0 0 1 0 0,9 9-772 0 0,-22-17 209 0 0,-1 0 0 0 0,1 0 1 0 0,-1 0-1 0 0,-1 1 0 0 0,1 0 1 0 0,0 0-1 0 0,-1 0 1 0 0,0 0-1 0 0,0 0 0 0 0,-1 1 1 0 0,2 4-210 0 0,-3-9 68 0 0,-1 1 1 0 0,0-1 0 0 0,1 0-1 0 0,-1 1 1 0 0,0-1 0 0 0,0 1-1 0 0,0-1 1 0 0,0 1-1 0 0,0-1 1 0 0,0 1 0 0 0,0-1-1 0 0,0 1 1 0 0,-1-1 0 0 0,1 0-1 0 0,-1 1 1 0 0,1-1 0 0 0,-1 1-1 0 0,1-1 1 0 0,-1 0-1 0 0,0 1-68 0 0,-1 0 51 0 0,0 0-1 0 0,1 0 1 0 0,-1-1-1 0 0,0 1 1 0 0,0-1-1 0 0,0 1 1 0 0,0-1-1 0 0,0 0 1 0 0,0 1-1 0 0,0-1 1 0 0,-3 0-51 0 0,-5 3 203 0 0,0-2 1 0 0,0 1-1 0 0,0-1 0 0 0,0-1 1 0 0,-5 0-204 0 0,-14 0 357 0 0,1-1-1 0 0,-22-4-356 0 0,31 3-224 0 0,-17-4-1717 0 0,-1-1-6345 0 0</inkml:trace>
  <inkml:trace contextRef="#ctx0" brushRef="#br1" timeOffset="7898.575">11383 1414 3224 0 0,'-19'0'1073'0'0,"-8"0"1323"0"0,-16 0-81 0 0,-19-3-2315 0 0,16 1 2422 0 0,-16 1-2422 0 0,35 1 730 0 0,-184 3 2403 0 0,-8 2-1219 0 0,101-1-1792 0 0,-242 4 1812 0 0,-20-3-1678 0 0,368-5-228 0 0,-381-8 403 0 0,85 4-839 0 0,189 5 759 0 0,-124 6-162 0 0,-4 0-573 0 0,-339 1 2105 0 0,219-2-711 0 0,-5 1 52 0 0,142-6-1062 0 0,-205-1 0 0 0,-64-5 0 0 0,-1348-9-568 0 0,717 14 696 0 0,948-2-36 0 0,-73 0 128 0 0,120 3-86 0 0,-77 2-140 0 0,-17 5 6 0 0,-199 11 0 0 0,217-10 0 0 0,-68 6 0 0 0,-75 8 0 0 0,282-19 0 0 0,-251 18 0 0 0,301-20 0 0 0,-180 7 0 0 0,87-5-1782 0 0,114-4 771 0 0,1 0-148 0 0,0 0-573 0 0,3-1-253 0 0,12-4-51 0 0,1 1-10 0 0</inkml:trace>
  <inkml:trace contextRef="#ctx0" brushRef="#br1" timeOffset="8284.446">826 1356 15664 0 0,'-12'-4'1667'0'0,"5"3"-1504"0"0,0 1-1 0 0,0 0 0 0 0,1 0 0 0 0,-1 0 0 0 0,0 1 0 0 0,0 0 0 0 0,1 0 0 0 0,-1 0 0 0 0,0 1 0 0 0,-2 1-162 0 0,-15 6 284 0 0,1 1 1 0 0,-5 4-285 0 0,-22 9-98 0 0,-125 51 98 0 0,167-71 0 0 0,-17 11 0 0 0,24-14 0 0 0,1 0 0 0 0,0 0 0 0 0,0 0 0 0 0,-1 0 0 0 0,1 0 0 0 0,0 1 0 0 0,0-1 0 0 0,0 0 0 0 0,-1 0 0 0 0,1 0 0 0 0,0 0 0 0 0,0 1 0 0 0,0-1 0 0 0,0 0 0 0 0,0 0 0 0 0,-1 0 0 0 0,1 1 0 0 0,0-1 0 0 0,0 0 0 0 0,0 0 0 0 0,0 0 0 0 0,0 1 0 0 0,0-1 0 0 0,0 0 0 0 0,0 0 0 0 0,0 1 0 0 0,0-1 0 0 0,0 0 0 0 0,0 0 0 0 0,0 1 0 0 0,0-1 0 0 0,0 0 0 0 0,0 0 0 0 0,0 1 0 0 0,0-1 0 0 0,0 0 0 0 0,0 0 0 0 0,0 0 0 0 0,0 1 0 0 0,0-1 0 0 0,1 0 0 0 0,-1 0 0 0 0,0 0 0 0 0,0 1 0 0 0,0-1 0 0 0,0 0 0 0 0,0 0 0 0 0,1 0 0 0 0,-1 0 0 0 0,0 1 0 0 0,0-1 0 0 0,0 0 0 0 0,1 0 0 0 0,-1 0 0 0 0,0 0 0 0 0,0 0 0 0 0,1 0 0 0 0,-1 0 0 0 0,0 0 0 0 0,0 1 0 0 0,0-1 0 0 0,1 0 0 0 0,-1 0 0 0 0,0 0 0 0 0,0 0 0 0 0,1 0 0 0 0,11 7 342 0 0,1-1 0 0 0,-1-1 0 0 0,1 0 0 0 0,0 0-1 0 0,1-1 1 0 0,5 1-342 0 0,14 4-3 0 0,24 10 323 0 0,-1 3 1 0 0,38 21-321 0 0,102 62 1513 0 0,-165-88-1619 0 0,-11-5-452 0 0,1-2-1 0 0,1-1 0 0 0,-1 0 1 0 0,2-2-1 0 0,12 3 559 0 0,-11-6-1023 0 0</inkml:trace>
  <inkml:trace contextRef="#ctx0" brushRef="#br1" timeOffset="10097.044">9988 798 11976 0 0,'-6'-21'1153'0'0,"4"14"-1010"0"0,-5-2 2622 0 0,5 8-824 0 0,6 7-972 0 0,-3-4-928 0 0,1 1 0 0 0,-1 0-1 0 0,0-1 1 0 0,0 1 0 0 0,0 0-1 0 0,0 0 1 0 0,0 0 0 0 0,-1 0-1 0 0,1 2-40 0 0,4 16 104 0 0,-3-12-83 0 0,1 0 0 0 0,-2 0 0 0 0,1 1 0 0 0,-2-1 0 0 0,1 0 0 0 0,-1 1 0 0 0,0-1 0 0 0,-1 4-21 0 0,0 18 488 0 0,-6 67 294 0 0,4-70-680 0 0,3-22-33 0 0,-1 0 0 0 0,0 1 0 0 0,1-1 0 0 0,0 0 0 0 0,1 0-1 0 0,-1 1 1 0 0,1-1-69 0 0,-1 10 36 0 0,0-15-50 0 0,-1 1-1 0 0,1 0 0 0 0,0-1 0 0 0,0 1 0 0 0,0 0 0 0 0,0-1 0 0 0,0 1 0 0 0,1 0 0 0 0,-1-1 0 0 0,0 1 0 0 0,1 0 0 0 0,-1-1 0 0 0,1 1 0 0 0,-1-1 15 0 0,4-14-4500 0 0,-4 2 120 0 0,0-2-990 0 0</inkml:trace>
  <inkml:trace contextRef="#ctx0" brushRef="#br1" timeOffset="10456.099">10125 566 13824 0 0,'1'0'135'0'0,"0"-1"0"0"0,0 0 0 0 0,0 1 0 0 0,0-1 0 0 0,-1 0 0 0 0,1 0 0 0 0,0 0 0 0 0,0 0 0 0 0,-1 0 0 0 0,1 0 0 0 0,0 0-135 0 0,0 0 3 0 0,-1 0-1 0 0,1 0 1 0 0,0 0-1 0 0,0 0 0 0 0,-1 0 1 0 0,1 0-1 0 0,0 0 0 0 0,0 0 1 0 0,0 1-1 0 0,0-1 1 0 0,1 0-3 0 0,1 0 110 0 0,-1 0 1 0 0,1 0-1 0 0,0 0 1 0 0,0 1-1 0 0,0-1 1 0 0,-1 1-1 0 0,1 0 1 0 0,0 0-1 0 0,0 0 1 0 0,0 0-1 0 0,0 0 1 0 0,0 0-1 0 0,0 1 1 0 0,0 0-1 0 0,-1-1 1 0 0,1 1-1 0 0,0 0 1 0 0,0 0-1 0 0,-1 1 1 0 0,3 0-111 0 0,0 1 148 0 0,0 0 1 0 0,-1 0 0 0 0,1 0-1 0 0,-1 1 1 0 0,1 0-1 0 0,-1 0 1 0 0,0 0-1 0 0,-1 0 1 0 0,1 1-1 0 0,0 1-148 0 0,1 1 178 0 0,-3-5-159 0 0,0 1-1 0 0,-1-1 1 0 0,1 1-1 0 0,0 0 1 0 0,-1-1-1 0 0,0 1 0 0 0,0 0 1 0 0,0 0-1 0 0,0 0 1 0 0,0 0-1 0 0,-1 0 1 0 0,1 0-1 0 0,-1 0 0 0 0,0 1-18 0 0,0 2 50 0 0,0-1 0 0 0,-1 0 0 0 0,0 1 0 0 0,0-1-1 0 0,0 0 1 0 0,-1 0 0 0 0,0 0 0 0 0,0 0-1 0 0,0 0 1 0 0,0 0 0 0 0,-1 0 0 0 0,0-1 0 0 0,0 1-1 0 0,0-1 1 0 0,0 0 0 0 0,-1 0 0 0 0,0 0-1 0 0,-2 2-49 0 0,-1-1 139 0 0,0 1-1 0 0,0-2 0 0 0,-1 1 1 0 0,0-1-1 0 0,0 0 1 0 0,0 0-1 0 0,-3 0-138 0 0,-26 13-293 0 0,26-12-86 0 0,-1 0-1 0 0,0 0 1 0 0,-2-1 379 0 0,-28 11-2512 0 0,38-13 1879 0 0,1-2-1 0 0,0 1 1 0 0,-1 0 0 0 0,1-1-1 0 0,0 1 1 0 0,-1-1 0 0 0,1 0-1 0 0,-1 0 1 0 0,1 0 0 0 0,0-1-1 0 0,-2 0 634 0 0,4 1-65 0 0,-3 0-2492 0 0</inkml:trace>
  <inkml:trace contextRef="#ctx0" brushRef="#br1" timeOffset="10898.366">10371 656 5984 0 0,'0'0'273'0'0,"0"0"-5"0"0,-4 8-161 0 0,2 2 1640 0 0,0-1 0 0 0,0 1 1 0 0,0 9-1748 0 0,-5 23 4366 0 0,4-30-3820 0 0,0-1 0 0 0,1 1 0 0 0,0 0 1 0 0,1 0-1 0 0,0 0 0 0 0,1 0 0 0 0,1 11-546 0 0,-1-19 82 0 0,1 0-1 0 0,0-1 0 0 0,1 1 1 0 0,-1-1-1 0 0,1 0 0 0 0,-1 1 1 0 0,1-1-1 0 0,0 0 0 0 0,0 0 1 0 0,0 0-1 0 0,1 0 0 0 0,-1 0 1 0 0,2 1-82 0 0,-2-4 32 0 0,-1 1 0 0 0,1-1 1 0 0,0 0-1 0 0,-1 1 0 0 0,1-1 0 0 0,0 0 1 0 0,-1 0-1 0 0,1 0 0 0 0,0 0 1 0 0,0 0-33 0 0,-1 0 11 0 0,2 0-10 0 0,0-1 0 0 0,0 1 0 0 0,0-1 0 0 0,0 1 0 0 0,0-1 0 0 0,0 0-1 0 0,0 0 1 0 0,-1 0 0 0 0,1-1 0 0 0,0 1 0 0 0,-1-1 0 0 0,1 0-1 0 0,29-24 56 0 0,-21 17-61 0 0,0-2-142 0 0,-1 0 0 0 0,0 0 0 0 0,-1-1 0 0 0,0-1 0 0 0,0-1 147 0 0,12-15-407 0 0,0-3-417 0 0,-20 31 848 0 0,-1 1 83 0 0,0 0 18 0 0,0 0-122 0 0,0 0-1 0 0,1 0 1 0 0,-1 0-1 0 0,0 0 0 0 0,0 0 1 0 0,1 0-1 0 0,-1 0 1 0 0,0 0-1 0 0,1 0 0 0 0,-1 0 1 0 0,0 0-1 0 0,0 0 0 0 0,1 0 1 0 0,-1 0-1 0 0,0 0 1 0 0,1 0-1 0 0,-1 0 0 0 0,0 1 1 0 0,0-1-1 0 0,1 0 1 0 0,-1 0-1 0 0,0 0 0 0 0,0 0 1 0 0,1 1-3 0 0,-2 14-247 0 0,0-11 232 0 0,1 1 0 0 0,0 0 1 0 0,0 0-1 0 0,0-1 1 0 0,1 1-1 0 0,0 0 0 0 0,-1 0 1 0 0,2-1-1 0 0,-1 1 0 0 0,1 2 15 0 0,4 5 239 0 0,-2-5-242 0 0,-1 1 0 0 0,2-1-1 0 0,-1 0 1 0 0,1 0-1 0 0,3 4 4 0 0,-7-10 22 0 0,0 0-1 0 0,1 1 0 0 0,-1-1 0 0 0,0 0 1 0 0,1 0-1 0 0,-1 0 0 0 0,1 0 1 0 0,-1 0-1 0 0,1 0 0 0 0,-1-1 0 0 0,1 1 1 0 0,0 0-1 0 0,-1-1 0 0 0,1 1 0 0 0,0-1 1 0 0,0 0-1 0 0,-1 1 0 0 0,1-1 0 0 0,0 0 1 0 0,0 0-1 0 0,-1 0 0 0 0,1 0 0 0 0,0-1 1 0 0,0 1-1 0 0,-1 0 0 0 0,1-1 0 0 0,0 1 1 0 0,0-1-22 0 0,2 0 54 0 0,0-1 1 0 0,-1 1 0 0 0,1-1-1 0 0,-1 0 1 0 0,0 0 0 0 0,0 0-1 0 0,0 0 1 0 0,0 0 0 0 0,0-1-1 0 0,0 1 1 0 0,0-1 0 0 0,-1 0-1 0 0,1 0 1 0 0,-1 0 0 0 0,2-3-55 0 0,21-43 290 0 0,-20 37-221 0 0,-4 10-68 0 0,-1 1 0 0 0,1-1 0 0 0,0 0-1 0 0,-1 1 1 0 0,1-1 0 0 0,0 1-1 0 0,0-1 1 0 0,0 1 0 0 0,0 0 0 0 0,0-1-1 0 0,0 1 1 0 0,0 0 0 0 0,1 0 0 0 0,-1 0-1 0 0,1 0 0 0 0,0-1-18 0 0,-1 2-23 0 0,-1-1 1 0 0,1 1-1 0 0,0-1 0 0 0,-1 1 0 0 0,1-1 0 0 0,-1 1 1 0 0,1 0-1 0 0,0-1 0 0 0,-1 1 0 0 0,1 0 0 0 0,0 0 0 0 0,0-1 1 0 0,-1 1-1 0 0,1 0 0 0 0,0 0 0 0 0,0 0 0 0 0,-1 0 0 0 0,1 0 1 0 0,0 0-1 0 0,-1 0 0 0 0,1 0 0 0 0,0 0 0 0 0,0 0 1 0 0,-1 0-1 0 0,1 1 0 0 0,0-1 0 0 0,0 0 0 0 0,-1 1 0 0 0,1-1 1 0 0,0 0-1 0 0,-1 1 0 0 0,1-1 0 0 0,-1 0 0 0 0,1 1 0 0 0,0-1 1 0 0,-1 1-1 0 0,1 0 0 0 0,-1-1 0 0 0,0 1 0 0 0,1-1 1 0 0,-1 1-1 0 0,1 0 0 0 0,-1-1 0 0 0,0 1 0 0 0,1 0 0 0 0,-1 0 41 0 0,6 7 38 0 0,-5-6 6 0 0,1-1 1 0 0,-1 1 0 0 0,1 0 0 0 0,-1 0 0 0 0,0 0-1 0 0,0 0 1 0 0,0 1 0 0 0,0-1 0 0 0,-1 0 0 0 0,1 2-45 0 0,11 32-435 0 0,1 15 503 0 0,-11-48-94 0 0,-1 3-2736 0 0,-1-1-3376 0 0</inkml:trace>
  <inkml:trace contextRef="#ctx0" brushRef="#br1" timeOffset="11523.076">10876 784 3224 0 0,'0'0'143'0'0,"0"-1"-3"0"0,0 0 645 0 0,0 0 0 0 0,0 0 0 0 0,0 0 0 0 0,1 0 0 0 0,-1 0 0 0 0,0 0 0 0 0,0 0 0 0 0,1 0 0 0 0,-1 0 0 0 0,1 0 0 0 0,-1 0 0 0 0,1 0-785 0 0,-1 0 1247 0 0,31-40 3248 0 0,-29 38-4381 0 0,1 1 1 0 0,0 0 0 0 0,-1 0 0 0 0,1 0-1 0 0,0 0 1 0 0,1 0-115 0 0,6-5 14 0 0,-7 6 72 0 0,0 0 0 0 0,0-1-1 0 0,0 1 1 0 0,0 0 0 0 0,0 0-1 0 0,0 0 1 0 0,0 1 0 0 0,0-1-1 0 0,1 1-85 0 0,14-4 648 0 0,5 0-41 0 0,-9 4-703 0 0,-11 0 74 0 0,6 4-31 0 0,-6-1 70 0 0,0 0-1 0 0,-1 0 1 0 0,1 0-1 0 0,-1 0 1 0 0,0 0-1 0 0,0 1 1 0 0,0-1-1 0 0,0 1 1 0 0,0 0-1 0 0,0 2-16 0 0,12 22 139 0 0,-12-26-130 0 0,-1 0-1 0 0,0 0 1 0 0,1 0-1 0 0,-1 0 1 0 0,-1 1 0 0 0,1-1-1 0 0,0 1 1 0 0,0-1-1 0 0,-1 0 1 0 0,1 1 0 0 0,-1-1-1 0 0,0 1 1 0 0,0-1-1 0 0,0 1 1 0 0,0-1-1 0 0,0 2-8 0 0,-2 5-35 0 0,1 0-1 0 0,-2 0 1 0 0,-1 6 35 0 0,2-8-34 0 0,0 8 34 0 0,2-14 0 0 0,0 0 0 0 0,0 1 0 0 0,0-1 0 0 0,0 0 0 0 0,0 0 0 0 0,0 1 0 0 0,0-1 0 0 0,-1 0 0 0 0,1 0 0 0 0,0 0 0 0 0,-1 1 0 0 0,1-1 0 0 0,-1 0 0 0 0,1 0 0 0 0,-2 1 0 0 0,-2 11 0 0 0,-2-5 1641 0 0,5-13-1263 0 0,3-11-543 0 0,-2 16 167 0 0,2-7-107 0 0,-2 5 13 0 0,0-1 1 0 0,1 1-1 0 0,-1 0 1 0 0,1-1 0 0 0,-1 1-1 0 0,1-1 1 0 0,0 1-1 0 0,0 0 1 0 0,0-1-1 0 0,0 1 1 0 0,1 0 0 0 0,-1 0-1 0 0,1 0 1 0 0,-1 0-1 0 0,1 0 1 0 0,0 0 0 0 0,-1 1-1 0 0,1-1 1 0 0,2-1 91 0 0,22-17-4886 0 0,-26 20 4296 0 0,4-2-361 0 0,-2 1-2918 0 0,-2 1 1088 0 0</inkml:trace>
  <inkml:trace contextRef="#ctx0" brushRef="#br1" timeOffset="12167.105">11214 689 4608 0 0,'0'0'101'0'0,"0"0"22"0"0,0 0 5 0 0,13-3 72 0 0,-11 2 524 0 0,1 0 0 0 0,-1 0 0 0 0,1 1 0 0 0,0-1 0 0 0,0 1 1 0 0,-1-1-1 0 0,1 1 0 0 0,0 0 0 0 0,2 0-724 0 0,-4 0 625 0 0,-1 0-17 0 0,0 0-10 0 0,0 0-18 0 0,2 0 232 0 0,-1 0-742 0 0,-1 0 1 0 0,0 0-1 0 0,1-1 1 0 0,-1 1-1 0 0,0 0 1 0 0,0 0-1 0 0,1 0 0 0 0,-1 0 1 0 0,0 0-1 0 0,1 0 1 0 0,-1 0-1 0 0,0 0 0 0 0,1 0 1 0 0,-1 1-1 0 0,0-1 1 0 0,0 0-1 0 0,1 0 1 0 0,-1 0-1 0 0,0 0 0 0 0,0 0 1 0 0,1 0-1 0 0,-1 1 1 0 0,0-1-1 0 0,1 0-70 0 0,5 18 630 0 0,0 0 1 0 0,0 0-1 0 0,-2 1 0 0 0,0 5-630 0 0,-1-4 187 0 0,-2 1-1 0 0,0 0 1 0 0,-1 0-1 0 0,-1-1 0 0 0,-1 1 1 0 0,-2 3-187 0 0,1-1 411 0 0,-3 35 146 0 0,5-45-846 0 0,0-9 590 0 0,0-12-79 0 0,0 4-263 0 0,-6-23-216 0 0,5 21 32 0 0,0 1 0 0 0,1-1-1 0 0,0 0 1 0 0,0 0-1 0 0,0-6 226 0 0,0-14-1269 0 0,2-1 0 0 0,1 1 1 0 0,1 0-1 0 0,1 0 0 0 0,2 0 0 0 0,0 1 0 0 0,2-1 0 0 0,6-14 1269 0 0,-11 34 144 0 0,-1 1 0 0 0,1 0 0 0 0,0 0 0 0 0,1 0 0 0 0,-1 0 0 0 0,1 0 0 0 0,0 0 0 0 0,0 1 0 0 0,0 0 0 0 0,1 0 0 0 0,-1 0 0 0 0,1 1 0 0 0,0-1 0 0 0,0 1 0 0 0,1 0 0 0 0,3-1-144 0 0,-6 3 155 0 0,0-1-1 0 0,0 1 1 0 0,0 1 0 0 0,0-1 0 0 0,0 0 0 0 0,0 1 0 0 0,0 0 0 0 0,0-1 0 0 0,0 1 0 0 0,0 0 0 0 0,0 1 0 0 0,1-1 0 0 0,-1 0 0 0 0,0 1 0 0 0,0 0-1 0 0,0 0 1 0 0,0 0 0 0 0,0 0 0 0 0,0 0 0 0 0,-1 1 0 0 0,1-1 0 0 0,0 1 0 0 0,-1 0 0 0 0,1-1 0 0 0,-1 1 0 0 0,1 0 0 0 0,-1 1 0 0 0,0-1 0 0 0,0 0-1 0 0,0 1-154 0 0,50 68 2876 0 0,-22-33-1898 0 0,-30-38-965 0 0,1 1 1 0 0,-1 0 0 0 0,1-1-1 0 0,-1 1 1 0 0,1-1 0 0 0,-1 1-1 0 0,1 0 1 0 0,-1-1 0 0 0,0 1-1 0 0,1 0 1 0 0,-1 0 0 0 0,0-1-1 0 0,0 1 1 0 0,0 0 0 0 0,1 0-1 0 0,-1-1 1 0 0,0 1 0 0 0,0 0-1 0 0,0 0 1 0 0,0 0 0 0 0,0-1 0 0 0,0 1-1 0 0,-1 0 1 0 0,1 0 0 0 0,0-1-1 0 0,0 1 1 0 0,0 0 0 0 0,-1 0-1 0 0,1-1 1 0 0,0 1 0 0 0,-1 0-1 0 0,1-1 1 0 0,-1 1 0 0 0,1 0-1 0 0,-1-1 1 0 0,1 1 0 0 0,-1-1-1 0 0,1 1 1 0 0,-1-1 0 0 0,0 1-1 0 0,1-1 1 0 0,-1 1 0 0 0,0-1-1 0 0,1 0 1 0 0,-1 1 0 0 0,0-1-14 0 0,-6 4 165 0 0,-1 0 0 0 0,1-1 0 0 0,-1 0 0 0 0,-5 1-165 0 0,1 0 364 0 0,-1 1-350 0 0,-1-1 0 0 0,1 0 0 0 0,-1-1 0 0 0,0-1 1 0 0,0 0-1 0 0,0 0 0 0 0,0-2 0 0 0,0 0 0 0 0,-1 0 0 0 0,1-2 0 0 0,0 1 0 0 0,-10-4-14 0 0,-3 0-5430 0 0,-3-1-1887 0 0</inkml:trace>
  <inkml:trace contextRef="#ctx0" brushRef="#br2" timeOffset="16746.344">412 1891 4608 0 0,'0'0'101'0'0,"0"0"22"0"0,0 0 5 0 0,2 0-21 0 0,3-3-86 0 0,-6-1 51 0 0,1 3 298 0 0,0 1 118 0 0,2-2-348 0 0,0-1 0 0 0,1 0-1 0 0,-1 1 1 0 0,1-1 0 0 0,0 1-1 0 0,0 0 1 0 0,0 0 0 0 0,1-1-140 0 0,4 1-1 0 0,-1 0 1 0 0,1 1-1 0 0,0 0 0 0 0,0 0 1 0 0,0 1-1 0 0,0-1 0 0 0,0 2 1 0 0,0-1-1 0 0,6 2 1 0 0,20 0 448 0 0,185-7 2460 0 0,1-1-2754 0 0,-9 13 447 0 0,1 0-114 0 0,135-22-637 0 0,-298 11 281 0 0,97-7-28 0 0,167-6-131 0 0,-87 8-33 0 0,-4 0-30 0 0,-21-2 89 0 0,-92 3 14 0 0,69-4 28 0 0,141-6 22 0 0,-177 15-62 0 0,60-3 0 0 0,79-4 0 0 0,-240 9 0 0 0,79-3 0 0 0,168-2 0 0 0,276 12 176 0 0,-397-7-176 0 0,21 1 0 0 0,38 0 48 0 0,2 0-19 0 0,24-4 19 0 0,-4 0-109 0 0,-14 2 159 0 0,-81-1-56 0 0,132-1 18 0 0,-219 1-53 0 0,-18 0 176 0 0,40 4-183 0 0,131 2 552 0 0,-63-2-478 0 0,-11 6-74 0 0,63 1 0 0 0,-90-4 0 0 0,12 7 0 0 0,-12-1 0 0 0,13-4 0 0 0,74-1 0 0 0,-10 2 0 0 0,-161-7 0 0 0,-6-1 0 0 0,16 3 0 0 0,-14-1 0 0 0,16-1 0 0 0,-17-1 0 0 0,0 2 0 0 0,3 1 0 0 0,39 2 0 0 0,21-3 0 0 0,24-6 35 0 0,1-1 2 0 0,-4 10 211 0 0,-55-1 0 0 0,0-2 0 0 0,7-3-248 0 0,21-1 48 0 0,25 4-48 0 0,-19 0 16 0 0,48 5-16 0 0,-35-7-52 0 0,-7-1 410 0 0,0 5 0 0 0,15 5-358 0 0,-53-3 284 0 0,34-3-284 0 0,25 2 424 0 0,113 15 224 0 0,-212-18-556 0 0,-1-1 1 0 0,17-2-93 0 0,8 0-405 0 0,-42 2-754 0 0,4-2-4058 0 0</inkml:trace>
  <inkml:trace contextRef="#ctx0" brushRef="#br2" timeOffset="17390.658">10254 1589 14544 0 0,'0'0'330'0'0,"-14"-6"918"0"0,11 6-1249 0 0,2 0-71 0 0,1 1 54 0 0,1 0-1 0 0,-1 0 1 0 0,1 0 0 0 0,0 0 0 0 0,-1 0-1 0 0,1 0 1 0 0,0 0 0 0 0,0 0 0 0 0,-1 0 0 0 0,1 0-1 0 0,0 0 1 0 0,0 0 0 0 0,0-1 0 0 0,0 1-1 0 0,0 0 1 0 0,0-1 0 0 0,0 1 0 0 0,1-1 0 0 0,-1 1 18 0 0,21 9-237 0 0,9 1 179 0 0,-12-5 397 0 0,0 1 1 0 0,-1 1-1 0 0,6 4-339 0 0,-2 0 531 0 0,-3-2-73 0 0,0 1 0 0 0,-1 1 0 0 0,4 5-458 0 0,-21-17 16 0 0,-1 1-1 0 0,1-1 0 0 0,-1 1 0 0 0,0 0 1 0 0,1-1-1 0 0,-1 1 0 0 0,0-1 0 0 0,1 1 0 0 0,-1 0 1 0 0,0 0-1 0 0,0-1 0 0 0,1 1 0 0 0,-1 0 1 0 0,0-1-1 0 0,0 1 0 0 0,0 0 0 0 0,0-1 0 0 0,0 1 1 0 0,0 0-1 0 0,0 0 0 0 0,0-1 0 0 0,-1 1 1 0 0,1 0-1 0 0,0-1 0 0 0,0 1 0 0 0,0 0 0 0 0,-1-1 1 0 0,1 1-1 0 0,0 0 0 0 0,-1-1 0 0 0,1 1 1 0 0,-1-1-1 0 0,1 1-15 0 0,-2 1 69 0 0,1 1 1 0 0,-1-1-1 0 0,0 0 0 0 0,0 1 1 0 0,0-1-1 0 0,0 0 0 0 0,0 0-69 0 0,-17 10 308 0 0,0 0 1 0 0,-1 0-1 0 0,0-2 0 0 0,-9 3-308 0 0,-88 30 276 0 0,85-31-193 0 0,-21 6 204 0 0,11-5-1167 0 0,1 2 1 0 0,-24 14 879 0 0,19-8-5001 0 0,36-16-453 0 0</inkml:trace>
  <inkml:trace contextRef="#ctx0" brushRef="#br2" timeOffset="19435.036">412 2273 16352 0 0,'-7'-4'1266'0'0,"6"4"-1238"0"0,1 0-1 0 0,-1 0 1 0 0,1 0-1 0 0,-1 0 0 0 0,1 1 1 0 0,0-1-1 0 0,-1 0 1 0 0,1 0-1 0 0,0 0 1 0 0,-1 0-1 0 0,1 1 0 0 0,0-1 1 0 0,-1 0-1 0 0,1 0 1 0 0,0 1-1 0 0,-1-1 1 0 0,1 0-1 0 0,0 1 0 0 0,0-1 1 0 0,-1 0-1 0 0,1 1 1 0 0,0-1-1 0 0,0 1 1 0 0,0-1-1 0 0,-1 0-27 0 0,-6 26-282 0 0,5-16 411 0 0,0-4-110 0 0,1-1-1 0 0,0 1 1 0 0,0-1-1 0 0,1 1 1 0 0,0-1-1 0 0,0 1 1 0 0,0 3-19 0 0,0 17 200 0 0,-1-2 61 0 0,-2 20 484 0 0,0-9-296 0 0,2-24-268 0 0,0 1 0 0 0,0-1 0 0 0,-1 1-181 0 0,-1 4 235 0 0,0 0-1 0 0,1 16-234 0 0,-3 13 150 0 0,4-33-101 0 0,2-11-67 0 0,-1-1 0 0 0,0 1 0 0 0,0 0 0 0 0,0 0 0 0 0,0-1 0 0 0,0 1 0 0 0,-1 0 0 0 0,1 0 0 0 0,0-1 0 0 0,0 1 0 0 0,0 0 0 0 0,-1 0 0 0 0,1-1 0 0 0,0 1 0 0 0,-1 0 0 0 0,1-1 0 0 0,0 1 0 0 0,-1 0 0 0 0,1-1 0 0 0,-1 1 0 0 0,1-1 0 0 0,-1 1 0 0 0,1-1 0 0 0,-1 1 0 0 0,0-1 0 0 0,0 1 18 0 0,1-1-229 0 0,0 0-159 0 0,-9-19-1179 0 0,7-55-4598 0 0,1 45 4680 0 0,0-1 0 0 0,-2-3 1485 0 0,2 18-214 0 0,1 0 0 0 0,0 0 1 0 0,1 1-1 0 0,1-1 0 0 0,0 0 0 0 0,1 1 1 0 0,3-8 213 0 0,-4 15 274 0 0,1-1 0 0 0,0 1 0 0 0,0 0 0 0 0,1 0 1 0 0,0 0-1 0 0,0 0 0 0 0,1 1 0 0 0,-1 0 0 0 0,1 0 1 0 0,1 0-1 0 0,-1 0 0 0 0,1 1 0 0 0,0 0 0 0 0,1 0-274 0 0,1-1 444 0 0,0 1-1 0 0,1 1 0 0 0,0 0 0 0 0,-1 0 1 0 0,1 0-1 0 0,7-1-443 0 0,-13 5 101 0 0,0-1 1 0 0,0 0-1 0 0,0 1 0 0 0,0 0 1 0 0,0 0-1 0 0,0 0 0 0 0,0 0 1 0 0,1 0-1 0 0,-1 1 0 0 0,0-1 1 0 0,0 1-1 0 0,0 0 0 0 0,0 0 1 0 0,0 0-1 0 0,-1 0 0 0 0,1 1 1 0 0,0-1-1 0 0,0 1 0 0 0,-1-1 1 0 0,1 1-1 0 0,-1 0 0 0 0,2 2-101 0 0,1 0 174 0 0,-1 0 0 0 0,0 0 0 0 0,0 1-1 0 0,-1-1 1 0 0,1 1 0 0 0,-1 0-1 0 0,2 5-173 0 0,-3-7 73 0 0,-1 0 1 0 0,0 0-1 0 0,0 0 0 0 0,-1 1 0 0 0,1-1 0 0 0,0 0 0 0 0,-1 0 0 0 0,0 1 1 0 0,0-1-1 0 0,0 0 0 0 0,0 1 0 0 0,-1-1 0 0 0,1 0 0 0 0,-1 2-73 0 0,-1 1 91 0 0,0-1 0 0 0,0 1 0 0 0,0-1 0 0 0,0 0 0 0 0,-1 0 0 0 0,0 0 0 0 0,0 0 0 0 0,0 0 0 0 0,-1 0 0 0 0,1-1 0 0 0,-1 0 0 0 0,0 0 0 0 0,0 0 0 0 0,-3 1-91 0 0,0 1 35 0 0,-1-1 0 0 0,0 0 0 0 0,0 0-1 0 0,-1-1 1 0 0,0 0 0 0 0,1 0 0 0 0,-1-1-1 0 0,-3 0-34 0 0,8-1-27 0 0,0-2-1 0 0,0 1 1 0 0,0 0-1 0 0,-1-1 1 0 0,1 0-1 0 0,0 0 1 0 0,0 0-1 0 0,-1 0 1 0 0,1-1 0 0 0,0 1-1 0 0,-2-2 28 0 0,3 1-335 0 0,-1 0 1 0 0,1 0-1 0 0,1 0 1 0 0,-1-1-1 0 0,0 1 1 0 0,0-1-1 0 0,0 0 1 0 0,1 0-1 0 0,-3-2 335 0 0,1-4-4301 0 0,6 0-1212 0 0</inkml:trace>
  <inkml:trace contextRef="#ctx0" brushRef="#br2" timeOffset="20028.979">673 2365 3680 0 0,'2'2'146'0'0,"0"-1"1"0"0,0 1 0 0 0,0 0-1 0 0,0 0 1 0 0,0 0-1 0 0,0 0 1 0 0,-1 0 0 0 0,1 1-1 0 0,-1-1 1 0 0,1 0-1 0 0,-1 1 1 0 0,0-1 0 0 0,0 1-1 0 0,0-1 1 0 0,0 1-1 0 0,-1 0 1 0 0,1-1-1 0 0,0 3-146 0 0,-1 1 674 0 0,1 0 0 0 0,-1 1 0 0 0,0-1 0 0 0,0 0 0 0 0,-1 1 0 0 0,0-1 0 0 0,0 0 0 0 0,0 0 0 0 0,-1 0 0 0 0,0 1 0 0 0,0-2 0 0 0,-3 7-674 0 0,4-11 450 0 0,-6 1 635 0 0,7-2-1058 0 0,-1 1-1 0 0,1-1 0 0 0,0 0 0 0 0,-1 0 0 0 0,1 0 1 0 0,-1 0-1 0 0,1 1 0 0 0,0-1 0 0 0,-1 0 0 0 0,1 0 1 0 0,-1 0-1 0 0,1 0 0 0 0,0 0 0 0 0,-1 0 0 0 0,1 0 1 0 0,-1 0-1 0 0,1 0 0 0 0,-1 0 0 0 0,1 0 0 0 0,0 0 1 0 0,-1 0-1 0 0,1 0 0 0 0,-1-1 0 0 0,1 1 0 0 0,0 0 0 0 0,-1 0 1 0 0,1 0-1 0 0,0-1 0 0 0,-1 1 0 0 0,1 0 0 0 0,0 0 1 0 0,-1-1-1 0 0,1 1 0 0 0,0 0 0 0 0,-1-1 0 0 0,1 1 1 0 0,0 0-1 0 0,0-1-26 0 0,-1 0 61 0 0,0 0 1 0 0,0-1 0 0 0,0 0-1 0 0,0 1 1 0 0,0-1-1 0 0,1 1 1 0 0,-1-1 0 0 0,0 0-1 0 0,1 1 1 0 0,0-1-1 0 0,-1 0 1 0 0,1 0-1 0 0,0 1 1 0 0,0-1 0 0 0,0 0-1 0 0,0 0 1 0 0,0 1-1 0 0,0-1 1 0 0,1 0-62 0 0,8-37 274 0 0,-7 32-193 0 0,3-7-14 0 0,1 0 0 0 0,1 0 0 0 0,0 0 0 0 0,0 1 0 0 0,10-11-67 0 0,-14 19 5 0 0,7-7-13 0 0,0 0 0 0 0,1 1 0 0 0,1 0 0 0 0,-1 1 0 0 0,2 0 0 0 0,9-5 8 0 0,-17 11-40 0 0,0 1-1 0 0,0 0 1 0 0,1 0-1 0 0,0 0 1 0 0,-1 1-1 0 0,1-1 1 0 0,0 2-1 0 0,0-1 1 0 0,4 0 40 0 0,-9 2-100 0 0,1-1 0 0 0,0 1 0 0 0,-1 0 0 0 0,1 0 0 0 0,0 0 0 0 0,0 0-1 0 0,-1 0 1 0 0,1 1 0 0 0,0-1 0 0 0,-1 1 0 0 0,1-1 0 0 0,0 1 0 0 0,-1-1 0 0 0,1 1 0 0 0,-1 0 0 0 0,1 0 0 0 0,-1 0 0 0 0,1 0 0 0 0,-1 0 0 0 0,1 0 0 0 0,-1 0-1 0 0,0 0 1 0 0,0 0 0 0 0,0 1 0 0 0,0-1 0 0 0,0 0 0 0 0,0 1 0 0 0,0-1 0 0 0,0 1 0 0 0,0 0 0 0 0,-1-1 0 0 0,1 1 0 0 0,0-1 0 0 0,-1 1 0 0 0,1 0 100 0 0,-1 2-358 0 0,1 0 1 0 0,-1 0-1 0 0,1 0 1 0 0,-1 0 0 0 0,0 0-1 0 0,-1 0 1 0 0,1 0 0 0 0,-1-1-1 0 0,1 1 1 0 0,-1 1 357 0 0,-13 40-3260 0 0,10-33 2392 0 0,-1-2 248 0 0,1 0 0 0 0,-2 0-1 0 0,0 0 1 0 0,0-1 0 0 0,-3 4 620 0 0,-12 20 1616 0 0,12-4 1665 0 0,10-26-2829 0 0,0 0 0 0 0,0 0 0 0 0,0 0-1 0 0,0-1 1 0 0,1 1 0 0 0,1 2-452 0 0,-2-3 211 0 0,9 0 698 0 0,-6-1-712 0 0,-1 1-97 0 0,0-1 0 0 0,0 0 0 0 0,0 0 0 0 0,1 0 0 0 0,-1-1-1 0 0,0 1 1 0 0,0-1 0 0 0,0 0 0 0 0,1 1 0 0 0,-1-2 0 0 0,0 1-1 0 0,0 0 1 0 0,0-1 0 0 0,1 1 0 0 0,-1-1 0 0 0,0 0 0 0 0,0 0 0 0 0,0 0-100 0 0,7-3 238 0 0,-5 2-117 0 0,-1 1-1 0 0,1-1 1 0 0,-1 0 0 0 0,0 0-1 0 0,1-1 1 0 0,-1 1-1 0 0,0-1 1 0 0,-1 0 0 0 0,1 0-1 0 0,0-1 1 0 0,1-2-121 0 0,7-9 364 0 0,-6 9-100 0 0,-1-1-1 0 0,-1 0 1 0 0,4-5-264 0 0,-7 9 64 0 0,0 1 0 0 0,0-1 0 0 0,0 0 0 0 0,0 0 0 0 0,0 0 0 0 0,0 0-1 0 0,-1 0 1 0 0,0 1 0 0 0,1-1 0 0 0,-1 0 0 0 0,0 0 0 0 0,-1-2-64 0 0,1 0 4 0 0,-1-1-1 0 0,0 1 1 0 0,0 0-1 0 0,0 0 0 0 0,-1 0 1 0 0,1 0-1 0 0,-1 0 1 0 0,-1 0-1 0 0,1 0 0 0 0,-1 0 1 0 0,0 1-1 0 0,0-1 0 0 0,0 1 1 0 0,0 0-1 0 0,-1 0 1 0 0,1 0-1 0 0,-1 1 0 0 0,0-1 1 0 0,-1 1-1 0 0,1 0 1 0 0,0 0-1 0 0,-1 0 0 0 0,0 1 1 0 0,1-1-1 0 0,-1 1 0 0 0,-2 0-3 0 0,6 2-568 0 0,-1-1 1335 0 0,0 1-7552 0 0,2 0 2228 0 0</inkml:trace>
  <inkml:trace contextRef="#ctx0" brushRef="#br2" timeOffset="20520.456">1148 2072 6912 0 0,'0'0'528'0'0,"-1"-1"-342"0"0,-1-1 49 0 0,1 1 869 0 0,1 1 372 0 0,0 0 76 0 0,0 0-169 0 0,0 0-771 0 0,0 0-336 0 0,4 11 160 0 0,20 54 1860 0 0,-12-36-670 0 0,5 20-1626 0 0,-6-15 453 0 0,-7-23-299 0 0,-1 1 0 0 0,1-1 0 0 0,-2 0 0 0 0,0 1 0 0 0,0 0 0 0 0,0 8-154 0 0,-2-8-12 0 0,1-9 23 0 0,-1 0 1 0 0,0-1-1 0 0,0 1 1 0 0,0 0-1 0 0,0-1 1 0 0,0 1-1 0 0,0 0 0 0 0,-1-1 1 0 0,1 1-1 0 0,-1-1 1 0 0,0 1-1 0 0,0-1 0 0 0,0 1 1 0 0,0-1-1 0 0,0 1 1 0 0,0-1-1 0 0,-1 0 1 0 0,1 0-1 0 0,-1 1 0 0 0,-1 0-11 0 0,3-2-3 0 0,-1-1 0 0 0,1 0-1 0 0,-1 1 1 0 0,1-1 0 0 0,-1 0-1 0 0,1 1 1 0 0,-1-1 0 0 0,0 0-1 0 0,1 1 1 0 0,-1-1-1 0 0,1 0 1 0 0,-1 0 0 0 0,0 0-1 0 0,1 0 1 0 0,-1 0 0 0 0,1 0-1 0 0,-1 0 1 0 0,0 0 0 0 0,1 0-1 0 0,-1 0 1 0 0,0 0-1 0 0,1 0 1 0 0,-1 0 0 0 0,0 0-1 0 0,1 0 1 0 0,-1-1 0 0 0,1 1-1 0 0,-1 0 1 0 0,1-1 0 0 0,-1 1-1 0 0,0 0 1 0 0,1-1 0 0 0,-1 1-1 0 0,1 0 1 0 0,0-1-1 0 0,-1 1 1 0 0,1-1 0 0 0,-1 1-1 0 0,1-1 1 0 0,0 1 0 0 0,-1-1 3 0 0,0-1-91 0 0,-1 1 0 0 0,1-1 0 0 0,0 0 0 0 0,0 0 0 0 0,0 1 0 0 0,0-1 0 0 0,1 0 0 0 0,-1 0 0 0 0,0 0 0 0 0,1 0 0 0 0,-1 0 0 0 0,1 0 0 0 0,0 0 91 0 0,1-9-562 0 0,0 0 0 0 0,1 1 0 0 0,0-1 0 0 0,1 0 562 0 0,1-9-699 0 0,-3 17 612 0 0,1 0 1 0 0,-1 0 0 0 0,1 0 0 0 0,-1-1 0 0 0,1 1 0 0 0,0 1 0 0 0,0-1 0 0 0,0 0 0 0 0,1 0 0 0 0,-1 1-1 0 0,1 0 1 0 0,-1-1 0 0 0,1 1 86 0 0,38-27-338 0 0,-38 27 389 0 0,0 0-1 0 0,0 0 0 0 0,0 1 1 0 0,1 0-1 0 0,-1-1 0 0 0,0 1 1 0 0,1 0-1 0 0,-1 1 0 0 0,1-1 1 0 0,-1 1-1 0 0,1-1 0 0 0,-1 1 1 0 0,1 0-1 0 0,-1 0 0 0 0,1 1 1 0 0,-1-1-1 0 0,1 1 1 0 0,-1 0-1 0 0,0 0 0 0 0,1 0 1 0 0,-1 0-1 0 0,0 0 0 0 0,1 1 1 0 0,-1-1-1 0 0,0 1 0 0 0,0 0 1 0 0,0 0-1 0 0,-1 0 0 0 0,1 0 1 0 0,0 1-1 0 0,-1-1 0 0 0,0 1 1 0 0,1 0-1 0 0,-1-1 0 0 0,0 1 1 0 0,0 0-1 0 0,-1 0 0 0 0,2 2-49 0 0,2 6 458 0 0,-3-9-356 0 0,-1 0 0 0 0,1 0 0 0 0,-1 1 0 0 0,0-1 0 0 0,0 1 0 0 0,0-1 0 0 0,0 1 0 0 0,-1 0 0 0 0,1-1 0 0 0,-1 1 0 0 0,1 0 0 0 0,-1-1 0 0 0,0 1 0 0 0,0 0 0 0 0,0-1 0 0 0,0 1 0 0 0,-1 0 0 0 0,1 0 0 0 0,-1-1 0 0 0,1 1 0 0 0,-1 0-103 0 0,-2 3 106 0 0,0-1 0 0 0,0 1 0 0 0,-1-1 0 0 0,0 0 0 0 0,0 0 1 0 0,0 0-1 0 0,0 0 0 0 0,-1-1 0 0 0,0 1 0 0 0,0-1 0 0 0,0-1 0 0 0,0 1 0 0 0,-4 1-106 0 0,-12 6 99 0 0,0-1 1 0 0,0-1-1 0 0,-3 1-99 0 0,3-2-8 0 0,7-3-157 0 0,0 0-1 0 0,-1-1 0 0 0,-6 1 166 0 0,16-4-445 0 0,1 0 0 0 0,-1 0 0 0 0,1-1 0 0 0,-1 0 0 0 0,1 0 0 0 0,-1 0 0 0 0,1 0 0 0 0,-1-1 0 0 0,1 0 0 0 0,-1 0 0 0 0,1 0 0 0 0,0-1 0 0 0,-3 0 445 0 0,-2-2-5437 0 0</inkml:trace>
  <inkml:trace contextRef="#ctx0" brushRef="#br2" timeOffset="20919.425">1452 2396 6912 0 0,'13'11'1674'0'0,"0"4"1510"0"0,-12-15-3094 0 0,-1 1 0 0 0,0-1 0 0 0,1 0 0 0 0,-1 1 0 0 0,0-1-1 0 0,1 0 1 0 0,-1 0 0 0 0,0 1 0 0 0,1-1 0 0 0,-1 0 0 0 0,0 0 0 0 0,1 0-1 0 0,-1 1 1 0 0,1-1 0 0 0,-1 0 0 0 0,1 0 0 0 0,-1 0 0 0 0,0 0 0 0 0,1 0-1 0 0,-1 0 1 0 0,1 0 0 0 0,-1 0 0 0 0,1 0 0 0 0,-1 0 0 0 0,0 0 0 0 0,1 0-1 0 0,-1 0 1 0 0,1 0 0 0 0,-1 0 0 0 0,1-1 0 0 0,-1 1-90 0 0,14-6 1716 0 0,-7-1-1424 0 0,-1-1 0 0 0,1 1 0 0 0,-2-1 0 0 0,1-1 1 0 0,-1 1-1 0 0,0-1 0 0 0,0 0 0 0 0,-1 0 0 0 0,-1 0 1 0 0,2-3-293 0 0,4-21 83 0 0,0 0-1 0 0,0-11-82 0 0,-7 34 2 0 0,-1 9-1 0 0,0-1 0 0 0,0 0 0 0 0,-1 0 0 0 0,1 0 0 0 0,-1 0 0 0 0,0 1 0 0 0,0-1 1 0 0,0 0-1 0 0,1 0 0 0 0,-2 0 0 0 0,1 0 0 0 0,0 0 0 0 0,0 0 0 0 0,-1 0 0 0 0,1 0 1 0 0,-1 1-1 0 0,1-1 0 0 0,-1-1-1 0 0,0 2 101 0 0,1 1 0 0 0,0 0-90 0 0,-1 0-1 0 0,1-1 0 0 0,0 1 0 0 0,-1 0 0 0 0,1 0 1 0 0,-1 0-1 0 0,1 0 0 0 0,0 0 0 0 0,-1 1 1 0 0,1-1-1 0 0,0 0 0 0 0,-1 0 0 0 0,1 0 0 0 0,0 0 1 0 0,-1 0-1 0 0,1 0 0 0 0,-1 1 0 0 0,1-1 0 0 0,0 0 1 0 0,0 0-1 0 0,-1 0 0 0 0,1 1 0 0 0,0-1 0 0 0,-1 0 1 0 0,1 0-1 0 0,0 1-10 0 0,-9 7 118 0 0,4 3-86 0 0,0-1 0 0 0,1 1 0 0 0,0 0 0 0 0,1 0 0 0 0,0 0 0 0 0,0 3-32 0 0,-2 7 11 0 0,-1 4 0 0 0,1 1 0 0 0,1 0-1 0 0,2 1-10 0 0,1-20 12 0 0,1-1-1 0 0,0 1 0 0 0,0 0 0 0 0,1 0 1 0 0,0 0-1 0 0,0 0 0 0 0,1 0 0 0 0,0-1 1 0 0,0 1-1 0 0,0-1 0 0 0,1 1 0 0 0,0-1 1 0 0,3 5-12 0 0,-4-8 19 0 0,1-1 0 0 0,0 1 1 0 0,0 0-1 0 0,0-1 1 0 0,0 1-1 0 0,0-1 0 0 0,0 0 1 0 0,0 0-1 0 0,1 0 1 0 0,-1 0-1 0 0,1-1 0 0 0,0 1 1 0 0,-1-1-1 0 0,1 0 1 0 0,0 0-1 0 0,0 0 0 0 0,0-1 1 0 0,0 0-1 0 0,0 1 0 0 0,-1-1 1 0 0,1 0-1 0 0,1-1-19 0 0,11 0-304 0 0,1-1 0 0 0,0 0 0 0 0,0-1 0 0 0,8-4 304 0 0,11-2-6967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6:27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14 267 2304 0 0,'0'-51'1040'0'0,"0"1"7745"0"0,1 37-5466 0 0,2 16-800 0 0,3 25-173 0 0,-4-19-2572 0 0,4 24 794 0 0,-2 0 0 0 0,-2 0 0 0 0,-1 0 0 0 0,-3 33-568 0 0,1 2 406 0 0,0-46-215 0 0,-1-1 1 0 0,-2 9-192 0 0,-1 7 341 0 0,4-31-309 0 0,1-2-12 0 0,-1-1 0 0 0,1 1 0 0 0,-1-1 1 0 0,0 1-1 0 0,0-1 0 0 0,-1 1 0 0 0,0 2-20 0 0,1-5 1 0 0,1-1-370 0 0,0 0 257 0 0,-1 0 1 0 0,0 0-1 0 0,1-1 1 0 0,-1 1-1 0 0,0 0 1 0 0,1 0-1 0 0,-1-1 1 0 0,1 1-1 0 0,-1 0 1 0 0,0-1-1 0 0,1 1 1 0 0,-1-1 0 0 0,1 1-1 0 0,-1-1 1 0 0,1 1-1 0 0,-1-1 112 0 0,0-1-430 0 0,1-1 0 0 0,-1 1 0 0 0,0 0 0 0 0,1-1 0 0 0,-1 1-1 0 0,1 0 1 0 0,0-1 0 0 0,0 1 0 0 0,0-1 0 0 0,0 1 0 0 0,1 0 0 0 0,-1-2 430 0 0,1-15-6141 0 0</inkml:trace>
  <inkml:trace contextRef="#ctx0" brushRef="#br0" timeOffset="352.001">124 19 6448 0 0,'9'-8'688'0'0,"-6"6"-115"0"0,0 1 0 0 0,-1 0 0 0 0,1 0 0 0 0,0-1 0 0 0,0 2 0 0 0,0-1 0 0 0,0 0 0 0 0,0 1 0 0 0,0-1 0 0 0,0 1 0 0 0,0 0-573 0 0,2 0 376 0 0,1 0-1 0 0,-1 1 0 0 0,0-1 1 0 0,0 1-1 0 0,0 0 0 0 0,0 1 1 0 0,0-1-1 0 0,0 1 0 0 0,0 0 1 0 0,2 2-376 0 0,-3-3 166 0 0,0 1 0 0 0,0 1 0 0 0,-1-1 0 0 0,1 0 0 0 0,-1 1 0 0 0,1 0 0 0 0,-1 0 0 0 0,0 0 0 0 0,0 0 0 0 0,0 0 0 0 0,0 1 0 0 0,-1-1 0 0 0,0 1 0 0 0,1-1 0 0 0,-1 1 0 0 0,0 0 0 0 0,-1 0 0 0 0,1 0 0 0 0,-1 0 0 0 0,0 1 0 0 0,0-1-166 0 0,0 0 82 0 0,-1 0 0 0 0,1 0-1 0 0,-1 0 1 0 0,0 0 0 0 0,0-1-1 0 0,-1 1 1 0 0,1 0 0 0 0,-1 0-1 0 0,0 0 1 0 0,0-1 0 0 0,0 1 0 0 0,-1 0-1 0 0,1-1 1 0 0,-1 1 0 0 0,0-1-1 0 0,0 0 1 0 0,0 1 0 0 0,0-1-1 0 0,-2 2-81 0 0,-2 3 92 0 0,-1 0-1 0 0,0 0 0 0 0,-1-1 0 0 0,1 0 0 0 0,-6 4-91 0 0,-14 11 155 0 0,20-15-147 0 0,0-1 1 0 0,-1 1-1 0 0,0-1 1 0 0,-1-1-1 0 0,1 0 1 0 0,-1 0-1 0 0,0 0 0 0 0,0-1 1 0 0,-10 2-9 0 0,16-5-91 0 0,-19 4-231 0 0,22-4 224 0 0,-1-1-1 0 0,0 0 0 0 0,0 0 1 0 0,0 0-1 0 0,1 0 1 0 0,-1 0-1 0 0,0 0 0 0 0,0 0 1 0 0,1 0-1 0 0,-1 0 0 0 0,0 0 1 0 0,0 0-1 0 0,0 0 1 0 0,1-1-1 0 0,-1 1 0 0 0,0 0 1 0 0,0-1-1 0 0,1 1 0 0 0,-1 0 1 0 0,0-1-1 0 0,0 0 99 0 0,1 1-1361 0 0,-3-8-5070 0 0,2 0 949 0 0</inkml:trace>
  <inkml:trace contextRef="#ctx0" brushRef="#br0" timeOffset="715.232">259 465 3680 0 0,'0'0'284'0'0,"-3"14"132"0"0,2-9 1289 0 0,0 0 0 0 0,1 0 1 0 0,-2 0-1 0 0,1 0 0 0 0,0 0 0 0 0,-2 3-1705 0 0,-4 11 1125 0 0,0-5 2699 0 0,7-14-3647 0 0,5-5 109 0 0,25-48 345 0 0,-19 38-617 0 0,4-5-12 0 0,0 0-1 0 0,2 0-1 0 0,-10 12-9 0 0,0 1-1 0 0,0 0 1 0 0,1 0 0 0 0,0 1-1 0 0,1 0 1 0 0,-1 0-1 0 0,1 1 1 0 0,0 0-1 0 0,0 1 1 0 0,3-1 9 0 0,-9 4-151 0 0,0 1 1 0 0,0-1-1 0 0,0 1 1 0 0,0-1 0 0 0,0 1-1 0 0,0 0 1 0 0,0 0-1 0 0,0 1 1 0 0,0-1 0 0 0,1 1 150 0 0,-2-1-604 0 0,0 0 0 0 0,0 1 1 0 0,0 0-1 0 0,0-1 0 0 0,0 1 1 0 0,-1 0-1 0 0,1 0 0 0 0,0 0 1 0 0,0 1 603 0 0,-1-1-1960 0 0</inkml:trace>
  <inkml:trace contextRef="#ctx0" brushRef="#br0" timeOffset="1108.968">498 430 10136 0 0,'0'0'230'0'0,"0"0"30"0"0,0 1 19 0 0,-21 37 1170 0 0,14-25 534 0 0,0-1 0 0 0,-7 9-1983 0 0,12-18 162 0 0,0 0 0 0 0,0 0 0 0 0,0 1 0 0 0,0-1 0 0 0,1 1 0 0 0,-1-1 0 0 0,1 1 0 0 0,0 0 0 0 0,0-1 1 0 0,0 1-1 0 0,1 0 0 0 0,-1 0 0 0 0,1 0 0 0 0,0-1 0 0 0,0 1 0 0 0,0 0 0 0 0,1 0 0 0 0,-1 0 0 0 0,2 3-162 0 0,-2-7 3 0 0,0 0-1 0 0,0 1 1 0 0,0-1-1 0 0,0 0 1 0 0,0 0-1 0 0,0 1 1 0 0,0-1 0 0 0,0 0-1 0 0,0 0 1 0 0,0 1-1 0 0,1-1 1 0 0,-1 0-1 0 0,0 0 1 0 0,0 1-1 0 0,0-1 1 0 0,0 0-1 0 0,0 0 1 0 0,1 1-1 0 0,-1-1 1 0 0,0 0-1 0 0,0 0 1 0 0,1 0-1 0 0,-1 0 1 0 0,0 1-1 0 0,0-1 1 0 0,1 0-1 0 0,-1 0 1 0 0,0 0-1 0 0,0 0 1 0 0,1 0-1 0 0,-1 0 1 0 0,0 0-1 0 0,0 0 1 0 0,1 0-1 0 0,-1 0 1 0 0,0 0-1 0 0,1 0 1 0 0,-1 0-1 0 0,0 0 1 0 0,0 0-1 0 0,1 0 1 0 0,-1 0-1 0 0,0 0 1 0 0,1 0 0 0 0,-1 0-3 0 0,0 0 21 0 0,8 0 7 0 0,0 0 1 0 0,-1-1-1 0 0,1 0 0 0 0,-1 0 0 0 0,0-1 1 0 0,1 0-1 0 0,-1 0 0 0 0,1-1-28 0 0,-4 2 4 0 0,-1-1-1 0 0,0 0 1 0 0,0 1-1 0 0,0-1 1 0 0,0 0-1 0 0,0-1 1 0 0,-1 1-1 0 0,1 0 1 0 0,-1-1-1 0 0,1 1 1 0 0,-1-1-1 0 0,0 0 1 0 0,0 0-1 0 0,0 0 1 0 0,0 0-1 0 0,-1 0 1 0 0,1 0-1 0 0,0-2-3 0 0,0-2-175 0 0,1 0 412 0 0,0-1 0 0 0,-1 1 0 0 0,0-1-1 0 0,0 1 1 0 0,-1-1 0 0 0,0 1 0 0 0,0-8-237 0 0,-1 9 19 0 0,0 0 1 0 0,0 0-1 0 0,-1 0 0 0 0,0 1 1 0 0,0-1-1 0 0,-1 0 0 0 0,0 0 1 0 0,-1-3-20 0 0,1 6 0 0 0,1 0 1 0 0,-1 0-1 0 0,0 0 0 0 0,0 0 1 0 0,0 1-1 0 0,0-1 0 0 0,0 1 1 0 0,0-1-1 0 0,-1 1 0 0 0,1 0 1 0 0,-1 0-1 0 0,0 0 0 0 0,0 0 1 0 0,0 0-1 0 0,-2 0 0 0 0,2 0-141 0 0,0 1 1 0 0,-1 1-1 0 0,1-1 0 0 0,0 0 0 0 0,0 1 1 0 0,0-1-1 0 0,0 1 0 0 0,-1 0 0 0 0,0 0 141 0 0,4 0-625 0 0,0 0-644 0 0,0 0-283 0 0,0 0-497 0 0,0 0-1854 0 0,0 0-786 0 0</inkml:trace>
  <inkml:trace contextRef="#ctx0" brushRef="#br0" timeOffset="1465.657">698 103 3224 0 0,'0'0'143'0'0,"0"0"359"0"0,0 0 1406 0 0,0 0 1440 0 0,0 8-1536 0 0,0 6 994 0 0,1 0 1 0 0,3 13-2807 0 0,3 8 2296 0 0,5 9-2296 0 0,1 5 1137 0 0,-2-10-479 0 0,-7-28-495 0 0,-1-1 1 0 0,0 0-1 0 0,-1 1 1 0 0,0 0-1 0 0,-1 0 1 0 0,0 2-164 0 0,-1-8 46 0 0,1 0 0 0 0,-1-1 1 0 0,1 1-1 0 0,-1-1 0 0 0,1 1 0 0 0,1-1 0 0 0,-1 1 0 0 0,2 2-46 0 0,-3-6 64 0 0,0-1 0 0 0,0 0 6 0 0,0 0 22 0 0,0 0 10 0 0,4-12 96 0 0,-1 2-282 0 0,2 0 1 0 0,0 0 0 0 0,0 0 0 0 0,0 1-1 0 0,1 0 1 0 0,1 0 0 0 0,0 0-1 0 0,0 1 1 0 0,0 0 0 0 0,1 0 0 0 0,1 1-1 0 0,-1 0 1 0 0,2 0 83 0 0,-8 5-16 0 0,1 1 1 0 0,0-1-1 0 0,0 1 1 0 0,0 0-1 0 0,0 0 1 0 0,0 0-1 0 0,0 0 0 0 0,0 0 1 0 0,0 1-1 0 0,1-1 1 0 0,-1 1-1 0 0,0 0 1 0 0,2 0 15 0 0,-3 0 13 0 0,0 0 0 0 0,0 1 0 0 0,1-1 0 0 0,-1 1 0 0 0,0 0 0 0 0,0-1 0 0 0,0 1 0 0 0,0 0 1 0 0,0 0-1 0 0,0 0 0 0 0,0 1 0 0 0,0-1 0 0 0,0 0 0 0 0,-1 1 0 0 0,1-1 0 0 0,-1 1 0 0 0,1 0 1 0 0,-1-1-1 0 0,1 2-13 0 0,0 0 77 0 0,1 0 1 0 0,-1 0 0 0 0,0 1-1 0 0,-1-1 1 0 0,1 1 0 0 0,-1-1-1 0 0,0 1 1 0 0,1 0-1 0 0,-1 0 1 0 0,-1-1 0 0 0,1 1-1 0 0,-1 0 1 0 0,1 0 0 0 0,-1 0-1 0 0,0 0 1 0 0,-1 0 0 0 0,1 0-1 0 0,-1-1 1 0 0,1 1 0 0 0,-1 0-1 0 0,-1 3-77 0 0,0-3 44 0 0,0 1 0 0 0,0-1-1 0 0,-1 1 1 0 0,1-1 0 0 0,-1 0 0 0 0,0 0 0 0 0,0-1-1 0 0,0 1 1 0 0,-1 0 0 0 0,1-1 0 0 0,-1 0-1 0 0,0 0 1 0 0,0 0 0 0 0,0 0 0 0 0,0-1 0 0 0,0 1-1 0 0,-1-1-43 0 0,-11 5-92 0 0,0 0-1 0 0,0-2 1 0 0,-1 0-1 0 0,0 0 0 0 0,0-2 1 0 0,0 0-1 0 0,-9 0 93 0 0,8-3-2548 0 0,0-1 0 0 0,-9-2 2548 0 0,13 2-817 0 0,-13-2-1421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6:39.5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56 0 11056 0 0,'0'0'852'0'0,"0"0"-432"0"0,0 0 272 0 0,0 0 178 0 0,0 0 33 0 0,0 0-114 0 0,2 8-451 0 0,-1 21 942 0 0,2-1 1 0 0,4 17-1281 0 0,-3-16 419 0 0,0 0 0 0 0,-1 19-419 0 0,-5 19 52 0 0,-3 1 0 0 0,-10 44-52 0 0,3-8 2048 0 0,10-80-2112 0 0,2-23-273 0 0,0-1-138 0 0,0 0-33 0 0,-10-8-1928 0 0,-2-5-3277 0 0,5 7 551 0 0</inkml:trace>
  <inkml:trace contextRef="#ctx0" brushRef="#br0" timeOffset="419.75">101 183 10136 0 0,'3'-1'70'0'0,"-1"0"-1"0"0,1 0 1 0 0,-1 0 0 0 0,0 0 0 0 0,1 0 0 0 0,-1-1 0 0 0,0 1 0 0 0,0-1 0 0 0,0 0 0 0 0,1 0-70 0 0,14-10 357 0 0,1 3-186 0 0,-8 4 185 0 0,0 0-1 0 0,1 1 1 0 0,-1 0-1 0 0,1 0 1 0 0,0 1 0 0 0,-1 1-1 0 0,2-1 1 0 0,8 1-356 0 0,-3 1 549 0 0,10 1 603 0 0,-25 0-1066 0 0,-1 0-1 0 0,1 0 1 0 0,-1 1 0 0 0,1-1-1 0 0,-1 1 1 0 0,0-1 0 0 0,1 1-1 0 0,-1-1 1 0 0,0 1 0 0 0,1 0-1 0 0,-1 0 1 0 0,0 0 0 0 0,0-1-1 0 0,0 1 1 0 0,0 0-1 0 0,1 1-85 0 0,-1 0 164 0 0,0 1 0 0 0,0-1 0 0 0,0 1-1 0 0,0 0 1 0 0,-1-1 0 0 0,1 1-1 0 0,-1 0 1 0 0,1-1 0 0 0,-1 1-1 0 0,0 0 1 0 0,0 0 0 0 0,0-1-1 0 0,-1 3-163 0 0,0 0 5 0 0,0 0-1 0 0,0 1 0 0 0,-1-1 1 0 0,0 0-1 0 0,0 0 1 0 0,0 0-1 0 0,-1 0 0 0 0,1 0 1 0 0,-1-1-1 0 0,0 1 0 0 0,-1-1 1 0 0,1 0-1 0 0,-1 0 0 0 0,0 0 1 0 0,0 0-1 0 0,0 0 0 0 0,0-1-4 0 0,-14 11 419 0 0,-1-2-1 0 0,0 0 0 0 0,-9 5-418 0 0,23-15 127 0 0,-24 15-58 0 0,-2-2 0 0 0,0 0 0 0 0,-5 0-69 0 0,29-13-379 0 0,0 0 0 0 0,1 0 1 0 0,-1 0-1 0 0,0-1 0 0 0,0 0 0 0 0,0 0 0 0 0,0-1 0 0 0,-6 0 379 0 0,12 0-190 0 0,1 0 0 0 0,0-1 0 0 0,-1 1 0 0 0,1 0 0 0 0,-1-1 0 0 0,1 1 0 0 0,0 0 0 0 0,-1-1 0 0 0,1 1-1 0 0,0-1 1 0 0,-1 1 0 0 0,1 0 0 0 0,0-1 0 0 0,-1 1 0 0 0,1-1 0 0 0,0 1 0 0 0,0-1 0 0 0,0 1 0 0 0,0-1 0 0 0,0 1-1 0 0,-1-1 1 0 0,1 0 0 0 0,0 1 0 0 0,0-1 0 0 0,0 1 0 0 0,0-1 0 0 0,0 1 0 0 0,1-1 0 0 0,-1 1 0 0 0,0-1-1 0 0,0 1 1 0 0,0-1 0 0 0,0 1 190 0 0,5-9-2046 0 0</inkml:trace>
  <inkml:trace contextRef="#ctx0" brushRef="#br0" timeOffset="1246.375">418 189 13824 0 0,'0'0'314'0'0,"0"0"46"0"0,-4 8 354 0 0,-36 88 332 0 0,39-93-811 0 0,0-1-183 0 0,1-1 0 0 0,-1 1 0 0 0,1-1 0 0 0,-1 1-1 0 0,1-1 1 0 0,0 1 0 0 0,0 0 0 0 0,-1-1 0 0 0,1 1 0 0 0,0 0 0 0 0,1-1 0 0 0,-1 1 0 0 0,0-1 0 0 0,0 1 0 0 0,1-1 0 0 0,-1 1-1 0 0,1 0-51 0 0,1 6 0 0 0,2-3 0 0 0,-1 0 0 0 0,-2-4 24 0 0,0 0 0 0 0,-1-1-1 0 0,1 1 1 0 0,0-1-1 0 0,-1 1 1 0 0,1-1-1 0 0,0 1 1 0 0,-1-1 0 0 0,1 1-1 0 0,0-1 1 0 0,0 0-1 0 0,0 1 1 0 0,-1-1-1 0 0,1 0 1 0 0,0 0-1 0 0,0 0 1 0 0,0 1 0 0 0,0-1-1 0 0,-1 0 1 0 0,1 0-1 0 0,0 0 1 0 0,0 0-1 0 0,0-1 1 0 0,0 1 0 0 0,0 0-1 0 0,-1 0 1 0 0,1 0-1 0 0,0-1 1 0 0,0 1-1 0 0,0-1-23 0 0,1 1 224 0 0,0-1-152 0 0,0 0-1 0 0,0 0 1 0 0,0 0-1 0 0,-1-1 1 0 0,1 1-1 0 0,0 0 1 0 0,0-1 0 0 0,-1 1-1 0 0,1-1 1 0 0,-1 1-1 0 0,1-1 1 0 0,-1 0-1 0 0,0 0 1 0 0,1 0 0 0 0,-1 1-1 0 0,0-1 1 0 0,0 0-72 0 0,14-35-976 0 0,-8 12 105 0 0,-2 10 749 0 0,0 0-1 0 0,6-12 123 0 0,-11 27 5 0 0,0 0 0 0 0,1 0 0 0 0,-1 0 0 0 0,0 0 0 0 0,1 0 0 0 0,-1 0 0 0 0,0 0 0 0 0,0 0 0 0 0,1 0 0 0 0,-1 0 0 0 0,0 0 0 0 0,1 1-1 0 0,-1-1 1 0 0,0 0 0 0 0,0 0 0 0 0,1 0 0 0 0,-1 0 0 0 0,0 0 0 0 0,0 0 0 0 0,1 1 0 0 0,-1-1 0 0 0,0 0 0 0 0,0 0 0 0 0,0 0-1 0 0,1 1 1 0 0,-1-1 0 0 0,0 0 0 0 0,0 0 0 0 0,0 1 0 0 0,0-1 0 0 0,1 0 0 0 0,-1 0 0 0 0,0 1 0 0 0,0-1 0 0 0,0 0 0 0 0,0 0 0 0 0,0 1-1 0 0,0-1 1 0 0,0 0-5 0 0,7 13 684 0 0,-5-8-635 0 0,0-1-1 0 0,-1 1 1 0 0,1-1 0 0 0,1 0-1 0 0,-1 0 1 0 0,0 1-1 0 0,1-2 1 0 0,0 1-1 0 0,0 0 1 0 0,0-1-1 0 0,1 1 1 0 0,-1-1-1 0 0,1 0 1 0 0,0 0-1 0 0,0 0 1 0 0,0-1-1 0 0,0 1 1 0 0,0-1-1 0 0,0 0 1 0 0,1 0-1 0 0,-1-1 1 0 0,1 1-1 0 0,3 0-48 0 0,-4-2-36 0 0,0 0-1 0 0,0 0 1 0 0,-1 0-1 0 0,1 0 1 0 0,0-1-1 0 0,0 1 1 0 0,0-1-1 0 0,-1 0 1 0 0,1 0-1 0 0,-1 0 1 0 0,1-1-1 0 0,-1 1 1 0 0,1-1-1 0 0,-1 0 1 0 0,0 0-1 0 0,1 0 1 0 0,-1-1-1 0 0,-1 1 1 0 0,1-1-1 0 0,0 1 1 0 0,0-1-1 0 0,-1 0 1 0 0,0 0-1 0 0,1-1 37 0 0,-2 3-113 0 0,-1-1-1 0 0,1 0 0 0 0,-1 0 1 0 0,1 0-1 0 0,-1 0 0 0 0,1 0 0 0 0,-1 0 1 0 0,0 0-1 0 0,0 0 0 0 0,0 0 1 0 0,0 0-1 0 0,-1 0 0 0 0,1 0 0 0 0,0 1 1 0 0,-1-1-1 0 0,0 0 114 0 0,1-1-213 0 0,-1 0 0 0 0,1 0 0 0 0,0 0 0 0 0,-1 0 0 0 0,1 0 0 0 0,0 0 0 0 0,1 0 0 0 0,-1 0 213 0 0,2-5-657 0 0,0 1 0 0 0,0-1 0 0 0,1 0 1 0 0,0 1-1 0 0,1 0 0 0 0,0-1 0 0 0,0 1 1 0 0,0 1-1 0 0,4-5 657 0 0,-7 9 75 0 0,0 1-1 0 0,1 0 1 0 0,-1 0-1 0 0,0 0 1 0 0,0-1-1 0 0,0 1 1 0 0,1 0-1 0 0,-1 1 1 0 0,1-1 0 0 0,-1 0-1 0 0,1 0 1 0 0,1 0-75 0 0,-2 2 294 0 0,0 0 0 0 0,1 0 0 0 0,-1 0 0 0 0,0 1 0 0 0,0-1 0 0 0,1 0 1 0 0,-1 0-1 0 0,0 1 0 0 0,0-1 0 0 0,0 1 0 0 0,-1-1 0 0 0,1 1 0 0 0,0-1 0 0 0,0 2-294 0 0,2 2 212 0 0,9 14 780 0 0,0 0-1 0 0,0 2 1 0 0,-2-1-1 0 0,2 9-991 0 0,14 28 1134 0 0,-25-56-1020 0 0,-1-1-2 0 0,3 5 748 0 0,-4-6-854 0 0,0 0 0 0 0,0-1 0 0 0,0 1 0 0 0,0 0 0 0 0,1-1 0 0 0,-1 1-1 0 0,1 0 1 0 0,-1-1 0 0 0,1 1 0 0 0,-1 0 0 0 0,1-1 0 0 0,0 1 0 0 0,0-1 0 0 0,-1 1-1 0 0,1-1 1 0 0,0 1-6 0 0,3-27-130 0 0,-2 19 26 0 0,0 6 47 0 0,0-1-1 0 0,0 0 0 0 0,0 0 0 0 0,1 1 0 0 0,-1-1 0 0 0,2-1 58 0 0,2-6-205 0 0,-4 9 183 0 0,0 0 0 0 0,1 0 0 0 0,-1 1 0 0 0,0-1 0 0 0,0 1 0 0 0,1-1 0 0 0,-1 1 0 0 0,1-1 0 0 0,0 1 0 0 0,-1 0 0 0 0,1 0 0 0 0,0 0 0 0 0,-1 0 0 0 0,1 0 0 0 0,0 0 0 0 0,0 0 0 0 0,0 0 0 0 0,0 1 0 0 0,0-1 0 0 0,0 1 0 0 0,0 0 0 0 0,0-1 0 0 0,0 1 0 0 0,0 0 0 0 0,0 0 0 0 0,0 0 0 0 0,0 0 0 0 0,2 1 22 0 0,-1 1 1 0 0,0-1-1 0 0,1 1 0 0 0,-1 0 0 0 0,0 0 0 0 0,-1 0 0 0 0,1 0 0 0 0,0 1 0 0 0,-1-1 0 0 0,1 1 0 0 0,-1 0 1 0 0,0-1-1 0 0,0 1 0 0 0,2 3 0 0 0,1 2 114 0 0,-1 1 1 0 0,0-1 0 0 0,-1 1-1 0 0,3 7-114 0 0,-2-7 91 0 0,-3-7-52 0 0,1 1 0 0 0,-1-1 0 0 0,0 0 0 0 0,0 1-1 0 0,0-1 1 0 0,-1 1 0 0 0,1 0 0 0 0,0 1-39 0 0,-1-4 8 0 0,0 0 1 0 0,-1 0-1 0 0,1 0 1 0 0,0 0 0 0 0,0 0-1 0 0,0 0 1 0 0,0 1-1 0 0,0-1 1 0 0,0 0 0 0 0,0 0-1 0 0,0 0 1 0 0,0 0-1 0 0,0 0 1 0 0,0 0-1 0 0,0 1 1 0 0,0-1 0 0 0,0 0-1 0 0,0 0 1 0 0,0 0-1 0 0,0 0 1 0 0,0 0 0 0 0,0 0-1 0 0,0 0 1 0 0,1 1-1 0 0,-1-1 1 0 0,0 0-1 0 0,0 0 1 0 0,0 0 0 0 0,0 0-1 0 0,0 0 1 0 0,0 0-1 0 0,0 0 1 0 0,0 0 0 0 0,0 0-1 0 0,0 0 1 0 0,1 1-1 0 0,-1-1 1 0 0,0 0-1 0 0,0 0 1 0 0,0 0 0 0 0,0 0-1 0 0,0 0 1 0 0,0 0-1 0 0,0 0 1 0 0,0 0-1 0 0,1 0 1 0 0,-1 0 0 0 0,0 0-1 0 0,0 0 1 0 0,0 0-1 0 0,0 0-8 0 0,3-8 93 0 0,0-20-318 0 0,-2 23 198 0 0,2-13-145 0 0,2-1 0 0 0,0 1 0 0 0,1-1 0 0 0,0 2 0 0 0,2-2 172 0 0,-7 18-10 0 0,-1-1 0 0 0,1 1 0 0 0,0 0 0 0 0,0 0 0 0 0,0-1 0 0 0,0 1 0 0 0,0 0 0 0 0,0 0 0 0 0,0 0 0 0 0,0 0 0 0 0,0 0 0 0 0,1 0 10 0 0,3-3 8 0 0,-4 3 2 0 0,-1 1 0 0 0,1 0 0 0 0,-1 0 0 0 0,1 0 0 0 0,0 0 0 0 0,-1-1 0 0 0,1 1 0 0 0,0 0 0 0 0,-1 0 0 0 0,1 0 0 0 0,-1 0 0 0 0,1 1 0 0 0,0-1 0 0 0,-1 0 0 0 0,1 0 0 0 0,0 0 0 0 0,-1 0 0 0 0,1 1 0 0 0,-1-1 0 0 0,1 0 0 0 0,-1 0 0 0 0,1 1 0 0 0,0-1 0 0 0,-1 1-1 0 0,1-1 1 0 0,-1 0 0 0 0,0 1 0 0 0,1-1 0 0 0,-1 1 0 0 0,1 0-10 0 0,-1-1-3 0 0,4 3 31 0 0,0 0-1 0 0,-1 0 0 0 0,1 1 0 0 0,-1-1 1 0 0,0 1-1 0 0,0 0 0 0 0,0 0 0 0 0,-1 0 1 0 0,1 0-1 0 0,-1 1 0 0 0,2 3-27 0 0,-1 2 38 0 0,1 0 0 0 0,-1 0 0 0 0,-1 1 0 0 0,1 8-38 0 0,-1-10-386 0 0,-2-7 424 0 0,1-1 0 0 0,-1 1 1 0 0,0 0-1 0 0,1 0 0 0 0,-1 0 0 0 0,0-1 0 0 0,0 1 1 0 0,0 0-1 0 0,-1 0-38 0 0,-5 11-5797 0 0,-1-7-343 0 0</inkml:trace>
  <inkml:trace contextRef="#ctx0" brushRef="#br0" timeOffset="1657.239">1230 72 5984 0 0,'-1'13'1568'0'0,"1"-12"-1028"0"0,-1 1-1 0 0,1 0 1 0 0,0-1 0 0 0,0 1-1 0 0,0 0 1 0 0,0-1-1 0 0,0 1 1 0 0,0 0 0 0 0,0-1-1 0 0,1 1 1 0 0,-1 0 0 0 0,1 0-540 0 0,6 23 3221 0 0,0 14-2981 0 0,-3-10 249 0 0,2 3 328 0 0,-1 0-1 0 0,-2 0 1 0 0,-1 0 0 0 0,-2 27-817 0 0,-7 10 226 0 0,5-52-221 0 0,1-15 48 0 0,1 0-1 0 0,-1-1 0 0 0,1 1 0 0 0,0 0 0 0 0,0 0 1 0 0,-1 0-1 0 0,1 0 0 0 0,0 0 0 0 0,1 0 0 0 0,-1 0 1 0 0,0-1-1 0 0,0 1 0 0 0,1 0 0 0 0,0 1-52 0 0,-1-3 226 0 0,0 0-125 0 0,0-5-87 0 0,1-1 0 0 0,-1 1 0 0 0,1-1 0 0 0,0 1-1 0 0,1-2-13 0 0,3-19-389 0 0,-1-33-2139 0 0,3 1 0 0 0,6-17 2528 0 0,-6 51-984 0 0,7-20 984 0 0,-1 8-293 0 0,-11 27 329 0 0,2 0 0 0 0,-1 0 0 0 0,1 1-1 0 0,0-1 1 0 0,1 1 0 0 0,0 0 0 0 0,0 0 0 0 0,1 1 0 0 0,0 0 0 0 0,0 0 0 0 0,1 0 0 0 0,2-2-36 0 0,-6 7 44 0 0,-1 1 1 0 0,1-1-1 0 0,-1 1 1 0 0,1 0 0 0 0,-1-1-1 0 0,1 1 1 0 0,0 0-1 0 0,0 1 1 0 0,-1-1 0 0 0,1 0-1 0 0,0 1 1 0 0,0 0-1 0 0,0-1 1 0 0,0 1 0 0 0,0 0-1 0 0,-1 1 1 0 0,1-1-1 0 0,0 0 1 0 0,0 1-45 0 0,1 0 63 0 0,0 0 1 0 0,0 1-1 0 0,0-1 0 0 0,-1 1 0 0 0,1 0 1 0 0,-1 0-1 0 0,1 0 0 0 0,-1 0 0 0 0,0 1 1 0 0,0-1-1 0 0,0 1 0 0 0,0 0 0 0 0,0 1-63 0 0,0-2 87 0 0,0 1-1 0 0,-1 1 0 0 0,1-1 1 0 0,-1 0-1 0 0,0 1 0 0 0,0-1 1 0 0,0 1-1 0 0,-1-1 1 0 0,1 1-1 0 0,-1 0 0 0 0,0 0 1 0 0,0 0-1 0 0,0-1 0 0 0,0 1 1 0 0,-1 0-1 0 0,1 0 0 0 0,-1 0 1 0 0,0 0-1 0 0,-1 0 0 0 0,1 0 1 0 0,-1 0-1 0 0,1 0 1 0 0,-1 0-1 0 0,-1 0 0 0 0,1 0 1 0 0,0 0-1 0 0,-1-1 0 0 0,0 2-86 0 0,-3 1 95 0 0,1-1 0 0 0,-1 0-1 0 0,0 0 1 0 0,0 0 0 0 0,0-1-1 0 0,-1 0 1 0 0,1 0 0 0 0,-1 0-1 0 0,0 0 1 0 0,0-1 0 0 0,-1 0-1 0 0,1-1 1 0 0,-1 1 0 0 0,-1-1-95 0 0,-10 4-5 0 0,0-2 0 0 0,0 0 1 0 0,-1-1-1 0 0,-15 0 5 0 0,7-3-1031 0 0,2-3-373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19:2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2406 30 8288 0 0,'0'0'190'0'0,"0"0"28"0"0,3-6 199 0 0,2 4-302 0 0,-5 2-53 0 0,1-1 0 0 0,-1 1 1 0 0,0 0-1 0 0,1 0 1 0 0,-1-1-1 0 0,0 1 0 0 0,0 0 1 0 0,1-1-1 0 0,-1 1 0 0 0,0-1 1 0 0,0 1-1 0 0,0 0 1 0 0,0-1-1 0 0,0 1 0 0 0,1-1 1 0 0,-1 1-1 0 0,0 0 0 0 0,0-1 1 0 0,0 1-1 0 0,0-1 1 0 0,0 1-1 0 0,0 0 0 0 0,0-1 1 0 0,0 1-1 0 0,-1-1 0 0 0,1 1 1 0 0,0-1-63 0 0,2-6 3296 0 0,-1 7-3196 0 0,1-1 0 0 0,-1 0 0 0 0,1 1 1 0 0,0-1-1 0 0,-1 1 0 0 0,1 0 0 0 0,0 0 1 0 0,-1 0-1 0 0,1-1 0 0 0,0 1 0 0 0,-1 1 1 0 0,1-1-1 0 0,0 0 0 0 0,0 0 1 0 0,-1 1-101 0 0,13 6 1294 0 0,-13-6-1254 0 0,0 0 0 0 0,0-1 0 0 0,0 1 0 0 0,0 0 0 0 0,0-1 0 0 0,0 1 0 0 0,1-1 0 0 0,-1 1 0 0 0,0-1 0 0 0,0 0 0 0 0,1 1-40 0 0,4 18 377 0 0,-2-13-291 0 0,-4-5-73 0 0,1 0 0 0 0,-1-1-1 0 0,1 1 1 0 0,-1 0-1 0 0,1 0 1 0 0,-1 0 0 0 0,0 0-1 0 0,1 0 1 0 0,-1-1-1 0 0,0 1 1 0 0,0 0 0 0 0,0 0-1 0 0,0 0 1 0 0,0 0 0 0 0,0 0-1 0 0,0 0 1 0 0,0 0-1 0 0,0 0 1 0 0,0 0 0 0 0,0 0-1 0 0,-1-1 1 0 0,1 1-1 0 0,0 1-12 0 0,-1-1 19 0 0,1 1 0 0 0,0-1-1 0 0,-1 0 1 0 0,1 1-1 0 0,0-1 1 0 0,0 1-1 0 0,0-1 1 0 0,0 1 0 0 0,0-1-1 0 0,1 1-18 0 0,-2 14 186 0 0,-6 9 387 0 0,6-18-584 0 0,-1 0 1 0 0,0-1-1 0 0,0 1 1 0 0,-1-1-1 0 0,0 1 1 0 0,-3 4 10 0 0,-3 0 18 0 0,7-10 1 0 0,1 1-1 0 0,-1-1 1 0 0,1 1-1 0 0,0 0 1 0 0,0-1-1 0 0,-1 1 0 0 0,1 0 1 0 0,0 0-1 0 0,0 0 1 0 0,1 0-1 0 0,-1 1-18 0 0,0-1 12 0 0,1-1-1 0 0,-1 1 1 0 0,1 0 0 0 0,-1-1-1 0 0,1 1 1 0 0,-1-1 0 0 0,0 1-1 0 0,0-1 1 0 0,0 0 0 0 0,0 1-1 0 0,0-1 1 0 0,0 0-1 0 0,0 1 1 0 0,0-1 0 0 0,-1 0-1 0 0,1 0 1 0 0,0 0 0 0 0,-1 0-1 0 0,1 0 1 0 0,0 0 0 0 0,-1-1-1 0 0,0 1 1 0 0,1 0 0 0 0,-1-1-1 0 0,0 1-11 0 0,-10 3 71 0 0,0 0 0 0 0,0 0-1 0 0,-3-1-70 0 0,2 0 45 0 0,3-1-14 0 0,-1 0 0 0 0,1-1-1 0 0,-1-1 1 0 0,0 0 0 0 0,1 0 0 0 0,-2-1-31 0 0,-17 0-229 0 0,17 0 296 0 0,0 0 1 0 0,1-1-1 0 0,-1 0 1 0 0,1-1-1 0 0,-8-3-67 0 0,-16-4 247 0 0,-26-6 32 0 0,15 4 283 0 0,-15-1-562 0 0,29 8 81 0 0,1 1 0 0 0,0 2 0 0 0,-1 1 0 0 0,1 2 0 0 0,-1 1 0 0 0,1 1 0 0 0,0 2 0 0 0,-17 5-81 0 0,-4 4 279 0 0,0 3-1 0 0,1 2 0 0 0,1 3 1 0 0,-39 22-279 0 0,64-30 93 0 0,0 1-1 0 0,1 1 1 0 0,-17 17-93 0 0,38-30-50 0 0,0 0-1 0 0,0 0 1 0 0,1 1-1 0 0,-1 0 1 0 0,1-1-1 0 0,0 1 1 0 0,0 0-1 0 0,0 0 1 0 0,1 0 0 0 0,-1 0-1 0 0,1 0 1 0 0,0 1-1 0 0,0-1 1 0 0,1 1 50 0 0,0-4-19 0 0,0-1 0 0 0,0 1 0 0 0,0 0 0 0 0,0-1 0 0 0,0 1 1 0 0,0 0-1 0 0,1-1 0 0 0,-1 1 0 0 0,0 0 0 0 0,1-1 0 0 0,-1 1 0 0 0,0-1 1 0 0,1 1-1 0 0,-1 0 0 0 0,0-1 0 0 0,1 1 0 0 0,-1-1 0 0 0,1 1 1 0 0,-1-1-1 0 0,1 0 0 0 0,-1 1 0 0 0,1-1 0 0 0,0 1 0 0 0,0-1 19 0 0,-1 0 15 0 0,0 0-1 0 0,0 0 1 0 0,0 0-1 0 0,0 0 1 0 0,0 0-1 0 0,0 0 1 0 0,0 0-1 0 0,1 1 1 0 0,-1-1-1 0 0,0 0 1 0 0,0 0-1 0 0,0 0 1 0 0,0 0 0 0 0,0 0-1 0 0,0 0 1 0 0,0 0-1 0 0,0 0 1 0 0,1 0-1 0 0,-1 0 1 0 0,0-1-1 0 0,0 1 1 0 0,0 0-1 0 0,0 0 1 0 0,0 0-1 0 0,0 0 1 0 0,0 0-1 0 0,0 0 1 0 0,0 0-1 0 0,1 0 1 0 0,-1 0-1 0 0,0 0 1 0 0,0 0-1 0 0,0 0 1 0 0,0 0-1 0 0,0 0 1 0 0,0 0-1 0 0,0-1 1 0 0,0 1-1 0 0,0 0 1 0 0,0 0-1 0 0,0 0 1 0 0,0 0-1 0 0,0 0 1 0 0,0 0-1 0 0,0 0-14 0 0,-4-10 26 0 0,-3 0 20 0 0,0 1-1 0 0,-1 0 0 0 0,0 0 0 0 0,-1 1 1 0 0,0 0-1 0 0,0 0 0 0 0,-1 1 0 0 0,1 0 1 0 0,-2 1-1 0 0,1 0 0 0 0,-9-3-45 0 0,-10-3-38 0 0,1 2 1 0 0,-2 1-1 0 0,1 1 0 0 0,-2 2 38 0 0,-150-30 53 0 0,154 31 8 0 0,0 2 1 0 0,0 0-1 0 0,-1 2 0 0 0,1 0 0 0 0,-28 5-61 0 0,-29 6 693 0 0,-22 9-693 0 0,76-14 40 0 0,2 0 14 0 0,0-1-1 0 0,-1-1 1 0 0,-8-2-54 0 0,27-1 0 0 0,0-1 0 0 0,0 0 0 0 0,1 0 0 0 0,-1-1 0 0 0,1 0 0 0 0,-10-4 0 0 0,16 5 1 0 0,-21-7 81 0 0,-20-10-82 0 0,37 14 16 0 0,-1 0 0 0 0,1-1 0 0 0,-1 0 0 0 0,1 0 0 0 0,1 0 0 0 0,-1-1 0 0 0,-1-2-16 0 0,3 3 37 0 0,0-1 0 0 0,0 0 0 0 0,0 0 1 0 0,1-1-1 0 0,0 1 0 0 0,0-1 0 0 0,1 0 0 0 0,-2-4-37 0 0,4 6 2 0 0,-1 1-1 0 0,1-1 1 0 0,0 0-1 0 0,0 0 1 0 0,1 0-1 0 0,0 0 1 0 0,-1 0 0 0 0,2 1-1 0 0,-1-1 1 0 0,0 0-1 0 0,1 0 1 0 0,0 0-1 0 0,1-4-1 0 0,-1 8-22 0 0,0-1 1 0 0,-1 1-1 0 0,1-1 0 0 0,0 1 0 0 0,0 0 0 0 0,0-1 1 0 0,0 1-1 0 0,0 0 0 0 0,0 0 0 0 0,0-1 0 0 0,1 1 0 0 0,-1 0 1 0 0,0 0-1 0 0,1 0 0 0 0,-1 0 0 0 0,0 1 0 0 0,1-1 1 0 0,-1 0-1 0 0,1 1 0 0 0,0-1 0 0 0,-1 1 0 0 0,1-1 0 0 0,-1 1 1 0 0,1 0-1 0 0,0 0 0 0 0,-1-1 0 0 0,2 1 22 0 0,2 0-285 0 0,-1 0-1 0 0,1 0 1 0 0,0 1 0 0 0,0-1-1 0 0,0 1 1 0 0,-1 0 0 0 0,1 0-1 0 0,3 1 286 0 0,12 5-2212 0 0,12 5-1554 0 0,-15-3 1569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6:26.114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1048 110 2304 0 0,'0'-1'167'0'0,"2"-2"55"0"0,10-21 5993 0 0,-12 23-5693 0 0,8-17 2404 0 0,3 8 374 0 0,-8 5 995 0 0,-3 6-4264 0 0,0 0 0 0 0,1 1 0 0 0,-1-1 0 0 0,1 0 0 0 0,-1 0 0 0 0,1 0 0 0 0,-1 0 0 0 0,1 0 0 0 0,-1 0-1 0 0,1 0 1 0 0,0 1-31 0 0,5 8 102 0 0,-3 2-15 0 0,-1 0-1 0 0,0 0 1 0 0,-1-1 0 0 0,0 1 0 0 0,-1 0 0 0 0,0 0-1 0 0,-2 4-86 0 0,1 18 114 0 0,4 88 115 0 0,0-31 493 0 0,-5 13-722 0 0,-2-12 246 0 0,-11 121 450 0 0,9-122 175 0 0,3 67-871 0 0,3-121 99 0 0,6 63 225 0 0,-3-57-266 0 0,-5 84 148 0 0,5 74-102 0 0,-4-132-42 0 0,-4 62 41 0 0,3-93-26 0 0,-3 47 3 0 0,-4 172-16 0 0,9-242-55 0 0,-1-8 2 0 0,1 1 0 0 0,0-1 0 0 0,1 1 0 0 0,-1-1 0 0 0,3 8-11 0 0,3 15-426 0 0,-6-29 84 0 0,0-1-2 0 0,0 0-60 0 0,0 0-250 0 0,2-2 334 0 0,-1 0 1 0 0,1 0 0 0 0,-1-1-1 0 0,1 1 1 0 0,-1 0 0 0 0,0 0-1 0 0,0-1 1 0 0,0 1 319 0 0,-1 2-56 0 0,2-5-703 0 0,0 0 0 0 0,-1 0 0 0 0,0 1 0 0 0,0-1 0 0 0,0-1 759 0 0,2-8-1090 0 0,6-36-1702 0 0,-4-3-21 0 0</inkml:trace>
  <inkml:trace contextRef="#ctx0" brushRef="#br0" timeOffset="715.109">1044 291 8032 0 0,'0'-14'857'0'0,"0"-14"-161"0"0,-1 18 529 0 0,1 0 0 0 0,0-1 0 0 0,0 1 0 0 0,1-1 0 0 0,2-5-1225 0 0,-2 10 598 0 0,0 1 0 0 0,-1-1-1 0 0,0 0 1 0 0,0 1 0 0 0,-1-3-598 0 0,1-6 1432 0 0,0 13-1073 0 0,0 1-51 0 0,-5-8 1061 0 0,3 9-1347 0 0,-1 1 0 0 0,0 0-1 0 0,1-1 1 0 0,0 1 0 0 0,-1 0-1 0 0,1 0 1 0 0,0 0 0 0 0,0 1 0 0 0,0-1-1 0 0,0 1 1 0 0,0-1 0 0 0,1 1-1 0 0,-1-1 1 0 0,0 1-22 0 0,-5 11 157 0 0,1 1 1 0 0,-2 5-158 0 0,-2 5 69 0 0,-3 6-69 0 0,2 0 0 0 0,-2 8 0 0 0,13-38 0 0 0,-1 1 0 0 0,0-1 0 0 0,0 1 0 0 0,1-1 0 0 0,-1 0 0 0 0,0 1 0 0 0,0-1 0 0 0,0 0 0 0 0,-1 1 0 0 0,1-1 0 0 0,0 0 0 0 0,-1 1 0 0 0,-3 2 0 0 0,2 0 11 0 0,3-3 42 0 0,-3 2 129 0 0,23-62-177 0 0,2 1 0 0 0,25-47-5 0 0,-38 89 27 0 0,0-2 69 0 0,0 0-1 0 0,2 1 0 0 0,0 1 0 0 0,1-1-95 0 0,13-7-6 0 0,-16 17-48 0 0,-3 3 42 0 0,0 6 12 0 0,-4 0 0 0 0,0 0 0 0 0,0-1 0 0 0,0 1 0 0 0,0 0 0 0 0,0 0-1 0 0,0 1 1 0 0,-1-1 0 0 0,1 0 0 0 0,-1 1 0 0 0,1-1 0 0 0,-1 1 0 0 0,0-1-1 0 0,0 1 1 0 0,0 0 0 0 0,10 41 68 0 0,-6-19 66 0 0,-2-12-54 0 0,-1-1 0 0 0,0 1 0 0 0,0 0 0 0 0,-2 13-80 0 0,6 42-307 0 0,-2-28 614 0 0,5 15-91 0 0,-5-39-156 0 0,-4-15-48 0 0,0 0-1 0 0,1 0 0 0 0,-1 0 0 0 0,1 0 1 0 0,-1 0-1 0 0,0 0 0 0 0,0 0 0 0 0,0 0 1 0 0,1 0-1 0 0,-1 0 0 0 0,0 0 0 0 0,0 0 1 0 0,-1 0-1 0 0,1 0 0 0 0,0 0 0 0 0,0 1-11 0 0,2 4 346 0 0,-1-6-3186 0 0,-1 1-3488 0 0,0-1-401 0 0</inkml:trace>
  <inkml:trace contextRef="#ctx0" brushRef="#br1" timeOffset="8367.451">63 2013 8288 0 0,'0'0'190'0'0,"0"0"28"0"0,0 0 7 0 0,-5 0 153 0 0,4 0 2858 0 0,0 1 3487 0 0,-4 1-6574 0 0,1 1-133 0 0,-11 5-16 0 0,11-7 0 0 0,8-4 0 0 0,21-13 0 0 0,-15 10 0 0 0,0-1 0 0 0,-1 0 0 0 0,6-4 0 0 0,12-13 0 0 0,2 3 0 0 0,24-15 0 0 0,-12 9 0 0 0,15-14 0 0 0,-2-2 0 0 0,41-43 0 0 0,-42 36 0 0 0,3 3 0 0 0,11-4 0 0 0,121-85 0 0 0,-159 113 0 0 0,0-1 0 0 0,-1-1 0 0 0,8-12 0 0 0,-13 12 0 0 0,2 2 0 0 0,1 0 0 0 0,1 2 0 0 0,5-3 0 0 0,9-3 0 0 0,-9 5 0 0 0,17-6 0 0 0,56-29 0 0 0,-62 34 0 0 0,24-18 0 0 0,86-73 0 0 0,-128 93 0 0 0,-11 9 0 0 0,0 1 0 0 0,16-10 0 0 0,-7 6 0 0 0,-2 0 0 0 0,2-3 0 0 0,21-16 0 0 0,-1-2 0 0 0,-7 4 0 0 0,-9 10 0 0 0,-18 14 0 0 0,2 0 0 0 0,-1 0 0 0 0,1 1 0 0 0,11-6 0 0 0,90-49 0 0 0,-39 22 944 0 0,-14 6-946 0 0,-56 31 721 0 0,-3 3-707 0 0,1 0-1 0 0,-1 0 1 0 0,0-1-1 0 0,1 1 0 0 0,-1 0 1 0 0,0 0-1 0 0,0 0 0 0 0,1-1 1 0 0,-1 1-1 0 0,0 0 0 0 0,1 0 1 0 0,-1 0-1 0 0,0 0 1 0 0,1 0-1 0 0,-1 0 0 0 0,0 0 1 0 0,1 0-1 0 0,-1 0 0 0 0,1 0 1 0 0,-1 0-1 0 0,0 0 1 0 0,1 0-1 0 0,-1 0 0 0 0,0 0 1 0 0,1 0-1 0 0,-1 0 0 0 0,1 0-11 0 0,0 0-321 0 0,-1 0-154 0 0,0 0-33 0 0,0 0 66 0 0,-2 0 152 0 0,-22 1-4458 0 0,-23 4 4748 0 0,29-2-1854 0 0,0-1 0 0 0,0-1 1 0 0,0-1-1 0 0,-9-1 1854 0 0,-6-1 4656 0 0,-14 1-4656 0 0,41 1 184 0 0,1-2 4301 0 0,9-2-3531 0 0,9-3-1067 0 0,63-21 122 0 0,2 3-1 0 0,27-2-8 0 0,-97 25 0 0 0,3-1 64 0 0,-1 1-1 0 0,1 1 0 0 0,0 0 0 0 0,-1 0 1 0 0,1 1-1 0 0,0 0 0 0 0,5 2-63 0 0,-14-2 67 0 0,-1 0-1 0 0,0 0 1 0 0,0 1 0 0 0,0-1-1 0 0,0 0 1 0 0,0 1-1 0 0,0-1 1 0 0,0 1 0 0 0,0-1-1 0 0,0 1 1 0 0,0 0-1 0 0,0-1 1 0 0,0 1-1 0 0,0 0 1 0 0,0 0 0 0 0,0-1-1 0 0,0 1 1 0 0,-1 0-1 0 0,1 0 1 0 0,0 0 0 0 0,0 1-67 0 0,-1 0 47 0 0,1 0 0 0 0,0-1 1 0 0,-1 1-1 0 0,1 0 1 0 0,-1 0-1 0 0,0 0 1 0 0,0 1-1 0 0,1-1 0 0 0,-1 0 1 0 0,0 0-1 0 0,-1 0 1 0 0,1 0-48 0 0,-1 4 190 0 0,0-1 0 0 0,0 1 0 0 0,-1 0 0 0 0,0-1 0 0 0,0 1 0 0 0,0-1 0 0 0,-1 0 0 0 0,-2 5-190 0 0,-19 22-7 0 0,-1-1 0 0 0,-2-1-1 0 0,-1-1 1 0 0,-1-1 0 0 0,-14 8 7 0 0,42-35-1051 0 0,1-1-385 0 0,0 0-624 0 0,0 0-2310 0 0,0 0-991 0 0</inkml:trace>
  <inkml:trace contextRef="#ctx0" brushRef="#br1" timeOffset="10757.11">293 1684 6072 0 0,'6'-6'645'0'0,"27"-18"1282"0"0,-28 20 1406 0 0,-4 5-1399 0 0,-3 9-926 0 0,-11 15-1079 0 0,-9 2 679 0 0,10-13-363 0 0,0 0 0 0 0,-6 4-245 0 0,-7 10 184 0 0,19-23-141 0 0,1 0-22 0 0,3-3 33 0 0,-2 4 15 0 0,2-4 18 0 0,-2 2-12 0 0,3-2-15 0 0,1 5-48 0 0,-3-1-1 0 0,3-5 42 0 0,0-1 11 0 0,0 0 4 0 0,0 0 16 0 0,12-10 198 0 0,65-94 532 0 0,-25 31-886 0 0,-16 32 87 0 0,-36 42-25 0 0,0-1 0 0 0,0 0 0 0 0,0 0 0 0 0,0 0-1 0 0,0 0 1 0 0,0 0 0 0 0,0 0 0 0 0,0 0 0 0 0,0 0 0 0 0,0 0 0 0 0,0 0 0 0 0,0 0 0 0 0,0 0-1 0 0,0 0 1 0 0,0 0 0 0 0,0 0 0 0 0,0 0 0 0 0,0 0 0 0 0,0 0 0 0 0,0 0 0 0 0,0 0-1 0 0,0 0 1 0 0,0 0 0 0 0,0 0 0 0 0,0 0 0 0 0,1 0 0 0 0,-1 0 0 0 0,0 0 0 0 0,0 0-1 0 0,0 0 1 0 0,0 0 0 0 0,0 0 0 0 0,0 0 0 0 0,0 0 0 0 0,0 0 0 0 0,0 0 0 0 0,0 0-1 0 0,0 0 1 0 0,0 0 0 0 0,0 0 10 0 0,-5 11-63 0 0,-9 13 100 0 0,-5 0 619 0 0,-1 0 0 0 0,-1-2 0 0 0,-2 0-656 0 0,-75 76 16 0 0,-8 0-16 0 0,80-78 0 0 0,18-13 0 0 0,-1 0 0 0 0,1 0 0 0 0,0 0 0 0 0,0 1 0 0 0,-3 5 0 0 0,11-13 0 0 0,0 0 0 0 0,0 0 0 0 0,0 0 0 0 0,0 0 0 0 0,0 0 0 0 0,0 0 0 0 0,0 0 0 0 0,-1 1 0 0 0,1-1 0 0 0,0 0 0 0 0,0 0 0 0 0,0 0 0 0 0,0 0 0 0 0,0 0 0 0 0,0 0 0 0 0,0 0 0 0 0,0 0 0 0 0,0 1 0 0 0,0-1 0 0 0,0 0 0 0 0,0 0 0 0 0,0 0 0 0 0,0 0 0 0 0,0 0 0 0 0,0 0 0 0 0,0 0 0 0 0,0 0 0 0 0,0 1 0 0 0,0-1 0 0 0,0 0 0 0 0,0 0 0 0 0,0 0 0 0 0,0 0 0 0 0,0 0 0 0 0,1 0 0 0 0,-1 0 0 0 0,0 0 0 0 0,0 1 0 0 0,0-1 0 0 0,0 0 0 0 0,0 0 0 0 0,0 0 0 0 0,0 0 0 0 0,0 0 0 0 0,0 0 0 0 0,0 0 0 0 0,7 2 0 0 0,9-3 0 0 0,6-3 156 0 0,20-8-156 0 0,15-3 1284 0 0,90-17-676 0 0,-104 22-608 0 0,31-13 0 0 0,-30 12-597 0 0,-24 7-2282 0 0,-19 3-1692 0 0,-1 1-1229 0 0</inkml:trace>
  <inkml:trace contextRef="#ctx0" brushRef="#br0" timeOffset="20484.659">1158 2194 2760 0 0,'0'0'125'0'0,"5"-6"-159"0"0,-4 4 3605 0 0,-1 0 3889 0 0,2-10-3443 0 0,-1 11-3379 0 0,-1 1 8 0 0,0 0-120 0 0,0 0-498 0 0,0 0-150 0 0,0 0 53 0 0,0 0 248 0 0,0 0 114 0 0,0 0 24 0 0,0 0-15 0 0,2-4 9 0 0,-1 5 2214 0 0,1 19-2495 0 0,-3-5-30 0 0,1-14 0 0 0,-1 1 0 0 0,1 0 0 0 0,0-1 0 0 0,0 1 0 0 0,0 0 0 0 0,1-1 0 0 0,-1 1 0 0 0,0 0 0 0 0,1-1 0 0 0,-1 1 0 0 0,1 0 0 0 0,-1-2 0 0 0,0 1 0 0 0,1-1 0 0 0,-1 1 0 0 0,0-1 0 0 0,0 0 0 0 0,0 1 0 0 0,0-1 0 0 0,0 1 0 0 0,1-1 0 0 0,-1 0 0 0 0,0 1 0 0 0,0-1 0 0 0,0 1 0 0 0,0-1 0 0 0,0 1 0 0 0,0-1 0 0 0,0 1 0 0 0,-1-1 0 0 0,1 0 0 0 0,0 1 0 0 0,0-1 0 0 0,0 1 0 0 0,0-1 0 0 0,0 0 0 0 0,-1 1 0 0 0,1-1 0 0 0,0 1 0 0 0,0-1 0 0 0,-1 0 0 0 0,1 1 0 0 0,-1 0 22 0 0,-1 5 52 0 0,1-2 11 0 0,0 1 0 0 0,0-1 0 0 0,0 0 0 0 0,1 1 0 0 0,0-1 0 0 0,-1 2-85 0 0,2-6 0 0 0,-1 0 0 0 0,0 1 0 0 0,0-1 1 0 0,0 0-1 0 0,0 0 0 0 0,0 0 0 0 0,1 0 1 0 0,-1 0-1 0 0,0 0 0 0 0,0 0 1 0 0,0 0-1 0 0,0 0 0 0 0,1 0 0 0 0,-1 0 1 0 0,0 0-1 0 0,0 0 0 0 0,0 0 0 0 0,0 0 1 0 0,1 0-1 0 0,-1 0 0 0 0,0 0 0 0 0,0 0 1 0 0,0 0-1 0 0,1 0 0 0 0,-1 0 0 0 0,0 0 1 0 0,0 0-1 0 0,0 0 0 0 0,0 0 1 0 0,0 0-1 0 0,1 0 0 0 0,-1 0 0 0 0,0 0 1 0 0,0-1-1 0 0,0 1 0 0 0,0 0 0 0 0,0 0 1 0 0,1 0-1 0 0,-1 0 0 0 0,0 0 0 0 0,0-1 1 0 0,0 1-1 0 0,0 0 0 0 0,0 0 1 0 0,0 0-1 0 0,0 0 0 0 0,10-9-9 0 0,-8 8 4 0 0,5-8 7 0 0,1 0-1 0 0,-1-1 1 0 0,0 1 0 0 0,-1-1-1 0 0,0-1 1 0 0,-1 1-1 0 0,4-11-1 0 0,-6 15-7 0 0,2-9 7 0 0,-2 8-3 0 0,-1 0-1 0 0,1 1 0 0 0,1 0 1 0 0,-1-1 3 0 0,-2 6-82 0 0,-1 1-48 0 0,0 0-20 0 0,0 0 40 0 0,-6 11 452 0 0,-17 39-197 0 0,6-15-323 0 0,7-16 179 0 0,-1 0 0 0 0,0 0 1 0 0,-14 16-2 0 0,-44 49 555 0 0,64-79-490 0 0,0 1 0 0 0,-1-1 1 0 0,0 0-1 0 0,0-1 0 0 0,0 1 1 0 0,-1-1-1 0 0,1 0 0 0 0,-1-1-65 0 0,6-2 46 0 0,0-1 0 0 0,0 1 0 0 0,0-1 0 0 0,0 0 0 0 0,0 0 0 0 0,0 1 0 0 0,0-1 0 0 0,0 0 0 0 0,0 0 0 0 0,0 0 0 0 0,0 0 0 0 0,0 0 0 0 0,0 0 0 0 0,0 0 0 0 0,0 0 0 0 0,0-1 0 0 0,0 1 0 0 0,0 0 0 0 0,0-1 0 0 0,-1 1-46 0 0,0-1 81 0 0,0-1 1 0 0,0 1-1 0 0,0 0 1 0 0,1-1 0 0 0,-1 1-1 0 0,0-1 1 0 0,1 1-1 0 0,-1-1 1 0 0,0-1-82 0 0,-4-6 172 0 0,1 0 0 0 0,0 0 0 0 0,0 0 0 0 0,0-2-172 0 0,2 5-8 0 0,-2-7 0 0 0,-6-10 125 0 0,0 0 0 0 0,-13-18-117 0 0,21 35-68 0 0,-1 1 1 0 0,0 0-1 0 0,0 0 1 0 0,0 1-1 0 0,0-1 1 0 0,-1 1-1 0 0,1 0 1 0 0,-1 0-1 0 0,0 1 1 0 0,-1-1-1 0 0,1 1 1 0 0,0 0-1 0 0,-1 0 1 0 0,-1 0 67 0 0,3 2-455 0 0,1 1 0 0 0,-1-1 0 0 0,1 1 0 0 0,-1-1 0 0 0,1 1 0 0 0,-4 0 455 0 0,0 1-1790 0 0,-4-1-6336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8:0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14912 0 0,'0'0'686'0'0,"0"0"-15"0"0,6-5-405 0 0,-1 2-164 0 0,-4 3 419 0 0,-1 0 163 0 0,0 0 27 0 0,0 12 144 0 0,-1-5-678 0 0,1-1 0 0 0,0 1 0 0 0,1 0-1 0 0,0 0 1 0 0,0 0 0 0 0,1-1 0 0 0,0 4-177 0 0,-1-6 115 0 0,0 1 0 0 0,-1-1 1 0 0,1 0-1 0 0,-1 1 0 0 0,0-1 0 0 0,0 1 0 0 0,-1-1 0 0 0,1 1 1 0 0,-2 2-116 0 0,1 0 181 0 0,0 0 0 0 0,1 0 0 0 0,-1 0 0 0 0,2 1-181 0 0,-1 6 305 0 0,1 0 0 0 0,-2 0 0 0 0,0-1 1 0 0,0 1-1 0 0,-3 10-305 0 0,3-18 90 0 0,1 0 0 0 0,-1 0 0 0 0,1-1 0 0 0,1 1 0 0 0,0 3-90 0 0,0 24 352 0 0,-1-33-350 0 0,-2 9 65 0 0,1 0-1 0 0,1 1 1 0 0,0-1 0 0 0,0 0 0 0 0,1 8-67 0 0,1 0 75 0 0,-2-12-39 0 0,1 0-1 0 0,-1-1 0 0 0,1 1 0 0 0,0 0 0 0 0,1 0 1 0 0,-1-1-1 0 0,1 1 0 0 0,0-1 0 0 0,1 2-35 0 0,4 10 31 0 0,-6-14-80 0 0,-1 0 0 0 0,1 0 0 0 0,0 0 0 0 0,0 0 0 0 0,0 0 0 0 0,0 0 0 0 0,0 0 0 0 0,1 0 0 0 0,-1-1 0 0 0,0 1 0 0 0,1-1 0 0 0,-1 1 0 0 0,1-1 0 0 0,0 1 0 0 0,-1-1 0 0 0,1 0 0 0 0,0 0 0 0 0,0 0 0 0 0,1 1 49 0 0,2 0-273 0 0,1-1 0 0 0,-1 0 0 0 0,1 0 0 0 0,-1 0 0 0 0,1-1-1 0 0,-1 0 1 0 0,1 0 0 0 0,-1 0 0 0 0,1 0 0 0 0,0-1 0 0 0,-1 0 0 0 0,0 0-1 0 0,1-1 1 0 0,4-2 273 0 0,9-3-2114 0 0,0-2-1 0 0,-1 0 1 0 0,8-6 2114 0 0,-24 13-240 0 0,8-3-997 0 0,-1-2 1 0 0,0 1-1 0 0,3-5 1237 0 0,6-4-4054 0 0</inkml:trace>
  <inkml:trace contextRef="#ctx0" brushRef="#br0" timeOffset="391.951">472 161 15320 0 0,'-7'-2'447'0'0,"1"1"0"0"0,0 0 0 0 0,-1 0 1 0 0,-5 0-448 0 0,3 6 1256 0 0,5-2-922 0 0,-16 6 604 0 0,1 1 0 0 0,0 1 0 0 0,-15 11-938 0 0,24-14 178 0 0,0 0 0 0 0,0 1 0 0 0,0 0 0 0 0,1 0 0 0 0,1 1 0 0 0,-1 1 0 0 0,0 2-178 0 0,-9 10 343 0 0,14-18-247 0 0,0-1-1 0 0,1 1 0 0 0,-1 0 0 0 0,1 1 1 0 0,0-1-1 0 0,0 1 0 0 0,0-1 1 0 0,-1 6-96 0 0,0 2 160 0 0,3-10-109 0 0,0-1-1 0 0,1 1 0 0 0,-1-1 1 0 0,0 1-1 0 0,1-1 0 0 0,-1 1 0 0 0,1-1 1 0 0,0 1-1 0 0,0-1 0 0 0,0 1 1 0 0,0 0-1 0 0,0-1 0 0 0,0 1 1 0 0,1-1-1 0 0,0 1 0 0 0,-1-1 1 0 0,1 1-51 0 0,1-2 23 0 0,-1 1 0 0 0,1-1 1 0 0,-1 0-1 0 0,1 1 0 0 0,0-1 1 0 0,0 0-1 0 0,-1 0 1 0 0,1 0-1 0 0,0-1 0 0 0,0 1 1 0 0,0 0-1 0 0,0-1 0 0 0,0 1 1 0 0,0-1-1 0 0,0 0 1 0 0,0 0-1 0 0,1 1-23 0 0,2-1-22 0 0,1 0 0 0 0,0-1 0 0 0,0 1 0 0 0,-1-1 1 0 0,1 0-1 0 0,-1-1 0 0 0,1 1 0 0 0,-1-1 0 0 0,1 0 0 0 0,-1 0 0 0 0,2-2 22 0 0,11-5 127 0 0,0-2 0 0 0,8-6-127 0 0,-13 8-57 0 0,-4 1 69 0 0,-1 0 0 0 0,-1 0 1 0 0,1 0-1 0 0,-1-1 0 0 0,0 0 0 0 0,-1 0 1 0 0,0-1-1 0 0,0-2-12 0 0,1 0 19 0 0,26-53-19 0 0,-24 40 14 0 0,-6 20 55 0 0,-5 9-80 0 0,0-1 0 0 0,0 1-1 0 0,1-1 1 0 0,-1 1 0 0 0,1 0 0 0 0,-1-1 0 0 0,1 1 0 0 0,0 0 0 0 0,1 0 0 0 0,-1 0-1 0 0,1 0 1 0 0,0 0 0 0 0,0 0 0 0 0,0 0 0 0 0,0-1 0 0 0,0 1 0 0 0,1 2 11 0 0,1 1 104 0 0,1 5-30 0 0,1 0 1 0 0,4 10-75 0 0,-6-18-16 0 0,-1-1 1 0 0,1 1-1 0 0,1 0 1 0 0,-1-1 0 0 0,1 0-1 0 0,-1 1 1 0 0,1-1-1 0 0,0 0 1 0 0,0 0-1 0 0,2 0 16 0 0,-2 1-181 0 0,1-1-1 0 0,0 0 1 0 0,1 0 0 0 0,-1 0-1 0 0,1 0 1 0 0,-1-1-1 0 0,1 0 1 0 0,0 0 0 0 0,-1 0-1 0 0,1 0 1 0 0,0-1-1 0 0,0 0 1 0 0,1 0-1 0 0,-1 0 1 0 0,0-1 0 0 0,4 0 181 0 0,-2 0-922 0 0,-1 0 1 0 0,1-1-1 0 0,-1 0 1 0 0,1 0-1 0 0,-1 0 1 0 0,1-1-1 0 0,-1 0 1 0 0,0 0 0 0 0,4-2 921 0 0,2-4-2188 0 0</inkml:trace>
  <inkml:trace contextRef="#ctx0" brushRef="#br0" timeOffset="1448.35">853 74 15664 0 0,'0'0'356'0'0,"0"0"49"0"0,0 0 21 0 0,0 0-42 0 0,-8 0-236 0 0,5 1-62 0 0,-1 0 0 0 0,0 1 0 0 0,0-1 0 0 0,1 1 0 0 0,-1 0 0 0 0,1-1 0 0 0,0 2 0 0 0,-1-1 0 0 0,1 0 0 0 0,0 1 0 0 0,0-1 0 0 0,0 1 0 0 0,1 0 0 0 0,-1 0 0 0 0,1 0 0 0 0,-1 0 0 0 0,1 1 0 0 0,0-1 0 0 0,0 1-86 0 0,0 0 142 0 0,-1 1 0 0 0,1 0 0 0 0,-1 0 0 0 0,2 0 0 0 0,-1 0 0 0 0,0 0 0 0 0,1 1 0 0 0,0-1 0 0 0,0 0 0 0 0,1 1 0 0 0,0-1 0 0 0,0 1 0 0 0,0 4-142 0 0,1-7 46 0 0,-1 0-1 0 0,1 0 1 0 0,0 0-1 0 0,0 0 0 0 0,0 0 1 0 0,0 0-1 0 0,1 0 0 0 0,-1 0 1 0 0,1-1-1 0 0,0 1 1 0 0,0 0-1 0 0,0-1 0 0 0,0 0 1 0 0,0 1-1 0 0,0-1 1 0 0,3 2-46 0 0,2 1 104 0 0,0-1 0 0 0,1 1 0 0 0,0-1 1 0 0,0 0-1 0 0,2-1-104 0 0,-1 1 260 0 0,0 0 0 0 0,-1 1 0 0 0,1-1 0 0 0,2 4-260 0 0,10 2 382 0 0,-1-1-380 0 0,-2 0-2 0 0,-18-9 10 0 0,0 0 0 0 0,1 0-1 0 0,-1 0 1 0 0,0 0-1 0 0,1 0 1 0 0,-1 0 0 0 0,0 0-1 0 0,1 1 1 0 0,-1-1 0 0 0,0 0-1 0 0,0 0 1 0 0,1 0-1 0 0,-1 1 1 0 0,0-1 0 0 0,0 0-1 0 0,0 0 1 0 0,1 1 0 0 0,-1-1-1 0 0,0 0 1 0 0,0 0-1 0 0,0 1 1 0 0,0-1 0 0 0,1 0-1 0 0,-1 1 1 0 0,0-1 0 0 0,0 0-1 0 0,0 1 1 0 0,0-1-1 0 0,0 0 1 0 0,0 1 0 0 0,0-1-1 0 0,0 0 1 0 0,0 0 0 0 0,0 1-1 0 0,0-1 1 0 0,0 0-1 0 0,0 1 1 0 0,0-1 0 0 0,0 0-1 0 0,-1 1 1 0 0,1-1 0 0 0,0 0-1 0 0,0 1 1 0 0,0-1-1 0 0,0 0 1 0 0,0 0 0 0 0,-1 1-1 0 0,1-1 1 0 0,0 0 0 0 0,0 0-10 0 0,-11 9 684 0 0,11-9-672 0 0,-7 4 82 0 0,-1-1 0 0 0,1 1 0 0 0,0-1 0 0 0,-1-1 0 0 0,0 0 0 0 0,0 0 0 0 0,0 0 0 0 0,0-1-94 0 0,-29 9 198 0 0,12-4-208 0 0,0-1-1 0 0,-1 0 0 0 0,1-2 1 0 0,-1-1-1 0 0,0-1 0 0 0,-12-2 11 0 0,28 0-551 0 0,16-2 197 0 0,22-3-209 0 0,-24 6 367 0 0,31-6 168 0 0,30 0 28 0 0,16-2 60 0 0,-33 1-109 0 0,-6 2-65 0 0,0-2-1 0 0,-1-2 1 0 0,4-3 114 0 0,-5-1 21 0 0,2 0 111 0 0,6-5-132 0 0,-34 13 17 0 0,-1-2 1 0 0,0 0-1 0 0,0 0 1 0 0,0-1-1 0 0,4-5-17 0 0,-14 11 16 0 0,0 0-1 0 0,0-1 1 0 0,0 0 0 0 0,0 0-1 0 0,0 0 1 0 0,-1 0 0 0 0,0 0-1 0 0,1 0 1 0 0,-1-1-1 0 0,-1 1 1 0 0,1-1 0 0 0,0 1-1 0 0,-1-1 1 0 0,1-2-16 0 0,-2 6 10 0 0,0-1-1 0 0,0 1 1 0 0,1-1 0 0 0,-1 0-1 0 0,0 1 1 0 0,0-1-1 0 0,0 1 1 0 0,0-1 0 0 0,0 1-1 0 0,-1-1 1 0 0,1 0 0 0 0,0 1-1 0 0,0-1 1 0 0,0 1 0 0 0,0-1-1 0 0,-1 1 1 0 0,1-1-1 0 0,0 0 1 0 0,-1 1 0 0 0,1-1-1 0 0,0 1 1 0 0,-1-1 0 0 0,1 1-1 0 0,0 0 1 0 0,-1-1 0 0 0,1 1-1 0 0,-1-1 1 0 0,1 1 0 0 0,-1 0-10 0 0,-1-1 14 0 0,1 0 1 0 0,-1 0 0 0 0,0 1 0 0 0,1-1-1 0 0,-1 1 1 0 0,0-1 0 0 0,0 1 0 0 0,0 0-1 0 0,0 0 1 0 0,0 0-15 0 0,-7 0 45 0 0,1 0-1 0 0,0 1 1 0 0,0 0-1 0 0,-4 1-44 0 0,1 1 69 0 0,-1 0-1 0 0,1 1 0 0 0,-1 0 0 0 0,1 1 1 0 0,1 1-1 0 0,-1-1 0 0 0,-6 6-68 0 0,10-6 44 0 0,0 1 1 0 0,0-1-1 0 0,0 1 0 0 0,0 1 0 0 0,1-1 0 0 0,0 1 1 0 0,1 0-1 0 0,0 1 0 0 0,0-1 0 0 0,-2 6-44 0 0,5-8-27 0 0,0 0-1 0 0,0 1 1 0 0,1-1-1 0 0,0 1 1 0 0,0 0-1 0 0,0-1 1 0 0,1 1-1 0 0,0 4 28 0 0,0-9 3 0 0,1 0 0 0 0,-1 1 0 0 0,1-1 1 0 0,-1 0-1 0 0,1 0 0 0 0,-1 1 0 0 0,1-1 0 0 0,0 0 0 0 0,0 0 0 0 0,-1 0 0 0 0,1 0 0 0 0,0 0 0 0 0,0 0 0 0 0,0 0 0 0 0,0 0 1 0 0,0-1-1 0 0,1 1 0 0 0,-1 0 0 0 0,0 0 0 0 0,0-1 0 0 0,0 1 0 0 0,1-1 0 0 0,-1 1 0 0 0,0-1 0 0 0,0 0 0 0 0,1 1 0 0 0,0-1-3 0 0,4 1 52 0 0,0 0-1 0 0,0 0 1 0 0,0-1-1 0 0,0 0 0 0 0,5 0-51 0 0,38-6 52 0 0,0-2 0 0 0,0-2-1 0 0,-1-2 1 0 0,0-2 0 0 0,4-5-52 0 0,-7 1 142 0 0,-1-2 0 0 0,15-10-142 0 0,-25 12-247 0 0,-27 15 253 0 0,0 0 0 0 0,1 0 0 0 0,-1 0-1 0 0,1 1 1 0 0,-1 0 0 0 0,1 1 0 0 0,0 0-1 0 0,-1 0 1 0 0,6 0-6 0 0,-12 1-5 0 0,0 1 0 0 0,0-1 0 0 0,0 0 0 0 0,0 0 0 0 0,0 0 0 0 0,0 1 0 0 0,0-1 0 0 0,-1 1 0 0 0,1-1 0 0 0,0 0 0 0 0,0 1 0 0 0,0 0 0 0 0,0-1 0 0 0,0 1 0 0 0,-1-1 0 0 0,1 1 0 0 0,0 0 0 0 0,-1 0 0 0 0,1-1 0 0 0,0 1 0 0 0,-1 0 0 0 0,1 0 0 0 0,-1 0 0 0 0,1 0 0 0 0,-1 0 0 0 0,0 0 0 0 0,1 0 0 0 0,-1 0 0 0 0,0-1 0 0 0,0 2 5 0 0,2 4 35 0 0,-1 1-1 0 0,0-1 1 0 0,0 1 0 0 0,-1 3-35 0 0,1 2 121 0 0,-1-4-117 0 0,1 0 1 0 0,-2 0-1 0 0,1 0 1 0 0,-1 2-5 0 0,0-1-1 0 0,0-1 0 0 0,1 0 0 0 0,0 0 0 0 0,1 2 1 0 0,0-1 0 0 0,1 0 0 0 0,0 0 0 0 0,0 0 0 0 0,2 2 0 0 0,-3-5 23 0 0,-1-4 89 0 0,2-2-67 0 0,0 1 0 0 0,0 0-1 0 0,0-1 1 0 0,0 0 0 0 0,0 1 0 0 0,0-1 0 0 0,1 0 0 0 0,-1 0 0 0 0,0 0-1 0 0,0-1 1 0 0,0 1 0 0 0,0 0 0 0 0,0-1 0 0 0,1 1 0 0 0,-1-1 0 0 0,0 0-1 0 0,0 0 1 0 0,0 0 0 0 0,-1 0 0 0 0,1 0 0 0 0,0 0 0 0 0,0 0 0 0 0,0-1-46 0 0,7-5 219 0 0,1 0-1 0 0,-1-1 1 0 0,5-7-218 0 0,-10 11 98 0 0,24-23 18 0 0,67-66 43 0 0,-88 87-374 0 0,102-89-118 0 0,-71 65-2225 0 0,1 1-3381 0 0,-3 4-2375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8:0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18943 0 0,'0'0'432'0'0,"0"0"66"0"0,0 0 22 0 0,1 1-64 0 0,7 11-332 0 0,0 1 0 0 0,0 0 0 0 0,-2 0 0 0 0,1 0 0 0 0,-2 1 1 0 0,4 11-125 0 0,7 15 808 0 0,-6-13 244 0 0,-2 1 0 0 0,5 21-1052 0 0,1 4 896 0 0,-10-36-858 0 0,-1 0 1 0 0,0-1 0 0 0,-1 1-1 0 0,0 0 1 0 0,-2 1-1 0 0,0-1 1 0 0,-1 4-39 0 0,-4 23 220 0 0,-2 0-1 0 0,-3 5-219 0 0,9-46-226 0 0,0-1 1 0 0,1 1-1 0 0,-2 0 0 0 0,1-1 1 0 0,0 1-1 0 0,0-1 0 0 0,-1 1 0 0 0,0-1 1 0 0,1 0-1 0 0,-1 0 0 0 0,0 1 0 0 0,0-1 1 0 0,-1 1 225 0 0,-3-17-8713 0 0,2 3 2449 0 0</inkml:trace>
  <inkml:trace contextRef="#ctx0" brushRef="#br0" timeOffset="371.395">124 272 8752 0 0,'2'-3'78'0'0,"0"0"0"0"0,0-1 0 0 0,0 1 0 0 0,0 0 0 0 0,1 0 0 0 0,0 0 0 0 0,-1 1 0 0 0,1-1 0 0 0,0 1 0 0 0,0-1 0 0 0,0 1 0 0 0,1 0 0 0 0,-1 0 0 0 0,0 0 0 0 0,1 1 0 0 0,1-1-78 0 0,7-2 2319 0 0,1 2 0 0 0,0 0 0 0 0,1 0-2319 0 0,-9 1 354 0 0,0 1 1 0 0,0 0 0 0 0,0 1-1 0 0,0-1 1 0 0,0 1 0 0 0,-1 0-1 0 0,1 0 1 0 0,0 0 0 0 0,3 2-355 0 0,5 2 438 0 0,-9-4-281 0 0,0 1-1 0 0,0-1 1 0 0,0 1-1 0 0,-1 0 1 0 0,1 0-1 0 0,0 0 1 0 0,-1 0-1 0 0,0 1 1 0 0,1 0-1 0 0,-1-1 0 0 0,0 1 1 0 0,0 0-1 0 0,-1 1 1 0 0,2 0-157 0 0,-2-1 72 0 0,0 0 0 0 0,-1-1 1 0 0,1 1-1 0 0,-1 0 0 0 0,1 0 0 0 0,-1 0 0 0 0,0 1 1 0 0,0-1-1 0 0,0 0 0 0 0,0 0 0 0 0,-1 1 0 0 0,1-1 1 0 0,-1 0-1 0 0,0 1 0 0 0,0-1 0 0 0,0 0 0 0 0,-1 1 1 0 0,1-1-1 0 0,-1 0 0 0 0,0 0 0 0 0,1 1 1 0 0,-2-1-1 0 0,1 0 0 0 0,0 0 0 0 0,-1 0 0 0 0,1 0 1 0 0,-1 0-1 0 0,0 0 0 0 0,0-1 0 0 0,0 1 0 0 0,0 0 1 0 0,-2 1-73 0 0,-10 9 18 0 0,-1-1 1 0 0,0-1 0 0 0,-1 0-1 0 0,0-1 1 0 0,-1 0 0 0 0,0-2-1 0 0,-1 0 1 0 0,1-1 0 0 0,-1 0-1 0 0,-1-2 1 0 0,1 0 0 0 0,-2-1-19 0 0,14-3-115 0 0,0-1 1 0 0,-1 1 0 0 0,1-1 0 0 0,0-1 0 0 0,-6 0 114 0 0,10 1-121 0 0,1-1 0 0 0,-1 1 0 0 0,1 0 1 0 0,0-1-1 0 0,-1 0 0 0 0,1 1 0 0 0,0-1 1 0 0,-1 0-1 0 0,1 1 0 0 0,0-1 0 0 0,-1 0 0 0 0,1 0 121 0 0,0 0-162 0 0,1 1-1 0 0,0-1 1 0 0,-1 0-1 0 0,1 1 0 0 0,-1-1 1 0 0,1 1-1 0 0,0-1 1 0 0,0 0-1 0 0,-1 1 0 0 0,1-1 1 0 0,0 0-1 0 0,0 1 1 0 0,0-1-1 0 0,0 0 0 0 0,0 0 1 0 0,0 1-1 0 0,0-1 1 0 0,0 0-1 0 0,0 1 0 0 0,0-1 1 0 0,0 0-1 0 0,0 1 1 0 0,0-1-1 0 0,1 0 0 0 0,-1 1 1 0 0,0-1 162 0 0,3-8-4905 0 0,0-1-1223 0 0</inkml:trace>
  <inkml:trace contextRef="#ctx0" brushRef="#br0" timeOffset="772.405">455 34 13360 0 0,'0'0'1026'0'0,"-3"15"-355"0"0,3-13-613 0 0,-1 0 0 0 0,1 0 0 0 0,0 0 1 0 0,0 0-1 0 0,0-1 0 0 0,0 1 0 0 0,0 0 0 0 0,0 0 1 0 0,0 0-1 0 0,1-1 0 0 0,-1 1 0 0 0,1 0 0 0 0,-1 0 1 0 0,1 0-1 0 0,0-1 0 0 0,-1 1 0 0 0,1-1 0 0 0,0 1 1 0 0,0 0-1 0 0,0-1-58 0 0,0 0-3 0 0,0 0 1 0 0,0-1-1 0 0,0 1 0 0 0,0 0 1 0 0,0-1-1 0 0,0 1 0 0 0,0-1 1 0 0,0 0-1 0 0,0 1 1 0 0,0-1-1 0 0,0 0 0 0 0,1 1 1 0 0,0-1 2 0 0,2 1-111 0 0,-3-1-95 0 0,4 0-833 0 0,-4 0 903 0 0,-1 0 0 0 0,0 0 0 0 0,1 0 0 0 0,-1 0 0 0 0,0 0 0 0 0,1 0 0 0 0,-1 0 0 0 0,0 1 0 0 0,1-1 0 0 0,-1-1 0 0 0,1 1 0 0 0,-1 0 0 0 0,0 0 0 0 0,1 0 0 0 0,-1 0 0 0 0,0 0 0 0 0,1 0 0 0 0,-1 0 0 0 0,0 0 0 0 0,1-1 0 0 0,-1 1 0 0 0,0 0-1 0 0,1 0 1 0 0,-1 0 0 0 0,0-1 0 0 0,0 1 0 0 0,1 0 0 0 0,-1 0 0 0 0,0-1 136 0 0,5-5-2628 0 0,-5 5 1698 0 0</inkml:trace>
  <inkml:trace contextRef="#ctx0" brushRef="#br0" timeOffset="1146.811">448 218 11976 0 0,'4'5'1082'0'0,"25"49"3685"0"0,4 0-4767 0 0,-4-7 1820 0 0,-24-37-1545 0 0,0 0 1 0 0,-1 0 0 0 0,0 1-1 0 0,0-1 1 0 0,-1 1-1 0 0,0-1 1 0 0,-1 1-1 0 0,-1 0 1 0 0,1 0 0 0 0,-2 3-276 0 0,0-13 16 0 0,1 0 1 0 0,-1 0-1 0 0,0 0 1 0 0,-1 0-1 0 0,1 0 0 0 0,0 0 1 0 0,0 0-1 0 0,0 0 1 0 0,0 0-1 0 0,-1 0 1 0 0,1 0-1 0 0,-1 0 1 0 0,1 0-1 0 0,0 0 1 0 0,-1 0-1 0 0,0 0 1 0 0,1 0-1 0 0,-1 0-16 0 0,1-1 13 0 0,-1 0 1 0 0,1 0-1 0 0,-1 1 1 0 0,1-1-1 0 0,-1 0 1 0 0,1 0-1 0 0,0 0 0 0 0,-1 0 1 0 0,1 0-1 0 0,-1 0 1 0 0,1 1-1 0 0,-1-1 0 0 0,1 0 1 0 0,-1 0-1 0 0,1-1 1 0 0,-1 1-1 0 0,1 0 0 0 0,-1 0 1 0 0,1 0-1 0 0,-1 0 1 0 0,1 0-1 0 0,-1 0 1 0 0,1-1-1 0 0,-1 1-13 0 0,-1-1 36 0 0,0 0 1 0 0,0-1-1 0 0,0 1 1 0 0,0 0-1 0 0,0-1 1 0 0,0 0-1 0 0,1 1 0 0 0,-1-1 1 0 0,0 0-1 0 0,0-1-36 0 0,0-1-38 0 0,0 1 0 0 0,0-1 0 0 0,0 1 0 0 0,0-1 0 0 0,1 0 1 0 0,0 1-1 0 0,0-1 0 0 0,0 0 0 0 0,0 0 0 0 0,1 0 0 0 0,-1 0 0 0 0,1 0 0 0 0,0 0 0 0 0,0 0 0 0 0,1 0 0 0 0,-1 0 0 0 0,1 0 0 0 0,-1 0 0 0 0,2-1 38 0 0,6-18-450 0 0,-7 19 339 0 0,0-1-1 0 0,0 1 0 0 0,1 0 1 0 0,0 0-1 0 0,-1 0 1 0 0,2 0-1 0 0,-1 0 1 0 0,0 0-1 0 0,1 0 1 0 0,1-1 111 0 0,11-10-653 0 0,-9 8 337 0 0,0 1 1 0 0,0 0 0 0 0,1 0-1 0 0,0 0 1 0 0,0 1-1 0 0,4-2 316 0 0,6-1-188 0 0,1 0 0 0 0,0 0 0 0 0,0 2 0 0 0,1 0 0 0 0,-1 2 0 0 0,1 0 0 0 0,0 1 0 0 0,12-1 188 0 0,-24 4 3 0 0,-1 0 0 0 0,1 0 0 0 0,-1 0 0 0 0,7 2-3 0 0,-10-2 25 0 0,0 1-1 0 0,-1-1 0 0 0,1 1 1 0 0,-1 0-1 0 0,1 0 0 0 0,-1 0 1 0 0,1 0-1 0 0,-1 0 0 0 0,1 0 0 0 0,-1 1 1 0 0,0-1-1 0 0,0 1 0 0 0,1 0-24 0 0,-2-1 21 0 0,0 0-1 0 0,0 0 1 0 0,0 0-1 0 0,-1 0 0 0 0,1 0 1 0 0,0 0-1 0 0,0 0 1 0 0,-1 0-1 0 0,1 1 0 0 0,-1-1 1 0 0,1 0-1 0 0,-1 0 1 0 0,1 0-1 0 0,-1 1 0 0 0,0-1 1 0 0,0 0-1 0 0,0 1 1 0 0,0-1-1 0 0,0 0 0 0 0,0 1 1 0 0,0-1-1 0 0,0 0 1 0 0,0 0-1 0 0,0 1 0 0 0,-1-1 1 0 0,1 0-1 0 0,0 0 1 0 0,-1 1-21 0 0,-1 3 247 0 0,1 3-95 0 0,-1-1 1 0 0,0 0-1 0 0,-1-1 0 0 0,0 1 1 0 0,0 0-1 0 0,0-1 0 0 0,-1 1 1 0 0,-3 3-153 0 0,-11 20 925 0 0,13-20-372 0 0,-9 21 13 0 0,14-30-566 0 0,-1 1-1 0 0,1 0 1 0 0,0-1-1 0 0,0 1 1 0 0,-1-1-1 0 0,1 1 1 0 0,0-1-1 0 0,0 1 1 0 0,0 0-1 0 0,1-1 1 0 0,-1 1-1 0 0,0-1 1 0 0,1 1-1 0 0,-1-1 0 0 0,1 1 1 0 0,-1-1-1 0 0,1 1 1 0 0,0-1-1 0 0,0 1 1 0 0,0 0 3 0 0,0-1-1 0 0,1 1 1 0 0,0-1 0 0 0,-1 0-1 0 0,1 0 1 0 0,0 1-1 0 0,-1-1 1 0 0,1 0-1 0 0,0 0 1 0 0,0-1-1 0 0,0 1 1 0 0,0 0 0 0 0,0 0-1 0 0,0-1 1 0 0,0 0-1 0 0,0 1 1 0 0,0-1-1 0 0,0 0 1 0 0,0 0-1 0 0,0 0 1 0 0,0 0-1 0 0,0 0 1 0 0,1-1 0 0 0,0 1-3 0 0,-2 0 13 0 0,14-2 140 0 0,-1 0 0 0 0,0-1-1 0 0,0 0 1 0 0,1-1 0 0 0,-2 0 0 0 0,1-1 0 0 0,-1-1-1 0 0,0 0 1 0 0,0-1 0 0 0,4-3-153 0 0,-16 9 5 0 0,1 0 0 0 0,-1 0 0 0 0,0 0 1 0 0,1 0-1 0 0,-1 0 0 0 0,0 0 0 0 0,0 0 0 0 0,0 0 0 0 0,0 0 0 0 0,0 0 0 0 0,0-1 1 0 0,0 1-1 0 0,0 0 0 0 0,0-1 0 0 0,-1 1 0 0 0,1-1 0 0 0,-1 1 0 0 0,1-1 1 0 0,-1 1-1 0 0,1-1 0 0 0,-1 1 0 0 0,0-1 0 0 0,0 1 0 0 0,0-1 0 0 0,0 1 1 0 0,0-1-1 0 0,0 0 0 0 0,0 1 0 0 0,0-1 0 0 0,-1 1 0 0 0,1-1 0 0 0,0 1 1 0 0,-1-1-1 0 0,0 1 0 0 0,1-1 0 0 0,-1 1 0 0 0,0 0 0 0 0,0-1 0 0 0,1 1 1 0 0,-1 0-1 0 0,-1-1-5 0 0,-4-7 55 0 0,0 1 1 0 0,0 0 0 0 0,-1 0 0 0 0,0 1-1 0 0,-6-6-55 0 0,-1 1-364 0 0,-1 1 0 0 0,0 1 0 0 0,-13-8 364 0 0,18 13-405 0 0,-6-3 115 0 0,8 1-4027 0 0,5 3 2042 0 0</inkml:trace>
  <inkml:trace contextRef="#ctx0" brushRef="#br0" timeOffset="1761.107">1077 5 3224 0 0,'0'0'143'0'0,"0"0"395"0"0,13-5 7241 0 0,-10 6-7419 0 0,0-1 1 0 0,0 1-1 0 0,0-1 1 0 0,-1 1 0 0 0,1 0-1 0 0,0 0 1 0 0,-1 1-1 0 0,1-1 1 0 0,0 0-1 0 0,-1 1 1 0 0,0-1 0 0 0,1 1-1 0 0,-1 0 1 0 0,0 0-1 0 0,0 0 1 0 0,1 1-361 0 0,0 0 173 0 0,1 1-1 0 0,-1 0 1 0 0,0 0 0 0 0,-1 0 0 0 0,1 0-1 0 0,-1 0 1 0 0,1 1 0 0 0,-1-1-1 0 0,0 2-172 0 0,-1-1 188 0 0,1-1 0 0 0,0 0-1 0 0,0 0 1 0 0,0 0 0 0 0,3 2-188 0 0,-3-3 109 0 0,0 0 0 0 0,0 1 0 0 0,0-1 0 0 0,0 0 0 0 0,-1 1 0 0 0,0 0 0 0 0,1-1 0 0 0,-1 1 0 0 0,0 1-109 0 0,1 3 252 0 0,0 0-1 0 0,1 0 1 0 0,2 7-252 0 0,-2-10 84 0 0,-1 1 1 0 0,0-1 0 0 0,0 1-1 0 0,-1-1 1 0 0,1 1-1 0 0,-1 0 1 0 0,-1-1 0 0 0,1 1-1 0 0,-1 3-84 0 0,-2 4 140 0 0,1-10-107 0 0,1 0 0 0 0,-1-1 0 0 0,1 1 1 0 0,0 0-1 0 0,0 0 0 0 0,0 0 0 0 0,0 3-33 0 0,3 6 97 0 0,-2-6-48 0 0,0-1 0 0 0,0 0 0 0 0,-1 1-1 0 0,1-1 1 0 0,-1 1 0 0 0,-1-1 0 0 0,1 3-49 0 0,-1 29 239 0 0,1-21-83 0 0,-3-6-14 0 0,2-10-135 0 0,1 0 0 0 0,0 1 0 0 0,0-1 0 0 0,0 0 0 0 0,-1 0 0 0 0,1 1 0 0 0,0-1 0 0 0,0 0 0 0 0,0 1 0 0 0,0-1 0 0 0,0 0 0 0 0,0 0 0 0 0,0 1 0 0 0,0-1-1 0 0,-1 0 1 0 0,1 1 0 0 0,0-1 0 0 0,0 0 0 0 0,0 1 0 0 0,0-1 0 0 0,1 0 0 0 0,-1 1 0 0 0,0-1 0 0 0,0 0 0 0 0,0 0 0 0 0,0 1 0 0 0,0-1 0 0 0,0 0 0 0 0,0 1 0 0 0,0-1 0 0 0,1 0 0 0 0,-1 0 0 0 0,0 1 0 0 0,0-1 0 0 0,0 0 0 0 0,1 0-7 0 0,-1 2 43 0 0,26-33-442 0 0,-10 19 109 0 0,-6 4 83 0 0,-1 0 1 0 0,2 1-1 0 0,-1 0 1 0 0,1 1-1 0 0,6-3 207 0 0,-4 3-118 0 0,1 1 0 0 0,-1 1-1 0 0,1 0 1 0 0,0 0 0 0 0,12 0 118 0 0,-22 3 8 0 0,1 1 0 0 0,-1 0 0 0 0,0 0 0 0 0,0 0 0 0 0,0 0 0 0 0,1 1 1 0 0,-1 0-1 0 0,0 0 0 0 0,0 0 0 0 0,0 0 0 0 0,0 0 0 0 0,0 1 0 0 0,0 0 0 0 0,-1 0 0 0 0,1 0 0 0 0,-1 0 1 0 0,1 1-1 0 0,-1-1 0 0 0,0 1 0 0 0,0 0 0 0 0,0 0 0 0 0,1 1-8 0 0,-3-2 46 0 0,1 0-1 0 0,-1 0 1 0 0,0 0-1 0 0,0 0 1 0 0,0 1-1 0 0,0-1 1 0 0,0 0-1 0 0,-1 1 1 0 0,1-1-1 0 0,-1 0 1 0 0,1 1-1 0 0,-1-1 1 0 0,0 1-1 0 0,0-1 1 0 0,0 1-1 0 0,0-1 1 0 0,0 1-1 0 0,-1-1 1 0 0,1 0-1 0 0,-1 1 1 0 0,0-1-1 0 0,0 0 1 0 0,1 1 0 0 0,-1-1-1 0 0,-1 0 1 0 0,1 0-1 0 0,0 0 1 0 0,-1 1-46 0 0,-7 7 280 0 0,5-5-138 0 0,-1 0 1 0 0,-1 0-1 0 0,1 0 0 0 0,-1 0 1 0 0,0-1-1 0 0,-1 2-142 0 0,-20 10 298 0 0,14-7-359 0 0,0-2 1 0 0,-1 1-1 0 0,0-2 1 0 0,0 1-1 0 0,0-2 1 0 0,-8 2 60 0 0,8-4-629 0 0,0 0-1 0 0,0-2 1 0 0,-12 1 629 0 0,-5-3-7278 0 0,14-2 750 0 0</inkml:trace>
  <inkml:trace contextRef="#ctx0" brushRef="#br0" timeOffset="2158.358">1581 381 13248 0 0,'16'-1'497'0'0,"1"0"0"0"0,-1-1 0 0 0,0-1 0 0 0,0-1 0 0 0,0-1 0 0 0,0 0 0 0 0,9-4-497 0 0,-22 7 71 0 0,-1 1 0 0 0,1 0-1 0 0,0-1 1 0 0,-1 0-1 0 0,1 0 1 0 0,-1 0-1 0 0,1 0 1 0 0,-1 0-1 0 0,0 0 1 0 0,0-1-1 0 0,0 1 1 0 0,0-1 0 0 0,-1 1-1 0 0,1-1 1 0 0,0 0-1 0 0,-1 0 1 0 0,0 1-1 0 0,0-1 1 0 0,0 0-1 0 0,0 0 1 0 0,0 0-1 0 0,-1-1-70 0 0,0 2 14 0 0,0 1 0 0 0,0-1-1 0 0,0 1 1 0 0,-1-1-1 0 0,1 1 1 0 0,0-1-1 0 0,-1 1 1 0 0,0-1 0 0 0,1 1-1 0 0,-1-1 1 0 0,0 1-1 0 0,1 0 1 0 0,-1-1 0 0 0,0 1-1 0 0,0 0 1 0 0,0 0-1 0 0,-1-1-13 0 0,-8-15 209 0 0,8 14-181 0 0,1 1-1 0 0,0-1 0 0 0,-1 1 0 0 0,0-1 1 0 0,1 1-1 0 0,-1 0 0 0 0,0 0 0 0 0,0-1 0 0 0,0 2 1 0 0,-1-1-1 0 0,1 0-27 0 0,-17-17 252 0 0,17 17-238 0 0,0-1 1 0 0,0 2-1 0 0,0-1 0 0 0,-1 0 0 0 0,1 0 0 0 0,-1 1 0 0 0,1-1 0 0 0,-1 1 0 0 0,1 0 0 0 0,-1 0 0 0 0,0 0 0 0 0,0 0 0 0 0,1 0 0 0 0,-1 1 0 0 0,0-1 0 0 0,0 1 0 0 0,0 0 0 0 0,0-1 0 0 0,0 1 0 0 0,0 1 1 0 0,0-1-1 0 0,1 0 0 0 0,-1 1 0 0 0,0 0 0 0 0,0-1 0 0 0,0 1 0 0 0,1 0 0 0 0,-1 0 0 0 0,0 1 0 0 0,1-1 0 0 0,-1 1 0 0 0,1-1 0 0 0,-1 1 0 0 0,1 0 0 0 0,0 0 0 0 0,0 0 0 0 0,-2 1-14 0 0,-8 12 566 0 0,10-12-505 0 0,-1-1 0 0 0,0 1-1 0 0,1 1 1 0 0,0-1 0 0 0,0 0 0 0 0,0 0-1 0 0,0 1 1 0 0,0-1 0 0 0,0 1 0 0 0,1 0-1 0 0,0 0 1 0 0,0-1 0 0 0,0 1 0 0 0,0 0-1 0 0,1 0 1 0 0,-1 0 0 0 0,1 1-61 0 0,-4 18 301 0 0,3-22-237 0 0,1 1 1 0 0,-1 0-1 0 0,0 0 0 0 0,1-1 0 0 0,0 1 1 0 0,-1 0-1 0 0,1 0 0 0 0,0 0 0 0 0,0 0 0 0 0,0 0 1 0 0,0-1-1 0 0,1 1 0 0 0,-1 0 0 0 0,0 0 0 0 0,1 0 1 0 0,-1 0-1 0 0,1-1 0 0 0,0 1 0 0 0,0 1-64 0 0,4 7 330 0 0,-3-6-310 0 0,0-1 0 0 0,0 1 0 0 0,0-1 0 0 0,0 1-1 0 0,0-1 1 0 0,0 0 0 0 0,1 0 0 0 0,0 0 0 0 0,-1 0 0 0 0,1 0 0 0 0,0-1 0 0 0,1 1-1 0 0,-1-1 1 0 0,3 2-20 0 0,7 1-66 0 0,0 1-1 0 0,0-2 1 0 0,1 0 0 0 0,-1 0-1 0 0,1-1 1 0 0,0-1-1 0 0,0 0 1 0 0,1-1 66 0 0,27 0-2097 0 0,0-1 0 0 0,2-2 2097 0 0,-16-1-1523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7:2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4981 297 17247 0 0,'0'0'396'0'0,"0"0"52"0"0,0 0 28 0 0,0 0-60 0 0,-6 12 239 0 0,5-6-429 0 0,0 0-1 0 0,0-1 1 0 0,1 1-1 0 0,0-1 1 0 0,0 1-1 0 0,0 0 1 0 0,1-1-1 0 0,0 1 1 0 0,0-1-1 0 0,1 6-225 0 0,2 9 266 0 0,2 22 195 0 0,4 29 920 0 0,-3 0 1 0 0,-2 18-1382 0 0,-5-78 70 0 0,0 16-38 0 0,0 0 1 0 0,2-1 0 0 0,5 21-33 0 0,-7-40-62 0 0,0-6-269 0 0,0-1-137 0 0,-3-5-696 0 0,-9-44-8677 0 0,8 31 3916 0 0</inkml:trace>
  <inkml:trace contextRef="#ctx0" brushRef="#br0" timeOffset="424.807">4990 404 13824 0 0,'6'-21'780'0'0,"-3"10"-620"0"0,1 1 1 0 0,0-1 0 0 0,0 1 0 0 0,1-1-161 0 0,-3 8 72 0 0,0 0 0 0 0,0 0 0 0 0,0 0 1 0 0,1 0-1 0 0,-1 0 0 0 0,0 1 0 0 0,1-1 1 0 0,0 1-1 0 0,0 0 0 0 0,0 0 0 0 0,0 0 1 0 0,0 0-1 0 0,0 0 0 0 0,3-1-72 0 0,1 0 279 0 0,0 1 0 0 0,0-1 0 0 0,0 1 0 0 0,1 1 0 0 0,-1-1 0 0 0,0 1-1 0 0,1 0 1 0 0,-1 1 0 0 0,1 0 0 0 0,0 0 0 0 0,6 1-279 0 0,-6 0 269 0 0,-2 0-50 0 0,-1-1-1 0 0,1 1 1 0 0,0 0 0 0 0,-1 0 0 0 0,0 1-1 0 0,1-1 1 0 0,-1 1 0 0 0,4 2-219 0 0,-2 0 249 0 0,-1 0-1 0 0,1 0 1 0 0,-1 1 0 0 0,0 0 0 0 0,0 0 0 0 0,-1 0 0 0 0,1 1 0 0 0,3 5-249 0 0,-7-9 8 0 0,0 1 1 0 0,0 0 0 0 0,-1 0 0 0 0,1 0-1 0 0,-1 0 1 0 0,0 0 0 0 0,0 1 0 0 0,0-1-1 0 0,0 0 1 0 0,0 0 0 0 0,-1 1 0 0 0,1-1-1 0 0,-1 1 1 0 0,0-1 0 0 0,0 0 0 0 0,0 1-1 0 0,-1-1 1 0 0,1 0 0 0 0,-1 1 0 0 0,0-1-1 0 0,0 2-8 0 0,0-2 37 0 0,-1 1 0 0 0,0-1 0 0 0,0 1 0 0 0,0-1 0 0 0,-1 0 0 0 0,1 0 0 0 0,-1 0 0 0 0,0 0 0 0 0,0 0 0 0 0,0-1 0 0 0,0 1 0 0 0,-1 0-37 0 0,-42 27 1006 0 0,42-28-946 0 0,-13 6-17 0 0,0-1 0 0 0,-1 0 1 0 0,0-1-1 0 0,-3-1-43 0 0,-5 3-276 0 0,8-3-475 0 0,1-1 0 0 0,-17 1 751 0 0,31-5-51 0 0,0 0-96 0 0,-1 0 0 0 0,0 0 0 0 0,1-1 1 0 0,-1 1-1 0 0,0-1 0 0 0,1 0 0 0 0,-1 0 1 0 0,-1-1 146 0 0,-10-7-2210 0 0,15 9 2069 0 0,0-1 0 0 0,0 1 0 0 0,-1 0 0 0 0,1-1 0 0 0,0 1 0 0 0,0 0 0 0 0,0-1 0 0 0,-1 1 0 0 0,1-1 1 0 0,0 1-1 0 0,0 0 0 0 0,0-1 0 0 0,0 1 0 0 0,0-1 0 0 0,0 1 0 0 0,0 0 0 0 0,0-1 0 0 0,0 1 1 0 0,0-1-1 0 0,0 1 0 0 0,0 0 0 0 0,0-1 0 0 0,0 1 0 0 0,0-1 0 0 0,0 1 0 0 0,0 0 0 0 0,1-1 1 0 0,-1 1-1 0 0,0 0 0 0 0,0-1 0 0 0,1 1 141 0 0,2-6-2219 0 0,-1-2-47 0 0</inkml:trace>
  <inkml:trace contextRef="#ctx0" brushRef="#br0" timeOffset="827.011">5453 349 11488 0 0,'0'0'528'0'0,"-3"6"170"0"0,-4 2-512 0 0,0-1 1 0 0,0 0-1 0 0,-1 0 0 0 0,0-1 0 0 0,0 0 0 0 0,0 0-186 0 0,-6 5 714 0 0,0-1-49 0 0,1 1 0 0 0,1 1 0 0 0,0 0 0 0 0,1 1 0 0 0,0 0-1 0 0,1 0 1 0 0,-2 5-665 0 0,11-16 10 0 0,0-1 0 0 0,0 0 0 0 0,0 0 0 0 0,1 1 0 0 0,-1-1-1 0 0,1 1 1 0 0,-1-1 0 0 0,1 1 0 0 0,-1-1 0 0 0,1 1 0 0 0,0-1 0 0 0,0 1-1 0 0,0-1 1 0 0,0 1 0 0 0,0 0-10 0 0,0-1 35 0 0,0 0 1 0 0,0 0-1 0 0,1 0 1 0 0,-1 0-1 0 0,1 0 0 0 0,-1 0 1 0 0,0 0-1 0 0,1 0 1 0 0,0-1-1 0 0,-1 1 0 0 0,1 0 1 0 0,-1 0-1 0 0,1 0 1 0 0,0-1-1 0 0,0 1 0 0 0,-1 0 1 0 0,1-1-1 0 0,0 1-35 0 0,2 0 113 0 0,0 1 1 0 0,0-1-1 0 0,0 0 0 0 0,1 0 0 0 0,-1 0 0 0 0,0 0 0 0 0,0 0 1 0 0,0-1-1 0 0,1 0 0 0 0,-1 1 0 0 0,0-1 0 0 0,1 0 0 0 0,0-1-113 0 0,8 0 2 0 0,0-1 0 0 0,0-1 0 0 0,-1 0 0 0 0,1 0 0 0 0,-1-1 0 0 0,1-1 0 0 0,-1 0 0 0 0,3-2-2 0 0,-9 4 52 0 0,0-1 0 0 0,0 0 0 0 0,0 0 0 0 0,-1 0 0 0 0,0 0 0 0 0,1-1 0 0 0,-1 1-1 0 0,-1-1 1 0 0,1 0 0 0 0,-1 0 0 0 0,0-1 0 0 0,0 1 0 0 0,0-1 0 0 0,-1 0 0 0 0,0 0-52 0 0,-1 4 33 0 0,0-1 0 0 0,0 1 0 0 0,0-1 0 0 0,-1 0 0 0 0,1 1 0 0 0,-1-1 0 0 0,0 0 0 0 0,0 1 0 0 0,0-1 0 0 0,0 0 1 0 0,0 1-1 0 0,-1-1 0 0 0,1 0 0 0 0,-1 1 0 0 0,0-1 0 0 0,0 0 0 0 0,0 1 0 0 0,0-1 0 0 0,0 1 0 0 0,0 0 0 0 0,-1-1 0 0 0,1 1 0 0 0,-1 0 0 0 0,1 0 1 0 0,-1 0-1 0 0,0 0 0 0 0,0 0 0 0 0,0 0 0 0 0,0 0 0 0 0,0 1 0 0 0,0-1 0 0 0,-1 1 0 0 0,1 0 0 0 0,-1-1 0 0 0,1 1-33 0 0,-5-1-24 0 0,1-1 0 0 0,0 1 0 0 0,-1 0 0 0 0,1 0 0 0 0,-1 1 0 0 0,0 0 0 0 0,1 0 0 0 0,-1 1 0 0 0,0 0 0 0 0,0 0 0 0 0,0 0 0 0 0,1 1 0 0 0,-1 0 0 0 0,0 1 0 0 0,-2 0 24 0 0,6-1-112 0 0,0-1 0 0 0,0 1 1 0 0,0 0-1 0 0,0 0 0 0 0,1 0 0 0 0,-1 1 0 0 0,0-1 0 0 0,1 0 0 0 0,-1 1 0 0 0,1 0 0 0 0,-1 0 0 0 0,1 0 1 0 0,0 0-1 0 0,0 0 112 0 0,1-1-935 0 0,1-1-200 0 0,0 1 915 0 0,1 0 0 0 0,-1 0 0 0 0,1 0 0 0 0,-1-1 0 0 0,1 1 0 0 0,-1 0 0 0 0,1 0 0 0 0,0 0 0 0 0,-1 0 0 0 0,1-1 0 0 0,0 1 0 0 0,0 0 0 0 0,-1-1 0 0 0,1 1 0 0 0,0-1 0 0 0,0 1 0 0 0,0-1-1 0 0,0 1 1 0 0,0-1 0 0 0,0 0 0 0 0,0 1 0 0 0,0-1 0 0 0,0 0 220 0 0,8 1-1374 0 0</inkml:trace>
  <inkml:trace contextRef="#ctx0" brushRef="#br0" timeOffset="1253.686">5674 93 14480 0 0,'-1'-2'1313'0'0,"5"-1"-978"0"0,-3 2 199 0 0,-2 65 2922 0 0,2-50-2824 0 0,-1-1 0 0 0,-2 14-632 0 0,1-12 544 0 0,1 0 0 0 0,0 7-544 0 0,1-3 244 0 0,0-1-1 0 0,-1 1 1 0 0,-1 0-1 0 0,-1 0 1 0 0,-1-1 0 0 0,0 1-1 0 0,-3 5-243 0 0,3-14 46 0 0,1 1-1 0 0,0 0 1 0 0,0 0 0 0 0,2-1-1 0 0,-1 11-45 0 0,1-17 3 0 0,0-1 0 0 0,0 1 0 0 0,1-1 0 0 0,-1 1 0 0 0,1-1 0 0 0,0 1 0 0 0,0-1 0 0 0,0 0 0 0 0,0 1 0 0 0,1-1 0 0 0,-1 0 0 0 0,1 0 0 0 0,0 0 0 0 0,0 0 1 0 0,0 0-1 0 0,0 0 0 0 0,1 0 0 0 0,-1-1 0 0 0,2 2-3 0 0,-2-3-63 0 0,0 0 0 0 0,0 0 0 0 0,0 0 0 0 0,0-1 1 0 0,1 1-1 0 0,-1 0 0 0 0,0-1 0 0 0,0 1 0 0 0,1-1 1 0 0,-1 0-1 0 0,0 0 0 0 0,1 0 0 0 0,-1 0 0 0 0,0 0 0 0 0,0-1 1 0 0,1 1-1 0 0,0-1 63 0 0,8-2-1165 0 0,1 0 0 0 0,9-4 1165 0 0,-14 4-790 0 0,5-2-655 0 0,0-1 0 0 0,-1 0 0 0 0,1 0 0 0 0,-1-2 0 0 0,-1 1 0 0 0,1-1 0 0 0,8-10 1445 0 0,-3 0-2398 0 0</inkml:trace>
  <inkml:trace contextRef="#ctx0" brushRef="#br0" timeOffset="1639.948">6054 235 17503 0 0,'0'-1'70'0'0,"-1"1"0"0"0,1-1-1 0 0,-1 0 1 0 0,1 1 0 0 0,-1-1 0 0 0,0 1-1 0 0,1-1 1 0 0,-1 1 0 0 0,1-1-1 0 0,-1 1 1 0 0,0 0 0 0 0,1-1-1 0 0,-1 1 1 0 0,0 0 0 0 0,0-1-1 0 0,1 1 1 0 0,-1 0 0 0 0,0 0-1 0 0,0 0 1 0 0,0 0 0 0 0,1 0-1 0 0,-1 0 1 0 0,0 0 0 0 0,0 0-1 0 0,1 0 1 0 0,-1 0 0 0 0,0 0-1 0 0,0 0 1 0 0,0 0-70 0 0,-2 1-17 0 0,0 0 1 0 0,-1 0-1 0 0,1-1 0 0 0,0 2 0 0 0,0-1 0 0 0,-2 1 17 0 0,-2 2 114 0 0,0 1 0 0 0,1 0 0 0 0,-1 0 0 0 0,1 1-1 0 0,1-1 1 0 0,-3 4-114 0 0,-31 39 800 0 0,33-40-715 0 0,-2 3 29 0 0,1-1 0 0 0,0 1 0 0 0,1 1 0 0 0,0-1 0 0 0,1 1 0 0 0,0 0 0 0 0,1 0 0 0 0,0 4-114 0 0,3-13 111 0 0,0 0 0 0 0,1-1 0 0 0,0 1-1 0 0,-1 0 1 0 0,1 0 0 0 0,0 0 0 0 0,1-1 0 0 0,-1 1-1 0 0,0 0 1 0 0,1 0 0 0 0,-1 0 0 0 0,1-1-1 0 0,0 1 1 0 0,0 1-111 0 0,0-3 2 0 0,0 0 0 0 0,-1 0 0 0 0,1 0 0 0 0,0 0 0 0 0,0 0 0 0 0,-1-1 0 0 0,1 1-1 0 0,0 0 1 0 0,0 0 0 0 0,0-1 0 0 0,0 1 0 0 0,0 0 0 0 0,0-1 0 0 0,0 1 0 0 0,0-1 0 0 0,0 1 0 0 0,1-1 0 0 0,-1 0 0 0 0,0 0-1 0 0,0 1 1 0 0,0-1 0 0 0,0 0 0 0 0,1 0 0 0 0,-1 0 0 0 0,0 0 0 0 0,0 0 0 0 0,0 0 0 0 0,0 0 0 0 0,1-1 0 0 0,-1 1 0 0 0,0 0-1 0 0,0-1 1 0 0,0 1 0 0 0,1-1-2 0 0,6-2 12 0 0,0 0 0 0 0,0-1 0 0 0,-1 0-1 0 0,1 0 1 0 0,-1-1 0 0 0,0 0 0 0 0,0 0-1 0 0,0-1 1 0 0,0 0 0 0 0,-1 0 0 0 0,0 0-1 0 0,-1-1 1 0 0,5-6-12 0 0,-1-1-17 0 0,0 0-1 0 0,-1-1 1 0 0,-1 0-1 0 0,0 0 1 0 0,-1-1-1 0 0,3-11 18 0 0,-7 9 0 0 0,-3 13 0 0 0,-3 7 0 0 0,2 1 0 0 0,-1 0 0 0 0,1 0 0 0 0,0 1 0 0 0,1-1 0 0 0,-1 1 0 0 0,1-1 0 0 0,-1 1 0 0 0,1 0 0 0 0,0-1 0 0 0,0 1 0 0 0,-5 40 0 0 0,5-37 0 0 0,0 0 0 0 0,1-1 0 0 0,-1 1 0 0 0,1 0 0 0 0,1 0 0 0 0,-1 0 0 0 0,1 0 0 0 0,0 0 0 0 0,1-1 0 0 0,0 4 0 0 0,-1-8 0 0 0,0 0 0 0 0,0 0 0 0 0,0 0 0 0 0,0 0 0 0 0,0 0 0 0 0,1 0 0 0 0,-1-1 0 0 0,1 1 0 0 0,-1 0 0 0 0,1-1 0 0 0,-1 1 0 0 0,1-1 0 0 0,0 1 0 0 0,0-1 0 0 0,0 0 0 0 0,0 0 0 0 0,0 0 0 0 0,0 0 0 0 0,0 0 0 0 0,0 0 0 0 0,0 0 0 0 0,0-1 0 0 0,0 1 0 0 0,1-1 0 0 0,-1 1 0 0 0,0-1 0 0 0,0 0 0 0 0,1 0 0 0 0,0 0 0 0 0,3-1-113 0 0,0 1-1 0 0,0-1 0 0 0,0 0 0 0 0,0-1 1 0 0,0 1-1 0 0,0-1 0 0 0,0 0 1 0 0,-1-1-1 0 0,1 0 0 0 0,-1 1 0 0 0,1-2 1 0 0,-1 1-1 0 0,0-1 0 0 0,4-3 114 0 0,4-4-1100 0 0,-1-1 0 0 0,0-1-1 0 0,-1 0 1 0 0,7-11 1100 0 0,-6 6-1086 0 0,-2 0 1 0 0,0 0-1 0 0,2-6 1086 0 0,-1 9-107 0 0,-10 14 153 0 0,0 1 0 0 0,0-1-1 0 0,0 0 1 0 0,0 0 0 0 0,0 0-1 0 0,-1 0 1 0 0,1 0 0 0 0,0 0 0 0 0,-1 0-1 0 0,1 0 1 0 0,-1 0 0 0 0,1 0-1 0 0,-1 0 1 0 0,1-1-46 0 0,-1 1 747 0 0,0 1 49 0 0,2 16 992 0 0,-2-16-1780 0 0,19 107 3274 0 0,-18-93-3443 0 0,-1-8 319 0 0,1 1 0 0 0,-1 0 0 0 0,1-1-1 0 0,1 1 1 0 0,-1 0 0 0 0,1-1 0 0 0,1 0 0 0 0,-1 1-1 0 0,1-1 1 0 0,0 0 0 0 0,0 0 0 0 0,1-1-1 0 0,-1 1 1 0 0,2 0-158 0 0,0-3 72 0 0,-4-3 79 0 0,1-1-1 0 0,0 1 1 0 0,0-1-1 0 0,0 0 0 0 0,-1 1 1 0 0,1-1-1 0 0,0 0 1 0 0,-1 0-1 0 0,1 0 1 0 0,0 0-1 0 0,-1-1 1 0 0,1 1-151 0 0,3-5 13 0 0,0-1 0 0 0,-1 1 0 0 0,1-1 0 0 0,-1 0 0 0 0,-1-1 0 0 0,1 1 0 0 0,-1-1 0 0 0,-1 1 0 0 0,3-8-13 0 0,8-21-103 0 0,-10 29 82 0 0,1-1 0 0 0,-1 1 0 0 0,2 0-1 0 0,-1 0 1 0 0,1 0 0 0 0,0 1 0 0 0,0 0-1 0 0,1 0 1 0 0,0 0 0 0 0,0 0 0 0 0,0 1 0 0 0,2-1 21 0 0,-6 6-44 0 0,-1-1 1 0 0,1 0 0 0 0,-1 1 0 0 0,1 0 0 0 0,0-1 0 0 0,-1 1 0 0 0,1 0 0 0 0,-1 0 0 0 0,1 0-1 0 0,-1 0 1 0 0,1 0 0 0 0,0 0 0 0 0,-1 0 0 0 0,1 0 0 0 0,-1 1 0 0 0,1-1 0 0 0,-1 1 0 0 0,1-1 0 0 0,0 1 43 0 0,30 15-744 0 0,-28-14 725 0 0,5 5 19 0 0,0 0 0 0 0,0 0 0 0 0,-1 0 0 0 0,0 1 0 0 0,0 0 0 0 0,-1 1 0 0 0,1 2 0 0 0,12 13 0 0 0,15 21 300 0 0,-26-32-214 0 0,1 1 0 0 0,0-2 0 0 0,1 1-86 0 0,-10-12-255 0 0,-4 10-5490 0 0,1-8 3780 0 0</inkml:trace>
  <inkml:trace contextRef="#ctx0" brushRef="#br0" timeOffset="2035.086">6616 99 17071 0 0,'0'0'786'0'0,"0"-1"-21"0"0,0-1-370 0 0,0 1 254 0 0,0 1 167 0 0,0 0 31 0 0,0 0-69 0 0,1 0-685 0 0,0-1 0 0 0,0 0 0 0 0,0 1 0 0 0,-1-1 0 0 0,1 0 0 0 0,0 1 0 0 0,0-1 0 0 0,0 1 0 0 0,0 0 0 0 0,0-1 0 0 0,0 1 0 0 0,0 0 0 0 0,0-1 0 0 0,0 1 0 0 0,1 0-93 0 0,1-1 105 0 0,0 1 1 0 0,0 0-1 0 0,0-1 0 0 0,0 1 1 0 0,0 0-1 0 0,0 1 0 0 0,0-1 1 0 0,0 0-1 0 0,0 1 0 0 0,0 0 1 0 0,0-1-1 0 0,0 1 0 0 0,0 0 1 0 0,-1 1-1 0 0,1-1 0 0 0,0 0 1 0 0,-1 1-1 0 0,1 0 0 0 0,0 0-105 0 0,0 0-320 0 0,1 0-1 0 0,-1 1 0 0 0,1 0 1 0 0,-1-1-1 0 0,0 1 0 0 0,0 0 1 0 0,1 1 320 0 0,-3-2-584 0 0,0 0 1 0 0,1 0 0 0 0,-1 0-1 0 0,0-1 1 0 0,0 1 0 0 0,0 1-1 0 0,0-1 1 0 0,0 0-1 0 0,0 0 1 0 0,-1 0 0 0 0,1 0-1 0 0,-1 0 1 0 0,0 1 0 0 0,1 0 583 0 0,-1 11-3068 0 0</inkml:trace>
  <inkml:trace contextRef="#ctx0" brushRef="#br0" timeOffset="2483.991">6865 301 13824 0 0,'17'-6'1064'0'0,"-1"-1"0"0"0,1 0 1 0 0,9-6-1065 0 0,-9 4 1686 0 0,0 1 1 0 0,16-5-1687 0 0,-4 3 1283 0 0,-17 5-632 0 0,-1 1 0 0 0,13-2-651 0 0,-8 2 465 0 0,-15 3-442 0 0,0 0 0 0 0,0 1 0 0 0,0-1 0 0 0,0 1 0 0 0,0 0 0 0 0,0-1 0 0 0,0 1 0 0 0,0 0 0 0 0,0 0 0 0 0,0-1 1 0 0,0 1-1 0 0,0 0 0 0 0,0 0 0 0 0,0 0 0 0 0,0 0 0 0 0,0 0 0 0 0,0 0 0 0 0,0 1 0 0 0,0-1 0 0 0,0 0 0 0 0,0 0 1 0 0,0 1-1 0 0,0-1 0 0 0,0 1 0 0 0,-1-1 0 0 0,1 1 0 0 0,0-1 0 0 0,0 1 0 0 0,0-1 0 0 0,0 1 0 0 0,-1 0 0 0 0,1-1 1 0 0,0 1-1 0 0,-1 0 0 0 0,1 0 0 0 0,0 0 0 0 0,-1 0-23 0 0,1 0 30 0 0,-1 1 1 0 0,1-1-1 0 0,-1 1 1 0 0,0-1-1 0 0,0 1 1 0 0,0-1-1 0 0,0 1 1 0 0,0 0-1 0 0,0-1 1 0 0,0 1-1 0 0,0-1 1 0 0,-1 1-1 0 0,1-1 1 0 0,-1 1-1 0 0,1-1 0 0 0,-1 1 1 0 0,1-1-1 0 0,-1 0 1 0 0,0 1-1 0 0,0-1 1 0 0,0 1-31 0 0,-19 28 525 0 0,-47 48-1221 0 0,-15 9 696 0 0,46-45 125 0 0,16-17 509 0 0,20-25-632 0 0,0 0 0 0 0,0 0 0 0 0,-1 1 0 0 0,1-1 1 0 0,0 0-1 0 0,0 0 0 0 0,0 0 0 0 0,0 1 0 0 0,0-1 0 0 0,0 0 0 0 0,0 0 1 0 0,-1 1-1 0 0,1-1 0 0 0,0 0 0 0 0,0 0 0 0 0,0 1 0 0 0,0-1 0 0 0,0 0 1 0 0,0 0-1 0 0,0 1 0 0 0,0-1 0 0 0,0 0 0 0 0,0 0 0 0 0,0 1 0 0 0,0-1 0 0 0,1 0 1 0 0,-1 0-1 0 0,0 1 0 0 0,0-1 0 0 0,0 0 0 0 0,0 0 0 0 0,0 1 0 0 0,0-1 1 0 0,1 0-1 0 0,-1 0 0 0 0,0 0 0 0 0,0 1 0 0 0,0-1 0 0 0,0 0 0 0 0,1 0 1 0 0,-1 0-1 0 0,0 0 0 0 0,0 0 0 0 0,1 1 0 0 0,-1-1 0 0 0,0 0 0 0 0,0 0 1 0 0,0 0-1 0 0,1 0 0 0 0,-1 0 0 0 0,0 0 0 0 0,0 0 0 0 0,1 0-2 0 0,9 2 110 0 0,38 1 253 0 0,0-4 1 0 0,26-3-364 0 0,-13 1 82 0 0,-8 0 4 0 0,102-2-87 0 0,-129 4-307 0 0,-1-1-1 0 0,7-2 309 0 0,-30 3-103 0 0,10-1-984 0 0,-12 2 1038 0 0,0 0 0 0 0,0-1 1 0 0,1 1-1 0 0,-1 0 0 0 0,0 0 0 0 0,0 0 0 0 0,0 0 1 0 0,1 0-1 0 0,-1-1 0 0 0,0 1 0 0 0,0 0 1 0 0,0 0-1 0 0,0 0 0 0 0,1 0 0 0 0,-1-1 0 0 0,0 1 1 0 0,0 0-1 0 0,0 0 0 0 0,0-1 0 0 0,0 1 1 0 0,0 0-1 0 0,0 0 0 0 0,0 0 0 0 0,0-1 0 0 0,1 1 1 0 0,-1 0-1 0 0,0 0 0 0 0,0-1 0 0 0,0 1 0 0 0,0 0 1 0 0,-1 0-1 0 0,1-1 0 0 0,0 1 0 0 0,0 0 1 0 0,0 0-1 0 0,0-1 0 0 0,0 1 0 0 0,0 0 0 0 0,0 0 1 0 0,0 0 48 0 0,-7-34-3383 0 0,4 24 3126 0 0,-1 0 0 0 0,-1 1 1 0 0,0-1-1 0 0,-2-2 257 0 0,-11-23 1475 0 0,15 34-1106 0 0,1 1 0 0 0,-1 0 1 0 0,1-1-1 0 0,-1 1 0 0 0,1 0 0 0 0,-1 0 0 0 0,1 1 0 0 0,-1-1 1 0 0,0 1-370 0 0,0 0 74 0 0,0 1 1 0 0,-1 0-1 0 0,1 0 0 0 0,0 0 1 0 0,1 0-1 0 0,-1 1 1 0 0,0-1-1 0 0,1 1 1 0 0,-1-1-1 0 0,1 1 1 0 0,-2 3-75 0 0,-21 36 393 0 0,18-30-291 0 0,4-6-59 0 0,0 0 0 0 0,0 1 0 0 0,1-1 0 0 0,0 1 0 0 0,0 0 1 0 0,0 1-44 0 0,1-5 6 0 0,1 0 1 0 0,0 0 0 0 0,-1 1-1 0 0,1-1 1 0 0,0 0 0 0 0,0 1-1 0 0,1-1 1 0 0,-1 0 0 0 0,1 0-1 0 0,0 1 1 0 0,0-1 0 0 0,0 0 0 0 0,0 0-1 0 0,1 1-6 0 0,-1-1-18 0 0,0-1 0 0 0,1 0 0 0 0,-1 1 0 0 0,1-1 0 0 0,0 0 0 0 0,0 0 0 0 0,0 0 0 0 0,0 0 0 0 0,0 0 0 0 0,0 0 0 0 0,1 0 0 0 0,-1-1 0 0 0,1 1 0 0 0,-1-1 0 0 0,1 0 0 0 0,-1 0 0 0 0,1 0 0 0 0,0 0 0 0 0,-1 0 0 0 0,1 0 0 0 0,0-1 0 0 0,0 1 0 0 0,0-1 0 0 0,1 0 18 0 0,12 1-944 0 0,1 0-1 0 0,-1-1 1 0 0,1-1 0 0 0,-1-1-1 0 0,1 0 1 0 0,6-3 944 0 0,7-3-2445 0 0</inkml:trace>
  <inkml:trace contextRef="#ctx0" brushRef="#br0" timeOffset="2905.969">8042 268 18743 0 0,'-6'0'147'0'0,"0"0"-1"0"0,0 0 0 0 0,0 1 0 0 0,0 0 0 0 0,0 0 1 0 0,0 1-1 0 0,0 0 0 0 0,0 0 0 0 0,1 0 0 0 0,-1 1 0 0 0,1 0 1 0 0,0 0-1 0 0,-1 0 0 0 0,1 1-146 0 0,-28 19 190 0 0,2 1 0 0 0,0 1-1 0 0,-8 12-189 0 0,23-23 48 0 0,2 0 23 0 0,0 0 0 0 0,0 1 1 0 0,-3 6-72 0 0,14-18 112 0 0,0 1 1 0 0,1 0 0 0 0,-1 0-1 0 0,1 0 1 0 0,0 0 0 0 0,0 0-1 0 0,1 1 1 0 0,-1-1 0 0 0,1 0-1 0 0,0 1 1 0 0,0-1 0 0 0,1 1-1 0 0,-1-1 1 0 0,1 1 0 0 0,0 0-1 0 0,0 3-112 0 0,0-7 1 0 0,1 1 0 0 0,-1-1 0 0 0,0 0 0 0 0,1 0-1 0 0,-1 0 1 0 0,0 0 0 0 0,1 0 0 0 0,0 0 0 0 0,-1 0-1 0 0,1 0 1 0 0,0 0 0 0 0,-1 0 0 0 0,1 0 0 0 0,0 0-1 0 0,0 0 1 0 0,0-1 0 0 0,0 1 0 0 0,0 0 0 0 0,0 0 0 0 0,0-1-1 0 0,1 1 4 0 0,0 0-1 0 0,1 0 1 0 0,-1 0 0 0 0,1 0 0 0 0,-1 0 0 0 0,1-1 0 0 0,-1 1 0 0 0,1-1 0 0 0,1 0-4 0 0,1 1 7 0 0,1-1-1 0 0,0-1 1 0 0,-1 1-1 0 0,1-1 1 0 0,-1 0-1 0 0,1 0 1 0 0,-1-1-1 0 0,4-1-6 0 0,0-1-55 0 0,0-1 0 0 0,0 0-1 0 0,0-1 1 0 0,-1 0 0 0 0,0-1-1 0 0,0 1 1 0 0,-1-1 0 0 0,0-1 0 0 0,0 0-1 0 0,-1 0 1 0 0,1 0 0 0 0,3-8 55 0 0,0 0-159 0 0,-2-1 0 0 0,0 0 0 0 0,0 0 0 0 0,-2 0 0 0 0,0-1 0 0 0,2-14 159 0 0,-3 10-471 0 0,10-48-1777 0 0,-1-13 2248 0 0,-11 59 214 0 0,-1 0 1 0 0,-2 0-1 0 0,0 0 1 0 0,-1 0-1 0 0,-3-12-214 0 0,-1 20 527 0 0,5 14-303 0 0,0 2-7 0 0,-7 6-1 0 0,3-3-216 0 0,1 1 0 0 0,0 0 0 0 0,0 0 0 0 0,1 0 0 0 0,-1 0 0 0 0,1 1 0 0 0,-1-1 0 0 0,1 1 0 0 0,1-1 0 0 0,-1 1 0 0 0,1 0 0 0 0,0 0 0 0 0,-1 0 0 0 0,-1 15 393 0 0,1 0 1 0 0,0 14-394 0 0,0-10 677 0 0,1 6-179 0 0,1-1 1 0 0,1 1-1 0 0,2 0 0 0 0,0 0 0 0 0,7 22-498 0 0,-4-26 187 0 0,-4-13-265 0 0,0 0-1 0 0,1-1 0 0 0,1 1 1 0 0,0-1-1 0 0,1 0 1 0 0,0 0-1 0 0,1 0 0 0 0,0-1 1 0 0,4 5 78 0 0,-7-12-191 0 0,5 6-816 0 0,0-4-3168 0 0,-3-3 2257 0 0</inkml:trace>
  <inkml:trace contextRef="#ctx0" brushRef="#br0" timeOffset="-3116.839">1773 115 16272 0 0,'0'0'365'0'0,"0"0"56"0"0,0 0 26 0 0,0 0-53 0 0,0 0-206 0 0,0 0 76 0 0,3 13 791 0 0,-2-8-728 0 0,0 0-1 0 0,0 0 1 0 0,-1 0 0 0 0,0 0-1 0 0,0 0 1 0 0,0 0 0 0 0,-1 4-327 0 0,0 11 564 0 0,0-6-161 0 0,-1-1 1 0 0,0 1 0 0 0,-3 12-404 0 0,2-12 36 0 0,0 0-1 0 0,1 0 1 0 0,0 14-36 0 0,3 9 314 0 0,-1 24 377 0 0,-3-18-57 0 0,3-37-618 0 0,0-1 0 0 0,0 1 0 0 0,1-1-1 0 0,-1 1 1 0 0,1-1 0 0 0,1 0 0 0 0,-1 1 0 0 0,1-1 0 0 0,-1 0 0 0 0,1 0 0 0 0,2 2-16 0 0,9 28 6 0 0,-12-35 0 0 0,0 1-1 0 0,0-1 1 0 0,0 0-1 0 0,0 1 1 0 0,0-1-1 0 0,0 0 1 0 0,0 0-1 0 0,0 0 1 0 0,0 0-1 0 0,0 0 1 0 0,1 0-1 0 0,-1 0 1 0 0,0 0-1 0 0,1 0-5 0 0,-1 0 7 0 0,16 1-23 0 0,-16 0-30 0 0,0-1 0 0 0,0 0 0 0 0,0 0 1 0 0,0 1-1 0 0,0-1 0 0 0,0 0 0 0 0,0 0 1 0 0,1 0-1 0 0,-1 0 0 0 0,0 0 0 0 0,0 0 0 0 0,0-1 1 0 0,0 1-1 0 0,0 0 0 0 0,0 0 0 0 0,0-1 1 0 0,0 1-1 0 0,0-1 0 0 0,0 1 0 0 0,0-1 0 0 0,0 1 1 0 0,0-1-1 0 0,0 0 0 0 0,0 0 0 0 0,0 1 1 0 0,0-1-1 0 0,-1 0 0 0 0,1 0 0 0 0,0 0 46 0 0,3-4-216 0 0,14-20-1563 0 0,0 0 1 0 0,-2-1-1 0 0,7-16 1779 0 0,8-22-3006 0 0,-14 31 2598 0 0,-16 32 675 0 0,-1 1 489 0 0,1 0-436 0 0,0 1 0 0 0,0 0 1 0 0,0 0-1 0 0,0 0 1 0 0,0-1-1 0 0,-1 1 0 0 0,1 0 1 0 0,0 0-1 0 0,0 0 1 0 0,-1 1-1 0 0,1-1 0 0 0,-1 0 1 0 0,1 0-1 0 0,-1 0-320 0 0,11 21 650 0 0,-1 5 374 0 0,-1-1 0 0 0,3 16-1024 0 0,-2-20 410 0 0,-8-19-242 0 0,-1 0 0 0 0,1 0-1 0 0,-1 0 1 0 0,1 0 0 0 0,-1 0 0 0 0,0 0-1 0 0,0 3-167 0 0,0-4 52 0 0,-1 0-1 0 0,1 0 0 0 0,0 0 1 0 0,0 0-1 0 0,0 0 0 0 0,0 0 1 0 0,0 0-1 0 0,1 0 0 0 0,-1 0 1 0 0,0-1-1 0 0,1 1 0 0 0,0 0-51 0 0,11 16-8 0 0,-12-16 1 0 0,0-1-1 0 0,0 0 1 0 0,0 0 0 0 0,0 0-1 0 0,1 1 1 0 0,-1-1-1 0 0,0-1 1 0 0,1 1 0 0 0,-1 0-1 0 0,1 0 1 0 0,-1 0-1 0 0,1-1 1 0 0,0 1-1 0 0,-1-1 1 0 0,1 1 0 0 0,-1-1-1 0 0,1 0 1 0 0,0 1-1 0 0,-1-1 1 0 0,1 0 0 0 0,0 0-1 0 0,-1 0 1 0 0,1 0-1 0 0,0-1 1 0 0,0 1 7 0 0,-2-1-171 0 0,1 0-1 0 0,0-1 1 0 0,-1 1 0 0 0,1 0 0 0 0,-1 0-1 0 0,0-1 1 0 0,1 1 0 0 0,-1 0 0 0 0,0-1 0 0 0,0 1-1 0 0,0-1 1 0 0,1 1 0 0 0,-2 0 0 0 0,1-1-1 0 0,0 0 172 0 0,0-8-2354 0 0,2-5-5233 0 0</inkml:trace>
  <inkml:trace contextRef="#ctx0" brushRef="#br0" timeOffset="-2737.364">2027 145 8752 0 0,'12'-4'440'0'0,"-13"1"1"0"0,-9 2 54 0 0,9 1 1707 0 0,-3 1 6060 0 0,4 0-6711 0 0,4 0-1761 0 0,3 13 215 0 0,0 7 1148 0 0,-6-17-1312 0 0,0-1-1 0 0,0 1 1 0 0,1 0-1 0 0,-1-1 1 0 0,1 1-1 0 0,1 1 160 0 0,3 8-1360 0 0,-5-11 917 0 0,0 0 0 0 0,-1 0 0 0 0,1 0 0 0 0,0 0 0 0 0,0 0 0 0 0,0 0 0 0 0,1-1 0 0 0,0 2 443 0 0,3 4-1550 0 0</inkml:trace>
  <inkml:trace contextRef="#ctx0" brushRef="#br0" timeOffset="-2331.607">2248 320 3680 0 0,'1'1'19'0'0,"-1"-1"1"0"0,1 1-1 0 0,-1 0 0 0 0,0 0 1 0 0,1 0-1 0 0,-1-1 0 0 0,0 1 0 0 0,1 0 1 0 0,-1 0-1 0 0,0 0 0 0 0,0 0 1 0 0,0 0-1 0 0,0 0 0 0 0,0 0 1 0 0,0 0-1 0 0,0-1 0 0 0,0 1 1 0 0,0 0-1 0 0,0 1-19 0 0,1 13 334 0 0,-1-15-306 0 0,1 3 435 0 0,0 0 1 0 0,0-1-1 0 0,0 1 1 0 0,0 0-1 0 0,-1 0 1 0 0,1 0-1 0 0,-1 0 1 0 0,0 0-1 0 0,0 0 1 0 0,0 0-1 0 0,0 0 1 0 0,-1 0-1 0 0,0 2-463 0 0,1 0 738 0 0,-1 0 0 0 0,1 0 0 0 0,0 0 0 0 0,0 0 0 0 0,0 0 0 0 0,1 1-738 0 0,0-2 288 0 0,-1 0 1 0 0,1 0-1 0 0,-1 0 1 0 0,0 0-1 0 0,0-1 0 0 0,-1 1 1 0 0,1 0-1 0 0,-1 0 1 0 0,0 0-1 0 0,0 0-288 0 0,1-4 44 0 0,0 1-1 0 0,-1 0 0 0 0,1 0 1 0 0,0 0-1 0 0,0 0 1 0 0,0 0-1 0 0,0 0 0 0 0,0 0 1 0 0,0 0-1 0 0,0 0 1 0 0,0-1-1 0 0,0 1 1 0 0,0 0-1 0 0,0 0 0 0 0,1 0 1 0 0,-1 0-1 0 0,0 0 1 0 0,1 0-1 0 0,-1 0 0 0 0,1 0-43 0 0,-1 0 56 0 0,1 0-1 0 0,-1 0 1 0 0,1 0-1 0 0,-1 0 0 0 0,0 0 1 0 0,1 0-1 0 0,-1 0 0 0 0,0 0 1 0 0,0 1-1 0 0,0-1 0 0 0,0 0 1 0 0,0 0-1 0 0,0 1-55 0 0,-1 2 263 0 0,1 0 1 0 0,-1 0-1 0 0,1 0 1 0 0,0-1-1 0 0,0 1 0 0 0,0 0 1 0 0,1 0-1 0 0,-1 0 1 0 0,1 0-264 0 0,-1-2 68 0 0,0-1-1 0 0,0 1 1 0 0,0 0 0 0 0,0 0 0 0 0,0-1 0 0 0,0 1 0 0 0,0 0 0 0 0,-1-1 0 0 0,1 2-68 0 0,-2 7 331 0 0,2-9-213 0 0,0-1-29 0 0,0 0-8 0 0,0 0 1 0 0,0 0 4 0 0,0 0 2 0 0,0 0 0 0 0,-6-10 80 0 0,6 8-152 0 0,0 1 0 0 0,0-1-1 0 0,-1 0 1 0 0,1 1 0 0 0,-1-1-1 0 0,1 1 1 0 0,-1-1 0 0 0,0 1-1 0 0,0-2-15 0 0,0 2 0 0 0,0-1 1 0 0,1 1-1 0 0,-1 0 0 0 0,1-1 0 0 0,-1 1 1 0 0,1 0-1 0 0,-1-1 0 0 0,1 1 0 0 0,0-1 1 0 0,0 1-1 0 0,0 0 0 0 0,0-1 0 0 0,0 0 0 0 0,2-9-102 0 0,0-1-1 0 0,1 1 1 0 0,0 0 0 0 0,1 0-1 0 0,2-3 103 0 0,-2 7-73 0 0,-1 0 0 0 0,1 0-1 0 0,1 1 1 0 0,0-1 0 0 0,0 1-1 0 0,0 0 1 0 0,0 1 0 0 0,1-1-1 0 0,0 1 1 0 0,6-4 73 0 0,-6 5-155 0 0,-4 2 134 0 0,0 1 0 0 0,1-1 0 0 0,-1 1 0 0 0,1-1 1 0 0,-1 1-1 0 0,1 0 0 0 0,-1 0 0 0 0,1 0 0 0 0,0 0 0 0 0,0 0 1 0 0,-1 1-1 0 0,2-1 21 0 0,-1 1 90 0 0,0 0 0 0 0,0 0 0 0 0,0 0 0 0 0,0 1 0 0 0,-1-1 0 0 0,1 1 1 0 0,0-1-1 0 0,0 1 0 0 0,0 0 0 0 0,-1 0 0 0 0,1 0 0 0 0,0 1 0 0 0,-1-1 0 0 0,1 1 1 0 0,0 0-91 0 0,1 1-28 0 0,1 1 0 0 0,0 0 1 0 0,-1 0-1 0 0,0 1 1 0 0,0-1-1 0 0,2 5 28 0 0,-3-6 36 0 0,-1-1-1 0 0,1 1 0 0 0,-1-1 0 0 0,1 1 1 0 0,0-1-1 0 0,-1 0 0 0 0,4 1-35 0 0,-2-1 20 0 0,-1 1-1 0 0,0-1 1 0 0,0 0 0 0 0,0 1-1 0 0,0 0 1 0 0,-1-1-1 0 0,2 3-19 0 0,19 21 0 0 0,-15-16 0 0 0,1 0 0 0 0,-2 0 0 0 0,5 7 0 0 0,-8-12 0 0 0,0 0 0 0 0,0 0 0 0 0,0-1 0 0 0,0 0 0 0 0,1 0 0 0 0,0 0 0 0 0,0 0 0 0 0,0 0 0 0 0,3 0 0 0 0,-2-1 39 0 0,3-6 329 0 0,-7 1-287 0 0,2 1-33 0 0,-3 1-37 0 0,1 0 1 0 0,-1-1-1 0 0,0 1 0 0 0,0 0 0 0 0,0-1 0 0 0,0 1 1 0 0,-1-1-1 0 0,1 1 0 0 0,0-1 0 0 0,0 1 1 0 0,0-1-1 0 0,0 1 0 0 0,0-1 0 0 0,-1 0 1 0 0,1 0-1 0 0,0 1 0 0 0,-1-1 0 0 0,1 0 1 0 0,0 0-1 0 0,-1 0 0 0 0,1 0 0 0 0,-1 0 1 0 0,1 0-1 0 0,-1 0 0 0 0,0 0 0 0 0,1 0-11 0 0,0-1-54 0 0,0 0 0 0 0,0 1-1 0 0,0-1 1 0 0,1 0 0 0 0,-1 0 0 0 0,1 1-1 0 0,-1-1 1 0 0,3 0 54 0 0,8-12-255 0 0,1-18 202 0 0,-1 1 63 0 0,-7 23-10 0 0,-1 0 0 0 0,0 0 0 0 0,0-1 0 0 0,-1 0 0 0 0,2-8 0 0 0,2-8 0 0 0,-5 22 0 0 0,-1-1 0 0 0,0 0 0 0 0,0 0 0 0 0,0 0 0 0 0,0-1 0 0 0,0 1 0 0 0,-1 0 0 0 0,0 0 0 0 0,0 0 0 0 0,0-4 0 0 0,-2-6-19 0 0,-2-10-67 0 0,4 23 83 0 0,-1 0 1 0 0,1 1-1 0 0,-1-1 1 0 0,1 0-1 0 0,-1 0 1 0 0,1 0-1 0 0,-1 0 1 0 0,1 1-1 0 0,-1-1 1 0 0,0 0-1 0 0,1 0 1 0 0,-1 1 0 0 0,0-1-1 0 0,0 1 1 0 0,0-1-1 0 0,1 0 1 0 0,-1 1-1 0 0,0 0 1 0 0,0-1-1 0 0,0 1 1 0 0,0-1-1 0 0,0 1 3 0 0,0 0 3 0 0,1 0-1 0 0,-1 0 1 0 0,1 0-1 0 0,-1-1 1 0 0,1 1-1 0 0,-1 0 1 0 0,1 0-1 0 0,-1 0 1 0 0,1 0-1 0 0,-1 0 1 0 0,1 1-1 0 0,-1-1 1 0 0,0 0 0 0 0,1 0-1 0 0,-1 0 1 0 0,1 0-1 0 0,-1 0 1 0 0,1 1-1 0 0,-1-1 1 0 0,1 0-1 0 0,-1 1 1 0 0,1-1-1 0 0,0 0 1 0 0,-1 1-1 0 0,1-1 1 0 0,-1 0-1 0 0,1 1-2 0 0,-1 0 22 0 0,-4 2-11 0 0,1 0 0 0 0,0 0 0 0 0,0 0 0 0 0,0 0 0 0 0,0 1 0 0 0,0-1 0 0 0,1 1 0 0 0,0 0 0 0 0,0 0 0 0 0,0 0 0 0 0,0 1 0 0 0,0-1 0 0 0,1 1 0 0 0,0 0 0 0 0,0-1 0 0 0,0 1 0 0 0,1 0 0 0 0,-1 1-11 0 0,1 17-107 0 0,2-19 100 0 0,-1 0-1 0 0,0 0 1 0 0,-1 0-1 0 0,1 0 1 0 0,-1 0-1 0 0,1 1 8 0 0,-2 0 0 0 0,1-2 0 0 0,0 0 0 0 0,0 0 0 0 0,1 0 0 0 0,-1 1 0 0 0,1-1 0 0 0,-1 0 0 0 0,1 0 0 0 0,0 1 0 0 0,1-1 0 0 0,-1 0 0 0 0,0 0 0 0 0,1 3 0 0 0,4 17 0 0 0,-5-18 0 0 0,0-1 0 0 0,1 0 0 0 0,0 0 0 0 0,0 1 0 0 0,0-1 0 0 0,0 0 0 0 0,1 0 0 0 0,-1 0 0 0 0,1 0 0 0 0,0 0 0 0 0,0-1 0 0 0,1 1 0 0 0,-1 0 0 0 0,1-1 0 0 0,0 0 0 0 0,1 2 0 0 0,0-2-129 0 0,0 0 0 0 0,-1 0 0 0 0,1-1 1 0 0,0 0-1 0 0,0 0 0 0 0,0 0 0 0 0,0 0 0 0 0,1-1 0 0 0,-1 1 0 0 0,0-1 0 0 0,1 0 0 0 0,-1 0 0 0 0,1-1 0 0 0,-1 1 0 0 0,1-1 0 0 0,-1 0 0 0 0,1 0 1 0 0,-1-1-1 0 0,1 1 129 0 0,11-4-1331 0 0,0 1 1 0 0,0-2-1 0 0,-1 0 1 0 0,12-6 1330 0 0,-14 6-903 0 0,17-8-5534 0 0</inkml:trace>
  <inkml:trace contextRef="#ctx0" brushRef="#br0" timeOffset="-1891.165">3064 254 15808 0 0,'-1'2'128'0'0,"0"0"0"0"0,1 0 1 0 0,-1 0-1 0 0,-1-1 1 0 0,1 1-1 0 0,0 0 1 0 0,0-1-1 0 0,-1 1 0 0 0,1-1 1 0 0,-1 1-1 0 0,1-1 1 0 0,-1 0-1 0 0,0 1-128 0 0,-14 14 112 0 0,-20 31 1480 0 0,8-12-100 0 0,10-13-430 0 0,12-14-712 0 0,-1 0 0 0 0,1 1 0 0 0,0 0 0 0 0,-3 8-350 0 0,7-15 61 0 0,1 0 0 0 0,-1 1-1 0 0,1-1 1 0 0,-1 0-1 0 0,0 0 1 0 0,0 0 0 0 0,0 0-61 0 0,1-1 22 0 0,0-1 1 0 0,0 1-1 0 0,0 0 0 0 0,0 0 1 0 0,0 0-1 0 0,0-1 1 0 0,0 1-1 0 0,0 0 1 0 0,1 0-1 0 0,-1 0 1 0 0,0 0-1 0 0,1 1 0 0 0,-1-1 1 0 0,1 0-1 0 0,-1 0 1 0 0,1 0-1 0 0,0 0 1 0 0,-1 1-1 0 0,1-1 1 0 0,0 0-1 0 0,0 0 0 0 0,0 0 1 0 0,0 1-1 0 0,0-1 1 0 0,0 0-1 0 0,0 2-22 0 0,4 18 334 0 0,-3-20-320 0 0,0 0 1 0 0,0 0 0 0 0,0 0 0 0 0,1-1-1 0 0,-1 1 1 0 0,0 0 0 0 0,0-1 0 0 0,1 1-1 0 0,-1 0 1 0 0,0-1 0 0 0,1 0-1 0 0,-1 1 1 0 0,1-1 0 0 0,-1 0 0 0 0,1 0-1 0 0,-1 0 1 0 0,0 0 0 0 0,1 0 0 0 0,-1 0-1 0 0,1 0 1 0 0,-1 0 0 0 0,1 0 0 0 0,-1-1-1 0 0,0 1 1 0 0,1-1 0 0 0,-1 1 0 0 0,0-1-1 0 0,1 0-14 0 0,7-2 64 0 0,-1-1 0 0 0,0-1 0 0 0,0 1 0 0 0,0-1-64 0 0,-6 3 4 0 0,5-3-7 0 0,-1-1 1 0 0,0 0 0 0 0,0-1 0 0 0,0 1 0 0 0,-1-1 0 0 0,0 0-1 0 0,0-1 1 0 0,-1 1 0 0 0,1-2 2 0 0,7-11-59 0 0,-9 15 13 0 0,-2 2 90 0 0,1 0 0 0 0,0 0 1 0 0,-1 1-1 0 0,1-1 0 0 0,0 1 0 0 0,0 0 0 0 0,1-1 0 0 0,-1 1 1 0 0,0 0-1 0 0,1 0 0 0 0,2-1-44 0 0,-4 2-96 0 0,-1 1-89 0 0,0 0-21 0 0,12 14-68 0 0,-6 1 363 0 0,0 0 0 0 0,-1 0 0 0 0,0 4-89 0 0,-3-8 65 0 0,1-1 0 0 0,1 0 0 0 0,-1 1 0 0 0,2-1 0 0 0,-1-1-1 0 0,1 1 1 0 0,1-1 0 0 0,2 4-65 0 0,-6-10-7 0 0,0-1 1 0 0,0 0-1 0 0,0 0 0 0 0,0 0 0 0 0,0 0 0 0 0,1 0 0 0 0,-1 0 1 0 0,1 0-1 0 0,-1-1 0 0 0,1 1 0 0 0,-1-1 0 0 0,1 0 0 0 0,0 0 1 0 0,0 0-1 0 0,0 0 0 0 0,0 0 0 0 0,0-1 0 0 0,-1 1 0 0 0,1-1 1 0 0,0 0-1 0 0,0 0 0 0 0,0 0 0 0 0,0 0 0 0 0,3-1 7 0 0,-1 1-243 0 0,1-1-1 0 0,-1 0 1 0 0,1 0-1 0 0,-1 0 1 0 0,1-1-1 0 0,-1 0 1 0 0,0 0 0 0 0,0 0-1 0 0,0-1 1 0 0,0 0-1 0 0,0 1 1 0 0,-1-2-1 0 0,1 1 1 0 0,-1-1-1 0 0,2-1 244 0 0,2-3-1437 0 0,-1-1 0 0 0,1 0-1 0 0,-2 0 1 0 0,0-1 0 0 0,4-7 1437 0 0,3-14-2621 0 0</inkml:trace>
  <inkml:trace contextRef="#ctx0" brushRef="#br0" timeOffset="-562.888">3377 611 2760 0 0,'0'0'420'0'0,"0"0"721"0"0,0 0 314 0 0,0 0 66 0 0,-3-7 2178 0 0,7-3-1395 0 0,-2 5-1814 0 0,0 1 0 0 0,0 0 0 0 0,0-1 0 0 0,0 1 0 0 0,1 0 0 0 0,1-2-490 0 0,1-1 382 0 0,0-1 1 0 0,0 1 0 0 0,-1-1-1 0 0,0-1 1 0 0,0 1 0 0 0,-1-1-1 0 0,2-4-382 0 0,0-6 474 0 0,-1-1 0 0 0,2-17-474 0 0,-5 32 308 0 0,1 0 0 0 0,-1 0-1 0 0,1 0 1 0 0,0 0 0 0 0,2-3-308 0 0,5-16 66 0 0,-8 20-54 0 0,1-3 31 0 0,0 0 0 0 0,1 1 0 0 0,0-1 0 0 0,1-1-43 0 0,-4 7 88 0 0,0 1-36 0 0,6-3-25 0 0,-4 2 168 0 0,4 6-502 0 0,-5-4 252 0 0,0 0 48 0 0,0 0-1 0 0,-1 0 1 0 0,1 0-1 0 0,0 0 1 0 0,-1 0-1 0 0,1 0 1 0 0,-1 0 0 0 0,1 0-1 0 0,-1 0 1 0 0,0 0-1 0 0,1 0 1 0 0,-1 0-1 0 0,0 1 1 0 0,0-1-1 0 0,0 0 8 0 0,4 16 440 0 0,-2-7-533 0 0,0 1 1 0 0,2-1-1 0 0,-1 1 1 0 0,3 2 92 0 0,-5-9 184 0 0,0-1 0 0 0,0 0 1 0 0,0 1-1 0 0,0-1 0 0 0,-1 1 1 0 0,1-1-1 0 0,-1 1 0 0 0,0 0-184 0 0,3 24 24 0 0,-3-13 76 0 0,-2 0 0 0 0,0-1 0 0 0,-1 0 0 0 0,0 2-100 0 0,-4 18 368 0 0,6 1-182 0 0,1-22-226 0 0,0-12-99 0 0,0-1-12 0 0,13 4-1 0 0,-9-3 183 0 0,0-1 0 0 0,-1 0-1 0 0,1-1 1 0 0,0 1 0 0 0,0-1 0 0 0,0 1-1 0 0,-1-1 1 0 0,1 0 0 0 0,-1-1 0 0 0,1 1-1 0 0,-1-1 1 0 0,1 1 0 0 0,-1-1-1 0 0,2-1-30 0 0,9-6 328 0 0,-1-1 0 0 0,11-10-328 0 0,-3 3 114 0 0,26-29-114 0 0,-39 40-37 0 0,0-1 0 0 0,-1 1-1 0 0,0-1 1 0 0,0 0 0 0 0,-1-1-1 0 0,0 0 1 0 0,0 0 0 0 0,-1 0-1 0 0,1-3 38 0 0,13-23-424 0 0,-3-1 0 0 0,5-14 424 0 0,-16 34 0 0 0,1 1 0 0 0,-1-1 0 0 0,-1 1 0 0 0,0-2 0 0 0,-1 1 0 0 0,1-8 0 0 0,-2 4-32 0 0,-1 15 11 0 0,0-1-1 0 0,0 0 1 0 0,-1 0-1 0 0,0 0 1 0 0,0 0 0 0 0,0 0-1 0 0,0 0 1 0 0,-1 1-1 0 0,0-1 1 0 0,0 0 21 0 0,-3-8-108 0 0,3 10 105 0 0,0-1 1 0 0,0 1-1 0 0,0 0 1 0 0,0-1-1 0 0,0 1 0 0 0,-1 0 1 0 0,0 0-1 0 0,0 0 1 0 0,0 0-1 0 0,0 0 0 0 0,0 1 1 0 0,0-1-1 0 0,-1 0 1 0 0,1 1-1 0 0,-2-1 3 0 0,3 2 7 0 0,1 0-1 0 0,-1 1 1 0 0,0-1-1 0 0,0 0 1 0 0,0 1-1 0 0,0-1 1 0 0,0 1 0 0 0,0-1-1 0 0,0 1 1 0 0,-1-1-1 0 0,1 1 1 0 0,0 0-1 0 0,0 0 1 0 0,0-1 0 0 0,0 1-1 0 0,0 0 1 0 0,0 0-1 0 0,-1 0 1 0 0,1 0-1 0 0,0 0 1 0 0,0 0 0 0 0,0 1-1 0 0,0-1 1 0 0,0 0-1 0 0,-1 1 1 0 0,1-1 0 0 0,0 1-1 0 0,0-1 1 0 0,0 1-1 0 0,0-1 1 0 0,0 1-1 0 0,0-1 1 0 0,0 1 0 0 0,1 0-1 0 0,-1 0 1 0 0,0 0-1 0 0,0-1 1 0 0,0 1-1 0 0,1 0 1 0 0,-1 0 0 0 0,0 0-1 0 0,1 0 1 0 0,-1 0-1 0 0,1 1-6 0 0,-6 6 0 0 0,3-5 0 0 0,1 1 0 0 0,-1-1 0 0 0,1 1 0 0 0,0 0 0 0 0,0 0 0 0 0,0 0 0 0 0,1 1 0 0 0,-1-1 0 0 0,1 0 0 0 0,-1 3 0 0 0,-4 22 0 0 0,3-20 0 0 0,1-1 0 0 0,0 1 0 0 0,1 0 0 0 0,0 9 0 0 0,-2 31 0 0 0,2-33-5 0 0,0 1-1 0 0,1-1 0 0 0,1 0 1 0 0,2 16 5 0 0,1-9-80 0 0,-4-17 53 0 0,1-1 1 0 0,0 0-1 0 0,0 1 1 0 0,0-1-1 0 0,1 0 0 0 0,0 0 1 0 0,0 0-1 0 0,0 0 1 0 0,1 0-1 0 0,-1 0 27 0 0,9 14 53 0 0,-11-17-38 0 0,1 0 0 0 0,0 1 0 0 0,0-1 0 0 0,0 0 0 0 0,1 0 0 0 0,-1 0 0 0 0,0 0 0 0 0,1 0 0 0 0,0 0 0 0 0,-1 0 0 0 0,1 0 0 0 0,0 0 0 0 0,0-1 0 0 0,0 1 0 0 0,0-1 0 0 0,0 0 0 0 0,0 1 0 0 0,0-1 0 0 0,0 0 0 0 0,1 0 0 0 0,0 0-15 0 0,2 0 22 0 0,0-1-1 0 0,0 1 1 0 0,1-1-1 0 0,-1 0 1 0 0,0 0-1 0 0,1-1 1 0 0,-1 1-1 0 0,0-1 1 0 0,0 0-1 0 0,1-1 1 0 0,-1 1-1 0 0,0-1 1 0 0,0 0-1 0 0,-1-1 1 0 0,1 1-1 0 0,0-1 1 0 0,-1 0-1 0 0,1 0 1 0 0,-1 0-1 0 0,3-4-21 0 0,6-5-1 0 0,0 0 0 0 0,-1-2 1 0 0,-1 1-1 0 0,-1-2 0 0 0,7-10 1 0 0,-5 1 124 0 0,-11 23-182 0 0,-1 1-27 0 0,5 20-100 0 0,6 23 124 0 0,-8-29 94 0 0,0 0 0 0 0,1 0 0 0 0,0-1 0 0 0,1 0 0 0 0,3 4-33 0 0,-7-14 8 0 0,1 1 1 0 0,0-1 0 0 0,0 0-1 0 0,1 1 1 0 0,-1-1 0 0 0,1 0-1 0 0,-1 0 1 0 0,3 1-9 0 0,-3-3-4 0 0,-1 0 0 0 0,0 0 1 0 0,0-1-1 0 0,0 1 0 0 0,1-1 0 0 0,-1 1 0 0 0,0-1 0 0 0,1 1 0 0 0,-1-1 1 0 0,1 0-1 0 0,-1 1 0 0 0,0-1 0 0 0,1 0 0 0 0,-1 0 0 0 0,1 0 1 0 0,-1 0-1 0 0,0 0 0 0 0,1-1 0 0 0,-1 1 0 0 0,1 0 0 0 0,-1-1 0 0 0,0 1 1 0 0,1-1-1 0 0,-1 1 0 0 0,0-1 4 0 0,12-6 155 0 0,-1 0 0 0 0,0-1-1 0 0,-1-1 1 0 0,0 0 0 0 0,0 0 0 0 0,-1-1 0 0 0,4-5-155 0 0,-4 5 49 0 0,-1-1-25 0 0,0 1-1 0 0,-1-1 0 0 0,3-6-23 0 0,-6 9-2 0 0,0 1 0 0 0,0 0 0 0 0,0 0 0 0 0,1 0 0 0 0,0 1 0 0 0,1-1 0 0 0,-1 1 0 0 0,5-2 2 0 0,-11 8 0 0 0,23-12-414 0 0,-22 12 388 0 0,0-1-1 0 0,0 1 1 0 0,-1 0-1 0 0,1 0 1 0 0,0 0 0 0 0,-1-1-1 0 0,1 1 1 0 0,0 0-1 0 0,0 0 1 0 0,-1 0 0 0 0,1 0-1 0 0,0 0 1 0 0,0 0-1 0 0,-1 1 1 0 0,1-1-1 0 0,0 0 1 0 0,-1 0 0 0 0,1 0-1 0 0,0 1 1 0 0,0-1-1 0 0,-1 0 1 0 0,1 1-1 0 0,-1-1 1 0 0,1 0 0 0 0,0 1-1 0 0,-1-1 1 0 0,1 1-1 0 0,-1-1 1 0 0,1 1 0 0 0,-1 0-1 0 0,1-1 1 0 0,-1 1-1 0 0,1 0 27 0 0,5 12 98 0 0,0 2-1 0 0,-1-1 1 0 0,-1 1-1 0 0,0-1 1 0 0,-1 4-98 0 0,10 32 208 0 0,-9-33-193 0 0,0 0-1 0 0,-1 1 0 0 0,-1 0 1 0 0,-1-1-1 0 0,0 12-14 0 0,-2 22 40 0 0,-1-1 0 0 0,-4 13-40 0 0,-1-8 123 0 0,5-27-57 0 0,-2 0 0 0 0,-1 0 1 0 0,-1 0-1 0 0,-5 10-66 0 0,8-31 44 0 0,1 0-1 0 0,-2 0 1 0 0,1 0-1 0 0,-1 0 1 0 0,0-1 0 0 0,0 0-1 0 0,-1 0 1 0 0,-4 5-44 0 0,7-9 34 0 0,0 0 1 0 0,0 0 0 0 0,0 0 0 0 0,-1-1-1 0 0,1 1 1 0 0,-1 0 0 0 0,1-1 0 0 0,-1 0-1 0 0,0 1 1 0 0,0-1 0 0 0,1 0 0 0 0,-1-1 0 0 0,0 1-1 0 0,0 0 1 0 0,0-1 0 0 0,0 0 0 0 0,0 1-1 0 0,0-1 1 0 0,0 0 0 0 0,0-1 0 0 0,0 1-1 0 0,0 0 1 0 0,-1-1-35 0 0,-14-4 76 0 0,1-1-1 0 0,0 0 1 0 0,0-1-1 0 0,0 0 1 0 0,1-2 0 0 0,0 0-1 0 0,1-1 1 0 0,0 0-1 0 0,-8-9-75 0 0,17 14-42 0 0,0 0-1 0 0,1-1 1 0 0,0 0 0 0 0,0 0-1 0 0,1 0 1 0 0,-1-1-1 0 0,1 1 1 0 0,-2-6 42 0 0,4 6-508 0 0,0 0-1 0 0,0 1 1 0 0,0-1 0 0 0,1 0-1 0 0,0 0 1 0 0,0 0 0 0 0,1 0 0 0 0,0 0-1 0 0,0 0 1 0 0,0 0 0 0 0,1-4 508 0 0,2-14-1950 0 0</inkml:trace>
  <inkml:trace contextRef="#ctx0" brushRef="#br0" timeOffset="-4518.917">0 376 3224 0 0,'6'-13'288'0'0,"-4"1"723"0"0,5-18 8014 0 0,-8 21-5502 0 0,0 8-36 0 0,1 7-2618 0 0,-7 73-870 0 0,7-78 2 0 0,0 19 213 0 0,0-1 1 0 0,2 1 0 0 0,3 15-215 0 0,-3-22-6 0 0,-2-9-9 0 0,1-1-1 0 0,0 1 0 0 0,0-1 0 0 0,0 1 0 0 0,0-1 1 0 0,0 1-1 0 0,1-1 0 0 0,0 1 0 0 0,1 1 16 0 0,4 6-186 0 0,-6-7 173 0 0,1-1-1 0 0,0 0 0 0 0,0 0 1 0 0,0 0-1 0 0,0 0 1 0 0,1 0-1 0 0,-1 0 1 0 0,1 0-1 0 0,0-1 0 0 0,0 1 1 0 0,0-1-1 0 0,0 0 1 0 0,1 0 13 0 0,-2 0 63 0 0,0-1 1 0 0,1 0-1 0 0,-1 0 0 0 0,1 0 1 0 0,-1-1-1 0 0,1 1 1 0 0,0 0-1 0 0,-1-1 1 0 0,1 0-1 0 0,0 0 1 0 0,-1 0-1 0 0,1 0 1 0 0,-1 0-1 0 0,1 0 0 0 0,0-1 1 0 0,-1 1-1 0 0,2-1-63 0 0,2-2 88 0 0,0 1-1 0 0,0-1 0 0 0,0 0 0 0 0,0-1 0 0 0,-1 0 1 0 0,1 0-1 0 0,-1 0 0 0 0,0 0 0 0 0,3-4-87 0 0,5-6 36 0 0,-1-1-1 0 0,8-12-35 0 0,-13 15 0 0 0,-1 1 0 0 0,0-1 0 0 0,-1 0 0 0 0,0-1 0 0 0,-1 1 0 0 0,0-1 0 0 0,-1 0 0 0 0,0 0 0 0 0,1 4-1 0 0,3-4 16 0 0,-6 13 54 0 0,-2 44 3 0 0,0-18 71 0 0,1 0-1 0 0,1 8-142 0 0,0-29-25 0 0,0-1-1 0 0,0 1 0 0 0,0-1 1 0 0,0 1-1 0 0,1-1 0 0 0,0 0 1 0 0,0 0-1 0 0,0 0 0 0 0,0 0 1 0 0,1 0-1 0 0,1 2 26 0 0,-3-4-4 0 0,1 0 0 0 0,0 1-1 0 0,0-2 1 0 0,0 1 0 0 0,0 0-1 0 0,0 0 1 0 0,1-1 0 0 0,-1 1-1 0 0,1-1 1 0 0,-1 1 0 0 0,1-1 0 0 0,-1 0-1 0 0,1 0 1 0 0,-1 0 0 0 0,1-1-1 0 0,0 1 1 0 0,0-1 0 0 0,-1 1 0 0 0,1-1-1 0 0,0 0 5 0 0,5 0 32 0 0,0-1 1 0 0,-1 0-1 0 0,0 0 0 0 0,1-1 0 0 0,-1 0 0 0 0,0 0 0 0 0,0-1 0 0 0,0 0 1 0 0,0 0-1 0 0,0-1 0 0 0,-1 1 0 0 0,7-6-32 0 0,-5 3-498 0 0,1-1 1 0 0,-1 0-1 0 0,7-8 498 0 0,-7 6-2225 0 0,-1 0-1 0 0,0 0 1 0 0,3-6 2225 0 0,-1-2-6136 0 0</inkml:trace>
  <inkml:trace contextRef="#ctx0" brushRef="#br0" timeOffset="-4085.878">628 213 6912 0 0,'0'0'105'0'0,"-1"0"1"0"0,0 0-1 0 0,1 0 1 0 0,-1 0-1 0 0,0 0 1 0 0,1 0 0 0 0,-1 0-1 0 0,0 0 1 0 0,1 0-1 0 0,-1 0 1 0 0,0 0-1 0 0,1 1 1 0 0,-1-1-1 0 0,0 0 1 0 0,1 0-1 0 0,-1 1 1 0 0,0-1-106 0 0,-14 7 5511 0 0,6 3-4781 0 0,-1 1 0 0 0,1 0 0 0 0,1 0 0 0 0,0 1 0 0 0,1-1 0 0 0,0 2 0 0 0,-1 3-730 0 0,6-13 107 0 0,1 0 0 0 0,-1 0 0 0 0,1 1 0 0 0,0-1-1 0 0,0 0 1 0 0,0 1 0 0 0,0-1 0 0 0,1 1 0 0 0,-1-1-1 0 0,1 1 1 0 0,0-1 0 0 0,0 1 0 0 0,0-1 0 0 0,0 1-1 0 0,1-1 1 0 0,-1 1 0 0 0,1-1 0 0 0,0 0 0 0 0,0 1-1 0 0,1-1-106 0 0,0 1 15 0 0,0 0-1 0 0,0-1 1 0 0,0 1-1 0 0,1-1 1 0 0,0 0-1 0 0,-1 0 1 0 0,1 0-1 0 0,0 0 1 0 0,1 0-1 0 0,-1 0 1 0 0,0-1-1 0 0,1 0 1 0 0,0 0-1 0 0,-1 0 1 0 0,1 0-1 0 0,2 1-14 0 0,8 1-3 0 0,0 1-1 0 0,1-2 1 0 0,-1 0-1 0 0,1-1 4 0 0,-4 0 22 0 0,-1 0 0 0 0,1 0-1 0 0,-1 0 1 0 0,0 1 0 0 0,0 1 0 0 0,0 0 0 0 0,0 0-1 0 0,4 4-21 0 0,-13-8 18 0 0,-1 0 0 0 0,0 1 0 0 0,0-1 0 0 0,0 0 0 0 0,1 1 0 0 0,-1-1 0 0 0,0 0-1 0 0,0 1 1 0 0,0-1 0 0 0,0 0 0 0 0,0 1 0 0 0,0-1 0 0 0,1 1 0 0 0,-1-1 0 0 0,0 0 0 0 0,0 1-1 0 0,0-1 1 0 0,0 0 0 0 0,0 1 0 0 0,-1-1 0 0 0,1 0 0 0 0,0 1 0 0 0,0-1 0 0 0,0 1-1 0 0,0-1 1 0 0,0 0 0 0 0,0 1 0 0 0,-1-1 0 0 0,1 0 0 0 0,0 0 0 0 0,0 1 0 0 0,0-1 0 0 0,-1 0-18 0 0,-7 13 224 0 0,6-12-159 0 0,-1 3-5 0 0,-1 0-1 0 0,1 0 1 0 0,-1-1-1 0 0,0 0 1 0 0,-1 0-1 0 0,1 0 1 0 0,-1 0-1 0 0,0 0-59 0 0,-42 18 243 0 0,21-10-239 0 0,3-1-61 0 0,0-1 1 0 0,-17 3 56 0 0,-20 1-2968 0 0,59-13 2735 0 0,0 1 1 0 0,-1-1 0 0 0,1 0 0 0 0,0 0-1 0 0,0 0 1 0 0,0 0 0 0 0,0-1 0 0 0,0 1-1 0 0,-1 0 1 0 0,1 0 0 0 0,0-1 0 0 0,0 1-1 0 0,0-1 1 0 0,0 1 0 0 0,0-1 0 0 0,0 1 0 0 0,0-1-1 0 0,0 0 1 0 0,0 1 0 0 0,0-1 0 0 0,0 0-1 0 0,1 0 1 0 0,-1 0 0 0 0,0 1 0 0 0,0-1-1 0 0,1 0 1 0 0,-1 0 0 0 0,0 0 0 0 0,1 0-1 0 0,-1 0 1 0 0,1 0 0 0 0,0-1 0 0 0,-1 1-1 0 0,1 0 1 0 0,0 0 0 0 0,0 0 0 0 0,-1 0-1 0 0,1 0 1 0 0,0-1 0 0 0,0 1 0 0 0,0 0-1 0 0,0 0 233 0 0,4-16-2462 0 0</inkml:trace>
  <inkml:trace contextRef="#ctx0" brushRef="#br0" timeOffset="-3698.332">758 464 10136 0 0,'0'0'464'0'0,"1"1"-10"0"0,12 10 314 0 0,-1-1 0 0 0,2-1 0 0 0,0 0 0 0 0,1 0-768 0 0,-8-5 622 0 0,0-1-1 0 0,-1 1 0 0 0,2-2 0 0 0,-1 1 1 0 0,0-1-1 0 0,0 0 0 0 0,1-1 1 0 0,-1 0-1 0 0,1 0 0 0 0,1 0-621 0 0,-5-2 100 0 0,-1 1-1 0 0,0-1 0 0 0,0 1 1 0 0,0-1-1 0 0,0 0 0 0 0,0 0 0 0 0,0-1 1 0 0,0 1-1 0 0,0 0 0 0 0,0-1 0 0 0,0 0 1 0 0,-1 0-1 0 0,1 0 0 0 0,-1 0 1 0 0,1 0-1 0 0,-1 0 0 0 0,0-1 0 0 0,0 1 1 0 0,0-1-1 0 0,0 1 0 0 0,0-1 1 0 0,-1 0-1 0 0,1 0 0 0 0,-1 0 0 0 0,0 0 1 0 0,0 0-1 0 0,0 0 0 0 0,1-3-99 0 0,0-7 99 0 0,-1 9-85 0 0,-1 0 0 0 0,1 0 1 0 0,-1 0-1 0 0,1 0 0 0 0,-1 0 0 0 0,-1 0 1 0 0,1 0-1 0 0,0 1 0 0 0,-1-3-14 0 0,-5-21-64 0 0,-6-21-584 0 0,11 44 553 0 0,0 1 0 0 0,-1 0-1 0 0,0-1 1 0 0,1 1 0 0 0,-1 0 0 0 0,-1 0-1 0 0,1 0 1 0 0,0 0 0 0 0,-1 0-1 0 0,1 0 1 0 0,-2-1 95 0 0,3 4 8 0 0,0-1-1 0 0,0 1 1 0 0,0-1-1 0 0,0 1 1 0 0,0-1-1 0 0,0 1 1 0 0,0 0-1 0 0,0-1 1 0 0,0 1-1 0 0,0 0 1 0 0,0 0-1 0 0,0 0 1 0 0,0 0-1 0 0,0 0 1 0 0,0 0-1 0 0,0 0 1 0 0,0 0-1 0 0,0 0 1 0 0,0 0-1 0 0,0 1 1 0 0,0-1-1 0 0,0 0 1 0 0,0 1-1 0 0,0-1 1 0 0,0 1-1 0 0,0-1 1 0 0,0 1-8 0 0,-1 0 1 0 0,0 1 0 0 0,0-1 0 0 0,0 0-1 0 0,0 1 1 0 0,1-1 0 0 0,-1 1 0 0 0,1 0 0 0 0,-1 0 0 0 0,1-1 0 0 0,0 1-1 0 0,-1 0 1 0 0,1 1-1 0 0,-2 4-22 0 0,1 0-1 0 0,-1 0 1 0 0,1 0 0 0 0,1 1-1 0 0,-1-1 1 0 0,1 1-1 0 0,0 5 23 0 0,1 5 103 0 0,0 0 1 0 0,3 12-104 0 0,-2-24 69 0 0,1 0 1 0 0,-1 0 0 0 0,2-1-1 0 0,-1 1 1 0 0,0-1-1 0 0,1 1 1 0 0,0-1 0 0 0,0 0-1 0 0,1 0 1 0 0,-1-1-1 0 0,1 1 1 0 0,0-1 0 0 0,0 1-1 0 0,1-1 1 0 0,-1 0-1 0 0,1-1 1 0 0,0 1 0 0 0,0-1-1 0 0,0 0 1 0 0,1 0-1 0 0,-1-1 1 0 0,1 1 0 0 0,-1-1-1 0 0,6 1-69 0 0,11-1 19 0 0,0 0 0 0 0,1-1 0 0 0,-1-2-1 0 0,0 0 1 0 0,0-1 0 0 0,4-2-19 0 0,42-10-6581 0 0,-41 6-734 0 0</inkml:trace>
  <inkml:trace contextRef="#ctx0" brushRef="#br0" timeOffset="3872.373">8582 407 3224 0 0,'-4'-14'288'0'0,"4"10"917"0"0,1-1 1 0 0,-1 0-1 0 0,1 0 1 0 0,0 1-1 0 0,0-1 0 0 0,0 0 1 0 0,1 1-1 0 0,0-1-1205 0 0,-2 3 218 0 0,1 1 0 0 0,0-1 0 0 0,-1 1 0 0 0,1 0 0 0 0,0-1 0 0 0,0 1 0 0 0,0 0 0 0 0,0 0 0 0 0,0-1 0 0 0,0 1 0 0 0,0 0 0 0 0,0 0 0 0 0,0 0 0 0 0,1 0 0 0 0,-1 1 0 0 0,0-1 0 0 0,1 0 0 0 0,-1 0 0 0 0,0 1 0 0 0,1-1 0 0 0,-1 1 0 0 0,1-1 0 0 0,-1 1 0 0 0,1 0 0 0 0,0-1 0 0 0,0 1-218 0 0,-1 0 134 0 0,1 1 0 0 0,0-1 0 0 0,-1 0 0 0 0,1 1 0 0 0,-1-1 0 0 0,0 1 0 0 0,1 0 0 0 0,-1-1 0 0 0,1 1 0 0 0,-1 0 0 0 0,0 0 0 0 0,0 0 1 0 0,1 0-1 0 0,-1 0 0 0 0,0 0 0 0 0,0 0 0 0 0,0 0 0 0 0,0 0 0 0 0,0 1 0 0 0,0-1 0 0 0,0 0 0 0 0,-1 1-134 0 0,5 5 236 0 0,-1 1 1 0 0,-1 0 0 0 0,2 5-237 0 0,-1-4 229 0 0,2 10 65 0 0,-1 1 0 0 0,0 0 1 0 0,-1 0-1 0 0,-1 4-294 0 0,-2-19 45 0 0,9 80 573 0 0,-4 0 1 0 0,-3 39-619 0 0,-6-82 411 0 0,3-39-439 0 0,-1-1-1 0 0,1 1 1 0 0,-1-1 0 0 0,1 0-1 0 0,-1 1 1 0 0,0-1-1 0 0,0 1 1 0 0,0-1-1 0 0,-1 0 1 0 0,1 0 0 0 0,0 1-1 0 0,-1-1 1 0 0,1 0-1 0 0,-1 0 29 0 0,1-1-437 0 0,-15-15-3548 0 0,13 10 3316 0 0,2 3-44 0 0,-1-1 0 0 0,1 1 0 0 0,0-1 1 0 0,0 1-1 0 0,0-1 0 0 0,0 0 0 0 0,0 1 1 0 0,0-1-1 0 0,0 0 713 0 0,-2-14-5933 0 0</inkml:trace>
  <inkml:trace contextRef="#ctx0" brushRef="#br0" timeOffset="4604.343">8652 458 8288 0 0,'6'-16'444'0'0,"-3"8"-210"0"0,0 1 0 0 0,0-1 0 0 0,1 1 0 0 0,0 0 0 0 0,0 0 0 0 0,1 0 0 0 0,3-4-234 0 0,-5 8 473 0 0,0 0 1 0 0,0 0-1 0 0,0 1 0 0 0,1-1 0 0 0,-1 1 0 0 0,0 0 0 0 0,1 0 0 0 0,0 0 1 0 0,-1 0-1 0 0,1 1 0 0 0,0-1 0 0 0,2 1-473 0 0,-2 0 244 0 0,0 0 0 0 0,1 1 0 0 0,-1 0 0 0 0,0 0 0 0 0,1 0 0 0 0,-1 0 0 0 0,0 1 0 0 0,1-1 0 0 0,-1 1 0 0 0,0 0 0 0 0,0 1 0 0 0,0-1 0 0 0,0 1 0 0 0,0-1-1 0 0,0 1 1 0 0,0 1 0 0 0,0-1 0 0 0,0 1-244 0 0,0 0 183 0 0,1 0 0 0 0,-1 0 0 0 0,0 1 0 0 0,0 0 0 0 0,0 0 0 0 0,-1 0 0 0 0,1 0 0 0 0,-1 1 0 0 0,0-1 0 0 0,0 1 0 0 0,-1 0 0 0 0,1-1 0 0 0,1 6-183 0 0,-3-6 26 0 0,0-1 0 0 0,-1 0 0 0 0,1 0-1 0 0,-1 0 1 0 0,1 1 0 0 0,-1-1 0 0 0,0 0-1 0 0,0 0 1 0 0,-1 0 0 0 0,1 1 0 0 0,-1-1-1 0 0,1 0 1 0 0,-1 0 0 0 0,0 0 0 0 0,0 0 0 0 0,0 0-1 0 0,-1 0 1 0 0,1 0 0 0 0,-1 0 0 0 0,0 0-1 0 0,1-1 1 0 0,-1 1 0 0 0,0 0 0 0 0,-1-1-26 0 0,-7 9 32 0 0,-1-2 0 0 0,0 0 0 0 0,-1 0 0 0 0,0-1 1 0 0,0 0-1 0 0,0-1 0 0 0,-1 0 0 0 0,0-1 0 0 0,-1-1 1 0 0,1 0-1 0 0,-1-1 0 0 0,0 0 0 0 0,-5 0-32 0 0,19-4-26 0 0,-1 0 0 0 0,1 0 0 0 0,-1 0 0 0 0,1 0 0 0 0,0 1 0 0 0,-1-1 0 0 0,1 0 0 0 0,-1 0 0 0 0,1 0 0 0 0,-1 0 0 0 0,1 0 0 0 0,0 0 0 0 0,-1 0 0 0 0,1 0 0 0 0,-1 0 0 0 0,1 0 0 0 0,-1 0 0 0 0,1-1 0 0 0,0 1 0 0 0,-1 0 0 0 0,1 0 0 0 0,-1 0 0 0 0,1-1 26 0 0,7-4-198 0 0,17-8-6 0 0,-7 9 286 0 0,0 0 0 0 0,0 0 0 0 0,1 2 1 0 0,-1 0-1 0 0,13 1-82 0 0,29-4-725 0 0,-12 0 1227 0 0,-4 0-45 0 0,20-6-457 0 0,-50 9-25 0 0,0-2-1 0 0,-1 0 1 0 0,0 0-1 0 0,1-1 1 0 0,-2 0-1 0 0,1-1 1 0 0,0-1 25 0 0,-8 4-28 0 0,0 0 0 0 0,0 0 0 0 0,-1-1 0 0 0,1 1 0 0 0,-1-1 0 0 0,0 1 0 0 0,0-1 0 0 0,0 0 0 0 0,0-1 0 0 0,0 1 0 0 0,0-3 28 0 0,1-2-3 0 0,0 0-1 0 0,-1 0 1 0 0,-1 0 0 0 0,1 0 0 0 0,-1-4 3 0 0,-2 11-11 0 0,1 1 1 0 0,-1 0-1 0 0,0 0 1 0 0,0 0-1 0 0,0-1 1 0 0,0 1-1 0 0,0 0 0 0 0,0 0 1 0 0,0 0-1 0 0,0-1 1 0 0,-1 1-1 0 0,1 0 1 0 0,0 0-1 0 0,-1 0 0 0 0,1 0 1 0 0,-1 0-1 0 0,0-1 11 0 0,1 1 9 0 0,-1 1 0 0 0,1-1 0 0 0,-1 1-1 0 0,1-1 1 0 0,-1 1 0 0 0,0-1 0 0 0,1 1-1 0 0,-1-1 1 0 0,0 1 0 0 0,1 0 0 0 0,-1-1-1 0 0,0 1 1 0 0,0 0 0 0 0,1 0 0 0 0,-1 0-1 0 0,0-1 1 0 0,0 1 0 0 0,1 0 0 0 0,-1 0-1 0 0,0 0-8 0 0,-1 0 11 0 0,0 1 0 0 0,0-1 0 0 0,0 0-1 0 0,1 1 1 0 0,-1-1 0 0 0,0 1-1 0 0,0 0 1 0 0,1-1 0 0 0,-1 1-1 0 0,0 0 1 0 0,1 0 0 0 0,-1 0-1 0 0,1 0 1 0 0,-1 0 0 0 0,1 0 0 0 0,0 1-1 0 0,-1-1 1 0 0,1 0 0 0 0,0 1-1 0 0,0-1 1 0 0,0 2-11 0 0,-4 4 6 0 0,1 1 0 0 0,0 1-1 0 0,1-1 1 0 0,0 1 0 0 0,0-1 0 0 0,1 1 0 0 0,0 0-1 0 0,0 0 1 0 0,0 8-6 0 0,2-12 4 0 0,0 1 1 0 0,0 0-1 0 0,1-1 0 0 0,-1 1 0 0 0,1 0 1 0 0,0-1-1 0 0,1 1 0 0 0,0-1 0 0 0,0 0 1 0 0,0 1-1 0 0,0-1 0 0 0,1 0 0 0 0,-1 0 0 0 0,2 0 1 0 0,-1-1-1 0 0,2 3-4 0 0,-4-6 10 0 0,1 1 1 0 0,0 0-1 0 0,-1 0 1 0 0,1-1 0 0 0,0 1-1 0 0,0-1 1 0 0,0 1-1 0 0,0-1 1 0 0,1 0-1 0 0,-1 0 1 0 0,0 0-1 0 0,0 0 1 0 0,1-1-1 0 0,-1 1 1 0 0,1 0-1 0 0,-1-1 1 0 0,0 0-1 0 0,1 1 1 0 0,-1-1-1 0 0,1 0 1 0 0,-1 0-1 0 0,2-1-10 0 0,5 0 93 0 0,0-1-1 0 0,-1 0 1 0 0,1-1-1 0 0,-1 0 1 0 0,5-2-93 0 0,5-2 37 0 0,-8 2-45 0 0,0 0 1 0 0,0-1 0 0 0,0 0 0 0 0,-1-1 0 0 0,0 0 0 0 0,0 0 0 0 0,-1-1-1 0 0,0 0 1 0 0,0-1 0 0 0,-1 1 0 0 0,2-4 7 0 0,1-8-286 0 0,-10 18 300 0 0,1 1-1 0 0,-1-1 1 0 0,1 0-1 0 0,0 1 1 0 0,0-1-1 0 0,-1 1 1 0 0,1-1-1 0 0,0 1 1 0 0,0-1-1 0 0,1 1 1 0 0,-1 0 0 0 0,0-1-1 0 0,0 1 1 0 0,1 0-1 0 0,-1 0 1 0 0,1 0-14 0 0,-1 0 101 0 0,-1 1-142 0 0,0 0-71 0 0,4 8-86 0 0,9 25 102 0 0,8 10 96 0 0,-21-40 24 0 0,1-1-1 0 0,0 0 1 0 0,0 0 0 0 0,1 0-1 0 0,-1 0 1 0 0,0 0-1 0 0,1 0 1 0 0,-1 0-1 0 0,1 0 1 0 0,0-1-1 0 0,-1 1 1 0 0,1 0 0 0 0,0-1-1 0 0,0 0 1 0 0,0 1-1 0 0,0-1 1 0 0,0 0-1 0 0,1 0 1 0 0,0 0-24 0 0,4 2 119 0 0,0-1-1 0 0,0 0 1 0 0,0 0 0 0 0,0-1 0 0 0,7 1-119 0 0,-7-2 50 0 0,1 0 0 0 0,-1 0 0 0 0,1 0 0 0 0,-1-1 0 0 0,0-1 1 0 0,0 1-1 0 0,1-1 0 0 0,-1 0 0 0 0,0-1 0 0 0,0 0 1 0 0,4-2-51 0 0,-8 2-494 0 0,1 1 1 0 0,-1-1 0 0 0,-1-1 0 0 0,1 1 0 0 0,0 0-1 0 0,-1-1 1 0 0,0 1 0 0 0,1-1 0 0 0,-1 1 0 0 0,-1-1-1 0 0,2-4 494 0 0,1-5-2136 0 0</inkml:trace>
  <inkml:trace contextRef="#ctx0" brushRef="#br0" timeOffset="5302.794">9643 431 3224 0 0,'0'0'143'0'0,"12"-10"26"0"0,-11 9-165 0 0,18-15 2001 0 0,-14 11-198 0 0,1 1 0 0 0,0 0-1 0 0,0 0 1 0 0,7-3-1807 0 0,-11 6 401 0 0,-1 0 0 0 0,1 1 0 0 0,0-1 0 0 0,0 0 0 0 0,0 1 0 0 0,-1-1 0 0 0,1 1 0 0 0,0 0-1 0 0,0 0 1 0 0,0 0 0 0 0,0 0 0 0 0,0 0 0 0 0,0 0 0 0 0,0 0 0 0 0,-1 0 0 0 0,1 1 0 0 0,0-1 0 0 0,1 1-401 0 0,-1 0 132 0 0,0 0 1 0 0,-1 0-1 0 0,1 0 0 0 0,-1 0 1 0 0,0 1-1 0 0,1-1 1 0 0,-1 0-1 0 0,0 1 1 0 0,0-1-1 0 0,0 0 1 0 0,0 1-1 0 0,0 0 0 0 0,0-1 1 0 0,0 1-1 0 0,0 0-132 0 0,3 7 198 0 0,1 1-1 0 0,-1 0 1 0 0,0 0-1 0 0,-1 0 1 0 0,0 0-1 0 0,-1 1 1 0 0,0-1-1 0 0,0 1 0 0 0,-1 0 1 0 0,-1 10-198 0 0,0-1 868 0 0,1-15-718 0 0,-1-1 0 0 0,0 1 0 0 0,0-1-1 0 0,-1 1 1 0 0,0 2-150 0 0,1-7 0 0 0,0 0 0 0 0,0 0 0 0 0,0 0 0 0 0,0-1 0 0 0,0 1 0 0 0,0 0 0 0 0,0 0 0 0 0,0 0 0 0 0,-1 0 0 0 0,1-1 0 0 0,0 1 0 0 0,0 0 0 0 0,0 0 0 0 0,0 0 0 0 0,0 0 0 0 0,0 0 0 0 0,-1 0 0 0 0,1 0 0 0 0,0 0 0 0 0,0-1 0 0 0,0 1 0 0 0,0 0 0 0 0,-1 0 0 0 0,1 0 0 0 0,0 0 0 0 0,0 0 0 0 0,0 0 0 0 0,0 0 0 0 0,-1 0 0 0 0,1 0 0 0 0,0 0 0 0 0,0 0 0 0 0,0 0 0 0 0,-1 0 0 0 0,1 0 0 0 0,0 0 0 0 0,0 0 0 0 0,0 0 0 0 0,0 0 0 0 0,0 1 0 0 0,-1-1 0 0 0,1 0 0 0 0,0 0 0 0 0,0 0 0 0 0,0 0 0 0 0,0 0 0 0 0,0 0 0 0 0,-1 0 0 0 0,1 0 0 0 0,0 1 0 0 0,0-1 0 0 0,0 0 0 0 0,0 0 0 0 0,0 0 0 0 0,0 0 0 0 0,0 1 0 0 0,0-1 0 0 0,-1 0 0 0 0,1 0 0 0 0,0 0 0 0 0,0 0 0 0 0,0 1 0 0 0,0-2 0 0 0,0-1 0 0 0,-1 0 0 0 0,1-1 0 0 0,0 1 0 0 0,0 0 0 0 0,0-1 0 0 0,0 1 0 0 0,0 0 0 0 0,1-1 0 0 0,-1 1 0 0 0,1 0 0 0 0,-1-1 0 0 0,1 1 0 0 0,0-1 0 0 0,16-31 0 0 0,-6 12 0 0 0,-6 15 0 0 0,0-1 0 0 0,0 0 0 0 0,0 1 0 0 0,1 0 0 0 0,0 1 0 0 0,5-6 0 0 0,0 2 0 0 0,-9 7-84 0 0,1 1 0 0 0,0-1 0 0 0,-1 1 0 0 0,1 0 0 0 0,0 0 1 0 0,0 0-1 0 0,1 0 0 0 0,-1 1 0 0 0,0-1 0 0 0,1 1 0 0 0,-1 0 0 0 0,0 0 0 0 0,3-1 84 0 0,-4 2-14 0 0,0 0-1 0 0,0-1 1 0 0,0 1 0 0 0,0 0-1 0 0,0 0 1 0 0,0 1 0 0 0,0-1-1 0 0,0 0 1 0 0,0 1 0 0 0,0-1-1 0 0,0 1 1 0 0,0-1 0 0 0,0 1-1 0 0,0 0 1 0 0,0 0 0 0 0,0 0-1 0 0,0 0 1 0 0,-1 0 0 0 0,1 1-1 0 0,0-1 1 0 0,-1 0 0 0 0,2 2 14 0 0,1 3-75 0 0,0-1 0 0 0,0 1 0 0 0,0 0 0 0 0,0 1 1 0 0,-1-1-1 0 0,0 1 0 0 0,-1-1 0 0 0,2 7 75 0 0,3 4 29 0 0,-5-10 46 0 0,-1 0 1 0 0,1 1-1 0 0,-1-1 0 0 0,0 1 0 0 0,-1-1 0 0 0,0 1 1 0 0,0-1-1 0 0,-1 1 0 0 0,1-1 0 0 0,-2 4-75 0 0,1-9 279 0 0,1-2-39 0 0,0 0-15 0 0,0 0-1 0 0,0 0-52 0 0,0-1-183 0 0,-1 1 1 0 0,1-1-1 0 0,-1 1 0 0 0,1-1 0 0 0,0 1 0 0 0,-1 0 1 0 0,1-1-1 0 0,0 0 0 0 0,-1 1 0 0 0,1-1 0 0 0,0 1 1 0 0,0-1-1 0 0,-1 1 0 0 0,1-1 0 0 0,0 1 0 0 0,0-1 1 0 0,0 0-1 0 0,0 1 0 0 0,0-1 0 0 0,0 1 0 0 0,0-2 11 0 0,-2-12-145 0 0,3 3-84 0 0,0 0 0 0 0,0 0 0 0 0,1 0 1 0 0,0 1-1 0 0,1-1 0 0 0,0 1 0 0 0,1-1 0 0 0,0 1 0 0 0,1 0 0 0 0,0 0 0 0 0,0 1 0 0 0,1 0 0 0 0,5-7 229 0 0,16-8-326 0 0,-26 24 408 0 0,1 0 1 0 0,-1 0-1 0 0,1 0 1 0 0,-1 1 0 0 0,1-1-1 0 0,-1 1 1 0 0,0-1-1 0 0,1 1 1 0 0,-1-1-1 0 0,1 1 1 0 0,-1 0 0 0 0,0 0-1 0 0,0 0 1 0 0,0 0-1 0 0,1 0-82 0 0,8 13 15 0 0,0 2 0 0 0,-1-1 0 0 0,-1 1 0 0 0,1 4-15 0 0,2 2-100 0 0,11 18 100 0 0,-17-31-291 0 0,-4-8 169 0 0,-1 0-1 0 0,1 1 1 0 0,0-1-1 0 0,0 0 1 0 0,-1 0-1 0 0,1 0 1 0 0,0 0-1 0 0,0 0 0 0 0,0 0 1 0 0,0 0-1 0 0,0 0 1 0 0,0 0-1 0 0,1 0 123 0 0,-1 0-1766 0 0,0-2-3139 0 0,5-2-1339 0 0</inkml:trace>
  <inkml:trace contextRef="#ctx0" brushRef="#br0" timeOffset="5760.918">10349 320 3680 0 0,'0'0'284'0'0,"0"0"220"0"0,0 0 1618 0 0,0 0 1669 0 0,2 8-1736 0 0,6 25 1957 0 0,1 19-2370 0 0,2 6-543 0 0,-1-3 1788 0 0,0 34-2887 0 0,4 19 1347 0 0,-5-76-1159 0 0,-8-30-168 0 0,-1 0 0 0 0,1-1 0 0 0,0 1 0 0 0,-1 0 0 0 0,1-1 0 0 0,0 1 0 0 0,0-1 0 0 0,0 1 0 0 0,0-1 0 0 0,1 1 0 0 0,-1-1 0 0 0,0 0 0 0 0,1 1 0 0 0,-1-1 0 0 0,1 1-20 0 0,0-2 96 0 0,-2 1-16 0 0,1-1-82 0 0,-1 0-1 0 0,0 0 1 0 0,1 0-1 0 0,-1 1 1 0 0,0-1-1 0 0,1 0 1 0 0,-1 0-1 0 0,1 0 1 0 0,-1 0-1 0 0,0 0 1 0 0,1 0-1 0 0,-1 0 1 0 0,0 0-1 0 0,1 0 1 0 0,-1 0-1 0 0,1 0 1 0 0,-1 0 0 0 0,0 0-1 0 0,1 0 1 0 0,-1 0-1 0 0,0 0 1 0 0,1 0-1 0 0,-1 0 1 0 0,0-1-1 0 0,1 1 1 0 0,-1 0-1 0 0,0 0 1 0 0,1 0-1 0 0,-1-1 1 0 0,0 1-1 0 0,1 0 1 0 0,-1 0-1 0 0,0-1 1 0 0,0 1-1 0 0,1 0 1 0 0,-1-1-1 0 0,0 1 1 0 0,0 0-1 0 0,0-1 1 0 0,1 1-1 0 0,-1 0 1 0 0,0-1-1 0 0,0 1 1 0 0,0 0-1 0 0,0-1 1 0 0,0 1-1 0 0,0 0 1 0 0,0-1-1 0 0,0 1 3 0 0,1-2-62 0 0,0-1-41 0 0,1 0-1 0 0,-1 0 0 0 0,0 0 1 0 0,0 0-1 0 0,-1 0 1 0 0,1 0-1 0 0,-1 0 0 0 0,1-1 1 0 0,-1 1-1 0 0,0 0 0 0 0,0 0 1 0 0,-1-2 103 0 0,-7-42-1374 0 0,3 24 535 0 0,0 0 93 0 0,-3-23-5483 0 0,-3-47 6229 0 0,10 78-443 0 0,1 0 1 0 0,1-1-1 0 0,0 1 1 0 0,1 0-1 0 0,0-1 1 0 0,2 1-1 0 0,-1 0 1 0 0,2 0 442 0 0,-1 3 556 0 0,1 1 1 0 0,0 0 0 0 0,0 0 0 0 0,1 0-1 0 0,0 1 1 0 0,1 0 0 0 0,0 0 0 0 0,4-4-557 0 0,-9 12 121 0 0,1-1-1 0 0,-1 1 1 0 0,1 0 0 0 0,-1 0 0 0 0,1 0 0 0 0,-1 0 0 0 0,1 0 0 0 0,0 1 0 0 0,0-1 0 0 0,0 1 0 0 0,0 0 0 0 0,0-1 0 0 0,0 1 0 0 0,1 1 0 0 0,-1-1 0 0 0,0 0-1 0 0,0 1 1 0 0,1 0 0 0 0,-1 0 0 0 0,0 0 0 0 0,0 0 0 0 0,1 0 0 0 0,-1 1 0 0 0,0-1 0 0 0,0 1 0 0 0,1 0 0 0 0,-1 0 0 0 0,0 0 0 0 0,0 0 0 0 0,0 1 0 0 0,0-1-1 0 0,2 2-120 0 0,7 4 355 0 0,1 0 1 0 0,-1 1-1 0 0,-1 0 0 0 0,0 1 0 0 0,0 1 0 0 0,0 0 0 0 0,3 5-355 0 0,0 1 235 0 0,-4-5 34 0 0,-1 0 1 0 0,0 0-1 0 0,-1 1 1 0 0,0 0-1 0 0,-1 0 1 0 0,-1 0-1 0 0,6 13-269 0 0,-12-23 38 0 0,1 0-1 0 0,0 0 1 0 0,-1 0-1 0 0,1 0 1 0 0,-1 0 0 0 0,0 0-1 0 0,1 0 1 0 0,-1 0-1 0 0,0 1 1 0 0,0-1 0 0 0,0 0-1 0 0,-1 0 1 0 0,1 0 0 0 0,0 0-1 0 0,-1 0 1 0 0,0 0-1 0 0,1 0 1 0 0,-1 0 0 0 0,0 0-1 0 0,0 0 1 0 0,0 0-1 0 0,0-1 1 0 0,0 1 0 0 0,0 0-1 0 0,-1-1 1 0 0,1 1-1 0 0,-1-1 1 0 0,1 1 0 0 0,-1-1-1 0 0,1 0 1 0 0,-1 1 0 0 0,0-1-1 0 0,0 0 1 0 0,0 0-1 0 0,1 0 1 0 0,-1 0 0 0 0,-1 0-38 0 0,-7 2 213 0 0,-1 0 1 0 0,1 0-1 0 0,-1-1 1 0 0,1 0 0 0 0,-1-1-1 0 0,-8 0-213 0 0,-4-1-1503 0 0,1-1-1 0 0,-1-1 1 0 0,0-1 0 0 0,-16-5 1503 0 0,16 4-2059 0 0,2 1-5460 0 0</inkml:trace>
  <inkml:trace contextRef="#ctx0" brushRef="#br0" timeOffset="10008.02">6 1344 1840 0 0,'0'0'239'0'0,"0"0"329"0"0,0 0 140 0 0,0 0 26 0 0,0 0-24 0 0,0 0-138 0 0,0 0-58 0 0,0 0-15 0 0,8-17 7378 0 0,-6 14-7989 0 0,6-10 857 0 0,-6 11-597 0 0,0-1 0 0 0,0 1-1 0 0,-1 0 1 0 0,1-1 0 0 0,-1 1 0 0 0,0-1 0 0 0,0 0-148 0 0,0 2 160 0 0,-1 1 7 0 0,0 0 0 0 0,0 0 4 0 0,10-15 1055 0 0,-7 12 1829 0 0,-2 5-3025 0 0,0-1-1 0 0,-1 1 1 0 0,1-1-1 0 0,0 1 1 0 0,-1 0-1 0 0,1 0 1 0 0,-1-1-1 0 0,0 1 1 0 0,0 0-1 0 0,1-1 1 0 0,-1 1-1 0 0,0 0 1 0 0,-1 0-1 0 0,1 1-29 0 0,-6 30 482 0 0,1-7-182 0 0,3-6-211 0 0,1-10 111 0 0,0 0 1 0 0,0 0-1 0 0,1 1 0 0 0,1-1 0 0 0,-1 0 1 0 0,3 10-201 0 0,-1-11-226 0 0,-1-5 247 0 0,-1 0-1 0 0,1-1 0 0 0,0 1 1 0 0,0 0-1 0 0,0-1 1 0 0,0 1-1 0 0,1-1 0 0 0,-1 0 1 0 0,1 1-1 0 0,0-1 0 0 0,0 0 1 0 0,0 0-1 0 0,1 0 1 0 0,0 1-21 0 0,1-1-80 0 0,-3-2 65 0 0,0 0 1 0 0,0 0-1 0 0,1 0 1 0 0,-1 0-1 0 0,0 0 0 0 0,0 0 1 0 0,1 0-1 0 0,-1-1 0 0 0,1 1 1 0 0,-1 0-1 0 0,0-1 1 0 0,1 1-1 0 0,-1-1 0 0 0,1 0 1 0 0,-1 1-1 0 0,1-1 1 0 0,1 0 14 0 0,5 0 64 0 0,-6 0-32 0 0,0 0 0 0 0,0 0 1 0 0,0 0-1 0 0,0 0 0 0 0,0 0 0 0 0,0-1 1 0 0,-1 1-1 0 0,1 0 0 0 0,0-1-32 0 0,8-11 80 0 0,-7 9-52 0 0,-1 1-1 0 0,0-1 0 0 0,0 0 1 0 0,0 0-1 0 0,0 0 0 0 0,-1-1 1 0 0,1 1-1 0 0,-1 0 0 0 0,0 0 1 0 0,0-1-1 0 0,1-2-27 0 0,0-5 91 0 0,-1 0 0 0 0,-1 0 0 0 0,0-7-91 0 0,0 17-98 0 0,0 1-35 0 0,0 0-10 0 0,1 2 23 0 0,22 31 112 0 0,-21-28 13 0 0,1 0-1 0 0,0 0 1 0 0,1 0 0 0 0,-1 0-1 0 0,1-1 1 0 0,0 1 0 0 0,0-1-1 0 0,0 0 1 0 0,1 0 0 0 0,0-1 0 0 0,-1 1-1 0 0,4 0-4 0 0,-1 0 3 0 0,-3-1 7 0 0,1-1 1 0 0,0 1 0 0 0,0-1-1 0 0,1 0 1 0 0,-1 0 0 0 0,0-1-1 0 0,1 0 1 0 0,-1 0 0 0 0,1 0 0 0 0,-1 0-1 0 0,1-1 1 0 0,-1 0 0 0 0,6 0-11 0 0,1-2 64 0 0,2 0 64 0 0,-1-1 0 0 0,0 0 0 0 0,0-1 0 0 0,0 0 0 0 0,6-4-128 0 0,-17 7 23 0 0,1 0 0 0 0,-1 0 0 0 0,0 0 1 0 0,1-1-1 0 0,-1 1 0 0 0,0-1 1 0 0,0 0-1 0 0,0 1 0 0 0,0-1 1 0 0,0 0-1 0 0,-1 0 0 0 0,1 0 1 0 0,-1 0-1 0 0,1 0 0 0 0,-1-1 1 0 0,0 1-1 0 0,0 0 0 0 0,0-1 0 0 0,0 1 1 0 0,0-1-1 0 0,0 1 0 0 0,-1-1 1 0 0,1 1-1 0 0,-1-1 0 0 0,1 0 1 0 0,-1 1-1 0 0,0-1 0 0 0,0 1 1 0 0,-1-1-1 0 0,1 0 0 0 0,0 0-23 0 0,-3-6 32 0 0,0 0 0 0 0,0-1 0 0 0,-1 1 0 0 0,0 1 0 0 0,-1-1 0 0 0,0 0 0 0 0,0 1 0 0 0,-1 0 0 0 0,0 0 0 0 0,-5-5-32 0 0,-23-31 64 0 0,26 34-117 0 0,7 8 28 0 0,-1 0 0 0 0,1 0 0 0 0,0 1 0 0 0,-1-1 0 0 0,0 1 1 0 0,1-1-1 0 0,-1 1 0 0 0,0-1 0 0 0,0 1 0 0 0,0 0 0 0 0,1 0 0 0 0,-2 0 25 0 0,2 0-160 0 0,1 1-48 0 0,0 0-200 0 0,0 0-82 0 0,0 0-20 0 0,0 0-204 0 0,0 0-852 0 0,0 0-370 0 0,0 0-919 0 0,0 0-3401 0 0</inkml:trace>
  <inkml:trace contextRef="#ctx0" brushRef="#br0" timeOffset="10372.5">598 1290 15952 0 0,'0'0'729'0'0,"0"0"-13"0"0,0 0-355 0 0,12 11 2422 0 0,-10-9-2587 0 0,-1-1 1 0 0,0 1-1 0 0,0 0 1 0 0,0-1-1 0 0,0 1 1 0 0,0 0-1 0 0,0 0 1 0 0,-1-1-1 0 0,1 1 1 0 0,0 0-1 0 0,-1 0 1 0 0,0 0-1 0 0,1 0 1 0 0,-1 0-1 0 0,0 1-196 0 0,1 35 1812 0 0,-1-27-1610 0 0,-1 10-164 0 0,0-15-29 0 0,1 0-1 0 0,0 0 1 0 0,0 0 0 0 0,0 0-1 0 0,1 2-8 0 0,0 12 0 0 0,0-13 0 0 0,2-1-197 0 0,-2-5-832 0 0,-1-1-375 0 0,0 0-811 0 0,1-2-3119 0 0,2-7-1334 0 0</inkml:trace>
  <inkml:trace contextRef="#ctx0" brushRef="#br0" timeOffset="10742.611">714 1077 4144 0 0,'6'-7'945'0'0,"-3"4"3413"0"0,-2 6 7333 0 0,0 3-7573 0 0,1-2-7023 0 0,1-1-4786 0 0,-3-3 1359 0 0</inkml:trace>
  <inkml:trace contextRef="#ctx0" brushRef="#br0" timeOffset="10743.611">797 1104 3680 0 0,'0'0'284'0'0,"3"7"-176"0"0,0 8 717 0 0,2 13 5666 0 0,2-1-1 0 0,3 9-6490 0 0,-6-21 695 0 0,-1-1 1 0 0,0 1-1 0 0,-1 0 0 0 0,-1 0 0 0 0,0 7-695 0 0,1 15 1037 0 0,0-12-585 0 0,-1 0-1 0 0,-1 0 0 0 0,-2 0 0 0 0,0 0 0 0 0,-2 3-451 0 0,3-23 1 0 0,0 0-1 0 0,-1 0 0 0 0,1 0 0 0 0,-1 0 1 0 0,0 0-1 0 0,-1 0 0 0 0,1 0 0 0 0,-1 0 0 0 0,2-4-108 0 0,0 0 0 0 0,0 0 0 0 0,1 0 0 0 0,-1 0 0 0 0,0 0 0 0 0,0 0 0 0 0,0 0 0 0 0,0 0 0 0 0,0-1-1 0 0,-1 1 1 0 0,1 0 0 0 0,0-1 0 0 0,0 1 0 0 0,0-1 0 0 0,-1 1 108 0 0,1-1-248 0 0,0 0 1 0 0,0 0 0 0 0,-1 0-1 0 0,1 0 1 0 0,0 0-1 0 0,0 0 1 0 0,0 0-1 0 0,0 0 1 0 0,0-1-1 0 0,0 1 1 0 0,-1 0-1 0 0,1-1 1 0 0,0 1-1 0 0,0-1 1 0 0,0 1-1 0 0,0-1 1 0 0,0 0-1 0 0,0 1 1 0 0,1-1-1 0 0,-1 0 248 0 0,-6-5-2409 0 0,-2-4-20 0 0</inkml:trace>
  <inkml:trace contextRef="#ctx0" brushRef="#br0" timeOffset="11134.339">693 1352 13824 0 0,'0'0'314'0'0,"0"0"46"0"0,5-2 466 0 0,11-3-81 0 0,1 1 1 0 0,0 1-1 0 0,0 1 1 0 0,0 1-1 0 0,0 0 1 0 0,9 1-746 0 0,20-1 450 0 0,-29 0-235 0 0,0-1-1 0 0,-1-1 0 0 0,16-4-214 0 0,-26 5-105 0 0,3 0 2 0 0,-1-1 1 0 0,0 0-1 0 0,6-3 103 0 0,10-11-3977 0 0,-12 6 1661 0 0</inkml:trace>
  <inkml:trace contextRef="#ctx0" brushRef="#br0" timeOffset="11541.057">1079 1063 9672 0 0,'0'0'440'0'0,"0"0"-6"0"0,0 2-278 0 0,1 14 2204 0 0,1 0 1 0 0,1 0-1 0 0,2 11-2360 0 0,4 15 1214 0 0,15 168 2345 0 0,-16-126-2580 0 0,-5-58-979 0 0,-3-36-190 0 0,0 0-1 0 0,0 0 1 0 0,1 0 0 0 0,0 0-1 0 0,0-1 1 0 0,1 2 0 0 0,1-1-1 0 0,0 0 1 0 0,0 0-1 0 0,2-3 191 0 0,0 2-85 0 0,-3 7 81 0 0,-1-1 0 0 0,2 1 0 0 0,-1 0 1 0 0,0 0-1 0 0,1 0 0 0 0,0 0 0 0 0,0-1 4 0 0,4-1-143 0 0,-5 3 195 0 0,0 0-1 0 0,0 1 1 0 0,1-1 0 0 0,-1 1 0 0 0,1 0-1 0 0,-1 0 1 0 0,1 0 0 0 0,0 0-52 0 0,-2 2 30 0 0,0 0 0 0 0,0-1 0 0 0,0 1 0 0 0,0 0 0 0 0,0 0 0 0 0,0 0-1 0 0,0 0 1 0 0,0-1 0 0 0,0 1 0 0 0,0 1 0 0 0,-1-1 0 0 0,1 0 0 0 0,0 0 0 0 0,0 0 0 0 0,0 0 0 0 0,0 1 0 0 0,0-1 0 0 0,0 0 0 0 0,0 1 0 0 0,0-1 0 0 0,-1 1 0 0 0,1-1-1 0 0,0 1 1 0 0,0-1 0 0 0,0 1 0 0 0,-1 0 0 0 0,1-1 0 0 0,0 1 0 0 0,-1 0 0 0 0,1 0 0 0 0,-1 0-30 0 0,4 3 103 0 0,0 1 0 0 0,-1 0 0 0 0,1 0 1 0 0,-1 1-1 0 0,-1-1 0 0 0,1 1 0 0 0,-1 0 0 0 0,0-1 0 0 0,0 1 0 0 0,-1 0 1 0 0,1 0-104 0 0,-1 1 58 0 0,0 0-1 0 0,1 0 1 0 0,0-1 0 0 0,3 7-58 0 0,-2-6-110 0 0,-1 0 0 0 0,0 0 0 0 0,0 1-1 0 0,1 5 111 0 0,1 13 440 0 0,1 13-4420 0 0,-5-33 2412 0 0</inkml:trace>
  <inkml:trace contextRef="#ctx0" brushRef="#br0" timeOffset="12010.784">2037 1320 8288 0 0,'1'-1'-747'0'0,"3"0"156"0"0,-1 1 5259 0 0,-7-1 2119 0 0,2 1-6081 0 0,2 0-76 0 0,-3 8 422 0 0,0 0-693 0 0,0-1 1 0 0,1 1 0 0 0,-1 0-1 0 0,2 0 1 0 0,-2 4-360 0 0,0 3 392 0 0,3-11-299 0 0,-1 0 0 0 0,1 0 0 0 0,0 0 0 0 0,0 0 0 0 0,0 0 0 0 0,1 0-93 0 0,0 22 354 0 0,-2-21-366 0 0,1 0 0 0 0,1 0 1 0 0,-1 0-1 0 0,1 0 0 0 0,0 0 0 0 0,0 0 0 0 0,1 1 12 0 0,2 13-167 0 0,-3-15 280 0 0,0-1 1 0 0,1 1 0 0 0,-1 0-1 0 0,1-1 1 0 0,0 0 0 0 0,0 1-1 0 0,0-1 1 0 0,1 0 0 0 0,-1 0-1 0 0,1 1-113 0 0,0-1 158 0 0,-1 0-68 0 0,3 1 60 0 0,15 0 165 0 0,-18-4-330 0 0,1 0-1 0 0,-1 0 1 0 0,1 0-1 0 0,0 0 1 0 0,-1 0 0 0 0,1 0-1 0 0,-1-1 1 0 0,0 1 0 0 0,1-1-1 0 0,-1 0 1 0 0,1 0 0 0 0,-1 0-1 0 0,1 0 16 0 0,28-19 79 0 0,-13 7 47 0 0,-11 7-119 0 0,0 0-1 0 0,-1 0 1 0 0,0-1-1 0 0,0 0 1 0 0,0 0-1 0 0,-1-1 0 0 0,1 1 1 0 0,-2-1-1 0 0,1-1 1 0 0,-1 1-1 0 0,-1 0 1 0 0,0-1-1 0 0,1-1-6 0 0,-3 5-13 0 0,0 1 0 0 0,-1-1 0 0 0,1 0-1 0 0,-1 0 1 0 0,0 0 0 0 0,0-1 13 0 0,-1 0-30 0 0,1 1 0 0 0,1-1-1 0 0,-1 1 1 0 0,2-6 30 0 0,0 2-47 0 0,0-1 1 0 0,0 0-1 0 0,-1 1 0 0 0,0-1 0 0 0,-1 0 0 0 0,0 0 0 0 0,-1-4 47 0 0,0 4-71 0 0,1-1 1 0 0,1 0-1 0 0,1-10 71 0 0,0 10-133 0 0,-1 0-1 0 0,-1-1 1 0 0,0-6 133 0 0,0 8-173 0 0,0 0 0 0 0,0 1 0 0 0,1-1-1 0 0,0 0 174 0 0,2-9-135 0 0,-4 9 135 0 0,0 9 0 0 0,1 0 0 0 0,0 0 0 0 0,0-1 0 0 0,0 1 0 0 0,0 0 0 0 0,0 0 0 0 0,0 0 0 0 0,0 0 0 0 0,0 0 0 0 0,0 0 0 0 0,0 0 0 0 0,1-1 0 0 0,-10 47 0 0 0,7-41 0 0 0,1 0 0 0 0,-1 0 0 0 0,1 1 0 0 0,0-1 0 0 0,0 0 0 0 0,0 0 0 0 0,1 0 0 0 0,0 1 0 0 0,0-1 0 0 0,0 0 0 0 0,0 1 0 0 0,0 0 0 0 0,0 38 137 0 0,-1-29 31 0 0,1-1 0 0 0,1 1-1 0 0,0 0-167 0 0,2 26 544 0 0,0 17-544 0 0,-2-6 210 0 0,1-22-61 0 0,1 1 0 0 0,2-1 0 0 0,1 5-149 0 0,-2-19 27 0 0,0-1-1 0 0,1 1 0 0 0,1-1 0 0 0,0 0 0 0 0,1 0 0 0 0,0-1 0 0 0,1 1-26 0 0,-6-11 55 0 0,0 0 0 0 0,0 0 0 0 0,1 0 0 0 0,-1-1-1 0 0,1 1 1 0 0,-1-1 0 0 0,1 1 0 0 0,0-1 0 0 0,0 0 0 0 0,0 0-1 0 0,0 0 1 0 0,0-1 0 0 0,0 1 0 0 0,0-1 0 0 0,1 0 0 0 0,-1 0 0 0 0,0 0-1 0 0,1 0 1 0 0,1 0-55 0 0,-1-1 55 0 0,0 0 0 0 0,0 0 0 0 0,0 0 0 0 0,-1-1 0 0 0,1 1 0 0 0,0-1 0 0 0,0 0 0 0 0,0 0 0 0 0,-1-1 0 0 0,1 1 0 0 0,-1-1-1 0 0,1 1 1 0 0,-1-1 0 0 0,1 0 0 0 0,-1-1 0 0 0,0 1 0 0 0,2-2-55 0 0,-1 0-27 0 0,-1 0 0 0 0,1-1 0 0 0,-1 1 1 0 0,0-1-1 0 0,0 0 0 0 0,0 0 0 0 0,-1 0 0 0 0,1 0 0 0 0,0-3 27 0 0,5-11-223 0 0,-3 9-451 0 0,-1 1 0 0 0,-1-1 0 0 0,0 1 1 0 0,0-1-1 0 0,-1 0 0 0 0,0 0 0 0 0,-1-1 0 0 0,1-4 674 0 0,-5-6-2000 0 0</inkml:trace>
  <inkml:trace contextRef="#ctx0" brushRef="#br0" timeOffset="12437.493">2194 1284 15320 0 0,'0'0'348'0'0,"0"0"49"0"0,0 0 20 0 0,0 0-45 0 0,1 6 552 0 0,4-4-556 0 0,0 0 0 0 0,1-1 0 0 0,-1 0 1 0 0,0 0-1 0 0,1 0 0 0 0,0-1 0 0 0,-1 0 0 0 0,6 0-368 0 0,47-8 1174 0 0,-29 3-654 0 0,3 0-425 0 0,-5 2 315 0 0,0-2-1 0 0,1-1-409 0 0,-18 3-579 0 0,0 0 1 0 0,0-1-1 0 0,0 0 1 0 0,2-2 578 0 0,-6 1-2406 0 0,-2 0-4501 0 0</inkml:trace>
  <inkml:trace contextRef="#ctx0" brushRef="#br0" timeOffset="12866.455">1923 1059 15664 0 0,'4'-4'501'0'0,"1"1"1"0"0,0-1-1 0 0,0 1 1 0 0,1 0-1 0 0,0 0-501 0 0,2 1 896 0 0,-6 1 38 0 0,4-1 207 0 0,1-1-1042 0 0,-6 2-46 0 0,2 3-58 0 0,0-1 1 0 0,0 0-1 0 0,0-1 1 0 0,0 1-1 0 0,0 0 1 0 0,0-1-1 0 0,0 0 0 0 0,1 1 5 0 0,18 1-3867 0 0,-7 1 1906 0 0,0 2-20 0 0</inkml:trace>
  <inkml:trace contextRef="#ctx0" brushRef="#br0" timeOffset="12867.455">2751 1244 17503 0 0,'-5'-1'199'0'0,"-1"1"0"0"0,1 1 0 0 0,0-1 0 0 0,-1 1-1 0 0,1 0 1 0 0,0 0 0 0 0,0 0 0 0 0,-1 1 0 0 0,1 0-1 0 0,0 0 1 0 0,0 0 0 0 0,1 1 0 0 0,-1 0 0 0 0,-3 2-199 0 0,-22 10 770 0 0,26-13-754 0 0,0 1 1 0 0,0-1 0 0 0,0 1-1 0 0,0-1 1 0 0,0 1 0 0 0,0 0-1 0 0,1 0 1 0 0,-1 1-1 0 0,1-1 1 0 0,0 1 0 0 0,0 0-1 0 0,1-1 1 0 0,-1 1 0 0 0,1 1-1 0 0,-1-1 1 0 0,1 0 0 0 0,1 0-1 0 0,-1 1 1 0 0,1-1-1 0 0,-1 1 1 0 0,1 0 0 0 0,0-1-1 0 0,1 2-16 0 0,-1 6 0 0 0,1-10 0 0 0,0 0 0 0 0,0 0 0 0 0,0 0 0 0 0,0 1 0 0 0,0-1 0 0 0,0 0 0 0 0,0 0 0 0 0,1 0 0 0 0,-1 0 0 0 0,1 0 0 0 0,0 0 0 0 0,-1 0 0 0 0,1 0 0 0 0,0 0 0 0 0,1 1 0 0 0,2 3-1 0 0,0 0-1 0 0,1-1 1 0 0,0 1-1 0 0,0-1 1 0 0,0-1-1 0 0,1 1 0 0 0,-1-1 1 0 0,1 1-1 0 0,0-2 1 0 0,0 1-1 0 0,1-1 1 0 0,2 2 1 0 0,19 3 11 0 0,-16-4 659 0 0,-27-2 139 0 0,-43 2-1031 0 0,-96 8-6118 0 0,123-7 4471 0 0</inkml:trace>
  <inkml:trace contextRef="#ctx0" brushRef="#br0" timeOffset="13381.445">3307 1361 15088 0 0,'-2'-3'243'0'0,"1"0"1"0"0,0 0 0 0 0,0 0 0 0 0,1 0-1 0 0,-1 0 1 0 0,1 0 0 0 0,-1-1 0 0 0,1 1-1 0 0,0 0 1 0 0,0 0 0 0 0,1 0 0 0 0,-1-1-1 0 0,1 1 1 0 0,-1 0 0 0 0,1 0 0 0 0,0 0-1 0 0,1-3-243 0 0,-1 5 850 0 0,-1 1-196 0 0,0 0-80 0 0,0 0-20 0 0,0 0-44 0 0,0 0-180 0 0,5 26 424 0 0,-1-10-514 0 0,8 67 679 0 0,-3 1 0 0 0,-3 31-919 0 0,-5-76 94 0 0,-1 0 0 0 0,-2-1 0 0 0,-2 1 0 0 0,-3 13-94 0 0,6-49-156 0 0,0 1-1 0 0,0-1 1 0 0,-1 0-1 0 0,1 0 1 0 0,-1 0-1 0 0,0 0 1 0 0,1 0 0 0 0,-2 1 156 0 0,3-3-117 0 0,0-1 1 0 0,-1 1 0 0 0,1-1-1 0 0,0 1 1 0 0,-1-1 0 0 0,1 0 0 0 0,0 1-1 0 0,-1-1 1 0 0,1 1 0 0 0,0-1-1 0 0,-1 0 1 0 0,1 1 0 0 0,-1-1 0 0 0,1 0-1 0 0,-1 0 1 0 0,1 1 0 0 0,-1-1-1 0 0,1 0 1 0 0,-1 0 0 0 0,1 0 0 0 0,-1 1-1 0 0,1-1 1 0 0,-1 0 0 0 0,1 0-1 0 0,-1 0 1 0 0,1 0 0 0 0,-1 0 0 0 0,1 0-1 0 0,-1 0 1 0 0,0 0 0 0 0,1 0-1 0 0,-1-1 1 0 0,1 1 0 0 0,-1 0 0 0 0,1 0-1 0 0,-1 0 1 0 0,1-1 0 0 0,-1 1-1 0 0,1 0 1 0 0,-1 0 0 0 0,1-1 0 0 0,0 1-1 0 0,-1 0 1 0 0,1-1 0 0 0,-1 1-1 0 0,1-1 1 0 0,0 1 0 0 0,-1 0 0 0 0,1-1-1 0 0,0 1 1 0 0,0-1 0 0 0,-1 0 116 0 0,-5-9-2220 0 0,0 0-53 0 0</inkml:trace>
  <inkml:trace contextRef="#ctx0" brushRef="#br0" timeOffset="13777.409">3276 1424 14280 0 0,'2'-6'168'0'0,"1"1"0"0"0,0 0 0 0 0,0 0 0 0 0,0 0 0 0 0,1 1 0 0 0,-1-1 1 0 0,1 1-1 0 0,0-1 0 0 0,1 1 0 0 0,-1 0 0 0 0,1 1 0 0 0,-1-1 1 0 0,1 1-1 0 0,0 0 0 0 0,1 0 0 0 0,-1 1 0 0 0,4-2-168 0 0,1-1 425 0 0,1 1-1 0 0,0-1 0 0 0,1 2 1 0 0,-1 0-1 0 0,1 0 1 0 0,-1 1-1 0 0,1 1 0 0 0,0 0 1 0 0,-1 0-1 0 0,1 1 1 0 0,0 0-1 0 0,0 1 0 0 0,4 2-424 0 0,-11-2 164 0 0,-1 0-1 0 0,1 1 1 0 0,-1-1-1 0 0,0 1 0 0 0,0 0 1 0 0,0 0-1 0 0,0 1 1 0 0,0-1-1 0 0,0 1 0 0 0,-1 0 1 0 0,1 0-1 0 0,-1 0 1 0 0,0 1-1 0 0,0-1 0 0 0,1 1-163 0 0,-3-2 19 0 0,1 0-1 0 0,-1 1 0 0 0,0-1 0 0 0,0 0 0 0 0,0 0 1 0 0,0 1-1 0 0,0-1 0 0 0,0 0 0 0 0,0 1 1 0 0,-1-1-1 0 0,1 1 0 0 0,-1-1 0 0 0,0 1 0 0 0,0-1 1 0 0,0 1-1 0 0,0-1 0 0 0,0 1 0 0 0,-1-1 1 0 0,1 1-1 0 0,-1-1 0 0 0,1 1 0 0 0,-1-1 0 0 0,0 0 1 0 0,0 1-1 0 0,0-1 0 0 0,0 0 0 0 0,0 0 1 0 0,-1 2-19 0 0,-4 3 3 0 0,0 1 0 0 0,0-1 0 0 0,0 0 1 0 0,-1-1-1 0 0,0 0 0 0 0,0 0 1 0 0,-1 0-1 0 0,-6 4-3 0 0,-11 3-13 0 0,0 0 0 0 0,-8 2 13 0 0,18-8-2 0 0,3-3-299 0 0,0 0-1 0 0,0-1 0 0 0,0-1 0 0 0,0 0 1 0 0,0 0-1 0 0,0-1 0 0 0,-11 0 302 0 0,21-2-240 0 0,-1 1-1 0 0,1 0 0 0 0,-1-1 0 0 0,1 1 1 0 0,0-1-1 0 0,-1 0 0 0 0,-1-1 241 0 0,1 1-560 0 0,5-8-3796 0 0,1 1 1862 0 0</inkml:trace>
  <inkml:trace contextRef="#ctx0" brushRef="#br0" timeOffset="14142.084">3794 1356 13536 0 0,'0'0'620'0'0,"0"0"-16"0"0,-3 8-364 0 0,1-4-172 0 0,0 0 1 0 0,0 0-1 0 0,0 0 1 0 0,-1 0 0 0 0,0-1-1 0 0,1 1 1 0 0,-1-1 0 0 0,0 1-1 0 0,-1-1-68 0 0,-34 29 966 0 0,13-12-615 0 0,17-13-28 0 0,1 0 0 0 0,0 0 0 0 0,0 0-1 0 0,1 1 1 0 0,0 0 0 0 0,0 0 0 0 0,1 1 0 0 0,0-1-1 0 0,-2 7-322 0 0,6-14 38 0 0,1 0 0 0 0,0 0 0 0 0,-1 0 0 0 0,1 0 0 0 0,0-1 0 0 0,0 1 0 0 0,0 0 0 0 0,0 0 0 0 0,0 0 0 0 0,0 0 0 0 0,0 0 1 0 0,0 0-1 0 0,0 0 0 0 0,0 0 0 0 0,0-1 0 0 0,1 1 0 0 0,-1 0 0 0 0,0 0 0 0 0,1 0 0 0 0,-1 0 0 0 0,0 0 0 0 0,1-1 0 0 0,-1 1 0 0 0,1 0 0 0 0,0-1 0 0 0,-1 1 0 0 0,1 0 0 0 0,-1-1 0 0 0,1 1 0 0 0,0 0 0 0 0,0-1 0 0 0,-1 1 0 0 0,1-1 0 0 0,0 1 0 0 0,0-1 0 0 0,0 0 0 0 0,-1 1 0 0 0,1-1 0 0 0,0 0 0 0 0,0 0 0 0 0,0 1 0 0 0,0-1 0 0 0,0 0 0 0 0,0 0-38 0 0,5 1-11 0 0,1 1-1 0 0,0-2 1 0 0,0 1 0 0 0,0-1 0 0 0,1 0 11 0 0,-7 0 15 0 0,6 0 4 0 0,0-1-1 0 0,0 0 1 0 0,0 0-1 0 0,0-1 0 0 0,0 0 1 0 0,-1 0-1 0 0,4-1-18 0 0,45-23 531 0 0,-46 20-423 0 0,1 2-3 0 0,-2-1 0 0 0,1 0 0 0 0,-1-1-1 0 0,1 0 1 0 0,-2-1 0 0 0,1 1 0 0 0,-1-1 0 0 0,4-5-105 0 0,-9 10-6 0 0,-1 0 0 0 0,1 0 1 0 0,0-1-1 0 0,-1 1 1 0 0,0-1-1 0 0,1 1 1 0 0,-1-1-1 0 0,0 0 0 0 0,0 1 1 0 0,0-1-1 0 0,-1 0 1 0 0,1 0-1 0 0,-1 0 1 0 0,0 1-1 0 0,1-1 0 0 0,-1 0 1 0 0,-1 0-1 0 0,1 0 1 0 0,0 0-1 0 0,-1 0 1 0 0,1 1-1 0 0,-1-1 0 0 0,0 0 1 0 0,0 0-1 0 0,0 1 1 0 0,0-1-1 0 0,0 1 1 0 0,-1-1-1 0 0,1 1 0 0 0,-1-1 1 0 0,0 1-1 0 0,0-1 6 0 0,-1-2-96 0 0,-1 0-1 0 0,0 1 1 0 0,-1-1-1 0 0,1 1 1 0 0,-1 0-1 0 0,0 0 1 0 0,0 0-1 0 0,0 0 1 0 0,0 1 0 0 0,-1 0-1 0 0,1 0 1 0 0,-1 1-1 0 0,0-1 1 0 0,0 1-1 0 0,0 1 1 0 0,0-1-1 0 0,0 1 1 0 0,0 0-1 0 0,0 0 1 0 0,0 1-1 0 0,-1-1 1 0 0,1 1-1 0 0,0 1 1 0 0,0-1-1 0 0,-3 2 97 0 0,-28 6-5975 0 0,31-6 455 0 0</inkml:trace>
  <inkml:trace contextRef="#ctx0" brushRef="#br0" timeOffset="14571.333">4076 1108 5064 0 0,'0'0'389'0'0,"0"0"155"0"0,0 0 1579 0 0,0 1 2918 0 0,0 11-1557 0 0,-1 52 350 0 0,2 55-496 0 0,0-95-3078 0 0,1-1 1 0 0,2 0-1 0 0,0 0 0 0 0,2 1-260 0 0,-5-17 13 0 0,2 1 1 0 0,-1-1-1 0 0,1 1 0 0 0,0-1 1 0 0,1 0-1 0 0,-1 0 0 0 0,4 3-13 0 0,-6-8-69 0 0,1 0 0 0 0,0 0 1 0 0,0 0-1 0 0,0 0 0 0 0,0 0 0 0 0,0 0 0 0 0,1-1 0 0 0,-1 1 0 0 0,0-1 0 0 0,1 0 0 0 0,-1 0 0 0 0,1 1 0 0 0,0-2 0 0 0,-1 1 0 0 0,1 0 0 0 0,0 0 0 0 0,0-1 0 0 0,-1 0 0 0 0,1 1 0 0 0,0-1 0 0 0,0 0 0 0 0,-1 0 0 0 0,2-1 69 0 0,5 1-1328 0 0,0-2 1 0 0,0 1 0 0 0,0-1 0 0 0,0 0 0 0 0,-1-1 0 0 0,1 0 0 0 0,-1 0 0 0 0,2-2 1327 0 0,11-5-5548 0 0</inkml:trace>
  <inkml:trace contextRef="#ctx0" brushRef="#br0" timeOffset="15018.211">4582 1151 14280 0 0,'-2'0'654'0'0,"-1"0"-548"0"0,-1 1 1 0 0,0-1-1 0 0,1 1 0 0 0,-1 0 0 0 0,1 0 0 0 0,0 1 0 0 0,-1-1 0 0 0,1 1 1 0 0,-1 0-107 0 0,-33 20 75 0 0,26-14 365 0 0,-10 7 524 0 0,0 0 0 0 0,1 2 0 0 0,1 1 0 0 0,0 0 0 0 0,-6 10-964 0 0,16-17 235 0 0,1 0 0 0 0,0 1 1 0 0,1 0-1 0 0,1 0 0 0 0,-1 1 1 0 0,2 0-1 0 0,0 0 0 0 0,-2 10-235 0 0,5-17 111 0 0,1-5-98 0 0,1 0-1 0 0,0 0 0 0 0,0 0 0 0 0,-1 0 1 0 0,1 0-1 0 0,0 0 0 0 0,0 0 1 0 0,0 0-1 0 0,0 0 0 0 0,0 0 1 0 0,0 0-1 0 0,1 0 0 0 0,-1 0 1 0 0,0 0-1 0 0,0 0 0 0 0,1 0 1 0 0,-1 0-1 0 0,1 0 0 0 0,-1 0 1 0 0,1 0-1 0 0,-1 0 0 0 0,1-1 1 0 0,-1 1-1 0 0,1 0-12 0 0,0 0 13 0 0,-1 0-1 0 0,1 0 1 0 0,0 0 0 0 0,-1 0-1 0 0,1-1 1 0 0,0 1 0 0 0,0 0-1 0 0,-1 0 1 0 0,1-1 0 0 0,0 1-1 0 0,0-1 1 0 0,0 1 0 0 0,0-1-1 0 0,0 1 1 0 0,0-1 0 0 0,0 1-1 0 0,0-1 1 0 0,0 0 0 0 0,0 0-1 0 0,0 1 1 0 0,0-1 0 0 0,0 0 0 0 0,0 0-1 0 0,0 0 1 0 0,1 0 0 0 0,-1 0-1 0 0,0 0 1 0 0,0-1 0 0 0,0 1-1 0 0,0 0 1 0 0,0-1 0 0 0,0 1-1 0 0,0 0-12 0 0,6-3 260 0 0,-1 1 1 0 0,0-1-1 0 0,1 0 0 0 0,3-3-260 0 0,-7 4 62 0 0,1-1-11 0 0,0 0 1 0 0,0 0-1 0 0,0-1 0 0 0,0 1 0 0 0,-1-1 1 0 0,0 0-1 0 0,0 0 0 0 0,0 0 0 0 0,0 0 0 0 0,1-2-51 0 0,4-9 2 0 0,0-1 0 0 0,1-6-2 0 0,-4 9-10 0 0,-2 8-46 0 0,0-1 1 0 0,-1 0-1 0 0,0 0 0 0 0,0 0 1 0 0,0 0-1 0 0,-1 0 0 0 0,0-2 56 0 0,-1 29-166 0 0,1 39 625 0 0,-1-54-445 0 0,1 0-1 0 0,0 0 0 0 0,0 0 1 0 0,1 0-1 0 0,0 0 1 0 0,0 0-1 0 0,0 0 0 0 0,3 3-13 0 0,-4-6 3 0 0,1-1 1 0 0,0 0-1 0 0,0 1 0 0 0,0-1 0 0 0,1 0 0 0 0,-1 0 1 0 0,0 0-1 0 0,1-1 0 0 0,-1 1 0 0 0,1-1 0 0 0,0 1 1 0 0,-1-1-1 0 0,1 0 0 0 0,0 0 0 0 0,0 0 0 0 0,0 0 1 0 0,0 0-1 0 0,0-1 0 0 0,0 1 0 0 0,0-1 0 0 0,0 0 1 0 0,0 0-1 0 0,0 0 0 0 0,0 0-3 0 0,3 0-131 0 0,0-1-1 0 0,0 0 1 0 0,0 0 0 0 0,0 0-1 0 0,-1-1 1 0 0,1 1 0 0 0,0-2-1 0 0,-1 1 1 0 0,1 0 0 0 0,-1-1-1 0 0,4-3 132 0 0,6-3-589 0 0,-12 7 427 0 0,1-1 0 0 0,-1 1 0 0 0,0 0 0 0 0,0-1 0 0 0,0 1 0 0 0,0-1 0 0 0,0 0-1 0 0,0 0 1 0 0,0-3 162 0 0,6-7-1761 0 0,0 0 0 0 0,5-14 1761 0 0,-11 21-516 0 0,-1 1 0 0 0,0-1 1 0 0,0 0-1 0 0,0 0 0 0 0,-1-1 1 0 0,0 1-1 0 0,0 0 1 0 0,-1-6 515 0 0,0 5-1023 0 0,1-7 1988 0 0,0 14 44 0 0,2 7-458 0 0,8 30 969 0 0,-9-25-1099 0 0,1-1 0 0 0,1 0 0 0 0,2 5-421 0 0,3 15 668 0 0,-8-26-531 0 0,0 0 0 0 0,1 0-1 0 0,-1-1 1 0 0,1 1 0 0 0,0 0-1 0 0,0 0 1 0 0,1-1 0 0 0,-1 0-1 0 0,1 1-136 0 0,1 0 160 0 0,-2-3-54 0 0,0 0 0 0 0,0 0 0 0 0,-1 0 0 0 0,1 0 1 0 0,-1 0-1 0 0,1 0 0 0 0,-1 1 0 0 0,0-1 0 0 0,0 1 1 0 0,0 0-107 0 0,-1-2 80 0 0,1 0 0 0 0,-1 0 0 0 0,0 0 0 0 0,1 0 0 0 0,-1 0 0 0 0,1 0 1 0 0,-1-1-1 0 0,1 1 0 0 0,-1 0 0 0 0,1 0 0 0 0,0-1 0 0 0,-1 1 0 0 0,1 0 1 0 0,0-1-1 0 0,0 1 0 0 0,0 0-80 0 0,1 1 186 0 0,-1-2 0 0 0,-1 0-104 0 0,0 0-24 0 0,5-9 164 0 0,-3 7-105 0 0,-1 1 0 0 0,0-1 0 0 0,-1 0-1 0 0,1 0 1 0 0,0 0 0 0 0,0 0 0 0 0,-1 0 0 0 0,1 0 0 0 0,-1-1-117 0 0,6-76-1370 0 0,-5 73 1151 0 0,0-1 0 0 0,0 1 0 0 0,1-1 0 0 0,0 1 0 0 0,0 0 0 0 0,0 0 0 0 0,1 0-1 0 0,0 0 1 0 0,0 0 0 0 0,1 0 0 0 0,0 1 0 0 0,0 0 0 0 0,0 0 0 0 0,0 0 0 0 0,1 0 0 0 0,0 0 0 0 0,0 1-1 0 0,5-3 220 0 0,-10 6-35 0 0,1 0 0 0 0,0 1 0 0 0,0-1-1 0 0,-1 1 1 0 0,1-1 0 0 0,0 1-1 0 0,0-1 1 0 0,0 1 0 0 0,0 0-1 0 0,0-1 1 0 0,0 1 0 0 0,0 0 0 0 0,0-1-1 0 0,0 1 1 0 0,0 0 0 0 0,0 0-1 0 0,0 0 1 0 0,0 0 0 0 0,0 0 0 0 0,0 0-1 0 0,0 1 1 0 0,0-1 0 0 0,0 0-1 0 0,1 1 36 0 0,-1-1 19 0 0,0 1 0 0 0,1 0-1 0 0,-1 0 1 0 0,0 0-1 0 0,1 0 1 0 0,-1 1 0 0 0,0-1-1 0 0,0 0 1 0 0,0 1 0 0 0,0-1-1 0 0,0 0 1 0 0,0 1-1 0 0,0 1-18 0 0,3 5 456 0 0,-1 1-1 0 0,0 0 0 0 0,0 0 0 0 0,1 9-455 0 0,5 40 1494 0 0,-6-33-697 0 0,1-1 0 0 0,1 2-797 0 0,-2-13 668 0 0,-2-8-553 0 0,1 0 0 0 0,-1 0 0 0 0,1 0 1 0 0,0 0-1 0 0,0-1 0 0 0,1 2-115 0 0,-3-5-64 0 0,7-1 238 0 0,-6 1-237 0 0,0-1 0 0 0,0 0 0 0 0,0 0 0 0 0,0 0 0 0 0,0 1 0 0 0,0-1 0 0 0,0 0 0 0 0,0-1 0 0 0,0 1 0 0 0,1 0 0 0 0,-1 0 0 0 0,0 0 0 0 0,0-1-1 0 0,0 1 1 0 0,0 0 0 0 0,0-1 0 0 0,0 1 0 0 0,0-1 0 0 0,0 1 0 0 0,0-1 0 0 0,-1 0 0 0 0,1 1 0 0 0,0-1 0 0 0,0 0 0 0 0,0 1 0 0 0,-1-1 0 0 0,1 0 0 0 0,0 0 0 0 0,-1 0 0 0 0,1 0 0 0 0,0 0 63 0 0,13-31-6443 0 0,-13 18-36 0 0</inkml:trace>
  <inkml:trace contextRef="#ctx0" brushRef="#br0" timeOffset="15393.685">4954 1191 12440 0 0,'-3'-8'957'0'0,"2"6"-445"0"0,1 2 448 0 0,0 0 264 0 0,0 0 50 0 0,0 0-164 0 0,8 17-420 0 0,-2-12-899 0 0,0-1-1 0 0,0 0 0 0 0,1 0 0 0 0,-1-1 0 0 0,1 0 0 0 0,0 0 0 0 0,2 1 210 0 0,-1-2-979 0 0</inkml:trace>
  <inkml:trace contextRef="#ctx0" brushRef="#br0" timeOffset="15802.322">5202 1216 3680 0 0,'8'-2'381'0'0,"18"-6"1434"0"0,11-3 6382 0 0,-12 5-6194 0 0,45-10 1304 0 0,-35 11-1750 0 0,-32 5-1376 0 0,0 0 0 0 0,0 0 0 0 0,0 0 0 0 0,0 0 0 0 0,-1 0 0 0 0,1 1 0 0 0,0-1 0 0 0,0 1 0 0 0,0 0 0 0 0,2 1-181 0 0,-5-2 27 0 0,1 0 0 0 0,-1 1 1 0 0,1-1-1 0 0,0 1 0 0 0,-1-1 0 0 0,1 1 1 0 0,-1-1-1 0 0,1 1 0 0 0,-1 0 0 0 0,1-1 0 0 0,-1 1 1 0 0,0-1-1 0 0,1 1 0 0 0,-1 0 0 0 0,0-1 1 0 0,1 1-1 0 0,-1 0 0 0 0,0 0 0 0 0,0-1 0 0 0,0 1 1 0 0,1 0-1 0 0,-1 0 0 0 0,0-1-27 0 0,0 2 16 0 0,-1 0 0 0 0,1 0 0 0 0,0 0 0 0 0,-1-1 0 0 0,1 1-1 0 0,-1 0 1 0 0,1-1 0 0 0,-1 1 0 0 0,0 0 0 0 0,0 0-16 0 0,-3 5-17 0 0,0-1 0 0 0,-1 1 0 0 0,0-1-1 0 0,-1 2 18 0 0,4-6 29 0 0,-17 18 53 0 0,-1-2-1 0 0,0 0 0 0 0,-1-1 1 0 0,-5 2-82 0 0,-6 6-148 0 0,-8 8 148 0 0,1 11 206 0 0,38-43-211 0 0,0 0 1 0 0,1 0-1 0 0,-1-1 0 0 0,0 1 0 0 0,0 0 1 0 0,1 0-1 0 0,-1 0 0 0 0,0 0 0 0 0,1 0 0 0 0,-1 0 1 0 0,1 0-1 0 0,0 0 0 0 0,-1 0 0 0 0,1 0 0 0 0,0 0 1 0 0,0 0-1 0 0,-1 0 0 0 0,1 1 0 0 0,0-1 0 0 0,0 0 1 0 0,0 0-1 0 0,0 0 0 0 0,0 0 0 0 0,1 0 1 0 0,-1 0-1 0 0,0 0 0 0 0,0 1 0 0 0,1-1 0 0 0,-1 0 1 0 0,1 0-1 0 0,-1 0 0 0 0,1 0 0 0 0,-1 0 0 0 0,1 0 1 0 0,0-1-1 0 0,-1 1 0 0 0,1 0 0 0 0,0 0 0 0 0,0 0 1 0 0,-1-1-1 0 0,1 1 0 0 0,0 0 0 0 0,0-1 0 0 0,0 1 1 0 0,0 0-1 0 0,0-1 0 0 0,0 0 0 0 0,0 1 1 0 0,0-1-1 0 0,0 1 0 0 0,0-1 0 0 0,1 0 0 0 0,-1 0 1 0 0,0 0 4 0 0,24 4 475 0 0,1-1 0 0 0,0-1 0 0 0,0-2 0 0 0,23-2-475 0 0,-4-3-753 0 0,0-2 0 0 0,17-5 753 0 0,-36 5-3467 0 0,24-11 3467 0 0,-32 11-1627 0 0,3-2-3252 0 0,-5-4-1195 0 0</inkml:trace>
  <inkml:trace contextRef="#ctx0" brushRef="#br0" timeOffset="16254.067">5818 1203 8752 0 0,'-11'0'1016'0'0,"-1"2"1"0"0,0-1-1 0 0,0 1 1 0 0,1 1-1 0 0,0 0 0 0 0,-1 1 1 0 0,1 0-1 0 0,0 1 1 0 0,-2 1-1017 0 0,-5 4 1004 0 0,0 0 1 0 0,1 1-1 0 0,0 1 1 0 0,-14 13-1005 0 0,24-19 218 0 0,1 1 1 0 0,-1-1-1 0 0,1 1 0 0 0,0 1 1 0 0,-1 2-219 0 0,6-8 38 0 0,-1 0 0 0 0,1 1 1 0 0,0-1-1 0 0,-1 0 0 0 0,1 0 0 0 0,0 1 1 0 0,0-1-1 0 0,1 1 0 0 0,-1-1 0 0 0,0 1 1 0 0,1-1-1 0 0,0 1 0 0 0,0 0 1 0 0,-1-1-1 0 0,1 1 0 0 0,1-1 0 0 0,-1 1 1 0 0,0 0-1 0 0,1-1 0 0 0,0 2-38 0 0,0-1 34 0 0,9 15-159 0 0,-9-17 147 0 0,0 0 0 0 0,-1-1 0 0 0,1 1 0 0 0,0 0 0 0 0,0-1 0 0 0,0 1 1 0 0,0-1-1 0 0,0 1 0 0 0,0-1 0 0 0,0 0 0 0 0,0 1 0 0 0,1-1 0 0 0,-1 0 0 0 0,0 0 1 0 0,0 0-1 0 0,0 0 0 0 0,0 0 0 0 0,1 0-22 0 0,5 0-13 0 0,1-1 1 0 0,0 0-1 0 0,-1-1 1 0 0,1 0-1 0 0,-1 0 1 0 0,1 0-1 0 0,-1-1 0 0 0,0 0 1 0 0,0-1-1 0 0,0 0 1 0 0,0 0-1 0 0,-1 0 1 0 0,3-3 12 0 0,11-9-104 0 0,-1 0 0 0 0,0-2 0 0 0,6-9 104 0 0,-22 25 6 0 0,-1-1 1 0 0,1 1-1 0 0,0 0 0 0 0,0 0 0 0 0,0 0 0 0 0,1 0 0 0 0,-1 0 0 0 0,0 1 1 0 0,1 0-1 0 0,-1 0 0 0 0,2-1-6 0 0,-5 2-1 0 0,1 0-1 0 0,-1 0 0 0 0,1 0 1 0 0,0 0-1 0 0,-1 0 0 0 0,1 0 1 0 0,0 0-1 0 0,-1 1 0 0 0,1-1 0 0 0,0 0 1 0 0,-1 0-1 0 0,1 0 0 0 0,-1 1 0 0 0,1-1 1 0 0,-1 0-1 0 0,1 1 0 0 0,-1-1 0 0 0,1 1 1 0 0,-1-1-1 0 0,1 0 0 0 0,-1 1 1 0 0,1-1-1 0 0,-1 1 0 0 0,1-1 0 0 0,-1 1 1 0 0,0 0 1 0 0,9 13-24 0 0,4 23 90 0 0,-10-24-32 0 0,1-1 0 0 0,0 0-1 0 0,1-1 1 0 0,0 1-1 0 0,1-1 1 0 0,1 0-1 0 0,-1 0 1 0 0,8 8-34 0 0,-13-18-31 0 0,0 0 0 0 0,1 1 0 0 0,-1-1 1 0 0,1 0-1 0 0,-1 1 0 0 0,1-1 0 0 0,-1 0 0 0 0,1 0 0 0 0,0 0 0 0 0,-1-1 1 0 0,1 1-1 0 0,0 0 0 0 0,0-1 0 0 0,0 1 0 0 0,-1-1 0 0 0,1 1 0 0 0,0-1 1 0 0,0 0-1 0 0,0 0 0 0 0,0 0 0 0 0,0 0 0 0 0,0 0 0 0 0,0 0 0 0 0,0-1 1 0 0,1 1 30 0 0,-1-1-418 0 0,0 0 0 0 0,0 0 0 0 0,0 0 0 0 0,0 0 0 0 0,0 0 0 0 0,0-1 0 0 0,0 1 1 0 0,0-1-1 0 0,0 1 0 0 0,-1-1 0 0 0,1 0 0 0 0,0 1 0 0 0,0-3 418 0 0,5-6-6682 0 0</inkml:trace>
  <inkml:trace contextRef="#ctx0" brushRef="#br0" timeOffset="16680.156">6063 1050 3680 0 0,'7'-4'1306'0'0,"-6"4"-896"0"0,-1 0-1 0 0,0 0 0 0 0,1 0 1 0 0,-1 0-1 0 0,0 0 0 0 0,1 0 0 0 0,-1 0 1 0 0,0 0-1 0 0,1 0 0 0 0,-1 0 0 0 0,1 0 1 0 0,-1 0-1 0 0,0 1 0 0 0,1-1 1 0 0,-1 0-1 0 0,0 0 0 0 0,0 0 0 0 0,1 0 1 0 0,-1 1-1 0 0,0-1 0 0 0,1 0 0 0 0,-1 1-409 0 0,6 8 7432 0 0,-3-2-8922 0 0,-2-5 688 0 0,5 16 2077 0 0,0 0 1 0 0,2 14-1276 0 0,7 22 1640 0 0,-4-19-1160 0 0,5 34-480 0 0,-11-48 342 0 0,-4-16-384 0 0,-1-1 0 0 0,0 1 0 0 0,0-1 0 0 0,0 0 0 0 0,-1 1 0 0 0,1-1 0 0 0,-1 0 0 0 0,0 1 0 0 0,0-1 0 0 0,-1 0 0 0 0,0 2 42 0 0,1-5 121 0 0,1-1 20 0 0,0 0-35 0 0,0 0-162 0 0,0 0-68 0 0,6-13-611 0 0,-5 9 558 0 0,1 1 1 0 0,-1 0-1 0 0,0 0 1 0 0,1 1-1 0 0,0-1 0 0 0,-1 0 1 0 0,1 0-1 0 0,0 1 1 0 0,2-2 176 0 0,8-13-898 0 0,-8 11 656 0 0,0 1 0 0 0,0-1 0 0 0,1 1 0 0 0,0 0-1 0 0,3-2 243 0 0,1-2-17 0 0,-8 8 151 0 0,-1 1 80 0 0,0 0 12 0 0,0 0 24 0 0,0 0 88 0 0,1 0-241 0 0,0 0 1 0 0,0 0-1 0 0,0 0 1 0 0,0 1-1 0 0,0-1 1 0 0,0 0-1 0 0,-1 0 1 0 0,1 1-1 0 0,0-1 1 0 0,0 0-1 0 0,0 1 1 0 0,0-1-1 0 0,0 1 1 0 0,-1-1-98 0 0,24 36 1236 0 0,-18-15-339 0 0,-7-20-882 0 0,11 13 536 0 0,-10-13-469 0 0,2 0-15 0 0,4 0-42 0 0,-4 0 34 0 0,3 3 6 0 0,-3-2-11 0 0,2 2-44 0 0,0-1 1 0 0,-3-2 32 0 0,3 3-54 0 0,-3-3-93 0 0,-1-1-9 0 0,3 1 686 0 0,-1 0-3025 0 0,0-1-5410 0 0,-2 0 4794 0 0</inkml:trace>
  <inkml:trace contextRef="#ctx0" brushRef="#br0" timeOffset="17490.244">6616 1211 9672 0 0,'0'0'748'0'0,"-7"0"-223"0"0,1 0 203 0 0,0 1 0 0 0,1-1 0 0 0,-1 1-1 0 0,0 1 1 0 0,1-1 0 0 0,-1 1 0 0 0,1 0 0 0 0,-1 1 0 0 0,1-1 0 0 0,0 1-728 0 0,-9 5 760 0 0,1 0 1 0 0,0 1 0 0 0,-3 3-761 0 0,8-5 296 0 0,-1 1 0 0 0,1-1 0 0 0,1 1 0 0 0,-1 0-1 0 0,-4 8-295 0 0,9-12 72 0 0,0 1 0 0 0,1-1 0 0 0,-1 1-1 0 0,1 0 1 0 0,0 0 0 0 0,0 0 0 0 0,1 0-1 0 0,-1 0 1 0 0,1 0 0 0 0,0 0 0 0 0,1 1-1 0 0,-1-1 1 0 0,1 0-72 0 0,0-3 20 0 0,0-1 0 0 0,0 0 0 0 0,0 0 0 0 0,0 1 0 0 0,0-1 0 0 0,0 0 0 0 0,1 0 0 0 0,-1 1 0 0 0,0-1 0 0 0,1 0 0 0 0,-1 0 0 0 0,1 0-1 0 0,-1 0 1 0 0,1 0 0 0 0,0 0 0 0 0,-1 0 0 0 0,1 0 0 0 0,0 0 0 0 0,0 0 0 0 0,0 0 0 0 0,0 0 0 0 0,0 0 0 0 0,0-1 0 0 0,0 1 0 0 0,0 0-20 0 0,1 0 31 0 0,1 0-1 0 0,-1 0 1 0 0,0-1-1 0 0,1 1 1 0 0,-1-1 0 0 0,1 1-1 0 0,-1-1 1 0 0,1 0-1 0 0,-1 0 1 0 0,1 0-1 0 0,0 0 1 0 0,0-1-31 0 0,9-1 59 0 0,0 0 0 0 0,0-1-1 0 0,0-1 1 0 0,8-3-59 0 0,-14 5-17 0 0,-1-1 0 0 0,0 0-1 0 0,0 0 1 0 0,0-1 0 0 0,0 1-1 0 0,0-1 1 0 0,-1 0-1 0 0,1-1 1 0 0,-1 1 0 0 0,0-1-1 0 0,-1 1 1 0 0,1-1 0 0 0,0-2 17 0 0,4-3-43 0 0,0 0-33 0 0,0 1-1 0 0,1-1 1 0 0,0 2 0 0 0,0-1-1 0 0,11-6 77 0 0,-16 12-28 0 0,0 0 0 0 0,1 0 1 0 0,-1 1-1 0 0,1-1 0 0 0,0 1 0 0 0,0 0 0 0 0,0 1 0 0 0,0-1 0 0 0,0 1 1 0 0,0 0-1 0 0,0 0 0 0 0,1 0 0 0 0,-1 1 0 0 0,0-1 0 0 0,3 2 28 0 0,-8-2-5 0 0,1 1 0 0 0,-1 0 0 0 0,1 0 0 0 0,0 0 0 0 0,-1 0 0 0 0,1 0 0 0 0,-1 0 0 0 0,1 0 0 0 0,-1 0 0 0 0,1 1 0 0 0,0-1 0 0 0,-1 0 0 0 0,1 0 0 0 0,-1 0 0 0 0,1 1 0 0 0,-1-1 0 0 0,1 0 0 0 0,-1 0 0 0 0,1 1 0 0 0,-1-1 0 0 0,0 0 0 0 0,1 1 0 0 0,-1-1 0 0 0,1 1 0 0 0,-1-1 0 0 0,0 1 0 0 0,1-1 0 0 0,-1 1 5 0 0,1 1-20 0 0,3 1 22 0 0,-1 1 0 0 0,-1-1 0 0 0,1 1 0 0 0,0 0 0 0 0,-1 0 0 0 0,0 0-1 0 0,1 0 1 0 0,-2 1 0 0 0,1-1 0 0 0,0 1 0 0 0,0 3-2 0 0,5 13 194 0 0,-1 8 33 0 0,-2-7-45 0 0,-2-14-37 0 0,-1-1 0 0 0,0 0 0 0 0,0 0 0 0 0,0 7-145 0 0,-1-13 99 0 0,0-1-10 0 0,0 0-1 0 0,0 0 3 0 0,0 0 12 0 0,0 0 7 0 0,0 0 2 0 0,0 0-4 0 0,0-1-87 0 0,1 1 1 0 0,-1-1-1 0 0,0 0 0 0 0,1 0 0 0 0,-1 0 1 0 0,0 1-1 0 0,1-1 0 0 0,-1 0 0 0 0,0 0 1 0 0,0 0-1 0 0,0 0 0 0 0,0 0 0 0 0,0 1 1 0 0,0-1-1 0 0,0-1-21 0 0,0-2-27 0 0,1 0 1 0 0,0 1-1 0 0,0-1 0 0 0,0 0 1 0 0,0 1-1 0 0,0-1 0 0 0,1 0 1 0 0,-1 1-1 0 0,1-1 0 0 0,2-2 27 0 0,23-31-368 0 0,-26 36 363 0 0,14-20-154 0 0,-7 10 91 0 0,1 1-1 0 0,0-1 1 0 0,0 1 0 0 0,1 1 0 0 0,1-1 68 0 0,-6 6-15 0 0,1 0 0 0 0,0 0 1 0 0,0 1-1 0 0,0-1 0 0 0,1 1 0 0 0,-1 1 1 0 0,1-1-1 0 0,-1 1 0 0 0,1 0 0 0 0,2 0 15 0 0,-7 2 7 0 0,1-1-1 0 0,0 1 1 0 0,0 0-1 0 0,-1 0 1 0 0,1 0-1 0 0,0 0 1 0 0,0 0-1 0 0,-1 1 1 0 0,1-1-1 0 0,0 1 0 0 0,-1-1 1 0 0,1 1-1 0 0,0 0 1 0 0,-1 0-1 0 0,1 1 1 0 0,-1-1-1 0 0,1 0 1 0 0,-1 1-1 0 0,0-1 0 0 0,0 1 1 0 0,0 0-1 0 0,0 0 1 0 0,0 0-1 0 0,0 0 1 0 0,0 0-1 0 0,0 0 1 0 0,-1 1-7 0 0,19 26-347 0 0,-7-10 553 0 0,0 0 0 0 0,-2 0 0 0 0,0 1 0 0 0,-2 1 1 0 0,3 7-207 0 0,-4-10 328 0 0,-6-13-299 0 0,0 0 0 0 0,0-1-1 0 0,0 1 1 0 0,-1 0 0 0 0,1 1-29 0 0,-2-5-679 0 0,1 3 1371 0 0,-1-2-8399 0 0,-5 1 188 0 0</inkml:trace>
  <inkml:trace contextRef="#ctx0" brushRef="#br0" timeOffset="17860.697">6570 1012 15664 0 0,'-12'-5'1854'0'0,"11"5"-1755"0"0,1 0 0 0 0,0 0-1 0 0,0 0 1 0 0,0 0 0 0 0,0 0-1 0 0,-1 0 1 0 0,1 0 0 0 0,0 0-1 0 0,0 0 1 0 0,0 0 0 0 0,0 0-1 0 0,-1 0 1 0 0,1 0 0 0 0,0 0-1 0 0,0 0 1 0 0,0 0 0 0 0,0 0-1 0 0,-1 0 1 0 0,1 0 0 0 0,0 0 0 0 0,0 0-1 0 0,0 0 1 0 0,0 0 0 0 0,0 0-1 0 0,-1 0 1 0 0,1 0 0 0 0,0 0-1 0 0,0 1 1 0 0,0-1 0 0 0,0 0-1 0 0,0 0 1 0 0,-1 0 0 0 0,1 0-1 0 0,0 0 1 0 0,0 0 0 0 0,0 1-1 0 0,0-1 1 0 0,0 0 0 0 0,0 0 0 0 0,0 0-1 0 0,0 0 1 0 0,0 0 0 0 0,0 1-1 0 0,0-1 1 0 0,0 0 0 0 0,-1 0-1 0 0,1 0 1 0 0,0 0 0 0 0,0 1-1 0 0,0-1 1 0 0,0 0 0 0 0,0 0-1 0 0,1 0 1 0 0,-1 0 0 0 0,0 1-1 0 0,0-1 1 0 0,0 0 0 0 0,0 0 0 0 0,0 0-1 0 0,0 0 1 0 0,0 1 0 0 0,0-1-1 0 0,0 0 1 0 0,0 0 0 0 0,0 0-99 0 0,12 12-891 0 0,-4-3-5117 0 0,-4-1-1298 0 0</inkml:trace>
  <inkml:trace contextRef="#ctx0" brushRef="#br0" timeOffset="18355.846">7846 1265 8288 0 0,'-13'-5'888'0'0,"12"5"-708"0"0,0 0 0 0 0,0 0 0 0 0,-1 0 0 0 0,1 0 0 0 0,0 0 0 0 0,-1 0 0 0 0,1 0 0 0 0,0 1 0 0 0,-1-1 0 0 0,1 0 1 0 0,0 1-1 0 0,0-1 0 0 0,-1 1 0 0 0,1-1 0 0 0,0 1 0 0 0,0 0 0 0 0,0-1 0 0 0,0 1 0 0 0,0 0 0 0 0,0 0 0 0 0,0 0 0 0 0,0 0 0 0 0,0 0 1 0 0,0 0-181 0 0,-25 30 5360 0 0,23-28-5167 0 0,-3 5-103 0 0,-10 11 571 0 0,2 1-1 0 0,0 0 1 0 0,1 1-1 0 0,-7 16-660 0 0,19-33 59 0 0,-1 0-1 0 0,1 0 0 0 0,0 0 0 0 0,1-1 1 0 0,-1 1-1 0 0,0 0 0 0 0,1 0 0 0 0,0 0 0 0 0,0 0 1 0 0,0 0-1 0 0,1 0 0 0 0,-1 0 0 0 0,1 0 1 0 0,0 0-1 0 0,0 0 0 0 0,1-1 0 0 0,-1 1 1 0 0,1 0-1 0 0,-1-1 0 0 0,1 1 0 0 0,0-1 1 0 0,1 1-59 0 0,-3-3 1 0 0,1-1-1 0 0,0 1 1 0 0,-1-1 0 0 0,1 1 0 0 0,-1-1 0 0 0,1 1 0 0 0,0-1 0 0 0,0 1 0 0 0,-1-1 0 0 0,1 0-1 0 0,0 1 1 0 0,0-1 0 0 0,0 0 0 0 0,-1 0 0 0 0,1 0 0 0 0,0 1 0 0 0,0-1 0 0 0,0 0 0 0 0,0 0 0 0 0,0 0-1 0 0,2-1 22 0 0,0 1 0 0 0,-1-1 1 0 0,1 1-1 0 0,0-1 0 0 0,-1 0 1 0 0,1 0-1 0 0,0 0-22 0 0,5-3 66 0 0,0 0 0 0 0,-1 0 0 0 0,1-1 0 0 0,0-1-66 0 0,8-7 14 0 0,0-2 0 0 0,-1 0 0 0 0,-1-1 0 0 0,-1-1 0 0 0,0 0 0 0 0,4-9-14 0 0,22-27 34 0 0,-35 48-13 0 0,0-2-26 0 0,-3 7 4 0 0,-1 0 1 0 0,0 0 0 0 0,0 0-1 0 0,0 0 1 0 0,0 0-1 0 0,0 0 1 0 0,1 0-1 0 0,-1 0 1 0 0,0 0 0 0 0,0 0-1 0 0,0 0 1 0 0,0 0-1 0 0,0 0 1 0 0,1 1-1 0 0,-1-1 1 0 0,0 0 0 0 0,0 0-1 0 0,0 0 1 0 0,0 0-1 0 0,0 0 1 0 0,0 0-1 0 0,1 0 1 0 0,-1 0 0 0 0,0 0-1 0 0,0 1 1 0 0,0-1-1 0 0,0 0 1 0 0,0 0-1 0 0,0 0 1 0 0,0 0-1 0 0,0 0 1 0 0,0 1 0 0 0,0-1-1 0 0,0 0 1 0 0,0 0-1 0 0,0 0 1 0 0,0 0-1 0 0,0 0 1 0 0,0 1 0 0 0,0-1-1 0 0,0 0 1 0 0,0 0-1 0 0,0 0 1 0 0,0 0-1 0 0,0 0 1 0 0,0 1 0 0 0,0-1-1 0 0,0 0 1 0 0,0 0-1 0 0,0 0 1 0 0,0 9 0 0 0,0 0 0 0 0,0 0 0 0 0,-1 0 0 0 0,0 0 0 0 0,0 0 0 0 0,-1-1 0 0 0,0 1 0 0 0,-3 5 0 0 0,1 0 0 0 0,1-1 0 0 0,0 1 0 0 0,1 1 0 0 0,-2 36 1478 0 0,2 6-1478 0 0,2-56-151 0 0,0 0 1 0 0,-1 0 0 0 0,1 0-1 0 0,0-1 1 0 0,0 1 0 0 0,0 0 0 0 0,0 0-1 0 0,1 0 1 0 0,-1 0 0 0 0,0 0-1 0 0,0 0 1 0 0,0 0 0 0 0,1 0 0 0 0,-1-1-1 0 0,0 1 1 0 0,1 0 0 0 0,-1 0 0 0 0,1 0-1 0 0,-1-1 1 0 0,1 1 0 0 0,0 0-1 0 0,-1-1 1 0 0,1 1 0 0 0,-1 0 0 0 0,1-1-1 0 0,0 1 1 0 0,0-1 0 0 0,-1 1-1 0 0,1-1 1 0 0,0 1 0 0 0,0-1 0 0 0,0 0-1 0 0,0 1 1 0 0,-1-1 0 0 0,2 0 150 0 0,7 1-1978 0 0</inkml:trace>
  <inkml:trace contextRef="#ctx0" brushRef="#br0" timeOffset="18730.675">8447 1137 3224 0 0,'-1'0'218'0'0,"0"0"-1"0"0,1 0 1 0 0,-1 0 0 0 0,0 0 0 0 0,0 0 0 0 0,1 0-1 0 0,-1 0 1 0 0,0 0 0 0 0,1 0 0 0 0,-1 1-1 0 0,0-1 1 0 0,1 0 0 0 0,-1 0 0 0 0,0 1-1 0 0,1-1 1 0 0,-1 0 0 0 0,0 1 0 0 0,1-1 0 0 0,-1 1-1 0 0,1-1 1 0 0,-1 1 0 0 0,0-1-218 0 0,0 11 9376 0 0,2-7-6980 0 0,-4 7-2092 0 0,0 0-1 0 0,0 0 1 0 0,-1 0-1 0 0,0-1 0 0 0,-1 1 1 0 0,0-1-1 0 0,-1 2-303 0 0,-8 10 330 0 0,-1 0 1 0 0,0 0-1 0 0,-1-1 0 0 0,-2-1 0 0 0,-6 5-330 0 0,9-10-156 0 0,-1-1 0 0 0,-1-1 1 0 0,0 0-1 0 0,0-1 0 0 0,-2 0 0 0 0,-14 6 156 0 0,28-16-394 0 0,0 1-1 0 0,0-1 1 0 0,-1 0 0 0 0,1 0-1 0 0,0-1 1 0 0,-1 0-1 0 0,0 1 1 0 0,1-2-1 0 0,-1 1 1 0 0,1-1 0 0 0,-1 0-1 0 0,-2 0 395 0 0,-2-3-2032 0 0,4-3-14 0 0</inkml:trace>
  <inkml:trace contextRef="#ctx0" brushRef="#br0" timeOffset="18731.675">8088 1257 10448 0 0,'3'-2'166'0'0,"0"1"1"0"0,1-1 0 0 0,-1 1-1 0 0,1 0 1 0 0,0-1 0 0 0,-1 2-1 0 0,1-1 1 0 0,3 0-167 0 0,-6 1 221 0 0,0 0-1 0 0,0 0 1 0 0,0 1-1 0 0,0-1 1 0 0,0 0 0 0 0,0 1-1 0 0,0-1 1 0 0,-1 0-1 0 0,1 1 1 0 0,0-1 0 0 0,0 1-1 0 0,0 0 1 0 0,-1-1-1 0 0,1 1-220 0 0,3 2 731 0 0,9 4 24 0 0,-1 1 0 0 0,-1 1 1 0 0,0 0-1 0 0,0 0 1 0 0,0 1-1 0 0,-1 0 1 0 0,-1 1-1 0 0,8 11-755 0 0,-7-11 483 0 0,0 1-1 0 0,10 7-482 0 0,-5-4 290 0 0,-5-6-178 0 0,-5-4-43 0 0,0 0 0 0 0,-1 0 1 0 0,1 0-1 0 0,0 1-69 0 0,-4-4-12 0 0,0-1-1 0 0,0 0 1 0 0,1 1-1 0 0,-1-1 1 0 0,0 0 0 0 0,1 0-1 0 0,-1 0 1 0 0,1 0-1 0 0,-1 0 1 0 0,1 0-1 0 0,1 0 13 0 0,0 0-625 0 0,0 0 0 0 0,0 0 1 0 0,0 0-1 0 0,0 0 0 0 0,0-1 0 0 0,0 1 0 0 0,0-1 0 0 0,0 0 0 0 0,3 0 625 0 0,7-3-6590 0 0</inkml:trace>
  <inkml:trace contextRef="#ctx0" brushRef="#br0" timeOffset="19095.857">8551 1255 17503 0 0,'0'0'803'0'0,"1"1"-18"0"0,2 6-753 0 0,-1-1 1 0 0,0 1-1 0 0,0-1 0 0 0,0 1 0 0 0,-1 0 0 0 0,0 0 0 0 0,0-1 0 0 0,0 1 0 0 0,-1 3-32 0 0,0 1 27 0 0,2 1 432 0 0,0 0 0 0 0,1-1 0 0 0,3 9-459 0 0,2 6 1146 0 0,4 18 609 0 0,-11-42-1722 0 0,-1 0 1 0 0,0 0-1 0 0,1-1 1 0 0,0 1-1 0 0,-1 0 1 0 0,1-1-1 0 0,0 1 1 0 0,0 0 0 0 0,0-1-1 0 0,0 1 1 0 0,0-1-1 0 0,0 1 1 0 0,0-1-1 0 0,0 1 1 0 0,1-1-1 0 0,-1 0 1 0 0,0 0 0 0 0,1 0-34 0 0,-1 0-1412 0 0,1-2-828 0 0,5-4-3080 0 0,-1-1-1317 0 0</inkml:trace>
  <inkml:trace contextRef="#ctx0" brushRef="#br0" timeOffset="19096.857">8765 1113 17503 0 0,'0'0'399'0'0,"0"0"60"0"0,-14 3 603 0 0,-26 27-1466 0 0,39-29 437 0 0,0 0 0 0 0,1-1-1 0 0,-1 1 1 0 0,0 0-1 0 0,0 0 1 0 0,1 0-1 0 0,-1 0 1 0 0,0 1 0 0 0,1-1-1 0 0,-1 0 1 0 0,1 0-1 0 0,-1 0 1 0 0,1 0-1 0 0,0 1 1 0 0,-1-1-1 0 0,1 0 1 0 0,0 0 0 0 0,0 0-1 0 0,0 1-32 0 0,0 13-928 0 0,3-3-4136 0 0,1-4-798 0 0</inkml:trace>
  <inkml:trace contextRef="#ctx0" brushRef="#br0" timeOffset="19501.096">8984 1203 10592 0 0,'0'0'818'0'0,"-13"8"-242"0"0,-1 6 3003 0 0,-1 0 0 0 0,-2 0-3579 0 0,-27 26 1841 0 0,42-39-1825 0 0,1 1 1 0 0,-1-1-1 0 0,1 1 1 0 0,0-1-1 0 0,-1 1 1 0 0,1 0-1 0 0,0-1 1 0 0,0 1-1 0 0,0 0 1 0 0,0 0-1 0 0,1 0 1 0 0,-1 0-1 0 0,1 0 1 0 0,-1 0-1 0 0,1 0 1 0 0,-1 0-1 0 0,1 0 1 0 0,0 0-1 0 0,0 0 1 0 0,0 0-1 0 0,0 0 1 0 0,0 0-1 0 0,1 0 1 0 0,-1 0-1 0 0,1 0 1 0 0,-1 0-1 0 0,1 0 1 0 0,0 0-1 0 0,0 1-16 0 0,7 17 0 0 0,-7-17 0 0 0,-1-1 0 0 0,1 0 0 0 0,0 0 0 0 0,0 0 0 0 0,0 1 0 0 0,0-1 0 0 0,0 0 0 0 0,0 0 0 0 0,1 0 0 0 0,-1-1 0 0 0,1 1 0 0 0,-1 0 0 0 0,2 1 0 0 0,0-1 0 0 0,0 1-1 0 0,-1 0 1 0 0,1 1 0 0 0,-1-1 0 0 0,0 0-1 0 0,0 1 1 0 0,0-1 0 0 0,-1 1-1 0 0,1-1 1 0 0,-1 1 0 0 0,1 3 0 0 0,-2-6 0 0 0,1 0 1 0 0,-1 1-1 0 0,0-1 0 0 0,0 0 1 0 0,0 1-1 0 0,-1-1 0 0 0,1 0 1 0 0,0 1-1 0 0,0-1 1 0 0,-1 0-1 0 0,1 1 0 0 0,-1-1 1 0 0,1 0-1 0 0,-1 0 0 0 0,0 1 1 0 0,1-1-1 0 0,-2 1 3 0 0,1 0 0 0 0,-1-1 0 0 0,0 1 0 0 0,1 0 0 0 0,-1-1 1 0 0,0 1-1 0 0,0-1 0 0 0,0 0 0 0 0,0 0 0 0 0,0 0 0 0 0,0 0 0 0 0,-1 0-3 0 0,-20 9 36 0 0,0-2-1 0 0,-1-1 1 0 0,0-1-1 0 0,-17 2-35 0 0,7-3-4815 0 0,-25 0 4815 0 0,37-4-1694 0 0</inkml:trace>
  <inkml:trace contextRef="#ctx0" brushRef="#br0" timeOffset="20829.065">128 2159 2304 0 0,'2'-1'101'0'0,"21"-10"521"0"0,-22 10 6 0 0,1 1 0 0 0,-1-1 1 0 0,0 1-1 0 0,0 0 0 0 0,0 0 1 0 0,0-1-1 0 0,0 1 0 0 0,0 0 1 0 0,0 0-1 0 0,0 0 0 0 0,1 0 1 0 0,-1 0-1 0 0,0 0 1 0 0,0 1-1 0 0,0-1 0 0 0,0 0 1 0 0,0 0-1 0 0,1 1-628 0 0,0 0 493 0 0,0 0 0 0 0,1 0 0 0 0,-1 1-1 0 0,0-1 1 0 0,0 1 0 0 0,0-1 0 0 0,0 1 0 0 0,1 1-493 0 0,1 1 213 0 0,-1 0 1 0 0,1 1-1 0 0,-1-1 1 0 0,1 1-1 0 0,-1 0 1 0 0,-1 0-1 0 0,1 1-213 0 0,10 25 619 0 0,-1 1 0 0 0,-1 0 0 0 0,-2 1 0 0 0,-2 0-1 0 0,-1 0 1 0 0,0 7-619 0 0,-6-35 23 0 0,1 0 9 0 0,-1 1 0 0 0,1 0-1 0 0,-1-1 1 0 0,0 1-1 0 0,-1 0 1 0 0,1-1-1 0 0,-1 1 1 0 0,0-1-1 0 0,0 1 1 0 0,-2 3-32 0 0,2-8 351 0 0,1-1 7 0 0,0 0-339 0 0,0 0-1 0 0,-1 1 1 0 0,1-1-1 0 0,0 0 1 0 0,0 0-1 0 0,-1 1 0 0 0,1-1 1 0 0,0 0-1 0 0,-1 0 1 0 0,1 0-1 0 0,0 1 1 0 0,-1-1-1 0 0,1 0 1 0 0,-1 0-1 0 0,1 0 1 0 0,0 0-1 0 0,-1 0 0 0 0,1 0 1 0 0,0 0-1 0 0,-1 0 1 0 0,1 0-1 0 0,-1 0 1 0 0,1 0-1 0 0,0 0 1 0 0,-1 0-1 0 0,1 0 1 0 0,-1 0-1 0 0,1 0 0 0 0,0-1 1 0 0,-1 1-1 0 0,1 0 1 0 0,0 0-1 0 0,-1 0 1 0 0,1-1-1 0 0,0 1 1 0 0,-1 0-1 0 0,1 0 1 0 0,0-1-19 0 0,-12-10 152 0 0,9 6-137 0 0,1-1 0 0 0,0 0 0 0 0,0-1 1 0 0,0 1-1 0 0,1 0 0 0 0,0-1 0 0 0,0 1 1 0 0,1 0-1 0 0,0-1 0 0 0,0 1 1 0 0,1-5-17 0 0,0 3-26 0 0,0-1 0 0 0,0 1 0 0 0,1 0-1 0 0,0 0 1 0 0,1 0 0 0 0,0 0-1 0 0,0 0 1 0 0,4-6 27 0 0,-3 8-25 0 0,0-1-1 0 0,1 1 1 0 0,0 1 0 0 0,0-1 0 0 0,0 1-1 0 0,0 0 1 0 0,1 0 0 0 0,0 0 0 0 0,0 1-1 0 0,0 0 1 0 0,1 0 0 0 0,-1 0 0 0 0,1 1-1 0 0,0 0 1 0 0,4-1 25 0 0,7-2-5 0 0,1 1 1 0 0,-1 1-1 0 0,1 0 0 0 0,1 1 0 0 0,-1 1 0 0 0,0 1 1 0 0,0 1-1 0 0,1 0 0 0 0,-1 2 0 0 0,11 2 5 0 0,10 9 452 0 0,-39-12-469 0 0,-1-1 0 0 0,0 0 0 0 0,0 0 0 0 0,1 1 0 0 0,-1-1 0 0 0,0 0-1 0 0,0 0 1 0 0,0 1 0 0 0,1-1 0 0 0,-1 0 0 0 0,0 1 0 0 0,0-1 0 0 0,0 0 0 0 0,0 1 0 0 0,0-1-1 0 0,0 1 1 0 0,1-1 0 0 0,-1 0 0 0 0,0 1 0 0 0,0-1 0 0 0,0 0 0 0 0,0 1 0 0 0,0-1 0 0 0,-1 0-1 0 0,1 1 1 0 0,0-1 0 0 0,0 1 0 0 0,0-1 0 0 0,0 0 0 0 0,0 1 0 0 0,0-1 0 0 0,0 0 0 0 0,-1 1-1 0 0,1-1 1 0 0,0 0 0 0 0,0 0 0 0 0,-1 1 0 0 0,1-1 0 0 0,0 0 0 0 0,-1 1 17 0 0,-9 12-48 0 0,-6-1 57 0 0,-40 25 46 0 0,37-24-55 0 0,1 0 0 0 0,-12 12 0 0 0,27-23 0 0 0,-25 28 0 0 0,13-14 0 0 0,11-12-65 0 0,1 1 1 0 0,0-1-1 0 0,0 1 0 0 0,0 0 0 0 0,0 0 1 0 0,1 0-1 0 0,0 0 0 0 0,0 0 0 0 0,0 0 0 0 0,1 1 1 0 0,-1-1-1 0 0,1 6 65 0 0,0-3-147 0 0,1-6 128 0 0,0 0-1 0 0,0 1 0 0 0,0-1 1 0 0,0 1-1 0 0,1-1 0 0 0,-1 1 1 0 0,1-1-1 0 0,-1 1 0 0 0,1-1 21 0 0,0-1 6 0 0,-1 0 0 0 0,1 0 1 0 0,0 0-1 0 0,0 0 0 0 0,-1 0 1 0 0,1-1-1 0 0,0 1 1 0 0,0 0-1 0 0,0-1 0 0 0,0 1 1 0 0,0 0-1 0 0,0-1 1 0 0,0 1-1 0 0,0-1 0 0 0,0 0 1 0 0,0 1-1 0 0,0-1 1 0 0,0 0-1 0 0,0 0 0 0 0,0 1 1 0 0,0-1-1 0 0,0 0 1 0 0,1 0-8 0 0,9 0 119 0 0,1 0 0 0 0,-1 0 1 0 0,0-1-1 0 0,0-1 0 0 0,0 0 1 0 0,0 0-1 0 0,0-1 0 0 0,0-1 1 0 0,0 0-1 0 0,4-3-119 0 0,17-8 293 0 0,-1-1-1 0 0,21-16-292 0 0,-49 30-2 0 0,0 0 0 0 0,0 0-1 0 0,0 0 1 0 0,0-1 0 0 0,-1 0 0 0 0,1 1-1 0 0,-1-1 1 0 0,0 0 0 0 0,1 0 0 0 0,-1 0-1 0 0,0 0 1 0 0,-1 0 0 0 0,1-1 0 0 0,-1 1-1 0 0,1-1 1 0 0,-1 1 0 0 0,0-1 0 0 0,0 1-1 0 0,0-3 3 0 0,-1 3 6 0 0,0 1-1 0 0,0-1 0 0 0,0 1 1 0 0,-1-1-1 0 0,1 0 1 0 0,-1 1-1 0 0,1-1 0 0 0,-1 1 1 0 0,0-1-1 0 0,0 1 1 0 0,0 0-1 0 0,0-1 0 0 0,0 1 1 0 0,0 0-1 0 0,-1-1 1 0 0,1 1-1 0 0,-1 0 0 0 0,0 0 1 0 0,1 1-1 0 0,-1-1 1 0 0,0 0-1 0 0,0 0 0 0 0,0 1 1 0 0,0-1-1 0 0,-1 1 1 0 0,-1-1-6 0 0,-4-2-121 0 0,-1 0 0 0 0,1 1 0 0 0,-1 1 1 0 0,1-1-1 0 0,-1 2 0 0 0,0-1 0 0 0,0 1 1 0 0,0 0-1 0 0,1 1 0 0 0,-1 0 1 0 0,0 0-1 0 0,0 1 0 0 0,0 0 0 0 0,-1 1 121 0 0,3-1-740 0 0,1 1 0 0 0,-1 0 0 0 0,0 1 0 0 0,1-1 0 0 0,0 1 0 0 0,-1 0 0 0 0,0 1 740 0 0,-2 4-6682 0 0,7-5 1434 0 0</inkml:trace>
  <inkml:trace contextRef="#ctx0" brushRef="#br0" timeOffset="21211.579">878 1969 3224 0 0,'0'0'143'0'0,"-1"-1"-3"0"0,0 1 120 0 0,1 0 1 0 0,-1-1-1 0 0,0 1 1 0 0,1 0-1 0 0,-1-1 1 0 0,1 1-1 0 0,-1 0 1 0 0,0 0-1 0 0,1 0 1 0 0,-1-1-1 0 0,0 1 1 0 0,1 0-1 0 0,-1 0 1 0 0,0 0-1 0 0,1 0 1 0 0,-1 0-1 0 0,0 0 1 0 0,1 0 0 0 0,-1 0-1 0 0,1 1 1 0 0,-1-1-1 0 0,0 0 1 0 0,1 0-1 0 0,-1 0 1 0 0,0 1-1 0 0,1-1 1 0 0,-1 0-1 0 0,1 1 1 0 0,-1-1-1 0 0,1 1 1 0 0,-1-1-1 0 0,1 0 1 0 0,-1 1-1 0 0,1-1 1 0 0,-1 1-1 0 0,1 0-260 0 0,-5 11 5558 0 0,4-5-6466 0 0,-1 18 1643 0 0,1-1 0 0 0,2 1 0 0 0,0 0 0 0 0,1-1 0 0 0,2 1 0 0 0,1-1 0 0 0,0 0 0 0 0,2 1-735 0 0,2 7 319 0 0,-1 0-1 0 0,-2 1 0 0 0,-1 0 1 0 0,-1 0-1 0 0,-2 13-318 0 0,-2-36-42 0 0,0 0-1 0 0,-1-1 0 0 0,0 1 1 0 0,0 0-1 0 0,-1-1 0 0 0,-2 6 43 0 0,4-14-97 0 0,-1 0-1 0 0,1-1 1 0 0,-1 1 0 0 0,1 0-1 0 0,0 0 1 0 0,-1-1-1 0 0,1 1 1 0 0,-1 0-1 0 0,0 0 1 0 0,1-1 0 0 0,-1 1-1 0 0,0-1 1 0 0,1 1-1 0 0,-1-1 1 0 0,0 1-1 0 0,0-1 1 0 0,1 1 0 0 0,-1-1-1 0 0,0 1 1 0 0,0-1-1 0 0,0 0 1 0 0,1 0 0 0 0,-1 1-1 0 0,0-1 1 0 0,0 0-1 0 0,0 0 1 0 0,0 0-1 0 0,0 0 1 0 0,0 0 0 0 0,0 0 97 0 0,-1 0-571 0 0,-1-1 1 0 0,1 1 0 0 0,0-1 0 0 0,0 0 0 0 0,0 1 0 0 0,0-1-1 0 0,0 0 1 0 0,0 0 0 0 0,0 0 0 0 0,1-1 0 0 0,-2 0 570 0 0,-9-6-2749 0 0</inkml:trace>
  <inkml:trace contextRef="#ctx0" brushRef="#br0" timeOffset="22090.127">816 2310 3224 0 0,'2'0'240'0'0,"2"-2"-90"0"0,0 1 0 0 0,1 0 0 0 0,-1 1-1 0 0,0-1 1 0 0,1 1 0 0 0,1-1-150 0 0,48 5 6587 0 0,-35-2-4661 0 0,50 1 1511 0 0,56-4-3437 0 0,-84-3 3582 0 0,22-5-3582 0 0,-9 1 1654 0 0,-44 6-1382 0 0,-14 0 152 0 0,-16 1-94 0 0,6 3-287 0 0,0 1-1 0 0,1 1 0 0 0,0 0 0 0 0,0 1 1 0 0,-9 5-43 0 0,12-6 24 0 0,-5 3 50 0 0,0 0 0 0 0,0 1 0 0 0,0 1 0 0 0,1 1 0 0 0,-2 2-74 0 0,10-7 10 0 0,-1 0 1 0 0,1 1-1 0 0,0 0 1 0 0,0 1-1 0 0,1-1 1 0 0,0 1-1 0 0,0 0 1 0 0,0 1 0 0 0,1-1-1 0 0,0 1 1 0 0,1 0-11 0 0,2-6-13 0 0,0 0 0 0 0,1-1 0 0 0,-1 1 0 0 0,1 0-1 0 0,-1-1 1 0 0,1 1 0 0 0,0 0 0 0 0,0 0 0 0 0,0-1 0 0 0,0 1 0 0 0,0 0 0 0 0,0 0 0 0 0,0-1 0 0 0,1 1 0 0 0,-1 0 0 0 0,1 0 0 0 0,-1-1 0 0 0,1 1 0 0 0,-1-1 0 0 0,1 1 0 0 0,0 0 0 0 0,0-1 0 0 0,0 1 0 0 0,0-1 0 0 0,0 0 0 0 0,0 1 0 0 0,0-1 0 0 0,1 0 0 0 0,-1 0 0 0 0,2 1 13 0 0,-1 0 7 0 0,0-1-1 0 0,0 0 1 0 0,1 0 0 0 0,-1 0 0 0 0,0 0-1 0 0,1 0 1 0 0,-1 0 0 0 0,1-1-1 0 0,-1 1 1 0 0,1-1 0 0 0,-1 0 0 0 0,1 1-1 0 0,0-1 1 0 0,-1 0 0 0 0,1-1 0 0 0,-1 1-1 0 0,1 0 1 0 0,-1-1 0 0 0,1 0 0 0 0,-1 1-1 0 0,1-1-6 0 0,7-3 30 0 0,1-1 1 0 0,-1 1-1 0 0,0-2 0 0 0,-1 1 0 0 0,0-1 0 0 0,1-1 0 0 0,-2 0 0 0 0,1 0 0 0 0,-1-1 0 0 0,0 0 1 0 0,-1 0-1 0 0,0-1 0 0 0,0 0 0 0 0,-1 0 0 0 0,0 0 0 0 0,-1-1 0 0 0,2-2-30 0 0,27-52 0 0 0,-34 63 0 0 0,0 1 0 0 0,0 0 0 0 0,0 0 0 0 0,0 0 0 0 0,0 0 0 0 0,0-1 0 0 0,0 1 0 0 0,0 0 0 0 0,0 0 0 0 0,0 0 0 0 0,0 0 0 0 0,1 0 0 0 0,-1 0 0 0 0,0-1 0 0 0,0 1 0 0 0,0 0 0 0 0,0 0 0 0 0,0 0 0 0 0,0 0 0 0 0,1 0 0 0 0,-1 0 0 0 0,0 0 0 0 0,0 0 0 0 0,0 0 0 0 0,0 0 0 0 0,1 0 0 0 0,-1 0 0 0 0,0-1 0 0 0,0 1 0 0 0,0 0 0 0 0,0 0 0 0 0,0 0 0 0 0,1 0 0 0 0,-1 0 0 0 0,0 1 0 0 0,0-1 0 0 0,0 0 0 0 0,0 0 0 0 0,1 0 0 0 0,-1 0 0 0 0,0 0 0 0 0,0 0 0 0 0,0 0 0 0 0,0 0 0 0 0,0 0 0 0 0,1 0 0 0 0,-1 0 0 0 0,0 0 0 0 0,0 1 0 0 0,0-1 0 0 0,0 0 0 0 0,0 0 0 0 0,0 0 0 0 0,5 6 0 0 0,-5-6 0 0 0,20 38 242 0 0,-17-32-221 0 0,0 1-1 0 0,0-1 0 0 0,1 0 0 0 0,0 0 1 0 0,0 0-1 0 0,0 0 0 0 0,1-1 0 0 0,4 5-20 0 0,-6-7 18 0 0,1 0-1 0 0,0-1 0 0 0,-1 1 0 0 0,1-1 1 0 0,0 0-1 0 0,1 1 0 0 0,-1-2 0 0 0,0 1 1 0 0,0-1-1 0 0,1 1 0 0 0,-1-1 0 0 0,1 0 1 0 0,-1-1-1 0 0,1 1 0 0 0,-1-1 0 0 0,1 0-17 0 0,-2 0 31 0 0,0 0 1 0 0,0-1-1 0 0,0 1 0 0 0,0-1 0 0 0,-1 0 0 0 0,1 0 0 0 0,0 0 0 0 0,-1 0 0 0 0,1-1 1 0 0,-1 1-1 0 0,1-1 0 0 0,-1 1 0 0 0,0-1 0 0 0,1 0-31 0 0,1-1-31 0 0,0-1 0 0 0,0 0 0 0 0,-1 0 0 0 0,1 0 0 0 0,-1 0 0 0 0,3-4 31 0 0,-1-1-165 0 0,-1-1 0 0 0,1 0 1 0 0,-1 0-1 0 0,-1-1 0 0 0,0 1 1 0 0,1-6 164 0 0,9-67-1411 0 0,-12 76 1286 0 0,5-50-612 0 0,4-24 108 0 0,-10 80 629 0 0,6-47 480 0 0,-6 47-260 0 0,0 1 50 0 0,0 0 18 0 0,-3 19 433 0 0,1-1-541 0 0,1 1-1 0 0,1-1 1 0 0,0 0 0 0 0,3 9-180 0 0,0 31 374 0 0,2 40 369 0 0,-1-49-320 0 0,-1-21-177 0 0,0 1 1 0 0,2-1 0 0 0,2 5-247 0 0,-3-19 117 0 0,0 0-1 0 0,1 0 0 0 0,0-1 0 0 0,1 0 1 0 0,1 0-1 0 0,0 0 0 0 0,2 1-116 0 0,-7-10 67 0 0,1-1 0 0 0,-1 0-1 0 0,1 0 1 0 0,0 0 0 0 0,0 0 0 0 0,1-1-1 0 0,-1 1 1 0 0,0-1 0 0 0,1 0 0 0 0,-1 0-1 0 0,1 0 1 0 0,0 0 0 0 0,0-1 0 0 0,-1 0-1 0 0,3 1-66 0 0,-4-1-5 0 0,1-1-1 0 0,-1 0 1 0 0,0 1-1 0 0,1-1 1 0 0,-1 0-1 0 0,0 0 1 0 0,0-1-1 0 0,1 1 1 0 0,-1 0-1 0 0,0-1 1 0 0,0 1-1 0 0,1-1 1 0 0,-1 0-1 0 0,0 0 1 0 0,0 0-1 0 0,0 0 1 0 0,0 0-1 0 0,0 0 1 0 0,0-1-1 0 0,0 1 0 0 0,-1 0 1 0 0,1-1-1 0 0,0 0 1 0 0,-1 1-1 0 0,1-1 1 0 0,-1 0-1 0 0,0 0 1 0 0,1-1 5 0 0,2-4-57 0 0,0-1 0 0 0,-1 0-1 0 0,0 0 1 0 0,0 0 0 0 0,2-8 57 0 0,4-15-29 0 0,4-8 179 0 0,3-15-150 0 0,-10 30-223 0 0,-1-1-1 0 0,-1-1 0 0 0,-1 1 0 0 0,-1-18 224 0 0,-2 39-22 0 0,0 1-1 0 0,-1-1 1 0 0,1 1 0 0 0,-1 0-1 0 0,0-1 1 0 0,0 1 0 0 0,0 0-1 0 0,0-1 23 0 0,-2 2-10 0 0,-3 18-224 0 0,4-4 222 0 0,1 1 0 0 0,0-1 0 0 0,1 0 0 0 0,1 0 0 0 0,0 4 12 0 0,1 24 0 0 0,-1-36 0 0 0,0 1-1 0 0,0-1 0 0 0,0 1 1 0 0,1-1-1 0 0,0 0 0 0 0,0 0 1 0 0,0 0-1 0 0,0 0 1 0 0,1 0-1 0 0,-1 0 0 0 0,1 0 1 0 0,0-1-1 0 0,0 1 0 0 0,0-1 1 0 0,3 2 0 0 0,1 0 38 0 0,0 1 0 0 0,0-2 1 0 0,1 1-1 0 0,-1-1 0 0 0,1 0 1 0 0,0-1-1 0 0,1 0 0 0 0,-1 0 0 0 0,0 0 1 0 0,1-1-1 0 0,0-1 0 0 0,-1 1 1 0 0,8-1-39 0 0,2 0 86 0 0,0-1 1 0 0,1-1-1 0 0,-1 0 1 0 0,0-1 0 0 0,0-1-1 0 0,2-2-86 0 0,-16 5-69 0 0,-1-1 0 0 0,1 1 1 0 0,-1-1-1 0 0,1 0 0 0 0,-1-1 0 0 0,0 1 0 0 0,1 0 0 0 0,-1-1 0 0 0,0 0 0 0 0,0 0 0 0 0,0 0 1 0 0,0 0-1 0 0,0 0 0 0 0,-1-1 0 0 0,3-1 69 0 0,6-8-1420 0 0,-10 11 905 0 0,0 0 0 0 0,0 0-1 0 0,0 0 1 0 0,0 0 0 0 0,0 0-1 0 0,0-1 1 0 0,0 1 0 0 0,-1 0-1 0 0,1 0 1 0 0,0-1 0 0 0,-1 1-1 0 0,1-1 1 0 0,-1 1-1 0 0,1-1 516 0 0,0-11-7347 0 0</inkml:trace>
  <inkml:trace contextRef="#ctx0" brushRef="#br0" timeOffset="22461.773">1368 2138 12896 0 0,'0'0'997'0'0,"0"0"-421"0"0,8-3 2290 0 0,9-1-1730 0 0,1 1-1 0 0,-1 1 0 0 0,6 0-1135 0 0,28 0 753 0 0,14 3-753 0 0,-20 1 232 0 0,39-5-232 0 0,7-1-2309 0 0,-60 2-4708 0 0</inkml:trace>
  <inkml:trace contextRef="#ctx0" brushRef="#br0" timeOffset="22843.239">2285 2214 11520 0 0,'-1'0'886'0'0,"-9"0"-388"0"0,0 1-1 0 0,0 1 1 0 0,1-1-1 0 0,-1 2 1 0 0,1-1-1 0 0,-3 2-497 0 0,-13 6 3090 0 0,-17 8-3090 0 0,28-12 207 0 0,1 1 0 0 0,0 1 0 0 0,-6 5-207 0 0,13-10 85 0 0,2 1 0 0 0,-1 1 0 0 0,0-1 0 0 0,1 1-1 0 0,0-1 1 0 0,0 1 0 0 0,0 0 0 0 0,0 1 0 0 0,-2 4-85 0 0,-4 8 566 0 0,8-15-493 0 0,0-1-1 0 0,0 1 1 0 0,0 0-1 0 0,1 0 1 0 0,0 0-1 0 0,-1 0 1 0 0,1 0 0 0 0,0 0-1 0 0,1 0 1 0 0,-1 0-1 0 0,0 0 1 0 0,1 0-1 0 0,0 3-72 0 0,-1 9-29 0 0,1-13 31 0 0,-1 0 0 0 0,1 0-1 0 0,0 0 1 0 0,0 0 0 0 0,0 0-1 0 0,0 0 1 0 0,0 0 0 0 0,1 0-1 0 0,-1 0 1 0 0,0 0 0 0 0,1 0-1 0 0,0 0 1 0 0,-1 0 0 0 0,1 0 0 0 0,0 0-1 0 0,0-1 1 0 0,0 1 0 0 0,0 0-1 0 0,0-1 1 0 0,1 1 0 0 0,-1-1-1 0 0,0 1 1 0 0,1-1 0 0 0,-1 1-1 0 0,1-1 1 0 0,0 0-2 0 0,0 0 13 0 0,0 1 1 0 0,0-1-1 0 0,0 0 1 0 0,0-1-1 0 0,1 1 1 0 0,-1 0-1 0 0,0-1 1 0 0,1 1-1 0 0,-1-1 1 0 0,1 0-1 0 0,-1 1 1 0 0,0-1-1 0 0,1-1 1 0 0,-1 1-1 0 0,1 0 0 0 0,-1 0 1 0 0,0-1-1 0 0,1 0 1 0 0,-1 1-1 0 0,0-1 1 0 0,1 0-1 0 0,1-1-13 0 0,5-2 65 0 0,1-1 0 0 0,0 0 0 0 0,-1 0 0 0 0,5-5-65 0 0,-5 4 12 0 0,-1 0-1 0 0,0-1 1 0 0,-1 0-1 0 0,0 0 1 0 0,0-1-1 0 0,0 1 1 0 0,-1-2-1 0 0,0 1 1 0 0,0-1 0 0 0,-1 0-1 0 0,-1 0 1 0 0,2-3-12 0 0,3-10-45 0 0,-5 14-1 0 0,-1 0 1 0 0,0 0-1 0 0,0-1 1 0 0,-1 1 0 0 0,0-1-1 0 0,0-2 46 0 0,6-95-98 0 0,-8 94 81 0 0,0 1 0 0 0,-1-1 1 0 0,-1-3 16 0 0,0 2-21 0 0,1 1-1 0 0,1-1 1 0 0,0-1 21 0 0,0 8 58 0 0,-1 1-1 0 0,1-1 1 0 0,-1 0 0 0 0,-1-3-58 0 0,1 4 196 0 0,0 1 0 0 0,1 0 0 0 0,-1 0 0 0 0,1-1 0 0 0,0 1 0 0 0,0 0 0 0 0,0-1 0 0 0,1-2-196 0 0,-1-1 149 0 0,-2 3-85 0 0,1 4 183 0 0,1 1 76 0 0,1 2 11 0 0,0 2-292 0 0,0 1 0 0 0,0 0-1 0 0,0 0 1 0 0,0-1 0 0 0,-1 1 0 0 0,0 0-1 0 0,0 0 1 0 0,0 0 0 0 0,0 0 0 0 0,-2 4-42 0 0,1-2 7 0 0,1 0 0 0 0,-1 0 0 0 0,1-1 0 0 0,0 1 1 0 0,1 4-8 0 0,1-2 37 0 0,-2 1 1 0 0,1 1 0 0 0,-2 8-38 0 0,1-10 24 0 0,-1-1 1 0 0,2 1 0 0 0,-1-1-1 0 0,1 0 1 0 0,0 1 0 0 0,1 0-25 0 0,7 37 74 0 0,-8-34-54 0 0,2 1 0 0 0,-1-1 0 0 0,1 0 1 0 0,5 10-21 0 0,10 26 111 0 0,-10-26-54 0 0,1 0 1 0 0,4 6-58 0 0,-1-4-12 0 0,-8-15-412 0 0,0 0-1 0 0,1 0 0 0 0,0-1 0 0 0,1 1 0 0 0,0-1 425 0 0,7 8-2424 0 0</inkml:trace>
  <inkml:trace contextRef="#ctx0" brushRef="#br0" timeOffset="24353.098">3030 2113 11056 0 0,'0'0'852'0'0,"0"0"-347"0"0,0 0 628 0 0,0 0 329 0 0,0 0 65 0 0,0 0-124 0 0,0 0-562 0 0,0 0-250 0 0,0 0-51 0 0,0 0-45 0 0,0 0-146 0 0,1 1-58 0 0,4 2-103 0 0,-3-1-85 0 0,0 0 0 0 0,0-1 0 0 0,0 1 0 0 0,-1 0 0 0 0,1 0 0 0 0,0 0 0 0 0,-1 0 0 0 0,1 0 0 0 0,-1 0 0 0 0,1 3-103 0 0,5 8 396 0 0,-3-6-176 0 0,0 1 0 0 0,-1 0 0 0 0,0 1 0 0 0,0-1 0 0 0,0 7-220 0 0,10 86 699 0 0,-9-62-363 0 0,-1 17-336 0 0,-4-50 50 0 0,3 0 33 0 0,5 10 3 0 0,-6-14-21 0 0,17 1 80 0 0,-14-4-128 0 0,0-1 0 0 0,0 1 1 0 0,-1-1-1 0 0,1 0 0 0 0,0 1 0 0 0,-1-2 0 0 0,1 1 0 0 0,-1 0 0 0 0,0-1 0 0 0,0 1 0 0 0,0-1 0 0 0,0 0 0 0 0,0 0 1 0 0,-1 0-1 0 0,1-1-17 0 0,7-10 51 0 0,-1 1 0 0 0,-1-2 0 0 0,1-3-51 0 0,6-11 38 0 0,-11 22-36 0 0,0 1-1 0 0,1-1 1 0 0,0 1-1 0 0,0 0 0 0 0,0 0 1 0 0,1 0-1 0 0,-1 1 1 0 0,1-1-1 0 0,1 2 1 0 0,-1-1-1 0 0,1 1 0 0 0,-1-1 1 0 0,6 0-2 0 0,-10 4-8 0 0,0 0 0 0 0,0 0 0 0 0,0 1-1 0 0,0-1 1 0 0,0 1 0 0 0,1 0 0 0 0,-1-1 0 0 0,0 1 0 0 0,0 0 0 0 0,0 1 0 0 0,0-1 0 0 0,1 0-1 0 0,-1 0 1 0 0,0 1 0 0 0,0-1 0 0 0,0 1 0 0 0,0 0 0 0 0,0 0 0 0 0,0 0 0 0 0,0 0 0 0 0,0 0-1 0 0,0 0 1 0 0,0 0 0 0 0,0 1 0 0 0,-1-1 0 0 0,1 0 0 0 0,-1 1 0 0 0,1 0 0 0 0,-1-1 0 0 0,1 1-1 0 0,-1 0 9 0 0,1 1-13 0 0,0 0 0 0 0,0 0 0 0 0,0 0 0 0 0,0 1 0 0 0,-1-1 0 0 0,0 0 0 0 0,1 1 0 0 0,-1-1 0 0 0,-1 1 0 0 0,1-1 0 0 0,0 1-1 0 0,-1-1 1 0 0,0 1 0 0 0,0-1 0 0 0,0 1 0 0 0,0-1 0 0 0,0 1 0 0 0,-1 0 0 0 0,1 0 13 0 0,-4 5 27 0 0,1 1 0 0 0,-2-1 0 0 0,1 0 0 0 0,-1 0 0 0 0,0 0 0 0 0,-1 0 0 0 0,0-1 0 0 0,0 0 1 0 0,-1 0-1 0 0,0-1 0 0 0,-1 0 0 0 0,1 0 0 0 0,-7 3-27 0 0,1 0-25 0 0,0-1 1 0 0,-1-1-1 0 0,0 0 0 0 0,0-1 1 0 0,-1-1-1 0 0,0 0 0 0 0,0-1 1 0 0,-8 2 24 0 0,17-6-58 0 0,-1 0 0 0 0,0-1 1 0 0,0 1-1 0 0,0-1 0 0 0,0 0 1 0 0,1-1-1 0 0,-1 0 0 0 0,-5-1 58 0 0,9 1-31 0 0,0 0-1 0 0,0 0 0 0 0,0 0 1 0 0,0 0-1 0 0,1 0 0 0 0,-1-1 1 0 0,0 1-1 0 0,1-1 0 0 0,-1 0 1 0 0,1 0 31 0 0,0 1-19 0 0,1 0 1 0 0,0 0-1 0 0,0 0 1 0 0,0-1-1 0 0,0 1 0 0 0,0 0 1 0 0,1-1-1 0 0,-1 1 1 0 0,0 0-1 0 0,0-1 1 0 0,1 1-1 0 0,-1-1 0 0 0,1 0 1 0 0,0 1-1 0 0,-1-1 1 0 0,1 1-1 0 0,0-1 1 0 0,0 0-1 0 0,0 1 19 0 0,0-2-41 0 0,0 1-1 0 0,1 0 1 0 0,-1-1 0 0 0,1 1 0 0 0,0 0-1 0 0,-1-1 1 0 0,1 1 0 0 0,0 0 0 0 0,0 0-1 0 0,1 0 1 0 0,-1 0 0 0 0,0 0-1 0 0,1 0 1 0 0,-1 0 0 0 0,1 0 0 0 0,-1 0-1 0 0,1 1 1 0 0,0-1 0 0 0,0 1 0 0 0,0-1-1 0 0,0 1 1 0 0,0 0 41 0 0,2-2-48 0 0,0 1 1 0 0,0 0-1 0 0,0 0 1 0 0,1 1-1 0 0,-1-1 0 0 0,0 1 1 0 0,1 0-1 0 0,-1 0 0 0 0,0 0 1 0 0,1 1-1 0 0,1-1 48 0 0,18 3-55 0 0,0 1 0 0 0,-1 0 0 0 0,0 2 0 0 0,5 2 55 0 0,17 3 127 0 0,-23-6 136 0 0,0 0 1 0 0,0-2-1 0 0,19 1-263 0 0,-38-3 0 0 0,19 0 18 0 0,-1-1-1 0 0,1-1 0 0 0,0 0-17 0 0,-16 1 13 0 0,1-1-1 0 0,-1 1 0 0 0,0-1 0 0 0,1-1 1 0 0,-1 1-1 0 0,0-1 0 0 0,0 0 0 0 0,-1 0 0 0 0,1-1 1 0 0,-1 1-1 0 0,1-1 0 0 0,0-1-12 0 0,-4 2 45 0 0,1 0-1 0 0,-1 0 1 0 0,0 0-1 0 0,0 0 1 0 0,0 0 0 0 0,-1 0-1 0 0,1-1 1 0 0,-1 1-1 0 0,0 0 1 0 0,0-1 0 0 0,0 1-1 0 0,0-1 1 0 0,0-2-45 0 0,1-7-245 0 0,-1 0-1 0 0,-1-14 246 0 0,0 14-35 0 0,-1 0 0 0 0,-1 0 0 0 0,-2-9 35 0 0,3 19 112 0 0,1 10-122 0 0,2 12-97 0 0,2-9 93 0 0,0 0 6 0 0,0-1 0 0 0,0 0 0 0 0,1 0 0 0 0,0 0-1 0 0,0 0 1 0 0,1-1 0 0 0,6 7 8 0 0,2 0-9 0 0,-7-8 8 0 0,-1 0-1 0 0,1-1 1 0 0,7 5 1 0 0,-11-9 0 0 0,0 0 0 0 0,1 0 0 0 0,-1 0 1 0 0,1-1-1 0 0,-1 1 0 0 0,1-1 0 0 0,0 0 1 0 0,0 0-1 0 0,-1 0 0 0 0,1-1 0 0 0,2 1 0 0 0,-6-1 0 0 0,4 0 6 0 0,0 0 0 0 0,0 0 1 0 0,0 0-1 0 0,0-1 0 0 0,0 1 1 0 0,2-2-7 0 0,-4 0 102 0 0,0 0 0 0 0,1 0 1 0 0,-1-1-1 0 0,0 1 1 0 0,0-1-1 0 0,-1 0 0 0 0,1 0 1 0 0,0 1-1 0 0,-1-1 1 0 0,0 0-1 0 0,0 0 1 0 0,1-1-103 0 0,9-21 493 0 0,-5 15-519 0 0,0-1 0 0 0,-1 1 0 0 0,-1-1-1 0 0,2-5 27 0 0,13-29-143 0 0,-18 43 128 0 0,0 0 0 0 0,0 0-1 0 0,1-1 1 0 0,-1 1 0 0 0,1 0 0 0 0,-1 0-1 0 0,1 1 1 0 0,0-1 0 0 0,0 0-1 0 0,0 0 1 0 0,0 1 0 0 0,1-1 15 0 0,-2 2-6 0 0,-1-1 0 0 0,1 1 0 0 0,0 0 0 0 0,0 0-1 0 0,0 0 1 0 0,0-1 0 0 0,-1 1 0 0 0,1 0 0 0 0,0 0 0 0 0,0 0 0 0 0,0 1 0 0 0,0-1 0 0 0,0 0 0 0 0,0 0 0 0 0,-1 0-1 0 0,1 1 1 0 0,0-1 0 0 0,0 0 0 0 0,0 1 0 0 0,-1-1 0 0 0,1 0 0 0 0,0 1 0 0 0,-1-1 0 0 0,1 1 0 0 0,0 0 0 0 0,-1-1-1 0 0,1 1 1 0 0,0-1 0 0 0,-1 1 0 0 0,1 0 0 0 0,-1 0 0 0 0,1-1 0 0 0,-1 1 0 0 0,0 0 0 0 0,1 0 0 0 0,-1 0 6 0 0,9 14-144 0 0,0 1 0 0 0,-1 0 0 0 0,-1 1 0 0 0,-1 0 0 0 0,0 0 0 0 0,-1 0 144 0 0,8 37-227 0 0,0 17 227 0 0,-9-47 136 0 0,-1-2 119 0 0,-2 0-1 0 0,0 21-254 0 0,0-2 348 0 0,-1-17-149 0 0,-1-1 1 0 0,0 0-1 0 0,-2 1 0 0 0,-1-1 0 0 0,-5 18-199 0 0,6-33 0 0 0,0 1 0 0 0,-1-1 0 0 0,0 0 0 0 0,-1 0 0 0 0,0 0 0 0 0,0 0 0 0 0,-3 2 0 0 0,5-6 14 0 0,-1 1-1 0 0,0-1 1 0 0,0-1-1 0 0,-1 1 1 0 0,1-1-1 0 0,-1 1 1 0 0,1-1-1 0 0,-1-1 0 0 0,0 1 1 0 0,0-1-1 0 0,0 1 1 0 0,-2-1-14 0 0,-1 0 51 0 0,0 0 0 0 0,-1 0 0 0 0,1 0 0 0 0,-1-1 0 0 0,1-1 0 0 0,-1 0 1 0 0,-7 0-52 0 0,4-1 53 0 0,-1-1 1 0 0,0 0 0 0 0,1-1 0 0 0,-1 0 0 0 0,1-1 0 0 0,0 0 0 0 0,0-1 0 0 0,1-1 0 0 0,-1 0 0 0 0,-7-5-54 0 0,12 7 1 0 0,1-1 1 0 0,0 0-1 0 0,-1 0 0 0 0,2 0 1 0 0,-1-1-1 0 0,-4-5-1 0 0,8 8-81 0 0,0-1 0 0 0,0 0 1 0 0,0 0-1 0 0,0 1 0 0 0,0-1 0 0 0,1 0 1 0 0,0 0-1 0 0,0-1 0 0 0,0 1 0 0 0,0 0 1 0 0,1 0-1 0 0,0 0 0 0 0,-1-1 0 0 0,2 1 81 0 0,-1-2-630 0 0,0-1 0 0 0,1 1 1 0 0,0 0-1 0 0,0 0 0 0 0,1 0 0 0 0,0 0 0 0 0,0 0 630 0 0,7-14-2191 0 0</inkml:trace>
  <inkml:trace contextRef="#ctx0" brushRef="#br0" timeOffset="25051.782">4846 2184 17215 0 0,'0'0'396'0'0,"0"0"52"0"0,0 0 28 0 0,0 0-60 0 0,0 0-260 0 0,-6 6-66 0 0,-1-2-28 0 0,-1 0 0 0 0,1 0 1 0 0,-1-1-1 0 0,1 0 0 0 0,-1 0 0 0 0,0-1-62 0 0,-4 2 296 0 0,-25 7 105 0 0,1-2 1 0 0,-2-1-1 0 0,1-2 0 0 0,-35 0-401 0 0,62-5 83 0 0,0-1 0 0 0,0-1 0 0 0,0 1 0 0 0,0-2 0 0 0,-1 0-83 0 0,7 2 85 0 0,0-1 0 0 0,0 0 0 0 0,0 0 0 0 0,1-1 0 0 0,-1 1 0 0 0,0-1 0 0 0,0 0 0 0 0,1 0 0 0 0,-1 0 0 0 0,1 0 0 0 0,0-1 0 0 0,-1 1 0 0 0,-1-3-85 0 0,4 3 10 0 0,0 1-1 0 0,0-1 1 0 0,-1 0-1 0 0,1 0 1 0 0,1 0-1 0 0,-1 1 1 0 0,0-1-1 0 0,0 0 1 0 0,1 0 0 0 0,-1 0-1 0 0,1-1 1 0 0,0 1-1 0 0,-1 0 1 0 0,1 0-1 0 0,0 0 1 0 0,0 0-1 0 0,0 0 1 0 0,1 0-1 0 0,-1 0 1 0 0,0 0-1 0 0,1 0 1 0 0,-1 0-1 0 0,1 0 1 0 0,0 0-1 0 0,0 0 1 0 0,0 0-1 0 0,0 0 1 0 0,0 0-10 0 0,5-7 53 0 0,0 0-1 0 0,0 1 1 0 0,1 0 0 0 0,0 0-1 0 0,2-1-52 0 0,-3 3 6 0 0,12-12-6 0 0,1 1 0 0 0,1 2 0 0 0,13-9 0 0 0,66-38 0 0 0,-66 39 0 0 0,-25 17 0 0 0,0 1 0 0 0,0-1 0 0 0,0 2 0 0 0,0-1 0 0 0,2 0 0 0 0,-10 5 15 0 0,1 0 0 0 0,-1 0 1 0 0,0 0-1 0 0,1 0 0 0 0,-1 0 0 0 0,1 0 0 0 0,-1 0 0 0 0,0 0 0 0 0,1 0 0 0 0,-1 0 0 0 0,0 0 0 0 0,1 0 0 0 0,-1 0 0 0 0,1 1 0 0 0,-1-1 0 0 0,0 0 1 0 0,1 0-1 0 0,-1 0 0 0 0,0 0 0 0 0,1 1 0 0 0,-1-1 0 0 0,0 0 0 0 0,1 0 0 0 0,-1 1 0 0 0,0-1 0 0 0,0 0 0 0 0,1 1 0 0 0,-1-1 0 0 0,0 0 0 0 0,0 1 1 0 0,0-1-1 0 0,1 0 0 0 0,-1 1 0 0 0,0-1 0 0 0,0 0 0 0 0,0 1 0 0 0,0-1 0 0 0,0 0 0 0 0,0 1 0 0 0,0-1 0 0 0,0 1 0 0 0,0-1 0 0 0,0 0 1 0 0,0 1-1 0 0,0-1 0 0 0,0 1 0 0 0,0-1 0 0 0,0 0 0 0 0,0 1 0 0 0,0-1-15 0 0,-2 23 841 0 0,2-22-837 0 0,-4 18 81 0 0,-1 1 1 0 0,-1-1-86 0 0,2-7 37 0 0,0 1 1 0 0,1-1-1 0 0,1 0 1 0 0,0 1-1 0 0,0-1 1 0 0,1 1-1 0 0,1 2-37 0 0,1 13 0 0 0,-2 0 0 0 0,-2 13 0 0 0,1-20 0 0 0,1-1 0 0 0,1 1 0 0 0,0 0 0 0 0,2-1 0 0 0,2 12 0 0 0,-4-30-6 0 0,2 9-333 0 0,1 0 0 0 0,0 0 0 0 0,3 5 339 0 0,-6-14-76 0 0,1 0 1 0 0,0 0 0 0 0,0 0-1 0 0,0 0 1 0 0,0-1 0 0 0,0 1 0 0 0,0 0-1 0 0,0-1 1 0 0,0 1 0 0 0,1-1-1 0 0,-1 1 1 0 0,1-1 0 0 0,-1 1 0 0 0,1-1-1 0 0,0 0 1 0 0,-1 0 0 0 0,1 0-1 0 0,0 0 1 0 0,0 0 0 0 0,0 0 0 0 0,0 0-1 0 0,0-1 76 0 0,0 1-317 0 0,0-1 0 0 0,-1 0 0 0 0,1-1-1 0 0,-1 1 1 0 0,1 0 0 0 0,0 0 0 0 0,-1-1 0 0 0,1 1-1 0 0,-1-1 1 0 0,1 1 0 0 0,-1-1 0 0 0,1 0 0 0 0,-1 0-1 0 0,1 1 1 0 0,-1-1 0 0 0,0 0 0 0 0,1 0-1 0 0,-1-1 318 0 0,21-21-4161 0 0,-16 16 3559 0 0,11-15-1956 0 0</inkml:trace>
  <inkml:trace contextRef="#ctx0" brushRef="#br0" timeOffset="25475.835">5061 1966 18575 0 0,'0'0'422'0'0,"0"0"56"0"0,2 8 481 0 0,-1 1-898 0 0,-1 0 1 0 0,-1-1-1 0 0,1 1 0 0 0,-2 5-61 0 0,-1 19 336 0 0,-4 85 1696 0 0,4-78-1576 0 0,3-33-452 0 0,-2 18 3 0 0,1-1 0 0 0,2 8-7 0 0,-1-24-1 0 0,1 0 1 0 0,0-1 0 0 0,0 1 0 0 0,1-1 0 0 0,0 0 0 0 0,1 0 0 0 0,0 1-1 0 0,0-1 1 0 0,2 4 0 0 0,-2-8 50 0 0,-1 0 0 0 0,0 0 0 0 0,0-1 0 0 0,1 1 0 0 0,0 0 0 0 0,-1-1 0 0 0,1 0 0 0 0,0 0 0 0 0,0 0 0 0 0,0 0 1 0 0,0 0-1 0 0,1-1 0 0 0,-1 1 0 0 0,0-1 0 0 0,1 0 0 0 0,1 1-50 0 0,10 1 384 0 0,0 0 0 0 0,0-1 0 0 0,7 0-384 0 0,10 1 78 0 0,-11-1-59 0 0,-16-2-20 0 0,1 0 1 0 0,0 1 0 0 0,-1 0-1 0 0,5 1 1 0 0,-9-2 0 0 0,-1 0 0 0 0,1 0 0 0 0,0 0 0 0 0,0 1 0 0 0,0-1 0 0 0,-1 0 0 0 0,1 0 0 0 0,0 1 0 0 0,-1-1 0 0 0,1 0 0 0 0,0 1 0 0 0,0-1 0 0 0,-1 1 0 0 0,1-1 0 0 0,-1 1 0 0 0,1-1 0 0 0,0 1 0 0 0,-1 0 0 0 0,1-1 0 0 0,-1 1 0 0 0,1 0 0 0 0,-1-1 0 0 0,0 1 0 0 0,1 0 0 0 0,-1-1 0 0 0,0 2 0 0 0,1-1 0 0 0,-1 1 0 0 0,0-1 0 0 0,0 1 0 0 0,-1 0 0 0 0,1-1 0 0 0,0 1 0 0 0,-1 0 0 0 0,1-1 0 0 0,-1 1 0 0 0,0 0 0 0 0,1-1 0 0 0,-1 1 0 0 0,0-1 0 0 0,0 1 0 0 0,-4 8 0 0 0,4-6 12 0 0,-1 0 0 0 0,0-1 0 0 0,0 1 0 0 0,0 0 0 0 0,-1-1 0 0 0,1 1 0 0 0,-1-1 1 0 0,0 0-1 0 0,0 0 0 0 0,0 0 0 0 0,-1 0 0 0 0,1-1 0 0 0,0 1 0 0 0,-1-1 0 0 0,-1 1-12 0 0,-5 2 92 0 0,0 0 1 0 0,0-1-1 0 0,0 0 0 0 0,-1-1 1 0 0,-3 1-93 0 0,-3 1 59 0 0,7-2-287 0 0,0-1 0 0 0,1 0-1 0 0,-1 0 1 0 0,0-1-1 0 0,-6 0 229 0 0,12-1-427 0 0,1 0 0 0 0,-1-1 0 0 0,1 1-1 0 0,0-1 1 0 0,-1 0 0 0 0,1 0 0 0 0,0 0-1 0 0,-1 0 1 0 0,1 0 0 0 0,0-1 0 0 0,0 0 0 0 0,0 1-1 0 0,0-2 428 0 0,-3-1-1222 0 0,0-1 0 0 0,1 0 1 0 0,0 0-1 0 0,0 0 0 0 0,-2-4 1222 0 0,-8-11-2528 0 0</inkml:trace>
  <inkml:trace contextRef="#ctx0" brushRef="#br0" timeOffset="25830.734">5002 1996 5064 0 0,'0'0'389'0'0,"0"0"132"0"0,0 0 1482 0 0,0 0 674 0 0,0 0 137 0 0,0 0-281 0 0,0 0-1301 0 0,0 0-572 0 0,0 0-110 0 0,7 0 561 0 0,24-1 863 0 0,0-1 0 0 0,30-6-1974 0 0,53-7 18 0 0,-38 6-19 0 0,-56 5-1223 0 0,0 0-1 0 0,13-6 1225 0 0,-18 3-2775 0 0</inkml:trace>
  <inkml:trace contextRef="#ctx0" brushRef="#br0" timeOffset="26216.57">5487 1862 7368 0 0,'0'0'568'0'0,"-8"9"-40"0"0,1 18 6229 0 0,5 2-3489 0 0,2-26-3145 0 0,0 0 0 0 0,0 0 0 0 0,1 0 0 0 0,0 0 0 0 0,-1 0-1 0 0,1-1 1 0 0,0 1 0 0 0,1 0 0 0 0,-1 0 0 0 0,0-1 0 0 0,1 1 0 0 0,-1 0 0 0 0,1-1-1 0 0,0 0 1 0 0,0 1 0 0 0,0-1 0 0 0,2 2-123 0 0,-1-2 156 0 0,0 0 0 0 0,0 0 0 0 0,0 0 0 0 0,0 0 0 0 0,0 0 0 0 0,1-1 0 0 0,-1 0 1 0 0,1 1-1 0 0,-1-1 0 0 0,1 0 0 0 0,0-1 0 0 0,-1 1 0 0 0,1-1 0 0 0,0 1 0 0 0,3-1-156 0 0,-5 0 24 0 0,0-1 0 0 0,1 1 0 0 0,-1 0 0 0 0,0-1 0 0 0,1 1 0 0 0,-1-1 0 0 0,0 0 0 0 0,0 0 0 0 0,0 0 0 0 0,1 0 0 0 0,-1 0 0 0 0,0 0 0 0 0,-1-1 0 0 0,1 1 0 0 0,0 0 0 0 0,0-1 0 0 0,0 0 0 0 0,-1 1 0 0 0,1-1 0 0 0,-1 0 0 0 0,0 0 0 0 0,1 0 0 0 0,-1 0 0 0 0,0 0 0 0 0,1-2-24 0 0,-1 1 0 0 0,-1 0 0 0 0,1 0 0 0 0,0 0 0 0 0,-1 0 0 0 0,0 0 0 0 0,0-1 0 0 0,0 1 0 0 0,0 0 0 0 0,0 0 0 0 0,-1 0 0 0 0,1 0 0 0 0,-1 0 0 0 0,0-1 0 0 0,0 1 0 0 0,0 0 0 0 0,0 1 0 0 0,0-1 0 0 0,-1 0 0 0 0,0 0 0 0 0,-5-10 0 0 0,-1 1 0 0 0,0 0 0 0 0,-6-6 0 0 0,11 14 0 0 0,1 2 2 0 0,0 0-1 0 0,-1-1 1 0 0,1 1-1 0 0,0 0 1 0 0,-1 1 0 0 0,1-1-1 0 0,-1 0 1 0 0,0 1-1 0 0,0-1 1 0 0,1 1-1 0 0,-1 0 1 0 0,0 0-1 0 0,0 0 1 0 0,0 0 0 0 0,0 1-1 0 0,0-1 1 0 0,-2 1-2 0 0,-1 0-177 0 0,-1-1 1 0 0,1 1 0 0 0,0 1-1 0 0,0 0 1 0 0,-1-1 0 0 0,1 2 0 0 0,0-1-1 0 0,-2 1 177 0 0,5 0-589 0 0,-1 0-1 0 0,0 0 1 0 0,1 1-1 0 0,0-1 1 0 0,-1 1 0 0 0,1-1-1 0 0,0 1 1 0 0,0 0-1 0 0,-1 2 590 0 0,-5 4-1694 0 0</inkml:trace>
  <inkml:trace contextRef="#ctx0" brushRef="#br0" timeOffset="26757.791">6284 2127 11056 0 0,'9'-6'83'0'0,"-3"2"1734"0"0,-12 14 1059 0 0,-2 4-1997 0 0,2 1 1 0 0,-1-1-1 0 0,2 1 1 0 0,0 0-1 0 0,0 4-879 0 0,2-10 394 0 0,1 0-99 0 0,0 0 0 0 0,1-1-1 0 0,-1 1 1 0 0,1 7-295 0 0,1-12 134 0 0,0 0 1 0 0,0-1 0 0 0,0 1 0 0 0,1 0 0 0 0,-1 0-1 0 0,1-1 1 0 0,0 1 0 0 0,0 0 0 0 0,0-1 0 0 0,1 1-1 0 0,-1-1 1 0 0,2 2-135 0 0,-2-4 6 0 0,0 1 0 0 0,0-1 0 0 0,0 0 1 0 0,1 0-1 0 0,-1 0 0 0 0,0 0 0 0 0,1 0 0 0 0,-1 0 0 0 0,1 0 0 0 0,-1 0 0 0 0,1 0 0 0 0,-1-1 0 0 0,1 1 0 0 0,0-1 0 0 0,-1 1 0 0 0,1-1 0 0 0,0 0 0 0 0,-1 0 0 0 0,1 1 0 0 0,0-1 0 0 0,0 0 0 0 0,-1 0 1 0 0,1-1-1 0 0,0 1 0 0 0,-1 0 0 0 0,1-1 0 0 0,1 0-6 0 0,1 0 36 0 0,1 0 0 0 0,-1 0 0 0 0,0-1 0 0 0,-1 0 1 0 0,1 0-1 0 0,0 0 0 0 0,0 0 0 0 0,-1-1 0 0 0,0 1 1 0 0,4-3-37 0 0,0-3 3 0 0,1 0 0 0 0,-1 0 1 0 0,0 0-1 0 0,-1-1 0 0 0,0 0 1 0 0,3-6-4 0 0,-4 6-5 0 0,-1 1 1 0 0,1 0 0 0 0,1 0 0 0 0,-1 0-1 0 0,1 1 1 0 0,2-2 4 0 0,-3 6-61 0 0,-5 3 53 0 0,0-1 1 0 0,1 1-1 0 0,-1 0 1 0 0,1 0-1 0 0,-1 0 1 0 0,1 0-1 0 0,-1 0 1 0 0,0 0-1 0 0,1 0 1 0 0,-1 0-1 0 0,1 0 1 0 0,-1 0-1 0 0,1 0 1 0 0,-1 0-1 0 0,0 0 1 0 0,1 0-1 0 0,-1 0 1 0 0,1 1-1 0 0,-1-1 1 0 0,0 0-1 0 0,1 0 1 0 0,-1 0-1 0 0,1 1 1 0 0,-1-1-1 0 0,0 0 1 0 0,1 0-1 0 0,-1 1 1 0 0,0-1-1 0 0,1 0 1 0 0,-1 1-1 0 0,0-1 1 0 0,0 0-1 0 0,1 1 1 0 0,-1-1-1 0 0,0 0 1 0 0,0 1-1 0 0,0-1 1 0 0,0 1-1 0 0,1-1 1 0 0,-1 0 7 0 0,7 21-176 0 0,-5-16 101 0 0,1 3 84 0 0,1 0 1 0 0,0-1-1 0 0,0 0 0 0 0,1 0 0 0 0,0 0 0 0 0,0 0 1 0 0,1-1-1 0 0,-1 0 0 0 0,1 0 0 0 0,1 0 0 0 0,-1-1 1 0 0,1 0-1 0 0,0 0 0 0 0,0 0 0 0 0,1-1 0 0 0,-1 0 1 0 0,1-1-1 0 0,0 0 0 0 0,0 0 0 0 0,0 0-9 0 0,-3-2 2 0 0,-1-1 0 0 0,0 1 0 0 0,0-1 0 0 0,0 0 0 0 0,1 0 0 0 0,-1 0 0 0 0,0 0 0 0 0,0-1 0 0 0,1 0 0 0 0,-1 1 0 0 0,0-2 0 0 0,0 1 0 0 0,0 0 0 0 0,0-1 0 0 0,0 0 0 0 0,-1 0 0 0 0,1 0 0 0 0,1-1-2 0 0,-4 2 41 0 0,1-1-1 0 0,-1 1 0 0 0,0-1 0 0 0,0 1 1 0 0,0-1-1 0 0,0 0 0 0 0,0 1 1 0 0,0-1-1 0 0,0 0 0 0 0,0 0 1 0 0,-1 0-1 0 0,1 1 0 0 0,-1-1 0 0 0,1 0 1 0 0,-1 0-1 0 0,0 0 0 0 0,0 0 1 0 0,1 0-1 0 0,-1 0 0 0 0,-1 0 0 0 0,1 0 1 0 0,0 0-1 0 0,-1 0-40 0 0,0-8 70 0 0,-2 1-1 0 0,1-1 1 0 0,-1 1-1 0 0,-2-3-69 0 0,0-1 23 0 0,-15-30-29 0 0,15 34-103 0 0,1 1 1 0 0,0-1 0 0 0,0 0 0 0 0,1-1-1 0 0,0 1 1 0 0,1-1 108 0 0,-1-3-446 0 0,1 1-1 0 0,-2 0 0 0 0,0 0 1 0 0,0 0-1 0 0,-1 1 447 0 0,-1 3-1141 0 0,6 8 996 0 0,0-1 0 0 0,-1 1 0 0 0,1 0 0 0 0,-1-1 0 0 0,1 1-1 0 0,0-1 1 0 0,0 1 0 0 0,-1 0 0 0 0,1-1 0 0 0,0 1 0 0 0,0-1-1 0 0,-1 1 1 0 0,1-1 0 0 0,0 1 0 0 0,0-1 0 0 0,0 1 0 0 0,0-1-1 0 0,0 1 1 0 0,0-1 0 0 0,0 1 0 0 0,0-1 0 0 0,0 1 0 0 0,0 0-1 0 0,0-1 1 0 0,0 1 0 0 0,0-1 0 0 0,0 1 0 0 0,0-1 145 0 0,1 0-6265 0 0</inkml:trace>
  <inkml:trace contextRef="#ctx0" brushRef="#br0" timeOffset="27147.851">6888 2031 13824 0 0,'0'0'629'0'0,"0"0"-12"0"0,-2 9-159 0 0,-5 58 6305 0 0,3-20-4189 0 0,3 8-2574 0 0,1-41 146 0 0,2 0 0 0 0,0 0 1 0 0,1 0-1 0 0,2 7-146 0 0,5 21 165 0 0,-9-37-399 0 0,0-5-83 0 0,0 0 1 0 0,-1 0-1 0 0,1-1 1 0 0,0 1 0 0 0,-1 0-1 0 0,1 0 1 0 0,0 0 0 0 0,-1-1-1 0 0,1 1 1 0 0,0-1 0 0 0,-1 1-1 0 0,1 0 1 0 0,0-1 0 0 0,-1 1-1 0 0,1-1 1 0 0,-1 1-1 0 0,1-1 1 0 0,-1 0 316 0 0,4-5-7374 0 0</inkml:trace>
  <inkml:trace contextRef="#ctx0" brushRef="#br0" timeOffset="27548.662">7199 1816 13824 0 0,'0'0'1061'0'0,"0"0"-478"0"0,9 4 6431 0 0,-3 1-6018 0 0,5 30 805 0 0,-7-22-1479 0 0,0-1 0 0 0,-1 1 0 0 0,0 0 0 0 0,-1 0-1 0 0,0 6-321 0 0,3 13 303 0 0,-2-7-283 0 0,-1 1 0 0 0,-1-1 0 0 0,-1 11-20 0 0,-8 77 28 0 0,7-100-37 0 0,1-7-100 0 0,0 1 0 0 0,0-1 0 0 0,1 0 1 0 0,1 7 108 0 0,-1-9-253 0 0,0 0 0 0 0,-1 0 1 0 0,1 0-1 0 0,-1 0 0 0 0,0 1 1 0 0,0-1-1 0 0,0 0 0 0 0,-1 0 1 0 0,1 1-1 0 0,-1-1 0 0 0,0 0 253 0 0,-3 11-3437 0 0,2-6-2573 0 0,2-8-326 0 0</inkml:trace>
  <inkml:trace contextRef="#ctx0" brushRef="#br0" timeOffset="27549.662">7057 2089 11976 0 0,'-7'-6'3078'0'0,"7"6"-2857"0"0,0 0-1 0 0,0 0 1 0 0,0 0 0 0 0,0 0 0 0 0,0 0 0 0 0,0 0 0 0 0,0 0 0 0 0,0 0 0 0 0,0 0 0 0 0,0 0 0 0 0,0-1 0 0 0,0 1-1 0 0,1 0 1 0 0,-1 0 0 0 0,0 0 0 0 0,0 0 0 0 0,0 0 0 0 0,0 0 0 0 0,0 0 0 0 0,0 0 0 0 0,0 0 0 0 0,0 0-1 0 0,0 0 1 0 0,0 0 0 0 0,0 0-221 0 0,10 2-130 0 0,49 7 1428 0 0,-36-5-1107 0 0,0 0-1 0 0,0-2 1 0 0,1 0-1 0 0,-1-2 1 0 0,1 0-1 0 0,7-2-190 0 0,-20 0-229 0 0,1 0 1 0 0,-1-1-1 0 0,1 0 0 0 0,2-2 229 0 0,-9 3-840 0 0,0-1-1 0 0,-1 1 1 0 0,1-1 0 0 0,0 0-1 0 0,-1 0 1 0 0,3-2 840 0 0,5-6-6410 0 0</inkml:trace>
  <inkml:trace contextRef="#ctx0" brushRef="#br0" timeOffset="27902.252">7474 1816 15776 0 0,'0'0'726'0'0,"0"0"-21"0"0,1 2-453 0 0,2 10-39 0 0,-1 1 0 0 0,-1 0 0 0 0,0-1 0 0 0,0 13-213 0 0,3 32 904 0 0,0-29-495 0 0,23 115 2134 0 0,-12-61-1098 0 0,-9-45-995 0 0,-4-18-197 0 0,-2-15-196 0 0,1 0 1 0 0,-1 0-1 0 0,1 0 0 0 0,0-1 1 0 0,0 1-1 0 0,0 0 0 0 0,0 0 1 0 0,1-1-1 0 0,0 2-57 0 0,-2-4 99 0 0,0-1 10 0 0,0 0 3 0 0,0 0 0 0 0,0 0-5 0 0,1-1-91 0 0,0 0-1 0 0,-1 0 1 0 0,1 0 0 0 0,-1-1 0 0 0,0 1-1 0 0,1 0 1 0 0,-1 0 0 0 0,0 0 0 0 0,0 0-1 0 0,0-1 1 0 0,0 1 0 0 0,0 0-1 0 0,0 0 1 0 0,0 0 0 0 0,0 0 0 0 0,0-1-16 0 0,0 0 11 0 0,0-6-132 0 0,1-1 1 0 0,1 1-1 0 0,-1 0 1 0 0,1 1-1 0 0,1-1 1 0 0,-1 0-1 0 0,3-3 121 0 0,1-4-204 0 0,2 0 0 0 0,0 1 0 0 0,2-3 204 0 0,-5 9-57 0 0,1 0 1 0 0,0 1-1 0 0,1-1 1 0 0,-1 2-1 0 0,1-1 1 0 0,1 1-1 0 0,-1 0 1 0 0,1 0 0 0 0,6-3 56 0 0,-12 8 13 0 0,-1 0 1 0 0,1 0-1 0 0,-1 0 1 0 0,1 1 0 0 0,-1-1-1 0 0,1 1 1 0 0,0-1 0 0 0,-1 1-1 0 0,1-1 1 0 0,0 1-1 0 0,-1 0 1 0 0,1 0 0 0 0,0 0-1 0 0,-1 0 1 0 0,1 0 0 0 0,0 0-1 0 0,-1 1 1 0 0,1-1-1 0 0,1 1-13 0 0,-1 0 28 0 0,1 0 0 0 0,0 0 0 0 0,-1 1-1 0 0,1-1 1 0 0,-1 1 0 0 0,1 0 0 0 0,-1-1-1 0 0,0 1 1 0 0,0 0 0 0 0,2 2-28 0 0,4 6 78 0 0,0 1 1 0 0,-1-1-1 0 0,0 1 1 0 0,4 11-79 0 0,-9-18-2 0 0,9 17 41 0 0,3 6 148 0 0,13 20-187 0 0,-17-30-1919 0 0,0 1 0 0 0,4 14 1919 0 0,-3-9-3122 0 0,-8-15-4525 0 0</inkml:trace>
  <inkml:trace contextRef="#ctx0" brushRef="#br0" timeOffset="28664.029">8379 2089 11976 0 0,'5'-9'743'0'0,"0"2"4183"0"0,-4 7-4833 0 0,-1 0 0 0 0,0 0 0 0 0,0 0 0 0 0,1 0 0 0 0,-1 0-1 0 0,0 0 1 0 0,0 0 0 0 0,1 0 0 0 0,-1 0 0 0 0,0 0 0 0 0,1 0 0 0 0,-1 0 0 0 0,0 0 0 0 0,0 0 0 0 0,1 0 0 0 0,-1 0 0 0 0,0 1 0 0 0,0-1 0 0 0,1 0 0 0 0,-1 0 0 0 0,0 0 0 0 0,0 0-1 0 0,0 0 1 0 0,1 1 0 0 0,-1-1 0 0 0,0 0 0 0 0,0 0 0 0 0,0 0 0 0 0,1 1 0 0 0,-1-1 0 0 0,0 0-93 0 0,3 4 199 0 0,0-1 1 0 0,0 1-1 0 0,-1 0 0 0 0,1 0 0 0 0,-1 0 1 0 0,0 0-1 0 0,0 1 0 0 0,-1-1 1 0 0,1 0-1 0 0,0 5-199 0 0,2 10 467 0 0,0 0 0 0 0,-2 2-467 0 0,4 18 486 0 0,14 86 246 0 0,-16-55-566 0 0,-5-40-359 0 0,-1-7-476 0 0,2-23 521 0 0,0 1-1 0 0,0 0 1 0 0,0 0-1 0 0,0 0 1 0 0,0-1-1 0 0,0 1 1 0 0,-1 0-1 0 0,1 0 1 0 0,0-1-1 0 0,0 1 1 0 0,-1 0-1 0 0,1 0 1 0 0,-1-1-1 0 0,1 1 1 0 0,0 0-1 0 0,-1-1 1 0 0,1 1-1 0 0,-1 0 1 0 0,0-1-1 0 0,1 1 1 0 0,-1-1 0 0 0,1 1-1 0 0,-1-1 1 0 0,0 1-1 0 0,0-1 1 0 0,1 0-1 0 0,-2 1 149 0 0,2-1-2007 0 0</inkml:trace>
  <inkml:trace contextRef="#ctx0" brushRef="#br0" timeOffset="29801.188">8379 2260 2760 0 0,'3'0'159'0'0,"0"0"-1"0"0,1-1 1 0 0,-1 1 0 0 0,0-1-1 0 0,0 0 1 0 0,0 0 0 0 0,0 0-1 0 0,0 0 1 0 0,0-1 0 0 0,0 1-1 0 0,0-1 1 0 0,0 0 0 0 0,-1 1-1 0 0,2-2-158 0 0,5-5 2507 0 0,0-1-1 0 0,0 0 0 0 0,2-3-2506 0 0,-5 5 655 0 0,0 0 0 0 0,1 0 0 0 0,0 1-1 0 0,0 0 1 0 0,1-1-655 0 0,4 0 469 0 0,-1 0 0 0 0,1 1-1 0 0,0 0 1 0 0,0 0 0 0 0,0 1 0 0 0,1 1-1 0 0,2 0-468 0 0,-12 3 46 0 0,-1 1-1 0 0,1-1 1 0 0,0 1-1 0 0,-1 0 1 0 0,1 0-1 0 0,0 1 1 0 0,-1-1-1 0 0,1 1 0 0 0,0-1 1 0 0,-1 1-1 0 0,1 0 1 0 0,-1-1-1 0 0,1 2 1 0 0,-1-1-1 0 0,1 0 1 0 0,-1 0-1 0 0,0 1 1 0 0,0-1-1 0 0,0 1 0 0 0,0-1 1 0 0,0 1-1 0 0,0 0 1 0 0,0 0-1 0 0,1 1-45 0 0,4 7 185 0 0,0-1 0 0 0,0 1 0 0 0,-1 0 0 0 0,4 10-185 0 0,-6-12 77 0 0,-1-3-30 0 0,1-1-1 0 0,-1 1 0 0 0,1-1 0 0 0,0 0 0 0 0,0 0 0 0 0,0 0 1 0 0,1 0-1 0 0,-1-1 0 0 0,1 0 0 0 0,0 0 0 0 0,4 2-46 0 0,-8-4 7 0 0,0 0 0 0 0,0-1 0 0 0,0 1 0 0 0,0-1 0 0 0,0 0-1 0 0,0 1 1 0 0,0-1 0 0 0,0 0 0 0 0,0 1 0 0 0,0-1 0 0 0,0 0-1 0 0,0 0 1 0 0,0 0 0 0 0,1 0 0 0 0,-1 0 0 0 0,0 0 0 0 0,0-1-1 0 0,1 1-6 0 0,4-1 53 0 0,0 1-13 0 0,0-1-1 0 0,0 1 0 0 0,0-2 0 0 0,1 1 1 0 0,-1-1-1 0 0,0 1 0 0 0,0-2 0 0 0,-1 1 0 0 0,1-1 1 0 0,0 0-1 0 0,-1 0 0 0 0,0 0 0 0 0,1-1-39 0 0,0-1 25 0 0,0 0 0 0 0,0 0-1 0 0,0-1 1 0 0,0 1-1 0 0,-1-1 1 0 0,0-1 0 0 0,0 1-1 0 0,-1-1 1 0 0,0 0-1 0 0,0-1-24 0 0,-1 3 3 0 0,0 0-1 0 0,-1 0 0 0 0,0-1 1 0 0,0 0-1 0 0,-1 1 0 0 0,1-1 1 0 0,-1 0-1 0 0,0 0 0 0 0,-1 0-2 0 0,0 4-3 0 0,0 0 0 0 0,0 1 1 0 0,0-1-1 0 0,0 0 0 0 0,-1 1 0 0 0,1-1 0 0 0,-1 1 0 0 0,1-1 0 0 0,-1 0 0 0 0,0 1 0 0 0,1-1 0 0 0,-1 1 0 0 0,0 0 0 0 0,0-1 0 0 0,0 1 0 0 0,0 0 0 0 0,0-1 1 0 0,0 1-1 0 0,-1 0 0 0 0,1 0 0 0 0,0 0 0 0 0,-1 0 0 0 0,1 0 0 0 0,0 0 0 0 0,-1 1 0 0 0,1-1 0 0 0,-1 0 0 0 0,0 1 0 0 0,1-1 0 0 0,-1 1 0 0 0,1-1 1 0 0,-1 1-1 0 0,0 0 0 0 0,0 0 3 0 0,-2-1-15 0 0,0 0 1 0 0,0 1-1 0 0,-1-1 1 0 0,1 1-1 0 0,0 1 0 0 0,-1-1 1 0 0,1 0-1 0 0,0 1 1 0 0,0 0-1 0 0,-1 0 1 0 0,1 0-1 0 0,0 1 1 0 0,0-1-1 0 0,-3 2 15 0 0,2 0 2 0 0,0 1 0 0 0,0-1-1 0 0,0 1 1 0 0,0 0 0 0 0,1 0 0 0 0,-1 0-1 0 0,1 0 1 0 0,0 1 0 0 0,-3 5-2 0 0,0 0-32 0 0,1 1 1 0 0,0 1 0 0 0,1-1-1 0 0,0 1 1 0 0,1-1 0 0 0,0 1-1 0 0,1 1 1 0 0,0-1 0 0 0,1 0-1 0 0,0 1 32 0 0,2-6-4 0 0,0-1 0 0 0,0 1 0 0 0,0-1 0 0 0,0 0 0 0 0,1 1 0 0 0,0-1 0 0 0,1 0 0 0 0,0 3 4 0 0,-1-6-6 0 0,0-1 1 0 0,0 1-1 0 0,0 0 1 0 0,0-1 0 0 0,1 1-1 0 0,-1-1 1 0 0,1 1-1 0 0,-1-1 1 0 0,1 0-1 0 0,0 0 1 0 0,0 0-1 0 0,0 0 1 0 0,0 0 0 0 0,0 0-1 0 0,1 0 1 0 0,-1 0-1 0 0,0-1 1 0 0,1 0-1 0 0,2 2 6 0 0,4 0 181 0 0,1-1-1 0 0,0 0 1 0 0,0 0-1 0 0,-1-1 0 0 0,1 0 1 0 0,0-1-1 0 0,0 0 1 0 0,8-1-181 0 0,1-1 6 0 0,0-1 1 0 0,-1 0-1 0 0,1-2 1 0 0,2-1-7 0 0,-14 3-88 0 0,0 0 1 0 0,1 0 0 0 0,-1-1-1 0 0,0 0 1 0 0,-1 0 0 0 0,1-1-1 0 0,-1 0 1 0 0,0 0 0 0 0,0-1-1 0 0,0 1 1 0 0,1-3 87 0 0,5-7-617 0 0,0 0-1 0 0,-1-1 1 0 0,-1-1-1 0 0,0 0 618 0 0,-6 8-333 0 0,-1 1 0 0 0,1-1 0 0 0,-2 1 0 0 0,1-1 0 0 0,-1 0 0 0 0,0-6 333 0 0,9-30-1049 0 0,-6 25 2014 0 0,-5 19 795 0 0,-2 11-1050 0 0,-3 9-385 0 0,4-16-281 0 0,0-1 1 0 0,0 1-1 0 0,0 0 1 0 0,0-1-1 0 0,1 1 1 0 0,-1 0-1 0 0,1 0 0 0 0,0 0 1 0 0,0-1-1 0 0,0 1 1 0 0,0 0-1 0 0,0 0 0 0 0,1 0 1 0 0,-1 0-1 0 0,1-1 1 0 0,0 1-1 0 0,0 0 1 0 0,0-1-1 0 0,0 1 0 0 0,1 2-44 0 0,3 1 157 0 0,0 1 1 0 0,1 0-1 0 0,-1-1 0 0 0,1 0 0 0 0,0 0 0 0 0,1-1 0 0 0,6 5-157 0 0,-1-2 495 0 0,2-1 0 0 0,-1 0-1 0 0,14 5-494 0 0,-22-10 108 0 0,-1 0 0 0 0,0 0 0 0 0,1 0 0 0 0,-1 1 1 0 0,3 2-110 0 0,-6-5 13 0 0,-1 1-1 0 0,1 0 0 0 0,0-1 0 0 0,0 1 0 0 0,-1 0 0 0 0,1 0 1 0 0,0-1-1 0 0,-1 1 0 0 0,1 0 0 0 0,-1 0 0 0 0,1 0 0 0 0,-1 0 1 0 0,1 0-1 0 0,-1 0 0 0 0,0 0 0 0 0,0 0 0 0 0,1 0 0 0 0,-1 0 1 0 0,0 0-1 0 0,0 0 0 0 0,0 0 0 0 0,0 0 0 0 0,0 0 0 0 0,0 0 1 0 0,0 0-1 0 0,-1 0 0 0 0,1 0 0 0 0,0 0 0 0 0,0 0-11 0 0,-4 9-20 0 0,4-7 56 0 0,-1-1 0 0 0,0 1 0 0 0,0-1-1 0 0,0 1 1 0 0,0-1 0 0 0,0 0 0 0 0,-1 1-1 0 0,1-1 1 0 0,0 0 0 0 0,-1 0-1 0 0,0 0 1 0 0,0 0 0 0 0,1 0 0 0 0,-1 0-1 0 0,0-1 1 0 0,-1 1-36 0 0,-9 6 27 0 0,1-1 0 0 0,-2 0 0 0 0,1-1 0 0 0,0 0 0 0 0,-1-1 0 0 0,0-1 0 0 0,-1 0 0 0 0,-6 1-27 0 0,13-3 0 0 0,-18 4 0 0 0,-1 0 0 0 0,1-2 0 0 0,-1-1 0 0 0,-8-1 0 0 0,31-2-12 0 0,1 0-1 0 0,-1 0 1 0 0,0 0 0 0 0,0-1-1 0 0,1 1 1 0 0,-1-1 0 0 0,0 0-1 0 0,1 1 1 0 0,-1-2-1 0 0,0 1 1 0 0,1 0 0 0 0,-1 0-1 0 0,1-1 1 0 0,0 1 12 0 0,1 0-229 0 0,1-1-138 0 0,0 0 0 0 0,1 0 0 0 0,0 0 0 0 0,-1 1 0 0 0,1-1 1 0 0,0 0-1 0 0,0 1 0 0 0,0-1 0 0 0,0 0 0 0 0,0 1 0 0 0,0-1 1 0 0,1 1-1 0 0,-1 0 0 0 0,0-1 0 0 0,1 1 0 0 0,-1 0 0 0 0,1 0 1 0 0,0 0-1 0 0,-1 0 0 0 0,1 0 0 0 0,0 0 0 0 0,0 0 367 0 0,4-2-2409 0 0,9-8-3940 0 0</inkml:trace>
  <inkml:trace contextRef="#ctx0" brushRef="#br0" timeOffset="30389.833">9581 2091 16128 0 0,'-2'1'162'0'0,"-1"-1"0"0"0,0 1 1 0 0,0-1-1 0 0,0 1 0 0 0,1 0 1 0 0,-1 0-1 0 0,0 0 0 0 0,1 1 1 0 0,-1-1-1 0 0,1 1 0 0 0,-1-1 1 0 0,1 1-1 0 0,0 0 1 0 0,0 0-1 0 0,0 0 0 0 0,0 0 1 0 0,0 0-1 0 0,0 0 0 0 0,0 0 1 0 0,1 1-1 0 0,-1-1 0 0 0,1 1 1 0 0,0-1-1 0 0,-1 1 1 0 0,1 0-163 0 0,-2 5 246 0 0,0 0 1 0 0,0-1 0 0 0,1 1 0 0 0,0 0-1 0 0,0 0 1 0 0,1 0 0 0 0,0 0 0 0 0,1 6-247 0 0,1 9 485 0 0,2 1 0 0 0,1-1 0 0 0,1 0 0 0 0,0 0 0 0 0,5 9-485 0 0,0 3 909 0 0,3 24-909 0 0,-10-43-3 0 0,1-1 0 0 0,0 0-1 0 0,1 0 1 0 0,0 0 3 0 0,24 72 67 0 0,-5-16 66 0 0,-23-70-241 0 0,-1-1-11 0 0,0 0-111 0 0,-13-9-2309 0 0,5 1 1291 0 0,0 0 1 0 0,0 0-1 0 0,-3-7 1248 0 0,-18-19-2128 0 0,14 17 1538 0 0,1 0-1 0 0,0-2 0 0 0,2 1 0 0 0,0-2 0 0 0,-1-3 591 0 0,10 16-53 0 0,0 1 1 0 0,0 0-1 0 0,1-1 1 0 0,0 0-1 0 0,1 1 1 0 0,0-2 52 0 0,-8-25-168 0 0,1 13 155 0 0,4 10 6 0 0,0 0-1 0 0,1 0 0 0 0,-1-5 8 0 0,3 11 9 0 0,0 0 0 0 0,1 0 0 0 0,0 0 0 0 0,0 0 0 0 0,0 0 0 0 0,0 0 0 0 0,1-1 0 0 0,-1 1 0 0 0,1 0 0 0 0,0 1 0 0 0,1-2-9 0 0,3-10 397 0 0,0 1 0 0 0,1 0 0 0 0,1 1 0 0 0,1-1 0 0 0,0 1 0 0 0,0 1 0 0 0,1 0 0 0 0,1 0 0 0 0,8-8-397 0 0,-15 17 90 0 0,0 0-1 0 0,1 1 1 0 0,-1-1 0 0 0,1 1-1 0 0,0 0 1 0 0,-1 0-1 0 0,1 0 1 0 0,0 0 0 0 0,0 1-1 0 0,2-1-89 0 0,6-1 563 0 0,0 0-1 0 0,12 0-562 0 0,-18 3 221 0 0,1 0-1 0 0,0 0 0 0 0,0 1 0 0 0,-1-1 0 0 0,1 2 1 0 0,0-1-1 0 0,-1 1 0 0 0,1 0 0 0 0,-1 0 0 0 0,0 1 0 0 0,0 0 1 0 0,0 0-1 0 0,4 3-220 0 0,-4-3 172 0 0,0 1-1 0 0,0 0 1 0 0,0 1 0 0 0,-1-1 0 0 0,0 1 0 0 0,0 0-1 0 0,0 1 1 0 0,0-1 0 0 0,-1 1 0 0 0,0 0-1 0 0,0 0 1 0 0,2 6-172 0 0,-5-11 48 0 0,0 1 1 0 0,-1 0-1 0 0,1 0 0 0 0,-1 0 0 0 0,1 0 0 0 0,-1 0 0 0 0,0 0 0 0 0,0 0 0 0 0,0 0 1 0 0,0 0-1 0 0,0 0 0 0 0,0 0 0 0 0,0 0 0 0 0,0 0 0 0 0,-1-1 0 0 0,1 1 0 0 0,-1 0 1 0 0,0 0-1 0 0,0 1-48 0 0,0-1 40 0 0,-1 1 0 0 0,0 0 0 0 0,0-1 0 0 0,0 1 0 0 0,0-1 0 0 0,-1 0 0 0 0,1 1 0 0 0,0-1 0 0 0,-1 0 0 0 0,0-1 0 0 0,0 2-40 0 0,-9 3 87 0 0,1 0-1 0 0,-1-1 0 0 0,0-1 1 0 0,0 0-1 0 0,-6 1-86 0 0,-15 4 98 0 0,-1-1 0 0 0,-34 2-98 0 0,60-10-179 0 0,6 0 100 0 0,1 0 1 0 0,-1 0-1 0 0,1 0 0 0 0,-1 1 0 0 0,1-1 0 0 0,-1 0 1 0 0,1 0-1 0 0,-1 1 0 0 0,1-1 0 0 0,-2 1 79 0 0,2 0-453 0 0,1-1-426 0 0,-1-1-512 0 0,1 1 1363 0 0,0 0 0 0 0,0 0 0 0 0,0 0 0 0 0,0 0 0 0 0,0 0 0 0 0,0 0 0 0 0,0 0 0 0 0,0 0 0 0 0,0 0 0 0 0,0-1 0 0 0,0 1 0 0 0,0 0 0 0 0,0 0 0 0 0,0 0 0 0 0,1 0 0 0 0,-1 0 0 0 0,0 0 0 0 0,0 0 0 0 0,0 0-1 0 0,0 0 1 0 0,0 0 0 0 0,0-1 0 0 0,0 1 0 0 0,0 0 0 0 0,0 0 0 0 0,0 0 0 0 0,0 0 0 0 0,0 0 0 0 0,0 0 0 0 0,0 0 0 0 0,-1 0 0 0 0,1 0 0 0 0,0-1 0 0 0,0 1 0 0 0,0 0 0 0 0,0 0 0 0 0,0 0 0 0 0,0 0 0 0 0,0 0 0 0 0,0 0 0 0 0,0 0 0 0 0,0 0 0 0 0,0 0 0 0 0,0 0 0 0 0,0 0 0 0 0,0 0 0 0 0,0 0 0 0 0,-1-1 0 0 0,1 1 0 0 0,0 0 0 0 0,0 0 0 0 0,0 0 0 0 0,0 0 0 0 0,0 0 0 0 0,0 0-1 0 0,0 0 1 0 0,0 0 0 0 0,0 0 0 0 0,-1 0 0 0 0,1 0 0 0 0,0 0 0 0 0,0 0 0 0 0,0 0 0 0 0,0 0 0 0 0,0 0 0 0 0,0 0 0 0 0,0 0 0 0 0,0 0 0 0 0,0 1 0 0 0,-1-1 28 0 0,54-14-5640 0 0,-35 7 78 0 0</inkml:trace>
  <inkml:trace contextRef="#ctx0" brushRef="#br0" timeOffset="30876.408">10029 2157 3224 0 0,'1'-1'240'0'0,"1"-3"356"0"0,-1 3 2244 0 0,-1 1 968 0 0,0 0 184 0 0,0 0-429 0 0,0 0-1945 0 0,0 0-861 0 0,-1 1-685 0 0,0 0-1 0 0,1-1 1 0 0,-1 1 0 0 0,1-1-1 0 0,-1 1 1 0 0,1 0 0 0 0,-1-1-1 0 0,0 0 1 0 0,0 1 0 0 0,1-1-1 0 0,-1 1 1 0 0,0-1 0 0 0,0 0-1 0 0,1 0 1 0 0,-1 1 0 0 0,0-1-1 0 0,0 0 1 0 0,0 0-72 0 0,-2 1 135 0 0,-6 3 144 0 0,-1 1-1 0 0,1 0 0 0 0,-8 6-278 0 0,-16 8 557 0 0,28-16-470 0 0,1-1-1 0 0,0 1 1 0 0,0 0-1 0 0,0 1 0 0 0,-2 0-86 0 0,3 0 54 0 0,-1-1 0 0 0,1 0 0 0 0,-1-1 0 0 0,0 1 0 0 0,0-1 0 0 0,0 1 0 0 0,0-1-54 0 0,3-2 13 0 0,-8 6 84 0 0,8-5 1 0 0,1-1-1 0 0,2 0-21 0 0,0 0-63 0 0,23 1 148 0 0,0-2 1 0 0,0-1-1 0 0,16-4-161 0 0,-37 5 17 0 0,1 0 0 0 0,-1 0 0 0 0,1 0 0 0 0,-1-1 0 0 0,0 1 0 0 0,0-1-1 0 0,0 0 1 0 0,0-1 0 0 0,0 1 0 0 0,-1-1 0 0 0,1 0 0 0 0,-1 1 0 0 0,1-1 0 0 0,-1-1 0 0 0,0 1-1 0 0,0 0 1 0 0,0-1 0 0 0,-1 0 0 0 0,1 0 0 0 0,-1 0 0 0 0,1-3-17 0 0,11-21 47 0 0,-10 22-34 0 0,-1 1 0 0 0,0-1 1 0 0,-1 0-1 0 0,1-1 0 0 0,-1 1 0 0 0,-1 0 0 0 0,1-3-13 0 0,1-4 9 0 0,-2 9-9 0 0,0 0 1 0 0,-1 0-1 0 0,1 0 0 0 0,-1 0 0 0 0,0 0 0 0 0,0 0 0 0 0,0 0 0 0 0,0-1 0 0 0,-1 1 0 0 0,0-2 0 0 0,0 4 1 0 0,1 1-1 0 0,-1-1 1 0 0,1 1-1 0 0,-1 0 1 0 0,1-1-1 0 0,-1 1 1 0 0,0 0-1 0 0,0 0 1 0 0,0-1 0 0 0,0 1-1 0 0,1 0 1 0 0,-2 0-1 0 0,1 0 1 0 0,0 0-1 0 0,0 0 1 0 0,0 0-1 0 0,0 1 1 0 0,0-1-1 0 0,-1 0 1 0 0,1 0-1 0 0,0 1 1 0 0,-1-1 0 0 0,1 1-1 0 0,-1-1 1 0 0,1 1-1 0 0,0 0 1 0 0,-1 0-1 0 0,1-1 1 0 0,-1 1-1 0 0,1 0 1 0 0,-2 0-1 0 0,-1 1 5 0 0,0-1 0 0 0,1 0 1 0 0,-1 1-1 0 0,0 0 0 0 0,1 0 0 0 0,-1 0 1 0 0,0 0-1 0 0,1 1 0 0 0,-1-1 1 0 0,1 1-1 0 0,-1 0-5 0 0,-17 11 40 0 0,5-4-32 0 0,0 1 0 0 0,-3 5-8 0 0,14-12-1 0 0,1 1 1 0 0,0 0 0 0 0,0 0 0 0 0,0 0-1 0 0,1 1 1 0 0,-1-1 0 0 0,1 1-1 0 0,0 0 1 0 0,-1 3 0 0 0,-6 12 0 0 0,5-9 0 0 0,0-1 0 0 0,0 1 0 0 0,1 1 0 0 0,-1 6 0 0 0,0-2 0 0 0,4-14 0 0 0,1 0 0 0 0,-1 0 0 0 0,0 0 0 0 0,1 0 0 0 0,-1 0 0 0 0,1 0 0 0 0,0 0 0 0 0,0 0 0 0 0,0 0 0 0 0,0 0 0 0 0,0 0 0 0 0,0 0 0 0 0,0 0 0 0 0,1 0 0 0 0,-1 0 0 0 0,1 0 0 0 0,-1 0 0 0 0,1 0 0 0 0,0 1 4 0 0,0-1 0 0 0,0 0 0 0 0,1 0 0 0 0,-1 0 0 0 0,1 0 0 0 0,-1 0 0 0 0,1 0 0 0 0,0-1 0 0 0,-1 1 0 0 0,1 0-1 0 0,0-1 1 0 0,0 1 0 0 0,0-1 0 0 0,1 0 0 0 0,-1 0 0 0 0,0 0 0 0 0,0 0 0 0 0,1 0 0 0 0,-1 0 0 0 0,2 0-4 0 0,8 3-71 0 0,0-1-1 0 0,0 0 1 0 0,0 0 0 0 0,1-2 0 0 0,-1 1-1 0 0,0-2 1 0 0,1 1 0 0 0,-1-2-1 0 0,2 0 72 0 0,1 0-1019 0 0,-1-1 0 0 0,1-1 0 0 0,0 0-1 0 0,7-4 1020 0 0,10-6-4264 0 0,-12 2 1905 0 0</inkml:trace>
  <inkml:trace contextRef="#ctx0" brushRef="#br0" timeOffset="31304.896">10450 2015 9216 0 0,'0'0'421'0'0,"0"0"-12"0"0,-13-6-247 0 0,10 6 132 0 0,0 0 1 0 0,1 0-1 0 0,-1 0 1 0 0,0 0-1 0 0,0 1 1 0 0,0-1 0 0 0,0 1-1 0 0,0-1 1 0 0,0 1-1 0 0,1 0 1 0 0,-1 0-1 0 0,-2 2-294 0 0,-32 18 5516 0 0,21-11-4409 0 0,-7 4 550 0 0,-21 16-1657 0 0,36-23 170 0 0,0 0 0 0 0,0 0 0 0 0,1 1 0 0 0,0 0 0 0 0,0 0 0 0 0,-3 6-170 0 0,9-13 11 0 0,-9 16 270 0 0,0-1-1 0 0,-1 5-280 0 0,8-15 46 0 0,1-1 0 0 0,0 1 0 0 0,0 0 0 0 0,0 0 0 0 0,1 0 0 0 0,0 0 0 0 0,0 0 1 0 0,1 0-1 0 0,-1 1-46 0 0,1-6 10 0 0,1 1 1 0 0,-1-1 0 0 0,0 0-1 0 0,0 1 1 0 0,0-1 0 0 0,1 0-1 0 0,-1 1 1 0 0,1-1 0 0 0,-1 0 0 0 0,1 1-1 0 0,0-1 1 0 0,-1 0 0 0 0,1 0-1 0 0,0 0 1 0 0,0 0 0 0 0,0 0-1 0 0,0 0 1 0 0,0 0 0 0 0,0 0-11 0 0,1 1 24 0 0,1 0 0 0 0,-1 0 0 0 0,1-1 0 0 0,-1 1 0 0 0,1-1 0 0 0,0 0 0 0 0,0 0 0 0 0,0 0 0 0 0,0 0-24 0 0,5 1 56 0 0,0-1 0 0 0,0 1 0 0 0,0-1 0 0 0,1-1-1 0 0,-1 0 1 0 0,6 0-56 0 0,16-3-44 0 0,28-1 284 0 0,32-9-240 0 0,-73 10-685 0 0,0-1 0 0 0,-1 0-1 0 0,1-2 1 0 0,-1 0 0 0 0,0 0-1 0 0,-1-2 1 0 0,9-5 685 0 0,-3-2-2841 0 0,-3-4-3732 0 0</inkml:trace>
  <inkml:trace contextRef="#ctx0" brushRef="#br0" timeOffset="31714.351">10833 1794 6448 0 0,'0'0'297'0'0,"-6"3"91"0"0,-11 11-528 0 0,-3 12 4304 0 0,12-12 81 0 0,1 1 0 0 0,-1 5-4245 0 0,-2 2 258 0 0,5-10 87 0 0,1 0 0 0 0,0 1 0 0 0,1-1 0 0 0,1 1 1 0 0,0-1-1 0 0,0 7-345 0 0,-1 23 1619 0 0,3 13-1619 0 0,0-34 399 0 0,6 138 469 0 0,-6-157-1011 0 0,0-2-2 0 0,0 0 1 0 0,0 0-1 0 0,0 0 0 0 0,0 0 0 0 0,0 1 1 0 0,-1-1-1 0 0,1 0 0 0 0,0 0 0 0 0,0 0 1 0 0,0 0-1 0 0,0 1 0 0 0,0-1 0 0 0,0 0 1 0 0,0 0-1 0 0,0 0 0 0 0,0 0 0 0 0,0 1 1 0 0,0-1-1 0 0,0 0 0 0 0,-1 0 0 0 0,1 0 1 0 0,0 0-1 0 0,0 0 0 0 0,0 0 0 0 0,0 1 1 0 0,0-1-1 0 0,-1 0 0 0 0,1 0 0 0 0,0 0 1 0 0,0 0-1 0 0,0 0 0 0 0,0 0 0 0 0,-1 0 1 0 0,1 0-1 0 0,0 0 0 0 0,0 0 0 0 0,0 0 1 0 0,-1 0-1 0 0,1 0 0 0 0,0 0 0 0 0,0 0 1 0 0,0 0-1 0 0,0 0 0 0 0,-1 0 0 0 0,1 0 1 0 0,0 0-1 0 0,0 0 0 0 0,0 0 0 0 0,0 0 1 0 0,-1 0-1 0 0,1 0 0 0 0,0 0 0 0 0,0-1 1 0 0,0 1-1 0 0,0 0 0 0 0,0 0 0 0 0,-1 0 1 0 0,1 0-1 0 0,0 0 0 0 0,0 0 0 0 0,0-1 1 0 0,0 1-1 0 0,0 0 145 0 0,-1 0-190 0 0,-5-5-6468 0 0</inkml:trace>
  <inkml:trace contextRef="#ctx0" brushRef="#br0" timeOffset="31715.351">10671 2056 7832 0 0,'1'0'602'0'0,"12"-4"314"0"0,0 0 0 0 0,0 1 0 0 0,0 1 0 0 0,0 0 0 0 0,0 1 0 0 0,4 0-916 0 0,30 1 3182 0 0,6 2-3182 0 0,-20 0-462 0 0,10 1-142 0 0,-1 2-1 0 0,3 2 605 0 0,-18-3-769 0 0</inkml:trace>
  <inkml:trace contextRef="#ctx0" brushRef="#br0" timeOffset="32260.287">233 3079 11976 0 0,'15'-13'1189'0'0,"-12"11"-862"0"0,-1 0-1 0 0,0 0 1 0 0,0 1 0 0 0,1-1 0 0 0,0 0 0 0 0,-1 1 0 0 0,2-1-327 0 0,-3 1 1204 0 0,0 1-972 0 0,0 0-1 0 0,0-1 1 0 0,-1 1 0 0 0,1-1 0 0 0,0 1-1 0 0,0 0 1 0 0,0 0 0 0 0,0 0 0 0 0,0-1-1 0 0,-1 1 1 0 0,1 0 0 0 0,0 0 0 0 0,0 0-1 0 0,0 0 1 0 0,0 1 0 0 0,0-1 0 0 0,0 0-232 0 0,1 2 68 0 0,-1 0 1 0 0,1-1-1 0 0,-1 1 1 0 0,0 0-1 0 0,1 1 0 0 0,-1-1 1 0 0,0 0-1 0 0,0 0 1 0 0,-1 0-1 0 0,1 1 1 0 0,0-1-1 0 0,-1 0 1 0 0,1 1-1 0 0,-1-1 1 0 0,0 0-1 0 0,0 1 1 0 0,0-1-1 0 0,0 1-68 0 0,0 10 679 0 0,-1 0-1 0 0,-3 12-678 0 0,3-14 303 0 0,0-2-214 0 0,-1-3-80 0 0,1 1 0 0 0,1-1 1 0 0,0 1-1 0 0,-1 0 1 0 0,2-1-1 0 0,0 5-9 0 0,1 6 245 0 0,0 0 0 0 0,-1 9-245 0 0,-1-8 408 0 0,1 1-1 0 0,2 1-407 0 0,-1-3-9 0 0,-1-1-1 0 0,0 1 0 0 0,-1-1 1 0 0,-1 10 9 0 0,0-18-457 0 0,-3 21-786 0 0,4-27 782 0 0,0-1 1 0 0,0 0 0 0 0,0 0-1 0 0,-1 0 1 0 0,1 0-1 0 0,0 0 1 0 0,-1 0-1 0 0,1 0 1 0 0,-1 0 0 0 0,1 0-1 0 0,-1 0 1 0 0,0 0-1 0 0,1 0 1 0 0,-1 0 0 0 0,0 0-1 0 0,1-1 1 0 0,-1 1-1 0 0,0 0 1 0 0,-1 0 460 0 0,-3 0-6253 0 0</inkml:trace>
  <inkml:trace contextRef="#ctx0" brushRef="#br0" timeOffset="32676.335">175 3263 4608 0 0,'53'-16'448'0'0,"-15"11"1713"0"0,11-3 7669 0 0,4 2-9830 0 0,134-12 1282 0 0,-156 14-778 0 0,71-13 865 0 0,-15 2-532 0 0,-74 13-756 0 0,20-2 102 0 0,-32 4-177 0 0,-1 0 0 0 0,0 0 0 0 0,1 0 0 0 0,-1 0 0 0 0,0 0 0 0 0,1 1 0 0 0,-1-1 0 0 0,0 0 0 0 0,1 0 0 0 0,-1 0 0 0 0,0 0 0 0 0,1 1 0 0 0,-1-1 0 0 0,0 0 0 0 0,0 0 0 0 0,1 0 0 0 0,-1 1 0 0 0,0-1 0 0 0,0 0 0 0 0,1 1-1 0 0,-1-1 1 0 0,0 0 0 0 0,0 0 0 0 0,0 1 0 0 0,1-1 0 0 0,-1 0 0 0 0,0 1 0 0 0,0-1 0 0 0,0 0 0 0 0,0 1 0 0 0,0-1 0 0 0,0 1 0 0 0,0-1 0 0 0,0 0 0 0 0,0 1 0 0 0,0-1 0 0 0,0 0-6 0 0,-2 13 99 0 0,-1-5 1 0 0,-1 0-1 0 0,-1 0 0 0 0,1 0 0 0 0,-2-1 0 0 0,-1 4-99 0 0,-29 46 296 0 0,32-51-219 0 0,1-1 1 0 0,0 1-1 0 0,0 1 0 0 0,1-1 0 0 0,-1 1-77 0 0,-8 21 430 0 0,10-25-404 0 0,-1 0-1 0 0,1 1 1 0 0,0-1 0 0 0,0 1-1 0 0,0 0 1 0 0,0-1-1 0 0,1 1 1 0 0,0 0 0 0 0,-1-1-1 0 0,1 4-25 0 0,-1 13-22 0 0,1-20 4 0 0,0 0 0 0 0,0 1 0 0 0,0-1 0 0 0,0 1 0 0 0,0-1 0 0 0,0 0 0 0 0,0 1 0 0 0,0-1 0 0 0,0 1 0 0 0,0-1 0 0 0,0 0 0 0 0,0 1 0 0 0,0-1 0 0 0,0 1 0 0 0,1-1 0 0 0,-1 0 0 0 0,0 1 0 0 0,0-1 0 0 0,0 0 0 0 0,1 1 0 0 0,-1-1 0 0 0,0 0 0 0 0,0 1 0 0 0,1-1 0 0 0,-1 0 0 0 0,0 0 0 0 0,1 1 0 0 0,-1-1 0 0 0,0 0 0 0 0,1 0 0 0 0,-1 1 0 0 0,1-1 18 0 0,0 0-10 0 0,0 1-1 0 0,1-1 1 0 0,-1 0-1 0 0,1 0 1 0 0,-1 0-1 0 0,1 0 1 0 0,-1 0-1 0 0,0 0 1 0 0,1 0-1 0 0,0-1 11 0 0,33-9 424 0 0,-33 9-375 0 0,7-2-11 0 0,0 0 1 0 0,0-1-1 0 0,0 0 0 0 0,-1-1 1 0 0,0 0-1 0 0,8-5-38 0 0,11-10 0 0 0,-21 17 5 0 0,0-1-1 0 0,-1 0 1 0 0,0 0 0 0 0,1 0-1 0 0,-1-1 1 0 0,-1 0-1 0 0,5-5-4 0 0,4-5 207 0 0,-11 12-164 0 0,1 0 0 0 0,0 0 0 0 0,-1 0 0 0 0,0 0 0 0 0,0 0 0 0 0,0-1 0 0 0,0 1 0 0 0,0-1 0 0 0,-1 1 0 0 0,1-1 0 0 0,-1 1 0 0 0,0-1 0 0 0,0-2-43 0 0,0-4 42 0 0,0 8-36 0 0,-1 1 0 0 0,1-1-1 0 0,-1 0 1 0 0,0 0 0 0 0,0 0 0 0 0,0 0 0 0 0,0 0-1 0 0,0 0 1 0 0,0 0 0 0 0,0 1 0 0 0,-1-1 0 0 0,1 0-1 0 0,-1 0 1 0 0,1 0 0 0 0,-1 1 0 0 0,0-1-1 0 0,0 0 1 0 0,-1-1-6 0 0,-7-5 17 0 0,-3-5-14 0 0,11 12-4 0 0,1 1 1 0 0,0-1 0 0 0,-1 0 0 0 0,1 1 0 0 0,0-1 0 0 0,0 0 0 0 0,-1 1-1 0 0,1-1 1 0 0,0 0 0 0 0,0 0 0 0 0,0 1 0 0 0,0-1 0 0 0,0 0 0 0 0,0 0-1 0 0,0 1 1 0 0,0-1 0 0 0,0 0 0 0 0,1 0 0 0 0,-1 1 0 0 0,0-1 0 0 0,0 0-1 0 0,1 1 1 0 0,-1-1 0 0 0,1 0-15 0 0,-1 0 0 0 0,1 0-1 0 0,-1 0 1 0 0,1 0 0 0 0,-1 0-1 0 0,0 0 1 0 0,1 0 0 0 0,-1 0-1 0 0,0 0 1 0 0,0 0 0 0 0,1 0-1 0 0,-1-1 1 0 0,0 1 0 0 0,0 0 0 0 0,0 0-1 0 0,-1 0 1 0 0,1 0 0 0 0,0 0-1 0 0,0 0 1 0 0,0 0 0 0 0,-1 0-1 0 0,1 0 1 0 0,-1 0 0 0 0,1 0-1 0 0,-1 0 1 0 0,1 0 0 0 0,-1 0-1 0 0,1 0 1 0 0,-1 0 0 0 0,0 0-1 0 0,0 1 1 0 0,1-1 0 0 0,-1 0 0 0 0,0 0-1 0 0,0 1 1 0 0,0-1 0 0 0,0 1-1 0 0,0-1 1 0 0,0 1 0 0 0,0-1-1 0 0,0 1 16 0 0,0-1-264 0 0,-1 1-37 0 0,-6-2-36 0 0,7 2 35 0 0,1 0 0 0 0,-1 0 0 0 0,0 0 0 0 0,1 0 0 0 0,-1 0 0 0 0,0 0 0 0 0,1 0 0 0 0,-1 0 0 0 0,0 1 0 0 0,1-1 0 0 0,-1 0 0 0 0,0 0 0 0 0,1 0 0 0 0,-1 1 0 0 0,0-1 0 0 0,1 0 0 0 0,-1 1 0 0 0,1-1 0 0 0,-1 1 302 0 0,0 0-6451 0 0</inkml:trace>
  <inkml:trace contextRef="#ctx0" brushRef="#br0" timeOffset="33078.5">1574 3011 12896 0 0,'0'0'997'0'0,"1"0"-656"0"0,2 0 37 0 0,-1 1 0 0 0,1 0 0 0 0,0-1-1 0 0,-1 1 1 0 0,1 0 0 0 0,-1 0 0 0 0,1 1 0 0 0,-1-1 0 0 0,0 0-1 0 0,1 1 1 0 0,-1-1 0 0 0,0 1 0 0 0,0 0 0 0 0,0 0-1 0 0,0 0 1 0 0,-1 0 0 0 0,1 0 0 0 0,0 0 0 0 0,0 2-378 0 0,3 6 253 0 0,0 1 1 0 0,-1 0-1 0 0,0 0 1 0 0,-1 1-1 0 0,0-1 0 0 0,0 1 1 0 0,-2-1-1 0 0,1 1 1 0 0,-1 0-1 0 0,-1 8-253 0 0,0 1 58 0 0,0 24-54 0 0,-2 0 0 0 0,-3 10-4 0 0,5-48-212 0 0,-1-3-6 0 0,1 0 0 0 0,-1 0 0 0 0,1 0 0 0 0,-1 0 1 0 0,-1 0-1 0 0,0 3 218 0 0,2-6-128 0 0,-1 0 1 0 0,1-1-1 0 0,-1 1 1 0 0,1-1-1 0 0,0 1 0 0 0,-1 0 1 0 0,1-1-1 0 0,-1 1 1 0 0,1-1-1 0 0,-1 1 1 0 0,0-1-1 0 0,1 1 1 0 0,-1-1-1 0 0,0 0 1 0 0,1 1-1 0 0,-1-1 0 0 0,0 0 1 0 0,1 1-1 0 0,-1-1 1 0 0,0 0-1 0 0,1 0 1 0 0,-1 0-1 0 0,0 0 1 0 0,0 0-1 0 0,1 1 1 0 0,-1-1-1 0 0,0-1 0 0 0,0 1 1 0 0,1 0-1 0 0,-1 0 1 0 0,0 0-1 0 0,0 0 1 0 0,1 0-1 0 0,-1-1 1 0 0,0 1-1 0 0,1 0 1 0 0,-1-1-1 0 0,0 1 0 0 0,0-1 128 0 0,-18-8-1993 0 0,-3-3-13 0 0</inkml:trace>
  <inkml:trace contextRef="#ctx0" brushRef="#br0" timeOffset="33535.128">1439 3116 5984 0 0,'0'-1'44'0'0,"0"1"0"0"0,1 0 0 0 0,-1-1 0 0 0,0 1 0 0 0,1-1 0 0 0,-1 1 0 0 0,0-1 0 0 0,1 1 0 0 0,-1 0 0 0 0,1-1 0 0 0,-1 1 0 0 0,1 0 0 0 0,-1-1 0 0 0,1 1 0 0 0,-1 0 0 0 0,1 0 0 0 0,-1-1 0 0 0,1 1 0 0 0,-1 0 0 0 0,1 0 0 0 0,-1 0 0 0 0,1 0 0 0 0,0 0 0 0 0,-1 0-44 0 0,16-3 1829 0 0,36 1 5050 0 0,0 2-4133 0 0,61-4-873 0 0,-59-1-1257 0 0,0-3-1 0 0,27-9-615 0 0,-77 16-179 0 0,0 0 0 0 0,-1-1 0 0 0,1 1 0 0 0,-1-1 0 0 0,0 0 0 0 0,0 0 0 0 0,0 0 0 0 0,2-2 179 0 0,-3 3-474 0 0,0-1 1 0 0,1 0-1 0 0,-1-1 0 0 0,0 1 0 0 0,0 0 1 0 0,-1-1-1 0 0,1 1 0 0 0,0-1 1 0 0,-1 1-1 0 0,1-3 474 0 0,-1-3-2528 0 0,-4-3-85 0 0</inkml:trace>
  <inkml:trace contextRef="#ctx0" brushRef="#br0" timeOffset="33956.891">1886 2910 2760 0 0,'1'0'207'0'0,"0"1"-88"0"0,-1-1 1 0 0,0 1 0 0 0,0-1 0 0 0,0 1 0 0 0,0-1 0 0 0,0 1 0 0 0,0-1 0 0 0,0 1 0 0 0,0-1 0 0 0,0 0-1 0 0,0 1 1 0 0,0-1 0 0 0,0 1 0 0 0,0-1 0 0 0,0 1 0 0 0,-1-1 0 0 0,1 1 0 0 0,0-1 0 0 0,0 1 0 0 0,-1-1-1 0 0,1 1 1 0 0,0-1 0 0 0,0 0 0 0 0,-1 1 0 0 0,1-1 0 0 0,0 1 0 0 0,-1-1 0 0 0,1 0-120 0 0,-2 3 1104 0 0,-2 32 4844 0 0,3-32-5755 0 0,1 0 0 0 0,-1 0 0 0 0,1 0 0 0 0,0 0 1 0 0,0 0-1 0 0,0 0 0 0 0,0 0 0 0 0,1 1 0 0 0,-1-1 1 0 0,1 0-1 0 0,1 2-193 0 0,2 16 789 0 0,-2 0-114 0 0,2-1-1 0 0,0 0 1 0 0,2 4-675 0 0,-3 4 478 0 0,-3-24-394 0 0,1 0 0 0 0,-1 0 0 0 0,0 0 0 0 0,1 0 0 0 0,0-1 1 0 0,0 1-1 0 0,0 1-84 0 0,5 10 288 0 0,7 21 730 0 0,-2-15-328 0 0,-9-18-542 0 0,-1-1 1 0 0,1 1-1 0 0,-1-1 1 0 0,0 1 0 0 0,0-1-1 0 0,0 1 1 0 0,0 0-1 0 0,0 0 1 0 0,0 1-149 0 0,0-2 969 0 0,4-6-534 0 0,-5 3-416 0 0,1 0 0 0 0,-1 1 0 0 0,0-1 1 0 0,0 0-1 0 0,0 0 0 0 0,0 1 0 0 0,0-1 0 0 0,0 0 0 0 0,0 0 1 0 0,0 1-1 0 0,-1-1 0 0 0,1 0 0 0 0,0 0 0 0 0,0 1 0 0 0,0-1 1 0 0,-1 0-1 0 0,1 0 0 0 0,-1 1 0 0 0,1-1-19 0 0,-2-3 69 0 0,2 3-54 0 0,0 0-1 0 0,0 0 1 0 0,1 0-1 0 0,-1 0 1 0 0,0 1-1 0 0,0-1 1 0 0,0 0-1 0 0,1 0 1 0 0,-1 0-1 0 0,0 0 1 0 0,1 0-1 0 0,-1 1 1 0 0,1-1-1 0 0,-1 0 1 0 0,1 0-1 0 0,-1 1 1 0 0,1-1-1 0 0,-1 0 1 0 0,1 1 0 0 0,0-1-15 0 0,0 0 26 0 0,0 0 1 0 0,0 0 0 0 0,0 0 0 0 0,-1-1 0 0 0,1 1 0 0 0,0 0 0 0 0,-1 0 0 0 0,1-1 0 0 0,0 1 0 0 0,-1-1-27 0 0,1-1 20 0 0,-1 0 0 0 0,1 1-1 0 0,0-1 1 0 0,0 0 0 0 0,0 0-1 0 0,0 1 1 0 0,1-1 0 0 0,-1 1-1 0 0,1-1 1 0 0,-1 1 0 0 0,1-1-1 0 0,0 1-19 0 0,-1 1-45 0 0,0-1 0 0 0,0 1-1 0 0,0 0 1 0 0,0-1 0 0 0,-1 1 0 0 0,1 0 0 0 0,-1-1-1 0 0,1 1 1 0 0,-1-1 0 0 0,1 1 0 0 0,-1-1-1 0 0,0 1 46 0 0,0 0-10 0 0,0 0-1 0 0,0 1 0 0 0,0-1 0 0 0,0 0 1 0 0,1 1-1 0 0,-1-1 0 0 0,0 0 1 0 0,0 1-1 0 0,0-1 0 0 0,1 1 1 0 0,-1-1-1 0 0,0 0 0 0 0,1 1 1 0 0,-1-1-1 0 0,1 1 0 0 0,-1-1 1 0 0,1 1-1 0 0,-1-1 0 0 0,0 1 0 0 0,1-1 1 0 0,0 1-1 0 0,-1 0 0 0 0,1-1 1 0 0,-1 1-1 0 0,1 0 0 0 0,-1-1 1 0 0,1 1-1 0 0,0 0 0 0 0,-1 0 1 0 0,1-1-1 0 0,0 1 0 0 0,-1 0 0 0 0,1 0 1 0 0,0 0-1 0 0,-1 0 0 0 0,1 0 1 0 0,0 0-1 0 0,-1 0 0 0 0,1 0 1 0 0,0 0-1 0 0,0 1 11 0 0,1-1-34 0 0,0 0 1 0 0,1 0-1 0 0,-1 1 0 0 0,0 0 0 0 0,1-1 1 0 0,-1 1-1 0 0,0 0 0 0 0,0 0 1 0 0,0 0-1 0 0,0 0 0 0 0,0 0 1 0 0,2 2 33 0 0,23 20-206 0 0,-7-6 95 0 0,-3-4 85 0 0,1-2 0 0 0,0 0 0 0 0,4 1 26 0 0,-21-12 0 0 0,8 5 16 0 0,1-1 0 0 0,0 0 0 0 0,0 0 0 0 0,0-1 0 0 0,11 1-16 0 0,-5-1 161 0 0,-1-2-1 0 0,1 1 1 0 0,0-2-1 0 0,-1 0 1 0 0,1-1-1 0 0,0-1 1 0 0,-1 0 0 0 0,1-1-1 0 0,-1-1 1 0 0,2-1-161 0 0,-15 5 1 0 0,11-5 72 0 0,-1 0-1 0 0,1 0 0 0 0,0-1-72 0 0,-9 3 17 0 0,0 1-1 0 0,0-1 1 0 0,0 0 0 0 0,0 0 0 0 0,-1 0 0 0 0,1 0 0 0 0,-1-1 0 0 0,0 1-1 0 0,0-1 1 0 0,2-4-17 0 0,-3 6-10 0 0,-1-1 0 0 0,0 0 0 0 0,0 0 0 0 0,-1 1 0 0 0,1-1-1 0 0,0 0 1 0 0,-1 0 0 0 0,0 0 0 0 0,0 0 0 0 0,0 0 0 0 0,0 0 0 0 0,0 0-1 0 0,0 1 1 0 0,-1-1 0 0 0,0 0 10 0 0,0-2-27 0 0,0 0 0 0 0,0 0 0 0 0,-1 0 0 0 0,0 0 0 0 0,0 0 0 0 0,0 1 0 0 0,-1-1 0 0 0,0 0 27 0 0,-2-2-78 0 0,0 0 0 0 0,0 1-1 0 0,-1 0 1 0 0,0 0 0 0 0,0 0 0 0 0,-3-1 78 0 0,6 5-23 0 0,0 0-1 0 0,0 0 1 0 0,0 0 0 0 0,0 0 0 0 0,-1 1 0 0 0,1-1 0 0 0,0 1-1 0 0,-1 0 1 0 0,0 0 0 0 0,1 0 0 0 0,-1 1 0 0 0,1-1 0 0 0,-1 1 0 0 0,0 0-1 0 0,1 0 1 0 0,-2 0 23 0 0,1 1-12 0 0,0 0 0 0 0,0 0 1 0 0,1 0-1 0 0,-1 0 0 0 0,0 1 0 0 0,1-1 0 0 0,-1 1 0 0 0,1 0 0 0 0,-1 0 0 0 0,1 1 0 0 0,0-1 0 0 0,0 1 1 0 0,0-1-1 0 0,-2 3 12 0 0,3-3-12 0 0,0 0 1 0 0,0 1-1 0 0,0-1 1 0 0,0 1-1 0 0,1-1 1 0 0,-1 1-1 0 0,1 0 1 0 0,-1 0-1 0 0,1-1 1 0 0,0 1-1 0 0,0 0 1 0 0,0 0-1 0 0,0 1 1 0 0,1-1-1 0 0,0 0 1 0 0,-1 0-1 0 0,1 0 1 0 0,0 3 11 0 0,2 9-41 0 0,-2-10 31 0 0,0 0 0 0 0,0 0 0 0 0,1 0 1 0 0,0 0-1 0 0,0 0 0 0 0,1 0 0 0 0,-1 0 1 0 0,1 0-1 0 0,0 0 0 0 0,1 0 10 0 0,2 4 0 0 0,2 0 0 0 0,-1 0-1 0 0,1-1 1 0 0,1 1 0 0 0,-4-5 7 0 0,0-1 0 0 0,1 1 1 0 0,-1-1-1 0 0,1 0 0 0 0,0 0 0 0 0,0 0 1 0 0,0-1-1 0 0,0 0 0 0 0,1 1-7 0 0,8 1-572 0 0,1 0 0 0 0,0-1 0 0 0,0 0 0 0 0,0-1 0 0 0,0-1 0 0 0,1-1 0 0 0,-1 0 0 0 0,4-1 572 0 0,10 1-1600 0 0</inkml:trace>
  <inkml:trace contextRef="#ctx0" brushRef="#br0" timeOffset="34639.125">3181 3089 5528 0 0,'0'0'422'0'0,"0"0"-58"0"0,0 0 784 0 0,13-9 6968 0 0,-10 7-7387 0 0,0 0-1 0 0,0 0 1 0 0,0-1 0 0 0,0 0-1 0 0,0 1 1 0 0,-1-1 0 0 0,0 0-1 0 0,2-2-728 0 0,-3 4 311 0 0,-1 1-72 0 0,0 0-226 0 0,0-1 0 0 0,0 1 0 0 0,0 0 0 0 0,0 0 0 0 0,0 0 0 0 0,0 0 0 0 0,0 0 0 0 0,0 0 0 0 0,0 0 0 0 0,0 0-1 0 0,0 0 1 0 0,0-1 0 0 0,0 1 0 0 0,0 0 0 0 0,0 0 0 0 0,0 0 0 0 0,0 0 0 0 0,0 0 0 0 0,0 0 0 0 0,0 0 0 0 0,1 0 0 0 0,-1 0 0 0 0,0 0 0 0 0,0 0 0 0 0,0 0 0 0 0,0 0 0 0 0,0 0 0 0 0,0 0 0 0 0,0 0 0 0 0,0 0 0 0 0,0 0 0 0 0,1 0 0 0 0,-1-1 0 0 0,0 1 0 0 0,0 0 0 0 0,0 1 0 0 0,0-1 0 0 0,0 0 0 0 0,0 0 0 0 0,0 0 0 0 0,0 0 0 0 0,1 0 0 0 0,-1 0 0 0 0,0 0 0 0 0,0 0 0 0 0,0 0 0 0 0,0 0 0 0 0,0 0 0 0 0,0 0 0 0 0,0 0 0 0 0,0 0 0 0 0,0 0 0 0 0,0 0 0 0 0,0 0 0 0 0,1 0 0 0 0,-1 0 0 0 0,0 1 0 0 0,0-1 0 0 0,0 0 0 0 0,0 0 0 0 0,0 0 0 0 0,0 0 0 0 0,0 0 0 0 0,0 0 0 0 0,0 0 0 0 0,0 0 0 0 0,0 0 0 0 0,0 1 0 0 0,0-1 0 0 0,0 0-13 0 0,5 5 189 0 0,-2 3-116 0 0,0 0 0 0 0,-1 0-1 0 0,1 0 1 0 0,-1 5-73 0 0,0-5 49 0 0,0 0-1 0 0,0 0 1 0 0,1 0 0 0 0,0-1 0 0 0,2 5-49 0 0,-2-6 24 0 0,0 0 0 0 0,-1 1-1 0 0,1-1 1 0 0,-2 1 0 0 0,1 0 0 0 0,-1-1 0 0 0,0 1 0 0 0,0 0-1 0 0,0 6-23 0 0,0 5 25 0 0,10 41 108 0 0,-7 89 16 0 0,0-86-77 0 0,-3-57-59 0 0,0 1-1 0 0,0-1 1 0 0,0-1-1 0 0,0 1 1 0 0,1 0-1 0 0,0 0 1 0 0,0 0-13 0 0,2 5 44 0 0,-2-1 244 0 0,-3-7-43 0 0,-1-6-552 0 0,0 0 193 0 0,2 4 92 0 0,0 0 0 0 0,0-1 0 0 0,0 1 0 0 0,-1-1 1 0 0,1 1-1 0 0,0-1 0 0 0,0 1 0 0 0,0 0 0 0 0,0-1 0 0 0,0 1 0 0 0,0-1 0 0 0,0 1 0 0 0,0-1 1 0 0,0 1-1 0 0,0-1 0 0 0,0 1 0 0 0,0-1 0 0 0,0 1 0 0 0,0-1 0 0 0,0 1 0 0 0,0-1 22 0 0,1 0-233 0 0,-1 1-107 0 0,0 0-48 0 0,0 0-11 0 0,0 0-110 0 0,-5-5-1927 0 0,2 3-3157 0 0,-1-3 3796 0 0</inkml:trace>
  <inkml:trace contextRef="#ctx0" brushRef="#br0" timeOffset="35163.649">3187 3174 11976 0 0,'1'-1'75'0'0,"0"0"1"0"0,1 0 0 0 0,-1 1 0 0 0,1-1-1 0 0,-1 0 1 0 0,0 0 0 0 0,0-1 0 0 0,0 1-1 0 0,0 0 1 0 0,1 0 0 0 0,-2-1 0 0 0,1 1-1 0 0,1-2-75 0 0,9-9 317 0 0,1 3 189 0 0,0 0-1 0 0,1 2 1 0 0,0-1 0 0 0,6-1-506 0 0,-14 8 290 0 0,-1 0 0 0 0,1 0 1 0 0,-1 0-1 0 0,1 1 1 0 0,0 0-1 0 0,-1-1 1 0 0,1 2-1 0 0,0-1 1 0 0,-1 1-1 0 0,1-1 1 0 0,0 1-1 0 0,-1 1 1 0 0,1-1-1 0 0,2 2-290 0 0,12 4 253 0 0,0 1 1 0 0,2 3-254 0 0,-14-8 222 0 0,-1 1 1 0 0,0 0-1 0 0,1 0 1 0 0,-2 1-1 0 0,1 0 1 0 0,0 0-1 0 0,2 3-222 0 0,-6-5 47 0 0,1 0-1 0 0,-1 0 1 0 0,0 1-1 0 0,0-1 1 0 0,0 1 0 0 0,0-1-1 0 0,-1 1 1 0 0,1-1-1 0 0,-1 1 1 0 0,0 1-47 0 0,0-3 40 0 0,-1-1 0 0 0,0 0 1 0 0,0 1-1 0 0,0-1 0 0 0,0 0 0 0 0,0 1 0 0 0,0-1 1 0 0,0 0-1 0 0,-1 1 0 0 0,1-1 0 0 0,0 0 0 0 0,-1 1 1 0 0,1-1-1 0 0,-1 0 0 0 0,0 0 0 0 0,1 1 1 0 0,-1-1-1 0 0,0 0 0 0 0,0 0 0 0 0,0 0 0 0 0,1 0 1 0 0,-1 0-1 0 0,0 0 0 0 0,0 0 0 0 0,-1 0 0 0 0,1-1 1 0 0,0 1-1 0 0,0 0 0 0 0,-1 0-40 0 0,-10 5-6 0 0,-1 0 1 0 0,1-1-1 0 0,-1-1 0 0 0,0 0 1 0 0,0-1-1 0 0,0 0 0 0 0,0-1 1 0 0,-1 0-1 0 0,1-1 0 0 0,0-1 1 0 0,-1 0-1 0 0,-4-1 6 0 0,12 0-560 0 0,0 0-1 0 0,0 0 1 0 0,1-1 0 0 0,-1 1-1 0 0,0-1 1 0 0,1-1 0 0 0,0 1-1 0 0,-6-4 561 0 0,11 6-208 0 0,0-1 0 0 0,0 1 0 0 0,0-1 0 0 0,0 0 0 0 0,0 1 0 0 0,0-1 0 0 0,0 0 0 0 0,0 1 0 0 0,0-1 1 0 0,0 1-1 0 0,0-1 0 0 0,0 0 0 0 0,0 1 0 0 0,0-1 0 0 0,1 1 0 0 0,-1-1 0 0 0,0 0 0 0 0,0 1 0 0 0,1-1 0 0 0,-1 1 0 0 0,0-1 0 0 0,1 1 0 0 0,-1-1 0 0 0,1 1 0 0 0,-1-1 0 0 0,1 1 0 0 0,0-1 208 0 0,14-14-2539 0 0,3 2-18 0 0</inkml:trace>
  <inkml:trace contextRef="#ctx0" brushRef="#br0" timeOffset="35558.104">3706 3127 13824 0 0,'0'0'629'0'0,"0"0"-12"0"0,-4 8-367 0 0,-1 3 84 0 0,-1-1 1 0 0,0 0 0 0 0,-1-1-1 0 0,0 0 1 0 0,0 0 0 0 0,-1 0 0 0 0,0 0-335 0 0,-8 8 640 0 0,9-10-372 0 0,3-3-58 0 0,1 1 0 0 0,-1-1 0 0 0,1 1 0 0 0,0-1 0 0 0,0 1 0 0 0,-1 2-210 0 0,-7 11 712 0 0,9-16-631 0 0,0 0 0 0 0,1 0-1 0 0,0 0 1 0 0,-1 1-1 0 0,1-1 1 0 0,0 0 0 0 0,0 1-1 0 0,0-1 1 0 0,0 0-1 0 0,1 1 1 0 0,-1 0-81 0 0,-1 1 13 0 0,2-3-13 0 0,-1-1 0 0 0,1 1 0 0 0,0 0 1 0 0,0 0-1 0 0,-1-1 0 0 0,1 1 0 0 0,0 0 0 0 0,0 0 0 0 0,0-1 1 0 0,0 1-1 0 0,0 0 0 0 0,0 0 0 0 0,0-1 0 0 0,0 1 0 0 0,0 0 1 0 0,0 0-1 0 0,0 0 0 0 0,1-1 0 0 0,-1 1 0 0 0,0 0 0 0 0,1-1 1 0 0,-1 1-1 0 0,0 0 0 0 0,1 0 0 0 0,-1-1 0 0 0,1 1 0 0 0,-1 0 0 0 0,1 0 30 0 0,0 0-1 0 0,0 0 1 0 0,0 0 0 0 0,0 0-1 0 0,0 1 1 0 0,0-2-1 0 0,0 1 1 0 0,0 0-1 0 0,0 0 1 0 0,0 0-1 0 0,0 0 1 0 0,1-1 0 0 0,-1 1-1 0 0,0-1 1 0 0,1 1-1 0 0,-1-1 1 0 0,0 1-1 0 0,1-1 1 0 0,-1 0-1 0 0,0 0 1 0 0,1 1 0 0 0,-1-1-1 0 0,1 0 1 0 0,-1 0-1 0 0,1 0 1 0 0,0-1-30 0 0,7 0 329 0 0,-1 0 0 0 0,1 0 0 0 0,-1-1 0 0 0,0-1-329 0 0,-1 2-29 0 0,7-3 31 0 0,0-1 0 0 0,0 0 0 0 0,0-1-1 0 0,-1 0 1 0 0,0-1 0 0 0,-1-1 0 0 0,1 0 0 0 0,-1 0-1 0 0,-1-1-1 0 0,-8 6 0 0 0,-1-1 0 0 0,0 1 0 0 0,0-1 0 0 0,0 1 0 0 0,0-1 0 0 0,-1 0 0 0 0,1 0 0 0 0,-1-1 0 0 0,4-7 0 0 0,-4 8 0 0 0,0 1 0 0 0,0-1 0 0 0,-1 1 0 0 0,0-1 0 0 0,1 0 0 0 0,-1 1 0 0 0,-1-1 0 0 0,1 0 0 0 0,0 1 0 0 0,-1-1 0 0 0,0 0 0 0 0,0 1 0 0 0,0-1 0 0 0,-1-1 0 0 0,-3-18 0 0 0,4 21 0 0 0,0 0 0 0 0,0 0 0 0 0,0 0 0 0 0,0-1 0 0 0,0 1 0 0 0,0 1 0 0 0,0-1 0 0 0,0 0 0 0 0,-1 0 0 0 0,1 0 0 0 0,-1 1 0 0 0,0-1 0 0 0,1 1 0 0 0,-1-1 0 0 0,0 1 0 0 0,0-1 0 0 0,0 1 0 0 0,0 0 0 0 0,0 0 0 0 0,0 0 0 0 0,-2 0 0 0 0,-4-2 0 0 0,1 0 0 0 0,-1 1 0 0 0,0 0 0 0 0,0 0 0 0 0,-3 0 0 0 0,-3 0 37 0 0,11 1-177 0 0,1 1 1 0 0,-1-1 0 0 0,0 1 0 0 0,1-1 0 0 0,-1 1 0 0 0,0 0 0 0 0,1 0 0 0 0,-1 0-1 0 0,0 0 1 0 0,1 1 0 0 0,-1-1 0 0 0,0 1 0 0 0,1 0 0 0 0,-1 0 0 0 0,-1 0 139 0 0,3 0-1316 0 0,-3-1-1495 0 0,2 0-2466 0 0,2 0 36 0 0</inkml:trace>
  <inkml:trace contextRef="#ctx0" brushRef="#br0" timeOffset="35946.041">4012 2898 13824 0 0,'0'0'629'0'0,"0"0"-12"0"0,0 0-259 0 0,-6 14 2215 0 0,-12 66 377 0 0,10-43-2221 0 0,4-22-455 0 0,1 0 0 0 0,0 0 0 0 0,1 3-274 0 0,-1 21 345 0 0,1-25-286 0 0,1 1 1 0 0,0-1-1 0 0,1 1 0 0 0,1 0 0 0 0,1 6-59 0 0,-2-17-21 0 0,1 0 0 0 0,0 0 0 0 0,0-1 0 0 0,0 1 0 0 0,1-1 0 0 0,-1 1-1 0 0,1-1 1 0 0,0 1 0 0 0,0-1 0 0 0,0 0 0 0 0,0 0 0 0 0,0 0 0 0 0,1 0 0 0 0,-1 0-1 0 0,1 0 1 0 0,0-1 0 0 0,0 0 0 0 0,0 1 0 0 0,0-1 0 0 0,0 0 0 0 0,1 0 0 0 0,-1-1-1 0 0,1 1 1 0 0,-1-1 0 0 0,1 1 0 0 0,-1-1 0 0 0,1 0 0 0 0,0-1 0 0 0,0 1 0 0 0,-1 0-1 0 0,1-1 1 0 0,2 0 21 0 0,4 0-656 0 0,0 0-1 0 0,0 0 0 0 0,0-1 1 0 0,0 0-1 0 0,0-1 0 0 0,0 0 1 0 0,-1-1-1 0 0,7-2 657 0 0,-5 1-815 0 0,-1 0-149 0 0,-1 0-1 0 0,1 0 1 0 0,-1-1 0 0 0,5-3 964 0 0,0-4-1606 0 0</inkml:trace>
  <inkml:trace contextRef="#ctx0" brushRef="#br0" timeOffset="36599.581">4340 3030 12552 0 0,'-1'-2'60'0'0,"0"1"1"0"0,0 0-1 0 0,0-1 1 0 0,-1 1-1 0 0,1 0 0 0 0,0 0 1 0 0,-1 0-1 0 0,1 0 1 0 0,-1 0-1 0 0,0 0 1 0 0,1 0-1 0 0,-1 0 1 0 0,1 1-1 0 0,-1-1 1 0 0,0 0-1 0 0,0 1 1 0 0,0 0-1 0 0,1-1 1 0 0,-1 1-1 0 0,0 0 1 0 0,0 0-1 0 0,0 0 1 0 0,1 0-1 0 0,-1 0 1 0 0,-1 1-61 0 0,-2-1 311 0 0,0 0 0 0 0,-1 0 0 0 0,1 0 0 0 0,0 1 0 0 0,0 0 0 0 0,0 0 0 0 0,0 1 0 0 0,0-1 0 0 0,1 1 0 0 0,-1 0 0 0 0,0 0 0 0 0,1 0 0 0 0,-1 1 0 0 0,1 0 0 0 0,0 0 0 0 0,0 0 0 0 0,0 0 0 0 0,0 1-311 0 0,-13 11 776 0 0,2 1 0 0 0,-11 13-776 0 0,21-22 34 0 0,0 0 1 0 0,0 1-1 0 0,0 0 0 0 0,1 0 0 0 0,0 0 0 0 0,0 0 0 0 0,1 0 0 0 0,0 3-34 0 0,2-9 61 0 0,1 0 1 0 0,0 1-1 0 0,0-1 0 0 0,0 0 0 0 0,0 0 0 0 0,0 0 0 0 0,0 0 0 0 0,0 0 0 0 0,1 0 0 0 0,-1 0 0 0 0,1 0 0 0 0,-1 0 1 0 0,1 0-1 0 0,0 0 0 0 0,0 0 0 0 0,0 0 0 0 0,0 0 0 0 0,0 0 0 0 0,1-1 0 0 0,-1 1 0 0 0,0-1 0 0 0,1 1 0 0 0,-1-1 0 0 0,1 1 1 0 0,-1-1-1 0 0,1 0 0 0 0,0 1 0 0 0,0-1 0 0 0,0 0 0 0 0,-1 0 0 0 0,1 0 0 0 0,0-1 0 0 0,2 1-61 0 0,1 1 3 0 0,1-2 0 0 0,0 1-1 0 0,0 0 1 0 0,0-1 0 0 0,0 0-1 0 0,0-1 1 0 0,0 1-1 0 0,0-1 1 0 0,0 0 0 0 0,1-1-3 0 0,5-2 97 0 0,-1 0 1 0 0,0-1-1 0 0,0 0 0 0 0,6-3-97 0 0,-13 5 24 0 0,0 0-1 0 0,0 0 1 0 0,0 0-1 0 0,0-1 0 0 0,0 1 1 0 0,0-1-1 0 0,-1 0 1 0 0,0 0-1 0 0,0 0 1 0 0,0 0-1 0 0,1-4-23 0 0,4-7 13 0 0,-1 0 0 0 0,5-14-13 0 0,-8 18 7 0 0,-2 7 7 0 0,-2 3-12 0 0,1 0 0 0 0,0 0 0 0 0,-1 0 0 0 0,0-1 0 0 0,1 1 1 0 0,-1 0-1 0 0,0 0 0 0 0,1 0 0 0 0,-1 0 0 0 0,0 0 0 0 0,0-1 0 0 0,0 1 0 0 0,0 0 0 0 0,0 0 0 0 0,0 0 0 0 0,0 0 0 0 0,-1-1 0 0 0,1 1 0 0 0,0 0-2 0 0,-2-4-14 0 0,-10 20-165 0 0,9-10 166 0 0,0 0 1 0 0,1 0-1 0 0,0 0 0 0 0,0 1 1 0 0,0-1-1 0 0,0 0 1 0 0,1 1-1 0 0,0-1 0 0 0,0 1 1 0 0,1 0-1 0 0,-1-1 0 0 0,1 1 1 0 0,0 0-1 0 0,1-1 1 0 0,-1 1-1 0 0,1-1 0 0 0,0 1 13 0 0,1-3-6 0 0,-1-1 0 0 0,1 1 0 0 0,-1 0 0 0 0,1-1-1 0 0,0 1 1 0 0,0-1 0 0 0,0 0 0 0 0,0 0 0 0 0,0 0 0 0 0,0 0 0 0 0,1 0-1 0 0,-1 0 1 0 0,1 0 0 0 0,-1-1 0 0 0,1 1 0 0 0,0-1 0 0 0,2 1 6 0 0,0 0-26 0 0,0 0 1 0 0,0 0-1 0 0,0-1 1 0 0,0 1 0 0 0,0-1-1 0 0,0-1 1 0 0,0 1-1 0 0,1-1 1 0 0,2 0 25 0 0,-4 0-129 0 0,0-1 0 0 0,-1 0 0 0 0,1 1 0 0 0,-1-1 0 0 0,1-1 0 0 0,-1 1 0 0 0,1 0 0 0 0,-1-1-1 0 0,0 0 1 0 0,0 0 0 0 0,0 0 0 0 0,2-1 129 0 0,3-4-641 0 0,0-1 0 0 0,-1 1 0 0 0,4-6 641 0 0,-1 2-515 0 0,-6 6 307 0 0,-1 1 0 0 0,0-1 0 0 0,0 0 0 0 0,-1 0 0 0 0,1-1 208 0 0,10-16-600 0 0,-1 3 178 0 0,-8 13 310 0 0,0 0 0 0 0,0 0-1 0 0,1 0 1 0 0,0 0 0 0 0,0 0 0 0 0,0 1-1 0 0,4-3 113 0 0,-7 7 42 0 0,0-1-1 0 0,0 1 0 0 0,0-1 0 0 0,1 1 1 0 0,-1 0-1 0 0,0 0 0 0 0,0 0 0 0 0,1 0 1 0 0,-1 0-1 0 0,1 1 0 0 0,-1-1 0 0 0,0 1 1 0 0,1-1-1 0 0,-1 1 0 0 0,1 0-41 0 0,-2 1 67 0 0,0-1 0 0 0,0 1 1 0 0,1 0-1 0 0,-1 0 0 0 0,0-1 0 0 0,0 1 0 0 0,-1 0 1 0 0,1 0-1 0 0,0 0 0 0 0,0 0 0 0 0,0 0 0 0 0,-1 0 0 0 0,1 0 1 0 0,0 1-1 0 0,-1-1 0 0 0,1 1-67 0 0,1 1 113 0 0,0 1-5 0 0,0 0 0 0 0,0 0 1 0 0,0 1-1 0 0,-1-1 0 0 0,1 1 0 0 0,-1-1 0 0 0,0 2-108 0 0,7 20 508 0 0,-6-19-340 0 0,1 0-1 0 0,-2 0 0 0 0,1 0 0 0 0,0 7-167 0 0,-1-5 198 0 0,0-1 1 0 0,1 1-1 0 0,2 5-198 0 0,7 12 394 0 0,-7-20-231 0 0,-1 0 0 0 0,-1 0 0 0 0,1 0 0 0 0,-1 1 0 0 0,0-1 0 0 0,-1 1 0 0 0,1 0 0 0 0,-1 0-163 0 0,-1-5 115 0 0,-5 9 569 0 0,5-11-654 0 0,-1 1 86 0 0,1-1 33 0 0,0 0 3 0 0,-2-1-2 0 0,1-1-116 0 0,-1 1 1 0 0,1-1 0 0 0,-1 0 0 0 0,1 0 0 0 0,-1 0 0 0 0,1 0 0 0 0,0 0 0 0 0,0 0 0 0 0,0 0-1 0 0,0 0 1 0 0,0 0 0 0 0,1-1 0 0 0,-1 1 0 0 0,1 0 0 0 0,-1 0 0 0 0,1-1 0 0 0,0 1 0 0 0,0 0-1 0 0,0-2-34 0 0,0-6 58 0 0,0 0-1 0 0,1 0 0 0 0,0 0 1 0 0,1-3-58 0 0,3-12-351 0 0,1 1 1 0 0,1-1 350 0 0,-4 17-213 0 0,-1 1 0 0 0,1 0 0 0 0,1 0 0 0 0,-1 0 0 0 0,1 0 1 0 0,1 0-1 0 0,-1 1 0 0 0,5-5 213 0 0,3-2-839 0 0,1 1 0 0 0,1 0 1 0 0,0 1-1 0 0,1 1 0 0 0,0 0 1 0 0,0 1-1 0 0,2-1 839 0 0,7-4-1766 0 0,-18 11 1248 0 0,-1-1 0 0 0,0 1 1 0 0,1 0-1 0 0,-1 1 0 0 0,1-1 0 0 0,0 1 1 0 0,6-1 517 0 0,-12 2 37 0 0,1 1 1 0 0,0 0-1 0 0,0 0 1 0 0,0 0 0 0 0,-1 0-1 0 0,1 0 1 0 0,0 0-1 0 0,0 0 1 0 0,0 0-1 0 0,0 0 1 0 0,-1 0 0 0 0,1 0-1 0 0,0 1 1 0 0,0-1-1 0 0,0 0 1 0 0,-1 1-1 0 0,1-1 1 0 0,0 0 0 0 0,0 1-1 0 0,-1-1 1 0 0,1 1-1 0 0,0-1 1 0 0,-1 1-1 0 0,1-1 1 0 0,0 1 0 0 0,-1 0-1 0 0,1-1 1 0 0,-1 1-1 0 0,1 0 1 0 0,-1-1-1 0 0,0 1 1 0 0,1 0 0 0 0,-1 0-1 0 0,0-1 1 0 0,1 2-38 0 0,0 1 362 0 0,-1 1 1 0 0,1-1 0 0 0,-1 0-1 0 0,0 1 1 0 0,0-1 0 0 0,0 1-1 0 0,-1 0-362 0 0,1 3 548 0 0,-4 73 4411 0 0,1-50-2917 0 0,2-1 1 0 0,2 26-2043 0 0,0-39 329 0 0,-2-12-260 0 0,1 0 0 0 0,1-1 0 0 0,-1 1 0 0 0,0-1 0 0 0,1 1 0 0 0,0-1 0 0 0,0 1 0 0 0,0-1 0 0 0,0 0 0 0 0,0 1 0 0 0,1-1 0 0 0,-1 0 0 0 0,1 0-69 0 0,3 5 159 0 0,-4-6-183 0 0,1 0 0 0 0,-1 0-1 0 0,0 0 1 0 0,0 0 0 0 0,1-1 0 0 0,-1 1 0 0 0,1 0-1 0 0,-1-1 1 0 0,1 1 0 0 0,0-1 0 0 0,0 1 0 0 0,0-1-1 0 0,0 0 1 0 0,1 1 24 0 0,-2-2 26 0 0,0 1 1 0 0,0-1-1 0 0,-1 0 0 0 0,1 1 0 0 0,0-1 0 0 0,0 0 0 0 0,0 0 1 0 0,-1 1-1 0 0,1-1 0 0 0,0 0 0 0 0,0 0 0 0 0,0 0 0 0 0,0 0 1 0 0,-1 0-1 0 0,1 0 0 0 0,0-1 0 0 0,0 1 0 0 0,0 0 0 0 0,-1 0 0 0 0,1 0 1 0 0,0-1-1 0 0,0 1-26 0 0,0-1-199 0 0,-1 0 0 0 0,1 0 0 0 0,0 0 0 0 0,0 0 0 0 0,-1 0 0 0 0,1 0 0 0 0,-1 0 0 0 0,1 0 1 0 0,-1 0-1 0 0,1 0 0 0 0,-1 0 0 0 0,0 0 0 0 0,1 0 0 0 0,-1-1 199 0 0,3-4-2371 0 0</inkml:trace>
  <inkml:trace contextRef="#ctx0" brushRef="#br0" timeOffset="37047.253">5006 2858 8288 0 0,'0'0'368'0'0,"0"0"80"0"0,0 0-360 0 0,0 0-88 0 0,0 0 0 0 0,0 0 0 0 0,0 0 1184 0 0,0 0 216 0 0,0 0 40 0 0,0 0 16 0 0,0 0-1128 0 0,9 2-224 0 0,0-2-40 0 0,-9 0-64 0 0,0 0-336 0 0,0 0-112 0 0,0 0-32 0 0,9-2-5128 0 0</inkml:trace>
  <inkml:trace contextRef="#ctx0" brushRef="#br0" timeOffset="37897.429">5193 2898 8952 0 0,'16'0'433'0'0,"-14"0"-185"0"0,2 0 117 0 0,7 0 933 0 0,1 1-1 0 0,-1 0 1 0 0,0 0-1 0 0,0 1 1 0 0,0 0-1 0 0,4 3-1297 0 0,-5-3 635 0 0,1-1-1 0 0,0 1 0 0 0,-1-2 0 0 0,1 1 1 0 0,0-1-1 0 0,2-1-634 0 0,11 0 325 0 0,28 1 1280 0 0,-44 1-1605 0 0,-8-1 0 0 0,1 0 0 0 0,-1 0 0 0 0,0 0 0 0 0,1 1 0 0 0,-1-1 0 0 0,0 0 0 0 0,0 0 0 0 0,1 0 0 0 0,-1 1 0 0 0,0-1 0 0 0,0 0 0 0 0,1 1 0 0 0,-1-1 0 0 0,0 0 0 0 0,0 0 0 0 0,0 1 0 0 0,0-1 0 0 0,1 0 0 0 0,-1 1 0 0 0,0-1 0 0 0,0 0 0 0 0,0 1 0 0 0,0-1 0 0 0,0 0 0 0 0,0 1 0 0 0,0-1 0 0 0,0 0 0 0 0,0 1 0 0 0,0-1 0 0 0,0 0 0 0 0,0 1 0 0 0,0-1 0 0 0,0 0 0 0 0,0 1 0 0 0,-1-1 0 0 0,1 0 0 0 0,0 1 0 0 0,0-1 0 0 0,-2 6 0 0 0,1-1 0 0 0,-1 1 0 0 0,0-1 0 0 0,-1 0 0 0 0,1 0 0 0 0,-1 1 0 0 0,0-2 0 0 0,-1 1 0 0 0,1 0 0 0 0,-1-1 0 0 0,0 1 0 0 0,0-1 0 0 0,-14 13 0 0 0,-1 0 0 0 0,-6 3 0 0 0,-6 5 0 0 0,-18 19 0 0 0,7-5 0 0 0,-24 15 0 0 0,63-53 0 0 0,2 0 0 0 0,0-1 0 0 0,1 1 0 0 0,-1 0 0 0 0,0-1 0 0 0,0 1 0 0 0,1 0 0 0 0,-1-1 0 0 0,1 1 0 0 0,-1 0 0 0 0,0 0 0 0 0,1-1 0 0 0,-1 1 0 0 0,1 0 0 0 0,0 0 0 0 0,-1 0 0 0 0,1 0 0 0 0,0-1 0 0 0,0 0 0 0 0,-1 0 0 0 0,1 1 0 0 0,0-1 0 0 0,0 0 0 0 0,0 0 0 0 0,0 1 0 0 0,0-1 0 0 0,0 0 0 0 0,0 0 0 0 0,0 1 0 0 0,0-1 0 0 0,0 0 0 0 0,0 1 0 0 0,0-1 0 0 0,0 0 0 0 0,0 0 0 0 0,0 1 0 0 0,0-1 0 0 0,0 0 0 0 0,0 1 0 0 0,0-1 0 0 0,0 0 0 0 0,1 0 0 0 0,-1 1 0 0 0,0-1 0 0 0,0 0 0 0 0,0 0 0 0 0,0 1 0 0 0,1-1 0 0 0,-1 0 0 0 0,0 0 0 0 0,0 0 0 0 0,0 1 0 0 0,1-1 0 0 0,-1 0 0 0 0,0 0 0 0 0,0 0 0 0 0,1 0 0 0 0,-1 0 0 0 0,9 4 0 0 0,-8-4 0 0 0,5 1 188 0 0,1 0 0 0 0,0 0 0 0 0,0-1-1 0 0,0 0 1 0 0,0 0 0 0 0,0-1 0 0 0,-1 0-1 0 0,1 0 1 0 0,0 0-188 0 0,25-3 342 0 0,29 0-1324 0 0,-1-1 0 0 0,-1-4 0 0 0,0-2 0 0 0,49-16 982 0 0,-87 19-955 0 0,0-1-1 0 0,-1-2 0 0 0,-1 0 0 0 0,0-1 0 0 0,10-8 956 0 0,-26 18-212 0 0,2-2-17 0 0,0 0 0 0 0,1 0 0 0 0,-2-1 0 0 0,1 0 0 0 0,0 0 1 0 0,-1 0-1 0 0,0 0 0 0 0,0-1 0 0 0,-1 1 0 0 0,0-1 1 0 0,0 0-1 0 0,0 0 0 0 0,1-4 229 0 0,-4 9 55 0 0,0 0 0 0 0,1 1 1 0 0,-1-1-1 0 0,0 0 0 0 0,0 0 0 0 0,0 0 0 0 0,0 0 1 0 0,0 0-1 0 0,-1 1 0 0 0,1-1 0 0 0,0 0 1 0 0,0 0-1 0 0,-1 0 0 0 0,1 1 0 0 0,0-1 0 0 0,-1 0 1 0 0,1 0-1 0 0,0 1 0 0 0,-1-1 0 0 0,1 0 1 0 0,-1 1-1 0 0,1-1 0 0 0,-1 0-55 0 0,-1 0 114 0 0,1 0 0 0 0,-1 0-1 0 0,1 0 1 0 0,-1 0 0 0 0,0 0 0 0 0,1 1-1 0 0,-1-1 1 0 0,0 0 0 0 0,1 1 0 0 0,-1-1-1 0 0,0 1-113 0 0,-3-1 336 0 0,1 1 0 0 0,0-1 0 0 0,0 1 0 0 0,-1 0 0 0 0,1 0 0 0 0,0 0 0 0 0,-1 1 0 0 0,1 0 0 0 0,-3 0-336 0 0,-10 6 717 0 0,0 0-1 0 0,1 1 1 0 0,-1 1 0 0 0,2 0-1 0 0,-1 2 1 0 0,-4 3-717 0 0,14-9 5 0 0,0 1 0 0 0,0-1 0 0 0,1 1 0 0 0,0 1 0 0 0,0-1 0 0 0,0 1 0 0 0,1-1 0 0 0,0 1 0 0 0,0 0 0 0 0,1 1 0 0 0,0-1 0 0 0,0 1-1 0 0,1-1 1 0 0,-1 1 0 0 0,2 0 0 0 0,-1 0 0 0 0,1 0 0 0 0,0 5-5 0 0,1-13 62 0 0,0 1 0 0 0,0 0-1 0 0,0-1 1 0 0,1 1 0 0 0,-1-1-1 0 0,0 1 1 0 0,0 0 0 0 0,0-1-1 0 0,0 1 1 0 0,1 0 0 0 0,-1-1-1 0 0,0 1 1 0 0,1-1 0 0 0,-1 1-1 0 0,0-1 1 0 0,1 1 0 0 0,-1-1-1 0 0,1 1 1 0 0,-1-1 0 0 0,1 1 0 0 0,-1-1-1 0 0,1 1 1 0 0,-1-1 0 0 0,1 0-62 0 0,1 1 42 0 0,-1 0 1 0 0,1-1-1 0 0,-1 1 1 0 0,1-1-1 0 0,0 1 1 0 0,-1-1-1 0 0,1 0 1 0 0,0 1-1 0 0,1-1-42 0 0,3 0-68 0 0,0-1-1 0 0,0 1 0 0 0,0-1 0 0 0,0 0 0 0 0,3-1 69 0 0,6-3 22 0 0,0 0 1 0 0,-1-1-1 0 0,0-1 1 0 0,0 0 0 0 0,1-2-23 0 0,24-16-287 0 0,0-3 287 0 0,25-16-154 0 0,-60 42 57 0 0,-1-1 1 0 0,1 1-1 0 0,-1 0 1 0 0,1 1-1 0 0,0-1 1 0 0,0 1-1 0 0,0-1 0 0 0,0 1 1 0 0,0 0-1 0 0,0 1 1 0 0,0-1-1 0 0,3 0 97 0 0,-7 2 0 0 0,1-1 0 0 0,0 0 0 0 0,0 0 0 0 0,0 0 0 0 0,0 0 0 0 0,0 1 0 0 0,0-1 0 0 0,-1 0 0 0 0,1 1 0 0 0,0-1 0 0 0,0 1 0 0 0,-1-1 0 0 0,1 1 0 0 0,0-1 0 0 0,-1 1 0 0 0,1 0 0 0 0,0-1 0 0 0,-1 1 0 0 0,1 0 0 0 0,-1-1 0 0 0,1 1 0 0 0,-1 0 0 0 0,2 2 0 0 0,4 4 0 0 0,0 1 0 0 0,-1 0 0 0 0,3 5 0 0 0,-3-5 0 0 0,0-1 0 0 0,0 1 0 0 0,3 2 0 0 0,-5-7 0 0 0,-1-1 0 0 0,0 0 0 0 0,1 0 0 0 0,0 0 0 0 0,-1 0 0 0 0,1 0 0 0 0,0 0 0 0 0,0-1 0 0 0,0 1 0 0 0,0-1 0 0 0,2 1 0 0 0,1-1 0 0 0,0 0 0 0 0,0 0 0 0 0,0 0 0 0 0,0 0 0 0 0,0-1 0 0 0,1 0 0 0 0,-1-1 0 0 0,0 1 0 0 0,0-1 0 0 0,0 0 0 0 0,0-1 0 0 0,0 1 0 0 0,0-1 0 0 0,-1 0 0 0 0,1-1 0 0 0,0 0 0 0 0,-1 1 0 0 0,1-2 0 0 0,-5 3-56 0 0,0 0 1 0 0,1-1-1 0 0,-1 1 0 0 0,0-1 0 0 0,1 1 0 0 0,-1-1 0 0 0,0 1 1 0 0,0-2 55 0 0,9-11-531 0 0,-9 13 454 0 0,0-1 1 0 0,0 1-1 0 0,1-1 0 0 0,-1 1 0 0 0,0-1 1 0 0,-1 0-1 0 0,1 0 0 0 0,0 1 0 0 0,0-1 1 0 0,-1 0-1 0 0,1 0 0 0 0,-1 0 0 0 0,1 0 1 0 0,-1 0-1 0 0,0 0 0 0 0,0 0 1 0 0,0 0-1 0 0,0 0 0 0 0,0 0 0 0 0,-1-1 77 0 0,2-2-175 0 0,-1 1 0 0 0,0 0 0 0 0,1-1 0 0 0,0 1 0 0 0,0 0 0 0 0,0 0 1 0 0,0 0-1 0 0,2-2 175 0 0,3-14-649 0 0,-4 11 325 0 0,1 1-1 0 0,1-1 0 0 0,-1 1 0 0 0,3-3 325 0 0,-3 4-66 0 0,1 0-1 0 0,-1 0 1 0 0,-1 0-1 0 0,1 0 0 0 0,0-6 67 0 0,-2 8 0 0 0,-1 1 0 0 0,1-1 0 0 0,1 1 0 0 0,-1-1 0 0 0,1 1 0 0 0,-1 0 0 0 0,1 0 0 0 0,0-1 0 0 0,1 1 0 0 0,0-1 0 0 0,5-9 11 0 0,-7 11 139 0 0,1 0 0 0 0,-1 1 0 0 0,0 0 0 0 0,1-1 0 0 0,0 1-1 0 0,-1 0 1 0 0,1 0 0 0 0,0 0 0 0 0,0 0 0 0 0,2-2-150 0 0,-3 4 860 0 0,-1 0-50 0 0,0 0-251 0 0,1 1 2 0 0,6 6 117 0 0,7 50 116 0 0,-9-11-272 0 0,2 20 1102 0 0,-2 37-1624 0 0,-4-83 110 0 0,0-15-88 0 0,-1 0-1 0 0,0 0 0 0 0,0 0 0 0 0,0 0 0 0 0,-1 0 1 0 0,1 0-1 0 0,-1 0 0 0 0,-1 0 0 0 0,1 0 0 0 0,-1 0 1 0 0,-1 4-22 0 0,2-8-196 0 0,1-1-111 0 0,0 0-21 0 0,-14-1-3023 0 0,13-1 2583 0 0,0 0-1 0 0,0 0 1 0 0,1 0-1 0 0,-1 0 0 0 0,0 0 1 0 0,1 0-1 0 0,-1 0 1 0 0,1-1 768 0 0,-1-3-1462 0 0,-2-7-743 0 0</inkml:trace>
  <inkml:trace contextRef="#ctx0" brushRef="#br0" timeOffset="38260.623">6345 3026 13128 0 0,'17'1'1424'0'0,"-14"0"-1268"0"0,-1 0 0 0 0,1 0 0 0 0,-1 0 1 0 0,1 1-1 0 0,-1-1 0 0 0,1 1 1 0 0,-1 0-1 0 0,0-1 0 0 0,1 1 0 0 0,-1 0 1 0 0,0 0-1 0 0,0 1 0 0 0,-1-1 1 0 0,1 0-1 0 0,0 1 0 0 0,0 0-156 0 0,5 10 1467 0 0,0 0 0 0 0,4 13-1467 0 0,2 2 1164 0 0,14 35 1716 0 0,-21-51-2477 0 0,-6-11-369 0 0,0 1 0 0 0,1-1 0 0 0,-1 0 0 0 0,1 1 0 0 0,-1-1 0 0 0,1 0-1 0 0,0 0 1 0 0,-1 1 0 0 0,1-1 0 0 0,0 0 0 0 0,0 0 0 0 0,0 0 0 0 0,0 0-1 0 0,0 0 1 0 0,0 0 0 0 0,0 0 0 0 0,0 0 0 0 0,1 0 0 0 0,-1-1 0 0 0,0 1-1 0 0,0 0 1 0 0,1-1 0 0 0,-1 1 0 0 0,0-1 0 0 0,1 1 0 0 0,-1-1 0 0 0,1 0-1 0 0,-1 0 1 0 0,2 1-34 0 0,-1-2-205 0 0,0 0-1 0 0,1 1 1 0 0,-1-1 0 0 0,0 0-1 0 0,0 0 1 0 0,0 0-1 0 0,0 0 1 0 0,0 0 0 0 0,1-1 205 0 0,9-8-4112 0 0,-5 2-3159 0 0</inkml:trace>
  <inkml:trace contextRef="#ctx0" brushRef="#br0" timeOffset="38807.229">6978 2961 9216 0 0,'-2'0'107'0'0,"-1"0"1"0"0,1 0-1 0 0,0 1 1 0 0,0-1 0 0 0,-1 1-1 0 0,1 0 1 0 0,0-1-1 0 0,-1 2-107 0 0,-27 15 5929 0 0,4-1-2453 0 0,-11-1-2187 0 0,19-8-632 0 0,1 1 0 0 0,0 0 1 0 0,0 1-1 0 0,-5 5-657 0 0,18-11 48 0 0,0 0 0 0 0,0 0 0 0 0,1 1 0 0 0,-1 0 0 0 0,1 0 0 0 0,0 0 0 0 0,0 0 0 0 0,0 0 0 0 0,0 3-48 0 0,2-7 2 0 0,1 1-1 0 0,0-1 1 0 0,0 1 0 0 0,-1-1-1 0 0,1 1 1 0 0,0-1-1 0 0,0 1 1 0 0,0 0 0 0 0,0-1-1 0 0,0 1 1 0 0,0-1-1 0 0,0 1 1 0 0,0-1-1 0 0,0 1 1 0 0,0-1 0 0 0,0 1-1 0 0,0 0 1 0 0,0-1-1 0 0,0 1 1 0 0,1-1-1 0 0,-1 1 1 0 0,0-1 0 0 0,0 1-1 0 0,1-1 1 0 0,-1 1-1 0 0,0-1 1 0 0,1 1 0 0 0,-1-1-1 0 0,0 0 1 0 0,1 1-1 0 0,-1-1 1 0 0,1 1-1 0 0,-1-1 1 0 0,1 0 0 0 0,-1 0-1 0 0,1 1 1 0 0,-1-1-1 0 0,1 0 1 0 0,-1 0 0 0 0,1 1-2 0 0,1 0 12 0 0,0 0 2 0 0,1 1-1 0 0,-1-1 1 0 0,1 0-1 0 0,-1 0 1 0 0,1 0-1 0 0,0-1 0 0 0,0 1 1 0 0,-1 0-1 0 0,1-1 1 0 0,0 0-1 0 0,0 0 1 0 0,0 0-1 0 0,0 0 1 0 0,-1 0-1 0 0,1 0 0 0 0,0-1 1 0 0,0 1-1 0 0,2-2-13 0 0,6-1-73 0 0,-1-1 0 0 0,1 0 0 0 0,-1 0 0 0 0,1-2 73 0 0,13-13-218 0 0,15-5 18 0 0,-29 17 105 0 0,0 1-1 0 0,1 0 1 0 0,0 0-1 0 0,0 1 1 0 0,8-3 95 0 0,-17 7-35 0 0,0 1 0 0 0,0-1 0 0 0,-1 0 1 0 0,1 1-1 0 0,0 0 0 0 0,0-1 0 0 0,0 1 0 0 0,0 0 0 0 0,0 0 0 0 0,-1 0 0 0 0,1 0 1 0 0,0 0-1 0 0,0 1 0 0 0,0-1 0 0 0,0 1 0 0 0,-1-1 0 0 0,1 1 0 0 0,0-1 1 0 0,0 1-1 0 0,-1 0 0 0 0,1 0 0 0 0,0 0 0 0 0,-1 0 0 0 0,1 0 0 0 0,-1 0 0 0 0,1 0 1 0 0,-1 1-1 0 0,0-1 0 0 0,0 0 0 0 0,1 1 0 0 0,-1-1 0 0 0,0 1 0 0 0,0 0 1 0 0,0-1-1 0 0,-1 1 0 0 0,1 0 0 0 0,0-1 0 0 0,-1 1 0 0 0,1 0 0 0 0,-1 0 35 0 0,1 2 51 0 0,0-1 0 0 0,-1 1-1 0 0,0 0 1 0 0,0 0 0 0 0,0 0-1 0 0,0-1 1 0 0,-1 1 0 0 0,1 0-1 0 0,-1 0 1 0 0,0-1-1 0 0,0 1 1 0 0,-1 0 0 0 0,0 0-51 0 0,1 0 77 0 0,0-1 1 0 0,-1 1-1 0 0,1-1 1 0 0,1 1-1 0 0,-1 0 1 0 0,0-1 0 0 0,1 1-1 0 0,0 0 1 0 0,0 0-1 0 0,0-1 1 0 0,0 1-1 0 0,1 0 1 0 0,-1 0-1 0 0,1 0-77 0 0,-1-2 9 0 0,0-1 0 0 0,1 0 0 0 0,-1 1 0 0 0,0-1-1 0 0,-1 1 1 0 0,1-1 0 0 0,0 1 0 0 0,0-1 0 0 0,-1 1-1 0 0,1-1 1 0 0,-1 0 0 0 0,1 1 0 0 0,-1-1 0 0 0,1 0-1 0 0,-1 1 1 0 0,0-1 0 0 0,0 0 0 0 0,0 0 0 0 0,0 1-9 0 0,1-1 3 0 0,0 0 55 0 0,0-1 0 0 0,0 1 1 0 0,1-1-1 0 0,-1 1 0 0 0,0-1 0 0 0,1 1 0 0 0,-1-1 0 0 0,1 0 1 0 0,-1 1-1 0 0,0-1 0 0 0,1 0 0 0 0,-1 1 0 0 0,1-1 1 0 0,-1 0-1 0 0,1 1 0 0 0,-1-1 0 0 0,1 0 0 0 0,-1 0 0 0 0,1 1 1 0 0,0-1-1 0 0,-1 0 0 0 0,1 0 0 0 0,-1 0 0 0 0,1 0 1 0 0,-1 0-59 0 0,1-5 15 0 0,0 1 1 0 0,-1-1 0 0 0,1 1 0 0 0,1-1 0 0 0,-1 0 0 0 0,1 1 0 0 0,0-2-16 0 0,7-23-502 0 0,-8 24 420 0 0,0 0-1 0 0,1 1 1 0 0,-1-1 0 0 0,1 0-1 0 0,0 1 1 0 0,1-1 0 0 0,-1 1-1 0 0,1 0 1 0 0,-1 0 0 0 0,1 0-1 0 0,1-1 83 0 0,7-8 166 0 0,1 1 0 0 0,8-7-166 0 0,-11 11-37 0 0,8-5 31 0 0,0 0-1 0 0,0 1 0 0 0,2 2 1 0 0,1-2 6 0 0,-17 11 36 0 0,0-1 1 0 0,0 0-1 0 0,0 1 0 0 0,1 0 1 0 0,-1 0-1 0 0,0 0 1 0 0,0 0-1 0 0,1 0 1 0 0,-1 1-1 0 0,0-1 1 0 0,1 1-1 0 0,-1 0 1 0 0,1 0-1 0 0,-1 1 1 0 0,0-1-1 0 0,1 0 1 0 0,-1 1-1 0 0,0 0 0 0 0,1 0 1 0 0,1 1-37 0 0,-2 0 53 0 0,1 0 0 0 0,-1 0 1 0 0,0 0-1 0 0,1 0 0 0 0,-1 1 0 0 0,0 0 1 0 0,-1 0-1 0 0,1 0 0 0 0,0 0 0 0 0,-1 0 1 0 0,0 0-1 0 0,0 0 0 0 0,0 1 0 0 0,0-1 1 0 0,0 1-1 0 0,-1 0 0 0 0,2 2-53 0 0,2 11 30 0 0,-1 0 0 0 0,0 0 0 0 0,0 12-30 0 0,-2-10 458 0 0,2 0 0 0 0,0-1 0 0 0,1 1-458 0 0,-1-11 436 0 0,0 1-2360 0 0,-3-4-5716 0 0,-1-5-71 0 0</inkml:trace>
  <inkml:trace contextRef="#ctx0" brushRef="#br0" timeOffset="39775.946">8146 3135 16815 0 0,'-2'-1'99'0'0,"0"0"0"0"0,-1 0-1 0 0,1 0 1 0 0,-1 1 0 0 0,1-1-1 0 0,-1 1 1 0 0,1-1 0 0 0,-1 1-1 0 0,0 0 1 0 0,1 0 0 0 0,-1 0-1 0 0,1 0 1 0 0,-1 1 0 0 0,0-1-1 0 0,1 1 1 0 0,-1-1 0 0 0,1 1-1 0 0,-1 0 1 0 0,1 0 0 0 0,0 0-1 0 0,-1 0 1 0 0,1 1 0 0 0,0-1-1 0 0,0 0 1 0 0,0 1 0 0 0,0 0-1 0 0,-1 0-98 0 0,-5 6 173 0 0,0 0 1 0 0,1 0-1 0 0,1 0 0 0 0,-1 1 0 0 0,1 0 0 0 0,0 1-173 0 0,5-7 17 0 0,-1 0 1 0 0,1 0-1 0 0,0 0 1 0 0,0 0-1 0 0,0 0 1 0 0,0 0-1 0 0,0 0 0 0 0,1 0 1 0 0,-1 1-1 0 0,1-1 1 0 0,0 0-1 0 0,0 0 0 0 0,0 1-17 0 0,0-2 15 0 0,1-1-1 0 0,-1 1 0 0 0,0 0 0 0 0,1 0 1 0 0,-1 0-1 0 0,1-1 0 0 0,-1 1 0 0 0,1 0 0 0 0,0-1 1 0 0,0 1-1 0 0,-1 0 0 0 0,1-1 0 0 0,0 1 0 0 0,1-1 1 0 0,-1 0-1 0 0,0 1 0 0 0,0-1 0 0 0,1 0 1 0 0,-1 0-1 0 0,1 1 0 0 0,-1-1 0 0 0,1 0 0 0 0,0 0-14 0 0,5 2 103 0 0,0 0-1 0 0,1-1 0 0 0,-1 0 0 0 0,1 0 0 0 0,-1-1 0 0 0,1 0 0 0 0,0 0 1 0 0,-1-1-1 0 0,1 0 0 0 0,0 0 0 0 0,5-1-102 0 0,3-2 248 0 0,0 0-1 0 0,0-1 1 0 0,0 0-1 0 0,0-1 1 0 0,-1-1-248 0 0,-8 3-24 0 0,0 0 0 0 0,-1-1 0 0 0,1 1 0 0 0,-1-1 0 0 0,0 0 0 0 0,-1-1 1 0 0,1 1-1 0 0,-1-1 0 0 0,2-2 24 0 0,-4 4 21 0 0,0-1 0 0 0,-1 1 1 0 0,1 0-1 0 0,-1-1 0 0 0,1 0 1 0 0,-1 0-1 0 0,-1 0 1 0 0,1 0-1 0 0,0 0 0 0 0,-1 0 1 0 0,0 0-1 0 0,0 0 0 0 0,0-1 1 0 0,0 1-1 0 0,-1 0 0 0 0,0-1-21 0 0,0 1 25 0 0,0 0 0 0 0,0 0-1 0 0,-1 0 1 0 0,1 0 0 0 0,-1 1-1 0 0,0-1 1 0 0,-1 0 0 0 0,1 0-1 0 0,-2-3-24 0 0,-2-1 42 0 0,0-1 0 0 0,-1 1-1 0 0,-2-3-41 0 0,7 10 5 0 0,-3-2 0 0 0,0-1-1 0 0,0 1 1 0 0,0 0 0 0 0,0 0-1 0 0,-1 1 1 0 0,1-1-1 0 0,-1 1 1 0 0,1 0-1 0 0,-1 0 1 0 0,0 0 0 0 0,0 1-1 0 0,0 0 1 0 0,0 0-1 0 0,-2 0-4 0 0,1 1-5 0 0,0 0 0 0 0,0 1 0 0 0,1 0 0 0 0,-1 0 0 0 0,0 1-1 0 0,0-1 1 0 0,-3 3 5 0 0,8-4-1 0 0,0 1 0 0 0,-1-1 0 0 0,1 0 0 0 0,0 1 0 0 0,0 0 0 0 0,-1-1 0 0 0,1 1 0 0 0,0 0 0 0 0,0 0 0 0 0,0-1 0 0 0,0 1 0 0 0,0 0 0 0 0,0 0 0 0 0,0 0 0 0 0,0 0 0 0 0,1 1 0 0 0,-1-1 0 0 0,0 0 0 0 0,0 0 0 0 0,1 0 0 0 0,-1 1 0 0 0,1-1 0 0 0,-1 0 0 0 0,1 0 0 0 0,0 1 0 0 0,0-1-1 0 0,-1 0 1 0 0,1 1 0 0 0,0-1 0 0 0,0 1 0 0 0,0-1 0 0 0,0 0 0 0 0,0 1 0 0 0,1-1 0 0 0,-1 1 1 0 0,1-1-1 0 0,-1 0 0 0 0,1-1-1 0 0,0 1 1 0 0,-1 0 0 0 0,1 0-1 0 0,0 0 1 0 0,0 0 0 0 0,0-1-1 0 0,0 1 1 0 0,0-1 0 0 0,0 1-1 0 0,0 0 1 0 0,0-1 0 0 0,0 1-1 0 0,0-1 1 0 0,0 0 0 0 0,0 1-1 0 0,0-1 1 0 0,1 0 1 0 0,23 5-56 0 0,-23-5 52 0 0,10 0-122 0 0,1-1 0 0 0,-1 0 0 0 0,0 0 0 0 0,1-1 0 0 0,-1-1 0 0 0,0 0 0 0 0,6-3 126 0 0,-12 4-97 0 0,17-6-100 0 0,-2-1-1 0 0,1-2 1 0 0,-1 0-1 0 0,-1-1 1 0 0,6-4 197 0 0,-24 15-5 0 0,5-5-11 0 0,0 0-1 0 0,0 0 0 0 0,0-1 1 0 0,-1 1-1 0 0,3-5 17 0 0,9-9 3 0 0,-9 9-3 0 0,0-1 0 0 0,0 1 0 0 0,-1-1 0 0 0,-1-1 0 0 0,10-13-18 0 0,22-44 47 0 0,-38 68 54 0 0,0 0 0 0 0,1 0 0 0 0,-1 0 0 0 0,0 0 0 0 0,0 0 0 0 0,0-1 0 0 0,-1 1-1 0 0,1 0 1 0 0,-1-1 0 0 0,1 1 0 0 0,-1-1 0 0 0,0 1 0 0 0,0 0 0 0 0,0-1 0 0 0,0-1-83 0 0,0-1 924 0 0,0 4-478 0 0,-4 3-439 0 0,1 1-55 0 0,-1 0-1 0 0,1 0 0 0 0,0 0 1 0 0,0 0-1 0 0,0 0 0 0 0,0 1 1 0 0,0-1-1 0 0,1 1 0 0 0,0 0 1 0 0,-2 2 48 0 0,-1 6-191 0 0,1 0 1 0 0,-4 12 190 0 0,1-1 83 0 0,5-17-61 0 0,1 0 0 0 0,0 1 0 0 0,0-1 0 0 0,0 1-1 0 0,1-1 1 0 0,0 3-22 0 0,-1 20 201 0 0,-1 2-39 0 0,1 1-1 0 0,2-1 1 0 0,3 22-162 0 0,1 20 39 0 0,-3-49 27 0 0,1-1-1 0 0,2 9-65 0 0,0-7 112 0 0,0 21-112 0 0,8 87 248 0 0,-11-112-203 0 0,-1-16-71 0 0,0 0-1 0 0,-1-1 1 0 0,1 1-1 0 0,-1-1 1 0 0,-1 1 0 0 0,1 0-1 0 0,0-1 1 0 0,-1 1 0 0 0,0 0-1 0 0,-1 2 27 0 0,-1 3-216 0 0,3-9 47 0 0,0 0 0 0 0,0 0 0 0 0,0 0 0 0 0,-1 0 0 0 0,1 0 0 0 0,0 0 0 0 0,-1 0 0 0 0,1 0 0 0 0,-1 0 0 0 0,1 0 0 0 0,-1 0 0 0 0,1 0 0 0 0,-1 0 0 0 0,1 0 0 0 0,-1 0 0 0 0,0-1 0 0 0,0 1 0 0 0,0 0 0 0 0,1 0 0 0 0,-1-1 0 0 0,0 1 0 0 0,0-1 0 0 0,0 1 0 0 0,0 0 0 0 0,0-1 0 0 0,0 0 0 0 0,0 1 0 0 0,0-1 0 0 0,0 0 0 0 0,-1 1 169 0 0,-11 0-7233 0 0</inkml:trace>
  <inkml:trace contextRef="#ctx0" brushRef="#br0" timeOffset="40172.793">8263 3263 16815 0 0,'0'0'770'0'0,"0"0"-18"0"0,6-2-396 0 0,11-2 36 0 0,-1 2 0 0 0,0-1 0 0 0,0 2 0 0 0,1 0 0 0 0,7 1-392 0 0,18-1 313 0 0,251-6 256 0 0,-280 7-283 0 0,48-3-7367 0 0,51-10 7081 0 0,-70 4-2452 0 0</inkml:trace>
  <inkml:trace contextRef="#ctx0" brushRef="#br0" timeOffset="40173.793">9281 2906 13360 0 0,'0'0'1026'0'0,"-1"8"-444"0"0,1-1 209 0 0,-1 0 1 0 0,1 0-1 0 0,0 0 1 0 0,0 0-1 0 0,1-1 1 0 0,0 1-1 0 0,2 5-791 0 0,0 11 562 0 0,-2-18-368 0 0,1 1-1 0 0,-1-1 1 0 0,1 0-1 0 0,0 0 1 0 0,2 4-194 0 0,6 19 873 0 0,21 66 1618 0 0,-24-68-2356 0 0,3 15-229 0 0,-9-38-81 0 0,-1 1 0 0 0,0-1 0 0 0,0 0 0 0 0,0 1 0 0 0,-1-1 0 0 0,1 0 0 0 0,-1 1 0 0 0,1-1 0 0 0,-1 0 0 0 0,0 1 0 0 0,-1 0 175 0 0,1-3-1309 0 0,-5 5-2949 0 0,0-3-2477 0 0</inkml:trace>
  <inkml:trace contextRef="#ctx0" brushRef="#br0" timeOffset="40863.159">9067 3007 16527 0 0,'0'0'760'0'0,"9"0"243"0"0,61-2-730 0 0,-25 0 238 0 0,21 3-511 0 0,-46 0 199 0 0,1-1 0 0 0,-1-2 0 0 0,0 0 0 0 0,4-1-199 0 0,81-19 345 0 0,-101 21-355 0 0,9-3-306 0 0,-2 1 1 0 0,1-1-1 0 0,0-1 1 0 0,9-5 315 0 0,-7 1-1352 0 0,0 1 0 0 0,-1-1 0 0 0,0-1 0 0 0,-1 0 1 0 0,9-11 1351 0 0,-3 5-1349 0 0,-13 12 1171 0 0,0 0 0 0 0,0-1 0 0 0,0 0 1 0 0,3-4 177 0 0,-8 8 501 0 0,0 1 56 0 0,0 0 198 0 0,0 0 86 0 0,-1 3-268 0 0,-1 0 0 0 0,1 0 0 0 0,-1 1 0 0 0,1-1 0 0 0,0 0 0 0 0,0 0-573 0 0,-17 49 2853 0 0,-3 8-1089 0 0,17-45-1465 0 0,-2 7 210 0 0,0 0-1 0 0,2 1 1 0 0,0-1-1 0 0,0 21-508 0 0,-3-14 700 0 0,7-28-337 0 0,0-1 49 0 0,0 0 10 0 0,0 0-54 0 0,10-5-224 0 0,7-11-355 0 0,-1-1 0 0 0,-1-1 0 0 0,1-2 211 0 0,-13 17-90 0 0,0-1 1 0 0,0 1-1 0 0,0 0 0 0 0,0 0 0 0 0,0 1 1 0 0,1-1-1 0 0,-1 1 0 0 0,1-1 1 0 0,0 1-1 0 0,0 0 0 0 0,-1 1 1 0 0,5-2 89 0 0,-5 2-38 0 0,-1 1 1 0 0,0-1-1 0 0,0 1 1 0 0,1 0-1 0 0,-1 0 1 0 0,0 0 0 0 0,1 0-1 0 0,-1 0 1 0 0,0 0-1 0 0,1 1 1 0 0,-1-1-1 0 0,0 1 1 0 0,0-1 0 0 0,0 1-1 0 0,1 0 1 0 0,-1 0-1 0 0,0 0 1 0 0,0 0-1 0 0,0 0 1 0 0,0 1 0 0 0,-1-1-1 0 0,1 1 1 0 0,0-1-1 0 0,1 2 38 0 0,14 14 146 0 0,1 0 0 0 0,1-1 0 0 0,7 4-146 0 0,-17-14 59 0 0,-1-1 0 0 0,1-1 0 0 0,-1 1 0 0 0,1-1 0 0 0,1-1 0 0 0,-1 0 0 0 0,1 0-1 0 0,-1-1 1 0 0,9 2-59 0 0,9 0 224 0 0,-17-2-97 0 0,0 0-1 0 0,-1-1 1 0 0,1-1 0 0 0,0 1 0 0 0,0-1-1 0 0,6-2-126 0 0,-9 2 50 0 0,0-1-1 0 0,0-1 0 0 0,0 1 1 0 0,0-1-1 0 0,-1-1 0 0 0,1 1 1 0 0,-1-1-1 0 0,0 0 0 0 0,1 0 1 0 0,-1-1-1 0 0,-1 0 0 0 0,1 0-49 0 0,-4 2-2 0 0,0 0-1 0 0,0 0 0 0 0,-1 0 1 0 0,1 0-1 0 0,-1-1 1 0 0,0 1-1 0 0,0 0 0 0 0,0 0 1 0 0,0-1-1 0 0,0 1 1 0 0,0-1-1 0 0,-1 1 0 0 0,1-1 1 0 0,-1 0 2 0 0,4-36-74 0 0,-4 31 56 0 0,-1 1 0 0 0,0-1 1 0 0,0 0-1 0 0,0 0 0 0 0,-1 0 1 0 0,0 1-1 0 0,-1-1 0 0 0,0 1 1 0 0,0-1-1 0 0,0 1 0 0 0,-1 0 1 0 0,-4-5 17 0 0,8 11 4 0 0,-1 0 0 0 0,0 0 0 0 0,1 0 1 0 0,-1 1-1 0 0,0-1 0 0 0,1 0 0 0 0,-1 1 1 0 0,0-1-1 0 0,0 0 0 0 0,0 1 0 0 0,1-1 1 0 0,-1 1-1 0 0,0-1 0 0 0,0 1 0 0 0,0-1 1 0 0,0 1-1 0 0,0 0 0 0 0,0-1 0 0 0,0 1 1 0 0,0 0-1 0 0,0 0 0 0 0,0 0 0 0 0,0 0 1 0 0,0 0-1 0 0,0 0 0 0 0,0 0 1 0 0,0 0-1 0 0,0 0 0 0 0,0 1 0 0 0,0-1 1 0 0,0 0-1 0 0,0 1 0 0 0,0-1 0 0 0,0 0 1 0 0,0 1-1 0 0,0-1 0 0 0,0 1 0 0 0,0 0 1 0 0,1-1-1 0 0,-1 1 0 0 0,0 0 0 0 0,0-1 1 0 0,0 2-5 0 0,-1 0-27 0 0,-1 1 1 0 0,1 0 0 0 0,0 0-1 0 0,0 0 1 0 0,0 0-1 0 0,1 0 1 0 0,-1 0 0 0 0,1 0-1 0 0,-1 0 1 0 0,1 1 0 0 0,0-1-1 0 0,0 2 27 0 0,0 2 14 0 0,1-1-1 0 0,-1 1 0 0 0,1-1 1 0 0,0 1-1 0 0,1-1 1 0 0,0 1-1 0 0,0-1 0 0 0,0 1 1 0 0,1-1-1 0 0,0 0 0 0 0,0 0 1 0 0,0 1-1 0 0,4 4-13 0 0,-2-4 24 0 0,0 0-1 0 0,1 0 0 0 0,0-1 1 0 0,0 1-1 0 0,1-1 1 0 0,0 0-1 0 0,0-1 0 0 0,0 1 1 0 0,1-1-1 0 0,6 4-23 0 0,2-1 58 0 0,1 0 0 0 0,0 0 0 0 0,0-2-1 0 0,0 0 1 0 0,5 0-58 0 0,84 20-1947 0 0,-73-20-3885 0 0,1-1-1901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8:25.1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813 108 11056 0 0,'-4'-8'280'0'0,"3"5"-152"0"0,0 0 1 0 0,-1 0-1 0 0,0 0 1 0 0,1 0-1 0 0,-1 1 1 0 0,0-1 0 0 0,-2-1-129 0 0,-3-3-190 0 0,1 0 701 0 0,-1 1 1 0 0,1 0-1 0 0,-1 1 0 0 0,0 0 0 0 0,-1 0 0 0 0,1 0 0 0 0,-1 1 0 0 0,0 0 0 0 0,-7-3-511 0 0,1 3 66 0 0,0 1-1 0 0,0 0 1 0 0,-1 1 0 0 0,1 0-1 0 0,-1 1 1 0 0,1 1-1 0 0,-5 1-65 0 0,-26 2 1637 0 0,-29 7-1637 0 0,64-8 313 0 0,-4 0-14 0 0,-1 1 0 0 0,1 1-1 0 0,0 1 1 0 0,1 0-1 0 0,-1 0 1 0 0,0 2-299 0 0,5-3 77 0 0,1 1 1 0 0,0 0 0 0 0,0 0-1 0 0,0 1 1 0 0,1 0 0 0 0,0 0 0 0 0,0 1-1 0 0,0 0 1 0 0,-4 6-78 0 0,8-8 15 0 0,0 0 0 0 0,0 1 0 0 0,0-1 0 0 0,0 1-1 0 0,1 0 1 0 0,0-1 0 0 0,0 1 0 0 0,1 0 0 0 0,-1 1 0 0 0,1-1 0 0 0,1 0 0 0 0,-1 0-1 0 0,1 0 1 0 0,0 1 0 0 0,1-1 0 0 0,-1 0 0 0 0,1 0 0 0 0,0 0 0 0 0,1 0 0 0 0,-1 0 0 0 0,1 0-1 0 0,0 0 1 0 0,3 5-15 0 0,2 3 40 0 0,1 0-1 0 0,0-1 1 0 0,1 1-1 0 0,1-2 1 0 0,0 1 0 0 0,0-1-1 0 0,1-1 1 0 0,10 8-40 0 0,97 90 233 0 0,-81-78-75 0 0,-2 2 0 0 0,-2 1 0 0 0,-1 2-1 0 0,-1 1 1 0 0,5 10-158 0 0,-30-37 71 0 0,0 0-1 0 0,-1 1 0 0 0,0-1 0 0 0,-1 1 0 0 0,0 0 1 0 0,0 0-1 0 0,-1 0 0 0 0,-1 3-70 0 0,0-6 101 0 0,-1 1-1 0 0,0-1 1 0 0,-1 0-1 0 0,0 1 1 0 0,-1-1-1 0 0,1 1 1 0 0,-2-1 0 0 0,1 0-1 0 0,-1 1 1 0 0,0-1-1 0 0,-2 3-100 0 0,1-4 104 0 0,2 0-22 0 0,-1-2 1 0 0,-1 1-1 0 0,1 0 1 0 0,-1 0-1 0 0,0-1 1 0 0,0 1-1 0 0,0-1 1 0 0,-1 0-1 0 0,0 0 1 0 0,0-1-1 0 0,0 1 1 0 0,-1-1-1 0 0,-1 2-82 0 0,-2-1 86 0 0,1-1-1 0 0,-1 0 1 0 0,1 0-1 0 0,-1-1 0 0 0,0 0 1 0 0,-1 0-1 0 0,1-1 1 0 0,0 0-1 0 0,-1-1-85 0 0,-12 2 123 0 0,0 0-1 0 0,0-2 0 0 0,-5 0-122 0 0,-4-3 92 0 0,0 0-1 0 0,1-2 1 0 0,-1-1 0 0 0,1-1-1 0 0,-14-6-91 0 0,-9-4 121 0 0,2-3 0 0 0,-30-16-121 0 0,62 26 32 0 0,0-1-1 0 0,-11-8-31 0 0,22 13-277 0 0,1 0 0 0 0,-1 0 0 0 0,1-1 0 0 0,0 0-1 0 0,0 0 1 0 0,0-1 0 0 0,-2-3 277 0 0,8 9-34 0 0,-1 0-255 0 0,0-1 1 0 0,0 1-1 0 0,0-1 0 0 0,0 0 0 0 0,0 1 1 0 0,1-1-1 0 0,-1 0 0 0 0,1 1 0 0 0,-1-1 1 0 0,1-1 288 0 0,-1-8-2446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8:28.1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61 44 4608 0 0,'10'-14'962'0'0,"-7"12"529"0"0,0 1-1 0 0,0-1 0 0 0,0 0 0 0 0,0 1 0 0 0,0 0 0 0 0,0-1 0 0 0,1 1 0 0 0,1 0-1490 0 0,31-7 2755 0 0,-27 7-2894 0 0,24-3 1120 0 0,1 1 0 0 0,0 2 0 0 0,24 3-981 0 0,2-1 389 0 0,-43-1-345 0 0,8-1-28 0 0,-1 2 0 0 0,0 0-1 0 0,0 2 1 0 0,16 3-16 0 0,-26 0-1720 0 0,-13-6-89 0 0,-1 1-3259 0 0,-3 4-1393 0 0</inkml:trace>
  <inkml:trace contextRef="#ctx0" brushRef="#br0" timeOffset="380.223">4 145 13824 0 0,'0'0'1061'0'0,"-1"-1"-692"0"0,-1-1-177 0 0,1 1 584 0 0,1 1 245 0 0,0 0 41 0 0,0 0-140 0 0,16-5-590 0 0,8 3 219 0 0,1 0-1 0 0,-1 1 1 0 0,0 2-1 0 0,17 2-550 0 0,-21-2 222 0 0,208 19 616 0 0,-109-13-748 0 0,-84-2-311 0 0,-12-2-1681 0 0,-6-2-3062 0 0,0 1-1852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8:26.9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1 142 11976 0 0,'9'-31'1018'0'0,"-7"24"-966"0"0,-1 1 0 0 0,1-1 0 0 0,1 0 0 0 0,-1 0 0 0 0,1 1 0 0 0,1-1 0 0 0,0-1-52 0 0,-3 8 89 0 0,-1 0-1 0 0,0-1 0 0 0,0 1 1 0 0,0 0-1 0 0,1 0 0 0 0,-1 0 1 0 0,0 0-1 0 0,0 0 0 0 0,1-1 1 0 0,-1 1-1 0 0,0 0 0 0 0,1 0 1 0 0,-1 0-1 0 0,0 0 0 0 0,0 0 1 0 0,1 0-1 0 0,-1 0 1 0 0,0 0-1 0 0,1 0 0 0 0,-1 0 1 0 0,0 0-1 0 0,0 0 0 0 0,1 0 1 0 0,-1 0-1 0 0,0 0 0 0 0,0 0 1 0 0,1 1-1 0 0,-1-1 0 0 0,0 0 1 0 0,0 0-1 0 0,1 0 0 0 0,-1 0 1 0 0,0 0-1 0 0,0 1-88 0 0,8 5 1456 0 0,-6 5-1167 0 0,0-1 0 0 0,-1 1 0 0 0,0 0 1 0 0,0 0-1 0 0,-1 0 0 0 0,-1 2-289 0 0,-1 16-130 0 0,-6 23 130 0 0,-3-2-1 0 0,5-23 1018 0 0,1 0-1 0 0,0 6-1016 0 0,3-18 15 0 0,1-12-15 0 0,0 0 0 0 0,0 1 0 0 0,1-1 0 0 0,0 0 0 0 0,-1 1 0 0 0,1-1 0 0 0,0 1 1 0 0,1-1-1 0 0,-1 0 0 0 0,1 1 0 0 0,-1-1 0 0 0,1 0 0 0 0,0 1 0 0 0,0-1 0 0 0,0 0 0 0 0,2 2 0 0 0,-2-3-1 0 0,0-1 0 0 0,1 1 0 0 0,-1 0 0 0 0,0-1 0 0 0,1 1 0 0 0,0-1 0 0 0,-1 0 0 0 0,1 0 0 0 0,0 1 0 0 0,0-1 0 0 0,0 0 0 0 0,-1 0-1 0 0,1-1 1 0 0,0 1 0 0 0,0 0 0 0 0,0-1 0 0 0,1 1 0 0 0,1-1 1 0 0,5 1 30 0 0,-1 0 0 0 0,1-1 0 0 0,0 0 0 0 0,1 0-30 0 0,8-1 342 0 0,-7 0 165 0 0,-1 0 1 0 0,1 0-1 0 0,7-3-507 0 0,24-3 83 0 0,13 0-83 0 0,12 1 0 0 0,-47 8-829 0 0,-19-2-124 0 0,-1 0-831 0 0,0 0-3260 0 0,0 0-1393 0 0</inkml:trace>
  <inkml:trace contextRef="#ctx0" brushRef="#br0" timeOffset="367.759">449 93 15664 0 0,'0'0'718'0'0,"0"0"-19"0"0,-6 9-346 0 0,0 18 1271 0 0,2-11-500 0 0,1 0 0 0 0,0 12-1124 0 0,0 25 803 0 0,2 1-1 0 0,6 38-802 0 0,3-22 652 0 0,-2-29-674 0 0,-2-1 0 0 0,-1 7 22 0 0,-6-29 77 0 0,2-15-4879 0 0,-5-21-1639 0 0,3 4 1080 0 0</inkml:trace>
  <inkml:trace contextRef="#ctx0" brushRef="#br0" timeOffset="736.865">461 77 13824 0 0,'1'-5'222'0'0,"1"-1"0"0"0,0 1 0 0 0,0 0 0 0 0,0 0 1 0 0,0 1-1 0 0,1-1 0 0 0,0 0 0 0 0,0 1 0 0 0,3-4-222 0 0,-4 6 138 0 0,0-1 0 0 0,0 1 0 0 0,1 1-1 0 0,-1-1 1 0 0,0 0 0 0 0,1 0 0 0 0,-1 1 0 0 0,1-1-1 0 0,-1 1 1 0 0,1 0 0 0 0,0 0 0 0 0,-1 0 0 0 0,1 0-1 0 0,0 0 1 0 0,0 1 0 0 0,0-1 0 0 0,0 1-1 0 0,2 0-137 0 0,7 0 546 0 0,-8-1-494 0 0,0 1 1 0 0,0 0-1 0 0,0 0 0 0 0,0 1 0 0 0,0-1 0 0 0,0 1 1 0 0,0 0-1 0 0,0 0 0 0 0,0 0 0 0 0,0 1 0 0 0,2 0-52 0 0,4 4 172 0 0,0-1-1 0 0,0 2 0 0 0,-1-1 0 0 0,0 2 0 0 0,0-1 0 0 0,-1 1 0 0 0,1 0 1 0 0,-2 1-1 0 0,1 0 0 0 0,-1 0 0 0 0,0 1-171 0 0,-6-8 7 0 0,0 0 0 0 0,-1 0 0 0 0,1 0 0 0 0,0-1 0 0 0,-1 1 0 0 0,0 0 0 0 0,1 0 0 0 0,-1 0-1 0 0,0 0 1 0 0,0 0 0 0 0,0 0 0 0 0,0 0 0 0 0,0 0 0 0 0,-1 0 0 0 0,1 0 0 0 0,0-1 0 0 0,-1 1 0 0 0,1 0 0 0 0,-1 0 0 0 0,0 0 0 0 0,0-1 0 0 0,0 1 0 0 0,0 0 0 0 0,0-1 0 0 0,0 1-7 0 0,-3 4 9 0 0,1-2 0 0 0,-1 1 0 0 0,1 0 0 0 0,-1-1 0 0 0,-1 0 0 0 0,1 0 0 0 0,-5 4-9 0 0,-6 1 204 0 0,1-1 0 0 0,-1 0-1 0 0,0-1 1 0 0,-1-1-1 0 0,1 0 1 0 0,-7 1-204 0 0,1-1-2747 0 0,-1-2-1 0 0,-15 2 2748 0 0,24-5-1534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8:30.0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155 784 7856 0 0,'7'-13'856'0'0,"-3"4"177"0"0,0 0 0 0 0,-1 0 1 0 0,2-7-1034 0 0,9-21 2877 0 0,-11 30-1870 0 0,0 0 3286 0 0,0 14-3181 0 0,19 208 106 0 0,-16-170-1023 0 0,5 34 749 0 0,8 20-944 0 0,-7-29 628 0 0,-5-18-232 0 0,-3-38-374 0 0,-1 8 31 0 0,-2-20-45 0 0,-1 0 1 0 0,0 0 0 0 0,1 0 0 0 0,-1 0 0 0 0,1 0 0 0 0,-1 0-1 0 0,1 0 1 0 0,0 1-9 0 0,0 0 30 0 0,1 0 0 0 0,-1 0 0 0 0,-1 0 0 0 0,1 0 0 0 0,0 0 0 0 0,-1 0 0 0 0,1 0 0 0 0,-1 3-30 0 0,-5 5 313 0 0,1-2-6016 0 0,4-9-1526 0 0</inkml:trace>
  <inkml:trace contextRef="#ctx0" brushRef="#br0" timeOffset="389.055">164 1345 5528 0 0,'0'0'249'0'0,"0"0"-1"0"0,0 0 121 0 0,2 0 1082 0 0,28 0 3970 0 0,21 0-3729 0 0,14 3-1692 0 0,66 11 1407 0 0,-100-13 272 0 0,-26-1 359 0 0,-19-1-985 0 0,-134 5 188 0 0,37-1-1282 0 0,-24-5 41 0 0,126 1-2 0 0,5 1-115 0 0,-1 0-1 0 0,1 0 1 0 0,-1 0 0 0 0,1-1 0 0 0,-1 0 0 0 0,1 0 0 0 0,0 0 0 0 0,-1 0 0 0 0,1-1 0 0 0,0 0-1 0 0,0 1 1 0 0,-4-3 117 0 0,8 3-121 0 0,0 1 0 0 0,0 0-1 0 0,0-1 1 0 0,0 1 0 0 0,-1 0-1 0 0,1-1 1 0 0,0 1-1 0 0,0-1 1 0 0,0 1 0 0 0,0 0-1 0 0,0-1 1 0 0,0 1 0 0 0,0 0-1 0 0,0-1 1 0 0,0 1 0 0 0,0-1-1 0 0,0 1 1 0 0,0 0-1 0 0,0-1 1 0 0,0 1 0 0 0,0-1-1 0 0,1 1 1 0 0,-1 0 0 0 0,0-1-1 0 0,0 1 1 0 0,0 0 0 0 0,1-1-1 0 0,-1 1 1 0 0,0 0 0 0 0,0-1-1 0 0,1 1 1 0 0,-1 0-1 0 0,0 0 1 0 0,0-1 0 0 0,1 1-1 0 0,-1 0 1 0 0,0 0 0 0 0,1 0-1 0 0,-1-1 1 0 0,0 1 0 0 0,1 0-1 0 0,-1 0 1 0 0,1 0 121 0 0,0-1-264 0 0,8-6-1781 0 0</inkml:trace>
  <inkml:trace contextRef="#ctx0" brushRef="#br0" timeOffset="722.59">514 574 10136 0 0,'-3'-4'473'0'0,"0"0"1"0"0,-1 0-1 0 0,0 1 0 0 0,0-1 1 0 0,0 1-1 0 0,0 0 1 0 0,-1 1-1 0 0,1-1 0 0 0,-1 1 1 0 0,1 0-1 0 0,-6-2-473 0 0,5 3 393 0 0,-1 0 0 0 0,0 0 0 0 0,1 0 0 0 0,-1 1 0 0 0,0 0 0 0 0,0 0 0 0 0,0 0 0 0 0,1 1 0 0 0,-1 0 0 0 0,-3 1-393 0 0,-19 5 902 0 0,1 0 1 0 0,-24 12-903 0 0,-19 3 301 0 0,50-17-266 0 0,1 2 0 0 0,0-1 0 0 0,0 2 0 0 0,-15 9-35 0 0,9-5 14 0 0,20-11-140 0 0,0 1 1 0 0,1 0 0 0 0,-1 1-1 0 0,1-1 1 0 0,0 1 0 0 0,-3 2 125 0 0,-2 0-1110 0 0,4-2-3865 0 0,4-3-1353 0 0</inkml:trace>
  <inkml:trace contextRef="#ctx0" brushRef="#br0" timeOffset="1163.016">763 1335 11056 0 0,'0'0'852'0'0,"-2"2"-560"0"0,-54 41 3284 0 0,30-23-1821 0 0,-19 18-1755 0 0,34-28 455 0 0,2 0-1 0 0,-1 1 0 0 0,-2 5-454 0 0,8-11 171 0 0,1 0 1 0 0,0 0 0 0 0,0 1 0 0 0,0-1-1 0 0,1 1 1 0 0,0-1 0 0 0,0 1 0 0 0,1 0-1 0 0,-1 2-171 0 0,2-6 19 0 0,-1 0 0 0 0,1 0 0 0 0,0 0 0 0 0,0 0-1 0 0,0 0 1 0 0,0 0 0 0 0,0 0 0 0 0,1 0-1 0 0,-1 0 1 0 0,1 0 0 0 0,-1 0 0 0 0,1 0 0 0 0,0 0-1 0 0,0 0 1 0 0,-1 0 0 0 0,1 0 0 0 0,0 0 0 0 0,1-1-1 0 0,-1 1 1 0 0,0-1 0 0 0,1 1 0 0 0,-1 0-1 0 0,0-1 1 0 0,1 0 0 0 0,0 1 0 0 0,-1-1 0 0 0,2 0-19 0 0,4 3 46 0 0,0 0 0 0 0,0 0 0 0 0,1-1 0 0 0,-1 0 0 0 0,1-1 0 0 0,1 0-46 0 0,-8-1 8 0 0,6-1 27 0 0,0 1-1 0 0,-1-1 1 0 0,1 0-1 0 0,-1-1 0 0 0,1 1 1 0 0,0-1-1 0 0,-1-1 1 0 0,1 1-1 0 0,-1-1 0 0 0,5-2-34 0 0,0 0 67 0 0,0 0 0 0 0,0-1 0 0 0,0 0 0 0 0,-1 0 0 0 0,1-1-1 0 0,4-5-66 0 0,-12 9 16 0 0,0 0 0 0 0,0 0 0 0 0,-1 0 0 0 0,1 0 0 0 0,0-1 0 0 0,-1 0 0 0 0,0 1 0 0 0,0-1 0 0 0,1 0 0 0 0,-2 0 0 0 0,1 0 0 0 0,0 0 0 0 0,-1 0 0 0 0,1-1 0 0 0,-1 1 0 0 0,0 0 0 0 0,0-1 0 0 0,0 1 0 0 0,-1-1-1 0 0,1 1 1 0 0,-1-1 0 0 0,0 1 0 0 0,0-4-16 0 0,-1 3 2 0 0,1 1-1 0 0,-1 0 1 0 0,-1-1-1 0 0,1 1 1 0 0,0 0-1 0 0,-1 0 1 0 0,0 0-1 0 0,0 0 1 0 0,0 0-1 0 0,0 0 1 0 0,0 1-1 0 0,0-1 1 0 0,-1 1-1 0 0,1-1 1 0 0,-1 1-1 0 0,0 0 1 0 0,1 0-1 0 0,-1 0 0 0 0,0 0 1 0 0,0 0-1 0 0,-1 1 1 0 0,1 0-1 0 0,0-1 1 0 0,0 1-1 0 0,-1 0-1 0 0,-6-2-25 0 0,0 1-1 0 0,0 0 1 0 0,0 0-1 0 0,-1 1 1 0 0,1 0-1 0 0,0 1 1 0 0,-9 0 25 0 0,11 0-83 0 0,0 1 0 0 0,0 0 1 0 0,1 0-1 0 0,-1 1 0 0 0,0 0 0 0 0,1 0 0 0 0,-1 1 1 0 0,1-1-1 0 0,0 2 0 0 0,-3 1 83 0 0,9-4-731 0 0,1-1-34 0 0,0 0-179 0 0,11 3-2859 0 0,5-3 2251 0 0,-14-1 1243 0 0,19-1-1737 0 0</inkml:trace>
  <inkml:trace contextRef="#ctx0" brushRef="#br0" timeOffset="1508.673">1124 1188 11056 0 0,'0'0'505'0'0,"0"0"-9"0"0,-1 2-65 0 0,0 0 117 0 0,0 1 1 0 0,-1 0 0 0 0,1 0 0 0 0,0 1 0 0 0,1-1-1 0 0,-1 0 1 0 0,1 0 0 0 0,-1 0 0 0 0,1 1 0 0 0,0-1-1 0 0,0 0 1 0 0,0 0 0 0 0,1 1-549 0 0,-1-4 7 0 0,0 1 1 0 0,0 0-1 0 0,0-1 1 0 0,0 1-1 0 0,0 0 1 0 0,0-1-1 0 0,0 1 0 0 0,0 0 1 0 0,0-1-1 0 0,0 1 1 0 0,1-1-1 0 0,-1 1 1 0 0,0 0-1 0 0,0-1 0 0 0,1 1 1 0 0,-1-1-1 0 0,0 1 1 0 0,1-1-1 0 0,-1 1 1 0 0,1-1-1 0 0,-1 1 0 0 0,1-1 1 0 0,-1 1-1 0 0,1-1 1 0 0,-1 0-1 0 0,1 1-7 0 0,0 0 20 0 0,3 2 20 0 0,-1 0-1 0 0,1-1 1 0 0,-1 1-1 0 0,1-1 1 0 0,0 0-1 0 0,0 1 1 0 0,0-2-1 0 0,0 1 0 0 0,0 0 1 0 0,0-1-1 0 0,0 0 1 0 0,1 0-1 0 0,-1 0 1 0 0,0-1-1 0 0,1 1 1 0 0,-1-1-1 0 0,0 0 1 0 0,1 0-1 0 0,-1 0 0 0 0,1-1 1 0 0,-1 0-1 0 0,0 0 1 0 0,5-1-40 0 0,-2 0 96 0 0,0 0 1 0 0,1-1-1 0 0,-1 0 1 0 0,0 0-1 0 0,-1-1 0 0 0,1 0 1 0 0,0 0-1 0 0,-1 0 1 0 0,0-1-1 0 0,0 0 1 0 0,0 0-1 0 0,-1 0 1 0 0,3-4-97 0 0,-5 4 3 0 0,0 1-1 0 0,-1 0 1 0 0,0-1 0 0 0,1 1 0 0 0,-2-1 0 0 0,1 1 0 0 0,0-1 0 0 0,-1 0 0 0 0,0 0 0 0 0,0 0 0 0 0,-1 0-1 0 0,1 0 1 0 0,-1 0 0 0 0,0 0 0 0 0,0 0 0 0 0,-1-1-3 0 0,1 2 0 0 0,-1 1 0 0 0,0 0 0 0 0,1 0-1 0 0,-1-1 1 0 0,0 1 0 0 0,0 0 0 0 0,-1 0 0 0 0,1 0 0 0 0,-1 0 0 0 0,1 0-1 0 0,-1 1 1 0 0,0-1 0 0 0,0 0 0 0 0,0 1 0 0 0,-1 0 0 0 0,1-1-1 0 0,0 1 1 0 0,-1 0 0 0 0,0 0 0 0 0,1 0 0 0 0,-1 0 0 0 0,0 1-1 0 0,0-1 1 0 0,-2 0 0 0 0,1 1 8 0 0,-1-1 1 0 0,0 1-1 0 0,0 0 0 0 0,1 0 0 0 0,-1 1 0 0 0,0-1 0 0 0,0 1 0 0 0,0 0 0 0 0,1 0 1 0 0,-1 1-1 0 0,0 0 0 0 0,0 0 0 0 0,1 0 0 0 0,-4 1-8 0 0,1 1 30 0 0,0-1 1 0 0,1 2-1 0 0,-1-1 1 0 0,1 1-1 0 0,0 0 1 0 0,0 0-1 0 0,1 1 0 0 0,-1-1 1 0 0,-2 4-31 0 0,0 1 33 0 0,0 1 0 0 0,0 0 0 0 0,1 0 0 0 0,0 0 0 0 0,1 1 1 0 0,0 0-1 0 0,1 0 0 0 0,0 0 0 0 0,0 1 0 0 0,2 0 0 0 0,-2 5-33 0 0,3-7 9 0 0,0 1-1 0 0,0-1 0 0 0,1 0 1 0 0,1 1-1 0 0,0-1 0 0 0,0 1 1 0 0,1-1-1 0 0,1 4-8 0 0,-1-10 18 0 0,0 1 1 0 0,0-1-1 0 0,1 0 1 0 0,0 1 0 0 0,-1-1-1 0 0,2 0 1 0 0,-1 0-1 0 0,0 0 1 0 0,1 0-1 0 0,0-1 1 0 0,0 1-1 0 0,0-1 1 0 0,0 0-1 0 0,0 1 1 0 0,1-1-1 0 0,-1-1 1 0 0,1 1 0 0 0,0 0-1 0 0,0-1 1 0 0,0 0-19 0 0,9 4 118 0 0,0 0 1 0 0,1-1 0 0 0,0-1-1 0 0,-1 0 1 0 0,1-1 0 0 0,1-1 0 0 0,-1 0-1 0 0,0-1 1 0 0,6 0-119 0 0,21-1 40 0 0,1-2 0 0 0,24-5-40 0 0,-44 3-770 0 0,-1 0 0 0 0,3-3 770 0 0,3 1-1094 0 0,9-3-330 0 0</inkml:trace>
  <inkml:trace contextRef="#ctx0" brushRef="#br0" timeOffset="3026.741">1057 451 17503 0 0,'0'0'399'0'0,"0"0"60"0"0,9-7 603 0 0,-2 3-962 0 0,0 0-1 0 0,0 0 0 0 0,0 1 1 0 0,1 0-1 0 0,-1 0 1 0 0,1 1-1 0 0,6-2-99 0 0,13-1 1476 0 0,17 0-1476 0 0,-26 3-124 0 0,114-11 425 0 0,-16 3-1464 0 0,-39 0-6022 0 0,-50 5 1385 0 0</inkml:trace>
  <inkml:trace contextRef="#ctx0" brushRef="#br0" timeOffset="3409.687">1845 226 17503 0 0,'2'-1'45'0'0,"-1"1"1"0"0,-1-1 0 0 0,1 1 0 0 0,0 0 1 0 0,0 0-1 0 0,-1-1 0 0 0,1 1 0 0 0,0 0 0 0 0,-1-1 0 0 0,1 1 1 0 0,0-1-1 0 0,-1 1 0 0 0,1-1 0 0 0,-1 1 0 0 0,1-1 0 0 0,0 1 1 0 0,-1-1-1 0 0,0 0 0 0 0,1 1 0 0 0,-1-1 0 0 0,1 0 1 0 0,-1 1-1 0 0,0-1 0 0 0,1 0 0 0 0,-1 1 0 0 0,0-1 0 0 0,0 0 1 0 0,1 0-1 0 0,-1 0-46 0 0,0 1 9 0 0,0 0 0 0 0,0 0 0 0 0,0 0 0 0 0,0 1 0 0 0,0-1 1 0 0,0 0-1 0 0,0 0 0 0 0,0 0 0 0 0,0 0 0 0 0,0 0 0 0 0,0 0 0 0 0,0 0 0 0 0,0 0 1 0 0,0 0-1 0 0,0 0 0 0 0,1 0 0 0 0,-1 0 0 0 0,0 0 0 0 0,0 0 0 0 0,0 0 0 0 0,0 0 1 0 0,0 1-1 0 0,0-1 0 0 0,0 0 0 0 0,0 0 0 0 0,0 0 0 0 0,0 0 0 0 0,0 0 0 0 0,1 0 1 0 0,-1 0-1 0 0,0 0 0 0 0,0 0 0 0 0,0 0 0 0 0,0 0 0 0 0,0 0 0 0 0,0 0 0 0 0,0-1 1 0 0,0 1-1 0 0,0 0 0 0 0,0 0 0 0 0,1 0 0 0 0,-1 0 0 0 0,0 0 0 0 0,0 0 0 0 0,0 0 1 0 0,0 0-1 0 0,0 0 0 0 0,0 0 0 0 0,0 0 0 0 0,0 0 0 0 0,0 0 0 0 0,0 0 0 0 0,0 0 1 0 0,0 0-1 0 0,0-1 0 0 0,0 1 0 0 0,0 0 0 0 0,0 0 0 0 0,0 0 0 0 0,0 0 0 0 0,0 0 1 0 0,1 0-10 0 0,2 6 16 0 0,-2-5 11 0 0,-1 0 0 0 0,0 1-1 0 0,0-1 1 0 0,-1 0 0 0 0,1 0 0 0 0,0 0-1 0 0,0 1 1 0 0,0-1 0 0 0,-1 0-1 0 0,1 0 1 0 0,-1 0 0 0 0,0 1-27 0 0,1 0 74 0 0,-1-1 1 0 0,1 0 0 0 0,-1 1-1 0 0,1-1 1 0 0,-1 0 0 0 0,1 1-1 0 0,0-1 1 0 0,0 0 0 0 0,0 1-1 0 0,0-1 1 0 0,0 1-1 0 0,0-1 1 0 0,0 0 0 0 0,0 1-1 0 0,0 0-74 0 0,1 1 51 0 0,-1 0 1 0 0,1 1-1 0 0,-1-1 0 0 0,-1 1 0 0 0,1-1 0 0 0,0 1 0 0 0,-1-1 0 0 0,1 1 1 0 0,-1-1-1 0 0,0 1 0 0 0,0-1 0 0 0,-1 0 0 0 0,1 0 0 0 0,-1 0 0 0 0,0 1-51 0 0,-1 2 183 0 0,-1 0 0 0 0,0 0 0 0 0,0 0 0 0 0,0-1 0 0 0,-1 1 0 0 0,0-1 0 0 0,-1 0-183 0 0,-5 9 481 0 0,9-12-469 0 0,1 0 1 0 0,0 0 0 0 0,0 0 0 0 0,-1-1-1 0 0,1 1 1 0 0,-1 0 0 0 0,0-1 0 0 0,1 0 0 0 0,-1 1-1 0 0,-2 0-12 0 0,-8 4 0 0 0,-1-1 0 0 0,-1 0 0 0 0,1-1 0 0 0,-12 3 0 0 0,-11 0 0 0 0,-11-1 0 0 0,37-4 18 0 0,0-2-1 0 0,0 0 0 0 0,0 0 0 0 0,-1 0 0 0 0,1-1 1 0 0,-9-3-18 0 0,15 3-88 0 0,0 0 1 0 0,0 0-1 0 0,0 0 1 0 0,0-1-1 0 0,0 1 1 0 0,0-1-1 0 0,1 0 1 0 0,-1-1-1 0 0,1 1 1 0 0,-1 0-1 0 0,1-1 1 0 0,0 0-1 0 0,0 0 1 0 0,0 0-1 0 0,0 0 1 0 0,1 0-1 0 0,-3-3 88 0 0,4 2-60 0 0,0 1 0 0 0,0 0-1 0 0,0 0 1 0 0,1-1 0 0 0,-1 1-1 0 0,1 0 1 0 0,-1-1 0 0 0,1 1 0 0 0,0-1-1 0 0,1 0 61 0 0,-2-11-5 0 0,1 12 5 0 0,0-1 0 0 0,0 0 0 0 0,1 1 0 0 0,-1-1 0 0 0,1 1 0 0 0,0-1 0 0 0,0 1 0 0 0,0-1 0 0 0,0 1 0 0 0,1 0 0 0 0,-1-1 0 0 0,1 1 0 0 0,0 0 0 0 0,1-2 0 0 0,2-2 0 0 0,1 1 0 0 0,-1 0 0 0 0,1 0 0 0 0,0 0 0 0 0,0 1 0 0 0,1 0 0 0 0,-5 3 0 0 0,0 1 0 0 0,0 0 0 0 0,0 0 0 0 0,0 0 0 0 0,1 1 0 0 0,-1-1 0 0 0,0 0 0 0 0,0 1 0 0 0,1 0 0 0 0,-1-1 0 0 0,0 1 0 0 0,1 0 0 0 0,-1 0 0 0 0,0 0 0 0 0,0 1 0 0 0,1-1 0 0 0,39 9 0 0 0,-27-5 0 0 0,-10-3 0 0 0,-1 1 0 0 0,0 0 0 0 0,0 0 0 0 0,0 0 0 0 0,0 0 0 0 0,-1 0 0 0 0,1 1 0 0 0,-1 0 0 0 0,1-1 0 0 0,1 3 0 0 0,14 10 0 0 0,-1-3 0 0 0,-9-6 0 0 0,0 0 0 0 0,-1 0 0 0 0,0 1 0 0 0,0 0 0 0 0,0 0 0 0 0,1 2 0 0 0,11 12 0 0 0,-16-17 0 0 0,0 0 0 0 0,1 0 0 0 0,-1 1 0 0 0,-1 0 0 0 0,1-1 0 0 0,-1 2 0 0 0,0-1 0 0 0,1 2 0 0 0,-1-2 99 0 0,0 1 0 0 0,1-1 0 0 0,0 0 0 0 0,2 4-99 0 0,-2-5 227 0 0,-1 0 1 0 0,1 1-1 0 0,-1-1 0 0 0,-1 1 0 0 0,1 0 0 0 0,1 3-227 0 0,-4-7-64 0 0,1 1 0 0 0,0-1 1 0 0,-1 0-1 0 0,1 1 0 0 0,0-1 0 0 0,0 0 1 0 0,0 0-1 0 0,0 0 0 0 0,0 0 1 0 0,0 0-1 0 0,0 0 0 0 0,1 1 64 0 0,7 6-1034 0 0,-9-7-186 0 0,12-4-2698 0 0,-2-2-2223 0 0</inkml:trace>
  <inkml:trace contextRef="#ctx0" brushRef="#br0" timeOffset="3828.311">2057 1 17503 0 0,'0'0'803'0'0,"2"0"-18"0"0,-2 0-777 0 0,1 0 0 0 0,-1-1-1 0 0,1 1 1 0 0,0 0 0 0 0,-1 0-1 0 0,1 0 1 0 0,0 0-1 0 0,-1 0 1 0 0,1 0 0 0 0,-1 1-1 0 0,1-1 1 0 0,0 0-1 0 0,-1 0 1 0 0,1 0 0 0 0,-1 1-1 0 0,1-1 1 0 0,0 0 0 0 0,-1 1-1 0 0,1-1 1 0 0,-1 0-1 0 0,1 1 1 0 0,-1-1 0 0 0,1 1-1 0 0,-1-1 1 0 0,0 0 0 0 0,1 1-1 0 0,-1-1 1 0 0,1 1-1 0 0,-1 0 1 0 0,0-1 0 0 0,0 1-1 0 0,1-1 1 0 0,-1 1 0 0 0,0-1-1 0 0,0 1 1 0 0,1 0-1 0 0,-1-1 1 0 0,0 1 0 0 0,0 0-1 0 0,0-1-7 0 0,0 1 11 0 0,0 15-11 0 0,0-13 0 0 0,-1-1 0 0 0,1 0 0 0 0,0 1 0 0 0,0-1 0 0 0,1 0 0 0 0,-1 0 0 0 0,0 1 0 0 0,1-1 0 0 0,0 2 0 0 0,0 0 28 0 0,0-1 0 0 0,-1 1 0 0 0,1-1-1 0 0,-1 1 1 0 0,0 0 0 0 0,0-1 0 0 0,0 1-1 0 0,0-1 1 0 0,-1 1 0 0 0,1-1-28 0 0,-1 26 669 0 0,2-17-362 0 0,0-6-194 0 0,0 0 1 0 0,0 0-1 0 0,-1 0 1 0 0,0 1-1 0 0,0-1 1 0 0,0 0-1 0 0,-2 4-113 0 0,1 1 5 0 0,0 0-1 0 0,1 0 0 0 0,0 0 1 0 0,1 5-5 0 0,-1-5-1 0 0,1 0 1 0 0,-1 0 0 0 0,-1 0-1 0 0,-1 6 1 0 0,1-10 0 0 0,0 1 0 0 0,1-1 0 0 0,0 1 0 0 0,0-1 0 0 0,1 0 0 0 0,-1 1 0 0 0,3 5 0 0 0,-3-11 0 0 0,0 0 0 0 0,0 1 0 0 0,0-1 0 0 0,0 0 0 0 0,0 0 0 0 0,-1 0 0 0 0,1 0 0 0 0,-1 0 0 0 0,1 0 0 0 0,-1 0 0 0 0,0 0 0 0 0,0 0 0 0 0,0 1 0 0 0,0-1 0 0 0,0 0 0 0 0,0 0 0 0 0,0 0 0 0 0,1 0 0 0 0,-1 0 0 0 0,1 1 0 0 0,-1-1 0 0 0,1 0 0 0 0,0 0 0 0 0,0 0 0 0 0,0 1 0 0 0,0 1 0 0 0,0-2 0 0 0,0-1 0 0 0,0 1 0 0 0,0 0 0 0 0,-1-1 0 0 0,1 1 0 0 0,0 0 0 0 0,-1-1 0 0 0,1 1 0 0 0,-1-1 0 0 0,0 1 0 0 0,1-1 0 0 0,-1 0 0 0 0,1 0 0 0 0,-1 0 0 0 0,1 0 0 0 0,0 0 0 0 0,-1 0 0 0 0,1 0 0 0 0,0 0 0 0 0,0 0 0 0 0,0 0 0 0 0,0 1 0 0 0,0-1 0 0 0,0 0 0 0 0,0 0 0 0 0,0 0 0 0 0,0 0 0 0 0,1 1 0 0 0,1 3 0 0 0,-2-5 0 0 0,0 1 0 0 0,0-1 0 0 0,1 0 0 0 0,-1 1 0 0 0,0-1 0 0 0,0 0 0 0 0,1 1 0 0 0,-1-1 0 0 0,0 0 0 0 0,1 1 0 0 0,-1-1 0 0 0,0 0 0 0 0,1 0 0 0 0,-1 1 0 0 0,0-1 0 0 0,1 0 0 0 0,-1 0 0 0 0,0 0 0 0 0,1 1 0 0 0,-1-1 0 0 0,1 0 0 0 0,-1 0 0 0 0,0 0 0 0 0,1 0 0 0 0,-1 0 0 0 0,1 0 0 0 0,-1 0 0 0 0,0 0 0 0 0,1 0 0 0 0,-1 0 0 0 0,1 0 0 0 0,-1 0 0 0 0,1 0 0 0 0,0 0 0 0 0,24 0 0 0 0,-16-4 0 0 0,-2 0 0 0 0,40-8 0 0 0,1 1 0 0 0,1 2 0 0 0,18 1 0 0 0,-19 7-2727 0 0,-29 1-156 0 0,-6 0 838 0 0</inkml:trace>
  <inkml:trace contextRef="#ctx0" brushRef="#br0" timeOffset="4196.577">2575 372 17503 0 0,'1'-2'1994'0'0,"12"1"-2237"0"0,-5 0 412 0 0,10-1-169 0 0,17 3 0 0 0,10 1 461 0 0,20 4-461 0 0,3 0-1336 0 0,-23-4-3132 0 0,-27-2-1580 0 0</inkml:trace>
  <inkml:trace contextRef="#ctx0" brushRef="#br0" timeOffset="5799.218">3339 59 15664 0 0,'-1'-1'356'0'0,"-1"-1"-300"0"0,0 0 1 0 0,1 0 0 0 0,-1 0-1 0 0,0 0 1 0 0,-1 1 0 0 0,1-1 0 0 0,0 1-1 0 0,0-1 1 0 0,-1 1 0 0 0,1 0 0 0 0,-1 0-1 0 0,1 0 1 0 0,-1 0 0 0 0,1 1-1 0 0,-1-1 1 0 0,1 1 0 0 0,-1-1 0 0 0,0 1-1 0 0,1 0 1 0 0,-1 0 0 0 0,0 0 0 0 0,1 0-1 0 0,-1 1 1 0 0,0-1 0 0 0,1 1-1 0 0,-1 0-56 0 0,-11 2-16 0 0,0 1-1 0 0,1 1 0 0 0,0 0 0 0 0,-6 4 17 0 0,17-9 27 0 0,-11 7 299 0 0,0 0 0 0 0,1 0 1 0 0,0 1-1 0 0,0 1 0 0 0,0 0 0 0 0,1 0 0 0 0,1 1 0 0 0,0 0 0 0 0,-1 2-326 0 0,6-6 119 0 0,0 0-1 0 0,1 1 0 0 0,-1-1 1 0 0,1 1-1 0 0,0 0 1 0 0,1 0-1 0 0,0 0 0 0 0,0 1 1 0 0,1-1-1 0 0,-1 1 1 0 0,1-1-1 0 0,1 1 0 0 0,0 0 1 0 0,0 0-1 0 0,1 0 1 0 0,-1 0-1 0 0,2 2-118 0 0,-1-6 66 0 0,1 0 0 0 0,0 0 0 0 0,0 0 0 0 0,1-1 0 0 0,-1 1 0 0 0,1 0 0 0 0,0-1 0 0 0,0 1 0 0 0,0-1 0 0 0,0 0 0 0 0,1 0 0 0 0,-1 0 0 0 0,1 0 0 0 0,-1 0 0 0 0,1 0 0 0 0,0-1 0 0 0,1 1 0 0 0,1 0-66 0 0,4 3-12 0 0,0-1 0 0 0,0 0 1 0 0,0 0-1 0 0,1-1 0 0 0,0 0 0 0 0,3 0 12 0 0,-5-2 0 0 0,0 0 0 0 0,0-1 0 0 0,0 0 0 0 0,1 0 0 0 0,-1-1 0 0 0,0 0 0 0 0,0-1 0 0 0,1 0 0 0 0,-1 0 0 0 0,0 0 0 0 0,1-2 0 0 0,-3 2 0 0 0,0-1 0 0 0,-1 0 0 0 0,1 0 0 0 0,0 0 0 0 0,-1-1 0 0 0,0 0 0 0 0,0 0 0 0 0,0 0 0 0 0,0-1 0 0 0,0 1 0 0 0,-1-1 0 0 0,1 0 0 0 0,-1-1 0 0 0,0 1 0 0 0,1-3 0 0 0,1-3 0 0 0,0 0 0 0 0,-1-1 0 0 0,0 0 0 0 0,-1 1 0 0 0,-1-2 0 0 0,1 1 0 0 0,-2 0 0 0 0,0 0 0 0 0,0-1 0 0 0,-1 1 0 0 0,0-1 0 0 0,-1 0 0 0 0,0 1 0 0 0,-1-1 0 0 0,-1-1 0 0 0,2 5 0 0 0,-1 6 0 0 0,-1 6 0 0 0,-2 5 0 0 0,1 13 0 0 0,0-1 0 0 0,2 1 0 0 0,0 0 0 0 0,1-1 0 0 0,3 18 0 0 0,-2-24 0 0 0,0-1 0 0 0,0 0 0 0 0,1-1 0 0 0,1 1 0 0 0,0-1 0 0 0,1 0 0 0 0,2 7 0 0 0,-4-16-258 0 0,0-1 0 0 0,1 0-1 0 0,-1 0 1 0 0,1 0 0 0 0,-1 0-1 0 0,3 2 259 0 0,-1-2-1138 0 0,-2-2-1434 0 0,4-1-4247 0 0</inkml:trace>
  <inkml:trace contextRef="#ctx0" brushRef="#br0" timeOffset="6222.189">3596 236 17503 0 0,'-9'52'1920'0'0,"9"-40"-1716"0"0,1 0-1 0 0,1 0 0 0 0,-1 0 0 0 0,2-1 0 0 0,0 1 0 0 0,1 4-203 0 0,-2-12 151 0 0,-1 1 0 0 0,1-1-1 0 0,-1 0 1 0 0,1 0-1 0 0,0-1 1 0 0,1 1 0 0 0,-1 0-1 0 0,1-1 1 0 0,-1 1 0 0 0,1-1-1 0 0,0 0 1 0 0,1 0 0 0 0,-1 0-1 0 0,0 0 1 0 0,1 0 0 0 0,-1-1-1 0 0,1 1 1 0 0,3 0-151 0 0,-6-3 7 0 0,0 1-1 0 0,0-1 1 0 0,1 0-1 0 0,-1 1 1 0 0,0-1-1 0 0,0 0 1 0 0,1 0 0 0 0,-1 0-1 0 0,0 0 1 0 0,1 0-1 0 0,-1 0 1 0 0,0 0 0 0 0,1-1-1 0 0,-1 1 1 0 0,0 0-1 0 0,0-1 1 0 0,0 1-1 0 0,1-1 1 0 0,-1 1 0 0 0,0-1-1 0 0,0 0 1 0 0,0 0-1 0 0,0 1 1 0 0,0-1 0 0 0,0 0-1 0 0,0 0 1 0 0,0 0-1 0 0,0 0 1 0 0,0 0-7 0 0,3-4-150 0 0,-1 0 0 0 0,1-1 0 0 0,-1 0 0 0 0,0 1 0 0 0,1-4 150 0 0,1-1-660 0 0,6-17-649 0 0,-8 20 977 0 0,0 1-1 0 0,0-1 0 0 0,0 1 0 0 0,1-2 333 0 0,-4 8 0 0 0,1 0-1 0 0,-1-1 1 0 0,0 1 0 0 0,0 0-1 0 0,1 0 1 0 0,-1-1-1 0 0,0 1 1 0 0,0 0-1 0 0,1 0 1 0 0,-1-1-1 0 0,0 1 1 0 0,1 0-1 0 0,-1 0 1 0 0,0 0-1 0 0,1 0 1 0 0,-1-1-1 0 0,0 1 1 0 0,1 0-1 0 0,-1 0 1 0 0,0 0-1 0 0,1 0 1 0 0,-1 0-1 0 0,0 0 1 0 0,1 0 0 0 0,-1 0-1 0 0,1 0 1 0 0,-1 0-1 0 0,0 0 1 0 0,1 0-1 0 0,-1 0 1 0 0,0 0-1 0 0,1 0 1 0 0,-1 1-1 0 0,0-1 1 0 0,1 0-1 0 0,-1 0 1 0 0,0 0 0 0 0,9 8 3 0 0,-8-7-5 0 0,9 8 287 0 0,0 1-1 0 0,6 10-284 0 0,-11-14 158 0 0,0 1 0 0 0,0-1 0 0 0,1 0 1 0 0,0-1-1 0 0,0 1 0 0 0,1-1 0 0 0,-1 0 0 0 0,1-1 0 0 0,2 2-158 0 0,5 1 290 0 0,-7-3 69 0 0,0 0 0 0 0,0-1 1 0 0,1 0-1 0 0,6 2-359 0 0,-13-4 10 0 0,0-1-1 0 0,1 0 1 0 0,-1 1 0 0 0,0-1-1 0 0,0 0 1 0 0,0 0 0 0 0,1 0 0 0 0,-1 0-1 0 0,0 0 1 0 0,0 0 0 0 0,1 0 0 0 0,-1 0-1 0 0,0 0 1 0 0,0-1 0 0 0,0 1 0 0 0,0 0-1 0 0,1-1 1 0 0,-1 1 0 0 0,0-1 0 0 0,0 1-1 0 0,0-1 1 0 0,0 0 0 0 0,0 0 0 0 0,0 1-1 0 0,0-1 1 0 0,0 0 0 0 0,-1 0 0 0 0,1 0-1 0 0,0 0 1 0 0,0 0 0 0 0,-1 0 0 0 0,1 0-1 0 0,0 0-9 0 0,-1-1 0 0 0,1 0 0 0 0,0 0 0 0 0,-1 0 0 0 0,1 0 0 0 0,-1 0 0 0 0,1-1 0 0 0,-1 1 0 0 0,0 0 0 0 0,0 0 0 0 0,0 0 0 0 0,0 0 0 0 0,0-1 0 0 0,-1 1 0 0 0,1 0 0 0 0,-1-2 0 0 0,-14-32 29 0 0,2 4-1100 0 0,7 15-4355 0 0,-2 0-1889 0 0</inkml:trace>
  <inkml:trace contextRef="#ctx0" brushRef="#br0" timeOffset="8011.865">4585 470 11520 0 0,'0'-9'510'0'0,"0"6"-369"0"0,0 0 0 0 0,0 0 0 0 0,0 0 0 0 0,0 0 0 0 0,0 1 0 0 0,-1-1-1 0 0,0-2-140 0 0,1 4 121 0 0,-1 0-1 0 0,1 0 0 0 0,-1 0 1 0 0,1 1-1 0 0,-1-1 0 0 0,1 0 1 0 0,-1 0-1 0 0,1 1 0 0 0,-1-1 1 0 0,0 0-1 0 0,0 1 0 0 0,1-1 1 0 0,-1 1-1 0 0,0-1 0 0 0,0 1 1 0 0,0-1-1 0 0,1 1 0 0 0,-1-1 1 0 0,0 1-1 0 0,0 0 0 0 0,0 0 1 0 0,0-1-1 0 0,0 1 0 0 0,0 0 1 0 0,0 0-1 0 0,0 0-120 0 0,-10-1 308 0 0,-1 1 0 0 0,1 0 0 0 0,-1 1 0 0 0,1 0 0 0 0,-1 1 0 0 0,1 0 0 0 0,0 1 0 0 0,0 0-1 0 0,0 1 1 0 0,-10 4-308 0 0,8-2 130 0 0,0 0 0 0 0,0 1 0 0 0,1 1 0 0 0,0 0 0 0 0,0 1 0 0 0,1 0 0 0 0,0 1-1 0 0,-4 5-129 0 0,9-8 36 0 0,0 0 0 0 0,0 1 0 0 0,1 0 0 0 0,0 1 0 0 0,0-1 0 0 0,1 1 0 0 0,0 0 0 0 0,1 0 0 0 0,0 0 0 0 0,0 0 0 0 0,1 0 0 0 0,0 1 0 0 0,1-1 0 0 0,0 1 0 0 0,0 0 0 0 0,1-1 0 0 0,1 1 0 0 0,-1 0 0 0 0,1-1 0 0 0,1 1 0 0 0,0-1 0 0 0,0 0 0 0 0,1 1 0 0 0,0-1-36 0 0,17 44 78 0 0,3-1-1 0 0,16 27-77 0 0,-35-72 17 0 0,-1 0-1 0 0,0 0 1 0 0,0 0-1 0 0,-1 1 1 0 0,0-1-1 0 0,-1 1 1 0 0,1-1 0 0 0,-1 1-1 0 0,-1-1 1 0 0,1 1-1 0 0,-2 0 1 0 0,1 0 0 0 0,-1-1-1 0 0,0 1 1 0 0,0-1-1 0 0,-1 1 1 0 0,0-1-1 0 0,0 1 1 0 0,-1-1 0 0 0,0 0-1 0 0,0 0 1 0 0,-1 0-1 0 0,0-1 1 0 0,0 1-1 0 0,0-1 1 0 0,-1 0 0 0 0,0 0-1 0 0,0 0 1 0 0,-1-1-1 0 0,1 0 1 0 0,-1 0-1 0 0,-1 0 1 0 0,1-1 0 0 0,0 0-1 0 0,-1 0 1 0 0,0-1-1 0 0,-3 2-16 0 0,1-1 32 0 0,0-1 1 0 0,0 0-1 0 0,-1-1 0 0 0,1 0 0 0 0,-1 0 0 0 0,1-1 0 0 0,-1 0 1 0 0,-3 0-33 0 0,8-1 6 0 0,-1-1 0 0 0,1 1 1 0 0,-1-1-1 0 0,1 0 0 0 0,0 0 0 0 0,-1 0 1 0 0,1-1-1 0 0,0 0 0 0 0,0 0 1 0 0,0 0-1 0 0,0-1 0 0 0,1 1 1 0 0,-1-1-1 0 0,0-1 0 0 0,-1 0-6 0 0,5 2-3 0 0,-1 1 1 0 0,1 0-1 0 0,-1-1 0 0 0,1 1 0 0 0,0-1 0 0 0,0 1 0 0 0,0-1 0 0 0,-1 1 1 0 0,2-1-1 0 0,-1 0 0 0 0,0 0 0 0 0,0 1 0 0 0,0-1 0 0 0,1 0 0 0 0,-1 0 1 0 0,1 0-1 0 0,0 0 0 0 0,-1 0 0 0 0,1 0 0 0 0,0 0 0 0 0,0 0 0 0 0,0 0 0 0 0,0 0 1 0 0,1 0-1 0 0,-1 0 0 0 0,0 1 0 0 0,1-1 0 0 0,0 0 0 0 0,-1-1 3 0 0,1 1-47 0 0,1 1 1 0 0,-1-1-1 0 0,0 0 0 0 0,0 0 0 0 0,1 0 0 0 0,-1 1 0 0 0,1-1 0 0 0,-1 1 1 0 0,1-1-1 0 0,0 1 0 0 0,-1 0 0 0 0,1 0 0 0 0,0-1 0 0 0,0 1 0 0 0,0 0 0 0 0,0 1 1 0 0,0-1-1 0 0,0 0 0 0 0,0 1 0 0 0,0-1 0 0 0,1 1 0 0 0,-1-1 0 0 0,0 1 1 0 0,0 0-1 0 0,2 0 47 0 0,3 0-40 0 0,0 1 0 0 0,0 0 1 0 0,-1 0-1 0 0,1 0 0 0 0,0 1 1 0 0,0 0-1 0 0,0 0 1 0 0,-1 1-1 0 0,0 0 0 0 0,1 0 1 0 0,-1 1-1 0 0,0-1 0 0 0,0 1 1 0 0,-1 1-1 0 0,1-1 0 0 0,-1 1 1 0 0,0 0-1 0 0,0 0 0 0 0,0 1 40 0 0,17 18-28 0 0,-2 0-1 0 0,-1 1 1 0 0,11 19 28 0 0,-22-30 93 0 0,-1-1 0 0 0,0 1 0 0 0,-1 1 0 0 0,-1-1 0 0 0,0 1 0 0 0,-1 0 0 0 0,0 0 0 0 0,0 10-93 0 0,-2-3 173 0 0,-1 0 1 0 0,-1 0-1 0 0,-2 1 1 0 0,0-1-1 0 0,-1 0 1 0 0,-4 13-174 0 0,-8 26 892 0 0,-17 41-892 0 0,11-42 51 0 0,2-9 351 0 0,2 1 0 0 0,3 1-1 0 0,-7 50-401 0 0,19-93 0 0 0,2 0 0 0 0,-1 0 0 0 0,1 0 0 0 0,1-1 0 0 0,0 1 0 0 0,0 0 0 0 0,2 4 0 0 0,-2-9 0 0 0,1 0 0 0 0,0 0 0 0 0,0 0 0 0 0,0 0 0 0 0,0-1 0 0 0,1 1 0 0 0,0-1 0 0 0,0 1 0 0 0,0-1 0 0 0,0 0 0 0 0,1 0 0 0 0,-1 0 0 0 0,1-1 0 0 0,2 2 0 0 0,2 0-349 0 0,0 0-1 0 0,0 0 1 0 0,0-1-1 0 0,1 0 1 0 0,0 0-1 0 0,-1-1 1 0 0,1 0-1 0 0,1-1 1 0 0,-1 0-1 0 0,0 0 0 0 0,0-1 1 0 0,1-1-1 0 0,2 1 350 0 0,15-1-1848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8:39.2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206 59 4608 0 0,'12'-8'488'0'0,"21"-9"3495"0"0,-28 15-3070 0 0,0 0 0 0 0,0-1 1 0 0,0 1-1 0 0,0-1 1 0 0,0 0-1 0 0,-1-1 1 0 0,2 0-914 0 0,-5 3 687 0 0,10-5 4200 0 0,-14 5-4794 0 0,-1 0-1 0 0,0 1 1 0 0,1-1-1 0 0,-1 1 1 0 0,1 0-1 0 0,-1 0 1 0 0,0 0-1 0 0,1 1 1 0 0,-1-1-1 0 0,1 1 1 0 0,-1 0-1 0 0,1 0 1 0 0,-1 0-93 0 0,-12 5 133 0 0,1 0 0 0 0,-7 4-133 0 0,0 1 99 0 0,9-5-64 0 0,-1 1-1 0 0,1 0 0 0 0,0 1 0 0 0,1 1 1 0 0,0 0-1 0 0,0 0 0 0 0,-6 8-34 0 0,17-15 4 0 0,0-1-1 0 0,0 1 1 0 0,-1 0 0 0 0,2-1-1 0 0,-1 1 1 0 0,0 0-1 0 0,0 0 1 0 0,1 0-1 0 0,-1 1-3 0 0,0-2 2 0 0,1 0-1 0 0,0 0 1 0 0,0 0-1 0 0,0 1 1 0 0,0-1-1 0 0,0 0 1 0 0,0 0-1 0 0,0 0 1 0 0,0 0 0 0 0,0 0-1 0 0,0 0 1 0 0,1 0-1 0 0,-1 0 1 0 0,0 0-1 0 0,1 0 1 0 0,-1 0-1 0 0,1 0 1 0 0,-1 0-1 0 0,1 0 1 0 0,-1 0-1 0 0,1 0-1 0 0,3 3 15 0 0,0-1-1 0 0,-1 0 0 0 0,2-1 1 0 0,-1 1-1 0 0,0-1 1 0 0,0 1-1 0 0,1-1 0 0 0,-1 0 1 0 0,1-1-1 0 0,0 1 1 0 0,-1-1-1 0 0,1 0 0 0 0,0 0 1 0 0,0-1-1 0 0,0 1 0 0 0,0-1 1 0 0,0 0-1 0 0,3-1-14 0 0,14-1 103 0 0,1 0 1 0 0,-1-2-1 0 0,11-3-103 0 0,-20 4 7 0 0,16-3-13 0 0,1-1 0 0 0,-1-2 0 0 0,-1-1 0 0 0,27-12 6 0 0,-51 20-1 0 0,-3 1 0 0 0,1 1 0 0 0,-1-1-1 0 0,0 1 1 0 0,0-1 0 0 0,0 1 0 0 0,0-1 0 0 0,0 0 0 0 0,0 0-1 0 0,0 0 1 0 0,0 1 0 0 0,0-1 0 0 0,0 0 0 0 0,-1 0 0 0 0,1 0-1 0 0,0 0 1 0 0,0-1 1 0 0,-1 1-4 0 0,0 1 0 0 0,1 0 0 0 0,-1 0 0 0 0,0-1 0 0 0,0 1 0 0 0,0 0-1 0 0,0 0 1 0 0,0-1 0 0 0,0 1 0 0 0,0 0 0 0 0,0 0 0 0 0,0-1 0 0 0,0 1 0 0 0,0 0 0 0 0,0 0-1 0 0,0-1 1 0 0,0 1 0 0 0,0 0 0 0 0,0 0 0 0 0,0-1 0 0 0,0 1 0 0 0,0 0 0 0 0,0 0-1 0 0,0-1 1 0 0,-1 1 0 0 0,1 0 0 0 0,0 0 0 0 0,0 0 0 0 0,0-1 0 0 0,0 1 0 0 0,-1 0-1 0 0,1 0 1 0 0,0 0 0 0 0,0-1 0 0 0,0 1 0 0 0,-1 0 0 0 0,1 0 0 0 0,0 0 0 0 0,0 0 0 0 0,-1 0-1 0 0,1 0 1 0 0,0 0 0 0 0,0-1 0 0 0,-1 1 0 0 0,1 0 0 0 0,0 0 0 0 0,0 0 0 0 0,-1 0 4 0 0,-13-2 290 0 0,12 2-248 0 0,-9 0 27 0 0,0 0 0 0 0,0 1 1 0 0,1 0-1 0 0,-1 0 0 0 0,0 1 1 0 0,0 1-1 0 0,-9 3-69 0 0,-1 0 36 0 0,6-1-20 0 0,0 0 1 0 0,1 0-1 0 0,-1 2 0 0 0,1 0 0 0 0,1 0 0 0 0,-1 1 0 0 0,-9 9-16 0 0,14-10 13 0 0,1-1 0 0 0,0 1 0 0 0,1 1 0 0 0,-1-1 0 0 0,1 1 0 0 0,1 1 0 0 0,0-1 0 0 0,0 1 0 0 0,1 0-1 0 0,0 1 1 0 0,0-1 0 0 0,1 1-13 0 0,2-4 1 0 0,0 0 0 0 0,1 0 1 0 0,0 0-1 0 0,0 1 0 0 0,0-1 0 0 0,1 0 0 0 0,0 1 0 0 0,0-1 0 0 0,1 0 0 0 0,-1 0 0 0 0,1 1 0 0 0,1-1 0 0 0,-1 0 0 0 0,1 0 1 0 0,0 0-1 0 0,1 0 0 0 0,-1 0 0 0 0,1-1 0 0 0,0 1 0 0 0,1-1 0 0 0,-1 0 0 0 0,1 0 0 0 0,0 0-1 0 0,13 14-15 0 0,0-1 0 0 0,1 0-1 0 0,1-2 1 0 0,1 0 0 0 0,3 1 15 0 0,-9-6-31 0 0,4 2 25 0 0,-1 2 1 0 0,0 0-1 0 0,4 7 6 0 0,-14-15 3 0 0,-1 0 0 0 0,-1 1 0 0 0,1 0 0 0 0,-1 0 0 0 0,-1 0 0 0 0,0 0 0 0 0,0 1 0 0 0,0-1 0 0 0,0 6-3 0 0,-3-10 3 0 0,0 0-1 0 0,0 0 0 0 0,-1 0 0 0 0,1 1 1 0 0,-1-1-1 0 0,0 0 0 0 0,0 1 0 0 0,-1-1 1 0 0,1 0-1 0 0,-1 0 0 0 0,0 0 1 0 0,0 1-1 0 0,-1 1-2 0 0,-1 0 7 0 0,0 1 0 0 0,0-1-1 0 0,-1 0 1 0 0,0 0 0 0 0,0-1 0 0 0,0 1 0 0 0,0-1-1 0 0,-1 0-6 0 0,-11 11 75 0 0,-1-2 0 0 0,0 0 0 0 0,-1-1 0 0 0,-15 8-75 0 0,18-12 14 0 0,-1 0-1 0 0,0-1 1 0 0,0-1 0 0 0,-1 0-1 0 0,1-1 1 0 0,-2-1-1 0 0,1-1 1 0 0,0 0 0 0 0,-1-1-1 0 0,-6-1-13 0 0,18-2-269 0 0,0 1-1 0 0,1-2 0 0 0,-1 1 1 0 0,-5-2 269 0 0,9 2-431 0 0,-1-1 1 0 0,1 1 0 0 0,0-1-1 0 0,0 0 1 0 0,0 0-1 0 0,0 0 1 0 0,-1 0 0 0 0,2 0-1 0 0,-1 0 431 0 0,-7-8-7359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8:39.9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0 271 8752 0 0,'0'0'398'0'0,"0"0"-3"0"0,0 0 46 0 0,0 0 1125 0 0,0 0 518 0 0,0 0 105 0 0,0 0-253 0 0,2-1-1136 0 0,8-2-430 0 0,0 0 0 0 0,1 1-1 0 0,-1 1 1 0 0,12-1-370 0 0,23-4 891 0 0,55-13-226 0 0,58-13-3284 0 0,-142 26-2129 0 0,1-1-1393 0 0</inkml:trace>
  <inkml:trace contextRef="#ctx0" brushRef="#br0" timeOffset="415.847">171 1 10592 0 0,'0'0'818'0'0,"0"0"-279"0"0,0 0 805 0 0,0 8 2245 0 0,1 5-2963 0 0,1-1 0 0 0,0 0 0 0 0,1 0 0 0 0,0 0 0 0 0,2 5-626 0 0,3 11 955 0 0,31 158 2043 0 0,-31-143-2884 0 0,-7-39-50 0 0,0 1 0 0 0,0 0-1 0 0,1 0 1 0 0,0-1-1 0 0,0 1 1 0 0,0-1 0 0 0,1 2-64 0 0,-2-4-178 0 0,0-1 1 0 0,1 1 0 0 0,-1 0 0 0 0,0-1 0 0 0,1 1-1 0 0,-1-1 1 0 0,1 0 0 0 0,1 1 177 0 0,-2-1-447 0 0,0 0 0 0 0,0-1 0 0 0,0 1 0 0 0,0-1 0 0 0,0 0 1 0 0,0 1-1 0 0,0-1 0 0 0,1 0 0 0 0,-1 0 0 0 0,0 1 0 0 0,0-1 0 0 0,0 0 0 0 0,0 0 0 0 0,1 0 1 0 0,-1 0 445 0 0,8-2-7058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19:2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20 11976 0 0,'0'0'266'0'0,"0"0"44"0"0,-6-3 314 0 0,0 0-446 0 0,0 1 0 0 0,-1-1 0 0 0,1 1 0 0 0,-1 1 0 0 0,1-1 0 0 0,-1 1 0 0 0,0 0 0 0 0,1 0 0 0 0,-1 1 0 0 0,-6 0-178 0 0,-1 1 780 0 0,0 0-1 0 0,0 2 0 0 0,0-1 0 0 0,-12 5-779 0 0,21-5 118 0 0,0-1 0 0 0,0 2-1 0 0,0-1 1 0 0,1 0 0 0 0,-1 1 0 0 0,0 0 0 0 0,1 0 0 0 0,0 0 0 0 0,0 1 0 0 0,0-1 0 0 0,0 1 0 0 0,0 0-1 0 0,1 0 1 0 0,0 1 0 0 0,-3 3-118 0 0,4-5-11 0 0,1 0-1 0 0,-1 0 1 0 0,1 0-1 0 0,0 0 0 0 0,0 0 1 0 0,0 0-1 0 0,0 0 1 0 0,1 0-1 0 0,-1 0 1 0 0,1 0-1 0 0,0 1 0 0 0,0-1 1 0 0,0 0-1 0 0,0 0 1 0 0,0 1-1 0 0,1-1 1 0 0,-1 0-1 0 0,1 0 0 0 0,0 0 1 0 0,0 0-1 0 0,0 0 1 0 0,1 0-1 0 0,-1 0 0 0 0,1 0 1 0 0,-1 0-1 0 0,1-1 1 0 0,0 1 11 0 0,14 16 212 0 0,0-2 1 0 0,0 1-1 0 0,10 5-212 0 0,18 20 81 0 0,-37-36-28 0 0,0 1 0 0 0,-1 0-1 0 0,0 1 1 0 0,0-1-1 0 0,-1 1 1 0 0,0 1-53 0 0,-3-6 75 0 0,0 0 1 0 0,0 0-1 0 0,-1 0 0 0 0,0 1 0 0 0,0-1 1 0 0,0 1-1 0 0,0-1 0 0 0,0 1 0 0 0,-1-1 1 0 0,0 1-1 0 0,0-1 0 0 0,0 1 0 0 0,-1-1 1 0 0,0 4-76 0 0,0-4 90 0 0,-1-1 0 0 0,1 1 0 0 0,-1-1 0 0 0,0 1 0 0 0,0-1 0 0 0,0 0 0 0 0,0 0 0 0 0,-1 0 0 0 0,1 0 0 0 0,-1 0 0 0 0,0-1 0 0 0,0 1 0 0 0,0-1 0 0 0,0 1 0 0 0,0-1 0 0 0,-1 0 1 0 0,1-1-1 0 0,-3 2-90 0 0,1 0 72 0 0,0-1 0 0 0,-1 0 0 0 0,1 0 1 0 0,-1-1-1 0 0,1 1 0 0 0,-1-1 0 0 0,0-1 1 0 0,1 1-1 0 0,-1-1 0 0 0,0 0 0 0 0,0 0 1 0 0,-1 0-73 0 0,5 0 9 0 0,1-1 0 0 0,-1 1 0 0 0,1 0 0 0 0,0 0 0 0 0,-1-1 1 0 0,1 1-1 0 0,-1-1 0 0 0,1 1 0 0 0,0-1 0 0 0,-1 0 0 0 0,1 1 1 0 0,0-1-1 0 0,0 0 0 0 0,-1 0 0 0 0,1 0 0 0 0,0 0 0 0 0,0 0 1 0 0,0 0-1 0 0,0 0 0 0 0,0 0 0 0 0,1-1 0 0 0,-1 1 0 0 0,0 0 1 0 0,0-1-1 0 0,1 1 0 0 0,-1 0 0 0 0,1-1 0 0 0,-1 1 0 0 0,1-1 1 0 0,0 1-1 0 0,-1 0 0 0 0,1-1 0 0 0,0 1 0 0 0,0-1 0 0 0,0 1 1 0 0,0-1-1 0 0,0 1 0 0 0,0-1 0 0 0,1 1 0 0 0,-1-1 0 0 0,0 1 0 0 0,1 0 1 0 0,0-2-10 0 0,0-1-9 0 0,0 1 0 0 0,1-1 0 0 0,-1 0 1 0 0,1 0-1 0 0,0 0 0 0 0,1 1 0 0 0,-1-1 1 0 0,0 1-1 0 0,1 0 0 0 0,0 0 0 0 0,0 0 1 0 0,0 0-1 0 0,0 0 0 0 0,0 1 0 0 0,1-1 9 0 0,2-1-120 0 0,1 1-1 0 0,-1 0 0 0 0,1 0 0 0 0,0 1 0 0 0,0 0 1 0 0,0 0-1 0 0,3 0 121 0 0,10 0-2800 0 0,2 1-3718 0 0,-13 1 378 0 0</inkml:trace>
  <inkml:trace contextRef="#ctx0" brushRef="#br0" timeOffset="399.429">344 377 2304 0 0,'10'2'9260'0'0,"-5"-1"-9231"0"0,-3 1 351 0 0,1 0-1 0 0,0 0 1 0 0,-1 0 0 0 0,0 0 0 0 0,1 0-1 0 0,-1 1 1 0 0,0-1 0 0 0,0 1 0 0 0,0-1-1 0 0,0 1 1 0 0,-1 0 0 0 0,1 0 0 0 0,0 2-380 0 0,-1-3 127 0 0,5 9 351 0 0,0 0 0 0 0,-1 0 0 0 0,-1 1 0 0 0,0 0 0 0 0,0 0 0 0 0,1 12-478 0 0,-2-14 38 0 0,-3-9 16 0 0,1 0-1 0 0,-1 0 0 0 0,0 1 0 0 0,1-1 1 0 0,-1 0-1 0 0,0 0 0 0 0,0 0 0 0 0,0 0 1 0 0,0 0-1 0 0,0 0 0 0 0,0 0 1 0 0,0 0-1 0 0,0 0 0 0 0,0 1 0 0 0,-1-1 1 0 0,1 0-1 0 0,0 0 0 0 0,-1 0 0 0 0,1 0-53 0 0,-1 0 367 0 0,1-1-172 0 0,0 0-71 0 0,0 0-18 0 0,0 0 53 0 0,0 0 229 0 0,0 0 100 0 0,0-9 464 0 0,1 2-936 0 0,-1 0 1 0 0,1 0-1 0 0,1 0 0 0 0,-1 0 1 0 0,1 1-1 0 0,1-1 0 0 0,-1 0 1 0 0,1 1-1 0 0,0 0 0 0 0,0-1 1 0 0,3-2-17 0 0,3-4-4 0 0,1-1 1 0 0,0 1-1 0 0,1 1 0 0 0,5-4 4 0 0,-9 9-11 0 0,1 0-1 0 0,0 1 1 0 0,0 0-1 0 0,0 0 1 0 0,1 1-1 0 0,0 0 0 0 0,0 1 1 0 0,8-4 11 0 0,15-1-2426 0 0,0 3-3579 0 0,-16 3-463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8:40.7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77 116 12440 0 0,'3'-16'1605'0'0,"-3"15"-170"0"0,0 1 478 0 0,0 9 1837 0 0,7 84-2816 0 0,4 42-425 0 0,-7-103-345 0 0,2-1 1 0 0,1 0-1 0 0,4 9-164 0 0,-4-13-111 0 0,-1-1 0 0 0,-1 1-1 0 0,-2 0 1 0 0,-1 3 111 0 0,-1-3-2955 0 0,-1-16 1187 0 0</inkml:trace>
  <inkml:trace contextRef="#ctx0" brushRef="#br0" timeOffset="1">0 749 15464 0 0,'21'-8'457'0'0,"1"1"0"0"0,0 0 0 0 0,0 2 0 0 0,15-1-457 0 0,-1-1 395 0 0,-4 2 654 0 0,13 0-1049 0 0,-13 1 1463 0 0,11-2-1463 0 0,-10 1 512 0 0,0 2 0 0 0,0 1-1 0 0,0 1 1 0 0,14 3-512 0 0,18 0-557 0 0,-29 2-2213 0 0,-20-1-4149 0 0</inkml:trace>
  <inkml:trace contextRef="#ctx0" brushRef="#br0" timeOffset="1770.898">401 1163 3224 0 0,'2'-1'240'0'0,"12"-7"151"0"0,-9 6 867 0 0,-1-1 1 0 0,1 1-1 0 0,-1-1 0 0 0,0 0 1 0 0,0 0-1 0 0,0-1-1258 0 0,-3 3 849 0 0,-1 1 10 0 0,0 0 70 0 0,0 0 30 0 0,0 0 8 0 0,0 0-52 0 0,-1 0-788 0 0,0-1-1 0 0,0 1 1 0 0,1-1-1 0 0,-1 1 1 0 0,0-1-1 0 0,0 1 1 0 0,0 0-1 0 0,0 0 1 0 0,0-1-1 0 0,0 1 0 0 0,0 0 1 0 0,0 0-1 0 0,0 0 1 0 0,0 0-1 0 0,0 0 1 0 0,0 0-1 0 0,-1 1-126 0 0,1-1 258 0 0,-27 6 484 0 0,7-1-400 0 0,-120 24 674 0 0,26-15-592 0 0,80-11-312 0 0,31-3-90 0 0,0 1 0 0 0,0-1 0 0 0,0-1-1 0 0,0 1 1 0 0,-1 0 0 0 0,1-1 0 0 0,0 0 0 0 0,0 0-1 0 0,0 0 1 0 0,0-1 0 0 0,-3-1-22 0 0,6 2 19 0 0,-1 1-1 0 0,1-1 1 0 0,-1 0 0 0 0,1 0 0 0 0,0 0 0 0 0,-1 0-1 0 0,1 0 1 0 0,0-1 0 0 0,0 1 0 0 0,0 0-1 0 0,0-1 1 0 0,0 1 0 0 0,0 0 0 0 0,0-1 0 0 0,0 1-1 0 0,1-1 1 0 0,-1 1 0 0 0,1-1 0 0 0,-1 0-1 0 0,1 1 1 0 0,-1-1 0 0 0,1 0 0 0 0,0 1-1 0 0,0-1 1 0 0,0 0 0 0 0,0 1 0 0 0,0-1 0 0 0,0 0-1 0 0,1 0-18 0 0,0-5 19 0 0,0 1 0 0 0,1-1 0 0 0,1 1 0 0 0,-1 0 0 0 0,1 0 0 0 0,0 0 0 0 0,0 0 0 0 0,1 0 0 0 0,0 0-19 0 0,9-12-9 0 0,2 0 0 0 0,0 0 9 0 0,18-19 7 0 0,-23 24-4 0 0,1 1-1 0 0,0 0 0 0 0,1 1 0 0 0,0 0 1 0 0,1 1-1 0 0,0 0 0 0 0,8-3-2 0 0,-20 12 23 0 0,-1 1 0 0 0,1-1-1 0 0,0 1 1 0 0,0-1 0 0 0,0 1-1 0 0,0-1 1 0 0,0 1 0 0 0,0 0-1 0 0,1-1 1 0 0,-1 1 0 0 0,0 0-1 0 0,0 0 1 0 0,0 0 0 0 0,0 0-1 0 0,0 0 1 0 0,0 0 0 0 0,0 0-1 0 0,0 0 1 0 0,1 0 0 0 0,-1 0-1 0 0,0 1 1 0 0,0-1 0 0 0,0 0-1 0 0,0 1 1 0 0,0-1 0 0 0,0 1-1 0 0,0-1 1 0 0,0 1 0 0 0,-1 0-1 0 0,1-1 1 0 0,0 1 0 0 0,0 0-1 0 0,0 0 1 0 0,-1 0 0 0 0,1-1-1 0 0,0 1 1 0 0,-1 0 0 0 0,1 0-1 0 0,0 0 1 0 0,-1 0 0 0 0,0 0-1 0 0,1 0 1 0 0,-1 0-23 0 0,2 3 36 0 0,0 0-1 0 0,-1 0 1 0 0,0 0 0 0 0,0 1 0 0 0,0-1-1 0 0,0 0 1 0 0,-1 0 0 0 0,1 1 0 0 0,-1-1-1 0 0,-1 4-35 0 0,-13 105 910 0 0,2-21-688 0 0,3 5-222 0 0,8-83 66 0 0,1 0 0 0 0,1 0 0 0 0,2 12-66 0 0,-3-22-16 0 0,1 0 0 0 0,-1-1 0 0 0,1 1 0 0 0,0-1 0 0 0,0 1 0 0 0,1-1 1 0 0,-1 1-1 0 0,1-1 0 0 0,0 0 0 0 0,0 0 0 0 0,0 1 0 0 0,0-1 0 0 0,0-1 0 0 0,1 1 0 0 0,-1 0 0 0 0,1-1 0 0 0,0 1 16 0 0,0-2-107 0 0,-1 1 1 0 0,1-1-1 0 0,-1 0 0 0 0,1-1 0 0 0,-1 1 1 0 0,1 0-1 0 0,0-1 0 0 0,-1 1 1 0 0,1-1-1 0 0,0 0 0 0 0,0 0 1 0 0,-1 0-1 0 0,1 0 0 0 0,0-1 1 0 0,0 1-1 0 0,-1-1 0 0 0,1 1 0 0 0,-1-1 1 0 0,1 0-1 0 0,0 0 0 0 0,-1 0 1 0 0,1-1-1 0 0,-1 1 0 0 0,2-1 107 0 0,4-3-954 0 0,-1 0 0 0 0,1 0 0 0 0,-1-1 0 0 0,0 0-1 0 0,-1 0 1 0 0,1-1 0 0 0,-1-1 954 0 0,12-14-6126 0 0</inkml:trace>
  <inkml:trace contextRef="#ctx0" brushRef="#br0" timeOffset="2308.31">926 637 18111 0 0,'0'0'828'0'0,"0"0"-17"0"0,0 8-490 0 0,-4 14 172 0 0,-1 21-493 0 0,-1 15 283 0 0,-15 43 376 0 0,-4 34 561 0 0,23-124-1129 0 0,-2 14 124 0 0,1 0 0 0 0,2 0 1 0 0,0 9-216 0 0,1-28 39 0 0,0 0 1 0 0,1 0 0 0 0,0 0 0 0 0,0 0 0 0 0,0 0-1 0 0,1 0 1 0 0,0 0 0 0 0,0 0 0 0 0,0 0 0 0 0,1-1-1 0 0,0 1 1 0 0,0-1 0 0 0,0 0 0 0 0,1 0-1 0 0,0 0 1 0 0,0 0-40 0 0,-1-2 36 0 0,0-1-1 0 0,0 0 1 0 0,0 0 0 0 0,0 0-1 0 0,1 0 1 0 0,-1-1-1 0 0,0 1 1 0 0,1-1-1 0 0,-1 0 1 0 0,1 0-1 0 0,0 0 1 0 0,-1-1 0 0 0,1 1-1 0 0,0-1 1 0 0,-1 0-1 0 0,1 0 1 0 0,0 0-1 0 0,0 0 1 0 0,-1-1-1 0 0,1 1 1 0 0,0-1 0 0 0,0 0-36 0 0,12-4 149 0 0,1 0 1 0 0,-2-1-1 0 0,1 0 1 0 0,3-3-150 0 0,-18 9 5 0 0,12-7 46 0 0,1-1 0 0 0,-2 0 0 0 0,1 0 0 0 0,-1-1 0 0 0,0-1 0 0 0,-1 0 0 0 0,0-1 0 0 0,-1 0 0 0 0,0 0 0 0 0,0-1 0 0 0,-2-1 0 0 0,1 1 0 0 0,-2-1 0 0 0,7-14-51 0 0,-1 1-39 0 0,-1-1 0 0 0,-1-1 0 0 0,-1 0 0 0 0,-1-1 1 0 0,0-7 38 0 0,-4 9-320 0 0,-1 0 1 0 0,-1-17 319 0 0,-2 32-84 0 0,-1 1 0 0 0,-1 0 0 0 0,0-1 0 0 0,-1 1 0 0 0,0 0 0 0 0,0 0 0 0 0,-4-8 84 0 0,4 14-36 0 0,-1-1 1 0 0,0 1-1 0 0,0 0 0 0 0,0 0 1 0 0,-1 0-1 0 0,0 0 1 0 0,0 0-1 0 0,0 1 0 0 0,0 0 1 0 0,-1 0-1 0 0,1 0 1 0 0,-1 0-1 0 0,0 1 0 0 0,-1 0 1 0 0,1 0-1 0 0,0 0 0 0 0,-1 1 1 0 0,-2-1 35 0 0,-1-1-22 0 0,-1 1 0 0 0,0 1 1 0 0,1-1-1 0 0,-1 2 0 0 0,0-1 0 0 0,0 1 1 0 0,0 1-1 0 0,0 0 0 0 0,0 0 0 0 0,-7 2 22 0 0,3 0-15 0 0,0 1 0 0 0,1 0-1 0 0,-1 1 1 0 0,1 0 0 0 0,0 1 0 0 0,0 1-1 0 0,1 0 1 0 0,-1 1 0 0 0,2 0 0 0 0,-7 5 15 0 0,12-7 12 0 0,1-1 1 0 0,-1 1 0 0 0,1 1 0 0 0,0-1-1 0 0,0 1 1 0 0,1-1 0 0 0,-1 1 0 0 0,1 1 0 0 0,1-1-1 0 0,-1 0 1 0 0,1 1 0 0 0,0 0 0 0 0,1 0-1 0 0,-1 0 1 0 0,2 0 0 0 0,-1 0 0 0 0,1 0-1 0 0,0 0 1 0 0,0 1 0 0 0,0 3-13 0 0,1-8 18 0 0,1 0-1 0 0,-1 0 1 0 0,0 0 0 0 0,1 0 0 0 0,-1 0-1 0 0,1 0 1 0 0,0 0 0 0 0,0 0 0 0 0,0-1 0 0 0,0 1-1 0 0,1 0 1 0 0,-1-1 0 0 0,1 1 0 0 0,-1-1-1 0 0,1 1 1 0 0,0-1 0 0 0,1 1-18 0 0,0 0 45 0 0,1 0 0 0 0,-1-1 0 0 0,0 0 1 0 0,0 0-1 0 0,1 0 0 0 0,-1 0 0 0 0,1 0 0 0 0,0-1 0 0 0,-1 0 1 0 0,1 0-1 0 0,0 0 0 0 0,0 0 0 0 0,1 0-45 0 0,10 1 189 0 0,1-1-1 0 0,0-1 0 0 0,0 0 1 0 0,14-2-189 0 0,16-5 438 0 0,1-1-438 0 0,-22 2-38 0 0,0 0 1 0 0,-1-2-1 0 0,17-7 38 0 0,3-8-3689 0 0,-31 13-4468 0 0</inkml:trace>
  <inkml:trace contextRef="#ctx0" brushRef="#br0" timeOffset="4236.941">1334 94 15632 0 0,'4'-7'484'0'0,"-2"4"-384"0"0,0 0 1 0 0,0 0-1 0 0,0 0 0 0 0,0 1 1 0 0,0-1-1 0 0,0 0 0 0 0,1 1 1 0 0,-1-1-1 0 0,1 1 0 0 0,0 0 1 0 0,-1 0-1 0 0,1 0 0 0 0,0 0 1 0 0,1 1-101 0 0,32-14 1296 0 0,-35 15-1199 0 0,1 0 1 0 0,-1-1-1 0 0,1 1 1 0 0,-1 0-1 0 0,1 0 1 0 0,0 0-1 0 0,-1 0 1 0 0,1 0-1 0 0,-1 0 1 0 0,1 0-1 0 0,0 0 1 0 0,-1 1-1 0 0,1-1 1 0 0,-1 1-1 0 0,1-1 1 0 0,-1 1-1 0 0,1-1 1 0 0,-1 1-1 0 0,1 0 1 0 0,-1 0-1 0 0,0 0-97 0 0,0 0 32 0 0,0 0-1 0 0,0 1 0 0 0,0-1 1 0 0,0 1-1 0 0,0-1 0 0 0,0 1 1 0 0,-1-1-1 0 0,1 1 1 0 0,-1-1-1 0 0,1 1 0 0 0,-1 0 1 0 0,0-1-1 0 0,1 1 0 0 0,-1 0 1 0 0,0-1-1 0 0,0 1 0 0 0,0 0 1 0 0,0-1-1 0 0,-1 1 0 0 0,1 0-31 0 0,-2 4 53 0 0,1-1 0 0 0,-1 1 1 0 0,0-1-1 0 0,-1 0 0 0 0,0 0 0 0 0,1 0 0 0 0,-1 0 0 0 0,-1 0 0 0 0,1-1 0 0 0,-1 1 0 0 0,-1 1-53 0 0,-5 6-28 0 0,3-4 28 0 0,-1 0-1 0 0,1-1 0 0 0,-7 5 1 0 0,7-6 40 0 0,1 0-1 0 0,-1 1 1 0 0,1 0 0 0 0,0 0-1 0 0,0 1-39 0 0,1 1 13 0 0,6-5-15 0 0,0-4 3 0 0,5 6-1 0 0,1-4 4 0 0,-1 0-1 0 0,1 0 0 0 0,0-1 1 0 0,-1 1-1 0 0,1-1 0 0 0,0-1 1 0 0,0 0-1 0 0,0 0 0 0 0,0 0 1 0 0,0-1-1 0 0,5-1-3 0 0,0 1 14 0 0,0 0-1 0 0,12 2-13 0 0,25 1 10 0 0,-16 0 55 0 0,28 5-65 0 0,-55-6-165 0 0,-1 0 0 0 0,1 1 1 0 0,-1 0-1 0 0,1 0 0 0 0,-1 1 0 0 0,2 0 165 0 0,14 12-7067 0 0,-15-10 881 0 0</inkml:trace>
  <inkml:trace contextRef="#ctx0" brushRef="#br0" timeOffset="5106.975">1969 541 5064 0 0,'0'0'389'0'0,"-3"-4"1149"0"0,2 4 6728 0 0,-1 3-7855 0 0,0 1 0 0 0,0-1 1 0 0,-1 0-1 0 0,1 0 0 0 0,-1 0 1 0 0,-2 2-412 0 0,-15 19 980 0 0,16-16-681 0 0,-109 208 3126 0 0,95-181-3081 0 0,-18 25-344 0 0,25-46 269 0 0,7-11 220 0 0,7-10-245 0 0,39-96 161 0 0,-8 18-802 0 0,-12 30-7 0 0,-10 25 31 0 0,0 2 1 0 0,5-7 372 0 0,-12 26-79 0 0,1 0 1 0 0,0 0 0 0 0,0 1 0 0 0,1 0-1 0 0,0 0 1 0 0,0 1 0 0 0,1-1-1 0 0,5-3 79 0 0,-11 10-6 0 0,-1 0-1 0 0,1 0 0 0 0,-1 0 0 0 0,1 0 0 0 0,-1 0 1 0 0,1 0-1 0 0,0 1 0 0 0,-1-1 0 0 0,1 1 1 0 0,0-1-1 0 0,-1 1 0 0 0,1 0 0 0 0,0-1 0 0 0,0 1 1 0 0,0 0-1 0 0,-1 0 0 0 0,1 0 0 0 0,0 1 1 0 0,0-1-1 0 0,-1 0 0 0 0,1 1 0 0 0,0-1 1 0 0,0 1-1 0 0,-1-1 0 0 0,1 1 0 0 0,-1 0 0 0 0,1 0 1 0 0,0-1-1 0 0,-1 1 0 0 0,0 0 0 0 0,1 1 1 0 0,-1-1 6 0 0,6 5-1 0 0,-1 0 0 0 0,-1 0 0 0 0,1 0 0 0 0,-1 1 0 0 0,0 0 0 0 0,0 1 1 0 0,0-1 12 0 0,6 12 62 0 0,-1 1 0 0 0,-1-1 1 0 0,-1 1-1 0 0,6 21-74 0 0,-11-31-7 0 0,15 51 154 0 0,0 9-147 0 0,-4-14 73 0 0,-13-50-47 0 0,1 1 0 0 0,-1 0 0 0 0,-1 0 0 0 0,1 0-1 0 0,-1 0 1 0 0,0 0 0 0 0,-1 0 0 0 0,-1 6-26 0 0,2-12 13 0 0,0 0 0 0 0,-1 0 1 0 0,1 0-1 0 0,-1 0 0 0 0,1 0 0 0 0,-1-1 0 0 0,0 1 1 0 0,1 0-1 0 0,-1 0 0 0 0,0-1 0 0 0,1 1 1 0 0,-1 0-1 0 0,0-1 0 0 0,0 1 0 0 0,1-1 0 0 0,-1 1 1 0 0,0-1-1 0 0,0 1 0 0 0,0-1 0 0 0,0 0 0 0 0,0 1 1 0 0,0-1-1 0 0,0 0 0 0 0,0 0 0 0 0,0 0-13 0 0,-30 3 188 0 0,20-2-123 0 0,-32 1 206 0 0,-1-2 1 0 0,1-2 0 0 0,-25-5-272 0 0,9 1-338 0 0,55 6 259 0 0,0 0-86 0 0,-1 0 1 0 0,1-1-1 0 0,-1 1 0 0 0,1-1 0 0 0,0 0 0 0 0,-1 0 1 0 0,1-1-1 0 0,0 1 0 0 0,0-1 0 0 0,0 0 165 0 0,3 2-680 0 0,1 0-1042 0 0,1-1-461 0 0,1-4-87 0 0</inkml:trace>
  <inkml:trace contextRef="#ctx0" brushRef="#br0" timeOffset="7017.57">2696 598 10592 0 0,'0'0'818'0'0,"-6"-10"-356"0"0,4 8-204 0 0,0-1 1 0 0,0 1 0 0 0,0 0 0 0 0,-1 0 0 0 0,1 0 0 0 0,-1 1 0 0 0,1-1-1 0 0,-1 0 1 0 0,0 1 0 0 0,1 0 0 0 0,-1 0 0 0 0,0 0 0 0 0,0 0-1 0 0,0 0 1 0 0,0 0 0 0 0,0 1 0 0 0,0-1 0 0 0,0 1 0 0 0,-2 0-259 0 0,-9-1 491 0 0,0 1 0 0 0,0 0 0 0 0,-9 3-491 0 0,12-2 264 0 0,0 2-1 0 0,0-1 1 0 0,0 1-1 0 0,0 1 0 0 0,1 0 1 0 0,-1 1-1 0 0,1 0 0 0 0,0 0 1 0 0,0 1-1 0 0,1 1 1 0 0,0-1-1 0 0,-4 5-263 0 0,7-6 85 0 0,1-1-1 0 0,0 1 1 0 0,0 0 0 0 0,1 1 0 0 0,0-1 0 0 0,-1 1-1 0 0,2 0 1 0 0,-1 0 0 0 0,1 0 0 0 0,0 1-1 0 0,0-1 1 0 0,1 1 0 0 0,-1 0 0 0 0,2-1-1 0 0,-1 1 1 0 0,1 0 0 0 0,0 0 0 0 0,0 0 0 0 0,1 0-1 0 0,0 4-84 0 0,0-7 44 0 0,0-1-1 0 0,1 1 1 0 0,0-1 0 0 0,-1 1-1 0 0,1-1 1 0 0,1 0-1 0 0,-1 1 1 0 0,0-1 0 0 0,1 0-1 0 0,0 0 1 0 0,-1 0-1 0 0,1 0 1 0 0,1 0 0 0 0,-1 0-1 0 0,0 0 1 0 0,1-1-1 0 0,-1 1-43 0 0,2 0 29 0 0,0 0-1 0 0,0-1 0 0 0,1 1 0 0 0,-1-1 0 0 0,0 0 1 0 0,1 0-1 0 0,-1 0 0 0 0,1 0 0 0 0,0-1 0 0 0,-1 0 1 0 0,4 0-29 0 0,6 1 51 0 0,-1-1 1 0 0,1-1-1 0 0,-1 0 1 0 0,1-1 0 0 0,0-1-1 0 0,-1 0 1 0 0,0-1-1 0 0,7-2-51 0 0,-13 3-4 0 0,0 0 0 0 0,1-1 0 0 0,-1 0 0 0 0,0 0 0 0 0,-1-1 0 0 0,1 0 0 0 0,-1 0 0 0 0,0-1 0 0 0,0 1-1 0 0,0-1 1 0 0,0-1 0 0 0,0 0 4 0 0,0-2-33 0 0,0 1-1 0 0,0-2 0 0 0,-1 1 1 0 0,0-1-1 0 0,0 0 0 0 0,-1 0 1 0 0,0 0-1 0 0,-1 0 0 0 0,1-2 34 0 0,-1-1 0 0 0,0 0 0 0 0,0 0 0 0 0,-1 0 0 0 0,-1 0 0 0 0,0 0 0 0 0,0 0 0 0 0,-2 0 0 0 0,1 0 0 0 0,-1 0 0 0 0,-2-4 0 0 0,3 11 16 0 0,-5 9 177 0 0,0 3-130 0 0,-1 7-16 0 0,1 1-1 0 0,0 0 1 0 0,1 0-1 0 0,1 0 1 0 0,0 0-1 0 0,1 1 1 0 0,1 15-47 0 0,-1 4 66 0 0,3 0 1 0 0,1 1 0 0 0,1-1-1 0 0,4 9-66 0 0,-6-38 29 0 0,1-1 1 0 0,0 1-1 0 0,0-1 0 0 0,0 1 0 0 0,0-1 0 0 0,1 0 0 0 0,0 0 0 0 0,3 4-29 0 0,-4-7-157 0 0,-1 0 0 0 0,1 0 0 0 0,0 0 0 0 0,0-1 0 0 0,0 1 0 0 0,0 0-1 0 0,0-1 1 0 0,0 1 0 0 0,3 0 157 0 0,-4-1-270 0 0,0-1-1 0 0,0 1 0 0 0,1-1 1 0 0,-1 0-1 0 0,0 1 1 0 0,1-1-1 0 0,-1 0 0 0 0,0 0 1 0 0,1 0-1 0 0,-1 0 1 0 0,0 0-1 0 0,1 0 0 0 0,-1 0 1 0 0,0-1-1 0 0,1 1 1 0 0,-1 0-1 0 0,0-1 0 0 0,1 1 1 0 0,-1-1 270 0 0,8-4-2046 0 0</inkml:trace>
  <inkml:trace contextRef="#ctx0" brushRef="#br0" timeOffset="7513.121">2898 749 16727 0 0,'0'0'763'0'0,"-3"8"260"0"0,-3 16-777 0 0,0 1-1 0 0,2-1 1 0 0,-1 14-246 0 0,5-33 213 0 0,0 1 0 0 0,0 0 1 0 0,0-1-1 0 0,1 1 0 0 0,0-1 0 0 0,0 1 0 0 0,1 0 1 0 0,-1-1-1 0 0,2 4-213 0 0,2 2 451 0 0,0-1 1 0 0,0 1 0 0 0,1-1-1 0 0,1 1-451 0 0,-6-10 44 0 0,0 0 0 0 0,1 0-1 0 0,-1 1 1 0 0,0-1 0 0 0,0 0-1 0 0,1 0 1 0 0,-1 0 0 0 0,1-1-1 0 0,-1 1 1 0 0,1 0 0 0 0,-1 0-1 0 0,1-1 1 0 0,-1 1 0 0 0,1-1-44 0 0,6 4 284 0 0,0-9-60 0 0,-1 2-232 0 0,-4 1-25 0 0,0 1 0 0 0,-1-1 0 0 0,1 1 0 0 0,0-1 0 0 0,-1 0 0 0 0,1 0 0 0 0,-1 0 0 0 0,1 0 33 0 0,18-19-714 0 0,19-18-580 0 0,-38 36 1169 0 0,0 0-1 0 0,1 1 0 0 0,-1-1 1 0 0,1 1-1 0 0,-1-1 0 0 0,1 1 0 0 0,0 0 1 0 0,0 0-1 0 0,0 1 0 0 0,0-1 1 0 0,3-1 125 0 0,-4 4 13 0 0,-1 0 0 0 0,0-1 0 0 0,0 1 0 0 0,0 0 0 0 0,0 0 0 0 0,0 0 0 0 0,0 0-1 0 0,0 0 1 0 0,0 0 0 0 0,0 0 0 0 0,0 1-13 0 0,2 5 292 0 0,0 1-1 0 0,0-1 1 0 0,-1 1-1 0 0,2 7-291 0 0,3 9 402 0 0,-3-10-278 0 0,0 0 32 0 0,1 0 0 0 0,1 0 0 0 0,1 2-156 0 0,-6-14 97 0 0,1 1 1 0 0,-1 0 0 0 0,1-1-1 0 0,-1 0 1 0 0,1 1 0 0 0,0-1-1 0 0,0 0 1 0 0,0 0 0 0 0,0 0-1 0 0,0 0 1 0 0,0 0 0 0 0,1 0-1 0 0,-1-1 1 0 0,1 1 0 0 0,-1-1-1 0 0,1 1 1 0 0,0-1 0 0 0,0 0-98 0 0,-2-1 32 0 0,1 0 0 0 0,-1 0 0 0 0,1 1-1 0 0,-1-1 1 0 0,1-1 0 0 0,-1 1 0 0 0,1 0 0 0 0,-1 0 0 0 0,1 0 0 0 0,-1-1 0 0 0,1 1 0 0 0,-1-1 0 0 0,0 1 0 0 0,1-1 0 0 0,-1 0 0 0 0,0 1 0 0 0,1-1 0 0 0,-1 0 0 0 0,0 0 0 0 0,0 0 0 0 0,0 0 0 0 0,0 0 0 0 0,0 0 0 0 0,0 0 0 0 0,0-1 0 0 0,0 1 0 0 0,0 0 0 0 0,0 0 0 0 0,-1-1-32 0 0,3-2 44 0 0,-1 1 0 0 0,-1-1 0 0 0,1 0 0 0 0,0 0-1 0 0,-1 0 1 0 0,0 0 0 0 0,0 0 0 0 0,0-1 0 0 0,-1 0-44 0 0,1-23-469 0 0,-3 0-1 0 0,0 0 1 0 0,-2 0 0 0 0,-5-22 469 0 0,7 38-487 0 0,-3-13-1355 0 0,-4-1-416 0 0</inkml:trace>
  <inkml:trace contextRef="#ctx0" brushRef="#br0" timeOffset="7897.714">2837 84 11976 0 0,'0'-4'316'0'0,"0"0"0"0"0,1 0 1 0 0,-1 0-1 0 0,1 0 0 0 0,0 0 1 0 0,-1 0-1 0 0,2 1 0 0 0,-1-1 1 0 0,0 0-1 0 0,1 1 0 0 0,0-1 1 0 0,0 1-1 0 0,0-1-316 0 0,0 2 223 0 0,-1 0 0 0 0,1 0 0 0 0,0 0 0 0 0,1 0 0 0 0,-1 0 0 0 0,0 0-1 0 0,0 0 1 0 0,1 1 0 0 0,-1-1 0 0 0,1 1 0 0 0,-1 0 0 0 0,1 0 0 0 0,0 0 0 0 0,-1 0 0 0 0,1 0 0 0 0,0 0 0 0 0,0 1 0 0 0,0-1-223 0 0,11-1 319 0 0,-1 1 0 0 0,1 1 1 0 0,0 0-1 0 0,-1 1 0 0 0,1 0 1 0 0,-1 1-1 0 0,1 0 0 0 0,-1 1-319 0 0,-4-1 146 0 0,0 1 0 0 0,-1 0 0 0 0,1 0 0 0 0,-1 0 0 0 0,0 1-1 0 0,0 0 1 0 0,-1 1 0 0 0,1 0 0 0 0,5 5-146 0 0,-10-8 15 0 0,-1 0 0 0 0,0 0 0 0 0,1 0 0 0 0,-1 1 0 0 0,0-1 0 0 0,0 1 0 0 0,0 0 0 0 0,-1-1 0 0 0,1 1 0 0 0,-1 0 0 0 0,1 0 0 0 0,-1 0 0 0 0,0 0 0 0 0,0 0 0 0 0,0 1 0 0 0,-1-1 0 0 0,1 0 0 0 0,-1 0 0 0 0,0 1 0 0 0,0-1 0 0 0,0 0 0 0 0,0 0 0 0 0,0 1 1 0 0,-1-1-1 0 0,1 0 0 0 0,-1 0 0 0 0,0 0 0 0 0,-1 2-15 0 0,0 1 16 0 0,-1-1 1 0 0,1 0 0 0 0,-1 0 0 0 0,0 0-1 0 0,-1 0 1 0 0,1 0 0 0 0,-1-1-1 0 0,0 1 1 0 0,0-1 0 0 0,-4 3-17 0 0,-7 4 158 0 0,0 0 1 0 0,-11 6-159 0 0,12-8 102 0 0,10-4-48 0 0,7 0-44 0 0,0-2-2 0 0,0-1 1 0 0,1 0-1 0 0,0 0 0 0 0,-1 0 0 0 0,1 0 0 0 0,0-1 0 0 0,0 0 0 0 0,0 1 1 0 0,0-1-1 0 0,0-1 0 0 0,0 1 0 0 0,2-1-8 0 0,13 2 53 0 0,1-1 0 0 0,0-1-53 0 0,-12 0-1 0 0,36 2 304 0 0,0 2 0 0 0,10 4-303 0 0,-16-3-726 0 0,14 7-3642 0 0,-38-8-3266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8:51.1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1544 79 12440 0 0,'-2'-2'124'0'0,"1"1"1"0"0,-1 0-1 0 0,1 0 1 0 0,-1 0-1 0 0,1 0 1 0 0,-1 0-1 0 0,1 0 1 0 0,-1 0-1 0 0,0 0 1 0 0,0 0-1 0 0,1 1 1 0 0,-1-1-1 0 0,0 1-124 0 0,1 0 367 0 0,-1 0-1 0 0,1 1 0 0 0,0-1 1 0 0,0 0-1 0 0,0 1 1 0 0,0-1-1 0 0,0 1 0 0 0,0 0 1 0 0,0-1-1 0 0,0 1 0 0 0,0 0 1 0 0,0 0-1 0 0,0-1 1 0 0,0 1-1 0 0,0 0 0 0 0,0 1-366 0 0,0-1 235 0 0,0 1 0 0 0,0 0 0 0 0,0 0 0 0 0,0 0 0 0 0,0 0 0 0 0,0 0-1 0 0,1 0 1 0 0,-1 0 0 0 0,1 1-235 0 0,-2 6-73 0 0,2 0 0 0 0,-1 0 0 0 0,1 1 0 0 0,1 3 73 0 0,0 3 553 0 0,-1-9-481 0 0,1-1 0 0 0,1 0 0 0 0,-1 0 0 0 0,1 0-1 0 0,0-1 1 0 0,0 1 0 0 0,1 0 0 0 0,2 3-72 0 0,3 8 177 0 0,-4-10-112 0 0,0 0-1 0 0,0-1 1 0 0,1 1 0 0 0,0-1-1 0 0,1 0 1 0 0,0 0-1 0 0,5 4-64 0 0,-8-8 29 0 0,0 0 0 0 0,1 0-1 0 0,-1 0 1 0 0,0 0 0 0 0,1-1 0 0 0,-1 1-1 0 0,1-1 1 0 0,-1 0 0 0 0,1 0 0 0 0,0 0-1 0 0,0-1 1 0 0,-1 1 0 0 0,1-1 0 0 0,0 0-1 0 0,1 0-28 0 0,0 0 36 0 0,0 0-1 0 0,0-1 0 0 0,0 0 1 0 0,0 1-1 0 0,0-2 0 0 0,0 1 1 0 0,0-1-1 0 0,0 1 1 0 0,-1-1-1 0 0,1-1 0 0 0,0 0-35 0 0,39-20-36 0 0,6-5-8 0 0,-49 27 45 0 0,1 0-1 0 0,-1 0 1 0 0,0 1 0 0 0,1-1-1 0 0,-1 0 1 0 0,0 1 0 0 0,1-1-1 0 0,-1 1 1 0 0,1-1-1 0 0,-1 1 1 0 0,1 0 0 0 0,0-1-1 0 0,32-8-88 0 0,-34 9 78 0 0,1 0-1 0 0,0 0 0 0 0,-1 0 0 0 0,1 0 1 0 0,0 0-1 0 0,-1 0 0 0 0,1 0 1 0 0,-1 1-1 0 0,1-1 0 0 0,0 0 0 0 0,-1 0 1 0 0,1 0-1 0 0,-1 1 0 0 0,1-1 1 0 0,-1 0-1 0 0,1 1 0 0 0,0-1 0 0 0,-1 0 1 0 0,0 1-1 0 0,1-1 0 0 0,-1 1 1 0 0,1-1-1 0 0,-1 1 0 0 0,1-1 0 0 0,-1 1 1 0 0,0-1-1 0 0,1 1 0 0 0,-1-1 0 0 0,0 1 1 0 0,0-1-1 0 0,1 1 11 0 0,-1 0-7 0 0,1 1-1 0 0,-1-1 1 0 0,1 0-1 0 0,-1 0 1 0 0,1 1 0 0 0,-1-1-1 0 0,0 0 1 0 0,1 1-1 0 0,-1-1 1 0 0,0 1 0 0 0,0-1-1 0 0,0 0 1 0 0,0 1-1 0 0,0-1 1 0 0,-1 0 0 0 0,1 1 7 0 0,-1 0-6 0 0,0 0 0 0 0,1 0 0 0 0,-1 0 0 0 0,0 0 0 0 0,1 0 0 0 0,0 1 0 0 0,-1-1 0 0 0,1 0 0 0 0,0 0 0 0 0,0 0 0 0 0,0 0 1 0 0,0 1-1 0 0,1-1 0 0 0,-1 0 0 0 0,0 0 0 0 0,1 0 0 0 0,0 0 0 0 0,0 1 6 0 0,4 22-68 0 0,-5-22 68 0 0,0 0 0 0 0,0 0 0 0 0,1 0 0 0 0,0 0 0 0 0,0 0 0 0 0,-1 0 1 0 0,2 0-1 0 0,-1 0 0 0 0,0 0 0 0 0,1 0 0 0 0,-1-1 0 0 0,1 1 0 0 0,0 0 0 0 0,3 3 9 0 0,0-1 0 0 0,1 1 0 0 0,-1-1 0 0 0,1 0 0 0 0,0-1 0 0 0,1 1-1 0 0,2 1-8 0 0,-5-5 32 0 0,0 1-1 0 0,0 0 0 0 0,0-1 0 0 0,0 0 0 0 0,0 0 0 0 0,0 0 0 0 0,0 0 0 0 0,0 0 0 0 0,0-1 0 0 0,0 0 0 0 0,1 0 0 0 0,-1 0 1 0 0,0 0-1 0 0,3-2-31 0 0,0 1 49 0 0,0-1 0 0 0,-1 0 1 0 0,1 0-1 0 0,0 0 1 0 0,-1-1-1 0 0,0 0 0 0 0,1-1 1 0 0,-1 1-1 0 0,-1-1 1 0 0,1 0-1 0 0,0-1 0 0 0,-1 1 1 0 0,0-1-1 0 0,0 0 1 0 0,4-6-50 0 0,-3 2 34 0 0,0 0 0 0 0,0-1 0 0 0,-1 0-1 0 0,0 0 1 0 0,0 0 0 0 0,-1-1 0 0 0,-1 1 0 0 0,0-1 0 0 0,2-7-34 0 0,1-10-130 0 0,-1-1 1 0 0,-2 1-1 0 0,0-1 0 0 0,-2 1 0 0 0,-1-1 1 0 0,-4-20 129 0 0,4 47-66 0 0,0 1 0 0 0,0-1 0 0 0,0 0 1 0 0,-1 1-1 0 0,1-1 0 0 0,-1 1 0 0 0,1-1 0 0 0,-1 1 1 0 0,0-1-1 0 0,0 1 0 0 0,0-1 0 0 0,0 1 1 0 0,0-1-1 0 0,0 0 66 0 0,-9-2-2729 0 0,-4 4-4334 0 0,7 2 1171 0 0</inkml:trace>
  <inkml:trace contextRef="#ctx0" brushRef="#br0" timeOffset="-1201.879">1 548 9672 0 0,'19'-13'10225'0'0,"4"4"-7501"0"0,27-1-3271 0 0,-44 9 1143 0 0,155-22 248 0 0,36 5-844 0 0,-127 12-3363 0 0,-60 4 1627 0 0</inkml:trace>
  <inkml:trace contextRef="#ctx0" brushRef="#br0" timeOffset="-828.574">206 377 17591 0 0,'0'-4'1672'0'0,"-1"5"-590"0"0,-1 12-141 0 0,0 18-146 0 0,14 59 1012 0 0,0 10-1162 0 0,-4-5-539 0 0,-7-84-791 0 0,0 0-1 0 0,1-1 1 0 0,0 1-1 0 0,1 1 686 0 0,-1-7-667 0 0,-1 0 1 0 0,1-1-1 0 0,0 1 0 0 0,0 0 0 0 0,1-1 0 0 0,-1 1 0 0 0,1-1 0 0 0,0 0 1 0 0,3 4 666 0 0,6 1-6856 0 0</inkml:trace>
  <inkml:trace contextRef="#ctx0" brushRef="#br0" timeOffset="-412.695">1056 22 19583 0 0,'-1'-1'82'0'0,"-1"0"-1"0"0,0 0 1 0 0,0 1 0 0 0,0-1-1 0 0,0 1 1 0 0,1-1-1 0 0,-1 1 1 0 0,0-1-1 0 0,0 1 1 0 0,0 0-1 0 0,0 0 1 0 0,0 0-1 0 0,0 0 1 0 0,0 0-1 0 0,0 0 1 0 0,0 1 0 0 0,0-1-1 0 0,0 1 1 0 0,1-1-1 0 0,-1 1 1 0 0,0 0-1 0 0,0 0 1 0 0,0 0-1 0 0,1 0 1 0 0,-1 0-1 0 0,0 0-81 0 0,-15 14 76 0 0,1 1 0 0 0,0 0 0 0 0,-8 12-76 0 0,-3 3 150 0 0,14-14-35 0 0,1-1 1 0 0,1 1-1 0 0,1 1 1 0 0,-5 10-116 0 0,-1 2 220 0 0,-6 10 353 0 0,3 1 0 0 0,-11 31-573 0 0,10-20 309 0 0,5-17 228 0 0,-6 27-537 0 0,11-23 239 0 0,1 0 0 0 0,0 10-239 0 0,7-30 94 0 0,1 0-1 0 0,0 0 1 0 0,2 0 0 0 0,0 0 0 0 0,3 16-94 0 0,-1-16 97 0 0,1 1 0 0 0,5 12-97 0 0,-6-24 47 0 0,0 0 0 0 0,0-1 0 0 0,1 0 0 0 0,0 0 0 0 0,0 0-1 0 0,0 0 1 0 0,1 0 0 0 0,1-1-47 0 0,0 2 10 0 0,2-1 0 0 0,-1 0 0 0 0,1 0 0 0 0,0-1-1 0 0,1 1 1 0 0,-1-2 0 0 0,1 0 0 0 0,1 0 0 0 0,-1 0 0 0 0,0-1 0 0 0,1-1-1 0 0,0 1 1 0 0,5 0-10 0 0,14 4-1036 0 0,0-2-1 0 0,9 1 1037 0 0,-8-3-2917 0 0,0-2 1 0 0,10-1 2916 0 0,-13-1-7957 0 0</inkml:trace>
  <inkml:trace contextRef="#ctx0" brushRef="#br0" timeOffset="1030.14">1255 602 2304 0 0,'-21'-5'2524'0'0,"20"5"86"0"0,1 0 129 0 0,0 0-232 0 0,0 0-1057 0 0,0 0-459 0 0,3-1-541 0 0,0 1 0 0 0,1-1 0 0 0,-1 1 0 0 0,0-1 0 0 0,0 0 0 0 0,0-1 0 0 0,2 0-450 0 0,-1 0 181 0 0,-1 1-1 0 0,0 0 1 0 0,1 0 0 0 0,-1 0 0 0 0,1 0-1 0 0,0 0-180 0 0,68-5 1515 0 0,68-4 309 0 0,-21 4-1117 0 0,71-2-26 0 0,-103 7-499 0 0,75 2-91 0 0,-113 1-144 0 0,-17-2-211 0 0,1 2 0 0 0,-1 1 0 0 0,11 4 264 0 0,-40-6-283 0 0,0-1-1 0 0,0 1 1 0 0,0 0 0 0 0,0 0 0 0 0,-1 0-1 0 0,1 0 1 0 0,0 0 0 0 0,-1 1 0 0 0,1-1-1 0 0,-1 1 1 0 0,2 1 283 0 0,-4-1-2240 0 0,-4 3-86 0 0</inkml:trace>
  <inkml:trace contextRef="#ctx0" brushRef="#br0" timeOffset="1417.991">1369 780 13992 0 0,'0'0'47'0'0,"0"-1"0"0"0,0 0 0 0 0,0 1 0 0 0,0-1 0 0 0,0 1 1 0 0,0-1-1 0 0,0 0 0 0 0,0 1 0 0 0,1-1 0 0 0,-1 1 0 0 0,0-1 1 0 0,0 0-1 0 0,0 1 0 0 0,1-1 0 0 0,-1 1 0 0 0,0-1 0 0 0,1 1 1 0 0,-1-1-1 0 0,1 1 0 0 0,-1-1 0 0 0,0 1 0 0 0,1-1 0 0 0,-1 1 0 0 0,1 0 1 0 0,-1-1-1 0 0,1 1 0 0 0,0 0 0 0 0,-1-1 0 0 0,1 1 0 0 0,-1 0 1 0 0,1 0-1 0 0,-1-1 0 0 0,1 1 0 0 0,0 0-47 0 0,23-9 267 0 0,4 5 539 0 0,-12 0-365 0 0,1 2 0 0 0,-1 0 0 0 0,8 1-441 0 0,-2 1 454 0 0,0 1 0 0 0,-1 1 0 0 0,1 1-454 0 0,-11-1 171 0 0,-1 1 0 0 0,0-1 0 0 0,1 2 1 0 0,-1 0-1 0 0,-1 0 0 0 0,1 0 0 0 0,1 2-171 0 0,-9-4 58 0 0,1-1 0 0 0,0 1 0 0 0,-1 0 0 0 0,1 0 0 0 0,-1 0 0 0 0,1 1 0 0 0,-1-1 0 0 0,0 0 0 0 0,0 1 0 0 0,0 0 0 0 0,0-1 0 0 0,-1 1 0 0 0,1 0 0 0 0,-1 0 0 0 0,0 0 0 0 0,0 0 0 0 0,0 0 0 0 0,0 0 0 0 0,0 1-58 0 0,0 0 27 0 0,-1-1 1 0 0,0 1-1 0 0,0 0 0 0 0,0 0 0 0 0,0 0 0 0 0,-1 0 0 0 0,1 0 1 0 0,-1 0-1 0 0,0-1 0 0 0,0 1 0 0 0,-1 0 0 0 0,1-1 0 0 0,-1 1 1 0 0,0-1-1 0 0,-1 3-27 0 0,-2 2 54 0 0,-1 0 1 0 0,-1 0-1 0 0,0 0 1 0 0,0 0-1 0 0,0-1 1 0 0,-1 0 0 0 0,0-1-1 0 0,-5 3-54 0 0,-14 9 151 0 0,0-2 0 0 0,-5 0-151 0 0,-16 8 216 0 0,-48 14-216 0 0,95-37 0 0 0,-3 0 9 0 0,0 1-1 0 0,0-1 0 0 0,0 1 0 0 0,1 0 0 0 0,-1 1 1 0 0,-1 0-9 0 0,2-1 4 0 0,3-2-4 0 0,0 0 0 0 0,-1 0 0 0 0,1 0 0 0 0,0 0 1 0 0,0 0-1 0 0,0 0 0 0 0,0 0 0 0 0,0 0 0 0 0,-1 0 1 0 0,1 0-1 0 0,0 1 0 0 0,0-1 0 0 0,0 0 0 0 0,0 0 1 0 0,0 0-1 0 0,0 0 0 0 0,0 0 0 0 0,-1 0 0 0 0,1 0 1 0 0,0 0-1 0 0,0 0 0 0 0,0 1 0 0 0,0-1 0 0 0,0 0 1 0 0,0 0-1 0 0,0 0 0 0 0,0 0 0 0 0,0 0 0 0 0,0 0 1 0 0,0 1-1 0 0,0-1 0 0 0,0 0 0 0 0,0 0 0 0 0,0 0 1 0 0,0 0-1 0 0,0 0 0 0 0,0 1 0 0 0,0-1 0 0 0,0 0 1 0 0,0 0-1 0 0,0 0 0 0 0,0 0 0 0 0,0 0 0 0 0,0 1 1 0 0,0-1-1 0 0,0 0 0 0 0,0 0 0 0 0,0 0 0 0 0,0 0 1 0 0,0 0-1 0 0,0 0 0 0 0,0 0 0 0 0,0 1 0 0 0,1-1 1 0 0,-1 0-1 0 0,0 0 0 0 0,0 0 0 0 0,0 0 0 0 0,0 0 1 0 0,0 0-1 0 0,0 0 0 0 0,1 0 0 0 0,-1 0 0 0 0,0 0 1 0 0,0 0-1 0 0,0 0 0 0 0,0 1 0 0 0,6 0-3 0 0,10 1 9 0 0,0-1 0 0 0,0 0-1 0 0,0-1 1 0 0,0-1 0 0 0,0 0 0 0 0,4-2-6 0 0,12-1-59 0 0,164-21-2537 0 0,-67-3-4106 0 0,-92 17 1385 0 0</inkml:trace>
  <inkml:trace contextRef="#ctx0" brushRef="#br0" timeOffset="1801.92">2245 799 11976 0 0,'-3'-2'139'0'0,"0"1"0"0"0,0 0 0 0 0,0 1 0 0 0,0-1 0 0 0,0 0 0 0 0,0 1 0 0 0,0 0 0 0 0,-1 0 0 0 0,1 0 0 0 0,0 0 0 0 0,0 0 0 0 0,0 1 1 0 0,0-1-1 0 0,0 1 0 0 0,0 0 0 0 0,0 0 0 0 0,0 0 0 0 0,0 0 0 0 0,-2 1-139 0 0,-8 5 1323 0 0,1 0 0 0 0,0 1 1 0 0,-10 7-1324 0 0,9-5 697 0 0,-2 0-364 0 0,1 1 1 0 0,0 0 0 0 0,1 1-1 0 0,0 1 1 0 0,1 0-1 0 0,0 0 1 0 0,1 2 0 0 0,1-1-1 0 0,-7 12-333 0 0,12-14 133 0 0,3-9-88 0 0,0 0-1 0 0,0 0 1 0 0,0 0 0 0 0,1 0 0 0 0,-1 1 0 0 0,1-1 0 0 0,0 1 0 0 0,0-1 0 0 0,0 1 0 0 0,1-1 0 0 0,-1 1 0 0 0,1 0 0 0 0,0-1 0 0 0,0 1 0 0 0,0 0 0 0 0,1-1 0 0 0,-1 1 0 0 0,2 2-45 0 0,-1-3 63 0 0,0 0 1 0 0,0 0 0 0 0,0 0 0 0 0,1 0-1 0 0,0 0 1 0 0,0-1 0 0 0,-1 1-1 0 0,1 0 1 0 0,1-1 0 0 0,-1 0 0 0 0,0 1-1 0 0,1-1 1 0 0,-1 0 0 0 0,1 0 0 0 0,-1 0-1 0 0,1-1 1 0 0,0 1 0 0 0,0-1-1 0 0,0 1 1 0 0,0-1 0 0 0,0 0 0 0 0,1 0-64 0 0,11 3 147 0 0,0 0 1 0 0,1-1 0 0 0,-1-1 0 0 0,4 0-148 0 0,8 1 224 0 0,-1-1-104 0 0,0-1 1 0 0,0-1 0 0 0,-1-2-1 0 0,25-3-120 0 0,-19 1 45 0 0,-9 1-731 0 0,-1-2 0 0 0,17-5 686 0 0,-6 1-3843 0 0,-16 7-3843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8:54.7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157 444 8752 0 0,'1'-2'168'0'0,"0"-1"0"0"0,-1 1 1 0 0,1 0-1 0 0,0-1 1 0 0,-1 1-1 0 0,0-1 0 0 0,0 1 1 0 0,0-1-1 0 0,0 1 0 0 0,0-1 1 0 0,0 0-169 0 0,-1-5 2284 0 0,1 8-514 0 0,0 0-146 0 0,0 0-691 0 0,0 0-298 0 0,0 0-56 0 0,0 0-27 0 0,0 0-48 0 0,-6 6 458 0 0,0 1-744 0 0,1 1-1 0 0,1 1 1 0 0,-1-1-1 0 0,1 1 1 0 0,0-1-1 0 0,1 1 1 0 0,0 0-1 0 0,0 4-217 0 0,-2 5 155 0 0,-75 210 860 0 0,69-191-990 0 0,8-27 39 0 0,0 1-1 0 0,0-1 1 0 0,-5 9-64 0 0,5-8 225 0 0,10-14 64 0 0,11-15-145 0 0,-5-1-248 0 0,-1 0 0 0 0,0-1 0 0 0,0-4 104 0 0,-10 20-24 0 0,14-29-270 0 0,-2-1-1 0 0,0-3 295 0 0,3-10-257 0 0,20-62-117 0 0,-33 98 360 0 0,22-56-114 0 0,-25 66 96 0 0,5 9 74 0 0,1 5-57 0 0,-1-1-1 0 0,-1 1 1 0 0,0 0-1 0 0,-1 1 1 0 0,-1-1-1 0 0,0 1 1 0 0,0 0 15 0 0,4 21-20 0 0,55 211 20 0 0,-60-239 11 0 0,0 0-1 0 0,-1-1 1 0 0,0 1-1 0 0,0 0 1 0 0,0 0-1 0 0,-1 0 1 0 0,0 0 0 0 0,-1 5-11 0 0,0-10 18 0 0,0 1 0 0 0,1-1 0 0 0,-1 0 0 0 0,0 0 0 0 0,0 0 0 0 0,0 0 0 0 0,0 0 1 0 0,0 0-1 0 0,0 0 0 0 0,-1-1 0 0 0,1 1 0 0 0,-1 0 0 0 0,1-1 0 0 0,-1 1 1 0 0,1-1-1 0 0,-1 1 0 0 0,0-1 0 0 0,0 0 0 0 0,0 0 0 0 0,0 1 0 0 0,0-2 0 0 0,0 1 1 0 0,0 0-1 0 0,0 0 0 0 0,0-1 0 0 0,-1 1 0 0 0,1-1 0 0 0,-2 1-18 0 0,-15 1 34 0 0,1 0 0 0 0,-1-2-1 0 0,0 0 1 0 0,0-1 0 0 0,0 0-1 0 0,1-2 1 0 0,-1 0 0 0 0,0-1-34 0 0,10 2-111 0 0,0-1 0 0 0,0 0 0 0 0,0 0 0 0 0,-2-2 111 0 0,8 4-94 0 0,1 0 0 0 0,-1 0 0 0 0,1-1 0 0 0,0 1 0 0 0,0-1 0 0 0,0 1 0 0 0,0-1 0 0 0,0 0 0 0 0,0 0 0 0 0,0 0 0 0 0,0 0-1 0 0,1 0 1 0 0,-1 0 0 0 0,1 0 0 0 0,-1-1 0 0 0,1 1 0 0 0,0-2 94 0 0,0 2-225 0 0,1 0 0 0 0,0 0 0 0 0,0 1 0 0 0,0-1 0 0 0,0 0 0 0 0,0 0 0 0 0,1 0 0 0 0,-1 0 0 0 0,0 1 0 0 0,1-1 0 0 0,0 0 0 0 0,-1 1 0 0 0,1-1 0 0 0,0-1 225 0 0,15-24-5180 0 0,-15 24 4286 0 0,13-18-4316 0 0</inkml:trace>
  <inkml:trace contextRef="#ctx0" brushRef="#br0" timeOffset="485.662">553 343 7832 0 0,'8'-10'1173'0'0,"-7"9"738"0"0,-1 1 627 0 0,0 0 129 0 0,7 5 321 0 0,-6-4-2743 0 0,1 1-188 0 0,0 0 0 0 0,0 0 0 0 0,0 0 0 0 0,-1 1 1 0 0,1-1-1 0 0,-1 1 0 0 0,1-1 0 0 0,-1 1 0 0 0,0-1 0 0 0,0 1 0 0 0,0 0 0 0 0,-1 0 0 0 0,1-1 0 0 0,-1 1 0 0 0,1 0 0 0 0,-1 3-57 0 0,0 6 319 0 0,0 1-1 0 0,0 0 0 0 0,-2 3-318 0 0,0 1 232 0 0,-2 17 712 0 0,-6 25-944 0 0,4-33 175 0 0,2 0 1 0 0,1 1 0 0 0,0 13-176 0 0,2-10 43 0 0,1 25 87 0 0,1-1 122 0 0,-1-53-179 0 0,0-1 6 0 0,0 0 28 0 0,0 0 11 0 0,2-1 2 0 0,3-1-115 0 0,0-1 0 0 0,0 0-1 0 0,0 0 1 0 0,0 0 0 0 0,-1 0 0 0 0,1-1-1 0 0,-1 0 1 0 0,0 0 0 0 0,0 0-5 0 0,36-44-538 0 0,-14 15 137 0 0,-15 20 211 0 0,1 1 1 0 0,0 1-1 0 0,6-5 190 0 0,-12 12-27 0 0,-1 0 1 0 0,1 0 0 0 0,1 0-1 0 0,-1 1 1 0 0,1 0 0 0 0,-1 0-1 0 0,1 1 1 0 0,0-1 0 0 0,2 1 26 0 0,6-2-118 0 0,-12 3 86 0 0,1 0 0 0 0,-1 0-1 0 0,1 0 1 0 0,-1 1 0 0 0,1-1 0 0 0,-1 1 0 0 0,1 0-1 0 0,-1 0 1 0 0,1 0 0 0 0,0 0 0 0 0,-1 0-1 0 0,1 1 1 0 0,-1 0 0 0 0,1 0 0 0 0,-1 0-1 0 0,3 1 33 0 0,-2 0 27 0 0,0 0-1 0 0,0 1 1 0 0,0-1 0 0 0,0 1-1 0 0,0 0 1 0 0,-1 0-1 0 0,2 2-26 0 0,-3-3 46 0 0,0 0 0 0 0,-1 0-1 0 0,0 1 1 0 0,1-1 0 0 0,-1 1-1 0 0,0-1 1 0 0,0 1 0 0 0,0 0 0 0 0,0-1-1 0 0,-1 1 1 0 0,1 0 0 0 0,-1-1-1 0 0,0 3-45 0 0,1 0 71 0 0,-1-1-1 0 0,0 1 1 0 0,-1-1-1 0 0,1 0 1 0 0,-1 1 0 0 0,0-1-1 0 0,0 0 1 0 0,0 1-1 0 0,0-1 1 0 0,-1 0-1 0 0,0 0 1 0 0,0 0-1 0 0,0 1-70 0 0,-2 1 97 0 0,-1 0 1 0 0,1 0-1 0 0,-1 0 0 0 0,0 0 0 0 0,0-1 1 0 0,-1 0-1 0 0,-3 2-97 0 0,-11 8 191 0 0,-1-2-1 0 0,-1 0 1 0 0,0-1 0 0 0,-6 1-191 0 0,28-13 1 0 0,-25 12 135 0 0,0-2 0 0 0,-3 0-136 0 0,20-7-97 0 0,0-1 0 0 0,-1 0 0 0 0,1 0 0 0 0,-1-1 0 0 0,1 0 0 0 0,-1 0 0 0 0,0-1 0 0 0,-5-1 97 0 0,13 1-131 0 0,1 0 0 0 0,-1 0 0 0 0,0 0 0 0 0,0 0 0 0 0,0 0 0 0 0,0 0 0 0 0,1-1 1 0 0,-1 1-1 0 0,0 0 0 0 0,0 0 0 0 0,1-1 0 0 0,-1 1 0 0 0,0-1 0 0 0,1 1 0 0 0,-1 0 0 0 0,0-1 1 0 0,1 0-1 0 0,-1 0 131 0 0,0 1-333 0 0,1-1 0 0 0,0 0 0 0 0,0 0 0 0 0,-1 0 0 0 0,1 0 0 0 0,0 1 0 0 0,0-1 1 0 0,0 0-1 0 0,0 0 0 0 0,0 0 0 0 0,1 0 0 0 0,-1 0 0 0 0,0 0 333 0 0,1-5-652 0 0,1-4-1409 0 0</inkml:trace>
  <inkml:trace contextRef="#ctx0" brushRef="#br0" timeOffset="947.084">1000 712 8752 0 0,'5'2'793'0'0,"-3"0"-662"0"0,0 0-1 0 0,0 0 1 0 0,1 1 0 0 0,-1-1-1 0 0,-1 0 1 0 0,1 1-1 0 0,0-1 1 0 0,-1 1 0 0 0,1 0-1 0 0,-1-1 1 0 0,0 1 0 0 0,0 0-1 0 0,0 0-130 0 0,11 41 7896 0 0,-11-36-7536 0 0,0-1-1 0 0,-1 1 0 0 0,0 0 0 0 0,0-1 0 0 0,-1 1 0 0 0,1-1 1 0 0,-2 1-1 0 0,1-1 0 0 0,-3 6-359 0 0,-2 5 339 0 0,0 0 1 0 0,-2 0-1 0 0,-2 4-339 0 0,9-20 56 0 0,0 0-1 0 0,0-1 1 0 0,-1 1-1 0 0,1-1 1 0 0,0 1-1 0 0,0-1 1 0 0,-1 0 0 0 0,-1 2-56 0 0,-2 2 256 0 0,3-6-241 0 0,1 1-1 0 0,-1 0 0 0 0,1-1 1 0 0,-1 1-1 0 0,1-1 0 0 0,-1 1 1 0 0,1-1-1 0 0,-1 0 0 0 0,0 0-14 0 0,2 1 9 0 0,-2-1 20 0 0,-1 0 0 0 0,1-1 1 0 0,0 1-1 0 0,0-1 0 0 0,0 1 1 0 0,0-1-1 0 0,1 0 0 0 0,-1 0 1 0 0,0 1-1 0 0,1-1 0 0 0,-1 0 1 0 0,1-1-1 0 0,0 1 1 0 0,-1 0-1 0 0,1 0 0 0 0,0-1-29 0 0,0-1 30 0 0,0 0-1 0 0,0 0 1 0 0,0 0-1 0 0,0 0 1 0 0,1 0-1 0 0,-1 0 1 0 0,1-1-1 0 0,0 1 1 0 0,1-1-30 0 0,1-10-5 0 0,0 1 0 0 0,2-1 1 0 0,-1 1-1 0 0,2 0 1 0 0,1-2 4 0 0,2-3-165 0 0,0 0 0 0 0,2 1 0 0 0,0 0 0 0 0,1 1 0 0 0,1 0 1 0 0,0 1-1 0 0,1 0 0 0 0,11-8 165 0 0,49-37-3900 0 0,-61 49 1809 0 0</inkml:trace>
  <inkml:trace contextRef="#ctx0" brushRef="#br0" timeOffset="1314.5">1439 264 10136 0 0,'0'0'777'0'0,"0"0"-276"0"0,0 0 715 0 0,2 0 363 0 0,8 4-817 0 0,0 0 0 0 0,-1 0 1 0 0,0 1-1 0 0,1 0 0 0 0,-2 1 0 0 0,1-1 1 0 0,-1 2-1 0 0,0-1 0 0 0,5 6-762 0 0,16 17 1965 0 0,21 27-1965 0 0,-44-49 277 0 0,17 24 180 0 0,-1 0 0 0 0,-1 1-1 0 0,-2 2 1 0 0,4 11-457 0 0,-13-25 134 0 0,-2 1-1 0 0,0 0 1 0 0,-1 0 0 0 0,0 1-1 0 0,-2 0 1 0 0,-1 0 0 0 0,-1 0-1 0 0,-1 1 1 0 0,0-1 0 0 0,-2 1-1 0 0,-1-1 1 0 0,-3 21-134 0 0,1-24 42 0 0,0-1 0 0 0,-2 0 1 0 0,0 0-1 0 0,-1-1 0 0 0,0 1 0 0 0,-2-1 0 0 0,0-1 1 0 0,-1 1-1 0 0,-1-1 0 0 0,0-1 0 0 0,-1 0 1 0 0,0 0-1 0 0,-2-1 0 0 0,1-1 0 0 0,-14 11-42 0 0,15-14-21 0 0,-1-1-1 0 0,1-1 1 0 0,-2 1-1 0 0,1-2 1 0 0,-1 0-1 0 0,0 0 1 0 0,-6 1 21 0 0,-6 1-620 0 0,7-2-201 0 0,-1-1 1 0 0,-1-1 820 0 0,13-3-1891 0 0,0-1 0 0 0,-1 0 1 0 0,1 0-1 0 0,-3-1 1891 0 0,-13-1-7505 0 0</inkml:trace>
  <inkml:trace contextRef="#ctx0" brushRef="#br0" timeOffset="1730.845">1789 60 13416 0 0,'9'-9'1432'0'0,"12"-6"-1178"0"0,-17 11 112 0 0,1 1-1 0 0,-1-1 1 0 0,0 1 0 0 0,1 1-1 0 0,0-1 1 0 0,0 1 0 0 0,-1-1-1 0 0,2 1 1 0 0,2 0-366 0 0,4-1 617 0 0,1 1 0 0 0,-1 1 0 0 0,1 0 0 0 0,-1 1 0 0 0,1 0 0 0 0,8 2-617 0 0,-12-1 133 0 0,-1 1 0 0 0,0 0 0 0 0,0 0 0 0 0,0 0 0 0 0,0 1 0 0 0,-1 1 0 0 0,1-1 0 0 0,-1 1 0 0 0,0 0 0 0 0,6 5-133 0 0,-12-8 10 0 0,1 0 1 0 0,0 0-1 0 0,-1 0 1 0 0,1 1-1 0 0,-1-1 0 0 0,0 1 1 0 0,1-1-1 0 0,-1 1 1 0 0,0 0-1 0 0,0-1 1 0 0,0 1-1 0 0,0 0 1 0 0,0 0-1 0 0,0 0 1 0 0,0 0-1 0 0,-1-1 1 0 0,1 1-1 0 0,-1 0 1 0 0,1 0-1 0 0,-1 0 1 0 0,0 0-1 0 0,0 1 1 0 0,0-1-1 0 0,0 0 1 0 0,0 0-1 0 0,0 0 1 0 0,-1 0-1 0 0,1 0 0 0 0,-1 0 1 0 0,1 0-1 0 0,-1-1 1 0 0,0 1-1 0 0,0 1-10 0 0,-3 4 39 0 0,0 0-1 0 0,0 0 0 0 0,-1-1 0 0 0,0 1 1 0 0,0-1-1 0 0,-1 0 0 0 0,-4 3-38 0 0,-4 4 79 0 0,-1-1 1 0 0,0-1-1 0 0,-1 0 1 0 0,-13 6-80 0 0,-6 2 230 0 0,-29 10-230 0 0,42-18 44 0 0,17-7-29 0 0,-1 0 0 0 0,-1-1 0 0 0,1 0 0 0 0,-6 1-15 0 0,36 2 53 0 0,26-2-174 0 0,12-1 121 0 0,-13-2-345 0 0,19 5 345 0 0,18 4-3483 0 0,-67-10 1200 0 0</inkml:trace>
  <inkml:trace contextRef="#ctx0" brushRef="#br0" timeOffset="3104.683">2289 752 2304 0 0,'-7'-3'200'0'0,"2"2"1761"0"0,1-1 1 0 0,0 1-1 0 0,-1 1 1 0 0,0-1-1 0 0,1 1 1 0 0,-4-1-1962 0 0,7 1 867 0 0,1 0-106 0 0,0 0-21 0 0,0 0 2 0 0,0 0 2 0 0,0 0 0 0 0,15 3 628 0 0,13 1-842 0 0,0-1 0 0 0,0-2-1 0 0,1 0 1 0 0,7-3-530 0 0,14 1 123 0 0,7 0-34 0 0,-1-2-1 0 0,0-3 1 0 0,26-7-89 0 0,-75 12 2 0 0,-1 0-869 0 0,0 0 1 0 0,-1 0-1 0 0,1-1 1 0 0,0 0 0 0 0,-1 0-1 0 0,3-1 867 0 0,-4-1-6570 0 0</inkml:trace>
  <inkml:trace contextRef="#ctx0" brushRef="#br0" timeOffset="3523.181">2494 599 12440 0 0,'0'0'957'0'0,"0"0"-437"0"0,0 0 480 0 0,0 0 273 0 0,0 0 58 0 0,0 14 790 0 0,2 32 1422 0 0,2 8-3543 0 0,1-8 1494 0 0,-3 7-1494 0 0,-3-21 286 0 0,-1 0 0 0 0,-2 9-286 0 0,0-12 64 0 0,0 5 111 0 0,-6 19-175 0 0,5-16-1323 0 0,4-11-7510 0 0,1-26 6571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04.0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20 428 15520 0 0,'0'0'712'0'0,"0"0"-17"0"0,-10 0-511 0 0,8-1 4715 0 0,10-5-4598 0 0,-2-1 0 0 0,1 0 1 0 0,-1-1-1 0 0,0 1 0 0 0,3-6-301 0 0,-3 5 59 0 0,12-16 85 0 0,-6 8-109 0 0,0-1-1 0 0,0 0 0 0 0,6-15-34 0 0,48-87-361 0 0,-53 91 307 0 0,-7 12 33 0 0,1 1 0 0 0,1 0-1 0 0,0 0 1 0 0,1 1 0 0 0,0 0-1 0 0,2 0 1 0 0,0 1 21 0 0,-11 12-8 0 0,1 1 1 0 0,-1 0-1 0 0,1 0 1 0 0,-1 0-1 0 0,0-1 1 0 0,1 1-1 0 0,-1 0 1 0 0,1 0-1 0 0,-1 0 0 0 0,1 0 1 0 0,-1 0-1 0 0,0 0 1 0 0,1 0-1 0 0,-1 0 1 0 0,1 0-1 0 0,-1 0 1 0 0,1 0-1 0 0,-1 0 1 0 0,0 1-1 0 0,1-1 0 0 0,-1 0 1 0 0,1 0-1 0 0,-1 0 1 0 0,0 1-1 0 0,1-1 1 0 0,-1 0-1 0 0,1 0 1 0 0,-1 1-1 0 0,0-1 8 0 0,11 9-104 0 0,-9-6 78 0 0,1 0-1 0 0,-1 0 0 0 0,0 1 0 0 0,0-1 0 0 0,0 1 1 0 0,-1-1-1 0 0,1 1 0 0 0,-1 0 0 0 0,1 1 27 0 0,7 39-122 0 0,-4-12 45 0 0,29 146-43 0 0,-7-25 128 0 0,-23-135 97 0 0,0-1-1 0 0,-2 1 1 0 0,1 17-105 0 0,-4-34 34 0 0,0 0 1 0 0,0 0-1 0 0,0 0 0 0 0,0 0 1 0 0,-1 0-1 0 0,1 0 1 0 0,0-1-1 0 0,-1 1 1 0 0,1 0-1 0 0,0-1 1 0 0,-1 1-1 0 0,1-1 1 0 0,-1 1-35 0 0,-7 0 79 0 0,0 0 0 0 0,0 0 1 0 0,0-1-1 0 0,0-1 1 0 0,1 1-1 0 0,-1-1 1 0 0,0-1-1 0 0,-5-1-79 0 0,0 1 51 0 0,-111-17 176 0 0,40 1-211 0 0,35 6-19 0 0,48 12-40 0 0,0-1-1 0 0,0 0 1 0 0,0 1-1 0 0,-1-1 1 0 0,1 0 0 0 0,0 0-1 0 0,0-1 1 0 0,0 1-1 0 0,1 0 1 0 0,-1-1-1 0 0,0 1 1 0 0,-1-2 43 0 0,3 3-73 0 0,0-1-1 0 0,-1 1 1 0 0,1 0 0 0 0,0-1-1 0 0,0 1 1 0 0,0 0 0 0 0,0-1-1 0 0,0 1 1 0 0,0 0 0 0 0,0 0-1 0 0,0-1 1 0 0,0 1 0 0 0,0 0-1 0 0,0-1 1 0 0,0 1 0 0 0,0 0-1 0 0,0-1 1 0 0,0 1 0 0 0,0 0-1 0 0,0-1 1 0 0,0 1 0 0 0,0 0-1 0 0,1 0 1 0 0,-1-1 0 0 0,0 1-1 0 0,0 0 1 0 0,0-1 0 0 0,0 1-1 0 0,1 0 1 0 0,-1 0 0 0 0,0 0-1 0 0,0-1 1 0 0,1 1 0 0 0,-1 0-1 0 0,0 0 1 0 0,0 0 0 0 0,1-1-1 0 0,-1 1 74 0 0,13-9-2049 0 0,-11 8 989 0 0,10-9-5578 0 0</inkml:trace>
  <inkml:trace contextRef="#ctx0" brushRef="#br0" timeOffset="435.736">523 36 8288 0 0,'0'0'381'0'0,"0"-1"-6"0"0,2-4-242 0 0,1-2 215 0 0,-2 6 1383 0 0,-1 1 602 0 0,3 10 2630 0 0,0-2-4558 0 0,-1 11-198 0 0,-2 1-1 0 0,0-1 1 0 0,-1 4-207 0 0,0 14 338 0 0,-2 183 1144 0 0,3-148-1096 0 0,0-72-373 0 0,0 0-1 0 0,0 1 0 0 0,0-1 1 0 0,0 0-1 0 0,0 1 1 0 0,-1-1-1 0 0,1 1 0 0 0,0-1 1 0 0,1 0-1 0 0,-1 1 1 0 0,0-1-1 0 0,0 0 0 0 0,0 1 1 0 0,0-1-1 0 0,0 0 0 0 0,0 1 1 0 0,0-1-1 0 0,0 0 1 0 0,1 1-1 0 0,-1-1 0 0 0,0 0 1 0 0,0 1-1 0 0,1-1 1 0 0,-1 0-1 0 0,0 1 0 0 0,0-1 1 0 0,1 0-1 0 0,-1 0 0 0 0,0 0 1 0 0,0 1-1 0 0,1-1 1 0 0,-1 0-1 0 0,0 0 0 0 0,1 0 1 0 0,-1 1-1 0 0,0-1 0 0 0,1 0 1 0 0,-1 0-1 0 0,1 0 1 0 0,-1 0-1 0 0,0 0 0 0 0,1 0 1 0 0,-1 0-1 0 0,0 0 1 0 0,1 0-1 0 0,-1 0 0 0 0,1 0 1 0 0,-1 0-1 0 0,0 0 0 0 0,1 0 1 0 0,-1-1-1 0 0,0 1 1 0 0,1 0-1 0 0,-1 0 0 0 0,0 0 1 0 0,1 0-1 0 0,-1-1 1 0 0,0 1-1 0 0,1 0 0 0 0,-1 0 1 0 0,0-1-1 0 0,0 1-12 0 0,23-18 160 0 0,-19 15-97 0 0,81-80-1110 0 0,-70 70 795 0 0,0 0 0 0 0,0 1 0 0 0,14-8 252 0 0,-18 14-109 0 0,-1 0 1 0 0,1 1-1 0 0,0 0 1 0 0,1 0-1 0 0,-1 1 0 0 0,11-2 109 0 0,-20 6 1 0 0,0-1 0 0 0,0 1 0 0 0,0 0 0 0 0,0-1 0 0 0,0 1 0 0 0,0 0 0 0 0,0 0 0 0 0,0 1-1 0 0,0-1 1 0 0,0 0 0 0 0,0 1 0 0 0,0-1 0 0 0,0 1 0 0 0,0 0 0 0 0,0-1 0 0 0,0 1 0 0 0,0 0 0 0 0,0 0-1 0 0,-1 0 1 0 0,1 0 0 0 0,0 1 0 0 0,-1-1 0 0 0,1 0 0 0 0,-1 1 0 0 0,1-1 0 0 0,-1 1 0 0 0,0 0-1 0 0,0-1 1 0 0,1 1 0 0 0,-1 0 0 0 0,0 0 0 0 0,-1 0 0 0 0,1 0 0 0 0,0 0 0 0 0,0 0 0 0 0,-1 0 0 0 0,1 0-1 0 0,-1 1 0 0 0,1 3 98 0 0,0-1-1 0 0,0 0 0 0 0,-1 1 0 0 0,0-1 0 0 0,0 1 1 0 0,-1-1-1 0 0,1 0 0 0 0,-1 1 0 0 0,0-1 0 0 0,0 0 0 0 0,-1 0 1 0 0,0 0-1 0 0,0 0 0 0 0,-2 5-97 0 0,-1-3 171 0 0,-1 1 1 0 0,0 0-1 0 0,0-1 1 0 0,0 0-1 0 0,-1-1 1 0 0,0 1-1 0 0,-1-1 0 0 0,1-1 1 0 0,-9 5-172 0 0,-9 5 331 0 0,-1-2 0 0 0,-18 7-331 0 0,16-9-172 0 0,-2-1-1 0 0,-6 0 173 0 0,36-9-137 0 0,-1-1 0 0 0,1 0-1 0 0,-1 0 1 0 0,1 0 0 0 0,0 0 0 0 0,-1 1 0 0 0,1-1-1 0 0,-1 0 1 0 0,1 0 0 0 0,-1 0 0 0 0,1 0 0 0 0,-1 0 0 0 0,1 0-1 0 0,-1 0 1 0 0,1-1 0 0 0,-1 1 0 0 0,1 0 0 0 0,-1 0-1 0 0,1 0 1 0 0,0 0 0 0 0,-1 0 0 0 0,1-1 0 0 0,-1 1 0 0 0,1 0-1 0 0,-1-1 138 0 0,1 1-194 0 0,0-1 1 0 0,0 1-1 0 0,0-1 0 0 0,0 1 0 0 0,0-1 0 0 0,0 1 0 0 0,0-1 0 0 0,0 1 0 0 0,0-1 0 0 0,0 1 1 0 0,0-1-1 0 0,0 1 0 0 0,0-1 0 0 0,1 1 0 0 0,-1-1 0 0 0,0 1 0 0 0,0-1 0 0 0,1 1 0 0 0,-1-1 1 0 0,0 1-1 0 0,1 0 0 0 0,-1-1 0 0 0,1 0 194 0 0,7-8-2237 0 0</inkml:trace>
  <inkml:trace contextRef="#ctx0" brushRef="#br0" timeOffset="853.87">1016 241 14912 0 0,'1'0'99'0'0,"-1"0"1"0"0,1 0 0 0 0,0 0 0 0 0,-1 1 0 0 0,1-1 0 0 0,0 0-1 0 0,-1 0 1 0 0,1 1 0 0 0,0-1 0 0 0,-1 0 0 0 0,1 1 0 0 0,-1-1-1 0 0,1 1 1 0 0,0-1 0 0 0,-1 1 0 0 0,1-1-100 0 0,12 20 620 0 0,0 0 0 0 0,-1 1 0 0 0,0 0 1 0 0,-2 1-1 0 0,-1 0 0 0 0,3 13-620 0 0,-6-11 1045 0 0,-2 1-1 0 0,0 2-1044 0 0,-3-18 127 0 0,-1-5 0 0 0,0 1 1 0 0,0 0-1 0 0,-1 0 0 0 0,0-1 1 0 0,0 1-1 0 0,0-1 0 0 0,0 1 1 0 0,-2 2-128 0 0,3-5 182 0 0,-16-7 441 0 0,14 5-591 0 0,0-1 1 0 0,0-1-1 0 0,0 1 1 0 0,0 0-1 0 0,0 0 0 0 0,0-1 1 0 0,1 1-1 0 0,-1-1 1 0 0,1 1-1 0 0,-1-1 0 0 0,1 0 1 0 0,-1 0-1 0 0,1 0 1 0 0,0 1-1 0 0,0-1 0 0 0,0 0 1 0 0,0-1-1 0 0,-1 0-32 0 0,2-1 24 0 0,-1 0 0 0 0,0 0-1 0 0,1 0 1 0 0,-1 0 0 0 0,1 0 0 0 0,0 0-1 0 0,0 0 1 0 0,1 1 0 0 0,-1-1 0 0 0,2-2-24 0 0,1-7 27 0 0,1 1 0 0 0,0 0 1 0 0,1 0-1 0 0,0 1 1 0 0,1-1-1 0 0,4-5-27 0 0,-3 5-2 0 0,1 0-1 0 0,0 0 0 0 0,1 1 1 0 0,0 0-1 0 0,0 1 0 0 0,2 0 1 0 0,4-5 2 0 0,-11 12-261 0 0,8-6 331 0 0,1 0 0 0 0,0 0 0 0 0,1 1-70 0 0,14-3-1766 0 0,-23 10 401 0 0,0-1 0 0 0,0 2 0 0 0,1-1-1 0 0,-1 1 1 0 0,1 0 1365 0 0,3 0-7138 0 0</inkml:trace>
  <inkml:trace contextRef="#ctx0" brushRef="#br0" timeOffset="2654.278">11 924 6912 0 0,'0'0'314'0'0,"0"0"-6"0"0,0 0 67 0 0,1 0 1013 0 0,52-10 6388 0 0,32 2-5365 0 0,-79 8-2096 0 0,53-3 1480 0 0,16 4-1795 0 0,-12 0 985 0 0,5-3-985 0 0,49-6 874 0 0,76 7-874 0 0,86 12-1395 0 0,-262-11 300 0 0,6 1-4608 0 0,-7 1-885 0 0</inkml:trace>
  <inkml:trace contextRef="#ctx0" brushRef="#br0" timeOffset="3248.882">710 1266 6912 0 0,'-9'-4'736'0'0,"-26"6"5837"0"0,-26 4-6573 0 0,0 0 3422 0 0,12 0-2025 0 0,-12 4-1397 0 0,24-4 464 0 0,-1-1 1 0 0,-35 1-465 0 0,48-4 146 0 0,20-1-87 0 0,0 0 0 0 0,0-1 0 0 0,0 0 0 0 0,0 1-1 0 0,0-2 1 0 0,0 1 0 0 0,0 0 0 0 0,0-1 0 0 0,0 0-1 0 0,-2-1-58 0 0,6 2 103 0 0,1 0 28 0 0,13-12 294 0 0,4 1-215 0 0,-1 0 0 0 0,18-8-210 0 0,12-7 9 0 0,4-8-54 0 0,-31 19-23 0 0,1 2 1 0 0,0 0-1 0 0,18-7 68 0 0,-32 18 0 0 0,9-4 22 0 0,-14 5 82 0 0,-1 1 9 0 0,0 0-1 0 0,1 0-93 0 0,-1 1 0 0 0,1-1 0 0 0,-1 1 0 0 0,1-1 1 0 0,0 1-1 0 0,-1-1 0 0 0,1 1 0 0 0,-1-1 0 0 0,0 1 0 0 0,1 0 0 0 0,-1-1 0 0 0,1 1 1 0 0,-1 0-1 0 0,0-1 0 0 0,0 1 0 0 0,1 0 0 0 0,-1-1 0 0 0,0 1 0 0 0,0 0 0 0 0,0 0 1 0 0,0 0-20 0 0,4 15 199 0 0,-3-4 35 0 0,-1 1 0 0 0,0-1-1 0 0,0 1 1 0 0,-3 9-234 0 0,0 24 305 0 0,-4 65-6 0 0,7-97-370 0 0,0 24 428 0 0,2 8-357 0 0,-1-35-98 0 0,1-1 0 0 0,0 1 0 0 0,0 0 0 0 0,1-1 1 0 0,1 0-1 0 0,2 6 98 0 0,-4-12-383 0 0,0 0 1 0 0,1 1-1 0 0,-1-2 1 0 0,1 1 0 0 0,0 0-1 0 0,1 0 383 0 0,-1-1-797 0 0,5 5-1613 0 0</inkml:trace>
  <inkml:trace contextRef="#ctx0" brushRef="#br0" timeOffset="3874.687">1642 342 8288 0 0,'21'-25'3156'0'0,"-21"25"-603"0"0,0 0 125 0 0,0 0-323 0 0,0 0-1480 0 0,0 0-650 0 0,0 3-177 0 0,-1 0-1 0 0,1 0 1 0 0,-1 0 0 0 0,0 0 0 0 0,0 0-1 0 0,0 0 1 0 0,-1 0 0 0 0,1 0-1 0 0,-1 0 1 0 0,0 1-48 0 0,-9 19 270 0 0,4-2 107 0 0,-1-1 0 0 0,-1-1 0 0 0,-9 17-377 0 0,4-10 247 0 0,-7 20-247 0 0,18-37 30 0 0,0-1 0 0 0,0 1 0 0 0,1 1 0 0 0,1-1 0 0 0,-1 0 0 0 0,1 0 0 0 0,1 5-30 0 0,-1-13 10 0 0,1 1 1 0 0,0 0 0 0 0,1-1 0 0 0,-1 1 0 0 0,0-1 0 0 0,0 1-1 0 0,1-1 1 0 0,-1 1 0 0 0,1-1 0 0 0,-1 1 0 0 0,1-1 0 0 0,-1 1-1 0 0,1-1 1 0 0,0 0 0 0 0,0 1 0 0 0,0-1 0 0 0,0 0 0 0 0,0 0-1 0 0,0 0 1 0 0,0 0 0 0 0,0 0 0 0 0,0 0 0 0 0,1 0 0 0 0,-1 0-1 0 0,0 0 1 0 0,1 0 0 0 0,-1-1 0 0 0,1 1 0 0 0,-1 0-11 0 0,2 0 36 0 0,0-1 1 0 0,0 1-1 0 0,0-1 1 0 0,0 0 0 0 0,-1 0-1 0 0,1 0 1 0 0,0 0-1 0 0,0 0 1 0 0,0 0-1 0 0,0-1 1 0 0,0 1 0 0 0,-1-1-1 0 0,1 0 1 0 0,0 0-1 0 0,2-1-36 0 0,13-7-172 0 0,0 0 0 0 0,0-2 0 0 0,-1 0 0 0 0,0-1 0 0 0,-1 0 0 0 0,7-8 172 0 0,22-18-270 0 0,-44 37 184 0 0,-1 1-63 0 0,0 0-19 0 0,0 0 5 0 0,0 0 49 0 0,0 0 18 0 0,1 1 6 0 0,8 35 117 0 0,-8-29 31 0 0,0 0 0 0 0,0 0 1 0 0,1-1-1 0 0,1 1 0 0 0,-1 0 1 0 0,1-1-1 0 0,2 5-58 0 0,-4-9 28 0 0,0 0 1 0 0,0-1-1 0 0,0 0 1 0 0,1 1-1 0 0,-1-1 0 0 0,0 1 1 0 0,0-1-1 0 0,1 0 1 0 0,-1 0-1 0 0,1 0 0 0 0,-1 0 1 0 0,1 0-1 0 0,0 0 1 0 0,-1 0-1 0 0,1-1 0 0 0,0 1 1 0 0,-1 0-1 0 0,1-1 1 0 0,0 0-1 0 0,0 1 0 0 0,0-1 1 0 0,-1 0-1 0 0,1 0 1 0 0,0 0-1 0 0,0 0 0 0 0,0 0 1 0 0,0 0-1 0 0,-1 0 0 0 0,1-1 1 0 0,0 1-1 0 0,0-1 1 0 0,0 0-1 0 0,-1 1 0 0 0,1-1 1 0 0,0 0-1 0 0,-1 0 1 0 0,2-1-29 0 0,2-1 54 0 0,-1 0 0 0 0,1 0 0 0 0,-1-1 1 0 0,0 0-1 0 0,0 0 0 0 0,0 0 0 0 0,-1 0 0 0 0,1-1 1 0 0,-1 1-1 0 0,0-1 0 0 0,0 0 0 0 0,-1-1-54 0 0,2-2 65 0 0,-1-1-1 0 0,0 0 1 0 0,0-1-1 0 0,-1 1 1 0 0,0 0-1 0 0,0-9-64 0 0,-1-9 82 0 0,-2-20-82 0 0,1 10-59 0 0,0 24-121 0 0,-1 0 1 0 0,-2-10 179 0 0,3 20-147 0 0,-1-1 1 0 0,0 0-1 0 0,0 0 0 0 0,0 1 0 0 0,0-1 0 0 0,-1 0 1 0 0,1 1-1 0 0,-1 0 0 0 0,0-1 0 0 0,0 1 0 0 0,-1-1 147 0 0,2 3-142 0 0,1 1-1 0 0,0 0 0 0 0,-1-1 1 0 0,1 1-1 0 0,0 0 0 0 0,-1-1 1 0 0,1 1-1 0 0,-1 0 0 0 0,1-1 1 0 0,0 1-1 0 0,-1 0 0 0 0,1 0 0 0 0,-1 0 1 0 0,1-1-1 0 0,-1 1 0 0 0,1 0 1 0 0,-1 0-1 0 0,1 0 0 0 0,-1 0 1 0 0,1 0-1 0 0,-1 0 0 0 0,1 0 1 0 0,-1 0-1 0 0,1 0 0 0 0,-1 0 1 0 0,1 0-1 0 0,-1 0 143 0 0,-9 6-5529 0 0,2 1 171 0 0</inkml:trace>
  <inkml:trace contextRef="#ctx0" brushRef="#br0" timeOffset="4250.093">1329 895 2760 0 0,'-2'-11'-239'0'0,"2"10"428"0"0,0 1 0 0 0,-1-1 0 0 0,1 0 0 0 0,0 1-1 0 0,0-1 1 0 0,0 1 0 0 0,0-1 0 0 0,0 1 0 0 0,0-1 0 0 0,0 0 0 0 0,0 1-1 0 0,1-1 1 0 0,-1 1 0 0 0,0-1 0 0 0,0 1 0 0 0,0-1 0 0 0,1 1-1 0 0,-1-1 1 0 0,0 1 0 0 0,0-1 0 0 0,1 1 0 0 0,-1-1 0 0 0,0 1 0 0 0,1-1-1 0 0,-1 1-188 0 0,24-7 11653 0 0,-6 2-7303 0 0,2 1-3909 0 0,66-8 1879 0 0,56 2-2320 0 0,-91 10 300 0 0,-1 2 0 0 0,13 4-300 0 0,7 0 103 0 0,-36-5-612 0 0,-1 1 536 0 0,16 3-27 0 0,-38-3-3186 0 0,0 0-1 0 0,0 1 0 0 0,8 3 3187 0 0,-13-3-7195 0 0</inkml:trace>
  <inkml:trace contextRef="#ctx0" brushRef="#br0" timeOffset="4602.506">1724 1080 2760 0 0,'-1'0'147'0'0,"0"1"0"0"0,0 0 0 0 0,0-1-1 0 0,-1 1 1 0 0,1-1 0 0 0,0 1 0 0 0,0-1 0 0 0,-1 0 0 0 0,1 0 0 0 0,0 1 0 0 0,-1-1 0 0 0,1 0 0 0 0,0 0-1 0 0,-1 0 1 0 0,1 0 0 0 0,0-1 0 0 0,0 1 0 0 0,-1 0-147 0 0,-5-1 2418 0 0,1 1-1328 0 0,1 1-1 0 0,-1 0 0 0 0,0 0 0 0 0,0 0 0 0 0,0 0 0 0 0,1 1 0 0 0,-1 0 1 0 0,-4 3-1090 0 0,-7 4 872 0 0,0 0 1 0 0,-1 2-873 0 0,-10 6 1054 0 0,18-10-804 0 0,0 0-1 0 0,0 0 0 0 0,-7 8-249 0 0,-8 6 236 0 0,18-14-109 0 0,1 0 0 0 0,-1 0-1 0 0,1 0 1 0 0,0 1 0 0 0,1 0-1 0 0,-5 7-126 0 0,-6 11 344 0 0,13-22-279 0 0,0 1 0 0 0,1-1 0 0 0,-1 1 0 0 0,1 0 0 0 0,1 0-1 0 0,-1-1 1 0 0,1 1 0 0 0,-1 1 0 0 0,2-1 0 0 0,-1 0 0 0 0,0 0-1 0 0,1 0 1 0 0,0 0 0 0 0,0 0 0 0 0,1 1 0 0 0,-1-1-65 0 0,1-2 40 0 0,-1 0 0 0 0,1 0 0 0 0,0 0 0 0 0,0 0 0 0 0,0 0 0 0 0,0-1 0 0 0,0 1 0 0 0,0 0 0 0 0,1-1 0 0 0,-1 1 0 0 0,1-1 0 0 0,0 0 0 0 0,0 1 0 0 0,0-1 0 0 0,0 0 0 0 0,0 0 0 0 0,0 0 0 0 0,1 0 0 0 0,-1-1 0 0 0,0 1 0 0 0,1-1 0 0 0,0 1 0 0 0,-1-1 0 0 0,1 0 0 0 0,0 0 0 0 0,0 0 0 0 0,-1 0 0 0 0,3 0-40 0 0,24 2 269 0 0,1 0 1 0 0,-1-2 0 0 0,0-1 0 0 0,1-2-1 0 0,-1-1 1 0 0,20-4-270 0 0,-21 2 108 0 0,18-1-38 0 0,41-13-70 0 0,-77 17-74 0 0,-8 1-193 0 0,1 0-1 0 0,0 1 1 0 0,0-1 0 0 0,0 0 0 0 0,-1-1 0 0 0,1 1 0 0 0,2-2 267 0 0,1-1-1986 0 0</inkml:trace>
  <inkml:trace contextRef="#ctx0" brushRef="#br0" timeOffset="7829.02">2623 505 9416 0 0,'0'0'430'0'0,"1"-1"-8"0"0,8-7-963 0 0,-5 2 4073 0 0,-4 6-3295 0 0,0-1-1 0 0,0 1 0 0 0,-1 0 0 0 0,1 0 1 0 0,0 0-1 0 0,0-1 0 0 0,-1 1 0 0 0,1 0 1 0 0,0 0-1 0 0,-1 0 0 0 0,1 0 0 0 0,0 0 0 0 0,-1 0 1 0 0,1 0-1 0 0,0 0 0 0 0,-1 0 0 0 0,1 0 1 0 0,0 0-1 0 0,-1 0 0 0 0,1 0 0 0 0,0 0 1 0 0,-1 0-1 0 0,1 0 0 0 0,0 0 0 0 0,-1 0-236 0 0,0 0-139 0 0,-19 4 256 0 0,15-3-131 0 0,4 0-34 0 0,0-1 76 0 0,-3 2-34 0 0,3-1-68 0 0,1-1 27 0 0,0 0 95 0 0,0 0 17 0 0,-17 2 154 0 0,16-2-164 0 0,1 0 17 0 0,0 0 14 0 0,0 0 29 0 0,0 0-14 0 0,0 0-5 0 0,0 0-26 0 0,0 0-114 0 0,0 0-24 0 0,0 0 109 0 0,0 0 30 0 0,0 0 17 0 0,0 0-7 0 0,0 0-8 0 0,0 0-1 0 0,0 0-1 0 0,0 0-6 0 0,0 0-1 0 0,0 0 0 0 0,0 0 6 0 0,0 0 20 0 0,0 0 4 0 0,0 0-12 0 0,-1 0-15 0 0,-4 0-43 0 0,4 0 29 0 0,1 0 11 0 0,0 0 0 0 0,0 0 0 0 0,0 0 6 0 0,0 0 20 0 0,-1 6 566 0 0,-4-10 158 0 0,4 4-814 0 0,1 0 0 0 0,-1 0 1 0 0,1 0-1 0 0,-1-1 0 0 0,0 1 0 0 0,1 0 1 0 0,-1 0-1 0 0,1 0 0 0 0,-1 0 1 0 0,1 0-1 0 0,-1 0 0 0 0,0 1 0 0 0,1-1 1 0 0,-1 0-1 0 0,1 0 0 0 0,-1 0 1 0 0,1 0-1 0 0,-1 1 0 0 0,1-1 1 0 0,-1 0-1 0 0,1 1 0 0 0,-1-1 0 0 0,1 0 1 0 0,-1 1-1 0 0,1-1 0 0 0,0 0 1 0 0,-1 1-1 0 0,1-1 0 0 0,-1 1 0 0 0,1-1 1 0 0,0 1-1 0 0,-1-1 0 0 0,1 1 0 0 0,-2 1 1 0 0,-16 14 35 0 0,3-4 62 0 0,0 2 0 0 0,-7 9-98 0 0,-28 39 415 0 0,-40 70-415 0 0,90-132 1 0 0,-19 30 144 0 0,-18 25 374 0 0,21-28-512 0 0,2 0-83 0 0,13-27 135 0 0,1 0 27 0 0,0 0-11 0 0,0 0-10 0 0,13-8 72 0 0,2-3-92 0 0,1-12-187 0 0,0-1 1 0 0,-1 0-1 0 0,-2-1 1 0 0,7-19 141 0 0,19-34-1310 0 0,-4 12 251 0 0,-16 29 36 0 0,19-29 1023 0 0,-34 60-3 0 0,16-21-73 0 0,-18 26 91 0 0,-1-1 0 0 0,0 1 0 0 0,1 0 0 0 0,-1 0 0 0 0,0 0 0 0 0,1 0 0 0 0,-1 1 0 0 0,1-1 0 0 0,-1 0 0 0 0,1 1 0 0 0,0-1-1 0 0,-1 1 1 0 0,1-1 0 0 0,0 1 0 0 0,-1 0 0 0 0,1-1 0 0 0,0 1-15 0 0,-1 0 12 0 0,0 1-1 0 0,0-1 1 0 0,-1 0-1 0 0,1 1 1 0 0,0-1-1 0 0,-1 0 1 0 0,1 1-1 0 0,0-1 1 0 0,-1 1-1 0 0,1-1 1 0 0,-1 1-1 0 0,1-1 1 0 0,0 1-1 0 0,-1-1 1 0 0,0 1-1 0 0,1 0 1 0 0,-1-1-1 0 0,1 1 1 0 0,-1 0-1 0 0,0-1 1 0 0,1 1-1 0 0,-1 0-11 0 0,7 17 108 0 0,-1 7 256 0 0,1 2-192 0 0,0 0 0 0 0,-2 0 0 0 0,-1 0 0 0 0,0 20-172 0 0,0 33 199 0 0,0-32-194 0 0,-3-37-17 0 0,0 2 104 0 0,-1 0-1 0 0,0-1 1 0 0,-1 5-92 0 0,0-6 73 0 0,0-3 36 0 0,0 0 1 0 0,0 0-1 0 0,-1 0 0 0 0,-1 3-109 0 0,1-7 107 0 0,1-1-1 0 0,-1 0 0 0 0,1 0 1 0 0,-1 0-1 0 0,0 0 0 0 0,0 0 1 0 0,-1 0-1 0 0,1 0 1 0 0,0-1-1 0 0,-1 1 0 0 0,0-1 1 0 0,0 1-107 0 0,-7 3 103 0 0,0 0 0 0 0,-1-1 1 0 0,0 0-1 0 0,0-1 1 0 0,0 0-1 0 0,0-1 0 0 0,0 0 1 0 0,-1-1-104 0 0,-15 6 131 0 0,15-6-147 0 0,1 1 0 0 0,-1-1 0 0 0,0-1 0 0 0,0 0-1 0 0,1-1 1 0 0,-1 0 0 0 0,0-1 0 0 0,-4-1 16 0 0,13 2 289 0 0,3 0-407 0 0,-1 0 1 0 0,0 0 0 0 0,1 0 0 0 0,-1 0-1 0 0,1 0 1 0 0,-1 0 0 0 0,0-1-1 0 0,1 1 1 0 0,-1 0 0 0 0,1 0 0 0 0,-1 0-1 0 0,0-1 1 0 0,1 1 0 0 0,-1 0 0 0 0,1-1-1 0 0,-1 1 1 0 0,1 0 0 0 0,-1-1 117 0 0,1 0-317 0 0,1 0 0 0 0,-1 0 0 0 0,0 0 0 0 0,1 0 1 0 0,-1 0-1 0 0,0 0 0 0 0,1 1 0 0 0,-1-1 0 0 0,1 0 0 0 0,0 0 0 0 0,-1 0 1 0 0,1 1-1 0 0,0-2 317 0 0,8-9-2702 0 0,0-2-3573 0 0</inkml:trace>
  <inkml:trace contextRef="#ctx0" brushRef="#br0" timeOffset="8375.463">3108 466 12896 0 0,'9'-6'845'0'0,"0"1"0"0"0,0-1 1 0 0,3 0-846 0 0,-11 6 1270 0 0,-1 0 61 0 0,0 0-121 0 0,0 5-938 0 0,-1 1 0 0 0,0-1-1 0 0,0 1 1 0 0,0-1 0 0 0,0 1-1 0 0,-1-1 1 0 0,0 0-1 0 0,0 0 1 0 0,-1 1 0 0 0,1-1-1 0 0,-1-1 1 0 0,-1 2-272 0 0,-8 11 451 0 0,-1-1-1 0 0,-11 11-450 0 0,4-4 322 0 0,-4 2-149 0 0,-1 0 0 0 0,-1-2 0 0 0,-1 0 0 0 0,-1-2 0 0 0,-13 6-173 0 0,33-22 36 0 0,-14 10 93 0 0,-1-2 1 0 0,-1 0-1 0 0,-6 1-129 0 0,26-12 20 0 0,0-1 0 0 0,0 1 0 0 0,0-1 0 0 0,0 0 0 0 0,0-1 0 0 0,-1 1 0 0 0,1 0 0 0 0,0-1 0 0 0,0 0 0 0 0,-1 0 0 0 0,1-1 0 0 0,0 1 0 0 0,0-1 0 0 0,0 0 0 0 0,0 0 0 0 0,0 0 0 0 0,0 0 0 0 0,-3-2-20 0 0,6 2 26 0 0,-1 0 0 0 0,1 0 0 0 0,-1-1 0 0 0,1 1-1 0 0,0 0 1 0 0,0-1 0 0 0,-1 1 0 0 0,1-1 0 0 0,0 1-1 0 0,0-1 1 0 0,0 1 0 0 0,1-1 0 0 0,-1 0 0 0 0,0 0 0 0 0,0 1-1 0 0,1-1 1 0 0,0 0 0 0 0,-1 0 0 0 0,1 0 0 0 0,0 0-1 0 0,0 0 1 0 0,0 0 0 0 0,0 1 0 0 0,0-1 0 0 0,0-1-26 0 0,1-4-93 0 0,0 1 0 0 0,0 0 0 0 0,0 0 0 0 0,1 0 0 0 0,0 0 0 0 0,0 0 0 0 0,1-1 93 0 0,13-28-462 0 0,2 1-1 0 0,1 1 1 0 0,2 0 462 0 0,-18 30-60 0 0,0-1 0 0 0,1 1 0 0 0,-1-1 0 0 0,1 1 0 0 0,-1 0-1 0 0,1 0 1 0 0,0 1 0 0 0,0-1 0 0 0,0 1 0 0 0,2-1 60 0 0,-5 3-76 0 0,7 0-31 0 0,-7 0 105 0 0,0 0-1 0 0,-1 0 1 0 0,1 0 0 0 0,0 1-1 0 0,-1-1 1 0 0,1 0-1 0 0,0 0 1 0 0,-1 0 0 0 0,1 1-1 0 0,-1-1 1 0 0,1 0-1 0 0,-1 0 1 0 0,1 1 0 0 0,0-1-1 0 0,-1 1 1 0 0,1-1-1 0 0,-1 0 1 0 0,1 1-1 0 0,-1-1 1 0 0,0 1 0 0 0,1-1-1 0 0,-1 1 1 0 0,0-1-1 0 0,1 1 1 0 0,-1 0 0 0 0,0-1-1 0 0,1 1 1 0 0,-1-1-1 0 0,0 1 1 0 0,0 0 0 0 0,0 0 2 0 0,1 2-6 0 0,2 3 28 0 0,0 0 0 0 0,-1 0-1 0 0,0 0 1 0 0,-1 0 0 0 0,1 0-1 0 0,-1 1 1 0 0,0-1 0 0 0,-1 0-1 0 0,0 5-21 0 0,4 24 525 0 0,5 46-18 0 0,-8-59-420 0 0,0-8-8 0 0,1-1-1 0 0,2 12-78 0 0,0 7 114 0 0,-4-26-83 0 0,0 0-1 0 0,1 0 0 0 0,0-1 0 0 0,0 1 0 0 0,2 5-30 0 0,4 18 214 0 0,-2-4-1508 0 0,1-10-2824 0 0,-6-14-3187 0 0</inkml:trace>
  <inkml:trace contextRef="#ctx0" brushRef="#br0" timeOffset="8751.857">3047 963 6912 0 0,'-2'1'659'0'0,"0"0"0"0"0,0 1 0 0 0,0-1 0 0 0,0 1 1 0 0,0-1-1 0 0,0 1 0 0 0,1 0 0 0 0,-1-1 0 0 0,1 1 0 0 0,-1 0 1 0 0,1 0-1 0 0,-1 0 0 0 0,1 0 0 0 0,0 2-659 0 0,-13 15 2238 0 0,8-13-1901 0 0,1 1 0 0 0,0-1 0 0 0,0 1 0 0 0,1 0 0 0 0,0 0 0 0 0,0 0 1 0 0,0 2-338 0 0,2-5 130 0 0,1-1 1 0 0,-1 1 0 0 0,1 0 0 0 0,0-1 0 0 0,0 1 0 0 0,0 0 0 0 0,1 0 0 0 0,-1 0 0 0 0,1-1 0 0 0,0 1 0 0 0,0 0 0 0 0,0 0 0 0 0,1 0 0 0 0,-1 0 0 0 0,2 2-131 0 0,-2-4 26 0 0,1-1-1 0 0,0 0 1 0 0,0 1-1 0 0,0-1 1 0 0,0 1 0 0 0,0-1-1 0 0,0 0 1 0 0,0 0 0 0 0,0 1-1 0 0,0-1 1 0 0,1 0-1 0 0,-1 0 1 0 0,0 0 0 0 0,1-1-1 0 0,-1 1 1 0 0,1 0-1 0 0,-1 0 1 0 0,1-1 0 0 0,0 1-1 0 0,-1-1 1 0 0,1 1 0 0 0,-1-1-1 0 0,1 0 1 0 0,0 0-1 0 0,0 1-25 0 0,4-1 82 0 0,0 0-1 0 0,-1 0 1 0 0,1-1-1 0 0,-1 1 1 0 0,1-1-1 0 0,2-1-81 0 0,-1 0 52 0 0,-1 0 0 0 0,0 0 0 0 0,1 0 0 0 0,-1-1 0 0 0,-1 0 0 0 0,1 0 0 0 0,0-1 0 0 0,-1 1 0 0 0,1-1 0 0 0,-1-1-1 0 0,0 1 1 0 0,0-1-52 0 0,-3 3 19 0 0,0 0-1 0 0,-1-1 0 0 0,1 1 1 0 0,0 0-1 0 0,-1-1 0 0 0,1 1 1 0 0,-1-1-1 0 0,0 1 0 0 0,0-1 1 0 0,0 0-1 0 0,0 0 0 0 0,0 1 1 0 0,-1-1-1 0 0,1 0 0 0 0,-1 0 1 0 0,0 0-1 0 0,0 0 0 0 0,0 0 1 0 0,0 0-1 0 0,0 1 0 0 0,-1-1 1 0 0,1 0-1 0 0,-1 0 0 0 0,0 0 1 0 0,0 1-1 0 0,0-1 0 0 0,0 0 1 0 0,0 1-1 0 0,-1-1-18 0 0,-1-3-30 0 0,0 0 0 0 0,-1 0 0 0 0,0 0-1 0 0,-1 1 1 0 0,1-1 0 0 0,-1 1 0 0 0,0 0 0 0 0,0 1 0 0 0,-1-1 0 0 0,1 1 0 0 0,-1 0-1 0 0,0 1 1 0 0,0-1 0 0 0,0 1 0 0 0,-1 0 0 0 0,-2-1 30 0 0,2 2-359 0 0,0 0 0 0 0,0 1 0 0 0,0 0 0 0 0,0 0 1 0 0,-1 0-1 0 0,1 1 0 0 0,0 0 0 0 0,0 0 0 0 0,0 1 0 0 0,-3 0 359 0 0,-17 2-4236 0 0,24-3 2261 0 0</inkml:trace>
  <inkml:trace contextRef="#ctx0" brushRef="#br0" timeOffset="9126.994">3323 327 16096 0 0,'0'0'737'0'0,"0"0"-15"0"0,0 0-440 0 0,0 0-129 0 0,0 0-8 0 0,1 2-1 0 0,2 2 32 0 0,-1 1 0 0 0,1 0 0 0 0,-1 0 0 0 0,0 0 0 0 0,0 0 0 0 0,-1 0 0 0 0,1 0 0 0 0,-1 0-1 0 0,0 1 1 0 0,0-1 0 0 0,-1 0 0 0 0,0 1 0 0 0,0 3-176 0 0,-1 15 487 0 0,-1 0 0 0 0,-4 15-487 0 0,0-3 259 0 0,-18 98 228 0 0,10-67-124 0 0,3 7-363 0 0,10-69 65 0 0,0 1 84 0 0,0 0 1 0 0,1 1-1 0 0,0-1 0 0 0,0 0 1 0 0,0 0-1 0 0,0 0 0 0 0,2 5-149 0 0,-2-10 176 0 0,2 0-10 0 0,0 1-132 0 0,0 0 0 0 0,1 0 1 0 0,-1 0-1 0 0,1 0 1 0 0,0-1-1 0 0,-1 1 0 0 0,1-1 1 0 0,0 0-1 0 0,0 0 1 0 0,0 0-1 0 0,0 0 0 0 0,0 0 1 0 0,0-1-1 0 0,0 1 1 0 0,0-1-1 0 0,1 0 0 0 0,-1 0 1 0 0,0 0-1 0 0,2 0-34 0 0,12-2 102 0 0,-1 0-1 0 0,0-1 0 0 0,6-2-101 0 0,-11 2 37 0 0,40-7 487 0 0,1 3 0 0 0,6 2-524 0 0,-4 3 497 0 0,-12 1-2357 0 0,-14-1-6622 0 0,-19 1 1440 0 0</inkml:trace>
  <inkml:trace contextRef="#ctx0" brushRef="#br0" timeOffset="10893.325">3964 230 5904 0 0,'0'0'266'0'0,"0"0"1"0"0,-12 4-218 0 0,7-2 3361 0 0,-4 1 2329 0 0,14-4-1219 0 0,16-7-2840 0 0,-8 2-1520 0 0,-6 3-98 0 0,-1 1 1 0 0,0-1-1 0 0,0 0 1 0 0,2-2-63 0 0,32-19 120 0 0,-25 12-101 0 0,0 2 1 0 0,1 0 0 0 0,0 0 0 0 0,1 2 0 0 0,0 0 0 0 0,0 1-1 0 0,15-4-19 0 0,-24 10 0 0 0,-8 1 0 0 0,1 0-1 0 0,-1 0 1 0 0,1 0-1 0 0,-1 0 1 0 0,1 0-1 0 0,-1 0 1 0 0,1 1-1 0 0,-1-1 1 0 0,1 0-1 0 0,0 0 1 0 0,-1 0-1 0 0,0 1 1 0 0,1-1-1 0 0,-1 0 1 0 0,1 1-1 0 0,-1-1 1 0 0,1 0-1 0 0,-1 1 1 0 0,1-1-1 0 0,-1 0 1 0 0,0 1-1 0 0,1-1 1 0 0,-1 1-1 0 0,0-1 1 0 0,0 1-1 0 0,1-1 1 0 0,-1 1-1 0 0,0-1 1 0 0,0 1-1 0 0,1-1 1 0 0,-1 1-1 0 0,0-1 1 0 0,0 1 0 0 0,0 17-95 0 0,0-13 57 0 0,-1 1 37 0 0,0 0 0 0 0,-1-1 0 0 0,0 1 0 0 0,1 0-1 0 0,-2 0 1 0 0,1-1 0 0 0,-1 1 0 0 0,0-1 0 0 0,0 1 1 0 0,-7 13-1 0 0,-2 2 52 0 0,0 0-1 0 0,-2 0 1 0 0,-1-2-1 0 0,0 1 0 0 0,-5 3-50 0 0,-17 24 102 0 0,36-46-21 0 0,1-1-5 0 0,0 0-11 0 0,16-6 93 0 0,-6 1-115 0 0,0 0 0 0 0,0-1 0 0 0,0 0 0 0 0,-1-1 1 0 0,5-4-44 0 0,-4 3 10 0 0,20-16-254 0 0,-1-2-1 0 0,22-26 245 0 0,3-4-128 0 0,-53 55 176 0 0,-1 1 52 0 0,-1 2-74 0 0,1 1 1 0 0,-1-1-1 0 0,0 0 0 0 0,-1-1 0 0 0,1 1 1 0 0,0 0-1 0 0,0 0 0 0 0,-1 0 1 0 0,1-1-1 0 0,-1 1 0 0 0,0 0-26 0 0,-7 8 31 0 0,1 1-1 0 0,1 0 1 0 0,1 0-1 0 0,0 1 1 0 0,0 0-1 0 0,1 0 1 0 0,1 0-1 0 0,-3 13-30 0 0,2-6-5 0 0,3-12 19 0 0,1 1 1 0 0,-1-1-1 0 0,1 1 1 0 0,0 0-1 0 0,1 4-14 0 0,0-11 11 0 0,0 1 1 0 0,0 0-1 0 0,0 0 1 0 0,1 0 0 0 0,-1-1-1 0 0,1 1 1 0 0,-1 0-1 0 0,1 0 1 0 0,0-1-1 0 0,-1 1 1 0 0,1 0-1 0 0,0-1 1 0 0,0 1-1 0 0,0-1 1 0 0,0 1-1 0 0,1-1 1 0 0,-1 0-1 0 0,0 1 1 0 0,0-1-1 0 0,1 0 1 0 0,-1 0-1 0 0,1 0 1 0 0,-1 0-1 0 0,1 0 1 0 0,1 0-12 0 0,7 3 36 0 0,0-1 0 0 0,1 0 0 0 0,0-1 0 0 0,0 0 1 0 0,0-1-1 0 0,0 0 0 0 0,5 0-36 0 0,21 1-118 0 0,5 3-1378 0 0,-26-5 566 0 0</inkml:trace>
  <inkml:trace contextRef="#ctx0" brushRef="#br0" timeOffset="11260.506">3896 660 8752 0 0,'0'0'673'0'0,"0"0"-189"0"0,0 0 828 0 0,0 0 411 0 0,2 0 79 0 0,28-6-269 0 0,2 2 1 0 0,-1 0-1 0 0,3 3-1533 0 0,16-3 725 0 0,188-23 826 0 0,-67 7-742 0 0,-160 19-721 0 0,121-12 696 0 0,50 4-784 0 0,-179 9-268 0 0,-1-1 0 0 0,1 2 0 0 0,-1-1-1 0 0,1 0 1 0 0,-1 0 0 0 0,1 1 0 0 0,-1-1 0 0 0,0 1-1 0 0,1 0 1 0 0,-1 0 0 0 0,0 0 0 0 0,3 1 268 0 0,-4-1-1846 0 0</inkml:trace>
  <inkml:trace contextRef="#ctx0" brushRef="#br0" timeOffset="11647.251">3709 1120 6912 0 0,'0'0'314'0'0,"0"0"-6"0"0,0 9 1959 0 0,3 12 3589 0 0,1-1-3404 0 0,5 173 2701 0 0,-10-159-4649 0 0,0 24 104 0 0,1-51-542 0 0,1-1 1 0 0,0 1 0 0 0,0 0 0 0 0,1 0 0 0 0,0-1 0 0 0,2 7-67 0 0,-1-3 393 0 0,0-2-1220 0 0,-2-6-2603 0 0,4-8 1542 0 0</inkml:trace>
  <inkml:trace contextRef="#ctx0" brushRef="#br0" timeOffset="11648.251">3887 1244 13360 0 0,'12'-4'1424'0'0,"7"1"175"0"0,-1 2 1 0 0,19-1-1600 0 0,25-2 3080 0 0,9-1-1076 0 0,-20 2-1122 0 0,-13 1-617 0 0,-24 2-643 0 0,1-1 0 0 0,13-2 378 0 0,-19 0-1795 0 0,-2-2-573 0 0</inkml:trace>
  <inkml:trace contextRef="#ctx0" brushRef="#br0" timeOffset="12077.002">4133 1023 10592 0 0,'0'0'818'0'0,"0"0"-400"0"0,0 0 294 0 0,0 0 184 0 0,0 0 37 0 0,0 0-73 0 0,0 0-345 0 0,0 0-150 0 0,0 0-28 0 0,0 0-14 0 0,0 0-29 0 0,-5 4 359 0 0,4-3-3987 0 0,0 0-3599 0 0,1-1 5860 0 0</inkml:trace>
  <inkml:trace contextRef="#ctx0" brushRef="#br0" timeOffset="12483.62">4114 1020 12176 0 0,'0'0'561'0'0,"0"0"-17"0"0,-4 8-329 0 0,3-6-186 0 0,-1 2 442 0 0,-1-1 1 0 0,1 1-1 0 0,0 0 0 0 0,0-1 1 0 0,0 1-1 0 0,0 0 1 0 0,1 0-1 0 0,0 1 1 0 0,0-1-1 0 0,-1 3-471 0 0,-4 31 2086 0 0,1-10-57 0 0,-1 16-2029 0 0,1 2 865 0 0,2-20 35 0 0,1 19-900 0 0,1-8 357 0 0,1 33-26 0 0,0-61-318 0 0,1 0-1 0 0,1 0 0 0 0,-1 0 0 0 0,2 0 0 0 0,-1 0 1 0 0,2 1-13 0 0,-2-6 176 0 0,-1-3-1330 0 0,-1 1-2984 0 0,0-2 1684 0 0</inkml:trace>
  <inkml:trace contextRef="#ctx0" brushRef="#br0" timeOffset="13104.574">4332 1134 10592 0 0,'0'0'488'0'0,"0"0"-12"0"0,2 1-307 0 0,6 2 795 0 0,0 1 1 0 0,-1 0-1 0 0,7 5-964 0 0,-5-2 1525 0 0,1-2-1 0 0,-1 0 0 0 0,5 2-1524 0 0,18 6 2231 0 0,-27-11-2027 0 0,1-1 1 0 0,-1 0-1 0 0,0 0 1 0 0,1 0-1 0 0,-1 0 1 0 0,0-1-1 0 0,6 0-204 0 0,-9 0 25 0 0,0-1-1 0 0,0 1 1 0 0,0 0 0 0 0,0-1-1 0 0,0 0 1 0 0,0 1 0 0 0,-1-1-1 0 0,1 0 1 0 0,0 0 0 0 0,0 0-1 0 0,-1 0 1 0 0,1 0 0 0 0,-1 0 0 0 0,1 0-1 0 0,-1-1 1 0 0,1 1 0 0 0,-1-1-1 0 0,0 1 1 0 0,1-1 0 0 0,-1 1-1 0 0,0-1 1 0 0,0 0 0 0 0,0 0-25 0 0,23-36 402 0 0,-23 37-304 0 0,-1 1 4 0 0,1 0-15 0 0,3-2-91 0 0,-1 2-70 0 0,-1 0 1 0 0,0 0-1 0 0,0 1 1 0 0,1-1 0 0 0,-1 0-1 0 0,0 1 1 0 0,0-1-1 0 0,0 1 1 0 0,2 1 73 0 0,-3-2-87 0 0,17 16 204 0 0,-18-16-58 0 0,2 0 6 0 0,3 0-1 0 0,1 0 0 0 0,0 0 0 0 0,-4-1-10 0 0,4-4-6 0 0,-4 5-54 0 0,-1 0 14 0 0,-1 1 0 0 0,0-1-1 0 0,1 0 1 0 0,-1 0 0 0 0,0 0 0 0 0,1 0-1 0 0,-1 0 1 0 0,1 0 0 0 0,-1 0 0 0 0,0 0 0 0 0,1 0-1 0 0,-1 0 1 0 0,1 0 0 0 0,-1 0 0 0 0,0-1 0 0 0,1 1-1 0 0,-1 0 1 0 0,1 0 0 0 0,-1 0 0 0 0,0 0-1 0 0,1-1 1 0 0,-1 1 0 0 0,0 0 0 0 0,0 0 0 0 0,1-1-1 0 0,-1 1 1 0 0,0 0 0 0 0,1 0 0 0 0,-1-1 0 0 0,0 1-8 0 0,-21 27-74 0 0,-24 21 168 0 0,23-25 79 0 0,-18 25-173 0 0,17-16 245 0 0,-12 25-245 0 0,34-56 67 0 0,1-1 8 0 0,0 0-3 0 0,0 0 16 0 0,0 0-7 0 0,2-1-62 0 0,-1 0-1 0 0,1 0 1 0 0,-1 0 0 0 0,0 0-1 0 0,1 0 1 0 0,-1 0 0 0 0,0 0-1 0 0,0-1 1 0 0,0 1 0 0 0,0 0 0 0 0,0-1-1 0 0,0 1 1 0 0,0-1 0 0 0,0 1-1 0 0,0-1-18 0 0,6-9 49 0 0,45-48 85 0 0,39-47-322 0 0,-73 86-231 0 0,12-11 419 0 0,-17 18-157 0 0,-8 9 116 0 0,0 0-1 0 0,0 1 1 0 0,0-1 0 0 0,0 1 0 0 0,4-1 41 0 0,-4 1-28 0 0,0 1-1 0 0,0-1 1 0 0,-1 0-1 0 0,1-1 1 0 0,1-1 28 0 0,-4 4-43 0 0,2-1 20 0 0,-2 2-39 0 0,-2 0-20 0 0,-1 3 81 0 0,0 1 0 0 0,0-1 0 0 0,0 0 0 0 0,0 0-1 0 0,0 1 1 0 0,-1-1 0 0 0,1 0 0 0 0,-1 0 0 0 0,0-1-1 0 0,0 1 1 0 0,0 0 0 0 0,-1 0 1 0 0,-11 20 114 0 0,0 4-35 0 0,-2 0 0 0 0,-2 2-79 0 0,-1 2 176 0 0,-4 9-176 0 0,21-36 33 0 0,1 0 0 0 0,0 1 0 0 0,-1-1 0 0 0,1 0 1 0 0,0 0-1 0 0,1 1 0 0 0,-1-1 0 0 0,1 1 0 0 0,0-1-33 0 0,0-3 106 0 0,3 15 247 0 0,-2-14-330 0 0,0 0 0 0 0,0-1 0 0 0,0 1 0 0 0,0-1 0 0 0,1 0 0 0 0,-1 1 0 0 0,0-1 0 0 0,0 0 0 0 0,1 1 0 0 0,-1-1 0 0 0,1 0-1 0 0,-1 0 1 0 0,1 0 0 0 0,0-1 0 0 0,-1 1 0 0 0,1 0 0 0 0,0-1 0 0 0,-1 1 0 0 0,1-1 0 0 0,0 1 0 0 0,0-1 0 0 0,1 1-23 0 0,4-1-21 0 0,-1 0 0 0 0,0 0 0 0 0,0-1 0 0 0,0 0 0 0 0,1 0 0 0 0,0-1 21 0 0,-4 2-340 0 0,-1-2 1 0 0,1 1-1 0 0,-1 0 1 0 0,0 0-1 0 0,1-1 1 0 0,-1 0-1 0 0,0 1 1 0 0,0-1-1 0 0,0 0 1 0 0,0 0-1 0 0,-1 0 1 0 0,1 0-1 0 0,0 0 340 0 0,2-8-1920 0 0</inkml:trace>
  <inkml:trace contextRef="#ctx0" brushRef="#br0" timeOffset="13464.811">4703 786 16439 0 0,'3'-17'1210'0'0,"-3"15"-1086"0"0,0-1 0 0 0,0 0 0 0 0,1 0 0 0 0,-1 0 0 0 0,1 1 0 0 0,0-1 0 0 0,1-2-124 0 0,-1 4 91 0 0,-1 0 0 0 0,1 0 1 0 0,-1 1-1 0 0,1-1 0 0 0,0 0 1 0 0,0 0-1 0 0,-1 1 0 0 0,1-1 1 0 0,0 1-1 0 0,0-1 0 0 0,0 1 0 0 0,0-1 1 0 0,0 1-1 0 0,-1-1 0 0 0,1 1 1 0 0,0 0-1 0 0,0-1 0 0 0,0 1 1 0 0,0 0-1 0 0,0 0 0 0 0,0 0 0 0 0,0 0 1 0 0,0 0-1 0 0,0 0 0 0 0,1 0-91 0 0,3 1 119 0 0,1-1 0 0 0,-1 2-1 0 0,0-1 1 0 0,1 1-1 0 0,-1-1 1 0 0,0 1-1 0 0,0 1 1 0 0,0-1 0 0 0,0 1-1 0 0,-1 0 1 0 0,1 0-1 0 0,-1 0 1 0 0,1 1 0 0 0,-1-1-1 0 0,0 1 1 0 0,-1 0-1 0 0,2 1-118 0 0,-4-3 25 0 0,0 0 0 0 0,0 0 0 0 0,0 1 0 0 0,0-1 0 0 0,0 0 0 0 0,0 0 0 0 0,0 0-1 0 0,-1 1 1 0 0,1-1 0 0 0,-1 0 0 0 0,0 1 0 0 0,1-1 0 0 0,-1 0 0 0 0,0 1 0 0 0,0-1 0 0 0,-1 0-1 0 0,1 1 1 0 0,0-1 0 0 0,-1 0 0 0 0,0 3-25 0 0,-1 1 27 0 0,0-1 0 0 0,-1 1 1 0 0,1 0-1 0 0,-1 0 0 0 0,-1-1 0 0 0,1 0 0 0 0,-1 1-27 0 0,-5 5 107 0 0,1-1 0 0 0,-2-1 0 0 0,0 0-1 0 0,0 0-106 0 0,1-1 102 0 0,-1 1 0 0 0,1 0-1 0 0,-4 6-101 0 0,13-14 59 0 0,33 5 70 0 0,71-12-2921 0 0,-85 4 1768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19.7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1 780 8032 0 0,'0'0'365'0'0,"0"0"-4"0"0,0 0-93 0 0,0 0 458 0 0,0 0 223 0 0,0 0 47 0 0,4 3 2307 0 0,-4-3-2565 0 0,0 0-22 0 0,0 0-11 0 0,0 0-1 0 0,-5-1 881 0 0,9 2-1075 0 0,-3-1-93 0 0,0 0-365 0 0,0 1 0 0 0,0 0 1 0 0,1-1-1 0 0,-1 1 0 0 0,0-1 0 0 0,1 1 0 0 0,-1-1 0 0 0,0 0 0 0 0,1 0 0 0 0,-1 0 0 0 0,0 1 0 0 0,1-1 0 0 0,-1 0 0 0 0,0-1 0 0 0,1 1 0 0 0,-1 0 0 0 0,0 0-52 0 0,10 0 229 0 0,23 1 178 0 0,0-2 1 0 0,0-1 0 0 0,1-1-1 0 0,-1-2 1 0 0,6-3-408 0 0,20-2 224 0 0,-28 4-191 0 0,-23 3-199 0 0,0 1 0 0 0,0 1 0 0 0,0 0-1 0 0,1 0 1 0 0,-1 1 0 0 0,0 0 0 0 0,0 0 0 0 0,9 2 166 0 0,-17-1-1288 0 0,-1-1-1181 0 0,0 0-4477 0 0</inkml:trace>
  <inkml:trace contextRef="#ctx0" brushRef="#br0" timeOffset="381.375">219 521 15408 0 0,'0'0'704'0'0,"0"0"-15"0"0,-2 14-144 0 0,2 36 860 0 0,0-45-1195 0 0,0 0 0 0 0,1 0-1 0 0,-1 0 1 0 0,1 1 0 0 0,0-1-1 0 0,1 2-209 0 0,0-1 249 0 0,-1 0 1 0 0,0 0-1 0 0,0 0 0 0 0,0 5-249 0 0,-1 6 464 0 0,1-1 1 0 0,1 1-1 0 0,0-1 0 0 0,2 3-464 0 0,-3-10 140 0 0,0 1 0 0 0,-1-1 0 0 0,0 9-140 0 0,2 25 274 0 0,-2-32-223 0 0,1 0 0 0 0,-1 0 0 0 0,-1 0 0 0 0,0 8-51 0 0,-2 19 76 0 0,3-28-130 0 0,-1 0 0 0 0,-1 1 0 0 0,-2 8 54 0 0,-1 9-557 0 0,-3 2-3298 0 0,8-29 1903 0 0</inkml:trace>
  <inkml:trace contextRef="#ctx0" brushRef="#br0" timeOffset="1193.944">873 36 3680 0 0,'0'0'167'0'0,"-2"-1"-7"0"0,-28-7 3636 0 0,20 5-3265 0 0,-1 0-1 0 0,0 1 1 0 0,0 0-1 0 0,0 0 1 0 0,-4 1-531 0 0,4 1 717 0 0,1-1-1 0 0,0 0 1 0 0,-8-2-717 0 0,-10 3 1275 0 0,-17-8 1154 0 0,44 8-2205 0 0,1 0-7 0 0,-1 0-127 0 0,1 0 0 0 0,-1 0 0 0 0,1 0-1 0 0,0 0 1 0 0,-1 1 0 0 0,1-1-1 0 0,-1 0 1 0 0,1 0 0 0 0,0 1-1 0 0,0-1 1 0 0,-1 0 0 0 0,1 1-1 0 0,0-1 1 0 0,-1 0 0 0 0,1 1-1 0 0,0-1 1 0 0,0 0 0 0 0,-1 1 0 0 0,1-1-1 0 0,0 1 1 0 0,0-1 0 0 0,0 0-1 0 0,0 1 1 0 0,0-1 0 0 0,0 1-1 0 0,0-1 1 0 0,-1 1 0 0 0,1-1-1 0 0,0 0 1 0 0,0 1 0 0 0,1-1-1 0 0,-1 1 1 0 0,0-1 0 0 0,0 1-1 0 0,0-1 1 0 0,0 0 0 0 0,0 1 0 0 0,0-1-1 0 0,0 1 1 0 0,1-1-90 0 0,6 25 44 0 0,-5-18 324 0 0,3 15-60 0 0,0 0 0 0 0,0 14-308 0 0,4 34 236 0 0,-3-28 56 0 0,0 17-292 0 0,-2 16 216 0 0,1 79 144 0 0,-10 108 72 0 0,1-156-265 0 0,-5 64 64 0 0,5-131-167 0 0,-2 0 0 0 0,-1 0 0 0 0,-6 12-64 0 0,-18 61 134 0 0,29-98-102 0 0,0 0 0 0 0,0 9-32 0 0,-1 8 32 0 0,4-27-21 0 0,-1 0-1 0 0,0 0 0 0 0,1 0 1 0 0,0 0-1 0 0,0 0 1 0 0,0 0-1 0 0,0 0 0 0 0,1 0 1 0 0,-1 0-1 0 0,1-1 0 0 0,0 1 1 0 0,0 0-1 0 0,1-1 1 0 0,1 3-11 0 0,-4-6 9 0 0,1 1 0 0 0,-1 0 0 0 0,1 0 0 0 0,0-1 1 0 0,-1 1-1 0 0,1 0 0 0 0,0-1 0 0 0,-1 1 0 0 0,1-1 0 0 0,0 1 1 0 0,0-1-1 0 0,0 1 0 0 0,-1-1 0 0 0,1 1 0 0 0,0-1 1 0 0,0 0-1 0 0,0 1 0 0 0,0-1 0 0 0,0 0 0 0 0,0 0 0 0 0,0 0 1 0 0,0 0-10 0 0,2 1 31 0 0,4 0 7 0 0,1 0-1 0 0,-1 0 1 0 0,1 0 0 0 0,-1-1-1 0 0,0 0 1 0 0,1-1 0 0 0,-1 0-1 0 0,1 0 1 0 0,-1 0-38 0 0,24-3 78 0 0,0 1-470 0 0,-1-2 0 0 0,21-7 392 0 0,-19 5-373 0 0,19-6-2784 0 0,-26 7-4256 0 0</inkml:trace>
  <inkml:trace contextRef="#ctx0" brushRef="#br0" timeOffset="1593.088">1207 748 18079 0 0,'0'0'828'0'0,"0"0"-17"0"0,0 0-479 0 0,0 0-84 0 0,7 0 293 0 0,38-2 732 0 0,8-3-1273 0 0,14 0 391 0 0,11-2-1340 0 0,3-4 949 0 0,-76 10-722 0 0,0 0 0 0 0,1-1 0 0 0,-1 1 0 0 0,0-1-1 0 0,3-2 723 0 0,7-2-6671 0 0</inkml:trace>
  <inkml:trace contextRef="#ctx0" brushRef="#br0" timeOffset="1989.163">1873 72 19119 0 0,'0'0'432'0'0,"0"0"66"0"0,0 0 24 0 0,0 0-55 0 0,2 5-290 0 0,8 83 1378 0 0,-5 18-38 0 0,-4-87-1362 0 0,-1-1 1 0 0,-2 3-156 0 0,0 22 57 0 0,1-2 43 0 0,-5 19-100 0 0,2-18-2286 0 0,1 20 2286 0 0,3-59-358 0 0,-1 0 0 0 0,1 0 0 0 0,-1 0 0 0 0,1 0 0 0 0,-1 0 0 0 0,0 0 0 0 0,0 0 0 0 0,0 0 0 0 0,0-1 0 0 0,-1 1 0 0 0,1 0 0 0 0,-1-1 0 0 0,0 1 0 0 0,0 0 0 0 0,1-1 0 0 0,-2 0 0 0 0,1 0 0 0 0,0 0 0 0 0,0 0 0 0 0,-3 2 358 0 0,-16 11-2653 0 0</inkml:trace>
  <inkml:trace contextRef="#ctx0" brushRef="#br0" timeOffset="2461.442">1762 699 18223 0 0,'4'-3'156'0'0,"0"1"0"0"0,1 0-1 0 0,-1 0 1 0 0,1 0-1 0 0,0 0 1 0 0,0 1 0 0 0,0 0-1 0 0,0 0 1 0 0,0 0-1 0 0,-1 0 1 0 0,2 1 0 0 0,-1 0-156 0 0,10-1 232 0 0,279-29 2891 0 0,-278 28-3461 0 0,0 2 0 0 0,1 0 0 0 0,-1 1 0 0 0,0 0 0 0 0,0 2 1 0 0,0 0-1 0 0,5 2 338 0 0,-11 0-2330 0 0</inkml:trace>
  <inkml:trace contextRef="#ctx0" brushRef="#br0" timeOffset="2838.737">2081 1083 5064 0 0,'-3'-1'506'0'0,"1"-1"0"0"0,-1 1 0 0 0,0 0 0 0 0,0 0 0 0 0,-1 0 0 0 0,1 0 0 0 0,0 0 1 0 0,0 1-1 0 0,0-1 0 0 0,0 1 0 0 0,-2 0-506 0 0,-40 2 6979 0 0,15 0-7002 0 0,-10 0 1007 0 0,-1 2-1 0 0,-38 9-983 0 0,2-1 133 0 0,74-12-132 0 0,-47 5 17 0 0,46-5 26 0 0,-1 0 0 0 0,0-1 0 0 0,1 1 1 0 0,-1-1-1 0 0,0 0 0 0 0,1 0 0 0 0,-1 0 0 0 0,1-1 0 0 0,-3 0-44 0 0,6 1 22 0 0,1 1 0 0 0,-1 0-1 0 0,1-1 1 0 0,-1 1 0 0 0,0 0-1 0 0,1-1 1 0 0,-1 1 0 0 0,1-1-1 0 0,-1 1 1 0 0,1-1 0 0 0,-1 0-1 0 0,1 1 1 0 0,0-1 0 0 0,-1 1-1 0 0,1-1 1 0 0,0 0 0 0 0,-1 1-1 0 0,1-1 1 0 0,0 0 0 0 0,0 1-1 0 0,0-1 1 0 0,-1 0 0 0 0,1 1-1 0 0,0-1-21 0 0,0-1 23 0 0,0 0 0 0 0,0 1 0 0 0,1-1 0 0 0,-1 0 0 0 0,0 1-1 0 0,1-1 1 0 0,-1 0 0 0 0,1 1 0 0 0,0-1 0 0 0,0 0-23 0 0,3-6 23 0 0,1 1 1 0 0,-1 0 0 0 0,1 0 0 0 0,2-1-24 0 0,-5 5 20 0 0,4-4-41 0 0,1 1 0 0 0,0-1 0 0 0,0 1 0 0 0,0 1 0 0 0,5-4 21 0 0,21-17-68 0 0,-15 11-15 0 0,18-12 83 0 0,15-12 140 0 0,-47 36-34 0 0,1 0-1 0 0,-1 0 0 0 0,1 0 0 0 0,0 1 0 0 0,2-1-105 0 0,11-7 654 0 0,-17 10-603 0 0,-1 0-1 0 0,1 0 0 0 0,-1 0 1 0 0,1 0-1 0 0,-1-1 0 0 0,0 1 1 0 0,1 0-1 0 0,-1 0 0 0 0,1 0 1 0 0,-1 0-1 0 0,1 0 0 0 0,-1 0 1 0 0,1 0-1 0 0,-1 1 0 0 0,1-1 1 0 0,-1 0-1 0 0,0 0 0 0 0,1 0 1 0 0,-1 0-1 0 0,1 0 0 0 0,-1 1 1 0 0,1-1-1 0 0,-1 0 0 0 0,0 0 1 0 0,1 1-1 0 0,-1-1 0 0 0,0 0 1 0 0,1 1-1 0 0,-1-1 0 0 0,0 0 1 0 0,1 1-1 0 0,-1-1 0 0 0,0 0 1 0 0,0 1-1 0 0,1-1 0 0 0,-1 1 0 0 0,0-1 1 0 0,0 1-1 0 0,0-1 0 0 0,0 0 1 0 0,0 1-1 0 0,0-1 0 0 0,1 1 1 0 0,-1-1-1 0 0,0 1-50 0 0,0 2-19 0 0,1-1-1 0 0,0 1 0 0 0,-1-1 1 0 0,0 1-1 0 0,1-1 1 0 0,-1 1-1 0 0,0 1 20 0 0,-12 51 565 0 0,8-43-487 0 0,1 1-1 0 0,0-1 0 0 0,1 1 1 0 0,1 0-1 0 0,0 0 0 0 0,0 0 1 0 0,2 0-1 0 0,0 11-77 0 0,2-7 106 0 0,-2 0-1 0 0,0 6-105 0 0,4 32 263 0 0,19 91 322 0 0,-22-114-365 0 0,-3-25-3444 0 0,0-2-3485 0 0,1-5-500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24.1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137 75 2760 0 0,'1'-2'68'0'0,"0"1"0"0"0,0-1 1 0 0,1 1-1 0 0,-1-1 0 0 0,0 0 0 0 0,0 1 1 0 0,0-1-1 0 0,-1 0 0 0 0,1 1 0 0 0,0-1 1 0 0,-1 0-1 0 0,1 0 0 0 0,-1 0 0 0 0,1 0 1 0 0,-1 0-1 0 0,0-1-68 0 0,1-13 6749 0 0,-4 7-2655 0 0,-2 12 26 0 0,-8 15 94 0 0,10-13-5244 0 0,-4 8 1150 0 0,0 0-1 0 0,1 1 1 0 0,1-1-1 0 0,0 1 1 0 0,-2 9-120 0 0,-5 26 441 0 0,3 1 0 0 0,-3 33-441 0 0,9-52 113 0 0,-2 5 64 0 0,3 0-1 0 0,1 9-176 0 0,1-35 28 0 0,0 0 1 0 0,1 0-1 0 0,1 0 1 0 0,-1-1-1 0 0,2 1 0 0 0,-1-1 1 0 0,1 1-1 0 0,1-1 0 0 0,0 0 1 0 0,3 5-29 0 0,-6-12 16 0 0,0 0-1 0 0,0 0 1 0 0,1 0 0 0 0,-1-1 0 0 0,1 1 0 0 0,0 0 0 0 0,-1-1 0 0 0,1 0 0 0 0,0 1 0 0 0,0-1 0 0 0,0 0 0 0 0,0 0 0 0 0,0 0-1 0 0,0 0 1 0 0,0 0 0 0 0,0 0 0 0 0,0-1 0 0 0,1 1 0 0 0,-1-1 0 0 0,0 1 0 0 0,0-1 0 0 0,1 0 0 0 0,-1 0 0 0 0,0 0 0 0 0,1 0 0 0 0,-1 0-1 0 0,0-1 1 0 0,0 1 0 0 0,1-1 0 0 0,-1 1 0 0 0,0-1 0 0 0,2-1-16 0 0,2 0 60 0 0,1-1 0 0 0,0 0 0 0 0,-1-1 1 0 0,0 1-1 0 0,1-2 0 0 0,-1 1 0 0 0,-1 0 0 0 0,1-1 0 0 0,4-5-60 0 0,-1-1 71 0 0,0 0-1 0 0,0-1 0 0 0,-1 0 1 0 0,-1-1-1 0 0,0 1 1 0 0,3-8-71 0 0,5-18 109 0 0,7-26-109 0 0,-17 46-6 0 0,0 1-1 0 0,-2-1 1 0 0,0 0-1 0 0,-1 0 0 0 0,-1 0 1 0 0,0 0-1 0 0,-2 0 1 0 0,0 0-1 0 0,-1 0 1 0 0,0 1-1 0 0,-2-1 1 0 0,-1-2 6 0 0,3 12-57 0 0,-1 1 0 0 0,-1-1 0 0 0,1 0 1 0 0,-1 1-1 0 0,0 0 0 0 0,-1 0 0 0 0,0 0 1 0 0,0 0-1 0 0,-1 1 0 0 0,1 0 1 0 0,-1 0-1 0 0,-1 0 0 0 0,1 1 0 0 0,-4-2 57 0 0,5 3-11 0 0,0 1-1 0 0,-1 1 0 0 0,1-1 0 0 0,-1 1 1 0 0,1 0-1 0 0,-1 0 0 0 0,0 1 0 0 0,0-1 1 0 0,0 1-1 0 0,0 1 0 0 0,0-1 0 0 0,0 1 1 0 0,0 0-1 0 0,0 0 0 0 0,0 1 0 0 0,0 0 1 0 0,0 0-1 0 0,0 0 0 0 0,1 1 0 0 0,-2 0 12 0 0,0 0-8 0 0,0 2 0 0 0,0-1-1 0 0,0 0 1 0 0,1 1 0 0 0,-1 1 0 0 0,1-1-1 0 0,0 1 1 0 0,0 0 0 0 0,1 0-1 0 0,0 0 1 0 0,0 1 0 0 0,0 0 0 0 0,0 0-1 0 0,-3 6 9 0 0,6-8-4 0 0,0 1 0 0 0,-1-1 0 0 0,1 0 0 0 0,1 1 0 0 0,-1-1 0 0 0,1 1 0 0 0,-1 0 0 0 0,1-1 0 0 0,1 1 0 0 0,-1 0 0 0 0,1 0 0 0 0,-1 0 0 0 0,1 0 0 0 0,1-1 0 0 0,-1 1 0 0 0,1 0 0 0 0,0 0 0 0 0,0-1 0 0 0,0 1 0 0 0,1 0 0 0 0,-1-1 0 0 0,1 1 0 0 0,3 3 4 0 0,-2-3 31 0 0,0-1 0 0 0,0 0 0 0 0,1 0 0 0 0,0 0-1 0 0,0 0 1 0 0,0-1 0 0 0,0 0 0 0 0,0 1 0 0 0,1-1 0 0 0,0-1 0 0 0,-1 1-1 0 0,1-1 1 0 0,0 0 0 0 0,0 0 0 0 0,1 0 0 0 0,-1-1 0 0 0,0 0-1 0 0,0 0 1 0 0,1 0-31 0 0,10 1 128 0 0,0 0-1 0 0,-1-2 1 0 0,1 0 0 0 0,0 0-1 0 0,15-3-127 0 0,-7-1 104 0 0,-7 3-29 0 0,0-1 0 0 0,-1-1 0 0 0,1-1 1 0 0,-1 0-1 0 0,0-1 0 0 0,5-3-75 0 0,15-8 80 0 0,-30 13-53 0 0,-5 3-219 0 0,-1 0-536 0 0,0 0-200 0 0,0 0-939 0 0,0 0-3821 0 0,0 0-1634 0 0</inkml:trace>
  <inkml:trace contextRef="#ctx0" brushRef="#br0" timeOffset="1107.284">744 426 7368 0 0,'-1'2'90'0'0,"1"1"0"0"0,-1-1 1 0 0,0 0-1 0 0,0 0 0 0 0,-1 1 0 0 0,1-1 1 0 0,0 0-1 0 0,-1 0 0 0 0,1 0 1 0 0,-1 0-1 0 0,0 0 0 0 0,0-1-90 0 0,-11 18 1754 0 0,6-3 169 0 0,4-10-1328 0 0,0 0 1 0 0,0 0 0 0 0,1 1-1 0 0,0-1 1 0 0,0 1-1 0 0,1-1 1 0 0,0 1 0 0 0,0 1-596 0 0,1-7 517 0 0,0-1-49 0 0,0 1-370 0 0,0-1-1 0 0,0 1 0 0 0,0-1 1 0 0,0 0-1 0 0,1 1 0 0 0,-1-1 1 0 0,0 1-1 0 0,1-1 1 0 0,-1 0-1 0 0,0 1 0 0 0,1-1 1 0 0,-1 0-1 0 0,0 1 1 0 0,1-1-1 0 0,-1 0 0 0 0,0 0 1 0 0,1 1-1 0 0,-1-1 1 0 0,1 0-1 0 0,-1 0 0 0 0,0 0 1 0 0,1 0-1 0 0,-1 1 0 0 0,1-1 1 0 0,-1 0-1 0 0,1 0 1 0 0,-1 0-1 0 0,1 0 0 0 0,-1 0 1 0 0,1 0-1 0 0,-1 0-97 0 0,2-1 56 0 0,-1 1 0 0 0,0-1 0 0 0,1 1 0 0 0,-1-1-1 0 0,0 0 1 0 0,1 0 0 0 0,-1 0 0 0 0,0 0 0 0 0,0 0-1 0 0,1 0 1 0 0,-1 0-56 0 0,6-6 165 0 0,0-1-1 0 0,0 0 1 0 0,-1 0-1 0 0,0-1 1 0 0,0 0 0 0 0,-1 0-1 0 0,2-5-164 0 0,8-19 145 0 0,4-18-145 0 0,-12 32 66 0 0,7-25 22 0 0,4-20-88 0 0,-4 8 8 0 0,-5 26 171 0 0,1 0-1 0 0,9-18-178 0 0,-9 30 252 0 0,-9 17-237 0 0,-1 0 0 0 0,1 1 0 0 0,-1-1 0 0 0,1 0 0 0 0,0 1 0 0 0,-1-1 0 0 0,1 0 0 0 0,0 1 0 0 0,-1-1 0 0 0,1 1 0 0 0,0-1 0 0 0,0 1 0 0 0,0 0 0 0 0,-1-1 0 0 0,1 1 0 0 0,0 0 0 0 0,0 0 0 0 0,0-1 0 0 0,0 1 0 0 0,0 0-15 0 0,12 15 42 0 0,-2-3-109 0 0,-2 1 1 0 0,0 0-1 0 0,0 1 1 0 0,-1 0-1 0 0,-1 1 1 0 0,-1-1-1 0 0,3 8 67 0 0,-3-9 0 0 0,0 1 0 0 0,5 5 0 0 0,6 13 0 0 0,36 67 0 0 0,-18-34 0 0 0,-20-44 94 0 0,-15-20-22 0 0,0-1 30 0 0,-10 11 166 0 0,2-7-126 0 0,0-1-1 0 0,0 0 0 0 0,-1-1 1 0 0,1 0-1 0 0,-1 0 1 0 0,-4 0-142 0 0,-56 3 158 0 0,48-5-114 0 0,-238 6-791 0 0,232-8-790 0 0,26 2 192 0 0,1 0-315 0 0,0 0-62 0 0</inkml:trace>
  <inkml:trace contextRef="#ctx0" brushRef="#br0" timeOffset="1575.828">1557 129 4608 0 0,'-4'-12'-277'0'0,"3"11"704"0"0,0 0 0 0 0,0 0 0 0 0,0 0 0 0 0,0 0 1 0 0,0 0-1 0 0,-1 1 0 0 0,1-1 0 0 0,0 0 0 0 0,-1 0 0 0 0,1 1 0 0 0,0-1 0 0 0,-1 1-427 0 0,0-1 882 0 0,-1 0-1 0 0,1 0 1 0 0,-1 1-1 0 0,0-1 1 0 0,1 1-1 0 0,-1 0 1 0 0,1 0-1 0 0,-1 0 1 0 0,0 0-1 0 0,1 0 1 0 0,-3 1-882 0 0,-15 4 593 0 0,10-3-283 0 0,-1 1 0 0 0,0 0 0 0 0,1 1-1 0 0,-1 0 1 0 0,-7 5-310 0 0,1 1 424 0 0,2 0 0 0 0,-1 1 0 0 0,-10 10-424 0 0,19-15 110 0 0,-3 2 25 0 0,2 0 0 0 0,-1 0 0 0 0,1 1 0 0 0,0 0 0 0 0,1 0 0 0 0,0 1-135 0 0,2-3 71 0 0,-8 15 465 0 0,-11 23-536 0 0,21-38 61 0 0,0 1 0 0 0,0-1 0 0 0,1 1 1 0 0,0-1-1 0 0,1 1 0 0 0,-1 0 0 0 0,1 0 0 0 0,1 5-61 0 0,0-12 19 0 0,0 1 0 0 0,0 0 0 0 0,0 0 0 0 0,0 0 0 0 0,1 0 0 0 0,-1 0 0 0 0,1 0 0 0 0,-1 0 0 0 0,1-1 0 0 0,0 1 0 0 0,0 0 0 0 0,0 0 0 0 0,0-1 0 0 0,0 1-1 0 0,0-1 1 0 0,0 1 0 0 0,0-1 0 0 0,1 1 0 0 0,-1-1 0 0 0,1 0 0 0 0,-1 1 0 0 0,1-1 0 0 0,-1 0 0 0 0,1 0 0 0 0,0 0 0 0 0,-1 0 0 0 0,1-1 0 0 0,0 1 0 0 0,0 0 0 0 0,0-1 0 0 0,0 1 0 0 0,0-1-19 0 0,3 1 36 0 0,-1 0 1 0 0,1-1-1 0 0,-1 0 1 0 0,1 0 0 0 0,-1 0-1 0 0,0 0 1 0 0,1-1 0 0 0,-1 1-1 0 0,1-1 1 0 0,-1 0 0 0 0,0-1-1 0 0,1 1 1 0 0,1-2-37 0 0,4-2 29 0 0,0-1 0 0 0,0-1 1 0 0,-1 1-1 0 0,0-2 0 0 0,0 1 1 0 0,-1-1-1 0 0,0 0 0 0 0,3-4-29 0 0,11-16-2 0 0,-1-1-1 0 0,-1-2 3 0 0,-14 22-7 0 0,0 0-1 0 0,-1 0 0 0 0,-1 0 1 0 0,1-1-1 0 0,-2 0 0 0 0,1 1 1 0 0,1-10 7 0 0,-3 12-23 0 0,-1 5-42 0 0,-1 4 47 0 0,0-1 1 0 0,0 1 0 0 0,0-1-1 0 0,0 1 1 0 0,0-1-1 0 0,0 0 1 0 0,-1 1-1 0 0,1-1 1 0 0,0 1 0 0 0,-1-1-1 0 0,1 1 1 0 0,-1-1 17 0 0,0 2-26 0 0,-7 31 1 0 0,1 2 0 0 0,-2 25 25 0 0,8-47-287 0 0,0 1 0 0 0,2 0 0 0 0,-1 0 0 0 0,2 0 0 0 0,0 0-1 0 0,1 0 1 0 0,4 11 287 0 0,-7-24-320 0 0,1 1 0 0 0,0-1 0 0 0,0 0 0 0 0,1 0 0 0 0,-1 0 0 0 0,0 0 1 0 0,1 0-1 0 0,-1-1 0 0 0,1 1 320 0 0,10 8-5856 0 0,-3-7-516 0 0</inkml:trace>
  <inkml:trace contextRef="#ctx0" brushRef="#br0" timeOffset="2041.237">1753 279 10592 0 0,'0'0'488'0'0,"0"0"-12"0"0,0 7 1518 0 0,9 45 5384 0 0,-7-25-6507 0 0,-1 0 1 0 0,-1 1-1 0 0,-3 13-871 0 0,3 19 1027 0 0,3-31-821 0 0,-3-27-142 0 0,0-2 0 0 0,0 0 0 0 0,0 0 4 0 0,0 0 16 0 0,0 0 4 0 0,6-6 74 0 0,-1 1-185 0 0,-1-1 0 0 0,1 1 1 0 0,-1-1-1 0 0,-1 0 1 0 0,1-1-1 0 0,-1 1 1 0 0,2-7 22 0 0,-2 7-105 0 0,0 0 0 0 0,0 0 0 0 0,0 0 0 0 0,0 0 0 0 0,1 0 1 0 0,0 1-1 0 0,0 0 0 0 0,1 0 0 0 0,0-1 105 0 0,1 3-81 0 0,-5 3-12 0 0,1 1 66 0 0,-1 0 0 0 0,1 0 0 0 0,0 0 0 0 0,-1 1 1 0 0,1-1-1 0 0,-1 1 0 0 0,0-1 0 0 0,0 1 1 0 0,1-1-1 0 0,-1 1 0 0 0,0 0 0 0 0,0 0 27 0 0,15 36 83 0 0,-8-20 42 0 0,0 0 0 0 0,2 0 0 0 0,0-1 0 0 0,6 9-125 0 0,-10-18 81 0 0,0-1 0 0 0,0 0 0 0 0,1 0 1 0 0,3 3-82 0 0,-9-9 29 0 0,1 0 1 0 0,-1 0 0 0 0,1 0 0 0 0,-1 1 0 0 0,1-1 0 0 0,0-1-1 0 0,-1 1 1 0 0,1 0 0 0 0,0 0 0 0 0,-1-1 0 0 0,1 1-1 0 0,0-1 1 0 0,0 1 0 0 0,0-1 0 0 0,-1 0 0 0 0,1 1 0 0 0,0-1-1 0 0,0 0 1 0 0,0 0 0 0 0,0-1 0 0 0,0 1 0 0 0,0 0-1 0 0,-1-1 1 0 0,1 1 0 0 0,0-1 0 0 0,0 1-30 0 0,2-3 60 0 0,-1 1-1 0 0,1 0 1 0 0,-1-1-1 0 0,1 0 1 0 0,-1 0 0 0 0,0 0-1 0 0,0 0 1 0 0,0-1-1 0 0,-1 1 1 0 0,1-1 0 0 0,-1 1-1 0 0,0-1 1 0 0,0 0 0 0 0,0 0-1 0 0,0 0 1 0 0,-1 0-1 0 0,0-1-59 0 0,3-8 57 0 0,0-1-1 0 0,-2 0 0 0 0,0 0 1 0 0,1-10-57 0 0,-3 12 13 0 0,0 0 1 0 0,-1-1-1 0 0,-1-5-13 0 0,-2-27-63 0 0,5 12-590 0 0,-2 1 0 0 0,-2-1 0 0 0,-5-28 653 0 0,1 44-1874 0 0,-1 8-2693 0 0,4 6-2319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27.8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292 123 10592 0 0,'0'-8'488'0'0,"0"6"-12"0"0,0 2-14 0 0,0 0 1077 0 0,0 0 500 0 0,-3 8 1983 0 0,-2 5-3282 0 0,-5 11-607 0 0,-24 50 983 0 0,0-10-340 0 0,-19 31-156 0 0,20-37-220 0 0,-15 40-400 0 0,29-59 71 0 0,3 7 118 0 0,16-45-117 0 0,0-1 0 0 0,0 0 2 0 0,0 0 4 0 0,0 0-67 0 0,1 0-1 0 0,0 0 0 0 0,-1 0 0 0 0,1 0 1 0 0,-1-1-1 0 0,1 1 0 0 0,-1 0 1 0 0,0 0-1 0 0,1 0 0 0 0,-1-1 1 0 0,1 1-1 0 0,-1 0 0 0 0,1-1 1 0 0,-1 1-1 0 0,1 0 0 0 0,-1-1 0 0 0,0 1 1 0 0,1-1-1 0 0,-1 1 0 0 0,0 0 1 0 0,0-1-1 0 0,1 1-10 0 0,22-46-842 0 0,-2-1 1 0 0,7-25 841 0 0,-24 62-85 0 0,35-106-667 0 0,23-57 631 0 0,-62 172 263 0 0,0 1 2 0 0,0 0 0 0 0,1 0-123 0 0,1 1-1 0 0,-1 0 1 0 0,0 0 0 0 0,0 0-1 0 0,0 0 1 0 0,0 0-1 0 0,1 0 1 0 0,-1 0-1 0 0,-1 0 1 0 0,1 0 0 0 0,0 0-1 0 0,0 1 1 0 0,0-1-1 0 0,0 1-20 0 0,13 27 100 0 0,-1 0 1 0 0,-2 1-1 0 0,0 1 0 0 0,1 13-100 0 0,-7-25-33 0 0,33 96 97 0 0,-4-10-10 0 0,-26-82-27 0 0,5 12 84 0 0,-10-27-49 0 0,1 0-1 0 0,-1 0 0 0 0,0 5-61 0 0,5 10 224 0 0,-8-22-137 0 0,-12 9 402 0 0,7-8-459 0 0,0 0 0 0 0,0 0 0 0 0,0 0 0 0 0,-1-1 0 0 0,1 0 0 0 0,-1 0-1 0 0,-4 0-29 0 0,-41 1 19 0 0,38-2-7 0 0,-231-8-2122 0 0,235 7 460 0 0,0 1 1 0 0,-1-2 0 0 0,-5 0 1649 0 0,15 2-59 0 0,-9-1-6303 0 0</inkml:trace>
  <inkml:trace contextRef="#ctx0" brushRef="#br0" timeOffset="608.593">896 177 6448 0 0,'5'-14'688'0'0,"-1"0"421"0"0,0-3 4903 0 0,-4 16-3695 0 0,0 1-1046 0 0,0 0-462 0 0,-13-4 1088 0 0,6 5-1676 0 0,1 1-1 0 0,0 1 0 0 0,0-1 0 0 0,0 1 1 0 0,0 0-1 0 0,0 0 0 0 0,0 1 0 0 0,1 0 1 0 0,-5 4-221 0 0,-4 3 227 0 0,1 1 0 0 0,1 1 0 0 0,-1 2-227 0 0,-7 8 202 0 0,1 2-1 0 0,2 0 1 0 0,1 0-1 0 0,0 2 1 0 0,2 0-1 0 0,1 1 1 0 0,-4 15-202 0 0,15-35 14 0 0,0-1 1 0 0,0 1-1 0 0,0 0 0 0 0,1 0 1 0 0,0 1-1 0 0,1-1 0 0 0,0 0 0 0 0,0 2-14 0 0,0-7 16 0 0,1 0-1 0 0,-1 0 0 0 0,0 1 1 0 0,1-1-1 0 0,0 0 0 0 0,0 0 1 0 0,0 0-1 0 0,0 0 0 0 0,0 0 1 0 0,1 0-1 0 0,-1 0 0 0 0,1 0 0 0 0,0 0 1 0 0,0-1-1 0 0,0 1 0 0 0,0 0 1 0 0,0-1-1 0 0,0 0 0 0 0,1 0 1 0 0,-1 0-1 0 0,3 2-15 0 0,-3-4 15 0 0,0 1 1 0 0,0 0 0 0 0,1 0-1 0 0,-1-1 1 0 0,0 1-1 0 0,1-1 1 0 0,-1 0-1 0 0,0 0 1 0 0,1 0-1 0 0,-1 0 1 0 0,0 0-1 0 0,1 0 1 0 0,-1-1 0 0 0,0 1-1 0 0,1-1 1 0 0,-1 1-1 0 0,0-1 1 0 0,0 0-1 0 0,0 0 1 0 0,1 0-1 0 0,-1 0 1 0 0,0 0 0 0 0,0-1-1 0 0,0 1-15 0 0,7-6-4 0 0,1-1 0 0 0,-1 1 0 0 0,0-1 0 0 0,0-2 4 0 0,-8 10-1 0 0,20-24-249 0 0,0-1 0 0 0,-1-1 0 0 0,-2-1-1 0 0,0 0 1 0 0,8-22 250 0 0,-23 44-40 0 0,6-11 50 0 0,0 0 1 0 0,1 0-1 0 0,0 1 1 0 0,4-3-11 0 0,-5 10 116 0 0,-9 7 2 0 0,0 1-11 0 0,1 9 81 0 0,-1 4-144 0 0,1 1 1 0 0,-1-1-1 0 0,-1 1 0 0 0,0-1 1 0 0,-1 1-1 0 0,-1 0-44 0 0,-4 38 94 0 0,5-32-73 0 0,-2 1 0 0 0,-1 4-21 0 0,-3 15 11 0 0,-5 77-11 0 0,9-68 0 0 0,4-45-271 0 0,0 0 0 0 0,0 0-1 0 0,0 0 1 0 0,0-1 0 0 0,1 1-1 0 0,0 0 1 0 0,0 0 0 0 0,0 0-1 0 0,1 2 272 0 0,-1-5-121 0 0,-1 1-1 0 0,1-1 1 0 0,-1 0-1 0 0,1 0 0 0 0,-1 0 1 0 0,1 0-1 0 0,0 0 1 0 0,0 0-1 0 0,-1 0 0 0 0,1 0 1 0 0,0 0-1 0 0,0 0 1 0 0,0 0-1 0 0,0 0 1 0 0,0-1-1 0 0,0 1 0 0 0,0 0 1 0 0,1-1-1 0 0,-1 1 1 0 0,0-1-1 0 0,0 1 0 0 0,0-1 1 0 0,1 1-1 0 0,-1-1 1 0 0,0 0-1 0 0,0 0 1 0 0,1 0-1 0 0,-1 1 0 0 0,1-1 122 0 0,8-2-2184 0 0</inkml:trace>
  <inkml:trace contextRef="#ctx0" brushRef="#br0" timeOffset="1552.161">887 278 3224 0 0,'9'-16'2569'0'0,"11"-9"5534"0"0,17-9-5184 0 0,-11 11-1383 0 0,6-10 1243 0 0,0-3-2779 0 0,-6 6 1717 0 0,24-20-1717 0 0,-10 21 396 0 0,-39 28-457 0 0,14 4-1318 0 0,-14-3 1225 0 0,-1 0-1 0 0,1 1 0 0 0,-1-1 0 0 0,1 1 1 0 0,-1-1-1 0 0,1 0 0 0 0,-1 1 0 0 0,1-1 1 0 0,-1 1-1 0 0,1-1 0 0 0,-1 1 0 0 0,0-1 1 0 0,1 1-1 0 0,-1 0 0 0 0,0 0 155 0 0,2 6-5873 0 0,-2-6-24 0 0</inkml:trace>
  <inkml:trace contextRef="#ctx0" brushRef="#br0" timeOffset="1958.38">1105 726 14768 0 0,'0'0'678'0'0,"0"0"-14"0"0,0 0-337 0 0,-10 10 1365 0 0,6-4-1308 0 0,-1-1 0 0 0,0 1 0 0 0,1-1 0 0 0,0 1 0 0 0,1 1 0 0 0,-1-1 1 0 0,1 0-1 0 0,1 1 0 0 0,-1 0 0 0 0,0 3-384 0 0,1-5 151 0 0,3-4-126 0 0,0 1 1 0 0,0 0-1 0 0,0-1 0 0 0,0 1 1 0 0,0-1-1 0 0,0 0 1 0 0,0 1-1 0 0,1-1 1 0 0,-1 0-1 0 0,0 0 1 0 0,1 1-26 0 0,0-1 26 0 0,0 0 1 0 0,0-1 0 0 0,0 1-1 0 0,0 0 1 0 0,0-1 0 0 0,0 1-1 0 0,0-1 1 0 0,0 0 0 0 0,0 0-1 0 0,0 0 1 0 0,0 0 0 0 0,0 0-1 0 0,0 0 1 0 0,0 0 0 0 0,0-1 0 0 0,0 1-1 0 0,1-1-26 0 0,38-12 215 0 0,-33 9-151 0 0,5 0 24 0 0,-1-2 1 0 0,0 1-1 0 0,0-2 1 0 0,0 1 0 0 0,-1-2-1 0 0,0 1 1 0 0,0-2-1 0 0,-1 1 1 0 0,0-1 0 0 0,-1-1-1 0 0,0 0-88 0 0,-7 7 12 0 0,0 0-1 0 0,0 0 1 0 0,0 0-1 0 0,0-1 1 0 0,-1 1 0 0 0,0 0-1 0 0,1-1 1 0 0,-1 1-1 0 0,0-1 1 0 0,-1 1-1 0 0,1-1 1 0 0,-1 0-1 0 0,0 0-11 0 0,0 2-9 0 0,0 1-1 0 0,0 0 0 0 0,0-1 0 0 0,0 1 0 0 0,-1 0 0 0 0,1 0 1 0 0,0-1-1 0 0,-1 1 0 0 0,1 0 0 0 0,-1 0 0 0 0,0-1 0 0 0,1 1 1 0 0,-1 0-1 0 0,0 0 0 0 0,0 0 0 0 0,0 0 0 0 0,1 0 0 0 0,-1 0 0 0 0,0 0 1 0 0,0 0-1 0 0,-1 1 0 0 0,1-1 0 0 0,0 0 0 0 0,0 1 0 0 0,0-1 1 0 0,0 0-1 0 0,-1 1 0 0 0,1-1 0 0 0,0 1 0 0 0,0 0 0 0 0,-1-1 1 0 0,1 1-1 0 0,0 0 0 0 0,-1 0 0 0 0,1 0 0 0 0,-1 0 10 0 0,-6 0-249 0 0,0 0-1 0 0,0 0 1 0 0,0 1-1 0 0,1 0 1 0 0,-1 1-1 0 0,0-1 1 0 0,-2 2 249 0 0,-53 20-5383 0 0,53-19 3831 0 0,-8 4-4294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31.7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 57 5064 0 0,'0'-14'544'0'0,"2"-24"9392"0"0,-2 38-9861 0 0,0 0 1 0 0,0 0 0 0 0,0-1 0 0 0,0 1 0 0 0,0 0 0 0 0,0 0 0 0 0,0 0-1 0 0,0 0 1 0 0,0 0 0 0 0,0 0 0 0 0,0 0 0 0 0,0 0 0 0 0,0 0-1 0 0,0-1 1 0 0,-1 1 0 0 0,1 0 0 0 0,0 0 0 0 0,0 0 0 0 0,0 0 0 0 0,0 0-1 0 0,0 0 1 0 0,0 0 0 0 0,1 0 0 0 0,-1-1 0 0 0,0 1 0 0 0,0 0 0 0 0,0 0-1 0 0,0 0 1 0 0,0 0 0 0 0,0 0 0 0 0,0 0 0 0 0,0 0 0 0 0,0 0 0 0 0,0 0-1 0 0,0-1 1 0 0,0 1 0 0 0,0 0 0 0 0,0 0 0 0 0,0 0 0 0 0,0 0 0 0 0,0 0-1 0 0,1 0 1 0 0,-1 0 0 0 0,0 0 0 0 0,0 0 0 0 0,0 0 0 0 0,0 0-1 0 0,0 0 1 0 0,0 0 0 0 0,0 0 0 0 0,0 0 0 0 0,1 0 0 0 0,-1 0 0 0 0,0 0-1 0 0,0 0 1 0 0,0 0 0 0 0,0 0 0 0 0,0 0 0 0 0,0 0 0 0 0,0 0 0 0 0,0 0-1 0 0,1 0 1 0 0,-1 0 0 0 0,0 0 0 0 0,0 0 0 0 0,0 0 0 0 0,0 0 0 0 0,0 0-76 0 0,4 6 1297 0 0,0 8-1254 0 0,0 1-1 0 0,-1-1 1 0 0,-1 1 0 0 0,0 0-1 0 0,0 12-42 0 0,-2 24 613 0 0,-2 2-613 0 0,0-19 85 0 0,-3 50 160 0 0,-4 0-1 0 0,-17 71-244 0 0,15-87 324 0 0,6-35 64 0 0,-4 13-388 0 0,8-42 18 0 0,0-1 0 0 0,1 1-1 0 0,-1 0 1 0 0,1 0 0 0 0,0 0-1 0 0,0-1 1 0 0,0 1-1 0 0,1 3-17 0 0,-1-6 14 0 0,1 0-1 0 0,-1 0 1 0 0,0 0-1 0 0,0 0 1 0 0,1 0-1 0 0,-1 0 0 0 0,0 0 1 0 0,1 0-1 0 0,-1-1 1 0 0,1 1-1 0 0,-1 0 0 0 0,1 0 1 0 0,0 0-1 0 0,-1 0 1 0 0,1-1-1 0 0,0 1 1 0 0,-1 0-1 0 0,1-1 0 0 0,0 1 1 0 0,0-1-1 0 0,0 1 1 0 0,0-1-1 0 0,0 1 0 0 0,-1-1 1 0 0,1 1-1 0 0,0-1 1 0 0,0 0-1 0 0,0 0 1 0 0,0 1-1 0 0,0-1 0 0 0,0 0 1 0 0,0 0-1 0 0,0 0-13 0 0,16-1 299 0 0,-1-1 0 0 0,0-1 0 0 0,-1 0-1 0 0,1-1 1 0 0,12-5-299 0 0,-3 1 296 0 0,17-2-296 0 0,-4 2 61 0 0,-5 1 63 0 0,0 2-1 0 0,17 0-123 0 0,-39 4-14 0 0,1 1-1 0 0,-1 1 1 0 0,0 0-1 0 0,0 0 0 0 0,-1 1 1 0 0,1 0-1 0 0,0 1 0 0 0,-1 0 1 0 0,8 4 14 0 0,-11-3-637 0 0,1 1 1 0 0,-1-1 0 0 0,0 1-1 0 0,-1 1 1 0 0,6 5 636 0 0,8 6-4118 0 0,-14-12 2259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32.1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1 254 3224 0 0,'0'0'651'0'0,"0"0"1522"0"0,2 0 2720 0 0,10 0 46 0 0,2 3-3841 0 0,1-1 0 0 0,0-1 0 0 0,1-1 1 0 0,-1 0-1 0 0,12-2-1098 0 0,19 0 1354 0 0,1 1-580 0 0,-23-1-4 0 0,22 2-770 0 0,97 6 674 0 0,-41-3-612 0 0,-83-5-340 0 0,-17 2-142 0 0,-2 0-1125 0 0,0-1-492 0 0,0-4-97 0 0</inkml:trace>
  <inkml:trace contextRef="#ctx0" brushRef="#br0" timeOffset="412.785">236 0 3680 0 0,'0'0'284'0'0,"0"0"285"0"0,7 14 8679 0 0,-1 8-4795 0 0,-2 13-2761 0 0,1 1-219 0 0,-4-25-1004 0 0,0 1 0 0 0,0 0 0 0 0,-1 0 0 0 0,-1-1 0 0 0,-1 12-469 0 0,-2 24 783 0 0,3-27-521 0 0,0 0-1 0 0,-2-1 1 0 0,-1 3-262 0 0,-1 8 127 0 0,-2 6-21 0 0,3-16 10 0 0,-2 20-116 0 0,0 6 429 0 0,0-12-2479 0 0,4-10-4947 0 0,2-13-350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40.6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28 14336 0 0,'1'-4'222'0'0,"0"1"-57"0"0,10-12 1130 0 0,-11 15-1094 0 0,0-1-1 0 0,0 1 1 0 0,0 0-1 0 0,1-1 1 0 0,-1 1-1 0 0,0 0 1 0 0,1-1-1 0 0,-1 1 1 0 0,0 0-1 0 0,1 0 1 0 0,-1-1-1 0 0,0 1 1 0 0,1 0-1 0 0,-1 0 1 0 0,1-1-1 0 0,-1 1 1 0 0,0 0-1 0 0,1 0 1 0 0,-1 0-1 0 0,1 0 1 0 0,-1 0-1 0 0,1 0 1 0 0,-1 0-1 0 0,0 0 1 0 0,1 0-1 0 0,-1 0 1 0 0,1 0-1 0 0,-1 0 1 0 0,1 0 0 0 0,-1 0-1 0 0,0 0 1 0 0,1 0-1 0 0,-1 0 1 0 0,1 0-1 0 0,-1 1 1 0 0,1-1-201 0 0,0 1 151 0 0,0 0 0 0 0,0 0 0 0 0,0 0 0 0 0,1 1 0 0 0,-1-1 0 0 0,-1 0 0 0 0,1 1 0 0 0,0-1 0 0 0,0 0 1 0 0,0 1-1 0 0,-1 0-151 0 0,4 5-35 0 0,-2 1 1 0 0,1 0 0 0 0,-1 0 0 0 0,0 1 34 0 0,33 175 353 0 0,-28-153-381 0 0,1-1-1 0 0,4 6 29 0 0,0 0-299 0 0,-9-23-859 0 0,-1 0 0 0 0,0 0-1 0 0,0 7 1159 0 0,-2-15-551 0 0,1 12-1583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19:2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38 4608 0 0,'0'0'208'0'0,"-1"0"-9"0"0,-1 0-45 0 0,2 0 427 0 0,-20-9 3581 0 0,1 8-2258 0 0,18 1-1240 0 0,-11 1 1880 0 0,11 0-2451 0 0,1 0 1 0 0,0 0 0 0 0,-1 0 0 0 0,1 0 0 0 0,0 0 0 0 0,-1 1 0 0 0,0-1 0 0 0,1 0 0 0 0,-1 0-1 0 0,1 0 1 0 0,-1 0 0 0 0,0-1 0 0 0,0 2-94 0 0,0-1 48 0 0,-1 1 0 0 0,1-1 1 0 0,0 0-1 0 0,1 1 0 0 0,-1-1 0 0 0,0 1 0 0 0,0 0 1 0 0,0-1-1 0 0,1 1 0 0 0,-1 0 0 0 0,1 0-48 0 0,-5 15 315 0 0,4-15-281 0 0,0 1 0 0 0,1 0 0 0 0,-1-1 0 0 0,0 1 0 0 0,1 0 0 0 0,0 0 0 0 0,-1 2-34 0 0,0 17 23 0 0,0-17-18 0 0,1 0 0 0 0,0 0 0 0 0,0 0 1 0 0,0 0-1 0 0,0 0 0 0 0,1 0 0 0 0,0 0 0 0 0,1 4-5 0 0,0 4 30 0 0,-3-12-7 0 0,1 0 0 0 0,0 1 0 0 0,0-1 0 0 0,1 0 0 0 0,-1 1 0 0 0,0-1 0 0 0,0 0 0 0 0,1 1 0 0 0,-1-1 0 0 0,0 0 0 0 0,1 1 0 0 0,0-1-23 0 0,32 56 465 0 0,-31-55-442 0 0,0 1 0 0 0,0-1 0 0 0,0 0 0 0 0,0 0 0 0 0,0 0 0 0 0,0 0 0 0 0,0 0-1 0 0,0-1 1 0 0,1 1 0 0 0,2 0-23 0 0,9 8 152 0 0,-6-5-86 0 0,0-1 1 0 0,0 0-1 0 0,0 0 0 0 0,0-1 0 0 0,1 0 0 0 0,5 1-66 0 0,5 2 114 0 0,-3-1-73 0 0,1-1 0 0 0,-1 0 0 0 0,1-2 0 0 0,14 2-41 0 0,-18-4 15 0 0,0-1-1 0 0,0 0 1 0 0,0 0 0 0 0,0-1-1 0 0,0-1 1 0 0,0 0 0 0 0,0-1-1 0 0,10-5-14 0 0,3 0 26 0 0,-20 8-21 0 0,0-1 1 0 0,0 0-1 0 0,0 0 1 0 0,0-1-1 0 0,0 0 1 0 0,-1 0-1 0 0,1 0-5 0 0,7-5 31 0 0,0 0-1 0 0,13-5-30 0 0,12-7 63 0 0,67-37 13 0 0,-85 48-76 0 0,5-4 0 0 0,-18 9-7 0 0,0-1 0 0 0,0 1 0 0 0,1 1-1 0 0,0 0 1 0 0,0 0 0 0 0,0 0-1 0 0,0 1 1 0 0,0 0 0 0 0,0 1-1 0 0,0 0 1 0 0,1 0 0 0 0,0 1 7 0 0,20-1-72 0 0,0 2 1 0 0,24 5 71 0 0,-10-2 6 0 0,4 2-27 0 0,-1 1 0 0 0,0 3-1 0 0,16 7 22 0 0,20 10 72 0 0,-65-21-103 0 0,-1 1 0 0 0,1 1 0 0 0,12 7 31 0 0,20 11-3 0 0,-35-19-7 0 0,-1 0 0 0 0,-1 2 0 0 0,8 5 10 0 0,-5-3 110 0 0,2 1-164 0 0,-1 1 0 0 0,0 1 0 0 0,-1 0 0 0 0,7 10 54 0 0,-13-17 32 0 0,-9-6-25 0 0,3 9 220 0 0,-2-8-286 0 0,-1 1 59 0 0,0-2 75 0 0,0-1 15 0 0,0-23-2 0 0,0 21-82 0 0,0 0 0 0 0,0 1-1 0 0,1-1 1 0 0,-1 0-1 0 0,0 1 1 0 0,1-1-1 0 0,0 1 1 0 0,-1-1 0 0 0,1 1-1 0 0,0-1 1 0 0,0 1-1 0 0,0 0 1 0 0,0-1-6 0 0,3-4 3 0 0,-1 3-14 0 0,-1-1 0 0 0,2 1 0 0 0,-1 0 0 0 0,0 0 0 0 0,1 1 0 0 0,-1-1 0 0 0,1 1 0 0 0,0-1 11 0 0,3-1-49 0 0,3-2 36 0 0,0 1 0 0 0,0 0 0 0 0,1 1 0 0 0,-1 1 0 0 0,1-1 0 0 0,0 2 0 0 0,0-1 0 0 0,0 2 0 0 0,0-1 0 0 0,0 2 0 0 0,4-1 13 0 0,74-2-70 0 0,-49 0 105 0 0,-1 2 0 0 0,26 3-35 0 0,69 7 139 0 0,14-7-139 0 0,-92-5 40 0 0,1-3-1 0 0,-1-2 1 0 0,35-10-40 0 0,-67 11 73 0 0,0 0 0 0 0,-1-1 0 0 0,0-1 0 0 0,17-10-73 0 0,-26 11 28 0 0,0 0 0 0 0,0-1 0 0 0,-1 0 1 0 0,-1-1-1 0 0,0-1 0 0 0,5-4-28 0 0,-15 13 23 0 0,0-1 0 0 0,-1 1 0 0 0,1 0 0 0 0,-1-1 0 0 0,1 1 0 0 0,-1-1 0 0 0,0 1 0 0 0,0-1 0 0 0,0 0 0 0 0,0 1 0 0 0,0-1 0 0 0,-1 0 0 0 0,1 0-1 0 0,-1 0 1 0 0,0 0 0 0 0,1 0-23 0 0,-1-8 128 0 0,-1-1-1 0 0,0 1 1 0 0,-2-7-128 0 0,-1-19-26 0 0,4 36-211 0 0,0 1 0 0 0,0-1 1 0 0,0 0-1 0 0,0 0 0 0 0,0 0 0 0 0,0 0 0 0 0,0 0 0 0 0,0 0 0 0 0,0 0 1 0 0,1 1-1 0 0,-1-1 0 0 0,0 0 0 0 0,1 0 0 0 0,-1 0 0 0 0,0 0 1 0 0,1 1-1 0 0,-1-1 0 0 0,1 0 0 0 0,-1 1 0 0 0,1-1 0 0 0,-1 0 1 0 0,1 0 236 0 0,2-2-5792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41.1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64 9 11976 0 0,'-43'-6'1145'0'0,"23"4"3728"0"0,29 12-4257 0 0,1-5-277 0 0,0 0-1 0 0,1-1 1 0 0,0-1-1 0 0,0 1 1 0 0,0-2-1 0 0,0 0 1 0 0,0 0-1 0 0,0-1 1 0 0,3 0-339 0 0,-2 0 305 0 0,63 7 867 0 0,0-3 0 0 0,41-4-1172 0 0,-70-1 259 0 0,-1 3 0 0 0,0 1 1 0 0,9 5-260 0 0,-16-3 311 0 0,0-1-1 0 0,1-2 1 0 0,-1-2 0 0 0,39-3-311 0 0,-43-2 123 0 0,72-8 506 0 0,76 1-629 0 0,136 6 245 0 0,-201 2-106 0 0,82-7-21 0 0,-8 1-196 0 0,8-1 110 0 0,56-1 91 0 0,-155 14 146 0 0,12 7-269 0 0,-17-2-838 0 0,-68-5 507 0 0,30 1 11 0 0,-22-8-3303 0 0,-29 1 1725 0 0,1-2-20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33.2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87 333 6912 0 0,'1'-6'100'0'0,"-1"5"-44"0"0,0-1 0 0 0,0 1 0 0 0,1 0 0 0 0,-1 0 0 0 0,1-1 0 0 0,-1 1 0 0 0,1 0 0 0 0,-1-1 0 0 0,1 1 0 0 0,0 0 0 0 0,-1 0 0 0 0,1 0 0 0 0,0 0 0 0 0,0 0 0 0 0,0 0 0 0 0,0 0 0 0 0,0 0 0 0 0,1-1-56 0 0,-1 1 1890 0 0,-1 1 661 0 0,0 0 128 0 0,0 0-296 0 0,0 0-1355 0 0,-3 23 35 0 0,-14 67 555 0 0,-15 65 259 0 0,16-88-1469 0 0,4 1 1 0 0,2 0 0 0 0,3 1-1 0 0,3 31-408 0 0,4-74 39 0 0,2 0 0 0 0,1 0 1 0 0,1-1-1 0 0,1 1 0 0 0,1-1 0 0 0,1 0 0 0 0,1 0 0 0 0,2-1 0 0 0,1 2-39 0 0,-6-17 36 0 0,0 0 0 0 0,0-1 0 0 0,0 1 0 0 0,1-1 0 0 0,1-1 0 0 0,-1 1 0 0 0,1-1 0 0 0,0 0 0 0 0,1-1 0 0 0,0 1 0 0 0,0-1 0 0 0,0-1 0 0 0,1 0 0 0 0,-1 0 0 0 0,1-1-1 0 0,1 0 1 0 0,-1 0-36 0 0,5 1-218 0 0,-1-1-1 0 0,1 0 0 0 0,0-1 0 0 0,0-1 0 0 0,5 0 219 0 0,-1-1-1177 0 0,0 0 0 0 0,0-2 1 0 0,0 0-1 0 0,1-1 1177 0 0,11-3-7385 0 0</inkml:trace>
  <inkml:trace contextRef="#ctx0" brushRef="#br0" timeOffset="657.938">1204 251 3680 0 0,'10'-11'-639'0'0,"0"-2"3465"0"0,8-8 8068 0 0,-17 20-9413 0 0,-1 1-706 0 0,0 0-139 0 0,0 0-16 0 0,0 0 36 0 0,0 0 16 0 0,0 0 6 0 0,1 0-595 0 0,-1 1-1 0 0,1 0 0 0 0,-1 0 0 0 0,1 0 0 0 0,-1 0 0 0 0,0 0 1 0 0,1-1-1 0 0,-1 1 0 0 0,0 0 0 0 0,1 0 0 0 0,-1 0 1 0 0,0 0-1 0 0,0 0 0 0 0,0 1-82 0 0,-7 15 336 0 0,6-12-248 0 0,0 0 0 0 0,-1-1 0 0 0,0 1 1 0 0,0-1-1 0 0,-1 0 0 0 0,1 1 0 0 0,-1-1 0 0 0,0 0-88 0 0,-42 55 611 0 0,24-30-174 0 0,-9 8-437 0 0,16-21 93 0 0,-7 9 38 0 0,-2-1 0 0 0,0-1 0 0 0,-13 9-131 0 0,-21 13 95 0 0,-32 24 140 0 0,88-67-232 0 0,-28 18 64 0 0,0-1-1 0 0,-18 7-66 0 0,39-21 18 0 0,-1-1 0 0 0,1-1 0 0 0,-1 0 0 0 0,1 0 0 0 0,-1-1 0 0 0,0 0 0 0 0,0 0 0 0 0,0-1 0 0 0,0 0 0 0 0,0-1 0 0 0,-1 0 0 0 0,-1 0-18 0 0,10 0 1 0 0,-1 0 0 0 0,1-1 0 0 0,0 1 0 0 0,-1 0 0 0 0,1-1 0 0 0,0 1 0 0 0,-1-1 0 0 0,1 1 0 0 0,0-1 0 0 0,0 0 0 0 0,-1 0 0 0 0,1 1 0 0 0,0-1 0 0 0,0 0 0 0 0,0 0 0 0 0,0 0 0 0 0,0 0 0 0 0,0 0 0 0 0,1 0 0 0 0,-1 0 0 0 0,0-1-1 0 0,0 0-5 0 0,0 0 0 0 0,0-1 1 0 0,0 1-1 0 0,0-1 0 0 0,1 1 0 0 0,-1-1 1 0 0,1 1-1 0 0,-1-1 0 0 0,1 0 0 0 0,0 1 1 0 0,0-1 4 0 0,1-6-66 0 0,0 0 1 0 0,0-1-1 0 0,1 1 1 0 0,1 0 0 0 0,2-7 65 0 0,1 0-93 0 0,0 0 0 0 0,2 0 0 0 0,0 1 0 0 0,1 0 1 0 0,8-11 92 0 0,7-10-115 0 0,-16 22 54 0 0,1 1 0 0 0,1 0 0 0 0,1-1 61 0 0,14-16-124 0 0,-19 22 94 0 0,0 1 0 0 0,0-1 0 0 0,1 1 0 0 0,0 0 1 0 0,0 0-1 0 0,1 1 0 0 0,3-2 30 0 0,-11 8-3 0 0,4-2-10 0 0,-1 0 0 0 0,0 0 0 0 0,1 0 0 0 0,0 0 1 0 0,-1 1-1 0 0,1 0 0 0 0,0 0 0 0 0,0 0 13 0 0,-2 1-6 0 0,-1 0 0 0 0,1 0-1 0 0,-1 0 1 0 0,1 0 0 0 0,-1 0 0 0 0,1 1-1 0 0,0-1 1 0 0,-1 1 0 0 0,0-1 0 0 0,1 1-1 0 0,-1 0 1 0 0,1-1 0 0 0,-1 1-1 0 0,0 0 1 0 0,1 0 0 0 0,-1 0 0 0 0,0 0-1 0 0,0 0 1 0 0,0 0 0 0 0,0 0 0 0 0,1 2 6 0 0,4 3-35 0 0,-4-5 37 0 0,-1 1 1 0 0,1 0-1 0 0,0-1 1 0 0,-1 1-1 0 0,0 0 1 0 0,1 0-1 0 0,-1 0 1 0 0,0 0-1 0 0,0 0 1 0 0,0 0-1 0 0,0 0 1 0 0,0 0-1 0 0,-1 0 1 0 0,1 1-3 0 0,4 16 56 0 0,-4-16-39 0 0,0-1 0 0 0,0 1 0 0 0,0 0 0 0 0,0 0 0 0 0,-1-1 0 0 0,0 1 0 0 0,1 0 0 0 0,-1 0 0 0 0,0 0 0 0 0,-1 1-17 0 0,1-1 13 0 0,0 0 0 0 0,0 0 0 0 0,1 0 0 0 0,-1 0 0 0 0,1-1 0 0 0,-1 1 0 0 0,2 2-13 0 0,-2-3 7 0 0,1 0-1 0 0,0-1 1 0 0,-1 1 0 0 0,0 0-1 0 0,1 0 1 0 0,-1-1-1 0 0,0 1 1 0 0,0 0-1 0 0,0 0 1 0 0,0-1 0 0 0,0 1-1 0 0,0 0 1 0 0,-1 0-1 0 0,1-1 1 0 0,-1 1-1 0 0,1 0 1 0 0,-1 1-7 0 0,4 7 205 0 0,-3-9-117 0 0,0-1 0 0 0,0 0-1 0 0,0 0-77 0 0,0 0 0 0 0,0 1-1 0 0,1-1 1 0 0,-1 0 0 0 0,0 1 0 0 0,1-1 0 0 0,-1 0-1 0 0,0 1 1 0 0,0-1 0 0 0,1 0 0 0 0,-1 0 0 0 0,1 0-1 0 0,-1 1 1 0 0,0-1 0 0 0,1 0 0 0 0,-1 0 0 0 0,1 0-1 0 0,-1 0 1 0 0,0 0 0 0 0,1 0 0 0 0,-1 1 0 0 0,1-1 0 0 0,-1 0-1 0 0,0 0 1 0 0,1 0 0 0 0,-1 0 0 0 0,1-1 0 0 0,-1 1-1 0 0,1 0-9 0 0,10-1 12 0 0,-10 1-269 0 0,-1 0-21 0 0,5-5-623 0 0,4-4-2822 0 0,28-8-3763 0 0,-29 12 5381 0 0</inkml:trace>
  <inkml:trace contextRef="#ctx0" brushRef="#br0" timeOffset="1047.264">909 483 3680 0 0,'0'0'284'0'0,"1"2"233"0"0,1-1-3 0 0,-1 0 0 0 0,0 0 0 0 0,0 0 0 0 0,0 1 1 0 0,1-1-1 0 0,-1 1 0 0 0,-1-1 0 0 0,1 0 0 0 0,0 1 0 0 0,0 0 0 0 0,0-1 0 0 0,-1 1 0 0 0,1-1 0 0 0,-1 1 0 0 0,1 0 0 0 0,-1 1-514 0 0,1-1 606 0 0,0 1 0 0 0,0 0 1 0 0,0-1-1 0 0,0 1 0 0 0,0-1 0 0 0,1 1 0 0 0,-1-1 0 0 0,1 1-606 0 0,5 8 867 0 0,-1 1-96 0 0,0-1 0 0 0,1 0 0 0 0,1 0 0 0 0,-1 0 1 0 0,2-1-1 0 0,6 6-771 0 0,-8-8 77 0 0,1-1 1 0 0,0 0-1 0 0,1 0 0 0 0,0-1 1 0 0,0 0-1 0 0,0 0 1 0 0,1-1-1 0 0,-1 0 1 0 0,1-1-1 0 0,2 1-77 0 0,22 8-2618 0 0,-24-12 340 0 0</inkml:trace>
  <inkml:trace contextRef="#ctx0" brushRef="#br0" timeOffset="1458.878">1357 515 4144 0 0,'0'0'319'0'0,"-10"0"357"0"0,7 1 941 0 0,-1 0 1 0 0,0 0 0 0 0,0 0-1 0 0,1 0 1 0 0,-1 1 0 0 0,1 0-1 0 0,-1 0 1 0 0,1 0 0 0 0,-2 1-1618 0 0,-9 5 1217 0 0,7-5-1069 0 0,0 1 0 0 0,1 0 0 0 0,0 0 0 0 0,0 1-1 0 0,0 0 1 0 0,1 0 0 0 0,-1 0 0 0 0,1 0 0 0 0,0 1 0 0 0,1 0-1 0 0,-1 0 1 0 0,1 1 0 0 0,0-1 0 0 0,1 1 0 0 0,-1 2-148 0 0,0 0 186 0 0,3-5-98 0 0,-1 0 1 0 0,1 1-1 0 0,-1-1 0 0 0,1 0 1 0 0,1 0-1 0 0,-1 1 1 0 0,0-1-1 0 0,1 2-88 0 0,0 21 208 0 0,0-26-131 0 0,1 0-63 0 0,0-1 0 0 0,-1 0 1 0 0,1 0-1 0 0,0 0 0 0 0,0 1 0 0 0,-1-1 0 0 0,1 0 0 0 0,0 1 0 0 0,-1-1 0 0 0,1 1 0 0 0,0-1 0 0 0,-1 1 1 0 0,1-1-1 0 0,-1 1 0 0 0,1 0-14 0 0,0-1 14 0 0,0 1-1 0 0,-1 0 1 0 0,1-1 0 0 0,0 1 0 0 0,0-1-1 0 0,0 1 1 0 0,-1-1 0 0 0,1 1 0 0 0,0-1 0 0 0,0 1-1 0 0,0-1 1 0 0,0 0 0 0 0,0 0 0 0 0,0 1-1 0 0,0-1 1 0 0,0 0-14 0 0,2 0 19 0 0,0-1 0 0 0,0 1 0 0 0,0-1-1 0 0,1 0 1 0 0,-1 0 0 0 0,0 0 0 0 0,-1 0-1 0 0,1-1 1 0 0,0 1 0 0 0,0-1 0 0 0,-1 1 0 0 0,1-1-1 0 0,0 0 1 0 0,-1 0 0 0 0,0 0 0 0 0,1-1 0 0 0,-1 1-1 0 0,0 0 1 0 0,0-1 0 0 0,0 0-19 0 0,7-10-80 0 0,-1 0 0 0 0,-1 0 0 0 0,5-11 80 0 0,-5 9-140 0 0,-6 11 75 0 0,1-1 0 0 0,-1 0 1 0 0,0 1-1 0 0,0-1 0 0 0,-1 0 0 0 0,1 0 0 0 0,-1 1 0 0 0,0-1 0 0 0,0 0 0 0 0,-1 0 65 0 0,1-17-1007 0 0,-1-14-1555 0 0,-4 13-3147 0 0,-3 9-695 0 0</inkml:trace>
  <inkml:trace contextRef="#ctx0" brushRef="#br0" timeOffset="1944.601">173 383 15696 0 0,'0'0'718'0'0,"-10"8"259"0"0,0 3-962 0 0,8-8 93 0 0,-1 0 0 0 0,0 0 1 0 0,1 0-1 0 0,0 1 0 0 0,-1-1 0 0 0,1 1 0 0 0,1-1 0 0 0,-2 3-108 0 0,-5 15 853 0 0,0 0 0 0 0,1 1-1 0 0,2-1 1 0 0,0 1 0 0 0,1 0-1 0 0,1 1-852 0 0,3-12 238 0 0,-2 1-18 0 0,2 1 0 0 0,0 11-220 0 0,1-21 12 0 0,-1-1 0 0 0,0 1 1 0 0,0-1-1 0 0,1 1 1 0 0,0-1-1 0 0,-1 1 0 0 0,1-1 1 0 0,0 0-1 0 0,0 1 1 0 0,0-1-1 0 0,1 0 1 0 0,-1 0-1 0 0,0 0 0 0 0,1 0 1 0 0,-1 0-1 0 0,2 2-12 0 0,-2-4 14 0 0,-1 0 1 0 0,1 1-1 0 0,-1-1 0 0 0,1 0 0 0 0,-1 1 0 0 0,1-1 0 0 0,-1 0 0 0 0,1 1 0 0 0,-1-1 1 0 0,1 0-1 0 0,-1 0 0 0 0,1 0 0 0 0,0 0 0 0 0,-1 1 0 0 0,1-1 0 0 0,-1 0 0 0 0,1 0 1 0 0,0 0-1 0 0,-1 0 0 0 0,1 0 0 0 0,-1-1 0 0 0,1 1 0 0 0,-1 0 0 0 0,1 0 0 0 0,0 0 1 0 0,-1 0-1 0 0,1-1 0 0 0,-1 1 0 0 0,1 0 0 0 0,-1 0 0 0 0,1-1 0 0 0,-1 1 0 0 0,1 0 1 0 0,-1-1-15 0 0,14-16 144 0 0,-9 9-90 0 0,2 0-88 0 0,-2-1 1 0 0,1 0-1 0 0,-1 0 0 0 0,0 0 0 0 0,-1-1 1 0 0,2-6 33 0 0,5-19-1036 0 0,1-10 1036 0 0,-8 30-153 0 0,29-100-719 0 0,-12 48 684 0 0,-14 83 128 0 0,-4-1 159 0 0,-1 1-1 0 0,0-1 1 0 0,-1 10-99 0 0,0-10 78 0 0,0 0 0 0 0,1 0 0 0 0,1 0 0 0 0,0 1-78 0 0,6 15 162 0 0,2-1 0 0 0,11 25-162 0 0,-15-41 130 0 0,0 0 0 0 0,1-1 0 0 0,1 0 0 0 0,0 0 0 0 0,1-1 0 0 0,8 10-130 0 0,-12-17 68 0 0,0-1 0 0 0,0 1 1 0 0,0-1-1 0 0,1 0 0 0 0,-1 0-68 0 0,5 2 107 0 0,-9-5-35 0 0,-2-1 0 0 0,1 1-1 0 0,3 3 0 0 0,-3-3 14 0 0,-1-1-9 0 0,-16 5 245 0 0,-9 1-233 0 0,0-2-1 0 0,0-1 0 0 0,-8-1-87 0 0,-24 3-271 0 0,31-2-330 0 0,-23 3-1322 0 0,16-5-4995 0 0,15-3 50 0 0</inkml:trace>
  <inkml:trace contextRef="#ctx0" brushRef="#br0" timeOffset="3716.239">1612 325 5984 0 0,'0'0'26'0'0,"0"0"-1"0"0,0-1 1 0 0,1 1 0 0 0,-1 0 0 0 0,0 0-1 0 0,1 0 1 0 0,-1-1 0 0 0,0 1 0 0 0,0 0-1 0 0,0 0 1 0 0,1-1 0 0 0,-1 1 0 0 0,0 0-1 0 0,0-1 1 0 0,0 1 0 0 0,0 0 0 0 0,1-1-1 0 0,-1 1 1 0 0,0 0 0 0 0,0-1 0 0 0,0 1-1 0 0,0 0 1 0 0,0-1 0 0 0,0 1 0 0 0,0 0-1 0 0,0-1 1 0 0,0 1 0 0 0,0 0 0 0 0,0-1-26 0 0,0 1 108 0 0,0-1 0 0 0,0 1 0 0 0,0-1 1 0 0,0 1-1 0 0,0-1 0 0 0,0 1 0 0 0,0-1 0 0 0,0 1 0 0 0,0-1 1 0 0,1 1-1 0 0,-1-1 0 0 0,0 1 0 0 0,0-1 0 0 0,1 1 1 0 0,-1-1-1 0 0,0 1 0 0 0,0 0 0 0 0,1-1 0 0 0,-1 0-108 0 0,2 1 2442 0 0,-2 0 118 0 0,0 0-268 0 0,0 0-1239 0 0,0 0-543 0 0,0 0-107 0 0,0 0-8 0 0,0 0 37 0 0,0 0 16 0 0,0 0 6 0 0,-4 8 268 0 0,-1 2-466 0 0,1 0 0 0 0,1 0 0 0 0,0 0 0 0 0,-1 5-256 0 0,-4 14 382 0 0,2-7-130 0 0,5-15-171 0 0,-1 0 0 0 0,0 0 0 0 0,-1 0 0 0 0,0 1-81 0 0,-4 10 220 0 0,0 1-1 0 0,-1 9-219 0 0,-11 29 284 0 0,16-50-216 0 0,1 1 1 0 0,-1-1-1 0 0,2 1 1 0 0,-1 0-1 0 0,1 5-68 0 0,0-8 44 0 0,1-1 0 0 0,0 1 0 0 0,0-1 0 0 0,0 1 0 0 0,1-1 0 0 0,-1 0 0 0 0,1 1-1 0 0,0-1 1 0 0,1 1 0 0 0,0 1-44 0 0,-1-4 35 0 0,0 0 0 0 0,1 0-1 0 0,-1 1 1 0 0,1-1 0 0 0,0 0-1 0 0,-1-1 1 0 0,1 1 0 0 0,0 0 0 0 0,0 0-1 0 0,0-1 1 0 0,1 1 0 0 0,-1-1-1 0 0,0 0 1 0 0,0 0 0 0 0,1 0-1 0 0,-1 0 1 0 0,1 0 0 0 0,-1 0 0 0 0,1 0-1 0 0,-1-1 1 0 0,3 1-35 0 0,7 0 149 0 0,0 0 0 0 0,0-1 1 0 0,0 0-1 0 0,4-2-149 0 0,-7 2 90 0 0,331-36 783 0 0,-261 26-806 0 0,-35 6-603 0 0,-1 2-1 0 0,41 3 537 0 0,-80-1-633 0 0,1 1 0 0 0,-1-1 0 0 0,0 1 0 0 0,0 0 1 0 0,0 1-1 0 0,2 0 633 0 0,4 1-7917 0 0</inkml:trace>
  <inkml:trace contextRef="#ctx0" brushRef="#br0" timeOffset="4127.495">578 1080 3224 0 0,'-1'-2'737'0'0,"0"1"-2378"0"0,-1-1 5520 0 0,-1-1 4846 0 0,8 2-4011 0 0,6-3-4610 0 0,-8 3 276 0 0,6-1-127 0 0,1 0-1 0 0,-1 1 1 0 0,0 0-1 0 0,9 0-252 0 0,16-2 845 0 0,5-1 646 0 0,21 1-1491 0 0,-16 1 411 0 0,144-14 532 0 0,-42 4-374 0 0,23 5-569 0 0,27 16-274 0 0,-69 3-6982 0 0,-97-8 4539 0 0</inkml:trace>
  <inkml:trace contextRef="#ctx0" brushRef="#br0" timeOffset="4556.017">1347 1440 18399 0 0,'-15'-3'345'0'0,"0"0"-1"0"0,-1 1 1 0 0,1 1-1 0 0,-1 0 1 0 0,0 2-1 0 0,-3 0-344 0 0,2 0 10 0 0,-38 4 385 0 0,-33 8-395 0 0,-94 19 240 0 0,171-29-229 0 0,0-2 0 0 0,0 1-1 0 0,0-1 1 0 0,0-1 0 0 0,0 0-1 0 0,-8-2-10 0 0,7-1 164 0 0,14-3 188 0 0,4-4-86 0 0,-5 7-260 0 0,1 1 1 0 0,-1-1-1 0 0,1 0 1 0 0,0 1-1 0 0,0-1 0 0 0,0 1 1 0 0,0-1-1 0 0,0 1 1 0 0,0 0-1 0 0,1 0 1 0 0,-1 0-1 0 0,1 0 1 0 0,-1 0-1 0 0,1 1 1 0 0,0-1-1 0 0,1 0-6 0 0,20-14 86 0 0,15-16 112 0 0,1 1-198 0 0,24-18-1 0 0,-52 37 1 0 0,-10 10 1 0 0,0 0 1 0 0,0 0-1 0 0,0 0 0 0 0,0 1 0 0 0,0-1 0 0 0,0 0 1 0 0,0 1-1 0 0,1 0 0 0 0,0-1-1 0 0,-2 2 71 0 0,-1 0 83 0 0,0 0 34 0 0,0 0 4 0 0,0 0 6 0 0,1 1 23 0 0,2 4-79 0 0,0 0-1 0 0,-1 1 1 0 0,1-1-1 0 0,-1 1 1 0 0,0-1 0 0 0,-1 1-1 0 0,1 0 1 0 0,-1 5-142 0 0,6 14 299 0 0,-6-20-242 0 0,1 2 15 0 0,0 0 1 0 0,0 0 0 0 0,-1 0 0 0 0,1 0 0 0 0,-2 2-73 0 0,2 3 58 0 0,0-1-1 0 0,1 0 0 0 0,0 0 1 0 0,1 2-58 0 0,6 20 54 0 0,15 67 56 0 0,-23-94-155 0 0,0-1 0 0 0,1 1 0 0 0,0-1 0 0 0,0 1 1 0 0,0-1-1 0 0,3 4 45 0 0,6 9-1210 0 0,-9-14 532 0 0,-1 0 1 0 0,1-1-1 0 0,0 1 1 0 0,0-1-1 0 0,0 0 1 0 0,1 0 677 0 0,8 9-7465 0 0</inkml:trace>
  <inkml:trace contextRef="#ctx0" brushRef="#br0" timeOffset="5063.246">2390 317 17135 0 0,'0'0'786'0'0,"0"0"-21"0"0,0 8-382 0 0,1 4-102 0 0,1-1 1 0 0,0 1 0 0 0,1-1-1 0 0,0 1 1 0 0,1-1 0 0 0,0 0-1 0 0,1 0 1 0 0,2 4-282 0 0,11 26 1007 0 0,14 40 619 0 0,-17-46-1217 0 0,-1 1 0 0 0,-2 0 0 0 0,-2 1 0 0 0,0 2-409 0 0,-3-3 228 0 0,-2-1 0 0 0,-1 1-1 0 0,-2 0 1 0 0,-2 36-228 0 0,-3-38 125 0 0,-2 0 0 0 0,-1-1 0 0 0,-1 0-1 0 0,-12 30-124 0 0,12-44 35 0 0,0-1 0 0 0,-2 0 0 0 0,0-1 0 0 0,-1 0 1 0 0,0 0-1 0 0,-2-1 0 0 0,0-1 0 0 0,0 1 0 0 0,-4 1-35 0 0,-7 5-134 0 0,-2-1 0 0 0,0-1 0 0 0,-1-1 0 0 0,-1-1 0 0 0,-15 7 134 0 0,-42 18-2289 0 0,65-35-1787 0 0,0 0 0 0 0,-1-2 4076 0 0,-4 2-7006 0 0</inkml:trace>
  <inkml:trace contextRef="#ctx0" brushRef="#br0" timeOffset="6569.189">2543 24 5984 0 0,'0'0'464'0'0,"0"0"-84"0"0,0 0 784 0 0,0 0 373 0 0,0 0 79 0 0,0 0-145 0 0,7-2-166 0 0,5-3-718 0 0,-1 2 1 0 0,1 0-1 0 0,0 0 0 0 0,0 1 0 0 0,0 0 1 0 0,0 1-1 0 0,0 1 0 0 0,7 0-587 0 0,37-1 529 0 0,-24 0-381 0 0,0 1 0 0 0,0 1 0 0 0,-1 2-1 0 0,30 6-147 0 0,-57-8 66 0 0,-1 0-1 0 0,0 0 0 0 0,1 0 0 0 0,-1 0 0 0 0,0 1 1 0 0,0-1-1 0 0,0 1 0 0 0,0 0 0 0 0,0 0 1 0 0,0 0-1 0 0,-1 0 0 0 0,1 1 0 0 0,-1-1 0 0 0,1 1 1 0 0,1 2-66 0 0,-1-1 109 0 0,-1 1-1 0 0,0-1 1 0 0,1 1 0 0 0,-2-1 0 0 0,1 1 0 0 0,0 0 0 0 0,-1 0-1 0 0,0 0 1 0 0,0 0 0 0 0,0 4-109 0 0,4 80 1976 0 0,-5 62-1976 0 0,0-1 505 0 0,16 190 55 0 0,-9-200-444 0 0,-1-71 10 0 0,13 52-126 0 0,-11-69 49 0 0,9 39 132 0 0,25 75-181 0 0,-21-104 55 0 0,4 11 48 0 0,-15-44-36 0 0,-8-22-52 0 0,1 0-1 0 0,-1 0 1 0 0,0 0 0 0 0,-1 1 0 0 0,1 1-15 0 0,-2-3 9 0 0,1-1 1 0 0,-1 0 0 0 0,0 1-1 0 0,0-1 1 0 0,0 1-1 0 0,-2 2-9 0 0,2-6 4 0 0,-1 0 0 0 0,1 0 0 0 0,-1 0 0 0 0,0 0 0 0 0,0-1 0 0 0,0 1 0 0 0,0 0 0 0 0,0-1 0 0 0,0 1 0 0 0,0-1 0 0 0,-1 1 0 0 0,1-1 0 0 0,0 1 0 0 0,-1-1 0 0 0,0 0 0 0 0,1 0 0 0 0,-1 0 0 0 0,1 0 0 0 0,-2 1-4 0 0,-8 3 44 0 0,-1 0 1 0 0,0-1-1 0 0,1 0 0 0 0,-1-1 0 0 0,-1 0 1 0 0,1-1-1 0 0,-3 0-44 0 0,-21 1 144 0 0,-31-1-144 0 0,12-5-149 0 0,-16-3 149 0 0,16 1-1458 0 0,-17 2 1458 0 0,58 2-1070 0 0,1 0 0 0 0,-1 0 0 0 0,1-1 0 0 0,-4-1 1070 0 0,5 0-2831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43.9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 8 5984 0 0,'0'0'464'0'0,"15"-4"2924"0"0,-13 3-2409 0 0,0 0 0 0 0,1 1 0 0 0,-1-1 0 0 0,0 1 0 0 0,0 0 1 0 0,0 0-1 0 0,1 0 0 0 0,-1 0 0 0 0,0 0 0 0 0,0 0 0 0 0,2 1-979 0 0,2 0 688 0 0,-1 1 0 0 0,0 0 0 0 0,0-1 0 0 0,5 4-688 0 0,4 3 461 0 0,-1 0 1 0 0,0 0-1 0 0,0 2-461 0 0,-11-9 28 0 0,0 1-1 0 0,0 0 1 0 0,0-1-1 0 0,0 1 1 0 0,0 0 0 0 0,-1 0-1 0 0,1 0 1 0 0,-1 0-1 0 0,1 1 1 0 0,-1-1 0 0 0,0 0-1 0 0,0 0 1 0 0,0 1-1 0 0,0-1 1 0 0,0 1 0 0 0,0-1-1 0 0,-1 1 1 0 0,1-1-1 0 0,-1 1 1 0 0,0 0 0 0 0,0-1-1 0 0,0 1 1 0 0,0-1-1 0 0,0 1 1 0 0,-1-1 0 0 0,1 1-1 0 0,-1-1 1 0 0,1 1-1 0 0,-1-1 1 0 0,0 1 0 0 0,0-1-1 0 0,0 1 1 0 0,-1-1-1 0 0,1 0 1 0 0,0 0 0 0 0,-1 0-1 0 0,1 0 1 0 0,-1 0-1 0 0,0 0 1 0 0,0 0 0 0 0,0 0-1 0 0,0-1 1 0 0,0 1-1 0 0,0-1 1 0 0,0 1 0 0 0,0-1-1 0 0,-1 1-27 0 0,-12 7 117 0 0,12-7-114 0 0,-1 1-1 0 0,1-1 0 0 0,-1 0 0 0 0,0-1 0 0 0,-3 2-2 0 0,-7 3 68 0 0,0-1 0 0 0,0 2 0 0 0,0-1 0 0 0,-9 9-68 0 0,17-11-16 0 0,6-4 8 0 0,0 1 1 0 0,0-1-1 0 0,0 0 0 0 0,0 1 0 0 0,0-1 0 0 0,0 1 1 0 0,0-1-1 0 0,0 0 0 0 0,0 1 0 0 0,0-1 0 0 0,0 0 0 0 0,1 1 1 0 0,-1-1-1 0 0,0 1 0 0 0,0-1 0 0 0,0 0 0 0 0,0 1 1 0 0,1-1-1 0 0,-1 0 0 0 0,0 1 0 0 0,0-1 0 0 0,1 0 1 0 0,-1 0-1 0 0,0 1 0 0 0,1-1 0 0 0,-1 0 8 0 0,9 8-81 0 0,-2-5 58 0 0,1 0 1 0 0,-1-1-1 0 0,1 0 0 0 0,0 0 0 0 0,0-1 0 0 0,0 0 0 0 0,0 0 1 0 0,4-1 22 0 0,11 2-43 0 0,113 6-903 0 0,-71-6-1269 0 0,-34-1 221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44.3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0 134 15664 0 0,'0'0'1206'0'0,"0"-1"-787"0"0,0-2-250 0 0,12-11 2132 0 0,-9 12-2189 0 0,0 0 0 0 0,-1 0 0 0 0,1 0-1 0 0,0 0 1 0 0,0 1 0 0 0,0-1-1 0 0,0 1 1 0 0,0 0 0 0 0,0 0-112 0 0,11-5 2 0 0,18-11 266 0 0,1 3-1 0 0,32-10-267 0 0,-35 13 209 0 0,-12 5-93 0 0,1 0 0 0 0,0 1 0 0 0,0 2 0 0 0,0 0 0 0 0,0 0 0 0 0,12 2-116 0 0,-23 0 69 0 0,0 2 1 0 0,0-1-1 0 0,0 1 0 0 0,0 1 0 0 0,0-1 0 0 0,3 2-69 0 0,-8-2 30 0 0,-1 0 0 0 0,1 0 0 0 0,-1 0-1 0 0,1 0 1 0 0,-1 1 0 0 0,0-1 0 0 0,1 1 0 0 0,-1-1 0 0 0,0 1-1 0 0,0 0 1 0 0,0 0 0 0 0,0 0 0 0 0,-1 0 0 0 0,1 0 0 0 0,0 0-1 0 0,-1 1 1 0 0,0-1 0 0 0,1 1 0 0 0,-1-1 0 0 0,0 1 0 0 0,0-1-30 0 0,4 16 94 0 0,-1 0 0 0 0,0 1 1 0 0,-1-1-1 0 0,-1 1 0 0 0,0 11-94 0 0,-3 30 297 0 0,-2 5-297 0 0,0 31 184 0 0,0 87 143 0 0,0-18 363 0 0,9 37-690 0 0,14 13 1029 0 0,15 31-1029 0 0,-30-211 54 0 0,12 53 52 0 0,3 12-106 0 0,-1 26 0 0 0,-19-121 2 0 0,4 13 70 0 0,-2-1-1 0 0,0 1 1 0 0,-1 0 0 0 0,-1-1 0 0 0,-1 1-1 0 0,0 0 1 0 0,-3 8-72 0 0,3-23 31 0 0,0-1-1 0 0,0 0 1 0 0,0 1-1 0 0,0-1 1 0 0,0 0-1 0 0,-1 0 1 0 0,1 0-1 0 0,-1 0 1 0 0,1 0-1 0 0,-1-1 1 0 0,0 1 0 0 0,1 0-1 0 0,-1-1 1 0 0,0 1-1 0 0,0-1 1 0 0,0 0-1 0 0,-1 1 1 0 0,1-1-1 0 0,0 0 1 0 0,0 0-1 0 0,-1-1 1 0 0,1 1-1 0 0,0 0 1 0 0,-1-1-1 0 0,1 1 1 0 0,-2-1-31 0 0,-10 2 117 0 0,0-1 0 0 0,0-1 0 0 0,1 0-1 0 0,-7-1-116 0 0,8 0 18 0 0,-150-7-540 0 0,51 0-2707 0 0,37 3-5674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42.3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17 3224 0 0,'0'-3'1366'0'0,"2"-3"-3764"0"0,0 2 6213 0 0,-1 1 8479 0 0,-1 5-12145 0 0,0-1 0 0 0,0 1 1 0 0,0 0-1 0 0,0 0 0 0 0,0 0 1 0 0,1-1-1 0 0,-1 1 0 0 0,1 0 1 0 0,-1-1-1 0 0,1 1 0 0 0,-1 0 1 0 0,1-1-1 0 0,0 1 0 0 0,0-1 1 0 0,0 2-150 0 0,5 10 613 0 0,-1 8-91 0 0,-1 0 1 0 0,-1 0-1 0 0,-1 0 1 0 0,-1 0-1 0 0,0 1 1 0 0,-2 4-523 0 0,-3 32 175 0 0,-1 8 60 0 0,-5 13-235 0 0,6-49-202 0 0,1 1 0 0 0,1 20 202 0 0,2-46-679 0 0,1 0-1 0 0,-1 0 0 0 0,1 0 1 0 0,0 0-1 0 0,0 0 1 0 0,1 0-1 0 0,1 3 680 0 0,-3-7-5016 0 0,0-1-1266 0 0</inkml:trace>
  <inkml:trace contextRef="#ctx0" brushRef="#br0" timeOffset="412.655">236 336 15408 0 0,'2'0'704'0'0,"20"-4"-333"0"0,-1 0 0 0 0,1 2 1 0 0,-1 0-1 0 0,9 2-371 0 0,40-4 952 0 0,34-3 2193 0 0,71 5-3145 0 0,-99 3-723 0 0,-57-2-781 0 0,-2-1-3279 0 0,-4-1-1549 0 0</inkml:trace>
  <inkml:trace contextRef="#ctx0" brushRef="#br0" timeOffset="824.358">510 153 17535 0 0,'0'0'803'0'0,"0"0"-18"0"0,-13 9-127 0 0,12-7-538 0 0,0 0-1 0 0,-1 0 1 0 0,1 1 0 0 0,0-1 0 0 0,0 0 0 0 0,0 1 0 0 0,1-1-1 0 0,-1 1 1 0 0,1-1 0 0 0,-1 1 0 0 0,1-1 0 0 0,0 2-120 0 0,0 33 1658 0 0,1-16-473 0 0,3 132 446 0 0,-4-138-1600 0 0,1 2-159 0 0,0-1-1 0 0,0 0 1 0 0,2 1 0 0 0,0-1-1 0 0,0 0 1 0 0,2 1 128 0 0,-1-6-795 0 0,-3-8 253 0 0,0 0-1 0 0,0 0 1 0 0,0 0 0 0 0,0 0 0 0 0,1 0 0 0 0,-1-1 0 0 0,1 1 0 0 0,0 0-1 0 0,1 0 543 0 0,6 7-7223 0 0</inkml:trace>
  <inkml:trace contextRef="#ctx0" brushRef="#br0" timeOffset="825.358">1466 98 17047 0 0,'0'0'1311'0'0,"0"0"-846"0"0,-3-3-174 0 0,3 2 744 0 0,-1 2-750 0 0,0 0 0 0 0,0 0 0 0 0,0-1 0 0 0,0 2 0 0 0,0-1 0 0 0,0 0 0 0 0,0 0 0 0 0,0 0 0 0 0,1 0 0 0 0,-1 0 0 0 0,0 1 0 0 0,1-1 0 0 0,-1 0 0 0 0,1 0 0 0 0,-1 1-285 0 0,-1 4 247 0 0,-28 40 137 0 0,-2-2 0 0 0,-23 24-384 0 0,-16 13 202 0 0,27-33-390 0 0,-2 8 188 0 0,35-40-1022 0 0,-6 7-886 0 0,1-10-4658 0 0,4-7-327 0 0</inkml:trace>
  <inkml:trace contextRef="#ctx0" brushRef="#br0" timeOffset="1219.403">1184 205 11520 0 0,'0'0'886'0'0,"9"0"3719"0"0,-7 0-4130 0 0,1 1-1 0 0,-1-1 0 0 0,0 1 0 0 0,0-1 0 0 0,0 1 0 0 0,0 0 0 0 0,0 0 0 0 0,0 0 0 0 0,0 0 0 0 0,0 0 0 0 0,0 0 0 0 0,0 1-474 0 0,25 19-118 0 0,-13-9 751 0 0,7 5 62 0 0,-2 1 0 0 0,0 0-1 0 0,15 19-694 0 0,-16-18-157 0 0,1 0 0 0 0,0-2 0 0 0,12 8 157 0 0,9 4-7749 0 0,-28-18 390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53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147 416 4608 0 0,'7'1'143'0'0,"0"0"93"0"0,-10 2 129 0 0,2-2 963 0 0,1-1 457 0 0,-1 0-1578 0 0,1 1 0 0 0,0-1 0 0 0,-1 1 0 0 0,1-1 0 0 0,0 1 0 0 0,-1-1 0 0 0,1 1 0 0 0,-1-1-1 0 0,1 1 1 0 0,-1-1 0 0 0,1 0 0 0 0,-1 1 0 0 0,1-1 0 0 0,-1 0 0 0 0,1 0 0 0 0,-1 1 0 0 0,1-1 0 0 0,-1 0 0 0 0,0 0 0 0 0,0 0-207 0 0,-11 8 265 0 0,3 2 35 0 0,7-9-178 0 0,1 0-1 0 0,0 0 1 0 0,0 0-1 0 0,0 0 1 0 0,0 0 0 0 0,0 1-1 0 0,0-1 1 0 0,0 0-1 0 0,0 1 1 0 0,0-1 0 0 0,1 1-1 0 0,-1-1 1 0 0,1 1-1 0 0,-1-1 1 0 0,1 1-122 0 0,-6 13 1309 0 0,6-13-1185 0 0,-1-1 1 0 0,0 0-1 0 0,1 0 1 0 0,-1 1-1 0 0,1-1 1 0 0,0 0-1 0 0,-1 1 1 0 0,1-1-1 0 0,0 1 1 0 0,0-1-1 0 0,0 0 1 0 0,0 1 0 0 0,0-1-1 0 0,0 1 1 0 0,0-1-1 0 0,1 0-124 0 0,-1 1 70 0 0,0-1 0 0 0,0 1 0 0 0,0-1-1 0 0,-1 0 1 0 0,1 1 0 0 0,0-1 0 0 0,0 0 0 0 0,-1 1 0 0 0,1-1 0 0 0,-1 0-1 0 0,1 1-69 0 0,-1 0 75 0 0,0-1 0 0 0,1 1 0 0 0,-1 0 0 0 0,1-1 0 0 0,-1 1 0 0 0,1 0 0 0 0,0 0 0 0 0,0-1-1 0 0,0 1 1 0 0,0 0-75 0 0,-3 23 740 0 0,1-5-76 0 0,1-16-198 0 0,1-4-454 0 0,0 0-1 0 0,0 0 0 0 0,0 0 1 0 0,0 0-1 0 0,0 0 1 0 0,0 0-1 0 0,1 0 0 0 0,-1 0 1 0 0,0 0-1 0 0,0 0 0 0 0,0 0 1 0 0,0 0-1 0 0,0-1 1 0 0,0 1-1 0 0,0 0 0 0 0,0 0 1 0 0,0 0-1 0 0,0 0 0 0 0,0 0 1 0 0,0 0-1 0 0,0 0 0 0 0,0 0 1 0 0,0 0-1 0 0,0 0 1 0 0,1 0-1 0 0,-1 0 0 0 0,0 0 1 0 0,0 0-1 0 0,0 0 0 0 0,0 0 1 0 0,0 0-1 0 0,0 0 1 0 0,0 0-1 0 0,0 1 0 0 0,0-1 1 0 0,0 0-1 0 0,0 0 0 0 0,0 0 1 0 0,0 0-1 0 0,0 0 1 0 0,0 0-1 0 0,0 0 0 0 0,0 0 1 0 0,0 0-1 0 0,0 0 0 0 0,1 0 1 0 0,-1 0-1 0 0,0 0 1 0 0,0 0-1 0 0,0 0 0 0 0,0 0 1 0 0,0 0-1 0 0,0 0 0 0 0,0 0 1 0 0,0 0-1 0 0,0 1 1 0 0,0-1-1 0 0,0 0 0 0 0,0 0 1 0 0,0 0-1 0 0,0 0-11 0 0,3-1-72 0 0,1-1 123 0 0,0 0 1 0 0,-1 0-1 0 0,1 0 0 0 0,-1 0 0 0 0,0 0 0 0 0,0-1 0 0 0,0 1 0 0 0,0-1 1 0 0,1-1-52 0 0,24-28 284 0 0,-26 30-269 0 0,1-2 13 0 0,-1 0-1 0 0,1 0 1 0 0,-1-1-1 0 0,0 1 1 0 0,0 0-1 0 0,0-1-27 0 0,9-19 93 0 0,-3 10-80 0 0,-3 8-11 0 0,-2 0-1 0 0,1 0 1 0 0,-1 0 0 0 0,0 0 0 0 0,0-1-1 0 0,0 0 1 0 0,-1-1-2 0 0,3-14 36 0 0,-3 10-30 0 0,1-1-1 0 0,1 1 1 0 0,2-5-6 0 0,-3 9 8 0 0,0 0 0 0 0,-1 0 0 0 0,1 1 0 0 0,-2-1 0 0 0,1-1 0 0 0,-1 1 0 0 0,0 0 0 0 0,-1-7-8 0 0,1 10 0 0 0,-1 1 0 0 0,1-1-1 0 0,0 0 1 0 0,0 1 0 0 0,0-1-1 0 0,1 1 1 0 0,1-5 0 0 0,-1 5 5 0 0,0 0 0 0 0,-1-1 0 0 0,0 0 0 0 0,0 1 0 0 0,0-1 0 0 0,0-3-5 0 0,-1-13 106 0 0,0 16-67 0 0,0 0 1 0 0,0 0-1 0 0,0 0 0 0 0,1 0 1 0 0,0 0-1 0 0,0 0 1 0 0,0 1-1 0 0,0-1 0 0 0,1-1-39 0 0,6-10 108 0 0,-6 12-115 0 0,0 0 0 0 0,0 0-1 0 0,0-1 1 0 0,-1 1 0 0 0,1-1 0 0 0,-1 1 0 0 0,1-5 7 0 0,-2 7-5 0 0,0 0 0 0 0,0 0 0 0 0,1 0 0 0 0,-1 0 0 0 0,1 0 0 0 0,0 0 0 0 0,-1 0 0 0 0,1 1 0 0 0,0-1 1 0 0,0 0-1 0 0,0 1 0 0 0,0-1 0 0 0,1 0 0 0 0,-1 1 0 0 0,0-1 0 0 0,1 1 0 0 0,-1 0 0 0 0,1-1 0 0 0,-1 1 0 0 0,1 0 0 0 0,0 0 1 0 0,0 0 4 0 0,-2 1 5 0 0,1 0 1 0 0,-1-1 0 0 0,0 1 0 0 0,1 0 0 0 0,-1 0 0 0 0,1 0 0 0 0,-1-1-1 0 0,0 1 1 0 0,1 0 0 0 0,-1-1 0 0 0,0 1 0 0 0,1 0 0 0 0,-1 0 0 0 0,0-1-1 0 0,1 1 1 0 0,-1-1 0 0 0,0 1 0 0 0,0 0 0 0 0,0-1 0 0 0,1 1-1 0 0,-1-1 1 0 0,0 1 0 0 0,0 0 0 0 0,0-1 0 0 0,0 1 0 0 0,0-1 0 0 0,0 1-1 0 0,1-1 1 0 0,-1 1 0 0 0,0-1 0 0 0,-1 1 0 0 0,1 0 0 0 0,0-1 0 0 0,0 1-1 0 0,0-1 1 0 0,0 1-6 0 0,0-1 7 0 0,0 1 1 0 0,0 0-1 0 0,0 0 0 0 0,1-1 0 0 0,-1 1 0 0 0,0 0 1 0 0,0 0-1 0 0,0-1 0 0 0,0 1 0 0 0,0 0 0 0 0,1 0 1 0 0,-1-1-1 0 0,0 1 0 0 0,0 0 0 0 0,1 0 0 0 0,-1 0 1 0 0,0-1-1 0 0,0 1 0 0 0,1 0 0 0 0,-1 0 0 0 0,0 0 0 0 0,0 0 1 0 0,1 0-1 0 0,-1 0 0 0 0,0 0 0 0 0,1-1 0 0 0,-1 1 1 0 0,0 0-1 0 0,0 0 0 0 0,1 0 0 0 0,-1 0 0 0 0,0 0 1 0 0,1 0-8 0 0,4 5-1 0 0,-3-4-5 0 0,0 0 0 0 0,0 1 0 0 0,-1-1 0 0 0,1 1 1 0 0,-1-1-1 0 0,1 1 0 0 0,-1 0 0 0 0,1-1 0 0 0,-1 1 0 0 0,0 0 0 0 0,0 0 0 0 0,0 0 0 0 0,1 2 6 0 0,0 1 1 0 0,0 0 0 0 0,0 0-1 0 0,1 0 1 0 0,2 4-1 0 0,12 22-13 0 0,-8-9-5 0 0,2-1 0 0 0,0 0 0 0 0,3 2 18 0 0,18 47 54 0 0,-20-49-43 0 0,-4-8-38 0 0,-1 1 0 0 0,5 11 27 0 0,0 4-11 0 0,10 13 11 0 0,-4-6 0 0 0,-12-23 0 0 0,1-1 0 0 0,0 0 0 0 0,6 6 0 0 0,-3 3 0 0 0,-9-18 0 0 0,0 0 0 0 0,0 0 0 0 0,1 0 0 0 0,-1-1 0 0 0,1 1 0 0 0,1 2 0 0 0,6 6 0 0 0,-3-4 0 0 0,0 1 0 0 0,0 0 0 0 0,2 5 0 0 0,10 12 11 0 0,-18-23-6 0 0,0-1-1 0 0,0 1 1 0 0,0-1 0 0 0,0 0-1 0 0,0 1 1 0 0,0-1 0 0 0,-1 1 0 0 0,1-1-1 0 0,0 0 1 0 0,-1 1 0 0 0,1-1-5 0 0,-1 2 12 0 0,1-2-4 0 0,-1 0-1 0 0,0 0 1 0 0,1 0 0 0 0,-1 0 0 0 0,0-1-1 0 0,0 1 1 0 0,1 0 0 0 0,-1 0-1 0 0,0 0 1 0 0,0-1 0 0 0,0 1 0 0 0,0 0-1 0 0,0-1 1 0 0,0 1 0 0 0,-1 0-8 0 0,-2 1 17 0 0,-1 2 18 0 0,-1-1 0 0 0,0 0 0 0 0,1 0 0 0 0,-1 0 0 0 0,0-1 0 0 0,-1 0 0 0 0,1 0 0 0 0,0-1 0 0 0,-1 1-35 0 0,-17 2 135 0 0,-21 0-135 0 0,22-2 69 0 0,-143 9 293 0 0,81-6-444 0 0,38-2 15 0 0,0-1 0 0 0,0-3 0 0 0,-7-3 67 0 0,18 4-802 0 0,17 1-2219 0 0,18-1 1246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53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523 1 16416 0 0,'0'0'751'0'0,"0"0"-19"0"0,0 0-449 0 0,0 0-156 0 0,9 8 170 0 0,-7-6-280 0 0,-1 0 0 0 0,0 1 1 0 0,0-1-1 0 0,0 0 0 0 0,0 1 0 0 0,0-1 0 0 0,0 1 1 0 0,-1-1-1 0 0,0 1 0 0 0,1-1 0 0 0,-1 1 0 0 0,0 0 0 0 0,0-1 1 0 0,0 1-1 0 0,0-1 0 0 0,-1 1 0 0 0,1-1-17 0 0,-2 11 522 0 0,-1 0 0 0 0,-4 11-522 0 0,3-12 249 0 0,-3 10 76 0 0,-1 0 0 0 0,-1-1-1 0 0,-1 0 1 0 0,-1 0 0 0 0,-1-1-1 0 0,-1-1 1 0 0,0 0 0 0 0,-1-1-1 0 0,-1 0 1 0 0,-16 13-325 0 0,14-14 92 0 0,0 1 1 0 0,-1 0 0 0 0,-1-1-1 0 0,0-1 1 0 0,-1-1 0 0 0,-9 4-93 0 0,12-10 51 0 0,0 0 0 0 0,0-1 0 0 0,-12 4-51 0 0,23-10 36 0 0,-1-1-1 0 0,1 1 1 0 0,0-1-1 0 0,0 0 0 0 0,-1-1 1 0 0,1 1-1 0 0,0-1 1 0 0,-1-1-1 0 0,1 1 1 0 0,0-1-1 0 0,-1 0 1 0 0,-4-2-36 0 0,7 2 6 0 0,1-1 1 0 0,-1 0 0 0 0,1 1-1 0 0,0-1 1 0 0,0 0 0 0 0,0-1-1 0 0,0 1 1 0 0,0-1 0 0 0,1 1-1 0 0,-1-1 1 0 0,1 0 0 0 0,0 0-1 0 0,-1 0 1 0 0,0-3-7 0 0,-2-1 15 0 0,1-1 1 0 0,0 0-1 0 0,1 0 1 0 0,0 0-1 0 0,-2-7-15 0 0,2 3-11 0 0,1 0 0 0 0,1 0 0 0 0,0 1-1 0 0,0-1 1 0 0,1 0 0 0 0,1 0 0 0 0,0 0 0 0 0,1 0-1 0 0,0 1 1 0 0,3-10 11 0 0,-1 8-17 0 0,0 0 0 0 0,1 0 1 0 0,0 1-1 0 0,1 0 0 0 0,1 0 0 0 0,0 0 0 0 0,0 0 0 0 0,1 1 0 0 0,3-2 17 0 0,-8 9-15 0 0,0 1 0 0 0,1 0 0 0 0,-1 0 1 0 0,1 0-1 0 0,-1 0 0 0 0,1 0 0 0 0,0 1 0 0 0,0 0 0 0 0,0 0 0 0 0,1 0 0 0 0,-1 0 0 0 0,0 0 0 0 0,1 1 0 0 0,-1 0 0 0 0,1 0 0 0 0,0 0 0 0 0,-1 1 0 0 0,1 0 1 0 0,-1-1-1 0 0,1 1 0 0 0,0 1 0 0 0,-1-1 0 0 0,1 1 0 0 0,2 0 15 0 0,2 2-5 0 0,0 0-1 0 0,-1 0 1 0 0,1 0 0 0 0,-1 1 0 0 0,0 1-1 0 0,0-1 1 0 0,0 1 0 0 0,0 0 0 0 0,-1 1-1 0 0,0 0 1 0 0,0 0 0 0 0,1 2 5 0 0,15 16 77 0 0,-1 1 0 0 0,-1 0 0 0 0,-1 2-1 0 0,-1 0 1 0 0,-1 2 0 0 0,10 23-77 0 0,-14-21 144 0 0,-1 1 0 0 0,-2 0 0 0 0,-1 1 0 0 0,0 6-144 0 0,-7-22 150 0 0,0 1-1 0 0,-2-1 0 0 0,1 10-149 0 0,1-11 232 0 0,-1-14-4137 0 0,5-4 2154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54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4144 0 0,'0'0'319'0'0,"12"-10"3023"0"0,14 1 5827 0 0,18 2-5673 0 0,-20 4-3412 0 0,26-3 904 0 0,-1 3 1 0 0,33 2-989 0 0,5 0 678 0 0,-47-1-607 0 0,0 3 1 0 0,0 1 0 0 0,-1 1-1 0 0,23 7-71 0 0,-57-9-568 0 0,1 0 0 0 0,-1 1 0 0 0,1-1 0 0 0,-1 2-1 0 0,1-1 1 0 0,-1 0 0 0 0,1 2 568 0 0,2 4-7182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54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23 14744 0 0,'-6'-4'1635'0'0,"4"2"1557"0"0,9 1-2572 0 0,-3 0-484 0 0,87-8 792 0 0,1 4 0 0 0,76 6-928 0 0,-9 7-2496 0 0,-117-6 1568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55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630 10 16152 0 0,'5'-10'3451'0'0,"-8"19"-3060"0"0,0-1 0 0 0,-1 1 0 0 0,0-1-1 0 0,-1 0 1 0 0,0 0 0 0 0,0-1 0 0 0,-5 6-391 0 0,-10 11 1233 0 0,-17 13-1233 0 0,1 0 478 0 0,1-4-307 0 0,0-1-1 0 0,-22 13-170 0 0,55-44 0 0 0,-16 13 44 0 0,-1-1 0 0 0,0 0 0 0 0,-1-2 0 0 0,-18 8-44 0 0,27-14 23 0 0,0-1 0 0 0,-1 0 1 0 0,0-1-1 0 0,0 0 0 0 0,0 0 0 0 0,0-2 0 0 0,0 1 0 0 0,0-2 0 0 0,-12 0-23 0 0,19 0 14 0 0,-1-1 0 0 0,0 0 0 0 0,0 0 0 0 0,0 0 0 0 0,1-1 0 0 0,-1 0 0 0 0,1 0 0 0 0,0-1 0 0 0,-1 1 0 0 0,1-1 0 0 0,0 0 0 0 0,0 0 0 0 0,1-1 0 0 0,-1 0 0 0 0,1 0-1 0 0,-1 0 1 0 0,1 0 0 0 0,1 0 0 0 0,-1-1 0 0 0,-2-3-14 0 0,3 2-9 0 0,0 0 0 0 0,0 0 0 0 0,0 0 0 0 0,0 0 0 0 0,1-1 0 0 0,0 1 0 0 0,1-1 0 0 0,-1 0 0 0 0,1 1 0 0 0,1-1 0 0 0,-1 0 0 0 0,1 0 0 0 0,0 0 0 0 0,1 1 0 0 0,-1-1 0 0 0,1 0 0 0 0,2-3 9 0 0,-1 1-26 0 0,1 0 0 0 0,0 0 0 0 0,0 1 0 0 0,1-1 0 0 0,0 1 0 0 0,1 0 1 0 0,-1 0-1 0 0,2 1 0 0 0,-1-1 0 0 0,1 1 0 0 0,0 0 0 0 0,1 0 0 0 0,0 1 1 0 0,0 0-1 0 0,0 0 0 0 0,0 1 0 0 0,1 0 0 0 0,0 0 0 0 0,0 1 0 0 0,1 0 1 0 0,-1 0-1 0 0,1 1 0 0 0,0 0 0 0 0,0 0 0 0 0,0 1 0 0 0,0 0 0 0 0,0 1 1 0 0,0 0-1 0 0,0 1 0 0 0,1 0 0 0 0,-1 0 0 0 0,0 1 0 0 0,6 1 26 0 0,-1 0-13 0 0,0 1 0 0 0,0 1 0 0 0,0 1 0 0 0,0 0-1 0 0,-1 0 1 0 0,0 1 0 0 0,0 1 0 0 0,0 1 13 0 0,11 7 19 0 0,0 1-1 0 0,-1 1 1 0 0,-1 1-1 0 0,7 8-18 0 0,-17-14 15 0 0,-1 0 0 0 0,0 1 0 0 0,-1 0 0 0 0,0 1 0 0 0,-1 0 0 0 0,-1 1-1 0 0,0 0 1 0 0,0 2-15 0 0,0 3 0 0 0,0 1 0 0 0,-1-1 0 0 0,-1 1 0 0 0,-1 1 0 0 0,0-1 0 0 0,-1 12 0 0 0,0-13-178 0 0,1 3-3982 0 0,-5-22 2578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19:2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70 10912 0 0,'8'-13'704'0'0,"-5"9"-428"0"0,0 0 0 0 0,-1 0 0 0 0,0 0 0 0 0,0 0 0 0 0,0 0 0 0 0,-1 0 0 0 0,1-3-276 0 0,-2 7 107 0 0,0-1 1 0 0,0 0-1 0 0,0 1 0 0 0,0-1 1 0 0,-1 1-1 0 0,1-1 1 0 0,0 0-1 0 0,-1 1 1 0 0,1-1-1 0 0,0 1 1 0 0,-1-1-1 0 0,1 1 1 0 0,-1-1-1 0 0,1 1 0 0 0,-1-1 1 0 0,1 1-1 0 0,-1-1 1 0 0,1 1-1 0 0,-1-1 1 0 0,1 1-1 0 0,-1 0 1 0 0,0-1-1 0 0,1 1 1 0 0,-1 0-1 0 0,0 0-107 0 0,-19-6 1144 0 0,14 4-604 0 0,0 2-436 0 0,0-1 0 0 0,0 1 0 0 0,0 0 0 0 0,0 0 1 0 0,-1 0-1 0 0,1 1 0 0 0,0 0 0 0 0,0 0 0 0 0,0 1 0 0 0,0 0 0 0 0,0 0 0 0 0,1 0 0 0 0,-1 0 0 0 0,1 1 0 0 0,-6 3-104 0 0,1 3 316 0 0,1-1 0 0 0,0 1 0 0 0,0 1 0 0 0,0 1-316 0 0,7-9-3 0 0,1 0 0 0 0,-1 0 0 0 0,1 0-1 0 0,-1 0 1 0 0,1 1 0 0 0,0-1-1 0 0,0 0 1 0 0,0 1 0 0 0,0-1 0 0 0,0 1-1 0 0,0-1 1 0 0,1 1 0 0 0,-1-1-1 0 0,1 1 1 0 0,0 0 0 0 0,0-1 0 0 0,0 1-1 0 0,0-1 1 0 0,0 1 0 0 0,0 0-1 0 0,1-1 1 0 0,-1 1 0 0 0,1-1 0 0 0,0 1-1 0 0,0-1 1 0 0,1 3 3 0 0,6 18-81 0 0,-8-19 65 0 0,1-1 0 0 0,0 0 0 0 0,0 0 0 0 0,0 1 0 0 0,1-1 1 0 0,-1 0-1 0 0,1 0 0 0 0,0 0 0 0 0,1 1 16 0 0,9 12-86 0 0,-5-6-110 0 0,1 0 0 0 0,0-1 1 0 0,0-1-1 0 0,4 4 196 0 0,5 4 262 0 0,-1 0 0 0 0,1 4-262 0 0,-7-9-67 0 0,-8-9 38 0 0,-1 0 0 0 0,1 1 0 0 0,-1-1 0 0 0,1 0 0 0 0,-1 1-1 0 0,0 0 1 0 0,0-1 0 0 0,0 1 0 0 0,0 0 0 0 0,-1-1 0 0 0,1 1 0 0 0,-1 0 0 0 0,1 0 0 0 0,-1 0-1 0 0,0-1 1 0 0,0 1 0 0 0,0 0 0 0 0,-1 2 29 0 0,1-3 52 0 0,0 0 0 0 0,-1 0 1 0 0,1 0-1 0 0,-1 0 0 0 0,0 0 0 0 0,1 0 0 0 0,-1-1 0 0 0,0 1 1 0 0,0 0-1 0 0,0 0 0 0 0,0-1 0 0 0,0 1 0 0 0,-1-1 0 0 0,1 1 0 0 0,0-1 1 0 0,-1 1-1 0 0,1-1 0 0 0,-1 0 0 0 0,0 1 0 0 0,1-1 0 0 0,-1 0 1 0 0,0 0-1 0 0,0-1 0 0 0,1 1 0 0 0,-3 0-52 0 0,-13 4 214 0 0,-1-1 1 0 0,0 0-1 0 0,0-2-214 0 0,12-1 2 0 0,0-1 0 0 0,0 1-1 0 0,0-2 1 0 0,0 1 0 0 0,0-1-1 0 0,0 1 1 0 0,1-2-1 0 0,-1 1 1 0 0,0-1 0 0 0,0 1-1 0 0,0-2-1 0 0,3 1 147 0 0,1 0 0 0 0,-1 0 0 0 0,1 0 0 0 0,0 0 0 0 0,-1 0-1 0 0,1-1 1 0 0,0 1 0 0 0,1-1 0 0 0,-1 1 0 0 0,0-1 0 0 0,1 0 0 0 0,-1 0-1 0 0,1 0 1 0 0,-1-1-147 0 0,3 2-42 0 0,-1 0 0 0 0,0 0 0 0 0,1 0 1 0 0,-1 0-1 0 0,1 1 0 0 0,0-1 0 0 0,0 0 0 0 0,0 0 0 0 0,0 0 0 0 0,0 1 0 0 0,0-1 0 0 0,0 1 0 0 0,0-1 0 0 0,1 0 0 0 0,-1 1 0 0 0,0 0 0 0 0,1-1 0 0 0,-1 1 0 0 0,1 0 1 0 0,0 0-1 0 0,-1 0 0 0 0,1 0 0 0 0,0 0 0 0 0,0 0 0 0 0,0 1 0 0 0,0-1 0 0 0,-1 0 0 0 0,2 1 42 0 0,6-3-270 0 0,0 1-1 0 0,0 0 1 0 0,1 0-1 0 0,-1 1 1 0 0,4 0 270 0 0,45 1-3516 0 0,-43 0 1671 0 0</inkml:trace>
  <inkml:trace contextRef="#ctx0" brushRef="#br0" timeOffset="345.868">498 349 3224 0 0,'0'0'576'0'0,"0"0"1210"0"0,0 0 536 0 0,0 0 108 0 0,0 0-258 0 0,-18 2 1270 0 0,17-1-3253 0 0,-1 0 0 0 0,0 1 0 0 0,1-1 0 0 0,-1 0 1 0 0,0 0-1 0 0,1 1 0 0 0,0-1 0 0 0,-1 1 1 0 0,1-1-1 0 0,0 1 0 0 0,0 0 0 0 0,0-1 0 0 0,0 1 1 0 0,0 1-190 0 0,-10 28 1753 0 0,4-9-869 0 0,7-18-870 0 0,-1 0 0 0 0,1-1 1 0 0,0 1-1 0 0,0 0 0 0 0,0-1 0 0 0,0 1 0 0 0,1-1 1 0 0,-1 1-1 0 0,1 0 0 0 0,0-1 0 0 0,0 1 0 0 0,0-1 1 0 0,1 0-1 0 0,-1 1 0 0 0,1-1 0 0 0,0 0 0 0 0,0 1-14 0 0,0-2 0 0 0,0 0 0 0 0,0 0 0 0 0,0-1 0 0 0,0 1 0 0 0,0-1 0 0 0,0 1 0 0 0,1-1 0 0 0,-1 0 0 0 0,0 0 0 0 0,1 0 0 0 0,1 0 0 0 0,30 8 0 0 0,-30-8-195 0 0,0-1 0 0 0,0 0-1 0 0,0 0 1 0 0,0-1-1 0 0,0 1 1 0 0,0-1-1 0 0,0 0 1 0 0,0 0 0 0 0,0 0-1 0 0,-1 0 1 0 0,1-1-1 0 0,0 1 1 0 0,-1-1-1 0 0,1 0 1 0 0,-1 0 0 0 0,1-1-1 0 0,-1 1 1 0 0,0-1-1 0 0,0 1 1 0 0,0-1-1 0 0,1-2 196 0 0,6-9-2423 0 0</inkml:trace>
  <inkml:trace contextRef="#ctx0" brushRef="#br0" timeOffset="738.008">516 167 17503 0 0,'-9'-17'1759'0'0,"8"14"-1657"0"0,1 2-99 0 0,-1 0 0 0 0,1 0 0 0 0,-1 1 0 0 0,1-1 0 0 0,-1 0 0 0 0,1 0 0 0 0,-1 1 0 0 0,0-1 0 0 0,1 0 0 0 0,-1 1 0 0 0,0-1 0 0 0,1 1 0 0 0,-1-1 0 0 0,0 1 0 0 0,0-1 0 0 0,1 1 0 0 0,-1-1-1 0 0,0 1 1 0 0,0 0 0 0 0,0-1-3 0 0,31 5-876 0 0,-20 0 368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57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17071 0 0,'0'0'786'0'0,"0"0"-21"0"0,0 0-426 0 0,2 0 17 0 0,48 9 2047 0 0,1-3 0 0 0,29 0-2403 0 0,-32-3 204 0 0,-23-2-106 0 0,26-3-98 0 0,-25 1-387 0 0,25 1 387 0 0,-31 2-346 0 0,10 0-1351 0 0,-9-2-3511 0 0,4-1-2019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57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621 7 3680 0 0,'0'0'167'0'0,"1"-1"-7"0"0,3-3 410 0 0,-3 3 2217 0 0,-1 1 957 0 0,0 1 1425 0 0,-1 6-2975 0 0,-1 0-1913 0 0,0 0-1 0 0,-1-1 1 0 0,1 1-1 0 0,-1-1 0 0 0,-1 0 1 0 0,-3 5-281 0 0,-9 19 503 0 0,7-11-173 0 0,-1-1 1 0 0,-1 0 0 0 0,-1 0-1 0 0,-1-1 1 0 0,-1 1-331 0 0,-75 79 748 0 0,67-74-753 0 0,3-4 196 0 0,1-2-1 0 0,-2 0 1 0 0,-1-1 0 0 0,0 0 0 0 0,-16 7-191 0 0,24-16 40 0 0,0 0-1 0 0,0-1 1 0 0,-1-1-1 0 0,0 0 1 0 0,0 0-1 0 0,0-2 0 0 0,0 0 1 0 0,-1-1-1 0 0,0 0 1 0 0,-11 0-40 0 0,21-2 5 0 0,-1-1 0 0 0,1 1 0 0 0,-1-1 1 0 0,1 0-1 0 0,0-1 0 0 0,-1 1 0 0 0,1-1 0 0 0,0 0 0 0 0,0 0 0 0 0,0 0 1 0 0,0-2-6 0 0,2 3-31 0 0,0-1 1 0 0,0 0-1 0 0,1 0 1 0 0,-1 0 0 0 0,0-1-1 0 0,1 1 1 0 0,0-1-1 0 0,0 1 1 0 0,-1-1 0 0 0,2 0-1 0 0,-1 0 1 0 0,0 0-1 0 0,0 0 1 0 0,1 0-1 0 0,0 0 1 0 0,0 0 0 0 0,0-1-1 0 0,0 0 31 0 0,-1-7-65 0 0,1 0 0 0 0,0 0 0 0 0,0 0 0 0 0,2 0 0 0 0,-1 0 0 0 0,1 0 0 0 0,1 0 0 0 0,0 0 0 0 0,1 0 0 0 0,0 1 0 0 0,0-1 0 0 0,1 1 0 0 0,1-1 0 0 0,-1 1 0 0 0,2 1 0 0 0,-1-1 0 0 0,6-6 65 0 0,-7 11-17 0 0,0-1 0 0 0,1 1 0 0 0,-1 0 0 0 0,1 0-1 0 0,0 0 1 0 0,0 1 0 0 0,1 0 0 0 0,-1 0 0 0 0,1 0 0 0 0,0 0 0 0 0,0 1 0 0 0,0 0 0 0 0,1 1 0 0 0,-1-1 0 0 0,1 1-1 0 0,-1 0 1 0 0,6 0 17 0 0,-7 1-8 0 0,-1 1 0 0 0,1 0 0 0 0,0 1 0 0 0,-1-1 0 0 0,1 1 0 0 0,-1 0 0 0 0,1 0 0 0 0,0 0-1 0 0,-1 1 1 0 0,0-1 0 0 0,1 1 0 0 0,-1 0 0 0 0,1 1 8 0 0,4 2-5 0 0,0 1-1 0 0,0 0 1 0 0,0 0 0 0 0,-1 1-1 0 0,3 3 6 0 0,7 10 77 0 0,-1 1 0 0 0,-1 0-1 0 0,-1 1 1 0 0,-1 1 0 0 0,10 22-77 0 0,4 5 248 0 0,14 29 40 0 0,-35-66-232 0 0,0 0 0 0 0,-2 1 0 0 0,1-1 0 0 0,-2 1 0 0 0,0 0 0 0 0,1 8-56 0 0,-3-10 39 0 0,0-2-582 0 0,0 0 1 0 0,-1 0-1 0 0,0 3 543 0 0,-3-3-5399 0 0,-1-4-1764 0 0</inkml:trace>
  <inkml:trace contextRef="#ctx0" brushRef="#br0" timeOffset="458.112">884 181 3224 0 0,'0'0'143'0'0,"1"-1"-3"0"0,4-3 306 0 0,-4 3 1719 0 0,-1 1 747 0 0,0 0-2727 0 0,0 0 0 0 0,0 0-1 0 0,0 0 1 0 0,0 0 0 0 0,0 0-1 0 0,1-1 1 0 0,-1 1 0 0 0,0 0-1 0 0,0 0 1 0 0,0 0 0 0 0,0 0-1 0 0,0 0 1 0 0,0 0 0 0 0,1 0-1 0 0,-1 0 1 0 0,0 0 0 0 0,0-1-1 0 0,0 1 1 0 0,0 0 0 0 0,0 0-1 0 0,1 0 1 0 0,-1 0 0 0 0,0 0-1 0 0,0 0 1 0 0,0 0 0 0 0,0 0-1 0 0,1 0 1 0 0,-1 0 0 0 0,0 0-1 0 0,0 0 1 0 0,0 0 0 0 0,0 0 0 0 0,1 0-1 0 0,-1 0 1 0 0,0 1 0 0 0,0-1-1 0 0,0 0 1 0 0,0 0 0 0 0,0 0-1 0 0,1 0 1 0 0,-1 0-185 0 0,6 2 791 0 0,-5 0-664 0 0,0 0 0 0 0,1 0 1 0 0,-1 0-1 0 0,0 0 1 0 0,0 0-1 0 0,0 0 0 0 0,-1 0 1 0 0,1 0-1 0 0,0 0 0 0 0,-1 1 1 0 0,0-1-1 0 0,1 0 0 0 0,-1 0 1 0 0,0 1-1 0 0,0 0-127 0 0,-5 39 1409 0 0,1-16-602 0 0,-11 90 819 0 0,8-72-945 0 0,2 0 0 0 0,1 24-681 0 0,4-46 130 0 0,1 0 0 0 0,4 20-130 0 0,-4-34 33 0 0,1-1 0 0 0,0 0 0 0 0,0 0-1 0 0,0 0 1 0 0,1-1 0 0 0,0 1 0 0 0,0-1 0 0 0,0 1-1 0 0,1-1 1 0 0,3 4-33 0 0,-2-3-279 0 0,12 13 995 0 0,-16-20-1015 0 0,-1 1 1 0 0,1 0-1 0 0,0-1 0 0 0,-1 1 1 0 0,1-1-1 0 0,0 0 1 0 0,0 1-1 0 0,-1-1 0 0 0,1 1 1 0 0,0-1-1 0 0,0 0 1 0 0,0 0-1 0 0,0 1 0 0 0,-1-1 1 0 0,1 0 298 0 0,-1 0-2078 0 0</inkml:trace>
  <inkml:trace contextRef="#ctx0" brushRef="#br0" timeOffset="843.104">688 726 14336 0 0,'0'0'661'0'0,"0"0"-17"0"0,0 0-415 0 0,0-3-129 0 0,0 3 283 0 0,0 0 113 0 0,0 0 16 0 0,0 0 36 0 0,0 0 124 0 0,7 0 786 0 0,7 3-597 0 0,-1 0 0 0 0,0-1 0 0 0,1-1-1 0 0,0 0 1 0 0,9-2-861 0 0,26 1 1028 0 0,-34 1-676 0 0,0-1 0 0 0,15-2-352 0 0,55-5 15 0 0,1 3-1 0 0,5 4-14 0 0,106-5-2474 0 0,-130-1 1459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39:56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11 8288 0 0,'0'0'381'0'0,"-1"-1"-6"0"0,0-3-242 0 0,2-1 178 0 0,0 4 1225 0 0,-1 1 532 0 0,0 0 106 0 0,0 0-258 0 0,0 3-1727 0 0,1 1-1 0 0,-1-1 0 0 0,1 0 1 0 0,0 0-1 0 0,0 0 1 0 0,0 1-1 0 0,1 1-188 0 0,-1-2 112 0 0,0 0-1 0 0,0 0 0 0 0,0 0 1 0 0,0 0-1 0 0,0 0 0 0 0,-1 1 1 0 0,1 1-112 0 0,-2 11 473 0 0,1-8-186 0 0,0 0 0 0 0,0 0 0 0 0,2 7-287 0 0,1 13 533 0 0,-1 1 0 0 0,-1 8-533 0 0,0 4 398 0 0,-1 14-122 0 0,-1-40-248 0 0,1 0 0 0 0,1 0 0 0 0,0 0 0 0 0,1 0 0 0 0,0 0 0 0 0,1 0 0 0 0,3 7-28 0 0,-2-8 23 0 0,4 8-1379 0 0,-7-21-200 0 0,0-2-92 0 0,7-1-14 0 0</inkml:trace>
  <inkml:trace contextRef="#ctx0" brushRef="#br0" timeOffset="353.143">140 126 11056 0 0,'0'0'852'0'0,"0"0"-315"0"0,0 0 763 0 0,0 0 387 0 0,0 0 75 0 0,0 0-199 0 0,1 1-917 0 0,4 5-483 0 0,-1 0-1 0 0,0 1 0 0 0,-1-1 1 0 0,1 1-1 0 0,-1 0 1 0 0,0 0-1 0 0,-1 0 0 0 0,0 0-162 0 0,4 16 533 0 0,-1-1-1 0 0,0 2-532 0 0,2 35 888 0 0,-1 25-888 0 0,5 38 228 0 0,-10-92-2872 0 0,-1-24 1140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0:02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9 462 5064 0 0,'7'2'1048'0'0,"-10"4"4969"0"0,3-5-5635 0 0,-1 0 0 0 0,1 0 0 0 0,-1 0-1 0 0,0 0 1 0 0,1 0 0 0 0,0 0 0 0 0,-1 0-1 0 0,1 0 1 0 0,0 0 0 0 0,-1 0-1 0 0,1 0 1 0 0,0 1-382 0 0,0-1 67 0 0,0 0 0 0 0,0 0 0 0 0,0 0 0 0 0,0 0 0 0 0,0 0 0 0 0,0 0 0 0 0,0 0 0 0 0,0 0-1 0 0,0 0 1 0 0,-1-1 0 0 0,1 1 0 0 0,0 0 0 0 0,-1 0 0 0 0,1 0 0 0 0,-1 0 0 0 0,1 0 0 0 0,-1 0 0 0 0,1 0 0 0 0,-1-1 0 0 0,1 1-1 0 0,-2 0-66 0 0,1 0 278 0 0,1-1 8 0 0,0 0 32 0 0,0 0 123 0 0,2 0 58 0 0,2-2-318 0 0,0 0 0 0 0,0 0 0 0 0,0-1-1 0 0,0 0 1 0 0,0 1 0 0 0,-1-1 0 0 0,1 0 0 0 0,-1-1 0 0 0,0 1 0 0 0,0-1 0 0 0,0 1 0 0 0,0-1 0 0 0,1-2-181 0 0,8-9 128 0 0,-8 9-85 0 0,1-1 0 0 0,-1 1 0 0 0,-1-1 0 0 0,1 1 0 0 0,-1-1 0 0 0,1-3-43 0 0,10-20 59 0 0,-5 11-7 0 0,-1 0 0 0 0,-1-1-1 0 0,4-14-51 0 0,3-8-2 0 0,-11 31 13 0 0,0 0 0 0 0,-1 0 0 0 0,1-10-11 0 0,2-12 31 0 0,-2 15-31 0 0,0 2 0 0 0,0-1 0 0 0,2 1 0 0 0,-1 0 0 0 0,2 1 0 0 0,7-15 0 0 0,-12 28 0 0 0,0 1 0 0 0,0 0-1 0 0,0-1 1 0 0,0 1 0 0 0,0 0-1 0 0,0 0 1 0 0,0 0 0 0 0,1 0-1 0 0,-1 0 1 0 0,0 0 0 0 0,1 0-1 0 0,0 0 1 0 0,1-1-6 0 0,-2 2 0 0 0,-1 0 0 0 0,1 0 1 0 0,0 0-1 0 0,-1 0 1 0 0,1 0-1 0 0,-1 0 1 0 0,1 0-1 0 0,0 0 0 0 0,-1 0 1 0 0,1 0-1 0 0,0 0 1 0 0,-1 0-1 0 0,1 1 1 0 0,-1-1-1 0 0,1 0 0 0 0,0 0 1 0 0,-1 1-1 0 0,1-1 1 0 0,-1 0-1 0 0,1 1 1 0 0,-1-1-1 0 0,1 0 0 0 0,-1 1 1 0 0,1-1-1 0 0,-1 1 6 0 0,11 11-91 0 0,-1 2 62 0 0,-1 0 1 0 0,-1 1-1 0 0,0 0 1 0 0,-1 0-1 0 0,4 15 29 0 0,-4-15-20 0 0,0 0-1 0 0,7 11 21 0 0,10 22-31 0 0,-14-29 31 0 0,1 0 0 0 0,0 0 0 0 0,2-1 0 0 0,2 2 0 0 0,4 7 0 0 0,6 11 0 0 0,-19-28 0 0 0,1-1 0 0 0,-1-1 0 0 0,4 4 0 0 0,-4-6 0 0 0,-1 0 0 0 0,1 1 0 0 0,-2 0 0 0 0,1 0 0 0 0,-1 0 0 0 0,2 4 0 0 0,-4-7 0 0 0,0 0 0 0 0,0 0 0 0 0,1 0 0 0 0,-1 0 0 0 0,1-1 0 0 0,1 2 0 0 0,-1-3 0 0 0,-1 1 0 0 0,0-1 0 0 0,0 1 0 0 0,0-1 0 0 0,-1 1 0 0 0,1 0 0 0 0,0 0 0 0 0,-1 0 0 0 0,0 0 0 0 0,0 0 0 0 0,0 0 0 0 0,0 2 0 0 0,-1-5 0 0 0,1 21 43 0 0,-1-20-34 0 0,0 0-1 0 0,0-1 1 0 0,-1 1 0 0 0,1 0 0 0 0,0 0 0 0 0,-1-1-1 0 0,1 1 1 0 0,-1 0 0 0 0,1-1 0 0 0,-1 1-1 0 0,1 0 1 0 0,-1-1 0 0 0,1 1 0 0 0,-1-1 0 0 0,0 1-1 0 0,1-1 1 0 0,-1 1 0 0 0,0-1 0 0 0,1 1-1 0 0,-1-1 1 0 0,0 0 0 0 0,0 1 0 0 0,1-1 0 0 0,-1 0-9 0 0,-16 5 234 0 0,-1 0-1 0 0,0-2 1 0 0,0 0 0 0 0,0-1 0 0 0,-9 0-234 0 0,-20 3 249 0 0,-14-1-194 0 0,0-3 0 0 0,-59-6-55 0 0,68 2-24 0 0,45 2-297 0 0,-1 0 0 0 0,1 0 0 0 0,-1-1 0 0 0,1 0 0 0 0,0 0 1 0 0,0 0-1 0 0,0-1 0 0 0,-4-2 321 0 0,10 4-65 0 0,1 1 0 0 0,0 0 1 0 0,-1 0-1 0 0,1 0 0 0 0,0-1 0 0 0,-1 1 0 0 0,1 0 0 0 0,0 0 1 0 0,0-1-1 0 0,-1 1 0 0 0,1 0 0 0 0,0 0 0 0 0,0-1 1 0 0,-1 1-1 0 0,1 0 0 0 0,0-1 0 0 0,0 1 0 0 0,0 0 0 0 0,0-1 1 0 0,0 1-1 0 0,-1 0 0 0 0,1-1 0 0 0,0 1 0 0 0,0-1 1 0 0,0 1-1 0 0,0-1 65 0 0,8-9-1754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0:03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13 15200 0 0,'0'-1'117'0'0,"-1"0"0"0"0,1 0 0 0 0,0 1 1 0 0,-1-1-1 0 0,1 0 0 0 0,-1 0 0 0 0,1 0 1 0 0,-1 0-1 0 0,0 0 0 0 0,1 0 0 0 0,-1 1 1 0 0,0-1-1 0 0,1 0-117 0 0,-1 1 45 0 0,1 0-1 0 0,0 0 1 0 0,-1 0 0 0 0,1 0 0 0 0,0 0 0 0 0,-1 0-1 0 0,1 0 1 0 0,0 0 0 0 0,-1 0 0 0 0,1 0 0 0 0,0 0-1 0 0,-1 0 1 0 0,1 0 0 0 0,0 0 0 0 0,-1 0 0 0 0,1 0-1 0 0,0 0 1 0 0,-1 0 0 0 0,1 0 0 0 0,0 1-1 0 0,0-1 1 0 0,-1 0 0 0 0,1 0 0 0 0,0 0 0 0 0,-1 1-1 0 0,1-1 1 0 0,0 0 0 0 0,0 0 0 0 0,0 0 0 0 0,-1 1-1 0 0,1-1 1 0 0,0 0 0 0 0,0 1 0 0 0,0-1 0 0 0,0 0-1 0 0,-1 0 1 0 0,1 1 0 0 0,0-1 0 0 0,0 0-1 0 0,0 1 1 0 0,0-1 0 0 0,0 0 0 0 0,0 1 0 0 0,0-1-1 0 0,0 1-44 0 0,-2 3 291 0 0,1 1 0 0 0,0 0-1 0 0,0 0 1 0 0,1-1-1 0 0,-1 1 1 0 0,1 0-1 0 0,0 0 1 0 0,0 2-291 0 0,6 42-383 0 0,-3-27 501 0 0,14 87 786 0 0,5 0-1 0 0,15 38-903 0 0,-31-128 117 0 0,1 0 0 0 0,0 0-1 0 0,2 0 1 0 0,0-1 0 0 0,3 2-117 0 0,-12-19 13 0 0,1-1 0 0 0,-1 1 0 0 0,1-1 0 0 0,-1 1 0 0 0,1-1 0 0 0,-1 1-1 0 0,1-1 1 0 0,-1 0 0 0 0,1 1 0 0 0,0-1 0 0 0,-1 0 0 0 0,1 1 0 0 0,0-1 0 0 0,0 0 0 0 0,-1 0 0 0 0,1 0 0 0 0,0 1 0 0 0,-1-1 0 0 0,1 0 0 0 0,0 0 0 0 0,0 0-1 0 0,-1 0 1 0 0,1 0 0 0 0,0-1 0 0 0,-1 1 0 0 0,1 0 0 0 0,0 0 0 0 0,0 0 0 0 0,-1-1 0 0 0,1 1 0 0 0,0 0 0 0 0,-1-1 0 0 0,1 1 0 0 0,-1 0 0 0 0,1-1 0 0 0,0 1-1 0 0,-1-1 1 0 0,1 0-13 0 0,22-18 438 0 0,-22 18-438 0 0,55-61 0 0 0,-42 44 0 0 0,0 1 0 0 0,2 1 0 0 0,0 0 0 0 0,1 2 0 0 0,0-1 0 0 0,4 0 0 0 0,-15 12-22 0 0,0 0 0 0 0,0 0 0 0 0,0 1 0 0 0,0 0 0 0 0,1 0 0 0 0,-1 1 0 0 0,0-1 0 0 0,1 1 0 0 0,-1 1 0 0 0,1-1 0 0 0,0 1 0 0 0,-1 1 0 0 0,1-1 0 0 0,-1 1 0 0 0,1 0 0 0 0,-1 0 22 0 0,3 1-32 0 0,0 0 0 0 0,0 1 0 0 0,0 0 0 0 0,-1 0 0 0 0,1 1 0 0 0,-1 0 0 0 0,0 1 0 0 0,0 0 0 0 0,-1 0 0 0 0,0 0 0 0 0,2 2 32 0 0,-4-2-6 0 0,-1-1-1 0 0,1 1 0 0 0,-1 0 1 0 0,0 0-1 0 0,-1 1 0 0 0,1-1 1 0 0,-1 1-1 0 0,0-1 1 0 0,0 1-1 0 0,-1 0 0 0 0,2 6 7 0 0,-3-8 10 0 0,0 0 0 0 0,0 1 0 0 0,-1 0 0 0 0,1-1 0 0 0,-1 1 0 0 0,0-1 0 0 0,-1 1 0 0 0,1-1 0 0 0,-1 1 0 0 0,0-1 0 0 0,0 1 0 0 0,0-1 0 0 0,0 1-1 0 0,-1-1 1 0 0,0 0 0 0 0,0 0 0 0 0,0 1-10 0 0,-9 11 74 0 0,0 0 0 0 0,-2-1 0 0 0,1-1 0 0 0,-2 0-1 0 0,1 0 1 0 0,-2-2 0 0 0,0 0 0 0 0,0 0 0 0 0,-1-1-1 0 0,-1-1 1 0 0,-5 1-74 0 0,8-3-29 0 0,-1-2 0 0 0,-1 0 0 0 0,1 0 0 0 0,-16 2 29 0 0,22-6-328 0 0,1 0 0 0 0,0-1 1 0 0,-1 0-1 0 0,1-1 0 0 0,-1 0 0 0 0,1 0 0 0 0,-1-1 0 0 0,1 0 1 0 0,0 0-1 0 0,-4-2 328 0 0,9 2-984 0 0,-1 0 0 0 0,1-1 0 0 0,-1 1 1 0 0,1-1-1 0 0,-1 0 0 0 0,1 0 0 0 0,0-1 984 0 0,-10-5-6074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0:03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8 20815 0 0,'19'-2'598'0'0,"0"1"-1"0"0,0 0 1 0 0,0 2-1 0 0,7 0-597 0 0,23 1 298 0 0,7-3 668 0 0,11-3-966 0 0,14 1 93 0 0,-63 5-1952 0 0,-17-1-167 0 0,-3 0-1017 0 0,-10 3-3679 0 0</inkml:trace>
  <inkml:trace contextRef="#ctx0" brushRef="#br0" timeOffset="1">1 194 14280 0 0,'3'2'476'0'0,"1"0"1"0"0,0 0 0 0 0,-1-1 0 0 0,1 1 0 0 0,0-1-1 0 0,0 0 1 0 0,0 0 0 0 0,2 0-477 0 0,8 0 761 0 0,1-1 0 0 0,-1-1-1 0 0,0 0 1 0 0,10-3-761 0 0,0 1 181 0 0,76-5 643 0 0,36 4-824 0 0,-53 2-1041 0 0,-47 0-229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0:05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21023 0 0,'3'0'162'0'0,"1"0"0"0"0,-1 0 0 0 0,0 0 1 0 0,1 0-1 0 0,-1 0 0 0 0,0 1 0 0 0,1-1 0 0 0,-1 1 0 0 0,0 0 0 0 0,0 0 0 0 0,3 1-162 0 0,14 3 521 0 0,37 7-185 0 0,-36-6-76 0 0,0-2 0 0 0,1 0 0 0 0,0-2 0 0 0,4 0-260 0 0,29 0 433 0 0,-26 0-249 0 0,-1-2 1 0 0,8-1-185 0 0,40-2 290 0 0,-39 3-1769 0 0,2-2-4326 0 0,-2-2-2138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0:04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77 10136 0 0,'0'-9'1049'0'0,"-3"-24"936"0"0,0 4 2168 0 0,5 24-72 0 0,2 9-3254 0 0,3 8-1008 0 0,1 11 228 0 0,-1 1 0 0 0,-1 1 0 0 0,-1-1 0 0 0,-1 1 0 0 0,1 18-47 0 0,-1-5 146 0 0,14 89 334 0 0,-8-71 184 0 0,7 15-664 0 0,-16-69 80 0 0,-1-2 0 0 0,0 0 6 0 0,15-6 260 0 0,-5-3-332 0 0,-1 0 1 0 0,0-1-1 0 0,0 0 0 0 0,-1 0 0 0 0,0-1 0 0 0,2-5-14 0 0,-2 4-51 0 0,0 1-1 0 0,0 0 0 0 0,1 1 1 0 0,0 0-1 0 0,9-8 52 0 0,-10 11-26 0 0,1 1 0 0 0,0 0 0 0 0,1 1 0 0 0,-1 0 0 0 0,1 0 0 0 0,0 1 0 0 0,0 0 0 0 0,0 1 0 0 0,1 0 0 0 0,0 0 26 0 0,-6 2-15 0 0,0 0 1 0 0,0 1-1 0 0,0-1 0 0 0,0 1 1 0 0,0 0-1 0 0,0 0 1 0 0,0 1-1 0 0,0-1 0 0 0,1 1 1 0 0,-1 0-1 0 0,-1 1 1 0 0,1-1-1 0 0,0 1 0 0 0,0 0 1 0 0,0 0-1 0 0,-1 0 1 0 0,1 1-1 0 0,-1 0 0 0 0,0 0 1 0 0,0 0-1 0 0,4 3 15 0 0,-2 1 3 0 0,0-1-1 0 0,0 1 1 0 0,-1 1-1 0 0,1-1 1 0 0,-2 1-1 0 0,1 0 0 0 0,-1 0 1 0 0,0 0-1 0 0,-1 1 1 0 0,1-1-1 0 0,-2 1 1 0 0,1 0-1 0 0,-1 5-2 0 0,-1-7 46 0 0,0 0 0 0 0,-1-1 0 0 0,0 1 0 0 0,0 0 0 0 0,-1 0 0 0 0,0 0 0 0 0,0 0 0 0 0,0-1 0 0 0,-1 1 0 0 0,0-1 0 0 0,-1 1 0 0 0,1-1 0 0 0,-1 0 0 0 0,0 1 0 0 0,-1-1 0 0 0,0-1 0 0 0,0 1 0 0 0,-1 1-46 0 0,-4 3 93 0 0,0 0 0 0 0,0-1 0 0 0,-1-1-1 0 0,0 1 1 0 0,0-1 0 0 0,-2-1-93 0 0,-20 13 403 0 0,-16 6-403 0 0,35-19 47 0 0,-4 2-1 0 0,0-1 0 0 0,-1-1 0 0 0,0-1 0 0 0,-1 0 0 0 0,1-1-46 0 0,9-3-106 0 0,1-1 1 0 0,0 1 0 0 0,0-1 0 0 0,0-1-1 0 0,-1 0 1 0 0,1 0 0 0 0,0 0 0 0 0,0-1-1 0 0,0-1 1 0 0,-1 1 0 0 0,1-1 0 0 0,-6-3 105 0 0,11 4-217 0 0,1 0 1 0 0,0 0 0 0 0,0 0 0 0 0,0 0-1 0 0,0 0 1 0 0,0-1 0 0 0,0 1 0 0 0,1-1-1 0 0,-1 0 1 0 0,0 1 0 0 0,1-1 0 0 0,-1 0-1 0 0,1 0 1 0 0,0 0 0 0 0,-1 0 0 0 0,1-1 216 0 0,-4-11-2706 0 0</inkml:trace>
  <inkml:trace contextRef="#ctx0" brushRef="#br0" timeOffset="377.736">647 436 18455 0 0,'3'9'900'0'0,"4"16"-235"0"0,-1 1-1 0 0,0 4-664 0 0,-5-19 158 0 0,1-1 0 0 0,-2 1 0 0 0,0 0 0 0 0,0-1-1 0 0,-1 1 1 0 0,-1 8-158 0 0,-10 56 943 0 0,12-68-875 0 0,0-6-57 0 0,1 0-1 0 0,-1 0 1 0 0,0 1 0 0 0,0-1-1 0 0,-1 0 1 0 0,1 0 0 0 0,0 1-1 0 0,0-1 1 0 0,0 0 0 0 0,-1 0-1 0 0,1 1 1 0 0,-1-1 0 0 0,1 0-1 0 0,-1 0 1 0 0,0 0-11 0 0,1 1-384 0 0,0-2-1345 0 0,0 0-569 0 0</inkml:trace>
  <inkml:trace contextRef="#ctx0" brushRef="#br0" timeOffset="378.736">800 458 16583 0 0,'0'0'1276'0'0,"1"8"-730"0"0,7 31 1646 0 0,7 14-2192 0 0,4 19 1340 0 0,-13-36-617 0 0,-2 0 1 0 0,-2 0 0 0 0,-1 1-1 0 0,-1 0-723 0 0,0-18 148 0 0,-4 41-1533 0 0,4-59-923 0 0,0-1-5482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0:07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14280 0 0,'0'0'1102'0'0,"-7"15"443"0"0,4-4-1248 0 0,0 1 0 0 0,1 0 0 0 0,0-1-1 0 0,1 1 1 0 0,0 0 0 0 0,1 0-297 0 0,4 75 1362 0 0,-1-55-825 0 0,0 162 781 0 0,-4-133-884 0 0,1-60-336 0 0,0-1-28 0 0,0 0 0 0 0,0 0 24 0 0,2 0 22 0 0,8-4-113 0 0,-1 0 1 0 0,0-1-1 0 0,1 1 0 0 0,-2-2 0 0 0,1 1 0 0 0,-1-1 0 0 0,1-1 0 0 0,5-6-3 0 0,24-17-145 0 0,-24 21 111 0 0,-1 0 0 0 0,1 0 1 0 0,1 1-1 0 0,0 1 0 0 0,0 1 0 0 0,0 0 0 0 0,1 0 34 0 0,-11 5-12 0 0,6-2-23 0 0,1 0 1 0 0,0 0 0 0 0,9 0 34 0 0,-17 3-10 0 0,0 0 1 0 0,0 0 0 0 0,0 0-1 0 0,1 1 1 0 0,-1 0-1 0 0,0-1 1 0 0,0 1 0 0 0,0 1-1 0 0,-1-1 1 0 0,1 0-1 0 0,0 1 1 0 0,0 0 0 0 0,-1 0 9 0 0,4 2-6 0 0,-1 0 0 0 0,0 0-1 0 0,0 1 1 0 0,-1 0 0 0 0,1 0 0 0 0,-1 0 0 0 0,0 0 0 0 0,-1 1 0 0 0,1 0 0 0 0,2 5 6 0 0,-5-8 37 0 0,0 1-1 0 0,-1-1 1 0 0,1 1-1 0 0,-1 0 1 0 0,1-1-1 0 0,-1 1 1 0 0,-1 0-1 0 0,1 0 1 0 0,0 0-1 0 0,-1 0 1 0 0,0 0-1 0 0,0 0 1 0 0,0-1 0 0 0,0 1-1 0 0,-1 0 1 0 0,1 0-1 0 0,-1 0 1 0 0,0 0-1 0 0,-1 0 1 0 0,1-1-1 0 0,-1 2-36 0 0,-2 2 122 0 0,0 1-1 0 0,-1-2 1 0 0,1 1-1 0 0,-1 0 1 0 0,-1-1 0 0 0,0 0-1 0 0,1 0 1 0 0,-2-1-1 0 0,1 1 1 0 0,-1-2-1 0 0,1 1 1 0 0,-3 1-122 0 0,-17 8 194 0 0,0 0 0 0 0,-22 7-194 0 0,30-13 55 0 0,-1-2-1 0 0,1 0 1 0 0,-1 0-1 0 0,0-2 1 0 0,-1-1-1 0 0,-12 1-54 0 0,25-3-114 0 0,0-1 0 0 0,0 0-1 0 0,0 0 1 0 0,0 0-1 0 0,0-1 1 0 0,0-1-1 0 0,0 1 1 0 0,1-1 0 0 0,-1 0-1 0 0,0 0 1 0 0,1-1-1 0 0,-1 0 1 0 0,1 0-1 0 0,0-1 1 0 0,0 1 0 0 0,0-1-1 0 0,0-1 1 0 0,1 1-1 0 0,-5-5 115 0 0,8 5-422 0 0,-1 1 0 0 0,1-1-1 0 0,-1 1 1 0 0,1-1-1 0 0,0 0 1 0 0,0 0 0 0 0,1 0-1 0 0,-1 0 1 0 0,1 0-1 0 0,0-2 423 0 0,0-10-1960 0 0</inkml:trace>
  <inkml:trace contextRef="#ctx0" brushRef="#br0" timeOffset="403.495">867 262 8752 0 0,'0'0'673'0'0,"0"0"-112"0"0,0 2 1151 0 0,0 7 643 0 0,1 1-1 0 0,0-1 0 0 0,2 5-2354 0 0,-1-4 198 0 0,0 0-1 0 0,-1 0 1 0 0,0 6-198 0 0,6 143 2181 0 0,-11-48-1285 0 0,1-51-806 0 0,1-45-301 0 0,0 0 1 0 0,0-1 0 0 0,-1 1 0 0 0,-1-1-1 0 0,-1 0 1 0 0,0 0 0 0 0,-5 10 210 0 0,8-20-345 0 0,-1 0 1 0 0,0 0-1 0 0,1 0 1 0 0,-1 0-1 0 0,-1 0 1 0 0,1-1-1 0 0,0 1 1 0 0,-1-1-1 0 0,0 0 0 0 0,0 0 1 0 0,0-1 344 0 0,3-1-70 0 0,-24 17-1935 0 0</inkml:trace>
  <inkml:trace contextRef="#ctx0" brushRef="#br0" timeOffset="774.265">554 840 11976 0 0,'2'-13'1280'0'0,"-1"10"-1017"0"0,1 0 1 0 0,-1 1 0 0 0,1-1-1 0 0,0 1 1 0 0,0 0 0 0 0,0-1-1 0 0,0 1 1 0 0,0 0 0 0 0,0 0-1 0 0,0 0 1 0 0,1 1-1 0 0,-1-1 1 0 0,1 0 0 0 0,-1 1-1 0 0,1 0 1 0 0,0-1 0 0 0,2 0-264 0 0,8-2 1891 0 0,1-1 0 0 0,0 2 1 0 0,3-1-1892 0 0,-7 2 250 0 0,-9 2-241 0 0,40-10 671 0 0,0 3 0 0 0,19 0-680 0 0,33 0 648 0 0,58-4 16 0 0,16 7-664 0 0,-132 5-51 0 0,84 0-7175 0 0,-34-1-968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0:55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4 4144 0 0,'0'0'191'0'0,"-1"-1"-11"0"0,1 1 23 0 0,-1-1 0 0 0,1 1 1 0 0,0 0-1 0 0,-1 0 1 0 0,1-1-1 0 0,-1 1 1 0 0,1 0-1 0 0,-1 0 0 0 0,1 0 1 0 0,-1 0-1 0 0,1 0 1 0 0,-1 0-1 0 0,1 0 1 0 0,-1 0-1 0 0,1 0 1 0 0,-1 0-1 0 0,1 0 0 0 0,0 0 1 0 0,-1 0-1 0 0,1 0 1 0 0,-1 0-1 0 0,1 0 1 0 0,-1 1-1 0 0,1-1 1 0 0,-1 0-1 0 0,1 0 0 0 0,-1 0 1 0 0,1 1-1 0 0,0-1 1 0 0,-1 0-1 0 0,1 1 1 0 0,0-1-1 0 0,-1 0 0 0 0,1 1 1 0 0,0-1-1 0 0,-1 1 1 0 0,1-1-1 0 0,0 0 1 0 0,0 1-1 0 0,-1-1 1 0 0,1 1-1 0 0,0-1 0 0 0,0 1 1 0 0,0-1-1 0 0,0 1 1 0 0,0-1-1 0 0,0 0 1 0 0,0 1-1 0 0,-1-1 0 0 0,1 1-203 0 0,0 0 487 0 0,-5 17 2498 0 0,0 1 1 0 0,-1 13-2986 0 0,-2 41 2297 0 0,9 72-879 0 0,-1-141-1336 0 0,10 166 407 0 0,-3-82-360 0 0,-3 48-129 0 0,-4-134-211 0 0,1-1 0 0 0,-1 1-1 0 0,0-1 1 0 0,1 1-1 0 0,-1-1 1 0 0,1 1 0 0 0,-1-1-1 0 0,1 0 1 0 0,-1 1 0 0 0,1-1-1 0 0,0 0 1 0 0,0 1 0 0 0,0-1 211 0 0,0 0-109 0 0,-1-1 1 0 0,0 0 0 0 0,1 1-1 0 0,-1-1 1 0 0,1 0 0 0 0,-1 1-1 0 0,1-1 1 0 0,-1 0-1 0 0,1 0 1 0 0,-1 0 0 0 0,1 1-1 0 0,-1-1 1 0 0,1 0 0 0 0,-1 0-1 0 0,1 0 1 0 0,-1 0 0 0 0,1 0-1 0 0,-1 0 1 0 0,1 0 0 0 0,0 0-1 0 0,-1 0 1 0 0,1 0-1 0 0,-1 0 1 0 0,1 0 0 0 0,-1-1-1 0 0,1 1 1 0 0,-1 0 0 0 0,1 0-1 0 0,-1-1 1 0 0,1 1 0 0 0,-1 0-1 0 0,1 0 1 0 0,-1-1 0 0 0,0 1-1 0 0,1 0 1 0 0,-1-1-1 0 0,1 1 1 0 0,-1-1 108 0 0,9-8-2838 0 0</inkml:trace>
  <inkml:trace contextRef="#ctx0" brushRef="#br0" timeOffset="663.419">389 322 10592 0 0,'0'-1'41'0'0,"-1"1"0"0"0,1-1 0 0 0,-1 0 1 0 0,1 1-1 0 0,-1-1 0 0 0,1 0 0 0 0,-1 1 1 0 0,1-1-1 0 0,-1 0 0 0 0,0 1 0 0 0,1-1 1 0 0,-1 1-1 0 0,0-1 0 0 0,0 1 0 0 0,1 0 1 0 0,-1-1-1 0 0,0 1 0 0 0,0 0 0 0 0,0-1 1 0 0,1 1-1 0 0,-1 0 0 0 0,-1 0-41 0 0,0 0 276 0 0,0 0 0 0 0,0 0 0 0 0,0 0 0 0 0,0 0 0 0 0,0 0 0 0 0,0 1 0 0 0,0-1 0 0 0,0 1 1 0 0,0 0-1 0 0,0 0-276 0 0,-4 1 1132 0 0,0 1 1 0 0,1 1-1 0 0,-1-1 1 0 0,1 1 0 0 0,0 0-1 0 0,-1 0-1132 0 0,-13 14 370 0 0,0 1 0 0 0,2 1 0 0 0,0 0-1 0 0,1 1 1 0 0,1 1 0 0 0,1 0 0 0 0,1 1-1 0 0,1 1 1 0 0,-1 5-370 0 0,10-22 89 0 0,1 0 1 0 0,0 0-1 0 0,0 0 0 0 0,0 0 0 0 0,1 1 1 0 0,0-1-1 0 0,0 0 0 0 0,1 1 0 0 0,0-1 1 0 0,0 1-1 0 0,1-1 0 0 0,0 1 0 0 0,2 6-89 0 0,-3-14 0 0 0,0 1 0 0 0,0 0 0 0 0,0 0 0 0 0,1 0 0 0 0,-1 0 0 0 0,1 0 0 0 0,-1 0 0 0 0,0 0 0 0 0,1-1 0 0 0,0 1 0 0 0,-1 0 0 0 0,1 0 0 0 0,-1-1 0 0 0,1 1 0 0 0,0 0 0 0 0,-1-1 0 0 0,1 1 0 0 0,0-1 0 0 0,0 1 0 0 0,0-1 0 0 0,0 1 0 0 0,-1-1 0 0 0,1 1 0 0 0,1-1 0 0 0,0 0 0 0 0,-1 1 0 0 0,1-1 0 0 0,-1-1 0 0 0,1 1 0 0 0,-1 0 0 0 0,0 0 0 0 0,1 0 0 0 0,-1-1 0 0 0,1 1 0 0 0,-1-1 0 0 0,1 1 0 0 0,-1-1 0 0 0,0 0 0 0 0,2 0 0 0 0,2-3 0 0 0,1 0 0 0 0,0 0 0 0 0,-1 0 0 0 0,0-1 0 0 0,0 0 0 0 0,2-3 0 0 0,12-18-393 0 0,0-2-1 0 0,-2 0 0 0 0,-1-1 1 0 0,-1 0-1 0 0,1-8 394 0 0,0 6 16 0 0,-15 29 72 0 0,-1 2 50 0 0,-9 33-70 0 0,8-20-206 0 0,-2 14 374 0 0,3-23-195 0 0,-1 0 0 0 0,1 1-1 0 0,-1-1 1 0 0,1 0 0 0 0,0 1-1 0 0,1-1 1 0 0,-1 0 0 0 0,1 0-1 0 0,0 1 1 0 0,0-1 0 0 0,0 0-1 0 0,1 0 1 0 0,-1 0 0 0 0,2 2-41 0 0,2 4 170 0 0,0-1-1 0 0,1 0 1 0 0,0-1 0 0 0,0 1 0 0 0,3 1-170 0 0,-6-9 149 0 0,-1-1-188 0 0,1 1 0 0 0,-1-2-1 0 0,0 1 1 0 0,1 0 0 0 0,-1 0-1 0 0,1-1 1 0 0,-1 1 0 0 0,0-1-1 0 0,1 0 1 0 0,-1 0-1 0 0,0 0 1 0 0,0 0 0 0 0,0 0-1 0 0,0 0 1 0 0,1-1 39 0 0,3-2-270 0 0,-1 1-73 0 0,0 0 1 0 0,0-1-1 0 0,0 0 0 0 0,-1 0 0 0 0,0 0 0 0 0,0-1 1 0 0,0 1-1 0 0,0-1 0 0 0,0-1 343 0 0,29-49-2675 0 0,-30 48 2731 0 0,11-21-441 0 0,8-17-511 0 0,-20 42 873 0 0,0 0 1 0 0,0 0 0 0 0,0 0-1 0 0,1 1 1 0 0,-1-1-1 0 0,1 0 1 0 0,-1 1 0 0 0,1 0-1 0 0,0 0 1 0 0,0-1-1 0 0,1 1 23 0 0,-4 2 31 0 0,1-1 0 0 0,-1 1-1 0 0,1 0 1 0 0,-1 0-1 0 0,1 0 1 0 0,-1 0-1 0 0,1 0 1 0 0,-1 0 0 0 0,0 0-1 0 0,1 0 1 0 0,-1 0-1 0 0,1 0 1 0 0,-1 0-1 0 0,1 0 1 0 0,-1 0-1 0 0,1 0 1 0 0,-1 0 0 0 0,0 0-1 0 0,1 0 1 0 0,-1 1-1 0 0,1-1 1 0 0,-1 0-1 0 0,0 0 1 0 0,1 0 0 0 0,-1 1-1 0 0,1-1 1 0 0,-1 0-31 0 0,9 13 581 0 0,1 15 372 0 0,3 47 661 0 0,-11-54-1200 0 0,1-1 0 0 0,1 0 0 0 0,1 0 0 0 0,1 0 0 0 0,7 17-414 0 0,-7-25 82 0 0,-5-8 145 0 0,1 0 0 0 0,-1-1 0 0 0,1 1 0 0 0,0-1 0 0 0,0 0 1 0 0,1 0-1 0 0,-1 0 0 0 0,1 1-227 0 0,4-18 165 0 0,-6 9-165 0 0,0-1 0 0 0,0 0 0 0 0,0 1 0 0 0,-1-1 0 0 0,0 0 0 0 0,0 0 0 0 0,0-2 0 0 0,0 4 0 0 0,0 1 0 0 0,1-1 0 0 0,0 0 0 0 0,0 0 0 0 0,0 0 0 0 0,0 1 0 0 0,1-4 0 0 0,5-13 0 0 0,-3 4-73 0 0,2-1-1 0 0,0 1 1 0 0,0 0-1 0 0,2 0 0 0 0,0 1 1 0 0,3-4 73 0 0,-9 15-56 0 0,0 1-1 0 0,0 0 1 0 0,1-1 0 0 0,-1 1-1 0 0,1 0 1 0 0,0 1 0 0 0,0-1-1 0 0,0 0 1 0 0,0 1 0 0 0,1 0 0 0 0,3-3 56 0 0,-6 5-24 0 0,0-1 1 0 0,0 1-1 0 0,1-1 1 0 0,-1 1-1 0 0,0-1 1 0 0,1 1-1 0 0,-1 0 1 0 0,0 0-1 0 0,1 0 1 0 0,-1 0-1 0 0,1 0 1 0 0,-1 0-1 0 0,0 0 1 0 0,1 0-1 0 0,-1 0 1 0 0,1 1-1 0 0,-1-1 1 0 0,0 0-1 0 0,0 1 1 0 0,1-1-1 0 0,-1 1 1 0 0,0 0-1 0 0,0-1 1 0 0,1 1-1 0 0,-1 0 1 0 0,0 0 0 0 0,0 0-1 0 0,0 0 1 0 0,0 0-1 0 0,0 0 1 0 0,0 0-1 0 0,0 0 1 0 0,-1 0-1 0 0,1 0 1 0 0,0 1 23 0 0,8 13 339 0 0,-1 0 1 0 0,-1 1-1 0 0,0 0 1 0 0,-1 0 0 0 0,2 11-340 0 0,2 5 136 0 0,8 22-82 0 0,-9-35-59 0 0,-2 1 1 0 0,1 4 4 0 0,8 23 225 0 0,-15-46 3 0 0,-1-1 10 0 0,0 0-198 0 0,0 0-841 0 0,-1-8-2966 0 0,-2 0-4240 0 0</inkml:trace>
  <inkml:trace contextRef="#ctx0" brushRef="#br0" timeOffset="1035.063">847 238 9672 0 0,'0'0'440'0'0,"0"-1"-6"0"0,0 1-76 0 0,0-1 0 0 0,0 0-1 0 0,0 0 1 0 0,0 1-1 0 0,0-1 1 0 0,0 0 0 0 0,1 0-1 0 0,-1 1 1 0 0,0-1-1 0 0,0 0 1 0 0,1 0 0 0 0,-1 1-1 0 0,1-1 1 0 0,-1 0 0 0 0,0 1-1 0 0,1-1 1 0 0,-1 1-1 0 0,1-1 1 0 0,-1 0 0 0 0,1 1-1 0 0,0-1 1 0 0,-1 1-1 0 0,1-1 1 0 0,-1 1 0 0 0,1 0-1 0 0,0-1 1 0 0,0 1 0 0 0,0-1-358 0 0,10-1 5221 0 0,-5 2-6298 0 0,-5 0 484 0 0,0 0 597 0 0,0 0 0 0 0,0 0 0 0 0,1 0 0 0 0,-1 0 0 0 0,0 0 0 0 0,0 0 0 0 0,0 1 0 0 0,0-1-1 0 0,0 0 1 0 0,0 1 0 0 0,0-1 0 0 0,0 1 0 0 0,0-1 0 0 0,0 1 0 0 0,0 0 0 0 0,1 0-4 0 0,1 1-859 0 0,6 3-4778 0 0,-3 0-1953 0 0</inkml:trace>
  <inkml:trace contextRef="#ctx0" brushRef="#br0" timeOffset="1433.235">973 427 17503 0 0,'0'0'803'0'0,"0"0"-18"0"0,8-4-469 0 0,32-18 348 0 0,-18 13-284 0 0,-1 0-1 0 0,2 1 0 0 0,-1 2 1 0 0,1 0-1 0 0,0 1 0 0 0,13 0-379 0 0,-20 2 136 0 0,0 2-1 0 0,0 0 1 0 0,1 1-1 0 0,-1 0 0 0 0,0 2 1 0 0,0 0-1 0 0,5 1-135 0 0,-20-2 3 0 0,0-1 0 0 0,0 0 0 0 0,1 1 0 0 0,-1-1 0 0 0,0 1 0 0 0,0-1 0 0 0,0 1 0 0 0,0 0 0 0 0,0-1 0 0 0,0 1 0 0 0,0 0 0 0 0,0 0-1 0 0,0 0 1 0 0,0 0 0 0 0,-1-1 0 0 0,1 1 0 0 0,0 0 0 0 0,0 1 0 0 0,-1-1 0 0 0,1 0 0 0 0,-1 0 0 0 0,1 0 0 0 0,-1 0 0 0 0,0 0 0 0 0,1 1 0 0 0,-1-1 0 0 0,0 0-1 0 0,0 0 1 0 0,1 0 0 0 0,-1 1 0 0 0,0-1 0 0 0,0 0 0 0 0,-1 0 0 0 0,1 2-3 0 0,0 0 12 0 0,-1 0-1 0 0,0 0 1 0 0,0 0-1 0 0,0 0 1 0 0,0-1-1 0 0,0 1 1 0 0,0 0-1 0 0,-1 0 1 0 0,1-1-1 0 0,-1 1 1 0 0,0-1 0 0 0,0 1-1 0 0,0-1 1 0 0,0 0-12 0 0,-28 24 1066 0 0,-29 20-1066 0 0,-1-1 240 0 0,25-15 108 0 0,0 1 0 0 0,-9 12-348 0 0,44-43 0 0 0,0 1 0 0 0,-1-1 0 0 0,1 0 0 0 0,0 0 0 0 0,0 1 0 0 0,-1-1 0 0 0,1 0 0 0 0,0 1 0 0 0,0-1 0 0 0,-1 0 0 0 0,1 1 0 0 0,0-1 0 0 0,0 0 0 0 0,0 1 0 0 0,0-1 0 0 0,-1 0 0 0 0,1 1 0 0 0,0-1 0 0 0,0 1 0 0 0,0-1 0 0 0,0 0 0 0 0,0 1 0 0 0,0-1 0 0 0,0 1 0 0 0,0-1 0 0 0,0 0 0 0 0,0 1 0 0 0,0-1 0 0 0,0 1 0 0 0,5 1 0 0 0,-4-2 0 0 0,5 3-11 0 0,-1-1 0 0 0,1 0-1 0 0,0-1 1 0 0,0 1 0 0 0,0-1 0 0 0,-1 0-1 0 0,1-1 1 0 0,4 1 11 0 0,51-2-122 0 0,-53 0 114 0 0,188-18-2221 0 0,-135 8-5297 0 0,-31 5 782 0 0</inkml:trace>
  <inkml:trace contextRef="#ctx0" brushRef="#br0" timeOffset="1818.183">1843 415 19351 0 0,'-4'-2'139'0'0,"-1"0"0"0"0,0 0-1 0 0,0 0 1 0 0,-1 1-1 0 0,1 0 1 0 0,0 0 0 0 0,0 0-1 0 0,-1 0 1 0 0,1 1-1 0 0,0 0 1 0 0,-1 0 0 0 0,1 0-1 0 0,0 1 1 0 0,-5 1-139 0 0,-10 3 101 0 0,0 0 1 0 0,1 1 0 0 0,-6 4-102 0 0,8-4 78 0 0,-2 2 175 0 0,0 1 0 0 0,1 1-1 0 0,0 0 1 0 0,1 1 0 0 0,0 1-1 0 0,-1 1-252 0 0,11-6 193 0 0,0-1 0 0 0,1 1-1 0 0,-1 1 1 0 0,1-1 0 0 0,1 1-1 0 0,-1 0 1 0 0,2 0 0 0 0,-1 0-1 0 0,1 1 1 0 0,0 0 0 0 0,1 0-1 0 0,-1 1-192 0 0,3-8 5 0 0,1-1 0 0 0,0 1 0 0 0,-1-1 0 0 0,1 1 0 0 0,0-1 0 0 0,0 0-1 0 0,0 1 1 0 0,0-1 0 0 0,0 1 0 0 0,0-1 0 0 0,1 1 0 0 0,-1-1 0 0 0,0 0 0 0 0,1 1 0 0 0,-1-1-1 0 0,1 1 1 0 0,-1-1 0 0 0,1 0 0 0 0,0 0 0 0 0,0 1 0 0 0,-1-1 0 0 0,1 0 0 0 0,0 0 0 0 0,0 0-1 0 0,0 0 1 0 0,0 0 0 0 0,0 0 0 0 0,1 0 0 0 0,-1 0-5 0 0,1 0 13 0 0,0 0 0 0 0,0 1 0 0 0,0-1-1 0 0,0 0 1 0 0,0-1 0 0 0,0 1 0 0 0,0 0 0 0 0,1-1 0 0 0,-1 1 0 0 0,0-1-1 0 0,0 0 1 0 0,1 1 0 0 0,-1-1 0 0 0,0 0 0 0 0,1-1 0 0 0,-1 1 0 0 0,0 0 0 0 0,2-1-13 0 0,12-5-141 0 0,0 0 1 0 0,0-1 0 0 0,-1 0 0 0 0,0-2 0 0 0,0 0-1 0 0,-1 0 1 0 0,10-9 140 0 0,37-22-774 0 0,-38 24 421 0 0,-17 13 381 0 0,-1 0 0 0 0,0-1 0 0 0,0 1-1 0 0,3-4-27 0 0,-8 7 9 0 0,0 0 0 0 0,1 0 0 0 0,-1 0 0 0 0,0 0 0 0 0,1 0-1 0 0,-1 0 1 0 0,0 0 0 0 0,1 0 0 0 0,-1 0 0 0 0,0 0 0 0 0,1 0-1 0 0,-1 0 1 0 0,0 0 0 0 0,1 0 0 0 0,-1 0 0 0 0,0 0 0 0 0,0 0 0 0 0,1 0-1 0 0,-1 0 1 0 0,0 0 0 0 0,1 1 0 0 0,-1-1 0 0 0,0 0 0 0 0,0 0-1 0 0,1 0 1 0 0,-1 1 0 0 0,0-1 0 0 0,0 0 0 0 0,0 0 0 0 0,1 0-1 0 0,-1 1 1 0 0,0-1 0 0 0,0 0 0 0 0,0 1 0 0 0,1-1-9 0 0,5 9 146 0 0,-5-1 91 0 0,0 0 0 0 0,0 0-1 0 0,-1 0 1 0 0,0 4-237 0 0,0-5 41 0 0,0 0 0 0 0,1 0 0 0 0,-1-1 0 0 0,1 1-1 0 0,1 0 1 0 0,0 1-41 0 0,2 6 1 0 0,-2-7-1 0 0,0 0-1 0 0,0-1 1 0 0,1 0-1 0 0,1 2 1 0 0,-3-6 1 0 0,0 0 0 0 0,0-1 0 0 0,0 1 0 0 0,0 0 0 0 0,1-1-1 0 0,-1 1 1 0 0,0-1 0 0 0,1 0 0 0 0,-1 1 0 0 0,1-1 0 0 0,0 0 0 0 0,-1 0 0 0 0,1 0 0 0 0,0 0 0 0 0,0-1 0 0 0,1 2-1 0 0,-2-2 2 0 0,0 1 1 0 0,0-1-1 0 0,0 0 1 0 0,-1 1-1 0 0,1-1 1 0 0,0 0-1 0 0,0 0 1 0 0,0 0-1 0 0,0 0 1 0 0,0 0 0 0 0,0 0-1 0 0,0 0 1 0 0,0 0-1 0 0,-1 0 1 0 0,1 0-1 0 0,0 0 1 0 0,0 0-1 0 0,0-1 1 0 0,0 1-1 0 0,0 0 1 0 0,0-1 0 0 0,-1 1-1 0 0,1-1 1 0 0,0 1-3 0 0,2-2 5 0 0,2 0-386 0 0,0-1-1 0 0,-1 0 1 0 0,1 1 0 0 0,-1-1-1 0 0,0-1 1 0 0,0 1 0 0 0,0-1-1 0 0,0 1 1 0 0,-1-1-1 0 0,2-2 382 0 0,6-8-2513 0 0,0-1 0 0 0,2-6 2513 0 0,-2 1-3029 0 0,0-1-2365 0 0</inkml:trace>
  <inkml:trace contextRef="#ctx0" brushRef="#br0" timeOffset="2231.914">2120 190 6912 0 0,'0'0'528'0'0,"0"0"108"0"0,0 0 1718 0 0,0 0 1832 0 0,6 5-1920 0 0,-4-2-1801 0 0,-1 0-1 0 0,1-1 1 0 0,0 1 0 0 0,-1 0 0 0 0,0 1-1 0 0,1-1 1 0 0,-1 0 0 0 0,0 0-1 0 0,-1 0 1 0 0,1 1 0 0 0,0 0-465 0 0,1 41 234 0 0,-1-21 401 0 0,2 33 247 0 0,-2 1-1 0 0,-4 15-881 0 0,0-41 203 0 0,-1 0 0 0 0,-1-1 0 0 0,-2 1 0 0 0,-9 24-203 0 0,-4-4-1105 0 0,19-51 770 0 0,1-1-8 0 0,3-16-1323 0 0,7-11 265 0 0,2 2-1 0 0,0 0 1 0 0,5-5 1401 0 0,-4 8-92 0 0,1 1 0 0 0,1 1 0 0 0,1 0 0 0 0,1 1 0 0 0,1 1 0 0 0,1 0 92 0 0,-16 15 163 0 0,0 1 0 0 0,0 0 1 0 0,0-1-1 0 0,0 1 0 0 0,1 1 0 0 0,-1-1 1 0 0,1 0-1 0 0,-1 1 0 0 0,1 0 1 0 0,0-1-1 0 0,0 1 0 0 0,0 1 0 0 0,-1-1 1 0 0,1 1-1 0 0,0-1 0 0 0,1 1-163 0 0,-3 0 139 0 0,1 1 0 0 0,-1-1 0 0 0,1 0 0 0 0,-1 1 0 0 0,1 0-1 0 0,-1-1 1 0 0,1 1 0 0 0,-1 0 0 0 0,0 0 0 0 0,1 1 0 0 0,-1-1 0 0 0,0 0-1 0 0,0 1 1 0 0,0-1 0 0 0,0 1 0 0 0,0 0 0 0 0,0-1 0 0 0,0 1 0 0 0,-1 0 0 0 0,1 0-1 0 0,-1 0 1 0 0,1 1 0 0 0,-1-1 0 0 0,1 2-139 0 0,3 9 343 0 0,0 1-1 0 0,-1 0 1 0 0,0 1 0 0 0,-1-1-1 0 0,-1 1 1 0 0,0-1 0 0 0,-1 8-343 0 0,3 15-26 0 0,-3-12 25 0 0,-1-21 36 0 0,0 0 1 0 0,0 0 0 0 0,0 0 0 0 0,0 0 0 0 0,1 0-1 0 0,-1 0 1 0 0,1 0 0 0 0,0-1 0 0 0,1 1-1 0 0,-1 0 1 0 0,1 0-36 0 0,-2-3-13 0 0,1 0 1 0 0,0 0-1 0 0,0 0 0 0 0,-1 0 0 0 0,1 0 0 0 0,0 0 0 0 0,0 0 1 0 0,0 0-1 0 0,0-1 0 0 0,0 1 0 0 0,0 0 0 0 0,0-1 1 0 0,0 1-1 0 0,1 0 0 0 0,-1-1 0 0 0,0 1 0 0 0,0-1 0 0 0,0 0 1 0 0,1 0-1 0 0,-1 1 0 0 0,0-1 0 0 0,0 0 0 0 0,1 0 0 0 0,-1 0 1 0 0,0 0-1 0 0,0 0 0 0 0,1 0 0 0 0,-1-1 0 0 0,1 1 13 0 0,1-1-429 0 0,1 0-1 0 0,0-1 0 0 0,-1 1 1 0 0,1-1-1 0 0,-1 0 0 0 0,1 0 1 0 0,-1 0-1 0 0,1-1 430 0 0,9-7-1783 0 0</inkml:trace>
  <inkml:trace contextRef="#ctx0" brushRef="#br0" timeOffset="2232.914">2690 279 20015 0 0,'-1'-1'64'0'0,"1"-1"0"0"0,-1 1 0 0 0,0 0-1 0 0,0-1 1 0 0,0 1 0 0 0,0 0-1 0 0,0 0 1 0 0,0-1 0 0 0,0 1 0 0 0,0 0-1 0 0,0 0 1 0 0,-1 0 0 0 0,1 1 0 0 0,0-1-1 0 0,-1 0 1 0 0,1 0 0 0 0,0 1-1 0 0,-1-1 1 0 0,1 0 0 0 0,-1 1 0 0 0,1 0-1 0 0,-1-1 1 0 0,0 1 0 0 0,1 0 0 0 0,-1 0-1 0 0,1 0 1 0 0,-1 0 0 0 0,1 0-1 0 0,-1 0 1 0 0,0 0 0 0 0,1 1 0 0 0,-1-1-1 0 0,1 0 1 0 0,-1 1 0 0 0,1-1-1 0 0,-1 1 1 0 0,1 0 0 0 0,0 0 0 0 0,-1-1-64 0 0,1 1 67 0 0,0 0-1 0 0,0-1 1 0 0,0 1 0 0 0,-1 0 0 0 0,1 0 0 0 0,0 0 0 0 0,0 0 0 0 0,0 0 0 0 0,0 0 0 0 0,1 0 0 0 0,-2 1-67 0 0,-11 14 290 0 0,12-14-687 0 0,0-1 0 0 0,0 1 0 0 0,0 0 0 0 0,1-1 0 0 0,-1 1 0 0 0,0 0 0 0 0,1-1 1 0 0,-1 1-1 0 0,1 0 0 0 0,0 0 0 0 0,-1 0 0 0 0,1 0 0 0 0,0-1 0 0 0,0 1 0 0 0,0 0 0 0 0,0 0 0 0 0,1 0 0 0 0,-1-1 0 0 0,0 2 397 0 0,3 5-6881 0 0</inkml:trace>
  <inkml:trace contextRef="#ctx0" brushRef="#br0" timeOffset="2698.856">2816 442 17503 0 0,'-34'18'768'0'0,"1"2"0"0"0,2 1 0 0 0,0 1 0 0 0,-8 9-768 0 0,33-27 366 0 0,0 1-1 0 0,1 0 0 0 0,0 0 1 0 0,0 0-1 0 0,0 1 0 0 0,1-1 1 0 0,0 1-1 0 0,-3 6-365 0 0,6-11 0 0 0,1 0 1 0 0,0-1 0 0 0,0 1-1 0 0,-1 0 1 0 0,1 0-1 0 0,0 0 1 0 0,0-1-1 0 0,0 1 1 0 0,0 0-1 0 0,0 0 1 0 0,0 0 0 0 0,0 0-1 0 0,0-1 1 0 0,1 1-1 0 0,-1 0 1 0 0,0 0-1 0 0,0-1 1 0 0,1 1-1 0 0,-1 0 1 0 0,0 0-1 0 0,1-1 1 0 0,-1 1 0 0 0,1 0-1 0 0,-1-1 1 0 0,1 1-1 0 0,-1 0 1 0 0,1-1-1 0 0,-1 1 1 0 0,1-1-1 0 0,0 1 1 0 0,-1-1-1 0 0,1 1 1 0 0,0-1 0 0 0,-1 1-1 0 0,1-1 1 0 0,0 0-1 0 0,0 1 1 0 0,0-1-1 0 0,-1 0 0 0 0,3 1 0 0 0,0-1 0 0 0,0 1 0 0 0,0-1 0 0 0,0 0 0 0 0,0 0 0 0 0,0 0 0 0 0,0 0 0 0 0,0 0 0 0 0,0-1 0 0 0,0 1 0 0 0,0-1 0 0 0,0 0 0 0 0,0 0 0 0 0,-1 0 0 0 0,1 0 0 0 0,2-1 0 0 0,5-4 0 0 0,0 1 0 0 0,-1-1 0 0 0,8-6 0 0 0,6-8-277 0 0,0 0-1 0 0,10-14 278 0 0,-15 15-561 0 0,1 0 1 0 0,1 2-1 0 0,9-6 561 0 0,-24 19-8 0 0,0 0-1 0 0,1 1 1 0 0,-1-1 0 0 0,1 1-1 0 0,0 1 1 0 0,0-1 0 0 0,2 0 8 0 0,-6 3-1 0 0,-1 0 0 0 0,0 0 0 0 0,1-1 0 0 0,-1 1 0 0 0,0 0 0 0 0,1 0 1 0 0,-1 1-1 0 0,1-1 0 0 0,-1 0 0 0 0,0 0 0 0 0,1 0 0 0 0,-1 1 0 0 0,0-1 0 0 0,0 1 1 0 0,1-1-1 0 0,-1 1 0 0 0,0 0 0 0 0,0-1 0 0 0,0 1 0 0 0,1 0 0 0 0,-1 0 0 0 0,0 0 1 0 0,0 0-1 0 0,0 0 0 0 0,-1 0 0 0 0,1 0 0 0 0,0 0 0 0 0,0 0 0 0 0,0 0 1 0 0,-1 0-1 0 0,1 1 0 0 0,-1-1 0 0 0,1 0 0 0 0,-1 0 0 0 0,1 1 0 0 0,-1-1 0 0 0,0 2 1 0 0,5 15 225 0 0,-1 2-1 0 0,-1-1 1 0 0,0 0-1 0 0,-2 1 0 0 0,0-1 1 0 0,-2 7-225 0 0,4 52 949 0 0,-3-20 331 0 0,0-56-1021 0 0,0-2-90 0 0,0 0-38 0 0,0 0-10 0 0,0 0 51 0 0,0 0 219 0 0,12-20-365 0 0,0 1 1 0 0,1 1-1 0 0,1 0 1 0 0,1 1-1 0 0,0 1 1 0 0,1 0-1 0 0,1 1 1 0 0,17-12-27 0 0,-18 15-116 0 0,0 0 0 0 0,1 2 0 0 0,9-5 116 0 0,-21 12-14 0 0,0 1-1 0 0,0 0 1 0 0,0 0 0 0 0,0 0 0 0 0,1 1 0 0 0,-1-1 0 0 0,0 1 0 0 0,1 1 0 0 0,-1-1 0 0 0,1 1 0 0 0,-1 0 0 0 0,1 0 0 0 0,-1 0 0 0 0,1 1 0 0 0,0 0 14 0 0,-3 0 0 0 0,0 0 0 0 0,-1 0 0 0 0,1 1 0 0 0,0-1 0 0 0,-1 1 0 0 0,0-1 0 0 0,1 1 0 0 0,-1 0 0 0 0,0 0 0 0 0,0 0 0 0 0,0 0 0 0 0,0 0 0 0 0,0 0 0 0 0,0 1 0 0 0,-1-1 0 0 0,1 1 0 0 0,-1-1 0 0 0,1 1 0 0 0,-1 0 0 0 0,0 0 0 0 0,0-1 0 0 0,0 1 0 0 0,-1 0 0 0 0,1 0 0 0 0,1 8 0 0 0,0-1 0 0 0,-1 1 0 0 0,0-1 0 0 0,-1 1 0 0 0,0-1 0 0 0,-1 2 0 0 0,0 3-709 0 0,0 0 0 0 0,-2 0 1 0 0,0 1-1 0 0,0-2 0 0 0,-1 1 0 0 0,-3 5 709 0 0,-3 4-7850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0:4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55 146 11056 0 0,'0'0'248'0'0,"0"0"34"0"0,0 0 22 0 0,0 0-29 0 0,1 0-179 0 0,1 0-28 0 0,-1 0 228 0 0,-1 0 97 0 0,0 0 21 0 0,0 0 50 0 0,0 0 201 0 0,2-1 87 0 0,7-1-240 0 0,0-1 1 0 0,0-1-1 0 0,0 1 0 0 0,0-1 1 0 0,0-1-1 0 0,-1 0 1 0 0,0 0-1 0 0,0-1 0 0 0,0 1 1 0 0,5-7-513 0 0,5-2 266 0 0,7-7 30 0 0,-21 17-264 0 0,-1 0 0 0 0,0-1-1 0 0,0 1 1 0 0,0-1-1 0 0,0 1 1 0 0,-1-1 0 0 0,1-1-32 0 0,-2 4 80 0 0,-14-8 574 0 0,11 9-626 0 0,-1 0 0 0 0,0 0 0 0 0,1 0 0 0 0,-1 0 0 0 0,0 1 0 0 0,0-1 0 0 0,0 1 0 0 0,0 0 0 0 0,0-1-1 0 0,1 1 1 0 0,-1 1 0 0 0,0-1 0 0 0,0 0 0 0 0,0 1-28 0 0,-3 0 18 0 0,1 1 0 0 0,0-1 0 0 0,0 1 0 0 0,0 0 0 0 0,0 1 0 0 0,0-1 0 0 0,-2 3-18 0 0,-3 1 0 0 0,0 2 0 0 0,1 0 0 0 0,0 0 0 0 0,0 0-1 0 0,0 1 1 0 0,-2 5 0 0 0,2-3-9 0 0,0 1-1 0 0,1 0 1 0 0,1 0-1 0 0,0 1 0 0 0,1 0 1 0 0,-2 4 9 0 0,7-12 10 0 0,-1-1 1 0 0,1 1 0 0 0,-1-1 0 0 0,1 1-1 0 0,0 0 1 0 0,1 0 0 0 0,0 0 0 0 0,-1-1-1 0 0,1 1 1 0 0,1 0 0 0 0,-1 0 0 0 0,1 0-1 0 0,0-1 1 0 0,0 1 0 0 0,0 0 0 0 0,0-1-1 0 0,1 1 1 0 0,0-1 0 0 0,0 1 0 0 0,2 2-11 0 0,-1-2 32 0 0,0-1 1 0 0,0 1 0 0 0,0-1 0 0 0,1 0-1 0 0,0 0 1 0 0,-1 0 0 0 0,1-1 0 0 0,1 1-1 0 0,-1-1 1 0 0,1 0 0 0 0,-1 0 0 0 0,1 0 0 0 0,0-1-1 0 0,1 1-32 0 0,3 0 47 0 0,0 1-1 0 0,0-1 1 0 0,1-1 0 0 0,-1 0-1 0 0,1 0 1 0 0,-1-1-1 0 0,1 0 1 0 0,0-1-1 0 0,-1 0 1 0 0,1 0-1 0 0,0-1 1 0 0,-1-1 0 0 0,1 1-1 0 0,-1-2 1 0 0,1 1-47 0 0,-2-1-626 0 0,0 0-1 0 0,0 0 1 0 0,-1 0 0 0 0,1-1 0 0 0,-1 0 0 0 0,6-5 626 0 0,-3-1-7357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0:54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58 108 6912 0 0,'0'0'528'0'0,"0"0"54"0"0,0 0 1496 0 0,1 1 1607 0 0,5 4-1690 0 0,0 10 1401 0 0,-1 12-2485 0 0,-3-12-544 0 0,16 106 1138 0 0,-4-23-664 0 0,8 34 309 0 0,-14-94-938 0 0,-2 1 0 0 0,-2 0 0 0 0,-1-1 0 0 0,-2 1 0 0 0,-2 0 0 0 0,-2 1-212 0 0,2-20 103 0 0,-3 18 100 0 0,3-36-200 0 0,1 0-1 0 0,-1 0 1 0 0,0 0 0 0 0,1 0-1 0 0,-1 0 1 0 0,0 0-1 0 0,0 0 1 0 0,-1 0 0 0 0,1 0-1 0 0,0 0 1 0 0,0-1-1 0 0,-1 1 1 0 0,1-1 0 0 0,-1 1-1 0 0,-1 0-2 0 0,2-1-32 0 0,0-1-1 0 0,0 1 1 0 0,0-1-1 0 0,0 1 1 0 0,0-1-1 0 0,0 0 1 0 0,0 1-1 0 0,0-1 0 0 0,0 0 1 0 0,0 0-1 0 0,0 0 1 0 0,-1 0-1 0 0,1 0 1 0 0,0 0-1 0 0,0 0 1 0 0,0 0-1 0 0,0-1 1 0 0,0 1-1 0 0,0 0 1 0 0,0-1-1 0 0,0 1 1 0 0,0 0-1 0 0,0-1 1 0 0,0 0-1 0 0,0 1 1 0 0,0-1-1 0 0,0 1 0 0 0,0-1 1 0 0,1 0-1 0 0,-1 0 1 0 0,0 1-1 0 0,0-1 1 0 0,0-1 32 0 0,-4-3-453 0 0,1-1 0 0 0,-1 0 0 0 0,1 0 0 0 0,-2-5 453 0 0,3 7-367 0 0,-8-17-1470 0 0,1-2-1 0 0,1 1 1 0 0,1-1-1 0 0,1 0 1 0 0,1-1-1 0 0,-1-14 1838 0 0,1 1-4434 0 0</inkml:trace>
  <inkml:trace contextRef="#ctx0" brushRef="#br0" timeOffset="428.134">89 116 3224 0 0,'31'-22'447'0'0,"-4"2"222"0"0,25-13-669 0 0,-40 27 2616 0 0,0 0 0 0 0,1 0 0 0 0,9-2-2616 0 0,-10 5 1678 0 0,0-1-1 0 0,1 2 1 0 0,-1 0 0 0 0,12-1-1678 0 0,-18 3 340 0 0,0 0 0 0 0,0 0 0 0 0,0 1 0 0 0,-1-1 0 0 0,1 1 0 0 0,0 1-1 0 0,0-1 1 0 0,0 1 0 0 0,-1 0 0 0 0,1 0 0 0 0,1 1-340 0 0,-4-1 217 0 0,0 0 1 0 0,1 0-1 0 0,-1 0 0 0 0,0 0 0 0 0,0 0 1 0 0,-1 1-1 0 0,1-1 0 0 0,0 1 1 0 0,-1 0-1 0 0,2 2-217 0 0,-3-4 51 0 0,-1 0 1 0 0,1 0 0 0 0,0 1-1 0 0,-1-1 1 0 0,1 1-1 0 0,-1-1 1 0 0,0 0-1 0 0,1 1 1 0 0,-1-1 0 0 0,0 1-1 0 0,0-1 1 0 0,0 1-1 0 0,0-1 1 0 0,0 1-1 0 0,0-1 1 0 0,-1 1 0 0 0,1-1-1 0 0,0 1 1 0 0,-1-1-1 0 0,1 0 1 0 0,-1 1-1 0 0,1-1 1 0 0,-1 0-1 0 0,0 1 1 0 0,0-1 0 0 0,1 0-1 0 0,-1 0-51 0 0,-4 6 72 0 0,0-1-1 0 0,-1 1 1 0 0,1-2 0 0 0,-1 1-1 0 0,-1 0 1 0 0,1-1-1 0 0,-1 0 1 0 0,1-1 0 0 0,-3 1-72 0 0,-18 10-56 0 0,-24 9 56 0 0,28-13-129 0 0,10-5 34 0 0,-80 34-2322 0 0,78-31 1104 0 0,3-1-1628 0 0,5-6-4591 0 0,7-2 4727 0 0</inkml:trace>
  <inkml:trace contextRef="#ctx0" brushRef="#br0" timeOffset="429.134">574 435 15664 0 0,'-22'11'603'0'0,"1"1"1"0"0,0 0 0 0 0,1 2 0 0 0,0 1-1 0 0,1 0 1 0 0,-2 4-604 0 0,14-13 212 0 0,-3 5 306 0 0,0-1 1 0 0,0 1-1 0 0,1 1 0 0 0,-6 8-518 0 0,13-17 77 0 0,1 0-1 0 0,-1 0 0 0 0,0 0 0 0 0,1 0 0 0 0,0 0 0 0 0,0 0 0 0 0,0 0 0 0 0,0 0 0 0 0,0 0 1 0 0,1 1-1 0 0,-1-1 0 0 0,1 0 0 0 0,0 0 0 0 0,0 1 0 0 0,0-1 0 0 0,1 0 0 0 0,-1 1 0 0 0,1-1 1 0 0,0 0-1 0 0,-1 0 0 0 0,1 0 0 0 0,1 0 0 0 0,0 2-76 0 0,-1-3 15 0 0,0 0 1 0 0,0 0-1 0 0,0 0 1 0 0,1 0-1 0 0,-1-1 1 0 0,1 1-1 0 0,-1 0 1 0 0,1-1-1 0 0,-1 1 1 0 0,1-1-1 0 0,0 0 1 0 0,0 1-1 0 0,0-1 1 0 0,0 0-1 0 0,0 0 1 0 0,0 0-1 0 0,0 0 1 0 0,0-1-1 0 0,2 1-15 0 0,0 0 16 0 0,-1-1 0 0 0,1 0-1 0 0,0 0 1 0 0,-1 0 0 0 0,1 0 0 0 0,0 0 0 0 0,-1-1-1 0 0,1 0 1 0 0,0 0 0 0 0,-1 0 0 0 0,3-1-16 0 0,2-1 45 0 0,-1 0 0 0 0,1-1 0 0 0,-1 0 0 0 0,0-1-1 0 0,0 1 1 0 0,0-1 0 0 0,-1-1 0 0 0,1 1 0 0 0,-1-1 0 0 0,3-4-45 0 0,-4 3 8 0 0,0 0 0 0 0,0 0 0 0 0,-1 0 0 0 0,1-1 0 0 0,-2 0 0 0 0,1 0 0 0 0,-1 0 0 0 0,1-5-8 0 0,-3 9 4 0 0,0 0-1 0 0,0 0 0 0 0,-1 0 1 0 0,1 0-1 0 0,-1 0 0 0 0,0 0 1 0 0,-1 0-1 0 0,1 0 1 0 0,-1 0-1 0 0,1 0 0 0 0,-1 0 1 0 0,0 0-1 0 0,-1 1 0 0 0,1-1 1 0 0,-1 0-1 0 0,1 0 1 0 0,-1 1-1 0 0,0-1 0 0 0,-3-2-3 0 0,2 3-133 0 0,0-1 0 0 0,0 1-1 0 0,0 0 1 0 0,-1 0 0 0 0,0 0 0 0 0,1 1-1 0 0,-1-1 1 0 0,0 1 0 0 0,0 0 0 0 0,0 0-1 0 0,-1 0 1 0 0,1 1 0 0 0,0-1 0 0 0,-1 1-1 0 0,1 0 1 0 0,-1 0 0 0 0,1 1 0 0 0,-5-1 133 0 0,-5 5-3899 0 0,9-2-419 0 0,-4 1-1634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0:53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62 553 12440 0 0,'0'0'957'0'0,"-12"12"4245"0"0,11-2-3462 0 0,1-9-1713 0 0,0-1-1 0 0,0 1 0 0 0,0 0 1 0 0,0 0-1 0 0,0 0 0 0 0,0-1 1 0 0,0 1-1 0 0,0 0 0 0 0,-1 0 1 0 0,1 0-1 0 0,0-1 0 0 0,0 1 1 0 0,-1 0-1 0 0,1-1 0 0 0,0 1 1 0 0,-1 0-27 0 0,-3 5 11 0 0,3-5-10 0 0,0 0-1 0 0,0 0 0 0 0,1 0 0 0 0,-1 0 0 0 0,0 0 0 0 0,1 0 1 0 0,-1 0-1 0 0,1 0 0 0 0,-1 0 0 0 0,1 0 0 0 0,-1 0 0 0 0,1 1 1 0 0,0-1-1 0 0,0 0 0 0 0,-1 0 0 0 0,1 1 0 0 0,0-1 0 0 0,0 0 0 0 0,0 1 2 0 0,0-1 0 0 0,-1 1 1 0 0,1 0-1 0 0,-1 0 0 0 0,0-1 0 0 0,1 1 0 0 0,-1-1 0 0 0,0 1 0 0 0,0-1 0 0 0,0 1 0 0 0,0-1 0 0 0,0 1 0 0 0,0-1 0 0 0,-1 0 0 0 0,1 1-2 0 0,-12 16 193 0 0,10-13-137 0 0,-1 2 234 0 0,4-6-265 0 0,0-1 1 0 0,1 1 0 0 0,-1-1 0 0 0,0 0-1 0 0,0 1 1 0 0,1-1 0 0 0,-1 1-1 0 0,0-1 1 0 0,1 1 0 0 0,-1-1-1 0 0,0 0 1 0 0,1 1 0 0 0,-1-1-1 0 0,1 0 1 0 0,-1 1 0 0 0,1-1-1 0 0,-1 0 1 0 0,1 0 0 0 0,-1 0-1 0 0,1 1 1 0 0,-1-1 0 0 0,1 0-1 0 0,-1 0-25 0 0,4 1 65 0 0,0 0-1 0 0,0 0 0 0 0,0 0 0 0 0,0 0 0 0 0,1-1 1 0 0,-1 0-1 0 0,0 0 0 0 0,0 0 0 0 0,3 0-64 0 0,39-8 874 0 0,-34 5-924 0 0,0-1-1 0 0,0-1 0 0 0,-1 0 1 0 0,0 0-1 0 0,0-1 0 0 0,0-1 1 0 0,1-1 50 0 0,-11 7 22 0 0,1 0 1 0 0,-1 0 0 0 0,0 0-1 0 0,0 0 1 0 0,1-1 0 0 0,-1 1-1 0 0,0 0 1 0 0,0-1 0 0 0,0 1-1 0 0,0-1 1 0 0,-1 1 0 0 0,1-1 0 0 0,0 1-1 0 0,-1-1 1 0 0,1 0 0 0 0,-1 0-23 0 0,1 0-29 0 0,0 0-1 0 0,-1 0 1 0 0,1 0 0 0 0,0 1 0 0 0,0-1 0 0 0,0 0 0 0 0,1 0 0 0 0,-1 0 0 0 0,2-1 29 0 0,-1 1-25 0 0,0 0-1 0 0,-1 0 1 0 0,1 0 0 0 0,0 0 0 0 0,-1 0-1 0 0,1 0 1 0 0,-1-1 0 0 0,1 1 0 0 0,-1 0-1 0 0,0-1 1 0 0,0 1 0 0 0,0-1 0 0 0,-1 0-1 0 0,1 1 1 0 0,-1-1 0 0 0,1 0 0 0 0,-1 1-1 0 0,0-2 26 0 0,1 2 10 0 0,-1 0 0 0 0,1-1 0 0 0,-1 0-1 0 0,0 1 1 0 0,0-1 0 0 0,0 1 0 0 0,0-1-1 0 0,0 1 1 0 0,-1-1 0 0 0,1 1 0 0 0,-1-1-1 0 0,0 1 1 0 0,0-1 0 0 0,1 1 0 0 0,-2 0-1 0 0,1-1 1 0 0,0 1 0 0 0,0 0 0 0 0,-1-1-10 0 0,1 2 27 0 0,0-1 1 0 0,0 1 0 0 0,-1 0-1 0 0,1 0 1 0 0,0 0 0 0 0,0 0-1 0 0,0 0 1 0 0,-1 0 0 0 0,1 0-1 0 0,-1 0 1 0 0,1 1 0 0 0,0-1-1 0 0,-1 1 1 0 0,1-1 0 0 0,-1 1-1 0 0,0-1 1 0 0,1 1 0 0 0,-1 0-1 0 0,0 0-27 0 0,-32-1 338 0 0,22 1-363 0 0,-18 2 141 0 0,29-2 32 0 0,-9-2 68 0 0,33 5-146 0 0,-21-2-72 0 0,0-1 1 0 0,0 1-1 0 0,0-1 1 0 0,1 0-1 0 0,-1 0 1 0 0,0 1-1 0 0,0-1 1 0 0,1-1-1 0 0,-1 1 0 0 0,0 0 1 0 0,0-1-1 0 0,0 1 1 0 0,1-1-1 0 0,0 0 2 0 0,34-7-2313 0 0,-10-5-7077 0 0,-18 8 8310 0 0,0-4-3440 0 0</inkml:trace>
  <inkml:trace contextRef="#ctx0" brushRef="#br0" timeOffset="383.921">626 95 14832 0 0,'-1'-3'183'0'0,"-1"1"1"0"0,1-1 0 0 0,0 0 0 0 0,0 0 0 0 0,1 0 0 0 0,-1 0 0 0 0,0-1-184 0 0,-1-5 294 0 0,2 6-263 0 0,-2 1 0 0 0,1-1 1 0 0,0 1-1 0 0,0-1 0 0 0,-1 1 0 0 0,0 0 1 0 0,1-1-1 0 0,-1 1 0 0 0,0 0 0 0 0,0 0 1 0 0,0 0-1 0 0,0 0 0 0 0,0 1 0 0 0,-1-1-31 0 0,-2-2 270 0 0,-1 1 0 0 0,1-1 0 0 0,-1 1-1 0 0,1 1 1 0 0,-1-1 0 0 0,0 1-270 0 0,1 0 159 0 0,1 1 0 0 0,-1-1 0 0 0,0 1 0 0 0,0 0-1 0 0,0 1 1 0 0,0-1 0 0 0,0 1 0 0 0,0 0 0 0 0,0 0 0 0 0,0 1 0 0 0,0-1 0 0 0,1 1 0 0 0,-1 0 0 0 0,0 1 0 0 0,0-1 0 0 0,1 1 0 0 0,-1 0 0 0 0,0 0 0 0 0,1 0 0 0 0,0 1-1 0 0,0-1 1 0 0,0 1 0 0 0,0 0 0 0 0,0 0 0 0 0,0 1 0 0 0,1-1 0 0 0,-1 1 0 0 0,1 0 0 0 0,-1 2-159 0 0,-9 10 140 0 0,10-13-111 0 0,0 0 1 0 0,0 1 0 0 0,1 0-1 0 0,-1-1 1 0 0,1 1-1 0 0,0 0 1 0 0,0 1 0 0 0,0-1-1 0 0,0 0 1 0 0,0 2-30 0 0,0 14 121 0 0,-4 12 59 0 0,-1-9-136 0 0,2 0 0 0 0,0 1 0 0 0,-1 24-44 0 0,5-35-62 0 0,-2 8-39 0 0,-1 11 155 0 0,1 0 0 0 0,2 1 0 0 0,1 17-54 0 0,2-21 240 0 0,-1-1 0 0 0,-1 1 0 0 0,-4 19-240 0 0,3-31 163 0 0,1 1 0 0 0,1-1 0 0 0,0 0 0 0 0,3 15-163 0 0,0-8 97 0 0,-2 1 1 0 0,-1 2-98 0 0,2 6-50 0 0,0 0 0 0 0,2 0 1 0 0,2-1-1 0 0,7 23 50 0 0,-5-23 101 0 0,-7-23-82 0 0,1-1 1 0 0,0 0-1 0 0,3 5-19 0 0,-3-8 7 0 0,-1 0 1 0 0,1 0-1 0 0,-2 0 0 0 0,1 0 1 0 0,0 0-1 0 0,-1 1 0 0 0,0-1 1 0 0,0 1-1 0 0,0 2-7 0 0,-1-6 1 0 0,0 0 1 0 0,0 0-1 0 0,1 1 0 0 0,-1-1 0 0 0,1 0 1 0 0,0 0-1 0 0,0 0 0 0 0,-1 0 1 0 0,1 0-1 0 0,1 1-1 0 0,5 13-1 0 0,-7-16-9 0 0,0 1 0 0 0,0-1 0 0 0,0 1 0 0 0,0-1 0 0 0,0 1 0 0 0,0-1 0 0 0,0 0 0 0 0,-1 1-1 0 0,1-1 1 0 0,0 1 0 0 0,0-1 0 0 0,0 0 0 0 0,0 1 0 0 0,-1-1 0 0 0,1 0 0 0 0,0 1 0 0 0,0-1 0 0 0,-1 0 0 0 0,1 1-1 0 0,0-1 1 0 0,-1 0 0 0 0,1 1 0 0 0,0-1 0 0 0,-1 0 0 0 0,1 0 0 0 0,0 1 0 0 0,-1-1 0 0 0,1 0 0 0 0,-1 0 0 0 0,1 0-1 0 0,0 0 1 0 0,-1 0 0 0 0,1 0 0 0 0,-1 1 0 0 0,1-1 0 0 0,-1 0 0 0 0,1 0 0 0 0,0 0 0 0 0,-1 0 10 0 0,0 0-133 0 0,0 0 1 0 0,0 0-1 0 0,0 0 1 0 0,0 0 0 0 0,0 0-1 0 0,0 0 1 0 0,0-1-1 0 0,0 1 1 0 0,0 0-1 0 0,0 0 1 0 0,0-1 0 0 0,1 1-1 0 0,-1 0 1 0 0,0-1-1 0 0,0 1 1 0 0,0-1-1 0 0,0 1 1 0 0,0-1 132 0 0,-3-3-550 0 0,1 1 1 0 0,0 0-1 0 0,-1 1 1 0 0,0-1-1 0 0,-1 0 550 0 0,-1-1-983 0 0,1 1-1 0 0,0-1 1 0 0,0 0 0 0 0,-4-4 983 0 0,-20-23-3048 0 0,-1-1-21 0 0</inkml:trace>
  <inkml:trace contextRef="#ctx0" brushRef="#br0" timeOffset="806.231">142 749 5064 0 0,'6'-2'389'0'0,"-6"2"-294"0"0,1 0-1 0 0,-1 0 1 0 0,0 0-1 0 0,0 0 1 0 0,1 0-1 0 0,-1-1 1 0 0,0 1 0 0 0,0 0-1 0 0,1 0 1 0 0,-1 0-1 0 0,0 0 1 0 0,0 0-1 0 0,1-1 1 0 0,-1 1-1 0 0,0 0 1 0 0,0 0 0 0 0,0-1-1 0 0,0 1 1 0 0,1 0-1 0 0,-1 0 1 0 0,0 0-1 0 0,0-1 1 0 0,0 1-1 0 0,0 0 1 0 0,0-1 0 0 0,0 1-1 0 0,1 0 1 0 0,-1 0-1 0 0,0-1 1 0 0,0 1-1 0 0,0 0 1 0 0,0-1-1 0 0,0 1 1 0 0,0 0 0 0 0,0-1-95 0 0,2-5 2966 0 0,-1 5-1916 0 0,1-1-1 0 0,0 1 1 0 0,0-1 0 0 0,0 1-1 0 0,1 0 1 0 0,-1 0 0 0 0,0 0-1 0 0,1 0-1049 0 0,34-6 782 0 0,-14 4 189 0 0,6-1-178 0 0,0 1-1 0 0,27 1-792 0 0,0 1 55 0 0,62-2-654 0 0,-24 1-2844 0 0,-51 0-3714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0:49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0 666 5960 0 0,'0'0'266'0'0,"0"0"1"0"0,1 0-171 0 0,3 0 103 0 0,-3 0 777 0 0,2 1 3084 0 0,4 5-2485 0 0,-2-2 726 0 0,2 1-1540 0 0,-1 0 1 0 0,0 1-1 0 0,0 0 1 0 0,0 0 0 0 0,-1 0-1 0 0,0 0 1 0 0,0 1-1 0 0,0 0 1 0 0,2 6-762 0 0,-6-12 165 0 0,1-15 1296 0 0,-1 0 0 0 0,0-12-1461 0 0,0 12 213 0 0,0-46-8 0 0,2-16-134 0 0,3-51 138 0 0,0-7-109 0 0,-2 74-100 0 0,-2 28 0 0 0,4-30 0 0 0,-3 46 0 0 0,-3 11 0 0 0,1 0 0 0 0,0 1 0 0 0,0-1 0 0 0,0 0 0 0 0,2-3 0 0 0,-3 8-1 0 0,0 0-1 0 0,0 0 1 0 0,0-1-1 0 0,0 1 1 0 0,0 0-1 0 0,0 0 0 0 0,0 0 1 0 0,0 0-1 0 0,0-1 1 0 0,0 1-1 0 0,1 0 1 0 0,-1 0-1 0 0,0 0 1 0 0,0 0-1 0 0,0 0 1 0 0,0-1-1 0 0,1 1 1 0 0,-1 0-1 0 0,0 0 0 0 0,0 0 1 0 0,0 0-1 0 0,0 0 1 0 0,1 0-1 0 0,-1 0 1 0 0,0 0-1 0 0,0 0 1 0 0,0 0-1 0 0,0 0 1 0 0,1 0-1 0 0,-1 0 1 0 0,0 0-1 0 0,0 0 1 0 0,0 0-1 0 0,1 0 0 0 0,-1 0 1 0 0,0 0-1 0 0,0 0 1 0 0,0 0-1 0 0,1 0 1 0 0,-1 0-1 0 0,0 0 1 0 0,0 0-1 0 0,0 1 1 0 0,0-1-1 0 0,1 0 1 0 0,-1 0-1 0 0,0 0 1 0 0,0 0-1 0 0,0 0 0 0 0,0 0 1 0 0,0 1 1 0 0,7 7-60 0 0,-6-7 46 0 0,4 5 6 0 0,-1 0-1 0 0,0 1 0 0 0,0 0 0 0 0,-1 0 1 0 0,0 0-1 0 0,0 0 0 0 0,2 7 9 0 0,3 9-3 0 0,13 33 9 0 0,6 32-6 0 0,12 35-70 0 0,-30-97 10 0 0,-5-14 30 0 0,0 1 0 0 0,1-1 0 0 0,1-1 0 0 0,5 10 30 0 0,29 42 315 0 0,-40-62-312 0 0,0-1-1 0 0,0 0 1 0 0,0 0 0 0 0,0 1 0 0 0,0-1-1 0 0,0 0 1 0 0,0 0 0 0 0,0 1 0 0 0,0-1-1 0 0,0 0 1 0 0,0 0 0 0 0,1 1 0 0 0,-1-1-1 0 0,0 0 1 0 0,0 0 0 0 0,0 0 0 0 0,0 1-1 0 0,0-1 1 0 0,0 0 0 0 0,1 0 0 0 0,-1 0-1 0 0,0 0 1 0 0,0 1 0 0 0,0-1 0 0 0,1 0-1 0 0,-1 0 1 0 0,0 0 0 0 0,0 0 0 0 0,0 0-1 0 0,1 0 1 0 0,-1 0 0 0 0,0 0 0 0 0,0 0-1 0 0,1 1 1 0 0,-1-1 0 0 0,0 0 0 0 0,0 0-1 0 0,1 0 1 0 0,-1 0 0 0 0,0 0 0 0 0,0 0-1 0 0,0-1 1 0 0,1 1 0 0 0,-1 0 0 0 0,0 0-1 0 0,0 0 1 0 0,1 0 0 0 0,-1 0 0 0 0,0 0-1 0 0,0 0 1 0 0,0 0 0 0 0,1 0 0 0 0,-1-1-1 0 0,0 1 1 0 0,0 0 0 0 0,0 0 0 0 0,1 0-1 0 0,-1-1-2 0 0,2 0-14 0 0,0 0 19 0 0,0-1 1 0 0,0 1-1 0 0,0-1 0 0 0,-1 0 1 0 0,1 0-1 0 0,0 1 0 0 0,-1-1 1 0 0,0 0-1 0 0,1 0 0 0 0,-1 0 1 0 0,0 0-1 0 0,0-1-5 0 0,12-30 153 0 0,-9 19-126 0 0,43-132-658 0 0,2-37 631 0 0,-38 139-106 0 0,-6 28 94 0 0,-3 12-1 0 0,-1 0 0 0 0,0 0 0 0 0,0 0 0 0 0,0 0-1 0 0,0 0 1 0 0,-1-2 13 0 0,0 5-80 0 0,4 12-41 0 0,-1 4 290 0 0,0 0 1 0 0,-1 1 0 0 0,0-1-1 0 0,-1 0 1 0 0,-1 6-170 0 0,1 11 105 0 0,2 31-55 0 0,19 257 260 0 0,-18-296-310 0 0,4 17 0 0 0,-2-13 0 0 0,-5-25-56 0 0,0-1-1 0 0,-1 1 1 0 0,1-1-1 0 0,0 1 1 0 0,0 0-1 0 0,0-1 1 0 0,1 1-1 0 0,-1-1 1 0 0,1 0-1 0 0,-1 0 1 0 0,1 1-1 0 0,0-1 1 0 0,0 0-1 0 0,0 0 57 0 0,-1-1-42 0 0,0-1 0 0 0,0 1 0 0 0,0 0 0 0 0,0-1 0 0 0,0 1 0 0 0,0-1 0 0 0,0 1 0 0 0,1-1 0 0 0,-1 0 0 0 0,0 1 0 0 0,0-1 0 0 0,0 0 0 0 0,1 0 0 0 0,-1 0 0 0 0,0 0 0 0 0,0 0 0 0 0,1 0 0 0 0,-1 0 0 0 0,0 0 0 0 0,0 0 0 0 0,0-1-1 0 0,1 1 1 0 0,-1 0 0 0 0,0-1 0 0 0,0 1 0 0 0,0-1 0 0 0,0 0 0 0 0,0 1 0 0 0,0-1 0 0 0,1 0 42 0 0,6-5-1303 0 0,0-1-1 0 0,-1 0 1 0 0,1 0-1 0 0,-1-1 1 0 0,4-5 1303 0 0,2-2-3773 0 0,8-9-2564 0 0</inkml:trace>
  <inkml:trace contextRef="#ctx0" brushRef="#br0" timeOffset="419.456">954 293 17479 0 0,'0'0'396'0'0,"0"0"52"0"0,0 0 31 0 0,-5 8 94 0 0,-2 3-419 0 0,1 0-1 0 0,0 0 1 0 0,0 1-1 0 0,1 0 1 0 0,-3 12-154 0 0,-11 23 730 0 0,2-8 561 0 0,-10 39-1291 0 0,16-48 210 0 0,8-20-157 0 0,0 0-1 0 0,1 1 1 0 0,0-1-1 0 0,1 0 1 0 0,0 1 0 0 0,0-1-1 0 0,1 1 1 0 0,1-1 0 0 0,0 0-1 0 0,0 1 1 0 0,1-1-1 0 0,0 0 1 0 0,1 3-53 0 0,-3-12 4 0 0,1 0 1 0 0,-1 0-1 0 0,0 0 0 0 0,0 0 1 0 0,1 0-1 0 0,-1 0 0 0 0,1 0 1 0 0,-1 0-1 0 0,1 0 0 0 0,-1 0 0 0 0,1 0 1 0 0,-1 0-1 0 0,1 0 0 0 0,0-1 1 0 0,0 1-1 0 0,-1 0 0 0 0,1-1 1 0 0,0 1-1 0 0,0 0 0 0 0,0-1 1 0 0,0 1-1 0 0,-1-1 0 0 0,1 1 1 0 0,0-1-1 0 0,0 1 0 0 0,0-1 1 0 0,0 0-1 0 0,0 0 0 0 0,0 1 1 0 0,1-1-1 0 0,-1 0 0 0 0,0 0 0 0 0,0 0 1 0 0,0 0-5 0 0,1-1 45 0 0,0 1 0 0 0,0-1 0 0 0,0 1 0 0 0,-1-1-1 0 0,1 0 1 0 0,0 0 0 0 0,-1 0 0 0 0,1 0 0 0 0,0 0 0 0 0,-1 0 0 0 0,1-1 0 0 0,-1 1 0 0 0,0 0 0 0 0,1-1 0 0 0,-1 1 0 0 0,0-1 0 0 0,1-1-45 0 0,5-9 25 0 0,0-1 0 0 0,-1 0 0 0 0,0 0 0 0 0,-1-1 0 0 0,-1 1 0 0 0,0-1 0 0 0,-1-1-25 0 0,4-22-11 0 0,-2-1 0 0 0,-1-1 11 0 0,-3 13-117 0 0,-1 19 38 0 0,0-1 1 0 0,0 1 0 0 0,1 0-1 0 0,1-6 79 0 0,0 8-58 0 0,-1 4 34 0 0,-1 1 174 0 0,2 9 322 0 0,3 17-296 0 0,1 1-1 0 0,1-1 0 0 0,2 1-175 0 0,-6-17 45 0 0,1-1 0 0 0,1 0-1 0 0,-1 0 1 0 0,1 0 0 0 0,1 0-1 0 0,-1-1 1 0 0,1 0 0 0 0,1 0-1 0 0,5 5-44 0 0,-9-11-28 0 0,0 1 0 0 0,0-1 0 0 0,0 0-1 0 0,0 0 1 0 0,0-1 0 0 0,0 1 0 0 0,0-1-1 0 0,1 1 1 0 0,1-1 28 0 0,-4 0-30 0 0,1-1 1 0 0,-1 1-1 0 0,1-1 0 0 0,-1 0 0 0 0,0 0 0 0 0,1 0 0 0 0,-1 0 1 0 0,1 0-1 0 0,-1 0 0 0 0,0 0 0 0 0,1 0 0 0 0,-1 0 0 0 0,1-1 0 0 0,-1 1 1 0 0,0-1-1 0 0,1 1 0 0 0,-1-1 0 0 0,0 1 0 0 0,0-1 0 0 0,1 0 1 0 0,-1 1-1 0 0,0-1 0 0 0,0 0 0 0 0,0 0 0 0 0,0 0 30 0 0,20-20-6504 0 0,-14 12-215 0 0</inkml:trace>
  <inkml:trace contextRef="#ctx0" brushRef="#br0" timeOffset="1011.138">1534 429 3680 0 0,'0'-2'284'0'0,"-4"-19"-897"0"0,3 17 1737 0 0,-1 0 1 0 0,1 0-1 0 0,-1 0 1 0 0,0 0-1 0 0,0 1 0 0 0,-1-1 1 0 0,-1-2-1125 0 0,2 4 548 0 0,1 1 0 0 0,0-1-1 0 0,-1 1 1 0 0,0-1 0 0 0,1 1 0 0 0,-1-1 0 0 0,0 1 0 0 0,0 0 0 0 0,0 0-1 0 0,1 0 1 0 0,-1 0 0 0 0,0 0 0 0 0,-1 1 0 0 0,1-1 0 0 0,0 0-548 0 0,0 1 0 0 0,0 0 1 0 0,1 0-1 0 0,-1 0 0 0 0,0 0 1 0 0,1 0-1 0 0,-1 0 0 0 0,0 1 1 0 0,1-1-1 0 0,-1 0 1 0 0,0 1-1 0 0,1-1 0 0 0,-1 1 1 0 0,-1 0-1 0 0,-9 6 268 0 0,1 0 0 0 0,-1 1 0 0 0,1 0 0 0 0,0 1 1 0 0,1 0-1 0 0,0 1 0 0 0,0 0 0 0 0,0 1-268 0 0,-6 9 646 0 0,0 2 0 0 0,2 0-1 0 0,-10 18-645 0 0,20-31 155 0 0,-1 0-1 0 0,1 0 1 0 0,1 1-1 0 0,0-1 0 0 0,0 1 1 0 0,0 6-155 0 0,3-4 116 0 0,3 2-4 0 0,1-11-94 0 0,-2-2 1 0 0,-1 1-5 0 0,1 1-15 0 0,11 2 91 0 0,-10-5-86 0 0,1 1 0 0 0,-1-1 0 0 0,0 0 0 0 0,1 0 0 0 0,-1 0 0 0 0,0-1 0 0 0,1 1 1 0 0,-1-1-1 0 0,0 1 0 0 0,1-1 0 0 0,-1 0 0 0 0,0 0 0 0 0,0-1 0 0 0,0 1 0 0 0,0-1 0 0 0,0 1 0 0 0,0-1 0 0 0,0 0 0 0 0,-1 0 1 0 0,2-2-5 0 0,5-4 7 0 0,0 0 1 0 0,0-1 0 0 0,-1 0 0 0 0,0-1 0 0 0,0-1-8 0 0,57-85-128 0 0,-59 90 118 0 0,-6 7 4 0 0,1-1 0 0 0,-1 0-1 0 0,0 1 1 0 0,1-1 0 0 0,-1 0 0 0 0,1 0 0 0 0,-1 1 0 0 0,0-1 0 0 0,1 1 0 0 0,-1-1 0 0 0,0 0 0 0 0,1 1 0 0 0,-1-1 0 0 0,0 1 0 0 0,1-1 0 0 0,-1 1 0 0 0,0-1 0 0 0,0 1 6 0 0,0-1-9 0 0,4 8 10 0 0,-1 1 0 0 0,0-1 0 0 0,-1 1 0 0 0,0 0 0 0 0,0-1 0 0 0,-1 1 0 0 0,1 9-1 0 0,1 7 71 0 0,1 13 13 0 0,-2 0 1 0 0,-2 1 0 0 0,-3 20-85 0 0,3-53 12 0 0,-10 128 116 0 0,9-120-18 0 0,0 0 0 0 0,0 0 0 0 0,-2 0-1 0 0,0-1 1 0 0,0 1 0 0 0,-1-1 0 0 0,-1 1 0 0 0,0-1 0 0 0,-1 0-1 0 0,0-1 1 0 0,-4 5-110 0 0,9-15 23 0 0,-1 0 1 0 0,1 0-1 0 0,0-1 0 0 0,-1 1 0 0 0,0 0 0 0 0,1-1 0 0 0,-1 0 1 0 0,0 1-1 0 0,0-1 0 0 0,0 0 0 0 0,0 0 0 0 0,0 0 0 0 0,0 0 1 0 0,0 0-1 0 0,0 0 0 0 0,0-1 0 0 0,-1 1-23 0 0,1-1-4 0 0,1 1 1 0 0,-1-1-1 0 0,1 0 0 0 0,-1-1 0 0 0,1 1 1 0 0,0 0-1 0 0,-1 0 0 0 0,1 0 1 0 0,0-1-1 0 0,-1 1 0 0 0,1-1 0 0 0,0 1 1 0 0,-1-1-1 0 0,1 0 0 0 0,0 1 1 0 0,0-1-1 0 0,-1 0 0 0 0,1 0 0 0 0,0 0 1 0 0,0 0-1 0 0,0 0 0 0 0,0 0 1 0 0,0 0-1 0 0,0 0 0 0 0,1 0 1 0 0,-2-1 3 0 0,1-2-196 0 0,0 0 1 0 0,0 1-1 0 0,0-1 1 0 0,0 0-1 0 0,1 0 1 0 0,-1 0-1 0 0,1 0 1 0 0,0 0-1 0 0,0 0 1 0 0,1 0-1 0 0,-1 0 1 0 0,1-1 195 0 0,0-1-297 0 0,0-5-770 0 0,1 0 0 0 0,0 1-1 0 0,3-9 1068 0 0,4-16-2182 0 0,7-26-208 0 0,0 6-10 0 0</inkml:trace>
  <inkml:trace contextRef="#ctx0" brushRef="#br0" timeOffset="1417.468">1727 528 9216 0 0,'0'0'421'0'0,"0"0"-12"0"0,0 0 17 0 0,3 8 2992 0 0,8 6 84 0 0,2 5-1271 0 0,-1 1-968 0 0,-9-16-1047 0 0,-1 0 1 0 0,1 0-1 0 0,-1 0 0 0 0,0 0 0 0 0,-1 1 0 0 0,1-1 0 0 0,0 3-216 0 0,4 10 494 0 0,-5-15-456 0 0,0 0 0 0 0,0 0 1 0 0,0 1-1 0 0,0-1 0 0 0,-1 1 0 0 0,1-1 0 0 0,-1 1 0 0 0,1-1 1 0 0,-1 2-39 0 0,0 6 22 0 0,1 0 251 0 0,-1 1-1 0 0,-1 0 0 0 0,0 0 0 0 0,0-1 0 0 0,-1 1 0 0 0,0 0 1 0 0,-3 8-273 0 0,4-18 22 0 0,0 1 1 0 0,0-1 0 0 0,0 1 0 0 0,0-1-1 0 0,0 1 1 0 0,0-1 0 0 0,0 0 0 0 0,0 0 0 0 0,-1 1-23 0 0,1-1 12 0 0,1-1 69 0 0,-13-3 127 0 0,13 2-199 0 0,-1 0 0 0 0,0 0 0 0 0,0 0 0 0 0,1 0 1 0 0,-1 0-1 0 0,0 0 0 0 0,1 0 0 0 0,-1 0 0 0 0,1 0 0 0 0,0 0 0 0 0,-1 0 0 0 0,1 0 0 0 0,0 0 0 0 0,0-1 0 0 0,0 1 0 0 0,-1 0 0 0 0,1 0 0 0 0,0 0 0 0 0,0 0 1 0 0,1-1-1 0 0,-1 1 0 0 0,0 0 0 0 0,1-1-9 0 0,5-28 117 0 0,46-79-907 0 0,-47 99 811 0 0,3-6-540 0 0,1 0 0 0 0,11-14 519 0 0,-17 26-9 0 0,0 0 1 0 0,0 1-1 0 0,0-1 1 0 0,1 1-1 0 0,-1 0 1 0 0,1 0-1 0 0,0 0 1 0 0,0 1-1 0 0,0-1 1 0 0,0 1-1 0 0,0 0 1 0 0,1 0-1 0 0,3-1 9 0 0,-6 2 14 0 0,0 1 0 0 0,1 0 0 0 0,-1 0-1 0 0,0 0 1 0 0,0 0 0 0 0,1 0 0 0 0,-1 1 0 0 0,0-1 0 0 0,0 1-1 0 0,0 0 1 0 0,1-1 0 0 0,-1 1 0 0 0,0 0 0 0 0,0 0-1 0 0,0 0 1 0 0,0 0 0 0 0,0 1 0 0 0,-1-1 0 0 0,1 0-1 0 0,1 2-13 0 0,2 1 41 0 0,0 1 0 0 0,-1-1-1 0 0,0 1 1 0 0,0 0 0 0 0,0 0-1 0 0,1 3-40 0 0,3 7 141 0 0,0 0-1 0 0,-2 1 1 0 0,1-1 0 0 0,-2 1-1 0 0,0 1 1 0 0,2 15-141 0 0,-2-1 303 0 0,-2 0-1 0 0,-1 0 1 0 0,-1 9-303 0 0,-8 18 22 0 0,7-58-130 0 0,0 0-46 0 0,1-1 37 0 0,0-1-1 0 0,-1 1 0 0 0,1-1 1 0 0,0 1-1 0 0,-1-1 0 0 0,1 1 1 0 0,-1-1-1 0 0,1 1 0 0 0,-1-1 1 0 0,0 0-1 0 0,0 0 118 0 0,1 1-90 0 0,13-54-4034 0 0,-7 31 720 0 0,-1 0-3171 0 0</inkml:trace>
  <inkml:trace contextRef="#ctx0" brushRef="#br0" timeOffset="1750.746">2171 522 3680 0 0,'0'0'167'0'0,"4"8"26"0"0,3 8 2319 0 0,3 11 6289 0 0,0 3-2228 0 0,1-6-5153 0 0,-6-14-920 0 0,0 0 0 0 0,-1 0 0 0 0,1 7-500 0 0,-3-10 176 0 0,0-1 0 0 0,1 0 0 0 0,-1 1 1 0 0,1-1-1 0 0,1 0 0 0 0,-1-1 0 0 0,2 3-176 0 0,-4-7 64 0 0,-1-1-136 0 0,0 0-65 0 0,0 0-14 0 0,9-3-873 0 0,-8 3 873 0 0,-1 0 1 0 0,1-1-1 0 0,0 1 0 0 0,-1-1 0 0 0,1 1 0 0 0,-1-1 0 0 0,1 1 1 0 0,0-1-1 0 0,-1 1 0 0 0,1-1 0 0 0,-1 0 0 0 0,0 1 0 0 0,1-1 1 0 0,-1 1-1 0 0,1-1 0 0 0,-1 0 0 0 0,0 0 0 0 0,0 1 0 0 0,1-1 1 0 0,-1 0-1 0 0,0 1 0 0 0,0-1 0 0 0,0 0 151 0 0,3-8-4897 0 0,2-4-2184 0 0</inkml:trace>
  <inkml:trace contextRef="#ctx0" brushRef="#br0" timeOffset="1751.746">2313 140 16583 0 0,'0'-8'1940'0'0,"0"8"-1313"0"0,0-1-484 0 0,0 1 0 0 0,0-1 0 0 0,1 0 0 0 0,-1 0 1 0 0,1 1-1 0 0,-1-1 0 0 0,1 0 0 0 0,-1 1 0 0 0,1-1 0 0 0,-1 0 0 0 0,1 1 0 0 0,0-1 0 0 0,-1 1 0 0 0,1-1 1 0 0,0 1-1 0 0,-1 0 0 0 0,1-1 0 0 0,0 1 0 0 0,0-1 0 0 0,0 1-143 0 0,16-7-451 0 0,-17 7 456 0 0,1 0-325 0 0,7 0-1084 0 0,3 0-4296 0 0,-5 0 3398 0 0</inkml:trace>
  <inkml:trace contextRef="#ctx0" brushRef="#br0" timeOffset="2194.463">2484 194 15840 0 0,'1'33'850'0'0,"2"-1"0"0"0,3 7-850 0 0,0 4 467 0 0,30 205 3925 0 0,-26-192-3385 0 0,-1 5-894 0 0,-6-46-113 0 0,-3-14-9 0 0,1 1 1 0 0,-1 0 0 0 0,1 0 0 0 0,-1-1 0 0 0,0 1 0 0 0,0 0 0 0 0,0-1-1 0 0,0 1 1 0 0,0 0 0 0 0,0 0 0 0 0,-1-1 0 0 0,1 1 0 0 0,-1 1 8 0 0,0-1-560 0 0,1-2 201 0 0,0 1 0 0 0,0-1 0 0 0,-1 1 0 0 0,1-1 0 0 0,0 0 0 0 0,-1 1 0 0 0,1-1 0 0 0,0 1 0 0 0,-1-1 0 0 0,1 0 0 0 0,-1 1 0 0 0,1-1 0 0 0,-1 0 0 0 0,1 1 0 0 0,-1-1 0 0 0,1 0 0 0 0,-1 0 0 0 0,1 1 0 0 0,-1-1 0 0 0,1 0 0 0 0,-1 0 359 0 0,-8-4-6602 0 0</inkml:trace>
  <inkml:trace contextRef="#ctx0" brushRef="#br0" timeOffset="2589.303">2466 532 3680 0 0,'0'0'167'0'0,"1"0"-7"0"0,2-1 694 0 0,1 0 0 0 0,-1 0 1 0 0,1 0-1 0 0,-1 1 1 0 0,1 0-1 0 0,-1-1 1 0 0,1 1-1 0 0,0 1 0 0 0,-1-1 1 0 0,1 0-1 0 0,3 2-854 0 0,7 0 3677 0 0,129 14 94 0 0,-122-14-3497 0 0,-1-1 1 0 0,0 0 0 0 0,1-2-1 0 0,6-1-274 0 0,-11-1 321 0 0,0-1 0 0 0,0 0-1 0 0,12-5-320 0 0,-17 5 222 0 0,-9 3-38 0 0,-2 1-46 0 0,0 0-196 0 0,0 0-80 0 0,0 0-20 0 0,0 0 41 0 0,0 0 180 0 0,0 0 81 0 0,0 20 162 0 0,-1-13-347 0 0,1 0-1 0 0,-1 0 0 0 0,-1 0 0 0 0,1 0 42 0 0,-5 24 63 0 0,5-19-11 0 0,0-9-42 0 0,1 0 0 0 0,-1 0 0 0 0,1 0 0 0 0,0 0 0 0 0,0 0 0 0 0,0 0 0 0 0,1 0 0 0 0,-1 1-10 0 0,4 22 34 0 0,-4-22-5 0 0,0 0 0 0 0,1 0 0 0 0,-1 0-1 0 0,1 0 1 0 0,0 0 0 0 0,0 0-1 0 0,0 0 1 0 0,1-1 0 0 0,-1 1-1 0 0,1 0 1 0 0,0-1 0 0 0,0 1 0 0 0,1-1-1 0 0,-1 1-28 0 0,-1-3 54 0 0,0-1-1 0 0,-1 1 0 0 0,1-1 1 0 0,0 1-1 0 0,0-1 1 0 0,0 1-1 0 0,0-1 0 0 0,-1 1 1 0 0,1-1-1 0 0,0 0 1 0 0,0 0-1 0 0,0 1 0 0 0,0-1 1 0 0,0 0-1 0 0,0 0 1 0 0,0 0-1 0 0,0 0 0 0 0,0 0 1 0 0,0 0-1 0 0,0 0 1 0 0,-1 0-1 0 0,1-1 0 0 0,0 1 1 0 0,0 0-1 0 0,0 0 1 0 0,0-1-1 0 0,0 1 0 0 0,0-1 1 0 0,-1 1-1 0 0,1-1 1 0 0,0 1-1 0 0,0-1-53 0 0,4-3-54 0 0,0 1 0 0 0,-1-1 0 0 0,0 0 0 0 0,4-5 54 0 0,-3 4 111 0 0,2-1-129 0 0,1-3 5 0 0,1 0-1 0 0,-1 0 1 0 0,0-1-1 0 0,4-7 14 0 0,14-22 67 0 0,10-18-54 0 0,-33 52-52 0 0,0 0 0 0 0,0 0 0 0 0,1 0-1 0 0,0 1 1 0 0,0-1 0 0 0,0 1 0 0 0,0 0 0 0 0,0 0-1 0 0,1 1 1 0 0,2-2 39 0 0,-6 5-31 0 0,1 1 1 0 0,-1-1-1 0 0,1 0 0 0 0,-1 1 0 0 0,0 0 1 0 0,1-1-1 0 0,-1 1 0 0 0,0 0 0 0 0,0 0 0 0 0,1-1 1 0 0,-1 1-1 0 0,0 0 0 0 0,0 0 0 0 0,0 1 31 0 0,0-2-10 0 0,4 5 81 0 0,0 1-1 0 0,0 0 1 0 0,-1 0 0 0 0,1 0-1 0 0,-1 1 1 0 0,2 4-71 0 0,14 21 256 0 0,-6-10-159 0 0,-12-17-80 0 0,0-1 0 0 0,1 0 0 0 0,-1-1 1 0 0,1 1-1 0 0,0 0 0 0 0,0-1 0 0 0,3 3-17 0 0,20 21 26 0 0,-18-19-8 0 0,-1 0 0 0 0,1-1 1 0 0,1 0-1 0 0,0 0-18 0 0,-6-5 0 0 0,1 1-1 0 0,0-1 1 0 0,-1-1 0 0 0,1 1 0 0 0,0-1 0 0 0,0 1-1 0 0,0-1 1 0 0,-1 0 0 0 0,2 0 0 0 0,-1-1 0 0 0,0 1-1 0 0,0-1 1 0 0,0 0 0 0 0,3 0-375 0 0,-1-1 0 0 0,1 1 0 0 0,-1-2-1 0 0,0 1 1 0 0,0-1 0 0 0,2 0 375 0 0,19-9-7106 0 0,-14 3 32 0 0</inkml:trace>
  <inkml:trace contextRef="#ctx0" brushRef="#br0" timeOffset="3025.028">3634 412 13824 0 0,'-6'1'706'0'0,"0"0"1"0"0,0 0 0 0 0,1 0-1 0 0,-1 1 1 0 0,0 0-1 0 0,-4 2-706 0 0,-3 2 659 0 0,1 0-1 0 0,0 1 0 0 0,1 0 0 0 0,-1 1 0 0 0,2 0 0 0 0,-1 1-658 0 0,-15 14 1011 0 0,-18 22-1011 0 0,32-30 269 0 0,0 1 0 0 0,1 0 0 0 0,1 1 0 0 0,0 0 0 0 0,1 1 0 0 0,1 0 0 0 0,1 0 0 0 0,0 1-269 0 0,6-12-5 0 0,-1 1 0 0 0,1 0 0 0 0,0-1 0 0 0,1 1-1 0 0,0 0 1 0 0,0 0 0 0 0,1-1 0 0 0,0 4 5 0 0,0-6 48 0 0,0 0 0 0 0,1-1 0 0 0,0 1 0 0 0,0-1 1 0 0,0 1-1 0 0,0-1 0 0 0,0 0 0 0 0,1 0 0 0 0,2 3-48 0 0,-4-6 0 0 0,0 1 0 0 0,1-1 0 0 0,-1 0 0 0 0,0 0 0 0 0,0-1 0 0 0,1 1 0 0 0,-1 0 0 0 0,0 0 0 0 0,1 0 0 0 0,-1-1 0 0 0,1 1 0 0 0,-1-1 0 0 0,1 1 0 0 0,-1-1 0 0 0,1 0 0 0 0,-1 0 0 0 0,1 0 0 0 0,0 1 0 0 0,1-2 0 0 0,0 1 0 0 0,0 0 0 0 0,0-1 0 0 0,0 1 0 0 0,-1-1 0 0 0,1 0 0 0 0,0 0 0 0 0,0 0 0 0 0,1-1 0 0 0,7-4 0 0 0,-1-1 0 0 0,-1 0 0 0 0,1 0 0 0 0,4-6 0 0 0,-12 12 0 0 0,15-16 0 0 0,-1-1 0 0 0,-1-1 0 0 0,0 0 0 0 0,-1-1 0 0 0,8-16 0 0 0,-16 26 0 0 0,6-13 0 0 0,-1 0 0 0 0,-1 0 0 0 0,-1-2 0 0 0,-2 1 0 0 0,1-4 0 0 0,8-22 0 0 0,2-13-270 0 0,-2 0 1 0 0,-3-1-1 0 0,-2-7 270 0 0,-10 47-103 0 0,0 0-1 0 0,-1 0 1 0 0,-2 0-1 0 0,-2-13 104 0 0,2 18 34 0 0,2 16 4 0 0,0 1-1 0 0,-1-1 1 0 0,1 0-1 0 0,-1 1 1 0 0,0-1 0 0 0,1 0-1 0 0,-1 1 1 0 0,-1-1-1 0 0,1 1 1 0 0,-1-2-38 0 0,1 3 108 0 0,-10 10 165 0 0,9-3-261 0 0,0 0 0 0 0,0 0 0 0 0,0 1-1 0 0,0-1 1 0 0,1 0 0 0 0,0 2-12 0 0,-2 9 9 0 0,-1 7-9 0 0,1-1 0 0 0,0 10 0 0 0,0 12 0 0 0,-6 84 76 0 0,7-89 3 0 0,2 0-1 0 0,4 34-78 0 0,0-24 61 0 0,5 16 6 0 0,-2-21-68 0 0,-4-31-100 0 0,0 0 1 0 0,1 0-1 0 0,0 0 0 0 0,5 9 101 0 0,-2-6-195 0 0,-6-15-3 0 0,0 1 0 0 0,0-1 1 0 0,1 1-1 0 0,-1-1 1 0 0,1 1-1 0 0,0-1 0 0 0,-1 0 1 0 0,1 0-1 0 0,0 0 1 0 0,0 0-1 0 0,1 0 198 0 0,-2-1-253 0 0,0 0 1 0 0,1 0-1 0 0,-1 0 0 0 0,0-1 1 0 0,0 1-1 0 0,1 0 0 0 0,-1-1 1 0 0,0 1-1 0 0,1-1 0 0 0,-1 0 1 0 0,1 1-1 0 0,-1-1 0 0 0,0 0 1 0 0,1 0-1 0 0,-1 0 0 0 0,1 0 1 0 0,-1 0-1 0 0,1 0 0 0 0,-1 0 0 0 0,1 0 1 0 0,-1-1-1 0 0,0 1 0 0 0,1-1 253 0 0,18-10-2538 0 0,-1-3-19 0 0</inkml:trace>
  <inkml:trace contextRef="#ctx0" brushRef="#br0" timeOffset="3462.709">3968 516 7368 0 0,'0'0'568'0'0,"-4"2"1343"0"0,2 0 5084 0 0,-3 23-2538 0 0,4 16-3785 0 0,1-28-74 0 0,0-10-511 0 0,0-1 0 0 0,1 1 1 0 0,-1-1-1 0 0,1 0 0 0 0,-1 1 1 0 0,1-1-1 0 0,0 0 0 0 0,0 0 1 0 0,0 0-1 0 0,0 0 0 0 0,0 1 1 0 0,1-2-1 0 0,-1 1 1 0 0,1 0-1 0 0,-1 0 0 0 0,1 0 1 0 0,0-1-1 0 0,-1 1 0 0 0,1 0 1 0 0,0-1-1 0 0,0 0 0 0 0,0 1 1 0 0,0-1-1 0 0,0 0 0 0 0,0 0 1 0 0,1 0-1 0 0,-1-1 0 0 0,0 1 1 0 0,1 0-1 0 0,-1-1 1 0 0,0 1-1 0 0,1-1 0 0 0,-1 0-87 0 0,4-1 5 0 0,0 0 0 0 0,-1-1-1 0 0,1 0 1 0 0,0 1 0 0 0,-1-2-1 0 0,1 1 1 0 0,-1-1 0 0 0,0 0-1 0 0,0 0 1 0 0,0 0 0 0 0,0-1 0 0 0,-1 0-1 0 0,0 0 1 0 0,1 0 0 0 0,-1 0-1 0 0,0-1 1 0 0,-1 1 0 0 0,1-1-1 0 0,-1 0 1 0 0,0 0 0 0 0,0 0 0 0 0,-1-1-1 0 0,2-4-4 0 0,4-9 19 0 0,-6 15-8 0 0,0-1 0 0 0,0 0-1 0 0,-1 0 1 0 0,0 1-1 0 0,1-1 1 0 0,-1 0-11 0 0,2-14 27 0 0,-2 14-19 0 0,0 1 0 0 0,0-1 1 0 0,-1 1-1 0 0,1-1 0 0 0,-1 1 0 0 0,0-1 0 0 0,-1 0 1 0 0,1 1-1 0 0,-1-1 0 0 0,1 1 0 0 0,-2-4-8 0 0,-3-8 17 0 0,4 12-5 0 0,0 0 0 0 0,0 0 0 0 0,-1 0 1 0 0,1 0-1 0 0,-1 1 0 0 0,-1-3-12 0 0,2 4 2 0 0,0 1 0 0 0,0 0 0 0 0,0 0 0 0 0,0 0 1 0 0,0 0-1 0 0,0 1 0 0 0,0-1 0 0 0,0 0 0 0 0,0 0 0 0 0,0 0 0 0 0,0 1 0 0 0,-1-1 0 0 0,1 1 0 0 0,0-1 1 0 0,0 1-1 0 0,-1-1 0 0 0,1 1 0 0 0,0 0 0 0 0,-1 0 0 0 0,1 0 0 0 0,-1 0 0 0 0,0 0-2 0 0,-2 0 13 0 0,1 1-1 0 0,0-1 0 0 0,-1 1 1 0 0,1 0-1 0 0,0 0 1 0 0,-1 1-1 0 0,1-1 1 0 0,0 1-1 0 0,0-1 0 0 0,0 1 1 0 0,1 0-1 0 0,-1 0 1 0 0,0 0-1 0 0,-1 2-12 0 0,-5 4 29 0 0,1 1 0 0 0,-1 0-1 0 0,-2 5-28 0 0,1 1-48 0 0,1 0-1 0 0,0 1 0 0 0,1 0 1 0 0,1 1-1 0 0,0-1 1 0 0,2 1-1 0 0,-1 5 49 0 0,4-15 53 0 0,0 0 0 0 0,1 1 0 0 0,0-1 0 0 0,0 0 0 0 0,1 0 0 0 0,0 1-1 0 0,0-1 1 0 0,0 0 0 0 0,2 4-53 0 0,-1-7 35 0 0,-1 0 1 0 0,2 0-1 0 0,-1 0 0 0 0,0 0 0 0 0,1 0 1 0 0,0 0-1 0 0,0 0 0 0 0,0-1 0 0 0,0 1 1 0 0,0-1-1 0 0,1 1 0 0 0,0-1 0 0 0,0 0 1 0 0,0 0-1 0 0,0 0 0 0 0,3 2-35 0 0,2 0-26 0 0,0 0 0 0 0,0-1-1 0 0,0 0 1 0 0,1 0 0 0 0,-1-1 0 0 0,1 0 0 0 0,0-1-1 0 0,0 0 1 0 0,0 0 0 0 0,5 0 26 0 0,15 0-380 0 0,0-1 0 0 0,20-3 380 0 0,-23 0-1867 0 0,-1-2 1 0 0,1-1 0 0 0,-1-1 0 0 0,0-1 0 0 0,22-9 1866 0 0,-4-4-2558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00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310 245 3680 0 0,'-2'-1'167'0'0,"0"0"-73"0"0,0-1 0 0 0,0 1 0 0 0,0 0 1 0 0,0-1-1 0 0,0 1 0 0 0,1-1 0 0 0,-1 0 1 0 0,1 1-1 0 0,-1-1 0 0 0,1 0 0 0 0,-1 0 1 0 0,1 0-95 0 0,0-1 979 0 0,-1 1 0 0 0,0 0 0 0 0,0-1 1 0 0,0 1-1 0 0,0 0 0 0 0,0 0 1 0 0,0 0-1 0 0,0 0 0 0 0,-1 1 0 0 0,1-1 1 0 0,0 1-1 0 0,-3-2-979 0 0,-5 0 418 0 0,1 1 0 0 0,-1 0 0 0 0,0 0 0 0 0,0 1 1 0 0,-1 0-1 0 0,1 1 0 0 0,0 0 0 0 0,-5 1-418 0 0,-3 1 269 0 0,-1 0 1 0 0,1 2-1 0 0,0 0 0 0 0,-3 2-269 0 0,14-4 47 0 0,0 0-1 0 0,0 1 0 0 0,0 0 1 0 0,1 0-1 0 0,0 1 0 0 0,-1 0 1 0 0,0 1-47 0 0,6-5 0 0 0,0 1-1 0 0,0 0 1 0 0,0 0 0 0 0,0 0-1 0 0,0-1 1 0 0,0 1 0 0 0,1 0 0 0 0,-1 0-1 0 0,0 0 1 0 0,1 0 0 0 0,-1 0-1 0 0,0 1 1 0 0,1-1 0 0 0,-1 0 0 0 0,1 0-1 0 0,0 0 1 0 0,-1 0 0 0 0,1 1-1 0 0,0-1 1 0 0,0 0 0 0 0,0 0 0 0 0,0 1-1 0 0,0-1 1 0 0,0 0 0 0 0,0 0-1 0 0,0 1 1 0 0,0-1 0 0 0,0 0 0 0 0,1 0-1 0 0,-1 0 1 0 0,1 1 0 0 0,-1-1-1 0 0,1 0 1 0 0,-1 0 0 0 0,1 0 0 0 0,0 0-1 0 0,-1 0 1 0 0,1 0 0 0 0,0 0-1 0 0,0 0 1 0 0,0 0 0 0 0,-1 0 0 0 0,1-1-1 0 0,1 2 1 0 0,7 6 15 0 0,1 0 0 0 0,-1 0 0 0 0,2-1 0 0 0,-1-1 0 0 0,1 1 0 0 0,4 1-15 0 0,22 8 597 0 0,13 4-597 0 0,-14-6 391 0 0,11 6-391 0 0,86 44 41 0 0,64 33 46 0 0,-194-96-92 0 0,24 14 171 0 0,22 16-166 0 0,-42-26 82 0 0,-1 0 0 0 0,1 0 0 0 0,-2 0 0 0 0,1 1 0 0 0,0 0 0 0 0,-1 0 0 0 0,0 0 1 0 0,-1 1-1 0 0,4 5-82 0 0,-7-11 27 0 0,-1 1 0 0 0,1-1 0 0 0,0 0 0 0 0,-1 1 0 0 0,0-1 0 0 0,1 1 0 0 0,-1-1 0 0 0,0 0 1 0 0,1 1-1 0 0,-1-1 0 0 0,0 1 0 0 0,0-1 0 0 0,0 1 0 0 0,-1-1 0 0 0,1 1 0 0 0,0-1 0 0 0,0 1 1 0 0,-1-1-1 0 0,1 0 0 0 0,-1 1 0 0 0,1-1 0 0 0,-1 1-27 0 0,-1 0 41 0 0,0 1 0 0 0,1-1 1 0 0,-1 0-1 0 0,0 0 0 0 0,0 0 0 0 0,0 0 0 0 0,0-1 1 0 0,0 1-1 0 0,-1 0 0 0 0,1-1 0 0 0,-2 1-41 0 0,-6 3 120 0 0,0-1-1 0 0,1-1 0 0 0,-2 0 1 0 0,1 0-1 0 0,-9 1-119 0 0,13-3 39 0 0,-18 4 110 0 0,0-1-1 0 0,-1-2 1 0 0,0 0 0 0 0,-6-2-149 0 0,30 0-2 0 0,-86-5-273 0 0,-2-3 275 0 0,61 4 159 0 0,1-1 0 0 0,-1-2 0 0 0,1 0 0 0 0,1-2 0 0 0,-7-4-159 0 0,17 7 169 0 0,3 1-101 0 0,1 0 1 0 0,0-1-1 0 0,0 0 0 0 0,0-1 0 0 0,1 0 1 0 0,0-1-1 0 0,-7-7-68 0 0,17 14 10 0 0,-1 0 0 0 0,1 0 0 0 0,0 0 1 0 0,0 0-1 0 0,0-1 0 0 0,0 1 0 0 0,0-1 0 0 0,0 1 0 0 0,0 0 1 0 0,1-1-1 0 0,-1 1 0 0 0,0-1 0 0 0,1 0 0 0 0,0 1 0 0 0,-1-1 1 0 0,1 1-1 0 0,0-1 0 0 0,-1 0 0 0 0,1 1 0 0 0,0-1 0 0 0,0 0-10 0 0,1 0-52 0 0,-1 1-1 0 0,1-1 0 0 0,0 1 0 0 0,-1-1 0 0 0,1 1 0 0 0,0-1 0 0 0,0 1 0 0 0,0-1 1 0 0,0 1-1 0 0,0 0 0 0 0,0-1 0 0 0,0 1 0 0 0,1 0 0 0 0,-1 0 0 0 0,0 0 1 0 0,1 0-1 0 0,-1 0 53 0 0,7-3-101 0 0,-1 0 0 0 0,0 1 0 0 0,1-1 1 0 0,-1 2-1 0 0,1-1 0 0 0,0 1 0 0 0,7-1 101 0 0,-1 1-1062 0 0,0 0 0 0 0,1 2 1 0 0,13 0 1061 0 0,20 3-8196 0 0,-23 0 2010 0 0</inkml:trace>
  <inkml:trace contextRef="#ctx0" brushRef="#br0" timeOffset="398.412">948 502 19351 0 0,'0'0'29'0'0,"-1"-1"101"0"0,0 0-1 0 0,1 0 1 0 0,-1 1-1 0 0,0-1 1 0 0,0 0 0 0 0,0 1-1 0 0,0-1 1 0 0,1 1 0 0 0,-1-1-1 0 0,0 1 1 0 0,0 0-1 0 0,0-1 1 0 0,0 1 0 0 0,0 0-1 0 0,0 0 1 0 0,-1-1-130 0 0,1 1 9 0 0,1 0 0 0 0,0 1 0 0 0,-1-1 0 0 0,1 0 0 0 0,0 0 0 0 0,-1 0 0 0 0,1 0 0 0 0,0 1 0 0 0,0-1 0 0 0,-1 0 0 0 0,1 0 0 0 0,0 1 0 0 0,0-1 0 0 0,-1 0 0 0 0,1 0 0 0 0,0 1 0 0 0,0-1 0 0 0,-1 0 0 0 0,1 1 0 0 0,0-1 0 0 0,0 0 0 0 0,0 1 0 0 0,0-1 0 0 0,0 0 0 0 0,0 1 0 0 0,0-1 0 0 0,-1 0 0 0 0,1 1 0 0 0,0-1 0 0 0,0 0 0 0 0,0 1 0 0 0,0-1-1 0 0,0 0 1 0 0,1 1 0 0 0,-1-1 0 0 0,0 0 0 0 0,0 1-9 0 0,0-1 36 0 0,-18 38 1724 0 0,15-26-1460 0 0,0 1-1 0 0,0-1 1 0 0,1 1 0 0 0,1 0-1 0 0,0-1 1 0 0,1 1 0 0 0,0 0 0 0 0,1 0-1 0 0,2 10-299 0 0,0-7 227 0 0,-3-12-216 0 0,1 0 0 0 0,0 0 0 0 0,-1 0 0 0 0,1 0 0 0 0,1 0-1 0 0,-1 0 1 0 0,1-1 0 0 0,-1 1 0 0 0,1 0 0 0 0,0-1 0 0 0,0 0-1 0 0,1 1 1 0 0,0 1-11 0 0,27 19-2414 0 0,-28-24-137 0 0,3-5-5435 0 0</inkml:trace>
  <inkml:trace contextRef="#ctx0" brushRef="#br0" timeOffset="734.298">939 341 3224 0 0,'-13'-6'136'0'0,"13"6"40"0"0,-3-5-176 0 0,3 5 0 0 0,0 0 0 0 0,0 0 0 0 0,0 0 3304 0 0,0 0 632 0 0,0 0 120 0 0,-3 7 23 0 0,3-1-3335 0 0,0 2-664 0 0,0-2-80 0 0,3 5-128 0 0,4 3-408 0 0,-5-1-80 0 0,5 1-24 0 0</inkml:trace>
  <inkml:trace contextRef="#ctx0" brushRef="#br0" timeOffset="1125.216">1432 520 5064 0 0,'-1'-2'35'0'0,"0"1"1"0"0,0 0-1 0 0,-1-1 1 0 0,1 1-1 0 0,0 0 0 0 0,-1 0 1 0 0,1 0-1 0 0,-1 0 1 0 0,1 0-1 0 0,-1 0 1 0 0,0 0-1 0 0,1 1 0 0 0,-1-1 1 0 0,-1 0-36 0 0,-6-2-95 0 0,-3 1 2142 0 0,0 5 2998 0 0,-27 13 4009 0 0,16-4-7680 0 0,0 2 0 0 0,-19 14-1374 0 0,30-18 261 0 0,1 0 0 0 0,1 0 1 0 0,0 1-1 0 0,0 0 0 0 0,1 1 0 0 0,0 0-261 0 0,-9 20-64 0 0,18-31-55 0 0,0-1 121 0 0,0 1-1 0 0,0-1 1 0 0,0 0 0 0 0,1 0-1 0 0,-1 1 1 0 0,0-1-1 0 0,0 0 1 0 0,0 0 0 0 0,1 1-1 0 0,-1-1 1 0 0,0 0-1 0 0,0 0 1 0 0,1 1-1 0 0,-1-1 1 0 0,0 0 0 0 0,1 0-1 0 0,-1 0 1 0 0,0 0-1 0 0,0 1 1 0 0,1-1 0 0 0,-1 0-1 0 0,0 0 1 0 0,1 0-1 0 0,-1 0-1 0 0,15 2 392 0 0,-3-4-461 0 0,0-1-1 0 0,0 0 1 0 0,0-2 0 0 0,0 1 0 0 0,-1-1 0 0 0,0-1 0 0 0,0 0 0 0 0,0 0 0 0 0,8-7 69 0 0,-15 10-11 0 0,0 0-1 0 0,0 1 1 0 0,0 0 0 0 0,0 0-1 0 0,0 0 1 0 0,1 1-1 0 0,-1-1 1 0 0,2 1 11 0 0,-4 1-4 0 0,1-1 1 0 0,-1 1-1 0 0,0 0 1 0 0,1 0-1 0 0,-1 0 1 0 0,0 0-1 0 0,1 0 1 0 0,-1 1-1 0 0,0-1 0 0 0,1 1 1 0 0,-1 0-1 0 0,0-1 1 0 0,0 1-1 0 0,1 0 1 0 0,-1 0-1 0 0,1 1 4 0 0,7 5 30 0 0,-1 0 1 0 0,0 1-1 0 0,0 0 0 0 0,-1 1 0 0 0,7 9-30 0 0,5 4-148 0 0,-15-15 63 0 0,1 0 0 0 0,-1 1 0 0 0,0 0 0 0 0,-1 0 0 0 0,0 0 0 0 0,0 1 0 0 0,-1 0 85 0 0,6 12 88 0 0,-4-9 89 0 0,-1 1 1 0 0,0-1-1 0 0,1 14-177 0 0,5 13 7 0 0,-7-25-35 0 0,0 1-1 0 0,0 0 1 0 0,-1-1 0 0 0,-1 1-1 0 0,-1 0 1 0 0,0-1 0 0 0,-1 1 0 0 0,-1 0-1 0 0,0 1 29 0 0,0-8 42 0 0,-1 0 1 0 0,0-1-1 0 0,0 1 0 0 0,0-1 0 0 0,-1 1 1 0 0,0-1-1 0 0,-1 0 0 0 0,0-1 0 0 0,-3 4-42 0 0,6-8 0 0 0,0 0 0 0 0,0-1 0 0 0,0 1 0 0 0,0 0 0 0 0,-1-1 0 0 0,1 0 0 0 0,-1 0 0 0 0,1 1 0 0 0,-1-1 0 0 0,0-1 0 0 0,1 1 0 0 0,-1 0 0 0 0,0-1 0 0 0,1 1 0 0 0,-1-1 0 0 0,0 0 0 0 0,0 0 0 0 0,0 0 0 0 0,-6 0-50 0 0,0-1-1 0 0,0 0 1 0 0,1 0 0 0 0,-1-1-1 0 0,0 0 51 0 0,5 0-382 0 0,0 0 0 0 0,-1 0 0 0 0,1-1 0 0 0,0 1 1 0 0,1-1-1 0 0,-1 0 0 0 0,0 0 0 0 0,1 0 0 0 0,-1 0 0 0 0,1-1 0 0 0,0 1 0 0 0,0-1 0 0 0,-1-3 382 0 0,-6-11-7522 0 0</inkml:trace>
  <inkml:trace contextRef="#ctx0" brushRef="#br0" timeOffset="1524.617">1647 487 16671 0 0,'0'0'382'0'0,"0"0"54"0"0,4 7 421 0 0,14 43-581 0 0,-6-20 968 0 0,3 17-1244 0 0,29 89 3349 0 0,-39-121-2855 0 0,-4-13-374 0 0,0 1 0 0 0,0-1 1 0 0,0 1-1 0 0,0-1 1 0 0,-1 1-1 0 0,1 0 0 0 0,0 1-120 0 0,-1-3 254 0 0,0-1-78 0 0,0 0-31 0 0,0 0-8 0 0,0 0-13 0 0,-1 0-118 0 0,0-1 0 0 0,1 1 0 0 0,-1-1 0 0 0,1 1 0 0 0,-1-1 0 0 0,1 0 0 0 0,-1 1 0 0 0,1-1 0 0 0,-1 0 0 0 0,1 1 0 0 0,0-1 0 0 0,-1 0 0 0 0,1 0 0 0 0,0 1 0 0 0,0-1 0 0 0,0 0 0 0 0,-1 0 0 0 0,1 1 0 0 0,0-1 0 0 0,0 0 0 0 0,0 0 0 0 0,0 0 0 0 0,0 0-6 0 0,0-3 10 0 0,-1-1-43 0 0,0-1 0 0 0,0 0 0 0 0,1 0 0 0 0,0 0 0 0 0,0 0-1 0 0,1 1 1 0 0,-1-1 0 0 0,1 0 0 0 0,1 0 0 0 0,-1 1 0 0 0,1-3 33 0 0,5-22-172 0 0,-5 18 30 0 0,1 1-1 0 0,0-1 0 0 0,1 1 1 0 0,1-1-1 0 0,-1 2 0 0 0,2-1 1 0 0,1-2 142 0 0,-4 7-57 0 0,1 1 1 0 0,0-1-1 0 0,0 1 1 0 0,0 0-1 0 0,4-3 57 0 0,-6 6-6 0 0,0 0-1 0 0,0 1 1 0 0,0-1-1 0 0,0 1 1 0 0,1 0-1 0 0,-1-1 1 0 0,0 1-1 0 0,1 0 1 0 0,-1 0-1 0 0,0 1 1 0 0,1-1-1 0 0,-1 0 1 0 0,1 1-1 0 0,-1-1 1 0 0,3 1 6 0 0,-3 1-5 0 0,0-1 0 0 0,0 1-1 0 0,0 0 1 0 0,0 0 0 0 0,0 0 0 0 0,-1 0 0 0 0,1 0 0 0 0,0 0 0 0 0,-1 1 0 0 0,1-1 0 0 0,0 0 0 0 0,-1 2 5 0 0,19 18 38 0 0,-9-9 131 0 0,57 70 1063 0 0,-52-61-870 0 0,-1-1-279 0 0,0 0 0 0 0,-2 1-83 0 0,-8-13 34 0 0,0 0-1 0 0,0-1 1 0 0,1 0-1 0 0,0 0 0 0 0,4 3-33 0 0,-7-7-251 0 0,1 0-1 0 0,0 0 1 0 0,-1 0-1 0 0,1-1 1 0 0,3 2 251 0 0,-5-3-526 0 0,0 0 1 0 0,1 0-1 0 0,0 0 0 0 0,-1-1 1 0 0,1 1-1 0 0,0 0 0 0 0,-1-1 1 0 0,1 0-1 0 0,1 0 526 0 0,6 0-7378 0 0</inkml:trace>
  <inkml:trace contextRef="#ctx0" brushRef="#br0" timeOffset="1918.837">2435 479 7832 0 0,'0'0'28'0'0,"0"-1"0"0"0,0 1 0 0 0,1 0 0 0 0,-1-1 0 0 0,0 1 0 0 0,0 0 0 0 0,0-1 0 0 0,0 1 0 0 0,0 0 0 0 0,0-1 0 0 0,0 1 1 0 0,0-1-1 0 0,-1 1 0 0 0,1 0 0 0 0,0-1 0 0 0,0 1 0 0 0,0 0 0 0 0,0-1 0 0 0,0 1 0 0 0,0 0 0 0 0,-1-1 0 0 0,1 1 0 0 0,0 0 0 0 0,0 0 0 0 0,-1-1 0 0 0,1 1 1 0 0,0 0-1 0 0,0-1 0 0 0,-1 1 0 0 0,1 0 0 0 0,0 0-28 0 0,-15-7-86 0 0,11 6 493 0 0,0 0 0 0 0,0 0-1 0 0,1 1 1 0 0,-1-1 0 0 0,0 1 0 0 0,0 0 0 0 0,-3 1-407 0 0,1 0 2084 0 0,-1 1 1 0 0,1 0-1 0 0,0 0 1 0 0,-6 4-2085 0 0,-24 16 2676 0 0,16-7-2387 0 0,1 1-1 0 0,-4 6-288 0 0,15-14 37 0 0,0 1-1 0 0,0 0 1 0 0,2 0 0 0 0,-1 0-1 0 0,1 1 1 0 0,0 0-1 0 0,1 0 1 0 0,0 0-1 0 0,1 1 1 0 0,0-1 0 0 0,0 1-1 0 0,1 0 1 0 0,1 1-1 0 0,-1 2-36 0 0,3-12 0 0 0,0 0 0 0 0,-1-1 0 0 0,1 1 0 0 0,0 0 0 0 0,0 0 0 0 0,0 0 0 0 0,1 0 0 0 0,-1 0 0 0 0,0 0 0 0 0,1 0 0 0 0,-1-1 0 0 0,1 1 0 0 0,0 0 0 0 0,-1 0 0 0 0,1-1 0 0 0,0 1 0 0 0,0 0 0 0 0,0-1 0 0 0,0 1 0 0 0,1-1 0 0 0,-1 1 0 0 0,0-1 0 0 0,1 0 0 0 0,0 1 0 0 0,-1-1 0 0 0,1 0 0 0 0,0 0 0 0 0,0 0 0 0 0,1 0 0 0 0,-1 0 0 0 0,0 0 0 0 0,0-1 0 0 0,0 1 0 0 0,1-1 0 0 0,-1 0 0 0 0,0 1 0 0 0,0-1 0 0 0,1 0 0 0 0,-1-1 0 0 0,0 1 0 0 0,0 0 0 0 0,1 0 0 0 0,-1-1 0 0 0,0 0 0 0 0,0 1 0 0 0,5-2 99 0 0,-1 0 0 0 0,1 0-1 0 0,-1-1 1 0 0,0 0 0 0 0,1 0-1 0 0,-2 0 1 0 0,1-1 0 0 0,0 1-1 0 0,-1-2 1 0 0,5-3-99 0 0,9-12-242 0 0,0-2 1 0 0,-2 0-1 0 0,0-1 1 0 0,-1-3 241 0 0,-13 22 27 0 0,1-1-43 0 0,-3 4-20 0 0,0 0-1 0 0,0 0 1 0 0,-1 0 0 0 0,1-1 0 0 0,0 1-1 0 0,-1 0 1 0 0,1-1 0 0 0,0 1-1 0 0,-1 0 1 0 0,0-1 0 0 0,1 1 0 0 0,-1-1-1 0 0,0 0 37 0 0,4 20-141 0 0,-4-2 200 0 0,0-1 0 0 0,1 0 0 0 0,1 1 0 0 0,1-1-1 0 0,0 0 1 0 0,5 13-59 0 0,-7-23 51 0 0,1 0-1 0 0,0-1 1 0 0,0 1-1 0 0,1-1 0 0 0,-1 0 1 0 0,1 1-1 0 0,0-1 1 0 0,0 0-1 0 0,0 0 1 0 0,1-1-1 0 0,-1 1 0 0 0,1-1 1 0 0,0 0-1 0 0,0 0 1 0 0,0 0-1 0 0,1 0 0 0 0,-1-1 1 0 0,0 1-1 0 0,1-1 1 0 0,0 0-1 0 0,-1-1 1 0 0,5 2-51 0 0,1-1 87 0 0,-1-1 1 0 0,1 0-1 0 0,0 0 1 0 0,-1-1-1 0 0,1 0 1 0 0,-1-1-1 0 0,1 0 1 0 0,-1 0-1 0 0,1-1 1 0 0,-1-1 0 0 0,1 1-1 0 0,5-4-87 0 0,-4 2 17 0 0,1-2 1 0 0,-2 1-1 0 0,1-2 0 0 0,0 1 1 0 0,-1-1-1 0 0,0-1 1 0 0,-1 0-1 0 0,0 0 0 0 0,5-6-17 0 0,-7 5 3 0 0,-1 1-1 0 0,0-1 0 0 0,0 0 1 0 0,-1-1-1 0 0,0 1 0 0 0,1-3-2 0 0,5-17-302 0 0,4-16 302 0 0,6-20-1381 0 0,-4-1-1 0 0,-3 0 0 0 0,-3-1 1 0 0,3-63 1381 0 0,-14 115-104 0 0,0-1 0 0 0,-1 1 0 0 0,-1 0 0 0 0,-1-6 104 0 0,2 15 85 0 0,-1-1-1 0 0,1 1 1 0 0,-1 0 0 0 0,-1 0-1 0 0,1-1 1 0 0,-1 2 0 0 0,0-1 0 0 0,0 0-1 0 0,-1 1 1 0 0,1-1 0 0 0,-3-1-85 0 0,5 5 63 0 0,0 1 0 0 0,-1 0 1 0 0,1 0-1 0 0,0 0 1 0 0,0 0-1 0 0,0 0 0 0 0,-1 1 1 0 0,1-1-1 0 0,-1 0 0 0 0,1 0 1 0 0,0 1-1 0 0,-1-1 0 0 0,1 1 1 0 0,-1 0-1 0 0,0-1 1 0 0,1 1-1 0 0,-1 0 0 0 0,1 0 1 0 0,-1 0-1 0 0,1 0 0 0 0,-1 0-63 0 0,-1 0 94 0 0,1 1 0 0 0,0 0 0 0 0,-1-1 0 0 0,1 1-1 0 0,0 0 1 0 0,-1 0 0 0 0,1 1 0 0 0,0-1-1 0 0,0 0 1 0 0,0 1 0 0 0,0-1 0 0 0,-1 2-94 0 0,-4 4 70 0 0,1-1-1 0 0,1 1 1 0 0,-1 1 0 0 0,1-1 0 0 0,0 1 0 0 0,0 0 0 0 0,0 2-70 0 0,-3 7 19 0 0,1 0 0 0 0,1 1 0 0 0,0 0 0 0 0,1 0 0 0 0,1 0 0 0 0,1 1 0 0 0,0-1 0 0 0,2 1 0 0 0,0 0 0 0 0,1 0 0 0 0,1 7-19 0 0,4 13 175 0 0,1-1-1 0 0,2 1 0 0 0,1-2 1 0 0,2 1-1 0 0,5 7-174 0 0,-11-34 110 0 0,0 1 0 0 0,1-1-1 0 0,0 0 1 0 0,0 0 0 0 0,1-1 0 0 0,1 0-1 0 0,0 0 1 0 0,0-1 0 0 0,1 0-1 0 0,0 0 1 0 0,1-1 0 0 0,0 0-1 0 0,0-1 1 0 0,1 0-110 0 0,13 8 308 0 0,0-2 1 0 0,0-1-1 0 0,2-1 0 0 0,-1-2 1 0 0,25 7-309 0 0,28 5 582 0 0,0-3 1 0 0,52 3-583 0 0,-94-16 29 0 0,-1 0 19 0 0,11-1-48 0 0,-25-2-372 0 0,18 0-1064 0 0,-26-4 396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1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58 319 6912 0 0,'-1'-6'183'0'0,"1"-1"0"0"0,0 1 1 0 0,0-1-1 0 0,0-2-183 0 0,0 3 388 0 0,1 0 0 0 0,-2 0 1 0 0,1 0-1 0 0,-1 0 0 0 0,0 0-388 0 0,-10-44 5927 0 0,-18-65-1753 0 0,28 108-3451 0 0,-1 1-1 0 0,-1 0 0 0 0,1 0 1 0 0,-4-5-723 0 0,6 10 457 0 0,0 1-45 0 0,0 0-11 0 0,0 0-50 0 0,0 0-203 0 0,0 1-83 0 0,18 55-93 0 0,-3 1 0 0 0,-2 0 1 0 0,-2 10 27 0 0,-10-59-1 0 0,12 50 1 0 0,-5-25 0 0 0,1 19 0 0 0,10 36 0 0 0,-18-85 1 0 0,0 0 1 0 0,0 1-1 0 0,0-1 0 0 0,0 1 0 0 0,0-1 1 0 0,1 0-1 0 0,0 0 0 0 0,0 0 0 0 0,0 0 1 0 0,0 0-1 0 0,0 0 0 0 0,0-1 0 0 0,1 1-1 0 0,-2-2 80 0 0,0-1-56 0 0,0 0-1 0 0,1-1 0 0 0,-1 1 1 0 0,0 0-1 0 0,0-1 0 0 0,0 1 1 0 0,0-1-1 0 0,0 1 0 0 0,0-1 1 0 0,0 1-1 0 0,0-1 0 0 0,0 0 1 0 0,0 0-1 0 0,0 1 0 0 0,0-1 1 0 0,0 0-1 0 0,0 0 0 0 0,-1 0 1 0 0,1 0-1 0 0,0 0 1 0 0,0-1-24 0 0,13-28 181 0 0,-7 15-117 0 0,0 0-3 0 0,-2 1 0 0 0,1-1 0 0 0,-2 0 0 0 0,0 0 0 0 0,0-3-61 0 0,11-78-261 0 0,-14 83 104 0 0,2-17-57 0 0,-2 16 159 0 0,1 1-1 0 0,0-1 1 0 0,3-8 55 0 0,-4 19-9 0 0,0-7-57 0 0,0 10 60 0 0,0 0 1 0 0,1 1-1 0 0,-1-1 0 0 0,0 1 0 0 0,0-1 0 0 0,0 1 1 0 0,0-1-1 0 0,0 1 0 0 0,0 0 0 0 0,-1 0 0 0 0,2 0 6 0 0,0 2 0 0 0,0-1 0 0 0,-1 1 0 0 0,1 0 0 0 0,-1 0 0 0 0,0 0 0 0 0,0 0 0 0 0,0 0 0 0 0,0 0 0 0 0,0 1 0 0 0,4 12 0 0 0,10 27 0 0 0,-13-33 0 0 0,1-1 0 0 0,0 1 0 0 0,1-1 0 0 0,0 0 0 0 0,0-1 0 0 0,1 1 0 0 0,0-1 0 0 0,2 3 0 0 0,3 2 0 0 0,-9-10 0 0 0,1 0 0 0 0,0-1 0 0 0,0 0 0 0 0,0 1 0 0 0,0-1 0 0 0,0 0 0 0 0,0 0 0 0 0,2 1 0 0 0,-2-1 26 0 0,0-1-1 0 0,1 1 0 0 0,-1-1 1 0 0,1 1-1 0 0,-1-1 1 0 0,1 0-1 0 0,-1 0 0 0 0,1 0 1 0 0,0-1-1 0 0,1 1-25 0 0,-3-1 16 0 0,0 0-1 0 0,0 0 1 0 0,0 0-1 0 0,0 0 1 0 0,0 0-1 0 0,1 0 1 0 0,-1 0-1 0 0,0-1 1 0 0,0 1 0 0 0,0-1-1 0 0,0 1 1 0 0,0 0-1 0 0,0-1 1 0 0,0 0-1 0 0,0 1 1 0 0,-1-1-1 0 0,1 1 1 0 0,0-1 0 0 0,0 0-1 0 0,0 0 1 0 0,-1 0-1 0 0,1 1 1 0 0,0-1-1 0 0,-1 0 1 0 0,1 0-1 0 0,-1 0 1 0 0,1 0 0 0 0,0 0-16 0 0,1-3 56 0 0,0 0 1 0 0,0 0 0 0 0,0 0-1 0 0,-1 0 1 0 0,0-1 0 0 0,1 1-1 0 0,-1 0 1 0 0,-1-1 0 0 0,1 1-1 0 0,0-3-56 0 0,2-86 360 0 0,-3 61-378 0 0,-1-5-46 0 0,2 0 0 0 0,1 0 0 0 0,8-33 64 0 0,-9 66-14 0 0,0 0 1 0 0,0 0 0 0 0,1-1-1 0 0,0 1 1 0 0,-1 1 0 0 0,2-1 0 0 0,-1 0-1 0 0,0 0 1 0 0,1 1 0 0 0,1-2 13 0 0,-3 4-15 0 0,0 0 1 0 0,-1 0 0 0 0,1 0-1 0 0,0 0 1 0 0,0 0 0 0 0,0 1-1 0 0,0-1 1 0 0,0 0 0 0 0,0 1-1 0 0,0-1 1 0 0,0 0-1 0 0,0 1 1 0 0,1-1 0 0 0,-1 1-1 0 0,0 0 1 0 0,0-1 0 0 0,0 1-1 0 0,1 0 1 0 0,-1 0 0 0 0,0 0-1 0 0,0 0 1 0 0,0 0 0 0 0,1 0-1 0 0,-1 0 1 0 0,0 0-1 0 0,0 0 1 0 0,1 1 0 0 0,-1-1-1 0 0,0 1 1 0 0,0-1 0 0 0,0 0-1 0 0,0 1 1 0 0,0 0 0 0 0,0-1-1 0 0,0 1 1 0 0,0 0 0 0 0,1 0 14 0 0,5 5-1245 0 0,0 1 1 0 0,0 0 0 0 0,-1 0-1 0 0,0 0 1 0 0,0 1 0 0 0,-1 0-1 0 0,3 5 1245 0 0,1 3-2598 0 0</inkml:trace>
  <inkml:trace contextRef="#ctx0" brushRef="#br0" timeOffset="989.385">630 444 15176 0 0,'0'0'340'0'0,"0"0"50"0"0,0 0 26 0 0,0 0-44 0 0,0 0-167 0 0,13-5 1255 0 0,0-3-990 0 0,0-1-1 0 0,-1 0 0 0 0,1-1 0 0 0,-2 0 0 0 0,0-1 0 0 0,0 0 1 0 0,-1-1-1 0 0,1-1-469 0 0,-8 8 40 0 0,1-1 0 0 0,-1 0 0 0 0,0-1 0 0 0,0 1 0 0 0,-1 0 0 0 0,0-1 0 0 0,1-4-40 0 0,2-6 78 0 0,-4 12-58 0 0,0 1 0 0 0,0-1 0 0 0,-1 1 0 0 0,0 0-1 0 0,0-1 1 0 0,0 1 0 0 0,0-1 0 0 0,-1-2-20 0 0,0-12 44 0 0,1 18-39 0 0,0 0 1 0 0,0 0-1 0 0,0 0 1 0 0,0 0-1 0 0,-1 0 1 0 0,1 0-1 0 0,0 0 1 0 0,0 0-1 0 0,-1 0 1 0 0,1 1-1 0 0,0-1 1 0 0,-1 0-1 0 0,1 0 1 0 0,-1 0-1 0 0,0 0 1 0 0,1 1-1 0 0,-1-1 0 0 0,1 0 1 0 0,-1 1-1 0 0,0-1 1 0 0,0 0-1 0 0,1 1 1 0 0,-1-1-1 0 0,0 1 1 0 0,0-1-1 0 0,0 1 1 0 0,0-1-1 0 0,1 1 1 0 0,-1 0-1 0 0,0-1 1 0 0,0 1-1 0 0,0 0 1 0 0,0 0-6 0 0,-1-1 12 0 0,0 1 0 0 0,1 0 0 0 0,-1 0 1 0 0,1 0-1 0 0,-1 0 0 0 0,1 0 1 0 0,-1 1-1 0 0,0-1 0 0 0,1 0 1 0 0,-1 1-1 0 0,1-1 0 0 0,-1 1 0 0 0,1-1 1 0 0,0 1-1 0 0,-1 0 0 0 0,1 0 1 0 0,0 0-1 0 0,-1 0 0 0 0,1 0 1 0 0,0 0-13 0 0,-7 8 0 0 0,1 0 1 0 0,0 1 0 0 0,1 0 0 0 0,0 0 0 0 0,0 0 0 0 0,1 1-1 0 0,1-1 1 0 0,0 2 0 0 0,0-1 0 0 0,1 0 0 0 0,1 0-1 0 0,0 1 1 0 0,0 5-1 0 0,-2 12 43 0 0,3-18 20 0 0,0 0 0 0 0,0 0 0 0 0,1 8-63 0 0,0-15 10 0 0,1 0 0 0 0,-1-1 0 0 0,1 1 0 0 0,0 0 0 0 0,0-1 0 0 0,0 1 0 0 0,1 0 0 0 0,-1-1 0 0 0,1 0 0 0 0,0 1 0 0 0,0-1 0 0 0,2 3-10 0 0,-2-4 17 0 0,0 1-1 0 0,1-1 0 0 0,-1 0 0 0 0,0 0 1 0 0,0 0-1 0 0,1-1 0 0 0,-1 1 1 0 0,1-1-1 0 0,0 1 0 0 0,-1-1 0 0 0,1 0 1 0 0,0 0-1 0 0,3 1-16 0 0,0-1 44 0 0,-1 0 0 0 0,1 0 0 0 0,0 0 0 0 0,0-1 0 0 0,0 0 0 0 0,-1-1 0 0 0,3 1-44 0 0,9-3 32 0 0,0 0 0 0 0,0-1 0 0 0,0-1 0 0 0,7-4-32 0 0,-8 2 24 0 0,-1 0 0 0 0,-1-2-1 0 0,1 1 1 0 0,-2-2 0 0 0,1 1-1 0 0,-1-2 1 0 0,-1 0 0 0 0,0-1 0 0 0,5-5-24 0 0,-10 7-52 0 0,1-1 0 0 0,-1 0 0 0 0,-1 0 0 0 0,2-4 52 0 0,-1 2-59 0 0,-5 8 40 0 0,1 0-1 0 0,-1-1 1 0 0,0 1 0 0 0,-1-1-1 0 0,1-4 20 0 0,-1 9 5 0 0,-1-1 0 0 0,1 1 0 0 0,-1-1 0 0 0,0 1 0 0 0,0-1 0 0 0,0 0 0 0 0,0 1 0 0 0,0-1 0 0 0,0 1 0 0 0,0-1 0 0 0,0 1 0 0 0,-1-1 0 0 0,1 1 0 0 0,-1-1 0 0 0,1 1 0 0 0,-1-1 0 0 0,0 1 0 0 0,1-1 0 0 0,-1 1 0 0 0,0 0 0 0 0,0-1 0 0 0,0 1-5 0 0,0 0 3 0 0,-1 0 0 0 0,1 0 0 0 0,-1 0-1 0 0,1 0 1 0 0,-1 0 0 0 0,0 0 0 0 0,0 1 0 0 0,1-1-1 0 0,-1 0 1 0 0,0 1 0 0 0,0 0 0 0 0,1-1-1 0 0,-1 1 1 0 0,0 0 0 0 0,0 0 0 0 0,0 0 0 0 0,0 0-1 0 0,1 0 1 0 0,-1 1 0 0 0,0-1 0 0 0,0 0 0 0 0,0 1-1 0 0,1-1 1 0 0,-1 1 0 0 0,0 0-3 0 0,-3 1-1 0 0,1 1 0 0 0,-1-1 0 0 0,1 1 1 0 0,0 0-1 0 0,0 0 0 0 0,0 0 0 0 0,0 1 1 0 0,0 0 0 0 0,1 0 0 0 0,0 0 0 0 0,-1 0 0 0 0,2 1 0 0 0,-1-1 0 0 0,0 1 0 0 0,1 0 0 0 0,0 0 0 0 0,0-1 0 0 0,-1 4 0 0 0,1 0 0 0 0,0 1 0 0 0,0-1 0 0 0,1 1 0 0 0,0-1 0 0 0,0 9 0 0 0,-1 1 0 0 0,2-16 0 0 0,0 1 0 0 0,-1-1 0 0 0,1 1 0 0 0,0 0 0 0 0,0-1 0 0 0,0 1 0 0 0,1-1 0 0 0,-1 1 0 0 0,1 0 0 0 0,-1 0 0 0 0,5 13 0 0 0,-5-15 11 0 0,0 0 0 0 0,0 0 1 0 0,0 0-1 0 0,1 0 0 0 0,-1 0 1 0 0,0 0-1 0 0,0 0 0 0 0,1-1 1 0 0,-1 1-1 0 0,1 0 0 0 0,-1 0 1 0 0,1 0-1 0 0,-1-1 0 0 0,1 1 1 0 0,0 0-1 0 0,-1-1 0 0 0,1 1-11 0 0,6 7 142 0 0,-6-8-109 0 0,-1 1 0 0 0,0-1-1 0 0,1 1 1 0 0,-1-1 0 0 0,1 1-1 0 0,-1-1 1 0 0,1 1 0 0 0,-1-1-1 0 0,1 1 1 0 0,-1-1 0 0 0,1 0-1 0 0,-1 1 1 0 0,1-1 0 0 0,0 0-1 0 0,-1 0 1 0 0,1 0 0 0 0,-1 1-1 0 0,1-1 1 0 0,0 0 0 0 0,-1 0-1 0 0,1 0 1 0 0,0 0 0 0 0,-1 0-1 0 0,1 0 1 0 0,0 0 0 0 0,-1 0-1 0 0,1 0-32 0 0,17 9-88 0 0,23 7 93 0 0,-39-15 0 0 0,0-1-1 0 0,0 1 1 0 0,1-1-1 0 0,-1 1 1 0 0,0-1-1 0 0,1 0 1 0 0,-1 0-1 0 0,0 0 1 0 0,1 0-1 0 0,-1-1 1 0 0,0 1-1 0 0,0-1 1 0 0,1 1-1 0 0,-1-1-4 0 0,0 0 107 0 0,-1 0-97 0 0,1-1 0 0 0,-1 1 1 0 0,1-1-1 0 0,-1 0 0 0 0,0 1 1 0 0,0-1-1 0 0,1 0 0 0 0,-1 0 1 0 0,0 0-1 0 0,-1 0 0 0 0,1 0-10 0 0,3-29 270 0 0,-3 27-295 0 0,-1 0 0 0 0,1 0 1 0 0,-1 0-1 0 0,0 0 0 0 0,0 0 1 0 0,0-1 24 0 0,0-14 20 0 0,0-14 302 0 0,0 31-313 0 0,0 0 1 0 0,0 0-1 0 0,-1 0 0 0 0,1-1 0 0 0,0 1 0 0 0,-1 0 0 0 0,0 0 1 0 0,1 0-1 0 0,-1 0 0 0 0,0 0 0 0 0,0 0 0 0 0,0 1 0 0 0,-1-1 1 0 0,1 0-1 0 0,0 0 0 0 0,-1 0-9 0 0,1 1-64 0 0,1 1-3 0 0,0 0 1 0 0,0 0-14 0 0,1 4 68 0 0,-1-1 1 0 0,2 1-1 0 0,-1 0 1 0 0,0-1 0 0 0,1 1-1 0 0,0-1 1 0 0,-1 1 0 0 0,3 1 11 0 0,2 7-3 0 0,-2-1-23 0 0,-1 0-1 0 0,0 0 0 0 0,0 10 27 0 0,-2-11-8 0 0,1-1 0 0 0,0 0 0 0 0,1 0 0 0 0,-1 0 0 0 0,2 0 0 0 0,-1 0 0 0 0,1 0 0 0 0,1-1 0 0 0,3 7 8 0 0,-6-13-8 0 0,0 0-1 0 0,0 0 0 0 0,0-1 1 0 0,0 1-1 0 0,0 0 0 0 0,0-1 1 0 0,0 1-1 0 0,1-1 0 0 0,-1 0 1 0 0,1 1 8 0 0,-2-2-16 0 0,1 1 0 0 0,-1 0 0 0 0,1-1 0 0 0,-1 1 0 0 0,1-1 0 0 0,-1 1 0 0 0,1-1 0 0 0,-1 0 0 0 0,1 0 0 0 0,-1 0 0 0 0,1 1 1 0 0,-1-1-1 0 0,1-1 0 0 0,-1 1 0 0 0,1 0 0 0 0,-1 0 0 0 0,2-1 16 0 0,1-1-322 0 0,-1 0-1 0 0,1-1 1 0 0,0 1-1 0 0,-1-1 1 0 0,1 0 0 0 0,-1 0-1 0 0,0 0 1 0 0,0 0-1 0 0,0-1 1 0 0,-1 1 0 0 0,1-1-1 0 0,1-3 323 0 0,2-5-1929 0 0,0-1 0 0 0,-1 0 0 0 0,1-6 1929 0 0,1-1-1860 0 0,0-2-146 0 0</inkml:trace>
  <inkml:trace contextRef="#ctx0" brushRef="#br0" timeOffset="1485.74">1331 43 5064 0 0,'0'0'389'0'0,"0"0"130"0"0,0 0 1470 0 0,0 0 674 0 0,0 0 138 0 0,0 0-273 0 0,0 0-1236 0 0,0 0-540 0 0,0 2-106 0 0,0 7-350 0 0,4 160 1730 0 0,-3-127-1707 0 0,-2 0-1 0 0,-2 0 1 0 0,-6 25-319 0 0,6-43 134 0 0,-10 49 205 0 0,10-63-319 0 0,2-7 0 0 0,1 0 0 0 0,-1 0 1 0 0,0 0-1 0 0,1 0 0 0 0,0 0 0 0 0,0 3-20 0 0,0-5 64 0 0,0-1 0 0 0,6-15 118 0 0,3-14-624 0 0,1-1 1 0 0,2 1 0 0 0,1 1-1 0 0,1 0 1 0 0,1 1 0 0 0,1 1-1 0 0,2 0 1 0 0,1 0 441 0 0,-11 17-55 0 0,1-1 0 0 0,1 2 0 0 0,-1-1 55 0 0,12-10 26 0 0,-21 19-11 0 0,0 0 0 0 0,1-1 0 0 0,-1 1 0 0 0,0 0 0 0 0,0-1 0 0 0,0 1 0 0 0,1 0 0 0 0,-1-1 0 0 0,0 1 0 0 0,0 0 0 0 0,1 0 0 0 0,-1-1 0 0 0,0 1 0 0 0,1 0 0 0 0,-1 0 0 0 0,0 0 0 0 0,1 0 0 0 0,-1-1 0 0 0,0 1 0 0 0,1 0 0 0 0,-1 0 0 0 0,1 0 0 0 0,-1 0 0 0 0,0 0 0 0 0,1 0 0 0 0,-1 0 0 0 0,0 0 0 0 0,1 0 0 0 0,-1 0 0 0 0,1 0 0 0 0,-1 0 0 0 0,0 0 0 0 0,1 0-1 0 0,-1 1 1 0 0,0-1 0 0 0,1 0 0 0 0,-1 0 0 0 0,0 0 0 0 0,1 0 0 0 0,-1 1 0 0 0,0-1 0 0 0,1 0 0 0 0,-1 0 0 0 0,0 1 0 0 0,0-1 0 0 0,1 0 0 0 0,-1 0 0 0 0,0 1 0 0 0,0-1 0 0 0,0 0 0 0 0,1 1 0 0 0,-1-1 0 0 0,0 0 0 0 0,0 1 0 0 0,0-1 0 0 0,0 0 0 0 0,0 1 0 0 0,0-1 0 0 0,0 0 0 0 0,1 1 0 0 0,-1-1 0 0 0,0 1 0 0 0,0-1 0 0 0,-1 0 0 0 0,1 1 0 0 0,0-1-15 0 0,1 4 118 0 0,-1-1 1 0 0,0 0 0 0 0,1 0 0 0 0,-2 1 0 0 0,1-1 0 0 0,0 2-119 0 0,-2 0 155 0 0,0 0 1 0 0,0 1-1 0 0,0-1 0 0 0,-1 0 1 0 0,1-1-1 0 0,-1 1 1 0 0,-1 0-1 0 0,1-1 1 0 0,-4 4-156 0 0,-6 6 226 0 0,-2 0 1 0 0,-2 2-227 0 0,-19 16 278 0 0,6 6-182 0 0,26-32-96 0 0,4-6 1 0 0,0 0-1 0 0,0 1 0 0 0,0-1 0 0 0,-1 0 1 0 0,1 1-1 0 0,0-1 0 0 0,0 0 0 0 0,0 1 1 0 0,0-1-1 0 0,0 1 0 0 0,0-1 0 0 0,0 0 1 0 0,0 1-1 0 0,0-1 0 0 0,0 1 0 0 0,0-1 1 0 0,0 0-1 0 0,0 1 0 0 0,0-1 0 0 0,0 0 1 0 0,0 1-1 0 0,0-1 0 0 0,0 1 0 0 0,0-1 1 0 0,1 0-1 0 0,-1 1 0 0 0,0-1 0 0 0,0 0 1 0 0,0 1-1 0 0,1-1 0 0 0,-1 0 0 0 0,0 0 1 0 0,0 1-1 0 0,1-1 0 0 0,-1 0 0 0 0,0 0 1 0 0,1 1-1 0 0,-1-1 0 0 0,0 0 0 0 0,1 0 28 0 0,3 4 22 0 0,0 0 1 0 0,1-1-1 0 0,-1 1 1 0 0,1-1-1 0 0,0-1 1 0 0,0 1-1 0 0,0-1 1 0 0,0 1-1 0 0,0-1 1 0 0,3 0-51 0 0,9 3 225 0 0,0-1-1 0 0,13 1-224 0 0,8 1-148 0 0,124 15-4224 0 0,-147-21-2811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91 257 15840 0 0,'-2'-2'-119'0'0,"1"1"239"0"0,0 0-1 0 0,0 1 1 0 0,0-1 0 0 0,0 0 0 0 0,-1 0 0 0 0,1 0 0 0 0,0 1 0 0 0,0-1 0 0 0,-1 1 0 0 0,1-1 0 0 0,-1 1 0 0 0,1 0 0 0 0,0-1 0 0 0,-1 1 0 0 0,1 0-1 0 0,-1 0-119 0 0,1 1 109 0 0,0 0 0 0 0,0 0 0 0 0,0 0 0 0 0,0 0 0 0 0,1 1-1 0 0,-1-1 1 0 0,0 0 0 0 0,1 1 0 0 0,-1-1 0 0 0,1 0-1 0 0,-1 1 1 0 0,1-1 0 0 0,0 1 0 0 0,-1 0-109 0 0,1-1 122 0 0,-2 11 173 0 0,1-1 0 0 0,0 1 0 0 0,0-1 0 0 0,1 1 0 0 0,1-1 0 0 0,0 1 0 0 0,0-1 0 0 0,2 5-295 0 0,-1-5 185 0 0,18 115 879 0 0,-4-36-887 0 0,-1 49-177 0 0,-14-48 1003 0 0,-2-84-950 0 0,1-6-50 0 0,0-1-1 0 0,1 0 1 0 0,-1 0-1 0 0,0 0 0 0 0,0 0 1 0 0,0 1-1 0 0,0-1 1 0 0,0 0-1 0 0,0 0 0 0 0,0 1 1 0 0,0-1-1 0 0,0 0 1 0 0,0 0-1 0 0,0 0 0 0 0,-1 1 1 0 0,1-1-1 0 0,0 0 1 0 0,0 0-1 0 0,0 0 1 0 0,0 0-1 0 0,0 1 0 0 0,0-1 1 0 0,0 0-1 0 0,0 0 1 0 0,-1 0-1 0 0,1 0 0 0 0,0 1 1 0 0,0-1-1 0 0,0 0 1 0 0,0 0-1 0 0,0 0 0 0 0,-1 0 1 0 0,1 0-1 0 0,0 0 1 0 0,0 0-1 0 0,0 0 1 0 0,-1 1-1 0 0,1-1 0 0 0,0 0 1 0 0,0 0-1 0 0,0 0 1 0 0,-1 0-1 0 0,1 0 0 0 0,0 0 1 0 0,0 0-1 0 0,0 0 1 0 0,-1 0-1 0 0,1 0 0 0 0,0 0 1 0 0,0 0-1 0 0,0 0 1 0 0,-1-1-1 0 0,1 1 1 0 0,0 0-1 0 0,0 0 0 0 0,0 0 1 0 0,0 0-1 0 0,-1 0-2 0 0,-3-5 12 0 0,1 2-72 0 0,0 0 1 0 0,0 0-1 0 0,1-1 0 0 0,-1 1 0 0 0,1-1 0 0 0,0 1 1 0 0,0-1-1 0 0,0 0 0 0 0,1 0 0 0 0,-1 0 1 0 0,1 0-1 0 0,0 0 0 0 0,0-1 60 0 0,-1-6-467 0 0,-1-7-979 0 0,1 1 0 0 0,0-18 1446 0 0,1-11-1788 0 0,1 7-202 0 0,1 1 1 0 0,2-13 1989 0 0,2 13-470 0 0,1 1 0 0 0,12-35 470 0 0,-15 64 143 0 0,0 0-1 0 0,1 1 1 0 0,0 0 0 0 0,0 0 0 0 0,1 0 0 0 0,0 0 0 0 0,0 1 0 0 0,0 0 0 0 0,1 0 0 0 0,0 0 0 0 0,0 1 0 0 0,1-1 0 0 0,-1 2 0 0 0,1-1 0 0 0,0 1 0 0 0,0 0 0 0 0,1 0 0 0 0,7-2-143 0 0,-9 4 218 0 0,1 0 1 0 0,-1 0-1 0 0,1 0 1 0 0,-1 1 0 0 0,1 0-1 0 0,0 1 1 0 0,0-1-1 0 0,-1 1 1 0 0,1 1 0 0 0,6 0-219 0 0,-8 0 146 0 0,0 0 0 0 0,0 0 1 0 0,0 1-1 0 0,0 0 0 0 0,-1 0 1 0 0,1 0-1 0 0,-1 0 1 0 0,1 1-1 0 0,-1 0 0 0 0,0 0 1 0 0,0 0-1 0 0,0 0 0 0 0,0 0 1 0 0,-1 1-1 0 0,1 0-146 0 0,-2-2 54 0 0,-1 0 0 0 0,0-1 0 0 0,1 1 1 0 0,-1 0-1 0 0,0 0 0 0 0,0-1 0 0 0,0 1 0 0 0,0 0 0 0 0,-1 0 1 0 0,1 0-1 0 0,0 0 0 0 0,-1 0 0 0 0,1 0 0 0 0,-1 1 0 0 0,0-1 0 0 0,0 0 1 0 0,0 0-1 0 0,0 0 0 0 0,0 0 0 0 0,0 1-54 0 0,-1 0 71 0 0,0 0 0 0 0,0 0 1 0 0,0 0-1 0 0,0 0 0 0 0,-1-1 0 0 0,1 1 1 0 0,-1 0-1 0 0,0 0 0 0 0,0-1 0 0 0,0 1 0 0 0,0-1 1 0 0,-2 1-72 0 0,-5 6 194 0 0,-1-1 1 0 0,0-1-1 0 0,0 0 1 0 0,-1 0 0 0 0,0-1-1 0 0,-2 0-194 0 0,-6 4 13 0 0,-1-1-1 0 0,0-1 1 0 0,-1-1 0 0 0,1-1-1 0 0,-1-1 1 0 0,0-1-1 0 0,-1 0 1 0 0,1-2 0 0 0,-21 0-13 0 0,34-1-22 0 0,6-1 22 0 0,-1 0 0 0 0,0 0-1 0 0,1 0 1 0 0,-1 0 0 0 0,1 0 0 0 0,-1-1-1 0 0,1 1 1 0 0,-1-1 0 0 0,1 0-1 0 0,-1 1 1 0 0,1-1 0 0 0,-1 0-1 0 0,1-1 1 0 0,2 2-1 0 0,-1 0 0 0 0,1 0 0 0 0,0 0-1 0 0,-1-1 1 0 0,1 1 0 0 0,0 0 0 0 0,0 0 0 0 0,-1-1-1 0 0,1 1 1 0 0,0 0 0 0 0,0-1 0 0 0,0 1 0 0 0,-1 0-1 0 0,1-1 1 0 0,0 1 0 0 0,0 0 0 0 0,0-1 0 0 0,0 1-1 0 0,0 0 1 0 0,0-1 0 0 0,0 1 0 0 0,0 0 0 0 0,0-1-1 0 0,0 1 1 0 0,0 0 0 0 0,0-1 0 0 0,0 1-1 0 0,0-1 1 0 0,0 1 0 0 0,0 0 0 0 0,0-1 0 0 0,0 1-1 0 0,0 0 1 0 0,0-1 0 0 0,1 1 0 0 0,-1 0 0 0 0,0-1-1 0 0,0 1 1 0 0,0 0 0 0 0,1 0 0 0 0,-1-1 0 0 0,0 1-1 0 0,0 0 1 0 0,1 0 0 0 0,-1-1 0 0 0,0 1 0 0 0,1 0-1 0 0,-1 0 1 0 0,0 0 0 0 0,1-1 0 0 0,-1 1 0 0 0,0 0-1 0 0,1 0 2 0 0,0-1-145 0 0,5-4-861 0 0,0 0-1 0 0,0 1 1 0 0,0 0-1 0 0,1 0 1 0 0,-1 0-1 0 0,1 1 1 0 0,0 0 0 0 0,0 0 1006 0 0,-1 0-1483 0 0,19-7-4509 0 0</inkml:trace>
  <inkml:trace contextRef="#ctx0" brushRef="#br0" timeOffset="650.552">591 336 13824 0 0,'0'0'314'0'0,"0"0"46"0"0,-9 11 466 0 0,8-10-748 0 0,0 1 1 0 0,0 0 0 0 0,0 0-1 0 0,0-1 1 0 0,0 1 0 0 0,0 0 0 0 0,0 0-1 0 0,1 0 1 0 0,-1 0 0 0 0,1 0-1 0 0,-1 0 1 0 0,1 0 0 0 0,0 1 0 0 0,0-1-1 0 0,0 0 1 0 0,0 0 0 0 0,0 0 0 0 0,0 0-1 0 0,1 0 1 0 0,-1 0 0 0 0,1 0-1 0 0,-1 0 1 0 0,1 1-79 0 0,2 5 553 0 0,2 6 221 0 0,0 0 0 0 0,0 0 1 0 0,1-1-1 0 0,1 0 0 0 0,8 12-774 0 0,-14-25 96 0 0,-1 0-7 0 0,0 0 43 0 0,0 0 187 0 0,0 0 86 0 0,0 0 13 0 0,0-1-407 0 0,1 0 1 0 0,-1 1 0 0 0,0-1-1 0 0,1 0 1 0 0,-1 0 0 0 0,0 0 0 0 0,0 0-1 0 0,0 0 1 0 0,1 0 0 0 0,-1 0-1 0 0,0 0 1 0 0,0 0 0 0 0,-1-1-12 0 0,2-2-82 0 0,1-15 49 0 0,-1 0 0 0 0,0-4 33 0 0,0 3 23 0 0,0 1 0 0 0,2-4-23 0 0,1-2-63 0 0,-3 13 29 0 0,1 1 1 0 0,0-1-1 0 0,1 1 0 0 0,0 0 0 0 0,1 0 0 0 0,0 0 0 0 0,1 0 34 0 0,-4 9-12 0 0,1-1 0 0 0,0 0 0 0 0,0 1 0 0 0,0-1 0 0 0,0 1 0 0 0,0 0 0 0 0,1-1 0 0 0,-1 1 0 0 0,1 1 0 0 0,-1-1 0 0 0,1 0 0 0 0,0 0 0 0 0,0 1 0 0 0,-1 0 0 0 0,1-1 0 0 0,0 1 0 0 0,0 0 0 0 0,0 0 0 0 0,1 1-1 0 0,-1-1 1 0 0,0 1 0 0 0,0-1 0 0 0,0 1 0 0 0,0 0 0 0 0,1 0 0 0 0,0 1 12 0 0,4 0-38 0 0,1 0 0 0 0,-1 0 0 0 0,0 1-1 0 0,0 1 1 0 0,0-1 0 0 0,-1 1 0 0 0,1 0-1 0 0,-1 1 1 0 0,5 2 38 0 0,5 3-517 0 0,-14-7 153 0 0,1-1 0 0 0,-1 1-1 0 0,0 0 1 0 0,1 0 0 0 0,-1 0 0 0 0,0 1 0 0 0,0-1-1 0 0,0 1 1 0 0,0-1 0 0 0,-1 1 0 0 0,1 0 0 0 0,-1 0-1 0 0,0 0 1 0 0,1 2 364 0 0,6 18-3966 0 0,-9-22 3540 0 0,0-1 385 0 0,0 1 0 0 0,0-1 0 0 0,0 0 0 0 0,0 1 0 0 0,0-1 0 0 0,0 0 0 0 0,0 1 0 0 0,0-1 0 0 0,0 0 0 0 0,0 0 0 0 0,0 1 0 0 0,0-1 0 0 0,0 0 0 0 0,0 1 0 0 0,0-1 0 0 0,0 0 0 0 0,0 0 0 0 0,0 1 0 0 0,0-1 0 0 0,-1 0 0 0 0,1 0 0 0 0,0 1 0 0 0,0-1 0 0 0,0 0 41 0 0,-60 51 3195 0 0,53-45-2639 0 0,-1-1 1 0 0,1 2-1 0 0,0-1 1 0 0,0 1-1 0 0,1 0 0 0 0,0 1 1 0 0,0-1-1 0 0,1 1 1 0 0,-1 1-557 0 0,6-9 14 0 0,0 1 1 0 0,-1 0-1 0 0,1-1 0 0 0,0 1 1 0 0,0 0-1 0 0,-1-1 1 0 0,1 1-1 0 0,0 0 1 0 0,0-1-1 0 0,0 1 0 0 0,0 0 1 0 0,0-1-1 0 0,0 1 1 0 0,0 0-1 0 0,0-1 0 0 0,0 1 1 0 0,0 0-1 0 0,0-1 1 0 0,1 1-1 0 0,-1-1 1 0 0,0 1-1 0 0,0 0 0 0 0,1-1 1 0 0,-1 1-1 0 0,0-1 1 0 0,1 1-1 0 0,-1 0 0 0 0,1-1 1 0 0,-1 1-1 0 0,1-1 1 0 0,-1 1-1 0 0,1-1-14 0 0,0 1 66 0 0,0 0 0 0 0,0 0 0 0 0,1-1 0 0 0,-1 1-1 0 0,0 0 1 0 0,0-1 0 0 0,1 1 0 0 0,-1-1 0 0 0,0 1 0 0 0,2-1-66 0 0,8 1 133 0 0,0-1 1 0 0,0 0-1 0 0,1 0 0 0 0,-1-1 1 0 0,0-1-1 0 0,0 0 1 0 0,0-1-1 0 0,7-2-133 0 0,-9 2 117 0 0,-1 0 0 0 0,0 0-1 0 0,0-1 1 0 0,0 0 0 0 0,0-1 0 0 0,-1 0-1 0 0,0 0 1 0 0,0 0 0 0 0,0-1 0 0 0,-1 0 0 0 0,3-3-117 0 0,-7 7 2 0 0,-1-1-1 0 0,1 1 1 0 0,-1 0 0 0 0,1-1 0 0 0,-1 1 0 0 0,0-1 0 0 0,0 0 0 0 0,0 1 0 0 0,0-1 0 0 0,0 0 0 0 0,-1 0-1 0 0,1 1 1 0 0,-1-1 0 0 0,0 0 0 0 0,0 0 0 0 0,0 0 0 0 0,0 0 0 0 0,0 0 0 0 0,-1 1 0 0 0,1-1 0 0 0,-1 0 0 0 0,0 0-1 0 0,0 1 1 0 0,0-1 0 0 0,0 0 0 0 0,0 1 0 0 0,0-1 0 0 0,-1 1 0 0 0,1-1 0 0 0,-1 1 0 0 0,0 0 0 0 0,0 0-1 0 0,0 0 1 0 0,0 0 0 0 0,-1-1-2 0 0,-3-2 19 0 0,0 1-1 0 0,-1-1 1 0 0,1 1-1 0 0,-1 0 0 0 0,0 1 1 0 0,-1 0-1 0 0,1 0 1 0 0,-1 0-1 0 0,1 1 1 0 0,-1 0-1 0 0,-7-1-18 0 0,7 2-299 0 0,0 0 1 0 0,0 1-1 0 0,0-1 1 0 0,1 1 0 0 0,-1 1-1 0 0,0 0 1 0 0,0 0-1 0 0,-5 1 299 0 0,12-1-976 0 0,1-1-43 0 0,0 0-141 0 0,0 0-571 0 0,0 0-249 0 0</inkml:trace>
  <inkml:trace contextRef="#ctx0" brushRef="#br0" timeOffset="1289.892">1195 1 14024 0 0,'0'0'638'0'0,"0"0"-8"0"0,0 0-559 0 0,0 0 0 0 0,-1 0 0 0 0,1 0 0 0 0,0 0 1 0 0,-1 0-1 0 0,1 0 0 0 0,0 0 0 0 0,0 0 1 0 0,-1 0-1 0 0,1 1 0 0 0,0-1 0 0 0,-1 0 1 0 0,1 0-1 0 0,0 0 0 0 0,0 0 0 0 0,-1 1 0 0 0,1-1 1 0 0,0 0-1 0 0,0 0 0 0 0,0 0 0 0 0,-1 1 1 0 0,1-1-1 0 0,0 0 0 0 0,0 0 0 0 0,0 1 0 0 0,-1-1-71 0 0,3 17 406 0 0,0 0 0 0 0,1 0 0 0 0,1-1-1 0 0,0 1 1 0 0,1-1 0 0 0,1 0-406 0 0,11 43 1285 0 0,-4-16-759 0 0,-7-22-189 0 0,4 21-337 0 0,-9-36 128 0 0,0 1 0 0 0,0 0 1 0 0,-1 0-1 0 0,0 0 1 0 0,0-1-1 0 0,-1 1 0 0 0,0 0 1 0 0,0 2-129 0 0,-6 26 352 0 0,7-35-342 0 0,0 0 0 0 0,0 1 0 0 0,0-1 0 0 0,0 0 0 0 0,0 0 0 0 0,0 1-1 0 0,0-1 1 0 0,0 0 0 0 0,0 0 0 0 0,0 0 0 0 0,-1 1 0 0 0,1-1 0 0 0,0 0 0 0 0,0 0 0 0 0,0 0 0 0 0,0 1 0 0 0,0-1 0 0 0,-1 0 0 0 0,1 0 0 0 0,0 0 0 0 0,0 0 0 0 0,0 1 0 0 0,-1-1 0 0 0,1 0 0 0 0,0 0 0 0 0,0 0 0 0 0,0 0 0 0 0,-1 0 0 0 0,1 0 0 0 0,0 0 0 0 0,0 0 0 0 0,-1 1 0 0 0,1-1 0 0 0,0 0 0 0 0,0 0 0 0 0,-1 0 0 0 0,1 0 0 0 0,0 0 0 0 0,0 0 0 0 0,-1-1 0 0 0,1 1-10 0 0,-8-1-27 0 0,7 0 24 0 0,0 1-1 0 0,0-1 0 0 0,0 1 0 0 0,0-1 1 0 0,0 0-1 0 0,1 1 0 0 0,-1-1 0 0 0,0 0 1 0 0,0 0-1 0 0,0 0 0 0 0,1 1 0 0 0,-1-1 1 0 0,0 0-1 0 0,1 0 0 0 0,-1 0 1 0 0,1 0-1 0 0,-1 0 0 0 0,1 0 0 0 0,0 0 1 0 0,-1 0-1 0 0,1-1 4 0 0,0-1-47 0 0,-1 0-1 0 0,1 1 1 0 0,0-1 0 0 0,0 0 0 0 0,1 1 0 0 0,-1-1-1 0 0,0 1 1 0 0,1-1 0 0 0,0-1 47 0 0,2-5-270 0 0,1 0 0 0 0,0 0 0 0 0,0 1 0 0 0,1 0 0 0 0,0-1 270 0 0,0 3-121 0 0,0-1 1 0 0,0 0-1 0 0,1 1 1 0 0,-1 0-1 0 0,2 1 1 0 0,-1-1-1 0 0,1 1 1 0 0,-1 0-1 0 0,1 1 1 0 0,1 0-1 0 0,-1 0 1 0 0,1 0-1 0 0,-1 1 1 0 0,2 0 120 0 0,-5 1-8 0 0,0 1 0 0 0,0 0 1 0 0,0 0-1 0 0,1 0 0 0 0,-1 0 0 0 0,0 1 1 0 0,1 0-1 0 0,-1 0 0 0 0,0 0 0 0 0,1 0 1 0 0,-1 1-1 0 0,0 0 0 0 0,0-1 0 0 0,1 1 1 0 0,-1 1-1 0 0,0-1 0 0 0,0 1 0 0 0,0 0 1 0 0,0 0-1 0 0,0 0 0 0 0,-1 0 1 0 0,1 1-1 0 0,-1-1 0 0 0,1 1 0 0 0,-1 0 1 0 0,0 0-1 0 0,0 0 0 0 0,0 1 8 0 0,0-1 115 0 0,-1 1 0 0 0,1-1 0 0 0,-1 1 0 0 0,0 0 0 0 0,0 0 0 0 0,-1-1 0 0 0,1 1 0 0 0,-1 1 0 0 0,0-1 0 0 0,0 0 0 0 0,0 0 0 0 0,-1 0 0 0 0,1 3-115 0 0,-1-4 91 0 0,0 1 0 0 0,0-1 1 0 0,-1 0-1 0 0,1 0 0 0 0,-1 0 1 0 0,1 0-1 0 0,-1 0 0 0 0,0 0 0 0 0,0 0 1 0 0,0 0-1 0 0,-1-1 0 0 0,1 1 1 0 0,-1 0-1 0 0,0 0 0 0 0,1-1 0 0 0,-1 0 1 0 0,0 1-1 0 0,-1-1 0 0 0,1 1-91 0 0,-11 8 90 0 0,-1-1-1 0 0,0 0 0 0 0,0-1 0 0 0,-1-1 0 0 0,0 0 1 0 0,-8 2-90 0 0,-27 9-8 0 0,-21 5 8 0 0,60-21-405 0 0,1-1 1 0 0,0 0-1 0 0,-1 0 0 0 0,1-1 0 0 0,-8 0 405 0 0,17-1-1328 0 0,2-9-2845 0 0,2-1-1861 0 0</inkml:trace>
  <inkml:trace contextRef="#ctx0" brushRef="#br0" timeOffset="1702.307">1566 377 13304 0 0,'0'0'605'0'0,"12"9"230"0"0,-9-7-628 0 0,0 0 1 0 0,0-1 0 0 0,0 1-1 0 0,0 0 1 0 0,0-1 0 0 0,0 0-1 0 0,0 1 1 0 0,1-1 0 0 0,-1 0-1 0 0,0-1 1 0 0,1 1 0 0 0,-1-1-1 0 0,2 1-207 0 0,1-1 482 0 0,1 0 0 0 0,-1-1 0 0 0,1 0 0 0 0,-1 0 0 0 0,1 0 0 0 0,5-2-482 0 0,-2-1 191 0 0,1-1 0 0 0,0 1-1 0 0,-1-1 1 0 0,0-1 0 0 0,0 0-1 0 0,6-5-190 0 0,-5 4 0 0 0,-8 5 0 0 0,0 0 0 0 0,-1 1 0 0 0,1-1 0 0 0,-1 0 0 0 0,1-1 0 0 0,-1 1 0 0 0,0 0 0 0 0,1-1 0 0 0,-1 1 0 0 0,0-1 0 0 0,-1 1 0 0 0,1-1 0 0 0,1-3 0 0 0,9-10 1 0 0,-11 15-9 0 0,0 0 0 0 0,0 0 0 0 0,0 0 0 0 0,0 0 0 0 0,0 0 0 0 0,0 0 0 0 0,0 0 0 0 0,0-1 0 0 0,-1 1 1 0 0,1 0-1 0 0,0-1 0 0 0,-1 1 0 0 0,1 0 0 0 0,-1-1 0 0 0,0 1 0 0 0,1-1 0 0 0,-1 1 0 0 0,0 0 0 0 0,0-1 0 0 0,0 1 0 0 0,0-1 0 0 0,0 1 0 0 0,0-1 0 0 0,0 1 0 0 0,-1-2 8 0 0,-1-3-23 0 0,0 1-33 0 0,0 0 0 0 0,0 0 0 0 0,0 0-1 0 0,-1 1 1 0 0,0-1 56 0 0,2 3 0 0 0,-1 0 0 0 0,1 1-1 0 0,-1-1 1 0 0,1 1 0 0 0,-1-1 0 0 0,0 1-1 0 0,0-1 1 0 0,1 1 0 0 0,-1 0 0 0 0,0 0 0 0 0,0 0-1 0 0,0 0 1 0 0,0 1 0 0 0,-1-1 0 0 0,-1 0 11 0 0,1 0-1 0 0,-1 1 1 0 0,0-1-1 0 0,1 1 1 0 0,-1 0-1 0 0,0 0 0 0 0,1 0 1 0 0,-1 0-1 0 0,0 1 1 0 0,1-1-1 0 0,-1 1 1 0 0,0 0-1 0 0,1 0 1 0 0,-1 1-1 0 0,1-1 1 0 0,0 1-1 0 0,-1 0 1 0 0,1-1-1 0 0,0 1 1 0 0,0 1-1 0 0,0-1 1 0 0,0 0-1 0 0,0 2-10 0 0,-3 1 41 0 0,0 1 0 0 0,1 0 0 0 0,0 0 0 0 0,0 1 0 0 0,1-1 0 0 0,0 1 0 0 0,0 0 0 0 0,0 0 0 0 0,1 0 0 0 0,-1 5-41 0 0,2-6 123 0 0,0 0 0 0 0,1 0 0 0 0,0 0 1 0 0,0 1-1 0 0,0-1 0 0 0,1 0 0 0 0,0 0 1 0 0,0 1-1 0 0,1-1 0 0 0,0 6-123 0 0,0-8 40 0 0,0 0 0 0 0,0 0 0 0 0,1 0 0 0 0,-1 0 0 0 0,1 0 0 0 0,0 0-1 0 0,0-1 1 0 0,0 1 0 0 0,1-1 0 0 0,-1 1 0 0 0,1-1 0 0 0,0 0 0 0 0,0 0 0 0 0,0 0 0 0 0,0 0-1 0 0,0-1 1 0 0,1 1-40 0 0,5 2-2 0 0,0 0-1 0 0,0 0 0 0 0,1-1 0 0 0,0 0 0 0 0,0-1 1 0 0,0 0-1 0 0,0 0 0 0 0,0-1 0 0 0,0-1 1 0 0,4 1 2 0 0,22 0 116 0 0,0-2 1 0 0,12-1-117 0 0,-21 0 224 0 0,48-6-459 0 0,-25-1-5362 0 0,5-1-2168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2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2760 0 0,'7'-8'176'0'0,"-6"7"54"0"0,0 0 0 0 0,0 0 0 0 0,0 0 0 0 0,0 0-1 0 0,-1 0 1 0 0,1-1 0 0 0,0 1 0 0 0,0 0 0 0 0,-1 0 0 0 0,1-1-1 0 0,-1 1 1 0 0,1 0 0 0 0,-1 0 0 0 0,1-1 0 0 0,-1 1-230 0 0,0 0 273 0 0,0 1 0 0 0,0 0 0 0 0,0-1-1 0 0,0 1 1 0 0,-1 0 0 0 0,1-1 0 0 0,0 1 0 0 0,1-1 0 0 0,-1 1 0 0 0,0 0 0 0 0,0-1 0 0 0,0 1 0 0 0,0 0 0 0 0,0-1 0 0 0,0 1-1 0 0,0-1 1 0 0,0 1 0 0 0,1 0 0 0 0,-1-1 0 0 0,0 1 0 0 0,0 0 0 0 0,0 0 0 0 0,1-1 0 0 0,-1 1 0 0 0,0 0 0 0 0,0-1-1 0 0,1 1 1 0 0,-1 0-273 0 0,8 5 5995 0 0,1 7-2771 0 0,-4-3-3894 0 0,0 3 967 0 0,0 1-1 0 0,-1-1 1 0 0,0 1-1 0 0,-1 0 1 0 0,-1 0 0 0 0,1 7-297 0 0,-3-18 23 0 0,13 110 1664 0 0,-4 36-1687 0 0,-9-133 82 0 0,1 2-97 0 0,2 33 169 0 0,-3 1 0 0 0,-3 22-154 0 0,-1 6-70 0 0,2-66-789 0 0,2-12 347 0 0,0-1-207 0 0,0 0-839 0 0,8 0-3316 0 0,-1-3-1893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2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71 3680 0 0,'0'0'167'0'0,"0"-1"-7"0"0,0-3 324 0 0,0 3 1851 0 0,0 1 800 0 0,0 0 156 0 0,0 0-343 0 0,0 0-1575 0 0,0 0-689 0 0,7 4 378 0 0,-3 0-766 0 0,-1 0 0 0 0,1 1 0 0 0,0 0 0 0 0,-1-1 0 0 0,0 1 0 0 0,0 0 0 0 0,-1 0 0 0 0,2 5-296 0 0,15 46 1044 0 0,-14-37-772 0 0,8 22 167 0 0,-3 1 0 0 0,-1 0-1 0 0,2 29-438 0 0,-10-62 73 0 0,-1 1 0 0 0,0 0-1 0 0,0 0 1 0 0,-1-1-1 0 0,0 1 1 0 0,0 0 0 0 0,-1-1-1 0 0,-3 8-72 0 0,4-14 21 0 0,0-1-1 0 0,0 1 1 0 0,0-1-1 0 0,0 1 0 0 0,-1-1 1 0 0,1 0-1 0 0,-1 0 1 0 0,1 0-1 0 0,-1 1 1 0 0,0-1-1 0 0,0-1 1 0 0,0 1-1 0 0,0 0 1 0 0,0 0-1 0 0,-1-1 0 0 0,1 0 1 0 0,0 1-1 0 0,-1-1 1 0 0,1 0-1 0 0,-1 0 1 0 0,1 0-1 0 0,-1 0 1 0 0,0-1-1 0 0,1 1 1 0 0,-1-1-1 0 0,0 1 0 0 0,1-1 1 0 0,-1 0-1 0 0,0 0 1 0 0,0 0-1 0 0,1-1 1 0 0,-1 1-1 0 0,0-1-20 0 0,-7 0 54 0 0,0-1-1 0 0,1-1 1 0 0,-1 0-1 0 0,1 0 1 0 0,0-1-1 0 0,-1 0 1 0 0,2 0-1 0 0,-1-1 1 0 0,1 0-1 0 0,-1-1 1 0 0,1 0-1 0 0,-1-1-53 0 0,5 3-128 0 0,-1-1 0 0 0,1 1 0 0 0,0-1 1 0 0,1 0-1 0 0,-1 0 0 0 0,1 0 0 0 0,0 0 0 0 0,0-1 0 0 0,-1-2 128 0 0,3 4-541 0 0,-1-1 0 0 0,1 0 0 0 0,0 1 0 0 0,0-1 0 0 0,0 0 1 0 0,1 0-1 0 0,-1 0 0 0 0,1 0 0 0 0,1 1 0 0 0,-1-1 0 0 0,1 0 0 0 0,0-3 541 0 0,2-7-2343 0 0</inkml:trace>
  <inkml:trace contextRef="#ctx0" brushRef="#br0" timeOffset="407.611">46 115 3224 0 0,'-9'-3'679'0'0,"-15"-7"-1266"0"0,12 2 6951 0 0,11 7-2951 0 0,4-3 2029 0 0,4 0-3862 0 0,8-2-1947 0 0,-13 5 962 0 0,43-10 483 0 0,0 1-1 0 0,1 3 1 0 0,5 1-1078 0 0,27-5-57 0 0,90-11 18 0 0,-101 14-1986 0 0,-46 6-319 0 0,-4 1-4711 0 0</inkml:trace>
  <inkml:trace contextRef="#ctx0" brushRef="#br0" timeOffset="770.607">653 450 14424 0 0,'0'0'330'0'0,"0"0"45"0"0,0 0 18 0 0,0 0-42 0 0,10 3 1101 0 0,-5-2-1364 0 0,-4 0 305 0 0,-1-1 106 0 0,0 0 11 0 0,0 0-18 0 0,0 0-82 0 0,2 0-216 0 0,-1 0-1 0 0,1 0 1 0 0,0 1 0 0 0,-1-1 0 0 0,1 0-1 0 0,-1 1 1 0 0,1-1 0 0 0,-1 1 0 0 0,1 0 0 0 0,-1 0-1 0 0,1-1 1 0 0,-1 1 0 0 0,0 0 0 0 0,1 0 0 0 0,-1 0-1 0 0,0 0 1 0 0,0 1 0 0 0,0-1 0 0 0,0 0 0 0 0,0 0-1 0 0,0 1 1 0 0,0-1 0 0 0,0 1-194 0 0,2 2 96 0 0,-2 0 0 0 0,1 0 0 0 0,0 0 1 0 0,-1 1-1 0 0,0-1 0 0 0,0 0 0 0 0,0 1 0 0 0,0 1-96 0 0,0 3 84 0 0,-1 0 0 0 0,0 0 1 0 0,0 0-1 0 0,-1 0 0 0 0,0 0 0 0 0,0 0 0 0 0,-1 0 0 0 0,0 0 0 0 0,-1-1 0 0 0,0 1 0 0 0,-1-1 0 0 0,1 1 1 0 0,-2-1-1 0 0,1 0 0 0 0,-4 4-84 0 0,1-2-434 0 0,-1 0 0 0 0,-1 0 0 0 0,0-1 0 0 0,0 0 0 0 0,0-1 0 0 0,-1 0 0 0 0,-1 0 0 0 0,1-1 0 0 0,-1 0 0 0 0,-9 3 434 0 0,4-3-2002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2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6648 0 0,'0'0'300'0'0,"0"0"0"0"0,0 0-28 0 0,0 0 589 0 0,0 0 276 0 0,0 0 58 0 0,0 0-50 0 0,0 0-255 0 0,0 0-112 0 0,0 0-18 0 0,0 0-30 0 0,0 0-102 0 0,2 0-42 0 0,8 1 146 0 0,0 0 0 0 0,0-1 0 0 0,-1 0 0 0 0,6-1-732 0 0,31 0 1569 0 0,128 14 175 0 0,-84-6-442 0 0,54-5-1302 0 0,-28-1 216 0 0,286 9-44 0 0,-175 4-767 0 0,-166-10 758 0 0,-14 0 262 0 0,10 1-730 0 0,3-3 305 0 0,-89-7-2379 0 0,16 2 382 0 0,-2 0 179 0 0</inkml:trace>
  <inkml:trace contextRef="#ctx0" brushRef="#br0" timeOffset="381.574">1128 12 10944 0 0,'0'0'497'0'0,"0"0"-8"0"0,13-6-181 0 0,-8 4-11 0 0,0 1 0 0 0,0 0-1 0 0,0 0 1 0 0,0 1 0 0 0,0-1-1 0 0,0 1 1 0 0,0 0 0 0 0,1 1-1 0 0,-1-1 1 0 0,0 1 0 0 0,4 1-297 0 0,11 3 559 0 0,1 1 0 0 0,4 3-559 0 0,-5-3 485 0 0,24 10 971 0 0,0 2 0 0 0,16 11-1456 0 0,-54-26 221 0 0,-1 1 0 0 0,0 0 0 0 0,1 0 0 0 0,-1 1 0 0 0,-1 0 0 0 0,1 0 0 0 0,-1 0 0 0 0,1 0 0 0 0,-2 1 0 0 0,1-1 0 0 0,0 1 0 0 0,-1 0 0 0 0,0 0 0 0 0,0 3-221 0 0,-3-8 40 0 0,1 0-1 0 0,-1 1 1 0 0,0-1-1 0 0,1 1 0 0 0,-1-1 1 0 0,0 1-1 0 0,0-1 1 0 0,0 1-1 0 0,0-1 1 0 0,0 1-1 0 0,-1-1 0 0 0,1 1 1 0 0,0-1-1 0 0,-1 0 1 0 0,1 1-1 0 0,-1-1 1 0 0,1 0-1 0 0,-1 1 0 0 0,0-1 1 0 0,1 0-1 0 0,-1 1 1 0 0,0-1-1 0 0,0 0 1 0 0,0 0-1 0 0,0 0 0 0 0,0 0 1 0 0,0 0-1 0 0,0 0 1 0 0,-1 0-40 0 0,-4 4 155 0 0,-1 0 0 0 0,-1 0 0 0 0,1-1 1 0 0,-6 3-156 0 0,0 0 187 0 0,-15 8-65 0 0,0 0 0 0 0,-1-2 0 0 0,-1-2 0 0 0,-18 5-122 0 0,-21 6-267 0 0,17-5-2076 0 0,-10-1 2343 0 0,32-7-1785 0 0,-2 1-4785 0 0,13-7 264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2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0 569 7832 0 0,'0'0'356'0'0,"0"0"-7"0"0,9-11 71 0 0,1 1 2165 0 0,-6 7-1794 0 0,-1 0 1 0 0,0-1 0 0 0,0 1 0 0 0,0-1 0 0 0,0 0 0 0 0,-1 0 0 0 0,1 0 0 0 0,-1 0 0 0 0,1-2-792 0 0,0-6 589 0 0,0 0 0 0 0,-1 0-1 0 0,-1 0 1 0 0,1 0 0 0 0,-2 0 0 0 0,0-1 0 0 0,0 1 0 0 0,-1 0 0 0 0,-1-1-589 0 0,-5-77 426 0 0,5-36-426 0 0,1 122 17 0 0,1 0 1 0 0,0 1-1 0 0,1-1 0 0 0,-1 0 0 0 0,1 0 0 0 0,0 0 0 0 0,0 0 1 0 0,1-2-18 0 0,-2 5 69 0 0,0 1-24 0 0,7 14-766 0 0,10 22 938 0 0,4 9 167 0 0,7 8-384 0 0,-21-39 37 0 0,2-1 1 0 0,0 0-1 0 0,0-1 0 0 0,1 0 1 0 0,1-1-1 0 0,0 0-37 0 0,-6-7 32 0 0,-1 0 0 0 0,1 0-1 0 0,0-1 1 0 0,1 1 0 0 0,-1-1-1 0 0,1-1 1 0 0,-1 1 0 0 0,1-1-1 0 0,0 0 1 0 0,0 0 0 0 0,2 0-32 0 0,-5-1 32 0 0,0-1 0 0 0,0 1 0 0 0,0-1 0 0 0,-1 0 0 0 0,1 0 1 0 0,0 0-1 0 0,0 0 0 0 0,0-1 0 0 0,0 1 0 0 0,0-1 0 0 0,-1 0 0 0 0,1 0 1 0 0,0 0-1 0 0,-1 0 0 0 0,1 0 0 0 0,0 0 0 0 0,-1-1 0 0 0,1 1 0 0 0,-1-1 1 0 0,0 0-1 0 0,0 0 0 0 0,1 0 0 0 0,-1 0 0 0 0,0 0 0 0 0,-1 0-32 0 0,6-8-10 0 0,0 1-1 0 0,-1-1 1 0 0,0 0-1 0 0,-1-1 1 0 0,3-9 10 0 0,4-14-943 0 0,1-9 943 0 0,-9 29-230 0 0,1-4-221 0 0,-2 0 0 0 0,1-6 451 0 0,-2 9-178 0 0,0 0 0 0 0,2 0 0 0 0,0 0 0 0 0,0 0 0 0 0,4-6 178 0 0,-7 19 143 0 0,0 2-122 0 0,-1 0 1 0 0,1 1-1 0 0,0-1 1 0 0,0 0 0 0 0,-1 0-1 0 0,1 1 1 0 0,0-1 0 0 0,0 0-1 0 0,-1 1 1 0 0,1-1-1 0 0,0 0 1 0 0,-1 1 0 0 0,1-1-1 0 0,0 1 1 0 0,-1 0-1 0 0,1-1 1 0 0,-1 1 0 0 0,1-1-1 0 0,-1 1 1 0 0,1 0 0 0 0,-1 0-22 0 0,10 17 275 0 0,-7-11-88 0 0,17 35 467 0 0,-2 0 0 0 0,0 7-654 0 0,-15-43 50 0 0,32 107 855 0 0,-27-87-602 0 0,2 13 409 0 0,1 20-712 0 0,-7-28 123 0 0,3 13-230 0 0,-6-42-22 0 0,-1-2-170 0 0,0 0-689 0 0,0 0-297 0 0,0 0-891 0 0,0-2-3523 0 0,3-4-1508 0 0</inkml:trace>
  <inkml:trace contextRef="#ctx0" brushRef="#br0" timeOffset="600.819">831 2 11976 0 0,'-52'-2'3205'0'0,"41"8"-515"0"0,11-6-2616 0 0,0 0-1 0 0,-1 0 0 0 0,1 0 0 0 0,-1 1 0 0 0,1-1 1 0 0,-1 0-1 0 0,1 0 0 0 0,0 1 0 0 0,-1-1 0 0 0,1 0 1 0 0,0 1-1 0 0,-1-1 0 0 0,1 1 0 0 0,0-1 0 0 0,-1 0 1 0 0,1 1-1 0 0,0-1 0 0 0,0 1 0 0 0,0-1 0 0 0,-1 0 1 0 0,1 1-1 0 0,0-1 0 0 0,0 1 0 0 0,0-1 0 0 0,0 1 1 0 0,0-1-1 0 0,0 1 0 0 0,0-1-73 0 0,0 2 110 0 0,0-1 1 0 0,0 0-1 0 0,1 0 0 0 0,-1 0 0 0 0,1 0 1 0 0,-1 1-1 0 0,1-1 0 0 0,-1 0 0 0 0,1 0 1 0 0,-1 0-1 0 0,1 0-110 0 0,21 23 1692 0 0,-21-23-1607 0 0,9 7 87 0 0,1-1 0 0 0,0 0 0 0 0,0 0 0 0 0,1-1-1 0 0,0 0 1 0 0,2 0-172 0 0,3 2 363 0 0,1 0-1 0 0,7 7-362 0 0,23 14 362 0 0,-24-15-128 0 0,0 1 1 0 0,2 3-235 0 0,-7-3 107 0 0,0 1 0 0 0,12 15-107 0 0,-25-25 17 0 0,0 1 1 0 0,-1 0-1 0 0,1 1 0 0 0,-1-1 0 0 0,-1 1 1 0 0,0 0-1 0 0,0 0 0 0 0,0 0 0 0 0,-1 2-17 0 0,-1-5 37 0 0,-1 0 0 0 0,-1 0 0 0 0,1 0-1 0 0,-1 1 1 0 0,0-1 0 0 0,0 0 0 0 0,0 1-1 0 0,-1-1 1 0 0,0 0 0 0 0,0 0 0 0 0,0 0 0 0 0,0 0-1 0 0,-1 0 1 0 0,-1 1-37 0 0,-2 7 90 0 0,-1-1 1 0 0,0 0-1 0 0,-1-1 0 0 0,-8 11-90 0 0,5-9 90 0 0,-1 0 0 0 0,-1 0 0 0 0,0-1 0 0 0,-1 0 0 0 0,0-1 1 0 0,-9 5-91 0 0,-6 2 92 0 0,-1-1 1 0 0,-29 13-93 0 0,27-12-1850 0 0,30-17-31 0 0,0 0-4059 0 0,-4 1-1738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16:0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14888 0 0,'0'0'680'0'0,"0"0"-11"0"0,0 0-397 0 0,0 0-83 0 0,0 0 16 0 0,0 0 3 0 0,8 12 54 0 0,-3-5 218 0 0,-1 1 1 0 0,-1-1-1 0 0,1 1 1 0 0,-1 0-1 0 0,-1 0 1 0 0,1 0-1 0 0,-1 1 1 0 0,0 2-481 0 0,2 20 1265 0 0,0 21-1265 0 0,-2-22 195 0 0,6 48-124 0 0,-3-30 12 0 0,0 36-83 0 0,-5-78-755 0 0,0 0 0 0 0,0 1 0 0 0,-1-1 0 0 0,0 0 0 0 0,-1 0 0 0 0,0 1 755 0 0,-1-2-1614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0:4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4144 0 0,'17'0'9350'0'0,"-1"2"-6067"0"0,18 1-1717 0 0,23 6-470 0 0,-42-8-1038 0 0,30 4 48 0 0,9-3-106 0 0,-28-5-5455 0 0,-9 3-621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2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9216 0 0,'0'-1'68'0'0,"1"0"0"0"0,-1 1 1 0 0,0-1-1 0 0,1 0 0 0 0,-1 0 1 0 0,0 1-1 0 0,1-1 0 0 0,-1 0 1 0 0,0 0-1 0 0,0 0 0 0 0,0 0 1 0 0,0 0-1 0 0,0 1 0 0 0,0-1 1 0 0,0 0-1 0 0,0 0-68 0 0,0-3 196 0 0,0 3 1427 0 0,0 1 549 0 0,0 0 106 0 0,0 0-269 0 0,0 0-1222 0 0,0 0-534 0 0,0 0-106 0 0,0 0 12 0 0,0 0 122 0 0,3 6 408 0 0,5 6-271 0 0,-1 0-1 0 0,0 1 0 0 0,-1 0 1 0 0,-1 1-1 0 0,2 5-417 0 0,8 31 441 0 0,-2 0 1 0 0,-2 1-1 0 0,2 41-441 0 0,-4-24 327 0 0,-3-32-41 0 0,-2 0 0 0 0,-1 17-286 0 0,-1 2 240 0 0,-1-34-217 0 0,0 1-1 0 0,-2 0 1 0 0,0-1-1 0 0,-2 5-22 0 0,2-20 909 0 0,-2 0-3278 0 0,1-4-2024 0 0,3-8-772 0 0,1-5-1128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3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16 548 2304 0 0,'0'0'101'0'0,"0"0"353"0"0,0 0 1395 0 0,0 0 615 0 0,0 0 120 0 0,0 1 954 0 0,0 7-1318 0 0,0-7 7233 0 0,1-12-8910 0 0,-1 8-526 0 0,1 1 0 0 0,-1-1 0 0 0,0 1-1 0 0,0-1 1 0 0,0 0 0 0 0,-1 1 0 0 0,1-1 0 0 0,-1 1-17 0 0,-8-65 272 0 0,6 47-324 0 0,1 0 0 0 0,1-1 0 0 0,1 1 0 0 0,0 0 0 0 0,3-15 52 0 0,7-35 410 0 0,-3 41-619 0 0,-5 24 189 0 0,-1 1-1 0 0,1 0 1 0 0,-1-1-1 0 0,-1 1 1 0 0,1-1-1 0 0,0-2 21 0 0,-1 13-41 0 0,1-1 0 0 0,0 0 0 0 0,0 1 0 0 0,1-1 0 0 0,0 0 0 0 0,1 4 41 0 0,4 11-34 0 0,6 26 123 0 0,-6-18-161 0 0,1 1-1 0 0,1-2 1 0 0,3 3 72 0 0,-7-19 1 0 0,-3-6 1 0 0,1 0 0 0 0,-1 1 0 0 0,1-1 0 0 0,0-1 0 0 0,2 3-2 0 0,-4-5 19 0 0,0-1 0 0 0,-1 0 0 0 0,1 0 0 0 0,0 0 0 0 0,0 0 0 0 0,0-1 0 0 0,0 1 0 0 0,0 0 0 0 0,1 0 0 0 0,-1 0 0 0 0,0-1 0 0 0,0 1 1 0 0,0-1-1 0 0,1 1 0 0 0,-1-1-19 0 0,0 0 2 0 0,0 0 1 0 0,-1 0-1 0 0,1 0 1 0 0,0 0-1 0 0,0 0 1 0 0,-1 0-1 0 0,1 0 1 0 0,0 0-1 0 0,-1-1 1 0 0,1 1-1 0 0,0 0 1 0 0,-1-1-1 0 0,1 1 1 0 0,0 0-1 0 0,-1-1 1 0 0,1 1-1 0 0,-1-1 1 0 0,1 1-1 0 0,0-1 1 0 0,-1 1-1 0 0,1-1 1 0 0,-1 0-1 0 0,0 1 1 0 0,1-1-1 0 0,-1 1 1 0 0,1-2-3 0 0,7-12 81 0 0,-1 0 0 0 0,-1-1 1 0 0,0 0-1 0 0,-1 0 0 0 0,0-1 1 0 0,-1-3-82 0 0,6-17-195 0 0,1 5 18 0 0,2 1 0 0 0,0 1 0 0 0,3-3 177 0 0,-4 9-70 0 0,-11 21 70 0 0,1 0 0 0 0,-1-1 1 0 0,1 1-1 0 0,0 0 0 0 0,-1 0 1 0 0,1 0-1 0 0,0 0 0 0 0,0 0 1 0 0,1 0-1 0 0,-1 1 0 0 0,0-1 1 0 0,0 1-1 0 0,1-1 1 0 0,-1 1-1 0 0,2 0 0 0 0,-4 0 10 0 0,1 1-1 0 0,0 0 1 0 0,-1 0 0 0 0,1 0-1 0 0,-1 0 1 0 0,1 1 0 0 0,0-1 0 0 0,-1 0-1 0 0,1 0 1 0 0,0 0 0 0 0,-1 0-1 0 0,1 1 1 0 0,-1-1 0 0 0,1 0 0 0 0,-1 0-1 0 0,1 1 1 0 0,0-1 0 0 0,-1 1-1 0 0,1-1 1 0 0,-1 0 0 0 0,1 1-10 0 0,10 11-77 0 0,-9-9 59 0 0,2 4 24 0 0,0 0 0 0 0,0 0 0 0 0,-1 0 0 0 0,0 1 0 0 0,0-1 1 0 0,-1 1-1 0 0,0 0 0 0 0,0 0 0 0 0,0 1-6 0 0,1 7 25 0 0,21 102-25 0 0,-14-62 0 0 0,-4-20 0 0 0,-1 21 0 0 0,0-7 0 0 0,-3-36 0 0 0,0-6-4 0 0,-1 0-1 0 0,0 0 1 0 0,-1 7 4 0 0,0-14-288 0 0,0-1-936 0 0,0 0-380 0 0,0 0-1207 0 0,0 0-4536 0 0</inkml:trace>
  <inkml:trace contextRef="#ctx0" brushRef="#br0" timeOffset="367.021">640 396 16671 0 0,'12'1'860'0'0,"1"0"0"0"0,0 1 0 0 0,9 3-860 0 0,16 2 1075 0 0,-5-3-106 0 0,13 4 421 0 0,1-3-1 0 0,0-2 0 0 0,31-2-1389 0 0,-68-2-224 0 0,-1 0 0 0 0,1 0 0 0 0,0-1 0 0 0,-1 0 0 0 0,1-1 0 0 0,-1 0 0 0 0,0 0 0 0 0,4-3 224 0 0,-12 5-185 0 0,0 1 0 0 0,-1-1 1 0 0,1 1-1 0 0,0-1 0 0 0,0 0 0 0 0,-1 1 0 0 0,1-1 0 0 0,0 0 0 0 0,-1 0 0 0 0,1 0 0 0 0,0 1 0 0 0,-1-1 0 0 0,1 0 0 0 0,-1 0 1 0 0,0 0-1 0 0,1 0 0 0 0,-1 0 0 0 0,0 0 0 0 0,0 0 0 0 0,1 0 0 0 0,-1 0 0 0 0,0 0 0 0 0,0 0 0 0 0,0 0 0 0 0,0 0 1 0 0,0 0-1 0 0,0 0 0 0 0,-1 0 0 0 0,1-1 185 0 0,-2-9-2005 0 0</inkml:trace>
  <inkml:trace contextRef="#ctx0" brushRef="#br0" timeOffset="738.4">829 248 10592 0 0,'0'0'818'0'0,"-1"1"-535"0"0,0-1 0 0 0,0 0 0 0 0,0 0 0 0 0,0 1 0 0 0,0-1 0 0 0,0 0 0 0 0,0 1 0 0 0,0-1 0 0 0,1 1 0 0 0,-1-1 0 0 0,0 1 0 0 0,0 0-283 0 0,-7 17 3938 0 0,6-13-3457 0 0,1 0 0 0 0,-1 1 1 0 0,1-1-1 0 0,0 1 0 0 0,1-1 0 0 0,0 1 1 0 0,0 1-482 0 0,1 11 569 0 0,1 1 0 0 0,2-1 0 0 0,0 0 0 0 0,0 0 0 0 0,2 0 0 0 0,0 0 0 0 0,6 10-569 0 0,-4-11 5 0 0,-1 1-1 0 0,-1 0 1 0 0,-1 0-1 0 0,-1 0 0 0 0,0 0 1 0 0,-1 1-1 0 0,0 12-4 0 0,-3-29-148 0 0,0 0-1 0 0,-1 0 1 0 0,1 0-1 0 0,-1-1 1 0 0,1 1-1 0 0,-1 0 1 0 0,0 0-1 0 0,1 0 1 0 0,-1-1-1 0 0,0 1 1 0 0,0 0-1 0 0,0-1 1 0 0,-1 1-1 0 0,1-1 1 0 0,0 1-1 0 0,-1-1 149 0 0,-15 14-7571 0 0,8-9 583 0 0</inkml:trace>
  <inkml:trace contextRef="#ctx0" brushRef="#br0" timeOffset="739.4">618 662 15664 0 0,'0'0'718'0'0,"0"0"-19"0"0,12-2-309 0 0,15-1 1483 0 0,1 1-1 0 0,0 1 1 0 0,21 2-1873 0 0,3 0 1094 0 0,42 4 89 0 0,-30 0-992 0 0,-8-2-456 0 0,30 2 294 0 0,-71-6-3958 0 0,1 0 0 0 0,8-2 3929 0 0,-12-1-7519 0 0</inkml:trace>
  <inkml:trace contextRef="#ctx0" brushRef="#br0" timeOffset="1153.444">1372 194 17423 0 0,'0'0'396'0'0,"0"0"52"0"0,0 0 30 0 0,0 0-57 0 0,4 8-260 0 0,3 1 129 0 0,4 7 1230 0 0,-2 1-715 0 0,9 25 300 0 0,16 37 1047 0 0,5 55-274 0 0,-7-41-1401 0 0,-8-34-424 0 0,-23-56-4 0 0,0-1-1 0 0,0 1 0 0 0,0-1 1 0 0,0 1-1 0 0,1-1 0 0 0,-1 0 1 0 0,1 0-1 0 0,0 1-48 0 0,3 4-1697 0 0,-1 0-3531 0 0,-6-8 2685 0 0,-8-1-15 0 0</inkml:trace>
  <inkml:trace contextRef="#ctx0" brushRef="#br0" timeOffset="1590.77">1688 14 11976 0 0,'0'-1'140'0'0,"-1"0"1"0"0,1 0 0 0 0,0 1 0 0 0,-1-1 0 0 0,1 0-1 0 0,-1 0 1 0 0,1 1 0 0 0,-1-1 0 0 0,1 0 0 0 0,-1 1-1 0 0,1-1 1 0 0,-1 1 0 0 0,0-1 0 0 0,1 1 0 0 0,-1-1-1 0 0,0 1 1 0 0,1-1 0 0 0,-1 1 0 0 0,0 0 0 0 0,0-1-1 0 0,1 1 1 0 0,-1 0 0 0 0,0 0 0 0 0,0-1 0 0 0,0 1-1 0 0,0 0 1 0 0,1 0 0 0 0,-1 0 0 0 0,0 0 0 0 0,-1 0-141 0 0,1 0 1623 0 0,1 0-151 0 0,0 0-672 0 0,2 2-631 0 0,0 0-1 0 0,0 0 0 0 0,-1-1 0 0 0,1 1 1 0 0,0 0-1 0 0,0-1 0 0 0,1 0 1 0 0,-1 1-1 0 0,0-1 0 0 0,2 1-168 0 0,-1-1 189 0 0,8 12 545 0 0,-10-11-655 0 0,0-1 0 0 0,1 1 0 0 0,-1-1 0 0 0,0 1 0 0 0,1-1-1 0 0,-1 1 1 0 0,1-1 0 0 0,-1 0 0 0 0,1 0-79 0 0,19 12 424 0 0,20 13 364 0 0,17 14 1 0 0,1-3 0 0 0,39 18-789 0 0,-21-13 462 0 0,-20-12-207 0 0,-34-19-74 0 0,0 1 0 0 0,-1 1 0 0 0,0 1 0 0 0,-1 1 0 0 0,18 18-181 0 0,-35-29-3 0 0,0 0 0 0 0,0 0-1 0 0,-1 0 1 0 0,0 1 0 0 0,0-1 0 0 0,0 1 0 0 0,0 0-1 0 0,-1 0 1 0 0,2 5 3 0 0,-3-8 21 0 0,-1 1-1 0 0,1-1 0 0 0,-1 1 1 0 0,1-1-1 0 0,-1 0 0 0 0,0 1 1 0 0,0-1-1 0 0,0 1 1 0 0,0-1-1 0 0,-1 1 0 0 0,1-1 1 0 0,-1 1-1 0 0,1-1 1 0 0,-1 0-1 0 0,0 1 0 0 0,0-1 1 0 0,0 0-1 0 0,0 0 1 0 0,0 0-1 0 0,-1 0 0 0 0,1 0 1 0 0,0 0-1 0 0,-2 1-20 0 0,-4 5 93 0 0,-1 0 0 0 0,0-1-1 0 0,-1 0 1 0 0,0-1 0 0 0,0 0-1 0 0,-6 3-92 0 0,-16 7 200 0 0,-13 5-200 0 0,32-16 25 0 0,-84 37 175 0 0,-7-3-200 0 0,-2 2 72 0 0,27-9-150 0 0,54-22-525 0 0,0 1 1 0 0,-21 15 602 0 0,29-17-1118 0 0,-4 5-5476 0 0,3 2-2151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2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44 15088 0 0,'0'0'340'0'0,"1"-5"831"0"0,0 1-949 0 0,-1 3 268 0 0,0 1 146 0 0,0 0 32 0 0,0 0-17 0 0,0 0-91 0 0,0 0-43 0 0,10 8 439 0 0,-7-4-914 0 0,1 1 1 0 0,-1 0-1 0 0,0 0 0 0 0,0 0 0 0 0,0 1 0 0 0,-1-1 0 0 0,0 1 0 0 0,0-1 0 0 0,0 3-42 0 0,5 11 457 0 0,82 208 934 0 0,-80-205-1266 0 0,11 18-125 0 0,-11-24 87 0 0,-1 1-1 0 0,-1-1 1 0 0,5 17-87 0 0,-12-31-7 0 0,3 5 55 0 0,-1 1 1 0 0,-1 0-1 0 0,1-1 0 0 0,-1 1 1 0 0,-1 0-1 0 0,1 3-48 0 0,-1-9 50 0 0,-1 0 1 0 0,1 0-1 0 0,0 0 0 0 0,-1 0 1 0 0,1 0-1 0 0,-1 0 0 0 0,0 0 1 0 0,1 0-1 0 0,-1 0 0 0 0,0 0 1 0 0,0 0-1 0 0,0 0 1 0 0,-1 0-1 0 0,1-1 0 0 0,0 1 1 0 0,-1 0-1 0 0,1-1 0 0 0,-1 0 1 0 0,1 1-1 0 0,-1-1 0 0 0,0 0 1 0 0,0 1-1 0 0,1-1 0 0 0,-1 0 1 0 0,0 0-1 0 0,-2 0-50 0 0,-4 2 23 0 0,-1-1 0 0 0,1 0-1 0 0,-1 0 1 0 0,0-1 0 0 0,1 0 0 0 0,-1 0-1 0 0,0-1 1 0 0,0 0 0 0 0,0-1 0 0 0,1 0-1 0 0,-1 0 1 0 0,-1-2-23 0 0,-15-2 29 0 0,1-2-1 0 0,1-1 1 0 0,-18-8-29 0 0,34 12-174 0 0,0 0 0 0 0,0 0 0 0 0,0-1 0 0 0,1 0 0 0 0,-1 0-1 0 0,-2-4 175 0 0,-4-2-634 0 0,12 10 546 0 0,-1 0 0 0 0,1-1 1 0 0,0 1-1 0 0,0 0 0 0 0,0-1 0 0 0,0 1 0 0 0,0-1 0 0 0,0 1 0 0 0,0-1 0 0 0,0 0 0 0 0,1 1 1 0 0,-1-1-1 0 0,0 0 0 0 0,1 1 0 0 0,0-1 0 0 0,-1 0 0 0 0,1 0 0 0 0,0 0 88 0 0,0-4-1135 0 0,0 1 1 0 0,1-1-1 0 0,-1 0 0 0 0,1 1 0 0 0,1-1 1135 0 0,-1 0-2018 0 0,2-8-4419 0 0</inkml:trace>
  <inkml:trace contextRef="#ctx0" brushRef="#br0" timeOffset="370.187">0 61 13680 0 0,'0'0'306'0'0,"0"0"46"0"0,0 0 23 0 0,0 0-43 0 0,0 0-101 0 0,0 0 369 0 0,12-8 1763 0 0,-6 5-2014 0 0,0 0 0 0 0,0 0-1 0 0,0 1 1 0 0,1 0 0 0 0,-1 0-1 0 0,0 0 1 0 0,1 1-1 0 0,2 0-348 0 0,56-4 2280 0 0,-41 4-1955 0 0,114-13-82 0 0,-56 4 512 0 0,-31 7-1404 0 0,-17 3-3132 0 0,-26 0 2134 0 0,7 0-5323 0 0</inkml:trace>
  <inkml:trace contextRef="#ctx0" brushRef="#br0" timeOffset="856.268">638 457 7712 0 0,'3'0'-2354'0'0,"1"-1"3380"0"0,6 0 10960 0 0,-6 0-10326 0 0,-3 0-1059 0 0,-1 1-1 0 0,0 0-28 0 0,0 0-117 0 0,0 0-51 0 0,0 0-11 0 0,0 0 15 0 0,0 0 68 0 0,0 0 32 0 0,0 0 4 0 0,1 1-69 0 0,1 1-410 0 0,1 0 1 0 0,0 0-1 0 0,-1 0 1 0 0,0 0-1 0 0,1 1 0 0 0,-1-1 1 0 0,0 1-1 0 0,0 0 1 0 0,-1 0-1 0 0,1 0 1 0 0,0-1-1 0 0,-1 2 0 0 0,0-1 1 0 0,1 2-34 0 0,0 0 43 0 0,6 18 48 0 0,-6-16-62 0 0,0-1 0 0 0,1 1-1 0 0,-1-1 1 0 0,2 2-29 0 0,1 1 32 0 0,-2 0 0 0 0,1 0 0 0 0,-1 1 0 0 0,-1-1 0 0 0,0 1 0 0 0,0 3-32 0 0,2 2-77 0 0,-4 8-677 0 0,0-19-3467 0 0,0 0-3882 0 0,0-4 2843 0 0</inkml:trace>
  <inkml:trace contextRef="#ctx0" brushRef="#br0" timeOffset="1276.94">1126 453 15840 0 0,'0'0'726'0'0,"0"0"-21"0"0,6 14-425 0 0,-4-7-13 0 0,1 0 0 0 0,-1 0 0 0 0,-1 0-1 0 0,1 1 1 0 0,-1-1 0 0 0,0 0-1 0 0,-1 1 1 0 0,0-1 0 0 0,0 0 0 0 0,-1 1-1 0 0,1-1 1 0 0,-1 0 0 0 0,-1 1-1 0 0,0-1 1 0 0,0 0 0 0 0,0 0 0 0 0,-1 0-1 0 0,0-1 1 0 0,0 1 0 0 0,-1 0-1 0 0,0-1 1 0 0,0 0 0 0 0,0 0 0 0 0,-1 0-267 0 0,-4 5 201 0 0,0-1 0 0 0,0 0 1 0 0,-1-1-1 0 0,0 0 0 0 0,0 0 1 0 0,-10 5-202 0 0,-10 2-2981 0 0,-4-6-4053 0 0,19-9 488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4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22 19351 0 0,'0'0'439'0'0,"7"0"596"0"0,35-2 1340 0 0,39-7-2375 0 0,-38 4 2351 0 0,39 0-2351 0 0,-35 6-321 0 0,43 7 321 0 0,-84-7-1759 0 0,-5-1-625 0 0</inkml:trace>
  <inkml:trace contextRef="#ctx0" brushRef="#br0" timeOffset="1">22 193 12896 0 0,'-4'0'485'0'0,"3"-1"-425"0"0,0 1-1 0 0,0 0 0 0 0,1 0 1 0 0,-1 0-1 0 0,0 0 1 0 0,0 0-1 0 0,0 0 0 0 0,0 0 1 0 0,0 1-1 0 0,0-1 1 0 0,1 0-1 0 0,-1 0 0 0 0,0 1 1 0 0,0-1-1 0 0,0 0 0 0 0,0 1 1 0 0,1-1-1 0 0,-2 1-59 0 0,1 0 922 0 0,1-1 295 0 0,20 5 1973 0 0,-4-2-2674 0 0,0-1-1 0 0,1-1 1 0 0,0 0-1 0 0,-1-1 1 0 0,1-1-1 0 0,-1-1 1 0 0,5-1-516 0 0,35-1 131 0 0,-2 0 142 0 0,-2 1-1081 0 0,-16 2-4795 0 0,-6 1-1858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4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1 3680 0 0,'10'2'1727'0'0,"-15"4"6885"0"0,-4 4-3605 0 0,-53 76-2059 0 0,26-36-2278 0 0,-1-1 1 0 0,-11 8-671 0 0,22-28 41 0 0,-1-2 0 0 0,-1-1 0 0 0,-1-1-1 0 0,-1-1 1 0 0,-2-2-41 0 0,17-12 33 0 0,0-1 0 0 0,0-1 0 0 0,-1-1-1 0 0,-1 0 1 0 0,1-1 0 0 0,-1-1 0 0 0,0 0-1 0 0,0-2 1 0 0,0 0 0 0 0,0 0 0 0 0,-1-2 0 0 0,-15 0-33 0 0,29-1 22 0 0,0-1 1 0 0,0 1-1 0 0,0-1 0 0 0,0 0 1 0 0,1 0-1 0 0,-1 0 1 0 0,0 0-1 0 0,1-1 1 0 0,-1 1-1 0 0,1-1 1 0 0,0 0-1 0 0,-1 0 1 0 0,1 0-1 0 0,0-1 1 0 0,0 1-1 0 0,0-1 1 0 0,1 1-1 0 0,-1-1 1 0 0,1 0-1 0 0,-1 0 0 0 0,1 0 1 0 0,0-1-1 0 0,0 1 1 0 0,0 0-1 0 0,1-1 1 0 0,-1 1-1 0 0,1-1 1 0 0,0 0-1 0 0,0 0 1 0 0,0 1-1 0 0,0-1 1 0 0,1 0-1 0 0,0 0 1 0 0,-1 0-23 0 0,2-7 0 0 0,-1 1 1 0 0,1-1-1 0 0,1 1 1 0 0,0 0-1 0 0,0 0 1 0 0,1 0-1 0 0,1 0 1 0 0,0 0-1 0 0,0 1 1 0 0,0-1-1 0 0,1 1 1 0 0,2-2-1 0 0,-5 7 8 0 0,1 1 1 0 0,0-1-1 0 0,0 0 0 0 0,0 1 1 0 0,0 0-1 0 0,1-1 1 0 0,-1 1-1 0 0,1 1 0 0 0,0-1 1 0 0,0 0-1 0 0,0 1 1 0 0,0 0-1 0 0,0 0 0 0 0,0 0 1 0 0,1 1-1 0 0,-1-1 1 0 0,1 1-1 0 0,-1 0 0 0 0,1 0 1 0 0,-1 1-1 0 0,1-1 1 0 0,0 1-1 0 0,-1 0 0 0 0,1 0 1 0 0,0 0-1 0 0,-1 1 0 0 0,1 0 1 0 0,0 0-9 0 0,9 3 24 0 0,0 1 1 0 0,-1 0-1 0 0,1 1 1 0 0,-2 0-1 0 0,1 1 0 0 0,-1 1 1 0 0,0 0-1 0 0,0 1 1 0 0,-1 0-1 0 0,0 0 0 0 0,-1 1 1 0 0,0 1-1 0 0,0 0 1 0 0,-1 0-1 0 0,-1 1 1 0 0,1 1-25 0 0,55 87 362 0 0,-52-84-2638 0 0,-11-15-252 0 0,-1-1-5171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4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6 492 13128 0 0,'0'0'297'0'0,"-4"3"496"0"0,2-4 2543 0 0,3-7-2591 0 0,0 0 0 0 0,1 0 0 0 0,0 0 0 0 0,1-3-745 0 0,0 0 389 0 0,21-67 1428 0 0,-10 35-742 0 0,1-12-1075 0 0,14-44 615 0 0,-23 78-546 0 0,1-1 0 0 0,1 1 0 0 0,2-3-69 0 0,-3 9 90 0 0,-5 10-69 0 0,0 1-1 0 0,0-1 0 0 0,1 1 0 0 0,0 0 1 0 0,0 0-1 0 0,0 0 0 0 0,0 0 0 0 0,1 0 1 0 0,-1 1-1 0 0,1 0 0 0 0,0 0 0 0 0,0 0 1 0 0,0 0-1 0 0,0 0 0 0 0,3 0-20 0 0,-6 2-1 0 0,0 1 0 0 0,-1 0 0 0 0,1-1 0 0 0,0 1 0 0 0,0 0 0 0 0,0 0 0 0 0,-1 0-1 0 0,1 0 1 0 0,0 0 0 0 0,0 0 0 0 0,0 0 0 0 0,-1 0 0 0 0,1 0 0 0 0,0 0 0 0 0,0 0 0 0 0,0 1-1 0 0,-1-1 1 0 0,1 0 0 0 0,0 1 0 0 0,0-1 0 0 0,-1 0 0 0 0,1 1 0 0 0,0-1 0 0 0,-1 1 0 0 0,1-1 0 0 0,0 1-1 0 0,-1-1 1 0 0,1 1 0 0 0,0 0 1 0 0,0 1-4 0 0,1 0 0 0 0,-1 0 0 0 0,1 0 0 0 0,-1 0 0 0 0,0 0 0 0 0,0 0 0 0 0,0 0 0 0 0,0 1 4 0 0,4 13 11 0 0,1-1 0 0 0,0 1-1 0 0,1-1 1 0 0,1-1 0 0 0,0 0-1 0 0,10 13-10 0 0,80 90-88 0 0,-84-102 88 0 0,0-2 0 0 0,13 11 0 0 0,-14-12 0 0 0,1 0 0 0 0,-1 1 0 0 0,6 9 0 0 0,-19-21 0 0 0,5 3 0 0 0,-1 2 0 0 0,0-1 0 0 0,-1 0 0 0 0,1 1 0 0 0,-1 0 0 0 0,0 0 0 0 0,-1 0 0 0 0,1 0 0 0 0,0 3 0 0 0,-2-5 15 0 0,0 1-1 0 0,-1-1 1 0 0,1 0 0 0 0,-1 1-1 0 0,1-1 1 0 0,-1 1-1 0 0,-1-1 1 0 0,1 1 0 0 0,0-1-1 0 0,-1 2-14 0 0,0-4 9 0 0,0 0-1 0 0,0 0 0 0 0,1 0 0 0 0,-1 0 1 0 0,0 0-1 0 0,-1 0 0 0 0,1 0 0 0 0,0-1 1 0 0,-1 1-1 0 0,1 0 0 0 0,-1-1 1 0 0,1 1-1 0 0,-1-1 0 0 0,1 1 0 0 0,-1-1 1 0 0,0 0-1 0 0,0 1 0 0 0,0-1 0 0 0,0 0 1 0 0,0 0-1 0 0,0-1 0 0 0,-1 1-8 0 0,-10 3 95 0 0,-1-1 1 0 0,0 0-1 0 0,-1-1 0 0 0,1-1 0 0 0,-8 0-95 0 0,-10 1 196 0 0,-118 9 28 0 0,129-8-257 0 0,-2 0 9 0 0,0-1 1 0 0,-1-1-1 0 0,-14-2 24 0 0,5-6-568 0 0,32 7 291 0 0,1 0-91 0 0,0 0-44 0 0,0-1 252 0 0,0 0 1 0 0,0 0-1 0 0,0 1 1 0 0,0-1-1 0 0,1 0 0 0 0,-1 1 1 0 0,0-1-1 0 0,0 0 1 0 0,1 1-1 0 0,-1-1 1 0 0,0 0-1 0 0,1 1 0 0 0,-1-1 1 0 0,1 1-1 0 0,-1-1 1 0 0,1 1-1 0 0,-1-1 1 0 0,1 1-1 0 0,-1-1 0 0 0,1 1 1 0 0,0-1 159 0 0,8-8-2044 0 0,8-15-450 0 0,4-5-23 0 0</inkml:trace>
  <inkml:trace contextRef="#ctx0" brushRef="#br0" timeOffset="456.034">1074 170 17503 0 0,'0'0'803'0'0,"-16"6"298"0"0,10-1-1005 0 0,0 0-1 0 0,-1 1 1 0 0,2-1-1 0 0,-1 1 1 0 0,1 1-1 0 0,-3 3-95 0 0,-1 0 293 0 0,-80 89 2772 0 0,-71 71-2340 0 0,139-141-727 0 0,16-22 17 0 0,0 0 1 0 0,0 0 0 0 0,-1-1-1 0 0,-4 5-15 0 0,6-7 12 0 0,-16 13 53 0 0,20-17-60 0 0,0 1-1 0 0,-1-1 0 0 0,1 0 1 0 0,-1 1-1 0 0,1-1 0 0 0,-1 0 1 0 0,1 0-1 0 0,-1 1 0 0 0,1-1 1 0 0,-1 0-1 0 0,1 0 0 0 0,-1 0 1 0 0,1 0-1 0 0,-1 0 0 0 0,1 0 1 0 0,-1 0-1 0 0,1 0 0 0 0,-1 0 1 0 0,0 0-1 0 0,1 0 0 0 0,-1 0 1 0 0,1 0-1 0 0,-1 0 0 0 0,1-1 1 0 0,-1 1-1 0 0,1 0 0 0 0,-1 0 1 0 0,1-1-1 0 0,-1 1 1 0 0,1 0-1 0 0,0 0 0 0 0,-1-1 1 0 0,1 1-1 0 0,-1-1 0 0 0,1 1 1 0 0,0 0-1 0 0,-1-1 0 0 0,1 1 1 0 0,0-1-1 0 0,-1 1-4 0 0,-2-7 11 0 0,0 1-1 0 0,1-1 1 0 0,-1 0 0 0 0,1 0-1 0 0,0 0 1 0 0,1 0 0 0 0,0 0 0 0 0,0 0-1 0 0,0-6-10 0 0,1-14-352 0 0,3-26 352 0 0,-1 30-104 0 0,-1 13 97 0 0,1 0 0 0 0,0 0 0 0 0,0 1 0 0 0,1-1 0 0 0,0 1 0 0 0,1 0-1 0 0,0-1 1 0 0,1 2 0 0 0,0-1 0 0 0,3-4 7 0 0,-7 11-18 0 0,1 1-1 0 0,-1-1 1 0 0,0 1-1 0 0,1-1 1 0 0,0 1-1 0 0,-1 0 1 0 0,1 0-1 0 0,0-1 0 0 0,0 1 1 0 0,-1 0-1 0 0,1 1 1 0 0,0-1-1 0 0,0 0 1 0 0,0 0-1 0 0,0 1 1 0 0,0-1-1 0 0,0 1 1 0 0,1 0-1 0 0,-1 0 1 0 0,0 0-1 0 0,0 0 1 0 0,0 0-1 0 0,0 0 1 0 0,0 0-1 0 0,0 1 0 0 0,0-1 1 0 0,0 1-1 0 0,1 0 19 0 0,8 2 14 0 0,0 0-1 0 0,-1 1 0 0 0,0 1 0 0 0,7 4-13 0 0,-14-8-14 0 0,9 6 23 0 0,0 0 0 0 0,-1 1 0 0 0,0 0 0 0 0,0 1 0 0 0,0 0 0 0 0,-1 1 0 0 0,-1 0-1 0 0,0 0 1 0 0,2 3-9 0 0,1 5 16 0 0,0 0 0 0 0,-1 1 0 0 0,0 1 0 0 0,-2 0 0 0 0,3 9-16 0 0,-10-25-6 0 0,3 8-561 0 0,0 1 0 0 0,5 7 567 0 0,-8-17-302 0 0,0 0 0 0 0,0 1 0 0 0,1-1 0 0 0,-1 0 0 0 0,1 0 0 0 0,-1-1 1 0 0,1 1-1 0 0,0 0 0 0 0,0-1 0 0 0,0 0 0 0 0,3 2 302 0 0,5 2-7074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4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4144 0 0,'0'0'191'0'0,"12"-5"525"0"0,16 2 9184 0 0,2 4-4966 0 0,13-1-3365 0 0,106-11-1837 0 0,18 8 268 0 0,-137 2-2011 0 0,-2-1-4996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 17503 0 0,'0'0'399'0'0,"0"0"60"0"0,0 0 21 0 0,0 0-59 0 0,0 0-222 0 0,0 0 89 0 0,0 0 61 0 0,0 0 16 0 0,0 0-26 0 0,0 0-124 0 0,0 0-58 0 0,0 2-12 0 0,-8 22 565 0 0,0-1-1 0 0,-2 0 0 0 0,-7 13-709 0 0,-5 13 283 0 0,16-35-143 0 0,0-1 0 0 0,-1 1 0 0 0,0-1 0 0 0,-1 0 0 0 0,0-1 0 0 0,-5 6-140 0 0,6-10 30 0 0,0 0 1 0 0,-1-1-1 0 0,0 0 1 0 0,0 0-1 0 0,0-1 1 0 0,-1 0-1 0 0,0 0 1 0 0,-6 2-31 0 0,-6 2-144 0 0,-1 0 0 0 0,-1-2 0 0 0,1 0 0 0 0,-2-2 144 0 0,15-4-52 0 0,1 0 1 0 0,-1-1 0 0 0,0 0 0 0 0,0 0 0 0 0,0-1-1 0 0,0-1 1 0 0,0 1 0 0 0,0-1 0 0 0,1-1 0 0 0,-1 0-1 0 0,0 0 1 0 0,-4-2 51 0 0,11 3-38 0 0,-1 0 0 0 0,1-1 1 0 0,-1 1-1 0 0,1-1 0 0 0,0 0 0 0 0,-1 0 0 0 0,1 0 0 0 0,0 0 0 0 0,0 0 0 0 0,0 0 0 0 0,1 0 1 0 0,-1-1-1 0 0,0 1 0 0 0,1-1 0 0 0,-1 1 0 0 0,1-1 0 0 0,0 1 0 0 0,0-1 0 0 0,0 0 0 0 0,1 0 0 0 0,-1 0 1 0 0,0 1-1 0 0,1-1 0 0 0,0 0 0 0 0,0 0 0 0 0,0-2 38 0 0,0-9-208 0 0,0 1-1 0 0,1 0 1 0 0,1 0 0 0 0,0-1 0 0 0,2-1 208 0 0,-3 10 7 0 0,1 0 1 0 0,-1 1 0 0 0,1-1-1 0 0,0 1 1 0 0,0-1 0 0 0,1 1 0 0 0,-1 0-1 0 0,1 0 1 0 0,0 0 0 0 0,0 0-1 0 0,1 0 1 0 0,-1 1 0 0 0,1 0-1 0 0,-1-1 1 0 0,1 1 0 0 0,0 1 0 0 0,0-1-1 0 0,1 0 1 0 0,-1 1 0 0 0,0 0-1 0 0,1 0 1 0 0,-1 0 0 0 0,4 0-8 0 0,3-1-18 0 0,1 0 0 0 0,-1 1 0 0 0,0 1 0 0 0,1 0 0 0 0,-1 0 0 0 0,0 1 0 0 0,1 0 1 0 0,-1 1-1 0 0,11 2 18 0 0,-16-1 118 0 0,-1-1 0 0 0,1 1 1 0 0,0 0-1 0 0,0 0 1 0 0,-1 1-1 0 0,1 0 1 0 0,-1 0-1 0 0,0 0 0 0 0,5 4-118 0 0,6 7 426 0 0,1 1 0 0 0,1 4-426 0 0,26 22-11 0 0,-16-18 27 0 0,-2 1-1 0 0,0 2 1 0 0,-1 0-1 0 0,3 8-15 0 0,19 31-3628 0 0,-43-57-1416 0 0,-4-7-1393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4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 17735 0 0,'-1'-5'273'0'0,"-4"-8"1489"0"0,5 12-1213 0 0,6-9 1650 0 0,1 7-1969 0 0,-1 1 1 0 0,1 0-1 0 0,0 0 0 0 0,-1 1 0 0 0,1 0 1 0 0,0 0-1 0 0,0 1 0 0 0,0 0 0 0 0,-1 0 1 0 0,4 0-231 0 0,131 11 357 0 0,-92-9-344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4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5 107 2304 0 0,'0'0'464'0'0,"0"0"1108"0"0,0 0 482 0 0,0 0 98 0 0,-1 0 529 0 0,-2 2-2845 0 0,2-2 3292 0 0,1 0 3656 0 0,132 0-4341 0 0,-93 0-2614 0 0,38-7 171 0 0,-51 8 32 0 0,-11 1-829 0 0,-13-2-92 0 0,-2 0-58 0 0,0 0-129 0 0,0 0-493 0 0,0 0-214 0 0,-1-1-45 0 0,-4-1-10 0 0</inkml:trace>
  <inkml:trace contextRef="#ctx0" brushRef="#br0" timeOffset="362.278">98 4 10136 0 0,'0'0'464'0'0,"0"0"-10"0"0,0-1-294 0 0,-3-1 42 0 0,3 2 751 0 0,0 0 324 0 0,0 0 61 0 0,0 0-80 0 0,0 0-359 0 0,0 0-163 0 0,0 0-31 0 0,0 0-33 0 0,0 0-107 0 0,-7 14 1495 0 0,4 5-1811 0 0,1 0 0 0 0,0 0 0 0 0,1 0-1 0 0,1 1 1 0 0,1 3-249 0 0,0 18 294 0 0,0-4-362 0 0,2-1 1 0 0,3 11 67 0 0,2-14-3541 0 0,-8-23 1599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0:5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35 2760 0 0,'0'0'125'0'0,"-16"-2"1315"0"0,13 1-578 0 0,0 1 1 0 0,0-1-1 0 0,0 0 0 0 0,1 0 1 0 0,-1 0-1 0 0,1 0 0 0 0,-1-1-862 0 0,-7-2 2359 0 0,6 2-1750 0 0,-1-1 1 0 0,0 1-1 0 0,1-1 1 0 0,0 0 0 0 0,-3-2-610 0 0,7 4 297 0 0,0 1-62 0 0,0 0-32 0 0,0 0-3 0 0,-23-2 688 0 0,12 5-742 0 0,9-2-169 0 0,0-1-1 0 0,1 0 1 0 0,-1 1-1 0 0,0-1 1 0 0,1 1-1 0 0,-1 0 1 0 0,0-1 0 0 0,1 1-1 0 0,-1 0 24 0 0,1 0 313 0 0,-6 6 1106 0 0,6-2-1434 0 0,-1 1 0 0 0,0-1 0 0 0,1 1 0 0 0,0-1 0 0 0,1 1 0 0 0,-1-1 0 0 0,1 1 0 0 0,0-1 0 0 0,0 1 0 0 0,1-1 0 0 0,-1 1 0 0 0,1-1 0 0 0,2 6 15 0 0,0 7 56 0 0,11 63 35 0 0,-4-21 474 0 0,1 41-565 0 0,7 80 676 0 0,-18-108-512 0 0,0-61-90 0 0,0 1-1 0 0,-2 9-73 0 0,1-9 81 0 0,1-1 1 0 0,0 11-82 0 0,8 167 512 0 0,1-112-526 0 0,-8-55 117 0 0,-1-19-53 0 0,0 0-1 0 0,0 0 1 0 0,0 0-1 0 0,0 0 1 0 0,1 0-1 0 0,-1 0 1 0 0,1 0 0 0 0,0 0-1 0 0,1 0 1 0 0,-1 0-1 0 0,2 3-49 0 0,0-3-14 0 0,-2-2-61 0 0,1 0 94 0 0,-1 0 0 0 0,1 0 1 0 0,0 0-1 0 0,0 0 0 0 0,0-1 0 0 0,0 1 0 0 0,0-1 0 0 0,1 1 1 0 0,-1-1-1 0 0,0 0 0 0 0,1 0 0 0 0,-1 0 0 0 0,1 0 1 0 0,-1 0-1 0 0,1-1 0 0 0,1 1-19 0 0,5 0 17 0 0,-1 0 0 0 0,1-1 0 0 0,-1 0 0 0 0,5-1-17 0 0,8 0-14 0 0,120-5-2239 0 0,-126 4 458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5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1 632 2760 0 0,'0'0'125'0'0,"0"0"247"0"0,6 3 4501 0 0,-6-3-4688 0 0,1 1 0 0 0,-1-1 0 0 0,0 1 0 0 0,0-1 0 0 0,1 0-1 0 0,-1 1 1 0 0,0-1 0 0 0,1 0 0 0 0,-1 1 0 0 0,1-1 0 0 0,-1 0-1 0 0,1 0 1 0 0,-1 1 0 0 0,0-1 0 0 0,1 0 0 0 0,-1 0 0 0 0,1 0-1 0 0,-1 1 1 0 0,1-1 0 0 0,-1 0 0 0 0,1 0 0 0 0,-1 0-1 0 0,1 0 1 0 0,-1 0 0 0 0,1 0 0 0 0,-1 0 0 0 0,1 0 0 0 0,-1 0-185 0 0,17-8 1611 0 0,13-18-1266 0 0,-28 23 81 0 0,0 1-337 0 0,-1 1 1 0 0,1-1 0 0 0,-1 0 0 0 0,0 0 0 0 0,0 0 0 0 0,0-1-1 0 0,0 1 1 0 0,1-1-90 0 0,8-16 556 0 0,1 7-396 0 0,-6 6-104 0 0,0 0-1 0 0,0 0 1 0 0,-1 0-1 0 0,1-1 0 0 0,0-3-55 0 0,29-53 300 0 0,-12 23-148 0 0,-2-1-1 0 0,5-18-151 0 0,-6-5 375 0 0,-12 40 269 0 0,0 0 1 0 0,9-17-645 0 0,-11 27 287 0 0,-4 11-195 0 0,0 0 0 0 0,-1 0-1 0 0,2 0 1 0 0,-1 1 0 0 0,0-1 0 0 0,0 0-1 0 0,1 1 1 0 0,0-1 0 0 0,-1 1 0 0 0,1 0-1 0 0,0-1 1 0 0,1 0-92 0 0,-2 3 185 0 0,-1 0-21 0 0,0 0-80 0 0,12 8-20 0 0,-10-4-64 0 0,0-1 0 0 0,0 0 0 0 0,0 1 0 0 0,0-1 0 0 0,0 1 0 0 0,-1 0 0 0 0,1 0 0 0 0,4 12 0 0 0,0-3 0 0 0,-1 1 0 0 0,-1 0 0 0 0,0 1 0 0 0,-1-1 0 0 0,0 2 0 0 0,1 4 0 0 0,1 0 0 0 0,1 2 0 0 0,11 31 0 0 0,-8-24 0 0 0,0-1 0 0 0,8 12 0 0 0,13 24 0 0 0,-16-37 0 0 0,-10-18 0 0 0,0-1 0 0 0,1 0 0 0 0,0 0 0 0 0,0 0 0 0 0,1 0 0 0 0,-4-6 0 0 0,0 0 0 0 0,0 1 0 0 0,0-1 0 0 0,-1 1 0 0 0,1-1 0 0 0,-1 1 0 0 0,0 0 0 0 0,0 0 0 0 0,1 1 0 0 0,-2-2 0 0 0,1-1-1 0 0,0 1 0 0 0,-1-1 1 0 0,1 1-1 0 0,0-1 0 0 0,0 1 1 0 0,-1-1-1 0 0,1 1 1 0 0,2 0 0 0 0,9 20 72 0 0,-12-21 13 0 0,-7 1 146 0 0,-18 2 24 0 0,0 0 0 0 0,-1-2-1 0 0,0-1 1 0 0,0-1 0 0 0,-19-3-255 0 0,-28 0 319 0 0,3 2-1163 0 0,-54-9 844 0 0,116 7 31 0 0,-3 0-3034 0 0,11 3 1515 0 0</inkml:trace>
  <inkml:trace contextRef="#ctx0" brushRef="#br0" timeOffset="769.941">988 255 12640 0 0,'5'-5'413'0'0,"-3"4"-198"0"0,0-1 1 0 0,0 0 0 0 0,0 0 0 0 0,0 1 0 0 0,0-1 0 0 0,1 1 0 0 0,1-2-216 0 0,-3 3 608 0 0,-1 0 28 0 0,2 0 370 0 0,-2 0-930 0 0,1 0 0 0 0,0 0 0 0 0,-1 0 1 0 0,1 0-1 0 0,0 0 0 0 0,-1 0 1 0 0,1 0-1 0 0,0 1 0 0 0,-1-1 1 0 0,1 0-1 0 0,-1 0 0 0 0,1 1 1 0 0,0-1-1 0 0,-1 0 0 0 0,1 1 1 0 0,-1-1-1 0 0,1 1 0 0 0,-1-1 1 0 0,1 0-1 0 0,-1 1 0 0 0,1-1 1 0 0,-1 1-1 0 0,1 0 0 0 0,-1-1 1 0 0,0 1-1 0 0,1-1 0 0 0,-1 1 1 0 0,0-1-1 0 0,0 1 0 0 0,1 0 0 0 0,-1-1 1 0 0,0 1-1 0 0,0 0 0 0 0,0-1 1 0 0,0 1-77 0 0,0-1-4 0 0,1 2 112 0 0,0-1-1 0 0,-1 1 1 0 0,1 0 0 0 0,0-1-1 0 0,0 0 1 0 0,0 1 0 0 0,0-1 0 0 0,0 0-1 0 0,0 1 1 0 0,0-1 0 0 0,1 0-1 0 0,-1 0 1 0 0,0 0 0 0 0,1 0-1 0 0,-1 0 1 0 0,1 0 0 0 0,-1 0 0 0 0,1-1-1 0 0,0 1-107 0 0,-1 0 246 0 0,-1-1 71 0 0,0 0 16 0 0,0 0-19 0 0,0 0-96 0 0,0 0-39 0 0,0 0-10 0 0,0 0-18 0 0,1-1-80 0 0,-1 1-71 0 0,1 0 0 0 0,-1-1 1 0 0,0 1-1 0 0,1 0 0 0 0,-1 0 1 0 0,1-1-1 0 0,-1 1 0 0 0,0 0 1 0 0,0-1-1 0 0,1 1 0 0 0,-1 0 1 0 0,0-1-1 0 0,0 1 0 0 0,1 0 1 0 0,-1-1-1 0 0,0 1 0 0 0,0-1 1 0 0,0 1-1 0 0,0 0 0 0 0,1-1 1 0 0,-1 1-1 0 0,0-1 0 0 0,0 1 1 0 0,0-1-1 0 0,0 1 1 0 0,0-1-1 0 0,0 1 0 0 0,0 0 1 0 0,0-1-1 0 0,0 1 0 0 0,-1-1 0 0 0,2-4 0 0 0,16-30 0 0 0,-8 8 0 0 0,-7 24 0 0 0,-2 3 0 0 0,0 0 0 0 0,0-1 0 0 0,0 1 0 0 0,0 0 0 0 0,0 0 0 0 0,0 0 0 0 0,0 0 0 0 0,0 0 0 0 0,0-1 0 0 0,0 1 0 0 0,0 0 0 0 0,0 0 0 0 0,0 0 0 0 0,0 0 0 0 0,0 0 0 0 0,0-1 0 0 0,0 1 0 0 0,0 0 0 0 0,0 0 0 0 0,0 0 0 0 0,0 0 0 0 0,0-1 0 0 0,0 1 0 0 0,0 0 0 0 0,0 0 0 0 0,0 0 0 0 0,0 0 0 0 0,0 0 0 0 0,0 0 0 0 0,0-1 0 0 0,0 1 0 0 0,-1 0 0 0 0,1 0 0 0 0,0 0 0 0 0,0 0 0 0 0,0 0 0 0 0,0 0 0 0 0,0 0 0 0 0,0 0 0 0 0,-1-1 0 0 0,1 1 0 0 0,0 0 0 0 0,0 0 0 0 0,0 0 0 0 0,-5-4 0 0 0,5 4 0 0 0,0 0 0 0 0,0 0 0 0 0,0 0 0 0 0,-1 0 0 0 0,1 0 0 0 0,0 0 0 0 0,0 0 0 0 0,0 0 0 0 0,0 0 0 0 0,0 0 0 0 0,0 0 0 0 0,0 0 0 0 0,0 0 0 0 0,-1 1 0 0 0,1-1 0 0 0,0 0 0 0 0,0 0 0 0 0,0 0 0 0 0,0 0 0 0 0,0 0 0 0 0,0 0 0 0 0,0 0 0 0 0,0 0 0 0 0,0 0 0 0 0,0 0 0 0 0,-1 0 0 0 0,1 0 0 0 0,0 1 0 0 0,0-1 0 0 0,0 0 0 0 0,0 0 0 0 0,0 0 0 0 0,0 0 0 0 0,0 0 0 0 0,0 0 0 0 0,0 0 0 0 0,0 1 0 0 0,0-1 0 0 0,0 0 0 0 0,0 0 0 0 0,0 0 0 0 0,0 0 0 0 0,0 0 0 0 0,0 0 0 0 0,0 0 0 0 0,0 0 0 0 0,0 1 0 0 0,0-1 0 0 0,0 0 0 0 0,0 9 0 0 0,-1-6 0 0 0,-2 17 29 0 0,0-1-1 0 0,-2 1 1 0 0,-1-1-1 0 0,0 0 1 0 0,-1 0-1 0 0,-1-1 0 0 0,-1 0 1 0 0,-1 0-1 0 0,-8 11-28 0 0,14-22 10 0 0,0-1 0 0 0,0 1 0 0 0,-2 6-10 0 0,3-5 15 0 0,-1-1 0 0 0,1 0 0 0 0,-5 6-15 0 0,-7 7 71 0 0,0 0 1 0 0,-18 17-72 0 0,26-31 39 0 0,0 1 1 0 0,0-1-1 0 0,-1 0 1 0 0,1-1-1 0 0,-1 0 1 0 0,0 0-1 0 0,-1-1 1 0 0,1 0 0 0 0,-6 2-40 0 0,9-5 16 0 0,1-1 1 0 0,0 1 0 0 0,0-1 0 0 0,0 0 0 0 0,0-1 0 0 0,0 1 0 0 0,-1-1 0 0 0,1 1 0 0 0,0-1-1 0 0,0 0 1 0 0,0-1 0 0 0,0 1 0 0 0,1-1 0 0 0,-1 1 0 0 0,0-1 0 0 0,0-1 0 0 0,1 1 0 0 0,0 0-1 0 0,-1-1 1 0 0,1 1 0 0 0,0-1 0 0 0,0 0 0 0 0,0 0 0 0 0,1-1 0 0 0,-1 1 0 0 0,1 0 0 0 0,-1-3-17 0 0,-1-2 5 0 0,0 0 1 0 0,1-1 0 0 0,0 0 0 0 0,0 0 0 0 0,1 0 0 0 0,1 0 0 0 0,-1 0 0 0 0,2 0 0 0 0,-1-1 0 0 0,1 1 0 0 0,0 0-1 0 0,1 0 1 0 0,0-1 0 0 0,1-2-6 0 0,0 3-1 0 0,0-1-1 0 0,0 1 0 0 0,1 0 0 0 0,0 0 1 0 0,1 0-1 0 0,1-2 2 0 0,-3 8-7 0 0,-1 1 0 0 0,0 0 0 0 0,1 0 1 0 0,0-1-1 0 0,-1 1 0 0 0,1 0 0 0 0,0 1 1 0 0,0-1-1 0 0,0 0 0 0 0,0 0 0 0 0,0 1 0 0 0,1-1 1 0 0,-1 1-1 0 0,0 0 0 0 0,1 0 0 0 0,-1 0 0 0 0,1 0 1 0 0,-1 0-1 0 0,1 0 0 0 0,-1 1 0 0 0,1-1 0 0 0,0 1 1 0 0,-1 0-1 0 0,3 0 7 0 0,0 0-22 0 0,1 1 1 0 0,-1 1-1 0 0,0-1 0 0 0,1 1 1 0 0,-1 0-1 0 0,0 0 0 0 0,2 1 22 0 0,10 5-40 0 0,-3-2 11 0 0,1 1 0 0 0,-1 1 0 0 0,0 0 0 0 0,7 7 29 0 0,8 4-23 0 0,-16-10 1 0 0,-1 1-1 0 0,7 7 23 0 0,5 3-19 0 0,-12-9 19 0 0,-1 0 0 0 0,0 1 0 0 0,7 10 0 0 0,4 5 0 0 0,-11-15 10 0 0,7 8-292 0 0,14 12 282 0 0,-20-18-582 0 0,-10-12 341 0 0,-1 0-1 0 0,0 0 0 0 0,1 0 1 0 0,0-1-1 0 0,-1 1 1 0 0,1-1-1 0 0,0 1 0 0 0,0-1 1 0 0,0 0-1 0 0,0 0 0 0 0,1 1 242 0 0,-1-1-728 0 0,8 4-113 0 0,-4-4-4807 0 0,7-11 3538 0 0</inkml:trace>
  <inkml:trace contextRef="#ctx0" brushRef="#br0" timeOffset="1150.262">1403 116 4144 0 0,'0'0'319'0'0,"0"0"85"0"0,0 0 1138 0 0,2-5 1904 0 0,-2 6 1432 0 0,-1 3-4507 0 0,0 1 0 0 0,-1-1 0 0 0,0 1 0 0 0,1-1 0 0 0,-1 0 0 0 0,-1 0 0 0 0,1 0 0 0 0,-1 0 0 0 0,-1 2-371 0 0,-9 15 1179 0 0,4-2-738 0 0,0 0 0 0 0,1 1 0 0 0,1 0 0 0 0,0 0-1 0 0,2 1-440 0 0,-6 15 0 0 0,8-28 0 0 0,0-1 0 0 0,1 1 0 0 0,0-1 0 0 0,1 1 0 0 0,-1 0 0 0 0,1-1 0 0 0,1 3 0 0 0,0 17 0 0 0,1 1 0 0 0,4 12 0 0 0,-3-26 0 0 0,1-1 0 0 0,0 1 0 0 0,1-1 0 0 0,1 0 0 0 0,5 12 0 0 0,-6-17 25 0 0,1 0 0 0 0,0 0 0 0 0,0 0 0 0 0,0-1-1 0 0,1 1 1 0 0,2 1-25 0 0,-4-5-112 0 0,-1-1 0 0 0,1 1 0 0 0,0-1 0 0 0,0 0 0 0 0,1-1 0 0 0,-1 1 0 0 0,0-1 0 0 0,1 0 0 0 0,0 0 0 0 0,-1 0-1 0 0,1 0 1 0 0,2 0 112 0 0,6-2-1557 0 0,-1-3-90 0 0</inkml:trace>
  <inkml:trace contextRef="#ctx0" brushRef="#br0" timeOffset="1812.109">1687 566 10448 0 0,'0'0'233'0'0,"0"0"39"0"0,0 0 16 0 0,0 1-32 0 0,0 3-37 0 0,0-4-34 0 0,1 1 0 0 0,-1-1 0 0 0,0 1 0 0 0,0 0 0 0 0,0-1 0 0 0,1 1 0 0 0,-1-1 0 0 0,0 1 0 0 0,1-1 0 0 0,-1 1 0 0 0,0-1 0 0 0,1 1 0 0 0,-1-1 0 0 0,1 1 0 0 0,-1-1 0 0 0,1 0 0 0 0,-1 1 0 0 0,1-1 0 0 0,-1 0 0 0 0,1 1 0 0 0,-1-1 0 0 0,1 0 0 0 0,-1 0 0 0 0,1 1 0 0 0,-1-1 1 0 0,1 0-1 0 0,0 0 0 0 0,-1 0 0 0 0,1 0 0 0 0,0 0 0 0 0,-1 0 0 0 0,1 0 0 0 0,-1 0 0 0 0,1 0 0 0 0,0 0 0 0 0,0 0-185 0 0,-1 0-62 0 0,2 0 577 0 0,3-7 669 0 0,-4 7-1151 0 0,0 0 1 0 0,-1-1 0 0 0,1 1 0 0 0,-1 0 0 0 0,1-1-1 0 0,-1 1 1 0 0,1-1 0 0 0,-1 1 0 0 0,0-1 0 0 0,1 1-1 0 0,-1-1 1 0 0,1 1 0 0 0,-1-1 0 0 0,0 1 0 0 0,0-1-1 0 0,1 0 1 0 0,-1 1 0 0 0,0-1-34 0 0,-1-18 911 0 0,-1 0-1 0 0,-1 0 1 0 0,-2-7-911 0 0,-5-35-181 0 0,-4-23 389 0 0,5 12-71 0 0,4-1 0 0 0,3 0-137 0 0,3 62 174 0 0,-1 10-179 0 0,0 1 1 0 0,0 0 0 0 0,0-1 0 0 0,0 1-1 0 0,0-1 1 0 0,0 1 0 0 0,0 0 0 0 0,0-1-1 0 0,1 1 1 0 0,-1 0 0 0 0,0-1 0 0 0,0 1-1 0 0,0 0 1 0 0,0-1 0 0 0,1 1 0 0 0,-1 0-1 0 0,0-1 1 0 0,0 1 0 0 0,1 0-1 0 0,-1-1 1 0 0,0 1 0 0 0,0 0 0 0 0,1 0-1 0 0,-1 0 1 0 0,0-1 0 0 0,1 1 4 0 0,0 1-9 0 0,0 0 0 0 0,1 0 0 0 0,-1 0 0 0 0,0 0 0 0 0,0 0 0 0 0,0 0 1 0 0,0 0-1 0 0,0 1 0 0 0,0-1 0 0 0,0 0 0 0 0,0 1 0 0 0,-1-1 0 0 0,1 0 0 0 0,-1 1 0 0 0,1 1 9 0 0,0-2-1 0 0,42 105 1 0 0,-25-57 23 0 0,-12-30-2 0 0,0 0-1 0 0,9 14-20 0 0,-7-16 5 0 0,-3-6 8 0 0,1-1-1 0 0,0 1 1 0 0,3 2-13 0 0,-7-10 1 0 0,0 0-1 0 0,1-1 0 0 0,-1 1 1 0 0,1 0-1 0 0,0-1 1 0 0,0 0-1 0 0,0 0 1 0 0,0 1-1 0 0,0-2 0 0 0,0 1 1 0 0,0 0-1 0 0,3 0 0 0 0,-4-1 6 0 0,-1-1 0 0 0,1 0 0 0 0,-1 0-1 0 0,0 1 1 0 0,1-1 0 0 0,-1 0 0 0 0,0 0 0 0 0,1-1-1 0 0,-1 1 1 0 0,1 0 0 0 0,-1 0 0 0 0,0-1 0 0 0,1 1-1 0 0,-1 0 1 0 0,0-1 0 0 0,1 0 0 0 0,-1 1 0 0 0,0-1-1 0 0,0 0 1 0 0,0 1 0 0 0,1-1 0 0 0,-1 0-1 0 0,0 0 1 0 0,0 0 0 0 0,0 0 0 0 0,-1 0 0 0 0,1 0-1 0 0,0 0 1 0 0,0-1 0 0 0,0 1 0 0 0,-1 0 0 0 0,1-1-6 0 0,4-6 73 0 0,-1-1 1 0 0,0 0-1 0 0,-1 1 1 0 0,2-7-74 0 0,-2 6-37 0 0,14-50-369 0 0,-12 37 335 0 0,2 0 1 0 0,4-9 70 0 0,41-102 0 0 0,-49 124 0 0 0,1 1 0 0 0,0-1 0 0 0,0 1 0 0 0,5-6 0 0 0,-3 8 0 0 0,1 6 0 0 0,-6 1 0 0 0,1-1 0 0 0,-1 1 0 0 0,1 0 0 0 0,-1 0 0 0 0,1 0 0 0 0,-1 0 0 0 0,0 0 0 0 0,0 0 0 0 0,0 0 0 0 0,1 1 0 0 0,-1-1 0 0 0,0 0 0 0 0,0 1 0 0 0,-1-1 0 0 0,1 0 0 0 0,0 1 0 0 0,0-1 0 0 0,-1 1 0 0 0,1 0 0 0 0,10 33 0 0 0,-10-34 0 0 0,9 47 1 0 0,-1 1 0 0 0,-3 1 0 0 0,-2 4-1 0 0,-1 15 133 0 0,-2-30 55 0 0,2 0 0 0 0,3 16-188 0 0,-3-36 39 0 0,-3-13-16 0 0,1 0 0 0 0,0 1 1 0 0,0-1-1 0 0,1 0 1 0 0,0 0-1 0 0,0 0 1 0 0,1 3-24 0 0,3-1-213 0 0,-1-8-1971 0 0,2-10-3991 0 0,-6 8 5355 0 0,2-7-5622 0 0</inkml:trace>
  <inkml:trace contextRef="#ctx0" brushRef="#br0" timeOffset="2235.197">2384 13 4144 0 0,'-16'-5'319'0'0,"14"3"-210"0"0,4-2 332 0 0,-1 3 1788 0 0,4 1 3326 0 0,-3 0-5131 0 0,-1 1 0 0 0,1-1-1 0 0,-1 1 1 0 0,1 0 0 0 0,-1 0 0 0 0,0-1 0 0 0,1 1 0 0 0,-1 0 0 0 0,0 0 0 0 0,0 0-1 0 0,0 1-423 0 0,32 33 1366 0 0,4 5-929 0 0,-8-3 214 0 0,-4-5 1329 0 0,12 21-1980 0 0,-29-42 294 0 0,-2 1 1 0 0,0 1-1 0 0,0-1 1 0 0,-1 1-1 0 0,-1 0 0 0 0,3 9-294 0 0,-1 3 354 0 0,-2 0 1 0 0,0 0-1 0 0,-2 1 0 0 0,0 23-354 0 0,-2-37 50 0 0,-1-1 0 0 0,-1 1-1 0 0,0 0 1 0 0,0-1 0 0 0,-1 0 0 0 0,-1 1-1 0 0,0-1 1 0 0,0 0 0 0 0,-1-1-1 0 0,0 1 1 0 0,-7 7-50 0 0,2-3 38 0 0,-1 0 1 0 0,-1-1-1 0 0,-1-1 0 0 0,0 0 0 0 0,-14 11-38 0 0,-23 14-1665 0 0,-3-4-3897 0 0,-5 1-2433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61 2760 0 0,'-3'-2'2416'0'0,"-9"-6"11016"0"0,11 6-11867 0 0,1 1-1454 0 0,0 0 1 0 0,1 0 0 0 0,0 0 0 0 0,-1-1-1 0 0,1 1 1 0 0,-1 0 0 0 0,1 0 0 0 0,0 0-1 0 0,0 0 1 0 0,0 0 0 0 0,0 0-1 0 0,-1 0 1 0 0,1 1 0 0 0,0-1 0 0 0,1 0-1 0 0,-1 0 1 0 0,0 1 0 0 0,0-1 0 0 0,0 1-1 0 0,0-1 1 0 0,0 1 0 0 0,1-1-1 0 0,-1 1 1 0 0,0 0 0 0 0,1-1-112 0 0,35-7 1293 0 0,23 1-457 0 0,0 3-1 0 0,8 2-835 0 0,69-4 88 0 0,-97 5-2391 0 0,-24 2-4630 0 0,-7-1-313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5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19839 0 0,'0'0'910'0'0,"0"0"-24"0"0,1-3-506 0 0,4-3-292 0 0,1 1 0 0 0,0 0-1 0 0,1 0 1 0 0,-1 1 0 0 0,1-1-1 0 0,-1 1 1 0 0,1 1 0 0 0,2-1-88 0 0,19-8 563 0 0,14-4-563 0 0,-39 15 46 0 0,24-6 360 0 0,1 0 1 0 0,-1 2-1 0 0,22-1-406 0 0,-31 3-6 0 0,9 1-141 0 0,0 0 1 0 0,16 2 146 0 0,-1 2-3616 0 0,-21 0 1513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1:5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0 793 5096 0 0,'0'0'232'0'0,"0"1"-14"0"0,0 0-124 0 0,0 0-1 0 0,0-1 0 0 0,0 1 1 0 0,0 0-1 0 0,0-1 0 0 0,1 1 1 0 0,-1-1-1 0 0,0 1 0 0 0,0 0 1 0 0,0-1-1 0 0,1 1 0 0 0,-1-1 1 0 0,0 1-1 0 0,1-1 0 0 0,-1 1 0 0 0,0-1 1 0 0,1 1-1 0 0,-1 0-93 0 0,2 1 4582 0 0,-1-2-4458 0 0,-1 1 0 0 0,0-1 0 0 0,0 0 0 0 0,1 0 0 0 0,-1 1 0 0 0,0-1 0 0 0,0 0 0 0 0,1 0 0 0 0,-1 1 1 0 0,0-1-1 0 0,1 0 0 0 0,-1 0 0 0 0,0 0 0 0 0,1 1 0 0 0,-1-1 0 0 0,1 0 0 0 0,-1 0 0 0 0,0 0 0 0 0,1 0 0 0 0,-1 0 1 0 0,0 0-1 0 0,1 0 0 0 0,-1 0 0 0 0,1 0 0 0 0,-1 0 0 0 0,0 0 0 0 0,1 0 0 0 0,-1 0-124 0 0,15-6 1838 0 0,9-15 892 0 0,-18 14-2232 0 0,0-1 0 0 0,-1 0 0 0 0,0 0 1 0 0,0 0-1 0 0,-1-1 0 0 0,0 1 0 0 0,-1-1 0 0 0,2-7-498 0 0,1-6 233 0 0,-1 0 0 0 0,-1 0 0 0 0,0-2-233 0 0,12-105 301 0 0,11-60-233 0 0,-24 176-16 0 0,0 0-1 0 0,1 0 0 0 0,1 1 0 0 0,0 0 1 0 0,1 0-1 0 0,1-1-51 0 0,-4 6 4 0 0,-3 7-4 0 0,0 0 0 0 0,0 0 0 0 0,1-1 0 0 0,-1 1 0 0 0,0 0 0 0 0,0 0 0 0 0,0-1 0 0 0,0 1 0 0 0,1 0 0 0 0,-1 0 0 0 0,0 0 0 0 0,0 0 0 0 0,0-1 0 0 0,1 1 0 0 0,-1 0 0 0 0,0 0 0 0 0,0 0 0 0 0,1 0 0 0 0,-1 0 0 0 0,0-1 0 0 0,0 1 0 0 0,1 0 0 0 0,-1 0 0 0 0,0 0 0 0 0,0 0 0 0 0,1 0 0 0 0,-1 0 0 0 0,0 0 0 0 0,0 0 0 0 0,1 0 0 0 0,-1 0 0 0 0,0 0 0 0 0,0 0 0 0 0,1 0 0 0 0,-1 0 0 0 0,0 1 0 0 0,1-1 0 0 0,-1 0 0 0 0,0 0 0 0 0,0 0 0 0 0,0 0 0 0 0,1 0 0 0 0,-1 1 0 0 0,0-1 0 0 0,0 0 0 0 0,7 7 0 0 0,-7-7 0 0 0,4 6 0 0 0,0 0 0 0 0,-1 0 0 0 0,0 1 0 0 0,1 1 0 0 0,4 10 0 0 0,5 10 0 0 0,-2 1 0 0 0,-1 0 0 0 0,-2 0 0 0 0,0 3 0 0 0,10 34 0 0 0,-9-37 5 0 0,5 20 56 0 0,3-1-61 0 0,-11-34 12 0 0,1 1 0 0 0,0-1 0 0 0,0 0 0 0 0,2-1 0 0 0,3 5-12 0 0,-10-16 10 0 0,-1 0 1 0 0,1 0 0 0 0,0 0-1 0 0,0 0 1 0 0,0 0 0 0 0,0 0-1 0 0,0-1 1 0 0,0 1 0 0 0,0-1-1 0 0,0 1 1 0 0,1-1 0 0 0,-1 0 0 0 0,1 0-1 0 0,-1 0 1 0 0,1 0 0 0 0,-1 0-1 0 0,1-1 1 0 0,-1 1 0 0 0,1-1-1 0 0,0 0 1 0 0,-1 0 0 0 0,1 0-11 0 0,0 0 27 0 0,0-1 0 0 0,0 1 0 0 0,-1-1 0 0 0,1 0 0 0 0,0 0 0 0 0,-1 0 0 0 0,1 0 0 0 0,-1 0-1 0 0,1-1 1 0 0,-1 1 0 0 0,0-1 0 0 0,0 0 0 0 0,1 0 0 0 0,-1 1 0 0 0,0-1 0 0 0,0-1 0 0 0,-1 1 0 0 0,1 0 0 0 0,0 0 0 0 0,0-2-27 0 0,5-8 117 0 0,-1 1 0 0 0,0-1 0 0 0,-1 0-1 0 0,-1-1 1 0 0,1 1 0 0 0,-1-5-117 0 0,4-21 321 0 0,1-19-321 0 0,5-27 129 0 0,-6 42-111 0 0,-2-1 1 0 0,-1-8-19 0 0,-1 2 16 0 0,6-21-16 0 0,8-10-27 0 0,-15 69 16 0 0,1 0 0 0 0,0 1 0 0 0,1-1 1 0 0,0 1-1 0 0,6-9 11 0 0,-8 15-3097 0 0,-3 9-1735 0 0,-1-2 5446 0 0,-1 8-2410 0 0</inkml:trace>
  <inkml:trace contextRef="#ctx0" brushRef="#br0" timeOffset="4409.698">610 848 2760 0 0,'-1'-1'86'0'0,"0"1"-66"0"0,0 0 1 0 0,1 0-1 0 0,-1 0 1 0 0,0 0-1 0 0,1-1 1 0 0,-1 1-1 0 0,0 0 1 0 0,1-1-1 0 0,-1 1 1 0 0,1 0-1 0 0,-1-1 1 0 0,1 1-1 0 0,-1-1 0 0 0,1 1 1 0 0,-1-1-1 0 0,1 1 1 0 0,-1-1-1 0 0,1 1 1 0 0,-1-1-1 0 0,1 1 1 0 0,0-1-1 0 0,-1 0 1 0 0,1 1-1 0 0,0-1 1 0 0,0 1-1 0 0,-1-1 1 0 0,1 0-21 0 0,0 0 2024 0 0,-3 0 5163 0 0,-3 1-2710 0 0,8 9-4103 0 0,0 0-1 0 0,-1 0 1 0 0,0 8-374 0 0,2 12 487 0 0,-1 39 545 0 0,-2-12-542 0 0,-1-37-227 0 0,1 0 0 0 0,1 1-263 0 0,-1-15 38 0 0,0-1 0 0 0,0 0 0 0 0,0 0 0 0 0,-1 0 0 0 0,0 0-1 0 0,1 0 1 0 0,-1 0 0 0 0,-2 3-38 0 0,3-6 5 0 0,-2 1 1460 0 0,0-9-1022 0 0,1-14-67 0 0,0-1-14 0 0,1 12-264 0 0,-1 0 0 0 0,2-1 0 0 0,0-3-98 0 0,7-77 274 0 0,-6 49-370 0 0,6-27 96 0 0,-5 56 22 0 0,0-1 0 0 0,1 1 0 0 0,1 0 0 0 0,0 0 0 0 0,1-2-22 0 0,-5 10-12 0 0,-1 4 9 0 0,1 1-1 0 0,-1 0 0 0 0,0-1 1 0 0,0 1-1 0 0,0 0 0 0 0,0-1 0 0 0,0 1 1 0 0,1 0-1 0 0,-1-1 0 0 0,0 1 1 0 0,0 0-1 0 0,1-1 0 0 0,-1 1 1 0 0,0 0-1 0 0,0 0 0 0 0,1-1 1 0 0,-1 1-1 0 0,0 0 0 0 0,1 0 0 0 0,-1-1 1 0 0,0 1-1 0 0,1 0 0 0 0,-1 0 1 0 0,0 0-1 0 0,1 0 0 0 0,-1 0 1 0 0,0 0-1 0 0,1 0 0 0 0,-1-1 1 0 0,1 1-1 0 0,-1 0 0 0 0,0 0 1 0 0,1 0-1 0 0,-1 0 0 0 0,1 1 0 0 0,-1-1 1 0 0,0 0-1 0 0,1 0 0 0 0,-1 0 1 0 0,0 0-1 0 0,1 0 0 0 0,-1 0 4 0 0,16 6-137 0 0,-10 0 134 0 0,-1 0 0 0 0,1 1 0 0 0,-1-1 0 0 0,0 1 0 0 0,0 1 0 0 0,-1-1 0 0 0,0 1 0 0 0,0-1 0 0 0,-1 1 0 0 0,0 2 3 0 0,6 16-20 0 0,-2 0 0 0 0,1 14 20 0 0,-4-19-2 0 0,-2-3 0 0 0,-2-15 3 0 0,0 1 1 0 0,0-1 0 0 0,1 1-1 0 0,-1-1 1 0 0,1 0-1 0 0,0 1 1 0 0,0-1 0 0 0,0 0-1 0 0,2 3-1 0 0,-3-5 62 0 0,6-7 96 0 0,0-2-107 0 0,0 0 0 0 0,-1-1 1 0 0,0 1-1 0 0,-1-1 0 0 0,0 0 0 0 0,0-1 0 0 0,-1 1 0 0 0,2-9-51 0 0,12-29 67 0 0,34-84 9 0 0,-47 122-77 0 0,14-25-8 0 0,-18 33-45 0 0,9 7-63 0 0,-6-3 109 0 0,0 1 1 0 0,0 0-1 0 0,0-1 1 0 0,0 1-1 0 0,-1 0 1 0 0,1 0-1 0 0,-1 1 1 0 0,0-1 0 0 0,-1 0-1 0 0,1 1 1 0 0,0 1 7 0 0,2 11-59 0 0,-1-1 1 0 0,1 11 58 0 0,2 12-36 0 0,-2-19 74 0 0,-2 0 0 0 0,1 10-38 0 0,-2-10 34 0 0,1 1 0 0 0,2 1-34 0 0,1 8 30 0 0,-3-17 2 0 0,0-1 0 0 0,1 0 0 0 0,1 0 0 0 0,1 4-32 0 0,-4-14 53 0 0,1 2-57 0 0,-1-3-81 0 0,-1-1-13 0 0,5-2-982 0 0,2-1-5638 0 0,-7 2-443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2:0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42 2304 0 0,'0'0'101'0'0,"9"-11"347"0"0,9-4 7658 0 0,-3 1-4396 0 0,-14 13-2814 0 0,-1 1-47 0 0,0 0-17 0 0,0 0-7 0 0,0 0-21 0 0,0 0-82 0 0,0 0-33 0 0,0 0-8 0 0,0 0-34 0 0,0 0-142 0 0,-12 6 758 0 0,-26 39-401 0 0,3 1 0 0 0,-6 13-862 0 0,17-24 429 0 0,-8 21-429 0 0,25-42 77 0 0,1-1 1 0 0,0 1-1 0 0,1 1 0 0 0,0-1 1 0 0,2 1-1 0 0,-1 2-77 0 0,3-10 32 0 0,-6 32-28 0 0,2 0 0 0 0,0 34-4 0 0,5-53 36 0 0,1-1 0 0 0,1 0 0 0 0,1 0 0 0 0,3 10-36 0 0,-2-8 89 0 0,-2-10-69 0 0,1-1-1 0 0,0 0 0 0 0,4 10-19 0 0,3 6 21 0 0,2 0 1 0 0,1-1-1 0 0,1-1 0 0 0,10 13-21 0 0,-21-32 1 0 0,1-1-1 0 0,-1 1 1 0 0,1-1 0 0 0,0 0-1 0 0,0-1 1 0 0,1 1-1 0 0,-1-1 1 0 0,1 0 0 0 0,0 0-1 0 0,4 2 0 0 0,-5-3-119 0 0,0-1-1 0 0,0 0 1 0 0,1 0 0 0 0,-1 0-1 0 0,0 0 1 0 0,1-1 0 0 0,-1 0 0 0 0,1 0-1 0 0,-1 0 1 0 0,0 0 0 0 0,1-1-1 0 0,-1 0 1 0 0,4-1 119 0 0,-7 2-55 0 0,4-1-763 0 0,1 0-1 0 0,0-1 1 0 0,0 0 0 0 0,-1 0-1 0 0,1 0 1 0 0,4-3 818 0 0,0-1-2514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2:0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16471 0 0,'0'0'754'0'0,"0"0"-17"0"0,0-1-473 0 0,2-1 44 0 0,1 0 0 0 0,0 0 0 0 0,-1 0 0 0 0,1 0-1 0 0,0 1 1 0 0,0-1 0 0 0,-1 1 0 0 0,1-1 0 0 0,0 1 0 0 0,1 0 0 0 0,1 0-308 0 0,36-4 1999 0 0,-26 4-1918 0 0,148-20 608 0 0,-51 4-328 0 0,-88 14-1106 0 0,-1-2 1 0 0,0-1-1 0 0,2-1 745 0 0,-20 5-730 0 0,-4 1-6687 0 0,-2-2 1207 0 0</inkml:trace>
  <inkml:trace contextRef="#ctx0" brushRef="#br0" timeOffset="365.86">185 20 3680 0 0,'-8'-14'360'0'0,"7"10"104"0"0,1 3 1942 0 0,0 1 829 0 0,0 0 158 0 0,0 0-346 0 0,0 0-1573 0 0,0 0-692 0 0,0 0-140 0 0,0 0-34 0 0,-1 5-267 0 0,0-1 0 0 0,0 1 0 0 0,1 0 0 0 0,0 0 0 0 0,0 0 0 0 0,0-1 0 0 0,0 1 0 0 0,1 0 0 0 0,-1 0-1 0 0,1 0 1 0 0,1-1 0 0 0,-1 1-341 0 0,3 20 505 0 0,7 51 62 0 0,-4-29-1193 0 0,-2 0 0 0 0,-1 21 626 0 0,-4-56-2265 0 0,-2 0-5664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2:1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13824 0 0,'0'0'314'0'0,"0"0"46"0"0,0 0 22 0 0,0 0-50 0 0,0 0-90 0 0,0 0 448 0 0,0 0 217 0 0,0 0 43 0 0,0 0-17 0 0,0 0-104 0 0,0 0-42 0 0,0 0-10 0 0,0 0-62 0 0,0 0-259 0 0,1 0-116 0 0,13-1 485 0 0,0-1 1 0 0,-1 0-1 0 0,9-3-825 0 0,10-1 253 0 0,41-8-245 0 0,-7 1 707 0 0,21 1-715 0 0,-72 9-108 0 0,-10 2-43 0 0,1 0 0 0 0,-1 0 0 0 0,0 0-1 0 0,1 1 1 0 0,-1-1 0 0 0,6 2 151 0 0,-10-1-1109 0 0,-1 0-335 0 0,4 0-6064 0 0,-3 0 918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2:1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10136 0 0,'-12'-16'1218'0'0,"11"15"-475"0"0,1 1 228 0 0,0 0 42 0 0,0 0-50 0 0,5 0-572 0 0,-1 1 1 0 0,1-1 0 0 0,-1 1 0 0 0,1 0 0 0 0,-1 1 0 0 0,0-1 0 0 0,1 1 0 0 0,-1 0 0 0 0,4 2-392 0 0,36 24 1689 0 0,-38-23-1475 0 0,14 10 433 0 0,0 1 0 0 0,0 3-647 0 0,-2-2 326 0 0,11 12 324 0 0,-1 2 1 0 0,20 29-651 0 0,-37-45 3 0 0,15 19 408 0 0,-3 2-1 0 0,0 0 1 0 0,3 14-411 0 0,51 119 937 0 0,-62-126-422 0 0,-2 1 0 0 0,-2 0-1 0 0,-1 1 1 0 0,-1 16-515 0 0,-6-37 25 0 0,-1 0 0 0 0,0 0 0 0 0,-2 0 0 0 0,-1 0 0 0 0,-2 0 0 0 0,0 0 0 0 0,-1 0 1 0 0,-1 0-1 0 0,-1-1 0 0 0,-3 4-25 0 0,2-8 74 0 0,0-1-1 0 0,-2 1 1 0 0,0-2 0 0 0,-1 1 0 0 0,-1-1 0 0 0,0-1 0 0 0,-1 0 0 0 0,-1 0 0 0 0,-1-1-1 0 0,0-1 1 0 0,0-1 0 0 0,-10 6-74 0 0,3-3 48 0 0,8-7-47 0 0,1 1 1 0 0,-1 0-1 0 0,-6 9-1 0 0,-1 0-165 0 0,-3 0-662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2:1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66 3224 0 0,'22'-3'1087'0'0,"2"-2"8090"0"0,-10 4-6338 0 0,-20-3 927 0 0,-24-2-1740 0 0,-38-3-1444 0 0,27 3-262 0 0,-9 2-320 0 0,7 0 560 0 0,-23-6-560 0 0,-6 0 482 0 0,65 9-596 0 0,-2-1 369 0 0,-1 2 1 0 0,1-1 0 0 0,0 1-1 0 0,-7 1-255 0 0,14-1-49 0 0,0 0-1 0 0,0 1 1 0 0,1-1-1 0 0,-1 1 0 0 0,0-1 1 0 0,0 1-1 0 0,0-1 0 0 0,0 1 1 0 0,0 0-1 0 0,1 0 1 0 0,-1 0-1 0 0,0 0 0 0 0,1 0 1 0 0,-1 1-1 0 0,1-1 1 0 0,-1 0-1 0 0,1 1 0 0 0,-1-1 1 0 0,1 1-1 0 0,0-1 0 0 0,0 1 1 0 0,0 0-1 0 0,0 0 1 0 0,0 0 49 0 0,-2 4 124 0 0,1 1 0 0 0,0 0 0 0 0,0-1 0 0 0,1 1 0 0 0,0 0 1 0 0,0 1-125 0 0,1-6-39 0 0,-4 30-89 0 0,1 1 0 0 0,1 5 128 0 0,-1 98 248 0 0,2-106-248 0 0,0-19 0 0 0,1 1 0 0 0,0-1 0 0 0,1 1 0 0 0,0-1 0 0 0,3 19 0 0 0,4 20 0 0 0,-5-35 0 0 0,-1-8 0 0 0,-1-1 0 0 0,1 1 0 0 0,0-1 0 0 0,0 1 0 0 0,1-1 0 0 0,1 2 0 0 0,-1-3 3 0 0,0 1 0 0 0,1-1 0 0 0,0 0-1 0 0,0-1 1 0 0,0 1 0 0 0,0-1 0 0 0,1 1 0 0 0,-1-1 0 0 0,1-1-1 0 0,0 1 1 0 0,0-1 0 0 0,1 1 0 0 0,-1-1 0 0 0,1-1-1 0 0,0 1 1 0 0,-1-1 0 0 0,1 0 0 0 0,0-1 0 0 0,5 2-3 0 0,5-1 9 0 0,0 0 1 0 0,1-1 0 0 0,-1-1 0 0 0,1 0 0 0 0,4-1-10 0 0,-10 0 13 0 0,0-1 1 0 0,1 0-1 0 0,-1-1 1 0 0,0 0-1 0 0,0 0 1 0 0,-1-2-1 0 0,1 1 1 0 0,-1-1-14 0 0,-7 4 17 0 0,0-1 0 0 0,-1 0 1 0 0,1 1-1 0 0,-1-1 0 0 0,1 0 1 0 0,-1 0-1 0 0,0 0 0 0 0,0-1 1 0 0,0 1-1 0 0,0-1 0 0 0,0 1 0 0 0,-1-1 1 0 0,1 1-1 0 0,-1-1 0 0 0,1 0 1 0 0,-1 0-1 0 0,0 0 0 0 0,0 1 0 0 0,0-1 1 0 0,-1 0-1 0 0,1 0 0 0 0,-1-1 1 0 0,0 1-1 0 0,1 0 0 0 0,-1 0 0 0 0,-1 0 1 0 0,1 0-1 0 0,0 0 0 0 0,-1-2-17 0 0,-2-3 47 0 0,1 0 0 0 0,-1 0 0 0 0,-1 0 0 0 0,0 0-1 0 0,0 1 1 0 0,0-1 0 0 0,-1 1 0 0 0,0 0 0 0 0,0 1-1 0 0,-1-1 1 0 0,-5-4-47 0 0,0 2 107 0 0,0-1 0 0 0,-1 2 0 0 0,0 0 0 0 0,0 0 0 0 0,-1 1 1 0 0,-7-3-108 0 0,-2 0 140 0 0,11 4-88 0 0,-1 0-1 0 0,0 1 0 0 0,0 0 1 0 0,0 1-1 0 0,0 1 1 0 0,-1 0-1 0 0,1 1 1 0 0,-2 0-52 0 0,-7-1 259 0 0,14 2-249 0 0,0 0 1 0 0,0 1-1 0 0,0 0 1 0 0,0 0 0 0 0,0 0-1 0 0,-7 2-10 0 0,14-2-37 0 0,0 0-1 0 0,0 0 1 0 0,0 0-1 0 0,0 0 1 0 0,0 0-1 0 0,0 0 1 0 0,-1 0-1 0 0,1 0 1 0 0,0 0-1 0 0,0 0 1 0 0,0 0-1 0 0,0 0 1 0 0,0 0-1 0 0,0 0 1 0 0,0 1-1 0 0,0-1 1 0 0,0 0-1 0 0,-1 0 1 0 0,1 0-1 0 0,0 0 1 0 0,0 0-1 0 0,0 0 1 0 0,0 0-1 0 0,0 0 1 0 0,0 0 0 0 0,0 0-1 0 0,0 1 1 0 0,0-1-1 0 0,0 0 1 0 0,0 0-1 0 0,0 0 1 0 0,0 0-1 0 0,0 0 1 0 0,0 0-1 0 0,0 0 1 0 0,0 0-1 0 0,0 1 1 0 0,0-1-1 0 0,0 0 1 0 0,0 0-1 0 0,0 0 1 0 0,0 0-1 0 0,0 0 1 0 0,0 0-1 0 0,0 0 1 0 0,0 1-1 0 0,0-1 1 0 0,0 0-1 0 0,0 0 1 0 0,0 0-1 0 0,0 0 1 0 0,0 0-1 0 0,0 0 1 0 0,0 0-1 0 0,0 0 1 0 0,0 0-1 0 0,1 0 1 0 0,-1 1-1 0 0,0-1 1 0 0,0 0-1 0 0,0 0 1 0 0,0 0 37 0 0,11 7-1301 0 0,-8-5 728 0 0,0-1 0 0 0,0 1 0 0 0,0-1 0 0 0,1 0-1 0 0,-1 0 1 0 0,0 0 0 0 0,3 0 573 0 0,29-2-5346 0 0,-13-6-214 0 0</inkml:trace>
  <inkml:trace contextRef="#ctx0" brushRef="#br0" timeOffset="1276.358">485 846 2760 0 0,'2'0'2178'0'0,"-2"1"2775"0"0,0 0 5022 0 0,11 60-7364 0 0,-10-50-2406 0 0,1 1 1 0 0,0-1 0 0 0,1 0-206 0 0,0 1 307 0 0,0-1 0 0 0,-1 0 0 0 0,0 3-307 0 0,5 36 446 0 0,-5-34-384 0 0,1 1 0 0 0,-2-1 0 0 0,0 1-62 0 0,-1-7 46 0 0,0-1-1 0 0,-1 0 0 0 0,0 0 1 0 0,0 0-1 0 0,-1 1 0 0 0,-3 6-45 0 0,4-14 9 0 0,1 1 1 0 0,-1-1-1 0 0,0 0 0 0 0,-1 1 0 0 0,1-1 1 0 0,0 0-1 0 0,-1 0 0 0 0,1 0 0 0 0,-1 0 1 0 0,0 0-1 0 0,1 0 0 0 0,-1 0 0 0 0,0-1 0 0 0,0 1 1 0 0,0-1-1 0 0,0 1 0 0 0,-1-1 0 0 0,1 0 1 0 0,0 0-1 0 0,-1 0 0 0 0,1 0 0 0 0,0 0 1 0 0,-1 0-1 0 0,1-1 0 0 0,-1 1 0 0 0,-2-1-9 0 0,-6 1 71 0 0,0-1 0 0 0,-1-1 1 0 0,1 0-1 0 0,-1 0 0 0 0,1-1 0 0 0,0-1 0 0 0,0 0 0 0 0,0 0 0 0 0,-10-5-71 0 0,5 0 107 0 0,0 0 0 0 0,1 0-1 0 0,0-1 1 0 0,1-1 0 0 0,0-1-1 0 0,-2-2-106 0 0,12 10-72 0 0,0 0 0 0 0,1-1 0 0 0,-1 0 0 0 0,1 0 0 0 0,0 0 0 0 0,0 0 1 0 0,1 0-1 0 0,-1 0 0 0 0,1-1 0 0 0,0 1 0 0 0,0-1 0 0 0,0 0 0 0 0,0 1 0 0 0,1-1 0 0 0,0 0 0 0 0,0 0 0 0 0,0-1 72 0 0,1 2-1101 0 0,0 0 1 0 0,0 0-1 0 0,1 0 1 0 0,-1 0-1 0 0,1 0 1 0 0,0 1-1 0 0,0-1 0 0 0,1-3 1101 0 0,3-6-7091 0 0</inkml:trace>
  <inkml:trace contextRef="#ctx0" brushRef="#br0" timeOffset="1655.218">334 873 10136 0 0,'0'-1'443'0'0,"0"-1"1"0"0,1 1-1 0 0,-1 0 0 0 0,0-1 1 0 0,1 1-1 0 0,-1-1 1 0 0,1 1-1 0 0,-1 0 0 0 0,1-1 1 0 0,0 1-1 0 0,-1 0 1 0 0,1 0-1 0 0,0-1 1 0 0,0 1-1 0 0,0 0 0 0 0,0 0 1 0 0,1-1-444 0 0,24-16 3131 0 0,-12 8-2614 0 0,-1 2-102 0 0,0 1 1 0 0,1 0-1 0 0,0 1 1 0 0,0 0-1 0 0,0 1 1 0 0,1 1-1 0 0,0 0 1 0 0,11-1-416 0 0,-13 3-310 0 0,0 1 0 0 0,-1 0 0 0 0,1 1 0 0 0,0 0 1 0 0,10 2 309 0 0,-10 3-4184 0 0,-12-4-2881 0 0</inkml:trace>
  <inkml:trace contextRef="#ctx0" brushRef="#br0" timeOffset="2040.868">895 712 16903 0 0,'0'0'382'0'0,"0"0"54"0"0,12 9 578 0 0,-10-5-962 0 0,0-1 0 0 0,0 1-1 0 0,0 0 1 0 0,-1 0 0 0 0,0 0-1 0 0,0-1 1 0 0,0 2 0 0 0,0-1-1 0 0,0 0 1 0 0,-1 3-52 0 0,2 4 275 0 0,9 55 3046 0 0,1 49-3321 0 0,-10-97 63 0 0,0 1 7 0 0,-1-6 3 0 0,1 0-1 0 0,-2 0 1 0 0,0 1 0 0 0,0-1 0 0 0,-2 4-73 0 0,2-14 67 0 0,-1 1 0 0 0,0-1 0 0 0,0 0 0 0 0,0 0 0 0 0,0 0 0 0 0,0 0 0 0 0,0 0 0 0 0,-1 0-1 0 0,0 0 1 0 0,1 0 0 0 0,-1-1 0 0 0,0 1 0 0 0,-1 0 0 0 0,1-1 0 0 0,0 0 0 0 0,-1 0 0 0 0,1 1 0 0 0,-1-1 0 0 0,1-1 0 0 0,-1 1 0 0 0,0 0 0 0 0,0-1 0 0 0,-2 1-67 0 0,-1 0-11 0 0,-1 0 0 0 0,0-1 0 0 0,0 1 0 0 0,0-2 1 0 0,1 1-1 0 0,-1-1 0 0 0,0 0 0 0 0,0 0 0 0 0,0-1 1 0 0,0 0-1 0 0,0 0 0 0 0,0-1 0 0 0,1 0 1 0 0,-1 0-1 0 0,1 0 0 0 0,-1-1 0 0 0,1 0 0 0 0,0 0 1 0 0,0-1-1 0 0,0 0 0 0 0,1 0 0 0 0,-4-2 11 0 0,6 2-211 0 0,0 1-1 0 0,0-1 0 0 0,0 1 0 0 0,0-1 1 0 0,0 0-1 0 0,1 0 0 0 0,0 0 0 0 0,0 0 1 0 0,0 0-1 0 0,0-1 0 0 0,0-2 212 0 0,-1-6-2471 0 0,0 1 0 0 0,1-1 0 0 0,0-7 2471 0 0,-1 4-5785 0 0</inkml:trace>
  <inkml:trace contextRef="#ctx0" brushRef="#br0" timeOffset="2041.868">726 788 2760 0 0,'0'0'651'0'0,"0"0"1691"0"0,0 0 745 0 0,0 0 147 0 0,0 0-279 0 0,0 0-1286 0 0,13-4 2030 0 0,12-4-2714 0 0,0 1 1 0 0,1 2-1 0 0,0 0 1 0 0,20 0-986 0 0,5-1 258 0 0,-33 3-264 0 0,0 2 0 0 0,0 0 0 0 0,14 2 6 0 0,4 3-3726 0 0,-29-1 1734 0 0,-1-1-22 0 0</inkml:trace>
  <inkml:trace contextRef="#ctx0" brushRef="#br0" timeOffset="2437.945">1153 1034 16439 0 0,'0'0'374'0'0,"1"8"503"0"0,14 52 488 0 0,-14-54-821 0 0,1 5 148 0 0,-1 0 0 0 0,0-1 0 0 0,0 1 0 0 0,-1 0 0 0 0,0 0 0 0 0,-1 0 0 0 0,-1 9-692 0 0,-3 4-63 0 0,-6 25 749 0 0,10-46-1108 0 0,0 1 1 0 0,0-1-1 0 0,0 0 1 0 0,-1 1 0 0 0,0-1-1 0 0,0 0 1 0 0,1 0-1 0 0,-2 0 1 0 0,1 0-1 0 0,0 0 1 0 0,-1 0 421 0 0,0 0-7518 0 0</inkml:trace>
  <inkml:trace contextRef="#ctx0" brushRef="#br0" timeOffset="2816.58">1362 1236 17503 0 0,'0'0'399'0'0,"0"0"60"0"0,0 0 21 0 0,0 6 86 0 0,0-2-486 0 0,0-4 248 0 0,0 0 99 0 0,0 0 18 0 0,0 1-384 0 0,0-1-1 0 0,0 0 0 0 0,0 0 1 0 0,0 0-1 0 0,0 1 0 0 0,0-1 1 0 0,0 0-1 0 0,0 0 0 0 0,0 1 1 0 0,0-1-1 0 0,0 0 0 0 0,1 0 1 0 0,-1 0-1 0 0,0 1 1 0 0,0-1-1 0 0,0 0 0 0 0,0 0 1 0 0,0 0-1 0 0,1 0 0 0 0,-1 1 1 0 0,0-1-1 0 0,0 0 0 0 0,0 0 1 0 0,0 0-1 0 0,1 0 0 0 0,-1 0 1 0 0,0 1-1 0 0,0-1 0 0 0,0 0 1 0 0,1 0-1 0 0,-1 0 0 0 0,0 0 1 0 0,0 0-1 0 0,1 0 0 0 0,-1 0 1 0 0,0 0-1 0 0,0 0 0 0 0,0 0 1 0 0,1 0-1 0 0,-1 0 0 0 0,0 0 1 0 0,0 0-1 0 0,1 0 1 0 0,-1 0-1 0 0,0 0 0 0 0,0 0 1 0 0,0 0-1 0 0,1-1 0 0 0,-1 1 1 0 0,0 0-1 0 0,0 0 0 0 0,0 0 1 0 0,1 0-1 0 0,-1 0 0 0 0,0-1 1 0 0,0 1-1 0 0,0 0-60 0 0,12-9 824 0 0,-10 6-763 0 0,0-1-1 0 0,-1 1 0 0 0,1-1 1 0 0,-1 0-1 0 0,0 1 0 0 0,0-1 1 0 0,0 0-1 0 0,0 0 0 0 0,-1 0 1 0 0,0-1-61 0 0,1-42-157 0 0,-2 24 214 0 0,0-4-37 0 0,-2 0 0 0 0,-1 1 0 0 0,-5-21-20 0 0,6 30-178 0 0,1 1 0 0 0,1 0 0 0 0,0-8 178 0 0,1 23-58 0 0,0 1-23 0 0,0 0 6 0 0,0 0 3 0 0,14 19-128 0 0,12 15-126 0 0,-2 2 0 0 0,13 27 326 0 0,-13-22 947 0 0,-23-40-698 0 0,0-1-1 0 0,4 2-41 0 0,3-3-155 0 0,-6-1-47 0 0,-1 1-1 0 0,1-1 1 0 0,-1 1 0 0 0,1-1 0 0 0,-1 1 0 0 0,0-1-1 0 0,0 0 1 0 0,0 0 0 0 0,0 1 0 0 0,0-1 0 0 0,0 0-1 0 0,0-1-4 0 0,9-25-4 0 0,1-25-340 0 0,-6 26-39 0 0,2 0 0 0 0,0 0 0 0 0,2 1 0 0 0,1 0 383 0 0,-4 16-28 0 0,-6 9 24 0 0,1 1-1 0 0,-1-1 1 0 0,1 0 0 0 0,-1 1-1 0 0,1-1 1 0 0,-1 1-1 0 0,1-1 1 0 0,-1 1 0 0 0,1-1-1 0 0,-1 1 1 0 0,1-1 0 0 0,0 1-1 0 0,-1 0 1 0 0,1-1-1 0 0,0 1 1 0 0,-1 0 0 0 0,1 0-1 0 0,0-1 1 0 0,-1 1-1 0 0,1 0 5 0 0,6 3 29 0 0,-6-2-23 0 0,2 1 63 0 0,-1 0 0 0 0,0 0 1 0 0,1 0-1 0 0,-1 1 0 0 0,0-1 0 0 0,0 1 1 0 0,0-1-1 0 0,-1 1 0 0 0,1 0 0 0 0,-1 0 1 0 0,1 0-1 0 0,0 2-69 0 0,7 11 242 0 0,11 17 443 0 0,3 9-685 0 0,2 3 175 0 0,-6-6-177 0 0,-15-30-23 0 0,0 0 0 0 0,0-1 0 0 0,1 1 0 0 0,0-1 0 0 0,0 0 0 0 0,1 0 0 0 0,0 0 0 0 0,2 0 25 0 0,-8-8-214 0 0,0 1 0 0 0,0-1 0 0 0,1 0 0 0 0,-1 0 0 0 0,0 0 0 0 0,0 0 0 0 0,0 0 0 0 0,0 1 0 0 0,1-1 0 0 0,-1 0 0 0 0,0 0 0 0 0,0 0 0 0 0,1 0 0 0 0,-1 0 0 0 0,0 0 0 0 0,0 0 0 0 0,0 0 0 0 0,1 0 1 0 0,-1 0-1 0 0,0 0 0 0 0,0 0 0 0 0,1 0 0 0 0,-1 0 0 0 0,0 0 0 0 0,0 0 0 0 0,0 0 0 0 0,1 0 0 0 0,-1 0 0 0 0,0 0 0 0 0,0 0 0 0 0,1 0 0 0 0,-1 0 0 0 0,0 0 0 0 0,0 0 0 0 0,0-1 0 0 0,0 1 0 0 0,1 0 0 0 0,-1 0 0 0 0,0 0 1 0 0,0 0-1 0 0,0 0 0 0 0,0-1 0 0 0,1 1 0 0 0,-1 0 0 0 0,0 0 0 0 0,0 0 0 0 0,0-1 214 0 0,4-9-6637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3:0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13648 0 0,'0'0'628'0'0,"0"0"-18"0"0,0 0-244 0 0,0 0 422 0 0,0 0 225 0 0,0 0 47 0 0,3-15 1166 0 0,0-5-1695 0 0,0 0 1 0 0,-1 0-1 0 0,-1 0 0 0 0,-1 0 0 0 0,-1 0 0 0 0,-2-6-531 0 0,2 11 24 0 0,-1 0 0 0 0,2 0 0 0 0,0 0 0 0 0,1 0 0 0 0,0 0 0 0 0,1 0 0 0 0,1 1 0 0 0,0-1 0 0 0,3-5-24 0 0,4-14 77 0 0,9-21-198 0 0,-17 50 105 0 0,0 0-1 0 0,1-1 1 0 0,0 1 0 0 0,0 0-1 0 0,0 1 1 0 0,0-1 0 0 0,1 1-1 0 0,1-2 17 0 0,3-2-1 0 0,-5 4 2 0 0,0 1-1 0 0,1 0 0 0 0,-1 0 0 0 0,0 0 1 0 0,1 1-1 0 0,0-1 0 0 0,1 0 0 0 0,-5 3 0 0 0,1 0 0 0 0,0-1-1 0 0,0 1 1 0 0,0 0 0 0 0,0 0-1 0 0,0 0 1 0 0,0 0 0 0 0,0 0-1 0 0,0 0 1 0 0,0 0 0 0 0,0 0-1 0 0,0 0 1 0 0,0 0 0 0 0,-1 0-1 0 0,1 0 1 0 0,0 1 0 0 0,0-1-1 0 0,0 0 1 0 0,0 1 0 0 0,0-1-1 0 0,0 1 1 0 0,-1-1 0 0 0,1 1-1 0 0,0-1 1 0 0,0 1 0 0 0,-1-1-1 0 0,1 1 1 0 0,0 0 0 0 0,-1-1-1 0 0,1 1 1 0 0,-1 0 0 0 0,1 0-1 0 0,-1 0 1 0 0,1-1 0 0 0,0 2 0 0 0,3 7-23 0 0,0 0-1 0 0,0 0 1 0 0,-1 0 0 0 0,0 0 0 0 0,-1 0 0 0 0,2 9 23 0 0,-1-2-11 0 0,16 82-40 0 0,-13-58 38 0 0,15 55 13 0 0,-18-88 4 0 0,-3-6 12 0 0,1 1 0 0 0,0-1 0 0 0,-1 1-1 0 0,0-1 1 0 0,1 1 0 0 0,-1-1 0 0 0,0 1 0 0 0,0-1 0 0 0,0 2-16 0 0,0-2 112 0 0,0-1-12 0 0,0 0-11 0 0,0 0 9 0 0,9-18 356 0 0,13-35-194 0 0,-10 21-186 0 0,0 3 171 0 0,-7 15-151 0 0,1-1 1 0 0,1 1-1 0 0,0 0 1 0 0,1 0-1 0 0,3-2-94 0 0,5-7-221 0 0,-10 14 116 0 0,0 0-1 0 0,1 0 1 0 0,0 1-1 0 0,5-5 106 0 0,-5 6 1 0 0,0 2-1 0 0,1-1 0 0 0,3-2 0 0 0,-9 7-1 0 0,1-1 0 0 0,0 1 0 0 0,0 0 0 0 0,0 0 0 0 0,0 0 0 0 0,0 0 0 0 0,0 0 0 0 0,0 1 0 0 0,0-1 0 0 0,1 1 0 0 0,1 0 1 0 0,1 8-56 0 0,-5-6 48 0 0,8 12-167 0 0,0 1 1 0 0,-1-1-1 0 0,0 2 1 0 0,-1-1 0 0 0,0 4 174 0 0,5 16 497 0 0,-2-1 0 0 0,5 30-497 0 0,-9-36 51 0 0,-4-1 71 0 0,-3-23-315 0 0,1-1 0 0 0,0 1-1 0 0,0-1 1 0 0,1 1 0 0 0,-1 0-1 0 0,1-1 1 0 0,0 1 0 0 0,-1-1 0 0 0,2 3 193 0 0,-1-5-963 0 0,-1-1-212 0 0,0 0-842 0 0,0 0-366 0 0</inkml:trace>
  <inkml:trace contextRef="#ctx0" brushRef="#br0" timeOffset="362.757">742 309 11976 0 0,'0'0'922'0'0,"0"0"-340"0"0,0 0 798 0 0,2 0 410 0 0,22 4 2187 0 0,-19-3-3875 0 0,-1 0 0 0 0,0 0 0 0 0,1-1 0 0 0,-1 1 0 0 0,0-1 0 0 0,1 0 0 0 0,0 0-102 0 0,30-4 1088 0 0,-1 2 0 0 0,3 2-1088 0 0,-7 0-140 0 0,1-1-1 0 0,-1-2 0 0 0,0-1 141 0 0,10-4-2385 0 0,-22 3 922 0 0</inkml:trace>
  <inkml:trace contextRef="#ctx0" brushRef="#br0" timeOffset="763.572">1350 1 19351 0 0,'0'0'886'0'0,"0"0"-21"0"0,-4 3-520 0 0,1 2-277 0 0,-1-1 0 0 0,2 1-1 0 0,-1 0 1 0 0,0 0 0 0 0,1 0 0 0 0,0 0-1 0 0,0 0 1 0 0,0 0 0 0 0,1 1-1 0 0,0-1 1 0 0,0 1 0 0 0,0 0-68 0 0,-1 17 1098 0 0,1 0 0 0 0,1 9-1098 0 0,0-19 391 0 0,-3 116 472 0 0,-2-54-727 0 0,2-40-673 0 0,-4 14-3475 0 0,7-40 2194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0:5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77 3680 0 0,'6'-10'360'0'0,"-3"7"290"0"0,0 0 1 0 0,-1-1-1 0 0,1 1 1 0 0,-1 0-1 0 0,0-1 1 0 0,0 0-651 0 0,2-2 1082 0 0,-4 5 618 0 0,1 1-1559 0 0,-1 0 1 0 0,0 0-1 0 0,1 0 0 0 0,-1 0 0 0 0,1 0 1 0 0,-1-1-1 0 0,0 1 0 0 0,1 0 1 0 0,-1 0-1 0 0,1 0 0 0 0,-1 0 0 0 0,0-1 1 0 0,1 1-1 0 0,-1 0 0 0 0,0 0 0 0 0,1-1 1 0 0,-1 1-1 0 0,0 0 0 0 0,0 0 1 0 0,1-1-1 0 0,-1 1 0 0 0,0 0 0 0 0,0-1 1 0 0,1 1-1 0 0,-1 0 0 0 0,0-1 1 0 0,0 1-1 0 0,0-1 0 0 0,0 1 0 0 0,0 0 1 0 0,0-1-1 0 0,1 1 0 0 0,-1-1 1 0 0,0 1-1 0 0,0 0 0 0 0,0-1 0 0 0,0 1 1 0 0,0-1-1 0 0,-1 1 0 0 0,1 0 0 0 0,0-1 1 0 0,0 1-1 0 0,0-1 0 0 0,0 1 1 0 0,0 0-142 0 0,0-2 210 0 0,-1 1 0 0 0,1 0 0 0 0,0 0 1 0 0,-1 0-1 0 0,1 0 0 0 0,-1 0 0 0 0,1-1 1 0 0,-1 1-1 0 0,0 0 0 0 0,1 0 0 0 0,-1 0 1 0 0,0 0-1 0 0,0 1 0 0 0,0-2-210 0 0,-1 1 73 0 0,-1 0 0 0 0,1 1 0 0 0,0-1-1 0 0,-1 0 1 0 0,1 1 0 0 0,0-1 0 0 0,-1 1 0 0 0,1 0 0 0 0,-1 0-1 0 0,1 0 1 0 0,-1 0 0 0 0,1 0 0 0 0,-2 1-73 0 0,-1 0 96 0 0,-1 0 1 0 0,0 0-1 0 0,0 1 1 0 0,1 0-1 0 0,-2 0-96 0 0,-4 4 0 0 0,0-1 0 0 0,1 1 0 0 0,-1 1 0 0 0,1-1 0 0 0,1 2 0 0 0,-9 7 0 0 0,12-9 0 0 0,0 1 0 0 0,0 1 0 0 0,0-1 0 0 0,1 2 0 0 0,3-6 0 0 0,0 0 0 0 0,0 1 0 0 0,0-1 0 0 0,1 1 0 0 0,-1-1 0 0 0,1 1 0 0 0,0-1 0 0 0,0 1 0 0 0,0 0 0 0 0,1 0 0 0 0,-1 1 0 0 0,3 17 0 0 0,-1-18 0 0 0,-1-3 0 0 0,0-1 0 0 0,0 1 0 0 0,0-1 0 0 0,0 1 0 0 0,0 0 0 0 0,0-1 0 0 0,0 1 0 0 0,1-1 0 0 0,-1 1 0 0 0,0 0 0 0 0,0-1 0 0 0,0 1 0 0 0,1-1 0 0 0,-1 1 0 0 0,0-1 0 0 0,1 1 0 0 0,-1-1 0 0 0,0 1 0 0 0,1-1 0 0 0,-1 0 0 0 0,1 1 0 0 0,-1-1 0 0 0,1 1 0 0 0,0-1 0 0 0,0 2 0 0 0,3 1 0 0 0,-1 1 0 0 0,0-1 0 0 0,1 0 0 0 0,-1 0 0 0 0,1 0 0 0 0,0 0 0 0 0,0-1 0 0 0,0 1 0 0 0,1-1 0 0 0,-1 0 0 0 0,0 0 0 0 0,1-1 0 0 0,-1 1 0 0 0,1-1 0 0 0,0 0 0 0 0,1 0 0 0 0,14 1 0 0 0,-1 0 0 0 0,1-1 0 0 0,8-1 0 0 0,-14 0 0 0 0,23-6 0 0 0,-71 25 0 0 0,-21 4 0 0 0,37-17 0 0 0,0 1 0 0 0,1 1 0 0 0,0 1 0 0 0,0 0 0 0 0,1 1 0 0 0,-9 7 0 0 0,20-13 0 0 0,1 1 0 0 0,-1-1 0 0 0,1 1 0 0 0,0-1 0 0 0,1 1 0 0 0,-1 1 0 0 0,3-5 0 0 0,0 1 0 0 0,0 0 0 0 0,0-1 0 0 0,0 1 0 0 0,1 0 0 0 0,-1-1 0 0 0,1 1 0 0 0,-1 0 0 0 0,1 0 0 0 0,-1 0 0 0 0,1-1 0 0 0,0 1 0 0 0,0 0 0 0 0,0 0 0 0 0,0 0 0 0 0,0 0 0 0 0,1 0 0 0 0,-1-1 0 0 0,0 1 0 0 0,1 0 0 0 0,0 0 0 0 0,1 5 0 0 0,1 0 0 0 0,1 0 0 0 0,-1 0 0 0 0,1-1 0 0 0,1 0 0 0 0,-1 0 0 0 0,5 5 0 0 0,36 34 1 0 0,-21-22-13 0 0,-1 1-1 0 0,2 4 13 0 0,-6-4-63 0 0,-1 2-1 0 0,-2 0 0 0 0,0 1 0 0 0,-1 0 0 0 0,-2 1 0 0 0,0 2 64 0 0,-7-14 3 0 0,-1 0 0 0 0,0 0-1 0 0,-2 1 1 0 0,0-1-1 0 0,0 1 1 0 0,-2 0-1 0 0,0 0 1 0 0,0-1 0 0 0,-2 1-1 0 0,0 0 1 0 0,-1 0-1 0 0,-1 0-2 0 0,-2 8 0 0 0,2-10 0 0 0,0 1 0 0 0,-1 0 0 0 0,-6 13 0 0 0,7-22 24 0 0,0 0 0 0 0,0 0 0 0 0,-1 0 0 0 0,1-1 0 0 0,-2 1-1 0 0,1-1 1 0 0,-1 0 0 0 0,0 0 0 0 0,-3 2-24 0 0,6-5 117 0 0,-1-1 0 0 0,0 1 0 0 0,0-1 1 0 0,-1 1-1 0 0,1-1 0 0 0,0 0 0 0 0,-1 0-117 0 0,3-2-56 0 0,0 0-1 0 0,-1 1 1 0 0,1-1-1 0 0,0 0 1 0 0,0 0 0 0 0,0 1-1 0 0,-1-1 1 0 0,1 0-1 0 0,0 0 1 0 0,0 0 0 0 0,-1-1-1 0 0,1 1 1 0 0,0 0-1 0 0,0 0 1 0 0,-1-1 0 0 0,1 1-1 0 0,0-1 1 0 0,0 1-1 0 0,0-1 1 0 0,0 1 0 0 0,0-1-1 0 0,0 0 1 0 0,-1 0 56 0 0,1 0-184 0 0,0 1 0 0 0,0-1 0 0 0,1 1 1 0 0,-1-1-1 0 0,0 0 0 0 0,1 0 0 0 0,-1 1 1 0 0,0-1-1 0 0,1 0 0 0 0,-1 0 1 0 0,1 0-1 0 0,0 0 0 0 0,-1 0 0 0 0,1 1 1 0 0,0-1-1 0 0,-1-1 184 0 0,-2-8-1534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2:5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3 535 5784 0 0,'1'0'47'0'0,"6"5"51"0"0,-6-2 378 0 0,-5 0-463 0 0,4-2 35 0 0,0-1 1 0 0,0 0-1 0 0,-1 1 1 0 0,1-1-1 0 0,0 0 0 0 0,0 1 1 0 0,-1-1-1 0 0,1 0 1 0 0,0 0-1 0 0,0 1 0 0 0,-1-1 1 0 0,1 0-1 0 0,0 0 1 0 0,-1 1-1 0 0,1-1 0 0 0,0 0 1 0 0,-1 0-1 0 0,1 0 1 0 0,0 0-1 0 0,-1 1 1 0 0,1-1-1 0 0,0 0 0 0 0,-1 0 1 0 0,1 0-49 0 0,0-6 10687 0 0,7-13-9078 0 0,-3 5-1087 0 0,1-14 157 0 0,-1 0-1 0 0,-1 0 1 0 0,-2 0 0 0 0,-1-2-679 0 0,3-41 244 0 0,-2 61-247 0 0,0-7 24 0 0,1 0 1 0 0,0 0-1 0 0,1 0 0 0 0,2-2-21 0 0,-3 4 0 0 0,-2 13 7 0 0,0 0-1 0 0,0-1 1 0 0,1 1 0 0 0,-1 0 0 0 0,1-1 0 0 0,-1 1 0 0 0,1 0-1 0 0,0 0 1 0 0,0 0 0 0 0,0-1 0 0 0,1-1-7 0 0,-2 4 0 0 0,0 0 0 0 0,1 0 0 0 0,-1 0 1 0 0,0 0-1 0 0,1 0 0 0 0,-1 0 0 0 0,0 0 0 0 0,0 0 0 0 0,1 0 0 0 0,-1 0 1 0 0,0 0-1 0 0,0 0 0 0 0,1 0 0 0 0,-1 0 0 0 0,0 0 0 0 0,1 0 0 0 0,-1 0 1 0 0,0 0-1 0 0,0 0 0 0 0,1 1 0 0 0,-1-1 0 0 0,0 0 0 0 0,0 0 1 0 0,0 0-1 0 0,1 0 0 0 0,-1 0 0 0 0,0 1 0 0 0,0-1 0 0 0,0 0 0 0 0,1 0 1 0 0,-1 0-1 0 0,0 1 0 0 0,0-1 0 0 0,0 0 0 0 0,0 0 0 0 0,7 8-29 0 0,7 16-44 0 0,-1-1 0 0 0,-2 2 0 0 0,4 11 73 0 0,19 40 16 0 0,-21-52 183 0 0,-2-6-235 0 0,4-24 81 0 0,-12 3-6 0 0,1-1-1 0 0,-1 1 0 0 0,0-1 0 0 0,1 1 1 0 0,-1-1-1 0 0,-1 0 0 0 0,1 0 1 0 0,-1-1-39 0 0,10-12 95 0 0,-1 2-70 0 0,-1 0 0 0 0,-1-1 0 0 0,-1 0 0 0 0,0-1 0 0 0,-1 0 0 0 0,3-9-25 0 0,-7 17-44 0 0,1 1 0 0 0,1 0 0 0 0,-1 0 0 0 0,4-4 44 0 0,11-18-153 0 0,5-9 108 0 0,-22 36 98 0 0,1-1 0 0 0,0 1 0 0 0,0 0 0 0 0,0 0 1 0 0,0 0-1 0 0,0 0 0 0 0,1 1 0 0 0,-1-1 0 0 0,4-1-53 0 0,-7 4 8 0 0,1 0-1 0 0,0-1 1 0 0,0 1-1 0 0,-1 0 1 0 0,1 0-1 0 0,0 0 1 0 0,-1 0 0 0 0,1 0-1 0 0,0 0 1 0 0,0 0-1 0 0,-1 0 1 0 0,1 0-1 0 0,0 0 1 0 0,0 0-1 0 0,-1 0 1 0 0,1 1-1 0 0,0-1 1 0 0,-1 0-1 0 0,1 0 1 0 0,0 1-1 0 0,-1-1 1 0 0,1 0 0 0 0,0 1-1 0 0,-1-1 1 0 0,1 1-1 0 0,-1-1 1 0 0,1 1-1 0 0,-1-1 1 0 0,1 1-1 0 0,-1-1 1 0 0,1 1-1 0 0,-1 0 1 0 0,1-1-1 0 0,-1 1 1 0 0,0 0 0 0 0,0-1-1 0 0,1 1 1 0 0,-1 0-1 0 0,0-1 1 0 0,0 1-1 0 0,1 0-7 0 0,1 6 34 0 0,0-1-1 0 0,-1 1 0 0 0,0 0 0 0 0,1 3-33 0 0,-1-1 186 0 0,3 11-52 0 0,-1-11-45 0 0,-1 0 0 0 0,0 0 0 0 0,-1 0 0 0 0,0 0 0 0 0,-1 1-1 0 0,0-1 1 0 0,0 6-89 0 0,-1-8-26 0 0,1 0 0 0 0,0-1 0 0 0,0 1 0 0 0,0 2 26 0 0,1-4-33 0 0,-1 0 0 0 0,1 0-1 0 0,-1 0 1 0 0,-1 0 0 0 0,1 0 0 0 0,-1 0 0 0 0,-1 5 33 0 0,-23 62 216 0 0,15-51-52 0 0,1-4-1992 0 0,7-6-4457 0 0,2-11-317 0 0</inkml:trace>
  <inkml:trace contextRef="#ctx0" brushRef="#br0" timeOffset="364.483">561 312 15664 0 0,'0'0'356'0'0,"13"2"859"0"0,1 2-805 0 0,1 0-1 0 0,-1-1 0 0 0,1 0 1 0 0,-1-1-1 0 0,1-1 0 0 0,9 0-409 0 0,22-2 1876 0 0,21-5-1876 0 0,-46 4-104 0 0,-17 2 3 0 0,0-1 0 0 0,-1 0-1 0 0,1 0 1 0 0,0 0 0 0 0,0-1-1 0 0,-1 0 1 0 0,1 1-1 0 0,-1-1 1 0 0,1 0 0 0 0,-1 0-1 0 0,3-3 102 0 0,5-3-4943 0 0,-4 3-1678 0 0</inkml:trace>
  <inkml:trace contextRef="#ctx0" brushRef="#br0" timeOffset="365.483">628 191 17535 0 0,'0'0'803'0'0,"0"0"-18"0"0,0 9-469 0 0,1-3-156 0 0,0 0-1 0 0,1 0 1 0 0,-1 0-1 0 0,1-1 1 0 0,0 1-1 0 0,1 0 1 0 0,-1-1-1 0 0,4 5-159 0 0,3 9 1187 0 0,1 4-283 0 0,7 18 297 0 0,-11-20-449 0 0,3 20-752 0 0,-8-12-574 0 0,-1-27-538 0 0,0-2-352 0 0,0 0-738 0 0,1-1-2827 0 0,3-4-1205 0 0</inkml:trace>
  <inkml:trace contextRef="#ctx0" brushRef="#br0" timeOffset="746.279">1065 1 18687 0 0,'0'0'859'0'0,"0"0"-26"0"0,0 2-534 0 0,-7 86 934 0 0,5-55-337 0 0,0 5-664 0 0,-2-1 0 0 0,-2 1 0 0 0,-1-1 0 0 0,-6 17-232 0 0,7-34 38 0 0,1 0-1 0 0,0 0 1 0 0,2 1-1 0 0,0 4-37 0 0,1 22-2606 0 0,2-31 1110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3:0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307 169 13824 0 0,'8'-38'906'0'0,"-5"31"0"0"0,-1-1-1 0 0,0 0 1 0 0,-1 1 0 0 0,0-1-1 0 0,0-1-905 0 0,11 32 165 0 0,-6 1-166 0 0,-1 0 0 0 0,-1 0 0 0 0,-2 0 0 0 0,1 22 1 0 0,1 22 935 0 0,0-19 193 0 0,-3 24-1128 0 0,-1-70-11 0 0,3 54 11 0 0,-1-37 0 0 0,-1 0 0 0 0,-1 1 0 0 0,-1 6 0 0 0,0-14-24 0 0,0 0-1 0 0,-2 0 0 0 0,1 0 1 0 0,-2 0-1 0 0,1 0 0 0 0,-4 4 25 0 0,6-14 60 0 0,0-1 0 0 0,0 1-1 0 0,0-1 1 0 0,-1 1 0 0 0,1-1 0 0 0,-1 0-1 0 0,1 0 1 0 0,-1 0 0 0 0,0 0 0 0 0,0 0-1 0 0,0 0 1 0 0,0-1 0 0 0,0 1-1 0 0,0 0 1 0 0,-1-1 0 0 0,1 0 0 0 0,0 1-1 0 0,-1-1 1 0 0,1 0 0 0 0,-1 0 0 0 0,1-1-1 0 0,-1 1 1 0 0,0-1 0 0 0,1 1-1 0 0,-1-1 1 0 0,0 0 0 0 0,1 0 0 0 0,-1 0-1 0 0,0 0 1 0 0,0 0 0 0 0,1 0-1 0 0,-1-1 1 0 0,1 1 0 0 0,-3-2-60 0 0,-6-2 19 0 0,-1-1 1 0 0,1-1-1 0 0,1 0 0 0 0,-1 0 1 0 0,1-1-1 0 0,1 0 0 0 0,-1-1 1 0 0,1 0-20 0 0,-17-12 10 0 0,0 0-10 0 0,-22-21 0 0 0,40 33 0 0 0,0 0 0 0 0,0-1 0 0 0,1 1 0 0 0,0-2 0 0 0,1 1 0 0 0,0-1 0 0 0,-1-3 0 0 0,2 1 0 0 0,1 1 0 0 0,1-1 0 0 0,0 0 0 0 0,1 0 0 0 0,0 0 0 0 0,1-1 0 0 0,0 1 0 0 0,1-9 0 0 0,0 16-370 0 0,1 0 0 0 0,1 0 0 0 0,-1 1-1 0 0,1-1 1 0 0,-1 0 0 0 0,1 0 0 0 0,1 1 0 0 0,-1 0-1 0 0,1-1 1 0 0,0 0 370 0 0,6-12-2795 0 0,0-1-3683 0 0</inkml:trace>
  <inkml:trace contextRef="#ctx0" brushRef="#br0" timeOffset="491.681">91 111 11976 0 0,'0'0'546'0'0,"0"0"-10"0"0,0 0-202 0 0,0 0 418 0 0,0 0 220 0 0,0 0 41 0 0,0 0-60 0 0,8-2 256 0 0,218-54 2889 0 0,-169 44-2984 0 0,-20 3-1436 0 0,83-15-837 0 0,-97 20-2602 0 0,1 2 0 0 0,9 1 3761 0 0,-18 2-6244 0 0</inkml:trace>
  <inkml:trace contextRef="#ctx0" brushRef="#br0" timeOffset="915.329">580 398 13824 0 0,'0'0'629'0'0,"0"8"212"0"0,-7 38 57 0 0,6-24-97 0 0,0-1 1 0 0,-2 0 0 0 0,-1-1 0 0 0,-2 10-802 0 0,-3-1 0 0 0,5-21 0 0 0,2 1 0 0 0,-1-1 0 0 0,0 10 0 0 0,-1 13 16 0 0,3-15-360 0 0,-1 0 0 0 0,-1 0 0 0 0,-1 0 0 0 0,-3 11 344 0 0,3-16-512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2:5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3577 2917 4608 0 0,'0'0'408'0'0,"0"0"-328"0"0,0 0-80 0 0,0 0 0 0 0,0 0 1656 0 0,6-3 312 0 0,0-2 64 0 0,-6 5 16 0 0,0 0-1640 0 0,0 0-328 0 0,0 0-80 0 0,0 0 0 0 0,6-3 0 0 0,-6 3 0 0 0,0 0 0 0 0,0 0 0 0 0,6-5-1576 0 0,-6 5-336 0 0</inkml:trace>
  <inkml:trace contextRef="#ctx0" brushRef="#br0" timeOffset="3813.067">86 171 3824 0 0,'-12'0'376'0'0,"10"0"-210"0"0,1 0 0 0 0,-1 0-1 0 0,1 0 1 0 0,-1 0 0 0 0,1 0 0 0 0,-1 0 0 0 0,1-1-1 0 0,-1 1 1 0 0,1-1 0 0 0,0 1 0 0 0,-1-1 0 0 0,1 1-1 0 0,-1-1 1 0 0,0 0-166 0 0,-2-1 1144 0 0,-23-12 2831 0 0,26 14-3463 0 0,-12-6 2896 0 0,8 4-1264 0 0,11 4-2234 0 0,9 3 481 0 0,1-2-1 0 0,1 0 1 0 0,-1 0-1 0 0,0-2 1 0 0,8 1-391 0 0,10 0 232 0 0,63 1 260 0 0,-10 0-280 0 0,8 0-38 0 0,-66-2 40 0 0,20 0-214 0 0,11-1 128 0 0,-12 1 92 0 0,39-6-220 0 0,14 1 144 0 0,147-2 56 0 0,-212 8-258 0 0,-26-1 76 0 0,0 0 0 0 0,0-1 0 0 0,1 0 0 0 0,4-1-18 0 0,74-9-26 0 0,-74 9 390 0 0,0 0-1 0 0,8 2-363 0 0,1-1 13 0 0,30 8 53 0 0,-32-4-277 0 0,-20-3 60 0 0,1 0-47 0 0,-1-2-5963 0 0,4-1-567 0 0</inkml:trace>
  <inkml:trace contextRef="#ctx0" brushRef="#br0" timeOffset="4940.46">3285 88 6448 0 0,'-13'0'297'0'0,"11"0"-9"0"0,1 0-188 0 0,-6-2 2331 0 0,8-1 3481 0 0,4 0-1001 0 0,-3 2-6811 0 0,29-7 2754 0 0,0 1 0 0 0,29-2-854 0 0,67-1 1287 0 0,-108 8-1226 0 0,584-23 1993 0 0,-177 8-1890 0 0,-341 16 116 0 0,-84 1-407 0 0,-1 0-77 0 0,0 0-20 0 0,0 0-267 0 0,0 0-1094 0 0,0 0-474 0 0</inkml:trace>
  <inkml:trace contextRef="#ctx0" brushRef="#br0" timeOffset="14565.298">1663 2792 2304 0 0,'-6'-3'400'0'0,"0"1"0"0"0,-1 0 1 0 0,1 0-1 0 0,-1 0 0 0 0,-5 0-400 0 0,-5-2 2591 0 0,3 0-545 0 0,8 2-1294 0 0,1 1 1 0 0,-1-1-1 0 0,0 1 0 0 0,0 0 1 0 0,-3 1-753 0 0,8 0 1058 0 0,-6 1 1528 0 0,5 0-456 0 0,7 1-1281 0 0,0-1-1007 0 0,10 3 498 0 0,0-1 1 0 0,1-1 0 0 0,-1 0 0 0 0,1-1-1 0 0,0-1 1 0 0,-1 0 0 0 0,5-2-341 0 0,20 1 380 0 0,295 12 1260 0 0,-167-13-1260 0 0,37-9-380 0 0,-121 2 139 0 0,0 4-1 0 0,80 6-138 0 0,-137 0-118 0 0,0-1-1 0 0,-1-1 1 0 0,19-4 118 0 0,79-16 501 0 0,-23 2-343 0 0,-28 5-131 0 0,-8-2 144 0 0,-64 16-149 0 0,0-1 0 0 0,0 1 1 0 0,0 0-1 0 0,0 0 0 0 0,0-1 1 0 0,0 1-1 0 0,0 0 0 0 0,0 0 1 0 0,0 0-1 0 0,0 0 0 0 0,0 0 1 0 0,0 0-1 0 0,0 0 0 0 0,0 1 1 0 0,0-1-23 0 0,4 1-6613 0 0,-5-1-290 0 0</inkml:trace>
  <inkml:trace contextRef="#ctx0" brushRef="#br0" timeOffset="15393.394">834 2620 9072 0 0,'10'-16'976'0'0,"-9"15"-895"0"0,0 0 0 0 0,-1 0 0 0 0,1 0 0 0 0,0 0 0 0 0,0 0 0 0 0,0 0 0 0 0,0 0 0 0 0,0 0 0 0 0,0 0 0 0 0,0 1 0 0 0,0-1 0 0 0,0 0 0 0 0,0 1 0 0 0,0-1 0 0 0,0 1 0 0 0,0-1 0 0 0,1 1 0 0 0,-1-1 0 0 0,0 1 0 0 0,0 0 0 0 0,1 0 0 0 0,-1-1-81 0 0,0 2 231 0 0,1-1 1 0 0,-1 0 0 0 0,0 1-1 0 0,1-1 1 0 0,-1 1-1 0 0,0-1 1 0 0,0 1 0 0 0,1-1-1 0 0,-1 1 1 0 0,0 0 0 0 0,0 0-1 0 0,0-1 1 0 0,0 1 0 0 0,0 0-1 0 0,0 0 1 0 0,0 0 0 0 0,0 0-232 0 0,3 5 982 0 0,0-1 1 0 0,0 1-1 0 0,-1 0 1 0 0,0 0 0 0 0,0 0-1 0 0,2 6-982 0 0,2 13 418 0 0,0-1 0 0 0,-2 1 0 0 0,0 11-418 0 0,1 1 190 0 0,6 64 398 0 0,-9-75-417 0 0,1 29-72 0 0,-1 6-99 0 0,-3-59 16 0 0,0 0 1 0 0,0 0-1 0 0,0 1 1 0 0,0-1-1 0 0,0 0 1 0 0,-1 0 0 0 0,1 0-1 0 0,-1 0 1 0 0,1 1-1 0 0,-1-1 1 0 0,0 0-1 0 0,0 0 1 0 0,0 0 0 0 0,0 0-1 0 0,0-1 1 0 0,-1 1-1 0 0,1 0 1 0 0,0 0-1 0 0,-1-1 1 0 0,1 1 0 0 0,-1-1-1 0 0,0 1 1 0 0,0 0-17 0 0,-2 0 41 0 0,0-1 0 0 0,0 1 0 0 0,0-1 1 0 0,-1 0-1 0 0,1 1 0 0 0,0-2 0 0 0,0 1 1 0 0,-1-1-1 0 0,1 1 0 0 0,0-1 0 0 0,-3 0-41 0 0,-18-2 55 0 0,1-1-1 0 0,0-1 0 0 0,0-1 1 0 0,0-1-1 0 0,-5-3-54 0 0,20 6 13 0 0,-1-1 1 0 0,1 0-1 0 0,1-1 0 0 0,-1 0 0 0 0,-4-4-13 0 0,-17-10-19 0 0,29 19-11 0 0,0 0-1 0 0,-1-1 1 0 0,1 1-1 0 0,0-1 1 0 0,1 0 0 0 0,-1 1-1 0 0,0-1 1 0 0,0 0-1 0 0,0 0 1 0 0,0 0 0 0 0,0 1-1 0 0,1-1 1 0 0,-1 0-1 0 0,0 0 1 0 0,1 0 0 0 0,-1 0-1 0 0,1 0 1 0 0,-1 0-1 0 0,1 0 1 0 0,0 0 0 0 0,-1 0-1 0 0,1-1 1 0 0,0 1-1 0 0,0 0 1 0 0,-1 0 0 0 0,1 0 30 0 0,1-3-680 0 0,-1 1 1 0 0,1 0-1 0 0,0 0 1 0 0,0 0-1 0 0,0 0 0 0 0,0 0 1 0 0,1 0-1 0 0,-1-1 680 0 0,3-5-4013 0 0,0-3-2425 0 0</inkml:trace>
  <inkml:trace contextRef="#ctx0" brushRef="#br0" timeOffset="15841.029">645 2617 3224 0 0,'-5'-2'279'0'0,"0"0"0"0"0,0 0-1 0 0,0-1 1 0 0,0 0 0 0 0,1 0 0 0 0,-3-2-279 0 0,-12-15 9888 0 0,18 20-8756 0 0,1 0-688 0 0,13-17 1550 0 0,-1 13-1633 0 0,-1 0-1 0 0,1 1 1 0 0,-1 0 0 0 0,1 1-1 0 0,0 0 1 0 0,0 1-1 0 0,0 1 1 0 0,1-1-361 0 0,24-1 759 0 0,70-13 2027 0 0,18-9-2786 0 0,71-11 765 0 0,-150 26-676 0 0,-32 6-812 0 0,0 0 1 0 0,0 1-1 0 0,12 0 723 0 0,-13 2-2384 0 0</inkml:trace>
  <inkml:trace contextRef="#ctx0" brushRef="#br0" timeOffset="17629.273">2326 3467 15288 0 0,'0'0'348'0'0,"0"0"49"0"0,-4 6 392 0 0,0-3-743 0 0,0 1 25 0 0,0-1 0 0 0,0 1 0 0 0,0-1 0 0 0,1 1 0 0 0,0 0 1 0 0,0 0-1 0 0,0 1 0 0 0,0-1 0 0 0,0 1 0 0 0,1-1 0 0 0,0 1-71 0 0,6-18 6734 0 0,-2 3-6629 0 0,0 0 0 0 0,0-1 1 0 0,-1 1-1 0 0,0-2-105 0 0,-1-252 74 0 0,2 215-74 0 0,0 46-1 0 0,2 6-11 0 0,3 5-39 0 0,67 121-194 0 0,-59-102 234 0 0,-10-19 10 0 0,0 0 0 0 0,1 0-1 0 0,0 0 1 0 0,0-1-1 0 0,2 3 2 0 0,-5-8 6 0 0,-1 0-1 0 0,0 1 0 0 0,1-1 1 0 0,0 0-1 0 0,-1 0 0 0 0,1 0 1 0 0,0-1-1 0 0,0 1 1 0 0,0-1-1 0 0,0 1 0 0 0,1-1 1 0 0,-1 0-1 0 0,0 0 0 0 0,0-1 1 0 0,1 1-1 0 0,1 0-5 0 0,-4-1 15 0 0,1-1 0 0 0,0 1 0 0 0,0 0 0 0 0,0-1 1 0 0,-1 1-1 0 0,1-1 0 0 0,0 0 0 0 0,0 1 0 0 0,-1-1 0 0 0,1 0 0 0 0,-1 0 0 0 0,1 0 1 0 0,-1 0-1 0 0,1 0 0 0 0,-1-1 0 0 0,1 1 0 0 0,-1 0 0 0 0,0-1 0 0 0,0 1 0 0 0,1-2-15 0 0,3-4 133 0 0,-1 0-1 0 0,1-1 0 0 0,2-8-132 0 0,0 1 186 0 0,34-67-366 0 0,-27 53 334 0 0,-12 24-149 0 0,-1 0-1 0 0,1 0 1 0 0,0 1 0 0 0,1-1 0 0 0,-1 1-1 0 0,1 0 1 0 0,0 0 0 0 0,0 0 0 0 0,0 0-1 0 0,0 0 1 0 0,1 0 0 0 0,4-2-5 0 0,-8 5-9 0 0,1 1 1 0 0,0-1-1 0 0,0 1 1 0 0,0-1-1 0 0,0 1 1 0 0,0 0-1 0 0,0-1 0 0 0,0 1 1 0 0,0 0-1 0 0,0 0 1 0 0,0 0-1 0 0,0 0 1 0 0,0-1-1 0 0,0 2 1 0 0,0-1-1 0 0,0 0 1 0 0,0 0-1 0 0,0 0 0 0 0,0 0 1 0 0,0 1-1 0 0,0-1 1 0 0,0 0 8 0 0,1 1 9 0 0,0 1 0 0 0,0-1 0 0 0,0 0 0 0 0,0 1 0 0 0,0-1 0 0 0,-1 1 0 0 0,1-1 0 0 0,0 1 0 0 0,-1 0 0 0 0,1 0-9 0 0,4 7 38 0 0,-1 0 0 0 0,1 0 0 0 0,-2 1 0 0 0,2 2-38 0 0,-5-9-33 0 0,7 16 84 0 0,-2-1 0 0 0,0 1-1 0 0,-1 0 1 0 0,-1 1 0 0 0,-1-1-1 0 0,1 17-50 0 0,-2 19 304 0 0,-4 47-304 0 0,-1-69 3 0 0,2-22-308 0 0,0 0 1 0 0,0 0 0 0 0,1 0 0 0 0,1 0 0 0 0,0 0 0 0 0,0 0 0 0 0,2 4 304 0 0,-3-14-5910 0 0,0-1-1901 0 0</inkml:trace>
  <inkml:trace contextRef="#ctx0" brushRef="#br0" timeOffset="19750.858">2482 2608 3224 0 0,'0'0'325'0'0,"0"0"159"0"0,0 0 76 0 0,0 0 15 0 0,0 0 27 0 0,0 0 114 0 0,0 0 55 0 0,0 0 12 0 0,0 0-102 0 0,0 0-428 0 0,-2 9 398 0 0,1-6 8315 0 0,3-4-8927 0 0,0 1-1 0 0,-1-1 0 0 0,1 0 0 0 0,-1 1 0 0 0,1-1 0 0 0,-1 0 0 0 0,1 0 0 0 0,-1 0 1 0 0,1 0-1 0 0,-1 0 0 0 0,0 0 0 0 0,0 0 0 0 0,0 0 0 0 0,1-1-38 0 0,16-19 148 0 0,-6-3-79 0 0,-10 21-33 0 0,0-1 1 0 0,-1 0-1 0 0,2 1 1 0 0,-1-1-1 0 0,0 1 1 0 0,1 0-1 0 0,-1 0 1 0 0,1 0-1 0 0,1-1-36 0 0,0 0 34 0 0,-1 1 0 0 0,1-1 1 0 0,-1 0-1 0 0,0 0 0 0 0,0-1 0 0 0,-1 1 0 0 0,2-2-34 0 0,13-20-220 0 0,23-24 164 0 0,-3-2-1 0 0,2-7 57 0 0,-38 58-1 0 0,36-60 1 0 0,11-29 0 0 0,-13 24 0 0 0,75-125 288 0 0,-74 124-284 0 0,-17 32-257 0 0,16-24 253 0 0,31-50-274 0 0,-20 30-115 0 0,-2 3 151 0 0,10-16 172 0 0,18-27-543 0 0,-15 22 501 0 0,-13 31 399 0 0,3 2-1 0 0,43-46-290 0 0,-33 42-553 0 0,8-18 553 0 0,10-22 400 0 0,-50 66-301 0 0,-17 27-20 0 0,2-1 0 0 0,0 2 0 0 0,4-5-79 0 0,32-36 697 0 0,-3-2-697 0 0,-33 41-46 0 0,-9 13 6 0 0,0 1 1 0 0,1-1 0 0 0,-1 1-1 0 0,1-1 1 0 0,0 1 0 0 0,1-3 39 0 0,-1 3-27 0 0,0 1 4 0 0,-1 0 1 0 0,1-1 0 0 0,-1 1 0 0 0,0 0 0 0 0,0-1 0 0 0,0 1 0 0 0,0-1-1 0 0,0 0 1 0 0,0 1 0 0 0,0-1 0 0 0,0 0 0 0 0,-1 0 0 0 0,1 1 0 0 0,0-1 0 0 0,-1 0-1 0 0,0-1 23 0 0,2 0 0 0 0,-1-1 0 0 0,0 1 0 0 0,1 0 0 0 0,0 0 0 0 0,-1-1 0 0 0,1 1 0 0 0,0 0-1 0 0,1 1 1 0 0,9-18 12 0 0,-8 13 96 0 0,0 1 0 0 0,0-1 0 0 0,1 1 0 0 0,0 0 0 0 0,4-4-108 0 0,15-20-223 0 0,-20 24 235 0 0,-1 0-1 0 0,1 0 0 0 0,-1 0 0 0 0,0-1 0 0 0,-1 0 0 0 0,0 1 1 0 0,0-1-1 0 0,0-1-11 0 0,7-11 270 0 0,-2 8-294 0 0,-2 1-248 0 0,-5 8 172 0 0,3 0 80 0 0,3-3 30 0 0,-7 2-59 0 0,1 1 634 0 0,-22 19-113 0 0,-20 10-472 0 0,31-19 41 0 0,-16 14 33 0 0,21-17-45 0 0,0 0-1 0 0,0 0 1 0 0,-6 3-29 0 0,-24 16-92 0 0,1 2-1 0 0,1 1 1 0 0,0 3 92 0 0,24-22 194 0 0,4-3 13 0 0,3 0-154 0 0,3-5 6 0 0,0 0 8 0 0,1 0 5 0 0,10-3 13 0 0,-1 0 1 0 0,-1-1-1 0 0,1-1 1 0 0,0 0 0 0 0,-1 0-1 0 0,0 0 1 0 0,4-4-86 0 0,16-14-597 0 0,14-14 597 0 0,-11 9-38 0 0,29-24-88 0 0,-48 37 123 0 0,-11 12 20 0 0,0 1 1 0 0,0-1-1 0 0,0 1 0 0 0,0 0 0 0 0,0-1 1 0 0,1 1-1 0 0,-1 0 0 0 0,1 1 0 0 0,0-2-17 0 0,-1 1 886 0 0,0 9-823 0 0,0 0 0 0 0,0 0 1 0 0,-1 0-1 0 0,0 0 0 0 0,0 1 1 0 0,-1-1-1 0 0,0 4-63 0 0,-6 53 394 0 0,2-24-314 0 0,-8 14 80 0 0,0-4 29 0 0,10-41-101 0 0,1 0 0 0 0,-2 0-1 0 0,1 0 1 0 0,-1-1-88 0 0,2-6 99 0 0,1-2-459 0 0,-2 1 1600 0 0,1 4-2558 0 0,1 3-5443 0 0,0-8-129 0 0</inkml:trace>
  <inkml:trace contextRef="#ctx0" brushRef="#br0" timeOffset="25778.414">2503 2636 6072 0 0,'0'0'274'0'0,"0"0"0"0"0,0 0 4 0 0,0 0 674 0 0,0 0 316 0 0,-7-3 2131 0 0,3 1-2861 0 0,1-1 1 0 0,-1 1-1 0 0,1-1 1 0 0,-1 0-1 0 0,1 0 1 0 0,0 0-1 0 0,0 0 1 0 0,0 0 0 0 0,0-1-539 0 0,-12-13 1587 0 0,-13-11 31 0 0,1-2-1 0 0,1-1-1617 0 0,-34-37 685 0 0,-119-111-285 0 0,158 155-452 0 0,0-1-1 0 0,-1-4 53 0 0,-10-13-39 0 0,9 11 123 0 0,2-1-1 0 0,1-1 0 0 0,-4-11-83 0 0,-27-45 138 0 0,-17-28-58 0 0,29 48 196 0 0,-8-5-276 0 0,-27-25 167 0 0,23 33-110 0 0,-4 0-159 0 0,29 35-54 0 0,-12-19 156 0 0,7 7-14 0 0,-6-11 14 0 0,-7-15 0 0 0,16 24 6 0 0,-2 1-1 0 0,-1 1 0 0 0,-9-4-5 0 0,-48-55 208 0 0,55 63-159 0 0,-11-7-49 0 0,8 9 15 0 0,5 3-109 0 0,1-2 0 0 0,3 0 0 0 0,0-2 0 0 0,0-5 94 0 0,-12-30 0 0 0,35 67-19 0 0,1 0-1 0 0,-1-1 1 0 0,2 1 0 0 0,-1-1-1 0 0,1 0 1 0 0,0 0-1 0 0,0-2 20 0 0,-1-8-21 0 0,1 0 0 0 0,2 0-1 0 0,-1-7 22 0 0,1 23 0 0 0,0-4 0 0 0,-7-12 0 0 0,2 5-10 0 0,-11 30-124 0 0,11-10 134 0 0,0 0 0 0 0,0 0 0 0 0,1 1 0 0 0,-1 3 0 0 0,-5 9 0 0 0,-2 4-30 0 0,7-12-7 0 0,-1-1-1 0 0,0-1 0 0 0,-1 1 1 0 0,0-1-1 0 0,-1 0 0 0 0,-7 8 38 0 0,-7 5 296 0 0,22-23-279 0 0,-1-1 1 0 0,0 0-1 0 0,1 0 0 0 0,-1 1 0 0 0,0-1 0 0 0,1 0 1 0 0,-1 0-1 0 0,0 0 0 0 0,1 0 0 0 0,-1 0 0 0 0,0 0 1 0 0,1 0-1 0 0,-1 0 0 0 0,0 0 0 0 0,1 0 0 0 0,-1-1 1 0 0,0 1-1 0 0,1 0 0 0 0,-1 0 0 0 0,0-1 0 0 0,1 1 1 0 0,-1 0-1 0 0,1-1 0 0 0,-1 1 0 0 0,1 0 0 0 0,-1-1 1 0 0,1 1-1 0 0,-1-1 0 0 0,1 1 0 0 0,-1-1 0 0 0,1 1 1 0 0,-1-1-1 0 0,1 0 0 0 0,0 1 0 0 0,-1-1 0 0 0,1 1 1 0 0,0-1-1 0 0,0 0 0 0 0,-1 1 0 0 0,1-1-17 0 0,-2-16 0 0 0,1 15 0 0 0,0-1 0 0 0,1 0 0 0 0,-1 1 0 0 0,1-1 0 0 0,0 0 0 0 0,0 1 0 0 0,0-3 0 0 0,1-4 0 0 0,1 0 0 0 0,1 0 0 0 0,-1 0 0 0 0,1 1 0 0 0,1-1 0 0 0,-1 0 0 0 0,2 1 0 0 0,-1 0 0 0 0,1 0 0 0 0,2-2 0 0 0,-5 7 17 0 0,0 1-1 0 0,0-1 1 0 0,1 1-1 0 0,-1 0 1 0 0,1 0-1 0 0,0 0 1 0 0,-1 0-1 0 0,1 0 1 0 0,0 1-1 0 0,0-1 1 0 0,0 1-1 0 0,0-1 1 0 0,0 1-1 0 0,0 0 1 0 0,1 1-1 0 0,-1-1 1 0 0,0 0-1 0 0,1 1 1 0 0,-1 0-1 0 0,0 0 1 0 0,3 0-17 0 0,7 3 65 0 0,0 2 1 0 0,-1 0-1 0 0,1 0 0 0 0,-1 1 1 0 0,0 1-1 0 0,0 0 1 0 0,-1 0-1 0 0,5 5-65 0 0,3 1 154 0 0,-7-4-115 0 0,-1-2-10 0 0,-1-1 0 0 0,1 1 1 0 0,0-1-1 0 0,10 3-29 0 0,4-1-603 0 0,17 4 603 0 0,3-2-4226 0 0,-31-8 2563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3:2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11 8288 0 0,'0'0'190'0'0,"0"0"28"0"0,0 0 7 0 0,0 0 43 0 0,0 0 159 0 0,1-1-245 0 0,-1 1-79 0 0,1 0-1 0 0,-1 0 1 0 0,0 0 0 0 0,0 0 0 0 0,0 0 0 0 0,0 0-1 0 0,0 0 1 0 0,0 0 0 0 0,0 0 0 0 0,0 0 0 0 0,0 0-1 0 0,1 0 1 0 0,-1 0 0 0 0,0 0 0 0 0,0-1 0 0 0,0 1 0 0 0,0 0-1 0 0,0 0 1 0 0,0 0 0 0 0,0 0 0 0 0,1 0 0 0 0,-1 0-1 0 0,0 0 1 0 0,0 0 0 0 0,0 1 0 0 0,0-1 0 0 0,0 0-1 0 0,0 0 1 0 0,0 0 0 0 0,0 0 0 0 0,1 0 0 0 0,-1 0 0 0 0,0 0-1 0 0,0 0 1 0 0,0 0 0 0 0,0 0 0 0 0,0 0 0 0 0,0 0-1 0 0,0 0 1 0 0,0 0 0 0 0,0 0 0 0 0,0 1 0 0 0,1-1-1 0 0,-1 0 1 0 0,0 0 0 0 0,0 0 0 0 0,0 0 0 0 0,0 0 0 0 0,0 0-1 0 0,0 0 1 0 0,0 0 0 0 0,0 1 0 0 0,0-1 0 0 0,0 0-1 0 0,0 0 1 0 0,0 0 0 0 0,0 0 0 0 0,0 0-103 0 0,-2 15 588 0 0,0 0 1 0 0,-1 0 0 0 0,0 0-1 0 0,-1 0 1 0 0,-1-1-1 0 0,-5 12-588 0 0,-6 20 131 0 0,-26 74-131 0 0,-4 14 0 0 0,-5 39 2032 0 0,34-115-2016 0 0,-21 47-16 0 0,14-46 931 0 0,14-35 154 0 0,7-8-5930 0 0,0-38-1859 0 0,3 6 1542 0 0</inkml:trace>
  <inkml:trace contextRef="#ctx0" brushRef="#br0" timeOffset="542.365">46 166 10136 0 0,'0'0'230'0'0,"0"0"30"0"0,0 0 19 0 0,0 0 37 0 0,0 0 125 0 0,0 0 58 0 0,0 0 12 0 0,0 0-69 0 0,-10 14 166 0 0,3 11 1044 0 0,7-22-1346 0 0,-1 0 0 0 0,0 1 0 0 0,0-1 0 0 0,0 0 0 0 0,0 0 0 0 0,-1 2-306 0 0,2-3 149 0 0,0 5-133 0 0,0-7 24 0 0,0 1 0 0 0,0-1 0 0 0,0 1 0 0 0,0 0-1 0 0,0-1 1 0 0,1 1 0 0 0,-1-1 0 0 0,0 1-1 0 0,0-1 1 0 0,0 1 0 0 0,1-1 0 0 0,-1 1 0 0 0,0-1-1 0 0,0 1 1 0 0,1-1 0 0 0,-1 0 0 0 0,0 1-1 0 0,1-1 1 0 0,-1 1 0 0 0,1-1 0 0 0,-1 0 0 0 0,1 1-1 0 0,-1-1 1 0 0,1 0 0 0 0,-1 1 0 0 0,0-1-1 0 0,1 0 1 0 0,0 0 0 0 0,-1 0 0 0 0,1 1 0 0 0,-1-1-1 0 0,1 0 1 0 0,-1 0 0 0 0,1 0 0 0 0,-1 0-1 0 0,1 0 1 0 0,-1 0 0 0 0,1 0 0 0 0,-1 0 0 0 0,1 0-1 0 0,0 0 1 0 0,-1-1 0 0 0,1 1 0 0 0,-1 0-1 0 0,1 0 1 0 0,-1 0 0 0 0,1-1 0 0 0,-1 1 0 0 0,1 0-1 0 0,-1 0 1 0 0,1-1 0 0 0,-1 1 0 0 0,0 0-1 0 0,1-1 1 0 0,-1 1 0 0 0,1-1-40 0 0,0 0-196 0 0,3-2 198 0 0,1 0 0 0 0,-1-1 0 0 0,0 0 0 0 0,0 0 0 0 0,0 0 0 0 0,-1 0 0 0 0,1-1 0 0 0,1-3-2 0 0,13-15 0 0 0,15-12 2048 0 0,24-36-2048 0 0,-46 58 0 0 0,0 1 0 0 0,1 0 0 0 0,0 1 0 0 0,11-8 0 0 0,-22 17 0 0 0,4 0 0 0 0,2-1 0 0 0,-1 1 0 0 0,-4 2 0 0 0,-1 0 0 0 0,0 0 0 0 0,1 0 0 0 0,-1 0 0 0 0,0 0 0 0 0,0 0 0 0 0,1 0 0 0 0,-1 0 0 0 0,0 0 0 0 0,0 1 0 0 0,1-1 0 0 0,-1 1 0 0 0,0-1 0 0 0,0 1 0 0 0,0-1 0 0 0,0 1 0 0 0,1 0 0 0 0,-1-1 0 0 0,0 1 0 0 0,0 0 0 0 0,0 0 0 0 0,-1 0 0 0 0,1 0 0 0 0,0-1 0 0 0,0 1 0 0 0,0 1 0 0 0,-1-1 0 0 0,1 0 0 0 0,0 0 0 0 0,-1 0 0 0 0,1 0 0 0 0,-1 0 0 0 0,1 1 0 0 0,-1-1 0 0 0,0 0 0 0 0,0 0 0 0 0,3 5 0 0 0,1 5 592 0 0,0 0 0 0 0,2 11-592 0 0,0 0 699 0 0,6 24-524 0 0,-8-29-177 0 0,1 1-1 0 0,0-1 1 0 0,2 0-1 0 0,1 3 3 0 0,-7-17-42 0 0,1 1-141 0 0,-1 0-1 0 0,1 0 1 0 0,0-1-1 0 0,1 1 1 0 0,-1 0 0 0 0,0-1-1 0 0,1 1 1 0 0,0-1-1 0 0,0 0 1 0 0,0 0 0 0 0,0 0-1 0 0,1 0 1 0 0,-1 0-1 0 0,1-1 1 0 0,3 2 183 0 0,2-1-1023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3:3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11976 0 0,'14'-2'292'0'0,"-9"2"-30"0"0,-7 1 458 0 0,2 0-697 0 0,0-1 0 0 0,-1 0 0 0 0,1 0 0 0 0,-1 1-1 0 0,1-1 1 0 0,0 0 0 0 0,-1 1 0 0 0,1-1 0 0 0,0 0-1 0 0,-1 1 1 0 0,1-1 0 0 0,0 0 0 0 0,0 1 0 0 0,0-1-1 0 0,-1 1 1 0 0,1-1 0 0 0,0 0 0 0 0,0 1 0 0 0,0-1-1 0 0,0 1 1 0 0,-1-1 0 0 0,1 1 0 0 0,0-1 0 0 0,0 1-1 0 0,0-1 1 0 0,0 1 0 0 0,0-1 0 0 0,0 1-23 0 0,-1 4 321 0 0,1-5-297 0 0,0 1 0 0 0,-1 0 0 0 0,1-1 0 0 0,0 1-1 0 0,0-1 1 0 0,0 1 0 0 0,-1 0 0 0 0,1-1 0 0 0,0 1 0 0 0,0 0-1 0 0,0-1 1 0 0,0 1 0 0 0,0 0 0 0 0,0-1 0 0 0,0 1 0 0 0,0 0-1 0 0,0-1 1 0 0,0 1 0 0 0,1 0 0 0 0,-1-1 0 0 0,0 1 0 0 0,0-1-1 0 0,1 1 1 0 0,-1 0 0 0 0,0-1 0 0 0,1 1 0 0 0,-1-1 0 0 0,0 1-1 0 0,1-1 1 0 0,-1 1 0 0 0,1-1 0 0 0,0 1-24 0 0,-1 0 18 0 0,1-1-1 0 0,-1 1 1 0 0,1-1 0 0 0,-1 1-1 0 0,1 0 1 0 0,-1-1 0 0 0,0 1 0 0 0,1 0-1 0 0,-1-1 1 0 0,0 1 0 0 0,1 0 0 0 0,-1 0-1 0 0,0 0 1 0 0,0-1 0 0 0,0 1 0 0 0,0 0-1 0 0,0 0 1 0 0,0 0 0 0 0,0-1 0 0 0,0 1-18 0 0,-1 6 0 0 0,1-5 0 0 0,-1 1 0 0 0,1-1 0 0 0,-1 0 0 0 0,1 0 0 0 0,0 1 0 0 0,0-1 0 0 0,0 0 0 0 0,1 1 0 0 0,-1-1 0 0 0,0 1 44 0 0,0 0 0 0 0,0 0 0 0 0,0 0 0 0 0,0 0 1 0 0,0 0-1 0 0,-1 0 0 0 0,1 0 0 0 0,-2 1-44 0 0,1-1 83 0 0,1 0-1 0 0,-1 0 1 0 0,1 0-1 0 0,-1 0 0 0 0,1 0 1 0 0,0 0-1 0 0,0 3-82 0 0,1-4 71 0 0,-1-1-1 0 0,0 1 1 0 0,0-1 0 0 0,0 1-1 0 0,0 0 1 0 0,0-1-1 0 0,-1 1 1 0 0,1-1 0 0 0,0 1-1 0 0,-1-1 1 0 0,1 1-1 0 0,-1-1 1 0 0,0 1-1 0 0,1-1 1 0 0,-1 1-71 0 0,-3 6 42 0 0,4-7-42 0 0,0 0 1 0 0,0-1-1 0 0,0 1 0 0 0,-1 0 0 0 0,1 0 0 0 0,0 0 0 0 0,0 0 0 0 0,0 0 0 0 0,1 0 0 0 0,-1-1 0 0 0,0 1 0 0 0,0 0 0 0 0,0 0 0 0 0,1 0 0 0 0,-1 0 0 0 0,0-1 0 0 0,1 1 0 0 0,-1 0 13 0 0,0-1 0 0 0,0 0 0 0 0,1 1 0 0 0,-1-1 0 0 0,0 0 0 0 0,0 1 1 0 0,0-1-1 0 0,0 1 0 0 0,0-1 0 0 0,0 0 0 0 0,1 1 0 0 0,-1-1 0 0 0,0 1 0 0 0,0-1 0 0 0,0 0 0 0 0,0 1 1 0 0,0-1-1 0 0,0 1 0 0 0,-1-1 0 0 0,1 0 0 0 0,0 1 0 0 0,0-1 0 0 0,0 0 0 0 0,0 1 0 0 0,0-1 0 0 0,-1 1 0 0 0,1-1 1 0 0,0 0-1 0 0,0 1 0 0 0,0-1 0 0 0,-1 0 0 0 0,1 1 0 0 0,0-1 0 0 0,-1 0 0 0 0,1 1-13 0 0,0-1 50 0 0,0 0-1 0 0,1 1 1 0 0,-1-1 0 0 0,0 0-1 0 0,1 0 1 0 0,-1 1 0 0 0,0-1-1 0 0,1 0 1 0 0,-1 0 0 0 0,0 1-1 0 0,1-1 1 0 0,-1 0 0 0 0,0 0-1 0 0,1 0 1 0 0,-1 0 0 0 0,1 1-1 0 0,-1-1 1 0 0,0 0 0 0 0,1 0-1 0 0,-1 0 1 0 0,1 0 0 0 0,-1 0-1 0 0,0 0 1 0 0,1 0 0 0 0,-1 0-1 0 0,1 0 1 0 0,-1 0 0 0 0,0-1-1 0 0,1 1 1 0 0,-1 0 0 0 0,1 0-1 0 0,-1 0-49 0 0,10-6 137 0 0,-9 6-89 0 0,0-1 0 0 0,0 1-1 0 0,0-1 1 0 0,1 0-1 0 0,-1 1 1 0 0,0-1 0 0 0,0 0-1 0 0,0 0 1 0 0,0 0 0 0 0,0 0-1 0 0,0 0 1 0 0,0 0 0 0 0,-1 0-1 0 0,1 0 1 0 0,0 0-1 0 0,-1 0 1 0 0,1-1-48 0 0,-1-8 399 0 0,0 9-347 0 0,-1 0 0 0 0,1-1 0 0 0,0 1 0 0 0,0 0-1 0 0,0-1 1 0 0,0 1 0 0 0,0 0 0 0 0,0-1 0 0 0,1 1 0 0 0,-1 0-1 0 0,0-1 1 0 0,1 1-52 0 0,2-7 228 0 0,-1 5-127 0 0,-1 0-1 0 0,0 0 1 0 0,0 0 0 0 0,0 1-1 0 0,0-1 1 0 0,-1 0 0 0 0,1 0-1 0 0,-1 0 1 0 0,1 0-1 0 0,-1 0 1 0 0,0 0 0 0 0,0 0-1 0 0,-1-2-100 0 0,0-5 99 0 0,1 1 1 0 0,0-1-1 0 0,0 1 0 0 0,1-1 0 0 0,0 1 0 0 0,2-4-99 0 0,-1 1 13 0 0,-2 9-13 0 0,0 0 0 0 0,0 1 0 0 0,0-1 0 0 0,0 0 0 0 0,-1 0 0 0 0,1 1 0 0 0,-1-1 0 0 0,0 0 0 0 0,1 0 0 0 0,-2-2 0 0 0,0 3 0 0 0,2-1 0 0 0,-1 0 0 0 0,0 0 0 0 0,0 1 0 0 0,1-1 0 0 0,-1 0 0 0 0,1 0 0 0 0,0 0 0 0 0,0 0 0 0 0,0 0 0 0 0,1-2 0 0 0,5-19 0 0 0,-4 17 0 0 0,-1 1 0 0 0,1 0 0 0 0,-1-1 0 0 0,0 1 0 0 0,-1 0 0 0 0,1-1 0 0 0,-1 0 0 0 0,-1-1 0 0 0,2 0 0 0 0,-1 0 0 0 0,1 0 0 0 0,1 1 0 0 0,-1-1 0 0 0,1 0 0 0 0,1 0 0 0 0,-1 1 0 0 0,1-1 0 0 0,1 1 0 0 0,0-2 0 0 0,-3 8 0 0 0,4-22 0 0 0,-5 21 0 0 0,0-1 0 0 0,1 1 0 0 0,-1 0 0 0 0,1 0 0 0 0,-1-1 0 0 0,1 1 0 0 0,0 0 0 0 0,0 0 0 0 0,0 0 0 0 0,0 0 0 0 0,0 0 0 0 0,1-1 0 0 0,4-4 0 0 0,-5 6 0 0 0,0 0 0 0 0,0 1 0 0 0,0-1 0 0 0,0-1 0 0 0,0 1 0 0 0,0 0 0 0 0,0 0 0 0 0,0 0 0 0 0,0 0 0 0 0,-1-1 0 0 0,1 1 0 0 0,0 0 0 0 0,-1-1 0 0 0,1 1 0 0 0,-1-1 0 0 0,0 1 0 0 0,1-2 0 0 0,-1 3 0 0 0,0-1 0 0 0,0 0 0 0 0,0 1 0 0 0,0-1 0 0 0,0 0 0 0 0,0 1 0 0 0,0-1 0 0 0,1 0 0 0 0,-1 1 0 0 0,0-1 0 0 0,0 0 0 0 0,1 1 0 0 0,-1-1 0 0 0,0 1 0 0 0,1-1 0 0 0,-1 0 0 0 0,0 1 0 0 0,1-1 0 0 0,-1 1 0 0 0,1-1 0 0 0,0 1 0 0 0,-1-1 0 0 0,0 1 0 0 0,0 0 0 0 0,0 0 0 0 0,0-1 0 0 0,1 1 0 0 0,-1 0 0 0 0,0 0 0 0 0,0-1 0 0 0,0 1 0 0 0,1 0 0 0 0,-1 0 0 0 0,0 0 0 0 0,0-1 0 0 0,1 1 0 0 0,-1 0 0 0 0,0 0 0 0 0,0 0 0 0 0,1 0 0 0 0,-1 0 0 0 0,0 0 0 0 0,0-1 0 0 0,1 1 0 0 0,-1 0 0 0 0,0 0 0 0 0,1 0 0 0 0,-1 0 0 0 0,0 0 0 0 0,0 0 0 0 0,1 0 0 0 0,-1 0 0 0 0,0 0 0 0 0,1 0 0 0 0,-1 0 0 0 0,0 1 0 0 0,0-1 0 0 0,1 0 0 0 0,-1 0 0 0 0,0 0 0 0 0,1 0 0 0 0,-1 0 0 0 0,0 0 0 0 0,0 1 0 0 0,1-1 0 0 0,-1 0 0 0 0,0 0 0 0 0,0 0 0 0 0,0 1 0 0 0,1-1 0 0 0,-1 0 0 0 0,0 0 0 0 0,0 1 0 0 0,0-1 0 0 0,0 0 0 0 0,1 1 0 0 0,3 2 0 0 0,-3-2 0 0 0,0-1 0 0 0,0 1 0 0 0,0 0 0 0 0,0 0 0 0 0,0 0 0 0 0,0 0 0 0 0,0 0 0 0 0,0 0 0 0 0,0 0 0 0 0,-1 0 0 0 0,1 0 0 0 0,0 0 0 0 0,-1 0 0 0 0,1 1 0 0 0,-1-1 0 0 0,1 0 0 0 0,-1 1 0 0 0,2 2 0 0 0,-1-1 0 0 0,1 0 0 0 0,0 0 0 0 0,0 0 0 0 0,0 0 0 0 0,1 1 0 0 0,10 16 0 0 0,-6-4 0 0 0,-4-7 0 0 0,1-1 0 0 0,0 0 0 0 0,1 1 0 0 0,0-1 0 0 0,4 5 0 0 0,-4-6 0 0 0,0 0 0 0 0,-1 0 0 0 0,0 0 0 0 0,0 0 0 0 0,-1 1 0 0 0,0 0 0 0 0,1 3 0 0 0,-2-5 0 0 0,1 0 0 0 0,0-1 0 0 0,1 1 0 0 0,-1-1 0 0 0,1 0 0 0 0,0 1 0 0 0,0-1 0 0 0,0 2 0 0 0,-1-1 0 0 0,0 0 0 0 0,0 0 0 0 0,1 5 0 0 0,0-1 0 0 0,2 1 0 0 0,-1-1 0 0 0,4 5 0 0 0,-3-5 0 0 0,0 0 0 0 0,0 0 0 0 0,-2 1 0 0 0,1 1 0 0 0,6 13 0 0 0,-9-22 0 0 0,0 0 0 0 0,-1-1 0 0 0,1 1 0 0 0,0-1 0 0 0,0 1 0 0 0,0-1 0 0 0,0 0 0 0 0,1 0 0 0 0,-1 0 0 0 0,-1-1 0 0 0,1 0 0 0 0,-1 1 0 0 0,0-1 0 0 0,1 1 0 0 0,-1 0 0 0 0,0-1 0 0 0,0 1 0 0 0,0 0 0 0 0,0-1 0 0 0,0 1 0 0 0,-1 0 0 0 0,1 0 0 0 0,0 0 0 0 0,-1 2 0 0 0,1-3 0 0 0,0 1 0 0 0,0-1 0 0 0,-1 1 0 0 0,1-1 0 0 0,0 1 0 0 0,0-1 0 0 0,0 0 0 0 0,1 0 0 0 0,-1 1 0 0 0,0-1 0 0 0,0 0 0 0 0,1 0 0 0 0,-1 0 0 0 0,1 0 0 0 0,-1 0 0 0 0,1 0 0 0 0,11 9 0 0 0,-12-9 0 0 0,1 0 0 0 0,0 0 0 0 0,-1-1 0 0 0,1 1 0 0 0,0 0 0 0 0,-1-1 0 0 0,1 0 0 0 0,0 1 0 0 0,0-1 0 0 0,0 0 0 0 0,-1 0 0 0 0,1 0 0 0 0,0 0 0 0 0,1 0 0 0 0,27-3 0 0 0,-29 3 0 0 0,-1 0 1 0 0,0 0-1 0 0,1 0 0 0 0,-1 0 0 0 0,0 0 0 0 0,1 0 0 0 0,-1 0 0 0 0,0 0 0 0 0,1 0 0 0 0,-1-1 1 0 0,0 1-1 0 0,0 0 0 0 0,1 0 0 0 0,-1 0 0 0 0,0-1 0 0 0,0 1 0 0 0,1 0 0 0 0,-1 0 0 0 0,0-1 1 0 0,0 1-1 0 0,1 0 0 0 0,-1 0 0 0 0,0-1 0 0 0,0 1 0 0 0,0 0 0 0 0,0-1 0 0 0,0 1 1 0 0,1 0-1 0 0,-1 0 0 0 0,0-1 0 0 0,0 1 0 0 0,0 0 0 0 0,0-1 0 0 0,0 1 0 0 0,0 0 0 0 0,0-1 1 0 0,0 1-1 0 0,0 0 0 0 0,0-1 0 0 0,0 1 0 0 0,0 0 0 0 0,0-1 0 0 0,-1 1 0 0 0,1 0 0 0 0,0-1 1 0 0,0 1-1 0 0,0-13 437 0 0,0 10-337 0 0,1 1 0 0 0,-1-1 0 0 0,0 0 0 0 0,1 1 0 0 0,-1-1 0 0 0,0 0 0 0 0,-1 1 0 0 0,1-1 0 0 0,0 1 1 0 0,-1-1-1 0 0,0 1 0 0 0,1-1 0 0 0,-1 1 0 0 0,0-1 0 0 0,0 1 0 0 0,-2-3-100 0 0,1 1-12 0 0,2 1 14 0 0,-1 1 1 0 0,0-1-1 0 0,1 1 0 0 0,-1-1 0 0 0,1 0 0 0 0,0 1 0 0 0,0-1 0 0 0,0-2-2 0 0,1 2 0 0 0,-1 0 0 0 0,-1-1 0 0 0,1 1 0 0 0,0 0-1 0 0,-1 0 1 0 0,0-3 0 0 0,-2-3 0 0 0,2 6 0 0 0,-1 0 0 0 0,1-1 0 0 0,0 1 0 0 0,1-1 0 0 0,-1 1 0 0 0,0-1 0 0 0,1 1 0 0 0,0-1 0 0 0,0 0 0 0 0,0 1 0 0 0,0-1 0 0 0,1 0 0 0 0,0-1 0 0 0,0-2 0 0 0,-1 1 0 0 0,1-1 0 0 0,-1 0 0 0 0,0 1 0 0 0,-1-3 0 0 0,1 3 0 0 0,-1 1 0 0 0,1 0 0 0 0,0-1 0 0 0,1 1 0 0 0,-1 0 0 0 0,1-1 0 0 0,0 1 0 0 0,1 0 0 0 0,0-3 0 0 0,0 3 0 0 0,0 1 0 0 0,-1 0 0 0 0,1-1 0 0 0,-1 0 0 0 0,0 1 0 0 0,-1-1 0 0 0,1 1 0 0 0,-1-1 0 0 0,0 0 0 0 0,0 0 0 0 0,-1-1 0 0 0,1 4 0 0 0,0-1 0 0 0,1 0 0 0 0,-1 0 0 0 0,0 0 0 0 0,1 0 0 0 0,-1 1 0 0 0,1-1 0 0 0,1-2 0 0 0,-1 3 0 0 0,-1 1 0 0 0,1-1 0 0 0,-1 0 0 0 0,1 0 0 0 0,-1 0 0 0 0,0 1 0 0 0,1-1 0 0 0,-1 0 0 0 0,0 0 0 0 0,0 0 0 0 0,0 0 0 0 0,-1 1 0 0 0,1-1 0 0 0,0 0 0 0 0,-1 0 0 0 0,0-1 0 0 0,1 2 0 0 0,-1-1 0 0 0,1 1 0 0 0,-1-1 0 0 0,1 1 0 0 0,0-1 0 0 0,0 1 0 0 0,-1 0 0 0 0,1-1 0 0 0,0 1 0 0 0,0-1 0 0 0,1 1 0 0 0,-1-1 0 0 0,0 1 0 0 0,0-1 0 0 0,1 1 0 0 0,-1-1 0 0 0,1 1 0 0 0,0-1 0 0 0,0-4 0 0 0,-2 0 0 0 0,-3 1 0 0 0,7 3 0 0 0,-7 2 0 0 0,14 22-876 0 0,-10-20 732 0 0,1 0-1 0 0,0 0 0 0 0,-1 0 0 0 0,1 0 1 0 0,0 0-1 0 0,0 0 0 0 0,0 0 0 0 0,1 0 1 0 0,-1-1-1 0 0,0 1 0 0 0,1 0 0 0 0,-1-1 1 0 0,2 1 144 0 0,1 4-495 0 0,-3-6 380 0 0,-1 1-1 0 0,1-1 0 0 0,-1 1 1 0 0,1 0-1 0 0,-1 0 0 0 0,1-1 0 0 0,-1 1 1 0 0,0 0-1 0 0,0 0 0 0 0,1-1 1 0 0,-1 1-1 0 0,0 0 0 0 0,0 0 1 0 0,0 0-1 0 0,0-1 0 0 0,1 1 1 0 0,-1 0-1 0 0,-1 0 0 0 0,1 0 0 0 0,0 0 1 0 0,0-1-1 0 0,0 1 0 0 0,0 0 1 0 0,0 0-1 0 0,-1 0 116 0 0,0 4-1162 0 0,0 8-5659 0 0</inkml:trace>
  <inkml:trace contextRef="#ctx0" brushRef="#br0" timeOffset="400.313">709 296 13824 0 0,'0'0'314'0'0,"0"0"46"0"0,0 0 22 0 0,0 0-50 0 0,0 0-150 0 0,3 7 682 0 0,-2-3-739 0 0,1 0-1 0 0,-1 0 1 0 0,0 0 0 0 0,0 0-1 0 0,-1 0 1 0 0,1 0 0 0 0,-1 0-1 0 0,0 1 1 0 0,0 1-125 0 0,1 22-5 0 0,2-3 5 0 0,-2 0 0 0 0,0 0 0 0 0,0 29 0 0 0,1-24-8 0 0,2 20 459 0 0,-3-35 80 0 0,0 0-1 0 0,-1 0 0 0 0,-1 1-530 0 0,1 10 14 0 0,0-24 38 0 0,0 1-1 0 0,-1 0 0 0 0,1-1 0 0 0,-1 1 0 0 0,1 0 1 0 0,-1-1-1 0 0,0 1 0 0 0,0-1 0 0 0,0 0 0 0 0,0 1 1 0 0,0-1-1 0 0,-1 0 0 0 0,1 1 0 0 0,0-1 0 0 0,-1 0 1 0 0,0 0-1 0 0,0 0 0 0 0,0 0 0 0 0,0-1 0 0 0,0 1 1 0 0,0 0-1 0 0,0-1 0 0 0,0 1 0 0 0,0-1 0 0 0,-1 0 1 0 0,1 0-1 0 0,-1 0 0 0 0,1 0 0 0 0,-1 0 0 0 0,1-1 1 0 0,-1 1-1 0 0,1-1 0 0 0,-1 1 0 0 0,0-1 0 0 0,1 0 1 0 0,-1 0-1 0 0,0 0 0 0 0,1 0 0 0 0,-1-1 0 0 0,0 1-51 0 0,-9-4 0 0 0,10 1 0 0 0,1 1 0 0 0,-2 0-18 0 0,1 1 0 0 0,0-1 0 0 0,-1 0 0 0 0,1-1-1 0 0,0 1 1 0 0,0 0 0 0 0,0 0 0 0 0,1-1 0 0 0,-1 0-1 0 0,1 1 1 0 0,-1-1 0 0 0,1 0 0 0 0,0 1 0 0 0,0-1-1 0 0,-1-3 19 0 0,1 0-889 0 0,0-1-1 0 0,0 1 1 0 0,1-1-1 0 0,0 0 0 0 0,0 1 1 0 0,1-6 889 0 0,0-7-2045 0 0</inkml:trace>
  <inkml:trace contextRef="#ctx0" brushRef="#br0" timeOffset="798.299">648 272 15664 0 0,'-7'-5'1417'0'0,"-6"2"-1139"0"0,9 2-203 0 0,30-1 2184 0 0,-18 1-1966 0 0,-1 1-1 0 0,1 0 1 0 0,-1 0-1 0 0,3 0-292 0 0,0 1 206 0 0,1-1-1 0 0,-1 0 1 0 0,6-2-206 0 0,18 0-9 0 0,173-2 940 0 0,-120 3-1092 0 0,-38-1-2763 0 0,-28 2 1390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3:3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 2304 0 0,'9'1'-592'0'0,"-8"-1"2259"0"0,-2 0-1343 0 0,1 1 0 0 0,-1-1 0 0 0,0 0-1 0 0,1 0 1 0 0,-1 1 0 0 0,1-1 0 0 0,-1 0-1 0 0,0 0 1 0 0,1 1 0 0 0,-1-1 0 0 0,1 1-1 0 0,-1-1 1 0 0,1 1 0 0 0,0-1 0 0 0,-1 1-324 0 0,0 0 973 0 0,-7-2 4058 0 0,13-2-4184 0 0,-2 3 214 0 0,3 0-993 0 0,49-1 1434 0 0,-27 0-1125 0 0,0 0 1 0 0,0 3-1 0 0,20 2-377 0 0,-32-2 28 0 0,0 0 1 0 0,8-2-29 0 0,17 2 124 0 0,-18-2-4 0 0,1 0 0 0 0,-1-1-120 0 0,25-1 44 0 0,92 5 104 0 0,-35 0 332 0 0,34-6-480 0 0,74-8 752 0 0,-78 11-448 0 0,-111-1-259 0 0,76-2 178 0 0,1 3 0 0 0,12 6-223 0 0,-88-4 101 0 0,19-2-101 0 0,22 1 118 0 0,-53-1-72 0 0,0 0 0 0 0,-1-1 0 0 0,9-1-46 0 0,2 0 100 0 0,-10 0 21 0 0,-1 0-1 0 0,11-4-120 0 0,22-3 239 0 0,1 1-99 0 0,-34 5-111 0 0,0 1-1 0 0,1 0 1 0 0,8 1-29 0 0,-6 0 17 0 0,-13 1-56 0 0,1-1 0 0 0,0 1 1 0 0,0 0-1 0 0,0 0 0 0 0,-1 0 0 0 0,1 1 0 0 0,0-1 1 0 0,0 1-1 0 0,-1-1 0 0 0,1 1 0 0 0,1 1 39 0 0,6 1-899 0 0,-3-1-2319 0 0,1 0-3476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4:0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168 102 10136 0 0,'-45'-11'1056'0'0,"33"7"-877"0"0,10 1 219 0 0,1 0-6 0 0,-4-1 306 0 0,7 1 67 0 0,0 1-693 0 0,-19-10 2488 0 0,15 9-2389 0 0,2 3-86 0 0,-1-1 0 0 0,1 1 1 0 0,0-1-1 0 0,-1 1 0 0 0,1-1 1 0 0,0 0-1 0 0,-1 1 0 0 0,1-1 1 0 0,0 1-1 0 0,0-1 0 0 0,0 1 0 0 0,-1-1 1 0 0,1 0-1 0 0,0 1 0 0 0,0-1 1 0 0,0 0-1 0 0,0 1 0 0 0,0-1 1 0 0,0 0-1 0 0,0 1 0 0 0,1-1 1 0 0,-1 1-1 0 0,0-1 0 0 0,0 0 0 0 0,0 1 1 0 0,1-1-1 0 0,-1 1 0 0 0,0-1-85 0 0,0-5 443 0 0,0 6-438 0 0,0-1-1 0 0,0 1 1 0 0,0 0 0 0 0,0 0-1 0 0,0 0 1 0 0,0-1 0 0 0,0 1-1 0 0,0 0 1 0 0,-1 0 0 0 0,1-1-1 0 0,0 1 1 0 0,0 0 0 0 0,0-1-1 0 0,1 1 1 0 0,-1 0 0 0 0,0 0-1 0 0,0-1 1 0 0,0 1 0 0 0,0 0-1 0 0,0 0 1 0 0,0 0 0 0 0,0-1-1 0 0,0 1 1 0 0,0 0 0 0 0,1 0-1 0 0,-1-1 1 0 0,0 1 0 0 0,0 0-1 0 0,0 0 1 0 0,0 0 0 0 0,1 0-1 0 0,-1-1 1 0 0,0 1 0 0 0,0 0-1 0 0,0 0 1 0 0,1 0 0 0 0,-1 0-1 0 0,0 0-4 0 0,8-3-24 0 0,-7 3 36 0 0,20-16-12 0 0,-16 14 0 0 0,-2 1 0 0 0,0 0 0 0 0,1 0 0 0 0,-1 1 0 0 0,0-1 0 0 0,1 1 0 0 0,-1-1 0 0 0,0 1 0 0 0,1 0 0 0 0,-1 1 0 0 0,1-1 0 0 0,4 0 0 0 0,0 1 0 0 0,1-1 0 0 0,-1 1 0 0 0,0 1 0 0 0,0 0 0 0 0,0 0 0 0 0,3 2 0 0 0,-7-3 0 0 0,-1 0 0 0 0,0 1 0 0 0,0-1 0 0 0,0 1 0 0 0,0 0 0 0 0,0 0 0 0 0,0 0 0 0 0,0 1 0 0 0,-1-1 0 0 0,1 0 0 0 0,-1 1 0 0 0,0 0 0 0 0,1 0 0 0 0,-1-1 0 0 0,-1 1 0 0 0,1 1 0 0 0,0-1 0 0 0,0 1 0 0 0,0 2 15 0 0,-1-4 16 0 0,1 1-1 0 0,-1 1 1 0 0,0-1-1 0 0,0 0 1 0 0,0 0 0 0 0,-1 0-1 0 0,1 0 1 0 0,-1 1-1 0 0,0-1 1 0 0,0 0-1 0 0,0 0 1 0 0,0 1 0 0 0,0-1-1 0 0,-1 2-30 0 0,0-1 136 0 0,1 0 0 0 0,-1-1 0 0 0,1 1 0 0 0,0-1 0 0 0,1 1 0 0 0,-1-1 0 0 0,1 2-136 0 0,0-1 80 0 0,-1-1-1 0 0,0 1 1 0 0,0-1 0 0 0,0 1-1 0 0,0 0 1 0 0,0-1 0 0 0,0 1-1 0 0,-2 2-79 0 0,-20 66 16 0 0,21-69-16 0 0,-1 0 0 0 0,1 0 0 0 0,-1-1 0 0 0,0 1 0 0 0,0 0 0 0 0,0 0 0 0 0,0-1 0 0 0,-1 0 0 0 0,-1 3 0 0 0,1-3 0 0 0,1 1 0 0 0,-1-1 0 0 0,1 1 0 0 0,0 0 0 0 0,0 0 0 0 0,0 0 0 0 0,-1 2 0 0 0,2-2 0 0 0,-1-1 0 0 0,1 1 0 0 0,0 0 0 0 0,-1-1 0 0 0,1 1 0 0 0,-1-1 0 0 0,0 0 0 0 0,0 1 0 0 0,0-1 0 0 0,0 0 0 0 0,0 0 0 0 0,-1 0 0 0 0,1 0 0 0 0,-1-1 0 0 0,1 1 0 0 0,-1-1 0 0 0,-1 1 0 0 0,4-1 0 0 0,-2 0 8 0 0,-10 6 54 0 0,0 1 0 0 0,0-2 1 0 0,-1 1-1 0 0,0-2 0 0 0,0 0 0 0 0,-1 0 0 0 0,-11 1-62 0 0,8-1 635 0 0,15-4-581 0 0,0 0 0 0 0,0 0 0 0 0,0-1 0 0 0,0 1-1 0 0,0-1 1 0 0,0 1 0 0 0,0-1 0 0 0,0 0 0 0 0,0 0 0 0 0,0 0 0 0 0,0 0 0 0 0,0 0 0 0 0,-1-1 0 0 0,1 1 0 0 0,0-1-1 0 0,0 1 1 0 0,0-1 0 0 0,-1 0-54 0 0,2 1 0 0 0,1 0 0 0 0,-1-1 0 0 0,0 1 0 0 0,1 0 0 0 0,-1 0 0 0 0,0-1 0 0 0,1 1 0 0 0,-1 0 0 0 0,1-1 0 0 0,-1 1 0 0 0,0-1 0 0 0,1 1 0 0 0,-1-1 0 0 0,1 1 0 0 0,-1-1 0 0 0,1 1 0 0 0,0-1 0 0 0,-1 1 0 0 0,1-1 0 0 0,-1 0 0 0 0,1 1 0 0 0,0-1 0 0 0,0 0 0 0 0,-1 1 0 0 0,1-1 0 0 0,0 0 0 0 0,0 1 0 0 0,0-1 0 0 0,0 0 0 0 0,0 1 0 0 0,0-1 0 0 0,0 0 0 0 0,0 0 0 0 0,0 1 0 0 0,0-2 0 0 0,1 0 0 0 0,-1 1 0 0 0,0-1 0 0 0,1 0 0 0 0,0 1 0 0 0,-1-1 0 0 0,1 1 0 0 0,0 0 0 0 0,0-1 0 0 0,0 1 0 0 0,0-1 0 0 0,0 1 0 0 0,5-9 4 0 0,-6 9-10 0 0,1 0 1 0 0,-1 0 0 0 0,1 0 0 0 0,-1 0 0 0 0,1 0 0 0 0,-1 0-1 0 0,1 0 1 0 0,0 0 0 0 0,-1 1 0 0 0,1-1 0 0 0,0 0-1 0 0,-1 1 1 0 0,1-1 5 0 0,5-3-175 0 0,-1 1 0 0 0,1 0-1 0 0,-1 1 1 0 0,1-1 0 0 0,0 1 0 0 0,0 0-1 0 0,0 0 1 0 0,0 1 0 0 0,0 0 0 0 0,0 0-1 0 0,5 0 176 0 0,-9 1 0 0 0,0 0 0 0 0,1-1 0 0 0,-1 2 0 0 0,1-1 0 0 0,-1 0 0 0 0,0 0 0 0 0,1 1 0 0 0,-1-1 0 0 0,1 1 0 0 0,-1 0 0 0 0,0 0 0 0 0,1 0 0 0 0,5 2 0 0 0,-2-1 252 0 0,0 0 0 0 0,-1 1-1 0 0,1-1 1 0 0,0 1-1 0 0,3 3-251 0 0,10 4 569 0 0,53 25-404 0 0,-26-15-165 0 0,-22-10-483 0 0,-23-9 363 0 0,0-1 0 0 0,0 1-1 0 0,-1-1 1 0 0,1 0-1 0 0,0 1 1 0 0,0-1 0 0 0,0 0-1 0 0,0 0 1 0 0,0 0 0 0 0,0 0-1 0 0,0 0 1 0 0,0 0 0 0 0,0 0-1 0 0,0 0 121 0 0,0-1-1928 0 0,1-1 1382 0 0,0 1 0 0 0,0-1 0 0 0,0 0 0 0 0,0 1 0 0 0,1-1 0 0 0,-1 1 1 0 0,1 0 545 0 0,7-5-1149 0 0,8-8-1408 0 0</inkml:trace>
  <inkml:trace contextRef="#ctx0" brushRef="#br0" timeOffset="356.958">713 61 15664 0 0,'0'0'356'0'0,"0"0"49"0"0,0 0 21 0 0,0 0-42 0 0,-1 0-250 0 0,-4 14-49 0 0,4-12 43 0 0,1 0 0 0 0,-1 0-1 0 0,1 1 1 0 0,-1-1 0 0 0,1 0-1 0 0,0 1 1 0 0,0 1-128 0 0,0-2 101 0 0,-1 0 0 0 0,1 0 0 0 0,0 0 0 0 0,0 0 1 0 0,-1 0-1 0 0,1 0 0 0 0,-1 0 0 0 0,0 0 0 0 0,0 1-101 0 0,0-1 8 0 0,0 0 1 0 0,0-1-1 0 0,0 1 0 0 0,1 0 0 0 0,-1 0 1 0 0,0 0-1 0 0,1 0 0 0 0,-1 0 0 0 0,1 0 1 0 0,0 1-1 0 0,-1-1 0 0 0,1 0 1 0 0,0 0-1 0 0,1 0 0 0 0,-1 0 0 0 0,0 0 1 0 0,0 0-1 0 0,1 0 0 0 0,-1 0 0 0 0,1 1-8 0 0,0 2 114 0 0,0 1-1 0 0,0-1 0 0 0,-1 0 0 0 0,0 0 1 0 0,0 1-1 0 0,0 1-113 0 0,-1-2 172 0 0,1 0 0 0 0,0 0-1 0 0,1 0 1 0 0,-1 0 0 0 0,1 0 0 0 0,0 0 0 0 0,1 3-172 0 0,-1-4 15 0 0,0 0 0 0 0,0 0 0 0 0,0 0 0 0 0,0 0 0 0 0,-1 0 0 0 0,1 0 0 0 0,-1 0 0 0 0,0 0 0 0 0,0 0 0 0 0,0 0 0 0 0,-2 4-15 0 0,2-7 0 0 0,1 1 0 0 0,-1 0 0 0 0,0 0 0 0 0,0 0 0 0 0,1 0 0 0 0,-1 0 0 0 0,1 0 0 0 0,0 0 0 0 0,-1-1 0 0 0,1 1 0 0 0,0 0 0 0 0,1 0 0 0 0,-1 0 0 0 0,0 0 0 0 0,0 0 0 0 0,0 0 0 0 0,-1 0 0 0 0,1 0 0 0 0,0 0 0 0 0,-1 0 0 0 0,0 0 0 0 0,1 1 0 0 0,-9 49 931 0 0,8-50-875 0 0,0-1 0 0 0,0 1 0 0 0,-1-1 0 0 0,1 0 0 0 0,-1 1 0 0 0,1-1 0 0 0,-1 0 0 0 0,1 1 0 0 0,-1-1 0 0 0,0 0 1 0 0,0 0-1 0 0,1 0 0 0 0,-1 0 0 0 0,0 0 0 0 0,0 0 0 0 0,0 0 0 0 0,0 0 0 0 0,-1 1-56 0 0,0-1 10 0 0,1 0 0 0 0,0 0-1 0 0,0 0 1 0 0,0 0 0 0 0,0 0 0 0 0,0 0 0 0 0,0 1 0 0 0,0-1 0 0 0,1 0-1 0 0,-1 1 1 0 0,0 0-10 0 0,0-1 0 0 0,1 0 0 0 0,0 0 0 0 0,0 0 0 0 0,-1 0 0 0 0,1 0 0 0 0,-1 0 0 0 0,1 0 0 0 0,-1 0 0 0 0,1-1 0 0 0,-1 1 0 0 0,1 0 0 0 0,-1 0 0 0 0,0 0 0 0 0,0-1 0 0 0,1 1 0 0 0,-1-1 0 0 0,0 1 0 0 0,0 0 0 0 0,0-1 0 0 0,1 1 0 0 0,-1-1 0 0 0,0 1 0 0 0,-4 1 0 0 0,1 0 0 0 0,0 1 0 0 0,0 0 0 0 0,0 0 0 0 0,-1 2 0 0 0,4-5 0 0 0,0 1 0 0 0,0 0 0 0 0,0 0 0 0 0,0-1 0 0 0,0 1 0 0 0,0-1 0 0 0,0 1 0 0 0,0-1 0 0 0,0 1 0 0 0,0-1 0 0 0,0 0 0 0 0,-1 1 0 0 0,1-1 0 0 0,0 0 0 0 0,0 0 0 0 0,0 0 0 0 0,-1 0 0 0 0,-16 2 0 0 0,2-2 0 0 0,11-1 0 0 0,-11-3 0 0 0,15 2 0 0 0,-4-1 22 0 0,1 0-1 0 0,0 1 0 0 0,0-1 1 0 0,0 0-1 0 0,-3-4-21 0 0,6 5-113 0 0,-1 0 0 0 0,1-1-1 0 0,-1 1 1 0 0,1 0 0 0 0,0-1 0 0 0,0 1-1 0 0,0-1 1 0 0,0 1 0 0 0,0-1 0 0 0,1 1 0 0 0,-1-1-1 0 0,1-2 114 0 0,-1-10-1631 0 0,1 11 498 0 0,0 1 1 0 0,-1-1-1 0 0,1 1 0 0 0,-1-1 0 0 0,1 1 1 0 0,-2-4 1132 0 0,-6-10-5992 0 0</inkml:trace>
  <inkml:trace contextRef="#ctx0" brushRef="#br0" timeOffset="707.677">480 129 11976 0 0,'0'0'546'0'0,"0"0"-10"0"0,1 0-496 0 0,-1 0 0 0 0,0 0-1 0 0,0 0 1 0 0,0 0 0 0 0,1 0 0 0 0,-1 0-1 0 0,0 0 1 0 0,0 0 0 0 0,0 0 0 0 0,1 0-1 0 0,-1 0 1 0 0,0 0 0 0 0,0-1-1 0 0,0 1 1 0 0,1 0 0 0 0,-1 0 0 0 0,0 0-1 0 0,0 0 1 0 0,0 0 0 0 0,0 0-1 0 0,0-1 1 0 0,1 1 0 0 0,-1 0 0 0 0,0 0-1 0 0,0 0 1 0 0,0 0 0 0 0,0-1 0 0 0,0 1-1 0 0,0 0-39 0 0,-2-2 470 0 0,-5-6 196 0 0,8 2 2803 0 0,-1 6-3026 0 0,7-3-278 0 0,13-2-38 0 0,1 1 0 0 0,0 1 0 0 0,0 0 0 0 0,7 1-127 0 0,27-3 1375 0 0,-22 3-1304 0 0,18 0-71 0 0,-16 2-3158 0 0,16-3 3158 0 0,-30 4-2289 0 0,-15 0 1581 0 0,7-1-826 0 0</inkml:trace>
  <inkml:trace contextRef="#ctx0" brushRef="#br0" timeOffset="1084.592">860 309 15664 0 0,'0'0'356'0'0,"0"0"49"0"0,0 0 21 0 0,9 0 92 0 0,254 0 1335 0 0,-262 0-2904 0 0,-1 0-385 0 0,0 0-862 0 0,0 0-3155 0 0</inkml:trace>
  <inkml:trace contextRef="#ctx0" brushRef="#br0" timeOffset="1085.592">995 140 15664 0 0,'0'0'356'0'0,"0"0"49"0"0,0 0 21 0 0,0 0-42 0 0,3 8-236 0 0,16 107 2308 0 0,-13-81-755 0 0,1 21-1701 0 0,-5-33-69 0 0,1 9 69 0 0,3 23 0 0 0,-5-47 98 0 0,-1-6-7167 0 0,0-1 825 0 0</inkml:trace>
  <inkml:trace contextRef="#ctx0" brushRef="#br0" timeOffset="1466.015">1293 20 17503 0 0,'0'0'399'0'0,"0"0"60"0"0,0 0 21 0 0,0 0-59 0 0,3 8-260 0 0,1 8 141 0 0,-1 0 0 0 0,0 0 0 0 0,-1 0 0 0 0,0 0 0 0 0,-1 0 0 0 0,-2 4-302 0 0,5 47 1676 0 0,3 12-1022 0 0,-6-53-665 0 0,1 0-1 0 0,1 0 1 0 0,2 0-1 0 0,2 6 12 0 0,-5-21-45 0 0,0-4-1515 0 0,0 0-3303 0 0,1 1-2452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2:1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1844 494 13792 0 0,'0'0'314'0'0,"0"0"46"0"0,0 0 22 0 0,0 0-50 0 0,0 0-98 0 0,14 0 3903 0 0,-7 1-3390 0 0,1-1-1 0 0,-1 2 0 0 0,0-1 0 0 0,0 1 0 0 0,2 1-746 0 0,1 0 417 0 0,-1-1 1 0 0,1 0-1 0 0,7 1-417 0 0,17 0 516 0 0,69 2 857 0 0,-29-7-354 0 0,55-9-1019 0 0,-76 3-152 0 0,-39 8 743 0 0,-12 0-3574 0 0,-1 0-3281 0 0,-1 0 6245 0 0,0 0-6996 0 0</inkml:trace>
  <inkml:trace contextRef="#ctx0" brushRef="#br0" timeOffset="-7007.147">546 3 11976 0 0,'0'0'266'0'0,"7"-2"769"0"0,4 2-229 0 0,-4 0 6196 0 0,-19 13-5709 0 0,8-9-1100 0 0,-1-1 1 0 0,1 0-1 0 0,0 0 0 0 0,-1-1 1 0 0,1 1-1 0 0,-1-1 0 0 0,0 0 1 0 0,0-1-1 0 0,-2 2-193 0 0,-10 1 24 0 0,1-1 0 0 0,-5 0-24 0 0,-9 2 156 0 0,-3-1-25 0 0,0-1 0 0 0,-1-2 0 0 0,1-1 0 0 0,-30-5-131 0 0,10 2 217 0 0,-13-3 103 0 0,34 2 411 0 0,-23 1-731 0 0,43 11 53 0 0,11-8-53 0 0,0 0 0 0 0,1 0 0 0 0,-1 1 0 0 0,1-1 0 0 0,-1 0 0 0 0,1 1 0 0 0,-1-1 0 0 0,1 0 0 0 0,-1 1 0 0 0,1-1 0 0 0,-1 1 0 0 0,1-1 0 0 0,0 1 0 0 0,-1-1 0 0 0,1 1 0 0 0,0-1 0 0 0,-1 1 0 0 0,1-1 0 0 0,0 1 0 0 0,-1-1 0 0 0,1 1 0 0 0,0 0 0 0 0,0-1 0 0 0,0 1 0 0 0,0-1 0 0 0,0 1 0 0 0,0 0 0 0 0,0-1 0 0 0,0 1 0 0 0,0 0 0 0 0,0-1 0 0 0,0 1 0 0 0,0 2 0 0 0,-1 6-9 0 0,0 1 0 0 0,0 0 0 0 0,1-1 0 0 0,1 1 0 0 0,0-1 0 0 0,0 1 0 0 0,2 3 9 0 0,2 26-14 0 0,-1-2-17 0 0,2 0 1 0 0,9 29 30 0 0,-10-44-6 0 0,4 9 60 0 0,1 0-1 0 0,1 0 0 0 0,5 4-53 0 0,-9-18-27 0 0,2-1 0 0 0,0 0 0 0 0,1 0 0 0 0,1-1 0 0 0,0-1 0 0 0,1 0 0 0 0,0 0 0 0 0,8 6 27 0 0,-16-17 2 0 0,1 1 0 0 0,-1-1 0 0 0,1 0 0 0 0,0 0 0 0 0,0 0 0 0 0,0-1 0 0 0,0 1 0 0 0,1-1 0 0 0,-1-1 0 0 0,0 1 0 0 0,1-1 0 0 0,0 0 0 0 0,-1 0 0 0 0,1 0 0 0 0,0-1 0 0 0,-1 0 0 0 0,1 0 0 0 0,0 0 0 0 0,-1-1 0 0 0,1 0 0 0 0,-1 0 0 0 0,1 0 0 0 0,-1-1 0 0 0,1 0 0 0 0,-1 0 0 0 0,0 0 0 0 0,0-1 0 0 0,0 0 0 0 0,0 0 0 0 0,0 0 0 0 0,-1 0 0 0 0,4-4-2 0 0,-2 2 19 0 0,0-1 0 0 0,0 0 0 0 0,-1 0-1 0 0,0 0 1 0 0,0-1 0 0 0,1-2-19 0 0,-4 5 10 0 0,0 1 0 0 0,0-1 0 0 0,-1 0 1 0 0,0 0-1 0 0,1 0 0 0 0,-1 0 0 0 0,-1 0 1 0 0,1 0-1 0 0,0 0 0 0 0,-1 0 0 0 0,0 0 0 0 0,0 0 1 0 0,-1-4-11 0 0,-1-8 36 0 0,-1 0 0 0 0,-1 0 0 0 0,0 0 1 0 0,-2 1-1 0 0,1 0 0 0 0,-2 0 0 0 0,0 0 1 0 0,-1 1-1 0 0,0 0 0 0 0,-1 0 0 0 0,0 1 1 0 0,-2 0-1 0 0,1 1 0 0 0,-1 0 1 0 0,-8-5-37 0 0,15 13 6 0 0,-1 0 0 0 0,0 0 0 0 0,0 1 1 0 0,0-1-1 0 0,0 1 0 0 0,-1 1 0 0 0,1-1 1 0 0,-1 1-1 0 0,0 0 0 0 0,0 0 1 0 0,0 0-1 0 0,1 1 0 0 0,-2 0 0 0 0,1 0 1 0 0,0 1-1 0 0,0 0 0 0 0,-4 0-6 0 0,-32 13-1184 0 0,29-7-1129 0 0,7-4 178 0 0</inkml:trace>
  <inkml:trace contextRef="#ctx0" brushRef="#br0" timeOffset="-4056.537">617 600 6912 0 0,'0'0'528'0'0,"0"0"-42"0"0,0 0 1093 0 0,0 0 518 0 0,0 0 102 0 0,0 0-183 0 0,0 0-835 0 0,0 0-370 0 0,0 0-71 0 0,0 0-59 0 0,0 0-177 0 0,3 14 733 0 0,8 16-299 0 0,-1 1 0 0 0,3 22-938 0 0,-8-33 120 0 0,0 4-27 0 0,-1 0 0 0 0,-2 0-1 0 0,0 1 1 0 0,-2 14-93 0 0,0-32 87 0 0,0 0 0 0 0,0-1-1 0 0,-1 1 1 0 0,0 0 0 0 0,0 0 0 0 0,-1-1 0 0 0,0 1-1 0 0,0-1 1 0 0,-1 2-87 0 0,-3 3 157 0 0,4-7-88 0 0,0 0 0 0 0,-1 0 0 0 0,1-1 0 0 0,-1 1 0 0 0,1-1 0 0 0,-1 0 0 0 0,-2 2-69 0 0,2-1 65 0 0,-1-1 1 0 0,-1 1-1 0 0,1-1 0 0 0,0 0 0 0 0,-1 0 0 0 0,0 0 0 0 0,0 0 0 0 0,0-1 1 0 0,0 0-1 0 0,0 0 0 0 0,0-1 0 0 0,0 1 0 0 0,-1-1 0 0 0,1 0 1 0 0,-1 0-66 0 0,2-1 71 0 0,-7 1 31 0 0,1 0 1 0 0,0-1 0 0 0,-1 0-1 0 0,-1-1-102 0 0,9 0-29 0 0,0 1 0 0 0,0-1 0 0 0,1 1 0 0 0,-1-1 0 0 0,0 0 0 0 0,0 0 0 0 0,1 0 0 0 0,-1-1 0 0 0,1 1 0 0 0,-1-1 0 0 0,1 1 0 0 0,0-1 0 0 0,0 0 0 0 0,-1 0 0 0 0,1 0 0 0 0,0 0 0 0 0,-1-2 29 0 0,1 2-304 0 0,0-1 0 0 0,0 0 0 0 0,0 0 0 0 0,1 0 1 0 0,-1 0-1 0 0,1-1 0 0 0,0 1 0 0 0,-1-3 304 0 0,1 1-959 0 0,1 1 0 0 0,0-1 0 0 0,-1 0 0 0 0,2 1 0 0 0,-1-1-1 0 0,1-2 960 0 0,-1-9-6667 0 0</inkml:trace>
  <inkml:trace contextRef="#ctx0" brushRef="#br0" timeOffset="-3676.822">359 661 12696 0 0,'0'0'580'0'0,"-1"0"-11"0"0,-2 0-274 0 0,2 0 195 0 0,3-7 1414 0 0,0 5-1714 0 0,-1 0 0 0 0,1 0-1 0 0,-1 0 1 0 0,1 1 0 0 0,0-1-1 0 0,0 1 1 0 0,-1-1 0 0 0,1 1 0 0 0,0-1-1 0 0,0 1 1 0 0,0 0 0 0 0,1 0-1 0 0,-1 0 1 0 0,0 0-190 0 0,36-9 1111 0 0,-6 2-358 0 0,-4-1-31 0 0,1 2 0 0 0,0 1 0 0 0,13-1-722 0 0,-4 1 307 0 0,-15 2-1014 0 0,-9 2-1343 0 0,0-1 0 0 0,0 0 1 0 0,-1 0-1 0 0,7-4 2050 0 0,-10 2-6309 0 0</inkml:trace>
  <inkml:trace contextRef="#ctx0" brushRef="#br0" timeOffset="-3315.223">884 608 3224 0 0,'0'0'613'0'0,"0"0"1368"0"0,0 0 606 0 0,0 0 121 0 0,2 1-229 0 0,1 2-1953 0 0,1 0 0 0 0,-1 0 0 0 0,0 0 0 0 0,0 0 0 0 0,0 0 0 0 0,0 1 0 0 0,0-1 0 0 0,-1 1 0 0 0,1 0 0 0 0,-1 1-526 0 0,21 45 1324 0 0,-16-32-661 0 0,-1-3-279 0 0,-1 0 0 0 0,0-1 0 0 0,0 10-384 0 0,-5-21 42 0 0,0 0 1 0 0,0-1-1 0 0,0 1 0 0 0,0 0 0 0 0,0 0 0 0 0,-1 0 0 0 0,1 0 0 0 0,-1-1 0 0 0,-1 2-42 0 0,2-1 42 0 0,-1 0 0 0 0,0 0 0 0 0,1 0 0 0 0,-1 0 0 0 0,1 0-1 0 0,0 0 1 0 0,0 1-42 0 0,6 32 440 0 0,-3-26-290 0 0,-1-1 0 0 0,-1 0 0 0 0,0 1 0 0 0,0 1-150 0 0,1 13 284 0 0,-1-20-237 0 0,0 0-1 0 0,-1 0 0 0 0,0 0 0 0 0,0 0 1 0 0,0 0-1 0 0,0 0 0 0 0,-1 4-46 0 0,0 14 207 0 0,2-20-187 0 0,-1 0 0 0 0,0 1 0 0 0,0-1 0 0 0,0 0 0 0 0,0 0 0 0 0,0 0-1 0 0,-1 0 1 0 0,1 0 0 0 0,-1 0 0 0 0,1 0 0 0 0,-1 0 0 0 0,0 0 0 0 0,1 0 0 0 0,-1-1 0 0 0,-1 2-20 0 0,1 0 25 0 0,-1-1 1 0 0,0 1 0 0 0,0-1-1 0 0,1 0 1 0 0,-1 0 0 0 0,-1 0 0 0 0,1 0-1 0 0,0 0 1 0 0,0 0 0 0 0,-1-1 0 0 0,1 1-1 0 0,-1-1 1 0 0,1 1 0 0 0,-1-1 0 0 0,0 0-1 0 0,1 0 1 0 0,-1 0 0 0 0,0-1-1 0 0,0 1 1 0 0,0-1 0 0 0,0 1 0 0 0,0-1-1 0 0,0 0 1 0 0,1 0 0 0 0,-1 0 0 0 0,0 0-1 0 0,-1-1-25 0 0,-3 0 27 0 0,0 0-1 0 0,-1 0 0 0 0,1-1 1 0 0,-6-2-27 0 0,10 2-96 0 0,-1 1-1 0 0,1-1 1 0 0,1 1 0 0 0,-1-1 0 0 0,0 0 0 0 0,0 0 0 0 0,1-1 0 0 0,-1 1 0 0 0,1 0-1 0 0,0-1 1 0 0,0 1 0 0 0,-1-1 96 0 0,-10-21-3948 0 0,8 7-2109 0 0,2 3-209 0 0</inkml:trace>
  <inkml:trace contextRef="#ctx0" brushRef="#br0" timeOffset="-2936.12">789 668 2760 0 0,'0'0'585'0'0,"0"0"1419"0"0,0 0 627 0 0,0 0 121 0 0,-3-8 5490 0 0,6 5-7875 0 0,1 1 0 0 0,-1 0 0 0 0,1 0-1 0 0,0 0 1 0 0,0 0 0 0 0,-1 0 0 0 0,1 1 0 0 0,1-1-367 0 0,17-7 529 0 0,-10 4-294 0 0,1-1 0 0 0,0 2-1 0 0,11-3-234 0 0,18-6 168 0 0,-22 7-30 0 0,1 0 1 0 0,0 1 0 0 0,3 1-139 0 0,-1 0-1572 0 0,0-1 1 0 0,5-3 1571 0 0,-18 5-1576 0 0</inkml:trace>
  <inkml:trace contextRef="#ctx0" brushRef="#br0" timeOffset="-1132.875">1179 1086 7400 0 0,'0'0'333'0'0,"0"0"0"0"0,-1-4 1066 0 0,-2-9 9335 0 0,3 13-10616 0 0,0 0-1 0 0,0 0 1 0 0,0 0 0 0 0,0 0-1 0 0,0 0 1 0 0,0 0-1 0 0,0 0 1 0 0,0 0-1 0 0,0 0 1 0 0,0 0-1 0 0,0 0 1 0 0,0 0 0 0 0,0 0-1 0 0,0 0 1 0 0,0 0-1 0 0,0 0 1 0 0,0 0-1 0 0,0 0 1 0 0,0 0-1 0 0,-1 0 1 0 0,1 0 0 0 0,0 0-1 0 0,0 0 1 0 0,0 0-1 0 0,0 0 1 0 0,0 0-1 0 0,0 0 1 0 0,0 0-1 0 0,0 0 1 0 0,0 0 0 0 0,0 0-1 0 0,0 0 1 0 0,0 0-1 0 0,0 0 1 0 0,0 0-1 0 0,0 0 1 0 0,0 0-1 0 0,0 0 1 0 0,0 0 0 0 0,0 0-1 0 0,0 0 1 0 0,0 0-1 0 0,-1 0 1 0 0,1 0-1 0 0,0 0 1 0 0,0 0-1 0 0,0 0 1 0 0,0 0 0 0 0,0 0-1 0 0,0-1 1 0 0,0 1-1 0 0,0 0-117 0 0,-4 9 1041 0 0,-5 14-1496 0 0,-6 36 754 0 0,-4 15-289 0 0,9-13-551 0 0,8-20-5519 0 0,2-40 3613 0 0,0-1-352 0 0</inkml:trace>
  <inkml:trace contextRef="#ctx0" brushRef="#br0" timeOffset="-439.112">1283 1121 3224 0 0,'-4'17'700'0'0,"-2"9"9953"0"0,6-25-9420 0 0,0-1-634 0 0,4 8 4142 0 0,-2-8-4659 0 0,-1 0-1 0 0,0 0 1 0 0,1-1-1 0 0,-1 1 1 0 0,0 0-1 0 0,1-1 1 0 0,-1 1-1 0 0,0-1 1 0 0,0 1-1 0 0,1-1 1 0 0,-1 1 0 0 0,0-1-1 0 0,0 0 1 0 0,0 0-1 0 0,0 0 1 0 0,0 0-1 0 0,0 1 1 0 0,0-1-1 0 0,0-1-81 0 0,1-1 101 0 0,0 0-1 0 0,0 0 0 0 0,0 0 1 0 0,0 0-1 0 0,-1 0 0 0 0,0 0 1 0 0,1-1-1 0 0,-1 1-100 0 0,1-7 151 0 0,1 1 0 0 0,-2-1 1 0 0,1 0-1 0 0,-2 0 0 0 0,1-5-151 0 0,-4-49 135 0 0,-2 0-1 0 0,-8-32-134 0 0,11 84-21 0 0,-1-6-67 0 0,0 0 1 0 0,2-1-1 0 0,0-1 88 0 0,8 43-6 0 0,-4-15 8 0 0,5 17 9 0 0,34 91 114 0 0,-40-110-105 0 0,1-1 0 0 0,0 0-1 0 0,0 0 1 0 0,0 0 0 0 0,1-1-1 0 0,0 1 1 0 0,0-1 0 0 0,2 3-20 0 0,-5-7 11 0 0,-1 0 0 0 0,0 1 0 0 0,1-1 0 0 0,-1 0 1 0 0,1 0-1 0 0,-1 1 0 0 0,1-1 0 0 0,-1 0 1 0 0,1 0-1 0 0,-1 0 0 0 0,1 0 0 0 0,-1 0 0 0 0,1 0 1 0 0,-1 0-1 0 0,1 0 0 0 0,-1 0 0 0 0,1 0 1 0 0,0 0-1 0 0,-1 0 0 0 0,1 0 0 0 0,-1 0 0 0 0,1-1 1 0 0,-1 1-1 0 0,0 0 0 0 0,1 0 0 0 0,-1-1 1 0 0,1 1-1 0 0,-1 0 0 0 0,1 0 0 0 0,-1-1 0 0 0,0 1 1 0 0,1 0-1 0 0,-1-1 0 0 0,1 1 0 0 0,-1-1 1 0 0,0 1-1 0 0,0-1-11 0 0,11-14 83 0 0,-5 3-119 0 0,-1 0 0 0 0,-1 0 0 0 0,0-1 0 0 0,0 0 0 0 0,-2 1 0 0 0,1-1 0 0 0,-2 0 0 0 0,1 0 0 0 0,-2-1 0 0 0,0-6 36 0 0,1 7-76 0 0,0 1-1 0 0,1-1 1 0 0,1-2 76 0 0,3-27-211 0 0,-5 37 203 0 0,0 1 0 0 0,0-1 0 0 0,1 1 0 0 0,0-1 0 0 0,0 1 0 0 0,0 0 0 0 0,0-1 0 0 0,1 1 0 0 0,-1 1 0 0 0,1-1 0 0 0,2-3 8 0 0,-4 7 2 0 0,-1 0 0 0 0,1-1 0 0 0,-1 1 0 0 0,1 0 0 0 0,-1 0 0 0 0,1-1 0 0 0,-1 1 0 0 0,1 0 0 0 0,-1 0 0 0 0,1 0 0 0 0,-1 0 0 0 0,1-1 0 0 0,0 1 0 0 0,-1 0 0 0 0,1 0 0 0 0,-1 0 0 0 0,1 0 0 0 0,-1 0 0 0 0,1 1 0 0 0,-1-1 0 0 0,1 0 0 0 0,0 0 0 0 0,-1 0 0 0 0,1 0 0 0 0,-1 1 0 0 0,1-1 0 0 0,-1 0 0 0 0,1 0 0 0 0,-1 1 1 0 0,0-1-1 0 0,1 0 0 0 0,-1 1 0 0 0,1 0-2 0 0,0-1 23 0 0,2 2 6 0 0,-1 0 0 0 0,1 0 0 0 0,-1 0 0 0 0,0 0 0 0 0,0 0 0 0 0,1 1 0 0 0,-2-1 1 0 0,1 1-1 0 0,0-1 0 0 0,-1 1 0 0 0,2 2-29 0 0,15 36 274 0 0,-13-27-203 0 0,3 10 106 0 0,-2-1-1 0 0,0 1 1 0 0,-2 0 0 0 0,0 1 0 0 0,-2-1-1 0 0,-1 0 1 0 0,-1 12-177 0 0,-1-10 0 0 0,-1-1 0 0 0,-5 17 0 0 0,5-30 0 0 0,-4 18-298 0 0,5-28-46 0 0,1-2-22 0 0,0 0-214 0 0,0 0-890 0 0,4-6-3328 0 0,2-3-2113 0 0</inkml:trace>
  <inkml:trace contextRef="#ctx0" brushRef="#br0" timeOffset="124147.073">1773 1415 4952 0 0,'-5'-1'269'0'0,"-3"0"-383"0"0,3 3 3947 0 0,5-1-3705 0 0,-1-1 0 0 0,0 1 1 0 0,1-1-1 0 0,0 1 1 0 0,-1-1-1 0 0,1 1 0 0 0,-1 0 1 0 0,1-1-1 0 0,0 1 0 0 0,-1 0 1 0 0,1-1-1 0 0,0 1 1 0 0,0 0-1 0 0,-1-1 0 0 0,1 1 1 0 0,0 0-1 0 0,0 0 0 0 0,0-1 1 0 0,0 1-1 0 0,0 0-128 0 0,2 20 1902 0 0,-1-8-1382 0 0,0-7-256 0 0,0-1 0 0 0,1 1 1 0 0,-1 0-1 0 0,1 0 0 0 0,0-1 0 0 0,1 2-264 0 0,15 18 68 0 0,-17-24 146 0 0,-1-1 30 0 0,2 6 211 0 0,-1-6-421 0 0,-1 1-1 0 0,0-1 0 0 0,1 1 1 0 0,-1-1-1 0 0,0 1 1 0 0,0-1-1 0 0,1 1 0 0 0,-1-1 1 0 0,0 1-1 0 0,0 0 1 0 0,0-1-1 0 0,0 1 0 0 0,1-1 1 0 0,-1 1-1 0 0,0-1 1 0 0,0 1-1 0 0,0-1 0 0 0,0 1 1 0 0,0 0-1 0 0,-1-1 1 0 0,1 1-1 0 0,0-1 0 0 0,0 1 1 0 0,0-1-1 0 0,0 1-33 0 0,-16 14 429 0 0,10-12-110 0 0,4-2-209 0 0,0 1 0 0 0,0-2 0 0 0,1 1 0 0 0,-1 0 0 0 0,0 0 0 0 0,0-1 0 0 0,0 1 0 0 0,0-1 0 0 0,0 1 0 0 0,0-1-1 0 0,-1 0-109 0 0,-86 8 943 0 0,52-6-615 0 0,-9 2-328 0 0,9-1 393 0 0,-11 0-393 0 0,-57 2 338 0 0,47-4-145 0 0,-123-5 250 0 0,100-1-181 0 0,0 3 1 0 0,-33 6-263 0 0,40-1 427 0 0,-27-4-427 0 0,19 0-198 0 0,43 0 258 0 0,-18-4-60 0 0,17 3 153 0 0,0 2 1 0 0,-1 1-154 0 0,-15 0 212 0 0,53-1-171 0 0,1 0 0 0 0,-1-1 0 0 0,0 1 1 0 0,0-1-1 0 0,1 0 0 0 0,-1 1 0 0 0,1-1 0 0 0,-1 0 0 0 0,1-1 0 0 0,-1 1 0 0 0,1 0 1 0 0,-1-1-1 0 0,1 1 0 0 0,0-1 0 0 0,0 0 0 0 0,0 0 0 0 0,0 0 0 0 0,-2-2-41 0 0,-1-2 167 0 0,0-1 0 0 0,0 0-1 0 0,1 0 1 0 0,0-1-1 0 0,-1-3-166 0 0,-4-28 496 0 0,8 35-472 0 0,0-1-1 0 0,0 1 0 0 0,0 0 1 0 0,1 0-1 0 0,-1 0 0 0 0,1-1-23 0 0,-2-19 50 0 0,-1 8-78 0 0,1-1 0 0 0,1 1 0 0 0,0 0 0 0 0,2-11 28 0 0,-1 5-951 0 0,0 11-4964 0 0,0 2-2048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4:3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85 5984 0 0,'0'0'273'0'0,"-13"5"102"0"0,9-3-90 0 0,-1-1-1 0 0,1 1 1 0 0,-1 0 0 0 0,1 0 0 0 0,0 0 0 0 0,0 1-1 0 0,0-1 1 0 0,0 1 0 0 0,1 0 0 0 0,-1 0 0 0 0,1 0-1 0 0,0 1 1 0 0,0-1 0 0 0,0 1 0 0 0,0 0 0 0 0,0 0-1 0 0,1 0 1 0 0,0 0 0 0 0,0 0 0 0 0,0 0 0 0 0,0 1-1 0 0,1-1 1 0 0,-1 1 0 0 0,1-1 0 0 0,0 1 0 0 0,1-1 0 0 0,-1 1-1 0 0,1 0 1 0 0,0 0 0 0 0,0-1 0 0 0,0 1 0 0 0,1 0-1 0 0,-1-1 1 0 0,1 1 0 0 0,1-1 0 0 0,-1 1 0 0 0,0-1-1 0 0,1 1 1 0 0,0-1 0 0 0,0 0 0 0 0,2 2-285 0 0,-2-2 64 0 0,75 124 1978 0 0,-76-127-1990 0 0,0 0 0 0 0,-1 1-1 0 0,1-1 1 0 0,0 1-1 0 0,0-1 1 0 0,-1 1-1 0 0,1-1 1 0 0,-1 1 0 0 0,0 0-1 0 0,1-1 1 0 0,-1 1-1 0 0,0 0 1 0 0,0-1-1 0 0,0 1 1 0 0,0 0 0 0 0,0-1-1 0 0,0 1 1 0 0,0-1-1 0 0,-1 1 1 0 0,1 0-1 0 0,-1-1 1 0 0,1 1 0 0 0,-1-1-1 0 0,0 1 1 0 0,1-1-1 0 0,-1 1 1 0 0,0-1 0 0 0,0 1-1 0 0,0-1 1 0 0,0 0-1 0 0,0 0 1 0 0,0 1-1 0 0,-1-1 1 0 0,1 0 0 0 0,0 0-1 0 0,-1 0 1 0 0,1 0-1 0 0,0 0 1 0 0,-1-1-1 0 0,1 1 1 0 0,-1 0 0 0 0,-1 0-52 0 0,-7 2 151 0 0,0 1 1 0 0,-1-1-1 0 0,0-1 1 0 0,1 0 0 0 0,-12 1-152 0 0,17-3 11 0 0,-18 3-8 0 0,-1-2 0 0 0,0-1 0 0 0,1 0 0 0 0,-1-2 0 0 0,1-1 0 0 0,-6-1-3 0 0,-2-7-482 0 0,30 10 302 0 0,0 1 1 0 0,0-1-1 0 0,0 1 0 0 0,0-1 0 0 0,-1 0 1 0 0,1 1-1 0 0,0-1 0 0 0,0 0 1 0 0,0 0-1 0 0,0 0 0 0 0,0 0 0 0 0,1 0 1 0 0,-1 0-1 0 0,0 0 0 0 0,0 0 0 0 0,1 0 1 0 0,-1 0-1 0 0,0 0 0 0 0,1 0 0 0 0,-1 0 1 0 0,1-2 179 0 0,3-7-6529 0 0,0 0 1073 0 0</inkml:trace>
  <inkml:trace contextRef="#ctx0" brushRef="#br0" timeOffset="400.537">482 379 15952 0 0,'0'0'729'0'0,"0"0"-13"0"0,2 0-462 0 0,2 2-228 0 0,1-1-1 0 0,0-1 0 0 0,0 1 1 0 0,-1 0-1 0 0,1-1 0 0 0,0 0 0 0 0,0 0 1 0 0,-1-1-1 0 0,1 1 0 0 0,1-1-25 0 0,50-12 621 0 0,-44 9-451 0 0,-2 1-17 0 0,-1 0-1 0 0,0-2 1 0 0,0 1-1 0 0,0-1 0 0 0,-1 0 1 0 0,7-5-153 0 0,2-1 180 0 0,-13 8-170 0 0,-1-1-1 0 0,1 1 1 0 0,-1-1-1 0 0,1 0 1 0 0,-1 0-1 0 0,0 0 1 0 0,-1 0 0 0 0,1 0-1 0 0,-1-1 1 0 0,0 1-1 0 0,0-1 1 0 0,0 0-1 0 0,0 1 1 0 0,-1-1-1 0 0,0 0 1 0 0,0 0-1 0 0,0 0 1 0 0,-1 0-10 0 0,0 2 55 0 0,0 0 0 0 0,0 0-1 0 0,0 0 1 0 0,-1 0 0 0 0,1 0 0 0 0,-1 0-1 0 0,1 0 1 0 0,-1 0 0 0 0,0 0-1 0 0,-1 1 1 0 0,1-1 0 0 0,0 0 0 0 0,-1 1-1 0 0,1-1 1 0 0,-1 1 0 0 0,0-1 0 0 0,0 1-1 0 0,0 0 1 0 0,0 0 0 0 0,0 0 0 0 0,0 0-1 0 0,-1 0 1 0 0,1 0 0 0 0,-1 0 0 0 0,1 1-1 0 0,-1 0 1 0 0,0-1 0 0 0,1 1 0 0 0,-1 0-1 0 0,0 0 1 0 0,0 0 0 0 0,0 1-1 0 0,0-1 1 0 0,0 1 0 0 0,-1-1-55 0 0,1 2 47 0 0,1-1-1 0 0,-1 0 1 0 0,1 1-1 0 0,0 0 1 0 0,-1-1-1 0 0,1 1 1 0 0,0 0-1 0 0,0 0 1 0 0,-1 0-1 0 0,1 1 1 0 0,0-1 0 0 0,0 1-47 0 0,-8 3 129 0 0,5-2-80 0 0,-1 1 1 0 0,1-1-1 0 0,0 1 1 0 0,0 1-1 0 0,0-1 1 0 0,0 1-1 0 0,0 0-49 0 0,-14 14 201 0 0,14-14-145 0 0,1-1 1 0 0,1 1-1 0 0,-1-1 1 0 0,1 1-1 0 0,0 0 1 0 0,0 0-1 0 0,0 1 1 0 0,1-1 0 0 0,-1 1-1 0 0,1-1 1 0 0,1 1-1 0 0,-1 0 1 0 0,1 0-57 0 0,-1 0 51 0 0,1 0 0 0 0,0 1 0 0 0,1-1 0 0 0,-1 1 0 0 0,1-1 0 0 0,1 1 0 0 0,-1 0 1 0 0,1-1-1 0 0,0 0 0 0 0,0 1 0 0 0,3 4-51 0 0,-2-6 18 0 0,1 0 0 0 0,-1 0 0 0 0,1-1 0 0 0,0 0 0 0 0,1 1 0 0 0,-1-1 0 0 0,1 0-1 0 0,0-1 1 0 0,0 1 0 0 0,0-1 0 0 0,0 1 0 0 0,1-1 0 0 0,-1 0 0 0 0,1-1 0 0 0,0 1 0 0 0,0-1 0 0 0,0 0 0 0 0,0 0 0 0 0,0-1 0 0 0,0 1 0 0 0,1-1-18 0 0,9 2-203 0 0,1 0 0 0 0,0-1 0 0 0,0-1 0 0 0,0 0 0 0 0,0-1 0 0 0,6-1 203 0 0,-10 0-852 0 0,1 0 1 0 0,-1 0-1 0 0,0-1 1 0 0,0-1 0 0 0,0 0-1 0 0,0-1 1 0 0,0 0 0 0 0,-1 0-1 0 0,0-2 852 0 0,11-7-2202 0 0</inkml:trace>
  <inkml:trace contextRef="#ctx0" brushRef="#br0" timeOffset="809.389">1111 213 3224 0 0,'-4'-10'1783'0'0,"-1"3"3140"0"0,4 7-4334 0 0,-1-1-1 0 0,1 1 1 0 0,0-1 0 0 0,0 1-1 0 0,-1 0 1 0 0,1 0-1 0 0,0-1 1 0 0,0 1-1 0 0,-1 0 1 0 0,1 0-1 0 0,0 0 1 0 0,-1 0-1 0 0,1 0-588 0 0,-19 6 2819 0 0,-18 15-1854 0 0,32-17-227 0 0,-3 1-529 0 0,1 1 0 0 0,-1 1-1 0 0,1 0 1 0 0,0 0-1 0 0,1 0 1 0 0,0 1 0 0 0,0 0-1 0 0,1 0 1 0 0,0 1-1 0 0,0 0 1 0 0,1 0 0 0 0,0 0-1 0 0,-3 9-208 0 0,7-15 29 0 0,0 1 0 0 0,0-1 1 0 0,1 0-1 0 0,-1 0 0 0 0,1 1 0 0 0,0-1 0 0 0,0 0 0 0 0,0 1 0 0 0,0-1 0 0 0,1 0 1 0 0,-1 1-1 0 0,1-1 0 0 0,0 0 0 0 0,0 0 0 0 0,0 0 0 0 0,0 0 0 0 0,0 1 0 0 0,1-2 1 0 0,0 1-1 0 0,0 1-29 0 0,0-1 17 0 0,1 1 0 0 0,0-1 0 0 0,0 0 0 0 0,0 0 0 0 0,1 0 0 0 0,-1 0-1 0 0,1-1 1 0 0,-1 1 0 0 0,1-1 0 0 0,0 0 0 0 0,0 0 0 0 0,0 0 0 0 0,0 0 0 0 0,3 0-17 0 0,15 3 25 0 0,0-1-1 0 0,0-1 1 0 0,0-1 0 0 0,1 0-1 0 0,-1-2 1 0 0,1-1-1 0 0,3-1-24 0 0,-12 1-292 0 0,0-1 0 0 0,-1 0 0 0 0,1-1 0 0 0,6-3 292 0 0,9-7-6996 0 0,-11 0-599 0 0</inkml:trace>
  <inkml:trace contextRef="#ctx0" brushRef="#br0" timeOffset="1191.814">1492 0 13360 0 0,'0'0'1026'0'0,"0"0"-479"0"0,0 9 1758 0 0,2 57 1346 0 0,4 0 1 0 0,5 25-3652 0 0,-7-64 563 0 0,-1 0 0 0 0,-2 15-563 0 0,-1-28 67 0 0,0-1 0 0 0,-1 1 0 0 0,-1 0 1 0 0,-1 0-1 0 0,-1 5-67 0 0,2-14-6 0 0,1 1 0 0 0,-1-1 1 0 0,0 0-1 0 0,-1 0 1 0 0,1 0-1 0 0,-1 0 1 0 0,0 0-1 0 0,-1-1 0 0 0,1 1 1 0 0,-1-1-1 0 0,1 0 1 0 0,-1 0-1 0 0,0 0 1 0 0,-5 2 5 0 0,8-5-234 0 0,-1 0 0 0 0,1 0 0 0 0,-1-1 0 0 0,1 1 0 0 0,-1 0 1 0 0,1-1-1 0 0,-1 0 0 0 0,1 1 0 0 0,-1-1 0 0 0,0 0 0 0 0,1 0 0 0 0,-1 0 1 0 0,-1 0 233 0 0,-10 0-1854 0 0</inkml:trace>
  <inkml:trace contextRef="#ctx0" brushRef="#br0" timeOffset="1192.814">1489 180 3680 0 0,'7'-2'144'0'0,"1"-1"1"0"0,0 1-1 0 0,-1 1 0 0 0,1-1 1 0 0,7 1-145 0 0,-7 0 1166 0 0,0 1 1 0 0,0 0-1 0 0,0 1 1 0 0,0 0-1 0 0,-1 1 0 0 0,1-1 1 0 0,0 1-1 0 0,3 2-1166 0 0,0 0 1781 0 0,-1 1 1 0 0,0 0-1 0 0,0 0 0 0 0,0 1 0 0 0,7 6-1781 0 0,23 23-36 0 0,-34-28 402 0 0,0-1-1 0 0,-1 1 1 0 0,0 1-1 0 0,0-1 1 0 0,-1 1-1 0 0,0 0 1 0 0,2 7-366 0 0,2 7 736 0 0,0 0 0 0 0,-1 6-736 0 0,-1-7 137 0 0,-2 0 1 0 0,0 1-1 0 0,-2-1 0 0 0,1 17-137 0 0,-5-33 11 0 0,2-4 53 0 0,0-1 53 0 0,0 0 12 0 0,0 0-35 0 0,0 0-173 0 0,0 0-75 0 0,-10-11-3986 0 0,10 3-1695 0 0,-2-2-1667 0 0</inkml:trace>
  <inkml:trace contextRef="#ctx0" brushRef="#br0" timeOffset="1593.275">1854 47 13360 0 0,'-9'-16'1674'0'0,"9"15"-1452"0"0,0 1 0 0 0,0-1 0 0 0,0 1-1 0 0,0-1 1 0 0,0 1 0 0 0,0 0 0 0 0,0-1 0 0 0,0 1-1 0 0,0-1 1 0 0,-1 1 0 0 0,1 0 0 0 0,0-1 0 0 0,0 1-1 0 0,0-1 1 0 0,-1 1 0 0 0,1 0 0 0 0,0-1 0 0 0,-1 1-1 0 0,1 0 1 0 0,0 0 0 0 0,-1-1 0 0 0,1 1 0 0 0,0 0-1 0 0,-1-1-221 0 0,-4 8 3255 0 0,4-4-3209 0 0,-1 0 0 0 0,1 1 0 0 0,1-1-1 0 0,-1 1 1 0 0,0-1 0 0 0,1 2-46 0 0,2 10-551 0 0,-1-11-210 0 0,0-1-1 0 0,0 0 0 0 0,0 1 0 0 0,1-1 0 0 0,-1 0 0 0 0,1 0 1 0 0,0 0-1 0 0,0 0 0 0 0,0 0 0 0 0,1 1 762 0 0,11 4-2718 0 0</inkml:trace>
  <inkml:trace contextRef="#ctx0" brushRef="#br0" timeOffset="1958.391">2179 140 15864 0 0,'-8'0'289'0'0,"0"1"1"0"0,0 0 0 0 0,0 0 0 0 0,0 1 0 0 0,0 0 0 0 0,0 1 0 0 0,-3 1-290 0 0,-52 26 263 0 0,42-20 140 0 0,2 0 109 0 0,1 1-1 0 0,-1 0 0 0 0,2 2 0 0 0,-8 6-511 0 0,17-13 182 0 0,1 1 1 0 0,-1 1 0 0 0,1 0-1 0 0,0 0 1 0 0,1 0 0 0 0,0 1-1 0 0,0 0 1 0 0,1 0-1 0 0,0 0 1 0 0,0 1-183 0 0,4-6 14 0 0,0 0 0 0 0,0 0 1 0 0,0 0-1 0 0,0 0 0 0 0,0-1 0 0 0,1 1 1 0 0,0 0-1 0 0,0 0 0 0 0,0 0 0 0 0,0 0 0 0 0,1 0 1 0 0,0 3-15 0 0,-1-6 9 0 0,0 0 0 0 0,1 0 0 0 0,-1 1 0 0 0,1-1 0 0 0,-1 0 0 0 0,1 0 0 0 0,-1 0 0 0 0,1 0 0 0 0,0 0 0 0 0,-1 0 0 0 0,1 0 0 0 0,0 0 0 0 0,0-1 0 0 0,0 1 0 0 0,0 0 0 0 0,0 0 0 0 0,0-1 0 0 0,0 1-9 0 0,0-1 7 0 0,1 1 0 0 0,-1-1 0 0 0,0 1 1 0 0,1-1-1 0 0,-1 0 0 0 0,1 0 0 0 0,-1 0 0 0 0,1 0 1 0 0,-1 0-1 0 0,1 0 0 0 0,-1 0 0 0 0,1 0 1 0 0,-1 0-1 0 0,1-1 0 0 0,-1 1 0 0 0,0-1 0 0 0,1 1 1 0 0,-1-1-8 0 0,12-5 54 0 0,-1 0 1 0 0,0-1-1 0 0,0-1 1 0 0,-1 0 0 0 0,0 0-1 0 0,-1-1 1 0 0,8-8-55 0 0,24-20-96 0 0,-21 20-12 0 0,-1-1-1 0 0,2-5 109 0 0,29-25-275 0 0,-32 32 151 0 0,30-24-143 0 0,-43 36 243 0 0,1 0 0 0 0,-1 0 0 0 0,1 1 0 0 0,-1 0 0 0 0,1 0-1 0 0,0 1 1 0 0,5-1 24 0 0,-10 2-1 0 0,0 1 0 0 0,0 0 0 0 0,0-1-1 0 0,0 1 1 0 0,0 0 0 0 0,0 0 0 0 0,0 0 0 0 0,0 0-1 0 0,0 1 1 0 0,0-1 0 0 0,0 1 0 0 0,0-1-1 0 0,0 1 1 0 0,0 0 0 0 0,0-1 0 0 0,0 1-1 0 0,0 0 1 0 0,0 0 0 0 0,1 2 1 0 0,0-1-1 0 0,-1 0 0 0 0,1 1 0 0 0,-1 0 0 0 0,0-1 0 0 0,0 1 0 0 0,0 0 0 0 0,0 0 0 0 0,0 1 0 0 0,-1-1 0 0 0,1 0 0 0 0,-1 1 1 0 0,4 9 52 0 0,-2 0 1 0 0,0 0-1 0 0,-1 1 0 0 0,0-1 0 0 0,0 12-52 0 0,2 28 288 0 0,1 29 501 0 0,-5-81-653 0 0,0-1 4 0 0,0 0 16 0 0,0 0 4 0 0,0 0 0 0 0,0 0 0 0 0,1-2-111 0 0,-1 0 0 0 0,0 1 0 0 0,1-1-1 0 0,-1 1 1 0 0,1-1 0 0 0,-1 0 0 0 0,1 1 0 0 0,0-1-1 0 0,0 0-48 0 0,0 1 41 0 0,4-10 55 0 0,-1-1-139 0 0,2 1 1 0 0,-1 0 0 0 0,2 0 0 0 0,-1 1-1 0 0,5-5 43 0 0,96-104-1061 0 0,-102 114 989 0 0,1 0 1 0 0,-1 1-1 0 0,1 0 1 0 0,1 0-1 0 0,-1 0 1 0 0,3-1 71 0 0,-5 3 9 0 0,0 0 0 0 0,0 0 0 0 0,0 1 0 0 0,1 0 1 0 0,-1-1-1 0 0,0 1 0 0 0,1 1 0 0 0,-1-1 1 0 0,0 1-1 0 0,1-1 0 0 0,1 1-9 0 0,-3 1 6 0 0,-1-1 0 0 0,1 1 0 0 0,-1 0 0 0 0,0 0 0 0 0,0 0 0 0 0,1 0 0 0 0,-1 0 0 0 0,0 0 0 0 0,0 1 0 0 0,0-1 0 0 0,0 1 0 0 0,0-1 0 0 0,0 1 0 0 0,-1 0 0 0 0,1 0 0 0 0,-1-1 0 0 0,1 1 0 0 0,-1 0 0 0 0,0 1 0 0 0,2 1-6 0 0,1 5 21 0 0,1 1 1 0 0,-1 0-1 0 0,-1 0 1 0 0,1 3-22 0 0,-2-4 43 0 0,5 17 28 0 0,-1 1 0 0 0,-2 0-1 0 0,1 21-70 0 0,-4-27-37 0 0,0 1-1 0 0,-2 8 38 0 0,-6 15-5322 0 0,7-43 3363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4:3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25 17423 0 0,'0'0'396'0'0,"0"0"52"0"0,0 0 30 0 0,0 0-57 0 0,-7 5-260 0 0,1-2-66 0 0,-1 0-1 0 0,1 0 0 0 0,0 1 1 0 0,0 0-1 0 0,0 0 0 0 0,1 0 1 0 0,-1 1-1 0 0,-1 2-94 0 0,-11 12 1066 0 0,-10 14-1066 0 0,20-24 179 0 0,-14 20 213 0 0,1 1 0 0 0,1 1 0 0 0,2 0-1 0 0,1 2 1 0 0,-1 5-392 0 0,17-35 19 0 0,-1 0 0 0 0,1 0 0 0 0,1 0 0 0 0,-1 0 0 0 0,0 0 0 0 0,1 0 0 0 0,-1 0 0 0 0,1 0 0 0 0,0 0 0 0 0,0 0 0 0 0,0 0 0 0 0,1 0 0 0 0,-1 0 0 0 0,1 0 0 0 0,-1 0 0 0 0,1 0 0 0 0,0 0 0 0 0,0 0 0 0 0,0-1 0 0 0,1 1 0 0 0,-1 0 0 0 0,1-1 0 0 0,-1 1 0 0 0,1-1 0 0 0,0 1 0 0 0,0-1 0 0 0,0 0 0 0 0,0 0 0 0 0,1 1 0 0 0,-1-2 0 0 0,1 1 1 0 0,-1 0-1 0 0,1 0 0 0 0,-1-1 0 0 0,1 0 0 0 0,0 1 0 0 0,0-1 0 0 0,1 0-19 0 0,6 2 65 0 0,-1-2 0 0 0,1 1 0 0 0,0-1 0 0 0,0 0 0 0 0,7-1-65 0 0,51-5 65 0 0,-45 1-258 0 0,0 0 0 0 0,-1-2-1 0 0,1-1 194 0 0,2 0-440 0 0,-5 0-740 0 0,1 0 0 0 0,-2-1 0 0 0,1-2 0 0 0,-1 0 0 0 0,8-6 1180 0 0,-9 4-2167 0 0</inkml:trace>
  <inkml:trace contextRef="#ctx0" brushRef="#br0" timeOffset="373.698">441 197 2760 0 0,'0'0'125'0'0,"0"0"331"0"0,0 0 1304 0 0,0 0 568 0 0,3 2 2191 0 0,7 4-3403 0 0,-6-3-839 0 0,1 1 0 0 0,-1 0 0 0 0,0-1 1 0 0,0 2-1 0 0,0-1 0 0 0,0 0 1 0 0,-1 1-1 0 0,0-1 0 0 0,1 2-277 0 0,23 47 1788 0 0,-13-26-1196 0 0,-1 1 614 0 0,-1-1 0 0 0,-1 3-1206 0 0,-8-23 342 0 0,3 7-19 0 0,-6-14-248 0 0,0 0-1 0 0,0 0 1 0 0,0 0-1 0 0,0 0 1 0 0,0 0 0 0 0,0 0-1 0 0,1 0 1 0 0,-1 0 0 0 0,0 1-1 0 0,0-1 1 0 0,0 0 0 0 0,0 0-1 0 0,0 0 1 0 0,0 0 0 0 0,0 0-1 0 0,0 1 1 0 0,0-1 0 0 0,0 0-1 0 0,0 0 1 0 0,0 0 0 0 0,0 0-1 0 0,0 0 1 0 0,0 1 0 0 0,0-1-1 0 0,0 0 1 0 0,0 0-1 0 0,0 0 1 0 0,0 0 0 0 0,0 1-1 0 0,0-1 1 0 0,0 0 0 0 0,0 0-1 0 0,0 0 1 0 0,0 0 0 0 0,0 0-1 0 0,0 0 1 0 0,0 1 0 0 0,0-1-1 0 0,0 0 1 0 0,-1 0 0 0 0,1 0-1 0 0,0 0 1 0 0,0 0-75 0 0,-2-2 37 0 0,0-1 1 0 0,0 0-1 0 0,0 0 1 0 0,1 0-1 0 0,-1 0 1 0 0,1 0-1 0 0,0-1 1 0 0,0 1-1 0 0,0 0 1 0 0,0-1-1 0 0,0 0-37 0 0,0 0 9 0 0,0-3-18 0 0,-1 0 0 0 0,1-1 1 0 0,0 1-1 0 0,1 0 0 0 0,0 0 0 0 0,0 0 0 0 0,0 0 0 0 0,2-6 9 0 0,2-7-103 0 0,1-1 0 0 0,3-6 103 0 0,-7 24-11 0 0,2-6-145 0 0,1 0 0 0 0,-1 1 0 0 0,1-1 1 0 0,1 1-1 0 0,0 0 0 0 0,0 0 0 0 0,1 1 0 0 0,-1-1 0 0 0,2 1 0 0 0,5-5 156 0 0,-1 2-1149 0 0,0 1 0 0 0,11-7 1149 0 0,26-12-5662 0 0,-30 17-58 0 0</inkml:trace>
  <inkml:trace contextRef="#ctx0" brushRef="#br0" timeOffset="762.506">962 96 11600 0 0,'0'0'530'0'0,"0"8"182"0"0,-5 0-243 0 0,0 0-1 0 0,0 0 1 0 0,-1-1-1 0 0,0 0 1 0 0,0 0-1 0 0,0 0 1 0 0,-1-1-1 0 0,0 0 1 0 0,-5 3-469 0 0,-14 14 791 0 0,13-10-519 0 0,-1-1 93 0 0,0 1-1 0 0,1 1 0 0 0,1 0 1 0 0,0 1-1 0 0,1 0 0 0 0,1 1 1 0 0,-1 2-365 0 0,10-17 13 0 0,1 0-1 0 0,-1 1 1 0 0,1-1 0 0 0,-1 0 0 0 0,1 1 0 0 0,-1-1 0 0 0,1 1 0 0 0,0-1 0 0 0,-1 1 0 0 0,1-1 0 0 0,0 0-1 0 0,0 1 1 0 0,0-1 0 0 0,0 1 0 0 0,1-1 0 0 0,-1 1 0 0 0,0-1 0 0 0,0 0 0 0 0,1 1 0 0 0,-1-1-1 0 0,1 1 1 0 0,-1-1 0 0 0,1 0 0 0 0,0 0 0 0 0,0 1 0 0 0,-1-1 0 0 0,1 0 0 0 0,0 0 0 0 0,0 0-1 0 0,0 0 1 0 0,0 0 0 0 0,0 0 0 0 0,1 0 0 0 0,-1 0 0 0 0,0 0 0 0 0,0-1 0 0 0,0 1 0 0 0,1 0-13 0 0,2 1 64 0 0,0 0 0 0 0,0-1 1 0 0,1 1-1 0 0,-1-1 1 0 0,0 0-1 0 0,1 0 1 0 0,-1 0-1 0 0,1 0 0 0 0,0-1 1 0 0,-1 0-1 0 0,4 0-64 0 0,3-1 32 0 0,-1 0-1 0 0,1 0 1 0 0,-1-1-1 0 0,1-1 1 0 0,-1 0 0 0 0,0 0-1 0 0,0-1 1 0 0,0 0-1 0 0,-1-1 1 0 0,1 0-1 0 0,-1-1 1 0 0,0 0-1 0 0,0 0 1 0 0,-1-1-1 0 0,0 0 1 0 0,0 0-1 0 0,6-8-31 0 0,-10 10 38 0 0,0 0 0 0 0,-1 0-1 0 0,0 0 1 0 0,0 0 0 0 0,0-1-1 0 0,0 1 1 0 0,-1-1-1 0 0,0 0 1 0 0,0 0 0 0 0,0 0-1 0 0,-1-1-37 0 0,0 4 33 0 0,-1 1 0 0 0,0 0 0 0 0,0-1 0 0 0,0 1 0 0 0,0-1-1 0 0,-1 1 1 0 0,1-1 0 0 0,-1 1 0 0 0,1 0 0 0 0,-1-1 0 0 0,0 1-1 0 0,0 0 1 0 0,0-1 0 0 0,0 1 0 0 0,0 0 0 0 0,0 0-1 0 0,-1 0 1 0 0,1 0 0 0 0,-1 0 0 0 0,0 0 0 0 0,1 1 0 0 0,-1-1-1 0 0,0 0 1 0 0,0 1 0 0 0,0-1 0 0 0,0 1 0 0 0,0 0 0 0 0,-2-1-33 0 0,-3-2 16 0 0,0 1 0 0 0,0-1 0 0 0,0 2 1 0 0,0-1-1 0 0,0 1 0 0 0,-1 0 1 0 0,1 0-1 0 0,-1 1 0 0 0,-1 0-16 0 0,-2 0-108 0 0,1 0-1 0 0,-1 0 0 0 0,0 1 0 0 0,-1 1 109 0 0,9 0-157 0 0,-1-1 1 0 0,0 1-1 0 0,1 0 0 0 0,-1 0 0 0 0,0 0 1 0 0,1 0-1 0 0,0 1 0 0 0,-1 0 0 0 0,1-1 0 0 0,0 1 1 0 0,0 1-1 0 0,0-1 0 0 0,-2 2 157 0 0,5-4-240 0 0,-1 0 0 0 0,1 1 0 0 0,0-1 0 0 0,-1 0 0 0 0,1 1 0 0 0,0-1-1 0 0,-1 0 1 0 0,1 1 0 0 0,0-1 0 0 0,0 1 0 0 0,-1-1 0 0 0,1 1 0 0 0,0-1 0 0 0,0 0 0 0 0,0 1 0 0 0,0-1 0 0 0,0 1-1 0 0,0-1 1 0 0,-1 1 0 0 0,1-1 0 0 0,0 1 0 0 0,0-1 0 0 0,1 1 0 0 0,-1-1 0 0 0,0 1 0 0 0,0-1 0 0 0,0 1 0 0 0,0-1 0 0 0,0 1-1 0 0,0-1 1 0 0,1 0 0 0 0,-1 1 0 0 0,0-1 0 0 0,0 1 0 0 0,1-1 0 0 0,-1 0 0 0 0,0 1 0 0 0,1-1 0 0 0,-1 1 0 0 0,0-1 0 0 0,1 0-1 0 0,-1 0 1 0 0,0 1 0 0 0,1-1 240 0 0,7 1-4722 0 0</inkml:trace>
  <inkml:trace contextRef="#ctx0" brushRef="#br0" timeOffset="1140.352">1273 49 3224 0 0,'4'-1'1338'0'0,"-1"-2"-3584"0"0,0 1 2019 0 0,2 0 3555 0 0,4-3 10468 0 0,-20 10-12801 0 0,0 0-807 0 0,0 0 0 0 0,1 1 0 0 0,-1 1 1 0 0,1 0-1 0 0,1 0 0 0 0,-1 1 0 0 0,1 0-188 0 0,6-5 0 0 0,0 0 1 0 0,0 0 0 0 0,1 1 0 0 0,-1-1-1 0 0,1 1 1 0 0,0-1 0 0 0,0 1-1 0 0,0 0 1 0 0,0 0 0 0 0,1 0 0 0 0,-1 0-1 0 0,1 0 1 0 0,0 0 0 0 0,0 1 0 0 0,1-1-1 0 0,-1 4 0 0 0,1-4 0 0 0,1 1 0 0 0,-1 0 0 0 0,1 0 0 0 0,0 0 0 0 0,0 0 0 0 0,0-1 0 0 0,1 1 0 0 0,0 0 0 0 0,0-1 0 0 0,0 1 0 0 0,0-1-1 0 0,1 0 1 0 0,0 0 0 0 0,1 2 0 0 0,0-1 0 0 0,6 8 0 0 0,0 0 0 0 0,0-1 0 0 0,5 2 0 0 0,-12-11 0 0 0,0 1 0 0 0,1 0 0 0 0,-2 0 0 0 0,1 0 0 0 0,1 2 0 0 0,7 10 0 0 0,-10-15 18 0 0,-1-1-1 0 0,1 1 0 0 0,-1-1 0 0 0,1 1 1 0 0,-1 0-1 0 0,0-1 0 0 0,1 1 0 0 0,-1 0 1 0 0,0-1-1 0 0,1 1 0 0 0,-1 0 1 0 0,0-1-1 0 0,0 1 0 0 0,0 0 0 0 0,0-1 1 0 0,0 1-1 0 0,0 0 0 0 0,0 0 0 0 0,0-1 1 0 0,0 1-1 0 0,0 0 0 0 0,0-1 0 0 0,0 1 1 0 0,0 0-1 0 0,-1 0-17 0 0,1 0 39 0 0,-1 0-1 0 0,0 0 1 0 0,0 0 0 0 0,1 0 0 0 0,-1 0-1 0 0,0 0 1 0 0,0 0 0 0 0,0 0 0 0 0,0 0-1 0 0,0-1 1 0 0,0 1 0 0 0,-1 0 0 0 0,0 0-39 0 0,-3 1 135 0 0,0 0 1 0 0,-1 0 0 0 0,1-1-1 0 0,0 1 1 0 0,-1-1 0 0 0,-1 0-136 0 0,-28 4 309 0 0,16-2-324 0 0,-1 0 1 0 0,-12-1 14 0 0,29-2-187 0 0,0 0 1 0 0,1 0-1 0 0,-1-1 1 0 0,0 1 0 0 0,1-1-1 0 0,-1 1 1 0 0,0-1-1 0 0,1 0 1 0 0,-1 0-1 0 0,1 0 1 0 0,-3-1 186 0 0,5 2-78 0 0,0 0-1 0 0,-1 0 1 0 0,1-1-1 0 0,0 1 1 0 0,0 0 0 0 0,0 0-1 0 0,0 0 1 0 0,-1 0-1 0 0,1 0 1 0 0,0 0 0 0 0,0-1-1 0 0,0 1 1 0 0,0 0-1 0 0,0 0 1 0 0,0 0 0 0 0,-1-1-1 0 0,1 1 1 0 0,0 0-1 0 0,0 0 1 0 0,0 0 0 0 0,0 0-1 0 0,0-1 1 0 0,0 1-1 0 0,0 0 1 0 0,0 0 0 0 0,0 0-1 0 0,0-1 1 0 0,0 1-1 0 0,0 0 1 0 0,0 0 0 0 0,0-1-1 0 0,0 1 1 0 0,0 0-1 0 0,0 0 1 0 0,0 0 0 0 0,0-1-1 0 0,0 1 1 0 0,0 0-1 0 0,1 0 1 0 0,-1 0 0 0 0,0 0-1 0 0,0-1 1 0 0,0 1 0 0 0,0 0 77 0 0,7-7-2161 0 0,-6 6 1502 0 0,8-8-5182 0 0</inkml:trace>
  <inkml:trace contextRef="#ctx0" brushRef="#br0" timeOffset="1533.088">1622 0 6448 0 0,'-7'7'9949'0'0,"-3"4"-5090"0"0,1 1-4841 0 0,0 0-1 0 0,1 1 1 0 0,0 0-1 0 0,1 0 0 0 0,-2 5-17 0 0,2-1 0 0 0,3-6 0 0 0,0 0 0 0 0,-3 11 0 0 0,6-18 0 0 0,1-1 0 0 0,-1 1 0 0 0,1 0 0 0 0,0 0 0 0 0,0 0 0 0 0,0 0 0 0 0,0 0 0 0 0,1-1 0 0 0,-1 1 0 0 0,1 0 0 0 0,0 0 0 0 0,26 87 0 0 0,-6-36 256 0 0,-20-54-211 0 0,-1 1-1 0 0,1-1 1 0 0,-1 1-1 0 0,1-1 1 0 0,-1 1-1 0 0,0-1 1 0 0,0 1-1 0 0,0-1 1 0 0,0 1-1 0 0,0-1 1 0 0,0 1-1 0 0,0-1 1 0 0,-1 1-1 0 0,1-1 1 0 0,-1 1-1 0 0,1-1 1 0 0,-1 0-1 0 0,1 1 1 0 0,-1-1-1 0 0,0 0 1 0 0,1 1-1 0 0,-1-1 1 0 0,0 0-1 0 0,0 0 1 0 0,0 0-1 0 0,0 0 1 0 0,0 0-1 0 0,0 0 1 0 0,0 0-1 0 0,-1 0 1 0 0,1 0-1 0 0,-1 0-44 0 0,-27 9 259 0 0,-1-3 0 0 0,0 0 0 0 0,0-2 0 0 0,-4-1-259 0 0,2-2-1770 0 0,0-1 0 0 0,-8-1 1770 0 0,14-2-1312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0:4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26 3680 0 0,'0'0'167'0'0,"-1"-1"-7"0"0,-6-3 1629 0 0,1 1 0 0 0,-1 0 1 0 0,1 0-1 0 0,-1 0 0 0 0,0 1 1 0 0,0 0-1 0 0,-6-1-1789 0 0,8 2 247 0 0,0 1-1 0 0,-1-1 1 0 0,1 1-1 0 0,-1 0 1 0 0,1 1 0 0 0,-1-1-1 0 0,1 1 1 0 0,0 0-1 0 0,-1 0 1 0 0,-3 2-247 0 0,-15 11 392 0 0,13-6-383 0 0,4-4 97 0 0,1 0 0 0 0,0 0 0 0 0,0 1 0 0 0,0 0 0 0 0,1 0 0 0 0,0 0 0 0 0,0 1 0 0 0,0 0 0 0 0,-1 2-106 0 0,6-8 5 0 0,-4 5 152 0 0,1 0-1 0 0,-1 0 1 0 0,1 0 0 0 0,0 0 0 0 0,1 1 0 0 0,-1-1-1 0 0,1 1-156 0 0,-11 18 18 0 0,11-21-18 0 0,0 0 0 0 0,1 0-1 0 0,-1 0 1 0 0,0 0 0 0 0,1 0 0 0 0,-1 1 0 0 0,1-1-1 0 0,0 3 1 0 0,-8 40-17 0 0,9-45 7 0 0,0 0-1 0 0,0 0 1 0 0,0-1-1 0 0,0 1 1 0 0,0 0-1 0 0,0 0 1 0 0,0 0 0 0 0,1 0-1 0 0,-1-1 1 0 0,0 1-1 0 0,1 0 1 0 0,-1 0 0 0 0,0-1-1 0 0,1 1 1 0 0,-1 0-1 0 0,1 0 11 0 0,4 12-72 0 0,2-7 231 0 0,-7-5-156 0 0,1-1 0 0 0,0 1 0 0 0,0 0 0 0 0,-1-1-1 0 0,1 1 1 0 0,0-1 0 0 0,0 1 0 0 0,0-1 0 0 0,0 1 0 0 0,0-1 0 0 0,-1 0 0 0 0,1 1 0 0 0,0-1-1 0 0,0 0 1 0 0,0 0 0 0 0,0 0 0 0 0,0 0 0 0 0,0 1 0 0 0,0-1 0 0 0,0-1 0 0 0,0 1 0 0 0,0 0-1 0 0,0 0 1 0 0,1 0-3 0 0,2-1 4 0 0,3 2-4 0 0,-6-1 0 0 0,1 0 0 0 0,-1 1 0 0 0,1-1 0 0 0,-1 0 0 0 0,1 0 0 0 0,0 0 0 0 0,-1-1 0 0 0,1 1 0 0 0,-1 0 0 0 0,1 0 0 0 0,0-1 0 0 0,-1 1 0 0 0,1-1 0 0 0,-1 0 0 0 0,0 1 0 0 0,1-1 0 0 0,-1 0 0 0 0,1 0 0 0 0,-1 0 0 0 0,17-6 0 0 0,-15 6 0 0 0,-1 0 0 0 0,0 1 0 0 0,1-1 0 0 0,-1 0 0 0 0,0 0 0 0 0,0 0 0 0 0,0-1 0 0 0,0 1 0 0 0,0-1 0 0 0,0 1 0 0 0,0-1 0 0 0,0 1 0 0 0,-1-1 0 0 0,1 0 0 0 0,1-2 0 0 0,0 0 33 0 0,0-1 0 0 0,-1 0-1 0 0,1 0 1 0 0,-1 0 0 0 0,0 0 0 0 0,0 0-1 0 0,-1 0 1 0 0,1-1 0 0 0,-1 1 0 0 0,-1-1-1 0 0,1 1 1 0 0,-1-1 0 0 0,0 0-33 0 0,1 4-18 0 0,-1 0 1 0 0,0 0 0 0 0,1 0 0 0 0,-1 0-1 0 0,1 1 1 0 0,-1-1 0 0 0,1 0 0 0 0,0 0-1 0 0,0 1 1 0 0,0-1 0 0 0,0-1 17 0 0,0 2-10 0 0,0 0 0 0 0,0 0 1 0 0,-1 0-1 0 0,1-1 0 0 0,0 1 1 0 0,-1 0-1 0 0,1-1 0 0 0,-1 1 0 0 0,0 0 1 0 0,1-1-1 0 0,-1 1 0 0 0,0 0 1 0 0,0-1-1 0 0,0 1 0 0 0,0-1 0 0 0,0-1 10 0 0,0 3 1 0 0,0-1-1 0 0,0 0 0 0 0,0 1 0 0 0,0-1 0 0 0,0 0 0 0 0,0 0 0 0 0,0 1 1 0 0,0-1-1 0 0,0 0 0 0 0,0 0 0 0 0,1 1 0 0 0,-1-1 0 0 0,0 0 1 0 0,0 1-1 0 0,1-1 0 0 0,-1 0 0 0 0,1 1 0 0 0,-1-1 0 0 0,0 1 0 0 0,1-1 1 0 0,-1 0-1 0 0,1 1 0 0 0,0-1 0 0 0,-1 1 0 0 0,1 0 0 0 0,-1-1 1 0 0,1 1-1 0 0,0-1 0 0 0,-1 1 0 0 0,1 0 0 0 0,0-1 0 0 0,-1 1 1 0 0,1 0-1 0 0,0 0 0 0 0,0 0-4 0 0,0 0 1 0 0,0 0 0 0 0,-1 0 0 0 0,1 0-1 0 0,0 0 1 0 0,0 0 0 0 0,0 0-1 0 0,0 1 1 0 0,0-1 0 0 0,0 0 0 0 0,0 0-1 0 0,-1 1 1 0 0,1-1 0 0 0,0 1-1 0 0,0-1 1 0 0,0 1 0 0 0,-1-1 0 0 0,1 1-1 0 0,0 0 1 0 0,-1-1 0 0 0,1 1-1 0 0,0 0 1 0 0,-1-1 3 0 0,1 1-11 0 0,-1-1 6 0 0,1 1 0 0 0,-1 0-1 0 0,0-1 1 0 0,1 1 0 0 0,-1 0 0 0 0,0-1 0 0 0,1 1-1 0 0,-1 0 1 0 0,0 0 0 0 0,0-1 0 0 0,0 1 0 0 0,0 0 0 0 0,0 0-1 0 0,0-1 1 0 0,0 1 0 0 0,0 0 0 0 0,0 0 0 0 0,0-1-1 0 0,0 1 1 0 0,0 0 0 0 0,0 0 0 0 0,-1-1 0 0 0,1 1-1 0 0,0 0 6 0 0,-1 1-4 0 0,1-1-1 0 0,-1 0 0 0 0,1 1 0 0 0,0-1 0 0 0,0 1 0 0 0,0-1 1 0 0,0 1-1 0 0,0-1 0 0 0,0 1 0 0 0,0-1 0 0 0,0 0 0 0 0,1 2 5 0 0,-1-1-3 0 0,1 0 0 0 0,-1 0 0 0 0,1 0 1 0 0,-1 0-1 0 0,0 1 0 0 0,0-1 0 0 0,0 0 0 0 0,0 0 0 0 0,0 0 0 0 0,0 0 0 0 0,-1 0 0 0 0,1 0 0 0 0,-1 0 0 0 0,1 1 0 0 0,-1-1 0 0 0,-1 1 3 0 0,-1 9 2 0 0,2-10 14 0 0,1 0-1 0 0,0 0 1 0 0,0 0-1 0 0,0 0 1 0 0,0 0-1 0 0,0 0 1 0 0,0 0-1 0 0,1 0 1 0 0,-1 0-16 0 0,1 18 108 0 0,-2-19-107 0 0,1 1-1 0 0,0 0 1 0 0,-1 0 0 0 0,1-1-1 0 0,0 1 1 0 0,0 0 0 0 0,0 0-1 0 0,0 0 1 0 0,0-1 0 0 0,0 1-1 0 0,0 0 1 0 0,0 0 0 0 0,1-1-1 0 0,-1 1 1 0 0,1 0 0 0 0,0-1-1 0 0,-1 1 1 0 0,1 0 0 0 0,0-1-1 0 0,0 1 0 0 0,6 16-651 0 0,-3-5-1417 0 0,-3-11 1463 0 0,0-1-1 0 0,0 0 1 0 0,0 0-1 0 0,0 0 1 0 0,0 0-1 0 0,0 1 1 0 0,0-1-1 0 0,0 0 1 0 0,0-1-1 0 0,0 2 606 0 0,8 3-5505 0 0</inkml:trace>
  <inkml:trace contextRef="#ctx0" brushRef="#br0" timeOffset="380.905">387 115 11976 0 0,'-10'3'546'0'0,"8"-2"-10"0"0,2 0-344 0 0,0 8-72 0 0,0-2 114 0 0,0 1-1 0 0,0-1 1 0 0,-1 1-1 0 0,0-1 1 0 0,0 0 0 0 0,-2 3-234 0 0,3-7 40 0 0,-1 0 1 0 0,1-1-1 0 0,-1 1 0 0 0,1 0 1 0 0,0-1-1 0 0,0 1 1 0 0,0 0-1 0 0,0 0-40 0 0,1 0 71 0 0,-1 0 0 0 0,0 0 0 0 0,0-1 0 0 0,0 1 0 0 0,0 0 0 0 0,-1-1 0 0 0,1 1 0 0 0,-1 0 0 0 0,0 0-71 0 0,0 4 200 0 0,-1 0-1 0 0,2 0 0 0 0,-1 1 0 0 0,1-1 1 0 0,0 0-1 0 0,0 1 0 0 0,1-1 1 0 0,1 3-200 0 0,3 6 14 0 0,-5-15 6 0 0,1 0-1 0 0,-1-1 0 0 0,0 1 0 0 0,0 0 0 0 0,1-1 1 0 0,-1 1-1 0 0,1-1 0 0 0,-1 1 0 0 0,0 0 0 0 0,1-1 0 0 0,-1 1 1 0 0,1-1-1 0 0,-1 1 0 0 0,1-1 0 0 0,-1 0 0 0 0,1 1 1 0 0,0-1-1 0 0,-1 1 0 0 0,1-1 0 0 0,-1 0 0 0 0,1 0 0 0 0,0 1 1 0 0,-1-1-1 0 0,1 0 0 0 0,0 0-19 0 0,-1 0 21 0 0,0 0 0 0 0,0 0 0 0 0,0 0 0 0 0,1 0 1 0 0,-1 0-1 0 0,0 0 0 0 0,0 0 0 0 0,0 0 0 0 0,0 0 0 0 0,0 0 0 0 0,0 0 0 0 0,1 1 1 0 0,-1-1-1 0 0,0 0 0 0 0,0 0 0 0 0,0 0 0 0 0,0 0 0 0 0,0 0 0 0 0,0 0 0 0 0,0 0 0 0 0,0 0 1 0 0,1 0-1 0 0,-1 0 0 0 0,0 1 0 0 0,0-1 0 0 0,0 0 0 0 0,0 0 0 0 0,0 0 0 0 0,0 0 0 0 0,0 0 1 0 0,0 0-1 0 0,0 1 0 0 0,0-1 0 0 0,0 0 0 0 0,0 0 0 0 0,0 0 0 0 0,0 0 0 0 0,0 0 0 0 0,0 0 1 0 0,0 1-1 0 0,0-1 0 0 0,0 0 0 0 0,0 0 0 0 0,0 0 0 0 0,0 0 0 0 0,0 0 0 0 0,0 0-21 0 0,11-2 443 0 0,9-19-500 0 0,-12 12 177 0 0,3-9-11 0 0,-10 16-110 0 0,-1 1 1 0 0,1-1-1 0 0,0 0 1 0 0,0 1-1 0 0,0-1 1 0 0,0 1-1 0 0,1-1 1 0 0,-1 1-1 0 0,0-1 1 0 0,1 1-1 0 0,-1 0 1 0 0,0 0-1 0 0,2-1 1 0 0,3-4 0 0 0,-5 5-1 0 0,0 0 1 0 0,0 0-1 0 0,0 0 0 0 0,0 0 1 0 0,0 0-1 0 0,0 0 0 0 0,0 1 1 0 0,0-1-1 0 0,0 0 1 0 0,0 1-1 0 0,0-1 0 0 0,0 1 1 0 0,0-1-1 0 0,1 1 0 0 0,-1-1 1 0 0,0 1-1 0 0,0 0 0 0 0,1 0 1 0 0,-1 0-1 0 0,0-1 0 0 0,0 1 1 0 0,1 0-1 0 0,-1 1 0 0 0,1-1 1 0 0,-1 0-1 0 0,0 0 0 0 0,0 1 0 0 0,-1-1-1 0 0,1 0 1 0 0,0 1 0 0 0,0-1-1 0 0,0 0 1 0 0,0 1 0 0 0,-1-1 0 0 0,1 1-1 0 0,0 0 1 0 0,-1-1 0 0 0,1 1-1 0 0,0-1 1 0 0,-1 1 0 0 0,1 0-1 0 0,-1 0 1 0 0,1-1 0 0 0,-1 1 0 0 0,1 0-1 0 0,-1 0 1 0 0,1 0 0 0 0,-1 0-1 0 0,0-1 1 0 0,0 1 0 0 0,1 0 0 0 0,-1 0-1 0 0,0 0 1 0 0,0 0 0 0 0,0 0 1 0 0,5 11-114 0 0,-5-11 111 0 0,1-1-1 0 0,-1 1 0 0 0,0 0 0 0 0,0-1 0 0 0,1 1 0 0 0,-1 0 0 0 0,0-1 1 0 0,0 1-1 0 0,0-1 0 0 0,0 1 0 0 0,0 0 0 0 0,0-1 0 0 0,0 1 0 0 0,0 0 1 0 0,0-1-1 0 0,0 1 0 0 0,0 0 4 0 0,0-1-3 0 0,0 1 0 0 0,-1 0-1 0 0,1-1 1 0 0,0 1 0 0 0,0 0 0 0 0,0 0 0 0 0,0-1 0 0 0,0 1 0 0 0,1 0-1 0 0,-1-1 1 0 0,0 1 0 0 0,0 0 0 0 0,0-1 0 0 0,1 1 0 0 0,-1 0 0 0 0,0-1-1 0 0,1 1 1 0 0,-1-1 0 0 0,0 1 3 0 0,4 3-46 0 0,-3-2 60 0 0,0 0-1 0 0,0 0 1 0 0,1 0-1 0 0,-1-1 1 0 0,0 1 0 0 0,1-1-1 0 0,0 1 1 0 0,-1-1-1 0 0,1 0 1 0 0,0 1-1 0 0,0-1 1 0 0,0 0 0 0 0,0 0-1 0 0,-1 0 1 0 0,1-1-1 0 0,1 1 1 0 0,-1 0-1 0 0,0-1 1 0 0,0 1 0 0 0,0-1-1 0 0,0 0 1 0 0,0 0-1 0 0,0 0 1 0 0,1 0-1 0 0,1 0-13 0 0,-3 0 6 0 0,1-1-1 0 0,-1 1 1 0 0,1-1 0 0 0,0 0-1 0 0,-1 0 1 0 0,1 1-1 0 0,-1-1 1 0 0,1 0-1 0 0,-1 0 1 0 0,0-1-1 0 0,1 1 1 0 0,-1 0-1 0 0,1-1-5 0 0,1-4 197 0 0,0 0-1 0 0,0 0 0 0 0,-1 0 1 0 0,0-1-1 0 0,0 1 0 0 0,-1 0 0 0 0,0-1 1 0 0,0 1-1 0 0,0-1 0 0 0,-1-2-196 0 0,1-4-192 0 0,0 11 175 0 0,-1 0 1 0 0,-1 0-1 0 0,1-1 1 0 0,0 1-1 0 0,0 0 0 0 0,-1 0 1 0 0,1 0-1 0 0,-1 0 1 0 0,0-2 16 0 0,0 2-17 0 0,0 0 1 0 0,0 0-1 0 0,1 0 1 0 0,-1 0-1 0 0,1 0 1 0 0,0 0-1 0 0,0 0 1 0 0,0-1-1 0 0,0 1 1 0 0,0 0-1 0 0,0 0 17 0 0,3-10-365 0 0,-2 10-421 0 0,-1-1 0 0 0,1 1-1 0 0,0-1 1 0 0,-1 0 0 0 0,0 1 0 0 0,0-1-1 0 0,1 0 787 0 0,-6-14-6474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4:2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165 402 9872 0 0,'6'-12'1054'0'0,"4"0"-147"0"0,0-1 1 0 0,-2 0-1 0 0,3-5-907 0 0,-9 13 350 0 0,-1 0 0 0 0,0 1 0 0 0,0-1 0 0 0,0 0 0 0 0,-1 0 0 0 0,0 0 0 0 0,0 0 0 0 0,0 1 0 0 0,0-1 0 0 0,-1 0 0 0 0,-1-3-350 0 0,2 5 188 0 0,0 1-61 0 0,-1-1 0 0 0,0 0 0 0 0,0 0-1 0 0,0 1 1 0 0,0-1 0 0 0,0 0 0 0 0,0 1 0 0 0,0-1-1 0 0,-1 1 1 0 0,0 0 0 0 0,1-1 0 0 0,-1 1 0 0 0,0 0-1 0 0,0 0 1 0 0,0 0 0 0 0,0 0 0 0 0,-1 0 0 0 0,1 1 0 0 0,0-1-1 0 0,-1 1 1 0 0,1 0 0 0 0,-1-1 0 0 0,0 1 0 0 0,1 0-1 0 0,-1 0 1 0 0,0 1 0 0 0,-2-1-127 0 0,-6-2 280 0 0,9 3-254 0 0,0-1 0 0 0,0 1 0 0 0,1 0 0 0 0,-1-1 0 0 0,0 1 0 0 0,0 0 0 0 0,0 0 1 0 0,1 0-1 0 0,-1 0 0 0 0,0 1 0 0 0,0-1 0 0 0,0 0 0 0 0,1 1 0 0 0,-1-1 0 0 0,0 1 0 0 0,-1 1-26 0 0,-3 0 29 0 0,1 0-1 0 0,-1 1 0 0 0,1 0 1 0 0,0 1-1 0 0,-1-1 1 0 0,1 1-1 0 0,1 0 0 0 0,-1 0 1 0 0,1 1-1 0 0,0-1 1 0 0,0 1-1 0 0,0 0 0 0 0,0 0 1 0 0,0 2-29 0 0,-4 7 20 0 0,1 1 0 0 0,1-1 0 0 0,1 1 0 0 0,0 1 0 0 0,1-1 0 0 0,-1 7-20 0 0,3-10 2 0 0,1 0 0 0 0,0-1 0 0 0,0 1 0 0 0,1 0 0 0 0,1 0 0 0 0,0-1 0 0 0,1 1 0 0 0,0 0 0 0 0,1 0-2 0 0,-2-6 5 0 0,0-1 0 0 0,1 0 0 0 0,0 0 0 0 0,0 0 0 0 0,1 0 0 0 0,-1 0 0 0 0,1 0 0 0 0,0 0 0 0 0,0-1 0 0 0,1 1 0 0 0,0-1 0 0 0,-1 0 0 0 0,1 0-1 0 0,0-1 1 0 0,1 1 0 0 0,-1-1 0 0 0,4 2-5 0 0,-4-3 22 0 0,0 0 1 0 0,0 0-1 0 0,0 0 0 0 0,0-1 0 0 0,0 1 0 0 0,0-1 0 0 0,1 0 0 0 0,-1-1 1 0 0,1 1-1 0 0,-1-1 0 0 0,0 0 0 0 0,1 0 0 0 0,-1 0 0 0 0,1-1 1 0 0,-1 1-1 0 0,0-1 0 0 0,1 0 0 0 0,3-2-22 0 0,0 0 44 0 0,0-1 0 0 0,0-1 1 0 0,0 1-1 0 0,-1-1 0 0 0,1 0 0 0 0,-1-1 0 0 0,0 0 1 0 0,-1 0-1 0 0,0-1 0 0 0,0 0 0 0 0,0 0 0 0 0,-1 0 1 0 0,2-2-45 0 0,3-8 97 0 0,-1 0 0 0 0,0 0 1 0 0,-1-1-1 0 0,-1 0 0 0 0,3-13-97 0 0,-4 16 144 0 0,-4 10-154 0 0,0 0-1 0 0,-1-1 0 0 0,1 1 1 0 0,-1-1-1 0 0,0 0 0 0 0,-1 1 1 0 0,1-1-1 0 0,-1-3 11 0 0,-12 20 189 0 0,8-3-200 0 0,1 0-1 0 0,0 0 1 0 0,1 0 0 0 0,-1 1-1 0 0,2-1 1 0 0,-1 1-1 0 0,1 4 12 0 0,-1-5 26 0 0,2 0-1 0 0,-1 0 1 0 0,1 1 0 0 0,0-1-1 0 0,1 0 1 0 0,0 0-1 0 0,0 0 1 0 0,1 0 0 0 0,0 0-1 0 0,1 0-25 0 0,-2-6 6 0 0,-1 0-1 0 0,1 0 1 0 0,0 0-1 0 0,0 0 0 0 0,1 0 1 0 0,-1 0-1 0 0,0-1 1 0 0,1 1-1 0 0,-1-1 1 0 0,1 1-1 0 0,-1-1 1 0 0,1 1-1 0 0,0-1 0 0 0,-1 0 1 0 0,1 0-1 0 0,0 0 1 0 0,0 0-1 0 0,0 0 1 0 0,0 0-1 0 0,0 0 1 0 0,0-1-1 0 0,0 1 0 0 0,0-1 1 0 0,2 1-6 0 0,-1-1-18 0 0,0 0 0 0 0,0 0-1 0 0,0 0 1 0 0,0 0 0 0 0,0 0 0 0 0,-1-1 0 0 0,1 0-1 0 0,0 1 1 0 0,0-1 0 0 0,-1 0 0 0 0,1 0 0 0 0,0 0-1 0 0,-1-1 1 0 0,1 1 0 0 0,-1 0 0 0 0,0-1 0 0 0,1 0-1 0 0,-1 0 1 0 0,0 0 0 0 0,0 0 0 0 0,0 0 0 0 0,0 0-1 0 0,0 0 1 0 0,-1 0 0 0 0,2-3 18 0 0,3-4-1285 0 0,-1-1 0 0 0,0 0-1 0 0,0 0 1 0 0,-1-1 0 0 0,2-9 1285 0 0,1-2-6625 0 0</inkml:trace>
  <inkml:trace contextRef="#ctx0" brushRef="#br0" timeOffset="431.613">492 53 3224 0 0,'-2'-15'319'0'0,"-1"-8"65"0"0,3 9 4799 0 0,0 14-2081 0 0,0 0-298 0 0,0 0-1374 0 0,0 0-601 0 0,0 0-117 0 0,0 0-104 0 0,5 7-184 0 0,-1 1-299 0 0,0 1-1 0 0,0-1 0 0 0,-1 1 0 0 0,3 8-124 0 0,-2-2 115 0 0,7 20 419 0 0,-2 1-1 0 0,4 36-533 0 0,-11-61 61 0 0,31 176 769 0 0,-32-144-719 0 0,0-6 22 0 0,-2-20-22 0 0,1-12 37 0 0,-1-12 63 0 0,2 0-274 0 0,0-1-1 0 0,0 1 1 0 0,0 0-1 0 0,1 0 1 0 0,0 0-1 0 0,1 0 1 0 0,2-6 63 0 0,25-46-1077 0 0,-26 51 1032 0 0,1-1 1 0 0,1 1-1 0 0,-1 1 1 0 0,1-1-1 0 0,1 1 1 0 0,0 0-1 0 0,-1 0 1 0 0,2 1-1 0 0,-1 0 1 0 0,1 0-1 0 0,0 1 0 0 0,1 0 45 0 0,-6 3 5 0 0,-1 1-1 0 0,1 0 0 0 0,-1 1 0 0 0,1-1 0 0 0,0 0 0 0 0,-1 1 0 0 0,1-1 0 0 0,0 1 0 0 0,-1 0 1 0 0,1 0-1 0 0,0 0 0 0 0,0 0 0 0 0,-1 0 0 0 0,1 1 0 0 0,0-1 0 0 0,-1 1 0 0 0,1 0 0 0 0,-1 0 1 0 0,1 0-1 0 0,-1 0 0 0 0,1 0 0 0 0,-1 0 0 0 0,1 1 0 0 0,-1-1 0 0 0,0 1 0 0 0,0 0 0 0 0,0-1 1 0 0,1 2-5 0 0,0 0 53 0 0,0 1 1 0 0,0-1-1 0 0,0 0 0 0 0,0 1 1 0 0,-1 0-1 0 0,1 0 1 0 0,-1 0-1 0 0,0 0 1 0 0,0 0-1 0 0,-1 0 1 0 0,1 0-1 0 0,-1 0 1 0 0,0 1-1 0 0,0-1 0 0 0,0 1 1 0 0,-1-1-1 0 0,0 1-53 0 0,0 1 61 0 0,0 0 0 0 0,0-1-1 0 0,-1 1 1 0 0,0 0 0 0 0,0 0 0 0 0,-1-1-1 0 0,1 1 1 0 0,-1-1 0 0 0,-1 1-1 0 0,1-1 1 0 0,-1 0 0 0 0,0 0-1 0 0,0 0 1 0 0,0 0 0 0 0,-1 0-1 0 0,1-1 1 0 0,-1 1 0 0 0,0-1 0 0 0,-1 0-1 0 0,1 0 1 0 0,-1-1 0 0 0,0 0-1 0 0,-3 3-60 0 0,-4 1 44 0 0,0-1 0 0 0,0 0-1 0 0,0-1 1 0 0,-1 0-1 0 0,-5 0-43 0 0,13-4-59 0 0,1 1 0 0 0,-1-1-1 0 0,1-1 1 0 0,-1 1 0 0 0,1-1-1 0 0,-1 0 1 0 0,0 0 0 0 0,1 0-1 0 0,-1 0 1 0 0,1-1 0 0 0,-1 0-1 0 0,0 0 1 0 0,1 0 0 0 0,0-1-1 0 0,-1 1 1 0 0,1-1 0 0 0,-3-2 59 0 0,5 3-655 0 0,0-1-1 0 0,1 0 1 0 0,-1 0 0 0 0,1 0 0 0 0,-1 0 0 0 0,1 0 0 0 0,-1 0-1 0 0,1-2 656 0 0,-1-3-6259 0 0</inkml:trace>
  <inkml:trace contextRef="#ctx0" brushRef="#br0" timeOffset="842.308">1173 260 11056 0 0,'1'-6'1144'0'0,"-1"6"-993"0"0,0-1 1 0 0,0 0-1 0 0,0 1 0 0 0,1-1 1 0 0,-1 0-1 0 0,0 1 1 0 0,-1-1-1 0 0,1 0 1 0 0,0 1-1 0 0,0-1 1 0 0,0 0-1 0 0,0 0 1 0 0,0 1-1 0 0,-1-1 1 0 0,1 1-1 0 0,0-1 1 0 0,-1 0-1 0 0,1 1 1 0 0,0-1-1 0 0,-1 1 0 0 0,1-1 1 0 0,-1 1-1 0 0,1-1 1 0 0,-1 1-1 0 0,1-1 1 0 0,-1 0-152 0 0,-12-6 2809 0 0,11 6-2733 0 0,-1 1-1 0 0,1-1 1 0 0,0 1-1 0 0,-1 0 1 0 0,1-1 0 0 0,0 1-1 0 0,-1 1 1 0 0,1-1-1 0 0,0 0 1 0 0,-1 0-1 0 0,1 1 1 0 0,0-1-1 0 0,0 1 1 0 0,-1 0-76 0 0,-32 15 34 0 0,26-12-11 0 0,6-2-16 0 0,-1 0 0 0 0,1 0 1 0 0,0 0-1 0 0,0 1 0 0 0,-1-1 0 0 0,2 1 0 0 0,-1 0 0 0 0,0 0 1 0 0,0 0-1 0 0,1 0 0 0 0,0 0 0 0 0,-1 0 0 0 0,1 1 0 0 0,1-1 1 0 0,-1 1-1 0 0,0-1 0 0 0,1 1 0 0 0,0 0 0 0 0,-1 0 0 0 0,2 0 1 0 0,-1 0-1 0 0,0-1 0 0 0,1 1 0 0 0,0 0 0 0 0,0 0 1 0 0,0 0-1 0 0,0 0 0 0 0,1 0 0 0 0,-1 0 0 0 0,1 0 0 0 0,0 0 1 0 0,0 0-1 0 0,0-1 0 0 0,1 1 0 0 0,-1 0 0 0 0,1-1 0 0 0,2 4-7 0 0,3 2 0 0 0,0 0 0 0 0,0-1 0 0 0,1 1 0 0 0,0-2 0 0 0,1 1 0 0 0,-1-1 0 0 0,1 0 0 0 0,6 2 0 0 0,17 16 0 0 0,-13-12 44 0 0,-16-12 38 0 0,0 1-1 0 0,0 0 0 0 0,0 0 0 0 0,0 1 0 0 0,0-1 1 0 0,0 1-1 0 0,-1-1 0 0 0,1 1 0 0 0,-1 0 1 0 0,0 0-1 0 0,0 0 0 0 0,2 3-81 0 0,-4-5 34 0 0,0 0-1 0 0,1 0 1 0 0,-1 0-1 0 0,0 0 1 0 0,0 0-1 0 0,0 0 1 0 0,1 0-1 0 0,-1 0 1 0 0,0 0 0 0 0,0 0-1 0 0,-1 0 1 0 0,1 0-1 0 0,0 0 1 0 0,0 0-1 0 0,0 0 1 0 0,-1 0-1 0 0,1 0 1 0 0,-1 0 0 0 0,1 0-1 0 0,0 0 1 0 0,-1 0-1 0 0,0 0 1 0 0,1-1-1 0 0,-1 1 1 0 0,1 0-1 0 0,-1 0 1 0 0,0-1 0 0 0,0 1-1 0 0,1 0 1 0 0,-1-1-1 0 0,0 1 1 0 0,0-1-1 0 0,0 1 1 0 0,0-1-1 0 0,0 1 1 0 0,0-1-34 0 0,-5 3 83 0 0,0-1-1 0 0,0 1 1 0 0,-1-2 0 0 0,1 1 0 0 0,-2 0-83 0 0,3-2 46 0 0,-21 6-18 0 0,-1 1-551 0 0,1-2-1 0 0,-1-1 0 0 0,0-1 0 0 0,-4-1 524 0 0,24-6-3093 0 0,7 3 2653 0 0,-3-4-1590 0 0</inkml:trace>
  <inkml:trace contextRef="#ctx0" brushRef="#br0" timeOffset="4401.241">1664 415 3224 0 0,'0'0'143'0'0,"0"-11"26"0"0,-1 10-42 0 0,1-1 0 0 0,-1 0 0 0 0,0 0 0 0 0,0 0 0 0 0,1 0 0 0 0,-1 1 0 0 0,0-1 0 0 0,-1 0 0 0 0,1 1 0 0 0,0-1 0 0 0,0 1 0 0 0,-1-1 0 0 0,1 1 0 0 0,-1 0 0 0 0,1-1 0 0 0,-1 1 0 0 0,1 0 0 0 0,-1 0 0 0 0,0 0-127 0 0,-2-1 591 0 0,0 1-1 0 0,1 0 1 0 0,-1 0 0 0 0,0 0 0 0 0,0 0 0 0 0,0 0 0 0 0,0 1-1 0 0,0 0 1 0 0,-3 0-591 0 0,-3 0 1118 0 0,0 1 0 0 0,0 0 1 0 0,0 1-1 0 0,0 0 0 0 0,0 1 0 0 0,0 0 0 0 0,-3 2-1118 0 0,4-2 97 0 0,1 2 1 0 0,0-1-1 0 0,0 2 1 0 0,0-1-1 0 0,0 1 1 0 0,1 0-1 0 0,0 0 1 0 0,-3 4-98 0 0,7-7 21 0 0,0 0 1 0 0,0 0 0 0 0,1 1 0 0 0,-1-1-1 0 0,1 1 1 0 0,-1 0 0 0 0,1 0-1 0 0,0 0 1 0 0,1 0 0 0 0,-1 0-1 0 0,1 0 1 0 0,0 0 0 0 0,0 1 0 0 0,0-1-1 0 0,0 0 1 0 0,1 1 0 0 0,0-1-1 0 0,0 5-21 0 0,0-7 7 0 0,1 1-1 0 0,-1-1 0 0 0,1 0 0 0 0,0 1 0 0 0,0-1 1 0 0,0 0-1 0 0,0 0 0 0 0,0 0 0 0 0,0 0 1 0 0,1 0-1 0 0,-1 0 0 0 0,1 0 0 0 0,-1 0 0 0 0,1-1 1 0 0,0 1-1 0 0,0-1 0 0 0,-1 1 0 0 0,1-1 1 0 0,0 1-1 0 0,0-1 0 0 0,1 0 0 0 0,-1 0 0 0 0,0 0 1 0 0,0 0-1 0 0,0-1 0 0 0,1 1 0 0 0,-1-1 1 0 0,2 1-7 0 0,4 0 41 0 0,0 1 0 0 0,1-2 1 0 0,-1 1-1 0 0,0-1 1 0 0,1-1-1 0 0,-1 1 0 0 0,5-2-41 0 0,-7 1 16 0 0,-1 0-1 0 0,1 0 1 0 0,-1 0 0 0 0,1-1-1 0 0,-1 0 1 0 0,1 0-1 0 0,-1 0 1 0 0,0-1-1 0 0,0 0 1 0 0,0 0-1 0 0,0 0 1 0 0,0-1-16 0 0,10-7 53 0 0,6-5-42 0 0,28-35 42 0 0,-37 36-66 0 0,25-26 55 0 0,-33 37-37 0 0,0 1-1 0 0,0-1 0 0 0,1 1 1 0 0,0 0-1 0 0,-1 0 1 0 0,1 0-1 0 0,0 0 0 0 0,2 0-4 0 0,7-2 4 0 0,-8 2 2 0 0,0 1 0 0 0,1 0 1 0 0,-1 0-1 0 0,1 0 0 0 0,-1 1 0 0 0,1 0 0 0 0,-1 0 1 0 0,1 1-7 0 0,2-1 11 0 0,0 2 0 0 0,0-1 1 0 0,-1 1-1 0 0,1 0 1 0 0,0 1-1 0 0,-1 0 0 0 0,0 0 1 0 0,1 1-1 0 0,-1 0 0 0 0,0 1 1 0 0,0-1-1 0 0,-1 1 1 0 0,1 1-1 0 0,-1 0 0 0 0,5 4-11 0 0,-4-3 0 0 0,0 1 0 0 0,-1 1 0 0 0,0-1 0 0 0,0 1 0 0 0,-1 0 0 0 0,0 1 0 0 0,-1-1 0 0 0,3 7 0 0 0,1-1 26 0 0,-4-7-11 0 0,-1 0 0 0 0,0 0 1 0 0,0 1-1 0 0,-1 0 0 0 0,0-1 1 0 0,1 4-16 0 0,-4-5 22 0 0,0-5 45 0 0,0-1 36 0 0,0 0-5 0 0,0 0-2 0 0,0 0 27 0 0,1-2-28 0 0,-1 0 0 0 0,0 1-1 0 0,0-1 1 0 0,0 0 0 0 0,-1 0 0 0 0,1 1 0 0 0,0-1 0 0 0,-1 0-1 0 0,1 1 1 0 0,-1-1-95 0 0,1-1 108 0 0,-2-10-87 0 0,1 0-1 0 0,1-1 1 0 0,1 1-1 0 0,0 0 1 0 0,0 0-1 0 0,1 0 1 0 0,1 0 0 0 0,1-3-21 0 0,2-5 16 0 0,1 1 0 0 0,1-1 0 0 0,1 1 0 0 0,7-10-16 0 0,-13 24-191 0 0,0 0 0 0 0,1 0 0 0 0,0 1 0 0 0,0-1 0 0 0,0 1 0 0 0,1 0 0 0 0,0 0 0 0 0,0 1 0 0 0,0 0 0 0 0,1 0 0 0 0,1-1 191 0 0,-3 3-205 0 0,0-1 0 0 0,1 1 0 0 0,-1 0-1 0 0,1 1 1 0 0,0-1 0 0 0,0 1 0 0 0,0 0 0 0 0,0 1 0 0 0,-1-1 0 0 0,1 1-1 0 0,0 0 1 0 0,0 0 0 0 0,0 0 0 0 0,0 0 0 0 0,1 1 205 0 0,5 2-1973 0 0</inkml:trace>
  <inkml:trace contextRef="#ctx0" brushRef="#br0" timeOffset="4779.89">2416 175 10136 0 0,'0'0'777'0'0,"-1"0"-505"0"0,-3-2-29 0 0,3 2 853 0 0,-2 1 3498 0 0,1 4-3790 0 0,0 5-1097 0 0,-3 156 3938 0 0,-2 172-1488 0 0,7-270-1653 0 0,2-31-326 0 0,-1-32-171 0 0,0 0 0 0 0,-1 0 0 0 0,0 0 0 0 0,0 0 0 0 0,0 1 0 0 0,-1-1 0 0 0,1 0 0 0 0,-1 0 1 0 0,-1 1-8 0 0,2-4 102 0 0,0-4-121 0 0,1 0 0 0 0,0 1-1 0 0,-1-1 1 0 0,1 0 0 0 0,-1 1-1 0 0,0-1 1 0 0,0 0 0 0 0,0 0-1 0 0,0 1 1 0 0,0-3 19 0 0,1-20-1558 0 0,2-1 0 0 0,2-9 1558 0 0,2-21-4105 0 0,-4 22-400 0 0,0 0-871 0 0</inkml:trace>
  <inkml:trace contextRef="#ctx0" brushRef="#br0" timeOffset="5145.145">2453 290 10800 0 0,'3'-8'978'0'0,"-3"6"-925"0"0,0 1-1 0 0,1-1 1 0 0,-1 1-1 0 0,1 0 1 0 0,0-1-1 0 0,-1 1 1 0 0,1 0-1 0 0,0 0 1 0 0,0 0 0 0 0,0-1-1 0 0,0 1 1 0 0,0 0-1 0 0,0 0 1 0 0,0 0-1 0 0,0 0 1 0 0,0 1-1 0 0,0-1 1 0 0,1 0-1 0 0,-1 0 1 0 0,0 1-1 0 0,0-1 1 0 0,2 0-53 0 0,2-1 486 0 0,-1 1-302 0 0,-1 0 1 0 0,1 0 0 0 0,0 0 0 0 0,0 0 0 0 0,-1 1-1 0 0,1 0 1 0 0,0 0 0 0 0,0 0 0 0 0,0 0 0 0 0,0 0-1 0 0,-1 1 1 0 0,1 0 0 0 0,0 0 0 0 0,-1 0 0 0 0,2 0-185 0 0,5 4 272 0 0,0-1 0 0 0,0 1 0 0 0,-1 1 0 0 0,0-1 0 0 0,0 2 1 0 0,-1-1-1 0 0,1 1 0 0 0,-1 0 0 0 0,-1 1 0 0 0,1 0 1 0 0,-2 0-1 0 0,1 1 0 0 0,-1 0 0 0 0,0 0 0 0 0,-1 0 1 0 0,0 1-1 0 0,0 0 0 0 0,-1 0 0 0 0,0 0 0 0 0,1 6-272 0 0,-5-13 66 0 0,1-1 0 0 0,-1 1 0 0 0,0-1 0 0 0,0 1 0 0 0,0 0 0 0 0,0-1 0 0 0,0 1 0 0 0,0-1 0 0 0,-1 1 0 0 0,1-1 0 0 0,-1 1 0 0 0,0-1 0 0 0,0 0 0 0 0,0 1 0 0 0,0-1 0 0 0,0 0 0 0 0,0 1 0 0 0,-2 1-66 0 0,0-1 84 0 0,0 0-1 0 0,0 0 1 0 0,0 0 0 0 0,0 0-1 0 0,-1 0 1 0 0,1-1-1 0 0,-1 1 1 0 0,0-1 0 0 0,1 0-1 0 0,-4 1-83 0 0,-6 2 104 0 0,1-1 0 0 0,-1-1-1 0 0,1 0 1 0 0,-1 0-1 0 0,0-1 1 0 0,0-1 0 0 0,0 0-104 0 0,-19 0-18 0 0,-27-3 18 0 0,48 2-216 0 0,0-2 0 0 0,1 0 0 0 0,-1 0 0 0 0,1-1 0 0 0,-1 0 0 0 0,1 0 0 0 0,-3-3 216 0 0,11 5-313 0 0,-1 0-1 0 0,1 0 1 0 0,0-1-1 0 0,0 1 0 0 0,0-1 1 0 0,0 1-1 0 0,0-1 1 0 0,0 0-1 0 0,0 0 1 0 0,0 0-1 0 0,1 0 0 0 0,-1 0 1 0 0,1 0-1 0 0,-1 0 1 0 0,1-1-1 0 0,0 1 314 0 0,-5-12-6662 0 0</inkml:trace>
  <inkml:trace contextRef="#ctx0" brushRef="#br0" timeOffset="5514.001">2797 113 17071 0 0,'0'0'786'0'0,"0"0"-21"0"0,2 6-460 0 0,3 9-19 0 0,-1 1 0 0 0,0-1 0 0 0,-2 1 0 0 0,0-1 0 0 0,0 5-286 0 0,0 27 1586 0 0,-3 5-1586 0 0,1-5 1408 0 0,2 9-1408 0 0,2-21 676 0 0,8 29-676 0 0,-3-18 191 0 0,-6-35 32 0 0,-2-7-8951 0 0,-6-9 1951 0 0</inkml:trace>
  <inkml:trace contextRef="#ctx0" brushRef="#br0" timeOffset="5515.001">2863 311 4608 0 0,'0'0'353'0'0,"13"-2"187"0"0,-8 2 708 0 0,-1 0 0 0 0,0 0 0 0 0,0 0 0 0 0,0 0 1 0 0,0 0-1 0 0,0 1 0 0 0,0 0 0 0 0,1 0-1248 0 0,32 12 2966 0 0,-23-8-3061 0 0,-3 0 479 0 0,1 1 0 0 0,-1 0 0 0 0,0 1 1 0 0,-1 0-1 0 0,1 0 0 0 0,-2 1 0 0 0,1 0 0 0 0,-1 1 1 0 0,0 0-1 0 0,-1 1 0 0 0,0 0 0 0 0,5 7-384 0 0,-2 2 525 0 0,-2-1 0 0 0,0 1 0 0 0,7 21-525 0 0,-7-15 189 0 0,-2 2-1 0 0,-7-23-108 0 0,0-3-32 0 0,0-1-206 0 0,0 0-109 0 0,0 0-21 0 0,0 0-205 0 0,0 0-837 0 0,0 0-364 0 0,0 0-68 0 0</inkml:trace>
  <inkml:trace contextRef="#ctx0" brushRef="#br0" timeOffset="5900.09">3354 200 18631 0 0,'-30'-54'4527'0'0,"29"53"-4523"0"0,1 1 0 0 0,0 0 0 0 0,0 0 0 0 0,0 0 0 0 0,-1-1 0 0 0,1 1 0 0 0,0 0-1 0 0,0 0 1 0 0,0 0 0 0 0,-1 0 0 0 0,1-1 0 0 0,0 1 0 0 0,-1 0 0 0 0,1 0 0 0 0,0 0 0 0 0,0 0 0 0 0,-1 0 0 0 0,1 0 0 0 0,0 0 0 0 0,-1 0 0 0 0,1 0 0 0 0,0 0 0 0 0,0 0-1 0 0,-1 0 1 0 0,1 0 0 0 0,0 0 0 0 0,-1 0 0 0 0,1 0 0 0 0,0 0 0 0 0,0 0 0 0 0,-1 0 0 0 0,1 0 0 0 0,0 1 0 0 0,0-1 0 0 0,-1 0 0 0 0,1 0 0 0 0,0 0 0 0 0,0 0 0 0 0,-1 1-1 0 0,1-1 1 0 0,0 0 0 0 0,0 0 0 0 0,0 1 0 0 0,0-1 0 0 0,-1 0-4 0 0,-8 11-7430 0 0,5-3 573 0 0</inkml:trace>
  <inkml:trace contextRef="#ctx0" brushRef="#br0" timeOffset="6246.621">3545 276 16959 0 0,'-5'0'200'0'0,"0"1"-1"0"0,0-1 1 0 0,0 1-1 0 0,0 1 0 0 0,0-1 1 0 0,0 1-1 0 0,0-1 0 0 0,1 1 1 0 0,-1 1-1 0 0,0-1-199 0 0,-11 8-124 0 0,-1 0 0 0 0,0 3 124 0 0,-12 7 158 0 0,24-17-160 0 0,-8 5 32 0 0,0 1 0 0 0,1 0 0 0 0,-9 8-30 0 0,-2 5 305 0 0,2 2 0 0 0,0 0 0 0 0,-5 10-305 0 0,19-26 91 0 0,5-5-66 0 0,-1 0 0 0 0,1 0 0 0 0,0 0 0 0 0,1 0 1 0 0,-1 0-1 0 0,0 0 0 0 0,1 0 0 0 0,-1 0 0 0 0,1 1 0 0 0,0-1 0 0 0,0 0 1 0 0,1 1-1 0 0,-1-1 0 0 0,1 1 0 0 0,-1 0-25 0 0,1 5 46 0 0,0-8-33 0 0,0 1-1 0 0,-1-1 1 0 0,1 0-1 0 0,0 1 1 0 0,0-1-1 0 0,1 0 1 0 0,-1 0-1 0 0,0 1 1 0 0,0-1-1 0 0,1 0 1 0 0,-1 0-1 0 0,1 1 0 0 0,-1-1 1 0 0,1 0-1 0 0,-1 0-12 0 0,1 0 80 0 0,9-1 58 0 0,-6 1-85 0 0,0-1 0 0 0,0 0 0 0 0,0 0 0 0 0,0-1 0 0 0,0 1 0 0 0,0-1 0 0 0,0 0 0 0 0,0 0 0 0 0,0 0 0 0 0,0 0 0 0 0,0-1 0 0 0,0 0 0 0 0,-1 1 0 0 0,3-3-53 0 0,11-6 94 0 0,-2 1-39 0 0,0-1-1 0 0,8-7-54 0 0,22-24-266 0 0,-19 17-216 0 0,2 1 1 0 0,2 0 481 0 0,-24 18-20 0 0,0 1 0 0 0,1 0 0 0 0,0 1 0 0 0,-1-1 0 0 0,1 1 0 0 0,0 1 0 0 0,1-1 0 0 0,-1 1 0 0 0,4 0 20 0 0,-7 1 1 0 0,-1 1 1 0 0,1 0-1 0 0,-1 0 0 0 0,1 0 1 0 0,-1 0-1 0 0,1 0 1 0 0,-1 1-1 0 0,1 0 0 0 0,-1 0 1 0 0,1 0-1 0 0,-1 0 1 0 0,0 0-1 0 0,0 1 0 0 0,1-1 1 0 0,-1 1-1 0 0,0 0 0 0 0,0 0 1 0 0,-1 0-1 0 0,1 0 1 0 0,0 1-1 0 0,0 0-1 0 0,5 6 124 0 0,-1 0-1 0 0,0 0 1 0 0,0 1 0 0 0,-1-1 0 0 0,3 7-124 0 0,25 56 820 0 0,-17-35-378 0 0,-15-32-369 0 0,-1-5-56 0 0,-1 1 0 0 0,1 0 0 0 0,-1-1 0 0 0,1 1 1 0 0,-1 0-1 0 0,0-1 0 0 0,1 1 0 0 0,-1 0 0 0 0,0 0 0 0 0,0-1 0 0 0,1 1 0 0 0,-1 0 0 0 0,0 0 0 0 0,0 0 0 0 0,0-1 0 0 0,0 1 0 0 0,0 0 0 0 0,0 0 0 0 0,0 0 0 0 0,0-1 1 0 0,0 1-1 0 0,-1 0 0 0 0,1 0-17 0 0,0 0 55 0 0,0-1 0 0 0,0 0 1 0 0,1 1-1 0 0,-1-1 0 0 0,0 0 1 0 0,0 1-1 0 0,1-1 1 0 0,-1 0-1 0 0,0 1 0 0 0,0-1 1 0 0,1 0-1 0 0,-1 0 0 0 0,0 0 1 0 0,1 1-1 0 0,-1-1 0 0 0,0 0 1 0 0,1 0-1 0 0,-1 0 1 0 0,0 0-1 0 0,1 1 0 0 0,-1-1 1 0 0,0 0-1 0 0,1 0-55 0 0,11-29 1161 0 0,-8 22-1120 0 0,1 0 0 0 0,-2 0 0 0 0,1 0 0 0 0,0-2-41 0 0,12-25 48 0 0,19-26-48 0 0,-32 57 1 0 0,-1 0-1 0 0,1 0 0 0 0,0 1 1 0 0,0-1-1 0 0,0 1 0 0 0,0-1 1 0 0,0 1-1 0 0,1 0 0 0 0,15-12-16 0 0,-17 13 9 0 0,0 0 0 0 0,-1 0 1 0 0,1 0-1 0 0,0 1 0 0 0,0-1 0 0 0,-1 0 1 0 0,1 1-1 0 0,0-1 0 0 0,0 1 0 0 0,0 0 1 0 0,0 0-1 0 0,0 0 0 0 0,0 0 1 0 0,0 0-1 0 0,1 0 7 0 0,0 0-23 0 0,1 1 1 0 0,0-1-1 0 0,0 1 1 0 0,0 0-1 0 0,-1 0 1 0 0,1 0-1 0 0,3 2 23 0 0,0 0-45 0 0,0 0-1 0 0,0 1 0 0 0,-1 0 1 0 0,1 0-1 0 0,-1 1 1 0 0,0 0-1 0 0,0 0 0 0 0,0 0 1 0 0,0 1-1 0 0,3 5 46 0 0,14 17-807 0 0,-18-22-43 0 0,0 0-1 0 0,0 0 0 0 0,0 1 0 0 0,-1 0 0 0 0,1 1 851 0 0,4 9-7250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5:44.658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2564 4273 14280 0 0,'-1'-2'65'0'0,"0"2"8"0"0,0-1 0 0 0,0 1 0 0 0,0-1 0 0 0,1 0 0 0 0,-1 1 0 0 0,0-1 0 0 0,1 0 0 0 0,-1 0 0 0 0,0 0 1 0 0,1 1-1 0 0,-1-1 0 0 0,1 0 0 0 0,-1 0 0 0 0,1 0 0 0 0,0 0 0 0 0,-1 0 0 0 0,1 0 0 0 0,0 0 0 0 0,0 0 0 0 0,0 0-73 0 0,0-1 207 0 0,-1 1-683 0 0,-4-4 5101 0 0,5 5-4549 0 0,0-1-1 0 0,0 1 1 0 0,0 0-1 0 0,0 0 1 0 0,0 0 0 0 0,-1 0-1 0 0,1 0 1 0 0,0 0 0 0 0,0 0-1 0 0,0-1 1 0 0,0 1-1 0 0,0 0 1 0 0,0 0 0 0 0,0 0-1 0 0,0 0 1 0 0,0 0-1 0 0,0 0 1 0 0,0-1 0 0 0,0 1-1 0 0,0 0 1 0 0,0 0-1 0 0,0 0 1 0 0,0 0 0 0 0,0 0-1 0 0,0 0 1 0 0,0-1-1 0 0,0 1 1 0 0,0 0 0 0 0,0 0-1 0 0,1 0 1 0 0,-1 0-1 0 0,0 0 1 0 0,0 0 0 0 0,0 0-1 0 0,0-1 1 0 0,0 1-1 0 0,0 0 1 0 0,0 0 0 0 0,0 0-1 0 0,0 0 1 0 0,1 0-1 0 0,-1 0 1 0 0,0 0 0 0 0,0 0-1 0 0,0 0 1 0 0,0 0 0 0 0,0 0-1 0 0,0 0 1 0 0,1 0-1 0 0,-1 0 1 0 0,0 0 0 0 0,0 0-1 0 0,0 0 1 0 0,0 0-1 0 0,0 0 1 0 0,0 0-76 0 0,1 0-121 0 0,-1 0-1 0 0,0-1 1 0 0,0 1 0 0 0,0 0-1 0 0,0 0 1 0 0,0 0 0 0 0,0 0-1 0 0,0 0 1 0 0,1 1 0 0 0,-1-1-1 0 0,0 0 1 0 0,0 0 0 0 0,0 0 0 0 0,0 0-1 0 0,0 0 1 0 0,0 0 0 0 0,0 0-1 0 0,1 0 1 0 0,-1 0 0 0 0,0 0-1 0 0,0 0 1 0 0,0 0 0 0 0,0 0-1 0 0,0 0 1 0 0,0 0 0 0 0,0 0-1 0 0,0 1 1 0 0,0-1 0 0 0,0 0 0 0 0,0 0-1 0 0,0 0 1 0 0,1 0 0 0 0,-1 0-1 0 0,0 0 1 0 0,0 0 0 0 0,0 0-1 0 0,0 1 1 0 0,0-1 0 0 0,0 0-1 0 0,0 0 1 0 0,0 0 0 0 0,0 0 121 0 0,0 5-1902 0 0</inkml:trace>
  <inkml:trace contextRef="#ctx0" brushRef="#br0" timeOffset="4862.313">2019 4643 3224 0 0,'2'-5'43'0'0,"0"0"1"0"0,0 0-1 0 0,0 0 1 0 0,0 0-1 0 0,-1-1 1 0 0,0 1-1 0 0,-1-1 1 0 0,1 1-1 0 0,-1-3-43 0 0,0 5 842 0 0,0 1-1 0 0,0-1 1 0 0,0 0-1 0 0,-1 0 0 0 0,0 1 1 0 0,1-1-1 0 0,-2-1-841 0 0,2 3 1935 0 0,0 0-1780 0 0,-1 0 1 0 0,1 0-1 0 0,0 0 1 0 0,-1-1-1 0 0,1 1 1 0 0,-1 0-1 0 0,1 0 1 0 0,-1 0-1 0 0,0 0 1 0 0,1 0-1 0 0,-1 0 1 0 0,0 0-1 0 0,0 1 1 0 0,0-1-1 0 0,1 0 1 0 0,-1 0-1 0 0,0 0 1 0 0,0 1-1 0 0,0-1 1 0 0,0 1-1 0 0,-1-1 1 0 0,1 1-1 0 0,0-1 1 0 0,0 1-1 0 0,0 0 1 0 0,0-1-1 0 0,0 1 1 0 0,-1 0-1 0 0,1 0 1 0 0,-1 0-156 0 0,-1-1 228 0 0,-1 1 0 0 0,0 0 0 0 0,1 0 0 0 0,-1 0 0 0 0,0 1 1 0 0,1-1-1 0 0,-1 1 0 0 0,1 0 0 0 0,-3 0-228 0 0,-10 7 196 0 0,1-1 0 0 0,0 2 0 0 0,0 0 0 0 0,1 1-1 0 0,-2 2-195 0 0,-6 4 133 0 0,12-8-31 0 0,1 0 1 0 0,1 0-1 0 0,-1 1 1 0 0,1 0-1 0 0,1 0 0 0 0,-1 1 1 0 0,2 0-1 0 0,-1 1 0 0 0,1-1 1 0 0,1 1-1 0 0,0 0 1 0 0,1 0-1 0 0,0 1 0 0 0,-2 8-102 0 0,6-16 36 0 0,-1-1-1 0 0,1 0 0 0 0,-1 1 0 0 0,1-1 0 0 0,0 0 0 0 0,0 1 0 0 0,1-1 0 0 0,-1 0 1 0 0,1 1-1 0 0,0 2-35 0 0,0-5 3 0 0,-1 0 0 0 0,0 0 1 0 0,1-1-1 0 0,-1 1 0 0 0,1 0 0 0 0,-1 0 1 0 0,1 0-1 0 0,-1 0 0 0 0,1-1 0 0 0,-1 1 1 0 0,1 0-1 0 0,0 0 0 0 0,-1-1 0 0 0,1 1 1 0 0,0 0-1 0 0,0-1 0 0 0,0 1 0 0 0,-1-1 1 0 0,1 1-1 0 0,0-1 0 0 0,0 0 0 0 0,0 1 1 0 0,0-1-1 0 0,0 0 0 0 0,0 0 1 0 0,0 1-1 0 0,0-1 0 0 0,0 0 0 0 0,0 0 1 0 0,0 0-1 0 0,0 0 0 0 0,0 0 0 0 0,0 0 1 0 0,0-1-1 0 0,0 1 0 0 0,0 0 0 0 0,0-1-3 0 0,9-1 73 0 0,0-2 0 0 0,-1 0 0 0 0,0 0 1 0 0,0 0-1 0 0,0-1 0 0 0,0 0 0 0 0,0-1-73 0 0,14-12 342 0 0,17-16-342 0 0,-32 27 18 0 0,3-4-41 0 0,-1-1 0 0 0,0 0 0 0 0,0-1 0 0 0,-1 0 0 0 0,4-10 23 0 0,21-28-29 0 0,-26 40 30 0 0,-6 8-12 0 0,1-1 1 0 0,-1 1 0 0 0,1-1 0 0 0,0 1-1 0 0,0 0 1 0 0,0 0 0 0 0,0 0 0 0 0,1 0-1 0 0,-1 1 1 0 0,1 0 0 0 0,0-1 0 0 0,0 1 10 0 0,-3 2 2 0 0,0 0 1 0 0,0 0 0 0 0,-1-1-1 0 0,1 1 1 0 0,0 0 0 0 0,0 0-1 0 0,0 0 1 0 0,0 0 0 0 0,0 0-1 0 0,0 1 1 0 0,-1-1-1 0 0,1 0 1 0 0,0 0 0 0 0,0 1-1 0 0,0-1 1 0 0,0 0 0 0 0,-1 1-1 0 0,1-1 1 0 0,0 1 0 0 0,0-1-1 0 0,-1 1 1 0 0,1-1 0 0 0,0 1-1 0 0,-1-1 1 0 0,1 1 0 0 0,0 0-1 0 0,-1-1 1 0 0,1 1 0 0 0,-1 0-4 0 0,16 23-373 0 0,-14-22 356 0 0,2 6 40 0 0,-1 0 0 0 0,1 0 0 0 0,-1 0 0 0 0,0 1 0 0 0,-1-1 1 0 0,0 1-1 0 0,-1-1 0 0 0,1 3-22 0 0,0 17 370 0 0,-1 25-370 0 0,-1-41-50 0 0,-1 10 60 0 0,0 0 0 0 0,-2-1-1 0 0,-2 9-9 0 0,5-30 14 0 0,0 1 0 0 0,0 0 0 0 0,0 0 0 0 0,0-1 0 0 0,0 1 0 0 0,0 0 0 0 0,0 0 0 0 0,-1-1-1 0 0,1 1 1 0 0,0 0 0 0 0,0-1 0 0 0,-1 1 0 0 0,1 0 0 0 0,-1-1 0 0 0,1 1 0 0 0,-1-1 0 0 0,1 1 0 0 0,-1 0-14 0 0,-2-11 485 0 0,2 4-404 0 0,1 1-1 0 0,0-1 0 0 0,0 0 1 0 0,1-5-81 0 0,5-17 26 0 0,0 5 0 0 0,0 0 0 0 0,4-6-26 0 0,-6 19-5 0 0,0 0 1 0 0,1-1-1 0 0,0 2 0 0 0,1-1 0 0 0,0 1 0 0 0,1 0 0 0 0,0 0 1 0 0,0 1-1 0 0,1 0 0 0 0,0 0 0 0 0,0 0 0 0 0,1 1 0 0 0,0 1 1 0 0,0 0-1 0 0,1 0 0 0 0,-1 0 0 0 0,1 1 0 0 0,1 1 0 0 0,4-2 5 0 0,-2 1-36 0 0,-9 4 25 0 0,-1 0-1 0 0,0-1 1 0 0,1 1 0 0 0,-1 1-1 0 0,1-1 1 0 0,-1 0-1 0 0,1 1 1 0 0,0 0 0 0 0,-1 0-1 0 0,1 0 1 0 0,1 0 11 0 0,5 3-96 0 0,-8-1 81 0 0,-1 1-1 0 0,3-2 8 0 0,-4-1 7 0 0,1 0 1 0 0,0 0-1 0 0,-1 0 0 0 0,1 0 1 0 0,0 1-1 0 0,0-1 1 0 0,-1 0-1 0 0,1 1 0 0 0,-1-1 1 0 0,1 0-1 0 0,0 1 0 0 0,-1-1 1 0 0,1 1-1 0 0,-1-1 1 0 0,1 1-1 0 0,-1-1 0 0 0,1 1 1 0 0,-1-1-1 0 0,1 1 1 0 0,-1 0-1 0 0,0-1 0 0 0,1 1 1 0 0,-1-1 0 0 0,2 3-167 0 0,0 0 0 0 0,0-1 0 0 0,0 0-1 0 0,1 1 1 0 0,-1-1 0 0 0,1 0 0 0 0,0 0 0 0 0,-1 0 0 0 0,1-1 0 0 0,0 1 0 0 0,0-1 0 0 0,0 0 0 0 0,0 1 0 0 0,1-1 167 0 0,-3-1-1803 0 0,-1 0-2928 0 0,0 0-1257 0 0</inkml:trace>
  <inkml:trace contextRef="#ctx0" brushRef="#br0" timeOffset="5294.987">2481 4558 9648 0 0,'0'0'438'0'0,"0"0"-8"0"0,0 0-158 0 0,0 0 353 0 0,0 0 188 0 0,0 0 34 0 0,-5 5 1681 0 0,5-4-2317 0 0,-1-1 1 0 0,0 1-1 0 0,0 0 1 0 0,0 0-1 0 0,0 0 0 0 0,0 0 1 0 0,1 0-1 0 0,-1 0 1 0 0,0 0-1 0 0,1 0 1 0 0,-1 0-1 0 0,1 0 0 0 0,0 1 1 0 0,-1-1-1 0 0,1 0 1 0 0,0 0-1 0 0,-1 1-211 0 0,-1 25 1475 0 0,0-7-698 0 0,2-18-740 0 0,0-1 0 0 0,0 0-1 0 0,0 0 1 0 0,0 1 0 0 0,0-1-1 0 0,0 0 1 0 0,0 0-1 0 0,0 1 1 0 0,0-1 0 0 0,1 0-1 0 0,-1 0 1 0 0,1 0 0 0 0,-1 1-37 0 0,1-1 26 0 0,-1 0 1 0 0,1 1 0 0 0,-1-1 0 0 0,0 0 0 0 0,1 0 0 0 0,-1 0-1 0 0,0 0 1 0 0,0 0 0 0 0,0 0 0 0 0,0 1 0 0 0,0-1 0 0 0,0 0-1 0 0,0 0 1 0 0,0 0 0 0 0,0 1-27 0 0,-6 17 353 0 0,2 1-1 0 0,-2 13-352 0 0,-6 20 192 0 0,6-34-108 0 0,5-17-73 0 0,0 0 0 0 0,0 0 0 0 0,0 0 1 0 0,1 1-1 0 0,-1-1 0 0 0,1 0 0 0 0,-1 0 1 0 0,1 2-12 0 0,1 4-13 0 0,3-8-1301 0 0,1-6-1439 0 0,-2-3 659 0 0,0-3-361 0 0</inkml:trace>
  <inkml:trace contextRef="#ctx0" brushRef="#br0" timeOffset="5674.093">2506 4417 5064 0 0,'-2'-1'765'0'0,"-12"-3"-2092"0"0,8 0 3480 0 0,3-1 5604 0 0,2 6-3344 0 0,1-1-4390 0 0,-1 0 1 0 0,1 0-1 0 0,0 0 0 0 0,0 0 0 0 0,0 0 1 0 0,0 0-1 0 0,0 0 0 0 0,0 1 0 0 0,-1-1 1 0 0,1 0-1 0 0,0 0 0 0 0,0 0 1 0 0,0 0-1 0 0,0 0 0 0 0,0 0 0 0 0,0 0 1 0 0,-1 0-1 0 0,1 0 0 0 0,0 1 0 0 0,0-1 1 0 0,0 0-1 0 0,0 0 0 0 0,0 0 0 0 0,0 0 1 0 0,0 0-1 0 0,0 0 0 0 0,0 1 0 0 0,0-1 1 0 0,0 0-1 0 0,0 0 0 0 0,0 0 0 0 0,0 0 1 0 0,0 0-1 0 0,0 1 0 0 0,0-1 0 0 0,0 0 1 0 0,0 0-1 0 0,0 0 0 0 0,0 0 1 0 0,0 1-1 0 0,0-1 0 0 0,0 0 0 0 0,0 0 1 0 0,0 0-1 0 0,0 0 0 0 0,0 0 0 0 0,0 0 1 0 0,0 1-1 0 0,0-1 0 0 0,0 0 0 0 0,1 0 1 0 0,-1 0-1 0 0,0 0 0 0 0,0 0 0 0 0,0 0 1 0 0,0 0-1 0 0,0 0 0 0 0,0 1 0 0 0,0-1 1 0 0,1 0-24 0 0,27 42 277 0 0,-18-29-530 0 0,-8-11 83 0 0,-1-1 0 0 0,0 0 1 0 0,0 0-1 0 0,0 0 0 0 0,0 0 1 0 0,0 0-1 0 0,-1 1 0 0 0,1-1 0 0 0,0 1 1 0 0,-1-1-1 0 0,1 0 0 0 0,-1 1 0 0 0,1-1 1 0 0,-1 1-1 0 0,1-1 0 0 0,-1 1 0 0 0,0 0 170 0 0,0 9-6351 0 0</inkml:trace>
  <inkml:trace contextRef="#ctx0" brushRef="#br0" timeOffset="6171.339">2654 4632 6912 0 0,'0'0'314'0'0,"0"0"-6"0"0,6-3-186 0 0,39-18 4256 0 0,-43 20-4181 0 0,-1 0 0 0 0,0 0 0 0 0,1 0 0 0 0,-1-1 0 0 0,0 1 0 0 0,1 0 1 0 0,-1 0-1 0 0,0-1 0 0 0,0 1 0 0 0,0-1 0 0 0,0 1-197 0 0,9-11 1082 0 0,0 3-470 0 0,-1 0 0 0 0,0 0 1 0 0,-1-1-1 0 0,0 0 1 0 0,-1-1-1 0 0,2-2-612 0 0,-2-11 816 0 0,-4 10-615 0 0,-3 13-202 0 0,0 0 0 0 0,0 0 0 0 0,-1 0 0 0 0,1 0 0 0 0,0 1 0 0 0,0-1 0 0 0,-1 0 0 0 0,1 0 0 0 0,0 0 0 0 0,-1 0 0 0 0,1 1 0 0 0,-1-1 0 0 0,1 0 0 0 0,-1 1 0 0 0,1-1 0 0 0,-1 0 0 0 0,1 1 0 0 0,-1-1 0 0 0,0 0-1 0 0,0 1 1 0 0,1-1 0 0 0,-1 1 0 0 0,0-1 0 0 0,0 1 0 0 0,1 0 0 0 0,-1-1 0 0 0,0 1 0 0 0,0 0 0 0 0,-1-1 1 0 0,-1 0 46 0 0,0-1-1 0 0,-1 1 0 0 0,1 0 1 0 0,-1 0-1 0 0,1 0 1 0 0,-1 1-1 0 0,-1-1-45 0 0,-1 1 51 0 0,0 1 0 0 0,0 0-1 0 0,0 0 1 0 0,1 0 0 0 0,-1 0-1 0 0,0 1 1 0 0,0 0-1 0 0,1 1 1 0 0,0-1 0 0 0,-1 1-1 0 0,1 0 1 0 0,0 0 0 0 0,0 0-1 0 0,1 1 1 0 0,-1 0-1 0 0,-2 2-50 0 0,1 0 25 0 0,0 1 0 0 0,1-1 0 0 0,0 1 0 0 0,0 0-1 0 0,1 0 1 0 0,0 0 0 0 0,0 1 0 0 0,0-1-1 0 0,1 1 1 0 0,0 0 0 0 0,-1 5-25 0 0,4-10 6 0 0,-2 2 11 0 0,1 0 0 0 0,-1 1 0 0 0,1-1 0 0 0,1 0 0 0 0,-1 0 1 0 0,1 1-1 0 0,0-1 0 0 0,0 0 0 0 0,1 5-17 0 0,0-9 2 0 0,-1 4 10 0 0,1 0 0 0 0,-1 0 0 0 0,2-1 0 0 0,-1 1 0 0 0,0 0 0 0 0,1 0 0 0 0,0-1 0 0 0,0 1 0 0 0,0-1 0 0 0,1 0-1 0 0,-1 1 1 0 0,1-1 0 0 0,0 0 0 0 0,3 2-12 0 0,-4-4 28 0 0,0 0-1 0 0,0 0 0 0 0,0 0 0 0 0,1-1 0 0 0,-1 1 1 0 0,1 0-1 0 0,-1-1 0 0 0,1 0 0 0 0,0 0 1 0 0,-1 0-1 0 0,1 0 0 0 0,0 0 0 0 0,0 0 1 0 0,0-1-1 0 0,0 1 0 0 0,0-1 0 0 0,0 0 0 0 0,0 0 1 0 0,0 0-1 0 0,0 0 0 0 0,-1 0 0 0 0,1-1 1 0 0,0 0-1 0 0,0 1 0 0 0,0-1 0 0 0,1-1-27 0 0,9-1 106 0 0,-7 2-66 0 0,0-1 1 0 0,0 0 0 0 0,-1 0-1 0 0,1 0 1 0 0,0 0 0 0 0,-1-1-1 0 0,1 0 1 0 0,-1 0 0 0 0,0-1-1 0 0,2-1-40 0 0,18-15 91 0 0,-20 16-92 0 0,0 0 1 0 0,0 0-1 0 0,-1 0 1 0 0,1 0 0 0 0,-1-1-1 0 0,2-3 1 0 0,10-13 6 0 0,-4 6-141 0 0,-1 0-1 0 0,8-17 136 0 0,-2 14-168 0 0,-16 17 88 0 0,-1 1 74 0 0,1 0 0 0 0,-1 0 0 0 0,1 0 0 0 0,0 0 0 0 0,-1 1 0 0 0,1-1 0 0 0,-1 0 0 0 0,1 0 0 0 0,-1 1 0 0 0,1-1 0 0 0,-1 0 0 0 0,1 1 0 0 0,-1-1 0 0 0,1 1 0 0 0,-1-1 0 0 0,1 0 0 0 0,-1 1 0 0 0,1-1 0 0 0,-1 1 0 0 0,0-1 0 0 0,0 1 0 0 0,1 0 0 0 0,-1-1 0 0 0,0 1 0 0 0,0-1 0 0 0,1 1 0 0 0,-1-1 0 0 0,0 1 0 0 0,0 0 0 0 0,0-1 6 0 0,4 27-41 0 0,-1-4-99 0 0,-1-19 160 0 0,-1 1 0 0 0,0-1 0 0 0,-1 1 0 0 0,1-1 1 0 0,-1 1-1 0 0,0 3-20 0 0,0-4 16 0 0,0 0 0 0 0,0 0 0 0 0,1 0 1 0 0,-1 0-1 0 0,1 0 0 0 0,0 0 0 0 0,0 0 0 0 0,1 3-16 0 0,0-3 22 0 0,-1 0 0 0 0,0 0 0 0 0,0 0 0 0 0,0 0 0 0 0,-1 0 0 0 0,1 1 0 0 0,-1-1 0 0 0,0 1-22 0 0,3 22 264 0 0,-3-27-243 0 0,0 1 0 0 0,0-1 0 0 0,0 1 0 0 0,0-1 0 0 0,0 1 0 0 0,0-1 0 0 0,0 1-1 0 0,0-1 1 0 0,0 1 0 0 0,0-1 0 0 0,-1 0 0 0 0,1 1 0 0 0,0-1 0 0 0,0 1 0 0 0,0-1 0 0 0,-1 1-1 0 0,1-1 1 0 0,0 1 0 0 0,-1-1-21 0 0,6-6 715 0 0,13-24-403 0 0,-17 28-314 0 0,0 1-1 0 0,0-1 1 0 0,0 1 0 0 0,0-1-1 0 0,0 0 1 0 0,-1 1 0 0 0,1-1-1 0 0,-1 0 1 0 0,1 0 2 0 0,5-14-63 0 0,14-24-259 0 0,-17 33 257 0 0,0 0-1 0 0,0 0 1 0 0,1 1-1 0 0,0-1 0 0 0,0 1 1 0 0,1 0-1 0 0,-1 0 0 0 0,1 0 1 0 0,0 1-1 0 0,1 0 0 0 0,0-1 66 0 0,-5 6-4 0 0,-1 0 0 0 0,1-1 0 0 0,0 1 0 0 0,0 0 0 0 0,-1-1 0 0 0,1 1 0 0 0,0 0 0 0 0,0 0 0 0 0,-1 0-1 0 0,1 0 1 0 0,0 0 0 0 0,0 0 0 0 0,0 0 0 0 0,-1 0 0 0 0,1 0 0 0 0,0 0 0 0 0,0 0 0 0 0,-1 0 0 0 0,1 1 0 0 0,0-1 0 0 0,0 0 0 0 0,-1 1-1 0 0,1-1 1 0 0,0 0 0 0 0,0 1 4 0 0,2 0-23 0 0,-1 0 31 0 0,0 1 0 0 0,0-1 1 0 0,-1 0-1 0 0,1 1 0 0 0,0-1 0 0 0,0 1 1 0 0,-1-1-1 0 0,1 1 0 0 0,-1 0 0 0 0,1 0 1 0 0,-1 0-1 0 0,0 0 0 0 0,0 0 0 0 0,1 1-8 0 0,7 10 114 0 0,-6-8-80 0 0,-1 0-1 0 0,1-1 1 0 0,-1 1-1 0 0,0 0 0 0 0,0 1 1 0 0,-1-1-1 0 0,0 0 1 0 0,1 2-34 0 0,2 12 76 0 0,2 7-2 0 0,-5-20-67 0 0,-1-1 0 0 0,1 0 0 0 0,1 0 0 0 0,-1 0 0 0 0,1 0 0 0 0,0 0 0 0 0,0 0-7 0 0,-1-4 4 0 0,-1 0-1 0 0,1 1 1 0 0,-1-1 0 0 0,0 0-1 0 0,1 0 1 0 0,-1 0 0 0 0,0 0 0 0 0,0 1-1 0 0,0-1 1 0 0,0 0 0 0 0,0 0-1 0 0,0 0 1 0 0,0 1 0 0 0,0-1-4 0 0,-1 0 0 0 0,1 0 1 0 0,0-1-1 0 0,0 1 1 0 0,0 0-1 0 0,0-1 1 0 0,0 1-1 0 0,0 0 1 0 0,0 0-1 0 0,0-1 1 0 0,0 1-1 0 0,0 0 1 0 0,1-1-1 0 0,-1 1 1 0 0,0 0-1 0 0,0-1 1 0 0,1 1-1 0 0,-1 0 1 0 0,0-1-1 0 0,1 1 1 0 0,-1-1-1 0 0,0 1 1 0 0,1 0-1 0 0,-1-1 1 0 0,1 1-1 0 0,0 0-80 0 0,-1-1-551 0 0,0 0-250 0 0,7-4-1215 0 0,4-5 0 0 0,-2 0-402 0 0</inkml:trace>
  <inkml:trace contextRef="#ctx0" brushRef="#br0" timeOffset="6613.441">3353 4327 16416 0 0,'0'0'751'0'0,"1"-1"-19"0"0,5-1-421 0 0,-5 2-277 0 0,0 1-1 0 0,0-1 1 0 0,0 1-1 0 0,0-1 1 0 0,1 1 0 0 0,-1 0-1 0 0,0 0 1 0 0,0-1-1 0 0,-1 1 1 0 0,1 0-1 0 0,0 0 1 0 0,0 0 0 0 0,0 0-1 0 0,-1 0 1 0 0,1 0-1 0 0,0 0 1 0 0,-1 0-1 0 0,1 0 1 0 0,-1 0-1 0 0,1 0 1 0 0,-1 1 0 0 0,1-1-34 0 0,9 34 896 0 0,-7-22-516 0 0,-2-8-243 0 0,0-1 1 0 0,-1 0-1 0 0,1 1 1 0 0,-1-1-1 0 0,0 0 1 0 0,0 1-1 0 0,-1 1-137 0 0,2 23 620 0 0,5 6 100 0 0,-3 0 0 0 0,0 28-720 0 0,-5-36 196 0 0,1-21-137 0 0,0 0-1 0 0,0 0 1 0 0,1-1 0 0 0,0 5-59 0 0,1-6-110 0 0,-1 1 1 0 0,-1-1-1 0 0,1 0 0 0 0,-1 1 0 0 0,1-1 1 0 0,-1 0-1 0 0,0 0 0 0 0,-1 1 1 0 0,1-1-1 0 0,-1 0 0 0 0,0 0 0 0 0,0-1 1 0 0,0 1-1 0 0,0 0 110 0 0,1-3-321 0 0,0 0 0 0 0,0 0 0 0 0,0 0 0 0 0,0 0 0 0 0,0 0 0 0 0,1 0 0 0 0,-2 0 0 0 0,1-1 0 0 0,0 1 0 0 0,0 0 0 0 0,0-1 0 0 0,0 1 0 0 0,-1 0 321 0 0,-7 1-6737 0 0</inkml:trace>
  <inkml:trace contextRef="#ctx0" brushRef="#br0" timeOffset="6969.063">3319 4490 8752 0 0,'9'-2'741'0'0,"0"0"1"0"0,1 1-1 0 0,-1-1 1 0 0,0 2-1 0 0,1-1 1 0 0,5 2-742 0 0,17 0 1041 0 0,-1 2 1 0 0,1 2 0 0 0,-1 1-1 0 0,0 1-1041 0 0,-23-5 203 0 0,10 0-25 0 0,-1 0 1 0 0,1-1-1 0 0,0-1 1 0 0,0 0-1 0 0,6-2-178 0 0,27-1 107 0 0,-51 3-166 0 0,1 0 0 0 0,-1 0-1 0 0,1 0 1 0 0,-1 0 0 0 0,1 0 0 0 0,0 0 0 0 0,-1 0 0 0 0,1 0 0 0 0,-1 0 0 0 0,1-1 0 0 0,-1 1 0 0 0,1 0-1 0 0,-1-1 1 0 0,0 1 0 0 0,1 0 0 0 0,-1 0 0 0 0,1-1 0 0 0,-1 1 0 0 0,0-1 0 0 0,1 1 0 0 0,-1 0 0 0 0,0-1-1 0 0,1 1 1 0 0,-1-1 0 0 0,0 1 0 0 0,1-1 0 0 0,-1 1 0 0 0,0-1 0 0 0,0 1 0 0 0,0-1 0 0 0,0 1 0 0 0,1-1-1 0 0,-1 1 1 0 0,0-1 0 0 0,0 0 0 0 0,0 1 0 0 0,0-1 0 0 0,0 1 0 0 0,0-1 0 0 0,0 1 0 0 0,-1-1-1 0 0,1 1 1 0 0,0-1 0 0 0,0 1 0 0 0,0-1 0 0 0,0 1 0 0 0,-1-1 0 0 0,1 1 0 0 0,0-1 0 0 0,-1 1 0 0 0,1-1-1 0 0,0 1 1 0 0,-1-1 0 0 0,1 1 0 0 0,0 0 0 0 0,-1-1 0 0 0,1 1 0 0 0,-1 0 0 0 0,1-1 0 0 0,-1 1 0 0 0,1 0-1 0 0,-1 0 1 0 0,1-1 0 0 0,-1 1 59 0 0,-3-2-55 0 0,-1 0-1 0 0,0 0 0 0 0,0 0 1 0 0,1 0-1 0 0,-1 1 0 0 0,0 0 1 0 0,0 0-1 0 0,0 0 1 0 0,-1 1-1 0 0,-2 0 56 0 0,3 0 233 0 0,-1 0 0 0 0,1 1-1 0 0,0 0 1 0 0,1 0 0 0 0,-1 0 0 0 0,0 1 0 0 0,0 0 0 0 0,0 0 0 0 0,1 0-1 0 0,-1 0 1 0 0,1 1 0 0 0,0-1 0 0 0,0 1 0 0 0,-1 0 0 0 0,2 1-1 0 0,-4 2-232 0 0,-1 2 405 0 0,1 0-1 0 0,1 0 1 0 0,-1 1-1 0 0,1-1 1 0 0,-2 5-405 0 0,6-9 80 0 0,0 0-1 0 0,1-1 1 0 0,-1 1 0 0 0,1 0 0 0 0,-1 0 0 0 0,1 0 0 0 0,0-1-1 0 0,1 1 1 0 0,-1 1 0 0 0,1-1 0 0 0,-1 0 0 0 0,1 0 0 0 0,0 0 0 0 0,1 0-1 0 0,0 3-79 0 0,0 0 102 0 0,1 0 64 0 0,-1-1-1 0 0,1 0 0 0 0,1 0 0 0 0,1 5-165 0 0,-3-9 39 0 0,0-1-1 0 0,0 1 1 0 0,0-1-1 0 0,0 1 0 0 0,0-1 1 0 0,0 0-1 0 0,1 1 0 0 0,-1-1 1 0 0,0 0-1 0 0,1 0 0 0 0,-1 0 1 0 0,1 0-1 0 0,-1 0 1 0 0,1 0-1 0 0,-1 0 0 0 0,1-1 1 0 0,0 1-1 0 0,-1 0 0 0 0,3-1-38 0 0,-2 1 30 0 0,0-1 1 0 0,1 0-1 0 0,-1 0 0 0 0,0 0 0 0 0,1 0 0 0 0,-1-1 0 0 0,0 1 0 0 0,1-1 1 0 0,-1 1-1 0 0,0-1 0 0 0,0 0 0 0 0,0 0 0 0 0,1 0 0 0 0,-1 0 1 0 0,0 0-1 0 0,0 0 0 0 0,0-1 0 0 0,-1 1 0 0 0,1-1 0 0 0,0 1 0 0 0,1-2-30 0 0,4-5 4 0 0,0 0 0 0 0,0-1 0 0 0,-1 0 0 0 0,1-1-4 0 0,-3 4-86 0 0,25-46-582 0 0,-23 40 477 0 0,0 1-1 0 0,0-1 1 0 0,2 1 0 0 0,-1 0-1 0 0,1 0 1 0 0,2 0 191 0 0,-9 10-80 0 0,0 1 79 0 0,-1 0-1 0 0,1 0 1 0 0,-1 0 0 0 0,1 0-1 0 0,-1 0 1 0 0,1 0 0 0 0,-1 0 0 0 0,1 0-1 0 0,-1 0 1 0 0,1 0 0 0 0,-1 0-1 0 0,1 1 1 0 0,-1-1 0 0 0,1 0-1 0 0,-1 0 1 0 0,1 1 0 0 0,-1-1-1 0 0,0 0 1 0 0,1 0 0 0 0,-1 1 0 0 0,0-1-1 0 0,1 0 1 0 0,-1 1 0 0 0,0-1-1 0 0,1 1 1 0 0,-1-1 0 0 0,0 0-1 0 0,1 1 1 0 0,-1-1 0 0 0,0 1 0 0 0,0-1-1 0 0,0 1 1 0 0,1-1 0 0 0,-1 1-1 0 0,0-1 1 0 0,0 0 0 0 0,0 1-1 0 0,0 0 2 0 0,0 0 9 0 0,5 12 220 0 0,-1 0 0 0 0,-1 1-1 0 0,0 0 1 0 0,1 10-229 0 0,-2-10 143 0 0,0 0-1 0 0,1-1 1 0 0,1 1-1 0 0,3 7-142 0 0,-1-7 278 0 0,0 0 1 0 0,1-1-1 0 0,0 0 0 0 0,3 3-278 0 0,-9-15 25 0 0,1 1-1 0 0,-1-1 0 0 0,1 0 0 0 0,-1 0 1 0 0,1 0-1 0 0,-1 0 0 0 0,1 0 0 0 0,-1-1 1 0 0,1 1-1 0 0,0 0 0 0 0,0-1 0 0 0,-1 1 1 0 0,1-1-1 0 0,0 0 0 0 0,0 1-24 0 0,1-1-88 0 0,-1 0 1 0 0,0 0-1 0 0,0 0 0 0 0,1-1 0 0 0,-1 1 0 0 0,0 0 1 0 0,1-1-1 0 0,-1 0 0 0 0,0 1 0 0 0,0-1 1 0 0,0 0-1 0 0,0 0 0 0 0,1-1 88 0 0,-2 1-294 0 0,0 0-1 0 0,0 0 1 0 0,1 0-1 0 0,-1 0 1 0 0,0-1 0 0 0,0 1-1 0 0,0 0 1 0 0,-1-1 0 0 0,1 1-1 0 0,0 0 1 0 0,0-1-1 0 0,-1 1 1 0 0,1-1 0 0 0,-1-1 294 0 0,7-24-2643 0 0,-1-1-19 0 0</inkml:trace>
  <inkml:trace contextRef="#ctx0" brushRef="#br0" timeOffset="7384.65">3993 4322 16559 0 0,'0'0'374'0'0,"-5"14"910"0"0,3-5-1187 0 0,0 1 0 0 0,1 0 0 0 0,1 0 0 0 0,0 0 0 0 0,0 0 0 0 0,1 0-97 0 0,-1 16 744 0 0,1-11 322 0 0,1 1-1 0 0,2 11-1065 0 0,1 10 1136 0 0,2 52 436 0 0,-4-20-4356 0 0,-4-68 2587 0 0,1-1 0 0 0,0 0 0 0 0,-1 0 0 0 0,1 0 0 0 0,-1 0 0 0 0,1 0 0 0 0,-1 0 0 0 0,1 1 0 0 0,-1-1 0 0 0,1 0 0 0 0,-1 0 0 0 0,1 0 0 0 0,-1 0 0 0 0,1-1 0 0 0,-1 1 0 0 0,1 0 0 0 0,0 0 0 0 0,-1 0 0 0 0,1 0 0 0 0,-1 0 0 0 0,1-1 0 0 0,-1 1 0 0 0,1 0 0 0 0,0 0 0 0 0,-1-1 197 0 0,-3-6-2131 0 0,-2-1-11 0 0</inkml:trace>
  <inkml:trace contextRef="#ctx0" brushRef="#br0" timeOffset="7385.65">4022 4469 14888 0 0,'0'0'332'0'0,"0"0"50"0"0,14 0 521 0 0,-11 0-783 0 0,-1 1 0 0 0,1-1 0 0 0,-1 1 0 0 0,1 0 0 0 0,-1 0 0 0 0,0 0 0 0 0,1 0 0 0 0,-1 0 0 0 0,0 0 0 0 0,1 1 0 0 0,-1-1 0 0 0,0 1 0 0 0,0-1 1 0 0,0 1-1 0 0,0 0 0 0 0,-1 0 0 0 0,1 0 0 0 0,0 0 0 0 0,-1 0 0 0 0,1 0 0 0 0,0 3-120 0 0,5 6 1070 0 0,-2 1 0 0 0,1 0 0 0 0,2 9-1070 0 0,-6-18 85 0 0,-1 2 51 0 0,8 17 923 0 0,-1 2 0 0 0,1 7-1059 0 0,12 36 1379 0 0,-21-66-2163 0 0,0-1-308 0 0,0-1-1425 0 0,3-5-5412 0 0</inkml:trace>
  <inkml:trace contextRef="#ctx0" brushRef="#br0" timeOffset="7766.803">4301 4327 18399 0 0,'-4'-13'1408'0'0,"0"9"-816"0"0,3 4-582 0 0,0 0 0 0 0,1 0 0 0 0,-1 0 0 0 0,0 0 0 0 0,0 0 0 0 0,1 1 0 0 0,-1-1 0 0 0,0 0 0 0 0,0 1 0 0 0,1-1 0 0 0,-1 0 0 0 0,0 1 0 0 0,1-1 0 0 0,-1 1 0 0 0,1-1 0 0 0,-1 1 0 0 0,0-1 0 0 0,1 1 0 0 0,-1-1 0 0 0,1 1 0 0 0,0-1 0 0 0,-1 1 0 0 0,1 0 0 0 0,-1-1 0 0 0,1 1 0 0 0,0 0 0 0 0,-1 0-10 0 0,-1 7 53 0 0,1-1 0 0 0,0 1 1 0 0,0 0-1 0 0,1-1 0 0 0,0 8-53 0 0,5 12-918 0 0,-4-25 392 0 0,0 1 1 0 0,0-1-1 0 0,0 1 1 0 0,1-1-1 0 0,-1 1 1 0 0,1-1-1 0 0,-1 0 1 0 0,2 1 525 0 0,5 3-1749 0 0</inkml:trace>
  <inkml:trace contextRef="#ctx0" brushRef="#br0" timeOffset="8181.801">4536 4401 14976 0 0,'-1'0'686'0'0,"-9"4"-468"0"0,1 0 0 0 0,0 0 0 0 0,0 1 0 0 0,0 1 1 0 0,1-1-1 0 0,-2 2-218 0 0,-11 7 612 0 0,-6 5 554 0 0,1 1 0 0 0,-9 9-1166 0 0,29-24 134 0 0,1 0 0 0 0,0 1-1 0 0,0 0 1 0 0,0 0 0 0 0,1 0-1 0 0,0 1 1 0 0,0-1-1 0 0,0 1 1 0 0,0 3-134 0 0,3-9 88 0 0,1-1-7 0 0,17 11 223 0 0,-14-11-279 0 0,0 1 0 0 0,-1-1 0 0 0,1 0 0 0 0,0-1 0 0 0,-1 1-1 0 0,1 0 1 0 0,0-1 0 0 0,-1 0 0 0 0,1 1 0 0 0,-1-1 0 0 0,1 0-1 0 0,-1 0 1 0 0,1 0 0 0 0,-1-1 0 0 0,0 1 0 0 0,3-2-25 0 0,5-4 33 0 0,0-1 0 0 0,9-8-33 0 0,31-34-686 0 0,-33 32 505 0 0,1 0-1 0 0,0 1 1 0 0,13-8 181 0 0,-24 20-38 0 0,0 1 0 0 0,0 0 1 0 0,0 0-1 0 0,0 1 1 0 0,0 0-1 0 0,1 0 0 0 0,-1 1 1 0 0,1 0-1 0 0,0 0 0 0 0,0 1 1 0 0,0-1-1 0 0,-1 2 0 0 0,4-1 38 0 0,-8 2 3 0 0,-1-1 0 0 0,1 0-1 0 0,-1 1 1 0 0,1-1-1 0 0,-1 1 1 0 0,0 0 0 0 0,1 0-1 0 0,-1 0 1 0 0,0 0-1 0 0,0 0 1 0 0,0 1 0 0 0,0-1-1 0 0,0 0 1 0 0,0 1-1 0 0,0 0 1 0 0,0-1 0 0 0,0 1-1 0 0,-1 0 1 0 0,1 0-1 0 0,-1 0 1 0 0,1 0-1 0 0,-1 0 1 0 0,1 1-3 0 0,3 8 165 0 0,0 0 0 0 0,0 1 0 0 0,-1-1 0 0 0,1 5-165 0 0,0-2 202 0 0,2 10 683 0 0,4 23-885 0 0,-2-7 209 0 0,-8-33-82 0 0,0 0 0 0 0,0 1 0 0 0,-1-1 0 0 0,1 1 0 0 0,-2-1-127 0 0,1-1 408 0 0,0-6-399 0 0,0 0 1 0 0,0 0-1 0 0,0 0 0 0 0,0 0 0 0 0,0 0 1 0 0,-1 1-1 0 0,1-1 0 0 0,0 0 1 0 0,0 0-1 0 0,0 0 0 0 0,0 0 0 0 0,-1 0 1 0 0,1 0-1 0 0,0 0 0 0 0,0 0 1 0 0,0 0-1 0 0,0 0 0 0 0,-1 0 0 0 0,1 0 1 0 0,0 0-1 0 0,0 0 0 0 0,0 0 1 0 0,-1 0-1 0 0,1 0 0 0 0,0 0 0 0 0,0 0 1 0 0,0-1-1 0 0,0 1 0 0 0,0 0 1 0 0,-1 0-1 0 0,1 0 0 0 0,0 0 0 0 0,0 0 1 0 0,0 0-1 0 0,0 0 0 0 0,0-1 1 0 0,-1 1-1 0 0,1 0 0 0 0,0 0 0 0 0,0 0 1 0 0,0 0-1 0 0,0 0 0 0 0,0-1 1 0 0,0 1-1 0 0,0 0 0 0 0,0 0-9 0 0,-8-8 145 0 0,7 6-174 0 0,0-1 0 0 0,-1 1 1 0 0,1-1-1 0 0,1 0 0 0 0,-1 1 0 0 0,0-1 0 0 0,1 0 1 0 0,-1 0-1 0 0,1 0 0 0 0,0 0 0 0 0,0 1 0 0 0,0-1 0 0 0,0 0 1 0 0,0 0-1 0 0,1 0 0 0 0,0 0 29 0 0,2-10-428 0 0,0 0 0 0 0,6-12 428 0 0,-4 7-156 0 0,-2 11 128 0 0,0 1 1 0 0,0-1-1 0 0,0 1 1 0 0,1-1-1 0 0,0 1 1 0 0,0 0-1 0 0,1 0 1 0 0,0 1-1 0 0,0-1 1 0 0,3-2 27 0 0,-4 4-5 0 0,0 1 0 0 0,0 0 0 0 0,0 0-1 0 0,0 0 1 0 0,1 0 0 0 0,-1 1 0 0 0,1-1 0 0 0,-1 1 0 0 0,1 1 0 0 0,0-1 0 0 0,0 0 0 0 0,0 1 0 0 0,0 0 0 0 0,0 1 0 0 0,3-1 5 0 0,-5 1 16 0 0,0 1-1 0 0,0-1 1 0 0,0 1-1 0 0,0 0 1 0 0,0 0 0 0 0,0 0-1 0 0,-1 1 1 0 0,1-1 0 0 0,0 1-1 0 0,-1-1 1 0 0,1 1-1 0 0,-1 0 1 0 0,1 0 0 0 0,-1 0-1 0 0,0 0 1 0 0,0 1 0 0 0,0-1-1 0 0,0 0 1 0 0,0 1-1 0 0,-1-1 1 0 0,1 1 0 0 0,0 2-16 0 0,6 9 107 0 0,-2 0 0 0 0,0 1 0 0 0,4 14-107 0 0,-4-12-301 0 0,-1 1 0 0 0,-1 0 0 0 0,0 0 0 0 0,-1 0 0 0 0,-2 1 0 0 0,1 12 301 0 0,-2-10-1066 0 0</inkml:trace>
  <inkml:trace contextRef="#ctx0" brushRef="#br1" timeOffset="-65097.017">1651 1301 3680 0 0,'0'0'284'0'0,"0"0"219"0"0,0 0 1611 0 0,0 0 721 0 0,0 0 143 0 0,0 0-298 0 0,0 0-1365 0 0,0 0-606 0 0,0 0-121 0 0,0 0 29 0 0,0 0 201 0 0,0 0 87 0 0,0 0 20 0 0,0 0-67 0 0,0 0-298 0 0,2-13 662 0 0,4-20-839 0 0,-1 0 0 0 0,-3-1 0 0 0,0 1 0 0 0,-2-1 0 0 0,-2-1-383 0 0,1-25 252 0 0,1-114-61 0 0,0 173-195 0 0,0 1 1 0 0,0 0 0 0 0,0 0 0 0 0,0 0 0 0 0,0 0 0 0 0,0 0 0 0 0,0 0 0 0 0,0 0 0 0 0,0-1 0 0 0,0 1 0 0 0,0 0 0 0 0,0 0 0 0 0,0 0 0 0 0,-1 0 0 0 0,1 0 0 0 0,0 0 0 0 0,0-1 0 0 0,0 1 0 0 0,0 0 0 0 0,0 0 0 0 0,1 0-1 0 0,-1 0 1 0 0,0 0 0 0 0,0 0 0 0 0,0-1 0 0 0,0 1 0 0 0,0 0 0 0 0,0 0 0 0 0,0 0 0 0 0,0 0 0 0 0,0 0 0 0 0,0 0 0 0 0,0 0 0 0 0,0 0 0 0 0,0-1 0 0 0,0 1 0 0 0,1 0 0 0 0,-1 0 0 0 0,0 0 0 0 0,0 0 0 0 0,0 0-1 0 0,0 0 1 0 0,0 0 0 0 0,0 0 0 0 0,0 0 0 0 0,1 0 0 0 0,-1 0 0 0 0,0 0 0 0 0,0 0 0 0 0,0 0 0 0 0,0 0 0 0 0,0 0 0 0 0,0 0 0 0 0,1 0 0 0 0,-1 0 0 0 0,0 0 0 0 0,0 0 3 0 0,6 8-237 0 0,5 16-62 0 0,-5-5 283 0 0,0 1-1 0 0,1 12 17 0 0,-4-15-7 0 0,1 0 0 0 0,1-1 0 0 0,1 1 0 0 0,3 5 7 0 0,-8-19 5 0 0,0 0 1 0 0,0 0 0 0 0,1-1-1 0 0,-1 1 1 0 0,1-1-1 0 0,0 1 1 0 0,0-1 0 0 0,0 0-1 0 0,0 1 1 0 0,0-1-1 0 0,2 1-5 0 0,-2-2 6 0 0,-1-1-1 0 0,1 1 1 0 0,-1-1-1 0 0,1 1 1 0 0,0-1-1 0 0,-1 1 1 0 0,1-1-1 0 0,0 0 1 0 0,-1 0-1 0 0,1 0 1 0 0,0 0-1 0 0,-1 0 1 0 0,1 0 0 0 0,0 0-1 0 0,-1 0 1 0 0,1-1-1 0 0,0 1 1 0 0,-1-1-1 0 0,1 1 1 0 0,-1-1-1 0 0,1 0 1 0 0,0 0-6 0 0,3-2 42 0 0,1 0 0 0 0,-1 0 0 0 0,0-1 0 0 0,-1 1 1 0 0,1-1-1 0 0,-1-1 0 0 0,1 1 0 0 0,-1 0 1 0 0,1-3-43 0 0,4-5 102 0 0,0-1 0 0 0,-1 0 0 0 0,1-1-102 0 0,19-38-272 0 0,61-103-624 0 0,-85 149 832 0 0,0 0 0 0 0,1 0 0 0 0,0 0 0 0 0,4-3 64 0 0,-8 9-38 0 0,-1 0 96 0 0,15 8 90 0 0,-13-5-130 0 0,0 0 1 0 0,0 1-1 0 0,0-1 0 0 0,0 0 0 0 0,-1 1 1 0 0,0-1-1 0 0,1 1 0 0 0,-1-1 0 0 0,0 5-18 0 0,5 35 114 0 0,-4-18 6 0 0,1 7 476 0 0,-1 0 1 0 0,-2 10-597 0 0,0-11 249 0 0,1 1 1 0 0,3 15-250 0 0,-1-20 155 0 0,-1-12-36 0 0,0 0 0 0 0,0-1-1 0 0,2 1 1 0 0,4 13-119 0 0,6 13 129 0 0,-7-22-1246 0 0,-1-1 0 0 0,4 4 1117 0 0,-4-13-799 0 0</inkml:trace>
  <inkml:trace contextRef="#ctx0" brushRef="#br1" timeOffset="-67899.385">734 50 3680 0 0,'0'0'284'0'0,"0"0"220"0"0,0 0 1618 0 0,0 0 728 0 0,0 0 146 0 0,0 0-351 0 0,0 0-1601 0 0,0 0-697 0 0,0 0-144 0 0,0 0 27 0 0,-1 1 235 0 0,-5 2-153 0 0,1 1-1 0 0,0-1 1 0 0,0 0 0 0 0,-1-1-1 0 0,0 1 1 0 0,1-1 0 0 0,-1 0-1 0 0,0 0 1 0 0,0-1 0 0 0,0 0-1 0 0,-7 1-311 0 0,-11 0 595 0 0,-1-2-1 0 0,-11 0-594 0 0,7-1 283 0 0,6 0-174 0 0,0-2 0 0 0,0 0-1 0 0,1-1 1 0 0,0-2 0 0 0,0 0 0 0 0,0-1-1 0 0,0-2-108 0 0,-5-2 48 0 0,7 4 264 0 0,1-1 0 0 0,-19-3-312 0 0,32 10 61 0 0,-1 0 1 0 0,1 0 0 0 0,0 0-1 0 0,-1 1 1 0 0,1 0-1 0 0,-1 0 1 0 0,1 1 0 0 0,-1 0-1 0 0,1 0 1 0 0,0 0 0 0 0,-4 2-62 0 0,6-1 1 0 0,0 0 1 0 0,-1 0-1 0 0,1 0 1 0 0,0 1-1 0 0,0-1 0 0 0,0 1 1 0 0,0 0-1 0 0,1 1 1 0 0,-3 1-2 0 0,-28 36-3 0 0,34-40 3 0 0,-8 11 7 0 0,2 0 0 0 0,-1 0 0 0 0,2 0 0 0 0,0 1 0 0 0,0 0 0 0 0,-1 8-7 0 0,-1 2 22 0 0,-8 26 93 0 0,3 0 1 0 0,2 1-1 0 0,2 0 0 0 0,2 1 0 0 0,2 2-115 0 0,3-35 11 0 0,2-1-1 0 0,0 0 1 0 0,0 1-1 0 0,2-1 0 0 0,3 11-10 0 0,-3-16 19 0 0,0 0 0 0 0,1 0 0 0 0,1 0 0 0 0,0 0-1 0 0,1-1 1 0 0,0 0 0 0 0,0 0 0 0 0,2 0-19 0 0,-3-5 33 0 0,-1-1 1 0 0,1 0-1 0 0,1 0 1 0 0,-1 0-1 0 0,0-1 1 0 0,1 1-1 0 0,0-2 1 0 0,0 1-1 0 0,0-1 1 0 0,1 1-1 0 0,-1-2 1 0 0,1 1-1 0 0,0-1 0 0 0,-1 0 1 0 0,1 0-1 0 0,0-1 1 0 0,4 1-34 0 0,-4-2 25 0 0,0 1 0 0 0,-1-1 1 0 0,1 0-1 0 0,0-1 0 0 0,-1 1 1 0 0,1-1-1 0 0,0-1 0 0 0,-1 1 0 0 0,0-1 1 0 0,1 0-1 0 0,-1-1 0 0 0,0 1 0 0 0,0-1 1 0 0,0-1-1 0 0,0 1 0 0 0,-1-1 1 0 0,0 0-1 0 0,3-2-25 0 0,2-4 64 0 0,0 0 0 0 0,-1-1 1 0 0,0 0-1 0 0,-1-1 0 0 0,0 1 0 0 0,-1-1 0 0 0,-1-1 1 0 0,1 0-1 0 0,-2 1 0 0 0,0-2 0 0 0,-1 1 1 0 0,3-14-65 0 0,-4 13 18 0 0,-2 0 1 0 0,0 0 0 0 0,-1 1 0 0 0,0-1 0 0 0,-1 0 0 0 0,-1 0 0 0 0,0 0-1 0 0,-3-9-18 0 0,-4-10 105 0 0,-2-1-1 0 0,-12-26-104 0 0,17 49 92 0 0,0 0 0 0 0,0 0 0 0 0,-3-2-92 0 0,-7-12 359 0 0,14 21-342 0 0,0 1 0 0 0,-1-1-1 0 0,1 1 1 0 0,-1-1 0 0 0,0 1 0 0 0,0 0-1 0 0,0 0 1 0 0,0 0 0 0 0,0 1-1 0 0,-1-1 1 0 0,-2-1-17 0 0,4 2-19 0 0,1 1-79 0 0,1 2 48 0 0,-1-1-1 0 0,0 0 1 0 0,1 0 0 0 0,-1 1-1 0 0,0-1 1 0 0,1 1 0 0 0,-1-1-1 0 0,1 0 1 0 0,-1 1 0 0 0,1-1-1 0 0,-1 1 1 0 0,1-1 0 0 0,-1 1 0 0 0,1 0-1 0 0,-1-1 1 0 0,1 1 0 0 0,0-1-1 0 0,-1 1 1 0 0,1 0 0 0 0,0-1-1 0 0,0 1 1 0 0,0 0 0 0 0,-1-1-1 0 0,1 1 1 0 0,0 0 0 0 0,0 0 0 0 0,0-1-1 0 0,0 1 1 0 0,0 0 0 0 0,0-1-1 0 0,0 1 1 0 0,0 0 50 0 0,2 24-2253 0 0,-1-18 1084 0 0,1-1 1 0 0,0 0-1 0 0,0 0 0 0 0,2 4 1169 0 0,-2-6-682 0 0,6 10-1237 0 0</inkml:trace>
  <inkml:trace contextRef="#ctx0" brushRef="#br1" timeOffset="-67410.765">703 802 2760 0 0,'-3'-3'248'0'0,"0"-1"95"0"0,2 3 1431 0 0,2 5 8948 0 0,1 3-5440 0 0,4 39-4492 0 0,-5-21-401 0 0,2 14-58 0 0,0-11-132 0 0,-1 1 0 0 0,-1 0-1 0 0,-2-1 1 0 0,0 1 0 0 0,-5 17-199 0 0,5-34 78 0 0,-1-1 65 0 0,1-1 0 0 0,-2 0-1 0 0,0 1 1 0 0,0-1 0 0 0,-1 0-1 0 0,-3 6-142 0 0,6-13 86 0 0,-1-1-1 0 0,0 0 0 0 0,0 0 1 0 0,1 1-1 0 0,-2-1 0 0 0,1-1 1 0 0,0 1-1 0 0,0 0 1 0 0,-1 0-1 0 0,1-1 0 0 0,-1 1 1 0 0,1-1-1 0 0,-1 0 0 0 0,1 0 1 0 0,-2 0-86 0 0,0 1 55 0 0,0-1 1 0 0,0 1 0 0 0,-1-1-1 0 0,1 0 1 0 0,0-1 0 0 0,-1 1-1 0 0,1-1 1 0 0,-1 0 0 0 0,-1 0-56 0 0,-7-1 94 0 0,1-1 0 0 0,-1-1 0 0 0,1 0 0 0 0,-1-1 0 0 0,1 0 0 0 0,1-1 0 0 0,-1 0 0 0 0,1-1 0 0 0,-1 0 0 0 0,-2-4-94 0 0,1 2 27 0 0,-32-24 101 0 0,41 28-117 0 0,0 0 0 0 0,-1 0-1 0 0,1 0 1 0 0,0 0 0 0 0,1-1-1 0 0,-1 0 1 0 0,-1-4-11 0 0,4 8-63 0 0,0-1 0 0 0,0 1 0 0 0,1-1 0 0 0,-1 0 0 0 0,1 1 0 0 0,-1-1 0 0 0,1 0-1 0 0,0 0 1 0 0,-1 1 0 0 0,1-1 0 0 0,0 0 0 0 0,0 0 0 0 0,0 1 0 0 0,1-1 0 0 0,-1 0 0 0 0,0 0 0 0 0,1 1 0 0 0,-1-1-1 0 0,1 0 1 0 0,-1 1 0 0 0,1-1 0 0 0,0 0 0 0 0,0 1 0 0 0,-1-1 0 0 0,1 1 0 0 0,1-2 63 0 0,2-1-312 0 0,-1 0 0 0 0,1 1 1 0 0,0-1-1 0 0,0 1 0 0 0,0-1 0 0 0,1 1 0 0 0,-1 1 1 0 0,2-2 311 0 0,10-6-1722 0 0</inkml:trace>
  <inkml:trace contextRef="#ctx0" brushRef="#br1" timeOffset="-67021.226">504 827 8288 0 0,'-1'-1'52'0'0,"1"0"0"0"0,0 0-1 0 0,-1 0 1 0 0,1 0 0 0 0,-1 0 0 0 0,1 1 0 0 0,-1-1 0 0 0,1 0 0 0 0,-1 0 0 0 0,1 0 0 0 0,-1 1 0 0 0,0-1 0 0 0,0 0-1 0 0,1 0 1 0 0,-1 1 0 0 0,-1-1-52 0 0,-5-7 1275 0 0,6 8 84 0 0,-4-8 1999 0 0,5 5 2443 0 0,6 0-5659 0 0,1 1-1 0 0,-1 1 0 0 0,1-1 0 0 0,0 1 0 0 0,-1 0 0 0 0,1 1 0 0 0,0-1 0 0 0,2 1-141 0 0,29-2 455 0 0,17-6 123 0 0,-20 3-129 0 0,0-1-1 0 0,18-6-448 0 0,-37 8-147 0 0,0 0 1 0 0,1 2-1 0 0,-1 0 0 0 0,1 1 1 0 0,7 1 146 0 0,-23 0-1356 0 0,-1 0-422 0 0,0 0-78 0 0</inkml:trace>
  <inkml:trace contextRef="#ctx0" brushRef="#br1" timeOffset="-66626.48">1104 789 3224 0 0,'0'0'143'0'0,"0"0"357"0"0,0 0 1395 0 0,0 0 611 0 0,0 0 118 0 0,0 0-179 0 0,0 0-862 0 0,0 0-377 0 0,0 0-77 0 0,0 0-109 0 0,0 0-418 0 0,2 1-180 0 0,2 3-265 0 0,0 0 0 0 0,-1 0 0 0 0,1 1 0 0 0,-1-1 0 0 0,0 1 0 0 0,0 0 0 0 0,-1 0-1 0 0,1 0 1 0 0,-1 0 0 0 0,0 0 0 0 0,-1 0 0 0 0,1 1-157 0 0,3 15 516 0 0,-1 0 0 0 0,1 13-516 0 0,-1-3 153 0 0,1 17 483 0 0,-2 1-1 0 0,-2 28-635 0 0,-1-72 39 0 0,-1 19 866 0 0,-4 22-905 0 0,4-43 57 0 0,1-1 0 0 0,-1 1 0 0 0,1 0 0 0 0,-1 0-1 0 0,0 0 1 0 0,0-1 0 0 0,-1 1 0 0 0,1 0 0 0 0,0-1 0 0 0,-1 1 0 0 0,1-1 0 0 0,-1 0 0 0 0,0 1 0 0 0,0-1 0 0 0,0 0 0 0 0,0 0-1 0 0,0 0 1 0 0,-1 0 0 0 0,1-1 0 0 0,0 1 0 0 0,-1-1 0 0 0,1 1 0 0 0,-1-1 0 0 0,0 0 0 0 0,1 0 0 0 0,-1 0 0 0 0,0 0 0 0 0,0 0-1 0 0,0-1 1 0 0,0 1 0 0 0,1-1 0 0 0,-3 0-57 0 0,-4 0 51 0 0,0 0 0 0 0,0 0 0 0 0,0-1-1 0 0,0-1 1 0 0,0 1 0 0 0,0-2 0 0 0,1 1-1 0 0,-1-1 1 0 0,1 0 0 0 0,-1-1 0 0 0,-6-4-51 0 0,5 2 38 0 0,7 4-35 0 0,0 0 0 0 0,-1 0 0 0 0,1-1 0 0 0,0 1 1 0 0,0-1-1 0 0,0 1 0 0 0,1-1 0 0 0,-1 0 0 0 0,0 0 0 0 0,1 0 0 0 0,0 0 0 0 0,0-1 0 0 0,0 1 0 0 0,0-1 0 0 0,0 0-3 0 0,1 0-275 0 0,0 0 0 0 0,0 1 0 0 0,0-1 0 0 0,1 0 0 0 0,-1 0 0 0 0,1 1 0 0 0,0-1 0 0 0,0 0 0 0 0,0 0 0 0 0,1 1 0 0 0,-1-1 0 0 0,1 0 0 0 0,0 0 0 0 0,0 1 0 0 0,1-1 0 0 0,-1 1 0 0 0,0-1 0 0 0,1 1 0 0 0,2-4 275 0 0,2-5-5547 0 0,3 0-1487 0 0</inkml:trace>
  <inkml:trace contextRef="#ctx0" brushRef="#br1" timeOffset="-66195.957">923 810 2304 0 0,'0'0'413'0'0,"10"-10"4382"0"0,10 0 1071 0 0,11-1-2574 0 0,1-1-1084 0 0,-25 10-1701 0 0,-1 0 0 0 0,1 0 0 0 0,0 0-1 0 0,3 1-506 0 0,23-7 1077 0 0,-9 1-505 0 0,-1 0 0 0 0,1 2 0 0 0,5 0-572 0 0,31-6 24 0 0,-52 9-124 0 0,3-1-1602 0 0,-3 2-3309 0 0,-2-1-2258 0 0</inkml:trace>
  <inkml:trace contextRef="#ctx0" brushRef="#br1" timeOffset="-65848.589">1365 1132 18799 0 0,'0'0'430'0'0,"0"0"55"0"0,0 0 28 0 0,0 0-53 0 0,0 0-222 0 0,0 0 184 0 0,0 0 112 0 0,0 0 18 0 0,0 0-18 0 0,0 0-98 0 0,0 0-41 0 0,0 0-10 0 0,0 9 382 0 0,0 29-164 0 0,-2 1 0 0 0,-1-1 0 0 0,-4 12-603 0 0,-2 35 128 0 0,9-84-129 0 0,0 1 1 0 0,0 0-1 0 0,0-1 0 0 0,0 1 0 0 0,0-1 1 0 0,1 1-1 0 0,-1 0 0 0 0,0-1 0 0 0,1 1 0 0 0,0-1 1 0 0,-1 1-1 0 0,1 0 1 0 0,3 8-1201 0 0,-3-9 530 0 0,4 4-2200 0 0,-4-4 487 0 0</inkml:trace>
  <inkml:trace contextRef="#ctx0" brushRef="#br1" timeOffset="-62929.581">2490 511 7712 0 0,'0'0'356'0'0,"0"0"-8"0"0,6 0 265 0 0,-3-1 7028 0 0,6-1-7057 0 0,0 0 0 0 0,0 1 0 0 0,0 0 0 0 0,1 0 0 0 0,-1 1 0 0 0,0 1 0 0 0,8 0-584 0 0,27 0 720 0 0,15-5-110 0 0,66-6-139 0 0,91-11 1157 0 0,-199 20-1606 0 0,0 0-1 0 0,1 2 1 0 0,-1 0 0 0 0,0 1-1 0 0,7 3-21 0 0,5-3-972 0 0,-25 1-518 0 0,-3-2-1818 0 0,-1-1 1175 0 0</inkml:trace>
  <inkml:trace contextRef="#ctx0" brushRef="#br1" timeOffset="-62456.225">2595 742 12896 0 0,'0'0'594'0'0,"0"0"-16"0"0,0 0-308 0 0,0 0 89 0 0,1 0 80 0 0,12-4 316 0 0,22-4 937 0 0,46-5 1160 0 0,13 4 1015 0 0,81 2-3867 0 0,-38 10 559 0 0,-113-4-468 0 0,-16 0-78 0 0,1 1 0 0 0,0 0 1 0 0,-1 1-1 0 0,1 0 0 0 0,0 0 0 0 0,-1 1-13 0 0,3 0-113 0 0,0 0-1 0 0,-1-1 1 0 0,1-1-1 0 0,1 1 114 0 0,11-1-6311 0 0,-20 0 4279 0 0,-2 0-4970 0 0</inkml:trace>
  <inkml:trace contextRef="#ctx0" brushRef="#br1" timeOffset="-61348.426">4700 191 10912 0 0,'1'-1'201'0'0,"1"0"0"0"0,0 0 0 0 0,0 0 1 0 0,0 0-1 0 0,0 0 0 0 0,0 0 0 0 0,0 0 1 0 0,0 1-1 0 0,0-1 0 0 0,0 1 0 0 0,0 0 0 0 0,0-1 1 0 0,0 1-1 0 0,2 0-201 0 0,-3 0 593 0 0,-1 0 47 0 0,0 0 22 0 0,0 0 2 0 0,0 0 6 0 0,0 0 27 0 0,0 0 9 0 0,0 0 4 0 0,0 0-58 0 0,0 0-253 0 0,-2 1-116 0 0,-45 14 1047 0 0,15-8-967 0 0,20-4-317 0 0,0-1-1 0 0,0 0 0 0 0,0-1 0 0 0,-3 0-45 0 0,3-1 34 0 0,-1 0-1 0 0,1 0 0 0 0,-1-2 1 0 0,0 1-1 0 0,1-2 0 0 0,0 1 1 0 0,-1-2-1 0 0,1 0 0 0 0,1 0 1 0 0,-9-5-34 0 0,-13-8 27 0 0,3 2 88 0 0,-15-11-115 0 0,-71-52 1084 0 0,107 72-1012 0 0,1 1 0 0 0,-1 0 0 0 0,0 1 0 0 0,0 0 0 0 0,0 0 0 0 0,-9-1-72 0 0,0 5 54 0 0,16 0-55 0 0,1 0 0 0 0,-1 1 1 0 0,0-1-1 0 0,0 1 1 0 0,1-1-1 0 0,-1 1 0 0 0,0 0 1 0 0,1 0-1 0 0,-1-1 1 0 0,1 1-1 0 0,-1 0 0 0 0,1 1 1 0 0,-1-1-1 0 0,1 0 1 0 0,0 0-1 0 0,0 1 1 0 0,-1-1-1 0 0,1 0 0 0 0,0 1 1 0 0,0-1-1 0 0,1 1 1 0 0,-1 0-1 0 0,0-1 0 0 0,0 2 1 0 0,-3 6-12 0 0,0 0 0 0 0,1 1-1 0 0,-2 8 13 0 0,3-11-2 0 0,-10 45 24 0 0,2 2-1 0 0,-1 41-21 0 0,6-58 11 0 0,2 8-38 0 0,2 0 0 0 0,3 34 27 0 0,0-60 0 0 0,1 1 0 0 0,1-1 0 0 0,0 1 0 0 0,2-1 0 0 0,6 15 0 0 0,-6-21 16 0 0,0 0 0 0 0,1-1 0 0 0,0 1 0 0 0,1-2 0 0 0,1 1 0 0 0,-1-1 0 0 0,2 0 0 0 0,0-1 0 0 0,0 0 0 0 0,1-1 0 0 0,0 0 0 0 0,0 0 0 0 0,1-1 0 0 0,6 2-16 0 0,-10-6 40 0 0,0-1 0 0 0,0 0 0 0 0,0 0 0 0 0,0-1 0 0 0,0 0-1 0 0,0-1 1 0 0,0 0 0 0 0,1 0 0 0 0,-1-1 0 0 0,1 1 0 0 0,-1-2-1 0 0,0 1 1 0 0,1-2 0 0 0,-1 1 0 0 0,0-1 0 0 0,2 0-40 0 0,-4 0 32 0 0,1 0 1 0 0,-1-1-1 0 0,0 1 1 0 0,0-1-1 0 0,0-1 1 0 0,-1 1-1 0 0,1-1 1 0 0,-1 0 0 0 0,0 0-1 0 0,0 0 1 0 0,0-1-1 0 0,0 1 1 0 0,-1-1-1 0 0,0-1 1 0 0,0 1-1 0 0,0 0 1 0 0,-1-1-1 0 0,1 0 1 0 0,-2 0-1 0 0,3-6-32 0 0,0-3 45 0 0,-1 0 0 0 0,-1 0-1 0 0,-1-1 1 0 0,0 1 0 0 0,-1-1 0 0 0,-1 1-1 0 0,0-1 1 0 0,-1 1 0 0 0,-1-1-1 0 0,0 1 1 0 0,-1 0 0 0 0,-1-1 0 0 0,-3-7-45 0 0,4 15 10 0 0,-1 0 0 0 0,1 1 0 0 0,-1-1 0 0 0,-1 0 0 0 0,1 1 1 0 0,-1 0-1 0 0,0 0 0 0 0,-6-5-10 0 0,0 1 30 0 0,-1 0 1 0 0,0 1-1 0 0,0 0 0 0 0,-5-2-30 0 0,10 8-66 0 0,-1 0 0 0 0,1 0-1 0 0,-1 1 1 0 0,0 0 0 0 0,0 0-1 0 0,0 0 1 0 0,-1 1 0 0 0,1 1-1 0 0,-1-1 1 0 0,1 1 0 0 0,-1 1-1 0 0,1 0 1 0 0,-1 0 0 0 0,1 0-1 0 0,-1 1 1 0 0,1 1 0 0 0,-1-1-1 0 0,1 1 1 0 0,0 1 0 0 0,-6 2 66 0 0,2 2-2802 0 0,12-6-2832 0 0,0-1-1611 0 0</inkml:trace>
  <inkml:trace contextRef="#ctx0" brushRef="#br1" timeOffset="-59668.209">4791 841 14280 0 0,'-1'-2'137'0'0,"0"1"0"0"0,0 0 0 0 0,0 0 0 0 0,0-1 0 0 0,0 1 0 0 0,-1 0 0 0 0,1 0 1 0 0,0 0-1 0 0,-1 0 0 0 0,1 0 0 0 0,-1 0-137 0 0,-11-8 501 0 0,12 9-402 0 0,0 0 1 0 0,0 0 0 0 0,0 0-1 0 0,0 1 1 0 0,0-1 0 0 0,0 0-1 0 0,0 1 1 0 0,0-1-1 0 0,0 0 1 0 0,0 1 0 0 0,0-1-1 0 0,0 1 1 0 0,0 0-1 0 0,0-1 1 0 0,0 1 0 0 0,0 0-1 0 0,0-1 1 0 0,1 1 0 0 0,-1 0-1 0 0,0 0 1 0 0,1 0-1 0 0,-1-1 1 0 0,1 1 0 0 0,-1 0-1 0 0,0 0 1 0 0,1 0-1 0 0,0 0 1 0 0,-1 0 0 0 0,1 0-1 0 0,0 1-99 0 0,-2 4 206 0 0,1 1 0 0 0,0-1 1 0 0,0 1-1 0 0,1-1 0 0 0,0 1-206 0 0,-1 8 147 0 0,1-5-26 0 0,0 0 0 0 0,0 0 0 0 0,1 0 0 0 0,1 6-121 0 0,2 15 202 0 0,11 92 480 0 0,-13-99-498 0 0,-1-15-138 0 0,0 1-1 0 0,0-1 1 0 0,-1 1 0 0 0,0-1-1 0 0,-1 1 1 0 0,0-1-1 0 0,0 0 1 0 0,-1 1 0 0 0,0-1-1 0 0,-3 6-45 0 0,4-13 44 0 0,0 0-1 0 0,0 0 0 0 0,0 0 1 0 0,-1 0-1 0 0,1-1 1 0 0,-1 1-1 0 0,1-1 0 0 0,-1 1 1 0 0,0-1-1 0 0,1 1 0 0 0,-1-1 1 0 0,0 0-1 0 0,0 0 0 0 0,0 0 1 0 0,0 0-1 0 0,0 0 1 0 0,0-1-1 0 0,0 1-43 0 0,-8 2 246 0 0,0 0 0 0 0,-1-1-1 0 0,-1 0-245 0 0,3 0 146 0 0,-1-2-76 0 0,0 1-1 0 0,0-2 1 0 0,0 1 0 0 0,-1-1-1 0 0,1-1 1 0 0,0 0-1 0 0,0 0 1 0 0,0-1 0 0 0,1 0-1 0 0,-4-3-69 0 0,-5 0 109 0 0,0-2-1 0 0,1-1 1 0 0,-10-6-109 0 0,25 14-46 0 0,0-1 1 0 0,0 1 0 0 0,0-1 0 0 0,0 0 0 0 0,0 1 0 0 0,0-1 0 0 0,1 0 0 0 0,-1 0 0 0 0,0 0-1 0 0,1-1 1 0 0,0 1 0 0 0,-1 0 0 0 0,1-1 0 0 0,0 1 0 0 0,0 0 0 0 0,1-1 0 0 0,-1 1-1 0 0,0-1 1 0 0,1 0 0 0 0,0 1 0 0 0,-1-1 0 0 0,1 1 0 0 0,0-1 0 0 0,0 0 0 0 0,0 1 0 0 0,1-1-1 0 0,-1 1 1 0 0,1-1 0 0 0,-1 1 0 0 0,1-1 0 0 0,0 0 45 0 0,11-22-3737 0 0,-2 12 1539 0 0</inkml:trace>
  <inkml:trace contextRef="#ctx0" brushRef="#br1" timeOffset="-59285.55">4632 890 4144 0 0,'0'0'191'0'0,"-10"-8"26"0"0,-19-9 12325 0 0,29 17-12430 0 0,-1 0 0 0 0,1 0 0 0 0,0 0 0 0 0,0 0 0 0 0,0 0 0 0 0,0-1 0 0 0,-1 1 0 0 0,1 0 1 0 0,0 0-1 0 0,0 0 0 0 0,0 0 0 0 0,0 0 0 0 0,0-1 0 0 0,0 1 0 0 0,-1 0 0 0 0,1 0 0 0 0,0 0 0 0 0,0 0 0 0 0,0-1 0 0 0,0 1 0 0 0,0 0 0 0 0,0 0 0 0 0,0 0 0 0 0,0-1 0 0 0,0 1 0 0 0,0 0 0 0 0,0 0 0 0 0,0 0 0 0 0,0-1 0 0 0,0 1 0 0 0,0 0 0 0 0,0 0 1 0 0,0 0-1 0 0,0-1 0 0 0,0 1 0 0 0,0 0 0 0 0,0 0-112 0 0,7-7 937 0 0,9-1-1020 0 0,-4 4 127 0 0,1 1 0 0 0,-1 1 1 0 0,0 0-1 0 0,1 1 0 0 0,6 0-44 0 0,62 5 72 0 0,-41-2 2 0 0,-1 1-45 0 0,8 4-29 0 0,-16-3-1533 0 0,1-1-1 0 0,9 0 1534 0 0,-25-3-2448 0 0</inkml:trace>
  <inkml:trace contextRef="#ctx0" brushRef="#br1" timeOffset="-58915.637">5232 769 16208 0 0,'0'0'743'0'0,"0"0"-17"0"0,0 0-450 0 0,0 0-178 0 0,0 0-30 0 0,7 14 247 0 0,7 40 924 0 0,-12-46-1059 0 0,0-1 0 0 0,-1 0 0 0 0,0 1 0 0 0,0 4-180 0 0,3 18 197 0 0,-4-29-193 0 0,8 35 152 0 0,-2 0 1 0 0,-1 1-1 0 0,0 24-156 0 0,-4-29 53 0 0,0-20 114 0 0,-1 1-1 0 0,0-1 0 0 0,0 0 1 0 0,-2 0-1 0 0,0 4-166 0 0,1-13 65 0 0,0 1-1 0 0,0 0 1 0 0,0-1 0 0 0,0 0-1 0 0,-1 1 1 0 0,0-1-1 0 0,0 0 1 0 0,0 0-1 0 0,0 0 1 0 0,0 0 0 0 0,0 0-1 0 0,-1 0 1 0 0,1 0-1 0 0,-1-1 1 0 0,0 0 0 0 0,0 1-1 0 0,0-1 1 0 0,0 0-1 0 0,-3 1-64 0 0,-1 0 134 0 0,-1 0 0 0 0,0 0-1 0 0,0-1 1 0 0,0 0-1 0 0,0 0 1 0 0,0-1 0 0 0,0 0-1 0 0,0-1 1 0 0,0 0 0 0 0,-8 0-134 0 0,-6-2 75 0 0,1-1 0 0 0,0-1 1 0 0,-11-3-76 0 0,23 4 24 0 0,1 1 1 0 0,0-1-1 0 0,1-1 0 0 0,-1 1 1 0 0,-4-4-25 0 0,9 6-1 0 0,1-1 1 0 0,-1 0-1 0 0,0 0 0 0 0,1 0 1 0 0,0 0-1 0 0,-1 0 1 0 0,1 0-1 0 0,0-1 1 0 0,0 1-1 0 0,0-1 1 0 0,0 1-1 0 0,1-1 1 0 0,-1 0-1 0 0,1 0 1 0 0,0 0-1 0 0,-1-1 1 0 0,2 2-253 0 0,0-1 0 0 0,0 1 0 0 0,0 0-1 0 0,0-1 1 0 0,0 1 0 0 0,1 0 0 0 0,-1-1 0 0 0,1 1 0 0 0,-1 0-1 0 0,1-1 1 0 0,0 1 0 0 0,0 0 0 0 0,0 0 0 0 0,0 0-1 0 0,1 0 1 0 0,-1 0 0 0 0,0 0 0 0 0,1 0 0 0 0,-1 0-1 0 0,1 1 254 0 0,10-8-7315 0 0</inkml:trace>
  <inkml:trace contextRef="#ctx0" brushRef="#br1" timeOffset="-58480.142">5052 800 14976 0 0,'-2'-1'185'0'0,"1"0"0"0"0,-1-1 0 0 0,1 1 0 0 0,0-1 1 0 0,-1 1-1 0 0,1-1 0 0 0,0 1 0 0 0,0-1 1 0 0,0 0-1 0 0,0 1-185 0 0,1 0 60 0 0,0 0 0 0 0,0 1 1 0 0,0-1-1 0 0,-1 1 0 0 0,1-1 1 0 0,0 1-1 0 0,0-1 0 0 0,0 1 1 0 0,0-1-1 0 0,1 0 0 0 0,-1 1 1 0 0,0-1-1 0 0,0 1 0 0 0,0-1 1 0 0,0 1-1 0 0,0-1 0 0 0,1 1 0 0 0,-1-1 1 0 0,0 1-1 0 0,0-1 0 0 0,1 1 1 0 0,-1-1-1 0 0,0 1 0 0 0,1-1 1 0 0,-1 1-1 0 0,1 0 0 0 0,-1-1 1 0 0,1 1-1 0 0,-1 0 0 0 0,0-1 0 0 0,1 1 1 0 0,-1 0-1 0 0,1-1-60 0 0,9-3 361 0 0,0-1 1 0 0,-1 2-1 0 0,1-1 0 0 0,1 1 1 0 0,-1 1-1 0 0,0 0 0 0 0,1 0 1 0 0,6 1-362 0 0,-10 0 136 0 0,28-3 209 0 0,2 2-1 0 0,-1 1 1 0 0,6 3-345 0 0,29 2 211 0 0,53 1-1566 0 0,-107-4-3931 0 0,-2 2-1787 0 0</inkml:trace>
  <inkml:trace contextRef="#ctx0" brushRef="#br1" timeOffset="-58479.142">5536 1091 16096 0 0,'0'0'737'0'0,"0"2"-15"0"0,1 23 175 0 0,2 0 0 0 0,1 7-897 0 0,-1-13 1032 0 0,0 1 0 0 0,-2 0 0 0 0,0 0 0 0 0,-2 14-1032 0 0,-3 3-99 0 0,-1 1-1 0 0,-3-1 1 0 0,-2 6 99 0 0,4-22-476 0 0</inkml:trace>
  <inkml:trace contextRef="#ctx0" brushRef="#br1" timeOffset="-56399.347">6192 296 2304 0 0,'17'-8'123'0'0,"8"-3"1333"0"0,-11-1 2706 0 0,-5 2-721 0 0,-7 8-2734 0 0,0 0 0 0 0,-1 0 0 0 0,1 0 1 0 0,0 0-1 0 0,0 0 0 0 0,-1-1 0 0 0,1 0-707 0 0,-2 3 96 0 0,0-1-1 0 0,1 0 1 0 0,-1 0 0 0 0,0 1 0 0 0,0-1 0 0 0,0 0-1 0 0,0 0 1 0 0,0 1 0 0 0,0-1 0 0 0,0 0 0 0 0,0 0-1 0 0,0 1 1 0 0,0-1 0 0 0,0 0 0 0 0,0 0 0 0 0,-1 1-1 0 0,1-1 1 0 0,0 0 0 0 0,-1 1 0 0 0,1-1 0 0 0,0 0-1 0 0,-1 1 1 0 0,1-1 0 0 0,-1 0 0 0 0,1 1 0 0 0,-1-1-1 0 0,1 1 1 0 0,-1-1 0 0 0,1 1-96 0 0,-4-3 121 0 0,1 1-1 0 0,0-1 0 0 0,0 1 1 0 0,-1 0-1 0 0,1 1 1 0 0,-1-1-1 0 0,0 0 1 0 0,0 1-1 0 0,1 0 1 0 0,-1 0-1 0 0,0 0 1 0 0,0 1-1 0 0,0-1 1 0 0,0 1-1 0 0,0 0 0 0 0,0 0 1 0 0,0 0-1 0 0,-1 0-120 0 0,-13 2 301 0 0,-1 1 1 0 0,1 0-1 0 0,-7 3-301 0 0,11-2 121 0 0,1-1-71 0 0,0 1 0 0 0,0 1 0 0 0,0 0-1 0 0,1 1 1 0 0,0 0 0 0 0,0 1 0 0 0,0 1 0 0 0,1-1-1 0 0,-10 10-49 0 0,12-9 36 0 0,1-1-1 0 0,1 1 0 0 0,-1 1 1 0 0,1-1-1 0 0,0 1 0 0 0,1 1 1 0 0,0-1-1 0 0,1 1 0 0 0,0 0 1 0 0,1 0-1 0 0,-1 1 0 0 0,1 3-35 0 0,0 1 33 0 0,1 0 0 0 0,0 0 0 0 0,1 1 0 0 0,1-1-1 0 0,1 0 1 0 0,0 1 0 0 0,1-1 0 0 0,1 1 0 0 0,0-1 0 0 0,3 10-33 0 0,-2-14 26 0 0,0 0 1 0 0,1 0 0 0 0,0 0 0 0 0,1 0-1 0 0,0-1 1 0 0,1 0 0 0 0,0 0 0 0 0,1 0-1 0 0,0-1 1 0 0,0 0 0 0 0,1 0-1 0 0,0-1 1 0 0,1 0 0 0 0,3 3-27 0 0,0-4 81 0 0,-1 0 1 0 0,1-1 0 0 0,1-1-1 0 0,-1 1 1 0 0,1-2-1 0 0,0 0 1 0 0,1 0-82 0 0,16 5 66 0 0,-9-3 67 0 0,1-1 0 0 0,0-1 1 0 0,0-1-1 0 0,0-1 0 0 0,0-1 0 0 0,2 0-133 0 0,7 0 86 0 0,-22 0-85 0 0,0-1 1 0 0,0 0-1 0 0,-1 0 0 0 0,1-1 0 0 0,0 0 0 0 0,0-1 1 0 0,5-1-2 0 0,-3-1-1342 0 0,0 0 1 0 0,0-1 0 0 0,3-3 1341 0 0,1 0-5284 0 0,0-2-1713 0 0</inkml:trace>
  <inkml:trace contextRef="#ctx0" brushRef="#br1" timeOffset="-50767.614">9216 919 6448 0 0,'0'0'498'0'0,"0"0"-84"0"0,0 0 863 0 0,0 1 1225 0 0,-1 3-2284 0 0,0-4 2916 0 0,1-1 3458 0 0,-9-435-4948 0 0,12 373-1658 0 0,-2 68 10 0 0,4 27-62 0 0,2-1 0 0 0,1 1 0 0 0,2 0 66 0 0,-8-27 5 0 0,0 0-1 0 0,0-1 1 0 0,0 1-1 0 0,1-1 1 0 0,0 0-1 0 0,-1 0 1 0 0,2 0-1 0 0,-1 0 1 0 0,0 0-1 0 0,1-1 1 0 0,0 1-1 0 0,0-1 1 0 0,0 0-1 0 0,0 0 1 0 0,0 0-1 0 0,3 0-4 0 0,-4-1 4 0 0,0-1 0 0 0,0 0 0 0 0,1 0 0 0 0,-1 0 0 0 0,0 0 0 0 0,1-1 0 0 0,-1 1 0 0 0,1-1 0 0 0,-1 0 0 0 0,1 0 0 0 0,-1 0 0 0 0,1-1 0 0 0,-1 1 0 0 0,1-1 0 0 0,-1 0 0 0 0,0 0 0 0 0,1 0 0 0 0,-1 0 0 0 0,0-1 0 0 0,0 1 0 0 0,0-1 0 0 0,0 0 0 0 0,0 1 0 0 0,2-3-4 0 0,2-2 30 0 0,0 0-1 0 0,-1 0 0 0 0,1-1 1 0 0,-1 0-1 0 0,-1 0 1 0 0,1 0-1 0 0,3-8-29 0 0,6-11 150 0 0,7-22-150 0 0,10-16-2 0 0,-28 56-17 0 0,6-9-45 0 0,1 0 0 0 0,4-4 64 0 0,-12 17 13 0 0,0 0 1 0 0,0 0-1 0 0,0 1 1 0 0,0 0-1 0 0,1-1 1 0 0,0 1-1 0 0,0 1 0 0 0,0-1 1 0 0,0 0-1 0 0,0 1 1 0 0,0 0-1 0 0,1 0-13 0 0,-3 1 3 0 0,-1 1-1 0 0,0 0 0 0 0,1 0 1 0 0,-1 0-1 0 0,0 0 1 0 0,0 0-1 0 0,1 1 0 0 0,-1-1 1 0 0,0 0-1 0 0,0 1 0 0 0,1-1 1 0 0,-1 0-1 0 0,0 1 0 0 0,0-1 1 0 0,0 1-1 0 0,1 0 1 0 0,-1 0-1 0 0,0-1 0 0 0,0 1 1 0 0,0 0-1 0 0,0 0 0 0 0,-1 0 1 0 0,1 0-1 0 0,0 0 1 0 0,0 0-1 0 0,0 0 0 0 0,-1 0 1 0 0,2 1-3 0 0,1 4 8 0 0,1 0 1 0 0,-1 0 0 0 0,0 0 0 0 0,1 4-9 0 0,-1 3 139 0 0,1 0-1 0 0,-2 1 1 0 0,0-1 0 0 0,0 1 0 0 0,-1 8-139 0 0,3 26 252 0 0,5 45-21 0 0,-6-52-155 0 0,0 3-39 0 0,-2-15 3 0 0,2 0 0 0 0,3 10-40 0 0,-6-25-4560 0 0,0-14-2807 0 0</inkml:trace>
  <inkml:trace contextRef="#ctx0" brushRef="#br1" timeOffset="-50378.971">9892 680 17359 0 0,'0'0'795'0'0,"0"0"-16"0"0,1 8-465 0 0,15 32-187 0 0,-11-32 23 0 0,-2 0-1 0 0,1 1 1 0 0,-1-1-1 0 0,-1 1 1 0 0,1-1-1 0 0,-1 3-149 0 0,-1-3 104 0 0,0-1-1 0 0,0 1 1 0 0,-1-1-1 0 0,0 1 0 0 0,-1-1 1 0 0,1 1-1 0 0,-2-1 1 0 0,1 1-1 0 0,-1-1 0 0 0,0 0 1 0 0,0 1-1 0 0,-1-1 0 0 0,0 0 1 0 0,0-1-1 0 0,-1 1 1 0 0,0 0-1 0 0,0-1 0 0 0,0 0 1 0 0,-1 0-1 0 0,0 0 1 0 0,0-1-1 0 0,-5 5-103 0 0,1-3-671 0 0,0 0 0 0 0,0-1 1 0 0,-4 2 670 0 0,1-1-4870 0 0,1-1-1874 0 0</inkml:trace>
  <inkml:trace contextRef="#ctx0" brushRef="#br1" timeOffset="-49967.592">10165 857 13560 0 0,'0'0'621'0'0,"-1"0"-12"0"0,0 1-591 0 0,0 0 0 0 0,0 0 0 0 0,1 0 0 0 0,-1 0-1 0 0,0 1 1 0 0,0-1 0 0 0,0 0 0 0 0,1 0 0 0 0,-1 1 0 0 0,1-1-1 0 0,-1 0 1 0 0,1 1 0 0 0,-1-1 0 0 0,1 0 0 0 0,0 1 0 0 0,0-1-18 0 0,-2 5 158 0 0,2-4 45 0 0,-1-2-59 0 0,1 1-1 0 0,0 0 0 0 0,-1-1 1 0 0,1 1-1 0 0,0 0 1 0 0,0 0-1 0 0,-1-1 1 0 0,1 1-1 0 0,0 0 1 0 0,0 0-1 0 0,0-1 1 0 0,0 1-1 0 0,0 0 0 0 0,0 0 1 0 0,0 0-1 0 0,0-1 1 0 0,1 1-1 0 0,-1 0 1 0 0,0-1-1 0 0,0 1 1 0 0,0 0-1 0 0,1 0 1 0 0,-1-1-1 0 0,1 1 0 0 0,-1 0-143 0 0,1-1 576 0 0,-1 0-17 0 0,0 0-74 0 0,0 0-33 0 0,0 0-4 0 0,0 0-398 0 0,0-1 0 0 0,0 0 0 0 0,0 1 0 0 0,1-1-1 0 0,-1 1 1 0 0,0-1 0 0 0,1 1 0 0 0,-1-1 0 0 0,0 0-1 0 0,1 1 1 0 0,-1-1 0 0 0,1 1 0 0 0,-1-1 0 0 0,1 1 0 0 0,-1 0-1 0 0,1-1 1 0 0,-1 1 0 0 0,1 0-50 0 0,6-7 191 0 0,-4 0-125 0 0,0 1 0 0 0,-1-1 1 0 0,0 1-1 0 0,0-1 0 0 0,-1 1 0 0 0,1-1 0 0 0,-1 0 0 0 0,-1 0 0 0 0,1-2-66 0 0,-1-15-47 0 0,-2-1-1 0 0,0 0 48 0 0,-2-34-172 0 0,7-10-25 0 0,6-27 197 0 0,-8 86 5 0 0,0 2-7 0 0,0 0-1 0 0,1 0 1 0 0,0 0-1 0 0,0 0 1 0 0,0 0-1 0 0,1 0 1 0 0,2-2 2 0 0,-5 9-84 0 0,1 3-5 0 0,2 2 75 0 0,-1 0 0 0 0,0 0 1 0 0,1 0-1 0 0,-2 1 0 0 0,1-1 1 0 0,0 1-1 0 0,-1 0 0 0 0,0-1 1 0 0,0 1-1 0 0,0 0 0 0 0,-1 2 14 0 0,8 29 53 0 0,2-1-53 0 0,-7-22 0 0 0,1-1 0 0 0,0 0 0 0 0,2 4 0 0 0,-1-5 23 0 0,-5-9-14 0 0,0-1 1 0 0,1 1 0 0 0,-1-1 0 0 0,1 0 0 0 0,-1 0 0 0 0,1 1-1 0 0,0-1 1 0 0,0 0 0 0 0,-1 0 0 0 0,1 0 0 0 0,0 0 0 0 0,0 0-1 0 0,0 0 1 0 0,0 0-10 0 0,0 0 86 0 0,-1-1-78 0 0,0 1 0 0 0,1-1 1 0 0,-1 0-1 0 0,0 0 1 0 0,0 1-1 0 0,0-1 0 0 0,0 0 1 0 0,0 0-1 0 0,0 1 1 0 0,0-1-1 0 0,1 0 0 0 0,-1 0 1 0 0,0 0-1 0 0,0 0 0 0 0,0 1 1 0 0,1-1-1 0 0,-1 0 1 0 0,0 0-1 0 0,0 0 0 0 0,0 0 1 0 0,1 0-1 0 0,-1 1 1 0 0,0-1-1 0 0,0 0 0 0 0,1 0 1 0 0,-1 0-1 0 0,0 0 1 0 0,0 0-1 0 0,1 0 0 0 0,-1 0 1 0 0,0 0-1 0 0,0 0 1 0 0,1 0-1 0 0,-1 0 0 0 0,0 0 1 0 0,1 0-9 0 0,9 0 216 0 0,-8 0-169 0 0,0-1-1 0 0,0 0 0 0 0,0 1 1 0 0,0-1-1 0 0,0 0 0 0 0,-1 0 1 0 0,1-1-1 0 0,0 1 0 0 0,-1 0 1 0 0,1-1-1 0 0,-1 1 1 0 0,1 0-1 0 0,-1-1 0 0 0,0 0 1 0 0,0 1-1 0 0,1-1 0 0 0,-1 0-46 0 0,17-36 76 0 0,-12 24-94 0 0,12-24-254 0 0,4-12-690 0 0,9-10 962 0 0,-22 46-75 0 0,0-1 1 0 0,1 1-1 0 0,0 0 1 0 0,1 1-1 0 0,1 0 0 0 0,0 1 75 0 0,-11 11 10 0 0,0 0-1 0 0,-1 0 1 0 0,1 1-1 0 0,0-1 1 0 0,0 0-1 0 0,0 1 1 0 0,0-1-1 0 0,0 1 1 0 0,0-1-1 0 0,0 1 1 0 0,0-1 0 0 0,0 1-1 0 0,0 0 1 0 0,0-1-1 0 0,0 1 1 0 0,0 0-1 0 0,0 0 1 0 0,0 0-1 0 0,0 0 1 0 0,0 0-1 0 0,0 0 1 0 0,0 0-1 0 0,0 0 1 0 0,0 0-1 0 0,0 0 1 0 0,1 1-1 0 0,-1-1 1 0 0,0 0-1 0 0,0 1-9 0 0,1 0 15 0 0,0 1 0 0 0,0 0 0 0 0,0-1-1 0 0,0 1 1 0 0,0 0 0 0 0,0 0 0 0 0,-1 0 0 0 0,1 0-1 0 0,-1 0 1 0 0,0 0 0 0 0,1 1 0 0 0,-1 0-15 0 0,2 3 56 0 0,-1 0 1 0 0,0 1-1 0 0,0 0 1 0 0,-1-1-1 0 0,1 1 1 0 0,-2 0-1 0 0,1 1-56 0 0,1 9 181 0 0,1 8 148 0 0,-2 1 0 0 0,-1 16-329 0 0,2 30 99 0 0,-3-24 64 0 0,0-40-144 0 0,1 1-1 0 0,0-1 0 0 0,0 1 1 0 0,0-1-1 0 0,1 1 1 0 0,1-1-1 0 0,-1 0 1 0 0,3 5-19 0 0,-4-13-131 0 0,0 1 1 0 0,0-1 0 0 0,0 1 0 0 0,1-1 0 0 0,-1 1 0 0 0,0-1 0 0 0,1 1 0 0 0,-1-1 0 0 0,0 0 0 0 0,1 1 0 0 0,-1-1 0 0 0,1 0-1 0 0,-1 1 1 0 0,1-1 0 0 0,-1 0 0 0 0,1 1 0 0 0,-1-1 0 0 0,1 0 0 0 0,-1 0 0 0 0,1 1 130 0 0,10-1-7002 0 0,-2-2 557 0 0</inkml:trace>
  <inkml:trace contextRef="#ctx0" brushRef="#br1" timeOffset="-49562.242">10812 593 18631 0 0,'0'0'422'0'0,"0"0"56"0"0,0 0 33 0 0,0 0-56 0 0,0 15-281 0 0,-6 19 1851 0 0,0 11-2025 0 0,3-15 393 0 0,2-16-194 0 0,1 0-1 0 0,0 1 1 0 0,1-1 0 0 0,1 0 0 0 0,0 0 0 0 0,4 10-199 0 0,-1 1 109 0 0,-5-24-189 0 0,0 0 0 0 0,0 0 1 0 0,0 0-1 0 0,1 1 0 0 0,-1-1 0 0 0,0 0 0 0 0,1 0 0 0 0,-1 0 0 0 0,1 0 0 0 0,-1 0 1 0 0,1 0-1 0 0,0 0 0 0 0,0 0 0 0 0,-1 0 0 0 0,1 0 0 0 0,0 0 0 0 0,0 0 0 0 0,0 0 0 0 0,0 0 1 0 0,0-1-1 0 0,0 1 0 0 0,0 0 0 0 0,0-1 0 0 0,1 1 80 0 0,-1 0-2333 0 0,-1-1-5072 0 0</inkml:trace>
  <inkml:trace contextRef="#ctx0" brushRef="#br1" timeOffset="-49188.653">11039 38 3224 0 0,'0'0'483'0'0,"0"0"818"0"0,0 0 361 0 0,0 0 70 0 0,7-6 1868 0 0,-6 5-3472 0 0,0 0-1 0 0,0 0 0 0 0,1-1 0 0 0,-1 1 1 0 0,0 0-1 0 0,1 0 0 0 0,-1 1 0 0 0,1-1 1 0 0,0 0-1 0 0,-1 0 0 0 0,1 1 0 0 0,-1-1 0 0 0,1 1 1 0 0,0-1-1 0 0,0 1 0 0 0,-1 0 0 0 0,1 0 1 0 0,0 0-1 0 0,-1 0 0 0 0,1 0 0 0 0,0 0 1 0 0,0 0-1 0 0,-1 0 0 0 0,1 1 0 0 0,0-1 1 0 0,-1 1-1 0 0,1-1 0 0 0,0 1 0 0 0,0 0-127 0 0,9 4 408 0 0,-1 0 0 0 0,0 0 0 0 0,0 1 0 0 0,3 2-408 0 0,-5-2 358 0 0,7 5 11 0 0,0 0 0 0 0,0 1-1 0 0,-1 1 1 0 0,-1 1 0 0 0,0 0 0 0 0,-1 0-1 0 0,0 1 1 0 0,-2 1 0 0 0,1 0 0 0 0,-2 0-1 0 0,0 1 1 0 0,-1 0 0 0 0,-1 1-1 0 0,-1-1 1 0 0,1 5-369 0 0,0 3 188 0 0,-1 1 0 0 0,-1 0 0 0 0,-1 0 0 0 0,-1 0 0 0 0,-2 0 0 0 0,-1 1 0 0 0,0-1 0 0 0,-2 0 0 0 0,-1 0 0 0 0,-5 19-188 0 0,0-18 51 0 0,0 0 1 0 0,-1 0-1 0 0,-2-1 0 0 0,-1-1 1 0 0,-1 0-1 0 0,-1-1 1 0 0,-1 0-1 0 0,-1-1 1 0 0,-1 0-1 0 0,-8 7-51 0 0,6-9-148 0 0,-2 0-1 0 0,0 0 1 0 0,-2-2-1 0 0,0-1 1 0 0,-1-1-1 0 0,-1-1 1 0 0,0-1-1 0 0,-3 0 149 0 0,-34 15-780 0 0</inkml:trace>
  <inkml:trace contextRef="#ctx0" brushRef="#br1" timeOffset="-55391.219">6920 168 7920 0 0,'0'0'362'0'0,"0"0"-11"0"0,0 0-38 0 0,0 0 662 0 0,0 0 312 0 0,0 0 66 0 0,0 0-90 0 0,0 0-435 0 0,0 0-188 0 0,0 0-38 0 0,0 0-30 0 0,-13 2 785 0 0,8 2-1154 0 0,0 0 0 0 0,0 0 0 0 0,0 1-1 0 0,1-1 1 0 0,-1 1 0 0 0,1 0-1 0 0,0 0 1 0 0,1 0 0 0 0,-1 1-203 0 0,-7 10 335 0 0,3-4-101 0 0,0 0 0 0 0,0 1-1 0 0,2 0 1 0 0,-5 12-234 0 0,-19 58 657 0 0,23-59-470 0 0,1 1 0 0 0,1 0 0 0 0,0 1 0 0 0,2-1 0 0 0,1 3-187 0 0,2-9 137 0 0,0 0 1 0 0,1 0-1 0 0,1-1 0 0 0,0 1 1 0 0,2 0-1 0 0,0-1 0 0 0,3 6-137 0 0,-4-16 58 0 0,0-1 0 0 0,1 0 0 0 0,0 0-1 0 0,0 0 1 0 0,1 0 0 0 0,-1-1 0 0 0,1 1-1 0 0,1-1 1 0 0,-1-1 0 0 0,1 1 0 0 0,0-1-1 0 0,1 0 1 0 0,-1 0 0 0 0,1-1 0 0 0,0 1-1 0 0,0-2 1 0 0,0 1 0 0 0,1-1 0 0 0,1 1-58 0 0,47 12 156 0 0,1-2 0 0 0,47 5-156 0 0,-102-19-99 0 0,0 0 1 0 0,0 0-1 0 0,0 0 0 0 0,-1 0 1 0 0,1 0-1 0 0,0 0 1 0 0,0 0-1 0 0,0-1 1 0 0,0 1-1 0 0,0-1 99 0 0,0 1-419 0 0,-1-1 1 0 0,1 0-1 0 0,-1 0 0 0 0,0 1 0 0 0,1-1 0 0 0,-1 0 0 0 0,0 0 0 0 0,0 0 0 0 0,1 0 1 0 0,-1-1-1 0 0,0 1 0 0 0,0 0 419 0 0,8-9-1918 0 0</inkml:trace>
  <inkml:trace contextRef="#ctx0" brushRef="#br1" timeOffset="-54988.561">7603 249 6912 0 0,'0'0'528'0'0,"0"0"-15"0"0,0 0 1204 0 0,0 0 567 0 0,0 0 110 0 0,0 0-298 0 0,-3 5-1213 0 0,0 4-654 0 0,0-1 0 0 0,1 1 0 0 0,0 0 0 0 0,0 0 0 0 0,0 0 0 0 0,2-1 0 0 0,-1 8-229 0 0,1 6 605 0 0,2 0-1 0 0,2 12-604 0 0,33 187 1152 0 0,-37-217-1040 0 0,1-1-1 0 0,-1 1 1 0 0,0-1 0 0 0,0 1-1 0 0,0-1 1 0 0,-1 1-1 0 0,0 2-111 0 0,1-5 33 0 0,0 0 0 0 0,-1 1-1 0 0,1-1 1 0 0,0 0-1 0 0,-1 0 1 0 0,1-1 0 0 0,-1 1-1 0 0,1 0 1 0 0,-1 0-1 0 0,1 0 1 0 0,-1 0 0 0 0,0 0-1 0 0,0 0 1 0 0,1-1-1 0 0,-1 1 1 0 0,0 0 0 0 0,0-1-1 0 0,0 1 1 0 0,1 0-1 0 0,-1-1 1 0 0,0 1 0 0 0,0-1-1 0 0,0 0 1 0 0,0 1-1 0 0,0-1 1 0 0,0 0 0 0 0,-1 1-33 0 0,-10 0 211 0 0,-1 0 0 0 0,0-1 0 0 0,1-1 0 0 0,-1 0 0 0 0,1-1 0 0 0,-1 0 0 0 0,-8-2-211 0 0,-1-3 72 0 0,-1 0 1 0 0,1-1-1 0 0,-14-8-72 0 0,33 14 15 0 0,-12-5 30 0 0,1 0 0 0 0,0-2 0 0 0,-10-6-45 0 0,21 12-9 0 0,0 1 0 0 0,0-1 0 0 0,-1 0 0 0 0,2 0 0 0 0,-1 0 0 0 0,0 0 0 0 0,1 0 0 0 0,-1-1 0 0 0,1 1 0 0 0,0-1 0 0 0,0 1 0 0 0,0-1 0 0 0,1 0 0 0 0,-1 0 0 0 0,1 0 1 0 0,0 0-1 0 0,0 0 9 0 0,1 1-161 0 0,0 1 1 0 0,0-1-1 0 0,1 1 1 0 0,-1 0-1 0 0,0-1 1 0 0,1 1-1 0 0,-1-1 1 0 0,1 1-1 0 0,0 0 1 0 0,1-2 160 0 0,7-11-3818 0 0,0 7-3332 0 0</inkml:trace>
  <inkml:trace contextRef="#ctx0" brushRef="#br1" timeOffset="-54648.234">7435 263 16871 0 0,'-5'-6'531'0'0,"-9"-18"648"0"0,13 24-1158 0 0,1-1 0 0 0,0 0 1 0 0,-1 0-1 0 0,1 0 0 0 0,0 0 0 0 0,-1 0 1 0 0,1 0-1 0 0,0 0 0 0 0,0 1 0 0 0,0-1 0 0 0,0 0 1 0 0,0 0-1 0 0,0 0 0 0 0,0 0 0 0 0,0 0 0 0 0,0 0 1 0 0,0 0-1 0 0,1 0 0 0 0,-1 0 0 0 0,0 0 1 0 0,0 1-1 0 0,1-1 0 0 0,-1 0 0 0 0,1 0 0 0 0,-1 0-21 0 0,4-3 147 0 0,-1 1 265 0 0,-1-1 1 0 0,2 1-1 0 0,-1 0 1 0 0,0 0-1 0 0,0 0 1 0 0,3-1-413 0 0,2 0 190 0 0,1 1-1 0 0,0 0 1 0 0,0 0 0 0 0,0 0 0 0 0,0 1 0 0 0,0 1 0 0 0,0-1 0 0 0,8 1-190 0 0,-1-1 50 0 0,40-2 72 0 0,0 3-1 0 0,17 2-121 0 0,3 0 324 0 0,-56-1-764 0 0,24 0-950 0 0,-16 3-5928 0 0,-18 0 957 0 0</inkml:trace>
  <inkml:trace contextRef="#ctx0" brushRef="#br1" timeOffset="-54010.353">8223 197 11544 0 0,'0'0'529'0'0,"0"0"-12"0"0,0 0-211 0 0,0 0 320 0 0,0 0 176 0 0,0 0 35 0 0,0 0-46 0 0,0 0-234 0 0,0 0-100 0 0,3 6 403 0 0,2 3-600 0 0,-2-1-1 0 0,1 1 0 0 0,-1 0 1 0 0,-1 0-1 0 0,1 0 0 0 0,-2 0 1 0 0,1 1-1 0 0,-1-1 1 0 0,0 8-260 0 0,5 32 365 0 0,21 125 83 0 0,-21-138-265 0 0,-2-1-1 0 0,-1 0 1 0 0,-1 19-183 0 0,-2-52 44 0 0,0 0 0 0 0,0 0 1 0 0,-1 0-1 0 0,1 0 0 0 0,0 0 0 0 0,-1 0 1 0 0,1 0-1 0 0,-1 0 0 0 0,1 0 0 0 0,-1 0 0 0 0,0 0 1 0 0,0 0-1 0 0,0 0 0 0 0,0-1 0 0 0,0 1 0 0 0,0 0 1 0 0,-1-1-1 0 0,1 1 0 0 0,-2 0-44 0 0,1 0 85 0 0,0-1 1 0 0,-1 1-1 0 0,1-1 0 0 0,-1 0 0 0 0,1 0 1 0 0,-1 0-1 0 0,1 0 0 0 0,-1 0 0 0 0,0 0 1 0 0,0-1-1 0 0,1 1 0 0 0,-4-1-85 0 0,-4 0 91 0 0,1 0-1 0 0,-1-1 1 0 0,1 0 0 0 0,-1 0-1 0 0,1-1 1 0 0,-1 0-1 0 0,-5-3-90 0 0,-1 0 58 0 0,1-1 0 0 0,-1 0 0 0 0,1-2 0 0 0,0 1 0 0 0,1-2 0 0 0,-3-2-58 0 0,10 6-84 0 0,1 1 94 0 0,0 0 1 0 0,1 0-1 0 0,-1 0 1 0 0,1-1-1 0 0,0 0 1 0 0,1 0-11 0 0,3 4-14 0 0,0 0 1 0 0,0 0 0 0 0,0 0 0 0 0,1-1-1 0 0,-1 1 1 0 0,0 0 0 0 0,1 0 0 0 0,-1-1-1 0 0,1 1 1 0 0,-1-1 0 0 0,1 1 0 0 0,0 0 0 0 0,0-1-1 0 0,-1 1 1 0 0,1-1 0 0 0,0 1 0 0 0,0 0-1 0 0,0-1 1 0 0,1 1 0 0 0,-1-1 0 0 0,0 1-1 0 0,0-1 1 0 0,1 1 0 0 0,-1 0 0 0 0,1-1-1 0 0,-1 1 1 0 0,1 0 0 0 0,0 0 0 0 0,-1-1-1 0 0,1 1 1 0 0,0 0 13 0 0,13-17-2664 0 0,-3 8 1072 0 0</inkml:trace>
  <inkml:trace contextRef="#ctx0" brushRef="#br1" timeOffset="-53586.911">7965 232 10136 0 0,'-2'-2'385'0'0,"-2"-1"-219"0"0,1 0 1 0 0,-1-1-1 0 0,1 1 0 0 0,0-1 0 0 0,-2-2-166 0 0,2-6 2945 0 0,3 11-2762 0 0,0 0 0 0 0,1-1 0 0 0,-1 1 0 0 0,0-1-1 0 0,1 1 1 0 0,0-1 0 0 0,-1 1 0 0 0,1 0 0 0 0,0-1 0 0 0,-1 1 0 0 0,1 0 0 0 0,0 0 0 0 0,0 0 0 0 0,0-1-1 0 0,0 1 1 0 0,0 0 0 0 0,1 0 0 0 0,-1 1 0 0 0,0-1 0 0 0,0 0 0 0 0,1 0 0 0 0,-1 0 0 0 0,1 0-183 0 0,3-1 227 0 0,-1 0 0 0 0,0 1 1 0 0,1-1-1 0 0,0 1 0 0 0,-1 0 0 0 0,4-1-227 0 0,38-2 786 0 0,38 2-786 0 0,0 0 629 0 0,76-5 229 0 0,-116 7-1847 0 0,-1 2 0 0 0,29 6 989 0 0,-54-5-1987 0 0</inkml:trace>
  <inkml:trace contextRef="#ctx0" brushRef="#br1" timeOffset="-53190.261">8631 453 14368 0 0,'0'0'330'0'0,"0"0"45"0"0,1 9 362 0 0,1 8-757 0 0,0-1 690 0 0,0 0 1 0 0,-1 0 0 0 0,-1 1 0 0 0,-1 10-671 0 0,0-14 377 0 0,-1-1 1 0 0,0 0 0 0 0,-1 0-1 0 0,0 0 1 0 0,-5 10-378 0 0,-20 47 596 0 0,-9 10-370 0 0,25-50-1908 0 0,12-28-3102 0 0,0-1-1541 0 0</inkml:trace>
  <inkml:trace contextRef="#ctx0" brushRef="#br1" timeOffset="-51631.326">8714 690 5984 0 0,'0'0'464'0'0,"4"6"2985"0"0,-2-4-3167 0 0,1 0 1 0 0,-1-1-1 0 0,0 1 0 0 0,1 0 0 0 0,-1 1 1 0 0,0-1-1 0 0,0 0 0 0 0,0 0 0 0 0,-1 1 1 0 0,1-1-1 0 0,0 1 0 0 0,-1 0 0 0 0,0-1 1 0 0,0 1-1 0 0,0 0 0 0 0,1 1-282 0 0,-1 1 86 0 0,1 1-1 0 0,-1-1 0 0 0,0 0 1 0 0,0 0-1 0 0,-1 1 1 0 0,0-1-1 0 0,0 0 1 0 0,0 1-1 0 0,-1 0-85 0 0,-6 48 1548 0 0,2-25-1040 0 0,4-17-415 0 0,-2 0-1 0 0,1 0 0 0 0,-4 8-92 0 0,-5 24-1161 0 0,6-30 463 0 0</inkml:trace>
  <inkml:trace contextRef="#ctx0" brushRef="#br1" timeOffset="-38737.36">5784 1661 2760 0 0,'0'0'125'0'0,"0"0"170"0"0,0 0 626 0 0,8-7 3943 0 0,-5 7 265 0 0,0 13-4931 0 0,0-3-137 0 0,0 1 0 0 0,-1 0 0 0 0,-1-1 0 0 0,1 10-61 0 0,-1-10 0 0 0,1 0 0 0 0,-1 0 0 0 0,2 0 0 0 0,-1-1 0 0 0,1 1 0 0 0,3 4 0 0 0,4 14 0 0 0,-6-16 0 0 0,-2-7 0 0 0,0 1 0 0 0,0 0 0 0 0,0 0 0 0 0,-1 0 0 0 0,1 2 0 0 0,-2 18 160 0 0,0-23-116 0 0,0-3 93 0 0,-1 2-79 0 0,0-1 0 0 0,0 0 1 0 0,-1 0-1 0 0,1 0 0 0 0,0 0 0 0 0,-1 0 0 0 0,1-1 1 0 0,-1 1-1 0 0,1 0 0 0 0,-1-1 0 0 0,1 1 1 0 0,-1-1-59 0 0,-31 5 254 0 0,0-2 1 0 0,-1-2 0 0 0,-5-1-255 0 0,31 0-12 0 0,-84 4 12 0 0,36 2-1 0 0,24-3 66 0 0,-24 1-65 0 0,-3-5 101 0 0,19 0-100 0 0,-1 1 0 0 0,1 2 0 0 0,-8 3-1 0 0,-35 3 10 0 0,28-2 11 0 0,-1-2 1 0 0,1-3-1 0 0,-29-4-21 0 0,-43-2 117 0 0,-8 5-117 0 0,25 0 0 0 0,-6-6 0 0 0,-84 1 128 0 0,9 10 947 0 0,179-4-586 0 0,11-1-431 0 0,1 0 0 0 0,-1 0 0 0 0,0 0 0 0 0,0 0-1 0 0,1 0 1 0 0,-1 0 0 0 0,0 0 0 0 0,1 0 0 0 0,-1 0 0 0 0,0 0 0 0 0,0 0 0 0 0,1 0 0 0 0,-1 0-1 0 0,0 0 1 0 0,1-1 0 0 0,-1 1 0 0 0,0 0 0 0 0,1-1 0 0 0,-1 1 0 0 0,0 0 0 0 0,1-1 0 0 0,-1 1-1 0 0,1-1 1 0 0,-1 1 0 0 0,1-1 0 0 0,-1 1 0 0 0,1-1 0 0 0,-1 1 0 0 0,1-1 0 0 0,-1 0 0 0 0,1 1-1 0 0,-1-1-57 0 0,-1-5 108 0 0,0 1 0 0 0,1-1 0 0 0,-1 1 0 0 0,1-1 0 0 0,0 0 0 0 0,1 1-1 0 0,-1-3-107 0 0,0-4 149 0 0,-6-87 779 0 0,5 56-602 0 0,3 33-265 0 0,-1 0-1 0 0,-1 0 1 0 0,0 0-1 0 0,-2-7-60 0 0,3 11 0 0 0,0 3-58 0 0,0 3-245 0 0,0 0-97 0 0,0 0-16 0 0,1 0-240 0 0,3 3-255 0 0,12 7-4019 0 0,-3-1 2765 0 0</inkml:trace>
  <inkml:trace contextRef="#ctx0" brushRef="#br1" timeOffset="-37913.567">4880 1974 2760 0 0,'0'0'397'0'0,"0"0"627"0"0,0 0 274 0 0,0 0 56 0 0,0 0-111 0 0,0 0-519 0 0,0 0-226 0 0,0 0-46 0 0,0 0-9 0 0,-5 15 2260 0 0,-10 8-795 0 0,6-9-478 0 0,0 0-1 0 0,-9 8-1429 0 0,-45 55 1936 0 0,11-12-1332 0 0,15-16-384 0 0,-12 19 244 0 0,36-50-259 0 0,0 0-1 0 0,1 0 0 0 0,-5 13-204 0 0,-15 22 327 0 0,-59 90 285 0 0,83-131-576 0 0,6-7-19 0 0,-1-1 0 0 0,0 1 0 0 0,0-1 0 0 0,0 0 0 0 0,-1 0 0 0 0,1 0 0 0 0,-2 0-17 0 0,-5 5 278 0 0,10-9-489 0 0,0 0 0 0 0,-1 0 1 0 0,1 0-1 0 0,0 0 0 0 0,0 0 1 0 0,0 0-1 0 0,0 0 0 0 0,0 0 1 0 0,0 0-1 0 0,0 0 1 0 0,0 0-1 0 0,0 0 0 0 0,0 0 1 0 0,0 0-1 0 0,0 0 0 0 0,0 0 1 0 0,0-1 210 0 0,5-9-3799 0 0,1-2 1232 0 0,0 2-22 0 0</inkml:trace>
  <inkml:trace contextRef="#ctx0" brushRef="#br1" timeOffset="-37245.973">4843 2015 7976 0 0,'0'0'364'0'0,"0"0"-8"0"0,0 0-163 0 0,0 0 152 0 0,0 0 95 0 0,0 0 22 0 0,0 0-1 0 0,0 0-10 0 0,0 0-3 0 0,0 0 0 0 0,0 0 25 0 0,0 0 106 0 0,0 0 42 0 0,-9 5 1067 0 0,-34 25 2308 0 0,-13 12-3996 0 0,42-32 218 0 0,-1-1 1 0 0,-1 0-1 0 0,0-1 0 0 0,-4 2-218 0 0,-36 18 233 0 0,-18 14 295 0 0,74-41-464 0 0,0-1 2 0 0,0 0 11 0 0,0 0 26 0 0,0 0-5 0 0,0 0-2 0 0,10-6 95 0 0,28-15 62 0 0,-1-2-1 0 0,14-13-252 0 0,-2 4-114 0 0,51-27 114 0 0,-94 56-13 0 0,0 1 0 0 0,0-1 1 0 0,-1 1-1 0 0,1 0 1 0 0,1 0-1 0 0,-1 0 0 0 0,0 1 1 0 0,0 0-1 0 0,0 0 1 0 0,1 1-1 0 0,4 0 13 0 0,-9 0-2 0 0,-1 0-1 0 0,0 0 1 0 0,0 1 0 0 0,1-1-1 0 0,-1 1 1 0 0,0-1 0 0 0,0 1 0 0 0,0-1-1 0 0,1 1 1 0 0,-1 0 0 0 0,0-1-1 0 0,0 1 1 0 0,0 0 0 0 0,0 0-1 0 0,0 0 1 0 0,-1 0 0 0 0,1 0-1 0 0,0 0 1 0 0,0 0 0 0 0,0 0 0 0 0,-1 0-1 0 0,1 0 1 0 0,-1 0 0 0 0,1 0-1 0 0,-1 1 1 0 0,1-1 0 0 0,-1 1 2 0 0,2 3-35 0 0,-1 0 1 0 0,0 0 0 0 0,0 0 0 0 0,0 0-1 0 0,-1 0 1 0 0,0 2 34 0 0,0 10 118 0 0,-2 0 1 0 0,0-1-1 0 0,-1 1 0 0 0,-2 2-118 0 0,0 6 256 0 0,-4 15 248 0 0,8-33-428 0 0,3 11 276 0 0,3-11-299 0 0,-4-6-124 0 0,0 0-220 0 0,-1-1-810 0 0,0 0-357 0 0,0 0-70 0 0</inkml:trace>
  <inkml:trace contextRef="#ctx0" brushRef="#br1" timeOffset="-32040.42">10965 1396 4144 0 0,'0'0'319'0'0,"0"-1"-210"0"0,-3-3 84 0 0,3 4 746 0 0,0 0 317 0 0,0 0 65 0 0,0 0-144 0 0,0 0-658 0 0,0 0-287 0 0,0 0-59 0 0,0 0-17 0 0,0 0-22 0 0,0 0-8 0 0,0 0-4 0 0,0 0 30 0 0,0 0 134 0 0,0 0 60 0 0,-3 8 343 0 0,2 3-527 0 0,0 0 0 0 0,1 0 1 0 0,0 0-1 0 0,0 0 0 0 0,2-1 0 0 0,-1 1 0 0 0,1 0 1 0 0,1-1-1 0 0,0 1 0 0 0,2 3-162 0 0,-4-8 30 0 0,11 38 57 0 0,1 5-27 0 0,-12-45-37 0 0,0-1 0 0 0,0 1 1 0 0,-1 0-1 0 0,1-1 0 0 0,-1 1 1 0 0,0 0-1 0 0,0-1 0 0 0,-1 1 1 0 0,1 0-1 0 0,0-1 0 0 0,-1 1 1 0 0,0 0-24 0 0,0-2 30 0 0,1-1 1 0 0,-1 1 0 0 0,1-1 0 0 0,-1 0 0 0 0,0 1 0 0 0,0-1 0 0 0,1 0-1 0 0,-1 0 1 0 0,0 1 0 0 0,0-1 0 0 0,0 0 0 0 0,0 0 0 0 0,0 0 0 0 0,-1 0-1 0 0,1 0 1 0 0,0-1 0 0 0,0 1 0 0 0,-2 0-31 0 0,-23 9 766 0 0,20-8-698 0 0,-3 0-64 0 0,-1-1 0 0 0,0 0 1 0 0,0 0-1 0 0,0-1 0 0 0,1 0 0 0 0,-8-1-4 0 0,-12-1 12 0 0,-34 2 138 0 0,-70 1-62 0 0,113 0-71 0 0,-47 3 30 0 0,-48-3-47 0 0,43-2 0 0 0,-31 5 0 0 0,57-2 0 0 0,-347 6 32 0 0,193-13 32 0 0,-39-9-11 0 0,-14 11 245 0 0,191 3-266 0 0,-143-3 32 0 0,125 3-64 0 0,-130-2 0 0 0,92 4 54 0 0,-82 6-44 0 0,63-5-10 0 0,-17 5 0 0 0,-57 0 0 0 0,-161-8 0 0 0,275 3 0 0 0,-81 0 11 0 0,151 0 44 0 0,22-2-55 0 0,0-1 0 0 0,-1 1-1 0 0,1-1 1 0 0,0 0-1 0 0,-3 0 1 0 0,-33-2 0 0 0,0 2 0 0 0,-5 2 0 0 0,-30 1 0 0 0,61-2 0 0 0,12-1 0 0 0,0 1 0 0 0,0-1 0 0 0,0 0 0 0 0,0 0 0 0 0,0 0 0 0 0,0-1 0 0 0,0 1 0 0 0,-1-1 0 0 0,1 1 0 0 0,0-1 0 0 0,0 1 0 0 0,0 0 0 0 0,0 0 0 0 0,-1 1 0 0 0,1-1 0 0 0,0 0 0 0 0,0 1 0 0 0,-14 1 0 0 0,-168 0 64 0 0,120 4-64 0 0,2-4 0 0 0,-12 7 0 0 0,15-4 0 0 0,11 0 0 0 0,20-1 0 0 0,-40 0 0 0 0,25-4 0 0 0,29 0 0 0 0,9 1 0 0 0,-1 1 0 0 0,3 0 0 0 0,2-2 0 0 0,0 1 0 0 0,1-1 0 0 0,-1 1 0 0 0,0-1 0 0 0,0 0 0 0 0,1 1 0 0 0,-1-1 0 0 0,0 0 0 0 0,0 0 0 0 0,-1-1 0 0 0,-36 0 0 0 0,33 1 0 0 0,1 0 0 0 0,1 0 12 0 0,4 0 48 0 0,-1 0-20 0 0,0 0 0 0 0,1 0 0 0 0,-1 0 0 0 0,0 0 0 0 0,1 0 0 0 0,-1 0 0 0 0,0 0 0 0 0,1 0 0 0 0,-1-1 0 0 0,0 1 0 0 0,1 0 0 0 0,-1 0 0 0 0,0-1-1 0 0,1 1 1 0 0,-1-1 0 0 0,1 1 0 0 0,-1 0 0 0 0,1-1 0 0 0,-1 1 0 0 0,1-1 0 0 0,-1 1 0 0 0,1-1 0 0 0,-1 1 0 0 0,1-1 0 0 0,0 1 0 0 0,-1-1 0 0 0,1 0-1 0 0,0 1 1 0 0,-1-1 0 0 0,1 0 0 0 0,0 1 0 0 0,0-1 0 0 0,0 0 0 0 0,-1 0-40 0 0,1-3 189 0 0,-1-1-1 0 0,1 1 1 0 0,0-1-1 0 0,0 1 1 0 0,0-2-189 0 0,1-3 115 0 0,0 1-65 0 0,0-1 0 0 0,0 1 0 0 0,1 0 0 0 0,1 0 0 0 0,-1 0 0 0 0,2 0 0 0 0,-1 0 0 0 0,2-1-50 0 0,1-5 17 0 0,0-1 0 0 0,-1-1 0 0 0,-1 1 0 0 0,1-7-17 0 0,-1 8 7 0 0,-2 5-124 0 0,-1-1 0 0 0,0 1 0 0 0,0 0 0 0 0,-1-1 0 0 0,-1-7 117 0 0,-4-24-3581 0 0,2 32 2297 0 0</inkml:trace>
  <inkml:trace contextRef="#ctx0" brushRef="#br0" timeOffset="-10413.287">1638 3029 2760 0 0,'6'-16'3233'0'0,"-5"14"-2524"0"0,0-1-1 0 0,-1 0 1 0 0,1 0-1 0 0,-1 0 1 0 0,0 0-1 0 0,0 1 1 0 0,0-2-709 0 0,0 1 579 0 0,0 2 225 0 0,0 1-4 0 0,-4 4 5075 0 0,-1 13-3905 0 0,0 14-2160 0 0,3 1 746 0 0,1 0-1 0 0,2 6-555 0 0,0 13 169 0 0,-1-46-161 0 0,0 0-20 0 0,1 0 0 0 0,-1 0 0 0 0,1 0 0 0 0,0 0 0 0 0,0 0 0 0 0,1 2 12 0 0,-2-2-16 0 0,0-4-60 0 0,0-1-136 0 0,0 0-566 0 0,0 0-249 0 0,7-3-5345 0 0,2-4 526 0 0</inkml:trace>
  <inkml:trace contextRef="#ctx0" brushRef="#br0" timeOffset="-10044.57">1642 2896 5984 0 0,'-7'-11'637'0'0,"6"8"-622"0"0,-3-6 362 0 0,3 8 1603 0 0,-5-10 9649 0 0,8 13-11727 0 0,1 0 0 0 0,-1 0 0 0 0,1 1 0 0 0,-1-1 0 0 0,0 0 0 0 0,1 2 98 0 0,5 6-2225 0 0,-2-5-136 0 0</inkml:trace>
  <inkml:trace contextRef="#ctx0" brushRef="#br0" timeOffset="-9639.74">1767 3065 11312 0 0,'0'0'521'0'0,"0"8"170"0"0,-4 14-637 0 0,-1 3 457 0 0,-2 40 2194 0 0,7-57-2303 0 0,0-5-185 0 0,0 0 0 0 0,0 0-1 0 0,0 0 1 0 0,0 0 0 0 0,0 0-1 0 0,1 0 1 0 0,-1 0-1 0 0,1 0 1 0 0,0 2-217 0 0,0-4 300 0 0,-1 4 300 0 0,-1-8-391 0 0,2-13-457 0 0,8-13-2094 0 0,12-24 2342 0 0,-17 44-167 0 0,1 0 0 0 0,0 0 0 0 0,0 1 0 0 0,1-1 0 0 0,0 1 0 0 0,0 1 0 0 0,6-6 167 0 0,-8 9-33 0 0,0 1 1 0 0,0 0-1 0 0,1 1 1 0 0,-1-1-1 0 0,1 0 33 0 0,9-5 36 0 0,-13 8 22 0 0,1-1-1 0 0,-1 1 1 0 0,0 0 0 0 0,1-1-1 0 0,-1 1 1 0 0,0 0 0 0 0,1 0 0 0 0,-1 0-1 0 0,0 0 1 0 0,1 0 0 0 0,-1 0-1 0 0,1 0 1 0 0,-1 0 0 0 0,0 1 0 0 0,1-1-1 0 0,-1 1 1 0 0,0-1 0 0 0,0 1-1 0 0,1-1 1 0 0,-1 1 0 0 0,0 0-1 0 0,0-1 1 0 0,0 1 0 0 0,0 0 0 0 0,0 0-1 0 0,1 0-57 0 0,1 2 161 0 0,0-1 0 0 0,1 1 0 0 0,-1 0 0 0 0,-1 1 0 0 0,1-1 0 0 0,0 0 0 0 0,-1 1 0 0 0,1 0-161 0 0,-1 3 80 0 0,1 1 0 0 0,-1-1 1 0 0,-1 1-1 0 0,1 0 0 0 0,-1-1 1 0 0,-1 1-1 0 0,1 0 0 0 0,-1 0 0 0 0,-1 0 1 0 0,1 0-81 0 0,-1 10 22 0 0,-2 2 16 0 0,-1-3-5673 0 0,4-15-118 0 0</inkml:trace>
  <inkml:trace contextRef="#ctx0" brushRef="#br0" timeOffset="-9095.432">2224 3057 11056 0 0,'0'0'852'0'0,"-22"0"4369"0"0,17 1-4898 0 0,0 1 0 0 0,-1 0 0 0 0,1 0 0 0 0,0 0 0 0 0,0 1 0 0 0,0 0 1 0 0,0-1-1 0 0,1 2 0 0 0,-3 1-323 0 0,-4 4 255 0 0,2-1 1 0 0,-1 1-1 0 0,-3 6-255 0 0,-1-1 148 0 0,11-12-118 0 0,0 0 1 0 0,1 0-1 0 0,-1 1 0 0 0,1 0 0 0 0,-1-1 1 0 0,0 3-31 0 0,-8 12 19 0 0,8-13-15 0 0,0 1-1 0 0,0-1 0 0 0,1 1 1 0 0,-1-1-1 0 0,1 1 0 0 0,0 0 1 0 0,0 0-1 0 0,1 0 0 0 0,-1 0 1 0 0,1 1-1 0 0,0-1 1 0 0,1 0-1 0 0,-1 1 0 0 0,1 0-3 0 0,1-4-64 0 0,1 0 58 0 0,0 0 0 0 0,0-1 0 0 0,0 1 0 0 0,0-1 0 0 0,0 0 0 0 0,0 1 0 0 0,0-1 0 0 0,0 0 0 0 0,1 0-1 0 0,-1-1 1 0 0,1 1 0 0 0,-1 0 0 0 0,0-1 0 0 0,1 1 0 0 0,-1-1 0 0 0,1 0 0 0 0,-1 0 0 0 0,1 0 0 0 0,-1 0-1 0 0,1 0 1 0 0,-1-1 0 0 0,1 1 0 0 0,0-1 6 0 0,3-1-60 0 0,1 0 0 0 0,-2 0 0 0 0,1-1 0 0 0,0 0 0 0 0,0 0 0 0 0,-1 0 0 0 0,3-3 60 0 0,5-3-145 0 0,-6 5 84 0 0,0-1 0 0 0,-1 0 0 0 0,1 0 1 0 0,-1-1-1 0 0,0 1 0 0 0,0-1 0 0 0,-1-1 0 0 0,1-1 61 0 0,11-16-106 0 0,-11 17 106 0 0,0-1-1 0 0,-1 0 0 0 0,0 0 0 0 0,0 0 0 0 0,-1 0 0 0 0,0-1 0 0 0,1-4 1 0 0,0-7 48 0 0,2-1 0 0 0,2-4-48 0 0,-6 17 1 0 0,-1 0 0 0 0,0 0 0 0 0,-1 0-1 0 0,0 0 1 0 0,0 0 0 0 0,-1-3-1 0 0,3-21-163 0 0,0 13 135 0 0,-2 0 1 0 0,0 0 0 0 0,-2-4 27 0 0,1 2 63 0 0,-4 2 121 0 0,3 18-157 0 0,1 0 0 0 0,-1-1 0 0 0,1 1 0 0 0,-1-1 0 0 0,1 1 0 0 0,0-1 0 0 0,0 1 0 0 0,-1-1 0 0 0,1 1 0 0 0,0-1 0 0 0,1 1 0 0 0,-1-1-27 0 0,0 2 11 0 0,-1 0 0 0 0,1 0 0 0 0,0 0 1 0 0,0 0-1 0 0,0 1 0 0 0,0-1 0 0 0,-1 0 0 0 0,1 0 0 0 0,0 0 0 0 0,0 0 1 0 0,0 0-1 0 0,0 0 0 0 0,-1 0 0 0 0,1 0 0 0 0,0 0 0 0 0,0 0 0 0 0,0 0 1 0 0,0 0-1 0 0,-1 0 0 0 0,1 0 0 0 0,0 0 0 0 0,0 0 0 0 0,0 0 0 0 0,-1 0 1 0 0,1 0-1 0 0,0 0 0 0 0,0 0 0 0 0,0 0 0 0 0,0-1 0 0 0,0 1 0 0 0,-1 0 1 0 0,1 0-1 0 0,0 0 0 0 0,0 0 0 0 0,0 0 0 0 0,0 0 0 0 0,0-1 0 0 0,0 1 1 0 0,-1 0-1 0 0,1 0 0 0 0,0 0 0 0 0,0 0 0 0 0,0 0 0 0 0,0-1 0 0 0,0 1 0 0 0,0 0 1 0 0,0 0-1 0 0,0 0 0 0 0,0 0 0 0 0,0-1 0 0 0,0 1 0 0 0,0 0 0 0 0,0 0 1 0 0,0 0-1 0 0,0-1 0 0 0,0 1 0 0 0,0 0 0 0 0,0 0 0 0 0,0 0 0 0 0,0 0 1 0 0,0-1-1 0 0,0 1 0 0 0,0 0-11 0 0,-10 10 167 0 0,7-4-167 0 0,0 0 0 0 0,0 0 0 0 0,1 1 0 0 0,-2 4 0 0 0,1-1 0 0 0,1-1 0 0 0,0 0 0 0 0,1 0 0 0 0,0-1 0 0 0,0 1 0 0 0,1 0 0 0 0,1 0 0 0 0,0 4 0 0 0,-1 13 0 0 0,1-14 0 0 0,-1 1 0 0 0,1 0 0 0 0,3 12 0 0 0,6 45 0 0 0,-8-59 0 0 0,0 0 0 0 0,1-1 0 0 0,0 0 0 0 0,1 0 0 0 0,0 0 0 0 0,1 0 0 0 0,0 0 0 0 0,-4-8 15 0 0,0 0-1 0 0,0 1 0 0 0,0-1 0 0 0,1 0 0 0 0,-1 0 0 0 0,1-1 0 0 0,0 1 1 0 0,-1 0-1 0 0,1 0 0 0 0,0-1 0 0 0,0 1 0 0 0,0-1 0 0 0,0 0 1 0 0,0 1-1 0 0,1-1 0 0 0,-1 0 0 0 0,0 0 0 0 0,0-1 0 0 0,1 1 1 0 0,-1 0-1 0 0,1-1 0 0 0,-1 1 0 0 0,0-1 0 0 0,1 0 0 0 0,-1 0 1 0 0,1 0-1 0 0,-1 0 0 0 0,1 0 0 0 0,0-1-14 0 0,4 1 46 0 0,-1-1 1 0 0,1 0-1 0 0,-1 0 0 0 0,1-1 1 0 0,-1 1-1 0 0,0-1 0 0 0,0-1 0 0 0,0 1 1 0 0,0-1-1 0 0,0 0 0 0 0,5-4-46 0 0,7-5 14 0 0,-13 9-56 0 0,0 0 0 0 0,0 0-1 0 0,-1-1 1 0 0,1 0 0 0 0,-1 1-1 0 0,0-1 1 0 0,0-1 0 0 0,0 1-1 0 0,-1 0 1 0 0,3-5 42 0 0,-3 5-21 0 0,-1 1 1 0 0,1-1-1 0 0,-1 0 0 0 0,0-1 0 0 0,0 1 1 0 0,0 0-1 0 0,-1-1 0 0 0,1 1 1 0 0,-1-1-1 0 0,0 1 0 0 0,-1-1 0 0 0,1 0 1 0 0,-1 1-1 0 0,0-1 0 0 0,0 0 21 0 0,0-12 0 0 0,0 16 0 0 0,0 0 0 0 0,0 0 0 0 0,0 0 0 0 0,0 0 0 0 0,0-1 0 0 0,0 1 0 0 0,0 0 0 0 0,-1 0 0 0 0,1 0 0 0 0,0-1 0 0 0,-1 1 0 0 0,1 0 0 0 0,-1 0 0 0 0,1 0 0 0 0,-1 0 0 0 0,1 0 0 0 0,-1 0 0 0 0,0 0 0 0 0,0 0 0 0 0,1 0 0 0 0,-2 0 0 0 0,0-2-5 0 0,2 2 15 0 0,-1-1-1 0 0,0 1 0 0 0,1 0 0 0 0,-1 1 0 0 0,0-1 1 0 0,1 0-1 0 0,-1 0 0 0 0,0 0 0 0 0,0 0 0 0 0,0 0 1 0 0,0 1-1 0 0,0-1 0 0 0,0 0-9 0 0,0 1 23 0 0,-1 0 0 0 0,1-1 0 0 0,0 1 0 0 0,0 0 0 0 0,0 0 1 0 0,0 0-1 0 0,0 0 0 0 0,0 1 0 0 0,-1-1 0 0 0,1 0 0 0 0,0 0 0 0 0,0 1 0 0 0,0-1 0 0 0,0 0 0 0 0,0 1 0 0 0,0-1 0 0 0,0 1 0 0 0,0 0 1 0 0,0-1-1 0 0,0 1 0 0 0,0 0 0 0 0,1-1 0 0 0,-1 1 0 0 0,-1 1-23 0 0,0 1 11 0 0,1 0 0 0 0,-1 0 0 0 0,1 0 1 0 0,0 0-1 0 0,-1 0 0 0 0,2 0 0 0 0,-2 2-11 0 0,-6 17 24 0 0,8-20-20 0 0,-1 1 0 0 0,1-1 0 0 0,-1 0 1 0 0,1 1-1 0 0,0-1 0 0 0,0 0 0 0 0,0 1 0 0 0,0-1 0 0 0,0 1 1 0 0,0-1-1 0 0,1 0 0 0 0,-1 1 0 0 0,1 1-4 0 0,2 18-1 0 0,-3-20 2 0 0,0 0-1 0 0,1 0 1 0 0,-1 0-1 0 0,1 0 1 0 0,-1 1 0 0 0,1-1-1 0 0,0 0 1 0 0,0 0-1 0 0,0 0 1 0 0,0 0-1 0 0,0-1 1 0 0,0 1-1 0 0,0 0 1 0 0,1 0-1 0 0,-1-1 1 0 0,1 1-1 0 0,0 1 0 0 0,5 2 43 0 0,0 1-1 0 0,0-1 0 0 0,7 3-42 0 0,-8-4 40 0 0,-2-2-51 0 0,-1 0-1 0 0,1-1 1 0 0,-1 0-1 0 0,1 0 1 0 0,0 0-1 0 0,-1 0 1 0 0,1 0-1 0 0,0-1 1 0 0,0 0-1 0 0,-1 1 1 0 0,1-1-1 0 0,0-1 1 0 0,0 1-1 0 0,0-1 1 0 0,-1 1-1 0 0,1-1 1 0 0,0 0-1 0 0,-1 0 1 0 0,1-1-1 0 0,-1 1 1 0 0,1-1 11 0 0,8-4-297 0 0,-8 5-107 0 0,1-1 1 0 0,-1 0-1 0 0,0 0 0 0 0,0-1 1 0 0,0 1-1 0 0,0-1 0 0 0,0 0 1 0 0,0 0-1 0 0,-1 0 0 0 0,1-1 1 0 0,-1 1-1 0 0,2-4 404 0 0,4-6-2021 0 0,0-3-255 0 0</inkml:trace>
  <inkml:trace contextRef="#ctx0" brushRef="#br0" timeOffset="-7904.209">2708 2950 3224 0 0,'0'0'143'0'0,"10"0"941"0"0,-7 1 7075 0 0,4 12-4473 0 0,-5-11-3602 0 0,-1 0 1 0 0,0 0-1 0 0,0 0 0 0 0,0 1 1 0 0,0-1-1 0 0,0 0 0 0 0,0 0 0 0 0,-1 0 1 0 0,1 1-1 0 0,-1-1 0 0 0,0 0 0 0 0,1 2-84 0 0,-1 2 108 0 0,1-1 0 0 0,0 0-1 0 0,0 0 1 0 0,0 0-1 0 0,1 0 1 0 0,-1 0 0 0 0,2 1-108 0 0,-1 0 160 0 0,0 0 0 0 0,0 0 1 0 0,0 1-1 0 0,0 5-160 0 0,-1-2 158 0 0,-1-7-105 0 0,0 0-1 0 0,0 0 0 0 0,0 0 1 0 0,1 1-1 0 0,0-1 1 0 0,-1-1-1 0 0,1 1 0 0 0,1 1-52 0 0,1 3 99 0 0,-1-1 0 0 0,1 0-1 0 0,-1 1 1 0 0,0-1 0 0 0,-1 1-1 0 0,1 0 1 0 0,-1-1 0 0 0,-1 1-1 0 0,1 2-98 0 0,-1-3 87 0 0,1-1 0 0 0,0 1-1 0 0,0-1 1 0 0,1 1-1 0 0,-1-1 1 0 0,1 0 0 0 0,0 1-1 0 0,1-1 1 0 0,0 1-87 0 0,0 0 105 0 0,0 0-1 0 0,0 0 1 0 0,-1 0-1 0 0,0 1 1 0 0,-1-1 0 0 0,1 0-1 0 0,-1 3-104 0 0,0-2 101 0 0,0 1 0 0 0,0-1 0 0 0,1 1 0 0 0,0-1 0 0 0,1 0 0 0 0,-1 0 0 0 0,2 1-101 0 0,-3-5 22 0 0,0 0-1 0 0,0 0 1 0 0,-1 0-1 0 0,1 0 1 0 0,-1 0 0 0 0,1 0-1 0 0,-1 0 1 0 0,0 0-1 0 0,0 1-21 0 0,0-1 25 0 0,0 0-1 0 0,0 0 0 0 0,0 0 0 0 0,1 0 0 0 0,-1 0 1 0 0,1 0-1 0 0,0 0 0 0 0,0 0-24 0 0,-1-1 21 0 0,1 0-1 0 0,-1 0 1 0 0,0 1 0 0 0,1-1-1 0 0,-1 0 1 0 0,0 0 0 0 0,0 0 0 0 0,-1 0-1 0 0,1 0 1 0 0,0 0 0 0 0,-1 0-1 0 0,1 0 1 0 0,-1 0 0 0 0,0 0-1 0 0,0 0 1 0 0,0 0 0 0 0,0 0-1 0 0,0-1 1 0 0,0 1 0 0 0,0 0 0 0 0,0-1-1 0 0,-1 1 1 0 0,1 0 0 0 0,-1-1-1 0 0,0 1-20 0 0,1-1-11 0 0,0-1-1 0 0,-1 1 0 0 0,1-1 1 0 0,0 1-1 0 0,0-1 0 0 0,0 1 1 0 0,-1-1-1 0 0,1 0 0 0 0,0 0 0 0 0,-1 0 1 0 0,1 0-1 0 0,0 0 0 0 0,0 0 1 0 0,-1 0-1 0 0,1 0 0 0 0,0 0 1 0 0,-1-1-1 0 0,1 1 0 0 0,0 0 1 0 0,0-1-1 0 0,0 1 0 0 0,-1-1 1 0 0,1 1-1 0 0,0-1 0 0 0,0 0 1 0 0,0 0-1 0 0,0 1 0 0 0,0-1 1 0 0,0 0-1 0 0,0 0 0 0 0,0 0 0 0 0,0 0 1 0 0,1 0-1 0 0,-1 0 12 0 0,-2-4-334 0 0,1 0 1 0 0,0 0-1 0 0,0 0 0 0 0,0 0 1 0 0,0 0-1 0 0,1 0 0 0 0,0-2 334 0 0,-2-4-1519 0 0,1 1 512 0 0,1 0-1 0 0,0 0 0 0 0,0 0 1 0 0,1 0-1 0 0,0-2 1008 0 0,0-1-1653 0 0,0 0 1 0 0,-3-12 1652 0 0,2 13-789 0 0,0-1 1 0 0,1 0-1 0 0,0 1 1 0 0,1-4 788 0 0,1-16-1125 0 0,2-13-348 0 0,-2 36 1351 0 0,-1 0 0 0 0,0 0 1 0 0,0 0-1 0 0,-2-8 122 0 0,1 14 330 0 0,1-1 0 0 0,-1 1 0 0 0,0 0 0 0 0,1 0 0 0 0,-1-1-1 0 0,1 1 1 0 0,0 0 0 0 0,0 0 0 0 0,1 0 0 0 0,-1 0 0 0 0,0 0 0 0 0,1 0-1 0 0,0 0 1 0 0,0 0 0 0 0,0 1 0 0 0,0-1 0 0 0,0 1 0 0 0,0-1 0 0 0,1 1 0 0 0,-1 0-1 0 0,1 0 1 0 0,2-2-330 0 0,2 1 543 0 0,0 1-1 0 0,0-1 1 0 0,1 1-1 0 0,-1 0 1 0 0,0 1-1 0 0,1 0 0 0 0,-1 0 1 0 0,1 1-1 0 0,-1-1 1 0 0,1 2-1 0 0,-1-1 1 0 0,1 1-1 0 0,0 0-542 0 0,25 12 1441 0 0,-21-5-835 0 0,-7-4-468 0 0,-3-3-71 0 0,-1 0 0 0 0,0 0 0 0 0,1 0-1 0 0,-1 0 1 0 0,0 0 0 0 0,0 0 0 0 0,1 0-1 0 0,-1 1 1 0 0,1 0-67 0 0,-2-1 20 0 0,0 0-1 0 0,1-1 0 0 0,-1 1 1 0 0,0-1-1 0 0,1 1 1 0 0,-1 0-1 0 0,0-1 1 0 0,0 1-1 0 0,1 0 1 0 0,-1-1-1 0 0,0 1 1 0 0,0 0-1 0 0,0-1 1 0 0,0 1-1 0 0,0 0 1 0 0,0-1-1 0 0,0 1 1 0 0,0 0-1 0 0,0 0 1 0 0,0-1-1 0 0,-1 1 1 0 0,1 0-1 0 0,0-1 1 0 0,0 1-1 0 0,-1 0-19 0 0,-1 3 73 0 0,1-3-50 0 0,1 0 0 0 0,-1 0 0 0 0,0 0 0 0 0,0 1 0 0 0,1-1 0 0 0,-1 0 0 0 0,0 0 1 0 0,0 0-1 0 0,0 0 0 0 0,0 0 0 0 0,0 0 0 0 0,-1-1 0 0 0,1 1 0 0 0,0 0 0 0 0,0-1 0 0 0,-1 1 0 0 0,1 0 0 0 0,-1-1-23 0 0,-25 11 133 0 0,0-2 0 0 0,-1-1 0 0 0,0-2-1 0 0,-1 0 1 0 0,-17 0-133 0 0,15-2-334 0 0,30-4 228 0 0,1 0-30 0 0,0 0-134 0 0,0 0-61 0 0,0 0-12 0 0,9 0-272 0 0,-1-1 0 0 0,0-1 0 0 0,1 1-1 0 0,5-3 616 0 0,27-4-1515 0 0,31 3-490 0 0,42-4 604 0 0,-98 8 2234 0 0,-1 0 0 0 0,1 1 0 0 0,8 2-833 0 0,-10-1 1102 0 0,1-1-1 0 0,-1 0 1 0 0,10-2-1102 0 0,6-7 996 0 0,-28 8-948 0 0,-1 0 1 0 0,1 0-1 0 0,-1 0 0 0 0,1 0 1 0 0,-1-1-1 0 0,0 1 1 0 0,1 0-1 0 0,-1 0 1 0 0,0-1-1 0 0,0 1 1 0 0,0-1-1 0 0,0 1 0 0 0,0-1 1 0 0,-1 1-1 0 0,1-1 1 0 0,0 0-1 0 0,-1 1 1 0 0,1-1-1 0 0,-1 0-48 0 0,7-35-183 0 0,-6 30 196 0 0,-2-12-48 0 0,0 17 28 0 0,1 0 1 0 0,0 0 0 0 0,0-1-1 0 0,0 1 1 0 0,0 0-1 0 0,0 0 1 0 0,0 0 0 0 0,0-1 6 0 0,1 2-9 0 0,-1-1 0 0 0,1 1 0 0 0,-1-1 1 0 0,0 1-1 0 0,1-1 0 0 0,-1 0 0 0 0,0 1 1 0 0,0-1-1 0 0,0 1 0 0 0,0-1 0 0 0,-1 0 1 0 0,1 1-1 0 0,0-1 0 0 0,-1 1 0 0 0,1-1 1 0 0,-1 1-1 0 0,1-1 0 0 0,-1 1 0 0 0,0-1 1 0 0,1 1-1 0 0,-1-1 0 0 0,0 1 0 0 0,-1-1 9 0 0,-5-14-62 0 0,7 15 57 0 0,0 0 0 0 0,-1-1 0 0 0,1 1 1 0 0,-1 0-1 0 0,1-1 0 0 0,-1 1 0 0 0,0 0 1 0 0,1 0-1 0 0,-1 0 0 0 0,0 0 0 0 0,0-1 1 0 0,0 1-1 0 0,0 0 0 0 0,0 0 0 0 0,0 1 1 0 0,-1-2 4 0 0,0 0 0 0 0,0 1 1 0 0,0 0-1 0 0,-1-1 1 0 0,1 1 0 0 0,0 0-1 0 0,0 0 1 0 0,-1 0-1 0 0,1 1 1 0 0,-1-1 0 0 0,-1 0-1 0 0,2 1 14 0 0,1 0 0 0 0,0 1 1 0 0,-1-1-1 0 0,1 0 0 0 0,0 1 0 0 0,0-1 1 0 0,-1 1-1 0 0,1-1 0 0 0,0 1 1 0 0,0-1-1 0 0,0 1 0 0 0,0 0 1 0 0,0 0-1 0 0,0 0 0 0 0,0-1 1 0 0,0 1-1 0 0,0 0 0 0 0,0 0 1 0 0,0 0-1 0 0,0 1 0 0 0,0-1-14 0 0,-2 3 6 0 0,0 0 1 0 0,0 1-1 0 0,0-1 0 0 0,0 1 0 0 0,1-1 0 0 0,-1 1 0 0 0,1 0 1 0 0,0 0-1 0 0,1 0 0 0 0,-1 0 0 0 0,1 0 0 0 0,0 0 0 0 0,0 4-6 0 0,1-4 1 0 0,-1 0 0 0 0,1-1 1 0 0,0 1-1 0 0,0 0 0 0 0,0-1 0 0 0,1 1 0 0 0,0-1 0 0 0,0 1 0 0 0,0 0 0 0 0,2 2-1 0 0,1 13 57 0 0,-3-18-41 0 0,-1 1-1 0 0,1-1 1 0 0,-1 1 0 0 0,1-1 0 0 0,0 0 0 0 0,0 1-1 0 0,0-1 1 0 0,0 0 0 0 0,0 0 0 0 0,2 2-16 0 0,7 13 173 0 0,3 4 174 0 0,-12-20-317 0 0,0-1-1 0 0,1 1 0 0 0,-1 0 0 0 0,0 0 0 0 0,0 0 0 0 0,0-1 0 0 0,0 1 0 0 0,1-1 0 0 0,-1 1 0 0 0,0-1 0 0 0,1 1 0 0 0,-1-1 0 0 0,0 0 0 0 0,1 0 0 0 0,-1 1 0 0 0,1-1 0 0 0,0 0-29 0 0,4-1 69 0 0,0 0 0 0 0,0 0-1 0 0,0 0 1 0 0,-1-1 0 0 0,1 0-1 0 0,0 0 1 0 0,-1 0 0 0 0,1-1-1 0 0,-1 1 1 0 0,5-5-69 0 0,-2 3 65 0 0,-7 3-48 0 0,1 0-1 0 0,-1 0 1 0 0,0 0-1 0 0,1 0 1 0 0,-1 0-1 0 0,0 0 1 0 0,0-1-1 0 0,0 1 1 0 0,0 0-1 0 0,0-1-16 0 0,0 0 17 0 0,0 1 0 0 0,0-1 0 0 0,1 1 0 0 0,-1 0 0 0 0,0-1 0 0 0,1 1 0 0 0,-1 0 0 0 0,1 0 0 0 0,0-1-17 0 0,6-3-48 0 0,0-1 1 0 0,0 0 0 0 0,-1-1 0 0 0,0 0-1 0 0,1-1 48 0 0,15-15 109 0 0,-15 17-157 0 0,-4 6 4 0 0,-3 0 12 0 0,1 0 9 0 0,-1 1 0 0 0,0-1 0 0 0,0 0 1 0 0,1 0-1 0 0,-1 1 0 0 0,0-1 0 0 0,0 1 1 0 0,0-1-1 0 0,0 1 0 0 0,1 0 0 0 0,-1-1 1 0 0,0 1-1 0 0,0 0 0 0 0,0 0 1 0 0,0 0-1 0 0,-1 0 0 0 0,1 0 0 0 0,0 0 1 0 0,0 0-1 0 0,0 0 0 0 0,-1 0 0 0 0,1 0 1 0 0,0 0 22 0 0,14 34-69 0 0,-7-13 43 0 0,11 24 26 0 0,-18-45-4 0 0,-1 0 0 0 0,1 0 0 0 0,0 0 0 0 0,-1 1 0 0 0,0-1-1 0 0,1 0 1 0 0,-1 0 0 0 0,1 1 0 0 0,-1-1 0 0 0,0 0 0 0 0,0 0 0 0 0,0 2 4 0 0,1 7-23 0 0,2-5 38 0 0,-3-4 78 0 0,0-1 93 0 0,0 0 8 0 0,0 0-2 0 0,-1-8 13 0 0,1 7-211 0 0,0 0 0 0 0,0 0 0 0 0,0 0 0 0 0,0 0 0 0 0,0 1-1 0 0,0-1 1 0 0,0 0 0 0 0,0 0 0 0 0,0 0 0 0 0,0 0-1 0 0,0 0 1 0 0,0 0 0 0 0,1 0 0 0 0,-1 0 6 0 0,6-22 76 0 0,-5 20-93 0 0,-1-1 0 0 0,1 0 0 0 0,0 1-1 0 0,0-1 1 0 0,1 1 0 0 0,-1 0 0 0 0,1-2 17 0 0,5-7-241 0 0,-5 7 147 0 0,1 0 1 0 0,-1 1-1 0 0,1 0 0 0 0,0 0 0 0 0,0 0 0 0 0,2-2 94 0 0,1 0-9 0 0,-4 4-17 0 0,1-1 0 0 0,-1 1 0 0 0,1-1 0 0 0,0 1 1 0 0,0 0-1 0 0,0 0 0 0 0,2-1 26 0 0,-4 2-12 0 0,1 1 0 0 0,-1-1 0 0 0,1 1 0 0 0,-1 0 1 0 0,1 0-1 0 0,0-1 0 0 0,-1 1 0 0 0,1 0 0 0 0,0 0 1 0 0,-1 0-1 0 0,1 1 0 0 0,-1-1 0 0 0,1 0 0 0 0,0 1 1 0 0,-1-1-1 0 0,1 1 0 0 0,-1-1 0 0 0,1 1 0 0 0,0 0 12 0 0,3 1-6 0 0,0 1-1 0 0,-1 0 0 0 0,1 1 1 0 0,0-1-1 0 0,-1 1 0 0 0,0 0 1 0 0,0 0-1 0 0,1 0 7 0 0,30 40 39 0 0,-22-28-114 0 0,-1 0-266 0 0,0-2 0 0 0,9 7 341 0 0,7 1-2436 0 0,-24-20 1611 0 0,-1 0-1 0 0,0-1 0 0 0,0 1 1 0 0,1-1-1 0 0,-1 0 1 0 0,1 0-1 0 0,2 0 826 0 0,14 0-2909 0 0</inkml:trace>
  <inkml:trace contextRef="#ctx0" brushRef="#br0" timeOffset="-6785.261">4012 2948 17767 0 0,'-7'0'858'0'0,"-1"0"-680"0"0,-1 1 0 0 0,0 1 0 0 0,1-1 0 0 0,0 1 0 0 0,-1 1 0 0 0,1 0 0 0 0,0 0-178 0 0,-58 26 343 0 0,57-24-147 0 0,-2 0-56 0 0,1 0 0 0 0,0 1-1 0 0,0 0 1 0 0,1 0 0 0 0,-1 1 0 0 0,2 0-1 0 0,-1 1 1 0 0,1 0 0 0 0,0 0 0 0 0,1 1 0 0 0,0 0-1 0 0,-3 5-139 0 0,9-12 17 0 0,0-1-1 0 0,1 1 0 0 0,-1 0 1 0 0,1-1-1 0 0,-1 1 1 0 0,1 0-1 0 0,0-1 0 0 0,0 1 1 0 0,0 0-1 0 0,0-1 0 0 0,0 1 1 0 0,0 0-1 0 0,0-1 1 0 0,0 1-1 0 0,1 0 0 0 0,-1-1 1 0 0,1 1-1 0 0,-1 0 0 0 0,1-1 1 0 0,0 1-1 0 0,-1-1 0 0 0,1 1 1 0 0,0-1-1 0 0,0 1 1 0 0,0-1-1 0 0,0 0 0 0 0,0 1 1 0 0,1-1-1 0 0,-1 0 0 0 0,0 0 1 0 0,0 0-1 0 0,1 0 1 0 0,-1 0-1 0 0,1 0 0 0 0,-1 0 1 0 0,1-1-1 0 0,-1 1 0 0 0,1 0 1 0 0,0-1-1 0 0,-1 1 1 0 0,1-1-1 0 0,0 0 0 0 0,-1 1-16 0 0,6-1 16 0 0,0 0-1 0 0,0 0 1 0 0,0 0-1 0 0,0-1 1 0 0,0 0-1 0 0,0-1 1 0 0,-1 1-1 0 0,1-1 1 0 0,0 0-1 0 0,-1-1 1 0 0,0 0-1 0 0,1 0 0 0 0,-1 0 1 0 0,0-1-1 0 0,-1 1 1 0 0,1-1-1 0 0,-1-1 1 0 0,5-4-16 0 0,0-1-34 0 0,-1 0-1 0 0,0 0 1 0 0,-1-1 0 0 0,-1 0 0 0 0,1 0 0 0 0,-2-1-1 0 0,0 0 1 0 0,0 0 0 0 0,2-7 34 0 0,0-4-104 0 0,0-1 0 0 0,-2 0 0 0 0,0 0 0 0 0,-2 0 0 0 0,0 0 0 0 0,-1-20 104 0 0,-3 41 5 0 0,-2-40-36 0 0,2 40 55 0 0,0-1 0 0 0,-1 1 0 0 0,0 0 0 0 0,1 0 0 0 0,-1 0 0 0 0,-1 0 0 0 0,1 0 0 0 0,0 0-1 0 0,-1 0 1 0 0,1 0 0 0 0,-3-2-24 0 0,4 4 3 0 0,0 1-1 0 0,-1 0 1 0 0,1-1-1 0 0,0 1 1 0 0,-1 0-1 0 0,1-1 0 0 0,0 1 1 0 0,-1 0-1 0 0,1 0 1 0 0,0-1-1 0 0,-1 1 1 0 0,1 0-1 0 0,0 0 1 0 0,-1-1-1 0 0,1 1 0 0 0,-1 0 1 0 0,1 0-1 0 0,-1 0 1 0 0,1 0-1 0 0,0 0 1 0 0,-1 0-1 0 0,1 0 1 0 0,-1 0-1 0 0,1 0 1 0 0,-1 0-1 0 0,1 0 0 0 0,0 0 1 0 0,-1 0-1 0 0,1 0 1 0 0,-1 0-1 0 0,1 0 1 0 0,-1 1-1 0 0,1-1 1 0 0,0 0-1 0 0,-1 0 0 0 0,1 0 1 0 0,0 1-1 0 0,-1-1 1 0 0,1 0-3 0 0,-8 11 62 0 0,7-11-60 0 0,-3 9-19 0 0,-1-1 1 0 0,1 1-1 0 0,0 0 0 0 0,1 0 0 0 0,0 1 0 0 0,1-1 0 0 0,0 1 0 0 0,-1 3 17 0 0,0 3-9 0 0,0 6 9 0 0,0 0 0 0 0,2 0 0 0 0,1 17 0 0 0,0-23 0 0 0,1 0 0 0 0,0 0 0 0 0,2-1 0 0 0,0 1 0 0 0,0-1 0 0 0,1 0 0 0 0,1 0 0 0 0,6 13 0 0 0,-9-24 4 0 0,0 0-1 0 0,0 0 1 0 0,1-1-1 0 0,-1 1 1 0 0,1 0-1 0 0,-1-1 1 0 0,1 0-1 0 0,0 0 1 0 0,0 0-1 0 0,1 0 1 0 0,-1 0-1 0 0,1-1 1 0 0,-1 1-1 0 0,1-1 1 0 0,0 0-1 0 0,0 0 1 0 0,0 0-4 0 0,1 0 15 0 0,0-1 0 0 0,0 0 0 0 0,0 0 1 0 0,0 0-1 0 0,1-1 0 0 0,-1 1 0 0 0,0-1 0 0 0,0 0 0 0 0,0-1 1 0 0,0 1-1 0 0,0-1 0 0 0,1 0 0 0 0,-1 0 0 0 0,0-1-15 0 0,1 0 22 0 0,45-16 113 0 0,-46 16-135 0 0,0 0 1 0 0,0-1-1 0 0,0 0 1 0 0,-1 0-1 0 0,1-1 0 0 0,-1 1 1 0 0,0-1-1 0 0,3-3 0 0 0,1-2-42 0 0,-1 2-42 0 0,0-1 0 0 0,-1 0 1 0 0,1-1-1 0 0,-2 1 1 0 0,1-1-1 0 0,3-9 84 0 0,-6 12-38 0 0,-1 0 0 0 0,0 0 0 0 0,0 0 0 0 0,0-1 0 0 0,0-5 38 0 0,-2 10-1 0 0,0 0 1 0 0,0 0-1 0 0,0 0 1 0 0,0 0 0 0 0,0 1-1 0 0,-1-1 1 0 0,1 0-1 0 0,-1 0 1 0 0,1 0-1 0 0,-1 0 1 0 0,0 0-1 0 0,0 1 1 0 0,1-1-1 0 0,-1 0 1 0 0,0 1 0 0 0,-1-1-1 0 0,1 1 1 0 0,0-1-1 0 0,0 1 1 0 0,-1-1-1 0 0,0 0 1 0 0,0 1 4 0 0,1 1-1 0 0,0-1 1 0 0,0 1-1 0 0,-1-1 1 0 0,1 1-1 0 0,-1-1 0 0 0,1 1 1 0 0,0 0-1 0 0,-1 0 1 0 0,1 0-1 0 0,-1 0 1 0 0,1 0-1 0 0,0 0 1 0 0,-1 0-1 0 0,1 0 0 0 0,-1 0 1 0 0,1 1-1 0 0,-1-1 1 0 0,1 0-1 0 0,0 1 1 0 0,-1 0-4 0 0,-3 1 17 0 0,1-1 1 0 0,0 1 0 0 0,0 0 0 0 0,0 1-1 0 0,0-1 1 0 0,-1 1-18 0 0,0 1 13 0 0,1 1 0 0 0,-1-1 0 0 0,1 1-1 0 0,-1 0 1 0 0,1 0 0 0 0,1 0 0 0 0,-1 0 0 0 0,1 1 0 0 0,0 0-1 0 0,0-1 1 0 0,0 3-13 0 0,1-5 2 0 0,1 1 0 0 0,0-1 0 0 0,0 1 0 0 0,1-1 0 0 0,-1 1 0 0 0,1-1 0 0 0,0 1 0 0 0,0-1 0 0 0,0 1 0 0 0,0 0 0 0 0,0-1 0 0 0,1 1 0 0 0,-1-1 0 0 0,1 1 0 0 0,0-1 0 0 0,0 0 0 0 0,1 1 0 0 0,-1-1 0 0 0,1 0 0 0 0,1 3-2 0 0,0-1 16 0 0,1 1-1 0 0,0-1 0 0 0,0 0 1 0 0,4 4-16 0 0,-6-8 12 0 0,0 1 0 0 0,-1-1-1 0 0,1 0 1 0 0,0 1 0 0 0,0-1 0 0 0,0 0 0 0 0,0 0-1 0 0,0-1 1 0 0,0 1 0 0 0,0 0 0 0 0,0-1 0 0 0,0 1 0 0 0,1-1-1 0 0,-1 0 1 0 0,0 1 0 0 0,2-1-12 0 0,2-1 28 0 0,0 1 0 0 0,0-1 0 0 0,0 0 0 0 0,0 0-1 0 0,0-1 1 0 0,0 0 0 0 0,0 0 0 0 0,-1 0 0 0 0,1 0 0 0 0,-1-1 0 0 0,1 0 0 0 0,0-1-28 0 0,10-8 9 0 0,0 0 0 0 0,0-1 0 0 0,0-2-9 0 0,-4 4-53 0 0,0 0 0 0 0,1 1 1 0 0,0 0-1 0 0,0 1 1 0 0,4-1 52 0 0,-17 10-8 0 0,1-1 1 0 0,0 1-1 0 0,0-1 1 0 0,-1 1-1 0 0,1-1 1 0 0,0 1-1 0 0,0 0 1 0 0,0-1-1 0 0,-1 1 1 0 0,1 0 0 0 0,0 0-1 0 0,0-1 1 0 0,0 1-1 0 0,0 0 1 0 0,0 0-1 0 0,-1 0 1 0 0,1 0-1 0 0,0 0 1 0 0,0 1-1 0 0,0-1 1 0 0,0 0-1 0 0,0 0 1 0 0,-1 0-1 0 0,1 1 1 0 0,0-1 0 0 0,0 0-1 0 0,0 1 1 0 0,-1-1-1 0 0,1 1 1 0 0,0-1-1 0 0,0 1 1 0 0,-1-1-1 0 0,1 1 1 0 0,-1 0-1 0 0,1-1 1 0 0,0 1-1 0 0,-1 0 1 0 0,1-1-1 0 0,-1 1 1 0 0,1 1 7 0 0,2 1-1 0 0,-1 1-1 0 0,1 0 1 0 0,-1 0-1 0 0,0 0 1 0 0,0 1-1 0 0,0-1 1 0 0,-1 0-1 0 0,1 1 1 0 0,-1-1-1 0 0,0 1 1 0 0,0-1-1 0 0,-1 1 1 0 0,1 1 1 0 0,6 30 62 0 0,-5-34-53 0 0,0 11 66 0 0,-2-11 6 0 0,0-2 12 0 0,0 0 6 0 0,0 0 12 0 0,0 0 7 0 0,0 0 2 0 0,6-14 152 0 0,3-2-254 0 0,-4 6-11 0 0,1 0 0 0 0,0 0 0 0 0,0 1 1 0 0,1 0-1 0 0,1-2-7 0 0,-6 10 0 0 0,-1-1 1 0 0,1 0-1 0 0,0 0 1 0 0,0 1-1 0 0,0-1 0 0 0,0 1 1 0 0,0 0-1 0 0,0 0 1 0 0,0-1-1 0 0,0 1 0 0 0,0 1 1 0 0,1-1-1 0 0,-1 0 1 0 0,0 0-1 0 0,1 1 0 0 0,-1-1 1 0 0,1 1-1 0 0,-1 0 0 0 0,0 0 1 0 0,1 0-1 0 0,-1 0 1 0 0,1 0-1 0 0,-1 1 0 0 0,0-1 1 0 0,1 1-1 0 0,-1-1 0 0 0,4 3 0 0 0,0 0 0 0 0,0 0 0 0 0,0 0 0 0 0,-1 1 0 0 0,1-1 0 0 0,-1 1 0 0 0,3 3 0 0 0,13 10 0 0 0,-11-11 91 0 0,1 1 0 0 0,0-2 0 0 0,0 1 0 0 0,0-2 0 0 0,1 1 0 0 0,4 0-91 0 0,-11-4 43 0 0,1 1 0 0 0,0-1-1 0 0,0 0 1 0 0,-1-1 0 0 0,1 1 0 0 0,0-1-1 0 0,0 0 1 0 0,0-1 0 0 0,-1 1-1 0 0,1-1 1 0 0,0 0 0 0 0,-1-1 0 0 0,1 0-1 0 0,3-1-42 0 0,-4 0 26 0 0,0 0 1 0 0,0 0-1 0 0,-1 0 0 0 0,1-1 0 0 0,-1 1 0 0 0,0-1 1 0 0,0 0-1 0 0,0-1 0 0 0,0 1 0 0 0,-1-1 0 0 0,0 1 0 0 0,0-1 1 0 0,0 0-1 0 0,-1 0 0 0 0,1-1 0 0 0,0-4-26 0 0,5-11-207 0 0,-2-1-1 0 0,-1-1 1 0 0,1-13 207 0 0,-3 24-166 0 0,8-68-640 0 0,-10 67 682 0 0,0 1 1 0 0,-1-1 0 0 0,-1 0 0 0 0,0 0-1 0 0,-1-3 124 0 0,-4-22 262 0 0,6 37-42 0 0,0 1 10 0 0,-9 14 66 0 0,5-7-296 0 0,0 1 0 0 0,1 0 0 0 0,0-1 0 0 0,0 1 0 0 0,0 0 0 0 0,1 0 0 0 0,-1 8 0 0 0,-1 14 0 0 0,0 16 0 0 0,4-43 0 0 0,0 21 26 0 0,1 0-1 0 0,1 0 0 0 0,1 0 1 0 0,1 0-1 0 0,1 0 0 0 0,5 10-25 0 0,-8-27 51 0 0,0 0 0 0 0,1 0 0 0 0,1 0 0 0 0,-1 0 0 0 0,1 0 0 0 0,0-1 0 0 0,0 0 0 0 0,1 0-1 0 0,0 0 1 0 0,0 0 0 0 0,5 4-51 0 0,-10-10-18 0 0,9 6 273 0 0,-9-6-332 0 0,0 1 1 0 0,1-1-1 0 0,-1 0 1 0 0,0 0-1 0 0,1 0 1 0 0,-1 1-1 0 0,0-1 0 0 0,1 0 1 0 0,-1 0-1 0 0,0 0 1 0 0,1 0-1 0 0,-1 0 1 0 0,1 0-1 0 0,-1 0 0 0 0,0 0 1 0 0,1 0-1 0 0,-1 0 1 0 0,1 0-1 0 0,-1 0 1 0 0,0 0-1 0 0,1 0 0 0 0,-1 0 1 0 0,0 0-1 0 0,1 0 1 0 0,-1 0-1 0 0,0-1 0 0 0,1 1 1 0 0,-1 0-1 0 0,0 0 77 0 0,5-5-1192 0 0</inkml:trace>
  <inkml:trace contextRef="#ctx0" brushRef="#br0" timeOffset="-6344.897">4880 2781 19551 0 0,'0'0'447'0'0,"0"0"62"0"0,0 0 31 0 0,0 0-69 0 0,4 1-294 0 0,18 4-78 0 0,41 14 932 0 0,-43-13-586 0 0,0-1 0 0 0,0 0 0 0 0,9-1-445 0 0,22 6 253 0 0,-29-5-234 0 0,-4 0-879 0 0,0-1 1 0 0,17 1 859 0 0,-19-5-1018 0 0</inkml:trace>
  <inkml:trace contextRef="#ctx0" brushRef="#br0" timeOffset="-4494.66">1920 3716 6912 0 0,'-6'-5'622'0'0,"-2"0"-644"0"0,4 2 366 0 0,-1 0 0 0 0,1 0-1 0 0,-1 1 1 0 0,1 0 0 0 0,-5-2-344 0 0,6 3 785 0 0,1 1-1 0 0,0-1 1 0 0,-1 1 0 0 0,1 0-1 0 0,-1 0 1 0 0,1 0 0 0 0,-1 0-1 0 0,1 0 1 0 0,-1 0-785 0 0,-2 1 207 0 0,0 1 0 0 0,0-1 0 0 0,0 1 0 0 0,0 0 0 0 0,1 0 0 0 0,-1 0 0 0 0,1 0 0 0 0,0 1 0 0 0,-1 0 0 0 0,1 0 0 0 0,0 0 1 0 0,1 0-1 0 0,-1 1 0 0 0,1 0 0 0 0,-1-1 0 0 0,-1 5-207 0 0,-6 7 366 0 0,1 1 0 0 0,1 0 0 0 0,-7 16-366 0 0,13-26 55 0 0,-1 4 55 0 0,1 0-1 0 0,-1 1 0 0 0,2-1 1 0 0,-1 1-1 0 0,2-1 0 0 0,-1 4-109 0 0,2-8 51 0 0,-1-1 0 0 0,1 1-1 0 0,0 0 1 0 0,1 0 0 0 0,0-1 0 0 0,0 1-1 0 0,0 0 1 0 0,1 3-51 0 0,-1-8 14 0 0,-1 1 0 0 0,1-1 0 0 0,0 1 0 0 0,-1-1 0 0 0,1 1 0 0 0,0-1 1 0 0,0 0-1 0 0,0 1 0 0 0,0-1 0 0 0,0 0 0 0 0,0 0 0 0 0,0 0 0 0 0,0 0 0 0 0,0 0 0 0 0,1 0 0 0 0,-1 0 0 0 0,0 0 0 0 0,1 0 0 0 0,-1 0 0 0 0,1-1 1 0 0,-1 1-1 0 0,1-1 0 0 0,-1 1 0 0 0,1-1 0 0 0,-1 1 0 0 0,1-1 0 0 0,-1 0 0 0 0,1 0 0 0 0,0 0 0 0 0,-1 0 0 0 0,1 0 0 0 0,1 0-14 0 0,2-1 5 0 0,1-1 0 0 0,0 1 0 0 0,-1-1 0 0 0,0 0 0 0 0,0 0 0 0 0,1-1 0 0 0,-1 1 0 0 0,0-1 1 0 0,-1 0-1 0 0,1-1 0 0 0,-1 1 0 0 0,1-1 0 0 0,-1 0 0 0 0,3-4-5 0 0,3-3-158 0 0,-1 0 1 0 0,0-1-1 0 0,-1-1 1 0 0,-1 1-1 0 0,2-4 158 0 0,21-31-358 0 0,-17 27 329 0 0,-12 19 21 0 0,-1 0 1 0 0,1 0-1 0 0,0 0 0 0 0,0 0 0 0 0,0 0 0 0 0,0 0 0 0 0,0 0 0 0 0,0 0 0 0 0,0 1 0 0 0,0-1 0 0 0,0 0 0 0 0,0 1 0 0 0,0-1 1 0 0,0 0-1 0 0,0 1 0 0 0,1-1 0 0 0,-1 1 0 0 0,0 0 0 0 0,0-1 0 0 0,1 1 0 0 0,-1 0 0 0 0,0 0 0 0 0,1 0 0 0 0,-1 0 0 0 0,0 0 0 0 0,1 0 1 0 0,-1 0-1 0 0,0 0 0 0 0,0 1 0 0 0,1-1 0 0 0,-1 0 0 0 0,0 1 0 0 0,0-1 0 0 0,1 1 0 0 0,-1-1 0 0 0,0 1 0 0 0,0 0 0 0 0,0-1 1 0 0,0 1-1 0 0,0 0 0 0 0,0 0 0 0 0,0 0 8 0 0,4 3-9 0 0,0 1 0 0 0,-1-1-1 0 0,1 1 1 0 0,-1 0 0 0 0,0 0 0 0 0,-1 0 0 0 0,1 1 0 0 0,-1 0 9 0 0,2 4 32 0 0,0 1-1 0 0,-1-1 1 0 0,0 1 0 0 0,-1-1 0 0 0,0 1-1 0 0,-1 0 1 0 0,0 0 0 0 0,0 1-1 0 0,-1 5-31 0 0,-1-15 21 0 0,0 0-1 0 0,0 0 1 0 0,0-1-1 0 0,-1 1 1 0 0,1 0-1 0 0,-1 0 1 0 0,1 0-1 0 0,-1 0 1 0 0,1-1-1 0 0,-1 1 0 0 0,0 0-19 0 0,1-1 23 0 0,-1-1 1 0 0,1 1-1 0 0,0-1 1 0 0,-1 1 0 0 0,1-1-1 0 0,0 0 1 0 0,-1 1 0 0 0,1-1-1 0 0,-1 1 1 0 0,1-1 0 0 0,-1 0-1 0 0,1 1 1 0 0,-1-1-1 0 0,1 0 1 0 0,-1 0 0 0 0,0 1-1 0 0,1-1 1 0 0,-1 0 0 0 0,1 0-1 0 0,-1 0 1 0 0,0 0-25 0 0,0 0 9 0 0,0 0-1 0 0,0 0 1 0 0,0 0-1 0 0,0 0 1 0 0,0-1 0 0 0,0 1-1 0 0,0 0 1 0 0,1-1-1 0 0,-1 1 1 0 0,0-1 0 0 0,0 1-1 0 0,0-1 1 0 0,0 0-1 0 0,1 1 1 0 0,-1-1 0 0 0,0 0-1 0 0,1 1 1 0 0,-1-1-1 0 0,0 0 1 0 0,1 0 0 0 0,-1 0-1 0 0,1 1 1 0 0,-1-1-1 0 0,1 0 1 0 0,-1 0 0 0 0,1 0-1 0 0,0 0 1 0 0,0 0-1 0 0,-1 0-8 0 0,0-7-14 0 0,-1 0-1 0 0,1 0 0 0 0,0 0 0 0 0,1 0 1 0 0,0 0-1 0 0,0 0 0 0 0,1 0 0 0 0,0 1 1 0 0,1-5 14 0 0,0-1-123 0 0,2-1 1 0 0,0 1 0 0 0,1-1 0 0 0,0 1-1 0 0,1 0 123 0 0,-2 6-22 0 0,0 0-1 0 0,0 0 0 0 0,1 0 0 0 0,0 0 0 0 0,0 1 0 0 0,1 0 0 0 0,-1 0 1 0 0,2 1 22 0 0,-4 2 0 0 0,0 0 1 0 0,0 1 0 0 0,0 0 0 0 0,0-1 0 0 0,1 1 0 0 0,-1 0 0 0 0,1 1 0 0 0,0-1-1 0 0,-1 1 1 0 0,1 0 0 0 0,0 0 0 0 0,0 0 0 0 0,0 0 0 0 0,0 0 0 0 0,0 1-1 0 0,0 0 1 0 0,0 0-1 0 0,0 1 19 0 0,0 0-1 0 0,-1 0 1 0 0,1 0-1 0 0,-1 0 1 0 0,1 1-1 0 0,-1 0 0 0 0,1-1 1 0 0,-1 1-1 0 0,0 1 1 0 0,0-1-1 0 0,0 0 1 0 0,0 1-1 0 0,-1-1 1 0 0,1 1-1 0 0,-1 0 0 0 0,1 0 1 0 0,-1 0-1 0 0,0 1-18 0 0,2 1 50 0 0,-1-1 0 0 0,-1 1 0 0 0,1 0-1 0 0,-1 0 1 0 0,1 0 0 0 0,-2 0 0 0 0,1 1 0 0 0,0-1-1 0 0,-1 1 1 0 0,0-1 0 0 0,0 1 0 0 0,-1 0-50 0 0,2 21 254 0 0,0 7 16 0 0,-3-23-333 0 0,0 1 1 0 0,0 0 0 0 0,-2 0 0 0 0,1-1-1 0 0,-1 1 1 0 0,-1-1 0 0 0,-1 1 62 0 0,0 0-3238 0 0,5-11-3725 0 0</inkml:trace>
  <inkml:trace contextRef="#ctx0" brushRef="#br0" timeOffset="-3640.62">2629 3720 3224 0 0,'-13'-3'561'0'0,"10"2"1150"0"0,3 1 507 0 0,0 0 101 0 0,0 0-203 0 0,0 0-916 0 0,0 0-400 0 0,0 0-85 0 0,2 1-46 0 0,-1 1-548 0 0,1-1 0 0 0,0 1 1 0 0,-1 0-1 0 0,1-1 0 0 0,-1 1 0 0 0,0 0 0 0 0,1 0 1 0 0,-1 0-1 0 0,0 0 0 0 0,0 0 0 0 0,0 0 0 0 0,-1 0 1 0 0,1 1-1 0 0,0-1 0 0 0,-1 0 0 0 0,1 0 0 0 0,-1 2-121 0 0,7 18 766 0 0,-5-16-545 0 0,0-1 0 0 0,-1 1-1 0 0,1 0 1 0 0,-1 0-1 0 0,0-1 1 0 0,-1 7-221 0 0,6 21 772 0 0,-6-29-679 0 0,1 0 0 0 0,0-1 0 0 0,-1 1 0 0 0,0 0 0 0 0,0 0 0 0 0,0 0 0 0 0,0 2-93 0 0,-1-2 84 0 0,1 0-1 0 0,0 0 1 0 0,0 0-1 0 0,1 0 1 0 0,-1 0-1 0 0,1 2-83 0 0,2 19 352 0 0,-3-21-304 0 0,0-1 0 0 0,0 1 0 0 0,1-1-1 0 0,-1 1 1 0 0,1-1 0 0 0,0 1 0 0 0,0-1 0 0 0,1 3-48 0 0,0-2 218 0 0,-3-5 163 0 0,-2-6-179 0 0,1-1-266 0 0,1 0 0 0 0,0-1 0 0 0,0 1 0 0 0,1-1 0 0 0,0 1 0 0 0,1-3 64 0 0,-1-13-287 0 0,-1 21 250 0 0,1-1 0 0 0,0 1 0 0 0,0 0 0 0 0,0 0 1 0 0,0-1-1 0 0,1 1 0 0 0,-1 0 0 0 0,1 0 0 0 0,0 0 0 0 0,0-3 37 0 0,6-10-149 0 0,-6 11 107 0 0,1 0 1 0 0,0 0-1 0 0,0 1 1 0 0,1-1-1 0 0,-1 0 1 0 0,1 1-1 0 0,0-1 1 0 0,0 1-1 0 0,1 0 1 0 0,-1 0-1 0 0,1 0 1 0 0,0 0-1 0 0,2-1 42 0 0,-5 4-7 0 0,1 0 0 0 0,0 0 0 0 0,0 0 0 0 0,-1 1 0 0 0,1-1 1 0 0,0 0-1 0 0,0 1 0 0 0,0-1 0 0 0,0 1 0 0 0,0 0 0 0 0,0-1 0 0 0,0 1 0 0 0,0 0 0 0 0,0 0 0 0 0,0 0 1 0 0,0 1-1 0 0,0-1 0 0 0,0 0 0 0 0,0 1 0 0 0,0-1 0 0 0,-1 1 0 0 0,1 0 0 0 0,0 0 0 0 0,0-1 0 0 0,0 1 1 0 0,-1 0-1 0 0,1 1 0 0 0,0-1 0 0 0,-1 0 0 0 0,1 0 0 0 0,-1 1 0 0 0,0-1 0 0 0,1 1 0 0 0,-1-1 0 0 0,0 1 0 0 0,0-1 1 0 0,0 1-1 0 0,0 0 0 0 0,0 0 0 0 0,0-1 0 0 0,-1 1 0 0 0,1 0 0 0 0,0 0 0 0 0,-1 0 0 0 0,1 1 7 0 0,-1-1 7 0 0,0 1-1 0 0,1 0 1 0 0,0-1-1 0 0,0 1 1 0 0,-1 0-1 0 0,1-1 1 0 0,1 1-1 0 0,-1-1 1 0 0,0 1-1 0 0,1-1 1 0 0,-1 0-1 0 0,1 0 1 0 0,0 0-1 0 0,0 1-6 0 0,0-1 14 0 0,-1 0 0 0 0,0 0 0 0 0,0 0 0 0 0,0 0 0 0 0,-1 0 0 0 0,1 1 0 0 0,0-1 0 0 0,-1 0 0 0 0,1 0 0 0 0,-1 1 0 0 0,0-1 0 0 0,0 0 0 0 0,0 1-14 0 0,4 21 207 0 0,1-4-19 0 0,-5-17-156 0 0,1-1-1 0 0,-1 0 0 0 0,0 0 0 0 0,1 1 0 0 0,-1-1 0 0 0,1 0 1 0 0,0 0-1 0 0,0 0 0 0 0,0 0 0 0 0,0 0 0 0 0,0 0 0 0 0,0 0 1 0 0,0 0-1 0 0,1 0 0 0 0,-1-1 0 0 0,2 2-31 0 0,-3-3 4 0 0,0 0 0 0 0,0 0 0 0 0,0 0 1 0 0,0 1-1 0 0,0-1 0 0 0,0 0 0 0 0,0 0 0 0 0,0 0 0 0 0,0 0 1 0 0,0 0-1 0 0,1 1 0 0 0,-1-1 0 0 0,0 0 0 0 0,0 0 0 0 0,0 0 0 0 0,0 0 1 0 0,0 0-1 0 0,0 0 0 0 0,0 1 0 0 0,0-1 0 0 0,-1 0 0 0 0,1 0 1 0 0,0 0-1 0 0,0 0 0 0 0,0 0 0 0 0,0 1 0 0 0,0-1 0 0 0,0 0 0 0 0,0 0 1 0 0,0 0-1 0 0,0 0 0 0 0,0 0 0 0 0,0 0 0 0 0,0 0 0 0 0,-1 1 1 0 0,1-1-1 0 0,0 0 0 0 0,0 0 0 0 0,0 0 0 0 0,0 0 0 0 0,0 0 0 0 0,0 0 1 0 0,-1 0-5 0 0,1 0 3 0 0,1 0 0 0 0,-1 0 1 0 0,0 0-1 0 0,0 0 0 0 0,0 0 1 0 0,0 0-1 0 0,0 0 0 0 0,0 0 1 0 0,0 0-1 0 0,0 0 0 0 0,1 0 1 0 0,-1 0-1 0 0,0 0 0 0 0,0 0 0 0 0,0 0 1 0 0,0 1-1 0 0,0-1 0 0 0,0 0 1 0 0,0 0-1 0 0,0 0 0 0 0,0 0 1 0 0,0 0-1 0 0,0 0 0 0 0,1 0 1 0 0,-1 0-1 0 0,0 0 0 0 0,0 0 1 0 0,0 0-1 0 0,0 0 0 0 0,0 1 1 0 0,0-1-1 0 0,0 0 0 0 0,0 0 1 0 0,0 0-1 0 0,0 0 0 0 0,0 0 1 0 0,0 0-1 0 0,0 0 0 0 0,0 0 1 0 0,0 0-1 0 0,0 1 0 0 0,0-1 1 0 0,0 0-1 0 0,0 0 0 0 0,0 0 0 0 0,0 0 1 0 0,0 0-1 0 0,0 0 0 0 0,0 0 1 0 0,0 0-1 0 0,0 1 0 0 0,0-1 1 0 0,0 0-1 0 0,-1 0 0 0 0,1 0-3 0 0,1 0 96 0 0,-2-3 117 0 0,1 3-206 0 0,0-1 0 0 0,-1 1-1 0 0,1-1 1 0 0,0 0 0 0 0,0 1 0 0 0,-1-1 0 0 0,1 1 0 0 0,0-1 0 0 0,0 0-1 0 0,0 1 1 0 0,0-1 0 0 0,0 1 0 0 0,0-1 0 0 0,0 0 0 0 0,0 1 0 0 0,0-1-1 0 0,0 1 1 0 0,0-1-7 0 0,1-1 11 0 0,-1 1 0 0 0,0-1-1 0 0,0 0 1 0 0,0 1 0 0 0,0-1 0 0 0,0 0-1 0 0,0 0 1 0 0,0 1 0 0 0,-1-1-1 0 0,1 1 1 0 0,-1-1 0 0 0,1 0 0 0 0,-1 0-11 0 0,0 1-9 0 0,1-1 0 0 0,-1 0 1 0 0,1 1-1 0 0,-1-1 1 0 0,1 0-1 0 0,0 1 0 0 0,0-1 1 0 0,0 0-1 0 0,0 0 1 0 0,0 1-1 0 0,0-1 0 0 0,0 0 9 0 0,2-8-62 0 0,-1 6 47 0 0,0 1-1 0 0,0-1 1 0 0,-1 0-1 0 0,1 0 1 0 0,-1 1 0 0 0,0-1-1 0 0,0 0 1 0 0,-1 0 15 0 0,1 1-10 0 0,1-1 1 0 0,-1 0-1 0 0,0 1 1 0 0,1-1-1 0 0,-1 1 0 0 0,1-1 1 0 0,0 1-1 0 0,0 0 1 0 0,1-1-1 0 0,-1 1 0 0 0,1 0 1 0 0,0 0-1 0 0,-1 0 1 0 0,1 0-1 0 0,3-3 10 0 0,9-19-3 0 0,-13 24 2 0 0,-1-1-1 0 0,1 0 1 0 0,0 1-1 0 0,0-1 1 0 0,0 1-1 0 0,-1-1 1 0 0,1 1-1 0 0,1-1 1 0 0,-1 1-1 0 0,0 0 1 0 0,0 0-1 0 0,0-1 1 0 0,1 1-1 0 0,-1 0 0 0 0,1 0 1 0 0,-1 0-1 0 0,1 0 1 0 0,-1 1-1 0 0,1-1 1 0 0,-1 0-1 0 0,1 1 1 0 0,0-1-1 0 0,-1 1 1 0 0,1-1-1 0 0,0 1 1 0 0,-1 0-1 0 0,1 0 1 0 0,0 0-1 0 0,0 0 1 0 0,-1 0-1 0 0,1 0 1 0 0,0 0-1 0 0,0 0 1 0 0,-1 1-1 0 0,2 0 2 0 0,-1-1-1 0 0,-1 1 1 0 0,1-1-1 0 0,-1 1 0 0 0,0 0 1 0 0,1 0-1 0 0,-1 0 0 0 0,0-1 1 0 0,0 1-1 0 0,0 0 0 0 0,0 1 1 0 0,0-1-1 0 0,0 0 0 0 0,0 0 1 0 0,0 0-1 0 0,0 0 0 0 0,0 1 1 0 0,0-1 0 0 0,9 27 1 0 0,-2-6-2 0 0,-4-13 1 0 0,0-1 0 0 0,-1 0 0 0 0,0 1 0 0 0,0 0 0 0 0,-1 0 0 0 0,0 0 0 0 0,0 0 0 0 0,-1 2 0 0 0,8 36-94 0 0,-5-31-28 0 0,-3-14-207 0 0,0 0-1 0 0,0 1 0 0 0,0-1 0 0 0,0 0 1 0 0,1 1-1 0 0,-1-1 0 0 0,1 0 1 0 0,0 1 329 0 0,2 2-1832 0 0,-3-4-605 0 0,-1-1-24 0 0</inkml:trace>
  <inkml:trace contextRef="#ctx0" brushRef="#br0" timeOffset="-3244.287">3156 3774 7832 0 0,'0'0'602'0'0,"0"-1"-395"0"0,1-4-1175 0 0,1 1 6005 0 0,0 4 314 0 0,-4 5-3599 0 0,-6 8-1247 0 0,5-10-405 0 0,1 0 0 0 0,0 0 0 0 0,0 1 0 0 0,1-1 1 0 0,-1 1-1 0 0,1-1 0 0 0,-1 1 0 0 0,0 2-100 0 0,-2 12 304 0 0,3-12-224 0 0,-1 0 0 0 0,1 0 0 0 0,1 0 0 0 0,-1 1 0 0 0,1-1 0 0 0,0 4-80 0 0,0 11 142 0 0,0-17-146 0 0,-1-1-1 0 0,1 1 0 0 0,0 0 0 0 0,0 0 1 0 0,1 0-1 0 0,-1 0 0 0 0,1 0 0 0 0,0-1 0 0 0,0 1 1 0 0,0 0-1 0 0,1-1 0 0 0,-1 1 0 0 0,2 2 5 0 0,0-2-5 0 0,0 0 14 0 0,0 0-1 0 0,-1-1 1 0 0,1 1 0 0 0,1-1-1 0 0,-1 0 1 0 0,3 2-9 0 0,-5-4 16 0 0,1 0 0 0 0,-1 0 0 0 0,1 0-1 0 0,-1-1 1 0 0,1 1 0 0 0,0-1 0 0 0,0 1 0 0 0,-1-1 0 0 0,1 0 0 0 0,0 1-1 0 0,-1-1 1 0 0,1 0 0 0 0,0 0 0 0 0,0 0 0 0 0,-1 0 0 0 0,1-1 0 0 0,0 1-1 0 0,0 0 1 0 0,1-1-16 0 0,1 0 7 0 0,-1-1-1 0 0,1 1 0 0 0,-1 0 1 0 0,1-1-1 0 0,-1 0 1 0 0,0 0-1 0 0,1 0 0 0 0,-1-1 1 0 0,0 1-1 0 0,0 0 0 0 0,0-1 1 0 0,-1 0-1 0 0,1 0 1 0 0,-1 0-1 0 0,0 0 0 0 0,1 0 1 0 0,-1-1-1 0 0,-1 1 0 0 0,1 0 1 0 0,0-1-1 0 0,-1 0 1 0 0,0 1-1 0 0,0-1 0 0 0,0 0 1 0 0,0 1-1 0 0,0-1 0 0 0,-1 0 1 0 0,0 0-1 0 0,0 0 1 0 0,0 0-1 0 0,0 0 0 0 0,-1-2-6 0 0,-1-23-15 0 0,3 25 10 0 0,-1 1 0 0 0,0-1 0 0 0,0 0 0 0 0,-1 0 0 0 0,1 1 0 0 0,-1-1 0 0 0,0 0 0 0 0,0 1 0 0 0,-1-3 5 0 0,-23-54-22 0 0,24 58 18 0 0,0 0 0 0 0,0-1-1 0 0,0 1 1 0 0,-1 0 0 0 0,1 1 0 0 0,0-1 0 0 0,-1 0 0 0 0,0 0 0 0 0,1 1 0 0 0,-1-1 0 0 0,0 1 0 0 0,0-1 4 0 0,-14-15-101 0 0,15 16-31 0 0,-1 0-1 0 0,1-1 0 0 0,0 1 1 0 0,0 0-1 0 0,0 0 1 0 0,-1 0-1 0 0,1 0 0 0 0,-1 0 1 0 0,1 0-1 0 0,-1 0 1 0 0,1 0-1 0 0,-1 1 0 0 0,1-1 1 0 0,-1 0-1 0 0,0 1 0 0 0,1 0 1 0 0,-1-1-1 0 0,0 1 1 0 0,0 0-1 0 0,1 0 0 0 0,-1 0 1 0 0,0 0-1 0 0,1 0 1 0 0,-1 0-1 0 0,0 0 0 0 0,0 1 1 0 0,1-1-1 0 0,-2 1 133 0 0,2-1-1885 0 0,1 0-759 0 0,0 0-2769 0 0</inkml:trace>
  <inkml:trace contextRef="#ctx0" brushRef="#br0" timeOffset="-2797.139">3416 3515 4144 0 0,'0'0'191'0'0,"0"0"371"0"0,0 0 1458 0 0,0 0 636 0 0,0 3 2199 0 0,0 8-3373 0 0,-3 12-435 0 0,2-21-893 0 0,0 1 1 0 0,1 0-1 0 0,-1-1 1 0 0,1 1-1 0 0,-1 0 0 0 0,1-1 1 0 0,0 1-1 0 0,0 0 1 0 0,1 0-1 0 0,-1-1 0 0 0,1 3-154 0 0,1 19 993 0 0,1 4-122 0 0,6 6-125 0 0,-3-11 120 0 0,8 18-866 0 0,-7-11 192 0 0,-6-24-147 0 0,0 0 0 0 0,0 0-1 0 0,1 0 1 0 0,1 3-45 0 0,1 3 55 0 0,-1 1-1 0 0,0 0 1 0 0,0 0-1 0 0,-1 0 1 0 0,-1 5-55 0 0,5 22 240 0 0,-6-37-746 0 0,2 10 1583 0 0,-1-5-7882 0 0,-1-8 4640 0 0</inkml:trace>
  <inkml:trace contextRef="#ctx0" brushRef="#br0" timeOffset="-1629.186">3533 3829 3224 0 0,'2'0'240'0'0,"2"0"440"0"0,1-1 0 0 0,-1 1 1 0 0,0-1-1 0 0,1 1 0 0 0,1-2-680 0 0,11 0 2623 0 0,-12 2-1955 0 0,0-1 1 0 0,0 0-1 0 0,0 0 1 0 0,0 0-1 0 0,0 0 1 0 0,0-1-1 0 0,0 0 1 0 0,3-1-669 0 0,38-23 1560 0 0,-27 15-1237 0 0,-16 9-229 0 0,0 0-1 0 0,1-1 0 0 0,-2 1 1 0 0,1-1-1 0 0,0 0 0 0 0,0 0 1 0 0,-1 0-1 0 0,0 0 0 0 0,1 0 1 0 0,-1 0-1 0 0,0-1 0 0 0,-1 1 1 0 0,1-1-1 0 0,-1 1 0 0 0,1-1 1 0 0,-1 0-1 0 0,0 1 0 0 0,0-1 1 0 0,-1 0-1 0 0,1 0 0 0 0,-1 0-93 0 0,-1 2 67 0 0,1 0 0 0 0,-1 0 0 0 0,0 0 0 0 0,0 0 0 0 0,1 1 0 0 0,-1-1 0 0 0,-1 0 0 0 0,1 0-1 0 0,0 1 1 0 0,0-1 0 0 0,-1 1 0 0 0,1-1 0 0 0,-1 1 0 0 0,1-1 0 0 0,-1 1 0 0 0,0 0 0 0 0,1 0-1 0 0,-1 0 1 0 0,0 0 0 0 0,0 0 0 0 0,0 0 0 0 0,0 0 0 0 0,0 1 0 0 0,-1-1-67 0 0,-1 1 50 0 0,-1 0 0 0 0,0 0 0 0 0,1 0 0 0 0,-1 1 0 0 0,0-1 0 0 0,1 1 0 0 0,-1 0 0 0 0,1 1 0 0 0,-1-1 0 0 0,1 1 0 0 0,-1 0 0 0 0,1 0 0 0 0,0 0 0 0 0,0 1 0 0 0,0-1 0 0 0,0 1 0 0 0,-1 1-50 0 0,-3 3 58 0 0,1 0 0 0 0,0 0 1 0 0,0 0-1 0 0,1 1 1 0 0,-1 0-1 0 0,2 0 0 0 0,-6 9-58 0 0,4-2 83 0 0,1 0-1 0 0,0 0 1 0 0,2 1-1 0 0,-1 0 0 0 0,0 8-82 0 0,5-24 1 0 0,0 1 0 0 0,0 0 0 0 0,0 0 0 0 0,-1 0 1 0 0,1 0-1 0 0,0-1 0 0 0,0 1 0 0 0,1 0 0 0 0,-1 0 0 0 0,0 0 0 0 0,0 0 0 0 0,0-1 0 0 0,0 1 0 0 0,1 0 0 0 0,-1 0-1 0 0,5 15 83 0 0,-5-14-70 0 0,1 0 0 0 0,0 0 0 0 0,0 0 1 0 0,0 0-1 0 0,0-1 0 0 0,0 1 0 0 0,0 0 0 0 0,0 0 0 0 0,1-1 0 0 0,-1 1 0 0 0,1-1 1 0 0,-1 1-1 0 0,1-1 0 0 0,0 1 0 0 0,-1-1 0 0 0,1 0 0 0 0,0 0 0 0 0,0 0 1 0 0,0 0-1 0 0,0 0 0 0 0,0 0 0 0 0,0-1 0 0 0,0 1 0 0 0,0-1 0 0 0,0 1 0 0 0,0-1 1 0 0,0 0-1 0 0,0 0 0 0 0,1 0-13 0 0,6 1 41 0 0,0-2-1 0 0,0 1 1 0 0,-1-1 0 0 0,1 0 0 0 0,0-1-1 0 0,3-1-40 0 0,1-1-56 0 0,-1 0 0 0 0,1-1-1 0 0,-1 0 1 0 0,0-1 0 0 0,-1 0-1 0 0,1-1 1 0 0,2-2 56 0 0,5-6-343 0 0,0-1 0 0 0,-1 0-1 0 0,9-10 344 0 0,-22 20-76 0 0,9-8-274 0 0,-1-1 0 0 0,3-5 350 0 0,-6 8-169 0 0,-8 9 152 0 0,1 0 0 0 0,-1 0 0 0 0,1 0 0 0 0,-1 0 0 0 0,0-1 0 0 0,0 1 0 0 0,-1-1 0 0 0,2-1 17 0 0,-3 4 113 0 0,-10 12 291 0 0,4-5-350 0 0,0 0-1 0 0,0 0 0 0 0,0 1 0 0 0,1 0 1 0 0,0 0-1 0 0,0 0 0 0 0,1 0 0 0 0,0 1 0 0 0,0 0 1 0 0,0 0-1 0 0,1 0 0 0 0,1 0 0 0 0,-1 2-53 0 0,1-3 34 0 0,1 0-1 0 0,0 0 1 0 0,0 0-1 0 0,1 0 0 0 0,0 0 1 0 0,0 0-1 0 0,1 0 1 0 0,0 2-34 0 0,-1-7 28 0 0,1 0 1 0 0,-1-1 0 0 0,1 1 0 0 0,0 0-1 0 0,-1 0 1 0 0,1-1 0 0 0,0 1 0 0 0,0 0-1 0 0,0-1 1 0 0,0 1 0 0 0,0-1 0 0 0,0 1-1 0 0,0-1 1 0 0,1 0 0 0 0,-1 1 0 0 0,1-1-1 0 0,-1 0 1 0 0,1 0 0 0 0,-1 0 0 0 0,1 0-1 0 0,-1 0 1 0 0,1 0 0 0 0,0-1 0 0 0,0 1-1 0 0,-1 0 1 0 0,1-1 0 0 0,0 0 0 0 0,0 1-1 0 0,0-1 1 0 0,0 0 0 0 0,-1 0 0 0 0,1 0-1 0 0,1 0-28 0 0,1-1 35 0 0,0 1 0 0 0,0-1 0 0 0,0-1 0 0 0,0 1-1 0 0,0 0 1 0 0,0-1 0 0 0,0 0 0 0 0,-1 0-1 0 0,1 0 1 0 0,-1 0 0 0 0,1-1 0 0 0,-1 1 0 0 0,0-1-1 0 0,0 0 1 0 0,0 0 0 0 0,-1 0 0 0 0,1 0 0 0 0,-1-1-1 0 0,1 1 1 0 0,0-2-35 0 0,34-64-41 0 0,-22 40-191 0 0,-15 28 153 0 0,0 1-3 0 0,0 0-12 0 0,9 31-74 0 0,-7-13 231 0 0,1-1-1 0 0,5 17-62 0 0,-6-28 59 0 0,0 0 0 0 0,1 0 0 0 0,0 0 0 0 0,0-1 0 0 0,0 1 0 0 0,0-1 0 0 0,1 0 0 0 0,0 0 0 0 0,0 0 0 0 0,1 1-59 0 0,-4-5 35 0 0,1 0 1 0 0,0 0-1 0 0,-1 0 1 0 0,1 0-1 0 0,0 0 1 0 0,-1-1-1 0 0,1 1 1 0 0,0 0-1 0 0,0-1 1 0 0,-1 1-1 0 0,1-1 1 0 0,0 0-1 0 0,0 1 0 0 0,0-1 1 0 0,0 0-1 0 0,0 0 1 0 0,0 0-1 0 0,-1-1 1 0 0,1 1-1 0 0,0 0 1 0 0,0-1-1 0 0,0 1 1 0 0,0-1-1 0 0,1 0-35 0 0,6-3 105 0 0,0 1-1 0 0,0-2 1 0 0,-1 1 0 0 0,2-2-105 0 0,-9 5 7 0 0,6-3 16 0 0,0-1 0 0 0,0 0 0 0 0,-1 0 0 0 0,0 0 0 0 0,0-1 1 0 0,0 0-1 0 0,-1 0 0 0 0,1-1 0 0 0,-1 1 0 0 0,-1-1 0 0 0,0 0 0 0 0,0-1 0 0 0,0 1 0 0 0,2-7-23 0 0,4-13 58 0 0,12-30-667 0 0,1-17 609 0 0,5-11-188 0 0,-18 56 16 0 0,-8 23 120 0 0,1 1 0 0 0,-1-2 0 0 0,0 1 0 0 0,-1 0 0 0 0,1 0 0 0 0,-1 0 0 0 0,0-1 0 0 0,-1 1 0 0 0,0-5 52 0 0,0 13-23 0 0,-1 0-1 0 0,1-1 0 0 0,-1 1 0 0 0,0-1 0 0 0,1 1 1 0 0,-1-1-1 0 0,0 1 0 0 0,0-1 0 0 0,0 0 1 0 0,-1 2 23 0 0,-5 7-83 0 0,4-1 73 0 0,0-1 0 0 0,0 1 0 0 0,1 0 1 0 0,0 0-1 0 0,1 0 0 0 0,0 0 0 0 0,0 5 10 0 0,0 8 2 0 0,2 0 1 0 0,1 12-3 0 0,0-18 0 0 0,0 1 0 0 0,1-1 0 0 0,1 0 0 0 0,0-1 0 0 0,1 1 0 0 0,1-1 0 0 0,4 8 0 0 0,-7-19 0 0 0,0 0-1 0 0,0 0 1 0 0,1 0-1 0 0,-1 0 1 0 0,1-1-1 0 0,0 0 1 0 0,0 0 0 0 0,0 0-1 0 0,1 0 1 0 0,-1 0-1 0 0,0-1 1 0 0,1 0-1 0 0,0 0 1 0 0,-1 0-1 0 0,1-1 1 0 0,0 1-1 0 0,0-1 1 0 0,0 0-1 0 0,0-1 1 0 0,0 1 0 0 0,1-2 22 0 0,-1 1 0 0 0,1-1 0 0 0,-1 0 1 0 0,1 0-1 0 0,-1-1 0 0 0,0 1 0 0 0,0-1 0 0 0,0 0 0 0 0,0-1 0 0 0,0 1 1 0 0,0-1-1 0 0,0 0 0 0 0,-1 0 0 0 0,1-1 0 0 0,-1 1 0 0 0,0-1 0 0 0,0 0 1 0 0,-1 0-1 0 0,1-1-22 0 0,9-12-15 0 0,-1 0 0 0 0,0-1 0 0 0,-2 0 0 0 0,3-7 15 0 0,-13 25-1 0 0,10-18-106 0 0,-1 0 0 0 0,0-6 107 0 0,-7 19-21 0 0,0 0 0 0 0,-1-1 0 0 0,1 1 0 0 0,-1-1 0 0 0,0 0-1 0 0,-1 1 1 0 0,0-1 0 0 0,0 0 0 0 0,0 0 0 0 0,0 0 21 0 0,0 5-3 0 0,-1 0 0 0 0,1 1 1 0 0,0-1-1 0 0,0 0 1 0 0,-1 0-1 0 0,1 0 0 0 0,0 1 1 0 0,-1-1-1 0 0,1 0 1 0 0,-1 0-1 0 0,1 1 1 0 0,-1-1-1 0 0,1 1 0 0 0,-1-1 1 0 0,1 0-1 0 0,-1 1 1 0 0,0-1-1 0 0,1 1 0 0 0,-1-1 1 0 0,0 1-1 0 0,0-1 1 0 0,1 1-1 0 0,-1 0 0 0 0,0-1 1 0 0,0 1-1 0 0,1 0 1 0 0,-1 0-1 0 0,0 0 0 0 0,0-1 1 0 0,0 1-1 0 0,0 0 1 0 0,1 0-1 0 0,-1 0 0 0 0,0 0 1 0 0,0 0-1 0 0,0 1 1 0 0,0-1-1 0 0,0 0 0 0 0,1 0 1 0 0,-1 0-1 0 0,0 1 3 0 0,-3 0-10 0 0,0 0 1 0 0,0 0-1 0 0,0 1 0 0 0,0 0 0 0 0,0-1 0 0 0,1 1 0 0 0,-1 1 0 0 0,0-1 10 0 0,-1 2 4 0 0,0 0-1 0 0,0 1 1 0 0,0 0 0 0 0,1-1-1 0 0,0 2 1 0 0,0-1-1 0 0,0 0 1 0 0,0 1-1 0 0,1 0 1 0 0,0-1-1 0 0,0 1 1 0 0,1 1 0 0 0,-1-1-1 0 0,1 0 1 0 0,1 1-1 0 0,-1-1 1 0 0,1 1-1 0 0,0 1-3 0 0,0-3 37 0 0,1 0-1 0 0,0 1 1 0 0,0-1 0 0 0,0 0-1 0 0,0 1 1 0 0,1-1-1 0 0,0 0 1 0 0,0 0 0 0 0,0 1-1 0 0,1-1 1 0 0,0 0-1 0 0,0 0 1 0 0,0 0 0 0 0,0-1-1 0 0,1 1 1 0 0,0-1-1 0 0,0 1 1 0 0,0-1 0 0 0,1 0-1 0 0,-1 0 1 0 0,1 0-1 0 0,0 0 1 0 0,0-1-1 0 0,0 0 1 0 0,0 0 0 0 0,1 0-1 0 0,4 2-36 0 0,5 1 133 0 0,0-1 0 0 0,0 0 0 0 0,1-1 0 0 0,0-1 0 0 0,1 0-133 0 0,76 8 176 0 0,-73-9-153 0 0,30 0-470 0 0,-15-2-5975 0 0,-7-2-1300 0 0</inkml:trace>
  <inkml:trace contextRef="#ctx0" brushRef="#br1" timeOffset="27149.175">8189 1772 2304 0 0,'0'0'101'0'0,"7"-8"6846"0"0,-13 14 601 0 0,-25 32-6362 0 0,13-14-681 0 0,0-1 0 0 0,-13 13-505 0 0,13-16 307 0 0,0 0-1 0 0,2 2 0 0 0,-7 11-306 0 0,-2 4 540 0 0,-1-2 0 0 0,-20 21-540 0 0,27-34 166 0 0,-76 95 796 0 0,90-109-870 0 0,1-3-84 0 0,1 0 1 0 0,-1-1-1 0 0,0 1 1 0 0,-3 3-9 0 0,6-8 66 0 0,1 1 1 0 0,-2 1-54 0 0,2 2-37 0 0,0-3-93 0 0,0-1-12 0 0,0 0-37 0 0,0 0-182 0 0,0 0-78 0 0,0 0-20 0 0,0 0-148 0 0,14-19-8211 0 0,-10 13 3845 0 0</inkml:trace>
  <inkml:trace contextRef="#ctx0" brushRef="#br1" timeOffset="27821.868">8089 1833 2304 0 0,'0'0'369'0'0,"0"0"710"0"0,0 0 305 0 0,0 0 65 0 0,0 0-66 0 0,0 0-335 0 0,0 0-148 0 0,0 0-32 0 0,0 0-52 0 0,0 0-203 0 0,0 0-93 0 0,0 0-21 0 0,0 0-26 0 0,-10 8 574 0 0,-9 2 265 0 0,2 1 0 0 0,-12 10-1312 0 0,-13 8 1206 0 0,-14 6-213 0 0,42-25-797 0 0,-1 0 346 0 0,30-16-192 0 0,-5 1-297 0 0,0-1-1 0 0,-1 0 1 0 0,0 0-1 0 0,1-1 1 0 0,-2 0-1 0 0,3-3-52 0 0,38-34-15 0 0,36-26 15 0 0,-78 64-20 0 0,48-31 20 0 0,-50 34-10 0 0,-1 27 284 0 0,-7 93 830 0 0,-4-59-784 0 0,7-20-242 0 0,0-22-2673 0 0,0-16 1224 0 0</inkml:trace>
  <inkml:trace contextRef="#ctx0" brushRef="#br1" timeOffset="31983.158">6757 2727 6072 0 0,'0'0'274'0'0,"0"0"0"0"0,9-9 3302 0 0,-8 8-3402 0 0,-1 1 1 0 0,1-1-1 0 0,-1 0 0 0 0,1 1 1 0 0,-1-1-1 0 0,1 1 1 0 0,0-1-1 0 0,-1 1 1 0 0,1-1-1 0 0,-1 1 0 0 0,1-1 1 0 0,0 1-1 0 0,0 0 1 0 0,0-1-175 0 0,8-6 1959 0 0,-2-3-113 0 0,-6 9-1710 0 0,0 0 1 0 0,-1 0-1 0 0,1 0 0 0 0,0 0 0 0 0,-1 1 0 0 0,1-1 0 0 0,-1 0 1 0 0,1 0-1 0 0,-1-1 0 0 0,1 1 0 0 0,-1 0 0 0 0,0 0 0 0 0,0 0 0 0 0,1 0 1 0 0,-1 0-1 0 0,0 0 0 0 0,0 0 0 0 0,0-2-136 0 0,0 1 107 0 0,-1 0 0 0 0,1 0-1 0 0,-1-1 1 0 0,1 1 0 0 0,-1 0-1 0 0,0 0 1 0 0,1 0 0 0 0,-1 0-1 0 0,0 0 1 0 0,-1 0 0 0 0,1 0 0 0 0,0 0-1 0 0,0 0 1 0 0,-1 0 0 0 0,1 1-1 0 0,-1-1 1 0 0,0 1 0 0 0,1-1 0 0 0,-1 1-1 0 0,0 0 1 0 0,0-1 0 0 0,0 1-1 0 0,0 0 1 0 0,0 0 0 0 0,0 0-1 0 0,0 0 1 0 0,0 1 0 0 0,0-1 0 0 0,-1 1-1 0 0,0-1-106 0 0,-3 0 54 0 0,0 0 0 0 0,0 1 1 0 0,0-1-1 0 0,0 1 0 0 0,0 1 0 0 0,0-1 0 0 0,0 1 0 0 0,0 0 0 0 0,0 0 0 0 0,1 1 0 0 0,-1-1 0 0 0,0 2 0 0 0,1-1 0 0 0,-1 0 0 0 0,1 1 0 0 0,0 0 1 0 0,0 0-1 0 0,-4 4-54 0 0,4-4 22 0 0,0 1 1 0 0,1 0-1 0 0,0 0 1 0 0,0 0-1 0 0,0 1 1 0 0,0-1-1 0 0,1 1 1 0 0,-1 0-1 0 0,-1 5-22 0 0,-6 11 55 0 0,7-14-41 0 0,0 0 0 0 0,0 0 0 0 0,1 0 0 0 0,0 1 0 0 0,0-1 0 0 0,1 1 0 0 0,0 0 0 0 0,0-1 0 0 0,1 1 1 0 0,0 0-1 0 0,1 2-14 0 0,0-4 6 0 0,-1-3 19 0 0,1 1-1 0 0,0-1 1 0 0,0 0 0 0 0,1 1-1 0 0,-1-1 1 0 0,1 0-1 0 0,-1 0 1 0 0,1 0 0 0 0,0 1-1 0 0,0-1 1 0 0,1 0 0 0 0,-1 0-1 0 0,1 0-24 0 0,2 3 56 0 0,0 0-1 0 0,0-1 0 0 0,0 0 0 0 0,1 0 1 0 0,-1 0-1 0 0,1 0 0 0 0,1-1 0 0 0,-1 0 1 0 0,1 0-1 0 0,-1 0 0 0 0,5 1-55 0 0,6 3 47 0 0,-1-1-1 0 0,1 0 1 0 0,1-1-1 0 0,-1-1 0 0 0,1-1 1 0 0,0 0-1 0 0,1-1 1 0 0,-1-1-1 0 0,0 0 0 0 0,1-2 1 0 0,9 0-47 0 0,-16-2-643 0 0,-1 0 0 0 0,1-1 0 0 0,-1 0 0 0 0,0-1 0 0 0,0 0 0 0 0,4-2 643 0 0,-13 5-181 0 0,14-6-1683 0 0</inkml:trace>
  <inkml:trace contextRef="#ctx0" brushRef="#br1" timeOffset="32661.732">7104 2634 2760 0 0,'3'-13'248'0'0,"2"0"896"0"0,-1-2 2265 0 0,-4 11-2746 0 0,0 0-1 0 0,1 0 1 0 0,-1 0 0 0 0,1 0-1 0 0,0 0 1 0 0,0 0 0 0 0,1 0-1 0 0,1-4-662 0 0,-4 5 1568 0 0,1-1 3552 0 0,-3 10-5019 0 0,1 0 0 0 0,0 0 1 0 0,0 1-1 0 0,0-1 0 0 0,1 1 0 0 0,-1 3-101 0 0,0 3 62 0 0,-5 25 1158 0 0,2 11-1220 0 0,-3 13 724 0 0,5-40-518 0 0,1 0 0 0 0,1 1 0 0 0,1-1 0 0 0,1 0 0 0 0,1 0 0 0 0,1 1 0 0 0,3 7-206 0 0,-5-21 28 0 0,-1-8-14 0 0,0 0 0 0 0,1 0 1 0 0,-1 0-1 0 0,0 0 0 0 0,0 0 1 0 0,1 1-1 0 0,-1-1 0 0 0,1 0 0 0 0,-1 0 1 0 0,1 0-1 0 0,-1 0 0 0 0,1 0 1 0 0,0 0-1 0 0,-1 0 0 0 0,2 0-14 0 0,-1 0 64 0 0,-1-1-24 0 0,0 0-214 0 0,0 0-517 0 0,0 0-193 0 0,0 0-39 0 0,0 0-202 0 0,6-7-3156 0 0,5-8 1885 0 0,-1-3-17 0 0</inkml:trace>
  <inkml:trace contextRef="#ctx0" brushRef="#br1" timeOffset="33188.715">7224 2771 11312 0 0,'0'0'256'0'0,"0"0"34"0"0,0 0 21 0 0,0 0-35 0 0,1 1-180 0 0,15 15 991 0 0,-3-6-51 0 0,-7-7-329 0 0,1 0 1 0 0,1 0 0 0 0,-1 0 0 0 0,0-1 0 0 0,1 0-708 0 0,-4-1 104 0 0,-1-1 0 0 0,1 1 1 0 0,0-1-1 0 0,0 0 0 0 0,0 0 1 0 0,-1 0-1 0 0,1-1 0 0 0,0 0 1 0 0,0 1-1 0 0,3-2-104 0 0,-2-1 74 0 0,0 1-1 0 0,1-1 1 0 0,-1 1-1 0 0,0-2 1 0 0,1 0-74 0 0,9-6 76 0 0,-11 8-56 0 0,0 0-1 0 0,-1-1 1 0 0,1 0 0 0 0,-1 0 0 0 0,0 0-1 0 0,0-1 1 0 0,0 1 0 0 0,0-1-1 0 0,-1 1 1 0 0,1-1 0 0 0,-1 0-1 0 0,0 0-19 0 0,8-11 84 0 0,-10 14-67 0 0,1 0 0 0 0,-1 0 0 0 0,1 0 0 0 0,-1-1 0 0 0,1 1 1 0 0,-1 0-1 0 0,0 0 0 0 0,0-1 0 0 0,1 1 0 0 0,-1 0 0 0 0,0 0 0 0 0,0-1 0 0 0,0 1 0 0 0,-1 0 0 0 0,1 0 0 0 0,0-1 0 0 0,0 1 1 0 0,-1 0-1 0 0,1 0 0 0 0,0-1 0 0 0,-1 1 0 0 0,0 0 0 0 0,1 0 0 0 0,-1 0 0 0 0,1 0 0 0 0,-1 0 0 0 0,0 0 0 0 0,0 0 0 0 0,0 0 1 0 0,0 0-1 0 0,0 0 0 0 0,0 0 0 0 0,0 0 0 0 0,0 1 0 0 0,0-1 0 0 0,0 0 0 0 0,0 1-17 0 0,-5-2 96 0 0,-21 0 369 0 0,26 2-451 0 0,-1 0 0 0 0,1 0 0 0 0,-1 0 0 0 0,1 1 1 0 0,0-1-1 0 0,-1 1 0 0 0,1-1 0 0 0,0 1 0 0 0,-1-1 0 0 0,1 1 1 0 0,0 0-1 0 0,0-1 0 0 0,0 1 0 0 0,0 0 0 0 0,0 0 1 0 0,0 0-1 0 0,0 0 0 0 0,-1 1-14 0 0,-23 22 166 0 0,21-22-122 0 0,1 1 0 0 0,0-1 0 0 0,-1 1-1 0 0,1 0 1 0 0,1 0 0 0 0,-1 0 0 0 0,0 1 0 0 0,1-1 0 0 0,0 1 0 0 0,-1-1 0 0 0,1 1 0 0 0,-1 3-44 0 0,-1 5 156 0 0,0 1 0 0 0,1-1 0 0 0,0 1 1 0 0,1 0-1 0 0,0 6-156 0 0,2-14 32 0 0,0-1 0 0 0,0 1 0 0 0,1-1 0 0 0,-1 1 1 0 0,1-1-1 0 0,0 1 0 0 0,0-1 0 0 0,0 0 1 0 0,1 1-1 0 0,0-1 0 0 0,0 0 0 0 0,0 0 0 0 0,0 0 1 0 0,0 0-1 0 0,1-1 0 0 0,0 1 0 0 0,1 1-32 0 0,-1-2 16 0 0,-1 0 0 0 0,1-1 0 0 0,0 1 0 0 0,0-1-1 0 0,0 0 1 0 0,0 0 0 0 0,0 0 0 0 0,1 0 0 0 0,-1-1-1 0 0,1 1 1 0 0,-1-1 0 0 0,1 0 0 0 0,-1 0 0 0 0,1 0 0 0 0,0 0-1 0 0,-1-1 1 0 0,1 1 0 0 0,0-1 0 0 0,0 0 0 0 0,-1 0-1 0 0,1 0 1 0 0,2-1-16 0 0,7-1-111 0 0,0 0-1 0 0,0-1 1 0 0,-1 0-1 0 0,0 0 1 0 0,1-2-1 0 0,10-5 112 0 0,37-22-3940 0 0,-57 30 3470 0 0,0 0 1 0 0,1 0-1 0 0,-2-1 1 0 0,1 1-1 0 0,0-1 0 0 0,0 0 1 0 0,-1 0-1 0 0,0 0 1 0 0,1 0-1 0 0,-1 0 470 0 0,1-2-754 0 0,10-15-4654 0 0</inkml:trace>
  <inkml:trace contextRef="#ctx0" brushRef="#br1" timeOffset="35565.289">7724 2556 6192 0 0,'0'0'281'0'0,"0"0"-6"0"0,0-18 507 0 0,1 15-222 0 0,0 0-1 0 0,0 0 0 0 0,0 0 0 0 0,0-1 1 0 0,0 1-1 0 0,-1 0 0 0 0,1 0 1 0 0,-1-1-1 0 0,0 1 0 0 0,0 0 0 0 0,0 0 1 0 0,-1-1-1 0 0,1 1-559 0 0,-1 2 637 0 0,1 1-11 0 0,0 0-3 0 0,0 0-32 0 0,0 0-140 0 0,0 0-61 0 0,0 0-7 0 0,0 0-51 0 0,-3 55 169 0 0,1-32-213 0 0,1 0-1 0 0,1 5-287 0 0,-2 38 135 0 0,0-41-69 0 0,2-1 1 0 0,0 3-67 0 0,1 20 149 0 0,3-61 50 0 0,1 0 0 0 0,1-1-1 0 0,0 2 1 0 0,1-1 0 0 0,0 1-1 0 0,5-6-198 0 0,-9 15-1 0 0,1 1-1 0 0,-1-1 0 0 0,1 1 1 0 0,0 0-1 0 0,0 0 0 0 0,0 0 1 0 0,0 0-1 0 0,1 1 0 0 0,-1 0 0 0 0,1 0 1 0 0,-1 0 1 0 0,-1 1-6 0 0,0 0 1 0 0,0 0-1 0 0,-1 0 1 0 0,1 1-1 0 0,0-1 1 0 0,0 1-1 0 0,0 0 1 0 0,-1 0 0 0 0,1 0-1 0 0,0 0 1 0 0,0 1-1 0 0,0-1 1 0 0,0 1-1 0 0,-1-1 1 0 0,1 1-1 0 0,0 0 1 0 0,-1 0-1 0 0,1 0 1 0 0,-1 1-1 0 0,1-1 6 0 0,1 2 7 0 0,1-1-1 0 0,-1 1 0 0 0,0 1 1 0 0,-1-1-1 0 0,1 0 1 0 0,-1 1-1 0 0,1 0 0 0 0,-1 0 1 0 0,0 0-1 0 0,-1 0 0 0 0,1 0 1 0 0,-1 1-1 0 0,1-1 1 0 0,-1 1-1 0 0,-1-1 0 0 0,1 1 1 0 0,-1 0-1 0 0,1 1-6 0 0,-1-1 49 0 0,0 1 0 0 0,-1-1 0 0 0,0 0 0 0 0,1 0-1 0 0,-2 1 1 0 0,1-1 0 0 0,-1 0 0 0 0,1 1 0 0 0,-1-1 0 0 0,-1 0 0 0 0,1 0-1 0 0,-1 0 1 0 0,0 0 0 0 0,-1 2-49 0 0,0-1 100 0 0,-1 0 0 0 0,0 0-1 0 0,0-1 1 0 0,0 1-1 0 0,-1-1 1 0 0,1 0 0 0 0,-1 0-1 0 0,-1 0 1 0 0,1-1 0 0 0,-4 3-100 0 0,2-3-174 0 0,0 1 1 0 0,-1-1 0 0 0,0 0-1 0 0,0 0 1 0 0,0-1 0 0 0,0 0-1 0 0,0-1 1 0 0,-1 0-1 0 0,1 0 1 0 0,-1-1 0 0 0,1 0-1 0 0,-1 0 1 0 0,0-1 0 0 0,1 0-1 0 0,-1 0 1 0 0,0-1-1 0 0,1-1 1 0 0,-1 1 173 0 0,-21-12-6672 0 0,17 7 870 0 0</inkml:trace>
  <inkml:trace contextRef="#ctx0" brushRef="#br1" timeOffset="35999.745">8269 2599 9904 0 0,'0'0'454'0'0,"0"-6"146"0"0,0 5-399 0 0,0 1-1 0 0,0-1 1 0 0,0 0 0 0 0,0 1-1 0 0,0-1 1 0 0,0 0-1 0 0,0 1 1 0 0,0-1 0 0 0,0 0-1 0 0,-1 1 1 0 0,1-1-1 0 0,0 0 1 0 0,0 1-1 0 0,0-1 1 0 0,-1 0 0 0 0,1 1-1 0 0,-1-1 1 0 0,1 1-1 0 0,0-1 1 0 0,-1 1-1 0 0,1-1 1 0 0,-1 1 0 0 0,1-1-201 0 0,-1 1 103 0 0,0 0 0 0 0,1 0 0 0 0,-1 0 0 0 0,1-1 0 0 0,-1 1 0 0 0,1 0-1 0 0,-1 0 1 0 0,1 1 0 0 0,-1-1 0 0 0,1 0 0 0 0,-1 0 0 0 0,0 0 0 0 0,1 0 0 0 0,-1 0 0 0 0,1 1 0 0 0,-1-1 0 0 0,1 0 0 0 0,-1 0 0 0 0,1 1 0 0 0,0-1 0 0 0,-1 1-103 0 0,-1 0 97 0 0,-1 1 0 0 0,1 0 0 0 0,0 0 0 0 0,0 0 0 0 0,0 0-1 0 0,1 0 1 0 0,-1 0 0 0 0,0 0 0 0 0,0 1-97 0 0,1 0 16 0 0,0-1 0 0 0,0 1 0 0 0,0-1 0 0 0,0 1 0 0 0,0 0 0 0 0,1-1 1 0 0,-1 1-1 0 0,1 0 0 0 0,0 0 0 0 0,0 0 0 0 0,0-1 0 0 0,0 1 0 0 0,0 0 0 0 0,0 0 0 0 0,1-1 0 0 0,-1 1 0 0 0,1 0 0 0 0,0 0 0 0 0,0-1 0 0 0,0 1 0 0 0,0-1 0 0 0,0 1 0 0 0,2 1-16 0 0,3 5 37 0 0,0-1 0 0 0,0 0-1 0 0,0 0 1 0 0,2 0-37 0 0,3 3 55 0 0,1 0 91 0 0,0 1 0 0 0,-1 1 0 0 0,6 8-146 0 0,-16-19 41 0 0,0 0-1 0 0,0-1 1 0 0,0 1-1 0 0,0 0 0 0 0,0 0 1 0 0,0 0-1 0 0,-1 0 1 0 0,1 0-1 0 0,-1 0 0 0 0,1 0 1 0 0,-1 0-1 0 0,0 0 0 0 0,1 0 1 0 0,-1 0-1 0 0,0 0 1 0 0,0 0-1 0 0,-1 0 0 0 0,1 0 1 0 0,0 0-1 0 0,-1 2-40 0 0,0-2 93 0 0,-1 1 0 0 0,1-1 0 0 0,0 1-1 0 0,-1-1 1 0 0,0 0 0 0 0,1 1 0 0 0,-1-1 0 0 0,0 0-1 0 0,0 0 1 0 0,0 0 0 0 0,-1-1 0 0 0,1 1 0 0 0,-2 1-93 0 0,-6 3 234 0 0,-1-1 1 0 0,0 0 0 0 0,0-1 0 0 0,0 0-1 0 0,0 0 1 0 0,-9 1-235 0 0,3-1 11 0 0,-1-1 0 0 0,0 0 1 0 0,0-2-1 0 0,-1 0 0 0 0,-11-1-11 0 0,-3-4-133 0 0,30 4 14 0 0,0-1 1 0 0,0 1-1 0 0,0-1 1 0 0,1 0-1 0 0,-1 0 1 0 0,0 0-1 0 0,1 0 0 0 0,-1 0 1 0 0,1 0-1 0 0,-1-1 119 0 0,2 1-609 0 0,-1-13-5101 0 0,4 5-162 0 0</inkml:trace>
  <inkml:trace contextRef="#ctx0" brushRef="#br1" timeOffset="36420.548">8591 2585 5064 0 0,'0'0'389'0'0,"1"0"-250"0"0,3-2 122 0 0,-3 2 1011 0 0,-1 0 436 0 0,0 0 85 0 0,0 0-154 0 0,0 0-730 0 0,0 0-315 0 0,0 0-68 0 0,-10 10 1076 0 0,-21 25 309 0 0,20-24-1409 0 0,0 1-1 0 0,1 0 0 0 0,0 1 1 0 0,1 0-1 0 0,1 1 0 0 0,-2 4-501 0 0,7-12 188 0 0,0 0 0 0 0,1 0-1 0 0,0 1 1 0 0,0-1 0 0 0,1 0-1 0 0,0 1 1 0 0,-1 6-188 0 0,2-11 65 0 0,0 1 0 0 0,0 0 0 0 0,0 0 0 0 0,1-1 1 0 0,-1 1-1 0 0,1 0 0 0 0,0-1 0 0 0,-1 1 0 0 0,1 0 0 0 0,0-1 0 0 0,1 1 0 0 0,-1-1 0 0 0,0 0 1 0 0,1 1-1 0 0,-1-1 0 0 0,1 0 0 0 0,0 0 0 0 0,0 0 0 0 0,0 0 0 0 0,1 1-65 0 0,5 2 83 0 0,0 1-1 0 0,1-1 1 0 0,0 0-1 0 0,0-1 1 0 0,0 0-1 0 0,0 0 1 0 0,1-1-1 0 0,0 0 1 0 0,-1-1-1 0 0,1 0 1 0 0,0-1-1 0 0,0 0 1 0 0,0 0-1 0 0,0-1 1 0 0,0 0-1 0 0,10-2-82 0 0,-16 1-65 0 0,0 0-1 0 0,0 0 0 0 0,0 0 1 0 0,0 0-1 0 0,-1-1 0 0 0,1 0 1 0 0,0 0-1 0 0,-1 0 0 0 0,1 0 1 0 0,-1 0-1 0 0,0-1 0 0 0,0 1 1 0 0,3-4 65 0 0,-2 2-1384 0 0,-1 0 1 0 0,1 0-1 0 0,-1 0 1 0 0,0-1-1 0 0,0 1 1 0 0,1-3 1383 0 0,2-9-6733 0 0</inkml:trace>
  <inkml:trace contextRef="#ctx0" brushRef="#br1" timeOffset="36979.606">8769 2479 4608 0 0,'0'0'353'0'0,"0"0"42"0"0,0 0 1037 0 0,7-2 10111 0 0,-1 2-9995 0 0,-3 1-1467 0 0,-1 0-1 0 0,0 0 0 0 0,1 1 0 0 0,-1-1 1 0 0,0 1-1 0 0,0-1 0 0 0,0 1 0 0 0,0 0 1 0 0,0 0-1 0 0,0 0 0 0 0,0 0 0 0 0,-1 0 1 0 0,1 1-1 0 0,-1-1 0 0 0,0 0 0 0 0,1 1 1 0 0,-1-1-1 0 0,0 1 0 0 0,-1-1 0 0 0,1 1 1 0 0,0-1-1 0 0,-1 1 0 0 0,1 0 0 0 0,-1-1 1 0 0,0 1-1 0 0,0 0-80 0 0,1 12 115 0 0,-1 0 1 0 0,0 1 0 0 0,-1-1-1 0 0,-2 4-115 0 0,2-5 107 0 0,-10 55 69 0 0,8-41-92 0 0,-2 12 6 0 0,2 80 528 0 0,3-83 366 0 0,17-76-648 0 0,1 1 0 0 0,8-8-336 0 0,-20 37 0 0 0,0 1 0 0 0,0 1 0 0 0,1-1 0 0 0,0 1 0 0 0,1 0 0 0 0,16-17 0 0 0,-23 23-3 0 0,1 0 0 0 0,-1 0-1 0 0,0 0 1 0 0,1 1 0 0 0,-1-1-1 0 0,1 0 1 0 0,-1 1 0 0 0,1-1-1 0 0,-1 1 1 0 0,1-1 0 0 0,0 1-1 0 0,-1-1 1 0 0,1 1 0 0 0,-1 0-1 0 0,1 0 1 0 0,0 0 0 0 0,-1 0-1 0 0,1 0 1 0 0,0 1 0 0 0,-1-1-1 0 0,1 0 1 0 0,-1 1 0 0 0,1-1-1 0 0,0 1 1 0 0,-1-1 0 0 0,1 1-1 0 0,-1 0 1 0 0,0 0 0 0 0,1 0-1 0 0,0 0 4 0 0,2 1-8 0 0,-1 0 0 0 0,0 0-1 0 0,1 1 1 0 0,-1-1 0 0 0,0 1-1 0 0,-1 0 1 0 0,1 0 0 0 0,0 0-1 0 0,-1 0 1 0 0,1 0 0 0 0,-1 0-1 0 0,1 2 9 0 0,19 41 0 0 0,-9-16 0 0 0,-7-15 0 0 0,0 1 0 0 0,2 8 0 0 0,4 21-1670 0 0,-12-44-4020 0 0,0-1-1877 0 0</inkml:trace>
  <inkml:trace contextRef="#ctx0" brushRef="#br1" timeOffset="61803.034">9143 2721 2304 0 0,'0'0'403'0'0,"2"0"1538"0"0,4 0 701 0 0,-4 0-2103 0 0,0 0-238 0 0,1 0 0 0 0,-1 0 1 0 0,1 0-1 0 0,0 0 0 0 0,-1 1 0 0 0,1-1 0 0 0,-1 1 0 0 0,0 0 0 0 0,1-1 0 0 0,-1 1 0 0 0,1 0-301 0 0,0 1 537 0 0,1-1-1 0 0,0 0 1 0 0,-1 0-1 0 0,1 0 1 0 0,0-1 0 0 0,0 1-1 0 0,-1-1 1 0 0,1 0-1 0 0,2 0-536 0 0,-5 0 72 0 0,64-6 2389 0 0,-44 4-2141 0 0,31-2 168 0 0,-32 2-421 0 0,-18 2-140 0 0,13 0-439 0 0,-6 0-568 0 0,7 0-5451 0 0,-7 0 1685 0 0</inkml:trace>
  <inkml:trace contextRef="#ctx0" brushRef="#br1" timeOffset="62335.315">9790 2504 3224 0 0,'9'-16'-79'0'0,"10"-21"12711"0"0,-20 37-12511 0 0,0-1 1 0 0,0 0 0 0 0,0 1-1 0 0,0-1 1 0 0,0 1 0 0 0,0-1-1 0 0,0 1 1 0 0,0 0-1 0 0,0-1 1 0 0,-1 1 0 0 0,1 0-1 0 0,0 0 1 0 0,0 0-1 0 0,-1 0-121 0 0,-5 0 199 0 0,0 1 0 0 0,-1 0 0 0 0,1 1 0 0 0,0 0-1 0 0,0 0 1 0 0,0 0 0 0 0,0 1 0 0 0,0 0 0 0 0,0 0-1 0 0,1 1 1 0 0,0 0 0 0 0,-1 1-199 0 0,-3 1 183 0 0,1 1-1 0 0,0 1 1 0 0,0 0 0 0 0,1 0-1 0 0,0 1 1 0 0,0 0-1 0 0,-2 5-182 0 0,-3 3 184 0 0,7-9-56 0 0,0 0-1 0 0,1 1 1 0 0,-5 9-128 0 0,5-8 63 0 0,1 1 1 0 0,0-1-1 0 0,0 1 1 0 0,1 0-1 0 0,0 0 1 0 0,1 0-1 0 0,0 1 1 0 0,1-1-1 0 0,0 1 0 0 0,1-1 1 0 0,0 1-1 0 0,2 7-63 0 0,-2-15 8 0 0,1-1 0 0 0,0 0 0 0 0,0 0 0 0 0,0 0 0 0 0,0 1 0 0 0,1-1 0 0 0,-1 0 0 0 0,1-1 0 0 0,0 1 0 0 0,0 0 0 0 0,0 0 0 0 0,0-1 0 0 0,0 1 0 0 0,2 0-8 0 0,2 3 54 0 0,1-1 1 0 0,-1-1-1 0 0,1 1 1 0 0,0-1-1 0 0,3 1-54 0 0,-3-1 39 0 0,1-1 0 0 0,0 0 0 0 0,0 0 0 0 0,0-1 0 0 0,0 0 0 0 0,0-1 0 0 0,0 0-1 0 0,9 1-38 0 0,9-2 91 0 0,0-1-1 0 0,5-1-90 0 0,-10 0 32 0 0,-13 1-5 0 0,0-1-1 0 0,0 1 0 0 0,0-1 1 0 0,-1-1-1 0 0,8-2-26 0 0,-12 4-71 0 0,0 0-1 0 0,0-1 1 0 0,-1 1 0 0 0,1 0-1 0 0,-1-1 1 0 0,1 0 0 0 0,-1 1-1 0 0,0-1 1 0 0,1 0-1 0 0,-1 0 1 0 0,0 0 0 0 0,0 0-1 0 0,0-1 1 0 0,-1 1 0 0 0,1-1-1 0 0,0 1 1 0 0,-1-1 71 0 0,-1 1-241 0 0,0 1 0 0 0,0 0 1 0 0,0 0-1 0 0,0 0 0 0 0,0 0 0 0 0,-1 0 1 0 0,1 0-1 0 0,0 0 0 0 0,-1 0 0 0 0,1-1 1 0 0,-1 1-1 0 0,0 1 0 0 0,1-1 0 0 0,-1 0 1 0 0,0 0-1 0 0,1 0 0 0 0,-1 0 0 0 0,0 0 1 0 0,0 1-1 0 0,0-1 0 0 0,1 0 0 0 0,-1 0 1 0 0,0 1-1 0 0,0-1 0 0 0,0 1 0 0 0,0-1 1 0 0,0 1-1 0 0,-1-1 241 0 0,-10-3-2637 0 0</inkml:trace>
  <inkml:trace contextRef="#ctx0" brushRef="#br1" timeOffset="62823.523">9705 2729 2760 0 0,'0'0'537'0'0,"0"0"1217"0"0,0 0 535 0 0,0 0 109 0 0,0 0 233 0 0,6-2-2019 0 0,28-1 1437 0 0,-1 1 0 0 0,15 1-2049 0 0,6-2 1293 0 0,-40 2-816 0 0,0 0-1 0 0,0 0 1 0 0,0 2-1 0 0,-1-1 1 0 0,1 2-1 0 0,5 1-476 0 0,-17-3 114 0 0,-1 0-1 0 0,1 1 0 0 0,-1-1 1 0 0,0 0-1 0 0,1 1 1 0 0,-1-1-1 0 0,0 1 0 0 0,1 0 1 0 0,-1 0-1 0 0,0-1 0 0 0,1 1 1 0 0,-1 0-1 0 0,0 0 1 0 0,0 0-1 0 0,0 0 0 0 0,0 0 1 0 0,0 0-1 0 0,0 0 0 0 0,0 1 1 0 0,0-1-114 0 0,-1 1 54 0 0,1 0 1 0 0,-1 0 0 0 0,0 0-1 0 0,0 0 1 0 0,1 0-1 0 0,-1 0 1 0 0,-1-1 0 0 0,1 1-1 0 0,0 0 1 0 0,0 0 0 0 0,-1 0-1 0 0,1 0 1 0 0,-1 0-1 0 0,0-1 1 0 0,0 2-55 0 0,-2 6 52 0 0,-1 0-1 0 0,0 0 1 0 0,-1 0-1 0 0,0-1 1 0 0,0 0 0 0 0,-1 0-1 0 0,0 0 1 0 0,0-1-1 0 0,0 0 1 0 0,-4 3-52 0 0,5-5 71 0 0,0 0 1 0 0,1 0-1 0 0,0 1 1 0 0,0-1-1 0 0,-1 5-71 0 0,1-4-1278 0 0,0 1-1 0 0,0-1 1 0 0,-1 0 0 0 0,-2 2 1278 0 0,7-8-91 0 0,0 0 0 0 0,0 0 0 0 0,0 0 0 0 0,0 0-1 0 0,0 0 1 0 0,0 0 0 0 0,0 1 0 0 0,0-1 0 0 0,0 0 0 0 0,0 0 0 0 0,0 0-1 0 0,0 0 1 0 0,0 0 0 0 0,0 0 0 0 0,0 1 0 0 0,0-1 0 0 0,0 0 0 0 0,0 0 0 0 0,0 0-1 0 0,0 0 1 0 0,0 0 0 0 0,0 0 0 0 0,0 1 0 0 0,1-1 0 0 0,-1 0 0 0 0,0 0-1 0 0,0 0 1 0 0,0 0 0 0 0,0 0 0 0 0,0 0 0 0 0,0 0 0 0 0,0 0 0 0 0,0 0 0 0 0,1 0-1 0 0,-1 0 1 0 0,0 0 0 0 0,0 1 0 0 0,0-1 0 0 0,0 0 0 0 0,0 0 0 0 0,0 0-1 0 0,1 0 1 0 0,-1 0 0 0 0,0 0 0 0 0,0 0 0 0 0,0 0 0 0 0,0 0 0 0 0,0 0-1 0 0,0 0 1 0 0,1 0 91 0 0,6 1-2892 0 0,1-4-2001 0 0</inkml:trace>
  <inkml:trace contextRef="#ctx0" brushRef="#br1" timeOffset="63283.926">10165 2670 13304 0 0,'-5'-15'5226'0'0,"3"16"-5111"0"0,0-1 0 0 0,0 1 0 0 0,-1 0 0 0 0,1-1 0 0 0,0 1 0 0 0,0 0 0 0 0,0 0-1 0 0,0 0 1 0 0,0 1 0 0 0,0-1 0 0 0,0 0 0 0 0,0 1 0 0 0,1-1 0 0 0,-2 3-115 0 0,-24 25 532 0 0,16-15-410 0 0,1 0-1 0 0,0 0 1 0 0,1 1-1 0 0,1 0 1 0 0,0 1-1 0 0,1 0 1 0 0,-1 5-122 0 0,3-8 36 0 0,-3 17 56 0 0,8-28-80 0 0,0-1-1 0 0,0 1 0 0 0,0 0 1 0 0,0-1-1 0 0,1 1 0 0 0,-1 0 0 0 0,0 0 1 0 0,1-1-1 0 0,-1 1 0 0 0,1-1 1 0 0,-1 1-1 0 0,1 0 0 0 0,0-1 1 0 0,0 1-1 0 0,0-1 0 0 0,0 1-11 0 0,0 0 12 0 0,0-1 1 0 0,1 1-1 0 0,-1-1 0 0 0,0 1 0 0 0,1-1 0 0 0,-1 0 0 0 0,1 1 1 0 0,-1-1-1 0 0,1 0 0 0 0,-1 0 0 0 0,1 0 0 0 0,0 0 0 0 0,-1-1 1 0 0,1 1-1 0 0,0 0 0 0 0,0-1 0 0 0,0 1 0 0 0,1-1-12 0 0,0 0 23 0 0,0 0 0 0 0,-1 0 1 0 0,1 0-1 0 0,-1-1 0 0 0,1 1 0 0 0,-1-1 0 0 0,1 0 0 0 0,-1 0 1 0 0,1 0-1 0 0,-1 0 0 0 0,0 0 0 0 0,1 0 0 0 0,1-2-23 0 0,1-1 18 0 0,1 0-1 0 0,0 0 1 0 0,-1-1-1 0 0,0 0 1 0 0,0 0-1 0 0,0 0 1 0 0,-1-1-1 0 0,0 0 1 0 0,0 0-1 0 0,0 0 1 0 0,0 0-1 0 0,-1 0 1 0 0,0-1-1 0 0,-1 1 1 0 0,0-1-1 0 0,1-3-17 0 0,1-3-3 0 0,0 0-1 0 0,-2-1 1 0 0,1-1 3 0 0,0 0-47 0 0,-2 8 7 0 0,0 0 0 0 0,0 0 0 0 0,-1 0 0 0 0,0-4 40 0 0,19 30-391 0 0,-6-3 310 0 0,0 1 0 0 0,-2 0-1 0 0,6 10 82 0 0,-2-3-100 0 0,-8-11 116 0 0,0 0 0 0 0,-1 0 0 0 0,-1 1-16 0 0,7 14 179 0 0,-8-18 347 0 0,-4-10 700 0 0,-1-8-735 0 0,-2-7-229 0 0,2 9-232 0 0,-1-1 1 0 0,1 0 0 0 0,1 0-1 0 0,-1 0 1 0 0,1 0-1 0 0,0 0 1 0 0,1 0-1 0 0,1-5-30 0 0,-1 6-4 0 0,3-14 19 0 0,1 0-1 0 0,0 1 1 0 0,3-4-15 0 0,-5 17-32 0 0,-1-1 0 0 0,2 1 0 0 0,-1 0 0 0 0,1 0 0 0 0,-1 1 0 0 0,2-1 0 0 0,-1 1 0 0 0,1 0 0 0 0,-1 0 0 0 0,2 0 0 0 0,2-2 32 0 0,-2 2-182 0 0,1 0 0 0 0,0 1-1 0 0,0-1 1 0 0,1 1-1 0 0,-1 1 1 0 0,1-1 0 0 0,0 1-1 0 0,0 1 1 0 0,0-1 0 0 0,0 1-1 0 0,0 1 1 0 0,1 0-1 0 0,-1 0 1 0 0,0 0 182 0 0,-2 1-568 0 0,-1 0 0 0 0,0 1 0 0 0,0 0 0 0 0,0-1 1 0 0,0 2-1 0 0,1-1 0 0 0,-1 0 0 0 0,-1 1 0 0 0,1 0 0 0 0,0 0 0 0 0,0 1 0 0 0,-1-1 0 0 0,1 1 1 0 0,2 3 567 0 0,3 1-1208 0 0</inkml:trace>
  <inkml:trace contextRef="#ctx0" brushRef="#br1" timeOffset="64391.16">10701 2773 3224 0 0,'7'-17'4869'0'0,"-6"17"-4514"0"0,-1-1 0 0 0,0 0 1 0 0,0 0-1 0 0,0 0 0 0 0,0 0 0 0 0,0 0 1 0 0,0 0-1 0 0,0 1 0 0 0,0-1 0 0 0,0 0 0 0 0,-1 0 1 0 0,1 0-1 0 0,0 0 0 0 0,-1 0 0 0 0,1 1 0 0 0,0-1 1 0 0,-1 0-1 0 0,1 0 0 0 0,-1 0 0 0 0,1 1 0 0 0,-1-1 1 0 0,1 0-1 0 0,-1 1 0 0 0,0-1-355 0 0,-1-1 324 0 0,0 1 0 0 0,0 0 0 0 0,0 0 1 0 0,0-1-1 0 0,0 2 0 0 0,0-1 0 0 0,0 0 0 0 0,0 0 0 0 0,-1 1 1 0 0,0-1-325 0 0,-3 0 136 0 0,0 0 0 0 0,0 0 0 0 0,0 1 0 0 0,0 0 0 0 0,0 0 0 0 0,0 1 1 0 0,0-1-1 0 0,0 1-136 0 0,-5 3 35 0 0,1-1 1 0 0,-1 1 0 0 0,1 1-1 0 0,-1 0 1 0 0,1 0 0 0 0,1 1-1 0 0,-1 0 1 0 0,1 1 0 0 0,0 0-1 0 0,1 0 1 0 0,-1 1 0 0 0,2 0-1 0 0,-1 1 1 0 0,1 0 0 0 0,0 0-1 0 0,0 1-35 0 0,5-6 10 0 0,0-1-1 0 0,0 1 1 0 0,1-1-1 0 0,-1 1 0 0 0,1 0 1 0 0,0-1-1 0 0,0 1 1 0 0,0 0-1 0 0,0 0 1 0 0,1 0-1 0 0,0 0 0 0 0,-1 0 1 0 0,1 0-1 0 0,1 0-9 0 0,-1-3 4 0 0,0 0 0 0 0,0-1 0 0 0,0 1-1 0 0,0 0 1 0 0,0-1 0 0 0,0 1 0 0 0,1 0-1 0 0,-1 0 1 0 0,0-1 0 0 0,1 1 0 0 0,-1 0 0 0 0,0-1-1 0 0,1 1 1 0 0,-1-1 0 0 0,1 1 0 0 0,-1-1-1 0 0,1 1 1 0 0,-1 0 0 0 0,1-1 0 0 0,-1 0-1 0 0,1 1 1 0 0,0-1 0 0 0,0 1-4 0 0,1 0 11 0 0,-2 0-7 0 0,0-1 0 0 0,1 1 0 0 0,-1-1 0 0 0,0 1 0 0 0,1-1 0 0 0,-1 0 0 0 0,0 1 0 0 0,1-1 0 0 0,-1 0 1 0 0,1 1-1 0 0,-1-1 0 0 0,0 0 0 0 0,1 1 0 0 0,-1-1 0 0 0,1 0 0 0 0,-1 0 0 0 0,1 0 0 0 0,-1 1 0 0 0,1-1 0 0 0,-1 0 1 0 0,1 0-1 0 0,0 0 0 0 0,-1 0 0 0 0,1 0 0 0 0,-1 0 0 0 0,1 0 0 0 0,-1 0 0 0 0,1 0 0 0 0,-1 0 0 0 0,1 0-4 0 0,1-1 22 0 0,4 0 5 0 0,0 1 0 0 0,0-1 0 0 0,0-1 0 0 0,-1 1 0 0 0,1-1 0 0 0,0 0 0 0 0,-1 0 0 0 0,1-1 0 0 0,-1 0 0 0 0,0 0 0 0 0,0 0 0 0 0,3-3-27 0 0,7-5 25 0 0,-1-1-1 0 0,-1 0 1 0 0,7-8-25 0 0,2-3 44 0 0,-1-1-1 0 0,-1-1 0 0 0,-1-1 1 0 0,-1 0-1 0 0,-2-1 0 0 0,4-11-43 0 0,0-2 15 0 0,-12 27-5 0 0,-1-1 0 0 0,0-1 0 0 0,-2 1-1 0 0,1-1 1 0 0,-1-4-10 0 0,-2 3 3 0 0,0 1 0 0 0,-2-1-1 0 0,0 0 1 0 0,0-6-3 0 0,0 6 51 0 0,-1 14-51 0 0,1-1 0 0 0,-1 1 1 0 0,0-1-1 0 0,0 1 0 0 0,0-1 0 0 0,0 1 1 0 0,-1-1-1 0 0,1 1 0 0 0,-1-1 0 0 0,1-5 15 0 0,0 7 80 0 0,-6 6-61 0 0,4-3-29 0 0,0 1 0 0 0,0 1-1 0 0,1-1 1 0 0,-1 0 0 0 0,0 0-1 0 0,1 1 1 0 0,0-1 0 0 0,0 1-1 0 0,0-1 1 0 0,0 1 0 0 0,1-1-1 0 0,-1 2-4 0 0,-4 15 16 0 0,-36 141 28 0 0,31-117-28 0 0,7-30 12 0 0,1 1 0 0 0,1-1 0 0 0,0 4-28 0 0,-1 13 83 0 0,1-25-55 0 0,1-1 1 0 0,0 1-1 0 0,1-1 0 0 0,-1 1 0 0 0,1 0 1 0 0,0-1-1 0 0,0 0 0 0 0,1 1 1 0 0,0-1-1 0 0,0 0 0 0 0,0 0 1 0 0,0 0-1 0 0,1 0 0 0 0,0 0 0 0 0,0 0 1 0 0,0-1-1 0 0,1 0 0 0 0,0 1-28 0 0,-1-3 41 0 0,0 0 0 0 0,0 0 0 0 0,0 0 0 0 0,1 0 0 0 0,-1-1 0 0 0,1 0-1 0 0,0 1 1 0 0,-1-1 0 0 0,1-1 0 0 0,0 1 0 0 0,-1 0 0 0 0,1-1 0 0 0,0 0 0 0 0,0 0 0 0 0,0 0-1 0 0,-1 0 1 0 0,1-1 0 0 0,0 1 0 0 0,0-1-41 0 0,3-1 26 0 0,1 1 1 0 0,-1-1-1 0 0,0 0 1 0 0,0-1-1 0 0,-1 1 1 0 0,1-2-1 0 0,0 1 0 0 0,-1-1 1 0 0,4-2-27 0 0,4-4 33 0 0,0-1 1 0 0,0-1-1 0 0,0 0 1 0 0,-2-1-1 0 0,0 0 1 0 0,0-1-1 0 0,-1 0 1 0 0,3-6-34 0 0,-6 6 8 0 0,1 0 7 0 0,-2 0 0 0 0,6-13-15 0 0,-11 23 2 0 0,-1-1-1 0 0,1 0 0 0 0,-1 1 1 0 0,0-1-1 0 0,0 0 0 0 0,-1 1 1 0 0,1-1-1 0 0,-1 0 1 0 0,0 0-1 0 0,0 0 0 0 0,-1-2-1 0 0,1 6 0 0 0,0 0-1 0 0,-1 0 0 0 0,1 0 0 0 0,0 1 1 0 0,0-1-1 0 0,0 0 0 0 0,-1 0 0 0 0,1 0 1 0 0,0 0-1 0 0,-1 1 0 0 0,1-1 0 0 0,-1 0 1 0 0,1 1-1 0 0,-1-1 0 0 0,1 0 0 0 0,-1 1 1 0 0,0-1-1 0 0,1 0 0 0 0,-1 1 0 0 0,0-1 1 0 0,1 1-1 0 0,-1-1 0 0 0,0 1 0 0 0,0 0 1 0 0,0-1 0 0 0,-1 1-4 0 0,0-1 1 0 0,1 1 0 0 0,-1 0 0 0 0,1 0-1 0 0,-1 0 1 0 0,0 0 0 0 0,1 0 0 0 0,-1 1-1 0 0,0-1 1 0 0,1 0 0 0 0,-1 1 0 0 0,1-1-1 0 0,-1 1 4 0 0,-5 2-13 0 0,1 0 0 0 0,1 0 0 0 0,-1 0 0 0 0,0 1-1 0 0,1 0 1 0 0,-3 2 13 0 0,-2 4 5 0 0,-1 0-1 0 0,1 0 0 0 0,1 1 1 0 0,0 1-1 0 0,1-1 0 0 0,0 2 1 0 0,0-1-1 0 0,2 1 0 0 0,-1 0 1 0 0,2 0-1 0 0,0 0 0 0 0,-1 4-4 0 0,6-17 0 0 0,-2 7 0 0 0,0 0 0 0 0,0 1 0 0 0,1-1 0 0 0,-1 6 0 0 0,2-11 0 0 0,0 1 0 0 0,0 0 0 0 0,0-1 0 0 0,1 1 0 0 0,-1 0 0 0 0,1-1 0 0 0,-1 1 0 0 0,1-1 0 0 0,0 1 0 0 0,0-1 0 0 0,0 1 0 0 0,1-1 0 0 0,-1 0 0 0 0,0 0 0 0 0,1 1 0 0 0,0-1 0 0 0,0 0-1 0 0,-1 0 1 0 0,1 0-1 0 0,0 0 1 0 0,0 0 0 0 0,0-1-1 0 0,0 1 1 0 0,0-1-1 0 0,1 1 1 0 0,-1-1-1 0 0,0 0 1 0 0,1 0-1 0 0,-1 0 1 0 0,0 0 0 0 0,1 0-1 0 0,2 0 1 0 0,-1-1 8 0 0,0 0 0 0 0,0 1 0 0 0,1-1-1 0 0,-1-1 1 0 0,0 1 0 0 0,1 0 0 0 0,-1-1 0 0 0,0 0 0 0 0,4-2-8 0 0,2 0-32 0 0,0-1 0 0 0,0-1 0 0 0,-1 0 1 0 0,0 0-1 0 0,0-1 0 0 0,0 0 0 0 0,-1 0 1 0 0,3-3 31 0 0,162-150-2438 0 0,-145 136 2084 0 0,-27 22 438 0 0,-1 1 5 0 0,0 0-2 0 0,-7 6 139 0 0,-3 7-112 0 0,0-1 0 0 0,0 2 0 0 0,2 0-1 0 0,-5 8-113 0 0,-26 60 458 0 0,35-73-451 0 0,-1 2 112 0 0,1 0-1 0 0,0 0 0 0 0,1 1 0 0 0,0-1 1 0 0,1 1-1 0 0,0 0 0 0 0,0 5-118 0 0,2-16 68 0 0,0-1-4 0 0,0 0 11 0 0,0 0 42 0 0,0 0 13 0 0,6-20 396 0 0,31-67-458 0 0,-29 72-257 0 0,0 1 0 0 0,0 0-1 0 0,1 0 1 0 0,1 1 0 0 0,0 0-1 0 0,1 1 1 0 0,1 0 0 0 0,0 0-1 0 0,0 2 1 0 0,10-8 189 0 0,-21 18-1 0 0,0 0 0 0 0,0-1 1 0 0,0 1-1 0 0,0-1 0 0 0,0 1 0 0 0,0 0 1 0 0,-1 0-1 0 0,1-1 0 0 0,0 1 0 0 0,0 0 0 0 0,0 0 1 0 0,0 0-1 0 0,0 0 0 0 0,0 0 0 0 0,0 0 1 0 0,0 0-1 0 0,0 0 0 0 0,0 1 0 0 0,0-1 0 0 0,0 0 1 0 0,0 1-1 0 0,-1-1 0 0 0,1 0 0 0 0,0 1 1 0 0,0-1-1 0 0,0 1 0 0 0,0-1 0 0 0,-1 1 0 0 0,1 0 1 0 0,0-1-1 0 0,-1 1 0 0 0,1 0 0 0 0,0-1 1 0 0,-1 1-1 0 0,1 0 0 0 0,-1 0 1 0 0,2 1 49 0 0,-1 0 0 0 0,1 0 0 0 0,-1 1 0 0 0,0-1 1 0 0,0 1-1 0 0,0-1 0 0 0,0 0 0 0 0,0 1 0 0 0,-1 0 0 0 0,1-1 0 0 0,-1 1 0 0 0,1 1-49 0 0,-1 27 326 0 0,1-11-127 0 0,-1 0-1 0 0,-1 0 1 0 0,-3 14-199 0 0,3-25 135 0 0,0 0 1 0 0,1 0 0 0 0,0 0 0 0 0,0 1-136 0 0,-1 23 559 0 0,1-27-524 0 0,1-1 0 0 0,-1 1 0 0 0,1-1 0 0 0,0 1 0 0 0,0-1 0 0 0,1 4-35 0 0,2 4-102 0 0,-4-11 30 0 0,1 0 0 0 0,0 0 1 0 0,1 0-1 0 0,-1 0 0 0 0,0-1 0 0 0,0 1 0 0 0,1-1 0 0 0,-1 1 0 0 0,1-1 0 0 0,-1 1 0 0 0,1-1 0 0 0,1 1 72 0 0,-1-1-375 0 0,-1 0-1135 0 0</inkml:trace>
  <inkml:trace contextRef="#ctx0" brushRef="#br1" timeOffset="134843.447">6757 3357 13328 0 0,'-1'-1'62'0'0,"0"0"1"0"0,0 0-1 0 0,0 0 1 0 0,0 0-1 0 0,0 0 0 0 0,0 0 1 0 0,0 1-1 0 0,0-1 1 0 0,-1 0-1 0 0,1 1 1 0 0,0-1-1 0 0,0 1 1 0 0,-1-1-1 0 0,1 1 1 0 0,0 0-1 0 0,-1-1 1 0 0,1 1-1 0 0,0 0 1 0 0,-1 0-1 0 0,1 0 1 0 0,0 0-1 0 0,-1 0-62 0 0,-32 5 200 0 0,20-2 163 0 0,10-2-126 0 0,-1 0-1 0 0,1 0 1 0 0,-1 1 0 0 0,1 0-1 0 0,0-1 1 0 0,-1 1 0 0 0,1 1 0 0 0,0-1-1 0 0,0 1 1 0 0,1-1 0 0 0,-1 1 0 0 0,0 0-1 0 0,1 1 1 0 0,0-1 0 0 0,0 0-1 0 0,0 1 1 0 0,0 0 0 0 0,0 0 0 0 0,1 0-1 0 0,-2 2-236 0 0,-7 14 420 0 0,9-18-405 0 0,1 0 1 0 0,-1 0-1 0 0,1 0 1 0 0,0 0-1 0 0,-1 0 1 0 0,1 0 0 0 0,0 0-1 0 0,1 0 1 0 0,-1 0-1 0 0,0 1 1 0 0,1-1-1 0 0,-1 0 1 0 0,1 1-1 0 0,-1-1 1 0 0,1 0-1 0 0,0 1 1 0 0,0-1-1 0 0,0 1-15 0 0,2 3 14 0 0,-2 0 0 0 0,1 0 0 0 0,-1 0 0 0 0,0 0-1 0 0,0 1-13 0 0,0 3 27 0 0,0-7-20 0 0,1 0-1 0 0,-1 0 1 0 0,1 0-1 0 0,0-1 1 0 0,0 1 0 0 0,0 0-1 0 0,0 0 1 0 0,1-1-1 0 0,-1 1 1 0 0,1-1 0 0 0,0 1-1 0 0,-1-1 1 0 0,1 0-1 0 0,0 0 1 0 0,0 0 0 0 0,0 0-1 0 0,1 1-6 0 0,2 1 1 0 0,0 0 0 0 0,0 0-1 0 0,0-1 1 0 0,1 1 0 0 0,0-1 0 0 0,-1 0-1 0 0,3 0 0 0 0,-1-1-48 0 0,0 0 0 0 0,0 0 0 0 0,1 0 0 0 0,-1-1 0 0 0,0 0 0 0 0,1-1 0 0 0,-1 0-1 0 0,1 0 1 0 0,-1 0 0 0 0,0-1 0 0 0,1 0 0 0 0,-1-1 0 0 0,5-1 48 0 0,4-2-255 0 0,-1-1-1 0 0,0 0 1 0 0,-1-1 0 0 0,1-1 0 0 0,8-7 255 0 0,1 0-67 0 0,-18 14 79 0 0,-5 1 88 0 0,-1 0 179 0 0,0 0 69 0 0,-1 1-255 0 0,0 0 0 0 0,0 1 1 0 0,0-1-1 0 0,-1 0 0 0 0,1 0 0 0 0,0 0 1 0 0,0 0-1 0 0,-1 0 0 0 0,1 0 0 0 0,-2 0-93 0 0,-3 3 128 0 0,3-1-103 0 0,0 0-1 0 0,1 0 1 0 0,-1 0 0 0 0,1 0-1 0 0,-1 1 1 0 0,1-1 0 0 0,0 1 0 0 0,1-1-1 0 0,-1 1 1 0 0,1-1 0 0 0,-1 1-1 0 0,1 0 1 0 0,0 0 0 0 0,0 0-1 0 0,1 0 1 0 0,-1 0 0 0 0,1 0-1 0 0,0 0 1 0 0,0 0 0 0 0,0 0 0 0 0,0 0-1 0 0,1 0 1 0 0,0-1 0 0 0,0 1-1 0 0,1 3-24 0 0,-2-6 0 0 0,0-1 1 0 0,1 1-1 0 0,-1-1 0 0 0,0 1 0 0 0,1-1 0 0 0,-1 1 0 0 0,1 0 1 0 0,-1-1-1 0 0,1 0 0 0 0,-1 1 0 0 0,1-1 0 0 0,-1 1 0 0 0,1-1 0 0 0,0 0 1 0 0,-1 1-1 0 0,1-1 0 0 0,-1 0 0 0 0,1 1 0 0 0,0-1 0 0 0,-1 0 0 0 0,1 0 1 0 0,0 0-1 0 0,0 0 0 0 0,-1 0 0 0 0,1 0 0 0 0,0 0 0 0 0,-1 0 1 0 0,1 0-1 0 0,0 0 0 0 0,-1 0 0 0 0,1 0 0 0 0,0 0 0 0 0,-1-1 0 0 0,2 1 7 0 0,4 0 19 0 0,-1-1 0 0 0,1 1-1 0 0,-1-2 1 0 0,0 1 0 0 0,1 0-1 0 0,-1-1 1 0 0,0 0-1 0 0,0 0 1 0 0,0-1 0 0 0,0 1-1 0 0,0-1 1 0 0,0 0 0 0 0,-1-1-1 0 0,0 1 1 0 0,2-2-26 0 0,0-1 50 0 0,0 0 0 0 0,0 0 0 0 0,0-1 1 0 0,0 0-1 0 0,-1 0 0 0 0,-1-1 0 0 0,1 1 0 0 0,-1-1 0 0 0,1-2-50 0 0,-5 8 9 0 0,1 1-1 0 0,0-1 0 0 0,-1 0 1 0 0,1 1-1 0 0,-1-1 1 0 0,1 0-1 0 0,-1 0 0 0 0,0 0 1 0 0,0 1-1 0 0,0-1 0 0 0,0 0 1 0 0,0 0-1 0 0,0 0 1 0 0,-1 1-1 0 0,1-1 0 0 0,0 0 1 0 0,-1 0-1 0 0,1 1 1 0 0,-1-1-1 0 0,0 0 0 0 0,0 1 1 0 0,0-1-1 0 0,1 1 0 0 0,-1-1 1 0 0,-1 1-1 0 0,1-1 1 0 0,0 1-1 0 0,0 0 0 0 0,0-1 1 0 0,-1 1-1 0 0,1 0 0 0 0,-1 0-8 0 0,-1-1-18 0 0,-1-1 0 0 0,0 1 0 0 0,0 0 0 0 0,0 1 0 0 0,0-1 0 0 0,0 1 0 0 0,0 0 0 0 0,0 0 0 0 0,0 0 0 0 0,-1 0 0 0 0,1 1 0 0 0,0 0 0 0 0,-1-1 18 0 0,4 1-141 0 0,0 0 0 0 0,-1 1 0 0 0,1-1 0 0 0,0 0-1 0 0,0 0 1 0 0,0 0 0 0 0,0 1 0 0 0,-1-1 0 0 0,1 0 0 0 0,0 1 0 0 0,0-1 0 0 0,0 1 0 0 0,0 0 0 0 0,0-1 0 0 0,0 1 0 0 0,0 0 141 0 0,-3 2-953 0 0,3-2-861 0 0,1-1-67 0 0</inkml:trace>
  <inkml:trace contextRef="#ctx0" brushRef="#br1" timeOffset="135287.297">7134 3512 4144 0 0,'0'0'319'0'0,"0"0"125"0"0,1 0 3162 0 0,7 0-667 0 0,10-5-44 0 0,0-1 1 0 0,5-4-2896 0 0,-13 6 219 0 0,-1-1 0 0 0,0 0 1 0 0,0 0-1 0 0,0-1 0 0 0,-1 0 0 0 0,1 0 1 0 0,-1-1-1 0 0,0-1-219 0 0,-6 6 43 0 0,-1-1 1 0 0,1 1-1 0 0,-1 0 0 0 0,1 0 1 0 0,-1-1-1 0 0,0 1 1 0 0,0-1-1 0 0,0 1 0 0 0,0-1 1 0 0,0 1-1 0 0,-1-1 1 0 0,1 0-1 0 0,-1 1 1 0 0,0-3-44 0 0,0 3 51 0 0,0 1 1 0 0,0 0-1 0 0,0-1 1 0 0,0 1-1 0 0,0 0 1 0 0,0-1-1 0 0,-1 1 1 0 0,1 0-1 0 0,0-1 1 0 0,-1 1 0 0 0,1 0-1 0 0,-1 0 1 0 0,1-1-1 0 0,-1 1 1 0 0,0 0-1 0 0,0 0 1 0 0,0 0-1 0 0,1 0 1 0 0,-1 0-1 0 0,0 0 1 0 0,0 0 0 0 0,0 0-1 0 0,0 0 1 0 0,-1 1-1 0 0,1-1 1 0 0,0 0-1 0 0,0 1 1 0 0,0-1-1 0 0,-1 0-51 0 0,-2 0 76 0 0,0 0 0 0 0,0 1 0 0 0,0-1 0 0 0,0 1 0 0 0,0-1 0 0 0,0 1 0 0 0,0 1-1 0 0,0-1 1 0 0,0 0 0 0 0,0 1 0 0 0,0 0 0 0 0,0 0 0 0 0,0 0 0 0 0,0 0 0 0 0,1 1 0 0 0,-1 0-1 0 0,0-1 1 0 0,1 1 0 0 0,-1 1 0 0 0,1-1 0 0 0,-2 2-76 0 0,-2 1 29 0 0,1 0-1 0 0,-1 1 1 0 0,1 0 0 0 0,0 1-1 0 0,1-1 1 0 0,0 1 0 0 0,0 0 0 0 0,0 0-1 0 0,-2 6-28 0 0,5-10 5 0 0,1-1-1 0 0,0 1 1 0 0,-1 0-1 0 0,1-1 0 0 0,0 1 1 0 0,0 0-1 0 0,1 0 1 0 0,-1 0-1 0 0,1 0 0 0 0,-1 0 1 0 0,1 0-1 0 0,0-1 1 0 0,0 1-1 0 0,0 0 1 0 0,0 0-1 0 0,1 0 0 0 0,-1 0 1 0 0,1 0-1 0 0,0 0 1 0 0,0 0-1 0 0,0 0 0 0 0,0-1 1 0 0,0 1-1 0 0,0 0 1 0 0,1-1-1 0 0,0 1 0 0 0,-1-1 1 0 0,1 0-1 0 0,0 1-4 0 0,1 1-89 0 0,1 0-1 0 0,0 0 1 0 0,0 0-1 0 0,0-1 0 0 0,1 1 1 0 0,-1-1-1 0 0,1 0 1 0 0,-1 0-1 0 0,1 0 0 0 0,0-1 1 0 0,0 0-1 0 0,0 0 1 0 0,1 0-1 0 0,-1 0 1 0 0,0-1-1 0 0,1 0 0 0 0,-1 0 1 0 0,1-1-1 0 0,-1 1 1 0 0,1-1-1 0 0,3-1 90 0 0,3 0-317 0 0,1 0-1 0 0,-1-2 1 0 0,0 1-1 0 0,1-1 1 0 0,-1-1-1 0 0,-1 0 1 0 0,1-1-1 0 0,-1-1 1 0 0,2 0 317 0 0,8-4-1974 0 0</inkml:trace>
  <inkml:trace contextRef="#ctx0" brushRef="#br1" timeOffset="135719.857">7631 3237 14600 0 0,'-3'-19'1423'0'0,"3"17"-1351"0"0,0 0 0 0 0,0-1 0 0 0,-1 1 0 0 0,1 0-1 0 0,-1-1 1 0 0,1 1 0 0 0,-1 0 0 0 0,0 0 0 0 0,0 0 0 0 0,0 0-72 0 0,1 1 163 0 0,-1 0-1 0 0,1 0 0 0 0,-1 1 1 0 0,0-1-1 0 0,1 0 1 0 0,-1 1-1 0 0,0-1 1 0 0,0 1-1 0 0,1-1 1 0 0,-1 1-1 0 0,0-1 0 0 0,0 1 1 0 0,0-1-1 0 0,1 1 1 0 0,-1 0-1 0 0,0 0 1 0 0,0-1-1 0 0,0 1 0 0 0,0 0 1 0 0,0 0-1 0 0,0 0 1 0 0,0 0-1 0 0,0 0 1 0 0,1 0-1 0 0,-1 0 1 0 0,0 0-1 0 0,0 0 0 0 0,0 1 1 0 0,0-1-1 0 0,0 0 1 0 0,0 0-1 0 0,0 1 1 0 0,1-1-1 0 0,-1 1 0 0 0,0-1 1 0 0,0 1-163 0 0,-5 2-23 0 0,-1 1 0 0 0,1 0 0 0 0,0 0 0 0 0,-3 4 23 0 0,0-1 303 0 0,3-2-255 0 0,1 0 1 0 0,0 0-1 0 0,0 0 0 0 0,1 1 1 0 0,0 0-1 0 0,0 0 1 0 0,0 0-1 0 0,0 0-48 0 0,-11 17 62 0 0,8-12-13 0 0,1 0 0 0 0,0 1 0 0 0,0-1 0 0 0,1 1 0 0 0,1 1 0 0 0,0-1 0 0 0,0 1 0 0 0,0 8-49 0 0,-2 15 239 0 0,1 1-1 0 0,2 14-238 0 0,3 51 399 0 0,-1-76-310 0 0,1-15-39 0 0,-1 1 1 0 0,0-1 0 0 0,0 0 0 0 0,-1 0 0 0 0,-3 10-51 0 0,0-6 41 0 0,-1 7 28 0 0,-1 0 0 0 0,-1-1 0 0 0,-1 0 0 0 0,-1 0 0 0 0,-1-1 1 0 0,-9 12-70 0 0,17-28-47 0 0,-1 0 1 0 0,1 0 0 0 0,-1 0 0 0 0,0-1 0 0 0,-3 2 46 0 0,5-3-275 0 0,0-1-1 0 0,0 1 1 0 0,0-1 0 0 0,0 0 0 0 0,0 0 0 0 0,-1 0-1 0 0,1 0 1 0 0,0 0 0 0 0,-1 0 0 0 0,1-1 0 0 0,-1 1-1 0 0,-1 0 276 0 0,-4-4-2376 0 0</inkml:trace>
  <inkml:trace contextRef="#ctx0" brushRef="#br1" timeOffset="136099.132">7300 3547 15952 0 0,'0'0'729'0'0,"0"0"-13"0"0,0 0-462 0 0,3-1-73 0 0,0-1 1 0 0,0 1-1 0 0,1 0 0 0 0,-1 0 0 0 0,0 0 0 0 0,0 0 0 0 0,1 1 0 0 0,-1-1 0 0 0,0 1 0 0 0,1 0 0 0 0,-1 0-181 0 0,10-1 796 0 0,3-1 158 0 0,1 1-1 0 0,14 1-953 0 0,10 0 737 0 0,-3-1-710 0 0,66-6 519 0 0,-86 4-1149 0 0,0 0 1 0 0,-1-1-1 0 0,0 0 1 0 0,15-7 602 0 0,-25 8-530 0 0,-1-1 0 0 0,0 1 0 0 0,0-1 0 0 0,-1 0-1 0 0,1 0 1 0 0,-1-1 0 0 0,0 1 0 0 0,0-1 0 0 0,0 0 0 0 0,0-1 0 0 0,-1 1 0 0 0,0-2 530 0 0,4-5-922 0 0,0 0 0 0 0,-1-1 0 0 0,-1 0 0 0 0,0-1 1 0 0,0-3 921 0 0,-4 9-374 0 0,1 0 1 0 0,-2 0 0 0 0,1 0-1 0 0,-1 0 1 0 0,-1-2 373 0 0,1-42 1667 0 0,-1 32 262 0 0,0 17-1330 0 0,0-1 1 0 0,0 0-1 0 0,0 1 0 0 0,0-1 1 0 0,-1 0-1 0 0,1 1 1 0 0,-1-1-1 0 0,0 0 0 0 0,0 1 1 0 0,-1-1-1 0 0,0-1-599 0 0,1 4 865 0 0,1 1-101 0 0,0 0-41 0 0,0 0-10 0 0,0 0-42 0 0,0 0-174 0 0,-4 6 327 0 0,-1 4-690 0 0,0 1 0 0 0,0-1 0 0 0,1 1-1 0 0,0 1 1 0 0,1-1 0 0 0,0 0 0 0 0,1 3-134 0 0,-6 18 215 0 0,-3 17 194 0 0,1 8-409 0 0,-9 37 263 0 0,13-62 258 0 0,-2 28-521 0 0,4-25 167 0 0,-5 14-167 0 0,5-16 49 0 0,3-26-26 0 0,1-1-1 0 0,-2 1 0 0 0,1 0 0 0 0,-1 0 1 0 0,0 0-1 0 0,-2 4-22 0 0,3-8-16 0 0,-1 2 46 0 0,-1 1 0 0 0,1-1 0 0 0,-1 0 0 0 0,0 0-1 0 0,-1 0 1 0 0,-3 4-30 0 0,6-8-76 0 0,0 0 1 0 0,0 0-1 0 0,0 0 0 0 0,0-1 0 0 0,-1 1 0 0 0,1 0 0 0 0,0 0 1 0 0,-1-1-1 0 0,1 1 0 0 0,0-1 0 0 0,-1 1 0 0 0,1-1 0 0 0,-1 0 0 0 0,1 1 1 0 0,-1-1-1 0 0,1 0 0 0 0,0 0 0 0 0,-1 0 0 0 0,1 0 0 0 0,-1 0 1 0 0,1 0-1 0 0,-1-1 0 0 0,1 1 0 0 0,-1 0 0 0 0,1-1 0 0 0,-1 1 0 0 0,1-1 1 0 0,0 1-1 0 0,-1-1 0 0 0,1 0 76 0 0,-24-15-4507 0 0,13 3-2880 0 0</inkml:trace>
  <inkml:trace contextRef="#ctx0" brushRef="#br1" timeOffset="136525.195">7530 3523 2760 0 0,'7'-8'272'0'0,"-6"6"-40"0"0,1 1 0 0 0,-1-1 1 0 0,1 1-1 0 0,-1-1 0 0 0,1 1 0 0 0,0 0 1 0 0,-1 0-1 0 0,3-1-232 0 0,0 0 1302 0 0,0 1 0 0 0,0-1 0 0 0,0 1-1 0 0,0 0 1 0 0,0 0 0 0 0,4 0-1302 0 0,28 0 6804 0 0,-15 2-6736 0 0,34 3 1291 0 0,0-2 0 0 0,45-5-1359 0 0,-89 2-286 0 0,1-1 0 0 0,0 1-1 0 0,-1-2 1 0 0,7-2 286 0 0,-12 3-816 0 0,0-1 0 0 0,0 1 0 0 0,-1-1 0 0 0,0 0-1 0 0,1-1 1 0 0,-1 1 0 0 0,0-1 0 0 0,-1 0 0 0 0,4-4 816 0 0,4-5-2497 0 0</inkml:trace>
  <inkml:trace contextRef="#ctx0" brushRef="#br1" timeOffset="136526.195">8048 3365 3224 0 0,'0'-1'240'0'0,"0"-1"187"0"0,-1 0 4472 0 0,-4 3-1758 0 0,-2 3 1983 0 0,5-2-4793 0 0,0 0-1 0 0,0 0 1 0 0,0 1-1 0 0,0-1 1 0 0,1 1-1 0 0,-1-1 1 0 0,0 1-1 0 0,1 0 0 0 0,0-1 1 0 0,0 1-1 0 0,0 0 1 0 0,0 0-1 0 0,0 0 1 0 0,1 0-1 0 0,-1 0 1 0 0,1 0-1 0 0,-1 1-330 0 0,1 8 518 0 0,0 1 0 0 0,1 0 1 0 0,1 8-519 0 0,0-5 587 0 0,9 31 109 0 0,-7-33-485 0 0,-3-11-448 0 0,0-1 0 0 0,0 0 0 0 0,0 1 0 0 0,0 0 0 0 0,-1-1 0 0 0,1 1 0 0 0,-1-1 0 0 0,1 1 1 0 0,-1 0-1 0 0,0 1 237 0 0,0-4-2090 0 0</inkml:trace>
  <inkml:trace contextRef="#ctx0" brushRef="#br1" timeOffset="136966.031">8058 3261 11976 0 0,'0'-8'1244'0'0,"0"3"-962"0"0,0 4 994 0 0,1 0 4042 0 0,4 3-4767 0 0,4 7-970 0 0,0 1-1 0 0,-1 1 0 0 0,0-1 0 0 0,2 6 420 0 0,-8-12-607 0 0,7 9-6034 0 0</inkml:trace>
  <inkml:trace contextRef="#ctx0" brushRef="#br1" timeOffset="136967.031">8392 3321 12440 0 0,'-2'-1'232'0'0,"0"0"0"0"0,0 0 1 0 0,0 1-1 0 0,-1-1 1 0 0,1 1-1 0 0,0-1 1 0 0,-1 1-1 0 0,1 0 0 0 0,0 0 1 0 0,0 0-1 0 0,-1 0 1 0 0,1 1-1 0 0,0-1 0 0 0,-1 0 1 0 0,1 1-1 0 0,0 0 1 0 0,0-1-1 0 0,0 1 1 0 0,-1 0-1 0 0,1 0 0 0 0,-1 1-232 0 0,-5 2 741 0 0,0 0 0 0 0,1 1 0 0 0,0 0 0 0 0,-1 1 0 0 0,0 0-741 0 0,7-5 39 0 0,-16 13 542 0 0,1 1 0 0 0,1 1 0 0 0,0 0 0 0 0,-8 12-581 0 0,20-23 57 0 0,-1 0 0 0 0,1 0 0 0 0,1 0 0 0 0,-1 0 0 0 0,1 0 0 0 0,0 1 0 0 0,0-1 0 0 0,0 1 0 0 0,1-1 0 0 0,-1 1 0 0 0,2 0 0 0 0,-1-1 0 0 0,1 1-1 0 0,-1 0 1 0 0,2 0 0 0 0,-1 0 0 0 0,1-1 0 0 0,-1 1 0 0 0,2 0 0 0 0,-1 0-57 0 0,0-3 23 0 0,1 0-1 0 0,-1 0 1 0 0,1 0-1 0 0,0-1 1 0 0,0 1-1 0 0,0-1 1 0 0,0 1-1 0 0,0-1 1 0 0,0 0-1 0 0,0 0 1 0 0,1 0 0 0 0,-1 0-1 0 0,1 0 1 0 0,0 0-1 0 0,2 0-22 0 0,3 2 8 0 0,0 0-1 0 0,0 0 1 0 0,0-1 0 0 0,1 0-1 0 0,0-1-7 0 0,-2-1-19 0 0,-1 0-1 0 0,1 0 0 0 0,-1-1 0 0 0,1 0 1 0 0,0 0-1 0 0,-1-1 0 0 0,1 0 1 0 0,-1 0-1 0 0,5-1 20 0 0,0-1-1012 0 0,-1-1 0 0 0,1 1 0 0 0,0-2 0 0 0,-1 0 0 0 0,2-1 1012 0 0,4-4-7298 0 0</inkml:trace>
  <inkml:trace contextRef="#ctx0" brushRef="#br1" timeOffset="137381.643">8558 3367 9672 0 0,'0'0'440'0'0,"0"0"-6"0"0,-3 8 1853 0 0,1 16 4098 0 0,5 0-4118 0 0,-1 5-1381 0 0,-1-13 115 0 0,0 0-1 0 0,2 7-1000 0 0,1 6 555 0 0,5 4-358 0 0,-6-22-194 0 0,2 0-510 0 0,0-10-1791 0 0,-1-10-975 0 0,-3 8 3533 0 0,2-12-2298 0 0</inkml:trace>
  <inkml:trace contextRef="#ctx0" brushRef="#br1" timeOffset="137382.643">8619 3231 9672 0 0,'0'0'424'0'0,"0"0"96"0"0,0 0-416 0 0,0 0-104 0 0,0 0 0 0 0,0 0 0 0 0,2 8 1552 0 0,5 3 288 0 0,-4-3 56 0 0,3 4 15 0 0,-2-2-1551 0 0,1 1-360 0 0,-1 3 0 0 0,1-3-4855 0 0,2 5-1001 0 0</inkml:trace>
  <inkml:trace contextRef="#ctx0" brushRef="#br1" timeOffset="138409.517">8821 3408 8752 0 0,'-9'-8'931'0'0,"6"5"3092"0"0,2 1-3333 0 0,-1 0 0 0 0,1 0 0 0 0,-1 0-1 0 0,1 0 1 0 0,-1 0 0 0 0,1 0 0 0 0,-1 1-1 0 0,0-1 1 0 0,0 1 0 0 0,0-1 0 0 0,0 1-1 0 0,0 0 1 0 0,0-1 0 0 0,-1 1 0 0 0,0 0-690 0 0,2 1-64 0 0,0-1 5 0 0,-1-2 48 0 0,1 3 18 0 0,0-1 0 0 0,0 0 0 0 0,0 1 0 0 0,0-1 0 0 0,0 1-1 0 0,-1-1 1 0 0,1 1 0 0 0,0-1 0 0 0,0 1 0 0 0,0 0 0 0 0,0 0 0 0 0,-1 0-1 0 0,1-1 1 0 0,0 1 0 0 0,0 0 0 0 0,0 0 0 0 0,0 1 0 0 0,-1-1 0 0 0,1 0 0 0 0,0 0-1 0 0,0 0 1 0 0,-1 1-7 0 0,-1 1-26 0 0,0 0 0 0 0,1-1-1 0 0,-1 1 1 0 0,1 1 0 0 0,-1-1 0 0 0,1 0-1 0 0,0 1 1 0 0,0-1 0 0 0,-1 3 26 0 0,-6 11 271 0 0,3 1-241 0 0,5-14 0 0 0,0 0-1 0 0,0 0 1 0 0,1 1-1 0 0,-1-1 1 0 0,1 0-1 0 0,0 1 1 0 0,0-1 0 0 0,0 0-1 0 0,0 1 1 0 0,1-1-1 0 0,-1 0 1 0 0,1 1-1 0 0,1 1-29 0 0,-1 1 25 0 0,0-2-1 0 0,1 1 0 0 0,0 0 1 0 0,0 0-1 0 0,0 0 0 0 0,0-1 1 0 0,1 1-1 0 0,0 0-24 0 0,-2-3 10 0 0,1-1 0 0 0,-1 1 0 0 0,1-1 0 0 0,0 1 0 0 0,-1-1 0 0 0,1 1 0 0 0,0-1 0 0 0,0 0 0 0 0,0 0 0 0 0,0 0 0 0 0,0 0 0 0 0,0 0 0 0 0,0-1 0 0 0,0 1 0 0 0,0-1 0 0 0,0 1 0 0 0,0-1 0 0 0,1 0 0 0 0,-1 1 1 0 0,0-1-1 0 0,1 0-10 0 0,18-2 105 0 0,-1-1 1 0 0,1 0 0 0 0,0-1-1 0 0,6-4-105 0 0,22-12 66 0 0,-43 18-46 0 0,1-1 0 0 0,-1 0 0 0 0,0 0 0 0 0,0-1 0 0 0,0 0 0 0 0,-1 0 0 0 0,1-1 1 0 0,-1 1-1 0 0,0-1 0 0 0,1-1-20 0 0,-3 2 37 0 0,0 1 0 0 0,-1-1-1 0 0,1 0 1 0 0,0 0 0 0 0,-1 0 0 0 0,0 0 0 0 0,0-1 0 0 0,0 1 0 0 0,-1 0 0 0 0,0-1 0 0 0,1 0 0 0 0,-1 1-1 0 0,-1-1 1 0 0,1 1 0 0 0,-1-3-37 0 0,9-32-472 0 0,-9 34 460 0 0,0 4-48 0 0,0 1-12 0 0,0 20 0 0 0,0 3 20 0 0,-1 0 0 0 0,-1 0-1 0 0,-2 0 1 0 0,0 0 0 0 0,-5 15 52 0 0,7-22 90 0 0,3 1-76 0 0,-1-15-46 0 0,0-2 125 0 0,1-1-75 0 0,0 0-1 0 0,0 0 0 0 0,0 0 1 0 0,0 0-1 0 0,0 0 0 0 0,0 0 1 0 0,0 0-1 0 0,0 0 0 0 0,-1 0 1 0 0,1 0-1 0 0,0 0 0 0 0,-1-1 1 0 0,1 1-1 0 0,0 0-17 0 0,2-5 16 0 0,2-3-43 0 0,1 0 1 0 0,-1-1-1 0 0,-1 0 1 0 0,0 1-1 0 0,0-2 28 0 0,14-32-408 0 0,-6 21 209 0 0,-7 12 87 0 0,0 0 1 0 0,0 0-1 0 0,1 1 1 0 0,1 0-1 0 0,0 0 1 0 0,3-4 110 0 0,-8 12-53 0 0,-2 1 52 0 0,1 0 1 0 0,0-1-1 0 0,-1 1 0 0 0,1 0 1 0 0,-1 0-1 0 0,1 0 1 0 0,0 0-1 0 0,-1 0 1 0 0,1 0-1 0 0,-1 0 1 0 0,1 0-1 0 0,0 0 1 0 0,-1 0-1 0 0,1 1 1 0 0,-1-1-1 0 0,1 0 0 0 0,0 0 1 0 0,-1 0-1 0 0,1 1 1 0 0,-1-1-1 0 0,1 0 1 0 0,-1 1-1 0 0,1-1 1 0 0,-1 0-1 0 0,1 1 1 0 0,-1-1-1 0 0,1 1 1 0 0,-1-1-1 0 0,0 1 0 0 0,1-1 1 0 0,-1 1 0 0 0,7 12 3 0 0,8 43 397 0 0,0 15-400 0 0,-13-64 74 0 0,0 1-1 0 0,0-1 0 0 0,1 1 1 0 0,0-1-1 0 0,0 0 0 0 0,0 0 1 0 0,5 5-74 0 0,-6-9 45 0 0,0 0 0 0 0,0 0 0 0 0,1 0 0 0 0,-1 0 0 0 0,1 0 0 0 0,-1-1 0 0 0,1 1 0 0 0,0-1 0 0 0,0 0 1 0 0,0 0-1 0 0,1 0 0 0 0,-1 0 0 0 0,0-1 0 0 0,1 1 0 0 0,-1-1 0 0 0,1 0 0 0 0,1 1-45 0 0,-2-2 28 0 0,2 1 23 0 0,0 0-1 0 0,0 0 1 0 0,0-1-1 0 0,0 1 1 0 0,0-1-1 0 0,0-1 1 0 0,0 1-1 0 0,2-1-50 0 0,3 0 39 0 0,-1-1 1 0 0,1 0-1 0 0,0-1 0 0 0,-1 0 1 0 0,0 0-1 0 0,1-1 0 0 0,-1 0 0 0 0,-1-1 1 0 0,1 0-1 0 0,-1 0 0 0 0,1-1 1 0 0,-2 0-1 0 0,6-5-39 0 0,0-3-3 0 0,0-1 1 0 0,-1-1-1 0 0,0 0 1 0 0,8-17 2 0 0,34-73-612 0 0,-36 70 306 0 0,-6 11 164 0 0,15-32-408 0 0,-24 50 503 0 0,-1 0-1 0 0,0 0 1 0 0,0 0 0 0 0,-1 0 0 0 0,0-1-1 0 0,0 1 1 0 0,0-3 47 0 0,-4-4 0 0 0,3 13 0 0 0,0 1 0 0 0,0 0 0 0 0,0 0 0 0 0,-1 0 0 0 0,1-1 0 0 0,0 1 0 0 0,0 0 0 0 0,0 0 0 0 0,0 0 0 0 0,0-1 0 0 0,-1 1 0 0 0,1 0 0 0 0,0 0 0 0 0,0 0 0 0 0,0 0 0 0 0,-1 0 0 0 0,1-1 0 0 0,0 1 0 0 0,0 0 0 0 0,0 0 0 0 0,-1 0 0 0 0,1 0 0 0 0,0 0 0 0 0,0 0 0 0 0,-1 0 0 0 0,1 0 0 0 0,0 0 0 0 0,0 0 0 0 0,-1 0 0 0 0,1 0 0 0 0,0 0 0 0 0,0 0 0 0 0,-1 0 0 0 0,1 0 0 0 0,0 0 0 0 0,0 0 0 0 0,-1 0 0 0 0,1 0 0 0 0,0 1 0 0 0,0-1 0 0 0,0 0 0 0 0,-1 0 0 0 0,1 0 0 0 0,0 0 0 0 0,0 0 0 0 0,0 1 0 0 0,-1-1 0 0 0,1 0 0 0 0,0 0 0 0 0,0 0 0 0 0,0 1 0 0 0,0-1 0 0 0,-11 11 0 0 0,10-10 0 0 0,-4 4 3 0 0,1 0-1 0 0,0 0 1 0 0,0 1-1 0 0,0 0 1 0 0,1-1-1 0 0,0 1 1 0 0,0 0-1 0 0,1 1-2 0 0,-18 52 34 0 0,8-19-24 0 0,-2 9 27 0 0,1 1 0 0 0,0 16-37 0 0,5 1 206 0 0,7-59-146 0 0,1 0 0 0 0,0 0 1 0 0,1 0-1 0 0,0 0 0 0 0,0-1 0 0 0,1 1 0 0 0,0 0 0 0 0,0 0 0 0 0,1-1 0 0 0,0 0 0 0 0,0 1 1 0 0,1 0-61 0 0,-2-6 15 0 0,-1 0 1 0 0,1 0 0 0 0,-1 0 0 0 0,1 0 0 0 0,0 0 0 0 0,0-1 0 0 0,0 1 0 0 0,0 0 0 0 0,0-1 0 0 0,0 0 0 0 0,1 1 0 0 0,-1-1 0 0 0,0 0-1 0 0,1 0 1 0 0,-1 0 0 0 0,1 0 0 0 0,0-1-16 0 0,-2 1-2 0 0,-1-1-1 0 0,0 0 1 0 0,1 0-1 0 0,-1 0 1 0 0,1 1-1 0 0,-1-1 0 0 0,0 0 1 0 0,1 0-1 0 0,-1 0 1 0 0,1 0-1 0 0,-1 0 1 0 0,0 0-1 0 0,1 0 1 0 0,-1 0-1 0 0,1 0 1 0 0,-1 0-1 0 0,0 0 1 0 0,1 0-1 0 0,-1 0 1 0 0,1-1-1 0 0,-1 1 0 0 0,0 0 1 0 0,1 0-1 0 0,-1 0 1 0 0,0-1-1 0 0,1 1 1 0 0,-1 0-1 0 0,0 0 1 0 0,1-1-1 0 0,-1 1 1 0 0,0 0-1 0 0,1 0 1 0 0,-1-1-1 0 0,0 1 3 0 0,1-1-192 0 0,1 0-122 0 0,-1-1 0 0 0,1 1 0 0 0,0-1 0 0 0,0 0 0 0 0,-1 0 0 0 0,0 1 0 0 0,1-1 0 0 0,0-1 314 0 0,1-8-1498 0 0</inkml:trace>
  <inkml:trace contextRef="#ctx0" brushRef="#br1" timeOffset="138802.387">9480 3264 4144 0 0,'4'-3'371'0'0,"-4"2"-275"0"0,1 0 1 0 0,0 1 0 0 0,0-1-1 0 0,-1 1 1 0 0,1-1-1 0 0,0 1 1 0 0,0 0 0 0 0,-1-1-1 0 0,1 1 1 0 0,0 0 0 0 0,0-1-1 0 0,0 1 1 0 0,0 0 0 0 0,0 0-1 0 0,0 0 1 0 0,-1 0 0 0 0,1 0-1 0 0,0 0 1 0 0,0 0 0 0 0,0 0-1 0 0,0 0 1 0 0,0 0 0 0 0,0 0-1 0 0,0 1-96 0 0,2 0 1059 0 0,23 2 10755 0 0,20 5-11814 0 0,60 20 1694 0 0,10 2-1728 0 0,-2-3-4240 0 0,-86-23 2677 0 0</inkml:trace>
  <inkml:trace contextRef="#ctx0" brushRef="#br0" timeOffset="145358.339">6837 4174 4144 0 0,'-10'-18'361'0'0,"9"16"-332"0"0,0-1 1 0 0,0 1-1 0 0,0-1 1 0 0,-1 1-1 0 0,1 0 1 0 0,-1-1-1 0 0,0 1 1 0 0,1 0-1 0 0,-1 0 0 0 0,0 0 1 0 0,0 1-1 0 0,0-1 1 0 0,-2 0-30 0 0,-1-1 1167 0 0,0 0 0 0 0,0 0 0 0 0,-1 1 0 0 0,1 0 0 0 0,-1 0 1 0 0,1 0-1 0 0,-1 1 0 0 0,-4-1-1167 0 0,3 2 492 0 0,0-1 0 0 0,1 1 0 0 0,-1 0 0 0 0,0 1 0 0 0,0-1 0 0 0,0 1 1 0 0,-1 1-493 0 0,0 0 243 0 0,1 0 1 0 0,-1 1-1 0 0,1 0 1 0 0,0 0 0 0 0,0 1-1 0 0,0-1 1 0 0,0 2 0 0 0,0-1-1 0 0,1 1 1 0 0,0 0-1 0 0,0 0 1 0 0,0 1 0 0 0,-2 2-244 0 0,0 1 130 0 0,-1 1 0 0 0,2 0-1 0 0,-1 0 1 0 0,1 1 0 0 0,1 0 0 0 0,-1 0 0 0 0,2 0 0 0 0,0 1 0 0 0,0 1-130 0 0,3-6 35 0 0,0-1 0 0 0,1 1 0 0 0,0 0 0 0 0,0 0 0 0 0,1 0 0 0 0,-1 0 0 0 0,2 0 0 0 0,-1 1 0 0 0,1-1 0 0 0,0 0 0 0 0,0-1 0 0 0,1 1 0 0 0,1 4-36 0 0,-2-7 18 0 0,1 0-1 0 0,-1-1 1 0 0,1 0-1 0 0,0 1 1 0 0,0-1-1 0 0,0 0 1 0 0,0 0-1 0 0,1 0 0 0 0,-1 0 1 0 0,1-1-1 0 0,0 1 1 0 0,0-1-1 0 0,0 1 1 0 0,0-1-1 0 0,0 0 0 0 0,0 0 1 0 0,0 0-1 0 0,1-1 1 0 0,-1 1-1 0 0,1-1 1 0 0,-1 0-1 0 0,1 0 0 0 0,0 0 1 0 0,-1 0-1 0 0,5 0-16 0 0,-4-1 17 0 0,-1 0-1 0 0,1-1 0 0 0,0 1 1 0 0,0-1-1 0 0,-1 1 0 0 0,1-1 1 0 0,0 0-1 0 0,-1 0 0 0 0,1-1 1 0 0,-1 1-1 0 0,1-1 0 0 0,-1 0 1 0 0,0 0-1 0 0,0 0 0 0 0,2-1-16 0 0,6-6 41 0 0,0 0 0 0 0,-1-1 0 0 0,4-5-41 0 0,-6 5-15 0 0,-1 1-1 0 0,0-1 0 0 0,-1 0 0 0 0,0-1 1 0 0,-1 1-1 0 0,0-1 0 0 0,-1 0 1 0 0,4-12 15 0 0,3-17-91 0 0,4-35 91 0 0,-15 75 0 0 0,4-23 0 0 0,-2 1 0 0 0,-1 0 0 0 0,-1-15 0 0 0,0 17 0 0 0,0 13 19 0 0,0 0 0 0 0,0-1 0 0 0,-1 1 0 0 0,0 0 0 0 0,0 0 0 0 0,-1 0 0 0 0,0 0 0 0 0,0 0 0 0 0,-1 0 0 0 0,-3-6-19 0 0,6 12 125 0 0,0 1 16 0 0,0 0 3 0 0,0 0-9 0 0,0 0-40 0 0,0 0-21 0 0,0 0-2 0 0,-7 17 0 0 0,6-10-72 0 0,0 1 0 0 0,0-1 0 0 0,0 0 0 0 0,1 3 0 0 0,-1 14 0 0 0,-1 8 126 0 0,1-1 0 0 0,2 1-1 0 0,2 3-125 0 0,-1-3 58 0 0,0-11-55 0 0,1 0-1 0 0,1 0 1 0 0,1-1 0 0 0,1 0-1 0 0,5 11-2 0 0,-10-27 13 0 0,1-1 1 0 0,-1 1-1 0 0,1-1 0 0 0,0 0 0 0 0,0 0 0 0 0,0 0 0 0 0,1 0 1 0 0,-1 0-1 0 0,1 0 0 0 0,0-1 0 0 0,0 1 0 0 0,0-1 1 0 0,0 0-1 0 0,0 0 0 0 0,0 0 0 0 0,0 0 0 0 0,1 0 0 0 0,-1-1 1 0 0,1 1-1 0 0,-1-1 0 0 0,1 0 0 0 0,0 0 0 0 0,0-1 0 0 0,-1 1 1 0 0,1-1-1 0 0,0 0 0 0 0,0 0 0 0 0,-1 0 0 0 0,1 0 1 0 0,0 0-1 0 0,0-1 0 0 0,-1 0 0 0 0,1 0 0 0 0,0 0-13 0 0,3-1 16 0 0,1-1 0 0 0,-1 0 0 0 0,0 0 0 0 0,0 0 1 0 0,0-1-1 0 0,0 0 0 0 0,0-1 0 0 0,-1 1 0 0 0,0-1 0 0 0,0 0 0 0 0,0-1 0 0 0,1-2-16 0 0,-3 3-6 0 0,0 0 0 0 0,0 0 0 0 0,0 0 0 0 0,-1-1 0 0 0,0 1 0 0 0,0-1 1 0 0,0 0-1 0 0,-1 0 0 0 0,0 0 0 0 0,0 0 0 0 0,-1-1 0 0 0,1 1 0 0 0,-1 0 0 0 0,-1-1 0 0 0,1-3 6 0 0,-1 6-7 0 0,0 1-1 0 0,-1-1 1 0 0,1 1 0 0 0,-1 0-1 0 0,0-1 1 0 0,0 1 0 0 0,0 0-1 0 0,0 0 1 0 0,0-1-1 0 0,-1 1 1 0 0,0 0 0 0 0,1 0-1 0 0,-1 1 1 0 0,-1-2 7 0 0,2 2-4 0 0,0 1 0 0 0,0 0 0 0 0,-1 0 0 0 0,1 0 0 0 0,0 0 1 0 0,-1 0-1 0 0,1 0 0 0 0,0 0 0 0 0,-1 0 0 0 0,1 0 0 0 0,-1 1 0 0 0,1-1 0 0 0,-1 1 0 0 0,0-1 1 0 0,1 1-1 0 0,-1 0 0 0 0,0-1 0 0 0,1 1 0 0 0,-1 0 0 0 0,1 0 0 0 0,-1 0 0 0 0,0 0 0 0 0,1 0 1 0 0,-1 1-1 0 0,0-1 0 0 0,1 0 0 0 0,-1 1 0 0 0,0-1 0 0 0,1 1 0 0 0,-2 0 4 0 0,-1 1-6 0 0,0 1-1 0 0,0-1 1 0 0,0 1-1 0 0,0 0 1 0 0,0-1 0 0 0,0 2-1 0 0,1-1 1 0 0,0 0-1 0 0,-1 1 1 0 0,1 0-1 0 0,0 0 1 0 0,1 0-1 0 0,-1 0 1 0 0,1 0-1 0 0,0 0 1 0 0,0 0 0 0 0,0 1-1 0 0,0-1 1 0 0,1 1-1 0 0,0 0 1 0 0,0-1-1 0 0,0 1 1 0 0,1 1 6 0 0,-1 0 5 0 0,1 0-1 0 0,-1 1 1 0 0,2-1 0 0 0,-1 1 0 0 0,1-1-1 0 0,0 0 1 0 0,0 1 0 0 0,1-1-1 0 0,-1 0 1 0 0,2 0 0 0 0,-1 0 0 0 0,1 0-1 0 0,-1 0 1 0 0,1-1 0 0 0,1 1 0 0 0,-1-1-1 0 0,3 3-4 0 0,-2-5 13 0 0,0 1 0 0 0,0-1 0 0 0,0 0-1 0 0,0 0 1 0 0,1 0 0 0 0,-1 0 0 0 0,1-1 0 0 0,-1 1 0 0 0,1-1-1 0 0,0-1 1 0 0,0 1 0 0 0,0-1 0 0 0,4 1-13 0 0,-3 0 28 0 0,0-1-1 0 0,1-1 1 0 0,-1 1 0 0 0,0-1 0 0 0,0 0-1 0 0,0-1 1 0 0,1 1 0 0 0,-1-1 0 0 0,0 0-1 0 0,0-1 1 0 0,2 0-28 0 0,5-3-111 0 0,0-1 1 0 0,-1-1-1 0 0,1 0 0 0 0,-2-1 0 0 0,1 0 1 0 0,-1 0-1 0 0,0-1 0 0 0,-1-1 0 0 0,0 0 0 0 0,-1 0 1 0 0,4-5 110 0 0,-8 7-265 0 0,0 0 0 0 0,-1 1 0 0 0,0-2 0 0 0,0 1 265 0 0,8-15-590 0 0,-5 7-422 0 0,0 1-1 0 0,5-16 1013 0 0,-2 3-1013 0 0,-9 25 930 0 0,0 0 1 0 0,-1 0-1 0 0,1 0 0 0 0,-1 0 1 0 0,0 0-1 0 0,1 0 0 0 0,-2-3 83 0 0,1 1 67 0 0,0 4 179 0 0,0 1 30 0 0,0 0 15 0 0,0 0 44 0 0,0 0 17 0 0,-2 14 553 0 0,2-3-722 0 0,0 1 1 0 0,0-1-1 0 0,1 2-183 0 0,0 16 313 0 0,1-2 54 0 0,1-1 0 0 0,0 1 0 0 0,7 17-367 0 0,4 34 737 0 0,-6 5 1199 0 0,-1 79-1936 0 0,-8-147 80 0 0,0 0 0 0 0,0 0 0 0 0,-1 0 0 0 0,-3 7-80 0 0,5-22 8 0 0,0 0-1 0 0,0 0 0 0 0,0 0 1 0 0,0 1-1 0 0,0-1 0 0 0,0 0 1 0 0,0 0-1 0 0,0 0 0 0 0,0 1 1 0 0,0-1-1 0 0,-1 0 0 0 0,1 0 1 0 0,0 0-1 0 0,0 0 0 0 0,0 1 1 0 0,0-1-1 0 0,0 0 0 0 0,0 0 1 0 0,-1 0-1 0 0,1 0 1 0 0,0 0-1 0 0,0 0 0 0 0,0 1 1 0 0,0-1-1 0 0,-1 0 0 0 0,1 0 1 0 0,0 0-1 0 0,0 0 0 0 0,0 0 1 0 0,-1 0-1 0 0,1 0 0 0 0,0 0 1 0 0,0 0-1 0 0,0 0 0 0 0,-1 0-7 0 0,-6-4-42 0 0,-5-11-333 0 0,9 5 109 0 0,0 0 0 0 0,1-1-1 0 0,0 1 1 0 0,1-1 0 0 0,0 0-1 0 0,0-9 267 0 0,1 9-214 0 0,-1-17-452 0 0,2-1 0 0 0,1 0 0 0 0,1 1 0 0 0,3-11 666 0 0,5-11-486 0 0,2 1 0 0 0,2-1 486 0 0,-13 44 32 0 0,0 0 0 0 0,1 0-1 0 0,-1 1 1 0 0,1-1 0 0 0,0 1 0 0 0,1 0-1 0 0,-1 0 1 0 0,1 0 0 0 0,0 0-1 0 0,1 0 1 0 0,-1 1 0 0 0,1 0-1 0 0,-1 0 1 0 0,1 0 0 0 0,0 1-1 0 0,1 0 1 0 0,-1 0 0 0 0,1 0 0 0 0,-1 0-1 0 0,1 1 1 0 0,0 0 0 0 0,0 0-1 0 0,0 0 1 0 0,0 1 0 0 0,0 0-1 0 0,4 0-31 0 0,-5 1 60 0 0,1-1 0 0 0,-1 1 0 0 0,0 0 0 0 0,0 1 0 0 0,1-1 0 0 0,-1 1 0 0 0,0 0 0 0 0,0 0 0 0 0,0 1 0 0 0,0-1 0 0 0,0 1 0 0 0,0 1 0 0 0,0-1 0 0 0,4 3-60 0 0,-7-4 112 0 0,-2 2-77 0 0,0-1 0 0 0,-1 1 0 0 0,1 0-1 0 0,0-1 1 0 0,-1 1 0 0 0,1-1 0 0 0,-1 1 0 0 0,0-1-1 0 0,0 1 1 0 0,0-1 0 0 0,0 0 0 0 0,-1 1-1 0 0,1-1 1 0 0,0 0 0 0 0,-1 1-35 0 0,-3 2 17 0 0,-1 0 0 0 0,1 0 1 0 0,-1 0-1 0 0,0-1 0 0 0,0 0-17 0 0,-13 9 163 0 0,-2-1 0 0 0,-20 9-163 0 0,14-7 186 0 0,-12 7-186 0 0,25-14 0 0 0,12-6 0 0 0,1-1 0 0 0,-1 1 0 0 0,0 0 0 0 0,0 0 0 0 0,1-1 0 0 0,-1 1 0 0 0,1 0 0 0 0,-1 1 0 0 0,1-1 0 0 0,-1 0 0 0 0,1 0 0 0 0,0 1 0 0 0,-1 0 0 0 0,-2 8 0 0 0,4-8 0 0 0,0-1 0 0 0,0-1 0 0 0,0 1 0 0 0,0 0 0 0 0,1-1 0 0 0,-1 1 0 0 0,0-1 0 0 0,0 1 0 0 0,0 0 0 0 0,1-1 0 0 0,-1 1 0 0 0,0-1 0 0 0,1 1 0 0 0,-1 0 0 0 0,0-1 0 0 0,1 1 0 0 0,-1-1 0 0 0,1 1 0 0 0,-1-1 0 0 0,1 0 0 0 0,-1 1 0 0 0,1-1 0 0 0,-1 1 0 0 0,1-1 0 0 0,-1 0 0 0 0,1 1 0 0 0,0-1 0 0 0,-1 0 0 0 0,1 0 0 0 0,0 0 0 0 0,1 1 0 0 0,4 2 0 0 0,1 0 0 0 0,0-1 0 0 0,0 0 0 0 0,0 0 0 0 0,0-1 0 0 0,0 1 0 0 0,1-2 0 0 0,-1 1 0 0 0,0-1 0 0 0,1 0 0 0 0,12 1 0 0 0,9-1 20 0 0,-1-1 0 0 0,0-2 0 0 0,24-4-20 0 0,-33 4 1 0 0,-1-1 0 0 0,1-1 0 0 0,-1 0 0 0 0,0-1 0 0 0,0-1-1 0 0,-1-1 1 0 0,0 0 0 0 0,0-2 0 0 0,-1 0 0 0 0,0 0 0 0 0,-1-2 0 0 0,0 0-1 0 0,-1 0 1 0 0,0-2-1 0 0,-4 4-87 0 0,0-1-1 0 0,-2 0 0 0 0,1 0 0 0 0,-1-1 0 0 0,-1 0 1 0 0,2-4 87 0 0,-9 15-12 0 0,1 0 1 0 0,-1 0 0 0 0,1 0 0 0 0,-1 1 0 0 0,0-1 0 0 0,1 0-1 0 0,-1 0 1 0 0,0 0 0 0 0,0 0 0 0 0,0 0 0 0 0,0 0-1 0 0,0 0 1 0 0,0 0 0 0 0,0 0 0 0 0,0 0 0 0 0,0 0 0 0 0,0 0-1 0 0,0 0 1 0 0,0 0 0 0 0,-1 0 0 0 0,1 0 11 0 0,-1 0-4 0 0,1 1 0 0 0,-1-1-1 0 0,1 1 1 0 0,-1-1 0 0 0,0 1 0 0 0,1-1 0 0 0,-1 0-1 0 0,0 1 1 0 0,1 0 0 0 0,-1-1 0 0 0,0 1 0 0 0,0 0 0 0 0,1-1-1 0 0,-1 1 1 0 0,0 0 0 0 0,0 0 0 0 0,0-1 0 0 0,1 1 0 0 0,-2 0 4 0 0,-1 0-2 0 0,0 0 0 0 0,0 0 0 0 0,0 0 0 0 0,0 0 0 0 0,0 1 0 0 0,0-1 0 0 0,0 1 0 0 0,0 0 0 0 0,0 0 0 0 0,0 0 0 0 0,0 0 0 0 0,0 0 2 0 0,-5 4 0 0 0,0 0 0 0 0,1 1 0 0 0,-1-1 0 0 0,1 1 0 0 0,0 1 0 0 0,1 0 0 0 0,-1 0 0 0 0,1 0 0 0 0,1 0 0 0 0,-1 1 0 0 0,1 0 0 0 0,0 1 0 0 0,4-6 4 0 0,0 0 0 0 0,0 1 0 0 0,0-1 0 0 0,1 0-1 0 0,-1 1 1 0 0,1-1 0 0 0,0 1 0 0 0,-1-1 0 0 0,2 1-1 0 0,-1-1 1 0 0,0 1 0 0 0,1-1 0 0 0,-1 1 0 0 0,1-1-4 0 0,-1-1 8 0 0,1-1 0 0 0,-1 0 0 0 0,0 0 0 0 0,0 0-1 0 0,1 1 1 0 0,-1-1 0 0 0,1 0 0 0 0,-1 0 0 0 0,1 0 0 0 0,-1 0 0 0 0,1 0 0 0 0,0 0 0 0 0,-1 0 0 0 0,1 0 0 0 0,0 0 0 0 0,0 0 0 0 0,0 0 0 0 0,0 0 0 0 0,0-1 0 0 0,0 1 0 0 0,0 0 0 0 0,0-1 0 0 0,0 1 0 0 0,0 0 0 0 0,0-1 0 0 0,0 0 0 0 0,1 1-8 0 0,1 0 35 0 0,0 0-11 0 0,0 0 0 0 0,0 0 0 0 0,0 0 0 0 0,0-1 0 0 0,0 0-1 0 0,0 1 1 0 0,0-1 0 0 0,0 0 0 0 0,0 0 0 0 0,0-1 0 0 0,0 1 0 0 0,0 0-1 0 0,0-1 1 0 0,0 0 0 0 0,-1 0 0 0 0,1 0 0 0 0,0 0 0 0 0,0 0 0 0 0,0-1-1 0 0,0 0-23 0 0,9-4 65 0 0,-1-1 0 0 0,0-1 0 0 0,9-8-65 0 0,58-51 163 0 0,-75 64-172 0 0,0 1 1 0 0,1 0-1 0 0,-1 0 1 0 0,1 0-1 0 0,0 0 0 0 0,0 0 1 0 0,-1 1-1 0 0,1-1 1 0 0,0 1-1 0 0,0 0 1 0 0,0 0-1 0 0,0 1 0 0 0,0-1 1 0 0,1 1-1 0 0,-1 0 1 0 0,2 0 8 0 0,-5 0-9 0 0,0 1 0 0 0,0-1 0 0 0,0 1 0 0 0,1 0 0 0 0,-1-1 0 0 0,0 1 0 0 0,0 0 0 0 0,0-1 0 0 0,0 1 0 0 0,0 0 0 0 0,0 0 0 0 0,0 0 1 0 0,0 0-1 0 0,-1 0 0 0 0,1 0 0 0 0,0 0 0 0 0,0 0 0 0 0,-1 1 0 0 0,1-1 0 0 0,-1 0 0 0 0,1 0 0 0 0,-1 1 9 0 0,8 28 22 0 0,-4 27 427 0 0,-3-37-247 0 0,0 0 0 0 0,2 5-202 0 0,-1-17 72 0 0,-1-7-1 0 0,-1-1-6 0 0,0 0-1 0 0,0 0 0 0 0,0 0 10 0 0,0 0 38 0 0,0 0 14 0 0,3-6 109 0 0,10-16-298 0 0,9-19 63 0 0,-10 18-316 0 0,12-19 316 0 0,-13 23-141 0 0,-6 9 85 0 0,0 1 0 0 0,0 1 0 0 0,3-3 56 0 0,-7 9-8 0 0,1 1-1 0 0,-1-1 0 0 0,0 1 0 0 0,0-1 0 0 0,1 1 0 0 0,-1 0 0 0 0,1 0 0 0 0,-1 0 1 0 0,1 0-1 0 0,-1 0 0 0 0,1 0 0 0 0,0 0 0 0 0,0 0 0 0 0,-1 1 0 0 0,1-1 1 0 0,0 0-1 0 0,0 1 0 0 0,0 0 0 0 0,1-1 9 0 0,-1 2-7 0 0,0-1-1 0 0,1 1 1 0 0,-1 0-1 0 0,0-1 1 0 0,1 1 0 0 0,-1 0-1 0 0,0 1 1 0 0,0-1-1 0 0,0 0 1 0 0,0 0 0 0 0,0 1-1 0 0,0-1 1 0 0,0 1-1 0 0,-1 0 1 0 0,1 0 0 0 0,-1-1-1 0 0,1 1 1 0 0,-1 0 0 0 0,1 0-1 0 0,-1 1 8 0 0,7 7-3 0 0,22 31-85 0 0,-21-28-121 0 0,0 0-1 0 0,8 7 210 0 0,-14-16-813 0 0,1 0 0 0 0,0-1 1 0 0,0 1-1 0 0,0-1 0 0 0,1 0 0 0 0,-1 0 0 0 0,1-1 0 0 0,-1 0 0 0 0,1 1 1 0 0,0-1 812 0 0,16 4-6736 0 0</inkml:trace>
  <inkml:trace contextRef="#ctx0" brushRef="#br0" timeOffset="145779.958">8711 4081 18023 0 0,'-7'0'1632'0'0,"3"0"-1577"0"0,0 0-1 0 0,0 0 0 0 0,-1 0 0 0 0,1 0 0 0 0,0 1 0 0 0,0 0 0 0 0,0 0 1 0 0,0 0-1 0 0,0 0 0 0 0,0 1 0 0 0,0 0 0 0 0,0-1 0 0 0,0 2 0 0 0,0-1 1 0 0,1 0-1 0 0,-2 1-54 0 0,-9 9 441 0 0,0 0 1 0 0,0 0 0 0 0,-3 5-442 0 0,-1 2 490 0 0,9-10-351 0 0,0 1 0 0 0,0 1 1 0 0,1-1-1 0 0,0 1 1 0 0,1 1-1 0 0,1-1 0 0 0,0 1 1 0 0,0 0-1 0 0,-3 11-139 0 0,8-18 31 0 0,0 0 0 0 0,0 0 0 0 0,0-1 0 0 0,1 1 0 0 0,0 0 0 0 0,0 0 0 0 0,0 0 0 0 0,0-1 0 0 0,1 1 0 0 0,0 0 0 0 0,0 0 0 0 0,0-1 0 0 0,1 2-31 0 0,-1-4 9 0 0,0 0-1 0 0,-1 0 1 0 0,1 0-1 0 0,0 0 0 0 0,1 0 1 0 0,-1-1-1 0 0,0 1 0 0 0,0 0 1 0 0,1-1-1 0 0,-1 1 0 0 0,1-1 1 0 0,0 1-1 0 0,-1-1 0 0 0,1 0 1 0 0,0 0-1 0 0,0 0 0 0 0,0 0 1 0 0,-1 0-1 0 0,1 0 0 0 0,0 0 1 0 0,0-1-1 0 0,0 1 0 0 0,1-1 1 0 0,-1 1-1 0 0,0-1 0 0 0,0 0 1 0 0,0 0-1 0 0,0 0 0 0 0,0 0 1 0 0,2 0-9 0 0,2-1 14 0 0,0 0 0 0 0,-1 0 0 0 0,1-1 0 0 0,0 0 0 0 0,-1 0 0 0 0,0 0 0 0 0,1 0 0 0 0,-1-1 0 0 0,0 0 0 0 0,0 0 1 0 0,0-1-1 0 0,-1 1 0 0 0,1-1 0 0 0,-1 0 0 0 0,0 0 0 0 0,0 0 0 0 0,0-1 0 0 0,-1 1 0 0 0,3-6-14 0 0,6-9-84 0 0,-1-1-1 0 0,-2 0 0 0 0,0-1 1 0 0,3-11 84 0 0,-7 18-103 0 0,12-31-777 0 0,3-20 880 0 0,-5 16-293 0 0,-7 22-62 0 0,5-25 355 0 0,-7 18 163 0 0,-6 33 12 0 0,0 1 7 0 0,0 0-6 0 0,0 0-33 0 0,0 0-14 0 0,-1 2-89 0 0,0-1 0 0 0,0 1 0 0 0,1 0 1 0 0,-1 0-1 0 0,1 0 0 0 0,-1 0 0 0 0,1 0 0 0 0,-1 1-40 0 0,1-1 31 0 0,-5 29 127 0 0,1 0-1 0 0,1 0 1 0 0,2 0-1 0 0,1 2-157 0 0,11 125 80 0 0,-6-115-25 0 0,-4-39-95 0 0,0 0-1 0 0,0 0 1 0 0,0 0-1 0 0,1 0 0 0 0,-1 0 1 0 0,1 0-1 0 0,0-1 0 0 0,2 4 41 0 0,-3-6-96 0 0,-1-1 0 0 0,0 0-1 0 0,1 1 1 0 0,-1-1-1 0 0,0 1 1 0 0,1-1 0 0 0,-1 1-1 0 0,1-1 1 0 0,-1 0-1 0 0,1 1 1 0 0,-1-1 0 0 0,1 0-1 0 0,-1 0 1 0 0,1 1-1 0 0,0-1 1 0 0,-1 0 0 0 0,1 0-1 0 0,-1 0 1 0 0,1 0 0 0 0,-1 0-1 0 0,1 1 1 0 0,0-1-1 0 0,-1 0 1 0 0,1-1 96 0 0,8 1-2431 0 0</inkml:trace>
  <inkml:trace contextRef="#ctx0" brushRef="#br0" timeOffset="146111.796">9125 4025 13824 0 0,'-15'-2'1674'0'0,"11"3"-1109"0"0,1-1 0 0 0,-1 2-1 0 0,1-1 1 0 0,0 0 0 0 0,0 1 0 0 0,-1-1-1 0 0,1 1 1 0 0,0 0 0 0 0,0 0-565 0 0,-2 2 302 0 0,1 0 0 0 0,-1 0 1 0 0,1 0-1 0 0,0 1 0 0 0,-1 1-302 0 0,-1 1 60 0 0,2 0-1 0 0,-1 0 1 0 0,1 0-1 0 0,0 1 1 0 0,0 0-1 0 0,1 0 1 0 0,-2 7-60 0 0,4-10 15 0 0,0 1 1 0 0,0-1-1 0 0,1 0 1 0 0,0 1 0 0 0,0-1-1 0 0,0 0 1 0 0,1 1-1 0 0,-1-1 1 0 0,1 0 0 0 0,1 0-1 0 0,-1 1 1 0 0,1-1 0 0 0,0 0-1 0 0,0 0 1 0 0,0-1-1 0 0,2 3-15 0 0,4 7 27 0 0,1 0 0 0 0,0-1 0 0 0,1-1 0 0 0,10 11-27 0 0,-5-4 76 0 0,-12-14-43 0 0,1 0 0 0 0,0 0 0 0 0,0-1 0 0 0,2 2-33 0 0,-4-5 15 0 0,-1 0-10 0 0,0 0 0 0 0,0 0 0 0 0,0 0 0 0 0,0 0 0 0 0,-1 0 0 0 0,1 1 0 0 0,0-1 0 0 0,0 0 0 0 0,-1 0 0 0 0,1 0 0 0 0,-1 1 0 0 0,1-1 0 0 0,-1 1-5 0 0,0-2 1 0 0,0 1 0 0 0,1-1 0 0 0,-1 0 0 0 0,0 1 0 0 0,0-1 0 0 0,0 0 1 0 0,0 1-1 0 0,0-1 0 0 0,0 0 0 0 0,0 1 0 0 0,0-1 0 0 0,0 0 0 0 0,0 0 0 0 0,0 1 0 0 0,0-1 0 0 0,0 0 0 0 0,0 1 0 0 0,0-1 1 0 0,-1 0-1 0 0,1 1 0 0 0,0-1 0 0 0,0 0 0 0 0,0 0 0 0 0,0 1 0 0 0,-1-1 0 0 0,1 0 0 0 0,0 0 0 0 0,0 1 0 0 0,0-1 0 0 0,-1 0 1 0 0,1 0-1 0 0,0 0 0 0 0,0 1-1 0 0,-14 3 50 0 0,-12-4 400 0 0,-78-8-2087 0 0,89 4-1834 0 0,14 3 1680 0 0</inkml:trace>
  <inkml:trace contextRef="#ctx0" brushRef="#br0" timeOffset="146763.736">9664 4147 17591 0 0,'0'0'399'0'0,"0"0"60"0"0,-12 4 595 0 0,4-2-1011 0 0,0 0-1 0 0,1 1 0 0 0,-1 0 1 0 0,1 1-1 0 0,-1-1 0 0 0,-1 3-42 0 0,-1-1 130 0 0,-34 17 252 0 0,24-13-168 0 0,1 1 1 0 0,1 1 0 0 0,-1 0-1 0 0,-12 11-214 0 0,22-15 141 0 0,1 1-1 0 0,0 0 1 0 0,0 0-1 0 0,-3 6-140 0 0,9-12 23 0 0,0 0 1 0 0,1 0 0 0 0,0 1-1 0 0,-1-1 1 0 0,1 0-1 0 0,0 1 1 0 0,0-1-1 0 0,0 1 1 0 0,0-1-1 0 0,1 1 1 0 0,-1-1-1 0 0,1 1 1 0 0,-1 0 0 0 0,1-1-1 0 0,0 1 1 0 0,0 0-1 0 0,0-1 1 0 0,1 1-1 0 0,-1 0 1 0 0,1-1-1 0 0,0 2-23 0 0,-1-2 27 0 0,1 0-1 0 0,0 0 0 0 0,0 0 1 0 0,0-1-1 0 0,0 1 1 0 0,0 0-1 0 0,1-1 0 0 0,-1 1 1 0 0,1-1-1 0 0,-1 0 0 0 0,1 1 1 0 0,-1-1-1 0 0,1 0 1 0 0,0 0-1 0 0,-1 0 0 0 0,1 0 1 0 0,0 0-1 0 0,0 0 0 0 0,0 0 1 0 0,0-1-1 0 0,0 1 1 0 0,-1-1-1 0 0,1 1 0 0 0,1-1-26 0 0,6 1 90 0 0,0 0 0 0 0,1-1-1 0 0,-1 0 1 0 0,8-1-90 0 0,4 0 136 0 0,-15 1-123 0 0,1-1 0 0 0,-1 0 0 0 0,0 0 0 0 0,1 0-1 0 0,-1-1 1 0 0,0 0 0 0 0,0 0 0 0 0,0-1 0 0 0,0 0 0 0 0,-1 0-1 0 0,1 0 1 0 0,-1-1 0 0 0,1 1 0 0 0,-1-1 0 0 0,0-1-1 0 0,-1 1 1 0 0,1-1 0 0 0,2-3-13 0 0,-3 3-37 0 0,0 1 1 0 0,-1-1-1 0 0,1 0 0 0 0,-1-1 1 0 0,0 1-1 0 0,-1-1 0 0 0,1 1 0 0 0,-1-1 1 0 0,0 0-1 0 0,-1 0 0 0 0,1 0 1 0 0,-1 0-1 0 0,0 0 0 0 0,-1 0 0 0 0,1 0 1 0 0,-1 0-1 0 0,0 0 0 0 0,-1 0 1 0 0,0-4 36 0 0,0 4-119 0 0,-1 0 1 0 0,0 0 0 0 0,0 0 0 0 0,0 0 0 0 0,0 0 0 0 0,-1 1-1 0 0,0-1 1 0 0,0 1 0 0 0,-1 0 0 0 0,0 0 0 0 0,-3-4 118 0 0,5 7-34 0 0,0 0 0 0 0,-1 0 0 0 0,1 0 0 0 0,0 1-1 0 0,0-1 1 0 0,-1 1 0 0 0,1 0 0 0 0,-1 0 0 0 0,1-1 0 0 0,-1 2 0 0 0,1-1 0 0 0,-1 0 0 0 0,0 0 0 0 0,1 1 0 0 0,-1 0 0 0 0,0-1 0 0 0,0 1 0 0 0,1 0 0 0 0,-1 1 0 0 0,0-1 0 0 0,0 0 0 0 0,1 1 0 0 0,-1-1 0 0 0,0 1-1 0 0,1 0 1 0 0,-1 0 0 0 0,1 0 0 0 0,-2 1 34 0 0,3-2-6 0 0,0 0 0 0 0,0 1 0 0 0,0-1 0 0 0,0 0 0 0 0,0 1 0 0 0,0-1-1 0 0,0 1 1 0 0,0-1 0 0 0,1 1 0 0 0,-1 0 0 0 0,0-1 0 0 0,0 1 0 0 0,1 0-1 0 0,-1 0 1 0 0,0-1 0 0 0,1 1 0 0 0,-1 0 0 0 0,0 0 0 0 0,1 0 0 0 0,0 0-1 0 0,-1 0 1 0 0,1 0 0 0 0,-1 0 0 0 0,1 0 0 0 0,0 0 0 0 0,0 0 0 0 0,-1 0-1 0 0,1 0 1 0 0,0 0 0 0 0,0 0 0 0 0,0 0 0 0 0,0 0 0 0 0,0 0 0 0 0,1 0 0 0 0,-1 0-1 0 0,0 0 1 0 0,0 0 0 0 0,1 0 0 0 0,-1 0 0 0 0,0 0 0 0 0,1 0 0 0 0,-1 0-1 0 0,1-1 1 0 0,-1 1 0 0 0,1 0 0 0 0,0 0 0 0 0,0 0 6 0 0,3 4 2 0 0,0 0 1 0 0,0-1-1 0 0,0 0 0 0 0,1 1 1 0 0,0-2-1 0 0,0 1 0 0 0,0 0-2 0 0,3 1 32 0 0,0-1-1 0 0,0 0 0 0 0,0 0 0 0 0,1-1 1 0 0,0 0-1 0 0,0 0 0 0 0,-1-1 0 0 0,1 0 1 0 0,1-1-1 0 0,-1 0 0 0 0,0 0 0 0 0,0-1 0 0 0,0 0 1 0 0,4-1-32 0 0,31-6 80 0 0,-23 4-35 0 0,1-1 1 0 0,0-1-1 0 0,-1 0 0 0 0,0-2 0 0 0,12-5-45 0 0,-15 3 38 0 0,-1 0-1 0 0,1-1 0 0 0,-2 0 1 0 0,1-2-1 0 0,-2 0 0 0 0,1-1 1 0 0,-2 0-1 0 0,5-6-37 0 0,-14 13 22 0 0,-1 3-47 0 0,0-1 0 0 0,-1 0-1 0 0,0-1 1 0 0,0 1 0 0 0,0 0 0 0 0,0-1-1 0 0,-1 0 26 0 0,-2 4-85 0 0,0-7 233 0 0,-2 8-124 0 0,-3 9-247 0 0,4-8 223 0 0,1 0 0 0 0,0 0 0 0 0,0 0 0 0 0,-1 0 0 0 0,1 0 0 0 0,0 1 0 0 0,0-1 0 0 0,0 0 0 0 0,1 0 0 0 0,-1 0 0 0 0,0 0 0 0 0,0 0 0 0 0,1 0 0 0 0,-1 0 0 0 0,0 0 0 0 0,1 0 0 0 0,-1 0 0 0 0,1 0 0 0 0,-1 1 0 0 0,4 2 41 0 0,-1 0 0 0 0,1 1 0 0 0,0-1-1 0 0,0-1 1 0 0,1 1 0 0 0,-1 0-1 0 0,1-1 1 0 0,0 0 0 0 0,-1 0 0 0 0,1-1-1 0 0,2 1-40 0 0,-5-1 258 0 0,5 5 131 0 0,-4-4-862 0 0,-1-3-4347 0 0,-2 0 3091 0 0</inkml:trace>
  <inkml:trace contextRef="#ctx0" brushRef="#br0" timeOffset="147421.579">10027 4112 3224 0 0,'13'-6'1867'0'0,"-8"3"-180"0"0,-3 1-1103 0 0,1 1 0 0 0,-1 0 1 0 0,0 0-1 0 0,0 0 0 0 0,1 0 1 0 0,-1 0-1 0 0,1 0 0 0 0,-1 1 0 0 0,1-1 1 0 0,-1 1-1 0 0,1-1 0 0 0,-1 1 1 0 0,1 0-1 0 0,-1 0 0 0 0,1 0 1 0 0,-1 1-1 0 0,1-1 0 0 0,-1 0 0 0 0,2 2-584 0 0,-3-2 60 0 0,0 1 0 0 0,-1-1 0 0 0,1 1 0 0 0,-1-1 0 0 0,1 1-1 0 0,-1-1 1 0 0,1 1 0 0 0,-1 0 0 0 0,0-1 0 0 0,1 1 0 0 0,-1 0-1 0 0,0 0 1 0 0,1-1 0 0 0,-1 1 0 0 0,0 0 0 0 0,0 0 0 0 0,0-1 0 0 0,0 1-1 0 0,0 0 1 0 0,1 0 0 0 0,-2 0-60 0 0,2 1 167 0 0,4 22 358 0 0,-2 1 0 0 0,0 0-1 0 0,-2 0 1 0 0,0-1 0 0 0,-2 1-1 0 0,0 0 1 0 0,-2 0 0 0 0,-5 20-525 0 0,4-30 291 0 0,0 1 1 0 0,-1-1-1 0 0,-3 3-291 0 0,8-17 15 0 0,0-1-1 0 0,0 1 1 0 0,0-1-1 0 0,-1 1 1 0 0,1-1-1 0 0,0 0 1 0 0,0 1 0 0 0,0-1-1 0 0,-1 1 1 0 0,1-1-1 0 0,0 0 1 0 0,0 1-1 0 0,-1-1 1 0 0,1 0-1 0 0,0 1 1 0 0,-1-1-1 0 0,1 0 1 0 0,-1 0-1 0 0,1 1 1 0 0,0-1 0 0 0,-1 0-1 0 0,1 0 1 0 0,-1 0-1 0 0,1 1 1 0 0,0-1-1 0 0,-1 0 1 0 0,1 0-1 0 0,-1 0-14 0 0,0 0 14 0 0,0 0 0 0 0,1-1 0 0 0,-1 1 0 0 0,1 0 0 0 0,-1 0 0 0 0,0-1 0 0 0,1 1-1 0 0,-1-1 1 0 0,1 1 0 0 0,-1-1 0 0 0,1 1 0 0 0,-1-1 0 0 0,1 1 0 0 0,-1-1 0 0 0,1 1 0 0 0,-1-1-14 0 0,-1-2 31 0 0,0 0 0 0 0,1 1 1 0 0,-1-1-1 0 0,1 0 0 0 0,0 0 1 0 0,0 0-1 0 0,0 0 0 0 0,0 0-31 0 0,0-7-7 0 0,1 1 1 0 0,0-1-1 0 0,1 1 0 0 0,-1-1 0 0 0,2 1 0 0 0,-1 0 1 0 0,2-1-1 0 0,-1 1 7 0 0,8-23-847 0 0,9-19 847 0 0,-13 37-75 0 0,-3 6-2 0 0,1-1-1 0 0,1 0 0 0 0,0 1 0 0 0,0 0 1 0 0,1 0-1 0 0,-1 1 0 0 0,2-1 0 0 0,5-4 78 0 0,-8 8-32 0 0,0 0-1 0 0,0 1 0 0 0,0 0 1 0 0,0 0-1 0 0,1 0 1 0 0,0 0-1 0 0,-1 1 0 0 0,1-1 1 0 0,0 1-1 0 0,0 1 0 0 0,0-1 1 0 0,1 1-1 0 0,-1-1 1 0 0,0 2-1 0 0,1-1 0 0 0,1 0 33 0 0,-4 2 23 0 0,0-1 0 0 0,1 0 0 0 0,-1 1 0 0 0,0 0 0 0 0,1 0 0 0 0,-1 0 1 0 0,0 0-1 0 0,0 0 0 0 0,0 1 0 0 0,0 0 0 0 0,0-1 0 0 0,0 1 0 0 0,0 0 0 0 0,-1 0 0 0 0,1 1 0 0 0,-1-1 0 0 0,1 0 0 0 0,-1 1 0 0 0,0 0 0 0 0,0-1 0 0 0,0 1 0 0 0,0 0 0 0 0,-1 0 0 0 0,1 0 0 0 0,0 3-23 0 0,5 9 177 0 0,-2 1 1 0 0,0 0-1 0 0,0 0 0 0 0,1 12-177 0 0,-5-20 19 0 0,3 9 87 0 0,-1 0 0 0 0,-1 0 0 0 0,0 0 0 0 0,-1 0 0 0 0,-1 0 0 0 0,-1 0 0 0 0,0 0 0 0 0,-3 8-106 0 0,1-9-2577 0 0,3-16 1122 0 0</inkml:trace>
  <inkml:trace contextRef="#ctx0" brushRef="#br0" timeOffset="151917.474">6543 5036 2760 0 0,'0'0'536'0'0,"4"-7"4234"0"0,-3 6 1700 0 0,9 15-3360 0 0,-8-10-2839 0 0,-1 1 0 0 0,0-1 0 0 0,0 1 0 0 0,0-1 0 0 0,0 1 0 0 0,-1 4-271 0 0,5 20 870 0 0,0 2-462 0 0,-4-24-335 0 0,-1 0 1 0 0,2 0 0 0 0,-1 0 0 0 0,2 2-74 0 0,-2-7 18 0 0,-1 0 1 0 0,1 0-1 0 0,0 1 1 0 0,-1-1-1 0 0,0 0 1 0 0,1 0-1 0 0,-1 1 1 0 0,0-1-1 0 0,0 0 1 0 0,0 1-1 0 0,0-1 1 0 0,-1 0 0 0 0,1 1-1 0 0,-1-1 1 0 0,1 0-1 0 0,-1 0 1 0 0,0 0-1 0 0,0 1 1 0 0,-1 0-19 0 0,2-2 89 0 0,0-1-8 0 0,0 0-3 0 0,1-20-382 0 0,1 1 0 0 0,1-1 0 0 0,0 1 1 0 0,2 0-1 0 0,0 0 0 0 0,7-13 304 0 0,-9 22-36 0 0,1 1 1 0 0,1 0-1 0 0,0 1 0 0 0,0-1 0 0 0,1 1 1 0 0,0 0-1 0 0,0 0 0 0 0,1 0 0 0 0,0 1 36 0 0,-3 3-2 0 0,0 1 0 0 0,0-1-1 0 0,0 1 1 0 0,1 0 0 0 0,-1 1-1 0 0,1-1 1 0 0,0 1-1 0 0,3-1 3 0 0,-6 2 31 0 0,1 0-1 0 0,0 0 0 0 0,0 0 1 0 0,0 1-1 0 0,0 0 0 0 0,0-1 0 0 0,0 1 1 0 0,0 0-1 0 0,0 1 0 0 0,0-1 0 0 0,0 0 1 0 0,0 1-1 0 0,0 0 0 0 0,0-1 0 0 0,0 2-30 0 0,0-1 44 0 0,0 0-1 0 0,1 1 1 0 0,-1 0-1 0 0,0 0 1 0 0,0 0-1 0 0,0 0 1 0 0,-1 0 0 0 0,1 0-1 0 0,0 1 1 0 0,-1 0-1 0 0,0-1 1 0 0,2 2-44 0 0,2 5 150 0 0,-1 1 0 0 0,0-1 1 0 0,2 5-151 0 0,3 6 338 0 0,-6-10-153 0 0,0 1 0 0 0,0-1-1 0 0,-1 1 1 0 0,-1 0-1 0 0,0-1 1 0 0,0 1 0 0 0,-1 0-1 0 0,0 0 1 0 0,-1 0-1 0 0,-1 1 1 0 0,1-1 0 0 0,-2 0-1 0 0,-1 5-184 0 0,-4 0 371 0 0,2-14-59 0 0,0-9-163 0 0,2-1-177 0 0,2 0 0 0 0,-1 0-1 0 0,1 0 1 0 0,1 0 0 0 0,-1 0 0 0 0,1 0-1 0 0,1 0 1 0 0,-1-2 28 0 0,4-20-333 0 0,5-16 333 0 0,-6 30-17 0 0,-1 8-9 0 0,0 0 0 0 0,0 0-1 0 0,1 0 1 0 0,0 1 0 0 0,0-1-1 0 0,1 1 1 0 0,0-1 0 0 0,3-3 26 0 0,-6 10-6 0 0,0 0 0 0 0,0 0 0 0 0,-1 1 1 0 0,1-1-1 0 0,0 0 0 0 0,0 1 0 0 0,0-1 0 0 0,0 1 1 0 0,0-1-1 0 0,0 1 0 0 0,0-1 0 0 0,0 1 1 0 0,0 0-1 0 0,0 0 0 0 0,0-1 0 0 0,0 1 0 0 0,0 0 1 0 0,0 0-1 0 0,0 0 0 0 0,0 0 0 0 0,0 0 1 0 0,1 0-1 0 0,-1 1 0 0 0,0-1 6 0 0,2 2 37 0 0,0 0 0 0 0,0 1 0 0 0,-1-1 0 0 0,1 1 0 0 0,-1 0 0 0 0,0 0 0 0 0,0 0 0 0 0,0 0 0 0 0,0 0 0 0 0,0 0 0 0 0,-1 1 0 0 0,1-1 0 0 0,0 4-37 0 0,2 8 200 0 0,0 0-1 0 0,2 11-199 0 0,-5-20 13 0 0,1 15 121 0 0,0 0-1 0 0,-1-1 1 0 0,-1 1-134 0 0,2 29 31 0 0,-2-47-35 0 0,0 0-1 0 0,1-1 0 0 0,-1 1 0 0 0,1 0 1 0 0,0-1-1 0 0,-1 1 0 0 0,1 0 1 0 0,0-1-1 0 0,1 1 0 0 0,0 1 5 0 0,-1-3-97 0 0,0 1 0 0 0,0-1 0 0 0,0 0 0 0 0,0 0 0 0 0,0 0 0 0 0,0 0 0 0 0,0 0 0 0 0,1 0 0 0 0,-1 0 0 0 0,0-1 0 0 0,1 1 0 0 0,-1 0 0 0 0,0-1 0 0 0,1 1 0 0 0,0 0 97 0 0,1-1-373 0 0,0 0-1 0 0,0 1 1 0 0,1-1 0 0 0,-1-1 0 0 0,0 1-1 0 0,0 0 1 0 0,0-1 0 0 0,0 1 0 0 0,0-1-1 0 0,1 0 1 0 0,-1 0 0 0 0,0 0 0 0 0,-1 0-1 0 0,1-1 1 0 0,0 1 0 0 0,0-1-1 0 0,1-1 374 0 0,3-1-1077 0 0,0-1 0 0 0,-1-1 0 0 0,1 1-1 0 0,2-4 1078 0 0,3-3-1148 0 0,17-11-1634 0 0</inkml:trace>
  <inkml:trace contextRef="#ctx0" brushRef="#br0" timeOffset="152289.786">7242 5008 3224 0 0,'0'0'143'0'0,"0"0"551"0"0,0 3 4329 0 0,-4 9 817 0 0,-6 23-39 0 0,4-4-3984 0 0,-2 24-1817 0 0,7-45 138 0 0,1 0 1 0 0,-1 0-1 0 0,2 0 1 0 0,0 6-139 0 0,0-12 30 0 0,0 1 1 0 0,-1-1 0 0 0,2 0 0 0 0,-1 1-1 0 0,0-1 1 0 0,1 0 0 0 0,0 0 0 0 0,0 0-1 0 0,0 0 1 0 0,0 0 0 0 0,1 0-31 0 0,-2-3 14 0 0,0 0 0 0 0,-1-1 0 0 0,1 1 0 0 0,0 0 0 0 0,0-1 0 0 0,-1 1 0 0 0,1-1 0 0 0,0 1 0 0 0,0-1 0 0 0,0 0 0 0 0,0 1 1 0 0,0-1-1 0 0,0 0 0 0 0,0 0 0 0 0,0 1 0 0 0,0-1 0 0 0,0 0 0 0 0,0 0 0 0 0,0 0 0 0 0,0 0 0 0 0,0 0 0 0 0,-1 0 0 0 0,1-1 0 0 0,0 1 0 0 0,0 0 0 0 0,0 0 0 0 0,0-1 0 0 0,0 1 0 0 0,0 0 0 0 0,0-1 0 0 0,0 1 0 0 0,0-1 0 0 0,-1 1 1 0 0,1-1-1 0 0,0 0 0 0 0,0 0-14 0 0,1 0 27 0 0,1-2 0 0 0,0 1 1 0 0,-1 0-1 0 0,0 0 0 0 0,1-1 0 0 0,-1 0 1 0 0,0 1-1 0 0,0-1 0 0 0,0 0 1 0 0,0-1-28 0 0,2-5-12 0 0,0-1 0 0 0,0 1 0 0 0,-1-1 0 0 0,0-1 0 0 0,-1 1 0 0 0,0 0 1 0 0,-1 0-1 0 0,0-1 0 0 0,0-1 12 0 0,-2-1-109 0 0,0 1 0 0 0,0 0 0 0 0,-1 0 1 0 0,0 0-1 0 0,-4-8 109 0 0,5 15-10 0 0,0 1-1 0 0,0 0 1 0 0,-1 0 0 0 0,0 0 0 0 0,0 0-1 0 0,0 0 1 0 0,0 1 0 0 0,0-1-1 0 0,-1 1 1 0 0,0-1 0 0 0,0 1 0 0 0,0 0-1 0 0,0 0 1 0 0,0 0 0 0 0,0 0 0 0 0,-1 1-1 0 0,-2-2 11 0 0,6 4 5 0 0,-2-1-35 0 0,1 0 0 0 0,-1 1 1 0 0,1-1-1 0 0,-1 1 0 0 0,1-1 0 0 0,-1 1 1 0 0,1 0-1 0 0,-1 0 0 0 0,1-1 0 0 0,-1 1 1 0 0,0 0 29 0 0,1 0-85 0 0,1 0 0 0 0,0 0 0 0 0,0 0 0 0 0,0 0 0 0 0,0 0 1 0 0,0 0-1 0 0,0 0 0 0 0,0 0 0 0 0,0 0 0 0 0,0 0 0 0 0,-1 1 0 0 0,1-1 1 0 0,0 0-1 0 0,0 0 0 0 0,0 0 0 0 0,0 0 0 0 0,0 0 0 0 0,0 0 1 0 0,0 0-1 0 0,0 0 0 0 0,0 0 0 0 0,0 0 0 0 0,0 0 0 0 0,-1 0 0 0 0,1 0 1 0 0,0 0-1 0 0,0 0 0 0 0,0 1 0 0 0,0-1 0 0 0,0 0 0 0 0,0 0 0 0 0,0 0 1 0 0,0 0-1 0 0,0 0 0 0 0,0 0 0 0 0,0 0 0 0 0,0 0 0 0 0,0 0 1 0 0,0 0-1 0 0,0 1 0 0 0,0-1 0 0 0,0 0 0 0 0,0 0 0 0 0,0 0 0 0 0,0 0 1 0 0,0 0-1 0 0,0 0 0 0 0,0 0 0 0 0,0 0 0 0 0,0 0 0 0 0,0 1 0 0 0,0-1 1 0 0,0 0-1 0 0,0 0 0 0 0,1 0 0 0 0,-1 0 85 0 0,6 3-3788 0 0,3 0-1801 0 0</inkml:trace>
  <inkml:trace contextRef="#ctx0" brushRef="#br0" timeOffset="152659.381">7459 4818 3224 0 0,'1'-6'288'0'0,"-1"6"77"0"0,0 0-1 0 0,0 0 1 0 0,0 0 0 0 0,0-1 0 0 0,0 1-1 0 0,0 0 1 0 0,0 0 0 0 0,0 0 0 0 0,0 0-1 0 0,0-1 1 0 0,0 1 0 0 0,1 0 0 0 0,-1 0-1 0 0,0 0 1 0 0,0 0 0 0 0,0-1 0 0 0,0 1-1 0 0,0 0 1 0 0,0 0 0 0 0,0 0 0 0 0,1 0-1 0 0,-1 0 1 0 0,0-1 0 0 0,0 1 0 0 0,0 0-1 0 0,0 0 1 0 0,1 0 0 0 0,-1 0 0 0 0,0 0-1 0 0,0 0 1 0 0,0 0 0 0 0,0 0 0 0 0,1 0-1 0 0,-1 0 1 0 0,0 0-365 0 0,4 5 2672 0 0,2 8-3568 0 0,-6-13 1329 0 0,1 6-86 0 0,1-1 1 0 0,-2 1-1 0 0,1 0 0 0 0,0 0 0 0 0,-1 2-347 0 0,2 18 822 0 0,2 21 382 0 0,-4-33-769 0 0,1 0 0 0 0,3 15-435 0 0,10 79 864 0 0,-7-60-603 0 0,-7-38-226 0 0,1 1 0 0 0,1-1 1 0 0,-1 0-1 0 0,2 0 0 0 0,0 0 0 0 0,3 9-35 0 0,-5-18-86 0 0,0 1-1 0 0,0-1 0 0 0,0 0 1 0 0,0 0-1 0 0,0 0 0 0 0,0 0 1 0 0,0 0-1 0 0,1 0 0 0 0,-1 0 1 0 0,0 0-1 0 0,1 0 87 0 0,-1 0-1092 0 0,-1-1-833 0 0,1-1-3276 0 0,4-4-1403 0 0</inkml:trace>
  <inkml:trace contextRef="#ctx0" brushRef="#br0" timeOffset="153086.822">7656 5047 14424 0 0,'0'0'661'0'0,"0"0"-16"0"0,3 14-383 0 0,-2-10-44 0 0,0 0 1 0 0,0 0 0 0 0,0 0 0 0 0,1-1 0 0 0,0 1 0 0 0,0 0 0 0 0,0-1-1 0 0,0 1 1 0 0,0-1 0 0 0,1 0 0 0 0,-1 0 0 0 0,1 0 0 0 0,0 0 0 0 0,0 0 0 0 0,0-1-1 0 0,0 1 1 0 0,0-1 0 0 0,1 1 0 0 0,2 0-219 0 0,-2-2 108 0 0,0 0-1 0 0,-1 0 1 0 0,1-1-1 0 0,0 0 1 0 0,0 0 0 0 0,0 0-1 0 0,-1 0 1 0 0,1 0 0 0 0,0-1-1 0 0,0 1 1 0 0,-1-1-1 0 0,1 0 1 0 0,0-1 0 0 0,-1 1-1 0 0,1 0 1 0 0,-1-1-1 0 0,1 0 1 0 0,-1 0 0 0 0,0 0-1 0 0,1-1-107 0 0,10-7 71 0 0,-1 0 0 0 0,0-1 0 0 0,11-12-71 0 0,-21 20-36 0 0,-1-1 0 0 0,1 1-1 0 0,-1-1 1 0 0,0 1 0 0 0,0-1-1 0 0,0 0 1 0 0,-1 0 0 0 0,1 0 0 0 0,-1 0-1 0 0,0 0 1 0 0,0 0 0 0 0,0-1 36 0 0,-1 4-3 0 0,1-1 1 0 0,-1 1 0 0 0,0-1-1 0 0,0 0 1 0 0,1 1 0 0 0,-1-1-1 0 0,-1 1 1 0 0,1-1 0 0 0,0 0-1 0 0,0 1 1 0 0,0-1-1 0 0,-1 1 1 0 0,1-1 0 0 0,-1 0-1 0 0,1 1 1 0 0,-1-1 0 0 0,0 1-1 0 0,0 0 1 0 0,1-1 0 0 0,-1 1-1 0 0,0-1 1 0 0,0 1 0 0 0,0 0-1 0 0,0 0 1 0 0,-1 0 0 0 0,1 0-1 0 0,0 0 1 0 0,0 0 0 0 0,-1 0-1 0 0,1 0 1 0 0,-1 0 0 0 0,0 0 2 0 0,0 1 6 0 0,0-1 1 0 0,-1 1-1 0 0,1 0 1 0 0,-1 0 0 0 0,1 0-1 0 0,0 1 1 0 0,-1-1-1 0 0,1 0 1 0 0,0 1-1 0 0,-1 0 1 0 0,1-1 0 0 0,0 1-1 0 0,0 0 1 0 0,0 0-1 0 0,0 0 1 0 0,0 0-1 0 0,-2 1-6 0 0,-4 4 103 0 0,0-1 0 0 0,0 1 0 0 0,-4 4-103 0 0,7-4 49 0 0,-1-1-1 0 0,2 1 1 0 0,-1 0 0 0 0,1 0 0 0 0,0 1 0 0 0,0-1 0 0 0,1 1 0 0 0,-1 0 0 0 0,2 0 0 0 0,-1 0 0 0 0,1 0 0 0 0,0 0-1 0 0,0 0 1 0 0,1 1 0 0 0,0-1 0 0 0,0 1 0 0 0,1-1 0 0 0,0 1 0 0 0,1 5-49 0 0,-1-10 5 0 0,1-1 0 0 0,-1 1 0 0 0,1 0 1 0 0,0-1-1 0 0,0 1 0 0 0,0 0 0 0 0,0-1 0 0 0,1 1 0 0 0,-1-1 1 0 0,1 0-1 0 0,-1 1 0 0 0,1-1 0 0 0,0 0 0 0 0,0 0 0 0 0,0 0 0 0 0,0 0 1 0 0,0 0-6 0 0,1 0 38 0 0,1 0 1 0 0,-1 0 0 0 0,1 0-1 0 0,0 0 1 0 0,-1-1 0 0 0,1 0-1 0 0,0 1 1 0 0,0-1 0 0 0,0-1-1 0 0,0 1 1 0 0,0 0-39 0 0,8-1-567 0 0,0 0 1 0 0,0 0 0 0 0,0-1-1 0 0,-1 0 1 0 0,1-1-1 0 0,0 0 1 0 0,6-3 566 0 0,2-1-1895 0 0</inkml:trace>
  <inkml:trace contextRef="#ctx0" brushRef="#br0" timeOffset="153703.716">8174 4960 13824 0 0,'-2'1'1061'0'0,"-5"3"-735"0"0,4-2-199 0 0,0-1 0 0 0,0 1 0 0 0,0 0 0 0 0,0 0 0 0 0,0 1 0 0 0,1-1 0 0 0,-1 0 0 0 0,1 1 0 0 0,-1 0-127 0 0,-23 28 2936 0 0,18-21-2334 0 0,0-1-1 0 0,0 1 0 0 0,-3 6-601 0 0,10-14 29 0 0,-4 6 279 0 0,0 1 1 0 0,0-1 0 0 0,1 1-1 0 0,1 0 1 0 0,-1 0 0 0 0,1 0-1 0 0,0 4-308 0 0,2-11 37 0 0,1-1 0 0 0,0 0 0 0 0,0 0 0 0 0,0 1 0 0 0,0-1 0 0 0,1 0 0 0 0,-1 1 0 0 0,0-1 0 0 0,0 0 0 0 0,1 0 0 0 0,-1 0 0 0 0,1 1 0 0 0,-1-1 0 0 0,1 0 0 0 0,0 0 0 0 0,-1 0 0 0 0,1 0 0 0 0,0 0 0 0 0,0 0 0 0 0,-1 0 0 0 0,1 0 0 0 0,0 0-37 0 0,23 16 359 0 0,-24-17-358 0 0,3 0 19 0 0,-1 1 0 0 0,0-1 0 0 0,0 1 1 0 0,0-1-1 0 0,0 0 0 0 0,0 0 1 0 0,1 0-1 0 0,-1 0 0 0 0,0 0 1 0 0,0-1-1 0 0,0 1 0 0 0,0-1 0 0 0,0 1 1 0 0,2-2-21 0 0,1 1-33 0 0,0-1 0 0 0,0 0 0 0 0,0 0 0 0 0,0 0 1 0 0,3-3 32 0 0,11-11-334 0 0,-1-1 0 0 0,0 0 0 0 0,-1-1 0 0 0,9-15 334 0 0,-16 22-294 0 0,3 2 10 0 0,-13 9 286 0 0,0 0 1 0 0,1 0-1 0 0,-1 0 0 0 0,0 0 0 0 0,0 0 0 0 0,1 0 1 0 0,-1 0-1 0 0,0 0 0 0 0,0 0 0 0 0,0-1 0 0 0,1 1 0 0 0,-1 0 1 0 0,0 0-1 0 0,0 0 0 0 0,1 0 0 0 0,-1 0 0 0 0,0 1 1 0 0,0-1-1 0 0,1 0 0 0 0,-1 0 0 0 0,0 0 0 0 0,0 0 0 0 0,1 0 1 0 0,-1 0-1 0 0,0 0 0 0 0,0 0 0 0 0,0 0 0 0 0,1 1 0 0 0,-1-1 1 0 0,0 0-1 0 0,0 0 0 0 0,0 0 0 0 0,0 0 0 0 0,1 1 1 0 0,-1-1-1 0 0,0 0 0 0 0,0 0 0 0 0,0 0 0 0 0,0 1 0 0 0,0-1-2 0 0,3 8 106 0 0,-3-8-88 0 0,3 9 151 0 0,-2 1 1 0 0,1-1-1 0 0,-1 0 1 0 0,0 0-1 0 0,-1 1 0 0 0,0 1-169 0 0,-1-3 99 0 0,1 0 0 0 0,0-1-1 0 0,1 1 1 0 0,0 0-1 0 0,0-1 1 0 0,1 1 0 0 0,0-1-1 0 0,2 7-98 0 0,-3-12 18 0 0,0 0 0 0 0,-1-1 1 0 0,1 1-1 0 0,0-1 0 0 0,0 1 0 0 0,0-1 0 0 0,0 0 0 0 0,0 1 0 0 0,0-1 0 0 0,0 0 0 0 0,1 0 0 0 0,-1 0 0 0 0,0 0 0 0 0,1 0 1 0 0,-1 0-1 0 0,1 0 0 0 0,-1 0 0 0 0,1 0 0 0 0,-1-1 0 0 0,1 1 0 0 0,-1-1 0 0 0,1 1 0 0 0,0-1 0 0 0,-1 0 0 0 0,1 1 1 0 0,0-1-1 0 0,0 0 0 0 0,-1 0 0 0 0,1 0 0 0 0,0 0 0 0 0,-1-1 0 0 0,1 1 0 0 0,0 0 0 0 0,-1-1 0 0 0,1 1 0 0 0,0-1 0 0 0,-1 0-18 0 0,8-3 56 0 0,0 0 0 0 0,-1 0 0 0 0,1-1 1 0 0,-1-1-1 0 0,0 1 0 0 0,0-2-56 0 0,0 1-14 0 0,4-3-39 0 0,-5 3 22 0 0,0 1 0 0 0,0 0 0 0 0,0 0 0 0 0,0 1-1 0 0,1 0 1 0 0,0 0 0 0 0,0 1 0 0 0,0 0 0 0 0,5-1 31 0 0,-13 4-2 0 0,1 0 0 0 0,0 0 0 0 0,0 0-1 0 0,-1 0 1 0 0,1 1 0 0 0,0-1 0 0 0,0 0 0 0 0,-1 0 0 0 0,1 1 0 0 0,0-1 0 0 0,0 0 0 0 0,-1 1-1 0 0,1-1 1 0 0,0 1 0 0 0,-1-1 0 0 0,1 1 0 0 0,-1-1 0 0 0,1 1 2 0 0,2 1-26 0 0,18 22 99 0 0,4-2 123 0 0,-23-21-190 0 0,-1 0-1 0 0,1 1 0 0 0,-1-1 1 0 0,1 0-1 0 0,-1 0 1 0 0,1-1-1 0 0,0 1 0 0 0,0 0 1 0 0,-1 0-1 0 0,1-1 0 0 0,0 1 1 0 0,0-1-1 0 0,0 0 1 0 0,0 1-1 0 0,-1-1 0 0 0,1 0 1 0 0,1 0-6 0 0,4 0 36 0 0,-4 0-13 0 0,0 0 0 0 0,1 0 0 0 0,-1 0 0 0 0,0 0 0 0 0,0-1 0 0 0,0 1 0 0 0,0-1 0 0 0,1 0 0 0 0,-1 0 1 0 0,0 0-1 0 0,0 0 0 0 0,-1-1 0 0 0,1 1 0 0 0,0-1-23 0 0,2-1 37 0 0,0-1 1 0 0,-1 1-1 0 0,1-1 0 0 0,-1 0 1 0 0,0-1-1 0 0,0 1 1 0 0,2-3-38 0 0,3-7-7 0 0,0 0 1 0 0,-1 0-1 0 0,-1 0 1 0 0,0-1-1 0 0,0-4 7 0 0,15-36-567 0 0,-3-1-1 0 0,-2-1 1 0 0,-1-6 567 0 0,-13 43-84 0 0,0 0 1 0 0,-1-1 0 0 0,-2-13 83 0 0,0 34 1 0 0,0 0 0 0 0,0 0 1 0 0,0 0-1 0 0,0 0 0 0 0,0 0 0 0 0,0-1 0 0 0,0 1 0 0 0,0 0 0 0 0,0 0 0 0 0,0 0 0 0 0,0 0 0 0 0,0 0 1 0 0,0 0-1 0 0,0 0 0 0 0,0 0 0 0 0,0 0 0 0 0,0 0 0 0 0,0 0 0 0 0,0 0 0 0 0,0 0 0 0 0,-1 0 0 0 0,1 0 1 0 0,0 0-1 0 0,0 0 0 0 0,0 0 0 0 0,0 0 0 0 0,0 0 0 0 0,0 0 0 0 0,0 0 0 0 0,0 0 0 0 0,0 0 0 0 0,0 0 0 0 0,0 0 1 0 0,0 0-1 0 0,-1 0 0 0 0,1 0 0 0 0,0 0 0 0 0,0 0 0 0 0,0 0 0 0 0,0 0 0 0 0,0 0 0 0 0,0 0 0 0 0,0 0 1 0 0,0 0-1 0 0,0 0 0 0 0,0 0 0 0 0,0 0 0 0 0,0 0 0 0 0,0 0 0 0 0,0 0 0 0 0,0 0 0 0 0,-1 0 0 0 0,1 0 1 0 0,0 0-1 0 0,0 1 0 0 0,0-1 0 0 0,0 0 0 0 0,0 0 0 0 0,0 0 0 0 0,0 0 0 0 0,0 0 0 0 0,0 0 0 0 0,0 0 1 0 0,0 0-1 0 0,0 0 0 0 0,0 0-1 0 0,-7 9 159 0 0,-7 14 73 0 0,5 0-232 0 0,0 1 0 0 0,1 0 0 0 0,-2 12 0 0 0,1 6 32 0 0,1 0 0 0 0,2 7-32 0 0,5-38 27 0 0,0 1 0 0 0,1-1 0 0 0,0 1 0 0 0,0-1 0 0 0,1 1 0 0 0,1-1 0 0 0,0 0 0 0 0,1 1-27 0 0,-1-6 39 0 0,0 0 0 0 0,0 0-1 0 0,1 0 1 0 0,-1-1 0 0 0,1 1-1 0 0,2 2-38 0 0,-3-7 15 0 0,-1 1 0 0 0,1 0-1 0 0,-1 0 1 0 0,1-1 0 0 0,0 1 0 0 0,-1-1-1 0 0,1 1 1 0 0,0-1 0 0 0,0 0 0 0 0,0 1-1 0 0,0-1 1 0 0,0 0 0 0 0,0-1 0 0 0,1 1-1 0 0,-1 0 1 0 0,0-1 0 0 0,0 1-1 0 0,1-1 1 0 0,-1 1-15 0 0,3-1 29 0 0,1 0 0 0 0,-1-1 0 0 0,0 1 0 0 0,0-1 0 0 0,0 0 0 0 0,0 0 0 0 0,0 0-1 0 0,-1-1 1 0 0,1 0 0 0 0,0 0 0 0 0,-1 0 0 0 0,1-1 0 0 0,-1 1 0 0 0,1-2-29 0 0,8-5-44 0 0,-1 0 0 0 0,0-1 1 0 0,10-11 43 0 0,-9 8-174 0 0,-1 0 1 0 0,-1-1 0 0 0,0-1 0 0 0,-1 0 0 0 0,0 0 0 0 0,-1-1-1 0 0,-1 0 1 0 0,0-3 173 0 0,-6 14-67 0 0,0 2 59 0 0,-1 1-1 0 0,0-1 0 0 0,-1 0 0 0 0,1 1 1 0 0,0-1-1 0 0,-1 0 0 0 0,1-1 9 0 0,-1 4 0 0 0,0 0 0 0 0,0-1 0 0 0,0 1 0 0 0,0 0 0 0 0,0-1 0 0 0,0 1 0 0 0,0 0 0 0 0,0 0 0 0 0,0-1 0 0 0,0 1 0 0 0,0 0 0 0 0,0-1 0 0 0,0 1 0 0 0,-1 0 0 0 0,1 0 0 0 0,0-1 0 0 0,0 1 0 0 0,0 0 0 0 0,0 0 0 0 0,0-1 0 0 0,0 1 0 0 0,-1 0 0 0 0,1 0 0 0 0,0 0 0 0 0,0-1 0 0 0,0 1 0 0 0,-1 0 0 0 0,1 0 0 0 0,0 0 0 0 0,0 0 0 0 0,-1-1 0 0 0,1 1 0 0 0,0 0 0 0 0,0 0 0 0 0,-1 0 0 0 0,1 0 0 0 0,0 0 0 0 0,0 0 0 0 0,-1 0 0 0 0,1 0 0 0 0,0 0 0 0 0,-1 0 0 0 0,1 0 0 0 0,0 0 0 0 0,0 0 0 0 0,-1 0 0 0 0,1 0 0 0 0,0 0 0 0 0,0 0 0 0 0,-1 0 0 0 0,1 0 0 0 0,-1 1 0 0 0,-2-1 23 0 0,0 0 1 0 0,-1 1-1 0 0,1 0 0 0 0,-1-1 0 0 0,1 1 1 0 0,0 1-1 0 0,-1-1 0 0 0,1 0 0 0 0,0 1 0 0 0,0 0 1 0 0,0 0-1 0 0,0 0 0 0 0,0 0 0 0 0,1 0 1 0 0,-1 0-1 0 0,1 1 0 0 0,-1-1 0 0 0,1 1 0 0 0,0 0 1 0 0,-1 2-24 0 0,-1 0 30 0 0,1 0 0 0 0,-1 1 0 0 0,1-1 1 0 0,1 1-1 0 0,-1 0 0 0 0,1 0 1 0 0,0 0-1 0 0,1 1 0 0 0,-1-1 0 0 0,1 0 1 0 0,0 2-31 0 0,0 1 46 0 0,1 0 1 0 0,0 0 0 0 0,0 1-1 0 0,1-1 1 0 0,0 3-47 0 0,0-10 25 0 0,-1 1-1 0 0,1 0 1 0 0,0-1-1 0 0,0 1 0 0 0,0-1 1 0 0,0 1-1 0 0,0-1 1 0 0,1 0-1 0 0,-1 1 1 0 0,1-1-1 0 0,-1 0 1 0 0,1 0-1 0 0,0 0 0 0 0,0 0 1 0 0,0 0-1 0 0,0-1 1 0 0,0 1-1 0 0,0 0 1 0 0,1-1-1 0 0,0 1-24 0 0,6 2 51 0 0,1 1 0 0 0,-1-1-1 0 0,1-1 1 0 0,1 0 0 0 0,-1 0 0 0 0,0-1-1 0 0,1 0 1 0 0,-1-1 0 0 0,1 0 0 0 0,-1-1-1 0 0,1 0 1 0 0,-1-1 0 0 0,3 0-51 0 0,-2-1-770 0 0,-1 0 0 0 0,0-1 1 0 0,0 0-1 0 0,0 0 0 0 0,2-2 770 0 0,7-4-8258 0 0</inkml:trace>
  <inkml:trace contextRef="#ctx0" brushRef="#br0" timeOffset="154602.998">9874 4853 3224 0 0,'-4'-1'24'0'0,"0"0"-1"0"0,1 0 1 0 0,-1 1-1 0 0,0-1 1 0 0,0 1 0 0 0,0 0-1 0 0,-2 0-23 0 0,0 1 1169 0 0,0-1-1 0 0,0 2 1 0 0,0-1-1 0 0,0 1 1 0 0,0 0-1 0 0,1 0 1 0 0,-3 1-1169 0 0,-4 3 2664 0 0,1 0 0 0 0,0 1 0 0 0,-1 1-2664 0 0,-14 11-167 0 0,17-12 481 0 0,1 0 1 0 0,0 0-1 0 0,1 0 0 0 0,-1 1 0 0 0,2 1 0 0 0,-1-1 1 0 0,1 1-1 0 0,0 0 0 0 0,0 1-314 0 0,-1 7 241 0 0,4-11-66 0 0,0-1 1 0 0,1 1 0 0 0,0 0 0 0 0,0 0-1 0 0,0 0 1 0 0,1 1 0 0 0,0-1 0 0 0,0 0 0 0 0,0 1-176 0 0,1-5 140 0 0,0-2-63 0 0,0 0-12 0 0,0 0-1 0 0,16-3 160 0 0,-9-3-189 0 0,0 1 0 0 0,0-1 0 0 0,-1 0-1 0 0,0-1 1 0 0,0 0 0 0 0,-1 1 0 0 0,1-3-35 0 0,18-20-116 0 0,-4 5 32 0 0,-13 16 59 0 0,0-1 0 0 0,1 1 0 0 0,0 1 0 0 0,0-1 0 0 0,1 1 1 0 0,-1 1-1 0 0,3-1 25 0 0,-7 4-10 0 0,2-1-19 0 0,0 1-1 0 0,1-1 1 0 0,-1 1-1 0 0,1 0 1 0 0,0 1-1 0 0,0-1 1 0 0,0 1-1 0 0,3 0 30 0 0,-8 2-10 0 0,5-1-4 0 0,0 0 0 0 0,-1 1 1 0 0,1 0-1 0 0,2 0 14 0 0,-7 0-2 0 0,1 1 1 0 0,-1-1-1 0 0,0 1 0 0 0,1-1 0 0 0,-1 1 1 0 0,0 0-1 0 0,1 0 0 0 0,-1 0 0 0 0,0 0 1 0 0,0 1-1 0 0,0-1 0 0 0,0 1 0 0 0,1 0 2 0 0,3 3-32 0 0,-1 0 1 0 0,1 0-1 0 0,-1 1 0 0 0,0 0 0 0 0,-1 0 0 0 0,0 0 0 0 0,1 1 0 0 0,-2-1 0 0 0,1 1 0 0 0,-1 0 1 0 0,0 0 31 0 0,1 2 96 0 0,4 9 44 0 0,0 0-1 0 0,-1 1 1 0 0,-1 0-1 0 0,4 18-139 0 0,-10-37 0 0 0,6 53 480 0 0,-6-52-382 0 0,0-1 6 0 0,0 0 6 0 0,-10-8 129 0 0,8 3-288 0 0,0 1 0 0 0,0-1 0 0 0,1 1 1 0 0,-1-1-1 0 0,1 1 0 0 0,0-1 0 0 0,0 0 0 0 0,0 0 1 0 0,1 1-1 0 0,0-1 0 0 0,0 0 0 0 0,0 0 0 0 0,0 0 1 0 0,1 1-1 0 0,0-1 0 0 0,0 0 0 0 0,0 0 0 0 0,0 1 1 0 0,2-4 48 0 0,3-7-301 0 0,0 1 0 0 0,1 0 1 0 0,0 0-1 0 0,1 1 0 0 0,6-8 301 0 0,-10 15-74 0 0,1 1 0 0 0,-1-1 0 0 0,1 1 0 0 0,0 0 0 0 0,0 1 0 0 0,0-1 0 0 0,1 1 0 0 0,-1 0 0 0 0,5-1 74 0 0,-9 4 14 0 0,1 0-1 0 0,0 0 1 0 0,0 0 0 0 0,0 0-1 0 0,0 0 1 0 0,0 1-1 0 0,0-1 1 0 0,0 1 0 0 0,1 0-1 0 0,-1 0 1 0 0,0-1-1 0 0,0 1 1 0 0,0 1 0 0 0,0-1-1 0 0,0 0 1 0 0,0 0 0 0 0,0 1-1 0 0,0-1 1 0 0,0 1-1 0 0,0 0 1 0 0,0-1 0 0 0,0 1-1 0 0,0 0 1 0 0,0 0-1 0 0,0 1 1 0 0,0-1 0 0 0,-1 0-1 0 0,1 0 1 0 0,-1 1-1 0 0,1-1 1 0 0,-1 1 0 0 0,1 0-14 0 0,9 10 199 0 0,-6-6-73 0 0,1 0 0 0 0,-1 0 0 0 0,0 1 0 0 0,-1 0 1 0 0,0 0-1 0 0,2 2-126 0 0,68 171 1730 0 0,-69-168-1896 0 0,-4-11-704 0 0,-1-1-318 0 0,0 0-1348 0 0,0 0-5127 0 0</inkml:trace>
  <inkml:trace contextRef="#ctx0" brushRef="#br0" timeOffset="154980.918">10361 4711 12496 0 0,'0'0'572'0'0,"0"0"-11"0"0,-1-1-537 0 0,1 1-1 0 0,0-1 1 0 0,0 1 0 0 0,0 0 0 0 0,-1-1-1 0 0,1 1 1 0 0,0 0 0 0 0,0-1 0 0 0,0 1-1 0 0,0-1 1 0 0,0 1 0 0 0,0-1 0 0 0,0 1-1 0 0,0 0 1 0 0,0-1 0 0 0,0 1 0 0 0,0-1-1 0 0,0 1 1 0 0,0 0 0 0 0,0-1 0 0 0,0 1-1 0 0,1-1 1 0 0,-1 1 0 0 0,0 0 0 0 0,0-1-24 0 0,1-1 371 0 0,-1 0-162 0 0,0-3 969 0 0,0 0 1 0 0,0 0-1 0 0,-1 1 1 0 0,1-1-1 0 0,-2-2-1178 0 0,2 5 270 0 0,0 1 0 0 0,0-1 0 0 0,0 1 0 0 0,0-1 1 0 0,1 1-1 0 0,-1-1 0 0 0,0 0 0 0 0,1 1 0 0 0,-1-1 0 0 0,1 1 0 0 0,-1 0 0 0 0,1-1 0 0 0,0 1 0 0 0,-1-1 0 0 0,1 1 0 0 0,0 0 0 0 0,1-1-270 0 0,1-3 478 0 0,-2 3 305 0 0,9 1-543 0 0,-6 3-738 0 0,0 0-1 0 0,-1 0 1 0 0,0 1-1 0 0,0-1 1 0 0,0 1-1 0 0,0 0 1 0 0,0 0-1 0 0,2 3 499 0 0,-3-4-1834 0 0,-1 5-20 0 0</inkml:trace>
  <inkml:trace contextRef="#ctx0" brushRef="#br0" timeOffset="155598.419">10367 4957 4144 0 0,'0'0'319'0'0,"0"0"198"0"0,1 1 1613 0 0,12 2-138 0 0,-1-1-1 0 0,1-1 1 0 0,-1 1-1 0 0,1-2 0 0 0,2 0-1991 0 0,-3-1 539 0 0,-1 0 0 0 0,0 0 0 0 0,1-1 0 0 0,-1 0 0 0 0,0-1 0 0 0,1-1-539 0 0,-6 2-41 0 0,0 0-1 0 0,0-1 1 0 0,-1 1-1 0 0,1-1 1 0 0,-1 0 0 0 0,1-1-1 0 0,-1 1 1 0 0,0-1-1 0 0,0 0 1 0 0,-1-1 0 0 0,1 1-1 0 0,-1-1 1 0 0,0 0-1 0 0,0 0 1 0 0,-1 0 0 0 0,1 0-1 0 0,-1 0 1 0 0,0-1-1 0 0,-1 0 1 0 0,1 1 0 0 0,-1-1-1 0 0,0 0 1 0 0,-1 0-1 0 0,1-2 42 0 0,-2 7-35 0 0,0 0-1 0 0,1 0 1 0 0,-1 0-1 0 0,0 0 0 0 0,0-1 1 0 0,0 1-1 0 0,0 0 1 0 0,0 0-1 0 0,0 0 0 0 0,0 0 1 0 0,-1 0-1 0 0,1 0 1 0 0,0-1-1 0 0,0 1 0 0 0,-1 0 1 0 0,1 0-1 0 0,-1 0 1 0 0,1 0-1 0 0,-1 0 0 0 0,0 0 1 0 0,1 0-1 0 0,-1 1 1 0 0,0-1-1 0 0,1 0 0 0 0,-1 0 1 0 0,0 0-1 0 0,0 1 1 0 0,0-1-1 0 0,0 0 36 0 0,-1 0-13 0 0,1 1 1 0 0,-1-1-1 0 0,0 1 0 0 0,1-1 1 0 0,-1 1-1 0 0,0 0 0 0 0,1 0 1 0 0,-1-1-1 0 0,0 1 1 0 0,0 0-1 0 0,1 1 0 0 0,-1-1 1 0 0,0 0-1 0 0,1 0 0 0 0,-1 1 1 0 0,0-1-1 0 0,1 1 0 0 0,-1 0 13 0 0,-7 3 86 0 0,0 0-1 0 0,1 1 0 0 0,-1 0 0 0 0,1 0 0 0 0,1 1 1 0 0,-1 0-1 0 0,1 1 0 0 0,-5 4-85 0 0,-2 5 378 0 0,0 0 1 0 0,1 1 0 0 0,-6 9-379 0 0,13-15 261 0 0,0 1 0 0 0,1-1 0 0 0,-2 7-261 0 0,0-2 287 0 0,7-14-246 0 0,-1-1-1 0 0,1 1 1 0 0,0-1 0 0 0,-1 1-1 0 0,1-1 1 0 0,0 1-1 0 0,0 0 1 0 0,0-1-1 0 0,0 1 1 0 0,1-1-1 0 0,-1 1-40 0 0,0 5 234 0 0,1-6-155 0 0,0 0-1 0 0,0 1 1 0 0,0-1-1 0 0,0 0 0 0 0,0 0 1 0 0,0 0-1 0 0,1 0 1 0 0,-1 0-1 0 0,0-1 1 0 0,0 1-1 0 0,1 0 0 0 0,-1-1 1 0 0,0 1-1 0 0,1 0 1 0 0,-1-1-1 0 0,1 0 1 0 0,0 1-79 0 0,2 0 61 0 0,0 0 1 0 0,0-1-1 0 0,1 1 1 0 0,-1-1-1 0 0,0 0 0 0 0,1 0 1 0 0,-1 0-1 0 0,1 0 1 0 0,-1-1-1 0 0,0 0 1 0 0,0 0-1 0 0,1 0 1 0 0,-1 0-1 0 0,0-1 1 0 0,0 0-1 0 0,1 0-61 0 0,6-4 103 0 0,-1-1-1 0 0,1-1 1 0 0,-1 1 0 0 0,7-8-103 0 0,13-10-104 0 0,-9 6 62 0 0,-16 14 38 0 0,-1 1 0 0 0,1 0-1 0 0,0 0 1 0 0,1 0-1 0 0,0 0 5 0 0,2-1-69 0 0,-6 3 27 0 0,0 1 1 0 0,0-1-1 0 0,0 1 0 0 0,0 0 1 0 0,0 0-1 0 0,1 0 0 0 0,-1 0 0 0 0,0 0 1 0 0,0 0-1 0 0,1 1 0 0 0,-1-1 1 0 0,1 1-1 0 0,-1-1 0 0 0,0 1 1 0 0,3 0 41 0 0,-4 0-12 0 0,0 1 1 0 0,0-1-1 0 0,0 0 1 0 0,0 1-1 0 0,0-1 1 0 0,0 1 0 0 0,0-1-1 0 0,0 1 1 0 0,0 0-1 0 0,0-1 1 0 0,0 1 0 0 0,-1 0-1 0 0,1 0 1 0 0,0-1-1 0 0,0 1 1 0 0,-1 0-1 0 0,1 0 1 0 0,0 0 0 0 0,-1 0-1 0 0,1 0 1 0 0,-1 0-1 0 0,1 0 1 0 0,-1 0-1 0 0,0 0 1 0 0,1 0 11 0 0,-1 3-1 0 0,0-1 0 0 0,1 0 0 0 0,-1 0 0 0 0,0 1 0 0 0,0-1 0 0 0,-1 3 1 0 0,0 3-35 0 0,-3 28 293 0 0,3-31-159 0 0,0 1 0 0 0,1-1-1 0 0,-1 0 1 0 0,1 1 0 0 0,0-1-1 0 0,0 1 1 0 0,1-1 0 0 0,1 5-99 0 0,-2-10 33 0 0,0 0-1 0 0,1 0 1 0 0,-1 0-1 0 0,0 0 1 0 0,0 0 0 0 0,0 0-1 0 0,0 0 1 0 0,0 0-1 0 0,0 0 1 0 0,-1 0 0 0 0,1 1-1 0 0,0-1 1 0 0,0 0-33 0 0,-1 3 764 0 0,8-4-417 0 0,-1-3-316 0 0,-1 0 1 0 0,1 0 0 0 0,-1 0-1 0 0,0-1 1 0 0,0 1 0 0 0,0-1-1 0 0,-1 0 1 0 0,1-1 0 0 0,-1 1-1 0 0,2-4-31 0 0,25-22-19 0 0,-21 22-13 0 0,1 1-1 0 0,0 0 1 0 0,3-1 32 0 0,-10 6-23 0 0,1 0 1 0 0,0 0-1 0 0,0 0 0 0 0,0 1 0 0 0,0-1 1 0 0,0 1-1 0 0,0 0 0 0 0,1 1 1 0 0,2-1 22 0 0,-6 1 17 0 0,0 1 1 0 0,1 0-1 0 0,-1 0 1 0 0,0-1-1 0 0,0 1 1 0 0,0 1-1 0 0,0-1 1 0 0,0 0-1 0 0,0 0 1 0 0,0 1-1 0 0,-1-1 1 0 0,1 1-1 0 0,0-1 1 0 0,-1 1-1 0 0,1 0 1 0 0,-1 0-1 0 0,1 1-17 0 0,24 36-185 0 0,-26-39 171 0 0,28 42 33 0 0,-19-30 9 0 0,0 1 0 0 0,6 12-28 0 0,-15-25-8 0 0,15 26 344 0 0,-14-25-578 0 0,0 1 1 0 0,0 0-1 0 0,0-1 1 0 0,0 0 0 0 0,1 1-1 0 0,-1-1 1 0 0,0 0-1 0 0,1 1 1 0 0,0-1 0 0 0,-1 0-1 0 0,1 0 1 0 0,-1 0-1 0 0,1-1 1 0 0,1 1 241 0 0,-3-1-1719 0 0</inkml:trace>
  <inkml:trace contextRef="#ctx0" brushRef="#br0" timeOffset="156736.711">11079 4717 12440 0 0,'0'0'957'0'0,"0"1"-624"0"0,17 61 6746 0 0,-1-7-2818 0 0,6 53-4261 0 0,-21-98 31 0 0,0 1-1 0 0,-1 0 1 0 0,0 0 0 0 0,-1 0-1 0 0,0 0 1 0 0,-1 0 0 0 0,0-1-1 0 0,-1 1 1 0 0,0-1 0 0 0,0 1-1 0 0,-5 7-30 0 0,8-17-278 0 0,0-1-297 0 0,-9-12-3109 0 0,9 9 3068 0 0,0-1 0 0 0,0 0 0 0 0,0 1 1 0 0,0-1-1 0 0,1 0 0 0 0,0 1 0 0 0,0-1 0 0 0,0 1 0 0 0,1-4 616 0 0,1-1-679 0 0,1-1-1 0 0,0 1 1 0 0,3-4 679 0 0,4-6-794 0 0,1 1 1 0 0,0 0-1 0 0,5-4 794 0 0,-10 14 129 0 0,0 0 1 0 0,0 0-1 0 0,1 1 0 0 0,0 0 0 0 0,0 0 0 0 0,0 1 0 0 0,1 0 0 0 0,2 0-129 0 0,-4 1 640 0 0,1 0 1 0 0,0 1-1 0 0,0 1 0 0 0,0 0 1 0 0,1 0-1 0 0,-1 0 0 0 0,7 0-640 0 0,-12 2 236 0 0,0 0 0 0 0,0 0 1 0 0,1 0-1 0 0,-1 1 0 0 0,0-1 0 0 0,0 1 0 0 0,0-1 0 0 0,0 1 0 0 0,0 0 1 0 0,0 1-1 0 0,0-1 0 0 0,0 0 0 0 0,0 1 0 0 0,0-1 0 0 0,-1 1 0 0 0,1 0 0 0 0,-1 0 1 0 0,1 0-1 0 0,-1 0 0 0 0,0 1 0 0 0,2 1-236 0 0,3 6 381 0 0,-1 0 0 0 0,-1 0 0 0 0,1 1 0 0 0,-2-1-1 0 0,3 7-380 0 0,0 1 377 0 0,-5-15-70 0 0,-1-2 1900 0 0,0-4-2313 0 0,-1 1 172 0 0,1 2-82 0 0,-1-1 1 0 0,0 1 0 0 0,0-1 0 0 0,0 1-1 0 0,0-1 1 0 0,0 1 0 0 0,0-1 0 0 0,0 1-1 0 0,0-1 1 0 0,0 1 0 0 0,0-1 0 0 0,0 1 0 0 0,0-1-1 0 0,0 0 1 0 0,0 1 0 0 0,0-1 0 0 0,0 1-1 0 0,-1-1 1 0 0,1 0 15 0 0,-1 0 0 0 0,-1 0-1 0 0,1 1 1 0 0,0-1-1 0 0,0 0 1 0 0,-1 0-1 0 0,1 0 1 0 0,-1 1-1 0 0,1-1 1 0 0,-1 1-1 0 0,1-1 1 0 0,-1 1-1 0 0,1 0 1 0 0,-1-1-1 0 0,1 1 1 0 0,-1 0 0 0 0,0 0-1 0 0,1 0 1 0 0,-1 0-1 0 0,1 1 1 0 0,-1-1-1 0 0,1 0 1 0 0,-1 0-1 0 0,1 1 1 0 0,-1-1-1 0 0,0 1 1 0 0,-4 2 22 0 0,1-1 1 0 0,-1 1-1 0 0,1-1 0 0 0,0 1 0 0 0,0 1 0 0 0,0-1 0 0 0,0 1 0 0 0,1 0 1 0 0,-1 0-1 0 0,1 0 0 0 0,0 1 0 0 0,0-1 0 0 0,-1 3-22 0 0,4-4-16 0 0,0 0-1 0 0,0 0 1 0 0,0 0-1 0 0,0 1 1 0 0,1-1-1 0 0,-1 0 1 0 0,1 0-1 0 0,0 0 1 0 0,0 1-1 0 0,0-1 1 0 0,0 0-1 0 0,1 0 1 0 0,-1 0 0 0 0,2 3 16 0 0,-1-3 13 0 0,0 0 1 0 0,1 1 0 0 0,-1-1-1 0 0,1 0 1 0 0,0 0 0 0 0,0 0 0 0 0,0-1-1 0 0,0 1 1 0 0,0 0 0 0 0,1-1 0 0 0,-1 1-1 0 0,1-1 1 0 0,0 0 0 0 0,0 0 0 0 0,0 0-1 0 0,0 0 1 0 0,0-1 0 0 0,0 1-1 0 0,0-1-13 0 0,-1 0 15 0 0,0 0-1 0 0,1 0 0 0 0,-1-1 0 0 0,0 1 0 0 0,0-1 0 0 0,1 0 0 0 0,-1 1 0 0 0,0-1 0 0 0,1 0 0 0 0,-1 0 0 0 0,0 0 0 0 0,0-1 0 0 0,1 1 0 0 0,-1-1 0 0 0,0 1 0 0 0,0-1 0 0 0,1 0 1 0 0,-1 0-1 0 0,0 0 0 0 0,0 0 0 0 0,0 0 0 0 0,0 0 0 0 0,0 0 0 0 0,0-1 0 0 0,-1 1 0 0 0,1-1 0 0 0,0 1 0 0 0,-1-1 0 0 0,1 0 0 0 0,-1 0-14 0 0,10-14-172 0 0,-1 0 0 0 0,-1-1 0 0 0,-1 0-1 0 0,-1 0 1 0 0,0-1 0 0 0,-1 0 0 0 0,3-14 172 0 0,-9 30-95 0 0,0 2 3 0 0,0 0 2 0 0,0 0 14 0 0,0 2 53 0 0,0 0 1 0 0,0 0 0 0 0,0 0 0 0 0,0 0 0 0 0,0 0 0 0 0,-1 0-1 0 0,1 0 1 0 0,-1 1 22 0 0,-3 10 67 0 0,0 0-1 0 0,1 0 1 0 0,1 1-1 0 0,0 0 1 0 0,1-1-1 0 0,0 1 1 0 0,1 0-1 0 0,2 9-66 0 0,-2-22 11 0 0,1 6 67 0 0,0 0 1 0 0,0 0 0 0 0,0-1-1 0 0,1 1 1 0 0,0 0 0 0 0,1 0-79 0 0,-2-6 89 0 0,-1-1-1 0 0,0 0 2 0 0,0 0-79 0 0,0 0 1 0 0,1 1 0 0 0,-1-1-1 0 0,0 0 1 0 0,0 0 0 0 0,1 0 0 0 0,-1 1-1 0 0,1-1 1 0 0,-1 0 0 0 0,0 0 0 0 0,1 0-1 0 0,-1 0 1 0 0,0 1 0 0 0,1-1 0 0 0,-1 0-1 0 0,1 0 1 0 0,-1 0 0 0 0,0 0 0 0 0,1 0-1 0 0,-1 0 1 0 0,1 0 0 0 0,-1 0 0 0 0,0 0-1 0 0,1 0 1 0 0,-1-1 0 0 0,1 1-1 0 0,-1 0 1 0 0,0 0-12 0 0,11-9 232 0 0,8-20-121 0 0,-16 24-174 0 0,32-65-1155 0 0,-26 49 730 0 0,1 1-1 0 0,1 0 1 0 0,1 1-1 0 0,1 0 1 0 0,1 0 488 0 0,2-1-294 0 0,13-15-166 0 0,-26 32 443 0 0,0 0 1 0 0,1 0 0 0 0,-1 1 0 0 0,0-1 0 0 0,1 1 0 0 0,-1 0 0 0 0,1 0 0 0 0,0 0 0 0 0,2 0 16 0 0,-6 2 7 0 0,0-1-1 0 0,0 1 1 0 0,1 0 0 0 0,-1 0 0 0 0,0 0-1 0 0,0 0 1 0 0,1 0 0 0 0,-1 0-1 0 0,0 0 1 0 0,0 0 0 0 0,1 0 0 0 0,-1 0-1 0 0,0 0 1 0 0,0 0 0 0 0,1 0-1 0 0,-1 0 1 0 0,0 0 0 0 0,1 0 0 0 0,-1 0-1 0 0,0 0 1 0 0,0 0 0 0 0,1 1-1 0 0,-1-1 1 0 0,0 0 0 0 0,0 0 0 0 0,0 0-1 0 0,1 0 1 0 0,-1 0 0 0 0,0 1-1 0 0,0-1 1 0 0,0 0 0 0 0,1 0 0 0 0,-1 0-1 0 0,0 1 1 0 0,0-1 0 0 0,0 0-1 0 0,0 0 1 0 0,0 1 0 0 0,0-1 0 0 0,1 0-1 0 0,-1 0 1 0 0,0 1 0 0 0,0-1-1 0 0,0 0 1 0 0,0 0 0 0 0,0 1 0 0 0,0-1-1 0 0,0 0 1 0 0,0 1-7 0 0,-2 13 228 0 0,2-13-178 0 0,0 2-2 0 0,0 0 0 0 0,0 0-1 0 0,0 0 1 0 0,0-1 0 0 0,0 1 0 0 0,1 0 0 0 0,0 2-48 0 0,-1-3 43 0 0,1 1 0 0 0,-1 0-1 0 0,1-1 1 0 0,-1 1 0 0 0,0 0-1 0 0,0 0 1 0 0,0 0 0 0 0,-1-1 0 0 0,1 1-43 0 0,-4 20 505 0 0,1-1 1 0 0,1 5-506 0 0,-1 2 459 0 0,0 15 997 0 0,2 17-1456 0 0,1-61 14 0 0,0 1 0 0 0,0-1 0 0 0,0 0 0 0 0,0 1 0 0 0,0-1 0 0 0,0 0 0 0 0,0 0 0 0 0,0 1 0 0 0,0-1 0 0 0,0 0 0 0 0,0 1 0 0 0,0-1 0 0 0,0 0 0 0 0,0 1 0 0 0,0-1 0 0 0,0 0 0 0 0,0 0 0 0 0,0 1 0 0 0,0-1 0 0 0,1 0 0 0 0,-1 0 0 0 0,0 1 0 0 0,0-1 0 0 0,0 0 0 0 0,0 0 0 0 0,1 1 0 0 0,-1-1 0 0 0,0 0-14 0 0,8-7 328 0 0,13-24-716 0 0,15-19-656 0 0,-28 41 812 0 0,-4 4 73 0 0,-1 1 0 0 0,2-1 0 0 0,-1 0 0 0 0,0 1 0 0 0,1 0 0 0 0,0 0 0 0 0,0 1 0 0 0,0-1 0 0 0,0 1 0 0 0,3-1 159 0 0,-7 3-112 0 0,-1 1 32 0 0,1 1 73 0 0,-1-1 0 0 0,0 0 0 0 0,1 0 0 0 0,-1 1 0 0 0,0-1 0 0 0,1 0 0 0 0,-1 1 0 0 0,0-1 0 0 0,1 0 0 0 0,-1 1 1 0 0,0-1-1 0 0,0 1 0 0 0,1-1 0 0 0,-1 0 0 0 0,0 1 0 0 0,0-1 0 0 0,0 1 0 0 0,0-1 0 0 0,0 1 0 0 0,1-1 0 0 0,-1 0 1 0 0,0 1-1 0 0,0-1 0 0 0,0 1 7 0 0,1 11 112 0 0,0 17 251 0 0,2-1 0 0 0,1 1-1 0 0,6 24-362 0 0,-9-48 51 0 0,1 1 0 0 0,0-1 0 0 0,0 0 0 0 0,0 0 0 0 0,0 0 0 0 0,1 0 0 0 0,0 0 0 0 0,1 1-51 0 0,-3-5-61 0 0,0 0 0 0 0,-1 1 0 0 0,1-1 0 0 0,0 0 0 0 0,1 0 0 0 0,-1 0 1 0 0,0 0-1 0 0,0 0 0 0 0,0 0 0 0 0,1 0 0 0 0,-1 0 0 0 0,0 0 0 0 0,1-1 1 0 0,-1 1-1 0 0,1-1 0 0 0,-1 1 0 0 0,1-1 0 0 0,-1 1 0 0 0,1-1 0 0 0,-1 0 0 0 0,1 1 1 0 0,0-1-1 0 0,-1 0 0 0 0,1 0 0 0 0,-1-1 0 0 0,1 1 0 0 0,-1 0 0 0 0,1 0 0 0 0,-1-1 1 0 0,2 1 60 0 0,3-4-1042 0 0</inkml:trace>
  <inkml:trace contextRef="#ctx0" brushRef="#br0" timeOffset="157165.226">12100 4766 4144 0 0,'0'0'184'0'0,"0"0"40"0"0,0 0-224 0 0,0 0 0 0 0,0 0 0 0 0,0 0 0 0 0,0 0 2776 0 0,0 0 512 0 0,0 11 104 0 0,3-3 15 0 0,-1 0-2767 0 0,-2 3-544 0 0,0-3-96 0 0,0 4 0 0 0,0-2-96 0 0,0 1 96 0 0,0-3-96 0 0</inkml:trace>
  <inkml:trace contextRef="#ctx0" brushRef="#br0" timeOffset="157550.216">12247 4870 3224 0 0,'-7'-2'288'0'0,"-32"6"8383"0"0,-1 7-3919 0 0,28-6-4478 0 0,1-1 1 0 0,0 2-1 0 0,1-1 1 0 0,-1 2-1 0 0,1-1 1 0 0,0 1-1 0 0,1 1 1 0 0,0 0-1 0 0,0 0 1 0 0,0 1 0 0 0,1 0-1 0 0,1 0 1 0 0,-1 1-1 0 0,1 0 1 0 0,-1 4-275 0 0,6-11 71 0 0,1 0 1 0 0,0-1-1 0 0,0 1 1 0 0,1 0 0 0 0,-1 0-1 0 0,0 0 1 0 0,1 0-1 0 0,0 0 1 0 0,0 0 0 0 0,0 0-72 0 0,9 12 382 0 0,-8-15-366 0 0,0 1 0 0 0,0 0 0 0 0,0 0 0 0 0,0-1 0 0 0,0 1-1 0 0,0 0 1 0 0,0-1 0 0 0,1 1 0 0 0,-1-1 0 0 0,0 0 0 0 0,0 1-1 0 0,0-1 1 0 0,1 0 0 0 0,-1 0 0 0 0,0 1 0 0 0,0-1 0 0 0,0 0 0 0 0,1 0-1 0 0,-1-1 1 0 0,0 1 0 0 0,0 0 0 0 0,1 0 0 0 0,-1-1-16 0 0,4 1 7 0 0,0-1-1 0 0,-1 0 1 0 0,1-1 0 0 0,0 1 0 0 0,2-3-7 0 0,13-6-740 0 0,-1-2 1 0 0,9-7 739 0 0,-4 3-1064 0 0,-13 8 310 0 0,1-1 0 0 0,-2-1 0 0 0,2 0 754 0 0,-4 2-394 0 0,0 0 1 0 0,1 1 0 0 0,-1 0-1 0 0,2 1 1 0 0,3-3 393 0 0,6-3-433 0 0,-16 10 422 0 0,-1 0 0 0 0,1 0 0 0 0,0 0 1 0 0,-1 0-1 0 0,1 1 0 0 0,0-1 0 0 0,0 1 0 0 0,0 0 0 0 0,0-1 0 0 0,1 2 0 0 0,-1-1 0 0 0,0 0 1 0 0,1 1 10 0 0,-3 0 24 0 0,-1 0 1 0 0,1 0-1 0 0,0 0 1 0 0,-1 0-1 0 0,1 1 1 0 0,0-1-1 0 0,-1 0 1 0 0,1 0-1 0 0,-1 1 1 0 0,1-1-1 0 0,-1 1 1 0 0,1-1-1 0 0,-1 0 1 0 0,1 1-1 0 0,-1-1 1 0 0,1 1-1 0 0,-1-1 1 0 0,1 1-1 0 0,-1-1 1 0 0,0 1-1 0 0,1 0 1 0 0,-1-1-1 0 0,0 1 1 0 0,0-1-1 0 0,1 1 1 0 0,-1 0-1 0 0,0-1 1 0 0,0 1-1 0 0,0 0 1 0 0,0-1-1 0 0,0 1 1 0 0,0 0-1 0 0,0-1 1 0 0,0 1-1 0 0,0 0 1 0 0,0-1-1 0 0,0 1-24 0 0,-3 25 998 0 0,3-25-972 0 0,-14 51 2090 0 0,8-31-1153 0 0,1 0 1 0 0,-1 10-964 0 0,-2 22 1890 0 0,-2-2 1 0 0,-8 20-1891 0 0,5-45-366 0 0,10-20-375 0 0,1 0 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9:40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936 437 6448 0 0,'0'0'297'0'0,"0"0"-9"0"0,-1-1-188 0 0,-3-3 1569 0 0,2 1 9973 0 0,4 1-10440 0 0,0 1-3190 0 0,5-1 2255 0 0,0-1-1 0 0,0 1 1 0 0,0 0-1 0 0,1 1 1 0 0,-1 0-1 0 0,0 0 1 0 0,1 0-1 0 0,0 1-266 0 0,22-3 136 0 0,17-2-325 0 0,0 2-1 0 0,34 3 190 0 0,-50 0-12 0 0,-30 0 8 0 0,67 0 900 0 0,-1 3 0 0 0,12 4-896 0 0,29 6-411 0 0,39 6 178 0 0,-61-2 43 0 0,-74-17-22 0 0,-10-1-6172 0 0,-12-8 4315 0 0</inkml:trace>
  <inkml:trace contextRef="#ctx0" brushRef="#br0" timeOffset="420.752">350 148 5528 0 0,'17'-18'758'0'0,"-16"17"146"0"0,9-5 5978 0 0,-8 6-6712 0 0,-1 0 0 0 0,1 1 0 0 0,-1-1 1 0 0,1 1-1 0 0,-1-1 0 0 0,1 1 1 0 0,-1-1-1 0 0,1 1 0 0 0,-1 0 1 0 0,0-1-1 0 0,1 1 0 0 0,-1 0 1 0 0,0 0-1 0 0,0 0 0 0 0,0 0 0 0 0,1 0 1 0 0,-1 0-1 0 0,0 1 0 0 0,-1-1 1 0 0,1 0-1 0 0,0 1-170 0 0,3 4 409 0 0,0 1 0 0 0,0 0-1 0 0,2 6-408 0 0,-3-6 397 0 0,-1-2-328 0 0,0 1-1 0 0,0 0 0 0 0,-1-1 0 0 0,0 1 0 0 0,0 0 0 0 0,0 0 0 0 0,-1-1 0 0 0,0 1 0 0 0,0 0 0 0 0,0 0-68 0 0,-3 16 243 0 0,0 0 0 0 0,-1 1-243 0 0,0 0 681 0 0,2-15-545 0 0,0 1 0 0 0,0 0-1 0 0,-1-1 1 0 0,0 0-1 0 0,-1 1 1 0 0,0-2-1 0 0,0 1 1 0 0,-1 0 0 0 0,1-1-1 0 0,-2 1 1 0 0,1-2-1 0 0,-1 1 1 0 0,0 0-1 0 0,0-1 1 0 0,-1 0 0 0 0,0-1-1 0 0,0 1 1 0 0,0-1-1 0 0,-7 2-135 0 0,-11 5 261 0 0,-1-1 0 0 0,-1-2 0 0 0,-14 4-261 0 0,-14 4 169 0 0,51-16-155 0 0,-1 0-1 0 0,1 0 1 0 0,-1 0-1 0 0,1-1 1 0 0,-1 0-1 0 0,0 0 1 0 0,1 0 0 0 0,-1 0-1 0 0,1-1 1 0 0,-1 0-1 0 0,0 0 1 0 0,1 0-1 0 0,-5-2-13 0 0,1 0 21 0 0,0 0-1 0 0,0-1 1 0 0,0 0 0 0 0,1-1-1 0 0,-1 0 1 0 0,1 0-1 0 0,0 0-20 0 0,5 3-137 0 0,1 1 0 0 0,0-1 0 0 0,-1 1 0 0 0,1-1 1 0 0,0 1-1 0 0,0-1 0 0 0,0 0 0 0 0,0 0 0 0 0,0 1 0 0 0,0-1 0 0 0,1 0 0 0 0,-1 0 0 0 0,1 0 0 0 0,-1 0 0 0 0,1 0 0 0 0,0 0 0 0 0,-1-1 137 0 0,1-1-576 0 0,0 1-1 0 0,0-1 0 0 0,1 1 0 0 0,-1-1 0 0 0,1 1 1 0 0,0-1-1 0 0,0 1 0 0 0,0-1 0 0 0,0 1 0 0 0,1-1 577 0 0,6-9-7263 0 0</inkml:trace>
  <inkml:trace contextRef="#ctx0" brushRef="#br0" timeOffset="806.675">197 173 16296 0 0,'-16'-3'375'0'0,"10"3"-95"0"0,1-1 0 0 0,-1-1 0 0 0,0 1 0 0 0,1-1 0 0 0,-3 0-280 0 0,8 2 19 0 0,0-1-1 0 0,-1 1 0 0 0,1 0 0 0 0,0 0 0 0 0,-1 0 0 0 0,1-1 0 0 0,0 1 0 0 0,0 0 0 0 0,-1 0 0 0 0,1 0 0 0 0,0-1 0 0 0,0 1 0 0 0,0 0 0 0 0,-1-1 0 0 0,1 1 0 0 0,0 0 0 0 0,0 0 0 0 0,0-1 0 0 0,0 1 0 0 0,0 0 0 0 0,-1-1 1 0 0,1 1-1 0 0,0 0 0 0 0,0-1 0 0 0,0 1 0 0 0,0 0 0 0 0,0-1 0 0 0,0 1 0 0 0,0 0 0 0 0,0-1 0 0 0,0 1 0 0 0,0 0 0 0 0,0-1 0 0 0,1 1 0 0 0,-1 0 0 0 0,0-1 0 0 0,0 1 0 0 0,0 0 0 0 0,0-1-18 0 0,6-7 586 0 0,-2 5-379 0 0,0 1 1 0 0,1-1 0 0 0,-1 1 0 0 0,0-1-1 0 0,1 1 1 0 0,0 1 0 0 0,3-2-208 0 0,18-8 600 0 0,5-6 96 0 0,-11 5-409 0 0,2 0 1 0 0,-1 2 0 0 0,2 1 0 0 0,11-4-288 0 0,-33 13-1 0 0,28-8-50 0 0,0 0 0 0 0,22-1 51 0 0,-21 3-154 0 0,-23 4-20 0 0,0 0 0 0 0,1 1 0 0 0,-1 0 0 0 0,8 0 174 0 0,20 1-1985 0 0,-13 2-3530 0 0,-6-2-878 0 0</inkml:trace>
  <inkml:trace contextRef="#ctx0" brushRef="#br0" timeOffset="1238.305">476 369 11976 0 0,'0'0'546'0'0,"0"0"-10"0"0,0 0-224 0 0,0 0 328 0 0,0 0 179 0 0,0 0 40 0 0,0 0-90 0 0,13-6-27 0 0,13 1 103 0 0,0 0 0 0 0,1 1-1 0 0,26 1-844 0 0,10-2-340 0 0,-25-2-392 0 0,-35 6 144 0 0,0 0 0 0 0,0 0 0 0 0,-1 0 1 0 0,1 0-1 0 0,0-1 0 0 0,-1 1 0 0 0,1-1 1 0 0,-1 1-1 0 0,0-1 0 0 0,0 0 1 0 0,1-1 587 0 0,-1 2-2516 0 0</inkml:trace>
  <inkml:trace contextRef="#ctx0" brushRef="#br0" timeOffset="1623.14">679 255 3224 0 0,'-21'1'-871'0'0,"5"6"3836"0"0,15-6-2535 0 0,0 0 0 0 0,0 0 1 0 0,0 0-1 0 0,0 1 1 0 0,0-1-1 0 0,1 0 0 0 0,-1 0 1 0 0,0 1-1 0 0,1-1 1 0 0,-1 0-1 0 0,1 1 1 0 0,-1-1-1 0 0,1 1 0 0 0,0-1 1 0 0,0 0-1 0 0,-1 1 1 0 0,1-1-1 0 0,0 1 0 0 0,0-1 1 0 0,0 1-1 0 0,1-1 1 0 0,-1 1-1 0 0,0-1 1 0 0,1 2-431 0 0,12 66 2537 0 0,3 26-835 0 0,-14-71-1363 0 0,-2-19-406 0 0,0 1 0 0 0,0-1 0 0 0,1 0 0 0 0,0 0 0 0 0,0 1 0 0 0,0-1 0 0 0,0 0 0 0 0,1 0 0 0 0,0 0 0 0 0,0 0 0 0 0,0 0 0 0 0,3 3 67 0 0,-5-8-147 0 0,1 1 0 0 0,-1-1 0 0 0,0 1-1 0 0,1-1 1 0 0,-1 0 0 0 0,1 1 0 0 0,-1-1 0 0 0,1 0 0 0 0,-1 0 0 0 0,1 1-1 0 0,-1-1 1 0 0,1 0 0 0 0,0 0 0 0 0,-1 0 0 0 0,1 0 0 0 0,-1 0 0 0 0,1 0-1 0 0,-1 0 1 0 0,1 0 0 0 0,-1 0 0 0 0,1 0 0 0 0,0 0 147 0 0,8-6-6009 0 0</inkml:trace>
  <inkml:trace contextRef="#ctx0" brushRef="#br0" timeOffset="1624.14">875 154 15664 0 0,'0'0'356'0'0,"0"0"49"0"0,0 0 21 0 0,0 0-42 0 0,-3 13-236 0 0,-24 151 2908 0 0,20-122-2664 0 0,3-1 0 0 0,0 18-392 0 0,3-29 54 0 0,0-13-36 0 0,1 0 0 0 0,1 0 0 0 0,3 11-18 0 0,-2-15-1982 0 0,1 0-1 0 0,4 12 1983 0 0,-2-11-6430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9:39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614 202 3224 0 0,'-8'-5'1257'0'0,"0"-2"6086"0"0,8 6-7160 0 0,0 1 1 0 0,0 0 0 0 0,0 0 0 0 0,0 0 0 0 0,-1-1 0 0 0,1 1-1 0 0,0 0 1 0 0,0 0 0 0 0,0-1 0 0 0,0 1 0 0 0,0 0 0 0 0,0-1-1 0 0,0 1 1 0 0,0 0 0 0 0,0 0 0 0 0,0-1 0 0 0,0 1 0 0 0,0 0-1 0 0,0 0 1 0 0,0-1 0 0 0,0 1 0 0 0,0 0 0 0 0,0-1 0 0 0,0 1-1 0 0,0 0 1 0 0,0 0 0 0 0,1-1 0 0 0,-1 1 0 0 0,0 0 0 0 0,0 0-1 0 0,0 0 1 0 0,0-1 0 0 0,1 1 0 0 0,-1 0 0 0 0,0 0 0 0 0,0 0-1 0 0,1-1-183 0 0,12-3 1431 0 0,-9 4-1450 0 0,1 0 0 0 0,-1 0 1 0 0,1 0-1 0 0,-1 1 0 0 0,4 0 19 0 0,14 7 44 0 0,-16-6 6 0 0,0 0 0 0 0,0 0 0 0 0,1 0 1 0 0,-1 0-1 0 0,1-1 0 0 0,-1 0 0 0 0,2 0-50 0 0,74 3 1129 0 0,-46-1-1620 0 0,31-2 491 0 0,244-12 734 0 0,-40-5 723 0 0,-237 14-1394 0 0,-18 2-24 0 0,-1 0 1 0 0,1-2 0 0 0,-1 0 0 0 0,1 0 0 0 0,-1-2-1 0 0,0 1 1 0 0,13-7-40 0 0,-28 10-23 0 0,0 0 0 0 0,0 0 0 0 0,1 0 0 0 0,-1 0-1 0 0,0 0 1 0 0,0 0 0 0 0,0 0 0 0 0,0 0 0 0 0,0 0 0 0 0,0 0-1 0 0,1 0 1 0 0,-1 0 0 0 0,0 0 0 0 0,0 0 0 0 0,0-1-1 0 0,0 1 1 0 0,0 0 0 0 0,0 0 0 0 0,0 0 0 0 0,1 0 0 0 0,-1 0-1 0 0,0 0 1 0 0,0 0 0 0 0,0-1 0 0 0,0 1 0 0 0,0 0 0 0 0,0 0-1 0 0,0 0 1 0 0,0 0 0 0 0,0 0 0 0 0,0-1 0 0 0,0 1-1 0 0,0 0 1 0 0,0 0 0 0 0,0 0 0 0 0,0 0 0 0 0,0 0 0 0 0,0-1-1 0 0,0 1 24 0 0,-5-4-2075 0 0,-12-1-1772 0 0,6 1 2106 0 0</inkml:trace>
  <inkml:trace contextRef="#ctx0" brushRef="#br0" timeOffset="577.505">329 101 13904 0 0,'-8'-8'1512'0'0,"4"3"-1422"0"0,-3-11 1316 0 0,5 10-1103 0 0,-1 0 73 0 0,3 6-133 0 0,0 1-85 0 0,0 0-6 0 0,-1 0-58 0 0,1-1 44 0 0,-1-1-30 0 0,-1 0-57 0 0,2 0 27 0 0,0 1 52 0 0,0 0 144 0 0,3 7 324 0 0,6 27 69 0 0,-6-21-281 0 0,0 1 1 0 0,2-1 0 0 0,1 3-387 0 0,8 17 47 0 0,-4-13 126 0 0,-1 0-1 0 0,-1 1 1 0 0,0 0-1 0 0,-2 0 1 0 0,-1 1 0 0 0,1 6-173 0 0,-6-23 81 0 0,0-1 1 0 0,-1 0-1 0 0,1 0 1 0 0,-1 0-1 0 0,0 0 1 0 0,0 0-1 0 0,0 0 1 0 0,0 0 0 0 0,-1 0-1 0 0,0 0 1 0 0,1-1-1 0 0,-2 2-81 0 0,0 1 127 0 0,-1-1 0 0 0,1 0-1 0 0,-1 0 1 0 0,0 0 0 0 0,0-1-1 0 0,0 1 1 0 0,-5 2-127 0 0,8-6 14 0 0,0 0 1 0 0,0 0-1 0 0,-1 0 1 0 0,1 0-1 0 0,-1-1 1 0 0,1 1-1 0 0,-1 0 1 0 0,1-1-1 0 0,-1 0 1 0 0,1 1-1 0 0,-1-1 1 0 0,1 0-1 0 0,-1 1 1 0 0,1-1-1 0 0,-1 0 1 0 0,-1 0-15 0 0,-23-8 271 0 0,-1 0-149 0 0,14 6-121 0 0,-17-3-3 0 0,-1 0-1 0 0,-16-7 3 0 0,39 10-20 0 0,1-1 1 0 0,0 0-1 0 0,0 0 0 0 0,0 0 1 0 0,0-1-1 0 0,0 0 1 0 0,1 0-1 0 0,-1 0 0 0 0,1-1 1 0 0,0 0-1 0 0,1-1 0 0 0,-5-4 20 0 0,9 8-127 0 0,-1 0 0 0 0,1 0 0 0 0,0 0 0 0 0,-1-1 0 0 0,1 1 0 0 0,1 0 0 0 0,-1-1 0 0 0,0 1 0 0 0,0 0-1 0 0,1-1 1 0 0,0 1 0 0 0,-1-1 0 0 0,1 1 0 0 0,0-1 0 0 0,0 1 0 0 0,0-1 0 0 0,1 0 127 0 0,-1-1-620 0 0,1 0-1 0 0,0 0 1 0 0,0 0-1 0 0,1 0 1 0 0,-1 0 0 0 0,1 0-1 0 0,0 0 1 0 0,0 1-1 0 0,2-3 621 0 0,5-8-2207 0 0</inkml:trace>
  <inkml:trace contextRef="#ctx0" brushRef="#br0" timeOffset="977.896">29 43 15144 0 0,'0'0'340'0'0,"-13"-3"838"0"0,0 1-147 0 0,13 2-987 0 0,-1 0 0 0 0,1 0 0 0 0,0 0 0 0 0,0 0 0 0 0,0 1 0 0 0,0-1 0 0 0,0 0 0 0 0,0 0 0 0 0,0 0 0 0 0,0 0 0 0 0,-1 0 0 0 0,1 0 0 0 0,0 0 1 0 0,0 0-1 0 0,0 0 0 0 0,0 0 0 0 0,0 0 0 0 0,0 0 0 0 0,0 0 0 0 0,0 0 0 0 0,0 0 0 0 0,0 0 0 0 0,-1 0 0 0 0,1 1 0 0 0,0-1 0 0 0,0 0 0 0 0,0 0 0 0 0,0 0 0 0 0,0 0 0 0 0,0 0 0 0 0,0 0 0 0 0,0 0 0 0 0,0 0 0 0 0,0 0 0 0 0,0 1 1 0 0,0-1-1 0 0,0 0 0 0 0,0 0 0 0 0,0 0 0 0 0,0 0 0 0 0,0 0 0 0 0,0 0 0 0 0,0 0 0 0 0,0 0 0 0 0,0 1 0 0 0,0-1-44 0 0,1 0 136 0 0,-1 1 0 0 0,1 0 0 0 0,-1 0 0 0 0,1-1 0 0 0,-1 1 0 0 0,1 0 0 0 0,-1-1 0 0 0,1 1 0 0 0,0-1 0 0 0,-1 1 0 0 0,1-1 0 0 0,0 1 0 0 0,0-1 0 0 0,0 0-136 0 0,4 1 141 0 0,0 0 1 0 0,0 0-1 0 0,1-1 0 0 0,-1 0 0 0 0,0 0 0 0 0,0-1 0 0 0,2 1-141 0 0,1-1 100 0 0,22-3 48 0 0,-1 0-1 0 0,18-7-147 0 0,17-2 105 0 0,4 5-659 0 0,1 2-1 0 0,58 3 555 0 0,-94 3-1363 0 0,-2-2-77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9:48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891 1921 3824 0 0,'0'0'175'0'0,"-16"0"26"0"0,-85 0 618 0 0,83-1 1515 0 0,1-1 0 0 0,-14-3-2334 0 0,2 0 2554 0 0,25 4-2323 0 0,1-1 0 0 0,-1 1 0 0 0,1-1 0 0 0,-1 1 0 0 0,1-1-1 0 0,0 0 1 0 0,0 0 0 0 0,0 0 0 0 0,0-1 0 0 0,0 1 0 0 0,0-1-231 0 0,-10-8 857 0 0,3 5 74 0 0,14 10-118 0 0,6 1-261 0 0,-10-4-549 0 0,0-1 0 0 0,0 0 0 0 0,0 0-1 0 0,0 0 1 0 0,0 0 0 0 0,0 0 0 0 0,0 0 0 0 0,1 0-1 0 0,-1 0 1 0 0,0 0 0 0 0,0 0 0 0 0,0 0 0 0 0,0 0-1 0 0,0 0 1 0 0,0 0 0 0 0,1 0 0 0 0,-1 0-1 0 0,0 0 1 0 0,0 0 0 0 0,0 0 0 0 0,0 0 0 0 0,0 0-1 0 0,0 0 1 0 0,1 0 0 0 0,-1 0 0 0 0,0 0 0 0 0,0 0-1 0 0,0 0 1 0 0,0 0 0 0 0,0 0 0 0 0,0 0 0 0 0,1 0-1 0 0,-1 0 1 0 0,0 0 0 0 0,0-1 0 0 0,0 1 0 0 0,0 0-1 0 0,0 0 1 0 0,0 0 0 0 0,0 0 0 0 0,0 0 0 0 0,0 0-1 0 0,0 0 1 0 0,0-1 0 0 0,0 1 0 0 0,1 0-1 0 0,-1 0 1 0 0,0 0 0 0 0,0 0 0 0 0,0 0 0 0 0,0 0-1 0 0,0-1-2 0 0,0 0 128 0 0,12 4 466 0 0,1-3-266 0 0,24 0 546 0 0,-1-2 0 0 0,10-2-874 0 0,106-17 1210 0 0,158-22-495 0 0,-62 17-406 0 0,-183 21-309 0 0,-51 4 245 0 0,1-1 0 0 0,-1 0 0 0 0,0 0 0 0 0,10-4-245 0 0,-21 5 4 0 0,4-3-446 0 0,-9 0-763 0 0,-13-4-2752 0 0,7 5-2894 0 0</inkml:trace>
  <inkml:trace contextRef="#ctx0" brushRef="#br0" timeOffset="498.097">362 1686 5528 0 0,'0'0'422'0'0,"7"-12"2522"0"0,-8 10-2574 0 0,1 1 0 0 0,-1-1 0 0 0,1 1-1 0 0,0-1 1 0 0,0 1 0 0 0,0-1-1 0 0,0 1 1 0 0,0-1 0 0 0,0 1-1 0 0,0-1 1 0 0,0 1 0 0 0,1-1 0 0 0,-1 1-1 0 0,1-2-369 0 0,-2-1-320 0 0,-2-1 3941 0 0,2 5-1107 0 0,5 1-1772 0 0,-3-1-595 0 0,0 1-19 0 0,4 8-88 0 0,0-1 1 0 0,-1 1-1 0 0,-1 0 1 0 0,1 0-1 0 0,0 5-40 0 0,9 22 47 0 0,2 10-46 0 0,-8-20-15 0 0,-2-7 42 0 0,-1 0-1 0 0,-1 1 1 0 0,0 0-1 0 0,-2-1 1 0 0,0 1 0 0 0,-1 0-1 0 0,-2 8-27 0 0,1-23 53 0 0,-1 0 0 0 0,1 0-1 0 0,-1 0 1 0 0,0 0-1 0 0,0 0 1 0 0,0 0 0 0 0,-1-1-1 0 0,0 1 1 0 0,0-1-1 0 0,0 0 1 0 0,0 0 0 0 0,-1 0-1 0 0,0 0-52 0 0,-1 1-6 0 0,0-1 0 0 0,-1 1-1 0 0,0-1 1 0 0,0 0 0 0 0,0-1-1 0 0,0 0 1 0 0,0 0 0 0 0,-1 0-1 0 0,1-1 1 0 0,-2 1 6 0 0,-17 4 116 0 0,0-1-1 0 0,-3-1-115 0 0,18-3 55 0 0,1 0-1 0 0,-1-1 0 0 0,0-1 1 0 0,0 1-1 0 0,1-2 1 0 0,-1 1-1 0 0,0-1 0 0 0,-1-1-54 0 0,8 1-64 0 0,0 0-1 0 0,1 0 0 0 0,-1 0 0 0 0,0 0 1 0 0,1 0-1 0 0,-1 0 0 0 0,0-1 0 0 0,1 0 1 0 0,0 1-1 0 0,-1-1 0 0 0,1 0 0 0 0,-2-2 65 0 0,2 2-266 0 0,1 0 1 0 0,-1 0-1 0 0,1-1 0 0 0,0 1 0 0 0,-1-1 0 0 0,1 1 0 0 0,0-1 0 0 0,0 1 1 0 0,1-1-1 0 0,-1 1 0 0 0,1-1 0 0 0,-1 0 0 0 0,1 0 0 0 0,0 1 0 0 0,0-1 0 0 0,0 0 266 0 0,0-12-4529 0 0,0-1-1121 0 0</inkml:trace>
  <inkml:trace contextRef="#ctx0" brushRef="#br0" timeOffset="897.083">219 1686 5984 0 0,'0'-1'290'0'0,"0"0"1"0"0,0 0-1 0 0,0 0 0 0 0,1 0 1 0 0,-1 0-1 0 0,1 0 0 0 0,-1 0 1 0 0,1 0-1 0 0,-1 0 0 0 0,1 0 1 0 0,-1 0-1 0 0,1 0 0 0 0,0 1 1 0 0,0-1-1 0 0,-1 0 1 0 0,1 0-1 0 0,0 1 0 0 0,1-1-290 0 0,17-12 3968 0 0,-15 10-3716 0 0,4 0 154 0 0,0 0-1 0 0,0 0 1 0 0,-1 0-1 0 0,2 1 0 0 0,-1 0 1 0 0,7 0-406 0 0,13-4 788 0 0,-11 3-408 0 0,0 1 0 0 0,-1 0 0 0 0,1 1 0 0 0,0 1 0 0 0,6 1-380 0 0,11 0 192 0 0,12 0-167 0 0,1 1-4843 0 0,-38-2 3188 0 0</inkml:trace>
  <inkml:trace contextRef="#ctx0" brushRef="#br0" timeOffset="1599.374">682 167 3224 0 0,'-15'-13'905'0'0,"14"12"-566"0"0,0 0 0 0 0,0 0-1 0 0,0 0 1 0 0,0 0-1 0 0,1-1 1 0 0,-1 1-1 0 0,0 0 1 0 0,1 0-1 0 0,-1-1 1 0 0,1 1-1 0 0,-1 0 1 0 0,1-1 0 0 0,-1 1-1 0 0,1-1-338 0 0,8 0 5483 0 0,18 3-4229 0 0,-4-1-774 0 0,293-13 3033 0 0,-196 18-3091 0 0,-84-2-268 0 0,-18-2-121 0 0,0 2 0 0 0,-1 0 0 0 0,5 3-33 0 0,36 5-61 0 0,-56-10-225 0 0,20 1-159 0 0,-12-2-4760 0 0,-9 0-176 0 0</inkml:trace>
  <inkml:trace contextRef="#ctx0" brushRef="#br0" timeOffset="2029.447">206 42 2304 0 0,'0'0'101'0'0,"0"-8"358"0"0,0 8 1284 0 0,0 0 598 0 0,0 0 115 0 0,0 0-246 0 0,0 0-1143 0 0,0 0-503 0 0,0 0-99 0 0,7 12 360 0 0,-1-2-656 0 0,-3 1 34 0 0,1 1 86 0 0,1 0-1 0 0,0-1 0 0 0,0 1 1 0 0,7 9-289 0 0,-5-8 172 0 0,1 1 1 0 0,-2 0-1 0 0,0 0 0 0 0,0 1 0 0 0,-2 0 1 0 0,0 0-1 0 0,0 0 0 0 0,-1 1-172 0 0,-3-13 60 0 0,1 0 0 0 0,-1 1 0 0 0,0-1 0 0 0,0 0 0 0 0,0 0 0 0 0,0 1 0 0 0,-1-1-1 0 0,1 0 1 0 0,-1 0 0 0 0,0 1 0 0 0,0-1 0 0 0,0 0 0 0 0,0 0 0 0 0,-1 0-1 0 0,1 0 1 0 0,-1-1 0 0 0,0 1 0 0 0,1 0 0 0 0,-1-1 0 0 0,0 1 0 0 0,-1-1-1 0 0,1 1 1 0 0,0-1 0 0 0,-1 0 0 0 0,0 0 0 0 0,1 0 0 0 0,-4 1-60 0 0,-1 1 107 0 0,0-1 0 0 0,0 0-1 0 0,0 0 1 0 0,-1 0 0 0 0,0-1 0 0 0,1-1 0 0 0,-1 1 0 0 0,0-1 0 0 0,0 0 0 0 0,1-1-1 0 0,-2 0-106 0 0,-1 0 25 0 0,1 0-1 0 0,-1-1 0 0 0,1 0 0 0 0,-1-1 0 0 0,1 0 1 0 0,0 0-1 0 0,-7-3-24 0 0,6 1-231 0 0,1 1 1 0 0,1-1 0 0 0,-1-1 0 0 0,1 1-1 0 0,-2-2 231 0 0,7 3-886 0 0,0 1 1 0 0,0-1-1 0 0,0 0 0 0 0,0 0 0 0 0,0 0 0 0 0,0 0 0 0 0,1-1 0 0 0,-2-1 886 0 0,-4-8-5258 0 0</inkml:trace>
  <inkml:trace contextRef="#ctx0" brushRef="#br0" timeOffset="2434.232">41 51 10680 0 0,'0'0'489'0'0,"0"0"-8"0"0,0 0-229 0 0,0 0 187 0 0,0 0 117 0 0,0 0 20 0 0,0 0-4 0 0,0 0-43 0 0,18 2 1530 0 0,-2-3-1517 0 0,0-1 0 0 0,-1-1 1 0 0,1 0-1 0 0,4-2-542 0 0,25-5 376 0 0,48-4-972 0 0,14 3 596 0 0,-62 8-3257 0 0,-23 3 1564 0 0</inkml:trace>
  <inkml:trace contextRef="#ctx0" brushRef="#br0" timeOffset="3686.503">1130 1787 3224 0 0,'0'0'469'0'0,"0"0"763"0"0,0 0 339 0 0,0 0 70 0 0,0 0-84 0 0,0 0-406 0 0,0 0-178 0 0,0 0-39 0 0,-9-1 2378 0 0,8 0-3126 0 0,-1 0 1 0 0,1-1 0 0 0,-1 1 0 0 0,1-1 0 0 0,0 1-1 0 0,-1-1 1 0 0,1 0 0 0 0,0 1 0 0 0,0-1 0 0 0,0 0-1 0 0,1 0 1 0 0,-1 0 0 0 0,0-1-187 0 0,-8-31 1460 0 0,5 16-1078 0 0,-3-16 50 0 0,1 0 0 0 0,1-2-432 0 0,-1-5 593 0 0,-23-171 150 0 0,6 0-422 0 0,17 169-263 0 0,4 25 9 0 0,0 0 0 0 0,0-9-67 0 0,-7-74 64 0 0,8 78-64 0 0,-1 1 0 0 0,-1-3 0 0 0,0 2 0 0 0,1 1 0 0 0,0-3 0 0 0,0-30 0 0 0,1 35 0 0 0,0 0 0 0 0,1 1 0 0 0,1-1 0 0 0,2-10 0 0 0,-2 21 0 0 0,-1 0 0 0 0,0 0 0 0 0,-1 0 0 0 0,0 0 0 0 0,-1-6 0 0 0,-2-17-75 0 0,3 21 28 0 0,0 1 0 0 0,-1-1 0 0 0,-2-6 47 0 0,-2-4 0 0 0,3 12 0 0 0,-3 4 0 0 0,-3-3 0 0 0,-28-9-10 0 0,36 17 10 0 0,0-1 1 0 0,0 0 0 0 0,1 1 0 0 0,-1-1 0 0 0,0 0 0 0 0,0 0-1 0 0,1 1 1 0 0,-1-1 0 0 0,0 0 0 0 0,1 0 0 0 0,-1 0 0 0 0,1 0 0 0 0,-1 0-1 0 0,1 0 0 0 0,-2-6-11 0 0,0 1 5 0 0,2 1 1 0 0,-1-1-1 0 0,1 0 1 0 0,0 0 0 0 0,0 1-1 0 0,1-1 1 0 0,-1 0 0 0 0,2-1 5 0 0,0-21-11 0 0,-1 25 11 0 0,-2-8 0 0 0,-2 6 0 0 0,3 4-3 0 0,-1 1 0 0 0,1-1 0 0 0,0 1 0 0 0,-1-1 0 0 0,1 1 0 0 0,0-1 0 0 0,-1 1 0 0 0,1-1 0 0 0,-1 1 0 0 0,1 0 0 0 0,-1-1 0 0 0,1 1 0 0 0,-1 0 0 0 0,0 0 0 0 0,1-1 0 0 0,-1 1-1 0 0,1 0 1 0 0,-1 0 0 0 0,0 0 0 0 0,1-1 0 0 0,-1 1 0 0 0,1 0 0 0 0,-1 0 0 0 0,0 0 0 0 0,1 0 0 0 0,-1 0 0 0 0,1 0 0 0 0,-1 1 0 0 0,0-1 0 0 0,1 0 0 0 0,-1 0 0 0 0,1 0 0 0 0,-1 0 0 0 0,0 1 0 0 0,1-1 0 0 0,-1 0 0 0 0,1 1-1 0 0,-1-1 1 0 0,1 0 0 0 0,-1 1 0 0 0,1-1 3 0 0,-15 17-143 0 0,-18 51 3 0 0,8-24 140 0 0,-11 26 0 0 0,24-51 16 0 0,11-18 59 0 0,8-15 72 0 0,-5 9-123 0 0,0-1 0 0 0,1 1 0 0 0,0 0 1 0 0,0 1-1 0 0,3-4-24 0 0,8-14 9 0 0,38-65-9 0 0,-52 86 0 0 0,3-4 0 0 0,1 0 0 0 0,0 1 0 0 0,-1-1 0 0 0,2 1 0 0 0,-1-1 0 0 0,0 1 0 0 0,2-1 0 0 0,-5 5 0 0 0,-1 0 0 0 0,0-1 0 0 0,1 1 0 0 0,-1 0 0 0 0,0 0 0 0 0,1-1 0 0 0,-1 1 0 0 0,1 0 0 0 0,-1 0 0 0 0,0 0 0 0 0,1 0 0 0 0,-1 0 0 0 0,1-1 0 0 0,-1 1 0 0 0,0 0 0 0 0,1 0 0 0 0,-1 0 0 0 0,1 0 0 0 0,-1 0 0 0 0,1 0 0 0 0,-1 0 0 0 0,0 0 0 0 0,1 1 0 0 0,-1-1 0 0 0,1 0 0 0 0,-1 0 0 0 0,0 0 0 0 0,1 0 0 0 0,-1 0 0 0 0,1 1 0 0 0,-1-1 0 0 0,0 0 0 0 0,1 0 0 0 0,-1 1 0 0 0,0-1 0 0 0,1 0 0 0 0,-1 1 0 0 0,0-1 0 0 0,0 0 0 0 0,1 1 0 0 0,0 0 0 0 0,11 9-19 0 0,-1 0-1 0 0,0 0 0 0 0,0 2 0 0 0,4 6 20 0 0,-7-8 1 0 0,0-1 0 0 0,1 1 0 0 0,0-1 0 0 0,0-1 0 0 0,1 0 0 0 0,1 0 0 0 0,1 0-1 0 0,11 5-136 0 0,-3-3 410 0 0,16 12-274 0 0,-29-16-1057 0 0,0-1 0 0 0,0 1 0 0 0,5 6 1057 0 0,-6-6-1135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49:53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282 251 3224 0 0,'0'0'739'0'0,"0"0"1892"0"0,0 0 833 0 0,0 0 168 0 0,0 0-455 0 0,0 0-2030 0 0,0 0-892 0 0,6 6 19 0 0,-2 1-141 0 0,-1 0 0 0 0,-1 0 0 0 0,0 0 0 0 0,0 0 0 0 0,0 0 0 0 0,-1 0 0 0 0,0 1-133 0 0,5 19 291 0 0,-2-14-146 0 0,8 32 755 0 0,-1 3-900 0 0,-9-32 55 0 0,0-1 1 0 0,0 0-1 0 0,-2 1 1 0 0,0-1-1 0 0,-1 5-55 0 0,1-18 56 0 0,0 1 0 0 0,-1 0 0 0 0,1-1 0 0 0,-1 1 0 0 0,0 0 0 0 0,0-1 0 0 0,0 1 0 0 0,0-1 0 0 0,0 1 0 0 0,-1-1 0 0 0,1 0 0 0 0,-1 1 0 0 0,0-1 0 0 0,1 0 0 0 0,-1 0 0 0 0,0 0 1 0 0,0 0-57 0 0,-2 1 52 0 0,0-1 0 0 0,0 1 1 0 0,0-1-1 0 0,0 0 0 0 0,0 0 1 0 0,-1 0-1 0 0,1 0 0 0 0,0-1 1 0 0,-5 1-53 0 0,-4 1 79 0 0,-1-2-1 0 0,1 1 1 0 0,0-2 0 0 0,-1 0 0 0 0,1 0-1 0 0,-10-3-78 0 0,1 1 56 0 0,0-2-1 0 0,1 0 1 0 0,-3-3-56 0 0,18 5 10 0 0,0 1 1 0 0,1-2-1 0 0,-1 1 1 0 0,1 0-1 0 0,0-1 1 0 0,-1 0-1 0 0,1-1 1 0 0,1 1-1 0 0,-1-1 1 0 0,0 0-1 0 0,1 0 1 0 0,0 0-1 0 0,0 0 1 0 0,0-1-11 0 0,3 3-157 0 0,-1 0 1 0 0,1 0-1 0 0,0 0 1 0 0,0 0-1 0 0,1 0 1 0 0,-1 0 0 0 0,0 0-1 0 0,1-1 1 0 0,-1 1-1 0 0,1 0 1 0 0,0 0-1 0 0,-1-1 1 0 0,1 1-1 0 0,0 0 1 0 0,1 0 0 0 0,-1-1-1 0 0,0 1 1 0 0,1 0-1 0 0,-1 0 1 0 0,1 0-1 0 0,-1-1 1 0 0,1 1-1 0 0,0 0 1 0 0,1-1 156 0 0,4-10-1847 0 0</inkml:trace>
  <inkml:trace contextRef="#ctx0" brushRef="#br0" timeOffset="391.547">120 260 15664 0 0,'-15'-44'2151'0'0,"15"44"-2068"0"0,0-1-1 0 0,0 0 1 0 0,-1 0-1 0 0,1 0 0 0 0,0 1 1 0 0,0-1-1 0 0,0 0 1 0 0,0 0-1 0 0,1 0 0 0 0,-1 1 1 0 0,0-1-1 0 0,0 0 1 0 0,0 0-1 0 0,1 0 0 0 0,-1 1 1 0 0,0-1-1 0 0,1 0 1 0 0,-1 1-1 0 0,0-1 0 0 0,1 0 1 0 0,-1 1-1 0 0,1-1 1 0 0,-1 0-1 0 0,1 1 1 0 0,0-1-1 0 0,-1 1 0 0 0,1-1 1 0 0,0 1-1 0 0,-1-1 1 0 0,1 1-1 0 0,0 0 0 0 0,0-1-82 0 0,27-12 1228 0 0,-27 13-1186 0 0,16-7 210 0 0,0 2 0 0 0,0 0 0 0 0,1 0 0 0 0,-1 2 0 0 0,1 0-252 0 0,39-4 250 0 0,-10 1-249 0 0,45 0-1 0 0,34 6-3522 0 0,-105 0 1770 0 0</inkml:trace>
  <inkml:trace contextRef="#ctx0" brushRef="#br0" timeOffset="768.085">415 369 14912 0 0,'0'0'686'0'0,"0"0"-15"0"0,2-1-431 0 0,135-21 6266 0 0,79-2-6506 0 0,-193 22 182 0 0,0 1-1 0 0,0 1 1 0 0,12 2-182 0 0,-26 0-923 0 0,1-1 0 0 0,-1 1 0 0 0,6 3 923 0 0,-3 0-2307 0 0,-5 1-2391 0 0,-4-1-1272 0 0</inkml:trace>
  <inkml:trace contextRef="#ctx0" brushRef="#br0" timeOffset="769.085">531 524 4144 0 0,'-4'-1'7297'0'0,"5"0"-2719"0"0,11-4-1175 0 0,20-4-2790 0 0,39-9 456 0 0,-20 4-901 0 0,-1 3-1 0 0,28-1-167 0 0,-48 9 9 0 0,6-1-1768 0 0,22 0 1759 0 0,-38 4-2103 0 0,-1-3-4379 0 0</inkml:trace>
  <inkml:trace contextRef="#ctx0" brushRef="#br0" timeOffset="1203.482">1194 243 11976 0 0,'0'0'922'0'0,"-12"6"-320"0"0,9-3 195 0 0,0 0 0 0 0,0 0 1 0 0,1 0-1 0 0,-1 0 0 0 0,1 0 1 0 0,0 1-1 0 0,0-1 1 0 0,0 2-798 0 0,-1 0 297 0 0,1 0 1 0 0,0 1 0 0 0,0 0 0 0 0,1-1 0 0 0,0 3-298 0 0,-1 4 19 0 0,1 0 0 0 0,1-1 0 0 0,0 1-1 0 0,0 0 1 0 0,2 5-19 0 0,-2-14 13 0 0,1 1 1 0 0,0-1-1 0 0,-1 0 0 0 0,1 0 1 0 0,1 1-1 0 0,-1-1 0 0 0,0 0 1 0 0,1 0-1 0 0,-1 0 0 0 0,1-1 1 0 0,0 1-1 0 0,0 0 1 0 0,0-1-1 0 0,1 1 0 0 0,-1-1 1 0 0,1 1-1 0 0,-1-1 0 0 0,1 0 1 0 0,0 0-1 0 0,-1 0 0 0 0,1-1 1 0 0,0 1-1 0 0,0-1-13 0 0,3 2-16 0 0,-1-1 0 0 0,0-1 0 0 0,1 1-1 0 0,-1-1 1 0 0,1 0 0 0 0,0 0 0 0 0,-1 0 0 0 0,1-1 0 0 0,0 0 0 0 0,-1 0 0 0 0,1-1-1 0 0,0 1 1 0 0,2-2 16 0 0,2 0 100 0 0,-1-1-1 0 0,1 0 1 0 0,-1 0-1 0 0,1-1 1 0 0,-1-1-1 0 0,0 1 0 0 0,-1-1 1 0 0,8-6-100 0 0,-10 7 32 0 0,-1 0 0 0 0,0-1 1 0 0,0 0-1 0 0,0 1 1 0 0,-1-2-1 0 0,1 1 0 0 0,-1 0 1 0 0,-1-1-1 0 0,1 0 0 0 0,-1 0 1 0 0,0 0-1 0 0,0 0 0 0 0,1-6-32 0 0,-3 8 20 0 0,0-1-1 0 0,0 0 0 0 0,-1 1 0 0 0,0-1 1 0 0,0 1-1 0 0,0-1 0 0 0,-1 1 0 0 0,1-1 1 0 0,-1 0-1 0 0,0 1 0 0 0,0 0 1 0 0,-1-1-1 0 0,1 1 0 0 0,-1 0 0 0 0,0 0 1 0 0,0 0-1 0 0,-1 0 0 0 0,-2-4-19 0 0,2 4 9 0 0,0 0-1 0 0,0 0 1 0 0,0 0 0 0 0,-1 0-1 0 0,0 1 1 0 0,0-1 0 0 0,0 1-1 0 0,0 0 1 0 0,0 0 0 0 0,-1 0-1 0 0,1 1 1 0 0,-1 0 0 0 0,0 0-1 0 0,0 0 1 0 0,0 0 0 0 0,-3 0-9 0 0,-1 0-104 0 0,-1 1-1 0 0,1 1 1 0 0,-1 0 0 0 0,1 0 0 0 0,-1 1 0 0 0,1 0 0 0 0,-1 1 0 0 0,1 0 0 0 0,0 0 0 0 0,-1 1 0 0 0,1 0 0 0 0,1 1 0 0 0,-1 0-1 0 0,0 0 1 0 0,-3 3 104 0 0,-15 9-700 0 0</inkml:trace>
  <inkml:trace contextRef="#ctx0" brushRef="#br0" timeOffset="2725.202">844 45 12608 0 0,'0'-4'231'0'0,"1"0"1"0"0,-1 0-1 0 0,0 0 0 0 0,0 1 1 0 0,0-1-1 0 0,-1-2-231 0 0,1-9 97 0 0,0 14 510 0 0,0 1 199 0 0,0 0 33 0 0,0 0 9 0 0,0 0 6 0 0,0 0 2 0 0,0 0 0 0 0,0 0-65 0 0,0 7 121 0 0,-1 4-741 0 0,0-1-1 0 0,0 1 1 0 0,-1-1-1 0 0,-1 1 1 0 0,1-1-1 0 0,-2 0 1 0 0,0 1-171 0 0,-10 24 522 0 0,-9 12-522 0 0,1-1 503 0 0,-4 12-208 0 0,-95 230-181 0 0,54-87-4102 0 0,54-154 2517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0:00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901 1778 5208 0 0,'-33'-6'1694'0'0,"16"3"2454"0"0,16 3-850 0 0,7 3 963 0 0,10 1-3915 0 0,1 0 1 0 0,0-1 0 0 0,-1 0-1 0 0,13-1-346 0 0,-1 1 156 0 0,9-1 148 0 0,0-2 0 0 0,0-1 0 0 0,17-4-304 0 0,-3-2 715 0 0,47-13-715 0 0,4-1 373 0 0,-20 7-109 0 0,132-18-24 0 0,-136 27-181 0 0,-25 2-35 0 0,14 5 57 0 0,-58-2 791 0 0,-3 2-3446 0 0,-6 2-1660 0 0,-6 1 131 0 0,-9 3-1445 0 0</inkml:trace>
  <inkml:trace contextRef="#ctx0" brushRef="#br0" timeOffset="544.998">580 1663 3224 0 0,'0'0'143'0'0,"0"0"274"0"0,0 0 1050 0 0,0 0 459 0 0,0 0 91 0 0,0 0-151 0 0,0 0-721 0 0,0 0-316 0 0,0 0-58 0 0,0 0-66 0 0,0 0-209 0 0,4 11 655 0 0,26 89 543 0 0,-16-59-1128 0 0,-2 0 0 0 0,1 17-566 0 0,-7-34 189 0 0,-4-17-112 0 0,0 0 0 0 0,-1 0 0 0 0,0 0 0 0 0,0 0 0 0 0,-1 0 0 0 0,1 0 0 0 0,-2 4-77 0 0,1 17 495 0 0,0-24-423 0 0,-1-3-38 0 0,1 1 0 0 0,0 0 0 0 0,0 0 0 0 0,0 0-1 0 0,-1-1 1 0 0,1 1 0 0 0,-1 0 0 0 0,0 0 0 0 0,1-1 0 0 0,-1 1 0 0 0,0 0 0 0 0,0-1 0 0 0,0 1 0 0 0,0-1 0 0 0,0 1 0 0 0,0-1 0 0 0,-1 0 0 0 0,1 1 0 0 0,0-1 0 0 0,-1 0 0 0 0,1 0 0 0 0,-1 0 0 0 0,1 0 0 0 0,-1 0 0 0 0,0 0 0 0 0,-1 0-34 0 0,0 0 38 0 0,0 0 1 0 0,0 0 0 0 0,-1 0 0 0 0,1 0-1 0 0,0-1 1 0 0,-1 0 0 0 0,1 1-1 0 0,0-1 1 0 0,-1 0 0 0 0,-2-1-39 0 0,-36-7 233 0 0,19 3-161 0 0,13 3-61 0 0,0-1 0 0 0,1 1 0 0 0,-1-2 0 0 0,0 0 0 0 0,1 0 0 0 0,0 0 0 0 0,0-1 0 0 0,0-1 0 0 0,1 1 0 0 0,-2-3-11 0 0,0-7-2858 0 0,7 9 824 0 0,-1-2-4349 0 0</inkml:trace>
  <inkml:trace contextRef="#ctx0" brushRef="#br0" timeOffset="939.423">475 1632 3224 0 0,'-1'0'240'0'0,"-37"-14"3302"0"0,29 11-1484 0 0,0 0-1 0 0,0 0 1 0 0,1-1 0 0 0,-2-1-2058 0 0,9 5 807 0 0,-3-2 1482 0 0,6 1-485 0 0,1 1-1790 0 0,24-3 230 0 0,1 2-1 0 0,12 1-243 0 0,30-1 265 0 0,141-5 163 0 0,-159 1-3676 0 0,-36 2-3371 0 0</inkml:trace>
  <inkml:trace contextRef="#ctx0" brushRef="#br0" timeOffset="2446.506">1387 1742 10136 0 0,'0'0'230'0'0,"0"0"30"0"0,0 0 19 0 0,3-17 8 0 0,5 5 732 0 0,-8 11-903 0 0,1 1 1 0 0,0-1 0 0 0,-1 0 0 0 0,1 0 0 0 0,-1 1-1 0 0,1-1 1 0 0,-1 0 0 0 0,1 0 0 0 0,-1 0 0 0 0,0 0 0 0 0,1 0-1 0 0,-1 0 1 0 0,0 0 0 0 0,0 1 0 0 0,1-1 0 0 0,-1-1-117 0 0,3-61 3982 0 0,1-84-1237 0 0,-2 114-2534 0 0,1-10 82 0 0,-5 19-70 0 0,2 0 0 0 0,2-19-223 0 0,0 17 52 0 0,-2-1 1 0 0,-1 0 0 0 0,-2-2-53 0 0,0-44 122 0 0,7-68 208 0 0,0 41 20 0 0,-4 60-17 0 0,2-1 0 0 0,6-31-333 0 0,4-13 396 0 0,-6 47-464 0 0,-6 35-65 0 0,3-5 16 0 0,-3 7 41 0 0,0 1-23 0 0,0 0-12 0 0,-1-3 520 0 0,-1-10-12684 0 0,2 8 9854 0 0</inkml:trace>
  <inkml:trace contextRef="#ctx0" brushRef="#br0" timeOffset="2850.073">1381 536 2528 0 0,'0'0'112'0'0,"0"0"24"0"0,0 0-136 0 0,0 0 0 0 0,0-4 0 0 0,0 4 0 0 0,-7-3 0 0 0,7 3-72 0 0,0 0 8 0 0,0 0 0 0 0,-3-6 64 0 0,3 6 0 0 0,0 0 0 0 0,0 0 0 0 0,0 0 0 0 0,0 0 0 0 0</inkml:trace>
  <inkml:trace contextRef="#ctx0" brushRef="#br0" timeOffset="3250.532">1362 529 1840 0 0,'-6'5'160'0'0,"0"-1"-28"0"0,0 0 1 0 0,0 0-1 0 0,0 0 1 0 0,0-1-1 0 0,-1 0 0 0 0,1 0 1 0 0,-1-1-1 0 0,0 0-132 0 0,-19 8 2519 0 0,2 4 3341 0 0,21-12-5414 0 0,0 0-1 0 0,1 0 1 0 0,-1 1-1 0 0,1 0 0 0 0,0-1 1 0 0,-1 1-1 0 0,1 0 1 0 0,1 0-1 0 0,-1 0 1 0 0,0 1-446 0 0,0 1 251 0 0,0 0 1 0 0,0 1 0 0 0,0-1 0 0 0,1 1-1 0 0,0-1 1 0 0,0 1 0 0 0,0-1-1 0 0,1 1 1 0 0,0 0-252 0 0,0-4 143 0 0,0-2-133 0 0,0 0 0 0 0,0 0 0 0 0,0 0 1 0 0,0 0-1 0 0,0 0 0 0 0,0 1 0 0 0,0-1 1 0 0,0 0-1 0 0,0 0 0 0 0,0 0 0 0 0,0 0 1 0 0,0 1-1 0 0,0-1 0 0 0,0 0 0 0 0,0 0 0 0 0,0 0 1 0 0,0 0-1 0 0,0 0 0 0 0,0 1 0 0 0,0-1 1 0 0,0 0-1 0 0,0 0 0 0 0,0 0 0 0 0,0 0 0 0 0,1 0 1 0 0,-1 0-1 0 0,0 1 0 0 0,0-1 0 0 0,0 0 1 0 0,0 0-1 0 0,0 0 0 0 0,0 0 0 0 0,0 0 1 0 0,1 0-1 0 0,-1 0 0 0 0,0 0 0 0 0,0 0 0 0 0,0 0 1 0 0,0 0-1 0 0,0 0 0 0 0,1 1 0 0 0,-1-1 1 0 0,0 0-1 0 0,0 0 0 0 0,0 0 0 0 0,0 0 1 0 0,0 0-1 0 0,1 0 0 0 0,-1 0 0 0 0,0-1 0 0 0,0 1 1 0 0,0 0-1 0 0,0 0 0 0 0,1 0 0 0 0,-1 0-10 0 0,10 1 323 0 0,-7-2-262 0 0,-1 0-1 0 0,1-1 1 0 0,-1 1-1 0 0,1 0 1 0 0,-1-1 0 0 0,1 0-1 0 0,-1 1 1 0 0,0-1-1 0 0,0 0 1 0 0,0 0-1 0 0,1-1-60 0 0,21-27 346 0 0,-13 15-183 0 0,29-41-21 0 0,-22 30-100 0 0,2 1-1 0 0,7-7-41 0 0,-25 30 3 0 0,0 0 0 0 0,0 0 0 0 0,0 0 0 0 0,0 0 0 0 0,0 1 0 0 0,1-1 0 0 0,-1 1 0 0 0,1-1-1 0 0,-1 1 1 0 0,1 0 0 0 0,-1 0 0 0 0,1 0 0 0 0,0 0 0 0 0,1 0-3 0 0,-2 1-2 0 0,0 0-1 0 0,0 0 1 0 0,0 0-1 0 0,0 0 1 0 0,0 1-1 0 0,0-1 1 0 0,0 0-1 0 0,0 1 1 0 0,0 0-1 0 0,0-1 1 0 0,-1 1 0 0 0,1 0-1 0 0,0 0 1 0 0,0 0-1 0 0,-1 0 1 0 0,1 0-1 0 0,0 0 1 0 0,-1 0-1 0 0,0 1 1 0 0,1-1-1 0 0,0 1 3 0 0,8 10 0 0 0,-1 0 0 0 0,5 7 0 0 0,13 19 0 0 0,1 0-4 0 0,-20-26 33 0 0,-1-1 0 0 0,9 8-29 0 0,-14-17-310 0 0,6 8 631 0 0,-6-6-8068 0 0,-2-4 2182 0 0</inkml:trace>
  <inkml:trace contextRef="#ctx0" brushRef="#br0" timeOffset="3679.018">883 243 11544 0 0,'-47'-19'2114'0'0,"46"19"-1644"0"0,1 0-20 0 0,0 0-88 0 0,0 0-40 0 0,0 0-8 0 0,62-4 1065 0 0,4 9-450 0 0,-13 0-639 0 0,-17-2-34 0 0,32 7-256 0 0,-16-2 75 0 0,34 3 95 0 0,0-3 0 0 0,1-5 0 0 0,9-3-170 0 0,290-9 416 0 0,-269 4-416 0 0,13-7 0 0 0,-117 8-65 0 0,-12 4-278 0 0,-1 0-133 0 0,-12-6-2743 0 0,6 3 2224 0 0,0 1 1 0 0,0 0 0 0 0,-1 1 0 0 0,1 0 0 0 0,-2-1 994 0 0,-17 0-2557 0 0</inkml:trace>
  <inkml:trace contextRef="#ctx0" brushRef="#br0" timeOffset="4054.971">288 28 3680 0 0,'1'-2'75'0'0,"-1"2"-51"0"0,0-1-1 0 0,0 1 0 0 0,0 0 0 0 0,0-1 0 0 0,0 1 0 0 0,0-1 0 0 0,0 1 0 0 0,0-1 0 0 0,0 1 1 0 0,0-1-1 0 0,0 1 0 0 0,0 0 0 0 0,0-1 0 0 0,0 1 0 0 0,0-1 0 0 0,0 1 0 0 0,0-1 0 0 0,-1 1 1 0 0,1 0-1 0 0,0-1 0 0 0,0 1 0 0 0,-1-1 0 0 0,1 1 0 0 0,0 0 0 0 0,0-1 0 0 0,-1 1 0 0 0,1 0 1 0 0,-1-1-24 0 0,1 1 1879 0 0,0 0 644 0 0,0 0 121 0 0,1 21-280 0 0,1 0 0 0 0,1 6-2364 0 0,3 21 869 0 0,-6-47-846 0 0,2 24 602 0 0,0 1-1 0 0,-2-1 1 0 0,-1 1-1 0 0,-4 21-624 0 0,3-40 127 0 0,0 0-1 0 0,0 0 1 0 0,-1 0-1 0 0,0 0 1 0 0,0 0 0 0 0,0 0-1 0 0,-1-1 1 0 0,0 0-1 0 0,-1 1-126 0 0,-7 8 313 0 0,0-1 1 0 0,0-1-1 0 0,-4 2-313 0 0,11-10 50 0 0,-1-1-1 0 0,0 0 1 0 0,0 0 0 0 0,0-1 0 0 0,0 1-1 0 0,-1-1 1 0 0,1-1 0 0 0,-1 1-1 0 0,0-1 1 0 0,0 0 0 0 0,0-1-1 0 0,-2 1-49 0 0,-2-1 21 0 0,1 0 0 0 0,0 0-1 0 0,0-1 1 0 0,0 0-1 0 0,0-1 1 0 0,0 0 0 0 0,0-1-1 0 0,-4-1-20 0 0,12 3-83 0 0,0-1 1 0 0,0 0-1 0 0,1 0 0 0 0,-1 0 0 0 0,1 0 0 0 0,-1 0 1 0 0,1 0-1 0 0,-1 0 0 0 0,1 0 0 0 0,0-1 0 0 0,-1 1 0 0 0,1-1 1 0 0,0 1-1 0 0,0-1 0 0 0,0 1 0 0 0,0-1 0 0 0,0 0 0 0 0,1 1 1 0 0,-1-1-1 0 0,0 0 0 0 0,1 0 0 0 0,0 1 0 0 0,-1-1 1 0 0,1 0-1 0 0,0 0 0 0 0,0 0 0 0 0,-1 0 0 0 0,2 0 0 0 0,-1 1 1 0 0,0-1-1 0 0,0 0 0 0 0,1 0 0 0 0,-1 0 83 0 0,0 0-266 0 0,1 0 1 0 0,-1 0-1 0 0,0 0 0 0 0,0 1 0 0 0,-1-1 0 0 0,1 0 1 0 0,0 0-1 0 0,-1 0 0 0 0,1 1 0 0 0,-1-2 266 0 0,-1-4-1540 0 0,1-7-4328 0 0</inkml:trace>
  <inkml:trace contextRef="#ctx0" brushRef="#br0" timeOffset="4440.599">37 90 4608 0 0,'0'0'353'0'0,"7"0"1596"0"0,26-2 4831 0 0,15-5-4227 0 0,-19 2-1101 0 0,46-11 781 0 0,-28 5-1706 0 0,10-3-240 0 0,-29 6-651 0 0,-1 2 0 0 0,20-2 364 0 0,20 4-7880 0 0,-51 3 5162 0 0</inkml:trace>
  <inkml:trace contextRef="#ctx0" brushRef="#br0" timeOffset="4441.599">378 237 3224 0 0,'0'0'143'0'0,"6"0"2399"0"0,29-2 5512 0 0,20-8-5258 0 0,-32 5-2132 0 0,84-8 228 0 0,-89 11-872 0 0,-6 1 232 0 0,-8 1-848 0 0,-1 0-1 0 0,0-1 0 0 0,1 1 1 0 0,-1-1-1 0 0,0 1 0 0 0,1-1 1 0 0,-1 0-1 0 0,0 0 1 0 0,0-1-1 0 0,3 0 597 0 0,-4 0-2037 0 0</inkml:trace>
  <inkml:trace contextRef="#ctx0" brushRef="#br0" timeOffset="4849.958">696 0 4608 0 0,'0'0'353'0'0,"-3"8"2390"0"0,-10 38 7521 0 0,9-24-9616 0 0,1-1 0 0 0,1 1 0 0 0,0-1-1 0 0,2 3-647 0 0,-1 49 566 0 0,-1-13-257 0 0,5 21-309 0 0,-1-4-2496 0 0,-2-60 1165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18:2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74 519 13072 0 0,'-7'7'397'0'0,"0"0"1"0"0,0 1 0 0 0,0 0 0 0 0,0 1-398 0 0,0 1 482 0 0,1 1 68 0 0,6-9-522 0 0,-1-1 0 0 0,1 0-1 0 0,-1 0 1 0 0,0 1-1 0 0,1-1 1 0 0,-1 0 0 0 0,0 0-1 0 0,0 0 1 0 0,1 0-1 0 0,-1 0 1 0 0,0 0 0 0 0,0 0-1 0 0,0 0-27 0 0,-9 8 58 0 0,5-3 860 0 0,8-11 2563 0 0,6-9-3241 0 0,0 0-1 0 0,-1-1 1 0 0,-1 1-1 0 0,1-3-239 0 0,6-12 274 0 0,9-27 218 0 0,-10 22-408 0 0,30-84-85 0 0,-30 77 70 0 0,1 1 1 0 0,3 0-1 0 0,15-27-69 0 0,-23 50 36 0 0,-6 11 3 0 0,0 0-1 0 0,0 0 1 0 0,1 0 0 0 0,-1 1 0 0 0,1 0 0 0 0,1-2-39 0 0,-4 6 3 0 0,0 0 0 0 0,0 0 0 0 0,0 1 0 0 0,0-1 0 0 0,1 0 0 0 0,-1 0 0 0 0,0 0 0 0 0,0 1 0 0 0,0-1 1 0 0,1 1-1 0 0,-1-1 0 0 0,0 1 0 0 0,1-1 0 0 0,-1 1 0 0 0,1 0 0 0 0,-1-1 0 0 0,0 1 0 0 0,1 0 0 0 0,-1 0 0 0 0,1 0 1 0 0,-1 0-1 0 0,0 1 0 0 0,1-1 0 0 0,-1 0 0 0 0,0 1 0 0 0,1-1 0 0 0,-1 0 0 0 0,0 1 0 0 0,1 0 0 0 0,0 0-3 0 0,5 3-5 0 0,0 0 0 0 0,-1 0 0 0 0,0 1 0 0 0,0 0-1 0 0,0 0 1 0 0,0 1 0 0 0,-1-1 0 0 0,0 1 0 0 0,0 0 0 0 0,2 5 5 0 0,8 13-41 0 0,-1 1 0 0 0,3 9 41 0 0,6 11-19 0 0,23 41 9 0 0,21 28 20 0 0,-25-45-10 0 0,-35-59-1 0 0,-4-7 2 0 0,-1 0 0 0 0,0 0 0 0 0,0 0 0 0 0,0 1 0 0 0,0-1 0 0 0,0 1 0 0 0,-1-1-1 0 0,1 1 1 0 0,-1-1 0 0 0,0 1 0 0 0,0 0 0 0 0,-1 0 0 0 0,1 2-1 0 0,-1-5 10 0 0,0 0-1 0 0,0-1 1 0 0,0 1 0 0 0,-1 0-1 0 0,1 0 1 0 0,0 0-1 0 0,0-1 1 0 0,-1 1 0 0 0,1 0-1 0 0,-1 0 1 0 0,1-1 0 0 0,0 1-1 0 0,-1 0 1 0 0,1-1-1 0 0,-1 1 1 0 0,0 0 0 0 0,1-1-1 0 0,-1 1 1 0 0,1-1 0 0 0,-1 1-1 0 0,0-1 1 0 0,0 1 0 0 0,1-1-1 0 0,-1 0 1 0 0,0 1-1 0 0,0-1 1 0 0,1 0 0 0 0,-2 1-10 0 0,-23 4 291 0 0,21-5-211 0 0,-135 12 690 0 0,-46 6-1053 0 0,56 0 484 0 0,56-12-317 0 0,71-6 117 0 0,0 1 0 0 0,-1-1 0 0 0,1 1 0 0 0,0-1 0 0 0,0 0-1 0 0,-1 0 1 0 0,1 0 0 0 0,0 0 0 0 0,-1 0 0 0 0,1 0 0 0 0,0-1 0 0 0,-2 0-1 0 0,2-1-287 0 0,6 1 46 0 0,3-1-190 0 0,34-8-2878 0 0,-20 3 1006 0 0</inkml:trace>
  <inkml:trace contextRef="#ctx0" brushRef="#br0" timeOffset="490.455">1362 1 16184 0 0,'-23'2'1890'0'0,"22"-2"-1895"0"0,0 0-1 0 0,1 0 1 0 0,-1 1 0 0 0,0-1 0 0 0,0 0 0 0 0,0 1-1 0 0,0-1 1 0 0,0 0 0 0 0,0 1 0 0 0,1-1 0 0 0,-1 1-1 0 0,0 0 1 0 0,0-1 0 0 0,1 1 0 0 0,-1 0 0 0 0,0-1-1 0 0,1 1 1 0 0,-1 0 0 0 0,1 0 0 0 0,-1-1 0 0 0,1 1-1 0 0,-1 0 6 0 0,0 2 20 0 0,-1 1-1 0 0,0-1 0 0 0,1 0 0 0 0,-1-1 0 0 0,-1 1 1 0 0,1 0-1 0 0,0 0 0 0 0,-3 1-19 0 0,2-1 38 0 0,0 0 0 0 0,0 0 0 0 0,1 0 0 0 0,0 0 0 0 0,-1 0 0 0 0,1 1 0 0 0,0-1 0 0 0,-1 3-38 0 0,-3 9 452 0 0,-1-1-1 0 0,-1 0 1 0 0,-6 9-452 0 0,-13 21 843 0 0,15-23 215 0 0,-14 19-1058 0 0,-2 1 453 0 0,16-22-352 0 0,-1 0 0 0 0,-1-1 0 0 0,0-1-1 0 0,-1 0 1 0 0,-11 8-101 0 0,19-18 24 0 0,0-1-1 0 0,-1 0 1 0 0,0 0-1 0 0,0-1 1 0 0,-1 0-1 0 0,0 0 0 0 0,1-1 1 0 0,-1 0-1 0 0,-1-1 1 0 0,1 0-1 0 0,0 0 1 0 0,-1-1-1 0 0,-9 1-23 0 0,14-3 60 0 0,0 0-1 0 0,0 0 1 0 0,0 0-1 0 0,1-1 1 0 0,-1 0-1 0 0,0 0 1 0 0,0 0-1 0 0,0 0 1 0 0,1-1-1 0 0,-1 0 1 0 0,1 0-1 0 0,-1 0 1 0 0,1-1-60 0 0,1 2 3 0 0,0-1 0 0 0,0-1 0 0 0,0 1 0 0 0,1 0 0 0 0,-1-1 0 0 0,1 1-1 0 0,-1-1 1 0 0,1 0 0 0 0,0 0 0 0 0,0 0 0 0 0,0 0 0 0 0,1 0 0 0 0,-1 0 0 0 0,1 0 0 0 0,0 0 0 0 0,0-1 0 0 0,0 1 0 0 0,-1-3-3 0 0,1-3 26 0 0,-1-1-1 0 0,2 1 1 0 0,-1-1 0 0 0,1 1 0 0 0,0-1 0 0 0,1-2-26 0 0,0 8-37 0 0,0 0 0 0 0,-1 0 0 0 0,1 0 1 0 0,1 0-1 0 0,-1 1 0 0 0,0-1 0 0 0,1 0 1 0 0,0 1-1 0 0,0-1 0 0 0,0 1 0 0 0,0-1 1 0 0,1 1-1 0 0,-1 0 0 0 0,1 0 0 0 0,0 0 1 0 0,0 0 36 0 0,2-1-9 0 0,-1 1 0 0 0,1 0 0 0 0,0 1 1 0 0,0-1-1 0 0,0 1 0 0 0,0 0 0 0 0,1 0 0 0 0,-1 0 1 0 0,0 1-1 0 0,1 0 0 0 0,-1 0 0 0 0,1 0 1 0 0,-1 1-1 0 0,1 0 0 0 0,-1 0 0 0 0,1 0 1 0 0,0 1-1 0 0,-1-1 0 0 0,1 1 0 0 0,-1 1 0 0 0,0-1 1 0 0,2 1 8 0 0,9 4 2 0 0,-1 0 1 0 0,0 1 0 0 0,0 1-1 0 0,0 0 1 0 0,-1 1-1 0 0,9 7-2 0 0,1 0-1 0 0,19 17 254 0 0,-19-14 29 0 0,-17-14-211 0 0,-1 0 0 0 0,1 1 0 0 0,-1 0-1 0 0,0 0 1 0 0,1 2-71 0 0,22 23-4 0 0,-20-22 45 0 0,0 1 1 0 0,7 10-42 0 0,-11-14 22 0 0,0 0 1 0 0,0-1-1 0 0,0 0 0 0 0,1 0 0 0 0,0 0 1 0 0,0-1-1 0 0,1 1-22 0 0,-6-4 2 0 0,0-1 0 0 0,-1 0 1 0 0,1 1-1 0 0,0-1 0 0 0,-1 1 0 0 0,1 0 0 0 0,0-1 1 0 0,-1 1-1 0 0,1-1 0 0 0,0 1 0 0 0,-1 0 0 0 0,1-1 1 0 0,-1 1-1 0 0,1 0 0 0 0,-1 0 0 0 0,0-1 0 0 0,1 1 1 0 0,-1 0-1 0 0,0 0 0 0 0,0 0 0 0 0,1 0 0 0 0,-1-1 1 0 0,0 1-1 0 0,0 0 0 0 0,0 0 0 0 0,0 0 1 0 0,0 0-1 0 0,0 0 0 0 0,0 0-2 0 0,0 0-11 0 0,0 1 1 0 0,0-1-1 0 0,1 0 1 0 0,-1 0-1 0 0,1 0 0 0 0,-1 1 1 0 0,1-1-1 0 0,-1 0 0 0 0,1 0 1 0 0,-1 0-1 0 0,1 0 1 0 0,0 0-1 0 0,0 0 0 0 0,0 0 1 0 0,0 0-1 0 0,0 0 11 0 0,0 0-66 0 0,0 0 1 0 0,1 1-1 0 0,-1-1 0 0 0,0 0 0 0 0,0 1 0 0 0,-1-1 0 0 0,1 1 1 0 0,0-1-1 0 0,0 1 0 0 0,0 0 66 0 0,-1-1-210 0 0,0 0-1 0 0,0-1 1 0 0,1 1-1 0 0,-1-1 1 0 0,0 1-1 0 0,1 0 1 0 0,-1-1-1 0 0,1 1 1 0 0,-1-1 0 0 0,1 1-1 0 0,-1-1 1 0 0,1 1-1 0 0,-1-1 1 0 0,1 1-1 0 0,0-1 1 0 0,-1 1 0 0 0,1-1-1 0 0,-1 0 1 0 0,1 1-1 0 0,0-1 1 0 0,-1 0-1 0 0,1 0 1 0 0,0 0-1 0 0,0 1 1 0 0,-1-1 0 0 0,1 0-1 0 0,0 0 1 0 0,-1 0-1 0 0,1 0 1 0 0,0 0 210 0 0,6 0-2141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18:3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214 113 13824 0 0,'0'0'629'0'0,"0"0"-12"0"0,3 8-323 0 0,7 59 1260 0 0,-1-17-360 0 0,-2 1 0 0 0,-1 40-1194 0 0,2 9 149 0 0,-8-98-114 0 0,2 34 579 0 0,-2-33-484 0 0,0 1-1 0 0,0-1 0 0 0,0 0 1 0 0,-1 0-1 0 0,0 0 1 0 0,1 0-1 0 0,-1 0 0 0 0,0 0 1 0 0,-1 0-1 0 0,0 1-129 0 0,1-3 30 0 0,1 0 1 0 0,-1 0-1 0 0,0-1 0 0 0,0 1 0 0 0,-1 0 1 0 0,1 0-1 0 0,0-1 0 0 0,0 1 0 0 0,0-1 1 0 0,0 1-1 0 0,0-1 0 0 0,-1 0 0 0 0,1 1 1 0 0,0-1-1 0 0,0 0 0 0 0,-1 0 0 0 0,1 0 1 0 0,0 0-1 0 0,-1 0 0 0 0,1 0 0 0 0,0 0 1 0 0,0 0-1 0 0,-1 0 0 0 0,1-1 0 0 0,0 1 1 0 0,-1-1-31 0 0,-37-11 1187 0 0,37 10-1234 0 0,-29-11-538 0 0,2-2 0 0 0,0-2 0 0 0,-4-3 585 0 0,26 15-531 0 0,1 0 0 0 0,0 0 0 0 0,0-1 0 0 0,0 0 0 0 0,1 1 0 0 0,0-2 0 0 0,-1 0 531 0 0,-3-7-1901 0 0</inkml:trace>
  <inkml:trace contextRef="#ctx0" brushRef="#br0" timeOffset="377.868">83 64 12440 0 0,'-9'-11'1322'0'0,"9"11"-1161"0"0,-1-1 0 0 0,0 1 0 0 0,1-1 0 0 0,-1 1 0 0 0,1-1 0 0 0,-1 0 0 0 0,1 1 0 0 0,0-1 0 0 0,-1 0 0 0 0,1 1 0 0 0,-1-1 0 0 0,1 0 0 0 0,0 0 0 0 0,0 0 0 0 0,0 1 0 0 0,-1-1 0 0 0,1 0 0 0 0,0 0 0 0 0,0 0 0 0 0,0 1 0 0 0,0-1 0 0 0,0 0 0 0 0,0 0 0 0 0,0 0 0 0 0,1 1 0 0 0,-1-1 0 0 0,0 0 0 0 0,0 0 0 0 0,0 1 0 0 0,1-1 0 0 0,-1 0 0 0 0,1 0 0 0 0,-1 1 0 0 0,0-1 0 0 0,1 0-1 0 0,-1 1 1 0 0,1-1 0 0 0,0 1 0 0 0,-1-1 0 0 0,1 0 0 0 0,-1 1 0 0 0,1-1 0 0 0,0 1 0 0 0,-1 0 0 0 0,2-1-161 0 0,2-1 258 0 0,0 0-1 0 0,1 0 0 0 0,-1 0 0 0 0,1 1 0 0 0,0 0 1 0 0,2-1-258 0 0,-2 1 353 0 0,13-2-230 0 0,1 0 1 0 0,-1 2-1 0 0,1 0 0 0 0,0 0 0 0 0,8 3-123 0 0,93 11 32 0 0,-69-6-3132 0 0,-46-6 2548 0 0,12 2-1484 0 0</inkml:trace>
  <inkml:trace contextRef="#ctx0" brushRef="#br0" timeOffset="776.414">527 418 15664 0 0,'0'4'761'0'0,"-3"16"103"0"0,3-14-806 0 0,-1 1 1 0 0,0-1-1 0 0,0 0 0 0 0,-2 3-58 0 0,3-7 243 0 0,-19 55 3615 0 0,15-44-3877 0 0,1 0 0 0 0,0 0 0 0 0,1 1 0 0 0,0-1-1 0 0,1 9 20 0 0,3-5 236 0 0,-2-16-371 0 0,1-1-1 0 0,-1 1 1 0 0,0 0-1 0 0,0-1 1 0 0,0 1-1 0 0,1 0 0 0 0,-1-1 1 0 0,0 1-1 0 0,1-1 1 0 0,-1 1-1 0 0,0-1 1 0 0,1 1-1 0 0,-1-1 1 0 0,1 1-1 0 0,-1-1 1 0 0,1 1-1 0 0,-1-1 0 0 0,1 1 1 0 0,-1-1-1 0 0,1 0 1 0 0,0 1-1 0 0,-1-1 1 0 0,1 0-1 0 0,0 1 136 0 0,6-1-1679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18:3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82 112 3224 0 0,'-1'-1'10'0'0,"0"0"-1"0"0,0 0 1 0 0,0 0 0 0 0,0 1 0 0 0,1-1-1 0 0,-1 0 1 0 0,0 0 0 0 0,1 0 0 0 0,-1 0-1 0 0,1 0 1 0 0,-1 0 0 0 0,1 0 0 0 0,-1 0-1 0 0,1-1 1 0 0,0 1 0 0 0,0 0 0 0 0,-1 0-1 0 0,1 0 1 0 0,0 0 0 0 0,0 0 0 0 0,0 0-1 0 0,0-1 1 0 0,0 1 0 0 0,0 0 0 0 0,1 0-1 0 0,-1 0 1 0 0,0 0 0 0 0,1 0 0 0 0,-1 0-1 0 0,1 0 1 0 0,-1-1 0 0 0,1 1-10 0 0,0-1 101 0 0,0 1 0 0 0,0-1 0 0 0,0 0 0 0 0,0 0 0 0 0,-1 0-1 0 0,1 0 1 0 0,-1 0 0 0 0,1 0 0 0 0,-1 1 0 0 0,1-1 0 0 0,-1 0 0 0 0,0 0 0 0 0,0 0 0 0 0,0 0 0 0 0,-1-2-101 0 0,1-5 859 0 0,4 0 2419 0 0,-3 8-3132 0 0,-1 1 1 0 0,0 0 0 0 0,0 0 0 0 0,1-1 0 0 0,-1 1-1 0 0,0 0 1 0 0,0-1 0 0 0,1 1 0 0 0,-1 0-1 0 0,0-1 1 0 0,0 1 0 0 0,0-1 0 0 0,0 1 0 0 0,1 0-1 0 0,-1-1 1 0 0,0 1 0 0 0,0-1 0 0 0,0 1-1 0 0,0 0 1 0 0,0-1 0 0 0,0 1 0 0 0,0-1 0 0 0,0 1-1 0 0,0 0 1 0 0,0-1 0 0 0,0 1 0 0 0,-1-1-1 0 0,1 1 1 0 0,0 0 0 0 0,0-1 0 0 0,0 1 0 0 0,-1-1-147 0 0,-3-2 677 0 0,4 3-654 0 0,0 0 0 0 0,0 0-1 0 0,0 0 1 0 0,-1 0 0 0 0,1 0 0 0 0,0-1-1 0 0,0 1 1 0 0,0 0 0 0 0,0 0 0 0 0,0 0 0 0 0,-1 0-1 0 0,1 0 1 0 0,0 0 0 0 0,0 0 0 0 0,0 0-1 0 0,0-1 1 0 0,0 1 0 0 0,0 0 0 0 0,0 0 0 0 0,0 0-1 0 0,0 0 1 0 0,-1 0 0 0 0,1-1 0 0 0,0 1-1 0 0,0 0 1 0 0,0 0 0 0 0,0 0 0 0 0,0 0 0 0 0,0-1-1 0 0,0 1 1 0 0,0 0 0 0 0,0 0 0 0 0,0 0-1 0 0,0 0 1 0 0,0-1 0 0 0,0 1 0 0 0,0 0 0 0 0,1 0-1 0 0,-1 0 1 0 0,0 0 0 0 0,0 0 0 0 0,0-1-1 0 0,0 1 1 0 0,0 0 0 0 0,0 0 0 0 0,0 0 0 0 0,0 0-1 0 0,0 0 1 0 0,0 0 0 0 0,1-1 0 0 0,-1 1-1 0 0,0 0 1 0 0,0 0 0 0 0,0 0 0 0 0,0 0 0 0 0,0 0-1 0 0,1 0 1 0 0,-1 0 0 0 0,0 0 0 0 0,0 0-1 0 0,0 0 1 0 0,0 0 0 0 0,1 0 0 0 0,-1 0 0 0 0,0 0-1 0 0,0 0 1 0 0,0 0 0 0 0,0 0 0 0 0,0 0-1 0 0,1 0-21 0 0,-4-3 788 0 0,0 4 1968 0 0,3-1-2728 0 0,-1 1 0 0 0,1 0 0 0 0,0-1 0 0 0,-1 1 1 0 0,1 0-1 0 0,0-1 0 0 0,-1 1 0 0 0,1 0 0 0 0,0 0 0 0 0,0-1 0 0 0,-1 1 0 0 0,1 0 0 0 0,0 0 0 0 0,0-1 0 0 0,0 1 0 0 0,0 0 1 0 0,0 0-1 0 0,0 0 0 0 0,0-1 0 0 0,1 1 0 0 0,-1 0 0 0 0,0 0 0 0 0,0-1 0 0 0,0 1 0 0 0,1 0 0 0 0,-1-1 0 0 0,1 1-29 0 0,-1 0 20 0 0,1 1-1 0 0,-1-1 0 0 0,0 0 0 0 0,1 0 0 0 0,-1 0 0 0 0,0 0 0 0 0,0 0 0 0 0,0 0 0 0 0,0 0 1 0 0,0 1-1 0 0,0-1 0 0 0,0 0 0 0 0,0 0 0 0 0,0 0 0 0 0,0 0 0 0 0,-1 0 0 0 0,1 0 0 0 0,-1 1-19 0 0,-3 8 133 0 0,0 0-1 0 0,0 1 0 0 0,1-1 1 0 0,-2 7-133 0 0,-13 52 557 0 0,10-46-514 0 0,2 0 0 0 0,1 0 0 0 0,0 7-43 0 0,-3 10 40 0 0,6-33-12 0 0,0 0-1 0 0,0 1 1 0 0,1-1-1 0 0,0 1 1 0 0,1-1-1 0 0,0 1 0 0 0,0 6-27 0 0,2 1 33 0 0,-1-3-8 0 0,0 0 0 0 0,1 0-1 0 0,1 1 1 0 0,0-1 0 0 0,0-1 0 0 0,3 5-25 0 0,4 16 68 0 0,-5-15-32 0 0,-5-15-29 0 0,1 0 0 0 0,1 0 0 0 0,-1 0 0 0 0,0 0 0 0 0,0 0 0 0 0,1 0 0 0 0,-1 0 0 0 0,1-1 0 0 0,0 1 0 0 0,-1 0 0 0 0,1-1 0 0 0,0 0 0 0 0,1 1-7 0 0,-1 0 9 0 0,0 0 1 0 0,0 0 0 0 0,1 0 0 0 0,-1 0-1 0 0,0 0 1 0 0,0 0 0 0 0,-1 0 0 0 0,1 1-1 0 0,0 0-9 0 0,0 0 21 0 0,0 0 0 0 0,0-1 0 0 0,1 1 0 0 0,-1-1 0 0 0,0 0 0 0 0,1 1 0 0 0,0-1 0 0 0,0 0 0 0 0,-1 0 0 0 0,1-1-1 0 0,0 1 1 0 0,0-1 0 0 0,3 2-21 0 0,1 1 54 0 0,-6-3-55 0 0,0 0 0 0 0,1-1 0 0 0,-1 1 1 0 0,0 0-1 0 0,0-1 0 0 0,0 1 1 0 0,0-1-1 0 0,1 0 0 0 0,-1 1 0 0 0,0-1 1 0 0,0 0-1 0 0,1 1 0 0 0,-1-1 0 0 0,0 0 1 0 0,1 0-1 0 0,-1 0 0 0 0,0 0 0 0 0,1-1 1 0 0,0 1 0 0 0,1 0-40 0 0,4-4-606 0 0,-4 2 472 0 0,7-4-55 0 0,-6 5-177 0 0,0-1 1 0 0,0 0-1 0 0,-1-1 0 0 0,1 1 1 0 0,-1-1-1 0 0,1 1 0 0 0,-1-1 1 0 0,0 0-1 0 0,0 0 1 0 0,-1 0-1 0 0,1 0 0 0 0,-1-1 1 0 0,1-1 405 0 0,18-27-3015 0 0,5 0-2351 0 0</inkml:trace>
  <inkml:trace contextRef="#ctx0" brushRef="#br0" timeOffset="399.151">477 144 3224 0 0,'7'2'1839'0'0,"-3"0"7291"0"0,-2 0-9007 0 0,0 0 1 0 0,0 0-1 0 0,-1 0 1 0 0,1 0-1 0 0,-1 0 1 0 0,0 0-1 0 0,1 0 1 0 0,-1 0-1 0 0,0 1 1 0 0,0-1-1 0 0,0 0 1 0 0,-1 1-1 0 0,1-1 0 0 0,0 1 1 0 0,-1-1-1 0 0,0 2-123 0 0,2 2 199 0 0,5 11 474 0 0,-6-16-595 0 0,0 1 1 0 0,0 0-1 0 0,0 0 0 0 0,0 0 1 0 0,0 0-1 0 0,-1 0 0 0 0,1-1 1 0 0,-1 1-1 0 0,0 0 0 0 0,1 2-78 0 0,-3 7 255 0 0,2-9-225 0 0,0 0 0 0 0,-1-1 0 0 0,1 1 0 0 0,0-1 0 0 0,0 1 0 0 0,0 0 0 0 0,0-1 0 0 0,0 1 0 0 0,0 0 0 0 0,0-1 0 0 0,1 1 0 0 0,-1 0-30 0 0,5 11 168 0 0,-3-10-107 0 0,-1 1 1 0 0,0-1-1 0 0,0 1 0 0 0,0-1 1 0 0,0 1-1 0 0,0-1 0 0 0,-1 1 1 0 0,1-1-1 0 0,-1 1 0 0 0,0 0 1 0 0,-1 0-62 0 0,2 2 96 0 0,-1-1 0 0 0,0 0 0 0 0,1 0 0 0 0,0 1-1 0 0,0-1 1 0 0,1 0 0 0 0,0 0 0 0 0,-1 0 0 0 0,2 0 0 0 0,0 2-96 0 0,1 0 90 0 0,-2 0-1 0 0,1-1 1 0 0,-1 1-1 0 0,0 0 0 0 0,1 7-89 0 0,-3-12 13 0 0,1-1-1 0 0,-1 1 0 0 0,0-1 0 0 0,1 1 0 0 0,-1-1 1 0 0,1 1-1 0 0,0-1 0 0 0,0 1 0 0 0,-1-1 0 0 0,1 0 1 0 0,0 0-1 0 0,0 1 0 0 0,0-1 0 0 0,0 0 0 0 0,0 0 1 0 0,1 0-1 0 0,-1 0-12 0 0,2 2 22 0 0,-2-2-16 0 0,-1 0-1 0 0,1 0 1 0 0,-1-1 0 0 0,0 1 0 0 0,1 0 0 0 0,-1 0 0 0 0,1 0-1 0 0,-1 0 1 0 0,0 0 0 0 0,0 0 0 0 0,0-1 0 0 0,0 1 0 0 0,0 0 0 0 0,0 0-1 0 0,0 0 1 0 0,0 0 0 0 0,0 0 0 0 0,0 0 0 0 0,0 0 0 0 0,0 0 0 0 0,-1 0-1 0 0,1 0 1 0 0,0 0 0 0 0,-1-1 0 0 0,1 1 0 0 0,0 0 0 0 0,-1 0-1 0 0,1 0 1 0 0,-1 0-6 0 0,-4 16 227 0 0,5-16-204 0 0,0 0 0 0 0,-1 0 0 0 0,1 1 0 0 0,0-1 0 0 0,-1 0 0 0 0,1 0 0 0 0,-1 0-1 0 0,1 0 1 0 0,-1 0 0 0 0,0 0 0 0 0,1 0 0 0 0,-1 0 0 0 0,0 0 0 0 0,0 0 0 0 0,1 0 0 0 0,-1 0 0 0 0,0 0 0 0 0,0-1 0 0 0,0 1 0 0 0,0 0 0 0 0,0-1 0 0 0,0 1 0 0 0,0-1 0 0 0,-1 1 0 0 0,1-1 0 0 0,0 1 0 0 0,0-1 0 0 0,0 0 0 0 0,0 0 0 0 0,-1 1 0 0 0,1-1 0 0 0,0 0-23 0 0,-8 1 82 0 0,1 0 0 0 0,-1 0 0 0 0,0-1 0 0 0,-1-1-82 0 0,4 1 54 0 0,-7 0-268 0 0,0-1-1 0 0,0-1 1 0 0,0 0-1 0 0,0-1 1 0 0,1 0-1 0 0,-1-1 1 0 0,1-1 0 0 0,0 0-1 0 0,0 0 1 0 0,1-1-1 0 0,-5-4 215 0 0,13 8-481 0 0,0 0 1 0 0,0-1-1 0 0,0 0 0 0 0,0 0 0 0 0,1 0 0 0 0,-1 0 0 0 0,1 0 0 0 0,-2-3 481 0 0,-8-10-2639 0 0,2 2-2554 0 0</inkml:trace>
  <inkml:trace contextRef="#ctx0" brushRef="#br0" timeOffset="749.393">342 131 3224 0 0,'16'0'240'0'0,"-14"0"33"0"0,0-1 0 0 0,0 1 1 0 0,-1-1-1 0 0,1 0 0 0 0,0 0 0 0 0,-1 0 1 0 0,1 0-1 0 0,0 0 0 0 0,-1 0 0 0 0,1 0 0 0 0,-1-1 1 0 0,0 1-1 0 0,1-1 0 0 0,-1 0-273 0 0,12-9 4269 0 0,17-11 249 0 0,-8 8-2173 0 0,0 1-304 0 0,-19 11-1896 0 0,-1 0 0 0 0,1 1-1 0 0,0-1 1 0 0,0 1 0 0 0,0 0 0 0 0,0 0-1 0 0,0 0 1 0 0,1 0 0 0 0,-1 0 0 0 0,1 1-145 0 0,20-6 559 0 0,-10 1-413 0 0,1 2 0 0 0,0 0 1 0 0,-1 1-1 0 0,1 0 1 0 0,14 1-147 0 0,16-3 154 0 0,-6 1-256 0 0,31 2 102 0 0,-23 3-3959 0 0,-36 0 1934 0 0,-1 1-20 0 0</inkml:trace>
  <inkml:trace contextRef="#ctx0" brushRef="#br0" timeOffset="750.393">876 373 12672 0 0,'0'0'578'0'0,"0"0"-14"0"0,1 1-361 0 0,0 1-126 0 0,1-1-1 0 0,-1 0 1 0 0,0 1 0 0 0,0-1-1 0 0,0 1 1 0 0,0 0-1 0 0,0-1 1 0 0,0 1 0 0 0,-1 0-1 0 0,1 0 1 0 0,0-1 0 0 0,-1 1-1 0 0,0 0 1 0 0,1 0 0 0 0,-1 0-1 0 0,0 0 1 0 0,0 1-77 0 0,1 5 849 0 0,0-4-569 0 0,0 1 0 0 0,-1-1 0 0 0,0 0 0 0 0,0 1 0 0 0,0-1 0 0 0,-1 0 0 0 0,0 1 1 0 0,1-1-1 0 0,-1 0 0 0 0,-1 0 0 0 0,1 0 0 0 0,0 0 0 0 0,-1 0 0 0 0,0 1-280 0 0,-6 9 170 0 0,0 0 1 0 0,-1 0-1 0 0,-3 1-170 0 0,-7 13-435 0 0,-1-5-2340 0 0,13-17-3608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0:4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6912 0 0,'9'-14'1069'0'0,"-8"12"-192"0"0,0 0 0 0 0,0 0 0 0 0,0 1 0 0 0,1-1 0 0 0,-1 0 0 0 0,0 0 0 0 0,1 1 0 0 0,-1-1 0 0 0,1 1 0 0 0,0-1-1 0 0,1 0-876 0 0,3-2 321 0 0,1 1-1 0 0,0-1 0 0 0,-1 1 1 0 0,1 0-1 0 0,0 1 0 0 0,1 0 1 0 0,-1 0-1 0 0,0 1 0 0 0,1 0 1 0 0,-1 0-1 0 0,1 0 0 0 0,3 1-320 0 0,84-5 224 0 0,-84 4-37 0 0,3 0-1598 0 0,1 0-1 0 0,-1-1 1 0 0,0-1 0 0 0,13-3 1411 0 0,-9 0-1933 0 0</inkml:trace>
  <inkml:trace contextRef="#ctx0" brushRef="#br0" timeOffset="399.727">642 17 15320 0 0,'0'0'348'0'0,"0"0"49"0"0,0 0 20 0 0,0 0-45 0 0,5 14 111 0 0,-4-12-360 0 0,0 1 1 0 0,0 0 0 0 0,0-1-1 0 0,-1 1 1 0 0,1-1 0 0 0,-1 1-1 0 0,0 0 1 0 0,0 0 0 0 0,0-1-1 0 0,0 1 1 0 0,0 1-124 0 0,-5 29 878 0 0,3-20-759 0 0,-2 1 0 0 0,1-1 0 0 0,-2 0 0 0 0,0 0 0 0 0,0 0 0 0 0,-1-1 0 0 0,-1 0 0 0 0,0 0 0 0 0,0 0 0 0 0,-1-1 0 0 0,-1 0 0 0 0,0-1-1 0 0,0 0 1 0 0,-1 0 0 0 0,-10 7-119 0 0,17-15 22 0 0,-8 7 12 0 0,-1-1-1 0 0,1-1 1 0 0,-6 3-34 0 0,14-9-2 0 0,1 1 1 0 0,-1-1-1 0 0,0 0 1 0 0,0 0-1 0 0,0 0 1 0 0,0 0-1 0 0,0-1 0 0 0,-1 1 1 0 0,1-1-1 0 0,0 1 1 0 0,0-1-1 0 0,0 0 1 0 0,0-1-1 0 0,-1 1 0 0 0,1 0 1 0 0,0-1-1 0 0,-1 0 2 0 0,1 0-35 0 0,1-1 0 0 0,-1 1-1 0 0,1-1 1 0 0,0 1-1 0 0,-1-1 1 0 0,1 0-1 0 0,0 0 1 0 0,0 0 0 0 0,0 0-1 0 0,1 0 1 0 0,-1-1-1 0 0,0 1 1 0 0,1-1-1 0 0,-1 1 1 0 0,1-1 0 0 0,0 1-1 0 0,0-1 1 0 0,0 0-1 0 0,0 1 1 0 0,1-1-1 0 0,-1 0 1 0 0,1 0 0 0 0,-1 0-1 0 0,1-1 36 0 0,0 1-29 0 0,-1-1 1 0 0,1 1-1 0 0,0-1 0 0 0,0 1 1 0 0,0-1-1 0 0,1 1 0 0 0,-1-1 0 0 0,1 1 1 0 0,0-1-1 0 0,0 1 0 0 0,0 0 0 0 0,1-1 1 0 0,-1 1-1 0 0,1 0 0 0 0,-1 0 1 0 0,1 0-1 0 0,0 0 0 0 0,0 0 0 0 0,1 0 29 0 0,-1 2-13 0 0,-1-1-1 0 0,1 1 1 0 0,0 0-1 0 0,-1 0 0 0 0,1 0 1 0 0,0 0-1 0 0,0 0 1 0 0,0 0-1 0 0,0 0 0 0 0,0 1 1 0 0,0-1-1 0 0,0 1 1 0 0,0-1-1 0 0,0 1 0 0 0,0 0 1 0 0,0 0-1 0 0,0 0 1 0 0,0 0-1 0 0,0 0 0 0 0,0 1 1 0 0,0-1-1 0 0,0 0 1 0 0,0 1-1 0 0,0-1 1 0 0,0 1-1 0 0,0 0 0 0 0,0 0 1 0 0,-1 0-1 0 0,1 0 1 0 0,0 0 13 0 0,5 4 13 0 0,0 0 0 0 0,0 0 0 0 0,0 1 0 0 0,-1 0 0 0 0,6 6-13 0 0,-10-10-16 0 0,99 113-447 0 0,-98-109-2471 0 0,-3-6 1174 0 0</inkml:trace>
  <inkml:trace contextRef="#ctx0" brushRef="#br0" timeOffset="768.178">782 4 10136 0 0,'0'0'777'0'0,"1"-1"-505"0"0,1-1-117 0 0,21 7 3046 0 0,-22-4-3078 0 0,1 0 0 0 0,-1 0 0 0 0,0 1 1 0 0,1-1-1 0 0,-1 1 0 0 0,0-1 0 0 0,0 1 0 0 0,0-1 0 0 0,0 1 1 0 0,0 0-1 0 0,0 0 0 0 0,-1-1 0 0 0,1 1 0 0 0,-1 0 0 0 0,1 0 1 0 0,-1 1-124 0 0,1-1 201 0 0,1 7 9 0 0,0-1 0 0 0,0 1 0 0 0,-1-1 0 0 0,-1 1 0 0 0,1-1 1 0 0,-1 1-1 0 0,-1-1 0 0 0,0 1 0 0 0,0-1 0 0 0,0 1 0 0 0,-2 2-210 0 0,-5 17 159 0 0,-1 1-1 0 0,-9 16-158 0 0,0-1 58 0 0,15-35-53 0 0,2-7 2 0 0,-1 1-1 0 0,2 0 0 0 0,-1 0 1 0 0,0-1-1 0 0,1 1 0 0 0,-1 0 1 0 0,1 0-1 0 0,0 0 0 0 0,0 0 1 0 0,0 0-1 0 0,0 0-6 0 0,0-3 54 0 0,0 1-1 0 0,0-1 0 0 0,1 1 1 0 0,-1 0-1 0 0,0-1 1 0 0,0 1-1 0 0,1-1 1 0 0,-1 0-1 0 0,0 1 0 0 0,1-1 1 0 0,-1 1-1 0 0,0-1 1 0 0,1 1-1 0 0,-1-1 1 0 0,1 0-1 0 0,-1 1 1 0 0,1-1-1 0 0,-1 0 0 0 0,1 1 1 0 0,-1-1-1 0 0,1 0 1 0 0,-1 0-1 0 0,1 0 1 0 0,-1 1-1 0 0,1-1 1 0 0,-1 0-1 0 0,1 0 0 0 0,0 0 1 0 0,-1 0-1 0 0,1 0-53 0 0,16 2 380 0 0,-17-2-382 0 0,14-1 5 0 0,-1-1-1 0 0,1 0 0 0 0,-1 0 1 0 0,2-2-3 0 0,1 1 71 0 0,0 0 0 0 0,6 0-71 0 0,11-1 349 0 0,-5 1-1142 0 0,-11 2-4710 0 0,-15 1-1229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18:3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11376 0 0,'0'0'521'0'0,"0"0"-12"0"0,0 0-271 0 0,0 0 70 0 0,0 0 68 0 0,0 0 9 0 0,0 0-17 0 0,9 13 1088 0 0,-9-9-1109 0 0,1 0 0 0 0,-1 1 0 0 0,1-1 0 0 0,0 0 0 0 0,2 3-347 0 0,-2-2 33 0 0,1-1-1 0 0,-1 1 0 0 0,0 0 1 0 0,-1 0-1 0 0,1 4-32 0 0,2 73 2468 0 0,-3-73-2267 0 0,-1 10 646 0 0,2-104 2422 0 0,2 45-3257 0 0,-2 17 100 0 0,2-1 0 0 0,0 1 0 0 0,6-20-112 0 0,2 10-277 0 0,2 41-366 0 0,-7 1 636 0 0,1 0-1 0 0,-2 1 1 0 0,1 0-1 0 0,-1 0 1 0 0,-1 0 0 0 0,2 4 7 0 0,4 10 4 0 0,-1-2-4 0 0,-8-17 0 0 0,1 0 0 0 0,0 0 0 0 0,1 0 0 0 0,-1 0 0 0 0,1 0 0 0 0,0 0 0 0 0,3 3 0 0 0,3 8 0 0 0,-6-11 0 0 0,4-4 0 0 0,-6-1 4 0 0,1 0 0 0 0,0-1 1 0 0,0 1-1 0 0,-1-1 0 0 0,1 0 0 0 0,0 1 0 0 0,-1-1 0 0 0,1 0 0 0 0,-1 0 0 0 0,1 0 0 0 0,-1 0 0 0 0,1 0 1 0 0,-1 0-1 0 0,0 0 0 0 0,0-1 0 0 0,1 1 0 0 0,-1 0 0 0 0,0-1 0 0 0,0 1 0 0 0,0-1 0 0 0,0 1 0 0 0,-1-1-4 0 0,6-7 63 0 0,-1-1-1 0 0,-1 0 0 0 0,1-3-62 0 0,-1 4 47 0 0,9-26 30 0 0,-3 9 43 0 0,9-18-120 0 0,-14 36 7 0 0,0 0 0 0 0,0 0-1 0 0,0 0 1 0 0,1 0 0 0 0,0 1 0 0 0,0 0-1 0 0,2 0-6 0 0,-8 7-4 0 0,1-1 1 0 0,0 0-1 0 0,0 1 0 0 0,-1-1 0 0 0,1 0 0 0 0,0 1 0 0 0,0-1 0 0 0,0 1 1 0 0,0-1-1 0 0,0 1 0 0 0,0 0 0 0 0,0-1 0 0 0,0 1 0 0 0,0 0 0 0 0,0 0 1 0 0,0 0-1 0 0,0 0 0 0 0,0 0 0 0 0,0 0 0 0 0,0 0 0 0 0,0 0 0 0 0,0 0 1 0 0,0 0-1 0 0,0 0 4 0 0,1 1-17 0 0,0 0 0 0 0,-1 0 0 0 0,1 0 0 0 0,0 0 0 0 0,-1 0 0 0 0,1 0 0 0 0,-1 0 0 0 0,1 1 0 0 0,-1-1 0 0 0,1 0 0 0 0,-1 1 0 0 0,0 0 17 0 0,5 6-74 0 0,-1-1 0 0 0,0 1 0 0 0,-1 1 0 0 0,4 7 74 0 0,-2 1 20 0 0,1 1 0 0 0,-2 0 0 0 0,-1 0 0 0 0,0 1 0 0 0,0 10-20 0 0,0 15 100 0 0,-1 37-100 0 0,-3-67 32 0 0,1 0-1 0 0,0 1 0 0 0,1-1 1 0 0,2 6-32 0 0,-1-6 221 0 0,-2-11-6070 0 0,-4-8-984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18:3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65 322 3224 0 0,'0'0'641'0'0,"2"1"1486"0"0,6 1 247 0 0,-1 0 0 0 0,1 1 0 0 0,-1 0 0 0 0,2 1-2374 0 0,28 19 2865 0 0,-19-9-2121 0 0,0 1 0 0 0,12 13-744 0 0,-23-19 252 0 0,1-1 0 0 0,-1 1 0 0 0,-1 1 0 0 0,0-1 1 0 0,0 1-1 0 0,3 8-252 0 0,1 5 81 0 0,-2-1-1 0 0,4 16-80 0 0,-6-19 338 0 0,-2 0-1 0 0,0 1 1 0 0,0 19-338 0 0,-3-29 79 0 0,-1 1 1 0 0,0-1-1 0 0,-1 1 0 0 0,0-1 1 0 0,-1 1-1 0 0,0-1 1 0 0,0 0-1 0 0,-2 3-79 0 0,-16 28 197 0 0,9-22-118 0 0,5-9-68 0 0,-1-1 0 0 0,0 0 0 0 0,-1-1 0 0 0,0 0 0 0 0,-1 0 0 0 0,1 0 0 0 0,-1-1 0 0 0,-6 3-11 0 0,7-3 0 0 0,-8 4-562 0 0,-1-1 1 0 0,0 0-1 0 0,-1-1 0 0 0,1-1 0 0 0,-2-1 0 0 0,1 0 0 0 0,-1-1 562 0 0,0-2-2213 0 0,1-2-24 0 0</inkml:trace>
  <inkml:trace contextRef="#ctx0" brushRef="#br0" timeOffset="1">743 575 19583 0 0,'3'-1'257'0'0,"0"1"0"0"0,0-1 0 0 0,0 1 0 0 0,0 0 0 0 0,0-1 0 0 0,1 1 0 0 0,2 1-257 0 0,9-1 328 0 0,59-3 137 0 0,-22 1-169 0 0,-46 1-346 0 0,-1 1 1 0 0,1 1-1 0 0,0-1 0 0 0,0 1 0 0 0,-1 0 0 0 0,1 1 1 0 0,0-1-1 0 0,2 2 50 0 0,11 4-3892 0 0,-18-6 1499 0 0,-1-1-27 0 0</inkml:trace>
  <inkml:trace contextRef="#ctx0" brushRef="#br0" timeOffset="355.163">743 753 9672 0 0,'0'0'440'0'0,"0"0"-6"0"0,13 5 1488 0 0,-4-2-301 0 0,0-1 0 0 0,0-1-1 0 0,1 0 1 0 0,-1 0 0 0 0,6-1-1621 0 0,6 1 766 0 0,90 4 2445 0 0,-42-2-2133 0 0,63 10-1078 0 0,-81-1-728 0 0,-31-5-4364 0 0,-16-4 3172 0 0</inkml:trace>
  <inkml:trace contextRef="#ctx0" brushRef="#br0" timeOffset="2316.948">2101 0 6048 0 0,'0'0'133'0'0,"0"0"23"0"0,8 3 151 0 0,-4-2-123 0 0,1-1-1 0 0,-1 1 1 0 0,1-1 0 0 0,-1 0 0 0 0,1 0 0 0 0,0 0 0 0 0,-1-1-1 0 0,3 0-183 0 0,-6 1 783 0 0,-1 0 2 0 0,23 0 6396 0 0,-40 5-5397 0 0,-29 0-1396 0 0,9-2-260 0 0,-91 9-47 0 0,27-4 64 0 0,86-8-109 0 0,0 1 0 0 0,0-2 1 0 0,-1 0-37 0 0,-24-1 53 0 0,12 1 224 0 0,0-2-1 0 0,-16-3-276 0 0,16 1 594 0 0,-1 1-1 0 0,-17 2-593 0 0,13-1-180 0 0,27 2 212 0 0,-1 0 0 0 0,0 1 0 0 0,0 0 0 0 0,0 0 0 0 0,-1 0 0 0 0,2 1 0 0 0,-1 0 0 0 0,-5 1-32 0 0,-1 6 64 0 0,13-8-64 0 0,-1 1 0 0 0,1 0 0 0 0,-1-1 0 0 0,1 1 0 0 0,-1 0 0 0 0,1-1 0 0 0,-1 1 0 0 0,1 0 0 0 0,-1 0 0 0 0,1 0 0 0 0,0 0 0 0 0,0-1 0 0 0,-1 1 0 0 0,1 0 0 0 0,0 0 0 0 0,0 0 0 0 0,0 0 0 0 0,0 0 0 0 0,0 0 0 0 0,0 0 0 0 0,0-1 0 0 0,0 1 0 0 0,0 0 0 0 0,1 0 0 0 0,-1 0 0 0 0,0 0 0 0 0,0 0 0 0 0,1-1 0 0 0,-1 1 0 0 0,1 0 0 0 0,5 9 0 0 0,1 0 0 0 0,0-1 0 0 0,0 0 0 0 0,1-1 0 0 0,0 1 0 0 0,1-2 0 0 0,0 1 0 0 0,8 5 0 0 0,16 13 0 0 0,-10-7 17 0 0,2-2 0 0 0,0-1-1 0 0,1-1 1 0 0,25 10-17 0 0,-45-22-3 0 0,76 36 199 0 0,45 12-196 0 0,-110-44-92 0 0,17 4 68 0 0,-1 2 0 0 0,-1 2 0 0 0,26 15 24 0 0,-16-3 170 0 0,-41-26-60 0 0,2 5 2 0 0,-2-3-107 0 0,1 2-15 0 0,-6 10 75 0 0,3-14-55 0 0,1 1-1 0 0,-1 0 0 0 0,0-1 1 0 0,0 1-1 0 0,0-1 0 0 0,-1 0 1 0 0,1 1-1 0 0,0-1 0 0 0,0 0 1 0 0,-1 0-1 0 0,1 0 0 0 0,-1 0 1 0 0,1 0-1 0 0,-1 0-9 0 0,-28 16 183 0 0,17-11 74 0 0,-84 52 255 0 0,-18 6-622 0 0,-64 32 659 0 0,123-66-525 0 0,33-18-119 0 0,0 0-1 0 0,-1-1 96 0 0,11-5-114 0 0,0 0 0 0 0,-7 6 114 0 0,-17 8-11 0 0,26-14 45 0 0,0 0-1 0 0,-9 7-33 0 0,1 0 29 0 0,16-11-10 0 0,2-1-16 0 0,0 0 0 0 0,0 0 0 0 0,0-1 0 0 0,1 1 1 0 0,-1 0-1 0 0,0 0 0 0 0,1 0 0 0 0,-1 0 0 0 0,1 0 0 0 0,-1 0 0 0 0,1 0 0 0 0,-1 0 0 0 0,1 0 1 0 0,0 0-1 0 0,-1 0 0 0 0,1 0 0 0 0,0 0 0 0 0,0 1-3 0 0,0-1 89 0 0,16 12-78 0 0,-12-11-36 0 0,1-1 0 0 0,-1 0 0 0 0,0 0 0 0 0,0 0 0 0 0,1-1-1 0 0,-1 1 1 0 0,5-1 25 0 0,7 1-31 0 0,-2 0 19 0 0,1-1 0 0 0,-1 0-1 0 0,6-2 13 0 0,6 0-23 0 0,71-5 62 0 0,60-1-26 0 0,22 2 50 0 0,1 0 104 0 0,-160 7-224 0 0,1 1 0 0 0,-1 1-1 0 0,10 3 58 0 0,26 4-50 0 0,20 2 104 0 0,-69-11-41 0 0,-5-1-19 0 0,4-4 81 0 0,-6 4-68 0 0,0 0 0 0 0,0 0-1 0 0,0 0 1 0 0,-1-1-1 0 0,1 1 1 0 0,0 0 0 0 0,0 0-1 0 0,0 0 1 0 0,0 0-1 0 0,0-1 1 0 0,-1 1 0 0 0,1 0-1 0 0,0 0 1 0 0,0 0-1 0 0,0-1 1 0 0,0 1 0 0 0,0 0-1 0 0,0 0 1 0 0,0 0-1 0 0,0-1 1 0 0,0 1 0 0 0,0 0-1 0 0,0 0 1 0 0,0-1 0 0 0,0 1-1 0 0,0 0 1 0 0,0 0-1 0 0,0 0 1 0 0,0-1 0 0 0,0 1-1 0 0,0 0 1 0 0,0 0-1 0 0,1 0 1 0 0,-1-1 0 0 0,0 1-1 0 0,0 0 1 0 0,0 0-1 0 0,0 0 1 0 0,0 0 0 0 0,0-1-1 0 0,1 1 1 0 0,-1 0-7 0 0,3-9 98 0 0,-2 8-94 0 0,-1 0-1 0 0,0-1 0 0 0,0 1 1 0 0,0 0-1 0 0,0 0 0 0 0,0-1 1 0 0,0 1-1 0 0,-1 0 0 0 0,1 0 1 0 0,0-1-1 0 0,-1 1 0 0 0,1 0 1 0 0,-1 0-1 0 0,1 0 0 0 0,-1-1-3 0 0,-3-10-90 0 0,-4-19 10 0 0,6 26 112 0 0,1 0 1 0 0,-1 1-1 0 0,1-1 0 0 0,0 0 0 0 0,0 0 1 0 0,1-4-33 0 0,-1-3 239 0 0,0 10-198 0 0,1 0 0 0 0,0 1 1 0 0,0-1-1 0 0,0 0 0 0 0,0 0 0 0 0,0 0 0 0 0,0 0 0 0 0,1 0 0 0 0,0-1-41 0 0,0-1-47 0 0,-1 1 1 0 0,1-1-1 0 0,0 0 1 0 0,-1 0-1 0 0,0 0 1 0 0,0 1-1 0 0,0-1 0 0 0,-1 0 1 0 0,1 0-1 0 0,-1 0 1 0 0,0 1-1 0 0,0-1 1 0 0,-1-2 46 0 0,2 4 37 0 0,0 0 0 0 0,0 0 0 0 0,0-1 0 0 0,0 1 0 0 0,1 0 1 0 0,-1 0-1 0 0,0-1 0 0 0,1 1 0 0 0,0 0 0 0 0,-1 0 0 0 0,1 0 0 0 0,0 0 1 0 0,0 0-1 0 0,0 0 0 0 0,0 0 0 0 0,1 0 0 0 0,-1 1 0 0 0,1-2-37 0 0,3-6-54 0 0,-4 8 2 0 0,0 0 0 0 0,-1 0 0 0 0,1 0 0 0 0,0 0 0 0 0,0 0 0 0 0,0 0-1 0 0,0 0 1 0 0,0 0 0 0 0,0 0 0 0 0,0 1 0 0 0,0-1 0 0 0,0 0 0 0 0,0 1 0 0 0,0-1 0 0 0,1 1-1 0 0,-1-1 1 0 0,0 1 0 0 0,0-1 0 0 0,1 1 0 0 0,0 0 52 0 0,2-1-1751 0 0,1 1 0 0 0,0 0 0 0 0,0 0 0 0 0,-1 0 0 0 0,2 0 1751 0 0,6 2-6302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18:3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9 604 4144 0 0,'-3'-3'787'0'0,"3"3"-427"0"0,-1 0 0 0 0,1 0-1 0 0,0 0 1 0 0,0-1-1 0 0,-1 1 1 0 0,1 0-1 0 0,0 0 1 0 0,-1 0-1 0 0,1 0 1 0 0,0-1-1 0 0,0 1 1 0 0,-1 0-1 0 0,1 0 1 0 0,0 0-1 0 0,0-1 1 0 0,0 1-1 0 0,-1 0 1 0 0,1 0 0 0 0,0-1-1 0 0,0 1 1 0 0,0 0-1 0 0,0 0 1 0 0,0-1-1 0 0,-1 1 1 0 0,1 0-1 0 0,0-1 1 0 0,0 1-1 0 0,0 0 1 0 0,0-1-1 0 0,0 1 1 0 0,0 0-1 0 0,0 0 1 0 0,0-1-1 0 0,0 1-359 0 0,1-2 273 0 0,-1 0 0 0 0,1 1 0 0 0,0-1-1 0 0,-1 1 1 0 0,1-1 0 0 0,0 0-1 0 0,0 1 1 0 0,0 0 0 0 0,0-1-1 0 0,1 0-272 0 0,9-15 1069 0 0,-9 10-994 0 0,-1 0-1 0 0,0 1 0 0 0,-1-1 1 0 0,1 0-1 0 0,-1 0 0 0 0,-1 0 0 0 0,1 0 1 0 0,-1-1-75 0 0,-1-22 203 0 0,-5-87 1303 0 0,6 80-1289 0 0,0 16-248 0 0,2 1 1 0 0,0-1 0 0 0,2-13 30 0 0,-1 20-86 0 0,1 1 0 0 0,1 0 0 0 0,0 0 0 0 0,0 0 0 0 0,6-11 86 0 0,-9 23 0 0 0,-1 0 0 0 0,0 1 0 0 0,1-1 0 0 0,-1 0 0 0 0,1 1 0 0 0,-1-1 0 0 0,0 1 0 0 0,1-1 0 0 0,-1 1 0 0 0,1-1 0 0 0,-1 1 0 0 0,1 0 0 0 0,0-1 0 0 0,-1 1 0 0 0,1 0 0 0 0,-1-1 0 0 0,1 1 0 0 0,0 0 0 0 0,-1 0 0 0 0,1-1 0 0 0,0 1 0 0 0,-1 0 0 0 0,1 0 0 0 0,0 0 0 0 0,-1 0 0 0 0,1 0 0 0 0,0 0 0 0 0,-1 0 0 0 0,1 0 0 0 0,0 0 0 0 0,15 6 0 0 0,-16-5 0 0 0,6 2-16 0 0,-1 1-1 0 0,0 0 0 0 0,0 0 1 0 0,-1 1-1 0 0,1-1 0 0 0,-1 1 1 0 0,0 0-1 0 0,-1 0 0 0 0,1 0 1 0 0,2 6 16 0 0,6 11-33 0 0,-2 1 0 0 0,1 2 33 0 0,-9-19 0 0 0,20 47 0 0 0,45 103 0 0 0,-55-135 0 0 0,0 0 0 0 0,13 15 0 0 0,-24-34 1 0 0,1 0 0 0 0,-1 0 0 0 0,1 0 0 0 0,0-1-1 0 0,-1 1 1 0 0,1 0 0 0 0,0-1 0 0 0,0 0 0 0 0,0 1-1 0 0,0-1 1 0 0,0 0 0 0 0,0 0 0 0 0,1 0 0 0 0,-1 0-1 0 0,0-1 0 0 0,-1 0 9 0 0,-1 0 0 0 0,0 0-1 0 0,1 0 1 0 0,-1 0-1 0 0,0 0 1 0 0,1 0 0 0 0,-1 0-1 0 0,0 0 1 0 0,1 0 0 0 0,-1 0-1 0 0,0 0 1 0 0,1-1-1 0 0,-1 1 1 0 0,0 0 0 0 0,0 0-1 0 0,1 0 1 0 0,-1-1 0 0 0,0 1-1 0 0,0 0 1 0 0,1 0 0 0 0,-1 0-1 0 0,0-1 1 0 0,0 1-1 0 0,0 0 1 0 0,1-1 0 0 0,-1 1-1 0 0,0 0 1 0 0,0-1 0 0 0,0 1-1 0 0,0 0 1 0 0,0-1-9 0 0,5-11 310 0 0,-4 9-220 0 0,6-21 162 0 0,0 0 0 0 0,-2 0 0 0 0,-1-1-1 0 0,0 1 1 0 0,-1-23-252 0 0,3-19 53 0 0,-2 37-18 0 0,4-35 346 0 0,11-42-381 0 0,-12 80-125 0 0,1 1 0 0 0,7-16 125 0 0,-14 40-19 0 0,-1 0 0 0 0,0 1 0 0 0,1-1 1 0 0,-1 0-1 0 0,0 0 0 0 0,1 0 1 0 0,-1 1-1 0 0,1-1 0 0 0,0 0 0 0 0,-1 1 1 0 0,1-1-1 0 0,-1 0 0 0 0,1 1 0 0 0,0-1 1 0 0,-1 1-1 0 0,1-1 0 0 0,0 1 1 0 0,0-1-1 0 0,-1 1 0 0 0,1-1 0 0 0,0 1 1 0 0,0 0-1 0 0,0 0 0 0 0,0-1 1 0 0,0 1-1 0 0,-1 0 0 0 0,1 0 0 0 0,0 0 1 0 0,0 0-1 0 0,0 0 0 0 0,0 0 1 0 0,0 0-1 0 0,0 0 0 0 0,0 0 0 0 0,-1 0 1 0 0,1 1-1 0 0,0-1 0 0 0,0 0 0 0 0,0 1 1 0 0,0-1-1 0 0,-1 0 0 0 0,1 1 19 0 0,1 0-233 0 0,0 0 0 0 0,0 1 0 0 0,0-1 0 0 0,-1 1 0 0 0,1-1 0 0 0,0 1 0 0 0,-1-1-1 0 0,1 1 1 0 0,-1 0 0 0 0,0 0 0 0 0,0-1 0 0 0,1 1 0 0 0,-1 0 0 0 0,-1 0 0 0 0,1 0 0 0 0,0 0-1 0 0,0 1 234 0 0,1 10-2650 0 0,2 1-3923 0 0</inkml:trace>
  <inkml:trace contextRef="#ctx0" brushRef="#br0" timeOffset="871.118">552 593 4608 0 0,'0'0'353'0'0,"0"0"45"0"0,0 0 1047 0 0,0 0 481 0 0,-1 4 1689 0 0,-1 6-2518 0 0,-1 33 974 0 0,-3 23 446 0 0,5-11-1279 0 0,1-32-360 0 0,1-19 252 0 0,-1-7 700 0 0,-6-29-1261 0 0,2 10-463 0 0,0-6-111 0 0,2 0 0 0 0,0 0 0 0 0,2 0 0 0 0,2-16 5 0 0,-1 43 13 0 0,-1-6 29 0 0,1 0 0 0 0,1-1 0 0 0,-1 1 0 0 0,1 0-1 0 0,3-7-41 0 0,-5 13-81 0 0,0 1-23 0 0,0 0-7 0 0,0 0 30 0 0,10 8 107 0 0,-4-5-11 0 0,-2 1-22 0 0,-1 1-1 0 0,1-1 1 0 0,-1 1-1 0 0,1-1 1 0 0,-1 1-1 0 0,0 0 0 0 0,-1 0 1 0 0,2 4 7 0 0,14 46-111 0 0,-5-14 56 0 0,-6-21 44 0 0,-4-12 10 0 0,-1-1 1 0 0,1 1 0 0 0,0-1 0 0 0,0 0-1 0 0,1 0 1 0 0,0 0 0 0 0,0-1 0 0 0,1 1 0 0 0,-1-1-1 0 0,6 5 1 0 0,-9-10 2 0 0,0-1 0 0 0,0 1 0 0 0,0 0 0 0 0,1 0 0 0 0,-1-1 0 0 0,0 1 0 0 0,1-1 0 0 0,-1 1 0 0 0,0-1 0 0 0,1 1 0 0 0,-1-1 0 0 0,0 0 0 0 0,1 0 0 0 0,-1 0 0 0 0,1 0 0 0 0,-1 0 0 0 0,1 0 0 0 0,-1 0 0 0 0,0 0 0 0 0,1 0 0 0 0,-1-1 0 0 0,1 1 0 0 0,-1 0 0 0 0,0-1 0 0 0,1 1 0 0 0,-1-1 0 0 0,0 0 0 0 0,1 0-2 0 0,0 0 6 0 0,0-1 0 0 0,0 1 0 0 0,0-1 0 0 0,0 1 0 0 0,0-1 0 0 0,-1 0 0 0 0,1 1 0 0 0,0-1 0 0 0,-1 0 0 0 0,0 0 0 0 0,1 0 0 0 0,-1 0 0 0 0,0 0 0 0 0,0 0 0 0 0,0-1 0 0 0,0-1-6 0 0,4-17 142 0 0,-1 6-59 0 0,-1 1 1 0 0,0-1-1 0 0,-1 1 0 0 0,-1-10-83 0 0,3-63-331 0 0,-4 74 508 0 0,0-10 37 0 0,0 22-239 0 0,0 1 0 0 0,0-1 0 0 0,-1 0 0 0 0,1 0 0 0 0,0 0 0 0 0,0 0 1 0 0,0 1-1 0 0,0-1 0 0 0,1 0 0 0 0,-1 0 0 0 0,0 0 0 0 0,0 1 0 0 0,0-1 0 0 0,1 0 0 0 0,-1 0 0 0 0,0 1 0 0 0,1-1 1 0 0,-1 0-1 0 0,1 0 25 0 0,-1 1-1 0 0,0 0 0 0 0,1-1 0 0 0,-1 1 0 0 0,0 0 0 0 0,0 0 0 0 0,0-1 0 0 0,1 1 0 0 0,-1 0 0 0 0,0 0 0 0 0,0 0 1 0 0,1 0-1 0 0,-1 0 0 0 0,0-1 0 0 0,0 1 0 0 0,1 0 0 0 0,-1 0 0 0 0,0 0 0 0 0,0 0 0 0 0,1 0 0 0 0,-1 0 0 0 0,0 0 0 0 0,1 0 1 0 0,-1 0-1 0 0,0 0 0 0 0,1 0 0 0 0,-1 0 0 0 0,0 0 0 0 0,0 0 0 0 0,1 0 0 0 0,-1 0 1 0 0,1 1-2 0 0,9-1 75 0 0,0 1 0 0 0,1 1 0 0 0,-1 0 0 0 0,7 2-73 0 0,-2 0-65 0 0,-14-4 190 0 0,11 3-574 0 0,-11-2 114 0 0,0-1 0 0 0,0 1-1 0 0,1-1 1 0 0,-1 1 0 0 0,-1 0 0 0 0,1-1-1 0 0,0 1 1 0 0,0 0 0 0 0,0 0-1 0 0,0-1 1 0 0,0 1 0 0 0,-1 0-1 0 0,1 0 1 0 0,0 0 0 0 0,-1 0 335 0 0,0 0-237 0 0,0-1 1 0 0,0 1-1 0 0,0-1 1 0 0,-1 0-1 0 0,1 1 1 0 0,0-1 0 0 0,-1 1-1 0 0,1-1 1 0 0,0 0-1 0 0,-1 1 1 0 0,1-1-1 0 0,0 0 1 0 0,-1 0-1 0 0,1 1 1 0 0,-1-1-1 0 0,1 0 1 0 0,-1 0 236 0 0,-4 3-2061 0 0</inkml:trace>
  <inkml:trace contextRef="#ctx0" brushRef="#br0" timeOffset="1405.205">862 516 3224 0 0,'-5'-1'1242'0'0,"5"0"2124"0"0,0 1 3495 0 0,0-1-6706 0 0,1 1 0 0 0,0 0 0 0 0,-1 0 0 0 0,1-1-1 0 0,0 1 1 0 0,-1 0 0 0 0,1 0 0 0 0,0 0 0 0 0,-1 0 0 0 0,1 0 0 0 0,0 0 0 0 0,-1 0 0 0 0,1 0 0 0 0,0 0 0 0 0,-1 0 0 0 0,1 0-1 0 0,0 0 1 0 0,-1 1 0 0 0,1-1 0 0 0,0 0 0 0 0,-1 0 0 0 0,1 1 0 0 0,-1-1 0 0 0,1 0 0 0 0,0 1-155 0 0,0 0 89 0 0,0 0 0 0 0,-1 0 0 0 0,1 0-1 0 0,0 0 1 0 0,-1 0 0 0 0,1 0 0 0 0,-1 0 0 0 0,1 0 0 0 0,-1 0 0 0 0,1 1 0 0 0,-1-1 0 0 0,0 0 0 0 0,1 1-89 0 0,-1 2 96 0 0,1 0 1 0 0,-1 1-1 0 0,0-1 1 0 0,0 0-1 0 0,-1 0 1 0 0,1 0 0 0 0,-1 0-1 0 0,0 3-96 0 0,0-4 68 0 0,1 0 0 0 0,0 0 0 0 0,-1 0 1 0 0,1 0-1 0 0,1 0 0 0 0,-1 0 0 0 0,0 0 0 0 0,1 0 0 0 0,0 0 1 0 0,-1 0-1 0 0,2 2-68 0 0,2 14 161 0 0,0 10-121 0 0,-2-22 116 0 0,-1 0-1 0 0,0 0 1 0 0,0 0 0 0 0,-1 0-1 0 0,0 6-155 0 0,1 11 366 0 0,0 2-228 0 0,-3-5 258 0 0,2 1-1 0 0,0 2-395 0 0,0-13-105 0 0,0-10 107 0 0,0 0 0 0 0,0 0 0 0 0,0 0 1 0 0,0 0-1 0 0,0 0 0 0 0,0 0 0 0 0,0 0 0 0 0,-1 0 1 0 0,1-1-1 0 0,0 1 0 0 0,-1 0 0 0 0,1 0 1 0 0,0 0-1 0 0,-1 0 0 0 0,0 0-2 0 0,1 0 4 0 0,0-1-1 0 0,0 1 1 0 0,0-1 0 0 0,-1 1 0 0 0,1-1 0 0 0,0 1-1 0 0,0-1 1 0 0,0 1 0 0 0,0-1 0 0 0,0 1-1 0 0,0-1 1 0 0,0 1 0 0 0,0-1 0 0 0,0 1-1 0 0,0-1 1 0 0,0 1 0 0 0,0-1 0 0 0,1 1 0 0 0,-1-1-1 0 0,0 1 1 0 0,0-1 0 0 0,0 1 0 0 0,1-1-4 0 0,-1 1-76 0 0,0-1 0 0 0,0 1 1 0 0,0-1-1 0 0,0 1 0 0 0,0-1 0 0 0,0 1 1 0 0,1-1-1 0 0,-1 1 0 0 0,0-1 1 0 0,0 1-1 0 0,0-1 0 0 0,1 1 1 0 0,-1-1-1 0 0,0 0 0 0 0,1 1 1 0 0,-1-1-1 0 0,0 0 0 0 0,1 1 1 0 0,-1-1-1 0 0,0 0 0 0 0,1 1 1 0 0,-1-1-1 0 0,1 0 0 0 0,-1 0 0 0 0,1 1 1 0 0,-1-1-1 0 0,0 0 0 0 0,1 0 1 0 0,-1 0-1 0 0,1 0 0 0 0,-1 0 1 0 0,1 0-1 0 0,-1 1 0 0 0,1-1 1 0 0,-1 0-1 0 0,1 0 0 0 0,-1-1 1 0 0,1 1-1 0 0,-1 0 0 0 0,1 0 0 0 0,-1 0 1 0 0,1 0-1 0 0,-1 0 76 0 0,6-2-1583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18:4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14 10080 0 0,'19'-3'1088'0'0,"-25"-1"-369"0"0,6 3-447 0 0,-1 1-1 0 0,0-1 0 0 0,0 1 0 0 0,0-1 0 0 0,0 1 1 0 0,0-1-1 0 0,0 1 0 0 0,0-1 0 0 0,0 1 1 0 0,0 0-1 0 0,0-1 0 0 0,0 1 0 0 0,0 0 0 0 0,0 0 1 0 0,0 0-1 0 0,0 0 0 0 0,0 0 0 0 0,0 0 1 0 0,0 0-1 0 0,-1 0 0 0 0,1 1 0 0 0,0-1 1 0 0,0 0-1 0 0,0 1-271 0 0,-5 1 237 0 0,1 1 1 0 0,0 0 0 0 0,0 0-1 0 0,0 0 1 0 0,0 1-1 0 0,0-1 1 0 0,1 1-1 0 0,0 1 1 0 0,0-1 0 0 0,-3 3-238 0 0,-3 4 177 0 0,5-6-99 0 0,0 1 1 0 0,1 0-1 0 0,-1 0 1 0 0,1 0-1 0 0,1 1 0 0 0,-1-1 1 0 0,-1 6-79 0 0,-16 50 371 0 0,12-35-274 0 0,0 1 187 0 0,2 0-1 0 0,1 1 0 0 0,1-1 0 0 0,0 16-283 0 0,4-27-1 0 0,0 0-1 0 0,1 0 0 0 0,2 0 1 0 0,-1 1-1 0 0,2-2 1 0 0,0 1-1 0 0,1 0 0 0 0,3 4 2 0 0,-5-15 22 0 0,1 0 0 0 0,-1 0 0 0 0,1-1-1 0 0,0 1 1 0 0,1-1 0 0 0,0 0 0 0 0,-1 0-1 0 0,2 0 1 0 0,2 3-22 0 0,6 4 132 0 0,1-1 0 0 0,10 7-132 0 0,-4-3 55 0 0,-14-11-26 0 0,-4-2-32 0 0,0 0 0 0 0,0-1-1 0 0,0 0 1 0 0,0 1 0 0 0,0-1 0 0 0,0 0-1 0 0,0 0 1 0 0,0 0 0 0 0,1 0-1 0 0,-1-1 1 0 0,0 1 0 0 0,1 0 0 0 0,-1-1 3 0 0,2 0-83 0 0,0 1-239 0 0,1 0-1 0 0,0-1 0 0 0,-1 0 0 0 0,1 0 0 0 0,-1 0 0 0 0,4-1 323 0 0,-5 0-669 0 0,0 0 0 0 0,0 0 0 0 0,1-1-1 0 0,-2 1 1 0 0,1-1 0 0 0,0 1 0 0 0,0-1 669 0 0,11-8-3072 0 0,-1-3-2357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18:4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3680 0 0,'0'0'284'0'0,"0"0"260"0"0,0 0 1786 0 0,2 1 800 0 0,34 17 4721 0 0,3-6-5113 0 0,43 5-690 0 0,-78-16-1750 0 0,14 1 34 0 0,1-1 0 0 0,16-1-332 0 0,28 3 688 0 0,-15-1-922 0 0,-26-1-4768 0 0,-22-1-2033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18:4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579 478 3224 0 0,'0'0'573'0'0,"0"0"1199"0"0,-4-2 5194 0 0,-5 0-4917 0 0,-70 15 421 0 0,33-6-1629 0 0,9-1 79 0 0,0-1 0 0 0,-27-1-920 0 0,38-4 100 0 0,-9 0-388 0 0,-32-4 288 0 0,34 1 463 0 0,7 0 275 0 0,1 0 0 0 0,-18-6-738 0 0,39 8 70 0 0,3 0-18 0 0,0 0-1 0 0,-1 1 1 0 0,1-1 0 0 0,-1 1 0 0 0,1 0 0 0 0,-1 0-1 0 0,1-1 1 0 0,-1 1 0 0 0,1 0 0 0 0,-1 0 0 0 0,0 0-1 0 0,1 1 1 0 0,-1-1 0 0 0,1 0 0 0 0,-1 0 0 0 0,0 1-52 0 0,2-1 3 0 0,0 0 1 0 0,-1 0-1 0 0,1 0 1 0 0,0 0-1 0 0,-1 0 1 0 0,1 0-1 0 0,0 0 1 0 0,0 1-1 0 0,-1-1 1 0 0,1 0-1 0 0,0 0 1 0 0,0 0-1 0 0,-1 0 1 0 0,1 0-1 0 0,0 0 1 0 0,0 1-1 0 0,0-1 1 0 0,-1 0 0 0 0,1 0-1 0 0,0 0 1 0 0,0 0-1 0 0,0 1 1 0 0,0-1-1 0 0,-1 0 1 0 0,1 0-1 0 0,0 1 1 0 0,0-1-1 0 0,0 0 1 0 0,0 0-1 0 0,0 1 1 0 0,0-1-1 0 0,0 0 1 0 0,0 0-1 0 0,0 1 1 0 0,0-1-1 0 0,0 0 1 0 0,0 0-1 0 0,0 1 1 0 0,0-1-1 0 0,0 0 1 0 0,0 0-1 0 0,0 1 1 0 0,0-1-4 0 0,0 0 18 0 0,-5 9 45 0 0,5-8-57 0 0,-1 0 0 0 0,1-1 1 0 0,-1 1-1 0 0,1 0 0 0 0,-1 0 0 0 0,1 0 0 0 0,-1 0 0 0 0,1 0 0 0 0,0 0 1 0 0,0 0-1 0 0,0 0 0 0 0,-1-1 0 0 0,1 1 0 0 0,0 0-6 0 0,0 26-126 0 0,-1-15 109 0 0,1-1 1 0 0,0 1 0 0 0,1-1 0 0 0,0 0 0 0 0,1 0-1 0 0,1 6 17 0 0,4 9 0 0 0,-2 0 0 0 0,1 15 0 0 0,-1-6 0 0 0,-4-27 0 0 0,2 0-1 0 0,-1 0 0 0 0,1 1 1 0 0,0-2-1 0 0,1 1 0 0 0,0 0 1 0 0,0-1-1 0 0,5 7 1 0 0,6 7 33 0 0,1-1-1 0 0,8 7-32 0 0,-17-20 30 0 0,1 0 0 0 0,0 0-1 0 0,0-1 1 0 0,1 0-1 0 0,-1 0 1 0 0,1-1 0 0 0,1 0-1 0 0,-1-1 1 0 0,1 0 0 0 0,-1 0-1 0 0,3-1-29 0 0,-5 0 39 0 0,1-1 1 0 0,0-1-1 0 0,0 1 0 0 0,0-1 0 0 0,0-1 0 0 0,0 0 1 0 0,0 0-1 0 0,0 0 0 0 0,0-1 0 0 0,0 0 0 0 0,0 0 1 0 0,0-1-1 0 0,0 0 0 0 0,3-3-39 0 0,-8 5 2 0 0,-1-1 0 0 0,0 0 1 0 0,-1 0-1 0 0,1 0 0 0 0,0-1 0 0 0,0 1 0 0 0,0 0 1 0 0,-1-1-1 0 0,1 1 0 0 0,-1-1 0 0 0,1 0 0 0 0,-1 1 0 0 0,1-1 1 0 0,-1 0-1 0 0,0 0 0 0 0,0 0 0 0 0,0 0 0 0 0,0 0 1 0 0,0 0-1 0 0,-1 0 0 0 0,1 0 0 0 0,0-2-2 0 0,-1 1 2 0 0,0 0 0 0 0,0 0 0 0 0,0 1 0 0 0,0-1 0 0 0,0 0 0 0 0,0 0 0 0 0,-1 0 0 0 0,0 1 0 0 0,1-1 0 0 0,-1 0 0 0 0,0 1 0 0 0,-1-1-1 0 0,1 1 1 0 0,0-1 0 0 0,-1 1 0 0 0,1-1 0 0 0,-1 1-2 0 0,-4-7 62 0 0,0 1 1 0 0,0 1-1 0 0,-1-1 0 0 0,0 1 0 0 0,-1 0 1 0 0,1 1-1 0 0,-1-1 0 0 0,-1 1 0 0 0,-1 0-62 0 0,-21-13 173 0 0,12 7-158 0 0,-1 1 0 0 0,0 1 0 0 0,-1 0 0 0 0,0 1 0 0 0,-12-2-15 0 0,0 3-850 0 0,32 8-48 0 0,11 8-7147 0 0,-2-3 1775 0 0</inkml:trace>
  <inkml:trace contextRef="#ctx0" brushRef="#br0" timeOffset="420.152">558 130 7200 0 0,'0'0'330'0'0,"0"0"-8"0"0,-8 4 478 0 0,8-3 7771 0 0,18-1-7124 0 0,24 0 738 0 0,-30-1-1877 0 0,-1 1 0 0 0,1 0-1 0 0,0 1-307 0 0,0 0 138 0 0,1-1-1 0 0,10-1-137 0 0,-16 1 26 0 0,1 0 0 0 0,-1 0 1 0 0,0 1-1 0 0,0 0 0 0 0,5 1-26 0 0,-7 0-11 0 0,0-1-1 0 0,0 0 0 0 0,1-1 0 0 0,-1 1 1 0 0,0-1-1 0 0,0 0 0 0 0,1 0 1 0 0,-1-1-1 0 0,0 1 0 0 0,0-1 0 0 0,0-1 12 0 0,5 0-147 0 0,-10 2-7 0 0,1 0 0 0 0,-1 0 0 0 0,1 0-1 0 0,-1 0 1 0 0,0 0 0 0 0,1 0 0 0 0,-1 0-1 0 0,1 0 1 0 0,-1 0 0 0 0,1 0 0 0 0,-1 0-1 0 0,0 0 1 0 0,1 0 0 0 0,-1-1 0 0 0,0 1 0 0 0,1 0-1 0 0,-1 0 1 0 0,0-1 0 0 0,1 1 0 0 0,-1 0-1 0 0,0 0 1 0 0,1-1 0 0 0,-1 1 0 0 0,0 0-1 0 0,0-1 1 0 0,1 1 0 0 0,-1 0 0 0 0,0-1 0 0 0,0 1-1 0 0,0-1 1 0 0,1 1 0 0 0,-1 0 0 0 0,0-1-1 0 0,0 1 1 0 0,0-1 154 0 0,0-5-6206 0 0</inkml:trace>
  <inkml:trace contextRef="#ctx0" brushRef="#br0" timeOffset="781.41">678 1 10136 0 0,'0'0'464'0'0,"0"0"-10"0"0,0 0-155 0 0,0 0 434 0 0,0 0 218 0 0,0 0 45 0 0,0 0-53 0 0,0 0-269 0 0,5 14 918 0 0,-3-12-1451 0 0,-1 1 0 0 0,0 0-1 0 0,0-1 1 0 0,0 1 0 0 0,0 0-1 0 0,0 0 1 0 0,-1 0 0 0 0,1 3-141 0 0,3 12 537 0 0,8 36 681 0 0,-10-44-1111 0 0,0-1 0 0 0,-1 0-1 0 0,0 1 1 0 0,0-1 0 0 0,-1 1-1 0 0,-1 5-106 0 0,1 0 12 0 0,-1 4 126 0 0,-1 0-1 0 0,-3 18-137 0 0,-2 9-276 0 0,1-20-786 0 0,0-9-3910 0 0,6-16 4666 0 0,-4 13-5904 0 0</inkml:trace>
  <inkml:trace contextRef="#ctx0" brushRef="#br0" timeOffset="2289.322">545 1015 8840 0 0,'0'0'400'0'0,"-2"-12"411"0"0,2 9 8544 0 0,4 12-9340 0 0,4 14 239 0 0,-2 29 706 0 0,6 14-582 0 0,-9-42-334 0 0,1 6 30 0 0,-2-20 7 0 0,0 1-1 0 0,0 0 0 0 0,-1 0 1 0 0,0 8-81 0 0,3 24 26 0 0,-4-41-10 0 0,1 0 0 0 0,-1-1 0 0 0,0 1 0 0 0,0-1 0 0 0,0 1-1 0 0,0-1 1 0 0,0 1 0 0 0,-1 0 0 0 0,1-1 0 0 0,0 1 0 0 0,-1-1 0 0 0,1 1-1 0 0,-1-1 1 0 0,0 1 0 0 0,1-1 0 0 0,-1 0 0 0 0,0 1 0 0 0,0-1-1 0 0,0 0 1 0 0,-1 2-16 0 0,0-1 99 0 0,-1 0 0 0 0,1 0-1 0 0,-1 0 1 0 0,1 0-1 0 0,-1-1 1 0 0,0 1 0 0 0,0-1-1 0 0,0 1 1 0 0,0-1-1 0 0,-2 0-98 0 0,-2 2 92 0 0,-1-2-1 0 0,1 1 0 0 0,-1-1 0 0 0,0 0 0 0 0,0-1 0 0 0,1 1 0 0 0,-1-2 0 0 0,-7 0-91 0 0,2-1-159 0 0,7 2 121 0 0,1-1-1 0 0,0 0 0 0 0,0 0 0 0 0,-1 0 0 0 0,-1-2 39 0 0,5 2-370 0 0,0 0 0 0 0,0 0 0 0 0,0 0-1 0 0,0 0 1 0 0,0-1 0 0 0,0 1 0 0 0,0-1-1 0 0,1 1 1 0 0,-1-1 0 0 0,1 0 0 0 0,-1 0 0 0 0,1 1-1 0 0,0-1 1 0 0,0 0 0 0 0,-1-2 370 0 0,-7-15-2440 0 0,0 2-21 0 0</inkml:trace>
  <inkml:trace contextRef="#ctx0" brushRef="#br0" timeOffset="2658.283">367 1059 11976 0 0,'0'0'546'0'0,"0"0"-10"0"0,-2-2-270 0 0,2 1 131 0 0,0 1 92 0 0,0 0 21 0 0,3-3-141 0 0,0 1 0 0 0,0 0 1 0 0,0 0-1 0 0,1 0 0 0 0,-1 0 1 0 0,1 0-1 0 0,-1 1 1 0 0,1-1-1 0 0,3 0-369 0 0,38-8 1149 0 0,-29 7-935 0 0,76-12-125 0 0,-33 5-2008 0 0,19-6 1919 0 0,-76 15-475 0 0,1 0 0 0 0,0 0 0 0 0,0 0 0 0 0,0-1 0 0 0,0 1 0 0 0,-1-1 0 0 0,1 0 0 0 0,2-1 475 0 0,-1 0-539 0 0,12-9-1707 0 0</inkml:trace>
  <inkml:trace contextRef="#ctx0" brushRef="#br0" timeOffset="3003.044">917 978 9184 0 0,'0'0'421'0'0,"1"-1"-12"0"0,3-1-106 0 0,-3 1 528 0 0,-1 1 258 0 0,0 0 51 0 0,0 0-57 0 0,0 0-283 0 0,0 0-120 0 0,0 0-29 0 0,0 0-89 0 0,3 12-274 0 0,9 31 1529 0 0,3 17-1652 0 0,-11-48-164 0 0,-1 1-1 0 0,0-1 1 0 0,0 5-1 0 0,3 14 334 0 0,-3-14 60 0 0,0 1 0 0 0,-1 0 0 0 0,-1 0 0 0 0,-1 1-394 0 0,3-6 162 0 0,-3-12-124 0 0,1 0-1 0 0,-1 0 1 0 0,0 0-1 0 0,1 0 1 0 0,-1 0-1 0 0,0 0 1 0 0,0 0-1 0 0,0 1 0 0 0,0-1 1 0 0,0 0-1 0 0,0 0 1 0 0,0 0-1 0 0,0 0 1 0 0,0 0-1 0 0,-1 0 1 0 0,1 0-1 0 0,0 0 1 0 0,-1 0-1 0 0,1 0 1 0 0,-1 0-1 0 0,1 0 1 0 0,-1 0-1 0 0,0 0-37 0 0,-7 8 305 0 0,6-5-215 0 0,-1-1 0 0 0,0 0 0 0 0,0 0 0 0 0,0 0 0 0 0,0 0 0 0 0,-1-1 0 0 0,1 1 0 0 0,-1-1 0 0 0,-1 1-90 0 0,-3 0 10 0 0,0-1 0 0 0,-1 1 1 0 0,1-2-1 0 0,-1 1 0 0 0,0-1 0 0 0,0 0 1 0 0,0-1-1 0 0,1 0 0 0 0,-1 0 1 0 0,0-1-1 0 0,0 0 0 0 0,0-1 0 0 0,-7-2-10 0 0,12 3-399 0 0,0 0-1 0 0,-1 0 1 0 0,1-1-1 0 0,0 0 1 0 0,0 0-1 0 0,1 0 1 0 0,-1 0 0 0 0,0 0-1 0 0,-2-4 400 0 0,4 5-310 0 0,0-1-1 0 0,0 0 1 0 0,0-1 0 0 0,0 1-1 0 0,1 0 1 0 0,0-1 0 0 0,-1 1-1 0 0,1 0 1 0 0,0-1 0 0 0,0 1-1 0 0,0-1 1 0 0,0 0 0 0 0,1 1-1 0 0,-1-1 1 0 0,1-1 310 0 0,-1-10-2125 0 0</inkml:trace>
  <inkml:trace contextRef="#ctx0" brushRef="#br0" timeOffset="3350.454">809 1015 3680 0 0,'0'-1'156'0'0,"-1"-1"0"0"0,1 0 1 0 0,0 0-1 0 0,0 1 0 0 0,0-1 0 0 0,0 0 1 0 0,0 0-1 0 0,0 1 0 0 0,1-2-156 0 0,-1-5 3976 0 0,3 4 1708 0 0,4-3-4514 0 0,-5 4-233 0 0,10-5 1209 0 0,-9 6-1823 0 0,4-3 512 0 0,0 1 1 0 0,0-1-1 0 0,1 1 0 0 0,-1 1 1 0 0,7-3-836 0 0,-8 5 16 0 0,0-1 0 0 0,0 1 0 0 0,0 0 0 0 0,0 0 0 0 0,0 0 1 0 0,1 1-1 0 0,-1 0 0 0 0,0 0 0 0 0,0 1 0 0 0,0 0 0 0 0,0 0 1 0 0,5 1-17 0 0,23 11-741 0 0,-11-1-7385 0 0,-11-6 1716 0 0</inkml:trace>
  <inkml:trace contextRef="#ctx0" brushRef="#br0" timeOffset="3683.969">1147 1193 3680 0 0,'0'0'284'0'0,"2"8"243"0"0,8 25 10065 0 0,-1 18-5459 0 0,-3-20-2879 0 0,-5-13-1526 0 0,2 7-255 0 0,-1-16-484 0 0,-1 0-1 0 0,0 0 1 0 0,0 0-1 0 0,0 0 0 0 0,-1 8 12 0 0,-1-5-19 0 0,2-1 0 0 0,1 12 19 0 0,-1 14-8666 0 0,-1-37 2229 0 0</inkml:trace>
  <inkml:trace contextRef="#ctx0" brushRef="#br0" timeOffset="4252.846">1282 1021 5296 0 0,'0'0'116'0'0,"-3"14"5000"0"0,12 16-4359 0 0,0 130 2838 0 0,-9-64-1908 0 0,-1-94-1601 0 0,1-1-1 0 0,0 1 0 0 0,1-1 0 0 0,-1 1 0 0 0,0 0 0 0 0,0-1 0 0 0,1 1 0 0 0,-1-1 0 0 0,1 1 0 0 0,-1-1 0 0 0,1 1 0 0 0,-1-1 0 0 0,1 0 0 0 0,0 1 0 0 0,0-1 0 0 0,0 0 0 0 0,0 1 0 0 0,0-1 0 0 0,0 0 0 0 0,0 0 0 0 0,0 0 0 0 0,1 0 0 0 0,-1 0 0 0 0,0 0 0 0 0,1 0-85 0 0,-1-1 234 0 0,-1 0-2 0 0,0 0 38 0 0,4 0 1164 0 0,-3-1-1398 0 0,1 0 0 0 0,-1 0-1 0 0,0 0 1 0 0,1 0 0 0 0,-1 0-1 0 0,0 0 1 0 0,0 0-1 0 0,1 0 1 0 0,-1 0 0 0 0,0-1-1 0 0,0 1 1 0 0,0 0 0 0 0,-1-1-1 0 0,1 1 1 0 0,0-1-1 0 0,0 1 1 0 0,-1-1 0 0 0,1 1-1 0 0,-1-1 1 0 0,0 0 0 0 0,1 1-1 0 0,-1-1 1 0 0,0 0-1 0 0,0 0-35 0 0,1-8 380 0 0,-1 0-1 0 0,0 0 1 0 0,-2-9-380 0 0,1 7 458 0 0,0 0-505 0 0,-1-14-595 0 0,2 0 1 0 0,1-20 641 0 0,1 9-384 0 0,1-15 321 0 0,-2 31-97 0 0,-1 20 80 0 0,0 1 8 0 0,0 0-13 0 0,1 19-102 0 0,2 2 146 0 0,1 0-1 0 0,2 2 42 0 0,5 21-72 0 0,-2-14 72 0 0,3 8 0 0 0,-10-29 33 0 0,-2-9-9 0 0,0 1 0 0 0,0 0 0 0 0,0-1 1 0 0,0 1-1 0 0,0-1 0 0 0,0 1 0 0 0,0 0 1 0 0,0-1-1 0 0,0 1 0 0 0,0 0 0 0 0,1-1 1 0 0,-1 1-1 0 0,0-1 0 0 0,0 1 0 0 0,1 0 1 0 0,-1-1-1 0 0,0 1 0 0 0,1-1 0 0 0,-1 1 1 0 0,1-1-1 0 0,-1 1 0 0 0,1-1 0 0 0,-1 1 1 0 0,1-1-1 0 0,-1 0 0 0 0,1 1 0 0 0,-1-1 1 0 0,1 0-1 0 0,-1 1 0 0 0,1-1 0 0 0,0 0-24 0 0,0-1 89 0 0,1-1 0 0 0,-1 1 0 0 0,0-1 0 0 0,0 0 0 0 0,0 1-1 0 0,0-1 1 0 0,0 0 0 0 0,0 0 0 0 0,0 1-89 0 0,0-2 195 0 0,1-1-79 0 0,-1 0 0 0 0,1 0 0 0 0,-1 0-1 0 0,0 0 1 0 0,0 0 0 0 0,0-3-116 0 0,5-16-434 0 0,-5 21 405 0 0,0-1 1 0 0,-1 1-1 0 0,1-1 0 0 0,0 1 0 0 0,-1-1 0 0 0,0 1 0 0 0,0-2 29 0 0,3-14-54 0 0,14-15 25 0 0,-14 28 21 0 0,0 1 0 0 0,0-1 0 0 0,-1 1 0 0 0,0-1 0 0 0,0 0 0 0 0,0 0 0 0 0,-1 0 0 0 0,1 0 0 0 0,-1 0 8 0 0,-1 2 35 0 0,1 1 0 0 0,0-1 0 0 0,1 1 0 0 0,-1-1 0 0 0,0 1 1 0 0,1 0-1 0 0,-1 0 0 0 0,1-1 0 0 0,-1 1 0 0 0,1 0 0 0 0,0 0 0 0 0,0 1 0 0 0,2-3-35 0 0,7-7 493 0 0,-11 11-491 0 0,1 0 0 0 0,-1-1 0 0 0,0 1 0 0 0,1 0 0 0 0,-1-1 0 0 0,0 1 0 0 0,1 0 0 0 0,-1 0 0 0 0,1-1 0 0 0,-1 1 0 0 0,1 0 0 0 0,-1 0 0 0 0,0 0 0 0 0,1 0 0 0 0,-1 0 0 0 0,1 0 0 0 0,-1 0 0 0 0,1-1 0 0 0,-1 1 0 0 0,1 1 0 0 0,-1-1 0 0 0,1 0 0 0 0,-1 0 0 0 0,1 0 0 0 0,-1 0 0 0 0,1 0 0 0 0,-1 0 0 0 0,1 0 0 0 0,-1 1 0 0 0,0-1-2 0 0,11 7-12 0 0,-6 0-120 0 0,-1 0-1 0 0,0 0 1 0 0,-1 0-1 0 0,1 0 0 0 0,-1 0 1 0 0,0 4 132 0 0,5 8-157 0 0,1 5 254 0 0,-2 1-1 0 0,0 0 0 0 0,-1 5-96 0 0,7 25 151 0 0,-3 2 15 0 0,-9-52-154 0 0,-1-1 1 0 0,1 1 0 0 0,-1-1-1 0 0,0 1 1 0 0,-1-1 0 0 0,1 1-13 0 0,-1 9 9 0 0,-1-8-79 0 0,1-5-7137 0 0,1-1 7195 0 0,0 0-6845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18:4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77 14112 0 0,'-1'-1'54'0'0,"0"1"1"0"0,1-1 0 0 0,-1 0-1 0 0,0 0 1 0 0,1 0 0 0 0,-1 0-1 0 0,0 0 1 0 0,1 0 0 0 0,-1 0-1 0 0,1-1 1 0 0,0 1 0 0 0,-1 0-1 0 0,1 0 1 0 0,0 0 0 0 0,-1 0-1 0 0,1-1 1 0 0,0 1 0 0 0,0 0-1 0 0,0 0 1 0 0,0 0 0 0 0,0-1-1 0 0,1 1 1 0 0,-1 0 0 0 0,0 0-1 0 0,0 0 1 0 0,1 0 0 0 0,-1 0-1 0 0,1-1-54 0 0,1-4 6 0 0,-2 6 13 0 0,0-1-1 0 0,0 1 1 0 0,1-1 0 0 0,-1 1 0 0 0,0-1 0 0 0,0 1 0 0 0,1 0 0 0 0,-1-1-1 0 0,0 1 1 0 0,1-1 0 0 0,-1 1 0 0 0,0 0 0 0 0,1-1 0 0 0,-1 1 0 0 0,1 0-1 0 0,-1-1 1 0 0,0 1 0 0 0,1 0 0 0 0,-1-1 0 0 0,1 1-19 0 0,5-5 776 0 0,-5 4-705 0 0,-1 1 1 0 0,0-1 0 0 0,1 1 0 0 0,-1-1-1 0 0,1 1 1 0 0,-1 0 0 0 0,1-1-1 0 0,-1 1 1 0 0,1 0 0 0 0,-1-1 0 0 0,1 1-1 0 0,0 0 1 0 0,-1 0 0 0 0,1 0-1 0 0,-1-1 1 0 0,1 1 0 0 0,0 0-1 0 0,0 0-71 0 0,18-5 1868 0 0,-11 3-1530 0 0,0 0-1 0 0,0 0 1 0 0,1 1 0 0 0,5 0-338 0 0,77-5 2028 0 0,-50 6-2597 0 0,13 0 1566 0 0,4 2-997 0 0,-36 0-3597 0 0,-1 1-1 0 0,11 4 3598 0 0,-20-5-7123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18:5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28 442 12384 0 0,'0'0'281'0'0,"0"0"40"0"0,0 0 21 0 0,0 0-45 0 0,0-1-197 0 0,0-8 765 0 0,2-2 546 0 0,-2 10-625 0 0,0-17 2473 0 0,0 9-2971 0 0,0-1 1 0 0,-1 1-1 0 0,-1 0 0 0 0,1 0 0 0 0,-4-9-288 0 0,1 3-1 0 0,0 0-1 0 0,0-1 1 0 0,2 0-1 0 0,0 1 0 0 0,0-17 2 0 0,1-2-69 0 0,0 21 67 0 0,0 1-1 0 0,1-1 0 0 0,1 1 0 0 0,0-2 3 0 0,5-18-64 0 0,-5 27 75 0 0,-1 4 45 0 0,0 1-3 0 0,0 0-98 0 0,6 6-150 0 0,-3-3 185 0 0,0 1 0 0 0,-1 0 0 0 0,1 0 0 0 0,-1 0 0 0 0,0 1 0 0 0,0-1 1 0 0,-1 0-1 0 0,0 1 0 0 0,1-1 0 0 0,-1 2 10 0 0,4 12-17 0 0,7 15-39 0 0,-9-21 91 0 0,1-1 0 0 0,1 0 0 0 0,0 0 0 0 0,0 0 0 0 0,4 5-35 0 0,-7-14 39 0 0,2 9 130 0 0,-4-10-262 0 0,2 0-23 0 0,-2-1 116 0 0,1 1 1 0 0,0-1 0 0 0,0 1-1 0 0,0-1 1 0 0,0 0 0 0 0,0 0 0 0 0,0 1-1 0 0,0-1 1 0 0,0 0 0 0 0,0 0-1 0 0,0 0 1 0 0,0 0 0 0 0,0 0 0 0 0,0 0-1 0 0,0 0 1 0 0,0-1 0 0 0,0 1-1 0 0,0 0 1 0 0,0 0 0 0 0,0-1-1 0 0,0 1 1 0 0,0-1 0 0 0,0 1 0 0 0,-1-1-1 0 0,1 1 1 0 0,0-1 0 0 0,0 1-1 0 0,0-1 1 0 0,-1 0-1 0 0,2-1 26 0 0,0 0 0 0 0,0 0 0 0 0,0-1 0 0 0,-1 1 0 0 0,1 0 0 0 0,-1-1 0 0 0,1 0-26 0 0,-2 2 2 0 0,9-18 0 0 0,-1 1 1 0 0,0-1 0 0 0,-2-1-1 0 0,1-5-2 0 0,1 1-5 0 0,0-1 0 0 0,8-10 5 0 0,-8 16-48 0 0,-8 17 45 0 0,14-27-1123 0 0,-13 27 1102 0 0,0 0-1 0 0,-1 0 0 0 0,2 1 1 0 0,-1-1-1 0 0,0 1 0 0 0,0-1 0 0 0,0 1 1 0 0,1-1-1 0 0,-1 1 0 0 0,0 0 1 0 0,1 0-1 0 0,-1 0 0 0 0,2-1 25 0 0,-1 1 254 0 0,-2 1-225 0 0,0 0 1 0 0,0 0 0 0 0,1-1-1 0 0,-1 1 1 0 0,0 0 0 0 0,0 0 0 0 0,1 0-1 0 0,-1 0 1 0 0,0-1 0 0 0,1 1-1 0 0,-1 0 1 0 0,0 0 0 0 0,1 0-1 0 0,-1 0 1 0 0,0 0 0 0 0,0 0-1 0 0,1 0 1 0 0,-1 0 0 0 0,0 0-1 0 0,1 0 1 0 0,-1 0 0 0 0,0 0 0 0 0,1 0-1 0 0,-1 0 1 0 0,0 0 0 0 0,1 0-1 0 0,-1 0 1 0 0,0 0 0 0 0,1 1-1 0 0,-1-1 1 0 0,0 0 0 0 0,1 0-1 0 0,-1 0 1 0 0,0 0 0 0 0,0 1 0 0 0,1-1-1 0 0,-1 0 1 0 0,0 0 0 0 0,0 1-1 0 0,0-1 1 0 0,1 0 0 0 0,-1 0-1 0 0,0 1 1 0 0,0-1 0 0 0,0 0-1 0 0,0 1-29 0 0,11 13-103 0 0,-4 5 63 0 0,0 0-1 0 0,-2 0 0 0 0,0 1 1 0 0,-1 0-1 0 0,-1 0 1 0 0,-1 4 40 0 0,6 31 258 0 0,-3-20-195 0 0,1 36-63 0 0,-5-26-2870 0 0,-1-44 1414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18:4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35 5984 0 0,'0'0'273'0'0,"13"-6"102"0"0,33-7 5386 0 0,-44 13-4777 0 0,3-3 546 0 0,4 0-672 0 0,-9 3-813 0 0,0 0 1 0 0,0 0-1 0 0,0-1 1 0 0,0 1-1 0 0,0 0 1 0 0,0 0-1 0 0,1 0 1 0 0,-1 0-1 0 0,0 0 1 0 0,0 0-1 0 0,0 0 0 0 0,0 0 1 0 0,0 0-1 0 0,0 0 1 0 0,0 0-1 0 0,0 0 1 0 0,0 0-1 0 0,0 0 1 0 0,0 0-1 0 0,0 0 1 0 0,1 0-1 0 0,-1 0 1 0 0,0-1-1 0 0,0 1 1 0 0,0 0-1 0 0,0 0 1 0 0,0 0-1 0 0,0 0 1 0 0,0 0-1 0 0,0 0 1 0 0,0 0-1 0 0,0 0 0 0 0,0 0 1 0 0,0 0-1 0 0,0-1 1 0 0,0 1-1 0 0,0 0 1 0 0,0 0-1 0 0,0 0 1 0 0,0 0-1 0 0,0 0 1 0 0,0 0-1 0 0,0 0 1 0 0,0 0-1 0 0,0 0 1 0 0,0-1-1 0 0,0 1 1 0 0,0 0-1 0 0,0 0 1 0 0,-1 0-1 0 0,1 0 1 0 0,0 0-1 0 0,0 0 0 0 0,0 0 1 0 0,0 0-1 0 0,0 0-45 0 0,0-1 791 0 0,-4 1-516 0 0,-36 0-28 0 0,-117 2 1416 0 0,118-2-1669 0 0,-28-3 6 0 0,29 0-170 0 0,-35 2 170 0 0,0 6 215 0 0,62-5-175 0 0,-1 1-1 0 0,1 0 1 0 0,-10 2-40 0 0,18-2 2 0 0,0 0 0 0 0,0-1 1 0 0,0 1-1 0 0,-1 0 0 0 0,1 1 1 0 0,0-1-1 0 0,0 1 0 0 0,0-1 1 0 0,1 1-1 0 0,-1 0 0 0 0,0 0 0 0 0,1 0 1 0 0,-1 0-1 0 0,1 1 0 0 0,-1-1-2 0 0,1 3 0 0 0,0-1 0 0 0,0 1 0 0 0,0-1 0 0 0,0 1 0 0 0,1 0 0 0 0,0 0 0 0 0,0-1 0 0 0,0 1 0 0 0,1 0 0 0 0,-1 0 0 0 0,1 0 0 0 0,0 0 0 0 0,1 2 0 0 0,-2 20 0 0 0,-1-8 0 0 0,2 1 0 0 0,1-1 0 0 0,0 1 0 0 0,1-1 0 0 0,1 1 0 0 0,1-1 0 0 0,1 0 0 0 0,2 3 0 0 0,1 18 0 0 0,-7-31 0 0 0,0 0 0 0 0,1-1 0 0 0,0 1 0 0 0,1-1 0 0 0,1 4 0 0 0,-1-4 0 0 0,0 0 0 0 0,-1 0 0 0 0,1 8 0 0 0,-2-11 1 0 0,0 1 0 0 0,0-1 0 0 0,0 0 0 0 0,1 1 0 0 0,0-1 0 0 0,0 0 0 0 0,0 0 0 0 0,1 0 0 0 0,0-1 0 0 0,-1 1 0 0 0,2 0-1 0 0,0 0 21 0 0,1-1 1 0 0,0 1-1 0 0,0 0 0 0 0,0-1 0 0 0,0 0 1 0 0,1 0-1 0 0,0-1 0 0 0,0 0 0 0 0,0 0 1 0 0,0 0-1 0 0,0 0 0 0 0,0-1 1 0 0,1 0-1 0 0,-1-1 0 0 0,1 1 0 0 0,0-1 1 0 0,-1-1-1 0 0,1 1 0 0 0,0-1 0 0 0,-1 0 1 0 0,4-1-22 0 0,-4 1 72 0 0,-1 0 0 0 0,1-1-1 0 0,-1 0 1 0 0,0 0 0 0 0,1 0 0 0 0,-1 0 0 0 0,0-1 0 0 0,0 0 0 0 0,1 0 0 0 0,-2-1 0 0 0,1 1 0 0 0,0-1 0 0 0,0 0 0 0 0,-1 0 0 0 0,0-1 0 0 0,1 1 0 0 0,-1-1 0 0 0,-1 0-1 0 0,1 0 1 0 0,0-1 0 0 0,-1 1 0 0 0,1-3-72 0 0,-1 2 10 0 0,0-1 0 0 0,-1 0 0 0 0,0 0 0 0 0,0 0 0 0 0,0 0 0 0 0,-1 0 0 0 0,0 0 0 0 0,0 0 0 0 0,-1-1 0 0 0,1 1 0 0 0,-2 0 0 0 0,1-1 0 0 0,0 1 0 0 0,-1 0 0 0 0,0 0 0 0 0,-1-1 0 0 0,0 1 0 0 0,0 0-10 0 0,-3-15-85 0 0,4 16 108 0 0,0 0-1 0 0,0 1 0 0 0,-1-1 0 0 0,0 0 0 0 0,0 0 0 0 0,0 1 0 0 0,0-1 0 0 0,-2-2-22 0 0,1 4 43 0 0,0-3-53 0 0,-1 1-1 0 0,0-1 1 0 0,-1 1-1 0 0,1 0 0 0 0,-1 0 1 0 0,0 0-1 0 0,0 1 1 0 0,-1-1-1 0 0,0 1 1 0 0,1 1-1 0 0,-4-3 11 0 0,2 3-18 0 0,-4-2-2 0 0,0 1 1 0 0,-1 0-1 0 0,1 0 1 0 0,-1 1 0 0 0,1 0-1 0 0,-9 0 20 0 0,7 2 24 0 0,5 0 25 0 0,-1 0-1 0 0,1 0 0 0 0,0 1 0 0 0,0 1 0 0 0,-1 0 1 0 0,-6 1-49 0 0,13-2-99 0 0,2 0-12 0 0,10 7-1892 0 0,-6-4-1535 0 0,5 2-1220 0 0,5 0-1046 0 0</inkml:trace>
  <inkml:trace contextRef="#ctx0" brushRef="#br0" timeOffset="958.806">618 520 11664 0 0,'0'0'264'0'0,"0"0"34"0"0,0 0 21 0 0,0 0-36 0 0,0 0-103 0 0,0 0 257 0 0,0 0 130 0 0,0 0 29 0 0,0 0-525 0 0,0 0 0 0 0,1 0 0 0 0,-1 0 1 0 0,0 0-1 0 0,1 0 0 0 0,-1 1 1 0 0,0-1-1 0 0,0 0 0 0 0,1 0 1 0 0,-1 0-1 0 0,0 0 0 0 0,1 1 0 0 0,-1-1 1 0 0,0 0-1 0 0,0 0 0 0 0,1 1 1 0 0,-1-1-1 0 0,0 0 0 0 0,0 0 1 0 0,0 1-1 0 0,1-1 0 0 0,-1 0 1 0 0,0 1-72 0 0,-2 3 317 0 0,1 1 1 0 0,0-1-1 0 0,0 1 1 0 0,1-1-1 0 0,-1 1 1 0 0,1-1-1 0 0,0 1 1 0 0,1 3-318 0 0,-2 20 618 0 0,1-21-614 0 0,0-1 0 0 0,0 0 0 0 0,1 1 0 0 0,0-1 0 0 0,0 2-4 0 0,2 22 127 0 0,3 77 599 0 0,-6-102-701 0 0,0 2 118 0 0,0 0-1 0 0,0 0 1 0 0,-1 0-1 0 0,0 0 1 0 0,0 0-1 0 0,-1 3-142 0 0,-2 4 232 0 0,4-12-230 0 0,-1 0 0 0 0,1 0 1 0 0,0 0-1 0 0,-1 0 0 0 0,1 0 0 0 0,-1-1 1 0 0,0 1-1 0 0,0 0 0 0 0,0 0 0 0 0,0-1 1 0 0,0 1-1 0 0,0-1 0 0 0,0 1 0 0 0,0-1 1 0 0,-1 1-1 0 0,1-1 0 0 0,0 0 0 0 0,-2 1-2 0 0,1 0 0 0 0,-10 7 0 0 0,8-7 50 0 0,0 0 0 0 0,0-1 0 0 0,0 0 0 0 0,0 1 0 0 0,-1-2 0 0 0,1 1 0 0 0,0 0 0 0 0,-1-1 0 0 0,1 0 0 0 0,0 0 0 0 0,-1 0 0 0 0,0-1-50 0 0,-7 0-91 0 0,0-1 0 0 0,1 0 0 0 0,-1-1 0 0 0,0 0 91 0 0,7 1-743 0 0,1 0 0 0 0,0 0 0 0 0,-1 0-1 0 0,1 0 1 0 0,0 0 0 0 0,0-1 0 0 0,-2-2 743 0 0,-4-6-6201 0 0</inkml:trace>
  <inkml:trace contextRef="#ctx0" brushRef="#br0" timeOffset="1352.912">391 588 11976 0 0,'0'0'546'0'0,"0"0"-10"0"0,12-8 1168 0 0,-7 5-1016 0 0,-1 0-1 0 0,0 0 1 0 0,1 0-1 0 0,-1 1 0 0 0,1 0 1 0 0,3-1-688 0 0,8-2 984 0 0,0 1 0 0 0,12-1-984 0 0,-2 0 406 0 0,12-1-298 0 0,0 2 0 0 0,36 1-108 0 0,-32 2 2 0 0,35-4-1682 0 0,-59 2-224 0 0</inkml:trace>
  <inkml:trace contextRef="#ctx0" brushRef="#br0" timeOffset="1720.488">934 483 2760 0 0,'-8'-3'495'0'0,"7"2"1037"0"0,1 1 458 0 0,9 1 1973 0 0,-8-1-3777 0 0,1 0-1 0 0,-1 1 1 0 0,1-1 0 0 0,-1 1 0 0 0,0-1 0 0 0,1 1 0 0 0,-1-1 0 0 0,0 1-1 0 0,1 0 1 0 0,-1 0 0 0 0,0 0 0 0 0,0-1 0 0 0,0 1 0 0 0,0 0 0 0 0,0 1 0 0 0,0-1-1 0 0,0 0 1 0 0,0 0 0 0 0,1 1-186 0 0,-1 2 256 0 0,1 0 0 0 0,-1 0-1 0 0,1 0 1 0 0,-1 0 0 0 0,0 0-1 0 0,0 1-255 0 0,4 15 1090 0 0,0 5-128 0 0,-4-21-793 0 0,-1 1 0 0 0,1-1 0 0 0,0 0 0 0 0,0 0 0 0 0,1 1 0 0 0,1 1-169 0 0,2 5 165 0 0,0-1 0 0 0,0 1 0 0 0,-1 0-1 0 0,-1 1 1 0 0,0-1 0 0 0,0 1 0 0 0,-1-1-1 0 0,0 1 1 0 0,-1 2-165 0 0,-1-7 198 0 0,1-1 0 0 0,0 1 0 0 0,0 0 0 0 0,1 0 0 0 0,0 0-198 0 0,0 0 25 0 0,0 0 1 0 0,-1 0-1 0 0,0 0 1 0 0,0 0-1 0 0,0 1-25 0 0,-1 10 24 0 0,1-13 18 0 0,-1 1-1 0 0,0-1 1 0 0,0 0-1 0 0,-1 1 1 0 0,1-1-1 0 0,-1 0 1 0 0,-1 2-42 0 0,2-5-12 0 0,-1-1-1 0 0,1 0 1 0 0,0 1 0 0 0,-1-1-1 0 0,1 1 1 0 0,0-1 0 0 0,0 1-1 0 0,0-1 1 0 0,0 1-1 0 0,0-1 1 0 0,0 1 0 0 0,1-1-1 0 0,-1 1 1 0 0,0-1 0 0 0,1 1 12 0 0,-5 3-88 0 0,3-5 89 0 0,1 0-1 0 0,0 0 1 0 0,0 0 0 0 0,-1 1 0 0 0,1-1-1 0 0,0 0 1 0 0,0 0 0 0 0,-1 0 0 0 0,1 0-1 0 0,0 0 1 0 0,0 1 0 0 0,0-1 0 0 0,-1 0-1 0 0,1 0 1 0 0,0 0 0 0 0,0 1 0 0 0,0-1-1 0 0,-1 0 1 0 0,1 0 0 0 0,0 1 0 0 0,0-1-1 0 0,0 0 1 0 0,0 0 0 0 0,0 1 0 0 0,0-1-1 0 0,0 0 1 0 0,-1 0 0 0 0,1 1 0 0 0,0-1-1 0 0,0 0 1 0 0,0 0 0 0 0,0 1 0 0 0,0-1-1 0 0,0 0 1 0 0,0 1 0 0 0,1-1 0 0 0,-1 0 0 0 0,0 0-1 0 0,0 1 1 0 0,0-1 0 0 0,0 0 0 0 0,0 0-1 0 0,0 1 1 0 0,0-1 0 0 0,1 0 0 0 0,-1 0-1 0 0,0 1 1 0 0,0-1 0 0 0,0 0 0 0 0,0 0-1 0 0,1 0 0 0 0,0 1 171 0 0,-1-1 74 0 0,0 0 13 0 0,0 0 3 0 0,-9 0 244 0 0,0-2-453 0 0,0 0 0 0 0,0 0 0 0 0,1 0 0 0 0,-1-2 0 0 0,1 1 0 0 0,0-1 0 0 0,0 0 0 0 0,0 0 0 0 0,0-1-52 0 0,-15-11-1417 0 0,-1-2 0 0 0,-1-3 1417 0 0,22 19-283 0 0,-19-20-3478 0 0,12 11-2444 0 0</inkml:trace>
  <inkml:trace contextRef="#ctx0" brushRef="#br0" timeOffset="2097.175">858 523 5984 0 0,'-3'0'108'0'0,"2"0"-71"0"0,1 0 0 0 0,-1-1-1 0 0,0 1 1 0 0,1 0 0 0 0,-1 0 0 0 0,1 0 0 0 0,-1-1 0 0 0,0 1-1 0 0,1 0 1 0 0,-1-1 0 0 0,1 1 0 0 0,-1 0 0 0 0,1-1 0 0 0,-1 1-1 0 0,1-1 1 0 0,-1 1 0 0 0,1-1 0 0 0,0 1 0 0 0,-1-1-1 0 0,1 1 1 0 0,-1-1 0 0 0,1 0 0 0 0,0 1 0 0 0,0-1-37 0 0,-1 0 1786 0 0,1 1-1483 0 0,1-1 0 0 0,-1 1-1 0 0,0 0 1 0 0,1-1-1 0 0,-1 1 1 0 0,0-1-1 0 0,0 1 1 0 0,1 0 0 0 0,-1-1-1 0 0,0 1 1 0 0,0-1-1 0 0,0 1 1 0 0,0-1 0 0 0,1 1-1 0 0,-1-1 1 0 0,0 1-1 0 0,0-1 1 0 0,0 1 0 0 0,0-1-1 0 0,0 1 1 0 0,0-1-1 0 0,0 1 1 0 0,-1-1-1 0 0,1 1-302 0 0,1-8 1958 0 0,2 6-1677 0 0,-1 0 0 0 0,1 0 0 0 0,0 0 0 0 0,0 0 1 0 0,0 1-1 0 0,-1-1 0 0 0,2 1 0 0 0,-1 0 0 0 0,0 0 0 0 0,0 0 0 0 0,0 0 0 0 0,0 0 0 0 0,1 1-281 0 0,10-2 37 0 0,-1 1 0 0 0,11 0-37 0 0,6 0-101 0 0,-13 1 160 0 0,0 0 1 0 0,0 1-1 0 0,5 2-59 0 0,36 1 40 0 0,-3-2-1988 0 0,-39-4-76 0 0</inkml:trace>
  <inkml:trace contextRef="#ctx0" brushRef="#br0" timeOffset="2481.869">1232 741 11664 0 0,'0'0'530'0'0,"-1"0"-7"0"0,0 0-397 0 0,0 0 0 0 0,0 0 0 0 0,1 0 0 0 0,-1 1-1 0 0,0-1 1 0 0,0 0 0 0 0,0 0 0 0 0,0 1 0 0 0,0-1 0 0 0,0 1 0 0 0,0-1 0 0 0,1 1 0 0 0,-1-1-1 0 0,0 1 1 0 0,0-1 0 0 0,1 1 0 0 0,-1 0 0 0 0,0-1 0 0 0,1 1 0 0 0,-1 0 0 0 0,1 0 0 0 0,-1 0-1 0 0,1-1 1 0 0,-1 1 0 0 0,1 0 0 0 0,-1 0 0 0 0,1 0 0 0 0,0 0-126 0 0,-2 4 400 0 0,1 1 1 0 0,-1-1-1 0 0,2 0 0 0 0,-2 5-400 0 0,1 3 611 0 0,-2-3-339 0 0,2-8-219 0 0,1 0 0 0 0,-1 0 0 0 0,1 0 0 0 0,-1 0 0 0 0,1 0 1 0 0,0 0-1 0 0,0 0 0 0 0,-1 0 0 0 0,2 0 0 0 0,-1 0 0 0 0,0 0 1 0 0,0 0-1 0 0,1 1-53 0 0,0 2 65 0 0,-1 0 0 0 0,0 1 0 0 0,0-1 0 0 0,0 0 0 0 0,-1 0 0 0 0,1 1 0 0 0,-1-1 0 0 0,-1 3-65 0 0,-1 9 34 0 0,-7 40 90 0 0,4-25-3588 0 0,6-31-2655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18:5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 3224 0 0,'-4'-12'528'0'0,"1"7"98"0"0,-3-10 6718 0 0,6 14-6634 0 0,-1-4 377 0 0,2 4 2328 0 0,3 2-3218 0 0,0-1 0 0 0,1 1 0 0 0,-1 0 0 0 0,0 0 0 0 0,0 0 0 0 0,1 1-1 0 0,-1-1 1 0 0,0 1 0 0 0,0 0 0 0 0,-1 0 0 0 0,1 1-197 0 0,42 30 473 0 0,-36-26-271 0 0,54 53 430 0 0,-45-41-496 0 0,0 0 0 0 0,-2 1 0 0 0,-1 1 0 0 0,3 5-136 0 0,18 32 416 0 0,-1 3-416 0 0,-7-6 323 0 0,-2 2 0 0 0,-3 0-1 0 0,-2 1 1 0 0,-3 2 0 0 0,1 13-323 0 0,-15-52 48 0 0,-1 0 0 0 0,-2 0 1 0 0,0 0-1 0 0,0 0 0 0 0,-2 0 0 0 0,-1 1 1 0 0,-1-1-1 0 0,0 0 0 0 0,-3 4-48 0 0,0-8 12 0 0,0-1-1 0 0,-2 1 1 0 0,0-2-1 0 0,0 1 1 0 0,-2-1-1 0 0,0 0 1 0 0,0-1-1 0 0,-2 0 1 0 0,1-1-1 0 0,-2 0 1 0 0,0 0-1 0 0,-4 2-11 0 0,-30 25 184 0 0,-2-1-1 0 0,-44 25-183 0 0,79-55 53 0 0,12-9-63 0 0,-58 39-767 0 0,18-18-3116 0 0,25-14 1759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0:4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40 3680 0 0,'0'0'284'0'0,"0"0"183"0"0,0 0 1462 0 0,0 0 660 0 0,0 0 130 0 0,1 2 308 0 0,1 10-2552 0 0,0 20 204 0 0,1 0 0 0 0,2 4-679 0 0,3 35 1462 0 0,-4-30-258 0 0,5 12-1204 0 0,0 9 189 0 0,4 14-133 0 0,-11-68 236 0 0,-1-5-145 0 0,0 0 0 0 0,-1 0-1 0 0,1 0 1 0 0,-1 0 0 0 0,0 0-1 0 0,0 0 1 0 0,0 2-147 0 0,0 9-5185 0 0,0-14 3372 0 0</inkml:trace>
  <inkml:trace contextRef="#ctx0" brushRef="#br0" timeOffset="377.394">1 558 10592 0 0,'0'0'818'0'0,"2"0"-532"0"0,12 1 696 0 0,0 0 1 0 0,1 0 0 0 0,-1-2 0 0 0,0 0-1 0 0,8-2-982 0 0,39-1 2662 0 0,110-6-470 0 0,-157 9-2192 0 0,-1 0 0 0 0,1-1 0 0 0,1-1 0 0 0,12-2 0 0 0,-27 5-125 0 0,1 0 0 0 0,0 0-1 0 0,-1 0 1 0 0,1 0 0 0 0,-1 0 0 0 0,1-1-1 0 0,0 1 1 0 0,-1 0 0 0 0,1 0-1 0 0,-1-1 1 0 0,1 1 0 0 0,-1 0-1 0 0,1-1 1 0 0,-1 1 0 0 0,1 0 0 0 0,-1-1-1 0 0,1 1 1 0 0,-1-1 0 0 0,1 0 125 0 0,0-4-2047 0 0,-1 5 2064 0 0,-2-4-1630 0 0</inkml:trace>
  <inkml:trace contextRef="#ctx0" brushRef="#br0" timeOffset="777.853">26 53 13704 0 0,'1'-1'82'0'0,"0"-1"0"0"0,0 1 1 0 0,0-1-1 0 0,0 1 0 0 0,0 0 1 0 0,1 0-1 0 0,-1-1 1 0 0,0 1-1 0 0,1 0 0 0 0,-1 0 1 0 0,1 0-1 0 0,0 1 1 0 0,-1-1-1 0 0,1 0 0 0 0,-1 1 1 0 0,1-1-1 0 0,0 1 0 0 0,0-1 1 0 0,1 1-83 0 0,7-2 782 0 0,0 0 1 0 0,-1-1-1 0 0,5-2-782 0 0,11-2 1191 0 0,-3 2-745 0 0,0 1 0 0 0,1 2 0 0 0,-1 0 0 0 0,11 1-446 0 0,-10 1-167 0 0,24 0-471 0 0,-16 3-5887 0 0,-19-3 808 0 0</inkml:trace>
  <inkml:trace contextRef="#ctx0" brushRef="#br0" timeOffset="1178.965">567 519 3224 0 0,'-5'12'288'0'0,"-1"15"6474"0"0,4-22-6376 0 0,1 0-1 0 0,-1 1 0 0 0,1-1 1 0 0,0 1-1 0 0,1-1 0 0 0,-1 1 1 0 0,1 0-1 0 0,0-1 0 0 0,1 1 1 0 0,-1-1-1 0 0,1 1 0 0 0,1 4-385 0 0,-2-9 47 0 0,1 0 0 0 0,-1 0 0 0 0,1 1 0 0 0,-1-1 0 0 0,1 0 0 0 0,-1 0 0 0 0,1 0 0 0 0,0 0 0 0 0,0 0 0 0 0,-1 0 0 0 0,1 0 0 0 0,0 0 0 0 0,0 0 0 0 0,0-1 0 0 0,0 1 0 0 0,0 0 0 0 0,0 0 0 0 0,0-1 0 0 0,0 1 0 0 0,0-1 0 0 0,1 1 0 0 0,-1-1 0 0 0,0 1-47 0 0,2-1 62 0 0,-1 0 0 0 0,0 1 0 0 0,1-1 0 0 0,-1 0 0 0 0,0-1 0 0 0,0 1 0 0 0,1 0 0 0 0,-1-1 1 0 0,0 1-1 0 0,0-1 0 0 0,0 0 0 0 0,2 0-62 0 0,6-4 155 0 0,1-1 0 0 0,-1 0 0 0 0,0 0 0 0 0,7-7-155 0 0,-13 10 7 0 0,0 0 88 0 0,0-1 0 0 0,0 0-1 0 0,-1 0 1 0 0,1 0-1 0 0,-1 0 1 0 0,0 0-1 0 0,0-1 1 0 0,-1 0-1 0 0,1 1 1 0 0,-1-1-1 0 0,0 0 1 0 0,0 0 0 0 0,-1 0-1 0 0,0 0 1 0 0,0 0-1 0 0,0 0 1 0 0,0-1-1 0 0,-1 1 1 0 0,0 0-1 0 0,0 0 1 0 0,0-1-1 0 0,0 1-94 0 0,-1 3 3 0 0,1-1 0 0 0,-1 1 0 0 0,0 0-1 0 0,0 0 1 0 0,1 0 0 0 0,-1 0 0 0 0,0 0-1 0 0,-1 0 1 0 0,1 1 0 0 0,0-1 0 0 0,0 0 0 0 0,-1 0-1 0 0,1 1 1 0 0,-1-1 0 0 0,0 1 0 0 0,1 0-1 0 0,-1-1 1 0 0,0 1 0 0 0,0 0 0 0 0,0 0-1 0 0,0 0 1 0 0,0 0 0 0 0,0 0 0 0 0,0 0-1 0 0,0 1 1 0 0,0-1 0 0 0,0 1 0 0 0,-1 0-1 0 0,1-1 1 0 0,0 1 0 0 0,0 0 0 0 0,0 0-1 0 0,0 0 1 0 0,-1 1 0 0 0,1-1 0 0 0,0 0-1 0 0,0 1 1 0 0,0 0 0 0 0,0-1 0 0 0,0 1-1 0 0,0 0 1 0 0,0 0 0 0 0,0 0 0 0 0,-1 0-3 0 0,-24 11-18 0 0,20-9-259 0 0,1-1 1 0 0,-1 1-1 0 0,1 1 1 0 0,0-1-1 0 0,0 1 0 0 0,-1 1 277 0 0,1-1-603 0 0,1 0 0 0 0,0 0-1 0 0,-1-1 1 0 0,0 0-1 0 0,-4 2 604 0 0,-3 1-714 0 0,-16 11-1206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20:3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38 17967 0 0,'-28'-9'1632'0'0,"24"8"-1344"0"0,4 1-281 0 0,0-1-1 0 0,0 1 1 0 0,0 0-1 0 0,0 0 0 0 0,0 0 1 0 0,0-1-1 0 0,0 1 1 0 0,0 0-1 0 0,0 0 0 0 0,0 0 1 0 0,0 0-1 0 0,0-1 1 0 0,0 1-1 0 0,0 0 0 0 0,-1 0 1 0 0,1 0-1 0 0,0 0 1 0 0,0 0-1 0 0,0-1 0 0 0,0 1 1 0 0,0 0-1 0 0,0 0 1 0 0,-1 0-1 0 0,1 0 0 0 0,0 0 1 0 0,0 0-1 0 0,0 0 1 0 0,0 0-1 0 0,-1 0 1 0 0,1 0-1 0 0,0-1-6 0 0,1 1 141 0 0,17-5 27 0 0,1 1-48 0 0,1 0 0 0 0,0 1-1 0 0,0 2 1 0 0,20 0-120 0 0,20-2 537 0 0,-25 1-1223 0 0,23 3 686 0 0,-18-1-751 0 0,-11 4-3810 0 0,-28-4 2852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20:3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4144 0 0,'43'3'7029'0'0,"-3"-1"1377"0"0,-13-4-10467 0 0,11-1 2516 0 0,0 1 1 0 0,1 2-456 0 0,49-3-912 0 0,-67 2-3340 0 0,0-1-1453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20:3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0 3224 0 0,'0'0'635'0'0,"0"0"1456"0"0,0 0 645 0 0,0 0 131 0 0,2 1 1244 0 0,4 3-3341 0 0,-6-2-620 0 0,0 1 0 0 0,0-1 0 0 0,0 0 0 0 0,-1 1 0 0 0,1-1 0 0 0,-1 0 0 0 0,0 1 0 0 0,1-1 0 0 0,-1 0 0 0 0,0 0 0 0 0,-1 2-150 0 0,-3 8 750 0 0,-3 11-306 0 0,-1-1 0 0 0,-1 0 0 0 0,-1-1-1 0 0,-1 0 1 0 0,0 0 0 0 0,-2-1 0 0 0,-1-1 0 0 0,0-1 0 0 0,-14 13-444 0 0,14-16 63 0 0,-2-1 1 0 0,1 0-1 0 0,-2-2 1 0 0,0 0 0 0 0,0-1-1 0 0,-1 0 1 0 0,-1-2-1 0 0,0 0 1 0 0,0-2 0 0 0,-4 1-64 0 0,10-3 36 0 0,0-2 0 0 0,0 0-1 0 0,0 0 1 0 0,0-2 0 0 0,-1 1 0 0 0,-2-2-36 0 0,11 0 8 0 0,1 0 0 0 0,0-1 0 0 0,0 0 0 0 0,-1 0 0 0 0,1 0 0 0 0,0-1-1 0 0,0 1 1 0 0,-4-3-8 0 0,7 3-9 0 0,-1 0 0 0 0,1-1-1 0 0,-1 0 1 0 0,1 1-1 0 0,0-1 1 0 0,-1 0-1 0 0,1 0 1 0 0,0 0 0 0 0,0-1-1 0 0,0 1 1 0 0,1 0-1 0 0,-1-1 1 0 0,0 1-1 0 0,1-1 1 0 0,-1-2 9 0 0,0 1-46 0 0,1 0 1 0 0,0 0-1 0 0,1 0 0 0 0,-1 0 0 0 0,1 0 1 0 0,-1 0-1 0 0,1 0 0 0 0,0 0 1 0 0,1 0-1 0 0,-1 0 0 0 0,1-2 46 0 0,12-44-477 0 0,-11 41 414 0 0,2 2 0 0 0,0 0 0 0 0,0 0-1 0 0,0 1 1 0 0,1 0-1 0 0,0-1 1 0 0,0 2-1 0 0,0-1 1 0 0,1 1 0 0 0,4-4 63 0 0,-5 5-14 0 0,1 0 1 0 0,-1 0 0 0 0,1 1-1 0 0,0 0 1 0 0,-1 0-1 0 0,1 1 1 0 0,0-1 0 0 0,1 1-1 0 0,-1 1 1 0 0,0-1-1 0 0,1 1 1 0 0,-1 0 0 0 0,1 0-1 0 0,-1 1 1 0 0,1 0-1 0 0,-1 0 1 0 0,1 1 0 0 0,-1 0-1 0 0,0 0 1 0 0,5 1 13 0 0,-2 0 22 0 0,-1 0 0 0 0,1 1 0 0 0,-1 0 1 0 0,0 0-1 0 0,0 1 0 0 0,0 0 0 0 0,0 1 0 0 0,-1 0 0 0 0,0 0 1 0 0,0 0-1 0 0,0 1 0 0 0,0 0 0 0 0,-1 0 0 0 0,5 7-22 0 0,-5-4 161 0 0,-1 0 0 0 0,1 0-1 0 0,-2 1 1 0 0,2 4-161 0 0,4 9 477 0 0,-8-18-402 0 0,0-1 0 0 0,-1 1-1 0 0,0 0 1 0 0,0 0 0 0 0,0 2-75 0 0,5 19 10 0 0,-4-18-45 0 0,0 0 0 0 0,-1 0 0 0 0,0 0 0 0 0,0 8 35 0 0,-1-9-14 0 0,1 0 0 0 0,0 0 0 0 0,0 0 0 0 0,0 0 0 0 0,1 0 0 0 0,2 6 14 0 0,-1-1 13 0 0,-3-11-102 0 0,0 0-1 0 0,0 0 1 0 0,0-1 0 0 0,0 1 0 0 0,1 0-1 0 0,-1 0 1 0 0,0 0 0 0 0,0 0 0 0 0,1 0 0 0 0,-1-1-1 0 0,1 1 1 0 0,-1 0 0 0 0,0 0 0 0 0,1-1-1 0 0,-1 1 1 0 0,1 0 0 0 0,0-1 0 0 0,-1 1-1 0 0,1 0 1 0 0,-1-1 0 0 0,2 1 89 0 0,-1 0-1760 0 0,0-1-3218 0 0,4 3-1374 0 0</inkml:trace>
  <inkml:trace contextRef="#ctx0" brushRef="#br0" timeOffset="354.121">615 395 13824 0 0,'0'0'629'0'0,"-9"17"238"0"0,3-6-282 0 0,1 0 1 0 0,1 1 0 0 0,0 0-1 0 0,0 0 1 0 0,0 4-586 0 0,3-10 104 0 0,0 0 0 0 0,1 1 0 0 0,-1-1 0 0 0,1 0 0 0 0,1 1 0 0 0,-1-1 0 0 0,1 1 0 0 0,0-1 0 0 0,0 0-1 0 0,1 0 1 0 0,0 2-104 0 0,-1-5 30 0 0,0-1 0 0 0,0 1 0 0 0,0-1-1 0 0,0 0 1 0 0,1 1 0 0 0,-1-1-1 0 0,1 0 1 0 0,-1 0 0 0 0,1 0-1 0 0,0 0 1 0 0,0 0 0 0 0,-1 0 0 0 0,1 0-1 0 0,1-1 1 0 0,-1 1 0 0 0,0-1-1 0 0,0 1 1 0 0,2 0-30 0 0,-2-2 48 0 0,1 0-1 0 0,-1 1 1 0 0,0-1 0 0 0,0 0 0 0 0,0 0-1 0 0,1 0 1 0 0,-1-1 0 0 0,0 1-1 0 0,0 0 1 0 0,0-1 0 0 0,0 0-1 0 0,0 1 1 0 0,0-1 0 0 0,2-1-48 0 0,0 0 87 0 0,0 0 1 0 0,0 0 0 0 0,0 0-1 0 0,0-1 1 0 0,0 0-1 0 0,0 0-87 0 0,2-2 87 0 0,0-1-1 0 0,0 0 1 0 0,-1 0-1 0 0,0 0 0 0 0,0-1 1 0 0,-1 1-1 0 0,0-1 1 0 0,0 0-1 0 0,0-1 0 0 0,0-1-86 0 0,-3 6-7 0 0,0-1 187 0 0,0 0-1 0 0,0 0 1 0 0,0 0-1 0 0,0 0 1 0 0,-1-4-180 0 0,0 6 21 0 0,0 0 0 0 0,0 0 0 0 0,-1-1 1 0 0,0 1-1 0 0,1 0 0 0 0,-1 0 0 0 0,0 0 1 0 0,0 0-1 0 0,0 0 0 0 0,0 0 0 0 0,-1-1-21 0 0,0 2-8 0 0,0-1 0 0 0,0 1 0 0 0,0 0 0 0 0,0 0 0 0 0,0 0 0 0 0,0 0 0 0 0,0 1 0 0 0,0-1 0 0 0,-1 1 0 0 0,1-1 0 0 0,0 1 0 0 0,0 0 0 0 0,-1 0 0 0 0,0 0 8 0 0,-3 0-21 0 0,1 1-1 0 0,0-1 1 0 0,0 1-1 0 0,-1 1 1 0 0,1-1-1 0 0,-3 2 22 0 0,-2 1-480 0 0,1-1-616 0 0,1 1 1 0 0,0-1-1 0 0,-6 5 1096 0 0,4-2-1473 0 0,-3 0-377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20:3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133 276 2304 0 0,'0'0'167'0'0,"0"1"75"0"0,0-1 0 0 0,0 1 0 0 0,-1-1 1 0 0,1 1-1 0 0,0-1 0 0 0,0 1 1 0 0,-1-1-1 0 0,1 0 0 0 0,0 1 1 0 0,-1-1-1 0 0,1 0 0 0 0,-1 1 0 0 0,1-1 1 0 0,0 0-1 0 0,-1 0 0 0 0,1 1 1 0 0,-1-1-1 0 0,1 0 0 0 0,-1 0-242 0 0,0 1 188 0 0,1-1-1 0 0,-1 0 0 0 0,1 0 1 0 0,-1 1-1 0 0,1-1 0 0 0,-1 0 1 0 0,1 1-1 0 0,0-1 0 0 0,-1 0 1 0 0,1 1-1 0 0,-1-1 0 0 0,1 1 1 0 0,0-1-1 0 0,-1 0 0 0 0,1 1 1 0 0,0-1-1 0 0,-1 1 0 0 0,1-1 1 0 0,0 1-1 0 0,-1 0-187 0 0,-11 20 1555 0 0,-6 20 125 0 0,3-7-309 0 0,12-25-975 0 0,-2 1 0 0 0,1-1 0 0 0,-6 8-396 0 0,6-10 204 0 0,0 0-1 0 0,1 0 1 0 0,0 0-1 0 0,1 0 0 0 0,-1 0 1 0 0,0 7-204 0 0,0-5 63 0 0,1 1 1 0 0,-2-1 0 0 0,-2 6-64 0 0,1 3 284 0 0,5-17-261 0 0,0 1-1 0 0,-1 0 1 0 0,1 0-1 0 0,-1 0 1 0 0,0 0-1 0 0,1 0 1 0 0,-1-1 0 0 0,0 1-1 0 0,-1 1-22 0 0,2-2 53 0 0,0-1 14 0 0,0 6 123 0 0,-1-2 240 0 0,2-5-149 0 0,24-49 525 0 0,51-160-340 0 0,-59 167-434 0 0,-3-1 0 0 0,1-11-32 0 0,-8 35 25 0 0,0 1 0 0 0,1-1 0 0 0,0 1-1 0 0,5-4-24 0 0,-7 10 45 0 0,6 1-45 0 0,-11 12 0 0 0,-1 0 0 0 0,0 0 0 0 0,1-1 0 0 0,-1 1 0 0 0,1 0 0 0 0,-1-1 0 0 0,0 1 0 0 0,1 0 0 0 0,-1 0 0 0 0,1 0 0 0 0,-1 0 0 0 0,1 0 0 0 0,-1-1 0 0 0,1 1 0 0 0,-1 0 0 0 0,1 0 0 0 0,-1 0 0 0 0,1 0 0 0 0,-1 0 0 0 0,1 0 0 0 0,-1 0 0 0 0,1 1 0 0 0,-1-1 0 0 0,1 0 0 0 0,-1 0 0 0 0,0 0 0 0 0,1 0 0 0 0,-1 1 0 0 0,1-1 0 0 0,-1 0 0 0 0,1 0 0 0 0,11 9 0 0 0,-11-7 0 0 0,5 3 8 0 0,0 2 0 0 0,-1-1 0 0 0,1 1 0 0 0,-2 0 0 0 0,1 0 0 0 0,-1 0-1 0 0,0 0 1 0 0,0 1 0 0 0,2 7-8 0 0,0 0 9 0 0,4 5-9 0 0,-6-14 0 0 0,-1 0 0 0 0,0 1 0 0 0,-1-1 0 0 0,1 0 0 0 0,0 7 0 0 0,-2-9 0 0 0,1-1 0 0 0,-1 1 0 0 0,1-1 0 0 0,0 1 0 0 0,0-1 0 0 0,0 0 0 0 0,0 0 0 0 0,0 0 0 0 0,1 0 0 0 0,10 18 0 0 0,4 8 0 0 0,-11-19 0 0 0,-1 0 0 0 0,1 0 0 0 0,0 5 0 0 0,-2-6 7 0 0,1 0-1 0 0,0 0 1 0 0,0-1-1 0 0,0 0 1 0 0,1 0-1 0 0,0-1 1 0 0,1 1-7 0 0,15 19 18 0 0,-7-12-18 0 0,-12-13 0 0 0,-1 0 0 0 0,0-1 0 0 0,0 1 0 0 0,0 0 0 0 0,0 1 0 0 0,-1-1 0 0 0,1 0 0 0 0,1 2 0 0 0,0 0 0 0 0,-2-4 0 0 0,0 1 0 0 0,0 0 0 0 0,0-1 0 0 0,0 1 0 0 0,-1 0 0 0 0,1-1 0 0 0,0 1 0 0 0,-1 0 0 0 0,1 0 0 0 0,0 0 0 0 0,-1 0 0 0 0,1-1 0 0 0,-1 1 0 0 0,1 0 0 0 0,-1 0 0 0 0,0 0 0 0 0,1 0 0 0 0,-1 1 0 0 0,2 4 24 0 0,-2-5 0 0 0,0-1-1 0 0,0 0 0 0 0,0 1 0 0 0,0-1 0 0 0,0 1 0 0 0,0-1 1 0 0,0 1-1 0 0,0-1 0 0 0,-1 1 0 0 0,1-1 0 0 0,0 0 0 0 0,0 1 1 0 0,0-1-1 0 0,-1 1 0 0 0,1-1 0 0 0,0 0 0 0 0,-1 1 0 0 0,1-1 0 0 0,0 0 1 0 0,-1 1-1 0 0,1-1 0 0 0,0 0 0 0 0,-1 1 0 0 0,1-1 0 0 0,-1 0 1 0 0,1 0-1 0 0,0 0-23 0 0,-12 5 412 0 0,-2-1-137 0 0,-8 0 35 0 0,-50 2 405 0 0,-44-3 81 0 0,-18 7-796 0 0,92-2 10 0 0,34-7-858 0 0,15-3-1081 0 0,15-3-1487 0 0,-1-2 394 0 0,-9 4 1214 0 0</inkml:trace>
  <inkml:trace contextRef="#ctx0" brushRef="#br0" timeOffset="746.971">1209 1 3680 0 0,'6'0'382'0'0,"-8"0"2121"0"0,1 0 316 0 0,1 0 1083 0 0,-4 5-2227 0 0,1-3-1279 0 0,2-1-328 0 0,0 0 1 0 0,0 0 0 0 0,0 0 0 0 0,-1 0 0 0 0,1 0 0 0 0,0 0 0 0 0,0 1 0 0 0,0-1 0 0 0,0 0 0 0 0,1 1 0 0 0,-1-1 0 0 0,0 0 0 0 0,1 1 0 0 0,-1-1 0 0 0,1 1 0 0 0,-1 0-70 0 0,0 0 87 0 0,0 1 0 0 0,-1 0 0 0 0,1-1 0 0 0,-1 0 0 0 0,0 1 0 0 0,1-1 0 0 0,-1 0 0 0 0,0 0 0 0 0,0 0-86 0 0,-12 16 790 0 0,-1 10 100 0 0,0 0-177 0 0,0-1 0 0 0,-2 0-1 0 0,-9 10-712 0 0,15-24 201 0 0,1 0 1 0 0,-2 0-1 0 0,0-1 0 0 0,0-1 0 0 0,-1 0 0 0 0,0-1 0 0 0,-9 5-201 0 0,-34 9 258 0 0,50-22-233 0 0,-1 0 1 0 0,0 0-1 0 0,0-1 1 0 0,0 0-1 0 0,0 0 1 0 0,0-1-1 0 0,0 0 1 0 0,0 0-1 0 0,0-1 1 0 0,0 1-1 0 0,-1-2-25 0 0,-1 1 25 0 0,0-1 0 0 0,-1-1-1 0 0,1 0 1 0 0,0 0 0 0 0,1-1 0 0 0,-1 0 0 0 0,1 0-1 0 0,-1-1-24 0 0,4 2 4 0 0,1-1-1 0 0,-1 1 0 0 0,1-1 1 0 0,1 0-1 0 0,-1 0 0 0 0,0 0 1 0 0,1-1-1 0 0,0 1 0 0 0,0-1 1 0 0,0 0-1 0 0,1 0 0 0 0,-1 0 1 0 0,1 0-1 0 0,0 0 0 0 0,1 0 1 0 0,-1-1-1 0 0,1 1 0 0 0,0-5-3 0 0,0 7-4 0 0,1-1 0 0 0,0 1 1 0 0,0 0-1 0 0,0-1 0 0 0,0 1 0 0 0,1 0 0 0 0,-1 0 0 0 0,1-1 0 0 0,0 1 0 0 0,0 0 0 0 0,0 0 1 0 0,1 0-1 0 0,-1 0 0 0 0,1-1 4 0 0,1-1-16 0 0,1 0 1 0 0,-1 1 0 0 0,1 0 0 0 0,-1 0-1 0 0,1 0 1 0 0,0 0 0 0 0,1 1 0 0 0,1-2 15 0 0,7-4-40 0 0,0 2 1 0 0,1-1 0 0 0,0 2-1 0 0,0 0 1 0 0,13-4 39 0 0,-21 8-7 0 0,1 0 1 0 0,0 1-1 0 0,-1-1 1 0 0,1 1-1 0 0,0 1 0 0 0,0-1 1 0 0,0 1-1 0 0,-1 0 1 0 0,1 1-1 0 0,0 0 0 0 0,1 0 7 0 0,-4 0 1 0 0,0 0-1 0 0,0 0 0 0 0,0 1 1 0 0,0 0-1 0 0,0-1 0 0 0,0 1 1 0 0,0 0-1 0 0,-1 1 0 0 0,1-1 1 0 0,-1 1-1 0 0,0 0 0 0 0,0-1 1 0 0,0 1-1 0 0,0 1 0 0 0,0-1 1 0 0,-1 0-1 0 0,1 1 0 0 0,0 1 0 0 0,5 8-2 0 0,11 19 59 0 0,-2 1-1 0 0,-1 1 1 0 0,1 6-57 0 0,-10-21 91 0 0,-6-14-48 0 0,1 0 1 0 0,-1 0-1 0 0,1 0 1 0 0,0 0-1 0 0,0-1 1 0 0,1 1-1 0 0,0-1 1 0 0,0 0 0 0 0,0 0-1 0 0,0 0 1 0 0,1 1-44 0 0,-2-3 56 0 0,-1 1 1 0 0,1-1 0 0 0,-1 0-1 0 0,1 1 1 0 0,-1-1 0 0 0,0 1-1 0 0,1 2-56 0 0,5 11 109 0 0,0-4-60 0 0,-7-10-48 0 0,1-1-1 0 0,0 1 0 0 0,-1-1 1 0 0,1 1-1 0 0,0-1 0 0 0,0 1 1 0 0,0-1-1 0 0,0 0 1 0 0,0 1-1 0 0,1-1 0 0 0,-1 0 0 0 0,4 4-16 0 0,-2 3 101 0 0,-3-8-64 0 0,6 6 41 0 0,-5-5-28 0 0,-1-1-88 0 0,4-1-80 0 0,-4 1 74 0 0,1 0 0 0 0,-1 0 0 0 0,1 0 1 0 0,-1-1-1 0 0,1 1 0 0 0,0 0 0 0 0,-1 0 0 0 0,1-1 0 0 0,-1 1 0 0 0,1 0 1 0 0,-1-1-1 0 0,1 1 0 0 0,-1 0 0 0 0,0-1 0 0 0,1 1 0 0 0,-1 0 0 0 0,1-1 60 0 0,-1 0-102 0 0,0 1 0 0 0,0-1 0 0 0,0 0 0 0 0,0 1 0 0 0,1-1 0 0 0,-1 0-1 0 0,0 1 1 0 0,0-1 0 0 0,1 1 0 0 0,-1-1 0 0 0,0 1 0 0 0,1-1 0 0 0,-1 1-1 0 0,0-1 1 0 0,1 1 0 0 0,-1-1 0 0 0,1 1 0 0 0,-1-1 0 0 0,1 1 0 0 0,0-1 102 0 0,0 1-239 0 0,-1-1 1 0 0,1 1 0 0 0,-1-1 0 0 0,1 1-1 0 0,0-1 1 0 0,-1 0 0 0 0,1 1 0 0 0,-1-1 0 0 0,1 0-1 0 0,-1 0 1 0 0,1 1 0 0 0,-1-1 0 0 0,0 0-1 0 0,1 0 1 0 0,-1 0 0 0 0,0 0 238 0 0,1-10-2575 0 0,-1 9-15 0 0</inkml:trace>
  <inkml:trace contextRef="#ctx0" brushRef="#br0" timeOffset="4683.469">1360 554 8952 0 0,'25'-2'808'0'0,"-15"-11"733"0"0,-11 13-1508 0 0,1 0 0 0 0,0 0-1 0 0,0 0 1 0 0,-1-1 0 0 0,1 1 0 0 0,0 0 0 0 0,0 0 0 0 0,-1 0-1 0 0,1 0 1 0 0,0 0 0 0 0,0 0 0 0 0,0-1 0 0 0,-1 1 0 0 0,1 0-1 0 0,0 0 1 0 0,0 0 0 0 0,0-1 0 0 0,0 1 0 0 0,0 0 0 0 0,-1 0-1 0 0,1 0 1 0 0,0-1 0 0 0,0 1 0 0 0,0 0 0 0 0,0 0 0 0 0,0-1-1 0 0,0 1 1 0 0,0 0 0 0 0,0 0 0 0 0,0-1 0 0 0,0 1 0 0 0,0 0-1 0 0,0 0 1 0 0,0-1 0 0 0,0 1 0 0 0,0 0 0 0 0,0 0 0 0 0,0-1-1 0 0,0 1 1 0 0,0 0 0 0 0,0 0 0 0 0,1-1 0 0 0,-1 1 0 0 0,0 0-1 0 0,0 0 1 0 0,0 0 0 0 0,0-1 0 0 0,0 1 0 0 0,1 0-1 0 0,-1 0 1 0 0,0 0 0 0 0,0 0 0 0 0,0-1 0 0 0,1 1 0 0 0,-1 0-1 0 0,0 0 1 0 0,0 0 0 0 0,1 0 0 0 0,-1 0 0 0 0,0 0 0 0 0,1 0-33 0 0,-2-1 135 0 0,1 1 0 0 0,0-1 1 0 0,-1 1-1 0 0,1-1 0 0 0,0 1 1 0 0,-1 0-1 0 0,1-1 0 0 0,0 1 1 0 0,-1-1-1 0 0,1 1 1 0 0,-1 0-1 0 0,1 0 0 0 0,0-1 1 0 0,-1 1-1 0 0,1 0 0 0 0,-1 0 1 0 0,1-1-1 0 0,-1 1 0 0 0,1 0 1 0 0,-1 0-1 0 0,0 0-135 0 0,-3 0 459 0 0,2 0-308 0 0,0 0-1 0 0,0 0 0 0 0,0 0 0 0 0,0 0 1 0 0,0 0-1 0 0,0 0 0 0 0,0 1 1 0 0,0-1-1 0 0,0 1 0 0 0,1 0 0 0 0,-1-1 1 0 0,0 1-1 0 0,0 0 0 0 0,1 0 0 0 0,-1 0 1 0 0,0 0-1 0 0,1 0 0 0 0,-2 2-150 0 0,-1-1 63 0 0,3-1-23 0 0,-1 1 0 0 0,1-1 0 0 0,-1 0 0 0 0,1 0 1 0 0,-1 1-1 0 0,1-1 0 0 0,0 1 0 0 0,-1-1 0 0 0,1 1 0 0 0,0-1 1 0 0,0 1-1 0 0,0 0 0 0 0,1 0 0 0 0,-1-1 0 0 0,0 1 0 0 0,0 0-40 0 0,-4 12 204 0 0,4-13-201 0 0,0 0 0 0 0,1 1 0 0 0,-1-1 0 0 0,0 0-1 0 0,1 0 1 0 0,0 0 0 0 0,-1 1 0 0 0,1-1 0 0 0,0 0 0 0 0,-1 1-1 0 0,1-1 1 0 0,0 0 0 0 0,0 0 0 0 0,0 1 0 0 0,0-1 0 0 0,0 0 0 0 0,1 1-1 0 0,-1-1 1 0 0,0 0 0 0 0,1 1 0 0 0,-1-1 0 0 0,1 0 0 0 0,-1 1-3 0 0,21 35 22 0 0,-19-33-16 0 0,0 0-1 0 0,0 0 1 0 0,0 0-1 0 0,1-1 1 0 0,-1 1-1 0 0,1-1 1 0 0,0 0-1 0 0,0 1 0 0 0,0-1 1 0 0,0-1-1 0 0,3 3-5 0 0,18 18 11 0 0,-20-19 7 0 0,-1 0 1 0 0,1-1-1 0 0,0 0 1 0 0,1 0-1 0 0,-1 0 0 0 0,0-1 1 0 0,1 1-1 0 0,0-1 0 0 0,0 0 1 0 0,-1 0-1 0 0,1-1 0 0 0,2 1-18 0 0,1 0 13 0 0,0 0 0 0 0,0 0 0 0 0,1-1-1 0 0,-1-1 1 0 0,0 1 0 0 0,1-1-1 0 0,1-1-12 0 0,-2 0 12 0 0,-1 0-1 0 0,1-1 1 0 0,-1 0-1 0 0,1-1 1 0 0,-1 0-1 0 0,0 0 1 0 0,0 0-1 0 0,0-1 1 0 0,4-3-12 0 0,1-1 23 0 0,-2 0-1 0 0,1-1 1 0 0,-2 1 0 0 0,1-2 0 0 0,1-2-23 0 0,-9 10 17 0 0,-1 0-1 0 0,0 0 1 0 0,0 0 0 0 0,0 0 0 0 0,0 0 0 0 0,0 0 0 0 0,0 0 0 0 0,-1 0 0 0 0,1-1-17 0 0,7-14 118 0 0,-7 16-118 0 0,-1 0 0 0 0,1 1 0 0 0,0-1 1 0 0,-1 0-1 0 0,1 0 0 0 0,0 0 0 0 0,-1 0 0 0 0,1 0 0 0 0,-1 1 0 0 0,0-1 0 0 0,1 0 0 0 0,-1 0 0 0 0,1 0 0 0 0,-1 0 0 0 0,0 0 0 0 0,0 0 0 0 0,0-1 0 0 0,0 1 0 0 0,0 0 0 0 0,0 0 0 0 0,0 0 0 0 0,0 0 0 0 0,0 0 0 0 0,0 0 0 0 0,0 0 0 0 0,-1 0 0 0 0,1 0 0 0 0,-1 0 0 0 0,1 0 0 0 0,0 0 0 0 0,-1 0 0 0 0,1 0 1 0 0,-1 1-1 0 0,0-1 0 0 0,1 0 0 0 0,-1 0 0 0 0,0 0 0 0 0,-6-10-40 0 0,5 7 112 0 0,0 0 1 0 0,-1 0-1 0 0,1 1 0 0 0,-1-1 1 0 0,0 1-1 0 0,0 0 0 0 0,0 0 0 0 0,-1 0 1 0 0,1 0-1 0 0,-1 0 0 0 0,1 1 1 0 0,-4-2-73 0 0,-8-3 4 0 0,0 1 1 0 0,0 1 0 0 0,-1 0 0 0 0,0 1-1 0 0,0 1 1 0 0,0 0 0 0 0,0 1 0 0 0,0 1-1 0 0,-11 1-4 0 0,26-1 0 0 0,1 1 0 0 0,-1 0 0 0 0,1 0 0 0 0,-1 0 0 0 0,0 0 0 0 0,1 0 0 0 0,-1 0 0 0 0,1 0 0 0 0,-1 0 0 0 0,1 0 0 0 0,-1 0 0 0 0,1 0 0 0 0,-1 0 0 0 0,1 0 0 0 0,-1 0 0 0 0,1 1 0 0 0,-1-1 0 0 0,1 0 0 0 0,-1 0 0 0 0,1 0 0 0 0,-1 1 0 0 0,1-1 0 0 0,-1 0 0 0 0,1 1 0 0 0,-1-1 0 0 0,1 1 0 0 0,-2 0 0 0 0,-3 0-1 0 0,5-1-2 0 0,-1 0 1 0 0,1 0 0 0 0,-1 0-1 0 0,1 1 1 0 0,-1-1 0 0 0,1 0 0 0 0,-1 0-1 0 0,1 0 1 0 0,-1 0 0 0 0,1 1-1 0 0,-1-1 1 0 0,1 0 0 0 0,-1 0-1 0 0,1 1 1 0 0,-1-1 0 0 0,1 0-1 0 0,0 1 1 0 0,-1-1 0 0 0,1 1-1 0 0,0-1 3 0 0,-1 1-256 0 0,1-1 229 0 0,0 0 1 0 0,-1 0-1 0 0,1 0 0 0 0,0 0 0 0 0,0 0 0 0 0,0 0 0 0 0,0 0 0 0 0,-1 0 0 0 0,1 0 0 0 0,0 0 0 0 0,0 1 0 0 0,0-1 0 0 0,0 0 1 0 0,0 0-1 0 0,-1 0 0 0 0,1 0 0 0 0,0 0 0 0 0,0 0 0 0 0,0 1 0 0 0,0-1 0 0 0,0 0 0 0 0,0 0 0 0 0,-1 0 0 0 0,1 0 1 0 0,0 0-1 0 0,0 1 0 0 0,0-1 0 0 0,0 0 0 0 0,0 0 0 0 0,0 0 0 0 0,0 1 0 0 0,0-1 0 0 0,0 0 0 0 0,0 0 0 0 0,0 0 1 0 0,0 0-1 0 0,0 1 0 0 0,0-1 0 0 0,0 0 0 0 0,0 0 0 0 0,0 0 0 0 0,0 0 0 0 0,0 1 0 0 0,0-1 0 0 0,0 0 0 0 0,1 0 1 0 0,-1 0-1 0 0,0 0 0 0 0,0 1 0 0 0,0-1 0 0 0,0 0 0 0 0,0 0 0 0 0,0 0 0 0 0,1 0 27 0 0,5 9-2328 0 0,2-3 39 0 0,2-1-3584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20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387 193 8952 0 0,'0'0'406'0'0,"10"-11"156"0"0,-10 11-508 0 0,1-1 1 0 0,-1 0 0 0 0,1 0-1 0 0,-1 0 1 0 0,0 0 0 0 0,1 0-1 0 0,-1 0 1 0 0,0 1 0 0 0,0-1-1 0 0,1 0 1 0 0,-1 0 0 0 0,0 0-1 0 0,0 0 1 0 0,0 0 0 0 0,0 0-1 0 0,0 0 1 0 0,-1 0-1 0 0,1 0 1 0 0,0 0 0 0 0,0 0-1 0 0,-1 0 1 0 0,1 0 0 0 0,0 0-1 0 0,-1 0 1 0 0,1 1 0 0 0,-1-1-1 0 0,1 0 1 0 0,-1 0 0 0 0,1 0-1 0 0,-1 1 1 0 0,0-1 0 0 0,1 0-1 0 0,-1 1 1 0 0,0-1 0 0 0,0 0-1 0 0,0 1-54 0 0,-1-2 183 0 0,0 0 0 0 0,-1 0 0 0 0,1 0 0 0 0,0 0-1 0 0,-1 1 1 0 0,1 0 0 0 0,-1-1 0 0 0,0 1 0 0 0,0 0-1 0 0,1 0 1 0 0,-1 0 0 0 0,-1 0-183 0 0,-6 0 320 0 0,-11-1 319 0 0,0 0 0 0 0,0 2 0 0 0,-14 1-639 0 0,-15 2 411 0 0,19-2-128 0 0,0 2 0 0 0,-13 4-283 0 0,44-7 0 0 0,-7 1 139 0 0,0 0-1 0 0,0 0 0 0 0,0 1 1 0 0,0 0-1 0 0,1 0 0 0 0,-1 1 1 0 0,1 0-1 0 0,0 0 0 0 0,0 1 1 0 0,0-1-1 0 0,0 1 0 0 0,-2 2-138 0 0,7-5 10 0 0,1 0 0 0 0,-1 0 0 0 0,1 0 0 0 0,-1 0 0 0 0,1-1 0 0 0,-1 1 0 0 0,1 0-1 0 0,-1 0 1 0 0,1 0 0 0 0,0 0 0 0 0,0 0 0 0 0,-1 0 0 0 0,1 0 0 0 0,0 0-1 0 0,0 0 1 0 0,0 0 0 0 0,0 0 0 0 0,0 0 0 0 0,1 0 0 0 0,-1 0 0 0 0,0 0 0 0 0,0 0-1 0 0,1 0 1 0 0,-1 0 0 0 0,0 0 0 0 0,1 0 0 0 0,-1 0 0 0 0,1 0 0 0 0,-1 0 0 0 0,1 0-1 0 0,0 0 1 0 0,0 0-10 0 0,1 2-11 0 0,0 0 0 0 0,1 0 0 0 0,-1-1 0 0 0,1 1 1 0 0,0-1-1 0 0,0 0 0 0 0,0 1 0 0 0,0-1 0 0 0,0 0 11 0 0,24 12 46 0 0,1-1 0 0 0,0-2 0 0 0,30 8-46 0 0,-19-6 64 0 0,32 14-64 0 0,-52-18 11 0 0,-1 1 0 0 0,0 1-1 0 0,-1 0 1 0 0,0 1 0 0 0,-1 1-1 0 0,5 6-10 0 0,-17-15 0 0 0,-1-1 0 0 0,1 1 0 0 0,0 0 0 0 0,-1 1 0 0 0,0-1 0 0 0,0 1 0 0 0,0-1 0 0 0,-1 1 0 0 0,0 0 0 0 0,1 0 0 0 0,-2 0 0 0 0,1 0 0 0 0,0 0 0 0 0,-1 0 0 0 0,0 1 0 0 0,-1-2 0 0 0,0-1 0 0 0,0 1 0 0 0,0-1 0 0 0,-1 1 0 0 0,1-1 0 0 0,-1 1 0 0 0,0-1 0 0 0,0 0 0 0 0,0 1 0 0 0,0-1 0 0 0,0 0 0 0 0,-1 0 0 0 0,0 1 0 0 0,0-1 0 0 0,0-1 0 0 0,0 1 0 0 0,0 0 0 0 0,0 0 0 0 0,-1-1 0 0 0,1 1 0 0 0,-1-1 0 0 0,1 0 0 0 0,-2 1 0 0 0,-8 5 51 0 0,-1 0 0 0 0,0 0 0 0 0,-1-1 0 0 0,0-1 0 0 0,0 0 0 0 0,0-1 0 0 0,0-1 0 0 0,-1 0 0 0 0,0-1 0 0 0,0 0 0 0 0,0-2 0 0 0,-3 1-51 0 0,4-2-6 0 0,-1-1 0 0 0,1 0-1 0 0,0-1 1 0 0,0-1-1 0 0,0 0 1 0 0,-8-3 6 0 0,19 5-33 0 0,1 0-1 0 0,0 0 1 0 0,-1-1 0 0 0,1 1 0 0 0,0 0 0 0 0,0-1 0 0 0,0 0-1 0 0,0 1 1 0 0,0-1 0 0 0,0 0 0 0 0,1 0 0 0 0,-1 0 0 0 0,0 0-1 0 0,1 0 1 0 0,-1-2 33 0 0,-10-11-334 0 0,11 14 296 0 0,0 0 1 0 0,1 0 0 0 0,-1 0-1 0 0,0 0 1 0 0,0 0-1 0 0,1 0 1 0 0,-1 0-1 0 0,1 0 1 0 0,-1-1 0 0 0,1 1-1 0 0,-1 0 1 0 0,1 0-1 0 0,0 0 1 0 0,0-1 0 0 0,-1 1-1 0 0,1 0 1 0 0,0 0-1 0 0,0 0 1 0 0,0-1-1 0 0,0 1 1 0 0,0 0 0 0 0,1 0-1 0 0,-1-1 1 0 0,0 1-1 0 0,1 0 1 0 0,-1 0 0 0 0,0 0-1 0 0,1 0 1 0 0,-1-1-1 0 0,1 1 1 0 0,0 0 0 0 0,-1 0-1 0 0,1 0 1 0 0,0 0-1 0 0,0 0 1 0 0,0 1-1 0 0,0-1 1 0 0,-1 0 0 0 0,1 0-1 0 0,0 0 1 0 0,1 1-1 0 0,-1-1 1 0 0,0 0 0 0 0,0 1-1 0 0,0-1 1 0 0,0 1-1 0 0,0 0 1 0 0,0-1 0 0 0,2 1 36 0 0,-2-1-105 0 0,10 5-88 0 0,-10-3 209 0 0,1 0-1 0 0,-1 1 1 0 0,1-1-1 0 0,-1 0 0 0 0,0 1 1 0 0,0 0-1 0 0,0-1 0 0 0,0 1 1 0 0,0 0-1 0 0,0 0 1 0 0,0-1-1 0 0,0 1 0 0 0,-1 0 1 0 0,1 0-1 0 0,-1 0 0 0 0,1 0 1 0 0,-1 1-15 0 0,2 34 960 0 0,-2-35-906 0 0,0 3 141 0 0,-1 0 0 0 0,1 0-1 0 0,-2 0 1 0 0,1 0 0 0 0,-1 2-195 0 0,-1 4 269 0 0,-6 4 49 0 0,-1 1-123 0 0,10-14-208 0 0,-1 0 0 0 0,0 1 1 0 0,0-1-1 0 0,-1 0 0 0 0,1 0 0 0 0,0 0 0 0 0,-1 0 0 0 0,1 0 1 0 0,-1 0-1 0 0,0 0 0 0 0,1-1 0 0 0,-1 1 0 0 0,-2 1 13 0 0,-7 8-392 0 0,9-9 641 0 0,1-1-970 0 0,0-1-3820 0 0,1 0-949 0 0</inkml:trace>
  <inkml:trace contextRef="#ctx0" brushRef="#br0" timeOffset="413.945">414 111 8264 0 0,'0'0'374'0'0,"0"0"0"0"0,0 0-169 0 0,0 0 182 0 0,0 0 106 0 0,0 0 19 0 0,0 0 29 0 0,0 0 97 0 0,0 0 39 0 0,0 0 10 0 0,0 0-46 0 0,0 0-196 0 0,10-6 1358 0 0,2-3-632 0 0,-8 8-1113 0 0,-1-1-1 0 0,0 0 0 0 0,0 0 1 0 0,0 0-1 0 0,-1 0 0 0 0,1-1 1 0 0,0 1-1 0 0,-1-1 0 0 0,0 0 1 0 0,1 1-1 0 0,-1-1 1 0 0,0 0-1 0 0,-1-1 0 0 0,1 1 1 0 0,0 0-1 0 0,-1 0 0 0 0,0-1 1 0 0,1 1-58 0 0,10-25 652 0 0,-5 15-191 0 0,-4 9 70 0 0,-4 8 123 0 0,-18 54-654 0 0,13-41 20 0 0,1-1 0 0 0,-1 6-20 0 0,2-6 39 0 0,-1-1 0 0 0,-6 15-39 0 0,7-17-146 0 0,0-1 1 0 0,0 1 0 0 0,1 0 0 0 0,1 0 0 0 0,0 3 145 0 0,-3 16-1962 0 0,4-27 114 0 0,1-4-4077 0 0</inkml:trace>
  <inkml:trace contextRef="#ctx0" brushRef="#br0" timeOffset="957.744">672 627 9960 0 0,'0'0'222'0'0,"0"0"30"0"0,-3-4 359 0 0,1 0-524 0 0,1 3 307 0 0,-3-1 445 0 0,1 3 2924 0 0,-24 19-2229 0 0,18-11-1319 0 0,2 1 1 0 0,-1-1-1 0 0,2 1 0 0 0,-3 5-215 0 0,6-10 85 0 0,0 0 1 0 0,1 0-1 0 0,0 0 0 0 0,0 0 0 0 0,0 0 1 0 0,1 1-1 0 0,-1-1 0 0 0,2 1 0 0 0,-1-1 0 0 0,0 4-85 0 0,0 1-80 0 0,1-9 73 0 0,-1 0 1 0 0,1 1 0 0 0,0-1 0 0 0,0 0 0 0 0,0 0 0 0 0,0 0 0 0 0,0 0 0 0 0,0 0 0 0 0,0 0-1 0 0,0 0 1 0 0,1 1 0 0 0,-1-1 0 0 0,0 0 0 0 0,1 0 0 0 0,-1 0 0 0 0,1 1 6 0 0,4 14 210 0 0,-5-15-99 0 0,0-1-6 0 0,0 0-1 0 0,0 0 0 0 0,0 0 18 0 0,2 1 71 0 0,1-1-132 0 0,0 1 1 0 0,0 0-1 0 0,0-1 1 0 0,0 0-1 0 0,0 1 1 0 0,0-1-1 0 0,0 0 0 0 0,0-1 1 0 0,0 1-1 0 0,0-1 1 0 0,0 1-1 0 0,0-1 1 0 0,-1 0-1 0 0,1 0 0 0 0,0 0 1 0 0,0 0-1 0 0,0-1 1 0 0,-1 1-1 0 0,1-1 0 0 0,-1 1 1 0 0,1-1-1 0 0,-1 0 1 0 0,0 0-1 0 0,0 0 1 0 0,0 0-1 0 0,0-1 0 0 0,0 1 1 0 0,0-1-1 0 0,0 1 1 0 0,0-2-62 0 0,2-3 109 0 0,-1 0 0 0 0,1 0 0 0 0,-1 0 0 0 0,-1-1 0 0 0,1 1 0 0 0,-1-1 0 0 0,-1 0 1 0 0,1 1-1 0 0,-1-1 0 0 0,0-5-109 0 0,-1 7-29 0 0,0 1 1 0 0,0 0 0 0 0,0 0-1 0 0,-1 0 1 0 0,1-1-1 0 0,-1 1 1 0 0,-1 0-1 0 0,1 0 1 0 0,-1 0-1 0 0,0 0 1 0 0,0 1-1 0 0,0-1 1 0 0,0 0 0 0 0,-1 1-1 0 0,0 0 1 0 0,-2-4 28 0 0,3 7-69 0 0,1 0 0 0 0,0 0 0 0 0,-1-1 0 0 0,0 1 0 0 0,1 0 0 0 0,-1 0 0 0 0,0 0 0 0 0,1 0 0 0 0,-1 1 0 0 0,0-1 0 0 0,0 0 0 0 0,0 1 0 0 0,1 0 0 0 0,-1-1 0 0 0,0 1 0 0 0,0 0 0 0 0,0 0 0 0 0,0 0 0 0 0,0 0 0 0 0,0 0 69 0 0,-1 0-479 0 0,0 1-1 0 0,-1-1 1 0 0,1 1-1 0 0,0 0 1 0 0,0 0-1 0 0,0 0 1 0 0,0 0-1 0 0,0 1 1 0 0,0-1-1 0 0,-3 3 480 0 0,0 1-1690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20:4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105 313 8552 0 0,'0'0'389'0'0,"0"0"-6"0"0,-6 17 1398 0 0,-65 92 3560 0 0,70-108-5308 0 0,-3 5 69 0 0,0 0 0 0 0,1 1 0 0 0,0 0 0 0 0,0-1 0 0 0,0 1 0 0 0,1 0 0 0 0,0 1 0 0 0,0 1-102 0 0,2-8 118 0 0,0-1 172 0 0,0 0 72 0 0,0 0 12 0 0,0 0-30 0 0,0 0-134 0 0,12-9 243 0 0,-6 3-269 0 0,-2 0-1 0 0,1 0 1 0 0,-1-1 0 0 0,0 1-1 0 0,0-1 1 0 0,-1 0 0 0 0,1 0-1 0 0,-1 0-183 0 0,6-21 531 0 0,4-14-531 0 0,-5 14-92 0 0,50-195 179 0 0,-57 217-62 0 0,2-9-59 0 0,1 0 0 0 0,1 1 1 0 0,0 0-1 0 0,1 0 0 0 0,0 0 0 0 0,5-6 34 0 0,-9 17 11 0 0,-1 3 44 0 0,16 5 77 0 0,-13-2-154 0 0,-1 0 0 0 0,1 0 0 0 0,-1 0 0 0 0,0 1 0 0 0,0-1 0 0 0,-1 1 0 0 0,1 0 0 0 0,-1-1 0 0 0,0 1 0 0 0,0 0 0 0 0,0 1 0 0 0,0-1 22 0 0,4 9 2 0 0,50 94-2 0 0,-25-54 0 0 0,19 23 0 0 0,-21-32 0 0 0,-24-37 0 0 0,0-1 0 0 0,1 0 0 0 0,-1 0 0 0 0,5 3 0 0 0,18 21 0 0 0,-15-16-7 0 0,-11-12 31 0 0,1 1 0 0 0,0-1 0 0 0,-1 1 0 0 0,0 0 0 0 0,1 0 0 0 0,-1 0 0 0 0,0 0 0 0 0,-1 0-1 0 0,1 1 1 0 0,-1-1 0 0 0,1 1 0 0 0,-1 0-24 0 0,1 6 0 0 0,-1-9 0 0 0,-1 0 0 0 0,0 1 0 0 0,1-1 0 0 0,-1 1 0 0 0,0-1 0 0 0,0 1 0 0 0,0-1 0 0 0,0 1 0 0 0,0-1 0 0 0,0 1 0 0 0,-1-1 0 0 0,1 2 0 0 0,-1-1 5 0 0,0 0 0 0 0,0 0 0 0 0,0-1 0 0 0,0 1 0 0 0,0 0 0 0 0,0-1 0 0 0,0 1 0 0 0,0-1 0 0 0,-1 1 0 0 0,1-1 0 0 0,0 1 0 0 0,-1-1 0 0 0,1 0 0 0 0,-1 0 0 0 0,0 0 0 0 0,1 0 0 0 0,-1 0 0 0 0,0 0 0 0 0,0 0 0 0 0,0-1 0 0 0,0 1 0 0 0,0 0-5 0 0,-7 1 174 0 0,0 0 0 0 0,-1-1 0 0 0,1 0 0 0 0,-4 0-174 0 0,-3 0 73 0 0,-14 1 168 0 0,1-2 1 0 0,-1 0-1 0 0,0-2 0 0 0,-10-3-241 0 0,-57-13 166 0 0,38 3-496 0 0,58 15 321 0 0,1 0-1 0 0,0 0 1 0 0,0 0-1 0 0,0 0 0 0 0,0 0 1 0 0,0 0-1 0 0,0 0 1 0 0,0 0-1 0 0,0 0 0 0 0,0 0 1 0 0,0 0-1 0 0,0 0 1 0 0,0 0-1 0 0,-1 0 0 0 0,1 0 1 0 0,0 0-1 0 0,0 0 1 0 0,0 0-1 0 0,0 0 0 0 0,0 0 1 0 0,0 0-1 0 0,0 0 1 0 0,0 0-1 0 0,0 0 1 0 0,0 0-1 0 0,0 0 0 0 0,0-1 1 0 0,0 1-1 0 0,0 0 1 0 0,-1 0-1 0 0,1 0 0 0 0,0 0 1 0 0,0 0-1 0 0,0 0 1 0 0,0 0-1 0 0,0 0 0 0 0,0 0 1 0 0,0 0-1 0 0,0 0 1 0 0,0 0-1 0 0,0 0 0 0 0,0 0 1 0 0,0-1-1 0 0,0 1 1 0 0,0 0-1 0 0,0 0 0 0 0,0 0 1 0 0,0 0-1 0 0,0 0 1 0 0,0 0-1 0 0,0 0 1 0 0,0 0-1 0 0,0 0 0 0 0,0 0 1 0 0,0 0-1 0 0,0 0 1 0 0,0-1 9 0 0,6-2-1327 0 0,12-4-1786 0 0,-15 6 2546 0 0,6-4-1335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20:5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177 133 13360 0 0,'1'-1'58'0'0,"0"0"1"0"0,0 1 0 0 0,-1-1 0 0 0,1 0 0 0 0,0 0 0 0 0,-1 0 0 0 0,1 0 0 0 0,-1 0 0 0 0,1 0 0 0 0,-1 1-1 0 0,1-1 1 0 0,-1 0 0 0 0,0 0 0 0 0,1 0 0 0 0,-1-1 0 0 0,0 1 0 0 0,0 0-59 0 0,2-25 500 0 0,-2 24-517 0 0,0 1 118 0 0,0-10 4532 0 0,0 35-4261 0 0,0 24 205 0 0,-3 13-577 0 0,1-27 473 0 0,2 20-473 0 0,0-21 375 0 0,-2 18-375 0 0,2-34 64 0 0,0 0-1 0 0,1 13-63 0 0,1 10 17 0 0,2-8 135 0 0,-5-25-93 0 0,2-4-53 0 0,4 3 48 0 0,-5-5-139 0 0,19 12 299 0 0,-17-13-172 0 0,1 1-1 0 0,0-1 0 0 0,-1 0 1 0 0,1 0-1 0 0,-1 0 0 0 0,1 0 1 0 0,0 0-1 0 0,-1-1 0 0 0,1 1 0 0 0,-1-1 1 0 0,1 1-1 0 0,-1-1 0 0 0,1 0 1 0 0,-1 0-1 0 0,1-1-41 0 0,20-5 660 0 0,-8 5-632 0 0,1-2 0 0 0,-1 0 0 0 0,3-2-28 0 0,22-6-710 0 0,9 3 653 0 0,-1 1 0 0 0,3 2 57 0 0,22-3 4 0 0,-26 3-281 0 0,259-33-519 0 0,-224 33-1020 0 0,0 4-1 0 0,61 6 1817 0 0,-73-1-3663 0 0,-48 0 1433 0 0</inkml:trace>
  <inkml:trace contextRef="#ctx0" brushRef="#br0" timeOffset="862.404">282 30 3224 0 0,'-6'-12'3502'0'0,"4"11"-3126"0"0,0-1-1 0 0,0 0 0 0 0,-1 1 1 0 0,1-1-1 0 0,0 1 1 0 0,-1-1-1 0 0,1 1 0 0 0,0 0 1 0 0,-1 0-1 0 0,0 0 0 0 0,1 1 1 0 0,-1-1-1 0 0,1 0 0 0 0,-1 1 1 0 0,0 0-1 0 0,1 0 0 0 0,-1 0 1 0 0,0 0-1 0 0,1 0 0 0 0,-1 0 1 0 0,0 0-1 0 0,1 1 0 0 0,-1 0-375 0 0,-4 0 275 0 0,0 1 0 0 0,1 0 0 0 0,0 0 0 0 0,-1 1 0 0 0,1 0 0 0 0,0 0 0 0 0,0 0 0 0 0,-2 3-275 0 0,6-5-49 0 0,-12 9 358 0 0,0-1-1 0 0,1 2 0 0 0,1 0 0 0 0,0 0 0 0 0,0 1 0 0 0,-8 11-308 0 0,12-10 440 0 0,0-1-1 0 0,-2-1 1 0 0,-6 7-440 0 0,15-17 65 0 0,1-1-1 0 0,0 0 0 0 0,-14 13 1302 0 0,26-21-1353 0 0,-10 6-32 0 0,1 1-1 0 0,-1 0 0 0 0,0-1 0 0 0,0 1 0 0 0,0-1 0 0 0,0 1 0 0 0,-1-1 0 0 0,1 0 0 0 0,1-2 20 0 0,1-1-89 0 0,0 1-1 0 0,0 0 1 0 0,1 0-1 0 0,-1 0 1 0 0,1 0-1 0 0,3-1 90 0 0,3-4 9 0 0,6-3-9 0 0,0 0 0 0 0,0 1 0 0 0,1 1 0 0 0,0 1 0 0 0,6-2 0 0 0,-17 9 0 0 0,1 4 0 0 0,-1-1 0 0 0,-4 0 0 0 0,0 0 0 0 0,-1 0 0 0 0,1 0 0 0 0,0 1 0 0 0,0-1 0 0 0,-1 1 0 0 0,1 0 0 0 0,0 0 0 0 0,-1 0 0 0 0,0 0 0 0 0,1 0 0 0 0,-1 0 0 0 0,0 1 0 0 0,4 3 0 0 0,16 18 0 0 0,-5 1 107 0 0,-12-18-283 0 0,1-1-1 0 0,1 0 1 0 0,-1 0-1 0 0,1 0 1 0 0,0-1-1 0 0,1 1 177 0 0,-6-5-1053 0 0,-2-1-1110 0 0,0 0-4260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20:4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1525 824 15664 0 0,'0'0'718'0'0,"0"0"-19"0"0,0 2-449 0 0,0 1-245 0 0,-1 1 0 0 0,1 0 0 0 0,-1-1 0 0 0,-1 1-1 0 0,1 0 1 0 0,-1 1-5 0 0,-4 13 382 0 0,1-4 394 0 0,-1 1-1 0 0,-1-1 1 0 0,0 0 0 0 0,-6 8-776 0 0,-10 21 1072 0 0,11-19-721 0 0,4-8-233 0 0,0 1 0 0 0,1 0-1 0 0,0 0 1 0 0,0 7-118 0 0,3-10-5 0 0,3-10-114 0 0,-1 1-1 0 0,1-1 0 0 0,0 1 1 0 0,1 0-1 0 0,-1-1 1 0 0,1 1-1 0 0,0 0 0 0 0,0-1 1 0 0,0 1-1 0 0,0 0 120 0 0,1 5-3417 0 0,-1-9-3288 0 0</inkml:trace>
  <inkml:trace contextRef="#ctx0" brushRef="#br0" timeOffset="-1905.165">562 480 5640 0 0,'0'0'257'0'0,"0"0"-2"0"0,-13-10 765 0 0,5 3-113 0 0,0 2 1 0 0,-1-1-1 0 0,0 1 1 0 0,0 0 0 0 0,0 1-1 0 0,0 0 1 0 0,-1 0-1 0 0,1 1 1 0 0,-1 1 0 0 0,-9-2-908 0 0,1 2 1052 0 0,0 1 1 0 0,0 1 0 0 0,-15 2-1053 0 0,19 0 132 0 0,0 0 1 0 0,0 1-1 0 0,1 1 1 0 0,-1 0-1 0 0,1 1 0 0 0,-12 6-132 0 0,-1 2 454 0 0,0 1 1 0 0,-20 15-455 0 0,32-19 57 0 0,1 1 1 0 0,0 0 0 0 0,0 0 0 0 0,1 1-1 0 0,1 1 1 0 0,0 0 0 0 0,1 1 0 0 0,-2 3-58 0 0,7-9-1 0 0,0 0 1 0 0,0 1 0 0 0,1 0 0 0 0,0 0-1 0 0,1 0 1 0 0,0 1 0 0 0,0-1 0 0 0,1 1 0 0 0,0 0-1 0 0,1 0 1 0 0,0-1 0 0 0,1 1 0 0 0,0 0-1 0 0,1 8 1 0 0,-1-14 45 0 0,1 0-1 0 0,0 1 0 0 0,0-1 0 0 0,0 0 1 0 0,1 0-1 0 0,0 0 0 0 0,0-1 1 0 0,0 1-1 0 0,0 0 0 0 0,0-1 0 0 0,1 1 1 0 0,-1-1-1 0 0,3 3-44 0 0,1-1 88 0 0,-1 0-1 0 0,0-1 1 0 0,1 0 0 0 0,0 0-1 0 0,0 0 1 0 0,0-1-1 0 0,1 1 1 0 0,0-1-88 0 0,7 2 79 0 0,0 0 1 0 0,0-1-1 0 0,0-1 0 0 0,0 0 1 0 0,1-1-1 0 0,-1 0 0 0 0,14-1-79 0 0,-4-1 33 0 0,0-1-1 0 0,0-1 0 0 0,-1-1 0 0 0,1-1 0 0 0,-1-1 1 0 0,22-8-33 0 0,-41 11-282 0 0,0 0 0 0 0,0 0 0 0 0,0 0 0 0 0,-1 0 0 0 0,1-1 0 0 0,2-2 282 0 0,8-6-4007 0 0,-8 8 1977 0 0</inkml:trace>
  <inkml:trace contextRef="#ctx0" brushRef="#br0" timeOffset="-1512.732">713 723 11976 0 0,'0'0'546'0'0,"0"0"-10"0"0,0 0-309 0 0,0 8 192 0 0,0-2-159 0 0,1 1 1 0 0,1-1 0 0 0,-1 0-1 0 0,1 0 1 0 0,0 0 0 0 0,0 0-1 0 0,1 1-260 0 0,6 20 1257 0 0,-3-13-583 0 0,-5-12-578 0 0,0-1-1 0 0,0 1 1 0 0,0 0-1 0 0,0 0 1 0 0,-1 0 0 0 0,1 0-1 0 0,-1 0 1 0 0,0 0-1 0 0,1 2-95 0 0,7 84 1304 0 0,-8-67-1474 0 0,-1 32 1648 0 0,1-49-1406 0 0,-1 1 1 0 0,0 0-1 0 0,0-1 1 0 0,0 1-1 0 0,0-1 1 0 0,-1 1-1 0 0,0-1 1 0 0,0 0-1 0 0,-2 4-72 0 0,1-6 38 0 0,1 1-1 0 0,0-1 0 0 0,-1 0 0 0 0,1 0 0 0 0,-1-1 1 0 0,0 1-1 0 0,1 0 0 0 0,-1-1 0 0 0,0 0 1 0 0,-1 1-38 0 0,-30 10 275 0 0,16-7-186 0 0,0-2-1 0 0,0 0 1 0 0,-6-1-89 0 0,-9 2 66 0 0,29-4-106 0 0,0 0-1 0 0,-1-1 0 0 0,1 1 1 0 0,0-1-1 0 0,-1 0 1 0 0,1 0-1 0 0,0 0 0 0 0,0-1 1 0 0,0 1-1 0 0,0-1 1 0 0,-2-1 40 0 0,5 2-90 0 0,0 1 1 0 0,0-1-1 0 0,1 0 1 0 0,-1 0-1 0 0,0 1 1 0 0,0-1-1 0 0,1 0 1 0 0,-1 0-1 0 0,0 0 1 0 0,1 0 0 0 0,-1 0-1 0 0,1 0 1 0 0,-1 1-1 0 0,1-1 1 0 0,-1-1-1 0 0,1 1 1 0 0,0 0-1 0 0,0 0 1 0 0,-1 0-1 0 0,1 0 1 0 0,0 0-1 0 0,0 0 1 0 0,0 0-1 0 0,0 0 90 0 0,0-3-577 0 0,0 1-1 0 0,0 0 1 0 0,1 0-1 0 0,-1-1 1 0 0,1 1-1 0 0,0 0 0 0 0,0 0 1 0 0,0-1 577 0 0,6-9-1965 0 0</inkml:trace>
  <inkml:trace contextRef="#ctx0" brushRef="#br0" timeOffset="-1146.26">587 734 12784 0 0,'0'0'289'0'0,"0"0"40"0"0,-1-4 333 0 0,-1-4-436 0 0,2 7-190 0 0,-1 1 0 0 0,1 0-1 0 0,0-1 1 0 0,-1 1 0 0 0,1-1-1 0 0,0 1 1 0 0,0 0 0 0 0,0-1-1 0 0,-1 1 1 0 0,1-1-1 0 0,0 1 1 0 0,0-1 0 0 0,0 1-1 0 0,0-1 1 0 0,0 1 0 0 0,0-1-1 0 0,0 1 1 0 0,0-1 0 0 0,0 1-1 0 0,0 0 1 0 0,0-1 0 0 0,0 1-1 0 0,0-1 1 0 0,1 1 0 0 0,-1-1-1 0 0,0 1 1 0 0,0-1-1 0 0,0 1 1 0 0,1 0 0 0 0,-1-1-1 0 0,0 1 1 0 0,1-1 0 0 0,-1 1-1 0 0,0 0 1 0 0,1-1 0 0 0,-1 1-1 0 0,0 0 1 0 0,1-1 0 0 0,-1 1-1 0 0,1 0-35 0 0,-1-1 16 0 0,5-1 210 0 0,0 0 1 0 0,-1 0 0 0 0,1 0 0 0 0,0 1 0 0 0,0-1 0 0 0,0 1 0 0 0,0 0 0 0 0,0 1 0 0 0,0-1 0 0 0,3 1-227 0 0,27-1 1369 0 0,29-5-1369 0 0,10 0 403 0 0,-27 4-445 0 0,-45 1-1083 0 0,-2 1-3439 0 0,0 0-1478 0 0</inkml:trace>
  <inkml:trace contextRef="#ctx0" brushRef="#br0" timeOffset="-705.006">1028 701 3680 0 0,'0'0'284'0'0,"0"-1"-187"0"0,0 1-51 0 0,0 0 0 0 0,0-1 0 0 0,0 1 0 0 0,0 0 1 0 0,0-1-1 0 0,0 1 0 0 0,0 0 0 0 0,0-1 0 0 0,0 1 0 0 0,0 0 0 0 0,0-1 0 0 0,0 1 0 0 0,0 0 0 0 0,0 0 0 0 0,0-1 0 0 0,-1 1 0 0 0,1 0 0 0 0,0-1 1 0 0,0 1-1 0 0,0 0 0 0 0,0-1 0 0 0,-1 1 0 0 0,1 0 0 0 0,0 0 0 0 0,0 0 0 0 0,-1-1 0 0 0,1 1 0 0 0,0 0 0 0 0,0 0 0 0 0,-1 0 0 0 0,1-1 0 0 0,0 1 0 0 0,-1 0-46 0 0,1 0 272 0 0,-1-1 1735 0 0,5-4 7923 0 0,-1 2-9089 0 0,-2 3-828 0 0,0 0 0 0 0,0 1 0 0 0,0-1 0 0 0,0 0 0 0 0,0 1 0 0 0,0-1 0 0 0,0 0 0 0 0,0 1 0 0 0,-1-1 0 0 0,1 1 0 0 0,0 0 0 0 0,0-1 0 0 0,0 1-1 0 0,-1 0 1 0 0,1-1 0 0 0,0 1 0 0 0,-1 0 0 0 0,1 0 0 0 0,0-1 0 0 0,-1 1 0 0 0,1 0-13 0 0,12 24 76 0 0,-5-8 40 0 0,1-4 34 0 0,-2 1 0 0 0,6 12-150 0 0,-2-4 132 0 0,-3-6 28 0 0,-2 1-1 0 0,0 0 0 0 0,-1 0-159 0 0,7 20 440 0 0,-8-23 23 0 0,-1 0 0 0 0,1 11-463 0 0,-1-9 44 0 0,-2-12-48 0 0,-1 1-1 0 0,0-1 0 0 0,0 0 0 0 0,-1 0 0 0 0,1 0 1 0 0,-1 0-1 0 0,0 0 0 0 0,0 1 5 0 0,-4 23 28 0 0,5-24 9 0 0,-1-1 1 0 0,0 1-1 0 0,1-1 1 0 0,-2 1-1 0 0,1-1 1 0 0,0 1-1 0 0,-1-1 1 0 0,0 0-1 0 0,1 1 1 0 0,-1-1 0 0 0,0 0-1 0 0,-1 0 1 0 0,1 0-1 0 0,-2 1-37 0 0,-9 13 245 0 0,11-14-203 0 0,0-1-1 0 0,-1 1 0 0 0,1 0 1 0 0,-1-1-1 0 0,1 0 1 0 0,-1 1-1 0 0,0-1 0 0 0,0 0 1 0 0,0-1-1 0 0,0 1 1 0 0,0 0-42 0 0,-39 14 301 0 0,25-10-194 0 0,13-5-119 0 0,0 0 0 0 0,-1 0 0 0 0,1 0 0 0 0,0 0 0 0 0,-1-1 0 0 0,1 0 0 0 0,0 0 0 0 0,-1 0 0 0 0,1 0 0 0 0,0-1 0 0 0,-1 1 0 0 0,1-1 0 0 0,0 0 0 0 0,0-1 0 0 0,0 1 0 0 0,-1-1 0 0 0,1 0 0 0 0,1 0 0 0 0,-1 0 0 0 0,0 0 0 0 0,0-1 0 0 0,1 1 0 0 0,0-1 0 0 0,-1 0 0 0 0,1 0 0 0 0,0 0 0 0 0,0-1 0 0 0,-1-1 12 0 0,1 1-463 0 0,1 0 1 0 0,-1 0-1 0 0,1 0 0 0 0,0-1 0 0 0,0 1 0 0 0,0-1 463 0 0,-5-18-5549 0 0,6 20 4446 0 0,-5-13-4643 0 0</inkml:trace>
  <inkml:trace contextRef="#ctx0" brushRef="#br0" timeOffset="-336.289">912 742 3224 0 0,'-1'-13'10045'0'0,"2"11"-9601"0"0,8-21 2857 0 0,-5 19-3012 0 0,0 0 1 0 0,0 0-1 0 0,1 0 0 0 0,0 1 0 0 0,-1-1 0 0 0,1 1 1 0 0,1 1-1 0 0,-1-1 0 0 0,0 1 0 0 0,1 0 0 0 0,-1 0 1 0 0,5-1-290 0 0,10-1 200 0 0,-1 1 1 0 0,1 1 0 0 0,3 0-201 0 0,38-4-496 0 0,-30 5-516 0 0,-16 2-132 0 0,-2-1-20 0 0</inkml:trace>
  <inkml:trace contextRef="#ctx0" brushRef="#br0" timeOffset="1759.616">902 7 3224 0 0,'0'0'143'0'0,"1"-1"-3"0"0,4-3 288 0 0,-4 3 1638 0 0,-1 1 707 0 0,0 0 137 0 0,2-1 4729 0 0,-7 5-6443 0 0,-5 8-989 0 0,1 0-1 0 0,1 1 0 0 0,0 0 1 0 0,0 2-207 0 0,-22 46 62 0 0,-4 17-62 0 0,15-32 64 0 0,14-31-72 0 0,5-14-18 0 0,0 1-1 0 0,-1-1 0 0 0,1 1 0 0 0,-1-1 0 0 0,1 1 0 0 0,-1-1 0 0 0,0 1 0 0 0,0-1 0 0 0,1 0 0 0 0,-1 0 0 0 0,-1 1 27 0 0,-1 3-753 0 0,-5 4-3373 0 0,8-9-1986 0 0</inkml:trace>
  <inkml:trace contextRef="#ctx0" brushRef="#br0" timeOffset="2651.856">805 167 10448 0 0,'0'0'233'0'0,"0"0"39"0"0,0 0 16 0 0,0 0-32 0 0,6 1-153 0 0,15 2-196 0 0,35 7 794 0 0,-35-6-166 0 0,0 0 1 0 0,15-1-536 0 0,24 5 1265 0 0,-47-4-291 0 0,-12-2-270 0 0,-6 2-439 0 0,-13 3-151 0 0,-1 0 0 0 0,1-2 0 0 0,-1 0 0 0 0,0-1 0 0 0,0-1 0 0 0,-1 0 0 0 0,1-2 0 0 0,0 0 0 0 0,-1-1 0 0 0,-15-3-114 0 0,-75-7 12 0 0,83 7-12 0 0,10 2 0 0 0,1-1 0 0 0,-1-1 0 0 0,-6-2 0 0 0,7 1 12 0 0,-16-4 130 0 0,31 8-128 0 0,0-1 0 0 0,-1 0 0 0 0,1 1 0 0 0,0-1 0 0 0,-1 0 0 0 0,1 1 0 0 0,0-1 0 0 0,0 0 0 0 0,0 0 0 0 0,0 0 0 0 0,0 0 0 0 0,0 0 0 0 0,0 0 0 0 0,0-1 0 0 0,0 1 0 0 0,0 0 0 0 0,1 0 0 0 0,-1-1-14 0 0,1 2-1 0 0,0-1 0 0 0,0 0 0 0 0,0 1 0 0 0,0-1 0 0 0,0 0 1 0 0,0 1-1 0 0,0-1 0 0 0,1 0 0 0 0,-1 1 0 0 0,0-1 0 0 0,0 1 0 0 0,1-1 1 0 0,-1 0-1 0 0,0 1 0 0 0,1-1 0 0 0,-1 1 0 0 0,1-1 0 0 0,-1 1 0 0 0,1-1 0 0 0,-1 1 1 0 0,1-1-1 0 0,-1 1 0 0 0,1 0 0 0 0,-1-1 0 0 0,1 1 0 0 0,-1 0 0 0 0,1-1 1 0 0,0 1-1 0 0,-1 0 0 0 0,1 0 0 0 0,-1-1 0 0 0,2 1 1 0 0,24-9-503 0 0,-20 7 495 0 0,3 0 116 0 0,0 0 0 0 0,0 0 0 0 0,1 1 0 0 0,-1 0 0 0 0,8 0-108 0 0,13-1-15 0 0,55-12-541 0 0,-34 5 820 0 0,-7 0-148 0 0,31 0-116 0 0,-30 7 0 0 0,-17 2 0 0 0,18-4 0 0 0,-39 2 5 0 0,-6 2-13 0 0,0-1 0 0 0,0 1 0 0 0,0 0-1 0 0,-1 0 1 0 0,1 0 0 0 0,0 0 0 0 0,0 0 0 0 0,0-1 0 0 0,-1 2 0 0 0,1-1 0 0 0,0 0-1 0 0,0 0 1 0 0,0 0 0 0 0,0 0 8 0 0,0 1-64 0 0,-1-1-3 0 0,0 0 3 0 0,0 0 0 0 0,-2 0-9 0 0,-23 1-332 0 0,-1 1 1 0 0,-19 5 404 0 0,-9 8-104 0 0,39-11-147 0 0,1 1 1 0 0,-1-2-1 0 0,0 0 0 0 0,-4-1 251 0 0,-7 2 270 0 0,19-3-163 0 0,1 0-1 0 0,-1 0 1 0 0,1 0-1 0 0,-1-1 1 0 0,1 0 0 0 0,-2-1-107 0 0,-7-1 0 0 0,12 2 0 0 0,-1 0 0 0 0,0-1 0 0 0,1 1 0 0 0,-1-1 0 0 0,1 0 0 0 0,-1 0 0 0 0,1 0 0 0 0,-1-1 0 0 0,-1-1 0 0 0,4 3-21 0 0,0-1 0 0 0,0 0 1 0 0,1 0-1 0 0,-1 0 1 0 0,0 1-1 0 0,1-1 1 0 0,-1 0-1 0 0,1 0 1 0 0,-1 0-1 0 0,1 0 1 0 0,-1 0-1 0 0,1 0 1 0 0,-1 0-1 0 0,1 0 1 0 0,0 0-1 0 0,0 0 1 0 0,0 0-1 0 0,0 0 1 0 0,0-1-1 0 0,0 1 1 0 0,0 0-1 0 0,0 0 1 0 0,0 0-1 0 0,0 0 1 0 0,0 0-1 0 0,1 0 1 0 0,-1 0-1 0 0,0 0 1 0 0,1 0-1 0 0,-1 0 1 0 0,1-1 20 0 0,4-7-320 0 0,-1 2 86 0 0,0 0 1 0 0,-1 0-1 0 0,0 0 0 0 0,2-7 234 0 0,-5 12 24 0 0,1 1 1 0 0,-1-1-1 0 0,0 1 1 0 0,1 0-1 0 0,0-1 0 0 0,-1 1 1 0 0,1 0-1 0 0,0 0 1 0 0,-1-1-1 0 0,1 1 1 0 0,0 0-1 0 0,0 0 0 0 0,0 0-24 0 0,0 0 14 0 0,-1 1-1 0 0,0 0 1 0 0,1 0-1 0 0,-1-1 1 0 0,1 1 0 0 0,-1 0-1 0 0,0 0 1 0 0,1 0-1 0 0,-1 0 1 0 0,1 0-1 0 0,-1-1 1 0 0,1 1-1 0 0,-1 0 1 0 0,1 0-1 0 0,-1 0 1 0 0,0 0-1 0 0,1 0 1 0 0,-1 0-1 0 0,1 0 1 0 0,-1 1-1 0 0,1-1 1 0 0,-1 0-1 0 0,1 0 1 0 0,-1 0-1 0 0,1 0-13 0 0,0 1 38 0 0,1 0 0 0 0,-1 1 0 0 0,1-1 0 0 0,-1 0 0 0 0,1 0 0 0 0,-1 1 0 0 0,0-1 1 0 0,0 0-1 0 0,0 1 0 0 0,0 0 0 0 0,0-1 0 0 0,0 1 0 0 0,0-1 0 0 0,0 2-38 0 0,8 18 412 0 0,11 28 128 0 0,-11-23-375 0 0,-6-20-119 0 0,0 1 0 0 0,-1 0 1 0 0,0 0-1 0 0,0 1-46 0 0,0 1 88 0 0,1-1-1 0 0,0 1 1 0 0,0-1-1 0 0,1 0 1 0 0,0 0-1 0 0,1 1-87 0 0,7 16 13 0 0,-7-18 130 0 0,-1 1 0 0 0,1-1 0 0 0,0 0 0 0 0,4 4-143 0 0,6 9 1141 0 0,-3-6-976 0 0,-8-10-181 0 0,-4-3-60 0 0,0-1 0 0 0,0 0-45 0 0,0 0-207 0 0,0 0-89 0 0,0 0-21 0 0,0 0 396 0 0,0 0 0 0 0,0 1 0 0 0,0-1-1 0 0,0 0 1 0 0,0 0 0 0 0,-1 0 0 0 0,1 0-1 0 0,0 0 1 0 0,0 0 0 0 0,0 0-1 0 0,0 0 1 0 0,0 0 0 0 0,0 0 0 0 0,-1 0-1 0 0,1 0 1 0 0,0 0 0 0 0,0 0-1 0 0,0 0 1 0 0,0 0 0 0 0,0 0 0 0 0,-1 0-1 0 0,1 0 1 0 0,0 0 0 0 0,0 0 0 0 0,0 0-1 0 0,0 0 1 0 0,0 0 0 0 0,-1 0-1 0 0,1 0 1 0 0,0 0 0 0 0,0 0 0 0 0,0 0-1 0 0,0 0 1 0 0,0 0 0 0 0,0 0 0 0 0,-1 0-1 0 0,1-1 1 0 0,0 1 0 0 0,0 0-1 0 0,0 0 1 0 0,0 0 0 0 0,0 0 42 0 0,-5-5-4960 0 0,-1-1 120 0 0</inkml:trace>
  <inkml:trace contextRef="#ctx0" brushRef="#br0" timeOffset="3014.669">1121 28 11976 0 0,'0'0'266'0'0,"0"0"44"0"0,0 0 15 0 0,-6 3 75 0 0,-18 11-164 0 0,0 1 1 0 0,-5 7-237 0 0,-2 1 970 0 0,-55 41 1200 0 0,37-26-1685 0 0,-31 17-485 0 0,23-24 0 0 0,29-16 0 0 0,-13 10 0 0 0,-17 6 0 0 0,57-30-1 0 0,0 0 0 0 0,1-1 0 0 0,-1 1 1 0 0,1-1-1 0 0,-1 0 0 0 0,1 1 0 0 0,-1-1 0 0 0,1 0 0 0 0,-1 0 0 0 0,1 1 0 0 0,-1-1 1 0 0,1 0-1 0 0,-1 0 0 0 0,1 0 0 0 0,-1 0 0 0 0,1 1 0 0 0,-1-1 0 0 0,0 0 1 0 0,1 0-1 0 0,-1 0 0 0 0,1 0 0 0 0,-1 0 0 0 0,1-1 0 0 0,-1 1 1 0 0,0 0-103 0 0,8-4-349 0 0,-4 2-261 0 0,1-1 0 0 0,-1 0 0 0 0,0 0-1 0 0,-1 0 1 0 0,1 0 0 0 0,0 0-1 0 0,-1-1 1 0 0,0 1 0 0 0,0-1-1 0 0,0 1 1 0 0,0-1 0 0 0,-1 0 713 0 0,6-10-3600 0 0</inkml:trace>
  <inkml:trace contextRef="#ctx0" brushRef="#br0" timeOffset="3371.687">805 96 8752 0 0,'0'0'84'0'0,"1"0"1"0"0,0 0 0 0 0,-1 0 0 0 0,1 0-1 0 0,0 0 1 0 0,0 0 0 0 0,-1 0-1 0 0,1 0 1 0 0,0 1 0 0 0,-1-1-1 0 0,1 0 1 0 0,0 0 0 0 0,-1 1-1 0 0,1-1 1 0 0,0 0 0 0 0,-1 1 0 0 0,1-1-1 0 0,-1 1 1 0 0,1-1 0 0 0,0 0-1 0 0,-1 1 1 0 0,1 0 0 0 0,-1-1-1 0 0,0 1 1 0 0,1-1 0 0 0,-1 1 0 0 0,1 0-85 0 0,-1 0 162 0 0,0 0 0 0 0,1 1 1 0 0,-1-1-1 0 0,0 0 0 0 0,0 1 1 0 0,0-1-1 0 0,0 0 1 0 0,0 1-1 0 0,0-1 0 0 0,0 0 1 0 0,-1 1-1 0 0,1-1 1 0 0,0 0-1 0 0,-1 1-162 0 0,-1 4 529 0 0,0 0-1 0 0,-1 0 1 0 0,0-1 0 0 0,0 1 0 0 0,-4 4-529 0 0,-4 4 609 0 0,0-1 0 0 0,-1 0 0 0 0,-1-1 1 0 0,-4 4-610 0 0,10-11-44 0 0,4-2-24 0 0,0-1 0 0 0,1 0 0 0 0,-1 1 1 0 0,0 0-1 0 0,1-1 0 0 0,-1 1 0 0 0,1 0 0 0 0,0 0 0 0 0,0 1 0 0 0,0-1 68 0 0,-5 6 483 0 0,4-7-4807 0 0,3-2 2599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21:0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32 1840 0 0,'0'0'83'0'0,"2"0"-6"0"0,15-2-700 0 0,9-6 4518 0 0,10-1 375 0 0,-17 6-3779 0 0,19-2 1516 0 0,-28 3-1287 0 0,2 0-70 0 0,-10 2 697 0 0,-6 3 1255 0 0,3-2-2282 0 0,-22 2 201 0 0,11-1-427 0 0,0 0-1 0 0,0-1 1 0 0,0-1 0 0 0,-3 0-94 0 0,-16-1 130 0 0,-13 2-130 0 0,-3 1 25 0 0,-125-10 274 0 0,72 8 191 0 0,91 2-376 0 0,8-1-94 0 0,0-1 0 0 0,-1 1 0 0 0,1-1 0 0 0,0 1 0 0 0,0-1 0 0 0,0 0 0 0 0,-1 0 0 0 0,1 0 0 0 0,0 1 0 0 0,0-1 0 0 0,-2 0-20 0 0,2 0 85 0 0,0 6-212 0 0,1-5 109 0 0,0-1 0 0 0,0 1 0 0 0,0 0 1 0 0,0-1-1 0 0,0 1 0 0 0,0 0 0 0 0,0-1 1 0 0,0 1-1 0 0,0 0 0 0 0,0-1 0 0 0,0 1 1 0 0,0 0-1 0 0,0-1 0 0 0,0 1 0 0 0,1 0 0 0 0,-1-1 1 0 0,0 1 17 0 0,2 2 18 0 0,0-1 1 0 0,-1 0-1 0 0,1 0 1 0 0,0 0 0 0 0,0 0-1 0 0,0 0 1 0 0,0 0-1 0 0,1 0 1 0 0,-1-1 0 0 0,1 1-1 0 0,-1-1 1 0 0,2 1-19 0 0,31 13-209 0 0,-32-14 172 0 0,145 46 444 0 0,-89-31-397 0 0,-28-7-79 0 0,5 2-166 0 0,-27-8 251 0 0,1 1-1 0 0,0-2 0 0 0,1 1 1 0 0,0-1-16 0 0,0 0 54 0 0,0 1 1 0 0,0 0 0 0 0,2 1-55 0 0,35 11-315 0 0,-38-13 311 0 0,0 1-1 0 0,0 0 1 0 0,-1 1 0 0 0,1 0-1 0 0,-1 0 1 0 0,0 1-1 0 0,3 2 5 0 0,4 1 77 0 0,-13-6-33 0 0,0-1 1 0 0,0 1-1 0 0,0-1 0 0 0,0 1 1 0 0,0 0-1 0 0,0 0 0 0 0,-1 1 1 0 0,1-1-1 0 0,-1 1 0 0 0,3 1-44 0 0,-3-1 11 0 0,-1-3-9 0 0,-1 0 1 0 0,0 0-1 0 0,0 0 0 0 0,1 1 0 0 0,-1-1 0 0 0,0 0 1 0 0,0 0-1 0 0,1 1 0 0 0,-1-1 0 0 0,0 0 1 0 0,0 1-1 0 0,0-1 0 0 0,0 0 0 0 0,0 1 0 0 0,1-1 1 0 0,-1 0-1 0 0,0 0 0 0 0,0 1 0 0 0,0-1 1 0 0,0 0-1 0 0,0 1 0 0 0,0-1 0 0 0,0 0 0 0 0,0 1 1 0 0,0-1-1 0 0,0 0 0 0 0,0 1 0 0 0,0-1 1 0 0,0 0-1 0 0,-1 1 0 0 0,1-1 0 0 0,0 0 0 0 0,0 1 1 0 0,0-1-3 0 0,-2 12 143 0 0,1-11-107 0 0,0 1 0 0 0,0-1 0 0 0,-1 1 0 0 0,1-1 1 0 0,0 0-1 0 0,-1 1 0 0 0,1-1 0 0 0,-1 0 0 0 0,0 0-36 0 0,1 0 53 0 0,-17 13 106 0 0,0-1 0 0 0,0-1 0 0 0,-14 5-159 0 0,-12 9 19 0 0,-224 126 117 0 0,227-130-144 0 0,-186 109 72 0 0,156-80-64 0 0,71-50 3 0 0,-1-1 0 0 0,1 0-1 0 0,-1 0 1 0 0,0 1 0 0 0,1-1-1 0 0,-1 0 1 0 0,1 1 0 0 0,-1-1 0 0 0,1 1-1 0 0,-1-1 1 0 0,1 1 0 0 0,0-1-1 0 0,-1 1 1 0 0,1-1 0 0 0,-1 1-1 0 0,1-1 1 0 0,0 1 0 0 0,0-1-1 0 0,-1 1 1 0 0,1 0 0 0 0,0-1-1 0 0,0 1-2 0 0,0-1-10 0 0,0 1-1 0 0,0-1 0 0 0,1 1 0 0 0,-1-1 0 0 0,0 0 0 0 0,1 0 0 0 0,-1 1 1 0 0,0-1-1 0 0,1 0 0 0 0,-1 1 0 0 0,1-1 0 0 0,-1 0 0 0 0,0 0 0 0 0,1 0 1 0 0,-1 1-1 0 0,1-1 0 0 0,-1 0 0 0 0,1 0 0 0 0,-1 0 0 0 0,1 0 0 0 0,-1 0 0 0 0,0 0 1 0 0,1 0 10 0 0,36 1-85 0 0,-30-1 454 0 0,69-8-1172 0 0,-66 7 507 0 0,1 0 0 0 0,0 0 0 0 0,8-3 296 0 0,23-3 437 0 0,30-3-174 0 0,-16 2-278 0 0,273-21-857 0 0,-159 17 872 0 0,-140 9 0 0 0,0 1 0 0 0,0 2 0 0 0,1 1 0 0 0,20 4 0 0 0,-45-5 0 0 0,-2-1 0 0 0,18 5 0 0 0,11-3 0 0 0,-27-2 0 0 0,-2 0-5 0 0,1 0 0 0 0,0 0 0 0 0,-1 0 0 0 0,1 1 0 0 0,0 0 0 0 0,-1 0 0 0 0,1 0 0 0 0,1 0 4 0 0,21 0 818 0 0,-8-1-1393 0 0,-9 1-3105 0 0,-10-9 209 0 0,0 7 1690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21:0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4952 0 0,'2'-9'436'0'0,"2"1"-231"0"0,0 0-1 0 0,0 0 1 0 0,1 0 0 0 0,0 0 0 0 0,1-1-205 0 0,-6 9 1 0 0,3-5 667 0 0,-1 0 0 0 0,1 0-1 0 0,-1 0 1 0 0,2-4-668 0 0,4-11 1160 0 0,37-63 3812 0 0,-45 82-4394 0 0,0 1-88 0 0,0 0-40 0 0,0 0-9 0 0,0 0-33 0 0,0 0-134 0 0,0 0-61 0 0,0 0-12 0 0,0 0-18 0 0,4 10 82 0 0,-2-1-204 0 0,-1-1-1 0 0,0 1 0 0 0,0 0 0 0 0,-1 0 0 0 0,0 0 1 0 0,-1 0-1 0 0,-1 5-60 0 0,0 25 125 0 0,0 11 246 0 0,-2 8-371 0 0,-9 3 125 0 0,10-46-241 0 0,2-13 94 0 0,0 1 0 0 0,1 0 0 0 0,-1 0 1 0 0,1 0-1 0 0,-1-1 0 0 0,1 1 0 0 0,0 0 0 0 0,1 1 22 0 0,-3 14 442 0 0,2-17-288 0 0,0-1-47 0 0,0 0-19 0 0,9-9 127 0 0,-3-20-55 0 0,5-5-472 0 0,-1-1 1 0 0,-1 0-1 0 0,2-25 312 0 0,2-10-188 0 0,-8 50 196 0 0,-2 0-28 0 0,2 1 0 0 0,0-1 1 0 0,1 1-1 0 0,1 1 0 0 0,8-17 20 0 0,-11 30 0 0 0,-3 5 0 0 0,-1-1 0 0 0,1 0 0 0 0,-1 1-1 0 0,1-1 1 0 0,0 1 0 0 0,-1-1-1 0 0,1 1 1 0 0,0 0 0 0 0,-1-1-1 0 0,1 1 1 0 0,0-1 0 0 0,0 1 0 0 0,-1 0-1 0 0,1 0 1 0 0,0 0 0 0 0,0-1-1 0 0,-1 1 1 0 0,1 0 0 0 0,0 0-1 0 0,0 0 1 0 0,0 0 0 0 0,-1 0 0 0 0,1 0-1 0 0,0 0 1 0 0,0 1 0 0 0,0-1-1 0 0,-1 0 1 0 0,1 0 0 0 0,0 1 0 0 0,0-1-1 0 0,-1 0 1 0 0,1 1 0 0 0,0-1-1 0 0,-1 0 1 0 0,1 1 0 0 0,0-1-1 0 0,-1 1 1 0 0,1 0 0 0 0,-1-1 0 0 0,1 1-1 0 0,-1-1 1 0 0,1 1 0 0 0,-1 0-1 0 0,1-1 1 0 0,-1 1 0 0 0,6 10-46 0 0,0-1-1 0 0,-1 1 1 0 0,-1 1 0 0 0,3 7 46 0 0,11 27-63 0 0,-2-12 52 0 0,-10-18 11 0 0,1-1 0 0 0,0-1 0 0 0,9 13 0 0 0,-13-22 0 0 0,5 6 0 0 0,0 0 0 0 0,0-1 0 0 0,1 0 0 0 0,0 0 0 0 0,3 1 0 0 0,16 16 0 0 0,-26-25 4 0 0,3 3-12 0 0,10 15 66 0 0,-15-19-55 0 0,1-1 1 0 0,-1 1-1 0 0,0-1 1 0 0,1 1-1 0 0,-1-1 1 0 0,0 0-1 0 0,1 1 1 0 0,-1-1-1 0 0,0 1 1 0 0,0 0-1 0 0,1-1 1 0 0,-1 1-1 0 0,0-1 1 0 0,0 1-1 0 0,0-1 1 0 0,0 1-1 0 0,0-1 1 0 0,0 1-1 0 0,0 0 1 0 0,0-1-1 0 0,0 1-3 0 0,-6 4 122 0 0,2-2-101 0 0,1-1 63 0 0,0 1 1 0 0,0-1 0 0 0,0 1 0 0 0,-1-1-1 0 0,1 0 1 0 0,-1 0 0 0 0,1-1-1 0 0,-1 1 1 0 0,0-1 0 0 0,1 1 0 0 0,-2-1-85 0 0,-45 9 332 0 0,40-8-299 0 0,-90 20 560 0 0,90-20-622 0 0,1-1-1 0 0,0 0 0 0 0,-1 0 0 0 0,-3-1 30 0 0,-29 3-211 0 0,29-2-777 0 0,11-3-2062 0 0,9-2-812 0 0,4-2-1787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0:4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222 224 2760 0 0,'-11'-9'1472'0'0,"9"7"-888"0"0,1 0-1 0 0,-1 0 1 0 0,1-1-1 0 0,0 1 1 0 0,0 0 0 0 0,0-1-1 0 0,0 1 1 0 0,0-1 0 0 0,0 1-1 0 0,0-1 1 0 0,1 1 0 0 0,0-1-1 0 0,-1-2-583 0 0,2-35 2570 0 0,1 14-902 0 0,0-26 401 0 0,-2 51-2020 0 0,0 0 0 0 0,0 0-1 0 0,0 0 1 0 0,0 0 0 0 0,0 0 0 0 0,0 1 0 0 0,1-1-1 0 0,-1 0 1 0 0,0 0 0 0 0,0 0 0 0 0,1 1-1 0 0,-1-1 1 0 0,0 0 0 0 0,1 0 0 0 0,-1 1-1 0 0,1-1 1 0 0,-1 0 0 0 0,1 0 0 0 0,-1 1-49 0 0,4 1 810 0 0,-1 8-674 0 0,1 15-35 0 0,-1 0 0 0 0,-1 2-101 0 0,2 25 94 0 0,-4 7-94 0 0,0-5 0 0 0,-2-4 0 0 0,7 14 20 0 0,-4-56 47 0 0,-1 1 1 0 0,-1-1-1 0 0,1 0 0 0 0,-1 0 0 0 0,-2 7-67 0 0,1 2 79 0 0,-3 14 52 0 0,5-25-109 0 0,2 0 38 0 0,-1-4 12 0 0,-1 0 0 0 0,2 2-33 0 0,-2-2-128 0 0,0-1-11 0 0,0 0-59 0 0,9-13-1468 0 0,-9-1-1208 0 0,0 8 399 0 0</inkml:trace>
  <inkml:trace contextRef="#ctx0" brushRef="#br0" timeOffset="344.316">92 467 3224 0 0,'0'0'143'0'0,"0"0"245"0"0,0 0 925 0 0,0 0 403 0 0,0 0 78 0 0,0 0-150 0 0,0 0-709 0 0,0 0-315 0 0,0 0-63 0 0,8-1 1011 0 0,-3 0-1330 0 0,1 0-1 0 0,0 0 1 0 0,-1 1 0 0 0,1 0-1 0 0,0 0 1 0 0,0 0-1 0 0,-1 1 1 0 0,1 0-1 0 0,0 0 1 0 0,-1 0 0 0 0,5 2-238 0 0,24 4 363 0 0,-20-5-301 0 0,2 0 173 0 0,0 0-1 0 0,0-1 1 0 0,0-1-1 0 0,10-1-234 0 0,53-5 0 0 0,-51 1 104 0 0,-19-1-390 0 0,-9 2-3930 0 0,-3-1-865 0 0</inkml:trace>
  <inkml:trace contextRef="#ctx0" brushRef="#br0" timeOffset="688.843">1 73 9416 0 0,'0'0'430'0'0,"0"0"-8"0"0,3-3-258 0 0,2 0 145 0 0,0-1 1 0 0,0 1 0 0 0,0-1 0 0 0,1 2 0 0 0,0-1-1 0 0,-1 1 1 0 0,1-1 0 0 0,6 0-310 0 0,12-3 3977 0 0,17-1-3977 0 0,-7 1 944 0 0,106-13 176 0 0,-82 14-962 0 0,-51 5-229 0 0,-1 0-1 0 0,1 1 1 0 0,-1 0 0 0 0,1 0 0 0 0,-1 0 0 0 0,1 1 0 0 0,-1 0 71 0 0,7 1-1197 0 0,-12-3 876 0 0,1 1-1 0 0,-1-1 0 0 0,1 1 1 0 0,-1-1-1 0 0,0 1 1 0 0,1 0-1 0 0,-1-1 0 0 0,0 1 1 0 0,0 0-1 0 0,1 0 322 0 0,4 3-1662 0 0</inkml:trace>
  <inkml:trace contextRef="#ctx0" brushRef="#br0" timeOffset="1009.191">546 256 4144 0 0,'0'0'319'0'0,"6"-7"869"0"0,1 0 3726 0 0,-7 7-4790 0 0,0 0 1 0 0,0 0-1 0 0,0-1 0 0 0,0 1 1 0 0,1 0-1 0 0,-1 0 0 0 0,0 0 1 0 0,0 0-1 0 0,0 0 1 0 0,0 0-1 0 0,0 0 0 0 0,1 0 1 0 0,-1 0-1 0 0,0 0 0 0 0,0 0 1 0 0,0 0-1 0 0,0 0 0 0 0,0 0 1 0 0,0 0-1 0 0,1 0 0 0 0,-1 0 1 0 0,0 0-1 0 0,0 1 0 0 0,0-1 1 0 0,0 0-1 0 0,0 0 1 0 0,0 0-1 0 0,0 0 0 0 0,1 0 1 0 0,-1 0-1 0 0,0 0 0 0 0,0 0 1 0 0,0 0-1 0 0,0 0 0 0 0,0 1 1 0 0,0-1-1 0 0,0 0 0 0 0,0 0 1 0 0,0 0-1 0 0,0 0 1 0 0,0 0-1 0 0,0 0 0 0 0,1 1 1 0 0,-1-1-1 0 0,0 0-124 0 0,2 10 1026 0 0,-1 11-1246 0 0,-1-20 245 0 0,1 17 345 0 0,-2 0 0 0 0,0 0 0 0 0,-3 12-370 0 0,-8 52 220 0 0,10-67-41 0 0,1 0 0 0 0,1 0 0 0 0,0 0 0 0 0,3 12-179 0 0,-3-22 151 0 0,1-1-1 0 0,0 1 1 0 0,0-1-1 0 0,1 0 0 0 0,-1 1 1 0 0,1-1-1 0 0,2 3-150 0 0,-3-5 33 0 0,0-1-1 0 0,0 1 0 0 0,1-1 0 0 0,-1 1 0 0 0,0-1 1 0 0,1 0-1 0 0,-1 0 0 0 0,1 1 0 0 0,0-1 1 0 0,-1 0-1 0 0,1-1 0 0 0,0 1 0 0 0,0 0 0 0 0,-1 0 1 0 0,1-1-1 0 0,0 1 0 0 0,0-1 0 0 0,0 1 0 0 0,1-1-32 0 0,5 1 40 0 0,-1-1 0 0 0,0-1 0 0 0,1 1 0 0 0,-1-1 0 0 0,0 0 0 0 0,0 0 0 0 0,1-1 0 0 0,-1 0 0 0 0,1-1-40 0 0,-4 1-11 0 0,0 0 0 0 0,0 0 0 0 0,-1-1 0 0 0,1 1 1 0 0,-1-1-1 0 0,0 1 0 0 0,1-1 0 0 0,0-2 11 0 0,5-3-1262 0 0,-8 7 1143 0 0,-1 1 0 0 0,0 0 1 0 0,1-1-1 0 0,-1 1 0 0 0,0-1 0 0 0,1 0 0 0 0,-1 1 1 0 0,0-1-1 0 0,0 1 0 0 0,1-1 0 0 0,-1 1 0 0 0,0-1 1 0 0,0 0-1 0 0,0 1 0 0 0,0-1 0 0 0,0 1 0 0 0,0-1 1 0 0,0 0-1 0 0,0 1 0 0 0,0-1 0 0 0,0 1 0 0 0,0-1 1 0 0,0 0 118 0 0,-1-1-345 0 0,-1-9-1244 0 0</inkml:trace>
  <inkml:trace contextRef="#ctx0" brushRef="#br0" timeOffset="1401.697">433 393 9760 0 0,'0'0'446'0'0,"13"-6"164"0"0,25-4 324 0 0,1 2 1 0 0,1 1 0 0 0,0 2-1 0 0,5 2-934 0 0,40-5-258 0 0,-69 5 130 0 0</inkml:trace>
  <inkml:trace contextRef="#ctx0" brushRef="#br0" timeOffset="1402.697">985 234 7832 0 0,'0'0'602'0'0,"1"0"-395"0"0,69-8 6718 0 0,-34 8-4276 0 0,26-5-2649 0 0,-37 8 343 0 0,-5-1-318 0 0,-12 0 8 0 0,-8-2-145 0 0,1 0 1 0 0,-1 0-1 0 0,0 0 0 0 0,0 0 1 0 0,0 0-1 0 0,1 0 0 0 0,-1 0 0 0 0,0 0 1 0 0,0 0-1 0 0,0 1 0 0 0,0-1 1 0 0,1 0-1 0 0,-1 0 0 0 0,0 0 1 0 0,0 0-1 0 0,0 0 0 0 0,0 0 1 0 0,1 0-1 0 0,-1 1 0 0 0,0-1 1 0 0,0 0-1 0 0,0 0 0 0 0,0 0 0 0 0,0 0 1 0 0,0 1-1 0 0,0-1 0 0 0,0 0 1 0 0,1 0-1 0 0,-1 0 0 0 0,0 0 1 0 0,0 1-1 0 0,0-1 0 0 0,0 0 1 0 0,0 0-1 0 0,0 0 0 0 0,0 1 1 0 0,0-1 111 0 0,-3 5-5412 0 0</inkml:trace>
  <inkml:trace contextRef="#ctx0" brushRef="#br0" timeOffset="1740.317">982 357 3224 0 0,'0'0'517'0'0,"0"0"963"0"0,0 0 420 0 0,0 0 85 0 0,1 1-1623 0 0,-1 0-1 0 0,0 0 0 0 0,1 0 0 0 0,-1 0 0 0 0,1 0 1 0 0,-1 0-1 0 0,1 0 0 0 0,-1 0 0 0 0,1-1 0 0 0,0 1 1 0 0,0 0-362 0 0,3 2 199 0 0,0-1 1 0 0,0-1-1 0 0,1 1 1 0 0,-1 0-1 0 0,0-1 0 0 0,1 0 1 0 0,-1 0-1 0 0,1-1 1 0 0,0 1-1 0 0,-1-1 1 0 0,1 0-1 0 0,-1 0 1 0 0,2 0-200 0 0,22-2 759 0 0,-1 0 1 0 0,0-2-760 0 0,36-2 205 0 0,65-10-48 0 0,-98 14-4314 0 0,28-5 4157 0 0,-35 2-1533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21:0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12 2304 0 0,'15'-2'1238'0'0,"-10"2"2872"0"0,45-6 1819 0 0,-49 6-5544 0 0,-1 0-7 0 0,0 0-6 0 0,0 0-16 0 0,0 0-4 0 0,0 0 0 0 0,0 0-8 0 0,0 0-35 0 0,0 0-19 0 0,0 0-2 0 0,0 0-4 0 0,0 0-17 0 0,0 0-10 0 0,0 0-1 0 0,-2 1-152 0 0,0 0 0 0 0,0 0 0 0 0,0-1 0 0 0,0 1 0 0 0,-1-1 0 0 0,1 1 0 0 0,0-1 0 0 0,0 0 0 0 0,-1 1-104 0 0,-40 4 739 0 0,6-4-945 0 0,-8-1 137 0 0,-26-4 69 0 0,-4-2 1539 0 0,-16 2-1539 0 0,77 3 50 0 0,11 0-39 0 0,0 1 0 0 0,0 0 1 0 0,-1 0-1 0 0,1 0 0 0 0,0 0 0 0 0,0 1 0 0 0,0-1-11 0 0,-20 6 55 0 0,14-5-46 0 0,0 1-1 0 0,0 1 1 0 0,1 0 0 0 0,0 0-1 0 0,-1 0 1 0 0,-2 3-9 0 0,7-3 1 0 0,0 0-1 0 0,0 0 1 0 0,0 0 0 0 0,1 0 0 0 0,0 1 0 0 0,0 0-1 0 0,0-1 1 0 0,0 1 0 0 0,0 0 0 0 0,1 0 0 0 0,-1 1 0 0 0,1-1-1 0 0,-6 10 0 0 0,5-9 0 0 0,0 1 0 0 0,1-1 0 0 0,0 1 0 0 0,0 0 0 0 0,-1 3 0 0 0,-5 16 0 0 0,3-10 0 0 0,0 0 0 0 0,2 0 0 0 0,-1 0 0 0 0,1 7 0 0 0,2-17-4 0 0,1-1 0 0 0,0 1 0 0 0,0-1 0 0 0,0 1-1 0 0,1-1 1 0 0,0 0 0 0 0,-1 1 0 0 0,2-1 0 0 0,-1 1 0 0 0,1 1 4 0 0,4 9-16 0 0,1 0 0 0 0,4 4 16 0 0,-8-12 9 0 0,0-3-10 0 0,0 0 0 0 0,-1 0-1 0 0,1-1 1 0 0,1 0 0 0 0,-1 1-1 0 0,0-1 1 0 0,1-1-1 0 0,-1 1 1 0 0,1 0 0 0 0,0-1-1 0 0,0 0 1 0 0,0 0 0 0 0,0 0-1 0 0,3 1 2 0 0,2 0-9 0 0,1 1 1 0 0,0-2-1 0 0,-1 0 0 0 0,1 0 0 0 0,0 0 0 0 0,3-1 9 0 0,16 3 0 0 0,-21-3 0 0 0,-1 1 0 0 0,1-2 0 0 0,0 1 0 0 0,5-1 0 0 0,19-2-4 0 0,-19 2 39 0 0,1-1 1 0 0,-1-1-1 0 0,0 0 1 0 0,0-1-1 0 0,0 0 0 0 0,8-3-35 0 0,-18 4 6 0 0,1 1 0 0 0,-1-1 1 0 0,1 0-1 0 0,-1 0 0 0 0,0 0 0 0 0,3-3-6 0 0,-5 5 18 0 0,0-1-1 0 0,0 0 1 0 0,-1 0 0 0 0,1 0 0 0 0,0 0 0 0 0,0 0 0 0 0,-1 0-1 0 0,1 0 1 0 0,0 0 0 0 0,-1 0 0 0 0,1 0 0 0 0,-1 0 0 0 0,1 0-1 0 0,-1 0 1 0 0,0 0 0 0 0,1-1 0 0 0,-1 1 0 0 0,0 0 0 0 0,0 0 0 0 0,0 0-1 0 0,0-1 1 0 0,0 1 0 0 0,0 0-18 0 0,-2-9 56 0 0,-1 1 1 0 0,0 0-1 0 0,0 0 0 0 0,-1 0 1 0 0,0 0-1 0 0,0 1 0 0 0,-1 0 1 0 0,0 0-1 0 0,-1 0 0 0 0,0 0 1 0 0,0 1-1 0 0,-3-3-56 0 0,0 1 11 0 0,1 1-10 0 0,0 0 0 0 0,-1 0-1 0 0,0 1 0 0 0,-5-3 0 0 0,11 7 0 0 0,-1 0 0 0 0,0 0 0 0 0,0 0 0 0 0,0 1 0 0 0,0 0 0 0 0,0-1 0 0 0,-1 2 0 0 0,1-1 0 0 0,-1 0 0 0 0,1 1 0 0 0,-1 0 0 0 0,0 0 0 0 0,-55-7-1496 0 0,59 8 1111 0 0,1 0-58 0 0,0 0-219 0 0,-4 0-572 0 0,2 0-1939 0 0,2 0 927 0 0</inkml:trace>
  <inkml:trace contextRef="#ctx0" brushRef="#br0" timeOffset="1100.86">682 252 2760 0 0,'0'0'544'0'0,"0"0"1244"0"0,0 0 548 0 0,0 0 109 0 0,0 0-292 0 0,0 0-1299 0 0,0 0-577 0 0,0 0-110 0 0,0 0-13 0 0,9 14 528 0 0,7 38 1004 0 0,-12-43-1512 0 0,0 1-1 0 0,-1-1 1 0 0,0 1 0 0 0,-1 0-1 0 0,0-1 1 0 0,1 11-174 0 0,-1 11 439 0 0,-1 18-439 0 0,-1-25 74 0 0,1-14 261 0 0,-1 0-1 0 0,0 0 0 0 0,-1 0 1 0 0,0 0-1 0 0,-1 0 0 0 0,-1 3-334 0 0,3-10 33 0 0,-1 0 0 0 0,0-1 0 0 0,0 1-1 0 0,0 0 1 0 0,0-1 0 0 0,0 1 0 0 0,0-1-1 0 0,-1 1 1 0 0,1-1 0 0 0,-1 0 0 0 0,0 1 0 0 0,0-1-1 0 0,0 0 1 0 0,-1 1-33 0 0,-10 10 1056 0 0,10-10-1022 0 0,1 0 1 0 0,-1-1-1 0 0,1 1 0 0 0,-1-1 1 0 0,0 1-1 0 0,0-1 0 0 0,0 0 1 0 0,0 0-1 0 0,0 0 0 0 0,-1-1 1 0 0,1 1-1 0 0,0-1 0 0 0,-1 0 1 0 0,1 0-1 0 0,-1 0 0 0 0,-2 0-34 0 0,4-1-4 0 0,-13 2 33 0 0,0 0 0 0 0,-13-2-29 0 0,22 0-24 0 0,1-1 1 0 0,-1 0 0 0 0,0 0-1 0 0,0-1 1 0 0,0 1 0 0 0,1-1-1 0 0,-1 0 1 0 0,-3-3 23 0 0,5 3-337 0 0,1-1 0 0 0,1 0 1 0 0,-1 0-1 0 0,0 0 0 0 0,1 0 0 0 0,-1 0 1 0 0,1-1-1 0 0,0 1 0 0 0,0-1 0 0 0,0 1 1 0 0,1-1-1 0 0,-1-1 337 0 0,-2-6-1761 0 0</inkml:trace>
  <inkml:trace contextRef="#ctx0" brushRef="#br0" timeOffset="1466.379">511 334 3224 0 0,'0'0'143'0'0,"1"-1"-3"0"0,0-3 793 0 0,1 0 0 0 0,0 1 1 0 0,0-1-1 0 0,1 1 0 0 0,-1-1 1 0 0,1 1-1 0 0,0 0 0 0 0,0 0 1 0 0,0 0-1 0 0,0 1 0 0 0,0-1 1 0 0,3-1-934 0 0,5-3 1125 0 0,0 1-1 0 0,1 0 1 0 0,2 0-1125 0 0,-10 4-114 0 0,9-3 353 0 0,-1 1 0 0 0,1 0-1 0 0,0 1 1 0 0,0 0-1 0 0,4 0-238 0 0,67-4 124 0 0,-59 6-142 0 0,27-5-3959 0 0,-37 6-1712 0 0</inkml:trace>
  <inkml:trace contextRef="#ctx0" brushRef="#br0" timeOffset="1845.797">1017 151 11144 0 0,'0'0'506'0'0,"0"0"-4"0"0,0 0-280 0 0,0 0 17 0 0,5 4 340 0 0,0 4-273 0 0,-1 0 0 0 0,0 0 0 0 0,0 0 0 0 0,-1 1 0 0 0,0-1 0 0 0,0 1 0 0 0,0 3-306 0 0,5 15 51 0 0,-5-19 234 0 0,8 25 636 0 0,0 0-1 0 0,-1 7-920 0 0,1-6-87 0 0,-9-29 95 0 0,0 0 0 0 0,0 0 0 0 0,0 0 0 0 0,-1 1 1 0 0,1-1-1 0 0,-1 4-8 0 0,0 0 121 0 0,0-2 57 0 0,-1-1 1 0 0,1 0-1 0 0,-1 1 0 0 0,-1-1 1 0 0,1 0-1 0 0,-1 0 0 0 0,-1 4-178 0 0,0 7 244 0 0,2-14-218 0 0,-1-1 0 0 0,1 0 0 0 0,0 0 0 0 0,0 0 0 0 0,-1 0 0 0 0,1 0 0 0 0,-1 0 0 0 0,0-1 0 0 0,0 1 0 0 0,1 0 0 0 0,-1 0 0 0 0,-1 1-26 0 0,0-1 31 0 0,1 1 1 0 0,0 0-1 0 0,-1-1 1 0 0,1 1-1 0 0,0 0 0 0 0,1 0 1 0 0,-1 0-32 0 0,0-1 35 0 0,1 1 0 0 0,-1-1 0 0 0,0 1 0 0 0,0-1 0 0 0,0 0 0 0 0,0 1-1 0 0,0-1 1 0 0,-1 0 0 0 0,1 0 0 0 0,-2 1-35 0 0,-4 4 138 0 0,-1-1 0 0 0,0 0 0 0 0,0 0 0 0 0,0-1 0 0 0,-1 0 0 0 0,0 0 0 0 0,0-1 0 0 0,-1-1 0 0 0,-3 2-138 0 0,5-3 29 0 0,0-1-1 0 0,0 0 1 0 0,0 0 0 0 0,0-1 0 0 0,0 0 0 0 0,0-1 0 0 0,1 0-1 0 0,-7-1-28 0 0,10 2-79 0 0,1-1 0 0 0,0 0-1 0 0,-1 0 1 0 0,1 0-1 0 0,0-1 1 0 0,0 1 0 0 0,0 0-1 0 0,0-1 1 0 0,0 0-1 0 0,0 0 1 0 0,1 0 0 0 0,-1 0-1 0 0,-2-2 80 0 0,4 2-527 0 0,-1 0-1 0 0,0 0 1 0 0,1 0-1 0 0,-1-1 1 0 0,1 1-1 0 0,0 0 1 0 0,0 0-1 0 0,0-1 0 0 0,0 1 1 0 0,0-1-1 0 0,0 1 1 0 0,0-2 527 0 0,1-6-2125 0 0</inkml:trace>
  <inkml:trace contextRef="#ctx0" brushRef="#br0" timeOffset="2222.223">839 274 10080 0 0,'0'0'462'0'0,"0"0"-12"0"0,0-1-292 0 0,0-1 40 0 0,0 0 1 0 0,0 0-1 0 0,0 0 0 0 0,1 1 0 0 0,-1-1 0 0 0,1 0 0 0 0,-1 0 0 0 0,1 0 0 0 0,0 1 0 0 0,0-1 0 0 0,0 0 1 0 0,0 1-1 0 0,0-1 0 0 0,0 1 0 0 0,0-1 0 0 0,0 1 0 0 0,1-1 0 0 0,-1 1 0 0 0,1 0 0 0 0,-1 0 1 0 0,1-1-1 0 0,-1 1 0 0 0,1 0 0 0 0,0 1 0 0 0,-1-1 0 0 0,1 0 0 0 0,0 0 0 0 0,0 1-198 0 0,10-7 178 0 0,-3 3 291 0 0,1 0 0 0 0,0 0 0 0 0,1 1 0 0 0,-1 0 0 0 0,9-1-469 0 0,-18 4 38 0 0,42-8-128 0 0,43-3 90 0 0,-31 9-6155 0 0,-43 2 542 0 0</inkml:trace>
  <inkml:trace contextRef="#ctx0" brushRef="#br0" timeOffset="2675.717">1314 310 12552 0 0,'10'0'572'0'0,"-8"0"-10"0"0,-2 5-336 0 0,2 23 249 0 0,-1-22-263 0 0,0 1 1 0 0,0-1-1 0 0,-1 1 0 0 0,0-1 0 0 0,-1 1 1 0 0,1-1-1 0 0,-1 3-212 0 0,-5 25 1362 0 0,5-25-1034 0 0,0-1 0 0 0,-1 0-1 0 0,1 0 1 0 0,-3 3-328 0 0,3-6 124 0 0,-1 1 0 0 0,1-1 0 0 0,0 1 0 0 0,1-1 1 0 0,-1 5-125 0 0,1-4 59 0 0,-1 0 1 0 0,1-1 0 0 0,-1 1 0 0 0,-1-1 0 0 0,1 2-60 0 0,0-5 8 0 0,1 0 0 0 0,-1 1 1 0 0,1-1-1 0 0,0 0 0 0 0,0 0 0 0 0,0 1 0 0 0,0-1 0 0 0,0 0 0 0 0,0 1-8 0 0,1-1 4 0 0,-1 0 0 0 0,0 1 0 0 0,0-1 0 0 0,0 0 0 0 0,0 0 0 0 0,0 0 0 0 0,-1 0 0 0 0,1 1 0 0 0,-1 0-4 0 0,1-1 4 0 0,-1-1-1 0 0,1 1 1 0 0,0-1-1 0 0,0 1 0 0 0,0-1 1 0 0,1 1-1 0 0,-1-1 1 0 0,0 1-1 0 0,1-1 1 0 0,-1 1-1 0 0,0-1 0 0 0,1 1 1 0 0,0-1-1 0 0,-1 0 1 0 0,1 1-1 0 0,0 0-3 0 0,5 15-789 0 0,-8-10-2242 0 0,1-6-2827 0 0</inkml:trace>
  <inkml:trace contextRef="#ctx0" brushRef="#br0" timeOffset="3072.5">1526 621 4608 0 0,'-1'0'113'0'0,"0"0"-92"0"0,1 0 0 0 0,0 0 0 0 0,0 0 0 0 0,-1 0-1 0 0,1 0 1 0 0,0 0 0 0 0,-1 0 0 0 0,1 0 0 0 0,0 0 0 0 0,0 0 0 0 0,-1 0-1 0 0,1 0 1 0 0,0 0 0 0 0,0 0 0 0 0,-1 0 0 0 0,1-1 0 0 0,0 1-1 0 0,0 0 1 0 0,-1 0 0 0 0,1 0 0 0 0,0 0 0 0 0,0 0 0 0 0,-1-1-1 0 0,1 1 1 0 0,0 0 0 0 0,0 0 0 0 0,0 0 0 0 0,-1-1 0 0 0,1 1 0 0 0,0 0-21 0 0,-1-1 1383 0 0,2 0-779 0 0,-1 0 0 0 0,0-1 0 0 0,0 1 0 0 0,0 0 0 0 0,1-1-1 0 0,-1 1 1 0 0,0 0 0 0 0,1 0 0 0 0,-1 0 0 0 0,1-1 0 0 0,0 1-604 0 0,8-11 1627 0 0,-8 11-1582 0 0,0 0-1 0 0,0 0 1 0 0,0 0-1 0 0,0-1 0 0 0,0 1 1 0 0,0 0-1 0 0,-1 0 1 0 0,1-1-1 0 0,0 1 0 0 0,-1-1 1 0 0,1 1-1 0 0,-1-1 1 0 0,1 1-1 0 0,-1-1 0 0 0,0 1 1 0 0,1-1-1 0 0,-1 1 1 0 0,0-2-45 0 0,0-23 781 0 0,1 22-723 0 0,-1-1 1 0 0,0 1 0 0 0,0 0-1 0 0,0-1 1 0 0,0 1 0 0 0,-1 0-1 0 0,0-4-58 0 0,0 6 8 0 0,0 0 0 0 0,0-1 0 0 0,1 1 0 0 0,0-1 0 0 0,-1 1 0 0 0,1-1-1 0 0,0 1 1 0 0,0-1 0 0 0,0 1 0 0 0,0-1 0 0 0,1 1 0 0 0,-1-1-1 0 0,1 1 1 0 0,-1-1 0 0 0,1 1 0 0 0,0-1 0 0 0,1 0-8 0 0,-2 0 7 0 0,1 1 0 0 0,0 0 0 0 0,-1 0 0 0 0,0-1 0 0 0,0 1 0 0 0,0 0 0 0 0,0 0 0 0 0,0-1 0 0 0,0 1 0 0 0,0-1-7 0 0,0-17 74 0 0,3 5-51 0 0,-1 10-7 0 0,-1-1 1 0 0,0 0 0 0 0,0 1 0 0 0,0-1-1 0 0,-1 0-16 0 0,1-6-18 0 0,0 1-1 0 0,0 0 0 0 0,2 0 0 0 0,2-9 19 0 0,2-8 3 0 0,-1 8-3 0 0,-4 17 2 0 0,-1 0 0 0 0,0 0 0 0 0,0 0 0 0 0,0 0 0 0 0,-1 0 0 0 0,1 0 0 0 0,-1-2-2 0 0,0 2 16 0 0,0 2-13 0 0,0 1 1 0 0,0-1-1 0 0,0 0 0 0 0,0 1 0 0 0,0-1 0 0 0,0 0 1 0 0,0 1-1 0 0,1-1 0 0 0,-1 0 0 0 0,0 1 0 0 0,0-1 1 0 0,1 0-1 0 0,-1 1 0 0 0,0-1 0 0 0,1 1 1 0 0,-1-1-1 0 0,1 1 0 0 0,-1-1 0 0 0,1 0-3 0 0,-1 0 53 0 0,-5 28-55 0 0,5-21-3 0 0,1 0 4 0 0,-1-1 0 0 0,1 1 0 0 0,0 0 0 0 0,0-1 1 0 0,0 1-1 0 0,1-1 0 0 0,0 0 0 0 0,0 1 0 0 0,1-1 0 0 0,1 3 1 0 0,-2-4 0 0 0,1 1 0 0 0,-1-1 0 0 0,0 1 0 0 0,0 0 0 0 0,-1 0 0 0 0,1 0 0 0 0,-1 4 0 0 0,7 17 0 0 0,-4-6 1 0 0,-4-19-1 0 0,0 1 0 0 0,0-1 1 0 0,0 1-1 0 0,0-1 1 0 0,1 1-1 0 0,-1-1 0 0 0,0 1 1 0 0,1-1-1 0 0,-1 0 1 0 0,1 1-1 0 0,0-1 1 0 0,-1 1-1 0 0,1-1 0 0 0,0 0 1 0 0,0 0-1 0 0,0 1 1 0 0,0-1-1 0 0,0 0 0 0 0,0 0 1 0 0,0 0-1 0 0,0 0 1 0 0,0 0-1 0 0,0 0 0 0 0,1 0 1 0 0,-1-1-1 0 0,1 2 0 0 0,-1-2 60 0 0,1 1 39 0 0,1-1-80 0 0,-1 1 0 0 0,1-1-1 0 0,-1 0 1 0 0,1 0 0 0 0,-1 0 0 0 0,1 0 0 0 0,-1 0 0 0 0,1 0 0 0 0,-1-1-1 0 0,1 1 1 0 0,-1-1 0 0 0,1 0 0 0 0,-1 0 0 0 0,0 0 0 0 0,1 0 0 0 0,-1 0-1 0 0,0 0 1 0 0,0-1 0 0 0,1 1-19 0 0,5-6 53 0 0,1 0 0 0 0,-2 0 0 0 0,1 0-1 0 0,0-2-52 0 0,5-5 45 0 0,-7 7-53 0 0,-1 0 0 0 0,0-1 0 0 0,0 1 0 0 0,0-1 0 0 0,-1 0 0 0 0,0-3 8 0 0,0 2-81 0 0,7-17-115 0 0,-7 17 79 0 0,-1 0 1 0 0,2 1-1 0 0,-1-1 0 0 0,5-6 117 0 0,0 2-121 0 0,-6 10 109 0 0,-1-1 0 0 0,1 0 1 0 0,0 1-1 0 0,0-1 0 0 0,0 1 0 0 0,1 0 12 0 0,-3 2 90 0 0,0 0-14 0 0,0 1 1 0 0,1-1-1 0 0,-1 1 0 0 0,0-1 1 0 0,0 1-1 0 0,1 0 1 0 0,-1-1-1 0 0,0 1 1 0 0,0 0-1 0 0,1 0 0 0 0,-1 0 1 0 0,0 0-1 0 0,1 0 1 0 0,-1 0-1 0 0,0 1 0 0 0,1-1-76 0 0,1 2 44 0 0,-1-1-1 0 0,0 1 0 0 0,0 0 0 0 0,0 0 0 0 0,0 0 0 0 0,0 1 0 0 0,0-1 0 0 0,0 0 0 0 0,-1 1 0 0 0,1-1 0 0 0,-1 1 0 0 0,0-1 0 0 0,0 1 0 0 0,0 0 0 0 0,1 2-43 0 0,1 8 114 0 0,0-1 0 0 0,-1 1 0 0 0,-1 3-114 0 0,5 19 276 0 0,-6-29-230 0 0,1-1 0 0 0,0 1 0 0 0,-1-1 0 0 0,0 1 0 0 0,0-1 0 0 0,-1 1 0 0 0,0 1-46 0 0,1-2 60 0 0,0-1 1 0 0,0 1-1 0 0,0-1 1 0 0,1 1 0 0 0,0 2-61 0 0,2 17 222 0 0,-2-16-115 0 0,0 0 1 0 0,0 0-1 0 0,0 0 1 0 0,3 5-108 0 0,1 10 267 0 0,1-6-144 0 0,-5-15-123 0 0,0 0 0 0 0,0 0-1 0 0,0 0 1 0 0,-1 0 0 0 0,1 0-1 0 0,-1 0 1 0 0,1 0 0 0 0,-1 0-1 0 0,0 2 1 0 0,2 3 0 0 0,-2-7 0 0 0,1 2 0 0 0,-1-1 0 0 0,1 0 0 0 0,-1 0 0 0 0,0 0 0 0 0,1 0 0 0 0,-1 0 0 0 0,0 0 0 0 0,0 0 0 0 0,0 0 0 0 0,0 0 0 0 0,0 0 0 0 0,0 1 0 0 0,-1 4 15 0 0,1-5 57 0 0,0-1-41 0 0,0 0-215 0 0,0 0-96 0 0,0 0-22 0 0,-4 6-3194 0 0,4-6 1745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21:2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1 477 10136 0 0,'1'0'52'0'0,"-1"1"1"0"0,1-1-1 0 0,0 1 1 0 0,0 0 0 0 0,0 0-1 0 0,-1-1 1 0 0,1 1-1 0 0,0 0 1 0 0,-1 0 0 0 0,1 0-1 0 0,0 0 1 0 0,-1 0-1 0 0,0 0 1 0 0,1 0-1 0 0,-1 0 1 0 0,1 0 0 0 0,-1 0-53 0 0,4 8 202 0 0,-4-8 139 0 0,2 1 0 0 0,-1 0 0 0 0,0 0 1 0 0,0 0-1 0 0,0-1 0 0 0,1 1 0 0 0,-1 0 0 0 0,1-1 1 0 0,0 0-1 0 0,0 1-341 0 0,-2-2 91 0 0,1 1 0 0 0,-1-1 0 0 0,0 0 0 0 0,1 0 0 0 0,-1 0 0 0 0,1 0 0 0 0,-1 0 0 0 0,1 0 0 0 0,-1 1 0 0 0,1-1 0 0 0,-1 0 0 0 0,1 0 0 0 0,-1 0 0 0 0,0-1 0 0 0,1 1 0 0 0,-1 0 0 0 0,1 0 0 0 0,-1 0 0 0 0,1 0 0 0 0,-1 0-1 0 0,0 0 1 0 0,1-1 0 0 0,-1 1 0 0 0,1 0 0 0 0,-1 0 0 0 0,0-1 0 0 0,1 1 0 0 0,-1 0 0 0 0,0-1 0 0 0,1 1 0 0 0,-1 0 0 0 0,0-1 0 0 0,1 1 0 0 0,-1 0 0 0 0,0-1 0 0 0,0 1 0 0 0,0-1 0 0 0,1 1 0 0 0,-1 0 0 0 0,0-1 0 0 0,0 1-91 0 0,6-9 708 0 0,-5 7-666 0 0,0 0-1 0 0,0 0 0 0 0,0 1 0 0 0,0-1 0 0 0,0 0 1 0 0,0 0-1 0 0,-1 0 0 0 0,1 0 0 0 0,0 0 1 0 0,-1 0-1 0 0,0 0 0 0 0,1 0 0 0 0,-1 0 0 0 0,0-2-41 0 0,1-30 54 0 0,5-18-54 0 0,0-10-167 0 0,-4 44 165 0 0,1 1-1 0 0,0 0 0 0 0,2-1 1 0 0,1-3 2 0 0,1-3-987 0 0,3-17 987 0 0,-8 30 59 0 0,1 1 1 0 0,0-1-1 0 0,1 1 0 0 0,0 0 1 0 0,2-2-60 0 0,-4 6 385 0 0,-2 5-358 0 0,0 1-119 0 0,0 0 17 0 0,0 0 117 0 0,0 0 48 0 0,0 0 8 0 0,13 26-210 0 0,-10-9 73 0 0,0 0 1 0 0,-1 0 0 0 0,-1 0-1 0 0,-1 6 39 0 0,-1-2 0 0 0,1 18-64 0 0,6 19 327 0 0,-5-56-174 0 0,0-2-15 0 0,-1 1-74 0 0,1-1 1 0 0,0 0-1 0 0,0 1 1 0 0,-1-1-1 0 0,1 0 1 0 0,0 0-1 0 0,0 0 1 0 0,-1 0 0 0 0,1 0-1 0 0,0 0 1 0 0,0 0-1 0 0,-1 0 1 0 0,1 0-1 0 0,0 0 1 0 0,0 0-1 0 0,-1-1 1 0 0,1 1-1 0 0,0 0 1 0 0,0 0-1 0 0,-1-1 1 0 0,1 1 0 0 0,0 0-1 0 0,-1-1 1 0 0,1 1-1 0 0,0-1 0 0 0,0 0 1 0 0,4-2-1 0 0,-1 0 0 0 0,0 0 0 0 0,1 0 0 0 0,-1 0 0 0 0,0-1 0 0 0,-1 0 0 0 0,1 0 0 0 0,-1 0 0 0 0,3-3 0 0 0,12-14 0 0 0,3-3 0 0 0,0-1 0 0 0,0-2 0 0 0,6-9 0 0 0,-12 15 0 0 0,-11 15-23 0 0,-1 1 0 0 0,1 0-1 0 0,1 0 1 0 0,1-3 23 0 0,14-14-124 0 0,-16 18 144 0 0,0-1 0 0 0,-1 1-1 0 0,1 0 1 0 0,1 0 0 0 0,-1 0 0 0 0,1 0-1 0 0,-1 1 1 0 0,1-1 0 0 0,0 1 0 0 0,0 1-1 0 0,4-2-19 0 0,-8 3 0 0 0,0 1 0 0 0,1-1 0 0 0,-1 1 0 0 0,0 0 0 0 0,1-1 0 0 0,-1 1 0 0 0,0 0 0 0 0,1 0 0 0 0,-1 0 0 0 0,0 0 0 0 0,1 0 0 0 0,-1 0 0 0 0,0 1 0 0 0,1-1 0 0 0,-1 0 0 0 0,0 1 0 0 0,0-1 0 0 0,1 1 0 0 0,-1-1 0 0 0,1 2 0 0 0,0-1 0 0 0,0 1 0 0 0,-1 0 0 0 0,1 0 0 0 0,-1-1 0 0 0,1 1 0 0 0,-1 0 0 0 0,1 0 0 0 0,-1 1 0 0 0,0-1 0 0 0,2 3 21 0 0,-1 0 0 0 0,0 1 0 0 0,-1-1-1 0 0,1 0 1 0 0,-1 1 0 0 0,0-1-1 0 0,0 1 1 0 0,0-1 0 0 0,-1 1 0 0 0,0 5-21 0 0,-1 11 318 0 0,-1 0 0 0 0,-2 3-318 0 0,2-12 91 0 0,-5 29 548 0 0,-12 31-639 0 0,7-24 158 0 0,-10 41 60 0 0,17-61-374 0 0,4-28-250 0 0,1-1-1326 0 0,0 0-585 0 0,0 0-120 0 0,0 0-24 0 0</inkml:trace>
  <inkml:trace contextRef="#ctx0" brushRef="#br0" timeOffset="627.634">702 480 4144 0 0,'0'0'319'0'0,"6"6"374"0"0,-5-3 4216 0 0,0 0 189 0 0,3-6-3630 0 0,0-10-384 0 0,1-12 114 0 0,0 4-850 0 0,-3 7-275 0 0,1 0 0 0 0,3-7-73 0 0,4-19 24 0 0,-6 23 12 0 0,0 0 1 0 0,2 0-1 0 0,0 0 0 0 0,1 0-36 0 0,15-43 99 0 0,-8 18-276 0 0,16-34 177 0 0,-29 72 3 0 0,1 1-14 0 0,-1 0 0 0 0,1 0 0 0 0,0 0 0 0 0,-1 0 0 0 0,1 0 0 0 0,2-1 11 0 0,-4 3-1 0 0,0 1 0 0 0,0 0 0 0 0,0 0 0 0 0,0 0 0 0 0,0 0 0 0 0,0 0 0 0 0,0 0 0 0 0,0 0 0 0 0,0 0 0 0 0,0 0 0 0 0,0 0 0 0 0,0 0 0 0 0,1 0 0 0 0,-1 0 0 0 0,0 0 0 0 0,0-1 0 0 0,0 1 0 0 0,0 0 0 0 0,0 0 0 0 0,0 0 0 0 0,0 0 0 0 0,0 0 0 0 0,0 0 0 0 0,1 0 0 0 0,-1 0 0 0 0,0 0 0 0 0,0 0 0 0 0,0 0 0 0 0,0 0 0 0 0,0 0 0 0 0,0 0 0 0 0,0 0 0 0 0,0 0 0 0 0,0 0 0 0 0,0 1-1 0 0,1-1 1 0 0,-1 0 0 0 0,0 0 0 0 0,0 0 0 0 0,0 0 0 0 0,0 0 0 0 0,0 0 0 0 0,0 0 0 0 0,0 0 0 0 0,0 0 0 0 0,0 0 0 0 0,0 0 0 0 0,0 0 0 0 0,0 0 0 0 0,0 0 0 0 0,0 1 0 0 0,1-1 0 0 0,-1 0 0 0 0,0 0 0 0 0,0 0 1 0 0,2 8-9 0 0,0 8 14 0 0,-2 3-6 0 0,-2 0 0 0 0,0 0-1 0 0,-1-1 1 0 0,-5 16 1 0 0,7-27-3 0 0,0-1 1 0 0,0 1-1 0 0,0 0 0 0 0,1-1 0 0 0,0 2 3 0 0,-3 27-126 0 0,3-34 134 0 0,0-1-1 0 0,0 1 0 0 0,-1-1 1 0 0,1 1-1 0 0,0-1 1 0 0,0 1-1 0 0,0-1 1 0 0,0 1-1 0 0,0 0 1 0 0,0-1-1 0 0,0 1 0 0 0,0-1 1 0 0,0 1-1 0 0,0-1 1 0 0,0 1-1 0 0,0-1 1 0 0,0 1-1 0 0,0-1 1 0 0,1 1-1 0 0,-1-1 1 0 0,0 1-1 0 0,0-1 0 0 0,0 1 1 0 0,1-1-1 0 0,-1 1 1 0 0,0-1-1 0 0,1 0 1 0 0,-1 1-1 0 0,0-1 1 0 0,1 1-1 0 0,-1-1 0 0 0,1 0 1 0 0,-1 1-1 0 0,1-1 1 0 0,-1 0-1 0 0,1 0 1 0 0,-1 1-1 0 0,0-1 1 0 0,1 0-1 0 0,0 0 0 0 0,-1 0 1 0 0,1 1-1 0 0,-1-1 1 0 0,1 0-1 0 0,-1 0-7 0 0,3 0 73 0 0,0-1 1 0 0,-1 1-1 0 0,1-1 0 0 0,0 1 0 0 0,-1-1 0 0 0,1 0 0 0 0,-1 0 0 0 0,1 0 0 0 0,0 0-73 0 0,6-4 99 0 0,0-1 0 0 0,-1 1 0 0 0,0-1 0 0 0,0 0 0 0 0,0-1 0 0 0,-1 0 0 0 0,2-3-99 0 0,14-16 99 0 0,8-13-99 0 0,-6 7-444 0 0,15-15 444 0 0,-30 37-151 0 0,1 0 0 0 0,0 0-1 0 0,0 1 1 0 0,0 1 0 0 0,1 0-1 0 0,1 0 152 0 0,-9 6-22 0 0,0 0-1 0 0,0 0 0 0 0,1 0 0 0 0,-1 1 1 0 0,0 0-1 0 0,0 0 0 0 0,1 0 0 0 0,1 0 23 0 0,-5 1 1 0 0,0-1-1 0 0,0 1 0 0 0,0 0 1 0 0,0 0-1 0 0,0 0 0 0 0,0 1 1 0 0,0-1-1 0 0,0 0 0 0 0,-1 0 1 0 0,1 0-1 0 0,0 1 0 0 0,0-1 1 0 0,0 0-1 0 0,0 1 0 0 0,0-1 1 0 0,-1 1-1 0 0,1-1 0 0 0,0 1 1 0 0,0-1-1 0 0,-1 1 0 0 0,1 0 1 0 0,0-1-1 0 0,-1 1 0 0 0,1 0 1 0 0,-1-1-1 0 0,1 1 0 0 0,-1 0 1 0 0,1 0-1 0 0,-1 0 0 0 0,0-1 1 0 0,1 1-1 0 0,-1 0 0 0 0,0 0 1 0 0,1 0-1 0 0,-1 0 0 0 0,0 0 1 0 0,0 0-1 0 0,0 0 0 0 0,0-1 1 0 0,0 1-1 0 0,0 0 0 0 0,0 1 0 0 0,-1 15 182 0 0,-1-1-1 0 0,-1 0 0 0 0,0 1 0 0 0,-1-1 0 0 0,-5 13-181 0 0,2-5 421 0 0,-4 22-421 0 0,3-13 348 0 0,5-25-261 0 0,1 0 0 0 0,0 1 0 0 0,-1 7-87 0 0,3-10-59 0 0,-1-1 0 0 0,-1 0 0 0 0,1 1 0 0 0,-1-1 0 0 0,0 2 59 0 0,-6 19 113 0 0,3-11 75 0 0,1 5-2356 0 0,4-19-2601 0 0,0-1-1475 0 0</inkml:trace>
  <inkml:trace contextRef="#ctx0" brushRef="#br0" timeOffset="1040.007">1353 333 2760 0 0,'0'0'125'0'0,"0"8"22"0"0,2 0 32 0 0,-1-6 359 0 0,-1 0-1 0 0,1 0 0 0 0,-1-1 1 0 0,0 1-1 0 0,0 0 1 0 0,0 0-1 0 0,0 0 0 0 0,0 0 1 0 0,0-1-1 0 0,0 1 0 0 0,0 0 1 0 0,-1 0-538 0 0,-5 28 7416 0 0,0 0-5679 0 0,2-13-1159 0 0,3-13-411 0 0,1-1 0 0 0,-1 0 0 0 0,0 0 0 0 0,0 0 0 0 0,0 1-1 0 0,0-1 1 0 0,-2 1-167 0 0,-18 34 1198 0 0,-19 30-612 0 0,32-36-4284 0 0,7-31-1039 0 0,1-1-1267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21:1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49 2304 0 0,'15'-6'1837'0'0,"-3"-2"3825"0"0,0 0-3835 0 0,-11 7-1272 0 0,-1 1-198 0 0,1-1-1 0 0,-1 1 1 0 0,0-1 0 0 0,1 1-1 0 0,-1-1 1 0 0,0 1 0 0 0,1-1-1 0 0,-1 1 1 0 0,0-1 0 0 0,0 0-1 0 0,0 1 1 0 0,1-1-1 0 0,-1 0 1 0 0,0 1 0 0 0,0-1-1 0 0,0 0-356 0 0,-15 1 753 0 0,11-1-641 0 0,0 1-1 0 0,0 0 0 0 0,0 0 1 0 0,0 0-1 0 0,0 0 1 0 0,0 1-1 0 0,0 0 1 0 0,0 0-1 0 0,-1 0-111 0 0,-50 24-152 0 0,23-10 128 0 0,21-9 181 0 0,1-1-1 0 0,-1 1 0 0 0,1 1 0 0 0,0 0 0 0 0,1 0 0 0 0,-1 1 0 0 0,2 0 1 0 0,-1 1-1 0 0,-4 6-156 0 0,2-3 11 0 0,9-10-11 0 0,0 1 0 0 0,0-1 0 0 0,0 1 0 0 0,0-1-1 0 0,0 1 1 0 0,1 0 0 0 0,-1 0 0 0 0,1-1 0 0 0,-1 1 0 0 0,1 1 0 0 0,-7 13 34 0 0,7-15-30 0 0,0 0-1 0 0,0 1 0 0 0,0-1 1 0 0,0 0-1 0 0,0 1 0 0 0,0-1 1 0 0,1 1-1 0 0,-1-1 0 0 0,1 1-3 0 0,-1 1 4 0 0,0 0-1 0 0,0 0 1 0 0,0-1-1 0 0,-1 1 0 0 0,1 0 1 0 0,-1-1-1 0 0,0 1-3 0 0,0 0 47 0 0,0 0-1 0 0,1 0 0 0 0,-1 0 1 0 0,1 0-1 0 0,-1 4-46 0 0,1 2 126 0 0,-4 12-76 0 0,4-20-78 0 0,1 1 0 0 0,-1-1-1 0 0,1 0 1 0 0,0 1 0 0 0,-1-1-1 0 0,1 1 1 0 0,0-1-1 0 0,0 0 1 0 0,1 2 28 0 0,-2 16-113 0 0,0-11 113 0 0,0 0 0 0 0,1 0 0 0 0,0 0 0 0 0,0 0 0 0 0,1 0 0 0 0,0 2 0 0 0,-1-10 4 0 0,1 0-1 0 0,-1 1 0 0 0,1-1 1 0 0,-1 1-1 0 0,1-1 0 0 0,0 0 1 0 0,-1 0-1 0 0,1 1 1 0 0,0-1-1 0 0,0 0 0 0 0,0 0 1 0 0,0 1-4 0 0,0-1 1 0 0,0 0 1 0 0,0 0 0 0 0,0 0 0 0 0,0 0 0 0 0,0 1 0 0 0,-1-1-1 0 0,1 0 1 0 0,0 0 0 0 0,-1 1 0 0 0,1-1 0 0 0,-1 1 0 0 0,1-1-1 0 0,-1 1-1 0 0,1 1 9 0 0,0 0 0 0 0,-1 0-1 0 0,2-1 1 0 0,-1 1-1 0 0,0 0 1 0 0,0-1 0 0 0,1 1-1 0 0,-1-1 1 0 0,1 0 0 0 0,0 1-1 0 0,0-1 1 0 0,0 0-1 0 0,0 0 1 0 0,0 0 0 0 0,1 0-9 0 0,3 3 67 0 0,0 0 0 0 0,1-1-1 0 0,-1 0 1 0 0,1-1 0 0 0,3 2-67 0 0,3 0 150 0 0,2-1-1 0 0,-1 0 0 0 0,0-1 0 0 0,1-1 1 0 0,0 0-1 0 0,6 0-149 0 0,4 0 206 0 0,13 0-40 0 0,0-1 1 0 0,0-2-167 0 0,16-1 101 0 0,7-7 91 0 0,-52 7-143 0 0,0-1 0 0 0,1 1 0 0 0,-1-2 0 0 0,0 1 0 0 0,6-4-49 0 0,-11 5 9 0 0,23-8-124 0 0,-26 9-33 0 0,-1 1-11 0 0,0 0-10 0 0,0 0-39 0 0,0 0-16 0 0,-18-6-6557 0 0,15 2 4804 0 0,3 3-7 0 0</inkml:trace>
  <inkml:trace contextRef="#ctx0" brushRef="#br0" timeOffset="1884.528">874 24 2304 0 0,'-11'6'3386'0'0,"5"-4"888"0"0,2-1-3740 0 0,1 0 1 0 0,-1 0 0 0 0,0 1-1 0 0,1 0 1 0 0,0 0-1 0 0,-1 0 1 0 0,1 0 0 0 0,-3 2-535 0 0,-26 23 2353 0 0,26-22-1852 0 0,-1 3-218 0 0,0-1-1 0 0,0 1 1 0 0,1-1-1 0 0,0 2 1 0 0,1-1-1 0 0,-1 1 0 0 0,-2 7-282 0 0,-5 14 727 0 0,-7 23-727 0 0,16-41 120 0 0,-1 4 69 0 0,0 0-1 0 0,2 1 0 0 0,-2 12-188 0 0,2 24 259 0 0,3-38-120 0 0,2 0 0 0 0,2 11-139 0 0,-3-22 26 0 0,0 0 1 0 0,0 0 0 0 0,0 0 0 0 0,1-1-1 0 0,0 1 1 0 0,-1 0 0 0 0,1-1 0 0 0,1 1-1 0 0,-1-1 1 0 0,0 0 0 0 0,1 0 0 0 0,0 0-1 0 0,0 0 1 0 0,0 0 0 0 0,0-1 0 0 0,0 1-1 0 0,0-1 1 0 0,1 0 0 0 0,-1 0 0 0 0,1 0-1 0 0,-1 0 1 0 0,1-1 0 0 0,0 1 0 0 0,1-1-27 0 0,6 3-359 0 0,1-2-1 0 0,-1 0 1 0 0,0 0 0 0 0,1-1 0 0 0,-1 0 0 0 0,1-1 0 0 0,-1 0 0 0 0,1-1 359 0 0,-5 0-738 0 0,0 0 1 0 0,0-1-1 0 0,0 0 0 0 0,0 0 1 0 0,-1-1-1 0 0,1 1 0 0 0,-1-1 0 0 0,0-1 1 0 0,1 1-1 0 0,2-3 738 0 0,13-11-2221 0 0</inkml:trace>
  <inkml:trace contextRef="#ctx0" brushRef="#br0" timeOffset="2264.583">1352 81 10136 0 0,'0'0'777'0'0,"0"9"-18"0"0,-3 4 82 0 0,-1 7 397 0 0,-1 0 0 0 0,0 1-1238 0 0,-8 35 1934 0 0,-9 45 493 0 0,19-87-2165 0 0,-9 29 396 0 0,7-24-382 0 0,4-17-236 0 0,1 1 1 0 0,-1 0-1 0 0,0 0 1 0 0,0-1-1 0 0,0 1 1 0 0,0 0 0 0 0,-1-1-1 0 0,1 1 1 0 0,0-1-1 0 0,-3 2-40 0 0,-3 6 169 0 0,6-9-148 0 0,0 1 0 0 0,0-1 0 0 0,0 0 0 0 0,0 0 1 0 0,-1 1-1 0 0,1-1 0 0 0,0 0 0 0 0,0 0 0 0 0,-1 0 0 0 0,1 0 1 0 0,-1 0-1 0 0,1-1 0 0 0,-1 1 0 0 0,1 0 0 0 0,-1-1 1 0 0,1 1-1 0 0,-1-1 0 0 0,0 1 0 0 0,1-1 0 0 0,-2 0-21 0 0,-1 1-109 0 0,-1-1 1 0 0,1 1-1 0 0,0-1 0 0 0,-1 0 0 0 0,1-1 0 0 0,-1 1 0 0 0,1-1 0 0 0,-1 0 0 0 0,1 0 1 0 0,0 0-1 0 0,-3-2 109 0 0,4 2-469 0 0,0 0 1 0 0,1-1 0 0 0,-1 1-1 0 0,1-1 1 0 0,-1 0 0 0 0,1 0-1 0 0,0 0 1 0 0,0 0 0 0 0,0 0 0 0 0,0 0-1 0 0,-2-3 469 0 0,-2-6-5754 0 0</inkml:trace>
  <inkml:trace contextRef="#ctx0" brushRef="#br0" timeOffset="2607.234">1110 81 9904 0 0,'0'0'454'0'0,"0"0"-11"0"0,16 0 200 0 0,29-8 2949 0 0,-22 4-122 0 0,18-4-3470 0 0,-20 4 418 0 0,0 0 0 0 0,12 1-418 0 0,117-14 1456 0 0,-111 16-2609 0 0,-20 1-5236 0 0,-19 0 1253 0 0</inkml:trace>
  <inkml:trace contextRef="#ctx0" brushRef="#br0" timeOffset="6899.834">1858 125 6792 0 0,'3'-1'72'0'0,"1"-1"0"0"0,-1 0-1 0 0,0 0 1 0 0,0 0 0 0 0,0 0 0 0 0,0 0 0 0 0,0-1 0 0 0,-1 1 0 0 0,1-1 0 0 0,-1 0 0 0 0,0 0-1 0 0,1 0-71 0 0,3-5 1917 0 0,-5 7-1679 0 0,0 0 0 0 0,-1 0 0 0 0,1 1-1 0 0,0-1 1 0 0,-1 0 0 0 0,1 0 0 0 0,-1 0 0 0 0,1 0 0 0 0,-1 0 0 0 0,0 0 0 0 0,1 0 0 0 0,-1 0 0 0 0,0-1-238 0 0,1-8 3643 0 0,-9 18-2607 0 0,4-3-930 0 0,0 0-1 0 0,1 1 0 0 0,0-1 1 0 0,0 1-1 0 0,0 0 0 0 0,1 0 1 0 0,0 0-1 0 0,0 0 0 0 0,0 0 1 0 0,1 1-1 0 0,0-1 0 0 0,0 5-105 0 0,0 10-47 0 0,2 0 0 0 0,0 0 0 0 0,1 5 47 0 0,2 34 277 0 0,-3-28 266 0 0,0-16-716 0 0,0-1 0 0 0,-3 10 173 0 0,2-20 34 0 0,-1 0-1 0 0,0 0 0 0 0,0-1 1 0 0,0 1-1 0 0,-1 0 1 0 0,1-1-1 0 0,-1 1 0 0 0,-1-1 1 0 0,1 1-1 0 0,-1 0-33 0 0,1-3 80 0 0,0 0 0 0 0,0 0 0 0 0,0 0 0 0 0,0 0-1 0 0,0-1 1 0 0,0 1 0 0 0,-1-1 0 0 0,1 1 0 0 0,0-1 0 0 0,-1 0 0 0 0,1 0-1 0 0,-1 0 1 0 0,0 0 0 0 0,-1 0-80 0 0,-38 6 719 0 0,28-5-549 0 0,0-1-1 0 0,0-1 0 0 0,-6-1-169 0 0,16 1-87 0 0,0-1 0 0 0,0 1 0 0 0,0-1-1 0 0,1 0 1 0 0,-1 0 0 0 0,0-1 0 0 0,1 1-1 0 0,-1-1 1 0 0,1 1 0 0 0,-1-1 0 0 0,1 0 0 0 0,0 0-1 0 0,0-1 1 0 0,-2-1 87 0 0,3 2-393 0 0,1 0 0 0 0,0 1 1 0 0,0-1-1 0 0,0 0 0 0 0,1 0 0 0 0,-1 0 0 0 0,0 0 0 0 0,1 0 1 0 0,-1 0-1 0 0,1 0 0 0 0,0 0 393 0 0,-1-8-2133 0 0</inkml:trace>
  <inkml:trace contextRef="#ctx0" brushRef="#br0" timeOffset="7254.192">1671 67 8288 0 0,'0'0'638'0'0,"0"0"-291"0"0,0 0 313 0 0,0 0 185 0 0,0 0 34 0 0,10-11 1966 0 0,-4 6-2270 0 0,1 1 0 0 0,-1-1-1 0 0,1 1 1 0 0,0 0 0 0 0,0 1-1 0 0,0 0 1 0 0,1 0-575 0 0,11-3 445 0 0,-1 1 0 0 0,10-1-445 0 0,-2 2 0 0 0,1 2 0 0 0,-1 1 0 0 0,1 0 0 0 0,0 2 0 0 0,11 3 0 0 0,-8 0 216 0 0,-4-1-1517 0 0,-9-2-4256 0 0,-14-1 3168 0 0</inkml:trace>
  <inkml:trace contextRef="#ctx0" brushRef="#br0" timeOffset="7600.301">2119 141 11432 0 0,'0'0'256'0'0,"0"0"34"0"0,0 9 304 0 0,3 63 1362 0 0,-3-48-1101 0 0,1 4 200 0 0,-2 1 0 0 0,-1-1-1 0 0,-2 3-1054 0 0,-11 53 724 0 0,13-61-645 0 0,2-17-211 0 0,-1-1 0 0 0,1 1 0 0 0,-1-1 0 0 0,0 1 0 0 0,0-1 0 0 0,-2 3 132 0 0,2-6-935 0 0,1-2-1022 0 0,0 0-3837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7:21:2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 7976 0 0,'0'0'174'0'0,"0"0"29"0"0,0 0 14 0 0,0 0 62 0 0,-4-4 868 0 0,3 1 2497 0 0,2 3-3542 0 0,-1-1 1 0 0,0 0 0 0 0,1 1 0 0 0,-1-1-1 0 0,1 0 1 0 0,-1 1 0 0 0,1-1-1 0 0,-1 1 1 0 0,1-1 0 0 0,-1 1 0 0 0,1-1-1 0 0,0 1 1 0 0,-1-1 0 0 0,1 1 0 0 0,0 0-1 0 0,-1-1 1 0 0,1 1 0 0 0,0 0 0 0 0,0-1-1 0 0,-1 1 1 0 0,1 0-103 0 0,21-1 1028 0 0,-16 3-798 0 0,0-1 0 0 0,0 0 0 0 0,1 1 0 0 0,-1 0 0 0 0,5 3-230 0 0,-7-2 60 0 0,1 0-1 0 0,-1 0 1 0 0,0 0-1 0 0,0 0 1 0 0,0 1-1 0 0,0 0 1 0 0,-1 0-1 0 0,1 0 1 0 0,-1 0-1 0 0,0 1 0 0 0,0-1 1 0 0,0 1-1 0 0,-1 0 1 0 0,0 0-1 0 0,0 0 1 0 0,0 0-1 0 0,0 1-59 0 0,3 10 213 0 0,-3-11-174 0 0,-1-1 1 0 0,1 1 0 0 0,-1 0-1 0 0,0-1 1 0 0,0 4-40 0 0,4 42-223 0 0,-2-30 381 0 0,-1 0 0 0 0,-1 0-1 0 0,-1 20-157 0 0,0-39 9 0 0,-2 27 208 0 0,-1-1 1 0 0,-1-1-1 0 0,-1 1 1 0 0,-9 25-218 0 0,6-29 383 0 0,-1 0-1 0 0,-3 2-382 0 0,8-17-4 0 0,0-1-1 0 0,-1 1 1 0 0,0-1-1 0 0,0 0 1 0 0,0-1-1 0 0,-1 1 1 0 0,0-1-1 0 0,0 0 5 0 0,-10 8-119 0 0,11-9-138 0 0,1-1-1 0 0,-1 0 1 0 0,0 0-1 0 0,0 0 1 0 0,-1-1 0 0 0,1 1-1 0 0,-1-1 1 0 0,0-1-1 0 0,0 1 258 0 0,-6 1-2004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1:00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9070 217 2304 0 0,'0'0'321'0'0,"0"0"511"0"0,0 0 227 0 0,0 0 42 0 0,0 0-94 0 0,0 0-435 0 0,0 0-188 0 0,0 0-38 0 0,0 0-23 0 0,0 0-64 0 0,0 0-31 0 0,0 0-4 0 0,0 0 48 0 0,0 0 200 0 0,0 0 82 0 0,0 0 20 0 0,0 0 2 0 0,0 0 1 0 0,0 0 6 0 0,0 0 1 0 0,0 0-42 0 0,0 0-172 0 0,-1 0-77 0 0,-56 3 955 0 0,53-3-1211 0 0,0 0-1 0 0,0 0 1 0 0,0 0 0 0 0,0-1 0 0 0,0 1-1 0 0,-4-2-36 0 0,-10-1 76 0 0,-46-4 175 0 0,41 6-98 0 0,0-2 1 0 0,-10-1-154 0 0,-14-2 162 0 0,-20-3 461 0 0,-33-10-623 0 0,27 4 126 0 0,-5 3-126 0 0,-73 0 128 0 0,25 2 0 0 0,97 6-15 0 0,-17-5-113 0 0,20 3 90 0 0,-1 2 0 0 0,-2 0-90 0 0,-225-21 390 0 0,12-1 724 0 0,-129-5-1114 0 0,267 28 0 0 0,35 1 0 0 0,-265 0 0 0 0,175 4 0 0 0,-127 1 0 0 0,81 3 0 0 0,40-5 0 0 0,-117 0 0 0 0,228-3-47 0 0,-26-1 1534 0 0,-42 5-1487 0 0,-226 17-1384 0 0,92-7 3415 0 0,152-8-2070 0 0,73-3 39 0 0,-48 4 0 0 0,-117 9 0 0 0,-30 4 0 0 0,11 12 0 0 0,-155 31 0 0 0,264-45 0 0 0,41-6 0 0 0,-11 4 0 0 0,5 2 0 0 0,-106 29 0 0 0,-109 34 0 0 0,249-68 0 0 0,-55 18 0 0 0,-82 39 0 0 0,112-42 0 0 0,20-10 0 0 0,0 3 0 0 0,2 1 0 0 0,-7 6 0 0 0,0 4 0 0 0,-48 30 0 0 0,63-41 0 0 0,-23 20 0 0 0,14-9 0 0 0,17-14-20 0 0,-28 19 200 0 0,1 3 0 0 0,1 1 0 0 0,-6 12-180 0 0,35-31-115 0 0,3-3 65 0 0,1 1-1 0 0,-11 15 51 0 0,16-16 0 0 0,-1-1 0 0 0,1 0 0 0 0,1 1 0 0 0,-5 12 0 0 0,4-7 0 0 0,2 1 0 0 0,1 1 0 0 0,-5 19 0 0 0,9-22 11 0 0,2 0 0 0 0,0 0 0 0 0,1 1 0 0 0,2-1 1 0 0,0 7-12 0 0,2 16 4 0 0,3 1 0 0 0,2 2-4 0 0,-4-25-8 0 0,1-1 0 0 0,1 0 0 0 0,1 0 0 0 0,0-1 0 0 0,2 0 0 0 0,1 0 0 0 0,0 0 0 0 0,7 8 8 0 0,8 6 32 0 0,2-1 0 0 0,1-2 0 0 0,7 5-32 0 0,93 86-41 0 0,-108-105-102 0 0,36 29-9 0 0,50 33 152 0 0,-89-69 0 0 0,0-1 0 0 0,1 0 0 0 0,0-2 0 0 0,6 2 0 0 0,8 4 0 0 0,7 1 0 0 0,1-2 0 0 0,0-1 0 0 0,39 5 0 0 0,-23-6 0 0 0,106 30 0 0 0,60 11 0 0 0,-164-41 175 0 0,3 1 1618 0 0,50 2-1793 0 0,44 1 16 0 0,48 2-16 0 0,193 14 0 0 0,-350-27 0 0 0,237 10 0 0 0,22 0 0 0 0,-149-4 0 0 0,108-4 0 0 0,-120-8 0 0 0,-113 1 0 0 0,85-4 0 0 0,-6-1 0 0 0,102 7 0 0 0,-171 1 0 0 0,9-2 0 0 0,34 1 0 0 0,48 0 0 0 0,-96 0 0 0 0,0-1 0 0 0,2-2 0 0 0,46-2 0 0 0,313 5 2048 0 0,-320 2-2048 0 0,-22 0 0 0 0,11-3 0 0 0,32-8 0 0 0,51-14 0 0 0,-42 6 0 0 0,23 3 0 0 0,-19-2 0 0 0,15 3 0 0 0,-31 2 0 0 0,169-23 0 0 0,10-9 428 0 0,-93 11-112 0 0,-16 7 31 0 0,-124 17-248 0 0,1-2-1 0 0,35-15-98 0 0,-41 13 27 0 0,0 2 0 0 0,5 0-27 0 0,-1 1 10 0 0,14-5-2 0 0,36-9 48 0 0,6-6-56 0 0,80-23 361 0 0,-29 9-90 0 0,-118 35-258 0 0,-2-2 0 0 0,1-1 0 0 0,-2-1-1 0 0,1-1 1 0 0,5-4-13 0 0,20-15 50 0 0,-22 15 131 0 0,20-16-181 0 0,-24 14 68 0 0,-8 7 28 0 0,0-1-1 0 0,0-1 0 0 0,-2 0 1 0 0,0-1-1 0 0,10-13-95 0 0,7-13 133 0 0,-3 4 1 0 0,9-18-134 0 0,-20 27 48 0 0,-1-1 0 0 0,-1-1 1 0 0,-1 0-1 0 0,-2-1 0 0 0,5-17-48 0 0,-7 10 48 0 0,-2 0-1 0 0,-2-1 1 0 0,-1 0-1 0 0,-3 0 1 0 0,0 0-1 0 0,-4-29-47 0 0,-2 22 54 0 0,-2 1 0 0 0,-2 1-1 0 0,-2-1 1 0 0,-2 1 0 0 0,-2 0-1 0 0,-2 2 1 0 0,-1-1-1 0 0,-3 2 1 0 0,-13-23-54 0 0,16 39 3 0 0,-1 1-1 0 0,-1 1 1 0 0,-1 0-1 0 0,-1 2 1 0 0,-1 0-1 0 0,-17-13-2 0 0,-32-22-3 0 0,-45-25 3 0 0,77 57-429 0 0,0 2 0 0 0,-2 2 0 0 0,0 1-1 0 0,-2 2 1 0 0,0 2 0 0 0,-10-1 429 0 0,-14-1-2244 0 0,-1 3 0 0 0,-1 3-1 0 0,-49-2 2245 0 0,56 10-8787 0 0</inkml:trace>
  <inkml:trace contextRef="#ctx0" brushRef="#br0" timeOffset="60540.971">2469 2995 8288 0 0,'0'0'190'0'0,"0"0"28"0"0,0 0 7 0 0,-6-7 6 0 0,2 4-231 0 0,0-1 0 0 0,0 1 0 0 0,1-1 0 0 0,-1 1 0 0 0,1-1 0 0 0,-2-3 0 0 0,-23-26 961 0 0,4 14 574 0 0,21 14-1279 0 0,-1 1 0 0 0,-1-1 0 0 0,1 1 0 0 0,0 0 0 0 0,-1 1 0 0 0,0-1 0 0 0,0 1 0 0 0,0 0 0 0 0,0 0 0 0 0,-1 1 0 0 0,1-1 0 0 0,-1 1 0 0 0,0 1 0 0 0,1-1 0 0 0,-1 1 0 0 0,-5-1-256 0 0,-231-40 1507 0 0,196 34-1383 0 0,-75-7-52 0 0,-22 3-72 0 0,111 10 693 0 0,-9-2-372 0 0,0 3 0 0 0,0 1 0 0 0,0 1-1 0 0,-11 4-320 0 0,-73 12 0 0 0,63-6 0 0 0,9-2 0 0 0,0 2 0 0 0,1 2 0 0 0,-14 8 0 0 0,1 3 0 0 0,1 3 0 0 0,1 3 0 0 0,-11 9 0 0 0,42-19 0 0 0,-90 51 0 0 0,83-48 0 0 0,-6 7 0 0 0,-25 14 0 0 0,18-12-3 0 0,0 2 0 0 0,-35 32 3 0 0,54-38 20 0 0,1 2-1 0 0,1 1 1 0 0,2 1-1 0 0,-7 13-19 0 0,6-6 659 0 0,1 2 0 0 0,3 1-1 0 0,-21 43-658 0 0,42-72 0 0 0,1 0 0 0 0,0 0 0 0 0,1 0 0 0 0,0 1 0 0 0,1-1 0 0 0,0 1 0 0 0,1 0 0 0 0,1 0 0 0 0,0-1 0 0 0,2 13 0 0 0,4 8 0 0 0,2 0 0 0 0,1-1 0 0 0,1 0 0 0 0,2 0 0 0 0,7 13 0 0 0,-13-32 0 0 0,13 28 0 0 0,18 28 0 0 0,-9-19 0 0 0,-15-26 0 0 0,1-1 0 0 0,1-1 0 0 0,1 0 0 0 0,1-1 0 0 0,1-1 0 0 0,1-1 0 0 0,0 0 0 0 0,23 16 0 0 0,-22-19 231 0 0,-7-6 595 0 0,0-1 0 0 0,13 8-826 0 0,66 32 165 0 0,-52-27-165 0 0,-28-15 0 0 0,1-1 0 0 0,0 0 0 0 0,1-1 0 0 0,18 12 0 0 0,-9-5 0 0 0,8 3 0 0 0,-15-8 0 0 0,0 0 0 0 0,1-1 0 0 0,-1 0 0 0 0,12 1 0 0 0,46 10 0 0 0,17-1 0 0 0,-63-13 0 0 0,1-1 0 0 0,0-1 0 0 0,-1-2 0 0 0,26-3 0 0 0,-26 0 0 0 0,58-6 0 0 0,64-17 0 0 0,-30 2 0 0 0,-3-2 0 0 0,32-8 0 0 0,79-21 0 0 0,-170 39 0 0 0,120-36 0 0 0,-149 43 0 0 0,9-4 0 0 0,4-3 0 0 0,7-3 0 0 0,-28 12 0 0 0,-1-2 0 0 0,0 0 0 0 0,0-1 0 0 0,10-8 0 0 0,44-33 0 0 0,58-53 0 0 0,-115 89 18 0 0,9-8 439 0 0,0-1-1 0 0,22-28-456 0 0,-30 30 598 0 0,-5 8-524 0 0,-1-1 1 0 0,0-1-1 0 0,-1 0 0 0 0,-1 0 0 0 0,-1-1 0 0 0,0 0 0 0 0,1-6-74 0 0,9-34-6 0 0,5-30 6 0 0,-18 58 19 0 0,-1 0 1 0 0,-2 1 0 0 0,0-1-1 0 0,-2-6-19 0 0,-2-5 330 0 0,-2 0-1 0 0,-1 1 0 0 0,-2-1 1 0 0,-2 1-1 0 0,-2 0 0 0 0,-13-35-329 0 0,17 59 0 0 0,-1 1 0 0 0,0 0 0 0 0,0 0 0 0 0,-2 1 0 0 0,0-1 0 0 0,-9-9 0 0 0,-15-14 0 0 0,-21-18 0 0 0,25 27 0 0 0,-9-7 0 0 0,-23-15 0 0 0,35 30 0 0 0,-17-14 153 0 0,-1 2 0 0 0,-25-12-153 0 0,41 28-382 0 0,-2 1-1 0 0,0 2 0 0 0,0 1 0 0 0,-26-7 383 0 0,-3 5-6375 0 0,3 2-2216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7:0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 20183 0 0,'0'0'463'0'0,"3"-6"1102"0"0,2 2-1395 0 0,18-3 206 0 0,1 1 0 0 0,0 0 0 0 0,0 2 1 0 0,1 1-1 0 0,3 1-376 0 0,-24 1-7 0 0,0 1 0 0 0,0-1 0 0 0,0 1 0 0 0,1 1 0 0 0,-1-1 0 0 0,0 0 0 0 0,0 1 0 0 0,0 0 1 0 0,0 0-1 0 0,3 1 7 0 0,-6-1-318 0 0,-1-1-988 0 0,3 6-2258 0 0,-3 1 1718 0 0</inkml:trace>
  <inkml:trace contextRef="#ctx0" brushRef="#br0" timeOffset="1">0 156 2304 0 0,'3'6'200'0'0,"-5"-1"348"0"0,9 6 10124 0 0,-7-9-10337 0 0,0-1 1 0 0,1 0-1 0 0,-1 0 1 0 0,0 0 0 0 0,1 0-1 0 0,-1 0 1 0 0,1 0 0 0 0,0 0-1 0 0,-1 0 1 0 0,1 0 0 0 0,0 0-1 0 0,0 0 1 0 0,0 0 0 0 0,0 0-1 0 0,-1 0 1 0 0,1-1-1 0 0,1 1-335 0 0,0 1 302 0 0,1 0-1 0 0,0-1 0 0 0,0 1 0 0 0,0-1 0 0 0,0 0 1 0 0,3 1-302 0 0,4 0 544 0 0,1 0 0 0 0,-1 0 0 0 0,8 0-544 0 0,9 0 690 0 0,-1-1 1 0 0,0-1 0 0 0,1-1-1 0 0,24-5-690 0 0,-17 1 492 0 0,35 0-492 0 0,-8 1-4557 0 0,-50 2 2532 0 0,-8 2-21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7:0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64 2304 0 0,'0'0'428'0'0,"0"0"956"0"0,0 0 413 0 0,0 0 84 0 0,0 0-107 0 0,0 0-536 0 0,0 0-234 0 0,0 0-48 0 0,0 0-24 0 0,0 0-58 0 0,0 0-30 0 0,0 0-4 0 0,0 0-22 0 0,0 0-89 0 0,0 0-38 0 0,0 8 610 0 0,3 72 623 0 0,-6 172-4 0 0,5-205-1470 0 0,-1-28-323 0 0,0 0-1 0 0,-2 0 1 0 0,-2 17-127 0 0,6 6 229 0 0,-3-40-466 0 0,0 4 451 0 0,0-2-6058 0 0,0-4-1195 0 0</inkml:trace>
  <inkml:trace contextRef="#ctx0" brushRef="#br0" timeOffset="1">372 557 3224 0 0,'0'0'143'0'0,"0"0"345"0"0,0 0 1345 0 0,0 0 588 0 0,0 0 119 0 0,0 0-276 0 0,0 0-1237 0 0,0 0-547 0 0,-2 4 87 0 0,0-1 2308 0 0,0-1-2695 0 0,-1 0 1 0 0,1 0-1 0 0,0 0 0 0 0,-1 0 0 0 0,1-1 0 0 0,-1 1 0 0 0,0-1 1 0 0,0 1-1 0 0,1-1 0 0 0,-1 0 0 0 0,0 0 0 0 0,0 0 1 0 0,0-1-1 0 0,0 1 0 0 0,0-1 0 0 0,0 0-180 0 0,-12 1 250 0 0,1 0 0 0 0,-1-2 0 0 0,0 0-250 0 0,-14 0 552 0 0,-90 5 520 0 0,110-7-946 0 0,33-3-180 0 0,95-2 44 0 0,-85 5-30 0 0,23 2 40 0 0,9 0-14 0 0,4-1 132 0 0,1 3-1 0 0,2 4-117 0 0,-51-2 111 0 0,9 0 553 0 0,-72 5-282 0 0,7-5-1643 0 0,-1-1-1 0 0,1-2 1 0 0,-1-2-1 0 0,1-1 1 0 0,-1-1-1 0 0,-15-5 1262 0 0,28 3-2686 0 0</inkml:trace>
  <inkml:trace contextRef="#ctx0" brushRef="#br0" timeOffset="2">35 50 8840 0 0,'0'0'400'0'0,"0"0"0"0"0,-2 0-256 0 0,-29-7-12 0 0,30 6 468 0 0,1 1 200 0 0,0 0 37 0 0,0 0 36 0 0,0 0 114 0 0,0 0 49 0 0,0 0 11 0 0,19-3 556 0 0,29-5-608 0 0,0 2 0 0 0,13 1-995 0 0,-35 3 302 0 0,305-15 2241 0 0,-305 18-2240 0 0,21 3-303 0 0,-13 0 10 0 0,-14 2-203 0 0,-16-5 58 0 0,-3 0-58 0 0,-1-1-250 0 0,3 6-2946 0 0,-3 1 1382 0 0</inkml:trace>
  <inkml:trace contextRef="#ctx0" brushRef="#br0" timeOffset="3">842 478 3224 0 0,'19'-5'395'0'0,"-15"0"425"0"0,-3 1 534 0 0,21-28 7359 0 0,-13 21-8054 0 0,-8 9-507 0 0,1 1 1 0 0,-1-1-1 0 0,0 0 1 0 0,1 1-1 0 0,-1-1 0 0 0,0 0 1 0 0,0 0-1 0 0,0 0 1 0 0,0-1-153 0 0,4-6 2262 0 0,-3 8 556 0 0,-3 5-1909 0 0,-9 25-563 0 0,-5 10-116 0 0,-3-3 51 0 0,1 1-1 0 0,-6 21-280 0 0,15-31 120 0 0,2 1-1 0 0,1-1 0 0 0,0 1 1 0 0,2 6-120 0 0,2-27 48 0 0,1-1 1 0 0,0 1 0 0 0,0 0 0 0 0,0-1-1 0 0,1 1 1 0 0,0-1 0 0 0,0 1 0 0 0,1-1-1 0 0,0 1 1 0 0,0-1 0 0 0,0 0 0 0 0,1 0-1 0 0,0 0 1 0 0,2 3-49 0 0,-4-7 24 0 0,1-1-1 0 0,0 1 0 0 0,-1-1 1 0 0,1 1-1 0 0,0-1 1 0 0,0 0-1 0 0,0 1 1 0 0,0-1-1 0 0,0 0 0 0 0,0-1 1 0 0,0 1-1 0 0,0 0 1 0 0,0 0-1 0 0,0-1 0 0 0,1 0 1 0 0,-1 1-1 0 0,0-1 1 0 0,1 0-24 0 0,3 0 49 0 0,0 1 1 0 0,0-2 0 0 0,0 1 0 0 0,0-1-1 0 0,0 0 1 0 0,3-1-50 0 0,3-1 54 0 0,1-2 0 0 0,-1 1 0 0 0,0-2 0 0 0,-1 1 0 0 0,1-2 0 0 0,-1 1 0 0 0,4-5-54 0 0,-9 7-276 0 0,-1 0 0 0 0,1 0 0 0 0,-1-1 0 0 0,0 0 0 0 0,0 0-1 0 0,-1-1 1 0 0,0 1 0 0 0,0-1 0 0 0,0 0 0 0 0,0 0 0 0 0,-1 0 0 0 0,0 0-1 0 0,0-1 1 0 0,0-2 276 0 0,0-8-1802 0 0,-3 2-20 0 0</inkml:trace>
  <inkml:trace contextRef="#ctx0" brushRef="#br0" timeOffset="4">675 505 6912 0 0,'0'0'528'0'0,"0"0"16"0"0,13-5 6460 0 0,-6 3-5945 0 0,0 0 1 0 0,1 0-1 0 0,-1 1 1 0 0,7-1-1060 0 0,13 0 2074 0 0,17 2-2074 0 0,-23 0 681 0 0,97-3 373 0 0,-68 0-7617 0 0,-34 1-517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7:0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47 5064 0 0,'0'-1'54'0'0,"0"1"1"0"0,0-1-1 0 0,0 0 1 0 0,0 1-1 0 0,-1-1 0 0 0,1 1 1 0 0,0-1-1 0 0,0 1 1 0 0,0-1-1 0 0,-1 1 0 0 0,1-1 1 0 0,0 1-1 0 0,-1 0 1 0 0,1-1-1 0 0,0 1 0 0 0,-1-1-54 0 0,1 1 572 0 0,-1 0-1 0 0,1-1 0 0 0,-1 1 0 0 0,1 0 0 0 0,-1 0 0 0 0,0-1 0 0 0,1 1 0 0 0,-1 0 0 0 0,1 0 0 0 0,-1 0 0 0 0,0 0 0 0 0,1 0 0 0 0,-1 0 0 0 0,1 0 0 0 0,-1 0 0 0 0,0 0 0 0 0,1 0 0 0 0,-1 0 0 0 0,1 0 0 0 0,-1 0 0 0 0,0 1-571 0 0,-1 5 5521 0 0,2 3-7283 0 0,0 38 2820 0 0,-14 40-344 0 0,7-50-284 0 0,1 1-1 0 0,2 0 1 0 0,2 7-430 0 0,-5 53 267 0 0,6-58-233 0 0,0-22-12 0 0,1 0 1 0 0,1 0-1 0 0,0 0 1 0 0,1 0-1 0 0,3 8-22 0 0,-4-20-619 0 0,0 0 0 0 0,0 0 0 0 0,-1 0-1 0 0,1 1 1 0 0,-1-1 0 0 0,-1 0 0 0 0,1 1 619 0 0,-1-5-5303 0 0,1-2-1411 0 0</inkml:trace>
  <inkml:trace contextRef="#ctx0" brushRef="#br0" timeOffset="1">142 658 4144 0 0,'0'0'319'0'0,"0"0"170"0"0,0 0 1496 0 0,11-9 7208 0 0,6 4-8302 0 0,1 1-1 0 0,0 1 0 0 0,0 0 1 0 0,0 1-1 0 0,0 1 1 0 0,10 1-891 0 0,39-3 1606 0 0,-39 1-1125 0 0,23 2-481 0 0,-21 1 458 0 0,15-3-458 0 0,-24 3-399 0 0,8-2-1143 0 0,-28 1 1182 0 0,0 0-1 0 0,1 0 1 0 0,-1-1-1 0 0,0 1 1 0 0,0 0 0 0 0,0-1-1 0 0,0 1 1 0 0,0-1-1 0 0,0 1 1 0 0,0-1-1 0 0,0 0 1 0 0,0 0-1 0 0,0 1 361 0 0,2-6-1983 0 0</inkml:trace>
  <inkml:trace contextRef="#ctx0" brushRef="#br0" timeOffset="2">0 68 14544 0 0,'3'-5'1313'0'0,"-2"3"-1226"0"0,0 0 0 0 0,0 0 0 0 0,0 0 0 0 0,0 1 0 0 0,0-1 0 0 0,0 0 0 0 0,0 1 0 0 0,1-1 0 0 0,-1 1 0 0 0,1-1 0 0 0,-1 1 0 0 0,1-1 0 0 0,-1 1 0 0 0,1 0 0 0 0,0 0 0 0 0,-1 0 0 0 0,1 0-87 0 0,5-2 355 0 0,-1 1 0 0 0,1-1 1 0 0,0 1-1 0 0,1 0-355 0 0,8-3 474 0 0,-1 1 45 0 0,1 0 0 0 0,0 1 0 0 0,-1 0-1 0 0,15 0-518 0 0,64 1 588 0 0,-78 2-795 0 0,43 1-793 0 0,1 3 0 0 0,8 3 1000 0 0,-49-4-2245 0 0,1-1-1 0 0,-1-1 0 0 0,1-1 2246 0 0,9-1-2502 0 0</inkml:trace>
  <inkml:trace contextRef="#ctx0" brushRef="#br0" timeOffset="3">798 512 3680 0 0,'-9'4'-315'0'0,"-6"9"4937"0"0,-3 12 4194 0 0,16-21-8689 0 0,0-1 0 0 0,0 1-1 0 0,0-1 1 0 0,0 1-1 0 0,1-1 1 0 0,-1 1-1 0 0,1 0 1 0 0,0 0-1 0 0,0 1-126 0 0,-3 16 1223 0 0,3-17-1082 0 0,-1 0-1 0 0,2 0 0 0 0,-1 0 0 0 0,0 0 0 0 0,1 0 0 0 0,0 0 1 0 0,0 0-1 0 0,0 0 0 0 0,1 0 0 0 0,-1 0 0 0 0,1 0 0 0 0,0 1-140 0 0,0-1 21 0 0,0 0-1 0 0,1 0 1 0 0,-1 0-1 0 0,1 0 1 0 0,0 0-1 0 0,1 0 0 0 0,-1 0 1 0 0,1 0-1 0 0,-1-1 1 0 0,1 1-1 0 0,3 2-20 0 0,-4-5 41 0 0,0 1 1 0 0,0-1-1 0 0,0 0 0 0 0,0 0 0 0 0,0 0 1 0 0,0 0-1 0 0,0 0 0 0 0,1 0 0 0 0,-1-1 1 0 0,0 1-1 0 0,1-1 0 0 0,-1 1 0 0 0,0-1 1 0 0,1 0-1 0 0,-1 0 0 0 0,0 0 0 0 0,1 0 0 0 0,-1-1 1 0 0,0 1-1 0 0,1-1 0 0 0,-1 1 0 0 0,0-1 1 0 0,2 0-42 0 0,5-4 58 0 0,1 0-1 0 0,-1 0 1 0 0,0-1 0 0 0,0 0 0 0 0,0 0 0 0 0,-1-1 0 0 0,0 0 0 0 0,-1-1-1 0 0,1 1 1 0 0,4-8-58 0 0,-9 10 22 0 0,0 0-1 0 0,0 0 1 0 0,-1 0-1 0 0,1 0 1 0 0,-1 0-1 0 0,0-1-21 0 0,-1 4 1 0 0,0 0 0 0 0,0-1-1 0 0,-1 1 1 0 0,1-1 0 0 0,-1 1 0 0 0,1-1-1 0 0,-1 0 1 0 0,0 1 0 0 0,0-1 0 0 0,0 1-1 0 0,0-1 1 0 0,0 1 0 0 0,-1-3-1 0 0,-3-8 32 0 0,3 12-28 0 0,1-1 0 0 0,0 1 0 0 0,-1-1 0 0 0,1 1 0 0 0,-1 0 0 0 0,1-1 0 0 0,-1 1 1 0 0,0 0-1 0 0,0 0 0 0 0,1-1 0 0 0,-1 1 0 0 0,0 0 0 0 0,0 0 0 0 0,0 0 0 0 0,0 0 0 0 0,-1 0 0 0 0,1 0 0 0 0,0 0 0 0 0,0 1 0 0 0,0-1 0 0 0,-1 0-4 0 0,-3-2-10 0 0,-1 1-1 0 0,1-1 1 0 0,-1 1-1 0 0,0 1 1 0 0,0-1-1 0 0,0 1 0 0 0,0 0 1 0 0,0 0-1 0 0,0 1 1 0 0,0-1-1 0 0,-4 2 11 0 0,-6 0-41 0 0,1 1 0 0 0,0 0 0 0 0,-1 2 0 0 0,0 0 41 0 0,14-3-134 0 0,-1-1 0 0 0,0 1 0 0 0,1 0 0 0 0,-1 0 0 0 0,1 1 0 0 0,-1-1 0 0 0,1 0 0 0 0,0 1 0 0 0,0-1 0 0 0,-1 1 0 0 0,1 0 0 0 0,0 0 0 0 0,1 0 0 0 0,-1 0 0 0 0,0 0 0 0 0,0 0 0 0 0,1 1 0 0 0,-1-1 0 0 0,0 2 134 0 0,2-3-1243 0 0,0 0-1021 0 0,2 4-3898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7:03.67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12708 1562 6448 0 0,'1'-5'585'0'0,"1"-1"-485"0"0,-2 6 116 0 0,0 0-1 0 0,0 0 1 0 0,0-1 0 0 0,0 1-1 0 0,0 0 1 0 0,0 0-1 0 0,0 0 1 0 0,0 0 0 0 0,0-1-1 0 0,0 1 1 0 0,0 0-1 0 0,0 0 1 0 0,0 0 0 0 0,0 0-1 0 0,1 0 1 0 0,-1-1-1 0 0,0 1 1 0 0,0 0 0 0 0,0 0-1 0 0,0 0 1 0 0,0 0-1 0 0,0 0 1 0 0,0 0 0 0 0,0-1-1 0 0,0 1 1 0 0,1 0 0 0 0,-1 0-1 0 0,0 0 1 0 0,0 0-1 0 0,0 0 1 0 0,0 0 0 0 0,0 0-1 0 0,1 0 1 0 0,-1 0-1 0 0,0 0 1 0 0,0 0 0 0 0,0 0-1 0 0,0 0 1 0 0,1 0-1 0 0,-1 0 1 0 0,0 0 0 0 0,0 0-1 0 0,0 0 1 0 0,0 0-1 0 0,0 0 1 0 0,1 0 0 0 0,-1 0-1 0 0,0 0 1 0 0,0 0-1 0 0,0 0 1 0 0,0 0 0 0 0,0 0-1 0 0,1 0-215 0 0,4 10 1943 0 0,2 17-2447 0 0,1 29 1485 0 0,10 116-194 0 0,-12-93-717 0 0,-3 20 1447 0 0,-3-93-1578 0 0,1 0-1 0 0,-1 1 1 0 0,1-1 0 0 0,0 0-1 0 0,1 0 1 0 0,0 0 0 0 0,0 0-1 0 0,1 1 62 0 0,-2-6 1 0 0,-1 0-1 0 0,1 0 1 0 0,0 0-1 0 0,0-1 1 0 0,-1 1-1 0 0,1-1 1 0 0,0 1 0 0 0,0 0-1 0 0,0-1 1 0 0,0 1-1 0 0,0-1 1 0 0,0 0-1 0 0,0 1 1 0 0,0-1-1 0 0,0 0 1 0 0,0 0-1 0 0,0 1 1 0 0,0-1-1 0 0,1 0 1 0 0,-1 0-1 0 0,0 0 1 0 0,0 0 0 0 0,0-1-1 0 0,26-3 395 0 0,-24 4-404 0 0,54-17 428 0 0,-7 6-23 0 0,-39 8-341 0 0,0 0 0 0 0,0 1 1 0 0,0 0-1 0 0,0 1 0 0 0,0 0 1 0 0,0 1-1 0 0,0 0 0 0 0,7 1-55 0 0,7 3 189 0 0,-14-3-68 0 0,0 1 1 0 0,0 0 0 0 0,0 0-1 0 0,0 2 1 0 0,0-1 0 0 0,-1 1-1 0 0,6 3-121 0 0,0 1-407 0 0,-13-7 197 0 0,0 0-1 0 0,1 0 0 0 0,-1 1 1 0 0,0 0-1 0 0,0 0 1 0 0,0 0-1 0 0,-1 0 0 0 0,2 0 211 0 0,1-2-3525 0 0,2 0 1494 0 0</inkml:trace>
  <inkml:trace contextRef="#ctx0" brushRef="#br0" timeOffset="1">14006 1426 2760 0 0,'-4'0'248'0'0,"-3"0"923"0"0,1-1 0 0 0,0 0 0 0 0,-1-1-1 0 0,1 0 1 0 0,0 0 0 0 0,0 0 0 0 0,0 0 0 0 0,0-1 0 0 0,0 0 0 0 0,0 0 0 0 0,-2-3-1171 0 0,8 6 815 0 0,0-4 50 0 0,0 3-785 0 0,0 0-1 0 0,-1 0 1 0 0,2 0 0 0 0,-1 0-1 0 0,0 1 1 0 0,0-1 0 0 0,0 0-1 0 0,0 0 1 0 0,0 0 0 0 0,1 0-1 0 0,-1 1 1 0 0,0-1 0 0 0,1 0-1 0 0,-1 0 1 0 0,1 0 0 0 0,-1 1-1 0 0,1-1 1 0 0,-1 0 0 0 0,1 1-1 0 0,-1-1 1 0 0,1 0 0 0 0,0 1-80 0 0,4-6 316 0 0,-3 4-184 0 0,-1-1 0 0 0,1 1 0 0 0,0 0 1 0 0,1 0-1 0 0,-1 0 0 0 0,0 1 0 0 0,1-1 0 0 0,1-1-132 0 0,25-19 745 0 0,-25 20-754 0 0,-2 0 12 0 0,0 1 1 0 0,0-1-1 0 0,0 1 0 0 0,0 0 0 0 0,1 0 0 0 0,-1 0 0 0 0,0 0 0 0 0,0 0 0 0 0,1 1 0 0 0,-1-1 1 0 0,0 1-1 0 0,1-1 0 0 0,-1 1 0 0 0,1 0 0 0 0,-1 0 0 0 0,1 0 0 0 0,-1 0 0 0 0,0 0 1 0 0,1 1-1 0 0,1 0-3 0 0,2-1 22 0 0,-5 0 37 0 0,16 2 114 0 0,-16-1-238 0 0,-1-1-18 0 0,0 0 29 0 0,3-1 135 0 0,8 7 208 0 0,-10-6-198 0 0,1 0-23 0 0,6 0-55 0 0,-3 0-1 0 0,0 1 69 0 0,-4-1-70 0 0,0 0-1 0 0,0 0 0 0 0,0 0 1 0 0,0 0-1 0 0,0 0 0 0 0,0 0 1 0 0,0 0-1 0 0,0-1 0 0 0,0 1 0 0 0,0 0 1 0 0,0-1-1 0 0,0 1 0 0 0,0-1 1 0 0,1 0-11 0 0,0 1 80 0 0,-1 0-76 0 0,0-1 1 0 0,0 1-1 0 0,0 0 1 0 0,0 0-1 0 0,0 0 1 0 0,0 0 0 0 0,0 0-1 0 0,0 0 1 0 0,0 1-1 0 0,0-1 1 0 0,0 0-1 0 0,0 0 1 0 0,-1 1-1 0 0,2-1-4 0 0,8 2 57 0 0,-8-2-21 0 0,-1 0 0 0 0,1 1 0 0 0,-1-1 0 0 0,1 0 0 0 0,-1 0 0 0 0,1 1 0 0 0,-1-1 0 0 0,0 1 0 0 0,1-1 0 0 0,-1 1 0 0 0,0 0 0 0 0,1 0 0 0 0,-1-1 0 0 0,0 1 0 0 0,0 0 0 0 0,0 0 0 0 0,0 0 0 0 0,0 0 0 0 0,1 1-36 0 0,1 1-299 0 0,-1-1 286 0 0,-1-1 0 0 0,1 1 0 0 0,-1 0-1 0 0,1 0 1 0 0,-1 0 0 0 0,0-1 0 0 0,0 1 0 0 0,0 0 0 0 0,0 1-1 0 0,0-1 1 0 0,0 0 0 0 0,-1 0 0 0 0,1 0 0 0 0,-1 0 0 0 0,1 1 0 0 0,-1-1 13 0 0,1 2-21 0 0,4 18 30 0 0,-3-17 49 0 0,-1 0 0 0 0,0 0 1 0 0,0 1-1 0 0,0-1 0 0 0,-1 0 1 0 0,0 0-1 0 0,0 0 1 0 0,0 1-1 0 0,0-1 0 0 0,-1 1-58 0 0,1-4 43 0 0,-1 2-64 0 0,0 1 0 0 0,0-1-1 0 0,0 0 1 0 0,-1 1 0 0 0,1-1 0 0 0,-1 0 0 0 0,0 0-1 0 0,0 0 1 0 0,0 0 0 0 0,-2 2 21 0 0,-30 39 315 0 0,26-37-407 0 0,4-3 79 0 0,0 0-1 0 0,-1 0 1 0 0,0-1-1 0 0,0 0 1 0 0,-1 1 13 0 0,1 2 44 0 0,4-6-36 0 0,1 0 0 0 0,-1 0 1 0 0,0 0-1 0 0,1 0 0 0 0,-1 0 0 0 0,0 0 0 0 0,0 0 0 0 0,1 0 0 0 0,-1 0 0 0 0,0 0 0 0 0,0 0 0 0 0,0 0 0 0 0,0-1 0 0 0,0 1 0 0 0,0-1 0 0 0,0 1 0 0 0,-1 0 0 0 0,1-1 0 0 0,0 0 0 0 0,0 1-8 0 0,0-1 5 0 0,-6-2 54 0 0,6 1 5 0 0,1 0-10 0 0,0-3-58 0 0,0 2-35 0 0,0 0 50 0 0,8-8 10 0 0,-1 1-43 0 0,0-2 0 0 0,-1 1-1 0 0,2-6 23 0 0,-4 6 0 0 0,-2 6 0 0 0,0 0 0 0 0,0 0 0 0 0,0 0 0 0 0,1 0 0 0 0,-1 0 0 0 0,3-3 0 0 0,15-15 0 0 0,-16 17 0 0 0,0 0 0 0 0,0 0 0 0 0,0 0 0 0 0,1 1 0 0 0,0 0 0 0 0,1-1 0 0 0,128-79 67 0 0,-89 63-81 0 0,-21 12-39 0 0,-42 18 53 0 0,1 0 0 0 0,-1 2 0 0 0,2 0 0 0 0,-7 6 0 0 0,15-11 0 0 0,0 1 0 0 0,0 1 0 0 0,1-1 0 0 0,0 1 0 0 0,1 0 0 0 0,-1 1 0 0 0,2-1 0 0 0,-1 1 0 0 0,0 2 0 0 0,4-7 0 0 0,1 0 0 0 0,-1 0 0 0 0,1 0 0 0 0,0 0 0 0 0,0 0 0 0 0,0 0 0 0 0,1 0 0 0 0,-1 0 0 0 0,1 0 0 0 0,0 0 0 0 0,0 0 0 0 0,0 0 0 0 0,1 1 0 0 0,-1-1 0 0 0,1-3 0 0 0,-1 0 0 0 0,0 1 0 0 0,1-1 0 0 0,-1 0 0 0 0,1 0 0 0 0,0 0 0 0 0,-1 1 0 0 0,1-1 0 0 0,0 0 0 0 0,0 0 0 0 0,0 0 0 0 0,0 0 0 0 0,0 0 0 0 0,0 0 0 0 0,0 0 0 0 0,0-1 0 0 0,0 1 0 0 0,0 0 0 0 0,0 0 0 0 0,0-1 0 0 0,0 1 0 0 0,1-1 0 0 0,-1 1 0 0 0,0-1 0 0 0,2 1 0 0 0,2 1 0 0 0,5 1 5 0 0,-1 1 0 0 0,1-2 0 0 0,0 1-1 0 0,0-1 1 0 0,0-1 0 0 0,0 1 0 0 0,0-2 0 0 0,5 0-5 0 0,14 0-238 0 0,-1-3 1 0 0,11-2 237 0 0,-32 4-598 0 0,0 0-1 0 0,0-1 0 0 0,0 0 1 0 0,2-2 598 0 0,9-2-7505 0 0</inkml:trace>
  <inkml:trace contextRef="#ctx0" brushRef="#br0" timeOffset="2">13620 2007 2760 0 0,'-53'2'3321'0'0,"9"1"3704"0"0,40-3-3452 0 0,249-14-1946 0 0,-65 1-135 0 0,-49 10 35 0 0,116-8-1373 0 0,-139 5-22 0 0,41-5 6 0 0,127-21-360 0 0,243-6 1094 0 0,-237 35-348 0 0,-263 3-821 0 0,99-5 254 0 0,-111 5 43 0 0,-2-3-10 0 0,-4 3-73 0 0,-1 0-128 0 0,0 0-29 0 0,0 0 0 0 0,0 0-177 0 0,0 0-744 0 0,-8 0-2788 0 0,1 3-2171 0 0</inkml:trace>
  <inkml:trace contextRef="#ctx0" brushRef="#br0" timeOffset="3">13852 2271 15664 0 0,'0'0'356'0'0,"0"0"49"0"0,0 0 21 0 0,0 0-42 0 0,2 0-250 0 0,5 0-49 0 0,-6 0 280 0 0,0 0-259 0 0,-1 0 0 0 0,1 0-1 0 0,-1 1 1 0 0,1-1-1 0 0,-1 0 1 0 0,1 1-1 0 0,-1-1 1 0 0,0 0-1 0 0,1 1 1 0 0,-1-1-1 0 0,1 1 1 0 0,-1-1 0 0 0,0 0-1 0 0,0 1 1 0 0,1-1-1 0 0,-1 1 1 0 0,0-1-1 0 0,0 1 1 0 0,1 0-1 0 0,-1-1 1 0 0,0 1 0 0 0,0-1-106 0 0,5 17 810 0 0,-3-11-387 0 0,1 1-244 0 0,0 1 0 0 0,-1-1-1 0 0,0 1 1 0 0,0 0 0 0 0,-1-1-1 0 0,0 1 1 0 0,0 0 0 0 0,-1 0-1 0 0,0 0 1 0 0,0 0 0 0 0,-1-1-1 0 0,-1 5-178 0 0,0 4 4 0 0,0 0 0 0 0,0 12-4 0 0,0-1 228 0 0,1-2-249 0 0,0-1 0 0 0,2 0-1 0 0,2 16 22 0 0,-3-35 117 0 0,0 1 1 0 0,0-1-1 0 0,-1 1 0 0 0,1-1 0 0 0,-2 2-117 0 0,-1 21 442 0 0,3-23-514 0 0,1-1 0 0 0,-1 1 0 0 0,1-1 0 0 0,0 1-1 0 0,0-1 1 0 0,0 0 0 0 0,1 1 0 0 0,0-1 72 0 0,-2-3-263 0 0,0-1-307 0 0,0 0-1288 0 0,0 0-559 0 0,0 0-114 0 0</inkml:trace>
  <inkml:trace contextRef="#ctx0" brushRef="#br0" timeOffset="4">14046 2509 13472 0 0,'0'0'306'0'0,"14"-4"856"0"0,23-3 218 0 0,0 1 0 0 0,0 3 0 0 0,15 0-1380 0 0,50-5 2214 0 0,-69 5-2183 0 0,1 0 0 0 0,-1 3 0 0 0,0 0 0 0 0,6 3-31 0 0,-33-2-345 0 0,1-1-1 0 0,-1 1 1 0 0,0-1 0 0 0,1-1-1 0 0,-1 1 1 0 0,1-1 0 0 0,1-1 345 0 0,-7 1-1852 0 0,-1 1-89 0 0,-2-2-11 0 0</inkml:trace>
  <inkml:trace contextRef="#ctx0" brushRef="#br0" timeOffset="5">14260 2311 15320 0 0,'0'0'348'0'0,"0"0"49"0"0,0 0 20 0 0,0 0-45 0 0,0 9-227 0 0,-3 26 1453 0 0,2 0 0 0 0,1 0 0 0 0,2 0 0 0 0,3 9-1598 0 0,-5-43-5 0 0,1 20-147 0 0,-1 1 0 0 0,-1 0 1 0 0,-1 2 151 0 0,0-3 213 0 0,1 1 1 0 0,1 17-214 0 0,0-34-332 0 0,1-1-1 0 0,0 0 1 0 0,-1 0 0 0 0,1 0 0 0 0,1 0-1 0 0,-1 0 333 0 0,6 6-6455 0 0,-2-7 18 0 0</inkml:trace>
  <inkml:trace contextRef="#ctx0" brushRef="#br0" timeOffset="6">14715 2371 13824 0 0,'1'-1'629'0'0,"3"-4"-419"0"0,1-1 1 0 0,0 1-1 0 0,1 1 1 0 0,-1-1-1 0 0,1 1 0 0 0,0 0 1 0 0,0 0-1 0 0,0 1 1 0 0,1-1-1 0 0,-1 1 0 0 0,3 0-210 0 0,18-11 1407 0 0,-20 10-995 0 0,0 0 0 0 0,1 1 1 0 0,-1 0-1 0 0,1 0 0 0 0,0 0 0 0 0,0 1 0 0 0,2 0-412 0 0,-6 1-24 0 0,8-1 435 0 0,0 1 1 0 0,0 0-1 0 0,0 1 0 0 0,0 0 1 0 0,0 0-1 0 0,7 2-411 0 0,-15-1-12 0 0,1 0 0 0 0,-1 1 0 0 0,0-1 0 0 0,0 0 0 0 0,0 1-1 0 0,0 0 1 0 0,0 0 0 0 0,0 0 0 0 0,-1 1 0 0 0,1-1 0 0 0,-1 1 0 0 0,1 0-1 0 0,-1 0 1 0 0,1 1 12 0 0,-2-1 5 0 0,0 0 0 0 0,0-1 0 0 0,0 1 0 0 0,0 0-1 0 0,-1 0 1 0 0,1 1 0 0 0,-1-1 0 0 0,0 0 0 0 0,0 0 0 0 0,0 1 0 0 0,0-1-1 0 0,-1 0 1 0 0,1 1 0 0 0,-1-1 0 0 0,0 1 0 0 0,0-1 0 0 0,0 1 0 0 0,-1 2-5 0 0,-1 7 6 0 0,-1-1 1 0 0,0 1 0 0 0,-1-1 0 0 0,-1 0 0 0 0,0 0-1 0 0,0-1 1 0 0,-1 0 0 0 0,-1 0 0 0 0,0 0-1 0 0,0 0 1 0 0,-5 3-7 0 0,-4 8 0 0 0,11-15 0 0 0,0 0 0 0 0,-1 0 0 0 0,0 0 0 0 0,0-1 0 0 0,0 0 0 0 0,-1 0 0 0 0,-1 1 0 0 0,-13 9 0 0 0,16-11 0 0 0,0-1 0 0 0,-1 0 0 0 0,1 0 0 0 0,-1 0 0 0 0,0-1 0 0 0,-1 1 0 0 0,-8 3 38 0 0,14-6 148 0 0,1-1 38 0 0,0 0 0 0 0,0 0-60 0 0,0 0-252 0 0,10-12-493 0 0,31-23 785 0 0,-1-1 0 0 0,15-21-204 0 0,23-22-645 0 0,-75 76 639 0 0,19-18-195 0 0,0 2 0 0 0,2 0-1 0 0,6-3 202 0 0,1 1-62 0 0,-17 11 306 0 0,0 1 1 0 0,1 1 0 0 0,11-6-245 0 0,-25 14 0 0 0,-7 2 0 0 0,-12 6 0 0 0,0 5 0 0 0,1 0 0 0 0,0 1 0 0 0,1 0 0 0 0,0 2 0 0 0,1 0 0 0 0,1 0 0 0 0,1 1 0 0 0,-5 9 0 0 0,13-19 0 0 0,1 0 0 0 0,0 1 0 0 0,1 0 0 0 0,-1 0 0 0 0,2 0 0 0 0,-1 0 0 0 0,1 0 0 0 0,0 0 0 0 0,0 4 0 0 0,2-9 0 0 0,0 0 0 0 0,0 0 0 0 0,0 0 0 0 0,0 0 0 0 0,0 0 0 0 0,1 1 0 0 0,-1-1 0 0 0,1 0 0 0 0,0 0 0 0 0,0 0 0 0 0,0 0 0 0 0,1 0 0 0 0,-1-1 0 0 0,0 0 0 0 0,0 0 0 0 0,1-1 0 0 0,-1 1 0 0 0,0 0 0 0 0,1-1 0 0 0,0 1 0 0 0,-1-1 0 0 0,1 0 0 0 0,0 1 0 0 0,0-1 0 0 0,0 0 0 0 0,0 0 0 0 0,0 0 0 0 0,0 0 0 0 0,0 0 0 0 0,0-1 0 0 0,1 1 0 0 0,5 1-26 0 0,-1-1-1 0 0,1 0 1 0 0,-1-1-1 0 0,1 0 0 0 0,-1 0 1 0 0,1 0-1 0 0,0-1 1 0 0,-1 0-1 0 0,0-1 0 0 0,1 1 1 0 0,3-3 26 0 0,29-11-3114 0 0,-20 7-4215 0 0</inkml:trace>
  <inkml:trace contextRef="#ctx0" brushRef="#br0" timeOffset="7">15488 2173 12672 0 0,'0'0'578'0'0,"9"-5"212"0"0,-4 2-542 0 0,0 1 1 0 0,0 0 0 0 0,0 0 0 0 0,0 0 0 0 0,0 1 0 0 0,0 0 0 0 0,0 0 0 0 0,1 0 0 0 0,-1 1 0 0 0,2-1-249 0 0,-5 1 58 0 0,3-1 175 0 0,-1 1-1 0 0,1-1 0 0 0,0 1 0 0 0,-1 0 1 0 0,1 1-1 0 0,-1-1 0 0 0,1 1 0 0 0,-1 0 0 0 0,1 0 1 0 0,-1 0-1 0 0,0 1 0 0 0,1-1 0 0 0,-1 1 0 0 0,0 0 1 0 0,0 0-1 0 0,0 1 0 0 0,0-1 0 0 0,-1 1 0 0 0,2 0-232 0 0,-4-1 34 0 0,0-1 0 0 0,-1 0 0 0 0,1 0 0 0 0,0 0 0 0 0,0 1 0 0 0,-1-1 0 0 0,1 0 0 0 0,-1 1 0 0 0,1-1 0 0 0,-1 0-1 0 0,0 1 1 0 0,1-1 0 0 0,-1 1 0 0 0,0-1 0 0 0,0 1 0 0 0,0-1 0 0 0,0 0 0 0 0,0 1 0 0 0,0-1 0 0 0,-1 1 0 0 0,1-1 0 0 0,0 1-1 0 0,-1-1 1 0 0,1 0-34 0 0,-1 2 30 0 0,0 0 0 0 0,0 0 0 0 0,0 0 0 0 0,0-1 0 0 0,-1 1 0 0 0,1 0 0 0 0,-1-1 0 0 0,0 1 0 0 0,0-1 0 0 0,0 0 0 0 0,0 1-30 0 0,-75 57 864 0 0,56-39-424 0 0,36-9-128 0 0,3-8-238 0 0,0 0 0 0 0,1 0 0 0 0,-1-2 0 0 0,0 0 0 0 0,1-1-1 0 0,6-1-73 0 0,30 2-979 0 0,-46-2 492 0 0,0 0-1 0 0,-1 0 1 0 0,1-1-1 0 0,4-1 488 0 0,-1 0-394 0 0,20-2-822 0 0</inkml:trace>
  <inkml:trace contextRef="#ctx0" brushRef="#br0" timeOffset="8">428 4719 2760 0 0,'-2'1'220'0'0,"1"1"0"0"0,0-1 0 0 0,-1 1 1 0 0,1-1-1 0 0,-1 0 0 0 0,1 1 0 0 0,-1-1 0 0 0,0 0 0 0 0,1 0 0 0 0,-1 0 1 0 0,0 0-1 0 0,0-1 0 0 0,0 1 0 0 0,1 0 0 0 0,-1-1 0 0 0,-2 1-220 0 0,-1 0 1408 0 0,-1-1-1 0 0,0 1 1 0 0,0-1-1 0 0,-3-1-1407 0 0,-1 1 1190 0 0,9 0-602 0 0,-23-2 6284 0 0,125-2-5747 0 0,-72 3-1204 0 0,0-2-1 0 0,1-1 80 0 0,-1 1 0 0 0,0 0-1 0 0,1 2 1 0 0,45-3 1791 0 0,41-9-2582 0 0,-95 11 957 0 0,0 0-1 0 0,2 1-165 0 0,-12 0 483 0 0,-7-1-2342 0 0,-5 1-6422 0 0,-4-1 3168 0 0</inkml:trace>
  <inkml:trace contextRef="#ctx0" brushRef="#br0" timeOffset="9">609 4591 8552 0 0,'0'0'389'0'0,"0"0"-6"0"0,0 0-114 0 0,0 0 418 0 0,-4-2 757 0 0,1 1 3914 0 0,3 1-5271 0 0,0 0 0 0 0,0 0 1 0 0,-1 0-1 0 0,1 0 0 0 0,0 0 0 0 0,0 0 0 0 0,0 0 1 0 0,-1 0-1 0 0,1 0 0 0 0,0 0 0 0 0,0 0 0 0 0,0 0 0 0 0,0 0 1 0 0,-1 1-1 0 0,1-1 0 0 0,0 0 0 0 0,0 0 0 0 0,0 0 0 0 0,0 0 1 0 0,0 0-1 0 0,-1 0 0 0 0,1 1 0 0 0,0-1 0 0 0,0 0 0 0 0,0 0 1 0 0,0 0-1 0 0,0 0 0 0 0,0 0 0 0 0,0 1 0 0 0,0-1 1 0 0,0 0-1 0 0,-1 0 0 0 0,1 0 0 0 0,0 1 0 0 0,0-1 0 0 0,0 0 1 0 0,0 0-1 0 0,0 0 0 0 0,0 0 0 0 0,0 1-87 0 0,-2 15 1230 0 0,1 20-887 0 0,1-32-71 0 0,-3 80 601 0 0,8 20-441 0 0,-1-12 303 0 0,-4-85 13 0 0,0-7-1080 0 0,0 1 0 0 0,0 0 0 0 0,1 0 0 0 0,-1 0 1 0 0,0 0-1 0 0,0 0 0 0 0,0-1 0 0 0,0 1 0 0 0,0 0 1 0 0,-1 0-1 0 0,1 0 0 0 0,0 0 0 0 0,0-1 0 0 0,-1 1 1 0 0,1 0-1 0 0,0 0 0 0 0,-1 0 0 0 0,1-1 0 0 0,0 1 1 0 0,-1 0-1 0 0,1-1 0 0 0,-1 1 0 0 0,0 0 332 0 0,0 0-6570 0 0</inkml:trace>
  <inkml:trace contextRef="#ctx0" brushRef="#br0" timeOffset="10">1547 4152 2760 0 0,'2'0'53'0'0,"-1"0"0"0"0,0 1-1 0 0,0-1 1 0 0,0 0 0 0 0,0 0 0 0 0,0 0 0 0 0,0-1 0 0 0,0 1 0 0 0,0 0-1 0 0,0 0 1 0 0,1-1 0 0 0,-1 1 0 0 0,0 0 0 0 0,0-1 0 0 0,0 1 0 0 0,0-1-1 0 0,0 1 1 0 0,0-1-53 0 0,6-3 1913 0 0,-3-4 301 0 0,-3 7-2229 0 0,-1 1 49 0 0,0 0 0 0 0,0 0 0 0 0,1 0 0 0 0,-1 0 0 0 0,0 0 0 0 0,0 0 0 0 0,0 0 0 0 0,1 0 0 0 0,-1 0 0 0 0,0 0 0 0 0,0-1 0 0 0,0 1 1 0 0,1 0-1 0 0,-1 0 0 0 0,0 0 0 0 0,0 0 0 0 0,0 0 0 0 0,0-1 0 0 0,1 1 0 0 0,-1 0 0 0 0,0 0 0 0 0,0 0 0 0 0,0 0 0 0 0,0-1 0 0 0,0 1 0 0 0,0 0 0 0 0,0 0 1 0 0,0-1-1 0 0,0 1 0 0 0,1 0 0 0 0,-1 0 0 0 0,0 0 0 0 0,0-1 0 0 0,0 1 0 0 0,0 0 0 0 0,0 0 0 0 0,0-1 0 0 0,0 1 0 0 0,0 0 0 0 0,-1 0 0 0 0,1 0 0 0 0,0-1 1 0 0,0 1-1 0 0,0 0 0 0 0,0 0 0 0 0,0 0 0 0 0,0-1 0 0 0,0 1 0 0 0,0 0 0 0 0,-1 0 0 0 0,1 0 0 0 0,0 0 0 0 0,0-1 0 0 0,0 1 0 0 0,0 0 0 0 0,-1 0-34 0 0,12-7 1374 0 0,10-8 2175 0 0,-20 14-3026 0 0,-1 1-3 0 0,8-3 799 0 0,-33 4-411 0 0,-1 1 0 0 0,-12 3-908 0 0,16-2 34 0 0,-7 2 21 0 0,0-1 0 0 0,-24-1-55 0 0,44-3 52 0 0,0-1 0 0 0,0 1-1 0 0,0-2 1 0 0,0 1-1 0 0,0-1 1 0 0,-2-1-52 0 0,6 2 90 0 0,-1 0 1 0 0,1 1 0 0 0,0-1 0 0 0,-1 1-1 0 0,-1 0-90 0 0,5 0 149 0 0,1 0 99 0 0,2 1-230 0 0,-1 0-1 0 0,1 0 0 0 0,0 0 0 0 0,-1 0 0 0 0,1 0 0 0 0,0 0 0 0 0,-1-1 0 0 0,1 1 1 0 0,0 0-1 0 0,0 0 0 0 0,0-1 0 0 0,0 1 0 0 0,0-1-17 0 0,3 2-40 0 0,-3-1 17 0 0,0-1 1 0 0,0 0 0 0 0,0 1-1 0 0,0-1 1 0 0,0 0 0 0 0,-1 1-1 0 0,1-1 1 0 0,0 1 0 0 0,0 0-1 0 0,-1-1 1 0 0,1 1 0 0 0,0 0-1 0 0,-1-1 1 0 0,1 1 0 0 0,0 0-1 0 0,-1 0 1 0 0,1-1 0 0 0,-1 1-1 0 0,1 0 1 0 0,-1 0 0 0 0,0 0-1 0 0,1 0 1 0 0,-1 0 0 0 0,0 0-1 0 0,0 0 23 0 0,1 0-7 0 0,0 1-1 0 0,-1-1 0 0 0,1 1 1 0 0,0 0-1 0 0,0-1 0 0 0,0 1 1 0 0,0-1-1 0 0,0 0 0 0 0,1 1 8 0 0,-1-1 61 0 0,0 1-1 0 0,0-1 0 0 0,0 1 0 0 0,0-1 0 0 0,0 1 1 0 0,0 0-1 0 0,0-1 0 0 0,0 1 0 0 0,0 0 1 0 0,-1 0-1 0 0,1 0-60 0 0,1 6 88 0 0,-1-1-1 0 0,0 1 1 0 0,0 0 0 0 0,-1 0 0 0 0,0-1 0 0 0,0 1 0 0 0,-1 0 0 0 0,1 0-1 0 0,-3 7-87 0 0,2-11 18 0 0,1-1 1 0 0,-1 1-1 0 0,1 0 0 0 0,0 0 0 0 0,1 0 0 0 0,-1 0 0 0 0,1 3-18 0 0,0-3 17 0 0,0 0 0 0 0,-1 0-1 0 0,0 0 1 0 0,0 1-1 0 0,0-1 1 0 0,-1 4-17 0 0,-1 2 7 0 0,0-1 4 0 0,1-1 0 0 0,-1 1 0 0 0,1-1 0 0 0,1 1 0 0 0,0-1 0 0 0,0 5-11 0 0,2 16 151 0 0,-2 17-151 0 0,-1-15 77 0 0,2-25-65 0 0,-1 1 0 0 0,1-1-1 0 0,1 0 1 0 0,-1 0 0 0 0,1 0-12 0 0,0 0-16 0 0,-1 0 0 0 0,0 0 1 0 0,0 0-1 0 0,0 0 0 0 0,-1 1 16 0 0,-1 16-64 0 0,1-15 47 0 0,0 0 0 0 0,0 0 0 0 0,0 1 0 0 0,2 6 17 0 0,-1-3 0 0 0,0-1 0 0 0,0 1 0 0 0,-2-1 0 0 0,1 1 0 0 0,-2 5 0 0 0,-1 27 0 0 0,3-34 41 0 0,0-1-1 0 0,-1 1 1 0 0,0-1-1 0 0,-1 0 1 0 0,0 1-1 0 0,-3 7-40 0 0,1-3 333 0 0,1 0 1 0 0,-1 10-334 0 0,-3 17 242 0 0,5-34-242 0 0,1 0 0 0 0,1-1 0 0 0,-1 1 0 0 0,1 0 0 0 0,1 0 0 0 0,0 7 0 0 0,0-6 0 0 0,0 1 0 0 0,-1-1 0 0 0,0 1 0 0 0,-1 3 0 0 0,0-5 11 0 0,1-1 0 0 0,-1 1-1 0 0,2 0 1 0 0,-1 0 0 0 0,1 0-1 0 0,1 4-10 0 0,-2-9 4 0 0,0 1-1 0 0,0 0 1 0 0,0 0-1 0 0,0 0 1 0 0,0 0-1 0 0,-1-1 1 0 0,1 1 0 0 0,-1 1-4 0 0,0-2 3 0 0,0 1 0 0 0,1-1-1 0 0,0 0 1 0 0,-1 0 0 0 0,1 1 0 0 0,0-1 0 0 0,0 0 0 0 0,0 1 0 0 0,1-1 0 0 0,-1 0 0 0 0,0 0 0 0 0,1 2-3 0 0,0-2 1 0 0,-1 1 1 0 0,0 0-1 0 0,1 0 0 0 0,-1-1 0 0 0,0 1 0 0 0,0 0 0 0 0,-1 0 1 0 0,1 0-1 0 0,-1-1 0 0 0,1 1 0 0 0,-1 0 0 0 0,0 0 0 0 0,0-1 1 0 0,0 1-1 0 0,-1 1-1 0 0,-3 6 23 0 0,0 0 1 0 0,-7 9-24 0 0,11-19-1 0 0,1 0 1 0 0,0 1 0 0 0,0-1 0 0 0,0 0 0 0 0,0 0 0 0 0,0 1 0 0 0,0-1 0 0 0,-1 0 0 0 0,1 0 0 0 0,0 0 0 0 0,0 1 0 0 0,0-1 0 0 0,0 0 0 0 0,0 0 0 0 0,0 1 0 0 0,0-1 0 0 0,0 0 0 0 0,0 0 0 0 0,0 1 0 0 0,1-1 0 0 0,-1 0 0 0 0,0 0 0 0 0,0 1 0 0 0,0-1 0 0 0,0 0 0 0 0,0 0 0 0 0,0 1 0 0 0,0-1 0 0 0,1 0 0 0 0,-1 0 0 0 0,0 0 0 0 0,0 1 0 0 0,0-1 0 0 0,0 0 0 0 0,1 0 0 0 0,-1 0 0 0 0,0 0 0 0 0,0 0 0 0 0,0 1 0 0 0,1-1 0 0 0,-1 0 0 0 0,0 0 0 0 0,0 0 0 0 0,1 0 0 0 0,-1 0 0 0 0,0 0 0 0 0,0 0 0 0 0,1 0 0 0 0,-1 1 0 0 0,0-1 0 0 0,1 0 0 0 0,-1 0 0 0 0,0 0 0 0 0,1 0 0 0 0,-1 1 0 0 0,0-1 0 0 0,0 0 0 0 0,1 0 0 0 0,-1 1 0 0 0,0-1 0 0 0,0 0 0 0 0,1 1 0 0 0,-1-1 0 0 0,0 0 0 0 0,0 0 0 0 0,0 1 0 0 0,0-1 0 0 0,0 0 0 0 0,0 1 0 0 0,1-1 0 0 0,-1 0 0 0 0,0 1 0 0 0,0-1 0 0 0,0 1 0 0 0,-3 8 20 0 0,2-5 33 0 0,9 2 13 0 0,0 1-21 0 0,5 0-2 0 0,-4-2 13 0 0,-8-3-61 0 0,8 4 7 0 0,3-2 24 0 0,0 0 0 0 0,-1-1 0 0 0,1 0 0 0 0,0-1 0 0 0,1 0 0 0 0,10 0-26 0 0,-14-1 4 0 0,19 1-190 0 0,-1-1 0 0 0,1-1 0 0 0,20-3 186 0 0,-42 2-839 0 0,0 0 0 0 0,0 0 1 0 0,0 0-1 0 0,0-1 0 0 0,1 0 839 0 0,4-5-6855 0 0</inkml:trace>
  <inkml:trace contextRef="#ctx0" brushRef="#br0" timeOffset="11">2182 3999 3680 0 0,'-4'0'53'0'0,"-5"-3"221"0"0,8 3-221 0 0,1 0 1 0 0,0-1 0 0 0,-1 1 0 0 0,1 0 0 0 0,0 0-1 0 0,-1-1 1 0 0,1 1 0 0 0,0 0 0 0 0,-1 0 0 0 0,1 0 0 0 0,-1 0-1 0 0,1 0 1 0 0,-1-1 0 0 0,1 1 0 0 0,0 0 0 0 0,-1 0-1 0 0,1 0 1 0 0,-1 0 0 0 0,1 0 0 0 0,-1 0 0 0 0,1 0 0 0 0,0 1-1 0 0,-1-1 1 0 0,1 0 0 0 0,-1 0 0 0 0,1 0 0 0 0,0 0 0 0 0,-1 0-1 0 0,1 1 1 0 0,-1-1 0 0 0,1 0 0 0 0,0 0 0 0 0,-1 1-54 0 0,-1 0 3278 0 0,6-1-994 0 0,-5 1 246 0 0,1 0-2435 0 0,-1-1-1 0 0,1 0 1 0 0,0 1 0 0 0,-1-1-1 0 0,1 0 1 0 0,0 1 0 0 0,-1-1-1 0 0,1 0 1 0 0,0 1 0 0 0,-1-1-1 0 0,1 0 1 0 0,0 1 0 0 0,0-1-1 0 0,0 1 1 0 0,-1-1 0 0 0,1 1-1 0 0,0-1 1 0 0,0 0 0 0 0,0 1 0 0 0,0-1-1 0 0,0 1 1 0 0,0-1 0 0 0,0 1-1 0 0,0-1 1 0 0,0 1 0 0 0,0-1-1 0 0,0 1 1 0 0,0-1 0 0 0,0 1-1 0 0,0-1 1 0 0,0 0 0 0 0,1 1-1 0 0,-1-1 1 0 0,0 1 0 0 0,0-1-95 0 0,1 2 82 0 0,0-1 1 0 0,0 1 0 0 0,-1-1-1 0 0,1 1 1 0 0,-1-1 0 0 0,1 1-1 0 0,-1 0 1 0 0,0-1 0 0 0,1 1-1 0 0,-1 0 1 0 0,0-1 0 0 0,0 1-1 0 0,0 0 1 0 0,0-1 0 0 0,0 1-1 0 0,-1 0 1 0 0,1-1 0 0 0,-1 1-1 0 0,1 0-82 0 0,0-1 52 0 0,0 0 0 0 0,-1 1 0 0 0,1-1 0 0 0,0 0 0 0 0,1 0 0 0 0,-1 1 0 0 0,0-1-1 0 0,0 0 1 0 0,0 0 0 0 0,1 0 0 0 0,-1 1 0 0 0,1-1 0 0 0,-1 0 0 0 0,1 0-1 0 0,-1 0 1 0 0,2 1-52 0 0,-2-1 40 0 0,1 1-1 0 0,0-1 1 0 0,-1 0-1 0 0,1 1 0 0 0,-1-1 1 0 0,1 0-1 0 0,-1 1 0 0 0,0-1 1 0 0,0 0-1 0 0,1 1 1 0 0,-1-1-1 0 0,0 2-39 0 0,-6 18 502 0 0,5-18-432 0 0,0 0 0 0 0,0 0 1 0 0,1 1-1 0 0,-1-1 1 0 0,0 0-1 0 0,1 3-70 0 0,0 8 213 0 0,-1 0 0 0 0,0-1 0 0 0,-3 9-213 0 0,4-20 36 0 0,0 1 0 0 0,-1 0 0 0 0,1-1 0 0 0,1 1 0 0 0,-1 0 1 0 0,0-1-1 0 0,1 3-36 0 0,-1-3 20 0 0,1 0 1 0 0,-1 0-1 0 0,0 0 1 0 0,0 0 0 0 0,0 0-1 0 0,0 0 1 0 0,0 1-1 0 0,0-1 1 0 0,0 0-1 0 0,-1 0-20 0 0,-3 9-24 0 0,4-10 11 0 0,-1 0 1 0 0,1 0-1 0 0,-1 0 0 0 0,1 0 0 0 0,0 0 0 0 0,-1 0 0 0 0,1 0 0 0 0,0 0 0 0 0,0 0 0 0 0,0 0 0 0 0,0 0 0 0 0,0 0 0 0 0,0 0 0 0 0,0 1 0 0 0,0-1 0 0 0,0 0 0 0 0,0 0 0 0 0,1 0 1 0 0,-1 0-1 0 0,0 0 0 0 0,1 0 0 0 0,-1 0 0 0 0,1 0 0 0 0,-1 0 0 0 0,1 0 0 0 0,0-1 0 0 0,0 2 13 0 0,-1-1 21 0 0,1 1 0 0 0,0-1-1 0 0,-1 1 1 0 0,1-1 0 0 0,-1 1 0 0 0,1 0-1 0 0,-1-1 1 0 0,0 1 0 0 0,0 0 0 0 0,0 0 0 0 0,0-1-1 0 0,0 1-20 0 0,0 0 98 0 0,0 0-1 0 0,0 0 0 0 0,1-1 1 0 0,-1 1-1 0 0,0 0 0 0 0,0 0 1 0 0,1 0-1 0 0,-1-1 0 0 0,1 1 1 0 0,0 0-1 0 0,0 0 0 0 0,-1-1 1 0 0,1 1-1 0 0,1 1-97 0 0,3 2 42 0 0,-5-5-63 0 0,1 1 0 0 0,0-1 0 0 0,-1 1 0 0 0,1-1 0 0 0,-1 1 0 0 0,1 0 1 0 0,-1-1-1 0 0,1 1 0 0 0,-1 0 0 0 0,1-1 0 0 0,-1 1 0 0 0,0 0 0 0 0,1-1 0 0 0,-1 1 0 0 0,0 0 0 0 0,0 0 0 0 0,0 0 0 0 0,1-1 1 0 0,-1 1-1 0 0,0 0 0 0 0,0 0 0 0 0,0 0 0 0 0,0-1 0 0 0,0 2 21 0 0,0-2-11 0 0,0 0 0 0 0,0 0 0 0 0,0 0 0 0 0,0 1 0 0 0,0-1 0 0 0,0 0 0 0 0,0 0 0 0 0,0 0 0 0 0,0 1 0 0 0,0-1 0 0 0,0 0 0 0 0,0 0 0 0 0,0 0 0 0 0,0 1 0 0 0,0-1-1 0 0,0 0 1 0 0,1 0 0 0 0,-1 0 0 0 0,0 0 0 0 0,0 1 0 0 0,0-1 0 0 0,0 0 0 0 0,1 0 0 0 0,-1 0 0 0 0,0 0 0 0 0,0 0 0 0 0,0 0 0 0 0,0 1 0 0 0,1-1 0 0 0,-1 0 0 0 0,0 0 0 0 0,0 0 0 0 0,0 0 0 0 0,1 0 11 0 0,-1 0-12 0 0,0 0 0 0 0,0 0 0 0 0,1 0 0 0 0,-1 0 1 0 0,0 0-1 0 0,0 0 0 0 0,0 0 0 0 0,1 1 0 0 0,-1-1 0 0 0,0 0 0 0 0,0 0 1 0 0,0 0-1 0 0,0 0 0 0 0,0 0 0 0 0,1 0 0 0 0,-1 1 0 0 0,0-1 0 0 0,0 0 0 0 0,0 0 1 0 0,0 0-1 0 0,0 0 0 0 0,0 1 0 0 0,0-1 0 0 0,1 0 0 0 0,-1 0 0 0 0,0 0 1 0 0,0 1-1 0 0,0-1 0 0 0,0 0 0 0 0,0 0 0 0 0,0 0 0 0 0,0 1 0 0 0,0-1 12 0 0,-2 6-2270 0 0,4 0 340 0 0</inkml:trace>
  <inkml:trace contextRef="#ctx0" brushRef="#br0" timeOffset="12">1864 4621 3224 0 0,'20'8'2132'0'0,"-19"-8"-71"0"0,-1 0 92 0 0,2 1-1829 0 0,-1 0-1 0 0,0 0 1 0 0,1 0-1 0 0,-1 0 0 0 0,1-1 1 0 0,-1 1-1 0 0,1 0 0 0 0,-1-1 1 0 0,1 1-1 0 0,0-1 1 0 0,-1 0-324 0 0,17 3 876 0 0,0-1 0 0 0,0 0 0 0 0,0-2 0 0 0,0 0 0 0 0,0-1 0 0 0,0-1 0 0 0,5-1-876 0 0,47-4 387 0 0,119-6 645 0 0,-76 13-832 0 0,-96 0-396 0 0,39 1 703 0 0,-51 0-854 0 0,0 0 0 0 0,0 0-1 0 0,0 0 1 0 0,0 0 0 0 0,0 1 0 0 0,0 0-1 0 0,0 0 1 0 0,-1 0 0 0 0,2 1 347 0 0,1 1-1506 0 0</inkml:trace>
  <inkml:trace contextRef="#ctx0" brushRef="#br0" timeOffset="13">2274 5043 5984 0 0,'0'0'273'0'0,"0"0"-5"0"0,-34-4 7407 0 0,9 0-3378 0 0,7 5-4531 0 0,-61 7 1779 0 0,-43 4-792 0 0,35-8 824 0 0,87-5-1566 0 0,0 1 0 0 0,0-1-1 0 0,0 1 1 0 0,0-1 0 0 0,0 0 0 0 0,1 1 0 0 0,-1-1 0 0 0,0 1-1 0 0,0-1 1 0 0,1 0 0 0 0,-1 1 0 0 0,0-1 0 0 0,1 1-1 0 0,-1-1 1 0 0,0 1 0 0 0,1-1 0 0 0,-1 1 0 0 0,1-1-11 0 0,2 0 5 0 0,-1 0-5 0 0,1 0 1 0 0,-1-1-1 0 0,0 1 1 0 0,1-1-1 0 0,-1 1 1 0 0,0-1 0 0 0,0 0-1 0 0,0 0 1 0 0,0 0-1 0 0,0 0 0 0 0,3-3 1 0 0,-1 0-1 0 0,1 1 0 0 0,1-1 0 0 0,-1 1 0 0 0,1 0 0 0 0,-1 1-2 0 0,-1-1-1 0 0,1 0 1 0 0,0 0-1 0 0,-1 0 0 0 0,0-1 1 0 0,2-2 2 0 0,-3 4-17 0 0,-1 1 0 0 0,1-1 1 0 0,0 0-1 0 0,0 1 0 0 0,0 0 1 0 0,0 0-1 0 0,3-2 17 0 0,16-13-74 0 0,-14 9 53 0 0,1 0-1 0 0,0 1 1 0 0,0 0-1 0 0,0 1 1 0 0,1 0-1 0 0,3-1 22 0 0,2-2-313 0 0,-1 0 0 0 0,5-4 313 0 0,-3 2-211 0 0,-13 10 209 0 0,-1-1 0 0 0,0 1 0 0 0,0 0 0 0 0,0-1-1 0 0,0 1 1 0 0,0-1 0 0 0,0 0 0 0 0,0 1-1 0 0,-1-1 1 0 0,1 0 0 0 0,0 0 0 0 0,-1 0-1 0 0,1-2 3 0 0,-1 3 0 0 0,0-1 0 0 0,0 1 0 0 0,-1 0 0 0 0,1 0 0 0 0,0 0 0 0 0,0 0 0 0 0,0 0 0 0 0,0 0 0 0 0,0 0 0 0 0,0 1 0 0 0,1-1 0 0 0,-1 0 0 0 0,8-6 0 0 0,-8 2 0 0 0,-2-1 0 0 0,4 3 0 0 0,-6-1 18 0 0,2 3 63 0 0,1 1-5 0 0,0 0-11 0 0,2 1-11 0 0,-2-1-54 0 0,0 0 0 0 0,0 0 0 0 0,1 0 0 0 0,-1 0 1 0 0,0 0-1 0 0,0 1 0 0 0,1-1 0 0 0,-1 0 0 0 0,0 0 1 0 0,0 0-1 0 0,1 1 0 0 0,-1-1 0 0 0,0 0 0 0 0,0 0 1 0 0,0 0-1 0 0,1 1 0 0 0,-1-1 0 0 0,0 0 1 0 0,0 0-1 0 0,0 1 0 0 0,0-1 0 0 0,0 0 0 0 0,1 1 1 0 0,-1-1-1 0 0,0 0 0 0 0,0 0 0 0 0,0 1 0 0 0,0-1 1 0 0,0 0-1 0 0,0 1 0 0 0,0-1 0 0 0,0 0 0 0 0,0 1 1 0 0,0-1-1 0 0,0 0 0 0 0,0 0 0 0 0,-1 1 0 0 0,1-1 1 0 0,0 0-1 0 0,0 1 0 0 0,0-1 0 0 0,0 0 0 0 0,0 0 1 0 0,0 1-1 0 0,-1-1 0 0 0,1 0 0 0 0,0 0 0 0 0,0 1 1 0 0,0-1-1 0 0,-1 0 0 0 0,1 0 0 0 0,0 0 0 0 0,-1 1 0 0 0,1 1 0 0 0,-1 0 0 0 0,1 0 0 0 0,-1 0-1 0 0,1 0 1 0 0,0 0 0 0 0,0 1 0 0 0,-1-1-1 0 0,2 2 1 0 0,-1-2 3 0 0,0 0-1 0 0,0 0 1 0 0,0 0-1 0 0,0 0 0 0 0,-1 0 1 0 0,1 0-1 0 0,0 0 0 0 0,-1 0 1 0 0,1-1-1 0 0,-1 1 1 0 0,0 0-1 0 0,0 0-2 0 0,0 1 34 0 0,-1-1 1 0 0,1 1-1 0 0,0 0 0 0 0,0-1 0 0 0,0 1 1 0 0,0 0-1 0 0,1 0 0 0 0,-1 0 0 0 0,1-1 1 0 0,-1 1-1 0 0,1 0 0 0 0,0 0 0 0 0,0 2-34 0 0,0-3 16 0 0,0 0-1 0 0,0 0 1 0 0,-1 0-1 0 0,1 0 0 0 0,-1 0 1 0 0,0 0-1 0 0,0 0 0 0 0,1 0 1 0 0,-1-1-1 0 0,0 1 1 0 0,0 0-1 0 0,-1 0-15 0 0,0 0 6 0 0,1 0 0 0 0,0 1 0 0 0,-1-1 0 0 0,1 0 0 0 0,0 1-1 0 0,1-1 1 0 0,-1 0 0 0 0,0 1-6 0 0,0 2 6 0 0,-2 7 36 0 0,1 0 0 0 0,0-1 0 0 0,1 1 0 0 0,0 0 0 0 0,1 0 0 0 0,1 0 0 0 0,-1 0 0 0 0,2 0 0 0 0,0 2-42 0 0,-1-13 2 0 0,-1 1-1 0 0,0 0 1 0 0,0-1-1 0 0,0 1 1 0 0,0 0-1 0 0,0-1 1 0 0,0 1-1 0 0,0-1 1 0 0,-1 1-1 0 0,1 0 1 0 0,0-1-1 0 0,-1 1 0 0 0,0-1 1 0 0,0 2-2 0 0,1-2 3 0 0,-1 1 0 0 0,0 0 0 0 0,1-1 0 0 0,-1 1 0 0 0,1 0 0 0 0,0-1 0 0 0,0 1 0 0 0,-1 0 0 0 0,1-1 0 0 0,0 1 0 0 0,1 1-3 0 0,1 9 12 0 0,-1-11-6 0 0,-1 1 1 0 0,1-1-1 0 0,-1 1 0 0 0,0 0 0 0 0,1-1 0 0 0,-1 1 0 0 0,0 0 0 0 0,0-1 0 0 0,0 1 0 0 0,0 0 1 0 0,0-1-1 0 0,-1 1 0 0 0,1 0 0 0 0,-1-1 0 0 0,1 1 0 0 0,-1-1 0 0 0,1 1 0 0 0,-1 0-6 0 0,0 1 17 0 0,0 0 0 0 0,0 0 0 0 0,0 0 1 0 0,1 0-1 0 0,-1 0 0 0 0,1-1 0 0 0,0 1 0 0 0,0 2-17 0 0,0-3 14 0 0,0 0 1 0 0,-1 0 0 0 0,1 1 0 0 0,0-1-1 0 0,0 0 1 0 0,-1 1 0 0 0,0-1 0 0 0,1 0-1 0 0,-1 0 1 0 0,0 0 0 0 0,0 0 0 0 0,-1 2-15 0 0,-2 1 54 0 0,3-4-37 0 0,0 0-1 0 0,0 0 1 0 0,0 0-1 0 0,1 0 1 0 0,-1 0-1 0 0,0 0 0 0 0,1 0 1 0 0,-1 0-1 0 0,1 0 1 0 0,-1 1-1 0 0,1-1 0 0 0,0 0 1 0 0,-1 0-1 0 0,1 0 1 0 0,0 1-1 0 0,0-1 0 0 0,0 0 1 0 0,0 0-1 0 0,0 0-16 0 0,0 0 7 0 0,0 0-1 0 0,0-1 1 0 0,-1 1-1 0 0,1 0 1 0 0,0-1-1 0 0,0 1 0 0 0,-1 0 1 0 0,1-1-1 0 0,0 1 1 0 0,-1-1-1 0 0,1 1 1 0 0,-1-1-1 0 0,1 1 0 0 0,0-1 1 0 0,-1 1-1 0 0,1-1 1 0 0,-1 1-1 0 0,1-1 1 0 0,-1 1-1 0 0,0-1-6 0 0,-1 2-1 0 0,0 3 1 0 0,2-4 0 0 0,0 0 0 0 0,0 0 0 0 0,1 1 0 0 0,-1-1 0 0 0,0 0 0 0 0,1 0 0 0 0,-1 0 0 0 0,1 0 0 0 0,-1 0 0 0 0,1 0 0 0 0,0 0 0 0 0,-1 0 0 0 0,1 0 0 0 0,0 0 0 0 0,0-1 0 0 0,0 1 0 0 0,-1 0 0 0 0,1 0 0 0 0,0-1 0 0 0,0 1 0 0 0,0 0 0 0 0,1 0 0 0 0,4 1 0 0 0,-3 2 0 0 0,-3 0 0 0 0,4-3 0 0 0,-10 1 0 0 0,6-2-7 0 0,0 0 0 0 0,0 0 0 0 0,0 0 0 0 0,0 0 0 0 0,0 0 0 0 0,0 0 0 0 0,0 0 0 0 0,0 0-1 0 0,0 0 1 0 0,0 0 0 0 0,0 0 0 0 0,0 0 0 0 0,0-1 0 0 0,0 1 0 0 0,-1 0 0 0 0,1 0 0 0 0,0 0 0 0 0,0 0-1 0 0,0 0 1 0 0,0 0 0 0 0,0 0 0 0 0,0 0 0 0 0,0 0 0 0 0,0 0 0 0 0,0 0 0 0 0,0 0 0 0 0,0 0 0 0 0,0 0 0 0 0,0 0-1 0 0,-1 0 1 0 0,1 0 0 0 0,0 0 0 0 0,0 0 0 0 0,0 0 0 0 0,0 0 0 0 0,0 0 0 0 0,0 0 0 0 0,0 0 0 0 0,0 0-1 0 0,0 0 1 0 0,0 0 0 0 0,0 0 0 0 0,0 0 0 0 0,-1 0 0 0 0,1 0 0 0 0,0 0 0 0 0,0 0 0 0 0,0 0 0 0 0,0 0 0 0 0,0 0-1 0 0,0 0 1 0 0,0 0 0 0 0,0 0 0 0 0,0 0 0 0 0,0 0 0 0 0,0 0 0 0 0,0 0 0 0 0,0 1 0 0 0,0-1 0 0 0,0 0-1 0 0,0 0 1 0 0,-1 0 0 0 0,1 0 0 0 0,0 0 0 0 0,0 0 0 0 0,0 0 0 0 0,0 0 0 0 0,0 0 0 0 0,0 0 0 0 0,0 0 7 0 0,4-2-3177 0 0,-6-4-807 0 0,7-2 1938 0 0</inkml:trace>
  <inkml:trace contextRef="#ctx0" brushRef="#br0" timeOffset="14">3103 4457 3680 0 0,'-8'-8'119'0'0,"-8"-9"2542"0"0,6 13 4156 0 0,10 4-5377 0 0,-16 2 2896 0 0,14-1-4194 0 0,1 1 0 0 0,-1-1 0 0 0,1 1-1 0 0,-1-1 1 0 0,1 1 0 0 0,0-1 0 0 0,-1 1 0 0 0,1 0 0 0 0,0 0 0 0 0,0-1 0 0 0,0 1 0 0 0,0 1-142 0 0,-9 27 380 0 0,0-1 131 0 0,-9 11 536 0 0,-2 14-1047 0 0,-15 33 225 0 0,35-84-217 0 0,-8 15 84 0 0,1 1 0 0 0,-2 6-92 0 0,11-21-6 0 0,2-6-13 0 0,5-6-46 0 0,18-38-359 0 0,-2-1 0 0 0,-1-2 0 0 0,6-24 424 0 0,-2 6-606 0 0,4 2 596 0 0,-19 45-33 0 0,-11 19 96 0 0,-1 1 11 0 0,1 1-10 0 0,0 0-54 0 0,1 0 1 0 0,-1 0 0 0 0,1 0-1 0 0,-1 0 1 0 0,0 1-1 0 0,0-1 1 0 0,0 1 0 0 0,0-1-1 0 0,1 0 1 0 0,-2 1 0 0 0,1 0-1 0 0,0-1 1 0 0,0 1-1 0 0,0 0 1 0 0,-1-1 0 0 0,1 1-1 0 0,1 4 0 0 0,38 84 0 0 0,-30-72 0 0 0,12 23 0 0 0,2-1 0 0 0,24 29 0 0 0,13 5-73 0 0,-51-61-72 0 0,-6-8 170 0 0,-3-4 171 0 0,-1 1-157 0 0,0-1 1 0 0,-1 0-1 0 0,1 0 1 0 0,-1 1-1 0 0,1-1 0 0 0,-1 0 1 0 0,1 0-1 0 0,-1 0 1 0 0,0 0-1 0 0,0 0 0 0 0,1 0 1 0 0,-1 0-1 0 0,0 0 1 0 0,0 0-1 0 0,0 0 0 0 0,0 0 1 0 0,0 0-1 0 0,0-1 1 0 0,0 1-1 0 0,0 0 0 0 0,-1-1 1 0 0,1 1-1 0 0,0-1 1 0 0,0 1-1 0 0,-1-1 1 0 0,1 0-1 0 0,-1 1-39 0 0,-8 1 5 0 0,0 1-1 0 0,-1-1 1 0 0,-2 0-5 0 0,0 0 66 0 0,-17 4-26 0 0,-6 2 31 0 0,0-2-1 0 0,-21 0-70 0 0,-6 0 12 0 0,29-3 10 0 0,-16 0-22 0 0,49-3-251 0 0,1 0-121 0 0,0 0-39 0 0,11-7-2361 0 0,-9 6 2210 0 0,8-7-1025 0 0,4-3-11 0 0</inkml:trace>
  <inkml:trace contextRef="#ctx0" brushRef="#br0" timeOffset="15">3906 4278 14744 0 0,'0'0'1136'0'0,"-3"14"-29"0"0,-9 18 1033 0 0,7-18-1780 0 0,-1 0-1 0 0,0 0 0 0 0,-1 0 1 0 0,-3 3-360 0 0,-3 4 425 0 0,-1-1 0 0 0,-1-1 0 0 0,0 0 0 0 0,-2-1 0 0 0,0-1 0 0 0,-17 14-425 0 0,16-17 79 0 0,-1 0-1 0 0,0-1 0 0 0,-1-1 0 0 0,0-1 1 0 0,-1-1-1 0 0,0 0 0 0 0,-10 2-78 0 0,31-12 0 0 0,-11 3 54 0 0,0 0-1 0 0,-1 0 0 0 0,1-1 0 0 0,0 0 0 0 0,-3-1-53 0 0,12 0 7 0 0,0-1 0 0 0,-1 0 0 0 0,1 0 0 0 0,0 0-1 0 0,-1 0 1 0 0,1-1 0 0 0,0 1 0 0 0,-1-1-1 0 0,1 1 1 0 0,0-1 0 0 0,0 0 0 0 0,0 0 0 0 0,-1 0-1 0 0,1 0 1 0 0,0 0 0 0 0,0 0 0 0 0,0-1-1 0 0,1 1 1 0 0,-1-1 0 0 0,0 1 0 0 0,0-1 0 0 0,1 0-1 0 0,-1 0 1 0 0,1 1 0 0 0,0-1 0 0 0,-1 0-1 0 0,1 0 1 0 0,-1-2-7 0 0,1 1 0 0 0,-2-3-38 0 0,0-1 0 0 0,0 0 0 0 0,1 1 0 0 0,0-1 0 0 0,0 0 0 0 0,0-1 0 0 0,1 1 0 0 0,0 0 0 0 0,1 0 0 0 0,0 0 0 0 0,0-6 38 0 0,1 5-62 0 0,0 0 1 0 0,0 1-1 0 0,1-1 1 0 0,0 1 0 0 0,1-1-1 0 0,-1 1 1 0 0,1 0-1 0 0,1 0 1 0 0,1-3 61 0 0,-3 7 1 0 0,0 1 0 0 0,0-1 1 0 0,0 1-1 0 0,0-1 0 0 0,1 1 0 0 0,-1 0 0 0 0,1 0 1 0 0,-1 0-1 0 0,1 0 0 0 0,0 0 0 0 0,0 0 0 0 0,0 1 0 0 0,0-1 1 0 0,0 1-1 0 0,0 0 0 0 0,0 0 0 0 0,0 0 0 0 0,0 1 1 0 0,1-1-1 0 0,-1 1 0 0 0,0-1 0 0 0,1 1 0 0 0,-1 0-1 0 0,1 0-20 0 0,0 1-1 0 0,-1-1 1 0 0,1 1-1 0 0,0 0 1 0 0,-1 0-1 0 0,1 0 1 0 0,-1 1-1 0 0,1-1 1 0 0,-1 1-1 0 0,0 0 0 0 0,1 0 1 0 0,-1 0-1 0 0,1 1 21 0 0,8 6-3 0 0,-1 1 0 0 0,8 9 3 0 0,-12-12 5 0 0,2 2 46 0 0,0 1-1 0 0,-1 0 1 0 0,0 0-1 0 0,-1 1 1 0 0,0 0 0 0 0,0 0-1 0 0,-1 1 1 0 0,-1-1-1 0 0,0 1 1 0 0,0 1-1 0 0,1 11-50 0 0,-2-9 26 0 0,0-2-7 0 0,-1 1 0 0 0,1 9-19 0 0,0 32 0 0 0,-4-54-242 0 0,0 0 0 0 0,0 0 0 0 0,1-1 0 0 0,-1 1 0 0 0,0 0 0 0 0,0 0 0 0 0,0 0 0 0 0,1 0 0 0 0,-1 0 0 0 0,1 0 0 0 0,-1-1 0 0 0,1 1 0 0 0,-1 0 0 0 0,1 0 0 0 0,-1-1 0 0 0,1 1 0 0 0,-1 0-1 0 0,1-1 1 0 0,0 1 0 0 0,-1 0 0 0 0,1-1 0 0 0,0 1 0 0 0,0-1 0 0 0,0 0 0 0 0,-1 1 0 0 0,1-1 0 0 0,0 1 0 0 0,0-1 0 0 0,0 0 0 0 0,0 0 0 0 0,0 1 0 0 0,0-1 242 0 0,1 0-873 0 0,4 0-5564 0 0</inkml:trace>
  <inkml:trace contextRef="#ctx0" brushRef="#br0" timeOffset="16">3924 4645 17135 0 0,'0'0'388'0'0,"0"0"52"0"0,0 0 30 0 0,0 0-56 0 0,-2 13-254 0 0,1 0 271 0 0,0 0 1 0 0,-2 10-432 0 0,1-15 224 0 0,1 0 0 0 0,0 0 0 0 0,0 0 1 0 0,1 0-1 0 0,0 0 0 0 0,1 0 0 0 0,1 8-224 0 0,-2-14 16 0 0,1 0 0 0 0,-1 0 0 0 0,1-1 0 0 0,0 1 0 0 0,0 0 0 0 0,0 0 0 0 0,0 0 0 0 0,0-1 0 0 0,0 1 0 0 0,0-1 0 0 0,1 1 0 0 0,-1-1 0 0 0,1 1 0 0 0,-1-1 0 0 0,1 0 0 0 0,-1 0 0 0 0,1 0-1 0 0,0 0 1 0 0,-1 0 0 0 0,1 0 0 0 0,0 0 0 0 0,0 0 0 0 0,0-1 0 0 0,0 1 0 0 0,0-1 0 0 0,0 1 0 0 0,0-1 0 0 0,0 0 0 0 0,0 0 0 0 0,0 0 0 0 0,0 0-16 0 0,2 0 99 0 0,-1 0 0 0 0,1 0 0 0 0,0-1 0 0 0,0 1 0 0 0,-1-1 0 0 0,1 0 0 0 0,0 0 1 0 0,-1 0-1 0 0,1 0 0 0 0,-1-1 0 0 0,0 0 0 0 0,1 1 0 0 0,-1-1 0 0 0,0-1 0 0 0,0 1 0 0 0,2-2-99 0 0,-3 2 15 0 0,7-6-63 0 0,-1-1 1 0 0,0 0-1 0 0,-1-1 48 0 0,-4 6-4 0 0,-1 0 0 0 0,1 0 0 0 0,-1 0 0 0 0,0 0 0 0 0,-1-1 0 0 0,1 1 0 0 0,-1 0 0 0 0,0-1 0 0 0,1-3 4 0 0,-2 6 5 0 0,1 0-1 0 0,-1 0 1 0 0,0-1-1 0 0,0 1 1 0 0,0 0-1 0 0,0 0 1 0 0,0-1-1 0 0,0 1 1 0 0,-1 0 0 0 0,1 0-1 0 0,-1-1 1 0 0,1 1-1 0 0,-1 0 1 0 0,0 0-1 0 0,0 0 1 0 0,0 0-1 0 0,0 0 1 0 0,0 0-1 0 0,0 0 1 0 0,-1 0-1 0 0,1 0 1 0 0,-1 1-1 0 0,1-1 1 0 0,-1 1-1 0 0,1-1 1 0 0,-1 1-1 0 0,0-1 1 0 0,0 1 0 0 0,0 0-1 0 0,0 0 1 0 0,0 0-1 0 0,0 0 1 0 0,0 0-1 0 0,0 0 1 0 0,-1 1-1 0 0,1-1 1 0 0,0 1-1 0 0,-1-1-4 0 0,-3 1-228 0 0,1 0-1 0 0,-1 0 0 0 0,0 1 1 0 0,0-1-1 0 0,0 1 0 0 0,0 1 1 0 0,1-1-1 0 0,-1 1 0 0 0,1 0 1 0 0,-1 0-1 0 0,-1 1 229 0 0,-3 2-933 0 0,0 1 1 0 0,0 0-1 0 0,0 1 0 0 0,1 0 1 0 0,-2 2 932 0 0,4-3-6141 0 0</inkml:trace>
  <inkml:trace contextRef="#ctx0" brushRef="#br0" timeOffset="17">4548 4375 11976 0 0,'6'-12'-677'0'0,"-1"1"6912"0"0,-16 19-2915 0 0,3 1-3067 0 0,0 1-1 0 0,1 0 1 0 0,0 1 0 0 0,0 0-1 0 0,-4 11-252 0 0,-10 16 362 0 0,7-15-155 0 0,-12 19 130 0 0,0 6-337 0 0,18-31 14 0 0,-11 19 52 0 0,-18 30-66 0 0,33-61 0 0 0,5-4 0 0 0,3-4 0 0 0,3-4 0 0 0,8-18-74 0 0,-7 11-57 0 0,0 1 0 0 0,1-8 131 0 0,44-84-489 0 0,32-73-483 0 0,-79 167 964 0 0,-3 4 8 0 0,1-1-1 0 0,0 1 1 0 0,0 0-1 0 0,0 0 1 0 0,1 1-1 0 0,5-6 1 0 0,-10 12 2 0 0,1 0-1 0 0,-1-1 0 0 0,0 1 0 0 0,0 0 0 0 0,1 0 1 0 0,-1-1-1 0 0,0 1 0 0 0,0 0 0 0 0,1 0 0 0 0,-1 0 0 0 0,0 0 1 0 0,1-1-1 0 0,-1 1 0 0 0,0 0 0 0 0,1 0 0 0 0,-1 0 1 0 0,0 0-1 0 0,1 0 0 0 0,-1 0 0 0 0,0 0 0 0 0,1 0 1 0 0,-1 0-1 0 0,0 0 0 0 0,1 0 0 0 0,-1 0 0 0 0,0 0 1 0 0,1 0-1 0 0,-1 0 0 0 0,0 0 0 0 0,0 1 0 0 0,1-1 0 0 0,-1 0 1 0 0,0 0-1 0 0,1 0 0 0 0,-1 0 0 0 0,0 1 0 0 0,0-1 1 0 0,1 0-1 0 0,-1 0 0 0 0,0 1 0 0 0,0-1-1 0 0,1 0 5 0 0,1 1 12 0 0,0 1-1 0 0,0 0 1 0 0,0-1 0 0 0,0 1 0 0 0,0 0 0 0 0,0 0 0 0 0,-1 0 0 0 0,1 0 0 0 0,-1 0 0 0 0,1 0-1 0 0,-1 0 1 0 0,0 1 0 0 0,1 0-17 0 0,13 36 298 0 0,-7-16-315 0 0,21 46-290 0 0,38 88 635 0 0,-66-156-324 0 0,8 18-163 0 0,1 0-1 0 0,4 4 160 0 0,34 58 523 0 0,-47-80-434 0 0,-1-1-1 0 0,0 0-4 0 0,0 0-16 0 0,0 0-4 0 0,-16 8 128 0 0,8-6-163 0 0,0 0 0 0 0,-1 0-1 0 0,1 0 1 0 0,-1-1 0 0 0,-3 0-29 0 0,-4 0 38 0 0,-52 5 36 0 0,-58-4-74 0 0,121-2 0 0 0,-62-2-734 0 0,67 2 403 0 0,0 0-12 0 0,0 0-167 0 0,9-13-4665 0 0,-4 7-795 0 0</inkml:trace>
  <inkml:trace contextRef="#ctx0" brushRef="#br0" timeOffset="18">5262 4307 4144 0 0,'-4'-11'440'0'0,"4"9"-102"0"0,-1 1 0 0 0,1-1 0 0 0,-1 1-1 0 0,1 0 1 0 0,-1-1 0 0 0,0 1 0 0 0,1 0 0 0 0,-1 0 0 0 0,0-1 0 0 0,0 1 0 0 0,0 0 0 0 0,0 0-1 0 0,0 0 1 0 0,0 0 0 0 0,0 0 0 0 0,0 0 0 0 0,0 0 0 0 0,0 1 0 0 0,-1-1 0 0 0,1 0 0 0 0,-1 0-338 0 0,-1 0 406 0 0,0 0 0 0 0,0 0 0 0 0,0 0 0 0 0,0 0 1 0 0,0 0-1 0 0,-1 1 0 0 0,1 0 0 0 0,0-1 1 0 0,-1 1-407 0 0,-9 1 439 0 0,0 0 1 0 0,0 1-1 0 0,0 0 1 0 0,0 1-1 0 0,0 0 1 0 0,1 1-1 0 0,-1 1 1 0 0,1 0 0 0 0,0 1-1 0 0,1 0 1 0 0,-1 0-1 0 0,-1 3-439 0 0,-2 1 243 0 0,1 1-1 0 0,1 0 1 0 0,0 0-1 0 0,0 2 1 0 0,1-1-1 0 0,1 2 1 0 0,0 0-1 0 0,-8 14-242 0 0,13-17 75 0 0,0 2 1 0 0,1-1-1 0 0,1 0 1 0 0,0 1-1 0 0,0 0 1 0 0,0 5-76 0 0,3-11 31 0 0,0-4-26 0 0,1 0-1 0 0,-1 0 1 0 0,1 0 0 0 0,0 0 0 0 0,0 0-1 0 0,0 0 1 0 0,1 0 0 0 0,-1 1 0 0 0,1-1-1 0 0,0 0 1 0 0,0 0 0 0 0,0 0-1 0 0,0-1 1 0 0,0 1 0 0 0,1 0 0 0 0,-1 0-1 0 0,1 0 1 0 0,0-1 0 0 0,-1 1 0 0 0,1-1-1 0 0,1 0 1 0 0,-1 1 0 0 0,0-1 0 0 0,0 0-1 0 0,1 0 1 0 0,-1-1 0 0 0,1 1-1 0 0,0 0 1 0 0,-1-1 0 0 0,1 1 0 0 0,0-1-1 0 0,0 0 1 0 0,0 0 0 0 0,0 0 0 0 0,0-1-1 0 0,0 1 1 0 0,0-1 0 0 0,0 1 0 0 0,1-1-1 0 0,2 0-4 0 0,6-1 37 0 0,-1 0-1 0 0,1-1 1 0 0,0 0 0 0 0,-1-1-1 0 0,0 0 1 0 0,1-1-1 0 0,-1 0 1 0 0,-1-1-1 0 0,1 0 1 0 0,-1-1 0 0 0,1 0-1 0 0,-2 0 1 0 0,1-1-1 0 0,-1-1 1 0 0,0 1-1 0 0,0-2 1 0 0,-1 1 0 0 0,0-1-1 0 0,-1 0 1 0 0,0-1-1 0 0,0 0-36 0 0,4-10-31 0 0,-1 0 0 0 0,-1-1 1 0 0,0 0-1 0 0,-2-1 0 0 0,0-3 31 0 0,1 0-150 0 0,-4 14 166 0 0,-2 1-1 0 0,0-1 0 0 0,0 0 1 0 0,0 0-1 0 0,-2 0 0 0 0,1-4-15 0 0,-11 26-204 0 0,4 1 243 0 0,0 1-1 0 0,1 1 1 0 0,0-1-1 0 0,1 1 1 0 0,1-1 0 0 0,0 1-1 0 0,1 3-38 0 0,-7 25 69 0 0,3-12-52 0 0,1 1 0 0 0,2-1 0 0 0,1 5-17 0 0,0 94-264 0 0,2-88 349 0 0,2-32-1235 0 0,-1-2-1040 0 0,-1-3-3655 0 0,0-4-468 0 0</inkml:trace>
  <inkml:trace contextRef="#ctx0" brushRef="#br0" timeOffset="19">5339 4616 3680 0 0,'0'0'284'0'0,"-4"8"2202"0"0,-7 23 6932 0 0,5-7-7341 0 0,1 0 0 0 0,1 5-2077 0 0,3 3 1016 0 0,2-30-855 0 0,3 3-17 0 0,-3-4-140 0 0,0 0-1 0 0,0 0 1 0 0,0 0-1 0 0,-1 0 0 0 0,1-1 1 0 0,0 1-1 0 0,0 0 1 0 0,0 0-1 0 0,0-1 0 0 0,0 1 1 0 0,0-1-1 0 0,1 1 1 0 0,-1-1-1 0 0,0 1 1 0 0,0-1-1 0 0,0 0 0 0 0,0 1 1 0 0,1-1-1 0 0,-1 0 1 0 0,0 0-1 0 0,0 0 0 0 0,1 0 1 0 0,-1 0-1 0 0,0 0 1 0 0,0 0-1 0 0,0 0 1 0 0,1-1-1 0 0,-1 1 0 0 0,0 0 1 0 0,0-1-1 0 0,1 0-3 0 0,1 0 5 0 0,0-1 0 0 0,0 0-1 0 0,0 0 1 0 0,0 0 0 0 0,-1 0 0 0 0,1 0 0 0 0,-1-1-1 0 0,3-1-4 0 0,7-11 42 0 0,0 1 0 0 0,0-2 0 0 0,-2 0 0 0 0,0 0 0 0 0,0-1 0 0 0,3-11-42 0 0,-7 17-114 0 0,-6 10 15 0 0,4 12-57 0 0,1 1 212 0 0,-1 0 0 0 0,0 0 0 0 0,-1 1 0 0 0,-1-1-1 0 0,1 5-55 0 0,-1-2-35 0 0,1 1-1 0 0,1-1 0 0 0,1 3 36 0 0,7 2 561 0 0,-11-19-473 0 0,-1-1 8 0 0,12 4 184 0 0,-10-4-259 0 0,-1 0-1 0 0,0 0 0 0 0,1 0 0 0 0,-1 1 1 0 0,0-1-1 0 0,1 0 0 0 0,-1-1 1 0 0,0 1-1 0 0,0 0 0 0 0,1 0 0 0 0,-1-1 1 0 0,0 1-1 0 0,1 0 0 0 0,-1-1 0 0 0,0 1 1 0 0,0-1-1 0 0,0 0 0 0 0,1 1 1 0 0,-1-1-1 0 0,0 0 0 0 0,0 0 0 0 0,0 0 1 0 0,0 0-1 0 0,0 0 0 0 0,-1 0 1 0 0,1 0-1 0 0,0 0 0 0 0,0 0 0 0 0,-1 0 1 0 0,1 0-1 0 0,0-1 0 0 0,-1 1 1 0 0,1 0-1 0 0,-1 0 0 0 0,0-1 0 0 0,1 1-20 0 0,2-8 55 0 0,-1 0-1 0 0,0 0 0 0 0,0 0 1 0 0,0-9-55 0 0,-2 14 2 0 0,1-20-17 0 0,0 0 0 0 0,-4-22 15 0 0,1-10-528 0 0,-1 29-123 0 0,0 3-3226 0 0,3 23 2061 0 0</inkml:trace>
  <inkml:trace contextRef="#ctx0" brushRef="#br0" timeOffset="20">5857 4204 2760 0 0,'0'0'125'0'0,"5"-9"22"0"0,-5 8 125 0 0,0 0-1 0 0,0 0 1 0 0,0-1 0 0 0,1 1 0 0 0,-1 0-1 0 0,0 0 1 0 0,1 0 0 0 0,-1 0-1 0 0,0 0 1 0 0,1 0 0 0 0,-1 0 0 0 0,1 0-1 0 0,0 1 1 0 0,-1-1 0 0 0,1 0 0 0 0,0 0-1 0 0,0 0-271 0 0,-1 1 225 0 0,0 0-1 0 0,0-1 1 0 0,1 1-1 0 0,-1 0 1 0 0,0 0-1 0 0,0-1 1 0 0,1 1-1 0 0,-1 0 1 0 0,0-1-1 0 0,0 1 1 0 0,0 0-1 0 0,0-1 0 0 0,0 1 1 0 0,1 0-1 0 0,-1-1 1 0 0,0 1-1 0 0,0-1 1 0 0,0 1-1 0 0,0 0 1 0 0,0-1-1 0 0,0 1 1 0 0,0 0-1 0 0,0-1-224 0 0,0 0 842 0 0,0 1-77 0 0,0 0 10 0 0,0 0 114 0 0,0 0 51 0 0,0 0 10 0 0,0 0-115 0 0,0 0-494 0 0,0 0-217 0 0,1 0-42 0 0,0 1-1 0 0,0-1 0 0 0,1 0 0 0 0,-1 1 1 0 0,0 0-1 0 0,0-1 0 0 0,0 1 0 0 0,0-1 0 0 0,0 1 1 0 0,0 0-1 0 0,0 0 0 0 0,0 0 0 0 0,0 0 0 0 0,0 0 1 0 0,0 0-1 0 0,-1 0 0 0 0,1 0 0 0 0,0 0 1 0 0,-1 0-1 0 0,1 0 0 0 0,0 0 0 0 0,-1 0 0 0 0,0 0 1 0 0,1 1-82 0 0,1 3 64 0 0,0 0 1 0 0,-1 0 0 0 0,0-1 0 0 0,0 1 0 0 0,1 5-65 0 0,3 35 323 0 0,-2-30-169 0 0,-1 0 0 0 0,-1-1 0 0 0,0 1-1 0 0,-2 12-153 0 0,0-8 99 0 0,1 0-1 0 0,1 3-98 0 0,0-3 63 0 0,-1-1 0 0 0,-1 4-63 0 0,0 33 177 0 0,1-42-120 0 0,0-1 0 0 0,0 1 0 0 0,-1 0 0 0 0,-1 0 0 0 0,0-1 0 0 0,-1 2-57 0 0,1-10 19 0 0,1 1 1 0 0,0 0-1 0 0,0-1 1 0 0,0 1-1 0 0,1 0 1 0 0,0 0-20 0 0,0 2 68 0 0,3 0-55 0 0,-2 0-13 0 0,-1-7 0 0 0,0 1 0 0 0,0-1 0 0 0,0 1 0 0 0,0-1 0 0 0,0 0 0 0 0,0 1 0 0 0,1-1 0 0 0,-1 0 0 0 0,0 1 0 0 0,0-1 0 0 0,0 0 0 0 0,0 1 0 0 0,0-1 0 0 0,1 0 0 0 0,-1 1 0 0 0,0-1 0 0 0,0 0 0 0 0,1 1 0 0 0,-1-1 0 0 0,0 0 0 0 0,1 0 0 0 0,-1 1 0 0 0,0-1 0 0 0,0 0 0 0 0,1 0 0 0 0,-1 0 0 0 0,1 1 0 0 0,-1-1 0 0 0,0 0 0 0 0,1 0 0 0 0,0 1 0 0 0,0-1 16 0 0,1 1 0 0 0,-1 0 0 0 0,1 0 0 0 0,-1-1 0 0 0,1 1 0 0 0,-1-1 0 0 0,1 1 0 0 0,-1-1 0 0 0,1 0 0 0 0,0 0 0 0 0,-1 1-1 0 0,1-1 1 0 0,-1 0 0 0 0,1 0 0 0 0,0-1-16 0 0,28 0 253 0 0,0-3 151 0 0,0 2 0 0 0,-1 2 0 0 0,27 2-404 0 0,-34 1 194 0 0,-9-1-328 0 0,1 0 0 0 0,0-1 0 0 0,5-1 134 0 0,0 1 17 0 0,19-1-3348 0 0,-30-2 1436 0 0,1-1-80 0 0</inkml:trace>
  <inkml:trace contextRef="#ctx0" brushRef="#br0" timeOffset="21">6630 4511 13824 0 0,'0'0'629'0'0,"0"0"-12"0"0,0 0-319 0 0,0 0 103 0 0,0 0 88 0 0,0 0 20 0 0,13-2 1379 0 0,0 1-327 0 0,1 0 1 0 0,13 1-1562 0 0,16 0 764 0 0,47-1-90 0 0,-46 1-416 0 0,28-4-258 0 0,-63 4 34 0 0,-8 1-34 0 0,1-1 1 0 0,0 0-1 0 0,-1 1 0 0 0,1-1 1 0 0,0 0-1 0 0,-1 0 1 0 0,1 0-1 0 0,0-1 0 0 0,-1 1 1 0 0,1 0-1 0 0,-1 0 1 0 0,2-1-1 0 0,-1 0-184 0 0,-2 1-480 0 0,0 0-206 0 0,0 0-39 0 0,0 0-220 0 0,-3-7-3294 0 0,-4-5 1937 0 0,-5-2-10 0 0</inkml:trace>
  <inkml:trace contextRef="#ctx0" brushRef="#br0" timeOffset="22">6783 4296 3224 0 0,'0'0'143'0'0,"0"0"395"0"0,0 0 1558 0 0,0 0 677 0 0,0 0 137 0 0,0 0-296 0 0,0 0-1360 0 0,0 0-594 0 0,0 0-117 0 0,0 0-1 0 0,0 19 2567 0 0,-2 115-106 0 0,-5-47-2557 0 0,6-74-255 0 0,0 0 0 0 0,-1 0 0 0 0,-2 5-192 0 0,2-5 82 0 0,0 0-1 0 0,0 0 1 0 0,1 6-81 0 0,-1 5 39 0 0,1-19-57 0 0,0 1 0 0 0,1-1 0 0 0,-1 1-1 0 0,1-1 1 0 0,0 1 0 0 0,1-1 0 0 0,0 1 0 0 0,0-1 0 0 0,0 3 18 0 0,2 6-1786 0 0,-3-8-6064 0 0,0-6 1413 0 0</inkml:trace>
  <inkml:trace contextRef="#ctx0" brushRef="#br0" timeOffset="23">11227 3975 6448 0 0,'0'0'297'0'0,"1"0"-9"0"0,0-3-188 0 0,-2-2 247 0 0,0 4 1398 0 0,1 1 611 0 0,0 0 120 0 0,-2 2 2210 0 0,-2 5-3616 0 0,2 2-765 0 0,1 0-1 0 0,0 0 1 0 0,0 0 0 0 0,0 1 0 0 0,2-1 0 0 0,-1 0 0 0 0,1 0-305 0 0,0 19 416 0 0,0-11-72 0 0,0 1-1 0 0,2-1 0 0 0,3 12-343 0 0,1 10-354 0 0,-5-27 419 0 0,1 0 1 0 0,0-1-1 0 0,1 1 0 0 0,0-1 0 0 0,1 0 0 0 0,5 9-65 0 0,-6-10-181 0 0,1 0 0 0 0,-2 1 0 0 0,1 0 181 0 0,-2-2-869 0 0,2 1 1 0 0,-1-1-1 0 0,1 0 1 0 0,1 0 868 0 0,9 20-4960 0 0,-10-11 2403 0 0</inkml:trace>
  <inkml:trace contextRef="#ctx0" brushRef="#br0" timeOffset="24">7326 4253 2760 0 0,'0'-6'248'0'0,"0"5"-90"0"0,0 1 1 0 0,1-1-1 0 0,-1 0 1 0 0,0 0-1 0 0,-1 1 1 0 0,1-1-1 0 0,0 0 1 0 0,0 1-1 0 0,0-1 0 0 0,0 0 1 0 0,0 1-1 0 0,-1-1 1 0 0,1 0-1 0 0,0 1 1 0 0,-1-1-159 0 0,1 1 102 0 0,0 0 0 0 0,0 0 1 0 0,0 0-1 0 0,0 0 0 0 0,0 0 1 0 0,0 0-1 0 0,0 0 0 0 0,0-1 0 0 0,-1 1 1 0 0,1 0-1 0 0,0 0 0 0 0,0 0 1 0 0,0 0-1 0 0,0 0 0 0 0,0 0 1 0 0,0 0-1 0 0,0 0 0 0 0,0 0 0 0 0,0-1 1 0 0,0 1-1 0 0,0 0 0 0 0,0 0 1 0 0,0 0-1 0 0,0 0 0 0 0,0 0 1 0 0,0 0-1 0 0,0 0 0 0 0,0 0 0 0 0,0-1 1 0 0,0 1-1 0 0,0 0 0 0 0,0 0 1 0 0,0 0-1 0 0,0 0 0 0 0,0 0 1 0 0,0 0-1 0 0,0 0 0 0 0,0 0 0 0 0,0-1 1 0 0,0 1-1 0 0,0 0 0 0 0,1 0 1 0 0,-1 0-1 0 0,0 0 0 0 0,0 0 1 0 0,0 0-1 0 0,0 0 0 0 0,0 0 0 0 0,0 0 1 0 0,0 0-1 0 0,0 0 0 0 0,0 0 1 0 0,0 0-1 0 0,1 0 0 0 0,-1 0 1 0 0,0-1-1 0 0,0 1 0 0 0,0 0 0 0 0,0 0 1 0 0,0 0-1 0 0,0 0 0 0 0,0 0 1 0 0,0 0-1 0 0,1 0 0 0 0,-1 0-102 0 0,0 0 1180 0 0,0 0-452 0 0,0 0-89 0 0,0 0 25 0 0,0 0 187 0 0,0 0 79 0 0,0 0 19 0 0,0 0-114 0 0,0 0-494 0 0,0 0-217 0 0,0 0-41 0 0,6 14 984 0 0,-6-11-913 0 0,0 1 1 0 0,0-1-1 0 0,0 1 1 0 0,-1-1 0 0 0,1 0-1 0 0,-1 1 1 0 0,0-1-1 0 0,0 0 1 0 0,0 1-155 0 0,-4 13 261 0 0,1 4 98 0 0,-1 0 0 0 0,-1 2-359 0 0,-10 38 394 0 0,10-22-133 0 0,-7 38-82 0 0,0 32-179 0 0,12-83 22 0 0,1 1 0 0 0,1 0 0 0 0,1 0 0 0 0,1-1 0 0 0,1 0 0 0 0,2 2-22 0 0,-1-10 71 0 0,0 1 1 0 0,2-2 0 0 0,0 1 0 0 0,1-1 0 0 0,0 0-1 0 0,2 0 1 0 0,9 11-72 0 0,-14-21 12 0 0,1-1-1 0 0,-1 0 0 0 0,2 0 1 0 0,-1 0-1 0 0,1-1 0 0 0,-1 0 1 0 0,2 0-1 0 0,-1-1 0 0 0,0 0-11 0 0,10 5 69 0 0,0-2 0 0 0,0 0-1 0 0,10 2-68 0 0,-13-6-151 0 0,0 0-1 0 0,0-1 0 0 0,0 0 1 0 0,1-1-1 0 0,-1-1 1 0 0,2 0 151 0 0,-9 0-372 0 0,13-4-1677 0 0,-7-1-4091 0 0,-4 0-393 0 0</inkml:trace>
  <inkml:trace contextRef="#ctx0" brushRef="#br0" timeOffset="25">7980 4141 11256 0 0,'0'0'154'0'0,"0"0"0"0"0,0-1 1 0 0,0 1-1 0 0,0 0 1 0 0,-1 0-1 0 0,1 0 0 0 0,0 0 1 0 0,0 0-1 0 0,0 0 1 0 0,0-1-1 0 0,0 1 1 0 0,0 0-1 0 0,0 0 0 0 0,0 0 1 0 0,0 0-1 0 0,0 0 1 0 0,-1 0-1 0 0,1 0 0 0 0,0 0 1 0 0,0-1-1 0 0,0 1 1 0 0,0 0-1 0 0,0 0 0 0 0,0 0 1 0 0,-1 0-1 0 0,1 0 1 0 0,0 0-1 0 0,0 0 0 0 0,0 0 1 0 0,0 0-1 0 0,0 0 1 0 0,0 0-1 0 0,-1 0 0 0 0,1 0 1 0 0,0 0-1 0 0,0 0 1 0 0,0 0-1 0 0,0 0 0 0 0,0 0 1 0 0,-1 0-1 0 0,1 0 1 0 0,0 0-1 0 0,0 1-154 0 0,-6 5 2081 0 0,-8 18-2648 0 0,11-18 1349 0 0,-15 31 686 0 0,-9 28-1468 0 0,14-32 742 0 0,-13 32-259 0 0,3 1 0 0 0,-3 23-483 0 0,27-88 267 0 0,0-3-103 0 0,6-10-46 0 0,6-18-43 0 0,22-78-436 0 0,-3 11-4 0 0,0-17 123 0 0,-14 55 157 0 0,-18 58 82 0 0,0 0 0 0 0,1-1 0 0 0,-1 1 0 0 0,0 0 0 0 0,1 0 0 0 0,-1 0 0 0 0,1-1-1 0 0,0 1 1 0 0,-1 0 0 0 0,1 0 0 0 0,0 0 0 0 0,0 0 0 0 0,-1 0 0 0 0,1 0 3 0 0,0 1-2 0 0,-1 0 0 0 0,0 0-1 0 0,0 0 1 0 0,1 0 0 0 0,-1-1 0 0 0,0 1 0 0 0,1 0-1 0 0,-1 0 1 0 0,0 0 0 0 0,1 0 0 0 0,-1 0 0 0 0,0 0-1 0 0,1 0 1 0 0,-1 0 0 0 0,0 0 0 0 0,1 0 0 0 0,-1 0-1 0 0,0 0 1 0 0,1 1 0 0 0,-1-1 0 0 0,0 0 0 0 0,0 0-1 0 0,1 0 1 0 0,-1 0 0 0 0,0 0 0 0 0,1 1-1 0 0,-1-1 1 0 0,0 0 0 0 0,0 0 0 0 0,1 1 0 0 0,-1-1 2 0 0,3 3-16 0 0,0 1 1 0 0,-1 0 0 0 0,1-1 0 0 0,-1 1 0 0 0,0 0-1 0 0,2 3 16 0 0,56 126 0 0 0,-36-84 0 0 0,-15-29 0 0 0,0-2 0 0 0,2 1 0 0 0,0-1 0 0 0,1 0 0 0 0,8 8 0 0 0,38 41 76 0 0,-55-62-14 0 0,-3-4-53 0 0,0 0 0 0 0,0-1 1 0 0,0 1-1 0 0,0-1 0 0 0,0 1 1 0 0,-1-1-1 0 0,1 1 1 0 0,0 0-1 0 0,0-1 0 0 0,0 1 1 0 0,0-1-1 0 0,-1 1 0 0 0,1-1 1 0 0,0 1-1 0 0,0-1 0 0 0,-1 1 1 0 0,1-1-1 0 0,0 0 1 0 0,-1 1-1 0 0,1-1 0 0 0,-1 1 1 0 0,1-1-1 0 0,-1 0 0 0 0,1 1 1 0 0,-1-1-1 0 0,1 0 0 0 0,-1 0 1 0 0,1 1-1 0 0,-1-1 1 0 0,1 0-1 0 0,-1 0 0 0 0,0 1-9 0 0,-19 5 89 0 0,17-6-60 0 0,-49 11 85 0 0,0-2 0 0 0,-1-2-1 0 0,-7-3-113 0 0,9 1 3 0 0,-20 0-16 0 0,69-5-548 0 0,-13 2 938 0 0,11-2-3547 0 0,2 1-3375 0 0,2-1 599 0 0</inkml:trace>
  <inkml:trace contextRef="#ctx0" brushRef="#br0" timeOffset="26">8651 4084 3224 0 0,'7'-3'283'0'0,"4"-2"1583"0"0,5-2 6235 0 0,-8 5-6099 0 0,-7 2-1434 0 0,-1 0-121 0 0,1 1-15 0 0,0 0-311 0 0,1 0-1 0 0,-1 0 0 0 0,0 0 0 0 0,0 0 0 0 0,0 0 0 0 0,0 0 0 0 0,0 0 0 0 0,0 0 0 0 0,-1 0 0 0 0,1 1 0 0 0,0-1 0 0 0,-1 0 0 0 0,1 0 0 0 0,-1 1 0 0 0,1-1 0 0 0,-1 1 0 0 0,1-1 0 0 0,-1 1-120 0 0,1 2 168 0 0,-1-1 1 0 0,0 1-1 0 0,0 0 0 0 0,0 0 0 0 0,0 0 1 0 0,-1-1-1 0 0,0 3-168 0 0,-2 6 344 0 0,0 0-1 0 0,-1 0 1 0 0,-1-1 0 0 0,-1 4-344 0 0,-5 6 313 0 0,-2-1 0 0 0,0-1 0 0 0,-1 1 0 0 0,-1-2 0 0 0,-14 14-313 0 0,19-21 37 0 0,1 0 0 0 0,-2-1-1 0 0,1-1 1 0 0,-2 0 0 0 0,1 0 0 0 0,-1-1 0 0 0,0 0 0 0 0,-12 4-37 0 0,14-7 26 0 0,-1-1 1 0 0,0 0-1 0 0,0-1 1 0 0,0 0-1 0 0,-3 0-26 0 0,8-3-32 0 0,0 1-1 0 0,-1-1 1 0 0,1 0-1 0 0,0 0 0 0 0,0-1 1 0 0,0 1-1 0 0,0-1 1 0 0,0-1-1 0 0,0 1 0 0 0,-3-2 33 0 0,3 1-95 0 0,1-1 1 0 0,-1 1-1 0 0,1-1 0 0 0,0 0 0 0 0,0 0 0 0 0,0-1 1 0 0,0 1-1 0 0,0-1 0 0 0,0-1 95 0 0,4 4-44 0 0,-1-1 1 0 0,0 0 0 0 0,1 0-1 0 0,-1 0 1 0 0,1 0-1 0 0,0-1 1 0 0,0 1 0 0 0,0 0-1 0 0,0 0 1 0 0,0-1-1 0 0,0 1 1 0 0,0-1-1 0 0,1 1 1 0 0,-1 0 0 0 0,1-1-1 0 0,0 1 1 0 0,0-1-1 0 0,0 1 1 0 0,0-1 0 0 0,0 1-1 0 0,0-1 1 0 0,1 1-1 0 0,0-2 44 0 0,3-15-111 0 0,-3 14 70 0 0,0 0 0 0 0,0-1 0 0 0,0 1 0 0 0,1 0 1 0 0,0 0-1 0 0,0 0 0 0 0,0 0 0 0 0,1 1 0 0 0,-1-1 0 0 0,1 1 0 0 0,0-1 1 0 0,1 1-1 0 0,2-3 41 0 0,-1 2-17 0 0,1-1 0 0 0,0 2 0 0 0,0-1 0 0 0,0 1-1 0 0,0-1 1 0 0,4 0 17 0 0,-8 4-43 0 0,0 0 0 0 0,0 0 0 0 0,1 0 0 0 0,-1 0-1 0 0,0 1 1 0 0,1-1 0 0 0,-1 0 0 0 0,1 1 0 0 0,-1 0-1 0 0,1 0 1 0 0,-1 0 0 0 0,1 0 0 0 0,-1 0 0 0 0,0 0 0 0 0,1 0-1 0 0,-1 1 1 0 0,1 0 0 0 0,-1-1 0 0 0,1 1 0 0 0,-1 0-1 0 0,1 0 44 0 0,2 1 103 0 0,-1 1-1 0 0,1-1 1 0 0,-1 0-1 0 0,0 1 0 0 0,1 0 1 0 0,-1 0-1 0 0,-1 1 1 0 0,1-1-1 0 0,0 1 0 0 0,-1-1 1 0 0,0 1-1 0 0,0 0 1 0 0,0 0-1 0 0,0 1 0 0 0,2 3-102 0 0,7 19 345 0 0,6 14 133 0 0,-11-21-44 0 0,1-1 0 0 0,0 0 1 0 0,8 10-435 0 0,-9-12-254 0 0,-5-11 221 0 0,1 0 1 0 0,0 1 0 0 0,0-1-1 0 0,0-1 1 0 0,4 5 32 0 0,-7-9-150 0 0,1-1 1 0 0,-1 1 0 0 0,1-1 0 0 0,-1 0-1 0 0,1 1 1 0 0,0-1 0 0 0,-1 0 0 0 0,1 1-1 0 0,-1-1 1 0 0,1 0 0 0 0,0 1 0 0 0,-1-1-1 0 0,1 0 1 0 0,0 0 0 0 0,0 0 0 0 0,-1 0-1 0 0,1 0 1 0 0,0 0 0 0 0,-1 0 0 0 0,1 0-1 0 0,0 0 1 0 0,-1 0 0 0 0,1 0 0 0 0,0 0-1 0 0,-1 0 1 0 0,1-1 0 0 0,0 1 0 0 0,-1 0-1 0 0,2-1 150 0 0,0 0-736 0 0,0-1 0 0 0,1 1-1 0 0,-1-1 1 0 0,0 0 0 0 0,0 0 0 0 0,0 1-1 0 0,0-2 737 0 0,7-7-2210 0 0</inkml:trace>
  <inkml:trace contextRef="#ctx0" brushRef="#br0" timeOffset="27">8699 4323 2760 0 0,'14'0'529'0'0,"-12"0"1182"0"0,-1 0-1537 0 0,-1 1 0 0 0,0-1 0 0 0,0 0 1 0 0,1 0-1 0 0,-1 0 0 0 0,0 0 0 0 0,0 1 0 0 0,0-1 1 0 0,1 0-1 0 0,-1 0 0 0 0,0 1 0 0 0,0-1 0 0 0,0 0 1 0 0,0 0-1 0 0,1 1 0 0 0,-1-1 0 0 0,0 0 0 0 0,0 0 1 0 0,0 1-1 0 0,0-1 0 0 0,0 0 0 0 0,0 1 0 0 0,0-1 1 0 0,0 0-1 0 0,0 0 0 0 0,0 1 0 0 0,0-1 0 0 0,0 0 1 0 0,0 1-1 0 0,0-1 0 0 0,0 0 0 0 0,0 1 0 0 0,0-1 1 0 0,0 0-175 0 0,-3 13 1600 0 0,3-12-1157 0 0,-1 4-51 0 0,0 1-1 0 0,0-1 1 0 0,1 1 0 0 0,0-1-1 0 0,0 0 1 0 0,0 1-1 0 0,1-1 1 0 0,0 1 0 0 0,0-1-1 0 0,0 0 1 0 0,1 1-1 0 0,-1-1 1 0 0,1 0-1 0 0,2 3-391 0 0,-2-4 53 0 0,0-1-1 0 0,0 0 1 0 0,0 0-1 0 0,0 0 0 0 0,1 0 1 0 0,-1 0-1 0 0,1-1 1 0 0,0 1-1 0 0,0-1 0 0 0,0 0 1 0 0,0 0-1 0 0,0 0 1 0 0,0 0-1 0 0,0 0 0 0 0,1-1 1 0 0,-1 1-1 0 0,1-1 1 0 0,-1 0-1 0 0,1 0 0 0 0,-1 0 1 0 0,3 0-53 0 0,1 0 236 0 0,0-1 1 0 0,-1 0-1 0 0,1 0 0 0 0,0 0 1 0 0,-1-1-1 0 0,3 0-236 0 0,-7 1 21 0 0,0-1 0 0 0,0 1 0 0 0,0-1 0 0 0,-1 1 0 0 0,1-1 0 0 0,0 0 0 0 0,0 1 0 0 0,-1-1 0 0 0,1 0 0 0 0,0 0 0 0 0,-1 0 0 0 0,1-1 0 0 0,-1 1 0 0 0,1 0 0 0 0,-1 0 0 0 0,0-1 0 0 0,1 1 0 0 0,-1-1 0 0 0,0 1 0 0 0,0-1 0 0 0,0 0 0 0 0,0 1 0 0 0,-1-1 0 0 0,2-1-21 0 0,-1 0 0 0 0,0 0 0 0 0,0 0 0 0 0,0 0 0 0 0,-1-1 0 0 0,1 1 0 0 0,-1 0 0 0 0,0-1 0 0 0,0 1 0 0 0,0 0 0 0 0,0 0 0 0 0,0-1 0 0 0,-1 1 0 0 0,1 0 0 0 0,-1 0 0 0 0,0-1 0 0 0,0 1 0 0 0,0 0 0 0 0,-1 0 0 0 0,1 0 0 0 0,-1 0 0 0 0,1 0 0 0 0,-1 1 0 0 0,0-1 0 0 0,-1-1 0 0 0,-1 1 19 0 0,0-1-1 0 0,0 0 1 0 0,0 1-1 0 0,-1 0 1 0 0,1 0-1 0 0,-1 0 1 0 0,0 0-1 0 0,0 1 0 0 0,0 0 1 0 0,0 0-1 0 0,0 0 1 0 0,-1 1-1 0 0,0-1-18 0 0,-4 0-54 0 0,0 0-1 0 0,0 0 0 0 0,0 1 1 0 0,0 1-1 0 0,-1 0 0 0 0,-7 1 55 0 0,9 0-596 0 0,1 0-1 0 0,0 0 0 0 0,0 1 1 0 0,0 1-1 0 0,0-1 0 0 0,0 1 1 0 0,1 1-1 0 0,-3 0 597 0 0,3-1-1402 0 0</inkml:trace>
  <inkml:trace contextRef="#ctx0" brushRef="#br0" timeOffset="28">9068 3999 15664 0 0,'0'0'356'0'0,"0"0"49"0"0,0 0 21 0 0,0 0-42 0 0,-1 2-240 0 0,-2 16 463 0 0,0 0-1 0 0,2 0 0 0 0,0 0 0 0 0,1 14-606 0 0,0-31 13 0 0,-4 85 1589 0 0,2-49-1589 0 0,1-1 1 0 0,2 1-1 0 0,1 1-13 0 0,-2-36 30 0 0,0 0 0 0 0,1 1-1 0 0,-1-1 1 0 0,1 0 0 0 0,0 0-1 0 0,-1 1 1 0 0,1-1 0 0 0,0 0-1 0 0,0 0 1 0 0,0 0-1 0 0,1 0 1 0 0,-1 0 0 0 0,0 0-1 0 0,1-1 1 0 0,-1 1 0 0 0,1 0-1 0 0,0-1 1 0 0,0 1-30 0 0,1 0 74 0 0,-1 0 1 0 0,1-1-1 0 0,0 0 0 0 0,0 1 1 0 0,0-1-1 0 0,0 0 1 0 0,0-1-1 0 0,0 1 0 0 0,0 0 1 0 0,0-1-1 0 0,0 0 0 0 0,1 1-74 0 0,8-2 73 0 0,0 0 0 0 0,0 0 0 0 0,-1-1-1 0 0,1 0 1 0 0,-1-1 0 0 0,8-3-73 0 0,26-3 86 0 0,-32 6-26 0 0,1 0-1 0 0,9-3-59 0 0,-10 2-75 0 0,-1 1-1 0 0,1 1 0 0 0,0 0 0 0 0,0 0 1 0 0,0 1-1 0 0,0 1 0 0 0,0 0 1 0 0,-1 1-1 0 0,7 1 76 0 0,-18-2-574 0 0,0 1 0 0 0,1-1 0 0 0,-1 1 0 0 0,0-1 0 0 0,0 1-1 0 0,0-1 1 0 0,0 1 0 0 0,1 0 0 0 0,-1-1 0 0 0,0 1 0 0 0,0 0 0 0 0,1 1 574 0 0,1 6-2173 0 0</inkml:trace>
  <inkml:trace contextRef="#ctx0" brushRef="#br0" timeOffset="29">9305 4626 9184 0 0,'0'0'421'0'0,"14"0"150"0"0,-9 0-474 0 0,-4 0 406 0 0,5 0 545 0 0,-6 0 4377 0 0,-7 3-5017 0 0,0 0 0 0 0,0-1-1 0 0,-1 0 1 0 0,1-1 0 0 0,-2 1-408 0 0,-19 4 135 0 0,-5 1-34 0 0,-1-1 0 0 0,0-2 0 0 0,-3-1-101 0 0,-291 19 3185 0 0,116-11-2915 0 0,-180 16 44 0 0,351-21-314 0 0,27-3 0 0 0,-1-1 0 0 0,0-1 0 0 0,-2 0 0 0 0,7 0 0 0 0,-1 0 0 0 0,0 0 0 0 0,-7 3 0 0 0,7-2 0 0 0,1 0 0 0 0,-1-1 0 0 0,-7 1 0 0 0,-87 6 0 0 0,75-11-61 0 0,29 3-264 0 0,1 0-142 0 0,0 0-40 0 0,0 0-90 0 0,0 0-358 0 0,0 0-154 0 0,0 0-686 0 0,0 0-2727 0 0,0 0-1171 0 0</inkml:trace>
  <inkml:trace contextRef="#ctx0" brushRef="#br0" timeOffset="30">8690 5169 2760 0 0,'17'-3'248'0'0,"6"-2"3609"0"0,-22 5-1729 0 0,-1 0-135 0 0,0 0-627 0 0,0-1-1116 0 0,0 1 1 0 0,0 0 0 0 0,0-1 0 0 0,0 1 0 0 0,0-1-1 0 0,-1 1 1 0 0,1-1 0 0 0,0 1 0 0 0,0-1 0 0 0,0 1-1 0 0,-1 0 1 0 0,1-1 0 0 0,0 1 0 0 0,0 0 0 0 0,-1-1-1 0 0,1 1 1 0 0,0 0 0 0 0,-1-1 0 0 0,1 1 0 0 0,0 0-1 0 0,-1 0 1 0 0,1-1 0 0 0,-1 1 0 0 0,1 0-251 0 0,-16-5 1234 0 0,-18 5-1448 0 0,-110 9 1043 0 0,111-8-830 0 0,-43 5-538 0 0,-32 0 1509 0 0,89-8-862 0 0,16 1-88 0 0,1 1-1 0 0,-1-1 1 0 0,0 1-1 0 0,0 0 1 0 0,0 0-1 0 0,0 0 1 0 0,0 0-1 0 0,-1 1-19 0 0,3-1 4 0 0,0 0 0 0 0,1 1 0 0 0,-1-1 0 0 0,1 0 0 0 0,-1 0 0 0 0,0 0 0 0 0,1 0 0 0 0,-1 0-1 0 0,0 0 1 0 0,1 0 0 0 0,-1 0 0 0 0,1 0 0 0 0,-1 0 0 0 0,0 0 0 0 0,1 0 0 0 0,-1 0 0 0 0,0-1-4 0 0,1 1 3 0 0,0 0 0 0 0,0 0 0 0 0,0 0 0 0 0,-1-1 0 0 0,1 1 0 0 0,0 0 0 0 0,0 0 0 0 0,0 0 0 0 0,0-1 0 0 0,0 1 0 0 0,-1 0 0 0 0,1 0 0 0 0,0-1 0 0 0,0 1 0 0 0,0 0 0 0 0,0 0 1 0 0,0-1-1 0 0,0 1 0 0 0,0 0 0 0 0,0 0 0 0 0,0-1 0 0 0,0 1 0 0 0,0 0 0 0 0,0-1 0 0 0,0 1 0 0 0,0 0 0 0 0,0 0-3 0 0,1-2 4 0 0,-1 1-1 0 0,1-1 1 0 0,-1 1 0 0 0,1-1-1 0 0,0 1 1 0 0,0-1 0 0 0,0 1-1 0 0,0 0 1 0 0,0-1 0 0 0,0 1-1 0 0,1-1-3 0 0,19-16 0 0 0,2 1 0 0 0,0 2 0 0 0,21-12 0 0 0,-12 8 0 0 0,24-19 0 0 0,-53 36 6 0 0,8-7 103 0 0,1 0 0 0 0,0 1 1 0 0,4-1-110 0 0,-15 8 153 0 0,-1 1-8 0 0,0 0 5 0 0,0 0 22 0 0,0 0 10 0 0,0 0 2 0 0,0 0 6 0 0,0 0 22 0 0,9 11 421 0 0,-7-7-623 0 0,-1-1 0 0 0,0 1 0 0 0,0 0 0 0 0,-1 0 0 0 0,1-1 1 0 0,-1 1-1 0 0,0 0 0 0 0,0 0 0 0 0,0 2-10 0 0,-6 36 378 0 0,3-25-228 0 0,1 0-1 0 0,1 11-149 0 0,-1 0 55 0 0,0-9-311 0 0,-2 22 399 0 0,2 1 1 0 0,1 0-1 0 0,3 11-143 0 0,-2-45-4 0 0,1-1 0 0 0,0 0 0 0 0,1 0 0 0 0,0 0 0 0 0,0 0-1 0 0,0 0 1 0 0,1 0 0 0 0,-1 0 0 0 0,2-1 0 0 0,1 4 4 0 0,-4-9-47 0 0,1 1 0 0 0,-1-1-1 0 0,0 0 1 0 0,1 0 0 0 0,-1 0 0 0 0,0-1-1 0 0,1 1 1 0 0,-1 0 0 0 0,1-1 0 0 0,-1 1 0 0 0,1 0-1 0 0,-1-1 1 0 0,1 0 0 0 0,0 1 0 0 0,-1-1 0 0 0,1 0-1 0 0,-1 0 1 0 0,1 0 0 0 0,0 0 0 0 0,-1 0 0 0 0,1 0-1 0 0,0 0 1 0 0,-1-1 0 0 0,1 1 0 0 0,-1-1 0 0 0,1 1 47 0 0,7-3-671 0 0,-1 0 0 0 0,0 0 0 0 0,-1-1 0 0 0,5-3 671 0 0,-5 3-778 0 0,11-7-1324 0 0,2-4-73 0 0</inkml:trace>
  <inkml:trace contextRef="#ctx0" brushRef="#br0" timeOffset="31">9568 4174 3224 0 0,'2'-3'-276'0'0,"9"-9"9782"0"0,-10 12-9276 0 0,-1-1 0 0 0,1 0 0 0 0,0 1 0 0 0,-1 0 0 0 0,1-1 0 0 0,0 1 0 0 0,0-1 0 0 0,-1 1 0 0 0,1 0 0 0 0,0 0 0 0 0,0-1 0 0 0,0 1 0 0 0,-1 0 0 0 0,1 0 0 0 0,0 0 0 0 0,0 0 0 0 0,0 0 0 0 0,0 0 0 0 0,-1 0 0 0 0,1 0 0 0 0,0 0-230 0 0,5 0 619 0 0,2 14 332 0 0,-3-9-750 0 0,0 1 1 0 0,0-1-1 0 0,-1 1 0 0 0,1 1 0 0 0,-1-1 0 0 0,-1 1 1 0 0,1-1-1 0 0,-1 1 0 0 0,0 0 0 0 0,-1 0 0 0 0,1 1-201 0 0,1 6 221 0 0,1 0-1 0 0,1 0 0 0 0,4 9-220 0 0,-3-10 125 0 0,-1 1 0 0 0,0-1 0 0 0,1 10-125 0 0,4 14 279 0 0,-6-24-23 0 0,-1 1 1 0 0,-1 0-1 0 0,2 9-256 0 0,-5-18 57 0 0,4 21 8 0 0,-2 0 1 0 0,0 0-1 0 0,-2 0 1 0 0,-1 0-1 0 0,-1 5-65 0 0,-1-2 0 0 0,2-19 17 0 0,0 0 1 0 0,0 0 0 0 0,-1-1 0 0 0,-3 10-18 0 0,-8 13 104 0 0,6-14 13 0 0,1-1-1 0 0,-1 3-116 0 0,1 3 100 0 0,-1 0 0 0 0,-1 0-1 0 0,-2-1 1 0 0,0 0 0 0 0,-3 4-100 0 0,-10 13 71 0 0,11-15-11 0 0,-2-1 1 0 0,0-1 0 0 0,-2-1-1 0 0,-7 8-60 0 0,-44 42 770 0 0,61-63-806 0 0,6-8-295 0 0,-6-19-2685 0 0,9-2-1367 0 0,3 10-2304 0 0</inkml:trace>
  <inkml:trace contextRef="#ctx0" brushRef="#br0" timeOffset="32">9761 4160 3224 0 0,'3'-21'4644'0'0,"-2"18"-3565"0"0,1 0 1 0 0,0 0 0 0 0,0 0-1 0 0,0 1 1 0 0,0-1 0 0 0,0 1-1 0 0,3-2-1079 0 0,-1 1 626 0 0,-1 0 0 0 0,1 0 1 0 0,0 1-1 0 0,0-1 0 0 0,3 0-626 0 0,-1 1 116 0 0,0-1 0 0 0,0 1 0 0 0,0 1 0 0 0,1-1 0 0 0,-1 1 1 0 0,0 0-1 0 0,1 1 0 0 0,3-1-116 0 0,-5 2 203 0 0,-1-1 1 0 0,0 1-1 0 0,0-1 1 0 0,1 1-1 0 0,-1 1 1 0 0,0-1 0 0 0,0 0-1 0 0,0 1 1 0 0,0 0-204 0 0,-3-1 82 0 0,0 0-62 0 0,1 0-1 0 0,-1 1 1 0 0,0-1 0 0 0,0 1-1 0 0,0 0 1 0 0,0-1-1 0 0,0 1 1 0 0,0 0-1 0 0,-1-1 1 0 0,1 1-1 0 0,-1 0 1 0 0,1 0-20 0 0,-1 0 2 0 0,0 1 0 0 0,0-1-1 0 0,0 0 1 0 0,0 0 0 0 0,-1 0 0 0 0,1 1-1 0 0,-1-1 1 0 0,1 0 0 0 0,-1 0 0 0 0,0 0 0 0 0,0 0-1 0 0,0 0 1 0 0,0 0 0 0 0,0 0 0 0 0,0 0-1 0 0,-1-1 1 0 0,1 1 0 0 0,-1 0 0 0 0,1-1 0 0 0,-1 2-2 0 0,-6 4 401 0 0,-1 1 0 0 0,1-1 1 0 0,-4 2-402 0 0,12-9 37 0 0,-6 5 62 0 0,0 0 0 0 0,0 0 0 0 0,1 1 1 0 0,0 0-100 0 0,0 0-84 0 0,0-1 1 0 0,0 1 0 0 0,-1-1 0 0 0,-1 0 83 0 0,2-2 16 0 0,4-2 71 0 0,1-1 45 0 0,0 0 17 0 0,0 0-141 0 0,0 1 0 0 0,1 0 0 0 0,-1-1 0 0 0,0 1 0 0 0,0 0 0 0 0,1-1 0 0 0,-1 1 0 0 0,1-1 0 0 0,-1 1 0 0 0,1 0 0 0 0,-1-1 0 0 0,1 1 0 0 0,-1-1 0 0 0,1 0 0 0 0,-1 1 0 0 0,1-1 0 0 0,-1 1 0 0 0,1-1 0 0 0,0 0 0 0 0,-1 1 0 0 0,1-1-8 0 0,15 7-39 0 0,-13-7 40 0 0,9 4-11 0 0,0-1-1 0 0,1 0 1 0 0,0-1 0 0 0,0-1 0 0 0,0 0 0 0 0,0 0 10 0 0,34 3-565 0 0,-37-4-2523 0 0,-7 0-345 0 0,6 0-3597 0 0</inkml:trace>
  <inkml:trace contextRef="#ctx0" brushRef="#br0" timeOffset="33">10102 4084 2760 0 0,'0'0'495'0'0,"-8"-6"3971"0"0,5 3 605 0 0,-1-4-718 0 0,8 3-2158 0 0,16 4-672 0 0,1 2-1311 0 0,0-1 0 0 0,1-1 0 0 0,4-1-212 0 0,16 0 140 0 0,-24 1-170 0 0,5-1 5 0 0,0 2 0 0 0,7 2 25 0 0,20 7 0 0 0,-49-9 30 0 0,1-1-1 0 0,-1 1 0 0 0,1 0 1 0 0,-1-1-1 0 0,1 1 0 0 0,-1 0 0 0 0,0 0 1 0 0,1 0-1 0 0,-1 0 0 0 0,0 0 1 0 0,0 0-1 0 0,0 0 0 0 0,1 0 0 0 0,-1 1 1 0 0,0-1-1 0 0,-1 0 0 0 0,1 1 1 0 0,0-1-1 0 0,0 1 0 0 0,-1-1 0 0 0,1 1 1 0 0,0-1-1 0 0,-1 1 0 0 0,0-1 1 0 0,1 1-1 0 0,-1 0-29 0 0,1 4 181 0 0,-1 0-1 0 0,0-1 1 0 0,0 1 0 0 0,-1 0-1 0 0,0 0 1 0 0,0 1-181 0 0,0 5 122 0 0,-4 18-122 0 0,-6 26 0 0 0,4-22 0 0 0,0 12 0 0 0,-20 166-80 0 0,15-87 147 0 0,8-87-60 0 0,2 1 1 0 0,3 28-8 0 0,-1-17-2 0 0,4 16 16 0 0,2 1-1 0 0,13 54-13 0 0,4 33 13 0 0,-22-144-16 0 0,0-8 31 0 0,-1 1 0 0 0,0-1 0 0 0,1 1 0 0 0,-1 0 0 0 0,-1-1 1 0 0,1 1-1 0 0,0-1 0 0 0,0 1 0 0 0,-1-1-28 0 0,0 16 368 0 0,1-17-353 0 0,-1 0 0 0 0,1 0 0 0 0,0 0 1 0 0,-1 1-1 0 0,1-1 0 0 0,-1 0 0 0 0,1 0 1 0 0,-1-1-1 0 0,0 1 0 0 0,1 0 0 0 0,-1 0 1 0 0,0 0-1 0 0,0 0 0 0 0,1-1 0 0 0,-1 1 1 0 0,0 0-1 0 0,0-1 0 0 0,0 1 0 0 0,0 0 1 0 0,0-1-1 0 0,0 1 0 0 0,0-1 0 0 0,0 0 0 0 0,-1 1-15 0 0,-1 0 25 0 0,0-1-1 0 0,0 0 1 0 0,0 1-1 0 0,0-1 0 0 0,0 0 1 0 0,-3 0-25 0 0,1-1 46 0 0,-102-3 552 0 0,-16 6-493 0 0,106-2-237 0 0,-2 0-193 0 0,0 0-1 0 0,-12-3 326 0 0,24 3-368 0 0,-7-1 264 0 0,14 1-16 0 0,0 0 1 0 0,0-1 0 0 0,-1 1 0 0 0,1 0-1 0 0,0 0 1 0 0,0 0 0 0 0,-1 0 0 0 0,1 0-1 0 0,0-1 1 0 0,0 1 0 0 0,0 0 0 0 0,0 0-1 0 0,-1-1 1 0 0,1 1 0 0 0,0 0 0 0 0,0 0-1 0 0,0-1 1 0 0,0 1 0 0 0,0 0 0 0 0,-1 0-1 0 0,1-1 1 0 0,0 1 0 0 0,0 0 0 0 0,0 0-1 0 0,0-1 1 0 0,0 1 0 0 0,0 0 0 0 0,0-1-1 0 0,0 1 1 0 0,0 0 0 0 0,0 0 0 0 0,0-1-1 0 0,0 1 1 0 0,0 0 0 0 0,1 0 0 0 0,-1-1-1 0 0,0 1 1 0 0,0 0 0 0 0,0 0 0 0 0,0-1-1 0 0,0 1 1 0 0,1 0 119 0 0,4-9-2007 0 0,3-4-8 0 0</inkml:trace>
  <inkml:trace contextRef="#ctx0" brushRef="#br0" timeOffset="34">10596 4804 8288 0 0,'0'0'381'0'0,"0"0"-6"0"0,18 0 2614 0 0,-5 1-1766 0 0,0 0 0 0 0,0-1 0 0 0,5-1-1223 0 0,11 0 993 0 0,0 0-284 0 0,21-4-709 0 0,9-1 789 0 0,129-7 1226 0 0,22-1-776 0 0,38-8-1242 0 0,-88 6 42 0 0,34 0 459 0 0,-101 7-924 0 0,41-2 422 0 0,-50 7 307 0 0,55-2 961 0 0,-111 11-3667 0 0,-28-5 1443 0 0,0 0-718 0 0,0 0-2906 0 0,0 0-1245 0 0</inkml:trace>
  <inkml:trace contextRef="#ctx0" brushRef="#br0" timeOffset="35">10936 5041 3224 0 0,'0'0'679'0'0,"0"0"1640"0"0,0 0 723 0 0,2 1 2739 0 0,5 6-3087 0 0,-4-1-2247 0 0,-1 0-1 0 0,0 0 1 0 0,0 1-1 0 0,-1-1 1 0 0,0 0-1 0 0,0 1 1 0 0,0 0-1 0 0,-1-1 1 0 0,0 3-447 0 0,0 15 1147 0 0,-5 21-1147 0 0,3-26 342 0 0,-3 19 19 0 0,2-22-386 0 0,1 0 1 0 0,1 1-1 0 0,0-1 0 0 0,1 0 1 0 0,1 0-1 0 0,1 0 0 0 0,1 9 25 0 0,-3-25-126 0 0,2 7-113 0 0,-1-5-7922 0 0,-1-2 1724 0 0</inkml:trace>
  <inkml:trace contextRef="#ctx0" brushRef="#br0" timeOffset="36">11249 5167 10592 0 0,'0'0'818'0'0,"1"0"-532"0"0,25-2 4523 0 0,20-2-4809 0 0,10-2 2293 0 0,19 0-475 0 0,61-1 505 0 0,-121 7-2527 0 0,41-2 1412 0 0,-50 2-1770 0 0,-1-1 0 0 0,0 0-1 0 0,0 0 1 0 0,0 0 0 0 0,0-1-1 0 0,0 1 1 0 0,0-1-1 0 0,0-1 1 0 0,0 1 562 0 0,-1-2-4877 0 0,2-1-1184 0 0</inkml:trace>
  <inkml:trace contextRef="#ctx0" brushRef="#br0" timeOffset="37">11421 5038 12264 0 0,'0'0'562'0'0,"0"0"-12"0"0,-1 2-356 0 0,-1 0 69 0 0,0 0 0 0 0,0 1 1 0 0,1-1-1 0 0,-1 0 0 0 0,1 1 0 0 0,0-1 0 0 0,0 1 0 0 0,0 0 0 0 0,0-1 0 0 0,0 1 0 0 0,0 0 0 0 0,1 0 1 0 0,-1 0-1 0 0,1-1 0 0 0,0 1 0 0 0,0 0 0 0 0,0 0 0 0 0,0 0 0 0 0,0 0 0 0 0,1 0 0 0 0,-1 0-263 0 0,2 19 1267 0 0,-3-18-979 0 0,2 1-1 0 0,-1-1 0 0 0,0 0 1 0 0,1 0-1 0 0,0 4-287 0 0,2 4 180 0 0,-2 0-1 0 0,1 0 0 0 0,-2 0 1 0 0,0 0-1 0 0,0 1 0 0 0,-1 0-179 0 0,0 20 188 0 0,-4-11-354 0 0,4-20 141 0 0,0-1 0 0 0,1 1 0 0 0,-1-1 0 0 0,1 1 0 0 0,-1 0 0 0 0,1-1-1 0 0,0 1 1 0 0,0 0 0 0 0,0-1 0 0 0,-1 1 0 0 0,2 0 0 0 0,-1-1 0 0 0,0 1-1 0 0,0-1 1 0 0,0 1 0 0 0,1 0 0 0 0,-1 0 25 0 0,1-1-561 0 0,-1-1-1357 0 0,0 0-578 0 0</inkml:trace>
  <inkml:trace contextRef="#ctx0" brushRef="#br0" timeOffset="38">11819 5025 8288 0 0,'52'-19'5101'0'0,"-39"14"-4187"0"0,1 0 0 0 0,-1 0 0 0 0,1 1 0 0 0,0 1 0 0 0,1 0-914 0 0,-5 2 372 0 0,1-1 0 0 0,-1 2 0 0 0,0-1 0 0 0,1 1 0 0 0,-1 1 0 0 0,0 0 0 0 0,0 1-1 0 0,0-1 1 0 0,1 2 0 0 0,-2 0 0 0 0,1 0 0 0 0,1 1-372 0 0,-9-3 23 0 0,0 0 0 0 0,0 1 0 0 0,0-1 0 0 0,0 1 0 0 0,0-1 0 0 0,0 1 0 0 0,0 0 0 0 0,0 0 0 0 0,-1-1 0 0 0,1 1 0 0 0,-1 1-1 0 0,1-1 1 0 0,-1 0 0 0 0,0 0 0 0 0,0 0 0 0 0,0 1 0 0 0,0-1 0 0 0,0 0 0 0 0,-1 1 0 0 0,1-1 0 0 0,-1 1 0 0 0,1-1 0 0 0,-1 1 0 0 0,0-1 0 0 0,0 1 0 0 0,0 0 0 0 0,0-1 0 0 0,0 1 0 0 0,-1-1 0 0 0,1 1 0 0 0,-1-1 0 0 0,0 0-23 0 0,-7 18 113 0 0,5-13-50 0 0,0 0-1 0 0,-1 1 0 0 0,1-1 0 0 0,-3 1-62 0 0,-62 99 96 0 0,51-88 80 0 0,0 0-53 0 0,16-17-112 0 0,-1 0-1 0 0,1-1 1 0 0,-1 1 0 0 0,0 0-1 0 0,1-1 1 0 0,-1 1 0 0 0,0-1-1 0 0,0 0 1 0 0,0 1 0 0 0,0-1-1 0 0,0 0 1 0 0,0 0 0 0 0,0 0-1 0 0,-1-1 1 0 0,1 1 0 0 0,0 0-11 0 0,12-6 2 0 0,-1 1 0 0 0,1-1 0 0 0,-1-1 0 0 0,0 0 0 0 0,7-5-2 0 0,14-10-101 0 0,-11 8-1 0 0,-1-1 1 0 0,-1 0-1 0 0,0-2 1 0 0,1-2 101 0 0,35-31-119 0 0,35-25-369 0 0,-81 67 455 0 0,-6 6 33 0 0,0 0-1 0 0,0-1 1 0 0,1 1 0 0 0,-1 0 0 0 0,0 0 0 0 0,1 0 0 0 0,-1 0 0 0 0,1 0 0 0 0,0 0-1 0 0,-1 0 1 0 0,1 0 0 0 0,0 0 0 0 0,0 1 0 0 0,-1-1 100 0 0,-1 1 47 0 0,0 0 11 0 0,-16 14 233 0 0,-2 6-206 0 0,0 1-1 0 0,-1 3-184 0 0,14-16-44 0 0,0-1 0 0 0,0 1 0 0 0,1 0 0 0 0,0 0-1 0 0,0 0 1 0 0,1 1 0 0 0,0-1 0 0 0,0 4 44 0 0,2-8-67 0 0,1-3 60 0 0,0 0 1 0 0,0 1 0 0 0,0-1 0 0 0,0 0 0 0 0,0 0-1 0 0,0 1 1 0 0,0-1 0 0 0,0 0 0 0 0,0 0 0 0 0,1 1-1 0 0,-1-1 1 0 0,0 0 0 0 0,1 0 0 0 0,-1 0-1 0 0,1 0 1 0 0,0 1 6 0 0,0 0 70 0 0,0 1 0 0 0,0 0 0 0 0,0-1 0 0 0,1 1-1 0 0,-1-1 1 0 0,1 1 0 0 0,-1-1 0 0 0,1 1 0 0 0,0-1-1 0 0,0 0 1 0 0,0 0 0 0 0,0 0 0 0 0,1 0 0 0 0,-1-1-1 0 0,1 1 1 0 0,-1 0 0 0 0,1-1 0 0 0,-1 0 0 0 0,1 0-70 0 0,3 2 56 0 0,0-1 1 0 0,1-1 0 0 0,-1 1 0 0 0,1-1 0 0 0,-1 0 0 0 0,1-1 0 0 0,-1 1 0 0 0,3-2-57 0 0,1 2-26 0 0,-4-1 56 0 0,1 0-1 0 0,-1 0 1 0 0,1-1-1 0 0,3-1-29 0 0,-9 2-107 0 0,1 0 0 0 0,0-1 0 0 0,0 1 0 0 0,-1-1 0 0 0,1 0 0 0 0,0 0 0 0 0,-1 1 0 0 0,1-1 0 0 0,-1 0 0 0 0,1 0 0 0 0,-1 0 0 0 0,0-1 0 0 0,1 1 0 0 0,-1 0 0 0 0,0-1 0 0 0,0 1 0 0 0,0 0 0 0 0,1-2 107 0 0,6-14-2973 0 0,-4 7 1438 0 0</inkml:trace>
  <inkml:trace contextRef="#ctx0" brushRef="#br0" timeOffset="39">12417 4880 5064 0 0,'14'-3'1287'0'0,"-1"0"0"0"0,1 2 0 0 0,-1 0 0 0 0,1 0 0 0 0,0 1 0 0 0,0 1 0 0 0,-1 0 0 0 0,1 1 0 0 0,1 0-1287 0 0,-3 1 901 0 0,-11-3-773 0 0,1 0 1 0 0,-1 1 0 0 0,1-1-1 0 0,0 0 1 0 0,-1 1-1 0 0,1 0 1 0 0,-1-1 0 0 0,0 1-1 0 0,1 0 1 0 0,-1-1-1 0 0,1 1 1 0 0,-1 0 0 0 0,0 0-1 0 0,0 0 1 0 0,1 0-1 0 0,-1 1 1 0 0,0-1-129 0 0,8 8 694 0 0,-6-7-397 0 0,0 1-1 0 0,-1 0 0 0 0,1-1 0 0 0,-1 1 0 0 0,0 0 0 0 0,1 1-296 0 0,-3-3 58 0 0,1 0 1 0 0,-1 0 0 0 0,1 0-1 0 0,-1 0 1 0 0,1 1 0 0 0,-1-1-1 0 0,0 0 1 0 0,0 0 0 0 0,0 0-1 0 0,0 1 1 0 0,0-1 0 0 0,0 0-1 0 0,0 0 1 0 0,0 0 0 0 0,0 0-1 0 0,0 1 1 0 0,-1-1 0 0 0,1 0-1 0 0,0 0 1 0 0,-1 0 0 0 0,1 0-1 0 0,-1 0-58 0 0,-1 4 21 0 0,-1-1 0 0 0,0 0 0 0 0,0 0 0 0 0,0 0 1 0 0,0 0-1 0 0,-1 0 0 0 0,1-1 0 0 0,-1 1 0 0 0,0-1 0 0 0,0 0 0 0 0,0 0 0 0 0,-1-1-21 0 0,-12 8 193 0 0,-1-1 1 0 0,-10 4-194 0 0,-13 6-368 0 0,35-16 222 0 0,6-3 145 0 0,0 0 1 0 0,0 1-1 0 0,-1-1 1 0 0,1 0-1 0 0,0 0 1 0 0,0 0-1 0 0,0 0 1 0 0,0 0-1 0 0,0 1 1 0 0,0-1-1 0 0,-1 0 1 0 0,1 0-1 0 0,0 0 1 0 0,0 0 0 0 0,0 1-1 0 0,0-1 1 0 0,0 0-1 0 0,0 0 1 0 0,0 0-1 0 0,0 0 1 0 0,0 1-1 0 0,0-1 1 0 0,0 0-1 0 0,0 0 1 0 0,0 0-1 0 0,0 1 1 0 0,0-1-1 0 0,0 0 1 0 0,0 0-1 0 0,0 0 1 0 0,0 1-1 0 0,0-1 1 0 0,0 0 0 0 0,0 0-1 0 0,1 0 1 0 0,-1 0-1 0 0,0 0 1 0 0,0 1-1 0 0,0-1 1 0 0,0 0-1 0 0,0 0 1 0 0,0 0-1 0 0,1 0 1 0 0,-1 0-1 0 0,0 1 1 0 0,0-1-1 0 0,0 0 1 0 0,0 0-1 0 0,1 0 1 0 0,-1 0 0 0 0,0 0-1 0 0,0 0 1 0 0,0 0-1 0 0,0 0 1 0 0,1 0-1 0 0,-1 0 1 0 0,0 0-1 0 0,0 0 1 0 0,0 0-1 0 0,1 0 1 0 0,-1 0-1 0 0,0 0 1 0 0,6 2 0 0 0,-1 0 0 0 0,1 0 0 0 0,0-1 0 0 0,0 0 0 0 0,0 0 0 0 0,0 0 0 0 0,5-1 0 0 0,45-2 0 0 0,-39 0 0 0 0,0 1 0 0 0,15 2 0 0 0,-22 0-83 0 0,20 0-6351 0 0,-12-4-904 0 0</inkml:trace>
  <inkml:trace contextRef="#ctx0" brushRef="#br0" timeOffset="40">14132 4098 11976 0 0,'0'0'546'0'0,"5"-12"204"0"0,-2-4 572 0 0,-3 15-1209 0 0,0 1 0 0 0,0-1 0 0 0,0 1 0 0 0,0-1 0 0 0,1 0 0 0 0,-1 1 0 0 0,0-1 0 0 0,0 1 1 0 0,0-1-1 0 0,1 1 0 0 0,-1-1 0 0 0,0 1 0 0 0,1-1 0 0 0,-1 1 0 0 0,0 0 0 0 0,1-1 1 0 0,-1 1-1 0 0,0-1 0 0 0,1 1 0 0 0,-1 0 0 0 0,1-1 0 0 0,-1 1-113 0 0,3-3 209 0 0,-1 0 0 0 0,1 1 0 0 0,0-1 0 0 0,0 1 0 0 0,0 0 0 0 0,0 0 0 0 0,0 0 0 0 0,0 0 0 0 0,1 1 0 0 0,-1-1 0 0 0,1 1 0 0 0,-1 0 0 0 0,1 0 0 0 0,-1 0 0 0 0,1 0 0 0 0,0 1 0 0 0,-1-1 0 0 0,1 1 0 0 0,0 0 0 0 0,-1 0 0 0 0,2 1-209 0 0,6-1 0 0 0,-1 1 0 0 0,0 0 0 0 0,8 2 0 0 0,-14-2 0 0 0,0 0 0 0 0,0 0 0 0 0,0 0 0 0 0,0 0 0 0 0,-1 1 0 0 0,1 0 0 0 0,0 0 0 0 0,-1 0 0 0 0,0 0 0 0 0,2 1 0 0 0,24 23 230 0 0,-27-25-194 0 0,-1 1 1 0 0,1-1 0 0 0,0 1 0 0 0,-1-1-1 0 0,0 1 1 0 0,1 0 0 0 0,-1 0 0 0 0,0-1-1 0 0,0 1 1 0 0,0 0 0 0 0,0 0-1 0 0,0 0 1 0 0,0 0 0 0 0,-1 0 0 0 0,1 1-1 0 0,-1-1 1 0 0,1 0 0 0 0,-1 0 0 0 0,0 0-1 0 0,0 0 1 0 0,0 1 0 0 0,0-1-1 0 0,0 0 1 0 0,0 0 0 0 0,-1 0 0 0 0,1 1-37 0 0,-2 3 51 0 0,1-1 1 0 0,-1 1-1 0 0,0 0 1 0 0,0-1-1 0 0,0 0 1 0 0,-1 1-1 0 0,0-1 1 0 0,0 0-1 0 0,-2 2-51 0 0,0-2 44 0 0,-1 1-1 0 0,1-1 1 0 0,-1-1-1 0 0,0 1 1 0 0,0-1-1 0 0,-1 0 1 0 0,1 0-1 0 0,-2 0-43 0 0,-14 8 60 0 0,19-10-60 0 0,-1 0 0 0 0,0 0 0 0 0,1-1 0 0 0,-1 0 0 0 0,0 0 0 0 0,0 0 0 0 0,-12 4 0 0 0,24-7 0 0 0,1 0 0 0 0,-1 0 0 0 0,1 1 0 0 0,0 1 0 0 0,-1-1 0 0 0,5 1 0 0 0,57 5 0 0 0,-62-3 0 0 0,0 0 0 0 0,0 0 0 0 0,0 0 0 0 0,-1 1 0 0 0,1 1 0 0 0,-1-1 0 0 0,0 1 0 0 0,0 0 0 0 0,0 1 0 0 0,0 0 0 0 0,-1 0 0 0 0,0 0 0 0 0,0 1 0 0 0,0 0 0 0 0,-1 0 0 0 0,1 1 0 0 0,-4-4 10 0 0,-1 0-1 0 0,1 0 1 0 0,0 0 0 0 0,-1 0-1 0 0,0 0 1 0 0,0 0-1 0 0,0 0 1 0 0,0 1-1 0 0,-1-1 1 0 0,1 0 0 0 0,-1 3-10 0 0,1-4 7 0 0,-1-1 1 0 0,0 1 0 0 0,0 0-1 0 0,0 0 1 0 0,0-1 0 0 0,0 1-1 0 0,-1 0 1 0 0,1 0 0 0 0,0-1-1 0 0,-1 1 1 0 0,0 0 0 0 0,1-1-1 0 0,-1 1 1 0 0,0-1 0 0 0,0 1 0 0 0,0 0-1 0 0,0-1 1 0 0,0 0 0 0 0,0 1-1 0 0,0-1 1 0 0,-1 1-8 0 0,-7 5 88 0 0,-1-1 0 0 0,1 0-1 0 0,-1-1 1 0 0,0 0 0 0 0,0 0 0 0 0,-1-1 0 0 0,-7 2-88 0 0,1-2-16 0 0,0 0 0 0 0,-1-1 0 0 0,-14 0 16 0 0,22-2-311 0 0,1-1 1 0 0,-1 0-1 0 0,1-1 1 0 0,-1 0-1 0 0,1 0 1 0 0,-1-1-1 0 0,-7-3 311 0 0,-14-3-4053 0 0,15 2-2729 0 0</inkml:trace>
  <inkml:trace contextRef="#ctx0" brushRef="#br0" timeOffset="41">13960 4645 12672 0 0,'0'0'578'0'0,"0"0"-14"0"0,4-5-338 0 0,1 2 125 0 0,0 0 1 0 0,1 0 0 0 0,-1 1 0 0 0,1 0-1 0 0,-1 0 1 0 0,1 0 0 0 0,0 1-1 0 0,0 0 1 0 0,0 0 0 0 0,0 1 0 0 0,3-1-352 0 0,18-2 1034 0 0,15-3 982 0 0,0 2 0 0 0,36 2-2016 0 0,238 2 670 0 0,-268 3-683 0 0,-2-1-1894 0 0,-14-4-2389 0 0,-17-1 2123 0 0</inkml:trace>
  <inkml:trace contextRef="#ctx0" brushRef="#br0" timeOffset="42">14282 5021 7832 0 0,'-54'4'9650'0'0,"-26"9"-7851"0"0,36-5-746 0 0,23-4-832 0 0,-15 2 2 0 0,1-1 0 0 0,-1-2-1 0 0,-7-1-222 0 0,43-2 67 0 0,0 0 10 0 0,9-14 83 0 0,-3 8-142 0 0,1 0 0 0 0,0 1 0 0 0,0-1 0 0 0,0 2 0 0 0,1-1 0 0 0,-1 1 0 0 0,5-2-18 0 0,-2 1-22 0 0,0-1 1 0 0,0 1-1 0 0,-1-2 0 0 0,4-2 22 0 0,-11 7-4 0 0,13-11-33 0 0,0 0-1 0 0,8-3 38 0 0,-17 12 0 0 0,-1 0 0 0 0,0 0 0 0 0,1-1 0 0 0,1-2 0 0 0,13-12 0 0 0,-13 13-304 0 0,-7 5 307 0 0,1 1 1 0 0,-1 0-1 0 0,1-1 0 0 0,-1 1 0 0 0,1 0 0 0 0,-1 0 0 0 0,1-1 0 0 0,-1 1 0 0 0,1 0 1 0 0,0 0-1 0 0,-1 0 0 0 0,1 0 0 0 0,-1 0 0 0 0,1 0 0 0 0,-1 0 0 0 0,1 0 0 0 0,0 0 1 0 0,-1 0-1 0 0,1 0 0 0 0,-1 0 0 0 0,1 0 0 0 0,-1 0 0 0 0,1 1 0 0 0,-1-1 0 0 0,1 0 1 0 0,-1 0-1 0 0,1 0 0 0 0,-1 1 0 0 0,1-1 0 0 0,-1 0 0 0 0,1 1 0 0 0,-1-1 0 0 0,0 1 1 0 0,1-1-1 0 0,-1 0 0 0 0,1 1 0 0 0,-1-1 0 0 0,0 1 0 0 0,0-1 0 0 0,1 1 0 0 0,-1-1 1 0 0,0 1-1 0 0,0-1 0 0 0,1 1-3 0 0,-1-1 1 0 0,2 8 134 0 0,1-1 0 0 0,-1 1-1 0 0,0 0 1 0 0,-1-1 0 0 0,0 1 0 0 0,0 0 0 0 0,0 7-135 0 0,1 12 773 0 0,1 30-707 0 0,-2-36 26 0 0,0 0 0 0 0,3 13-92 0 0,-1-16 74 0 0,-2-1 0 0 0,0 1 0 0 0,-1 0-74 0 0,0-4-128 0 0,0 0 1 0 0,1 1-1 0 0,1-1 1 0 0,3 13 127 0 0,-2 4-14 0 0,-3-26-38 0 0,1-1 0 0 0,-1 1 0 0 0,1 0-1 0 0,-1-1 1 0 0,1 1 0 0 0,0 0 0 0 0,1-1 52 0 0,1 4-223 0 0</inkml:trace>
  <inkml:trace contextRef="#ctx0" brushRef="#br0" timeOffset="43">13102 4746 3224 0 0,'0'0'143'0'0,"0"0"395"0"0,0 0 1558 0 0,0 0 677 0 0,0 0 137 0 0,0 0-226 0 0,0 0-1072 0 0,0 0-474 0 0,1 0-91 0 0,31-12 292 0 0,-24 9-1113 0 0,-1 0 1 0 0,1 1-1 0 0,0-1 1 0 0,-1 1 0 0 0,1 1-1 0 0,1-1-226 0 0,78-5 657 0 0,12-1 1137 0 0,3 5-1794 0 0,26 3 61 0 0,-127 0-177 0 0,-1 0-217 0 0,7 0-615 0 0,-5 0-5101 0 0,-2 0-808 0 0</inkml:trace>
  <inkml:trace contextRef="#ctx0" brushRef="#br0" timeOffset="44">13313 4558 11976 0 0,'0'0'546'0'0,"0"0"-10"0"0,0 0-216 0 0,0 0 363 0 0,0 0 197 0 0,0 0 43 0 0,0 0-38 0 0,0 0-180 0 0,0 0-81 0 0,0 0-15 0 0,0 14 751 0 0,1-9-1170 0 0,1 7 335 0 0,1 1 0 0 0,3 8-525 0 0,12 42 2051 0 0,-15-50-2051 0 0,0 1 0 0 0,-1-1 0 0 0,1 14 0 0 0,-2-15-19 0 0,1 6 15 0 0,3 24 88 0 0,-3-29-127 0 0,0 0-1 0 0,-1 0 0 0 0,-1 0 0 0 0,0 0 44 0 0,0-10-83 0 0,0-1-783 0 0,0 6-964 0 0,4-6-4545 0 0,-4-2 281 0 0</inkml:trace>
  <inkml:trace contextRef="#ctx0" brushRef="#br0" timeOffset="45">15199 4163 2760 0 0,'0'0'125'0'0,"0"0"-3"0"0,0-2 223 0 0,0 1 1314 0 0,0 1 564 0 0,0 0-2029 0 0,0-1 0 0 0,0 1 0 0 0,0 0 0 0 0,0-1 0 0 0,0 1-1 0 0,0 0 1 0 0,0 0 0 0 0,0-1 0 0 0,0 1 0 0 0,0 0-1 0 0,-1-1 1 0 0,1 1 0 0 0,0 0 0 0 0,0-1 0 0 0,0 1 0 0 0,0 0-1 0 0,0 0 1 0 0,-1-1 0 0 0,1 1 0 0 0,0 0 0 0 0,0 0-1 0 0,0-1 1 0 0,-1 1 0 0 0,1 0 0 0 0,0 0 0 0 0,0-1-1 0 0,-1 1 1 0 0,1 0 0 0 0,0 0 0 0 0,0 0 0 0 0,-1 0 0 0 0,1 0-1 0 0,0-1 1 0 0,-1 1-194 0 0,-11 3 3079 0 0,-10 11-784 0 0,13-6-2048 0 0,0 1-1 0 0,1 0 1 0 0,0 0-1 0 0,0 1 1 0 0,1 0-1 0 0,0 0 1 0 0,1 1-1 0 0,0-1 1 0 0,0 1-1 0 0,2 1 1 0 0,-1 0-247 0 0,-8 26 400 0 0,3 0 0 0 0,-5 31-400 0 0,-2 9 736 0 0,5-23-587 0 0,3 0 0 0 0,2 1-1 0 0,2 1 1 0 0,3-1 0 0 0,4 38-149 0 0,-1-77 106 0 0,1 1 1 0 0,0-1 0 0 0,1 0-1 0 0,1 0 1 0 0,0 0-1 0 0,2 0 1 0 0,0-1-1 0 0,0 0 1 0 0,2 0-1 0 0,0-1 1 0 0,0 0 0 0 0,10 11-107 0 0,25 20-294 0 0,-37-41 367 0 0,-1 0 0 0 0,1 0 0 0 0,0-1 0 0 0,3 3-73 0 0,8 5 92 0 0,-9-7-92 0 0,-1 0 0 0 0,1-1 0 0 0,0 1 0 0 0,0-2 0 0 0,0 1 0 0 0,5 0 0 0 0,-3 0 0 0 0,0 0 0 0 0,0 1 0 0 0,7 3 0 0 0,13 11-2104 0 0,-17-12-1629 0 0,-1 0 0 0 0,10 3 3733 0 0,-16-8-6909 0 0</inkml:trace>
  <inkml:trace contextRef="#ctx0" brushRef="#br0" timeOffset="46">15509 4111 2760 0 0,'12'-28'703'0'0,"-6"15"1992"0"0,21-30 4513 0 0,-27 42-6284 0 0,0 1 18 0 0,0 0-44 0 0,0 0-191 0 0,0 0-89 0 0,0 0-11 0 0,0 0-51 0 0,0 0-191 0 0,0 0-79 0 0,-1 12 247 0 0,-3 16 303 0 0,-1 0-1 0 0,-6 14-835 0 0,9-33 110 0 0,-14 72-84 0 0,12-58 201 0 0,1-1 0 0 0,1 1 1 0 0,1 0-1 0 0,2 17-227 0 0,-1-16 65 0 0,0-24-60 0 0,-1 1-1 0 0,1 0 0 0 0,0 0 1 0 0,0 0-1 0 0,0-1 0 0 0,0 1 1 0 0,0 0-1 0 0,0 0 0 0 0,0 0 1 0 0,0-1-1 0 0,1 1 0 0 0,-1 0 1 0 0,0 0-1 0 0,0 0 0 0 0,1-1 0 0 0,-1 1 1 0 0,0 0-1 0 0,1 0 0 0 0,-1-1 1 0 0,1 1-1 0 0,-1 0 0 0 0,1-1 1 0 0,-1 1-1 0 0,1-1-4 0 0,0 0 11 0 0,0 0 0 0 0,-1 0 0 0 0,1 0 0 0 0,0 0-1 0 0,-1-1 1 0 0,1 1 0 0 0,-1 0 0 0 0,1 0 0 0 0,0-1 0 0 0,-1 1 0 0 0,1-1-1 0 0,-1 1 1 0 0,1 0 0 0 0,-1-1 0 0 0,1 1 0 0 0,-1-1 0 0 0,1 1 0 0 0,-1-1 0 0 0,1 0-1 0 0,-1 1 1 0 0,0-1-11 0 0,5-6 83 0 0,0 0 0 0 0,-1 0 0 0 0,0-1 0 0 0,1-1-83 0 0,12-38-23 0 0,-1-1 0 0 0,-2-1-1 0 0,-3-1 1 0 0,-1 0 23 0 0,8-29-108 0 0,-6 25 339 0 0,-12 54-238 0 0,0 0 0 0 0,1 0 1 0 0,-1 0-1 0 0,0 1 0 0 0,0-1 0 0 0,0 0 1 0 0,0 0-1 0 0,0 0 0 0 0,0 0 1 0 0,0 1-1 0 0,0-1 0 0 0,0 0 1 0 0,1 0-1 0 0,-1 0 0 0 0,0 0 0 0 0,0 0 1 0 0,0 1-1 0 0,0-1 0 0 0,1 0 1 0 0,-1 0-1 0 0,0 0 0 0 0,0 0 1 0 0,0 0-1 0 0,0 0 0 0 0,1 0 0 0 0,-1 0 1 0 0,0 0-1 0 0,0 0 0 0 0,0 0 1 0 0,1 0-1 0 0,-1 0 0 0 0,0 0 0 0 0,0 0 1 0 0,0 0-1 0 0,1 0 0 0 0,-1 0 1 0 0,0 0-1 0 0,0 0 0 0 0,0 0 1 0 0,0 0-1 0 0,1 0 0 0 0,-1 0 0 0 0,0 0 1 0 0,0 0-1 0 0,0 0 0 0 0,0 0 1 0 0,1-1-1 0 0,-1 1 0 0 0,0 0 1 0 0,0 0-1 0 0,0 0 0 0 0,0 0 0 0 0,0 0 1 0 0,1-1-1 0 0,-1 1 0 0 0,0 0 1 0 0,0 0-1 0 0,0 0 0 0 0,0 0 1 0 0,0-1-1 0 0,0 1 0 0 0,0 0 0 0 0,0 0 1 0 0,0 0-1 0 0,0-1 0 0 0,0 1 1 0 0,0 0-1 0 0,0 0 0 0 0,0 0 1 0 0,0-1 6 0 0,11 18 24 0 0,-8-14-85 0 0,0 2 58 0 0,21 33-37 0 0,-1 0-1 0 0,0 6 41 0 0,-9-17 0 0 0,2 0 0 0 0,8 9 0 0 0,6 10 0 0 0,-18-28 26 0 0,1-2 0 0 0,13 15-26 0 0,-13-16 52 0 0,0 1-1 0 0,-1 0 1 0 0,1 3-52 0 0,-13-19 2 0 0,0 0 1 0 0,1 1-1 0 0,-1-1 1 0 0,0 0-1 0 0,0 0 0 0 0,1 1 1 0 0,-1-1-1 0 0,0 1 1 0 0,0-1-1 0 0,1 0 0 0 0,-1 1 1 0 0,0-1-1 0 0,0 0 1 0 0,0 1-1 0 0,0-1 0 0 0,0 1 1 0 0,0-1-1 0 0,0 0 1 0 0,1 1-1 0 0,-1-1 0 0 0,0 1 1 0 0,0-1-1 0 0,0 0 1 0 0,-1 1-1 0 0,1-1 0 0 0,0 1 1 0 0,0-1-1 0 0,0 0 1 0 0,0 1-1 0 0,0-1 1 0 0,0 1-1 0 0,-1-1 0 0 0,1 0 1 0 0,0 1-1 0 0,0-1 1 0 0,-1 0-1 0 0,1 1 0 0 0,0-1 1 0 0,0 0-1 0 0,-1 1 1 0 0,1-1-1 0 0,0 0 0 0 0,-1 0 1 0 0,1 0-1 0 0,0 1 1 0 0,-1-1-1 0 0,1 0 0 0 0,0 0 1 0 0,-1 0-1 0 0,1 0 1 0 0,-1 1-3 0 0,-3 1 57 0 0,-1 0 1 0 0,1 0-1 0 0,-1 0 0 0 0,1 0 1 0 0,-1-1-1 0 0,0 0 1 0 0,0 0-1 0 0,-4 0-57 0 0,-12 4 113 0 0,-19 4-38 0 0,0-2 0 0 0,0-1 0 0 0,-4-2-75 0 0,-19 3 41 0 0,53-7-54 0 0,-1 1-1 0 0,0-2 1 0 0,-6 0 13 0 0,-12-1-62 0 0,28 2-34 0 0,7-11-916 0 0,-1 5 235 0 0,0 0 1 0 0,1 0-1 0 0,-1 1 1 0 0,1 0 0 0 0,4-3 776 0 0,6-6-1774 0 0,20-16-762 0 0,4 1-21 0 0</inkml:trace>
  <inkml:trace contextRef="#ctx0" brushRef="#br0" timeOffset="47">16327 3975 16008 0 0,'0'0'362'0'0,"0"0"47"0"0,0 0 30 0 0,0 0-46 0 0,-2 6-367 0 0,-1 1 367 0 0,1 0 0 0 0,-1-1 0 0 0,0 1 0 0 0,-1-1 0 0 0,0 1 0 0 0,0-1 0 0 0,-3 4-393 0 0,-37 43 2731 0 0,31-40-2547 0 0,-4 6-197 0 0,-1-1 1 0 0,-1-1-1 0 0,-1 0 0 0 0,0-2 0 0 0,-19 11 13 0 0,14-10 50 0 0,13-9-2 0 0,1 0-1 0 0,-1 0 0 0 0,-3 0-47 0 0,14-7 4 0 0,-11 5 21 0 0,1 0 1 0 0,-1-1-1 0 0,-13 3-25 0 0,21-7 0 0 0,0 1 0 0 0,0-1 0 0 0,0 1 0 0 0,0-1 0 0 0,0 0 0 0 0,0-1 0 0 0,0 1 0 0 0,-1-1 0 0 0,1 0 0 0 0,0 0 0 0 0,0 0 0 0 0,1 0 0 0 0,-1-1 0 0 0,-1 0 0 0 0,3 1-8 0 0,0 0-1 0 0,1-1 1 0 0,-1 1 0 0 0,1 0-1 0 0,-1 0 1 0 0,1-1-1 0 0,0 1 1 0 0,0-1-1 0 0,-1 1 1 0 0,1-1-1 0 0,0 0 1 0 0,0 1 0 0 0,0-1-1 0 0,1 0 1 0 0,-1 0-1 0 0,0 0 1 0 0,1 1-1 0 0,-1-1 1 0 0,1 0-1 0 0,-1 0 1 0 0,1 0 0 0 0,0 0-1 0 0,0 0 1 0 0,0 0-1 0 0,0 0 1 0 0,0 0-1 0 0,1 0 1 0 0,-1 0 0 0 0,1 0-1 0 0,-1 0 1 0 0,1 0 8 0 0,2-8-109 0 0,0 0 0 0 0,0 0 1 0 0,2 0-1 0 0,4-9 109 0 0,-6 13-30 0 0,0 0-1 0 0,0 0 1 0 0,1 1 0 0 0,0-1-1 0 0,1 1 1 0 0,-1 0-1 0 0,1 0 1 0 0,0 0-1 0 0,0 1 1 0 0,3-2 30 0 0,-6 4-4 0 0,0 1 0 0 0,0 0 0 0 0,0 0 0 0 0,1-1 0 0 0,-1 2 0 0 0,0-1 0 0 0,1 0 0 0 0,-1 0 0 0 0,1 1 0 0 0,-1-1 0 0 0,1 1 0 0 0,-1 0-1 0 0,1-1 1 0 0,-1 1 0 0 0,1 1 0 0 0,-1-1 0 0 0,0 0 0 0 0,1 0 0 0 0,-1 1 0 0 0,1 0 0 0 0,-1-1 0 0 0,1 1 0 0 0,-1 0 0 0 0,0 0 0 0 0,0 0 0 0 0,1 0 0 0 0,-1 1 0 0 0,0-1 0 0 0,1 1 4 0 0,8 7 50 0 0,-1 0 0 0 0,0 0 0 0 0,0 1 0 0 0,-1 1 0 0 0,0-1 0 0 0,0 1 0 0 0,-1 1-1 0 0,-1 0 1 0 0,0 0 0 0 0,-1 0 0 0 0,4 11-50 0 0,40 79 203 0 0,-48-98-189 0 0,0 0-1 0 0,0 0 1 0 0,1 0-1 0 0,-1 0 1 0 0,1-1 0 0 0,0 1-1 0 0,1 0-13 0 0,-3-3-110 0 0,0 0-1 0 0,-1-1 0 0 0,1 1 1 0 0,0 0-1 0 0,0-1 1 0 0,0 1-1 0 0,0 0 1 0 0,0-1-1 0 0,0 1 0 0 0,0-1 1 0 0,0 0-1 0 0,0 1 1 0 0,1-1-1 0 0,-1 0 0 0 0,0 0 1 0 0,0 1-1 0 0,0-1 1 0 0,0 0-1 0 0,0 0 0 0 0,1 0 1 0 0,-1 0-1 0 0,0-1 1 0 0,0 1-1 0 0,0 0 0 0 0,0 0 1 0 0,0-1-1 0 0,0 1 1 0 0,0-1-1 0 0,0 1 111 0 0,20-12-4540 0 0,-9 5 2206 0 0</inkml:trace>
  <inkml:trace contextRef="#ctx0" brushRef="#br0" timeOffset="48">16410 4222 13824 0 0,'0'0'629'0'0,"0"0"-12"0"0,-2 14-299 0 0,1-3 463 0 0,0 0 0 0 0,0-1 0 0 0,-1 2-781 0 0,-3 31 1831 0 0,5-35-1532 0 0,1-1-1 0 0,0 1 1 0 0,1-1 0 0 0,-1 1-1 0 0,4 6-298 0 0,-5-12 40 0 0,1 0 0 0 0,0 0 0 0 0,0 0 0 0 0,0-1 0 0 0,0 1 0 0 0,0 0 0 0 0,0-1 0 0 0,1 1 0 0 0,-1 0 0 0 0,1-1 0 0 0,-1 0 0 0 0,1 1 0 0 0,-1-1 0 0 0,1 0 0 0 0,0 0 0 0 0,-1 0 0 0 0,1 0 0 0 0,0 0 0 0 0,0 0 0 0 0,0 0 0 0 0,0-1 0 0 0,0 1 0 0 0,0-1 0 0 0,0 1-1 0 0,0-1 1 0 0,0 0 0 0 0,0 0 0 0 0,0 0 0 0 0,0 0 0 0 0,0 0 0 0 0,0 0 0 0 0,0 0 0 0 0,0-1 0 0 0,0 1 0 0 0,0-1 0 0 0,0 0 0 0 0,0 1 0 0 0,0-1 0 0 0,0 0 0 0 0,-1 0 0 0 0,2-1-40 0 0,1 0 24 0 0,0-1-1 0 0,0 0 1 0 0,0-1-1 0 0,0 1 1 0 0,0-1-1 0 0,0 0 1 0 0,-1 1 0 0 0,0-2-1 0 0,0 1 1 0 0,0 0-1 0 0,0-1 1 0 0,-1 1 0 0 0,0-1-1 0 0,0 0 1 0 0,0 1-1 0 0,0-1 1 0 0,-1 0-1 0 0,0 0 1 0 0,0-1 0 0 0,0 1-1 0 0,-1 0 1 0 0,1 0-1 0 0,-1 0 1 0 0,0 0-1 0 0,-1-1 1 0 0,1 1 0 0 0,-1 0-1 0 0,0 0 1 0 0,-1 0-1 0 0,1 0 1 0 0,-1 0 0 0 0,0 1-1 0 0,0-1 1 0 0,0 0-1 0 0,-3-3-23 0 0,3 5-1 0 0,-1 0 0 0 0,0 0 0 0 0,1 0 0 0 0,-1 0 0 0 0,0 0 0 0 0,0 0 0 0 0,-1 1 0 0 0,1 0-1 0 0,0 0 1 0 0,-1 0 0 0 0,1 0 0 0 0,-1 0 0 0 0,0 0 0 0 0,0 1 0 0 0,0 0 0 0 0,0 0 0 0 0,0 0 0 0 0,-2 0 1 0 0,3 0-189 0 0,0 1 0 0 0,0 0 0 0 0,0 0 0 0 0,0 0 0 0 0,-1 0 1 0 0,1 0-1 0 0,0 0 0 0 0,0 1 0 0 0,0-1 0 0 0,0 1 0 0 0,0 0 0 0 0,0 0 0 0 0,1 0 1 0 0,-1 1-1 0 0,0-1 0 0 0,0 0 0 0 0,1 1 0 0 0,-1 0 0 0 0,1 0 0 0 0,-1 0 1 0 0,1 0-1 0 0,0 0 0 0 0,0 0 0 0 0,0 0 0 0 0,-1 2 189 0 0,0 3-2438 0 0,0 2-3702 0 0</inkml:trace>
  <inkml:trace contextRef="#ctx0" brushRef="#br0" timeOffset="49">16941 3956 3224 0 0,'0'-8'288'0'0,"-1"-2"-1813"0"0,1-3 9786 0 0,-1 10-72 0 0,0 15-6925 0 0,1 6-979 0 0,0 14 248 0 0,2 9 26 0 0,-2-29-428 0 0,1 0-1 0 0,0 0 1 0 0,1 3-131 0 0,1 4 139 0 0,-1-1 1 0 0,-1 1-1 0 0,-1 0 1 0 0,-1 0-1 0 0,-1 10-139 0 0,-1-6 104 0 0,-2-1 1 0 0,-4 13-105 0 0,-4 26 75 0 0,8-35-18 0 0,2-14 2 0 0,1 1 0 0 0,1-1 0 0 0,-1 8-59 0 0,2-19 25 0 0,1 0 0 0 0,-1-1 0 0 0,0 1 0 0 0,0-1 0 0 0,0 1 0 0 0,0 0 0 0 0,1-1 0 0 0,-1 1 0 0 0,0-1 0 0 0,0 1 0 0 0,1-1 0 0 0,-1 1-1 0 0,1-1 1 0 0,-1 1 0 0 0,0-1 0 0 0,1 0 0 0 0,-1 1 0 0 0,1-1 0 0 0,-1 1 0 0 0,1-1 0 0 0,-1 0 0 0 0,1 1 0 0 0,-1-1 0 0 0,1 0 0 0 0,-1 0 0 0 0,1 1 0 0 0,0-1 0 0 0,-1 0 0 0 0,1 0 0 0 0,-1 0 0 0 0,1 0 0 0 0,0 0 0 0 0,-1 0 0 0 0,1 0-25 0 0,24-1-75 0 0,-22 1 109 0 0,6-1 2 0 0,0-1 1 0 0,0 0 0 0 0,-1-1 0 0 0,1 0 0 0 0,0-1-37 0 0,30-8 184 0 0,44-4-19 0 0,-58 13-132 0 0,9-2 21 0 0,0 2 0 0 0,8 1-54 0 0,-27 1 17 0 0,-11 1-11 0 0,0-1 1 0 0,0 1 0 0 0,0 0 0 0 0,0 0 0 0 0,0 1-1 0 0,0-1 1 0 0,2 2-7 0 0,-4-2-61 0 0,-1 0 0 0 0,1 1 0 0 0,0-1-1 0 0,-1 0 1 0 0,0 1 0 0 0,1 0 0 0 0,-1-1 0 0 0,1 1-1 0 0,-1 0 1 0 0,0 0 0 0 0,1 0 0 0 0,-1 0 0 0 0,0 0-1 0 0,0 0 1 0 0,0 0 0 0 0,0 1 61 0 0,3 1-339 0 0,-3-2-951 0 0</inkml:trace>
  <inkml:trace contextRef="#ctx0" brushRef="#br0" timeOffset="50">17496 4174 3224 0 0,'0'0'143'0'0,"7"-11"26"0"0,3 1 1630 0 0,1 0 0 0 0,0 0 0 0 0,1 1 0 0 0,0 0-1 0 0,0 1 1 0 0,1 1 0 0 0,0 0 0 0 0,0 1 0 0 0,6-3-1799 0 0,-13 7 177 0 0,1 0 0 0 0,-1 0-1 0 0,1 0 1 0 0,-1 1 0 0 0,1 0-1 0 0,0 0 1 0 0,2 1-177 0 0,-5 0 56 0 0,0 0-1 0 0,0 0 1 0 0,0 0-1 0 0,0 1 1 0 0,0 0-1 0 0,0-1 1 0 0,0 2-1 0 0,-1-1 1 0 0,1 0-1 0 0,0 1 1 0 0,-1-1-1 0 0,1 1 1 0 0,0 1-56 0 0,-3-2 9 0 0,1 0 1 0 0,-1 0 0 0 0,0 1 0 0 0,1-1-1 0 0,-1 0 1 0 0,0 1 0 0 0,0-1 0 0 0,0 1-1 0 0,0-1 1 0 0,0 1 0 0 0,-1 0 0 0 0,1-1-1 0 0,0 1 1 0 0,-1 0 0 0 0,1-1-1 0 0,-1 1 1 0 0,0 0 0 0 0,0 0 0 0 0,1 0-1 0 0,-1-1 1 0 0,0 1 0 0 0,0 0 0 0 0,-1 0-1 0 0,1 1-9 0 0,-1 5 223 0 0,-1 0-1 0 0,0 0 1 0 0,-1 0-1 0 0,-2 6-222 0 0,3-8 239 0 0,-6 13-319 0 0,-1-1 0 0 0,-1-1 0 0 0,0 0-1 0 0,-8 9 81 0 0,5-6 307 0 0,1 2 4 0 0,10-18-346 0 0,-1 1 1 0 0,1-1 0 0 0,-1 0 0 0 0,0 1-1 0 0,0-1 1 0 0,0-1 0 0 0,0 1-1 0 0,-1 0 1 0 0,0-1 0 0 0,-3 3 34 0 0,7-6 5 0 0,-1 1 1 0 0,0-1 0 0 0,1 1 0 0 0,-1-1 0 0 0,1 1-1 0 0,-1-1 1 0 0,0 0 0 0 0,0 1 0 0 0,1-1 0 0 0,-1 0-1 0 0,0 0 1 0 0,1 0 0 0 0,-1 1 0 0 0,0-1-1 0 0,0 0 1 0 0,1 0 0 0 0,-1 0 0 0 0,0 0 0 0 0,0 0-1 0 0,1 0-5 0 0,-1-1 3 0 0,1 0-1 0 0,0 1 0 0 0,0-1 0 0 0,0 1 1 0 0,-1-1-1 0 0,1 0 0 0 0,0 1 1 0 0,0-1-1 0 0,0 1 0 0 0,0-1 0 0 0,0 0 1 0 0,0 1-1 0 0,0-1 0 0 0,1 0 0 0 0,-1 1 1 0 0,0-1-1 0 0,0 1 0 0 0,0-1 0 0 0,1 1 1 0 0,-1-1-1 0 0,0 0 0 0 0,0 1 0 0 0,1-1 1 0 0,-1 1-1 0 0,1-1 0 0 0,-1 1-2 0 0,28-41-304 0 0,-19 30 427 0 0,0 0-1 0 0,0 0 0 0 0,1 1 0 0 0,10-7-122 0 0,5-7-251 0 0,-16 15-116 0 0,54-51-892 0 0,-52 51 1201 0 0,1-1 1 0 0,0 2-1 0 0,0 0 1 0 0,10-5 57 0 0,-16 11-31 0 0,-6 2 35 0 0,0 0-1 0 0,0 0 1 0 0,1 1-1 0 0,-1-1 1 0 0,0 0-1 0 0,0 0 1 0 0,0 0-1 0 0,1 1 1 0 0,-1-1-1 0 0,0 0 1 0 0,0 0-1 0 0,0 1 1 0 0,0-1 0 0 0,0 0-1 0 0,0 1 1 0 0,0-1-1 0 0,0 0 1 0 0,1 0-1 0 0,-1 1 1 0 0,0-1-1 0 0,0 0 1 0 0,0 1-1 0 0,0-1 1 0 0,0 0-1 0 0,-1 1 1 0 0,1-1 0 0 0,0 0-1 0 0,0 0 1 0 0,0 1-1 0 0,0-1 1 0 0,0 0-4 0 0,-1 10 15 0 0,-3-1 49 0 0,1-1 0 0 0,-1 1 0 0 0,0-1 0 0 0,-1 0 0 0 0,0-1 0 0 0,0 1 0 0 0,-7 6-64 0 0,-8 13 564 0 0,8-7-374 0 0,1 0-1 0 0,0 4-189 0 0,-1 1 59 0 0,11-22-55 0 0,-1 0 0 0 0,1 0 1 0 0,0 0-1 0 0,0 0 0 0 0,0 0 1 0 0,1 1-1 0 0,-1-1 1 0 0,1 0-1 0 0,0 0 0 0 0,0 2-4 0 0,0-4 10 0 0,0 0 0 0 0,0 0 0 0 0,0 0-1 0 0,0 0 1 0 0,0 1 0 0 0,1-1-1 0 0,-1 0 1 0 0,0 0 0 0 0,1 0 0 0 0,-1 0-1 0 0,1 0 1 0 0,0 0 0 0 0,-1 0 0 0 0,1-1-1 0 0,-1 1 1 0 0,1 0 0 0 0,0 0-1 0 0,0 0 1 0 0,0 0 0 0 0,-1-1 0 0 0,1 1-1 0 0,0 0 1 0 0,0-1 0 0 0,0 1 0 0 0,0-1-1 0 0,0 1 1 0 0,0-1 0 0 0,0 0-1 0 0,0 1 1 0 0,0-1 0 0 0,1 0-10 0 0,4 1 38 0 0,-1 0 0 0 0,1-1-1 0 0,-1 1 1 0 0,1-1 0 0 0,-1-1 0 0 0,1 1-1 0 0,-1-1 1 0 0,1 0 0 0 0,-1 0 0 0 0,1 0 0 0 0,-1-1-1 0 0,2-1-37 0 0,-4 2 7 0 0,95-24-750 0 0,-73 15-2301 0 0,-16 6 1244 0 0</inkml:trace>
  <inkml:trace contextRef="#ctx0" brushRef="#br0" timeOffset="51">18076 4616 5208 0 0,'0'0'235'0'0,"1"0"-442"0"0,1 4 8283 0 0,-3-2-7019 0 0,-3 0-833 0 0,0 0 0 0 0,0 0 0 0 0,-1 0 0 0 0,1-1 1 0 0,-1 1-1 0 0,0-1 0 0 0,1 0 0 0 0,-1 0 0 0 0,0-1 0 0 0,1 1 0 0 0,-5-1-224 0 0,-15 3 525 0 0,5 2-507 0 0,14-4-19 0 0,0 1 1 0 0,0-1 0 0 0,-1 0 0 0 0,1-1-1 0 0,-2 1 1 0 0,-7 0 42 0 0,0 0 0 0 0,-10 3-42 0 0,-13 1 606 0 0,-95 3 607 0 0,70-4-1160 0 0,-46-5-53 0 0,43 0 1408 0 0,-32 4-1408 0 0,11 2 504 0 0,-23 1-332 0 0,35 2-108 0 0,-43-2-64 0 0,-16-2 0 0 0,63 0 0 0 0,0-4 0 0 0,-3-2 0 0 0,57 1 183 0 0,0 2-1 0 0,1 0 1 0 0,-8 1-183 0 0,-30 2 338 0 0,-30 2 496 0 0,-52 1-590 0 0,59-1-208 0 0,7-1-90 0 0,-73 2-237 0 0,97-6 592 0 0,-19 5-301 0 0,-5 1 52 0 0,10-3-71 0 0,-64 3 64 0 0,88-7-30 0 0,10 1-15 0 0,0-1-1 0 0,-24-4 1 0 0,35 2 0 0 0,0 1 0 0 0,-8 1 0 0 0,10 0 0 0 0,0 0 0 0 0,0-1 0 0 0,-4-1 0 0 0,14 2-110 0 0,0-1 0 0 0,0 1 1 0 0,-1 0-1 0 0,1 0 0 0 0,0 0 0 0 0,0 0 0 0 0,-1 0 0 0 0,1 1 0 0 0,0-1 0 0 0,-2 1 110 0 0,-2 0-346 0 0,-1 1 0 0 0,0-1 0 0 0,0-1-1 0 0,-6 0 347 0 0,11 0-596 0 0,2 0-4 0 0,0 0-249 0 0,0 0-1048 0 0,0 0-462 0 0,0 0-89 0 0,0 0-14 0 0</inkml:trace>
  <inkml:trace contextRef="#ctx0" brushRef="#br0" timeOffset="52">16377 5190 13824 0 0,'0'0'629'0'0,"0"0"-12"0"0,-12 1 3136 0 0,11 1-3607 0 0,0-1-1 0 0,0 0 0 0 0,0 1 1 0 0,0-1-1 0 0,0 0 0 0 0,1 1 1 0 0,-1-1-1 0 0,0 1 0 0 0,1-1 1 0 0,-1 1-1 0 0,1 0 0 0 0,-1-1 1 0 0,1 1-1 0 0,0 0 0 0 0,0 0-145 0 0,-3 27 734 0 0,-3 42 439 0 0,3 141-734 0 0,3-211-621 0 0,0-1-244 0 0,0 0-1021 0 0,0 0-449 0 0,0 0-949 0 0,0 0-3460 0 0</inkml:trace>
  <inkml:trace contextRef="#ctx0" brushRef="#br0" timeOffset="53">16475 5283 8752 0 0,'0'0'673'0'0,"7"-2"-410"0"0,6-1 900 0 0,1 0 1 0 0,0 1 0 0 0,-1 1 0 0 0,1 0-1 0 0,0 1 1 0 0,-1 0 0 0 0,2 1-1164 0 0,19 0 1500 0 0,1-2-630 0 0,-20 0-480 0 0,1 1-1 0 0,0 0 1 0 0,5 2-390 0 0,24 3 34 0 0,-1-1 1 0 0,15-3-35 0 0,-56-2-1170 0 0,-2 0-469 0 0,1 1-2946 0 0,-2 0-1479 0 0</inkml:trace>
  <inkml:trace contextRef="#ctx0" brushRef="#br0" timeOffset="54">16626 5186 13824 0 0,'0'0'629'0'0,"-1"0"-12"0"0,-1 0-319 0 0,1 0-240 0 0,1 0 0 0 0,-1 0 0 0 0,0 1 0 0 0,1-1 1 0 0,-1 0-1 0 0,1 0 0 0 0,-1 1 0 0 0,1-1 1 0 0,-1 0-1 0 0,1 1 0 0 0,-1-1 0 0 0,1 1 1 0 0,-1-1-1 0 0,1 1 0 0 0,-1-1 0 0 0,1 1 1 0 0,0-1-1 0 0,-1 1 0 0 0,1-1 0 0 0,0 1 1 0 0,-1-1-1 0 0,1 1 0 0 0,0 0 0 0 0,0-1 0 0 0,0 1 1 0 0,0-1-1 0 0,-1 1 0 0 0,1 0 0 0 0,0-1 1 0 0,0 1-59 0 0,-1 19 1396 0 0,1-19-1282 0 0,4 57 3116 0 0,-1-37-2671 0 0,0 1-155 0 0,-2-8-303 0 0,1-1-1 0 0,-1 1 1 0 0,-1 0 0 0 0,-1 7-101 0 0,-3 57 220 0 0,4-44-4148 0 0,0-33-1029 0 0,3 4-1335 0 0</inkml:trace>
  <inkml:trace contextRef="#ctx0" brushRef="#br0" timeOffset="55">16987 5196 13824 0 0,'7'-2'674'0'0,"7"-7"-17"0"0,-12 8-635 0 0,1-1 1 0 0,-1 1-1 0 0,0 0 1 0 0,1-1 0 0 0,-1 1-1 0 0,1 0 1 0 0,0 0 0 0 0,0 0-23 0 0,6-1 466 0 0,1 1 0 0 0,-1 0 1 0 0,1 0-1 0 0,0 0 1 0 0,-1 2-1 0 0,1-1 1 0 0,5 2-467 0 0,-11-2 173 0 0,0 1 1 0 0,0 0 0 0 0,0 0-1 0 0,0 1 1 0 0,0-1-1 0 0,0 1 1 0 0,0 0-1 0 0,-1 0 1 0 0,1 0-1 0 0,-1 0 1 0 0,1 1-1 0 0,-1 0 1 0 0,0-1 0 0 0,0 1-1 0 0,0 0 1 0 0,0 1-1 0 0,-1-1 1 0 0,2 2-174 0 0,-3-3 44 0 0,0-1 1 0 0,0 1-1 0 0,0 0 1 0 0,0 0 0 0 0,0 0-1 0 0,0-1 1 0 0,0 1 0 0 0,-1 0-1 0 0,1 0 1 0 0,-1 0-1 0 0,0 0 1 0 0,1 0 0 0 0,-1 0-1 0 0,0 0 1 0 0,0 0-1 0 0,0 0 1 0 0,0 0 0 0 0,-1 0-1 0 0,1 0 1 0 0,0 0-1 0 0,-1 0 1 0 0,0 1-45 0 0,1-2 13 0 0,-1 1 0 0 0,1-1 0 0 0,0 1 0 0 0,-1-1 0 0 0,1 1 1 0 0,0-1-1 0 0,0 0 0 0 0,0 1 0 0 0,1-1 0 0 0,-1 1 0 0 0,0-1-13 0 0,0 16 131 0 0,-6 5 5 0 0,4-14-103 0 0,0-1 0 0 0,0 1 1 0 0,0-1-1 0 0,-1 1 0 0 0,0-1 1 0 0,-1 0-1 0 0,1 0 0 0 0,-3 2-33 0 0,-4 3 76 0 0,0-1 0 0 0,0 0 0 0 0,-1-1 0 0 0,-4 3-76 0 0,0 0 86 0 0,14-13-84 0 0,1 1 1 0 0,0-1-1 0 0,-1 1 1 0 0,1-1 0 0 0,-1 0-1 0 0,1 1 1 0 0,-1-1 0 0 0,1 0-1 0 0,-1 1 1 0 0,1-1-1 0 0,-1 0 1 0 0,0 0 0 0 0,1 0-1 0 0,-1 1 1 0 0,1-1 0 0 0,-1 0-1 0 0,1 0 1 0 0,-1 0-1 0 0,0 0 1 0 0,1 0 0 0 0,-1 0-1 0 0,1 0 1 0 0,-1 0-1 0 0,0 0 1 0 0,1 0 0 0 0,-1-1-1 0 0,1 1 1 0 0,-1 0 0 0 0,1 0-1 0 0,-1 0-2 0 0,0-1 4 0 0,-6-1 7 0 0,17-10 42 0 0,39-44-133 0 0,-36 41-10 0 0,1 0-1 0 0,12-9 91 0 0,-5 4-99 0 0,58-48-474 0 0,-64 54 363 0 0,1 0 0 0 0,-1 1-1 0 0,2 1 1 0 0,0 1 0 0 0,0 0 0 0 0,11-4 210 0 0,-19 10 50 0 0,-2 2 382 0 0,-10 14 272 0 0,-2-2-547 0 0,-1 0 0 0 0,0 0 0 0 0,-1 0 0 0 0,-7 7-157 0 0,-13 18-20 0 0,12-12-13 0 0,8-13 34 0 0,0 0 1 0 0,1 1-1 0 0,0 0 0 0 0,1 0 1 0 0,-1 2-2 0 0,3-4 2 0 0,1-3 7 0 0,0 0 0 0 0,0 0 0 0 0,1 0 0 0 0,-1 1 0 0 0,1-1 0 0 0,0 1 0 0 0,1-1 0 0 0,-1 4-9 0 0,2-7 7 0 0,-1 0 0 0 0,0 0 0 0 0,1 0 0 0 0,-1 0 0 0 0,1 0 0 0 0,0 0 0 0 0,0 0 0 0 0,0 0 0 0 0,0 0 0 0 0,0-1 0 0 0,0 1 0 0 0,0 0 0 0 0,1-1 0 0 0,-1 1 0 0 0,0 0 0 0 0,1-1 1 0 0,0 0-1 0 0,-1 1 0 0 0,1-1 0 0 0,0 0 0 0 0,-1 0 0 0 0,1 0 0 0 0,0 0 0 0 0,0 0 0 0 0,0 0 0 0 0,0-1 0 0 0,2 2-7 0 0,1-1 1 0 0,1 1 1 0 0,0-1-1 0 0,-1 1 1 0 0,1-1-1 0 0,3 0-1 0 0,-7-1-141 0 0,0 0-1 0 0,0 0 1 0 0,0 0-1 0 0,0 0 1 0 0,0 0 0 0 0,0-1-1 0 0,-1 1 1 0 0,1-1-1 0 0,0 1 1 0 0,0-1-1 0 0,0 1 1 0 0,0-1-1 0 0,-1 0 1 0 0,1 0-1 0 0,0 0 1 0 0,-1 0 0 0 0,1 0-1 0 0,-1 0 1 0 0,1-1 141 0 0,4-5-2030 0 0</inkml:trace>
  <inkml:trace contextRef="#ctx0" brushRef="#br0" timeOffset="56">17496 4986 15632 0 0,'0'0'356'0'0,"0"0"49"0"0,13-5 553 0 0,-2 3 50 0 0,0 0 0 0 0,-1 1 0 0 0,6 0-1008 0 0,-7 2 593 0 0,1 0 0 0 0,-1 1 1 0 0,0 0-1 0 0,-1 0 0 0 0,2 1-593 0 0,-8-2-16 0 0,-1-1 0 0 0,0 0 1 0 0,1 1-1 0 0,-1-1 0 0 0,0 1 1 0 0,0-1-1 0 0,1 1 0 0 0,-1 0 0 0 0,0-1 1 0 0,0 1-1 0 0,0 0 0 0 0,0 0 1 0 0,0 0-1 0 0,0 0 0 0 0,0 0 1 0 0,0 0-1 0 0,0 0 0 0 0,0 0 1 0 0,-1 0-1 0 0,1 1 16 0 0,0-1 4 0 0,-1 0 0 0 0,0 0 0 0 0,0 0 0 0 0,0 1-1 0 0,0-1 1 0 0,0 0 0 0 0,0 0 0 0 0,0 0 0 0 0,-1 0 0 0 0,1 0 0 0 0,0 0 0 0 0,-1 0-1 0 0,1 0 1 0 0,0 0 0 0 0,-1 0 0 0 0,1 0 0 0 0,-1 0 0 0 0,0-1 0 0 0,1 1 0 0 0,-1 1-4 0 0,-3 2 35 0 0,0 1 1 0 0,-1-1-1 0 0,1 0 1 0 0,-1 0-1 0 0,0-1 1 0 0,0 1-1 0 0,0-1 1 0 0,-3 1-36 0 0,0 0 12 0 0,-7 4 27 0 0,1-1 1 0 0,0 2 0 0 0,0 0-1 0 0,-6 6-39 0 0,20-15 0 0 0,0 0 0 0 0,-1 1 0 0 0,1-1 0 0 0,0 0 0 0 0,0 0 0 0 0,0 0 0 0 0,0 0 0 0 0,0 0 0 0 0,0 0 0 0 0,0 0 0 0 0,0 0 0 0 0,0 0 0 0 0,-1 1 0 0 0,1-1 0 0 0,0 0 0 0 0,0 0 0 0 0,0 0 0 0 0,0 0 0 0 0,0 0 0 0 0,0 0 0 0 0,0 1 0 0 0,0-1 0 0 0,0 0 0 0 0,0 0 0 0 0,0 0 0 0 0,0 0 0 0 0,0 0 0 0 0,0 1 0 0 0,0-1 0 0 0,0 0 0 0 0,0 0 0 0 0,0 0 0 0 0,0 0 0 0 0,0 0 0 0 0,0 0 0 0 0,0 1 0 0 0,0-1 0 0 0,0 0 0 0 0,1 0 0 0 0,-1 0 0 0 0,0 0 0 0 0,0 0 0 0 0,0 0 0 0 0,0 0 0 0 0,0 1 0 0 0,0-1 0 0 0,0 0 0 0 0,0 0 0 0 0,1 0 0 0 0,-1 0 0 0 0,0 0 0 0 0,0 0 0 0 0,0 0 0 0 0,0 0 0 0 0,0 0 0 0 0,0 0 0 0 0,6 2 0 0 0,7 0 0 0 0,1 0 0 0 0,0-1 0 0 0,-1-1 0 0 0,1 0 0 0 0,6-2 0 0 0,14 1 0 0 0,65 1-293 0 0,-84 0-1174 0 0</inkml:trace>
  <inkml:trace contextRef="#ctx0" brushRef="#br0" timeOffset="57">16174 5076 3680 0 0,'-32'-4'-733'0'0,"27"3"2468"0"0,-1 1-1 0 0,0-1 0 0 0,1 1 1 0 0,-1 0-1 0 0,-4 0-1734 0 0,8 0 467 0 0,0 1 0 0 0,-1-1 0 0 0,1 1 0 0 0,0 0 0 0 0,0 0 0 0 0,0 0 0 0 0,0 0 0 0 0,0 0 0 0 0,0 0 0 0 0,0 0 0 0 0,0 1 0 0 0,0-1 0 0 0,0 1 0 0 0,0-1 0 0 0,1 1 0 0 0,-1 1-467 0 0,-12 11 887 0 0,8-7-588 0 0,0 0 0 0 0,0 1 0 0 0,0-1 0 0 0,1 1-1 0 0,0 0 1 0 0,-2 4-299 0 0,-2 7 312 0 0,5-13-198 0 0,1 1-1 0 0,0 0 1 0 0,1 0 0 0 0,-1 2-114 0 0,-10 33 302 0 0,5-13 152 0 0,-6 30-454 0 0,-5 77 331 0 0,16-109-328 0 0,2 1 0 0 0,1-1 0 0 0,3 27-3 0 0,-1-43-2 0 0,0 1 1 0 0,0-1-1 0 0,1 0 0 0 0,1 0 1 0 0,0-1-1 0 0,0 1 0 0 0,1-1 1 0 0,0 0-1 0 0,5 5 2 0 0,-6-8 23 0 0,1 0-1 0 0,0-1 1 0 0,1 0-1 0 0,-1 0 0 0 0,1 0 1 0 0,0-1-1 0 0,1 0 1 0 0,-1 0-1 0 0,1-1 1 0 0,0 1-1 0 0,0-1 1 0 0,1-1-1 0 0,4 2-22 0 0,6 1-131 0 0,0-1-1 0 0,1-1 0 0 0,0 0 0 0 0,0-2 1 0 0,0 0-1 0 0,12-1 132 0 0,26-2-3035 0 0,34-6 3035 0 0,-49 1-1928 0 0,1-3-78 0 0</inkml:trace>
  <inkml:trace contextRef="#ctx0" brushRef="#br0" timeOffset="58">17901 4790 3224 0 0,'0'0'143'0'0,"15"6"2144"0"0,-3 8 5214 0 0,-8-6-6965 0 0,1 1 1 0 0,-2-1-1 0 0,1 0 1 0 0,-1 2-537 0 0,1 2 661 0 0,1 3 325 0 0,0 1 0 0 0,-1-1-1 0 0,1 9-985 0 0,-4-18 153 0 0,1 0 0 0 0,-1 0 0 0 0,1-1 0 0 0,1 1 0 0 0,-1 0-1 0 0,1-1 1 0 0,1 2-153 0 0,0 0 171 0 0,0 1 0 0 0,-1-1 0 0 0,0 1 0 0 0,0 2-171 0 0,14 38 514 0 0,-12-36-267 0 0,0 1 0 0 0,-1 0 0 0 0,0 0 0 0 0,1 11-247 0 0,-2-1 353 0 0,0-2-118 0 0,0 0 1 0 0,-2-1 0 0 0,0 1 0 0 0,-2 12-236 0 0,-1-14 89 0 0,-1 0 0 0 0,0-1 0 0 0,-1 1 0 0 0,-2-1 0 0 0,1 0 0 0 0,-2 0 0 0 0,-1 0-89 0 0,-4 10 109 0 0,-2-1 1 0 0,-1 0 0 0 0,-1-1-1 0 0,-1-1 1 0 0,-2 0-1 0 0,-7 7-109 0 0,5-9-414 0 0,-1-1 0 0 0,-1-1 0 0 0,-24 17 414 0 0,45-37-383 0 0,1 0 1 0 0,0 0 0 0 0,-1 0 0 0 0,0-1 0 0 0,1 1-1 0 0,-1 0 1 0 0,1-1 0 0 0,-1 1 0 0 0,0-1 0 0 0,0 0-1 0 0,1 1 1 0 0,-1-1 0 0 0,0 0 0 0 0,1 0-1 0 0,-3 0 383 0 0,-2-2-6687 0 0</inkml:trace>
  <inkml:trace contextRef="#ctx0" brushRef="#br0" timeOffset="59">18073 4841 9072 0 0,'0'0'200'0'0,"0"0"33"0"0,0 0 15 0 0,13-2 7 0 0,32 0 3022 0 0,-34 2-2757 0 0,-4-1 785 0 0,-6 1-1280 0 0,-1 0-1 0 0,0 0 0 0 0,0 0 1 0 0,0 0-1 0 0,1 0 0 0 0,-1 0 1 0 0,0 0-1 0 0,0 0 1 0 0,0 0-1 0 0,0 0 0 0 0,1 0 1 0 0,-1 0-1 0 0,0 0 0 0 0,0 0 1 0 0,0 0-1 0 0,1 0 0 0 0,-1 0 1 0 0,0 0-1 0 0,0 0 1 0 0,0 0-1 0 0,0 0 0 0 0,0 0 1 0 0,1 1-1 0 0,-1-1 0 0 0,0 0 1 0 0,0 0-1 0 0,0 0 0 0 0,0 0 1 0 0,0 0-1 0 0,0 0 0 0 0,1 1 1 0 0,-1-1-1 0 0,0 0-24 0 0,1 1 268 0 0,-1-1-10 0 0,0 0 3 0 0,2 12 613 0 0,-2-11-824 0 0,-1 0-1 0 0,1 1 1 0 0,0-1-1 0 0,-1 0 1 0 0,1 1-1 0 0,-1-1 1 0 0,0 0-1 0 0,1 0 1 0 0,-1 1-1 0 0,0-1 1 0 0,0 0-1 0 0,0 0 1 0 0,0 0-1 0 0,0 0 1 0 0,0 0-1 0 0,0 0 1 0 0,-1 0-51 0 0,1 0 66 0 0,-1 1 0 0 0,0 0 0 0 0,1-1-1 0 0,-1 1 1 0 0,1 0 0 0 0,0 0-1 0 0,0 0 1 0 0,-1 0-65 0 0,0 2 75 0 0,1 0 0 0 0,-1-1 0 0 0,0 1 0 0 0,0-1 0 0 0,0 0 0 0 0,-1 0 0 0 0,1 0 0 0 0,-1 0 1 0 0,0 0-1 0 0,0 0 0 0 0,0-1 0 0 0,0 1 0 0 0,0-1 0 0 0,-3 1-75 0 0,-11 12 207 0 0,15-12-166 0 0,0-1 0 0 0,0 0 0 0 0,0 0 0 0 0,-1 0 0 0 0,1 0 0 0 0,-1-1-1 0 0,1 1 1 0 0,-2 0-41 0 0,3-2 96 0 0,0 5 305 0 0,1-4 68 0 0,6 1-443 0 0,9 1 108 0 0,0-1 0 0 0,1 0 0 0 0,0-1 0 0 0,-1-1 0 0 0,1 0-1 0 0,9-2-133 0 0,-15 1 19 0 0,35 0-3 0 0,26-2-155 0 0,-58 2-656 0 0,1 1-4630 0 0,-2-2-1445 0 0</inkml:trace>
  <inkml:trace contextRef="#ctx0" brushRef="#br0" timeOffset="60">18140 4201 6448 0 0,'0'0'297'0'0,"-8"-3"91"0"0,8 3-380 0 0,0 0 1 0 0,0 0-1 0 0,0 0 1 0 0,0 0-1 0 0,0 0 0 0 0,0 0 1 0 0,-1 0-1 0 0,1 0 0 0 0,0 0 1 0 0,0 0-1 0 0,0 0 0 0 0,0 0 1 0 0,0 0-1 0 0,0 0 1 0 0,0 0-1 0 0,0 0 0 0 0,0 0 1 0 0,0 0-1 0 0,0-1 0 0 0,0 1 1 0 0,0 0-1 0 0,0 0 0 0 0,0 0 1 0 0,0 0-1 0 0,0 0 0 0 0,0 0 1 0 0,0 0-1 0 0,0 0 1 0 0,0 0-1 0 0,0 0 0 0 0,0 0 1 0 0,0 0-1 0 0,0 0 0 0 0,0 0 1 0 0,0-1-1 0 0,0 1 0 0 0,0 0 1 0 0,0 0-1 0 0,0 0 0 0 0,0 0 1 0 0,0 0-1 0 0,0 0 1 0 0,0 0-1 0 0,0 0 0 0 0,0 0 1 0 0,0 0-1 0 0,0 0 0 0 0,0 0 1 0 0,1 0-1 0 0,-1 0 0 0 0,0 0 1 0 0,0 0-1 0 0,0 0 1 0 0,0 0-1 0 0,0 0 0 0 0,0 0-8 0 0,6-4 1509 0 0,6-1-57 0 0,-12 5-1650 0 0,2 0 252 0 0,0-1 141 0 0,0 0 0 0 0,0 1 0 0 0,1-1 0 0 0,-1 1 0 0 0,0-1 0 0 0,0 1 0 0 0,1 0 0 0 0,-1 0 0 0 0,0 0 0 0 0,0 0 0 0 0,0 0 0 0 0,1 1 0 0 0,0-1-195 0 0,18 2 1270 0 0,-18-2-1103 0 0,-1 0 0 0 0,1 0 1 0 0,-1 0-1 0 0,1 0 0 0 0,0 0 0 0 0,-1 1 1 0 0,1 0-1 0 0,-1-1 0 0 0,1 1 1 0 0,2 1-168 0 0,11 5 799 0 0,7 3-127 0 0,-6 0-662 0 0,-14-8 78 0 0,1 1 1 0 0,0-1 0 0 0,-1 1-1 0 0,1-1 1 0 0,-1 1 0 0 0,2 1-89 0 0,2 4 493 0 0,8 6-35 0 0,-1 2 0 0 0,-1-1 0 0 0,0 2 0 0 0,-1 0 0 0 0,-1 0 0 0 0,5 12-458 0 0,59 144 752 0 0,-34-74 700 0 0,-23-55-1368 0 0,-3 1 1 0 0,10 46-85 0 0,12 94 82 0 0,-30-145 26 0 0,-5-20 61 0 0,-1 1 0 0 0,-1 0 0 0 0,-1 0 0 0 0,0-1 0 0 0,-2 1 0 0 0,-4 18-169 0 0,0-8 144 0 0,-1 1 0 0 0,-2-2 0 0 0,-1 1 0 0 0,-1-1 0 0 0,-2-1 0 0 0,0 0 0 0 0,-2-1 0 0 0,-2-1 0 0 0,-6 8-144 0 0,-23 22-257 0 0,30-43 340 0 0,13-11 170 0 0,3-3-414 0 0,0 0-736 0 0,-7-2-1554 0 0,5-2-3865 0 0,3-1-713 0 0</inkml:trace>
  <inkml:trace contextRef="#ctx0" brushRef="#br0" timeOffset="61">18100 3713 10136 0 0,'0'0'464'0'0,"7"-18"308"0"0,0 11 566 0 0,1 0 0 0 0,-1 1 1 0 0,1 0-1 0 0,8-4-1338 0 0,-13 8 95 0 0,-1 0 0 0 0,1 1 0 0 0,0 0-1 0 0,0-1 1 0 0,0 1 0 0 0,0 0 0 0 0,0 0 0 0 0,0 1 0 0 0,0-1 0 0 0,0 1 0 0 0,0-1 0 0 0,0 1 0 0 0,0 0-1 0 0,1 0 1 0 0,-1 1 0 0 0,0-1 0 0 0,1 1-95 0 0,3 1 243 0 0,-4-2-138 0 0,1 1 0 0 0,-1 0 0 0 0,0 1 0 0 0,0-1 0 0 0,0 0 0 0 0,0 1 0 0 0,0 0-1 0 0,0 0-104 0 0,-2-2 20 0 0,0 1 0 0 0,-1 0 0 0 0,1 0 0 0 0,0 0 0 0 0,-1-1-1 0 0,1 1 1 0 0,-1 0 0 0 0,1 0 0 0 0,-1 0 0 0 0,0 0 0 0 0,1 0-1 0 0,-1 0 1 0 0,0 0 0 0 0,1 0 0 0 0,-1 0 0 0 0,0 0 0 0 0,0 0-1 0 0,0 0 1 0 0,0 0 0 0 0,0 0 0 0 0,0 0 0 0 0,0 0 0 0 0,-1 0-1 0 0,1 0 1 0 0,0 0 0 0 0,0 0 0 0 0,-1 0 0 0 0,1 0 0 0 0,-1 0-1 0 0,1 0-19 0 0,-3 4 110 0 0,1-1 0 0 0,-1 1 0 0 0,0-1-1 0 0,0 0 1 0 0,0 0 0 0 0,0 0 0 0 0,-1 0-1 0 0,0 0 1 0 0,0-1 0 0 0,-1 2-110 0 0,-11 7 372 0 0,-1-1 0 0 0,-1 1-372 0 0,8-6 149 0 0,1 3 12 0 0,9-8-132 0 0,-1 1 1 0 0,0-1-1 0 0,0 0 0 0 0,0 0 1 0 0,1-1-1 0 0,-1 1 0 0 0,0 0 1 0 0,0 0-1 0 0,0 0 1 0 0,0 0-1 0 0,0-1 0 0 0,-1 1 1 0 0,1-1-1 0 0,0 1 0 0 0,-1 0-29 0 0,17 9 230 0 0,-7-8-122 0 0,1 0 1 0 0,-1 0-1 0 0,1-1 1 0 0,0 0-1 0 0,-1 0 1 0 0,1-1 0 0 0,2 0-109 0 0,53 2 472 0 0,23 6-472 0 0,-8 0-2916 0 0,-64-8 1426 0 0</inkml:trace>
  <inkml:trace contextRef="#ctx0" brushRef="#br0" timeOffset="62">18904 4191 2304 0 0,'-3'-2'268'0'0,"1"0"-1"0"0,-1 0 1 0 0,0 0-1 0 0,0 0 1 0 0,0 1 0 0 0,-1-1-268 0 0,-11-2 7606 0 0,15 4-6994 0 0,0 0-79 0 0,-7-4 3306 0 0,5 2-1044 0 0,7 3-2659 0 0,3 0 45 0 0,-1 1-1 0 0,1-1 1 0 0,0 0-1 0 0,0 0 1 0 0,-1-1-1 0 0,1 0 1 0 0,0-1-181 0 0,57-7 597 0 0,-8 0-300 0 0,109-10-207 0 0,-134 11-90 0 0,-31 7-88 0 0,-1 0 235 0 0,0 0 100 0 0,0 0 17 0 0,0 0-26 0 0,0 0-128 0 0,7 14 20 0 0,-1-1-34 0 0,-4 0-60 0 0,-2-1 0 0 0,0 1 0 0 0,0 0-1 0 0,-1-1 1 0 0,0 1 0 0 0,-1-1 0 0 0,-1 1-1 0 0,-1 3-35 0 0,-5 31 114 0 0,-15 141 284 0 0,14-93-92 0 0,3-15-63 0 0,5-45-160 0 0,1-19-47 0 0,-2 15 26 0 0,2 0 0 0 0,1 0 0 0 0,1 0 0 0 0,3 6-62 0 0,0 14 577 0 0,1 5-304 0 0,-3-18-729 0 0,-2-9 276 0 0,6 46 165 0 0,-3-25 446 0 0,4 11-431 0 0,-5-53 64 0 0,-1 0 0 0 0,1-1 0 0 0,1 1 0 0 0,-1 0 0 0 0,1 0 0 0 0,2 2-64 0 0,-3-5 0 0 0,0 0 0 0 0,0 1 0 0 0,0-1 0 0 0,-1 0 0 0 0,0 4 0 0 0,3 3 1 0 0,-2 7-23 0 0,-5-8-281 0 0,2-10 328 0 0,1-1-1 0 0,-1 1 1 0 0,1 0 0 0 0,0-1 0 0 0,0 1-1 0 0,-1 0 1 0 0,1 0 0 0 0,0 0-1 0 0,0-1 1 0 0,0 1 0 0 0,0 0 0 0 0,0 0-1 0 0,0 0 1 0 0,0-1 0 0 0,0 2-25 0 0,-1-1 113 0 0,-2 1-44 0 0,0 0-1 0 0,0 0 0 0 0,0 0 1 0 0,-1 0-1 0 0,1 0 1 0 0,0-1-1 0 0,-1 0 0 0 0,1 1 1 0 0,-1-1-1 0 0,0 0 1 0 0,1-1-1 0 0,-1 1-68 0 0,-5 0 84 0 0,0-1-1 0 0,0 0 1 0 0,-8-1-84 0 0,-5 0 8 0 0,-49 4-105 0 0,-23 5 97 0 0,7 0-3627 0 0,57-5-4776 0 0</inkml:trace>
  <inkml:trace contextRef="#ctx0" brushRef="#br0" timeOffset="63">20538 406 3224 0 0,'11'0'624'0'0,"-9"0"1413"0"0,-2 0 626 0 0,0 0 121 0 0,-2 1-263 0 0,-7 1-1814 0 0,-1 0 0 0 0,0 0 0 0 0,0-1 0 0 0,0 0-1 0 0,-8-1-706 0 0,-11 2-12 0 0,-288 18 2220 0 0,86-6-1022 0 0,-16 1-370 0 0,-324-11-108 0 0,376-4-2128 0 0,194 0 665 0 0,1 0-768 0 0,0 0-3142 0 0,0 0-1345 0 0</inkml:trace>
  <inkml:trace contextRef="#ctx0" brushRef="#br0" timeOffset="64">19349 600 3680 0 0,'0'0'284'0'0,"0"0"240"0"0,0 0 1704 0 0,0 0 768 0 0,5 0 3656 0 0,9 3-5985 0 0,3 7 189 0 0,1 2 0 0 0,-2 0 0 0 0,1 1 0 0 0,9 11-856 0 0,-19-17 252 0 0,0 0-1 0 0,0 0 0 0 0,-1 1 0 0 0,0 0 0 0 0,-1 0 0 0 0,5 10-251 0 0,4 11 1097 0 0,5 14-1097 0 0,-15-31 164 0 0,-1-5-142 0 0,-1 0-1 0 0,1 0 0 0 0,-1 1 1 0 0,-1-1-1 0 0,0 1 0 0 0,0-1 1 0 0,0 1-1 0 0,-1 0 0 0 0,0 1-21 0 0,-1-5 4 0 0,1 0-1 0 0,0-1 0 0 0,-1 1 1 0 0,0 0-1 0 0,0-1 0 0 0,0 1 1 0 0,0-1-1 0 0,-1 1 1 0 0,1-1-1 0 0,-1 0 0 0 0,0 0 1 0 0,0 0-1 0 0,0 0 0 0 0,0 0 1 0 0,0 0-1 0 0,-1 0 1 0 0,1 0-1 0 0,-1-1 0 0 0,-2 2-3 0 0,0-1 66 0 0,0 0 0 0 0,0-1-1 0 0,0 0 1 0 0,0 1 0 0 0,0-2 0 0 0,-1 1-1 0 0,1-1 1 0 0,-1 1 0 0 0,1-2-1 0 0,-1 1 1 0 0,1 0 0 0 0,-1-1 0 0 0,1 0-1 0 0,-3-1-65 0 0,3 1 60 0 0,0-1-1 0 0,0 0 1 0 0,0 0-1 0 0,0 0 1 0 0,0 0-1 0 0,0-1 1 0 0,1 0-1 0 0,-1 0 1 0 0,0 0-1 0 0,1 0 1 0 0,0-1-1 0 0,-1 0 1 0 0,1 0-1 0 0,0 0 1 0 0,0 0-1 0 0,0-1-59 0 0,3 1 13 0 0,-1 1-1 0 0,1 0 1 0 0,-1-1-1 0 0,1 0 1 0 0,0 1-1 0 0,0-1 1 0 0,0 1-1 0 0,0-1 1 0 0,0 0-1 0 0,1 0 1 0 0,0 0 0 0 0,-1 1-1 0 0,1-1 1 0 0,0 0-1 0 0,0 0 1 0 0,0 0-13 0 0,1-4 44 0 0,0 0-1 0 0,0 0 1 0 0,0 0 0 0 0,0 1 0 0 0,1-1 0 0 0,1-1-44 0 0,2-5-18 0 0,1 0 0 0 0,1 0 0 0 0,0 1-1 0 0,0 0 1 0 0,1 0 0 0 0,0 1 0 0 0,1 0 0 0 0,1 1 0 0 0,0 0-1 0 0,0 0 1 0 0,7-4 18 0 0,-5 5-88 0 0,0 0 1 0 0,1 1-1 0 0,0 1 0 0 0,0 0 0 0 0,6-2 88 0 0,22-6-773 0 0,8-2 773 0 0,-14 6-205 0 0,-24 9-3616 0 0,-11 2 2035 0 0</inkml:trace>
  <inkml:trace contextRef="#ctx0" brushRef="#br0" timeOffset="65">19788 649 4144 0 0,'0'0'319'0'0,"0"1"-210"0"0,-1 5 908 0 0,0-1 1 0 0,-1 1-1 0 0,1-1 1 0 0,-1 1-1 0 0,0-1 1 0 0,0 1 0 0 0,-1-1-1 0 0,0 0 1 0 0,0 0-1 0 0,0 0 1 0 0,-1-1-1 0 0,-1 3-1017 0 0,-1 0 807 0 0,0 1 1 0 0,0-1-1 0 0,1 1 0 0 0,-2 5-807 0 0,-11 14 1106 0 0,17-25-1094 0 0,0 0 0 0 0,1 0 0 0 0,-1-1 0 0 0,0 1 0 0 0,1 0 0 0 0,-1 0 0 0 0,1 0 0 0 0,0 0 1 0 0,0 0-1 0 0,0 0 0 0 0,0 0 0 0 0,0 0 0 0 0,0 0 0 0 0,0 0 0 0 0,1 0 0 0 0,-1 0 0 0 0,1 0 0 0 0,-1 0 0 0 0,1 0 1 0 0,0 0-1 0 0,0 0 0 0 0,0 0 0 0 0,0-1 0 0 0,0 1 0 0 0,0 0 0 0 0,0-1 0 0 0,1 1 0 0 0,0 0-12 0 0,6 5 0 0 0,-5-4 0 0 0,0 0 0 0 0,1-1 0 0 0,-1 1 0 0 0,0-1 0 0 0,1 0 0 0 0,0 0 0 0 0,3 2 0 0 0,1-1 14 0 0,-1 1 0 0 0,0 0 1 0 0,5 4-15 0 0,0 0 904 0 0,-11-8-395 0 0,-1 0-134 0 0,0 0-576 0 0,0 7-694 0 0,0-7 923 0 0,0 1 0 0 0,0-1-1 0 0,0 1 1 0 0,0-1 0 0 0,0 1 0 0 0,0-1 0 0 0,0 1-1 0 0,0-1 1 0 0,0 1 0 0 0,0-1 0 0 0,0 1 0 0 0,0-1-1 0 0,0 1 1 0 0,0-1 0 0 0,-1 0 0 0 0,1 1 0 0 0,0-1-1 0 0,0 1 1 0 0,-1-1 0 0 0,1 0 0 0 0,0 1-1 0 0,-1-1 1 0 0,1 1 0 0 0,0-1 0 0 0,-1 0 0 0 0,1 1-28 0 0,-3 1 59 0 0,0 1-1 0 0,0 0 1 0 0,0-1 0 0 0,-1 0 0 0 0,1 0 0 0 0,0 0 0 0 0,-1 0 0 0 0,0 0 0 0 0,1-1-1 0 0,-1 1 1 0 0,-1-1-59 0 0,-47 10-60 0 0,12-2 79 0 0,25-5-168 0 0,0-1-1 0 0,-9 2 150 0 0,1-4-9618 0 0,23-1 3736 0 0</inkml:trace>
  <inkml:trace contextRef="#ctx0" brushRef="#br0" timeOffset="66">20115 538 3224 0 0,'3'-5'1775'0'0,"-3"4"2620"0"0,0 1 4506 0 0,-2 1-8757 0 0,0 0-1 0 0,0 0 0 0 0,0 0 0 0 0,1 0 1 0 0,-1 1-1 0 0,0-1 0 0 0,1 0 0 0 0,-1 1 0 0 0,1-1 1 0 0,-1 1-1 0 0,1-1 0 0 0,0 1 0 0 0,0 0 0 0 0,0 0 1 0 0,0-1-1 0 0,0 1 0 0 0,0 0 0 0 0,0 1-143 0 0,-3 8 234 0 0,1-1-1 0 0,0 0 0 0 0,0 4-233 0 0,-2 9-30 0 0,-8 20 360 0 0,-3-1-1 0 0,-1-1 0 0 0,-1 0 1 0 0,-3-2-1 0 0,-1 0 0 0 0,-6 6-329 0 0,-46 69 0 0 0,65-93-168 0 0,9-19-34 0 0,0-2-20 0 0,0 0-215 0 0,0 0-896 0 0,6-5-2195 0 0,4-2 1707 0 0</inkml:trace>
  <inkml:trace contextRef="#ctx0" brushRef="#br0" timeOffset="67">20186 755 14224 0 0,'3'-1'131'0'0,"0"-1"0"0"0,1 1 0 0 0,-1 0 0 0 0,0 0 0 0 0,1 0 0 0 0,-1 0 0 0 0,1 0 0 0 0,0 1 0 0 0,-1 0 0 0 0,1 0 0 0 0,-1 0 0 0 0,1 0 0 0 0,-1 0 1 0 0,1 1-1 0 0,1 0-131 0 0,2 0 504 0 0,0 1 0 0 0,0 0 0 0 0,-1 0 1 0 0,1 1-1 0 0,-1 0 0 0 0,1 0 0 0 0,2 2-504 0 0,-7-3 139 0 0,0 1 0 0 0,0-1 0 0 0,0 0 0 0 0,0 1-1 0 0,-1-1 1 0 0,1 1 0 0 0,-1-1 0 0 0,0 1-1 0 0,1 0 1 0 0,-1-1 0 0 0,-1 1 0 0 0,1 0 0 0 0,0 0-1 0 0,-1 0 1 0 0,1 0 0 0 0,-1 0 0 0 0,0 0-1 0 0,0-1 1 0 0,0 1 0 0 0,0 0 0 0 0,-1 0 0 0 0,1 0-1 0 0,-1 0-138 0 0,-2 3 92 0 0,0 0 0 0 0,0-1 0 0 0,-1 1-1 0 0,1-1 1 0 0,-1 0 0 0 0,-1 0 0 0 0,1 0-1 0 0,-1-1 1 0 0,0 1 0 0 0,0-1 0 0 0,0 0-92 0 0,-4 3-71 0 0,-1-1 0 0 0,1-1 0 0 0,-7 3 71 0 0,6-3 361 0 0,1 1-1 0 0,0-1 1 0 0,-4 4-361 0 0,12-8 249 0 0,1-1-1 0 0,1 0-242 0 0,-1 1-1 0 0,0-1 0 0 0,0 1 1 0 0,0 0-1 0 0,1-1 0 0 0,-1 1 1 0 0,0-1-1 0 0,1 1 0 0 0,-1-1 1 0 0,0 1-1 0 0,1-1 0 0 0,-1 1 1 0 0,1-1-1 0 0,-1 0 1 0 0,0 1-1 0 0,1-1 0 0 0,-1 0 1 0 0,1 1-1 0 0,0-1 0 0 0,-1 0 1 0 0,1 1-1 0 0,-1-1 0 0 0,1 0 1 0 0,-1 0-1 0 0,1 0 0 0 0,0 0 1 0 0,-1 1-1 0 0,1-1 0 0 0,-1 0 1 0 0,1 0-6 0 0,23 2 78 0 0,-16-1-69 0 0,12 0-139 0 0,0-1 0 0 0,-1-1 0 0 0,1-1 0 0 0,9-2 130 0 0,16-1-325 0 0,-11 2-182 0 0</inkml:trace>
  <inkml:trace contextRef="#ctx0" brushRef="#br0" timeOffset="68">18938 71 2760 0 0,'4'-2'1555'0'0,"-3"1"2011"0"0,-1 1 3642 0 0,-2 0-7009 0 0,0-1 0 0 0,1 1 1 0 0,-1 0-1 0 0,0 0 0 0 0,0 0 0 0 0,1 1 1 0 0,-1-1-1 0 0,0 0 0 0 0,1 1 1 0 0,-1-1-1 0 0,1 1 0 0 0,-1-1 0 0 0,1 1 1 0 0,-1 0-1 0 0,1-1 0 0 0,-1 1 0 0 0,1 0 1 0 0,-1 0-1 0 0,1 0 0 0 0,0 0 0 0 0,-1 1-199 0 0,-1 0 113 0 0,0 1 0 0 0,0-1-1 0 0,1 1 1 0 0,-1 0 0 0 0,1 0-1 0 0,0 0 1 0 0,0 0 0 0 0,0 0-1 0 0,-1 2-112 0 0,-6 16 469 0 0,5-13-354 0 0,1 0 1 0 0,0 1-1 0 0,0-1 0 0 0,0 1 0 0 0,1 0 0 0 0,1 1-115 0 0,-1-3 0 0 0,2-4 0 0 0,-1 0 0 0 0,0 0 0 0 0,1-1 0 0 0,0 1 0 0 0,0 0 0 0 0,0 0 0 0 0,0 0 0 0 0,0 0 0 0 0,0-1 0 0 0,1 1 0 0 0,-1 0 0 0 0,1 0 0 0 0,0-1 0 0 0,0 1 0 0 0,0 0 0 0 0,0-1 0 0 0,0 1 0 0 0,1-1 0 0 0,-1 1 0 0 0,0-2 35 0 0,0 0 1 0 0,0 0-1 0 0,0-1 0 0 0,0 1 0 0 0,0 0 0 0 0,0-1 0 0 0,-1 1 0 0 0,1-1 0 0 0,1 1 1 0 0,-1-1-1 0 0,0 0 0 0 0,0 1 0 0 0,0-1 0 0 0,0 0 0 0 0,0 1 0 0 0,0-1 0 0 0,0 0 0 0 0,0 0 1 0 0,0 0-1 0 0,1 0 0 0 0,-1 0 0 0 0,0-1 0 0 0,0 1 0 0 0,0 0 0 0 0,0 0 0 0 0,0-1 0 0 0,0 1 1 0 0,0-1-1 0 0,0 1 0 0 0,0-1 0 0 0,0 1 0 0 0,0-1 0 0 0,0 1 0 0 0,0-1 0 0 0,0 0 1 0 0,-1 0-1 0 0,1 1 0 0 0,0-1-35 0 0,2-2 129 0 0,15-8 175 0 0,0-1 0 0 0,10-10-304 0 0,6-11 0 0 0,-18 16 0 0 0,-15 15 0 0 0,1 0 0 0 0,-1 0 0 0 0,1 0 0 0 0,0 0 0 0 0,0 0 0 0 0,0 0 0 0 0,0 1 0 0 0,0-1 0 0 0,0 1 0 0 0,1 0 0 0 0,1-1 0 0 0,12-4-522 0 0,-17 8 447 0 0,0 0 0 0 0,0-1 1 0 0,0 1-1 0 0,1 0 0 0 0,-1-1 1 0 0,1 1-1 0 0,-1 0 0 0 0,1 0 1 0 0,-1 0-1 0 0,1-1 0 0 0,0 1 1 0 0,0 0-1 0 0,0 0 0 0 0,0 1 75 0 0,-1 13-264 0 0,1-13 305 0 0,0 0 0 0 0,-1 1 0 0 0,1-1 0 0 0,1 0-1 0 0,-1 1 1 0 0,0-1 0 0 0,1 1 0 0 0,0-1 0 0 0,-1 0-1 0 0,2 2-40 0 0,6 22 274 0 0,-8-24-260 0 0,1-1 0 0 0,-1 1 0 0 0,1-1-1 0 0,0 1 1 0 0,-1-1 0 0 0,1 1 0 0 0,0-1 0 0 0,0 0-1 0 0,1 1 1 0 0,-1-1 0 0 0,0 0 0 0 0,1 0 0 0 0,0 0-1 0 0,-1 0 1 0 0,1 0 0 0 0,0 0 0 0 0,0-1 0 0 0,0 1-1 0 0,1 0-13 0 0,1 0 54 0 0,0 0 1 0 0,0 0-1 0 0,0 0 0 0 0,0-1 0 0 0,0 1 0 0 0,0-1 0 0 0,1 0 0 0 0,-1-1 0 0 0,1 1 1 0 0,-1-1-1 0 0,0 0 0 0 0,1 0 0 0 0,-1 0 0 0 0,1-1 0 0 0,-1 1 0 0 0,0-1 1 0 0,1 0-1 0 0,-1 0 0 0 0,0-1 0 0 0,0 1 0 0 0,0-1 0 0 0,0 0 0 0 0,0 0 0 0 0,0 0 1 0 0,0-1-1 0 0,-1 1 0 0 0,1-1 0 0 0,-1 0 0 0 0,0 0 0 0 0,1-1-54 0 0,1-2 30 0 0,-1 0 0 0 0,-1 0 0 0 0,1 0 0 0 0,-1 0 0 0 0,0-1 0 0 0,0 1 0 0 0,0-1 0 0 0,-1 0 0 0 0,0 0 0 0 0,-1 0 0 0 0,0 0 0 0 0,0 0 0 0 0,0 0 0 0 0,-1 0 0 0 0,0 0 0 0 0,0 0 0 0 0,-1 0 0 0 0,0 0 0 0 0,0 0 0 0 0,-1-4-30 0 0,1 8-78 0 0,1 1 1 0 0,-1-1-1 0 0,0 0 0 0 0,0 0 0 0 0,0 1 1 0 0,0-1-1 0 0,-1 1 0 0 0,1-1 0 0 0,-1 1 0 0 0,1 0 1 0 0,-1-1-1 0 0,0 1 0 0 0,0 0 0 0 0,0 0 1 0 0,0 0-1 0 0,0 0 0 0 0,-1 1 0 0 0,1-1 1 0 0,0 0-1 0 0,-1 1 0 0 0,0-1 78 0 0,-2 0-998 0 0,-7-1-1938 0 0,4 3-2586 0 0,2 3-444 0 0</inkml:trace>
  <inkml:trace contextRef="#ctx0" brushRef="#br0" timeOffset="69">19484 84 17015 0 0,'0'0'388'0'0,"0"0"52"0"0,6 0 444 0 0,132 4 3100 0 0,-113-2-4070 0 0,0 2 0 0 0,25 6 86 0 0,-33-6-1473 0 0,-6-2-4143 0 0,-1-1-1042 0 0</inkml:trace>
  <inkml:trace contextRef="#ctx0" brushRef="#br0" timeOffset="70">19977 11 13824 0 0,'0'0'629'0'0,"0"0"-12"0"0,0 0-319 0 0,-9 5 1101 0 0,3-1-811 0 0,-1-1 0 0 0,1 1 0 0 0,0 0 0 0 0,0 0 0 0 0,0 1 0 0 0,1 0 0 0 0,0 0-1 0 0,0 0 1 0 0,0 1 0 0 0,-2 2-588 0 0,4-3 67 0 0,-1 0 0 0 0,1 0 1 0 0,0 0-1 0 0,1 0 0 0 0,-1 1 0 0 0,1-1 0 0 0,0 1 0 0 0,1-1 1 0 0,-1 1-1 0 0,1 0 0 0 0,0-1 0 0 0,1 1 0 0 0,-1 2-67 0 0,1-5 21 0 0,0-1 1 0 0,0 0-1 0 0,1 0 0 0 0,-1 0 0 0 0,0 0 0 0 0,1 0 0 0 0,-1 0 0 0 0,1 0 0 0 0,0 0 0 0 0,0 0 1 0 0,0 0-1 0 0,0 0 0 0 0,0 0-21 0 0,0 0 16 0 0,0-1 0 0 0,0 0-1 0 0,0-1 1 0 0,0 1 0 0 0,0 0 0 0 0,0 0 0 0 0,0 0 0 0 0,0-1 0 0 0,1 1 0 0 0,-1 0-1 0 0,0-1 1 0 0,0 1 0 0 0,1-1 0 0 0,-1 1 0 0 0,0-1 0 0 0,1 0 0 0 0,-1 0 0 0 0,0 0 0 0 0,1 1-1 0 0,-1-1 1 0 0,1-1-16 0 0,4 1-31 0 0,0 0-1 0 0,0-1 1 0 0,0 0 0 0 0,0-1-1 0 0,0 1 1 0 0,0-1-1 0 0,0 0 1 0 0,0-1-1 0 0,3-2 32 0 0,10-5 445 0 0,-1-1-1 0 0,3-4-444 0 0,10-6 594 0 0,-25 18-480 0 0,-3 1-103 0 0,-1 1 0 0 0,1-1-1 0 0,0 0 1 0 0,-1-1 0 0 0,1 1 0 0 0,-1 0 0 0 0,1-1-11 0 0,-2 2-144 0 0,-1 1-74 0 0,0 0-26 0 0,0 0 24 0 0,0 1 208 0 0,1 0 0 0 0,-1 0 1 0 0,0 0-1 0 0,1 0 0 0 0,-1 0 0 0 0,0 0 0 0 0,1 0 0 0 0,-1 0 0 0 0,0 0 0 0 0,0 0 0 0 0,0 0 1 0 0,0 1 11 0 0,0 1-32 0 0,2 5 31 0 0,-1 0 0 0 0,1 0 0 0 0,0-1-1 0 0,1 1 1 0 0,0 0 0 0 0,0-1 0 0 0,1 0 0 0 0,-1 0 0 0 0,2 0 0 0 0,-1 0 0 0 0,1 0 0 0 0,0-1 0 0 0,1 1 1 0 0,-4-5 15 0 0,-1 0 0 0 0,1 0 0 0 0,0 0 0 0 0,0-1-1 0 0,0 1 1 0 0,0-1 0 0 0,0 1 0 0 0,0-1 0 0 0,0 0-1 0 0,0 0 1 0 0,0 0 0 0 0,1 0 0 0 0,-1 0 0 0 0,0-1 0 0 0,1 1-1 0 0,-1-1 1 0 0,1 1 0 0 0,-1-1 0 0 0,0 0 0 0 0,1 0 0 0 0,-1 0-1 0 0,1 0 1 0 0,-1 0 0 0 0,1-1 0 0 0,-1 1 0 0 0,0-1-1 0 0,1 0 1 0 0,-1 1 0 0 0,0-1 0 0 0,1 0 0 0 0,-1 0 0 0 0,0-1-1 0 0,0 1 1 0 0,1-1-15 0 0,1-1 43 0 0,0-1 0 0 0,0 0 1 0 0,0 0-1 0 0,0-1 0 0 0,-1 1 0 0 0,1-1 0 0 0,-1 0 0 0 0,0 0 0 0 0,-1 0 0 0 0,1 0 0 0 0,-1 0 0 0 0,0 0 0 0 0,0-1 1 0 0,-1 1-1 0 0,1-6-43 0 0,2-9-15 0 0,-2 0 1 0 0,-1-1-1 0 0,-1-15 15 0 0,0 27-61 0 0,-3-10 453 0 0,1 11-1535 0 0,1-1-4973 0 0,1 10 1274 0 0,-2 1-1150 0 0</inkml:trace>
  <inkml:trace contextRef="#ctx0" brushRef="#br0" timeOffset="71">20484 88 15664 0 0,'0'0'356'0'0,"0"0"49"0"0,0 0 21 0 0,0 0-42 0 0,-2 1-250 0 0,-3 4-162 0 0,-2 0 264 0 0,1 0 0 0 0,0 1 0 0 0,0 0 0 0 0,0 0 0 0 0,1 1 1 0 0,0-1-1 0 0,0 1 0 0 0,1 0 0 0 0,-1 2-236 0 0,4-6 126 0 0,-1 0 0 0 0,1 0 0 0 0,0 0 0 0 0,1 0 0 0 0,-1 0 1 0 0,0 0-1 0 0,1 0 0 0 0,0 0 0 0 0,-1 0 0 0 0,1 0 0 0 0,1 0 0 0 0,-1 0 0 0 0,0 0 0 0 0,1 0 0 0 0,0 1-126 0 0,-1-2 8 0 0,1 0-1 0 0,0 0 0 0 0,0 0 1 0 0,1 0-1 0 0,-1-1 0 0 0,0 1 1 0 0,0 0-1 0 0,1-1 0 0 0,-1 1 1 0 0,1-1-1 0 0,-1 0 0 0 0,1 1 1 0 0,0-1-1 0 0,0 0 0 0 0,-1 0 1 0 0,1 0-1 0 0,0 0 0 0 0,0-1 1 0 0,0 1-1 0 0,0 0 0 0 0,0-1 1 0 0,0 1-1 0 0,2-1-7 0 0,2 1 133 0 0,-1 0 0 0 0,1-1-1 0 0,0 1 1 0 0,-1-1 0 0 0,1-1 0 0 0,0 1-1 0 0,0-1 1 0 0,-1 0 0 0 0,1 0 0 0 0,-1 0 0 0 0,1-1-1 0 0,-1 0 1 0 0,0 0 0 0 0,1-1 0 0 0,0 0-133 0 0,-3 1 6 0 0,0 0 0 0 0,0 0 0 0 0,0 0 0 0 0,0-1 0 0 0,0 1 0 0 0,0-1 0 0 0,-1 1 0 0 0,1-1 0 0 0,-1 0 0 0 0,0 0 0 0 0,0 0 0 0 0,0 0 0 0 0,0 0 0 0 0,0-1 0 0 0,-1 1 0 0 0,0-1 0 0 0,1 1 0 0 0,-1-1 0 0 0,0 1 1 0 0,-1-1-1 0 0,1 0 0 0 0,-1 1 0 0 0,0-4-6 0 0,1 5 4 0 0,-1-1 1 0 0,-1 1-1 0 0,1 0 1 0 0,0 0-1 0 0,-1-1 1 0 0,1 1-1 0 0,-1 0 1 0 0,0 0-1 0 0,1-1 1 0 0,-1 1-1 0 0,0 0 1 0 0,0 0-1 0 0,-1 0 1 0 0,1 0-1 0 0,0 0 1 0 0,-1 1-1 0 0,1-1 1 0 0,-1 0-1 0 0,1 1-4 0 0,-2-2 1 0 0,0 1 0 0 0,0 0 0 0 0,0 1 0 0 0,0-1 0 0 0,0 1 0 0 0,0-1-1 0 0,0 1 1 0 0,-1 0 0 0 0,1 0 0 0 0,0 0 0 0 0,-1 1 0 0 0,1-1-1 0 0,-5 0-504 0 0,0 1 0 0 0,-1-1 0 0 0,1 1 1 0 0,0 1-1 0 0,-1 0 504 0 0,-1 0-2501 0 0,1 1-1 0 0,-1 0 1 0 0,-4 2 2501 0 0,-2 1-5946 0 0</inkml:trace>
  <inkml:trace contextRef="#ctx0" brushRef="#br0" timeOffset="72">17349 433 3224 0 0,'0'0'505'0'0,"0"0"914"0"0,0 0 401 0 0,0 0 78 0 0,0 0-211 0 0,0 0-967 0 0,0 0-425 0 0,0 0-82 0 0,0 0 67 0 0,0 0 356 0 0,0 0 159 0 0,0 0 33 0 0,0 0-39 0 0,0 0-180 0 0,0 0-81 0 0,0 0-15 0 0,0 0-1 0 0,0 0 0 0 0,7-10 956 0 0,4-4-1446 0 0,0 0-1 0 0,1 1 1 0 0,1 0-1 0 0,0 1 1 0 0,1 0-1 0 0,0 1 1 0 0,1 0-1 0 0,4-1-21 0 0,-7 6 42 0 0,0 0-1 0 0,0 1 1 0 0,0 0 0 0 0,1 1-1 0 0,7-2-41 0 0,3 0 504 0 0,-20 5-461 0 0,-1 0-1 0 0,1 1 0 0 0,-1-1 1 0 0,1 1-1 0 0,-1 0 0 0 0,1 0 1 0 0,0 0-1 0 0,-1 0-42 0 0,-1 0 5 0 0,-1 0 0 0 0,1 0-1 0 0,-1 0 1 0 0,1 0 0 0 0,-1 0 0 0 0,0 0-1 0 0,1 0 1 0 0,-1 0 0 0 0,1 0 0 0 0,-1 0 0 0 0,1 0-1 0 0,-1 1 1 0 0,0-1 0 0 0,1 0 0 0 0,-1 0-1 0 0,1 0 1 0 0,-1 0 0 0 0,0 1 0 0 0,1-1 0 0 0,-1 0-1 0 0,0 0 1 0 0,1 1 0 0 0,-1-1 0 0 0,0 0-1 0 0,1 1 1 0 0,-1-1 0 0 0,0 0-5 0 0,2 2 20 0 0,0 0-12 0 0,0-1-1 0 0,0 1 0 0 0,0 0 0 0 0,0 0 0 0 0,0 0 1 0 0,0 0-1 0 0,0 0 0 0 0,-1 0 0 0 0,1 1 0 0 0,-1-1 1 0 0,1 0-1 0 0,-1 1 0 0 0,0-1 0 0 0,0 1 0 0 0,0-1 1 0 0,-1 1-1 0 0,1 0 0 0 0,0-1 0 0 0,-1 1 0 0 0,0 1-7 0 0,0-1 4 0 0,0-1 0 0 0,0 1-1 0 0,0 0 1 0 0,0-1-1 0 0,-1 1 1 0 0,1 0 0 0 0,-1-1-1 0 0,0 1 1 0 0,0-1-1 0 0,0 1 1 0 0,-1 1-4 0 0,-5 20 54 0 0,4-13-25 0 0,1 0 0 0 0,-1 0 0 0 0,-1 0 0 0 0,0 0-1 0 0,0 0 1 0 0,-1-1 0 0 0,0 0 0 0 0,-1 0 0 0 0,0-1 0 0 0,-1 1 0 0 0,0-1 0 0 0,0-1 0 0 0,-1 1 0 0 0,-4 2-29 0 0,2-1 32 0 0,6-5-19 0 0,0 0-1 0 0,0-1 0 0 0,-1 0 0 0 0,1 0 0 0 0,-1 0 0 0 0,0-1 0 0 0,0 1 0 0 0,0-1 0 0 0,0 0 0 0 0,-1-1 0 0 0,1 1 0 0 0,-1-1 0 0 0,-1 0-12 0 0,1 0 0 0 0,6-2 2 0 0,0 1 0 0 0,0-1-1 0 0,0 0 1 0 0,0 0-1 0 0,0 0 1 0 0,-1 0 0 0 0,1 0-1 0 0,0 0 1 0 0,0 0 0 0 0,0 0-1 0 0,0 0 1 0 0,0 0-1 0 0,0 0 1 0 0,0 0 0 0 0,0 0-1 0 0,0 0 1 0 0,0 0 0 0 0,0 0-1 0 0,0 0 1 0 0,0 0-1 0 0,0 0 1 0 0,0 0 0 0 0,-1 0-1 0 0,1 0 1 0 0,0 0 0 0 0,0 0-1 0 0,0 0 1 0 0,0 0-1 0 0,0 0 1 0 0,0 0 0 0 0,0 0-1 0 0,0-1 1 0 0,0 1 0 0 0,0 0-1 0 0,0 0 1 0 0,0 0-1 0 0,0 0 1 0 0,0 0 0 0 0,0 0-1 0 0,0 0 1 0 0,0 0 0 0 0,0 0-1 0 0,0 0 1 0 0,0 0-1 0 0,0 0 1 0 0,0 0 0 0 0,-1 0-1 0 0,1 0 1 0 0,0 0-1 0 0,0 0 1 0 0,0-1 0 0 0,0 1-1 0 0,0 0 1 0 0,0 0 0 0 0,0 0-1 0 0,0 0 1 0 0,0 0-1 0 0,1 0-1 0 0,-1-7 94 0 0,5-6 70 0 0,7-1-104 0 0,0 1-1 0 0,1 1 0 0 0,11-8-59 0 0,9-9-2 0 0,22-15 8 0 0,-8 7-92 0 0,-18 13-106 0 0,1 1 0 0 0,23-11 192 0 0,-46 30 14 0 0,-10 17 63 0 0,-4-1-67 0 0,-1 1 0 0 0,0-2 0 0 0,-1 1 0 0 0,-1-1 0 0 0,-7 7-10 0 0,4-5 130 0 0,1 1 0 0 0,0 0 0 0 0,1 2-130 0 0,2-3 294 0 0,5-7-176 0 0,0 0 1 0 0,0 0-1 0 0,0 0 1 0 0,1 1 0 0 0,0 0-1 0 0,0 2-118 0 0,-7 8 159 0 0,9-16-147 0 0,0 1 0 0 0,0-1 0 0 0,0 1 1 0 0,0 0-1 0 0,0-1 0 0 0,0 1 0 0 0,1 0 1 0 0,-1-1-1 0 0,0 1 0 0 0,1 0 0 0 0,-1 0 1 0 0,1 0-1 0 0,0-1 0 0 0,0 1 0 0 0,0 0 1 0 0,0 0-1 0 0,0 0 0 0 0,0 0 0 0 0,0 0 1 0 0,0 0-1 0 0,1-1 0 0 0,-1 1 0 0 0,1 1-12 0 0,-1-2 0 0 0,0-1 0 0 0,1 1 0 0 0,-1 0 0 0 0,0-1 0 0 0,0 1 0 0 0,1 0 0 0 0,-1-1 0 0 0,0 1 0 0 0,1 0 0 0 0,-1-1 0 0 0,1 1 0 0 0,-1-1 0 0 0,1 1 0 0 0,-1-1 0 0 0,1 1 0 0 0,-1-1 0 0 0,1 1 0 0 0,0-1 0 0 0,-1 0 0 0 0,1 1 0 0 0,-1-1 0 0 0,1 0 0 0 0,0 1 0 0 0,0-1 0 0 0,-1 0 0 0 0,1 0 0 0 0,0 0 0 0 0,-1 1 0 0 0,1-1 0 0 0,0 0 0 0 0,0 0 0 0 0,1 0 0 0 0,5 1-66 0 0,0 0-1 0 0,0 0 0 0 0,0-1 0 0 0,0 0 1 0 0,0 0-1 0 0,0 0 0 0 0,0-1 1 0 0,0 0-1 0 0,0-1 0 0 0,2 0 67 0 0,-1-1-886 0 0,1 0-1 0 0,-1 0 1 0 0,0 0-1 0 0,0-2 0 0 0,-1 1 1 0 0,1-1-1 0 0,5-4 887 0 0,7-7-2238 0 0</inkml:trace>
  <inkml:trace contextRef="#ctx0" brushRef="#br0" timeOffset="73">18095 286 5528 0 0,'34'-5'5453'0'0,"-32"5"-2742"0"0,-2 0-329 0 0,1 0-1497 0 0,11 2-321 0 0,0-1 0 0 0,0 2 0 0 0,0-1 0 0 0,0 2 0 0 0,-1-1 0 0 0,9 5-564 0 0,-10-4 255 0 0,18 5 296 0 0,-19-7-491 0 0,0 1 1 0 0,0 0-1 0 0,8 5-60 0 0,-9 2-312 0 0,-4-8-166 0 0,-4-2 396 0 0,0 0 1 0 0,1 0 0 0 0,-1 0 0 0 0,0 0 0 0 0,0 0 0 0 0,1 1 0 0 0,-1-1 0 0 0,0 0 0 0 0,1 0 0 0 0,-1 0 0 0 0,0 0 0 0 0,0 0 0 0 0,1 1-1 0 0,-1-1 1 0 0,0 0 0 0 0,0 0 0 0 0,0 0 0 0 0,1 1 0 0 0,-1-1 0 0 0,0 0 0 0 0,0 0 0 0 0,0 1 0 0 0,0-1 0 0 0,1 0 0 0 0,-1 1 0 0 0,0-1-1 0 0,0 0 1 0 0,0 0 0 0 0,0 1 0 0 0,0-1 0 0 0,0 0 0 0 0,0 1 0 0 0,0-1 0 0 0,0 0 0 0 0,0 1 0 0 0,0-1 0 0 0,0 0 0 0 0,0 0 0 0 0,0 1-1 0 0,0-1 1 0 0,0 0 0 0 0,0 1 0 0 0,0-1 0 0 0,-1 0 0 0 0,1 0 0 0 0,0 1 0 0 0,0-1 0 0 0,0 0 0 0 0,0 0 0 0 0,-1 1 0 0 0,1-1 0 0 0,0 0 81 0 0,-5 6-6108 0 0</inkml:trace>
  <inkml:trace contextRef="#ctx0" brushRef="#br0" timeOffset="74">18027 455 11808 0 0,'-13'0'538'0'0,"11"0"-8"0"0,2 0-264 0 0,0 0 148 0 0,0 0 104 0 0,0 0 24 0 0,0 0-1 0 0,1 0-10 0 0,9 3-202 0 0,0-1 0 0 0,-1 0 0 0 0,1-1 1 0 0,0-1-1 0 0,0 1 0 0 0,0-1 1 0 0,0-1-1 0 0,2 0-329 0 0,24 0 260 0 0,27-1 177 0 0,-4 1-4182 0 0,-58 1-1897 0 0</inkml:trace>
  <inkml:trace contextRef="#ctx0" brushRef="#br0" timeOffset="75">18024 538 5528 0 0,'0'0'422'0'0,"-8"0"823"0"0,8 0 7449 0 0,44-1-6572 0 0,14 1-392 0 0,1 2 0 0 0,15 4-1730 0 0,-61-4 209 0 0,1-1-2475 0 0,-1 1 1 0 0,10 4 2265 0 0,-12-3-6349 0 0</inkml:trace>
  <inkml:trace contextRef="#ctx0" brushRef="#br0" timeOffset="76">9841 1380 2304 0 0,'2'-5'1489'0'0,"-1"5"3993"0"0,-1 0 5696 0 0,-7 71-8620 0 0,4-15-2328 0 0,1-39-143 0 0,1 0 1 0 0,0 0-1 0 0,2 13-87 0 0,8 53 1030 0 0,-7-66-1013 0 0,-2-14-84 0 0,0-1-1 0 0,0 1 1 0 0,1 0 0 0 0,-1 0 0 0 0,1 0 0 0 0,0-1 0 0 0,-1 1-1 0 0,1 0 1 0 0,0-1 0 0 0,1 2 67 0 0,-1 2-1191 0 0,-1-5-2571 0 0,0-1 2084 0 0</inkml:trace>
  <inkml:trace contextRef="#ctx0" brushRef="#br0" timeOffset="77">9618 1867 4608 0 0,'0'0'208'0'0,"15"3"2421"0"0,-12-3-1459 0 0,1 0-1 0 0,0 0 1 0 0,0 0 0 0 0,-1 0-1 0 0,1-1 1 0 0,-1 0-1 0 0,4-1-1169 0 0,9-1 1263 0 0,119-9 3188 0 0,-4-1-3068 0 0,-81 6-1162 0 0,0 3 0 0 0,0 1 1 0 0,3 3-222 0 0,-45 1-349 0 0,43 4 1048 0 0,-27 2-2743 0 0,-22-7 1290 0 0,0 1-1 0 0,0 0 1 0 0,0 0-1 0 0,0 1 1 0 0,0-1-1 0 0,0 0 1 0 0,-1 1-1 0 0,1-1 1 0 0,-1 1 754 0 0,3 2-6437 0 0</inkml:trace>
  <inkml:trace contextRef="#ctx0" brushRef="#br0" timeOffset="78">9700 2042 6448 0 0,'0'0'33'0'0,"-1"0"1"0"0,1 0 0 0 0,0 0-1 0 0,-1 0 1 0 0,1 0-1 0 0,-1 0 1 0 0,1 0 0 0 0,0 0-1 0 0,-1 0 1 0 0,1 0 0 0 0,-1 0-1 0 0,1 0 1 0 0,0 0-1 0 0,-1-1 1 0 0,1 1 0 0 0,0 0-1 0 0,-1 0 1 0 0,1 0-1 0 0,0 0 1 0 0,-1-1 0 0 0,1 1-1 0 0,0 0 1 0 0,-1 0 0 0 0,1-1-1 0 0,0 1 1 0 0,-1 0-1 0 0,1-1 1 0 0,0 1-34 0 0,0-1 201 0 0,0 1 0 0 0,0-1 0 0 0,0 1 0 0 0,0-1 0 0 0,0 0 0 0 0,0 1 0 0 0,1-1 0 0 0,-1 1 0 0 0,0-1 0 0 0,0 1 0 0 0,1 0 0 0 0,-1-1 0 0 0,0 1 0 0 0,1-1 0 0 0,-1 1 0 0 0,0-1 0 0 0,1 1 0 0 0,-1 0-201 0 0,21-16 4531 0 0,-13 12-4305 0 0,1 1 0 0 0,-1 0 0 0 0,1 1 1 0 0,-1 0-1 0 0,1 0 0 0 0,0 1 0 0 0,6-1-226 0 0,4 1 988 0 0,1 1 0 0 0,19 3-988 0 0,7 8 1478 0 0,-41-11-1403 0 0,0 1 0 0 0,0 1 0 0 0,-1-1 0 0 0,1 1-1 0 0,-1-1 1 0 0,0 1 0 0 0,1 1 0 0 0,-1-1-1 0 0,0 0 1 0 0,0 1 0 0 0,0 0 0 0 0,-1 0 0 0 0,2 1-75 0 0,-4-2 39 0 0,1-1 1 0 0,0 1 0 0 0,-1 0-1 0 0,1 0 1 0 0,-1 0 0 0 0,1 0-1 0 0,-1 0 1 0 0,0 1 0 0 0,0-1-1 0 0,0 0 1 0 0,0 1 0 0 0,-1-1-1 0 0,1 0 1 0 0,0 1 0 0 0,-1-1-1 0 0,0 1 1 0 0,1-1 0 0 0,-1 1-1 0 0,0-1 1 0 0,-1 1 0 0 0,1-1-1 0 0,0 1 1 0 0,-1-1 0 0 0,1 0-1 0 0,-1 2-39 0 0,-2 2 78 0 0,0 1 0 0 0,0-1 0 0 0,0 0-1 0 0,-1 0 1 0 0,0-1 0 0 0,0 1 0 0 0,0-1-1 0 0,-1 0 1 0 0,0 0 0 0 0,-5 4-78 0 0,-9 7-330 0 0,-2-2 0 0 0,-7 5 330 0 0,16-11-39 0 0,-22 12-284 0 0,-1-1 0 0 0,-34 12 323 0 0,60-27-62 0 0,9-4 61 0 0,0 0 1 0 0,0 0-1 0 0,0 0 0 0 0,-1 0 1 0 0,1 0-1 0 0,0 0 0 0 0,0 0 1 0 0,0 0-1 0 0,0 0 0 0 0,0 0 1 0 0,-1 0-1 0 0,1 0 0 0 0,0 0 1 0 0,0 0-1 0 0,0 0 0 0 0,0 0 1 0 0,0 1-1 0 0,-1-1 0 0 0,1 0 1 0 0,0 0-1 0 0,0 0 1 0 0,0 0-1 0 0,0 0 0 0 0,0 0 1 0 0,0 0-1 0 0,0 1 0 0 0,0-1 1 0 0,0 0-1 0 0,0 0 0 0 0,0 0 1 0 0,-1 0-1 0 0,1 0 0 0 0,0 1 1 0 0,0-1-1 0 0,0 0 0 0 0,0 0 1 0 0,0 0-1 0 0,0 0 0 0 0,0 0 1 0 0,0 1-1 0 0,0-1 0 0 0,0 0 1 0 0,1 0-1 0 0,-1 0 0 0 0,0 0 1 0 0,0 1 0 0 0,8 3 73 0 0,14 0 77 0 0,17-2 251 0 0,0-2 0 0 0,0-2-1 0 0,16-3-400 0 0,2 0 133 0 0,9 2-133 0 0,-20 3 42 0 0,-12-1-10 0 0,-1 1-1 0 0,1 2 1 0 0,30 6-32 0 0,-46-1-2838 0 0,-18-7-4667 0 0</inkml:trace>
  <inkml:trace contextRef="#ctx0" brushRef="#br0" timeOffset="79">10758 1557 9384 0 0,'0'0'430'0'0,"0"-1"-399"0"0,0 1 0 0 0,0-1 0 0 0,0 1 0 0 0,1-1-1 0 0,-1 0 1 0 0,0 1 0 0 0,0-1 0 0 0,0 1 0 0 0,0-1-1 0 0,0 1 1 0 0,0-1 0 0 0,0 1 0 0 0,-1-1 0 0 0,1 1-1 0 0,0-1 1 0 0,0 1 0 0 0,0-1 0 0 0,0 1 0 0 0,-1-1-31 0 0,0-1 450 0 0,-1 0 0 0 0,0 0 0 0 0,0 0 0 0 0,0 0 0 0 0,0 0 0 0 0,-1 1 0 0 0,1-1 0 0 0,0 1 0 0 0,-1-1 0 0 0,-2 0-450 0 0,4 2 173 0 0,0-1 0 0 0,-1 1 0 0 0,1 0 0 0 0,0 0 0 0 0,-1 0 0 0 0,1 0 0 0 0,0 0 0 0 0,0 0 0 0 0,-1 1 0 0 0,1-1 0 0 0,0 0 0 0 0,0 1 0 0 0,-1-1 1 0 0,1 1-1 0 0,0-1 0 0 0,0 1 0 0 0,0-1 0 0 0,0 1 0 0 0,0 0 0 0 0,0 0 0 0 0,0-1 0 0 0,0 1 0 0 0,0 0 0 0 0,0 0 0 0 0,0 0 0 0 0,0 1-173 0 0,-6 5 218 0 0,0 1 0 0 0,1-1 0 0 0,1 1 0 0 0,-1 0 0 0 0,1 1 0 0 0,0 0 0 0 0,1-1 0 0 0,0 1 0 0 0,0 1 0 0 0,-1 7-218 0 0,-2 20 98 0 0,1 0-1 0 0,0 21-97 0 0,6-46 170 0 0,0 1 0 0 0,0 0 0 0 0,1 0 0 0 0,0-1 0 0 0,2 2-170 0 0,-2-8 47 0 0,0 1 1 0 0,1 0-1 0 0,0-1 0 0 0,1 1 0 0 0,-1-1 1 0 0,1 0-1 0 0,1 0 0 0 0,-1 0 0 0 0,1 0 1 0 0,0 0-48 0 0,0-2 16 0 0,-1 0 1 0 0,1-1-1 0 0,0 0 1 0 0,0 1 0 0 0,0-2-1 0 0,0 1 1 0 0,1 0-1 0 0,-1-1 1 0 0,1 0-1 0 0,0 0 1 0 0,-1 0 0 0 0,1-1-1 0 0,0 1 1 0 0,0-1-1 0 0,0 0 1 0 0,0-1-1 0 0,0 1 1 0 0,0-1 0 0 0,0 0-1 0 0,1 0 1 0 0,-1-1-1 0 0,0 1 1 0 0,3-2-17 0 0,2 0 48 0 0,0 0 0 0 0,0-1 0 0 0,0 0 0 0 0,-1-1 1 0 0,1 0-1 0 0,-1-1 0 0 0,0 0 0 0 0,0 0 0 0 0,-1-1 0 0 0,1 0 0 0 0,1-2-48 0 0,-4 1-21 0 0,0 0-1 0 0,0 0 0 0 0,-1 0 0 0 0,0 0 1 0 0,0-1-1 0 0,-1 0 0 0 0,0 0 0 0 0,1-6 22 0 0,1 3-98 0 0,-3 2 74 0 0,0-1 0 0 0,0 1-1 0 0,-1-1 1 0 0,-1 0 0 0 0,1 1-1 0 0,-1-6 25 0 0,1-4-6 0 0,-1 3 6 0 0,-1 0 0 0 0,-1 0 0 0 0,0 0 0 0 0,-1 0 0 0 0,-1 0 0 0 0,-2-7 0 0 0,3 15-23 0 0,-1-1 0 0 0,0 1 0 0 0,0 0-1 0 0,-1 0 1 0 0,0 1 0 0 0,0-1 0 0 0,-1 1 0 0 0,0 0-1 0 0,0 0 1 0 0,0 0 0 0 0,-1 0 0 0 0,0 1-1 0 0,-1 0 1 0 0,1 1 0 0 0,-1-1 0 0 0,0 1 0 0 0,-1 1-1 0 0,1-1 1 0 0,-1 1 0 0 0,0 1 0 0 0,0-1-1 0 0,0 1 1 0 0,0 1 0 0 0,0-1 0 0 0,-1 1 0 0 0,1 1-1 0 0,-1 0 1 0 0,0 0 0 0 0,-4 0 23 0 0,9 1-18 0 0,0 0 1 0 0,0 1-1 0 0,0-1 0 0 0,1 1 0 0 0,-1 0 1 0 0,0 0-1 0 0,0 0 0 0 0,1 0 0 0 0,-1 0 1 0 0,1 1-1 0 0,-1 0 0 0 0,1 0 1 0 0,0 0 17 0 0,1-1 38 0 0,0 1 0 0 0,0-1 1 0 0,0 1-1 0 0,1 0 1 0 0,-1-1-1 0 0,1 1 1 0 0,-1 0-1 0 0,1 0 1 0 0,0 0-1 0 0,0 0 1 0 0,0 1-1 0 0,0-1 1 0 0,0 0-1 0 0,0 0 0 0 0,1 0 1 0 0,-1 1-1 0 0,1-1 1 0 0,-1 0-1 0 0,1 1 1 0 0,0-1-1 0 0,0 2-38 0 0,0 3-26 0 0,1 0 0 0 0,-1 0-1 0 0,1 1 1 0 0,1-2 0 0 0,0 1 0 0 0,0 0-1 0 0,0 0 1 0 0,0 0 0 0 0,1-1 0 0 0,0 0-1 0 0,1 1 1 0 0,-1-1 0 0 0,1 0 0 0 0,1-1-1 0 0,-1 1 1 0 0,1-1 0 0 0,0 0 0 0 0,0 0-1 0 0,0 0 1 0 0,2 0 26 0 0,3 4 196 0 0,-7-7-157 0 0,-1 0 0 0 0,0 0 0 0 0,1 0 0 0 0,-1-1 0 0 0,1 1 0 0 0,0 0 0 0 0,0-1 0 0 0,-1 0 0 0 0,1 0 0 0 0,0 0 0 0 0,1 0-39 0 0,15 4 113 0 0,-12-3-48 0 0,0 0-1 0 0,0 0 1 0 0,1-1 0 0 0,-1 0-1 0 0,5 0-64 0 0,0-1 61 0 0,-7 0-39 0 0,-1 0-1 0 0,1 0 1 0 0,-1 0 0 0 0,1-1 0 0 0,-1 1 0 0 0,4-2-22 0 0,-4 1-42 0 0,1 0-1 0 0,-1-1 1 0 0,0 0 0 0 0,1 0-1 0 0,-1 0 1 0 0,0 0-1 0 0,0-1 1 0 0,0 1 0 0 0,2-3 42 0 0,-3 2-654 0 0,0 1 1 0 0,-1-1 0 0 0,1 0 0 0 0,-1-1 0 0 0,1 1 0 0 0,-1 0 0 0 0,1-3 653 0 0,1-7-7142 0 0</inkml:trace>
  <inkml:trace contextRef="#ctx0" brushRef="#br0" timeOffset="80">11205 1006 13104 0 0,'0'0'297'0'0,"5"-6"826"0"0,-5 6-1125 0 0,0 0 0 0 0,0 0 0 0 0,1 0 1 0 0,-1-1-1 0 0,0 1 0 0 0,0 0 1 0 0,0 0-1 0 0,1 0 0 0 0,-1-1 1 0 0,0 1-1 0 0,0 0 0 0 0,0 0 0 0 0,0 0 1 0 0,0-1-1 0 0,0 1 0 0 0,1 0 1 0 0,-1 0-1 0 0,0-1 0 0 0,0 1 1 0 0,0 0-1 0 0,0 0 0 0 0,0-1 1 0 0,0 1-1 0 0,0 0 0 0 0,0-1 0 0 0,0 1 1 0 0,0 0-1 0 0,0 0 0 0 0,0-1 1 0 0,0 1-1 0 0,-1 0 0 0 0,1 0 1 0 0,0-1 1 0 0,-2 0 4586 0 0,2 3-4567 0 0,1-1 0 0 0,-1 0 0 0 0,1 1 1 0 0,-1-1-1 0 0,0 1 0 0 0,0-1 0 0 0,0 1 0 0 0,0-1 0 0 0,0 1 0 0 0,0-1 0 0 0,0 1 1 0 0,0-1-1 0 0,-1 1 0 0 0,1-1 0 0 0,0 1 0 0 0,-1-1 0 0 0,1 0 0 0 0,-1 1 0 0 0,0-1 1 0 0,1 0-1 0 0,-1 1-19 0 0,-4 11 402 0 0,3-8-211 0 0,1 0 1 0 0,-2 0-1 0 0,1-1 0 0 0,0 1 1 0 0,-1-1-1 0 0,0 0 0 0 0,-1 2-191 0 0,0-1 57 0 0,0 0-1 0 0,1 1 1 0 0,0-1-1 0 0,-1 5-56 0 0,2-6 7 0 0,0 0-1 0 0,0 0 1 0 0,-1 0-1 0 0,1 0 0 0 0,-1 0 1 0 0,0-1-1 0 0,0 1 1 0 0,0-1-1 0 0,0 0 0 0 0,-3 2-6 0 0,4-1 0 0 0,-1-1 0 0 0,1 0 0 0 0,-1 1 0 0 0,1-1 0 0 0,0 1 0 0 0,0 0 0 0 0,-1 3 0 0 0,-9 16 0 0 0,7-16-65 0 0,1 0 0 0 0,-1 0-1 0 0,1 1 1 0 0,1-1 0 0 0,-1 1 65 0 0,-4 24-2967 0 0,8-23-1641 0 0,6 2-1266 0 0</inkml:trace>
  <inkml:trace contextRef="#ctx0" brushRef="#br0" timeOffset="81">11466 1521 11976 0 0,'12'-6'1200'0'0,"-14"1"-1099"0"0,1-2 1090 0 0,-4 9 1663 0 0,-4 10 1128 0 0,8-10-4939 0 0,-15 15 1393 0 0,13-14-378 0 0,0 1 1 0 0,0-1-1 0 0,0 0 0 0 0,1 1 1 0 0,-1 0-1 0 0,1-1 1 0 0,-1 1-1 0 0,1 1-58 0 0,-16 32 618 0 0,-11 13-618 0 0,9-15 621 0 0,0-4-214 0 0,12-18-290 0 0,0 0 0 0 0,1 1 0 0 0,-2 4-117 0 0,6-11 31 0 0,-1-1 0 0 0,0 0-1 0 0,1 0 1 0 0,-5 4-31 0 0,4-4 12 0 0,0-1 0 0 0,1 1 0 0 0,-1 0 0 0 0,1 0 0 0 0,0 0 0 0 0,0 1-12 0 0,-8 14 48 0 0,9-18-33 0 0,0 0 0 0 0,0 0 0 0 0,1 0 0 0 0,-1 0 0 0 0,1 0 1 0 0,-1 0-1 0 0,1 0 0 0 0,0 1 0 0 0,0-1 0 0 0,1 0 0 0 0,-1 1 0 0 0,1 1-15 0 0,1-2 13 0 0,0 1-8 0 0,-9 6-21 0 0,22-15 197 0 0,3-20 50 0 0,-10 16-278 0 0,0-1 0 0 0,-1 0 1 0 0,0 0-1 0 0,-1-1 1 0 0,0 0 46 0 0,10-18-233 0 0,-9 15 240 0 0,0 0 0 0 0,0 0-1 0 0,-1-2-5 0 0,0 1 14 0 0,1 1 1 0 0,5-10-16 0 0,-7 15-13 0 0,-1 1 0 0 0,0-1 0 0 0,0 1 0 0 0,0-4 13 0 0,0 2-14 0 0,0 1-1 0 0,0-1 0 0 0,2-2 15 0 0,-2 6 0 0 0,-1 0 0 0 0,-1 0 0 0 0,1 0 0 0 0,-1 0 0 0 0,0 0 0 0 0,0-2 0 0 0,0 1 0 0 0,0 0 0 0 0,0 0 0 0 0,1 0 0 0 0,1-4 0 0 0,-3 4 0 0 0,-3 1 0 0 0,6 2-14 0 0,-2 4 8 0 0,-1 0 0 0 0,0 0 1 0 0,1 0-1 0 0,-1 0 1 0 0,1 0-1 0 0,-1 0 0 0 0,0 0 1 0 0,1 0-1 0 0,-1 0 1 0 0,0 0-1 0 0,1 0 0 0 0,-1 0 1 0 0,1 1-1 0 0,-1-1 1 0 0,0 0-1 0 0,1 0 0 0 0,-1 0 1 0 0,0 1-1 0 0,1-1 1 0 0,-1 0-1 0 0,0 0 0 0 0,0 1 1 0 0,1-1-1 0 0,-1 0 1 0 0,0 1-1 0 0,0-1 0 0 0,1 0 1 0 0,-1 1-1 0 0,0-1 6 0 0,6 10-44 0 0,9 19 1 0 0,-12-25 37 0 0,0 1-1 0 0,0 0 1 0 0,0 0 0 0 0,-1 1-1 0 0,0 0 7 0 0,3 6-18 0 0,0-1 1 0 0,0 1-1 0 0,1-1 0 0 0,4 5 18 0 0,-2-3-28 0 0,-1 0-1 0 0,6 14 29 0 0,4 6 0 0 0,-13-27 0 0 0,0 0 0 0 0,-1 1 0 0 0,0 0 0 0 0,0 0 0 0 0,0 3 0 0 0,-1-5 2 0 0,1 0 1 0 0,-1-1-1 0 0,1 1 0 0 0,0 0 0 0 0,0-1 0 0 0,0 0 1 0 0,1 1-1 0 0,0-1 0 0 0,-1-1 0 0 0,5 4-2 0 0,12 13 140 0 0,-9-7-149 0 0,1-1 1 0 0,1 0 0 0 0,0-1-1 0 0,1 0 9 0 0,-14-11 1 0 0,0 0 0 0 0,1 0 0 0 0,-1 0 0 0 0,0 1 0 0 0,0-1 0 0 0,0 0 0 0 0,1 0 0 0 0,-1 0 0 0 0,0 1 0 0 0,0-1 0 0 0,0 0 0 0 0,1 0 0 0 0,-1 1 0 0 0,0-1 0 0 0,0 0-1 0 0,0 0 1 0 0,0 1 0 0 0,0-1 0 0 0,0 0 0 0 0,0 1 0 0 0,0-1 0 0 0,0 0 0 0 0,0 0 0 0 0,0 1 0 0 0,0-1 0 0 0,0 0 0 0 0,0 1 0 0 0,0-1 0 0 0,0 0 0 0 0,0 0 0 0 0,0 1 0 0 0,0-1 0 0 0,0 0 0 0 0,0 1 0 0 0,0-1-1 0 0,-1 0 1 0 0,1 0 0 0 0,0 0 0 0 0,0 1 0 0 0,0-1 0 0 0,0 0 0 0 0,-1 0 0 0 0,1 1 0 0 0,0-1 0 0 0,0 0 0 0 0,0 0 0 0 0,-1 0 0 0 0,1 0 0 0 0,0 1 0 0 0,0-1 0 0 0,-1 0 0 0 0,1 0 0 0 0,-1 0-1 0 0,-14 7 75 0 0,14-6-67 0 0,-5 1 22 0 0,-1 0 0 0 0,1 0 0 0 0,-1-1 1 0 0,0 0-1 0 0,-6 0-30 0 0,-13 3 34 0 0,-35 9-45 0 0,0-3-1 0 0,-22-1 12 0 0,71-8-87 0 0,5 0-194 0 0,0 0 0 0 0,0-1 0 0 0,0 1 0 0 0,0-2 0 0 0,1 1 0 0 0,-1-1-1 0 0,0 0 1 0 0,-4-1 281 0 0,13 1-697 0 0,-1 1 0 0 0,0 0 0 0 0,0-1 0 0 0,0 0-1 0 0,0 1 1 0 0,1-1 0 0 0,-1 1 0 0 0,0-1 0 0 0,0 0-1 0 0,0 0 1 0 0,1-1 697 0 0,1-3-5866 0 0</inkml:trace>
  <inkml:trace contextRef="#ctx0" brushRef="#br0" timeOffset="82">12166 1527 13824 0 0,'0'0'314'0'0,"0"0"46"0"0,0 0 22 0 0,0 0-50 0 0,0 2-220 0 0,-1 7 405 0 0,0-1 0 0 0,0 1 0 0 0,0 0 0 0 0,-1-1 0 0 0,0 1-517 0 0,-2 3 930 0 0,0 1-1 0 0,-1-1 1 0 0,-5 11-930 0 0,0-7 279 0 0,0 0-1 0 0,-1-1 0 0 0,-1 0 1 0 0,-10 10-279 0 0,-15 19 1029 0 0,28-33-902 0 0,-2 0 0 0 0,1-1 0 0 0,-2 0 0 0 0,1-1 0 0 0,-6 3-127 0 0,-19 15 35 0 0,24-18-30 0 0,0 0 0 0 0,-1-1 1 0 0,-1 0-1 0 0,-1 0-5 0 0,-2 1 90 0 0,12-7-78 0 0,0 0 0 0 0,1 0 0 0 0,-1-1-1 0 0,0 0 1 0 0,0 0 0 0 0,1 0 0 0 0,-1 0 0 0 0,0-1 0 0 0,0 0 0 0 0,0 0 0 0 0,0 0 0 0 0,0-1-12 0 0,2 1 10 0 0,1 0 1 0 0,0 0 0 0 0,-1-1-1 0 0,1 1 1 0 0,-1-1 0 0 0,1 0-1 0 0,0 0 1 0 0,0 1 0 0 0,-1-1-1 0 0,1-1 1 0 0,0 1 0 0 0,0 0-1 0 0,0 0 1 0 0,0-1 0 0 0,0 1-1 0 0,0-1 1 0 0,1 0 0 0 0,-1 1-1 0 0,1-1 1 0 0,-1 0 0 0 0,1 0-1 0 0,-1 0 1 0 0,1 0 0 0 0,0 0-1 0 0,-1-2-10 0 0,-4-13 159 0 0,5 14-169 0 0,-1 0 0 0 0,1 0 1 0 0,0 0-1 0 0,0-1 0 0 0,0 1 1 0 0,1 0-1 0 0,-1-1 0 0 0,1 1 1 0 0,0-1-1 0 0,0 1 1 0 0,0 0-1 0 0,0-1 0 0 0,0 1 1 0 0,1-1-1 0 0,-1 1 0 0 0,1 0 10 0 0,7-27-174 0 0,-6 18 72 0 0,2 0 1 0 0,-1-1 0 0 0,2 2-1 0 0,0-1 102 0 0,-2 5 2 0 0,0 0-10 0 0,0 1 0 0 0,0 0 0 0 0,1 0 0 0 0,0 0 0 0 0,0 0 0 0 0,3-2 8 0 0,2-6-198 0 0,-8 13 178 0 0,0-1-1 0 0,0 0 1 0 0,0 1 0 0 0,0 0 0 0 0,0-1-1 0 0,0 1 1 0 0,1-1 0 0 0,-1 1 0 0 0,0 0-1 0 0,1 0 1 0 0,-1 0 0 0 0,1 0 0 0 0,-1 0-1 0 0,1 0 21 0 0,19-11-93 0 0,-11 9 40 0 0,-5 3 75 0 0,0 1 1 0 0,0-1 0 0 0,-1 1 0 0 0,1 1 0 0 0,0-1-1 0 0,-1 1 1 0 0,1-1 0 0 0,-1 1 0 0 0,0 1 0 0 0,1-1-1 0 0,-1 1-22 0 0,10 6 232 0 0,-1 0 0 0 0,8 9-232 0 0,20 23 0 0 0,-36-37 0 0 0,1 0 0 0 0,-1 1 0 0 0,-1-1 0 0 0,1 1 0 0 0,-1 0 0 0 0,0 0 0 0 0,0 1 0 0 0,3 4 0 0 0,8 12 0 0 0,-11-18 0 0 0,-1 1 0 0 0,0-1 0 0 0,0 1 0 0 0,0 0 0 0 0,-1 0 0 0 0,1 0 0 0 0,-1 1 0 0 0,7 17 0 0 0,-7-19 0 0 0,0 0 0 0 0,0 1 0 0 0,0-1 0 0 0,-1 1 0 0 0,0 0 0 0 0,0-1 0 0 0,0 1 0 0 0,0 0 0 0 0,-1 0 0 0 0,0 0 0 0 0,0 2 0 0 0,0-5 0 0 0,0-1 0 0 0,0 1 0 0 0,0 0 0 0 0,0 0 0 0 0,1 0 0 0 0,-1 0 0 0 0,0 0 0 0 0,1-1 0 0 0,-1 1 0 0 0,1 0 0 0 0,0 0 0 0 0,0 0 0 0 0,0-1 0 0 0,-1 1 0 0 0,1 0 0 0 0,0-1 0 0 0,-1 1 0 0 0,1 0 0 0 0,-1-1 0 0 0,0 1 0 0 0,0 0 0 0 0,1-1 0 0 0,-1 1 0 0 0,0 0 0 0 0,-1 1 0 0 0,1 21 0 0 0,1-21 0 0 0,-1 0 0 0 0,0 0 0 0 0,0 0 0 0 0,0 0 0 0 0,0-1 0 0 0,0 1 0 0 0,-1 0 0 0 0,1 0 0 0 0,-1 1 0 0 0,0-3-113 0 0,1-1 0 0 0,0 1 0 0 0,-1-1 0 0 0,1 1 0 0 0,0-1 0 0 0,0 1 0 0 0,-1-1-1 0 0,1 1 1 0 0,0-1 0 0 0,0 1 0 0 0,0-1 0 0 0,0 1 0 0 0,0-1 0 0 0,0 1 0 0 0,0-1 0 0 0,0 1-1 0 0,0 0 1 0 0,0-1 0 0 0,0 1 0 0 0,0-1 0 0 0,1 1 0 0 0,-1-1 0 0 0,0 1 0 0 0,0-1 0 0 0,0 1-1 0 0,1-1 1 0 0,-1 1 0 0 0,0-1 0 0 0,1 1 0 0 0,-1-1 0 0 0,0 1 0 0 0,1-1 0 0 0,-1 0 0 0 0,1 1 0 0 0,-1-1-1 0 0,1 1 114 0 0,0-1-2434 0 0,0 0-102 0 0,4-3-21 0 0</inkml:trace>
  <inkml:trace contextRef="#ctx0" brushRef="#br0" timeOffset="83">12325 1908 15664 0 0,'0'0'356'0'0,"0"0"49"0"0,0 0 21 0 0,0 0-42 0 0,-3 14-236 0 0,2-7 93 0 0,1 0-1 0 0,-1 0 0 0 0,-1-1 0 0 0,-1 6-240 0 0,-3 17 1578 0 0,5-18-1154 0 0,1 0 0 0 0,0 0 0 0 0,1 0 0 0 0,0 0 0 0 0,2 8-424 0 0,-2-18 62 0 0,-1 0 1 0 0,0 0-1 0 0,1 0 1 0 0,-1 0-1 0 0,0 0 0 0 0,1 0 1 0 0,-1-1-1 0 0,1 1 1 0 0,-1 0-1 0 0,1 0 1 0 0,0 0-1 0 0,-1 0 0 0 0,1-1 1 0 0,0 1-1 0 0,0 0 1 0 0,-1-1-1 0 0,1 1 0 0 0,0-1 1 0 0,0 1-1 0 0,0 0-62 0 0,2 0 39 0 0,-1 0 0 0 0,1 0-1 0 0,-1 0 1 0 0,1-1 0 0 0,-1 1-1 0 0,1-1 1 0 0,0 1 0 0 0,0-1-39 0 0,3 0-24 0 0,1 0 0 0 0,-1 0 1 0 0,0 0-1 0 0,0-1 0 0 0,0 0 1 0 0,0 0-1 0 0,0-1 24 0 0,-2 1 3 0 0,0-1 1 0 0,-1 0-1 0 0,1 0 1 0 0,-1-1-1 0 0,1 1 1 0 0,-1-1-1 0 0,0 1 1 0 0,0-1-1 0 0,0 0 1 0 0,0 0-1 0 0,-1 0 0 0 0,1-1 1 0 0,-1 1-1 0 0,0-1 1 0 0,0 1-1 0 0,0-1 1 0 0,0 0-1 0 0,-1 0 1 0 0,1 0-1 0 0,-1 0 1 0 0,0-1-4 0 0,1-2 11 0 0,0-1 1 0 0,0 0 0 0 0,-1-1-1 0 0,0 1 1 0 0,-1 0 0 0 0,0 0-1 0 0,0 0 1 0 0,-1 0 0 0 0,0-1-1 0 0,-1-2-11 0 0,2 8-5 0 0,-1 0-1 0 0,0 0 1 0 0,0 1-1 0 0,0-1 1 0 0,0 0-1 0 0,0 1 1 0 0,0-1 0 0 0,-1 1-1 0 0,1-1 1 0 0,-1 1-1 0 0,0 0 1 0 0,0 0-1 0 0,0-1 1 0 0,0 1-1 0 0,0 1 1 0 0,0-1-1 0 0,0 0 1 0 0,-1 0-1 0 0,1 1 1 0 0,0 0-1 0 0,-1-1 1 0 0,0 1-1 0 0,1 0 1 0 0,-1 0-1 0 0,0 0 1 0 0,1 0 0 0 0,-1 1-1 0 0,0-1 1 0 0,0 1-1 0 0,0 0 1 0 0,0 0-1 0 0,0 0 1 0 0,1 0-1 0 0,-1 0 1 0 0,0 1-1 0 0,0-1 1 0 0,0 1-1 0 0,-2 0 6 0 0,-1 1-206 0 0,0 1 0 0 0,0-1-1 0 0,1 1 1 0 0,-1 0 0 0 0,1 1-1 0 0,0-1 1 0 0,-4 4 206 0 0,1 0-1319 0 0,1 0 1 0 0,-1 0-1 0 0,1 1 1 0 0,-1 3 1318 0 0,-1 2-6225 0 0</inkml:trace>
  <inkml:trace contextRef="#ctx0" brushRef="#br0" timeOffset="84">8617 1894 2760 0 0,'0'0'488'0'0,"0"0"1008"0"0,0 0 441 0 0,0 0 88 0 0,0 0-117 0 0,0 0-573 0 0,0 0-250 0 0,0 0-49 0 0,0 0-60 0 0,0 0-209 0 0,0 0-95 0 0,14-2 1442 0 0,-3 0-1694 0 0,0 1-1 0 0,0 1 1 0 0,0 0 0 0 0,0 1-1 0 0,1 0 1 0 0,-1 0-1 0 0,2 2-419 0 0,25 2 425 0 0,-3-2-227 0 0,0-1 0 0 0,-1-2 0 0 0,1-1 0 0 0,0-2 0 0 0,12-4-198 0 0,-27 4-336 0 0,13-4-386 0 0,-11-1-4068 0 0,-17 4 297 0 0,-4-1-981 0 0</inkml:trace>
  <inkml:trace contextRef="#ctx0" brushRef="#br0" timeOffset="85">8859 1783 3680 0 0,'0'0'167'0'0,"-6"-8"26"0"0,1 4 204 0 0,4 3 1662 0 0,0 1-1427 0 0,1 0 1 0 0,-1 0-1 0 0,1 0 1 0 0,-1 0-1 0 0,1 0 1 0 0,0 0-1 0 0,-1 1 0 0 0,1-1 1 0 0,-1 0-1 0 0,1 0 1 0 0,0 1-1 0 0,-1-1 1 0 0,1 0-1 0 0,-1 0 1 0 0,1 1-1 0 0,0-1 1 0 0,-1 1-1 0 0,1-1 0 0 0,0 0 1 0 0,0 1-1 0 0,-1-1-632 0 0,-5 15 4009 0 0,-1 20-6105 0 0,5-25 3645 0 0,-2 11-1528 0 0,-2 5 145 0 0,1 1 0 0 0,2 0 0 0 0,-1 22-166 0 0,3-27-166 0 0,0-17 166 0 0,0 0 0 0 0,1 0 0 0 0,0-1-1 0 0,0 1 1 0 0,1 3 0 0 0,-1 0 2 0 0,0-1-1 0 0,0 1 0 0 0,0-1 0 0 0,-1 3-1 0 0,0-4-13 0 0,1 0 0 0 0,-1 1 0 0 0,1-1-1 0 0,1 1 1 0 0,-1-1 0 0 0,2 3 13 0 0,-2-7-606 0 0,1 0 0 0 0,0 0-1 0 0,0 0 1 0 0,0 0 0 0 0,0 0 0 0 0,0 0 0 0 0,0-1 0 0 0,1 1 0 0 0,-1 0 606 0 0,1-1-1934 0 0</inkml:trace>
  <inkml:trace contextRef="#ctx0" brushRef="#br0" timeOffset="86">21 1789 15664 0 0,'0'0'356'0'0,"0"0"49"0"0,0 0 21 0 0,0 0-42 0 0,-1 0-250 0 0,-1 2-84 0 0,1-2 134 0 0,1 0 54 0 0,0 0 8 0 0,5 3 466 0 0,-4-1-661 0 0,1-1 0 0 0,-1 0-1 0 0,1 0 1 0 0,0 0 0 0 0,-1-1-1 0 0,1 1 1 0 0,0 0 0 0 0,0-1-1 0 0,0 1 1 0 0,-1-1 0 0 0,1 1 0 0 0,0-1-1 0 0,0 0 1 0 0,0 0 0 0 0,0 0-1 0 0,0 0 1 0 0,0 0 0 0 0,0 0-1 0 0,0-1 1 0 0,-1 1 0 0 0,1 0-1 0 0,0-1 1 0 0,0 0 0 0 0,0 0-51 0 0,9-3 259 0 0,0 0 1 0 0,-1-1-1 0 0,8-5-259 0 0,-8 5 85 0 0,2-2-42 0 0,0 0 0 0 0,-1-1 0 0 0,0 0 0 0 0,0-1 0 0 0,-1 0 0 0 0,0 0 0 0 0,1-3-43 0 0,-8 9 39 0 0,0 0 0 0 0,0-1 0 0 0,0 0 0 0 0,0 0 0 0 0,-1 0 0 0 0,0 0 0 0 0,0 0 0 0 0,0 0 1 0 0,0 0-1 0 0,0-1 0 0 0,-1 1 0 0 0,0-1 0 0 0,0 1 0 0 0,0-1 0 0 0,-1 1 0 0 0,1-1 0 0 0,-1 0 0 0 0,0 1 0 0 0,-1-1 0 0 0,1 0 0 0 0,-1 1 0 0 0,0-3-39 0 0,0 4 2 0 0,0 1-1 0 0,-1-1 1 0 0,1 0-1 0 0,0 1 0 0 0,-1 0 1 0 0,0-1-1 0 0,0 1 1 0 0,1 0-1 0 0,-1 0 1 0 0,-1 0-1 0 0,1 0 0 0 0,0 0 1 0 0,0 0-1 0 0,-1 0 1 0 0,1 1-1 0 0,-1-1 1 0 0,1 1-1 0 0,-1 0 0 0 0,0 0 1 0 0,1 0-1 0 0,-1 0 1 0 0,0 0-1 0 0,0 1 1 0 0,-2-1-3 0 0,-1 0 32 0 0,0 1-1 0 0,1-1 1 0 0,-1 1-1 0 0,0 0 1 0 0,1 1-1 0 0,-1-1 1 0 0,1 1-1 0 0,-1 0 1 0 0,0 0-1 0 0,1 1 1 0 0,0 0-1 0 0,-4 1-30 0 0,2 1 31 0 0,1 0 0 0 0,-1 1 0 0 0,1-1 0 0 0,0 1-1 0 0,1 0 1 0 0,-1 1 0 0 0,1 0 0 0 0,0-1 0 0 0,0 2 0 0 0,1-1-1 0 0,0 0 1 0 0,0 1 0 0 0,0 0 0 0 0,1 0 0 0 0,0 0-1 0 0,-1 5-30 0 0,-1 2 27 0 0,1 1 0 0 0,1-1 1 0 0,0 1-1 0 0,1 0 0 0 0,0 0 0 0 0,1-1 0 0 0,1 1 0 0 0,1 4-27 0 0,-1-12 62 0 0,1-1 0 0 0,1 1 0 0 0,-1 0 1 0 0,1 0-1 0 0,0-1 0 0 0,0 0 0 0 0,1 1 1 0 0,0-1-1 0 0,0 0 0 0 0,1 0 0 0 0,0 0 1 0 0,0-1-1 0 0,0 1 0 0 0,0-1 0 0 0,1 0 1 0 0,0 0-1 0 0,0-1 0 0 0,3 3-62 0 0,0-1 52 0 0,0-1 0 0 0,1 0-1 0 0,-1 0 1 0 0,1-1 0 0 0,0 0 0 0 0,0 0-1 0 0,1-1 1 0 0,-1 0 0 0 0,1-1-1 0 0,-1 0 1 0 0,1 0 0 0 0,6 0-52 0 0,0-1 19 0 0,0-1 0 0 0,1 0 1 0 0,-1-1-1 0 0,0-1 0 0 0,0 0 0 0 0,-1-1 0 0 0,1-1 1 0 0,0-1-1 0 0,-1 0 0 0 0,13-6-19 0 0,-26 10-410 0 0,1-1 1 0 0,0 0-1 0 0,-1 0 1 0 0,0 1-1 0 0,1-1 0 0 0,-1-1 1 0 0,0 1-1 0 0,0 0 1 0 0,0-1-1 0 0,0 1 410 0 0,4-6-7698 0 0</inkml:trace>
  <inkml:trace contextRef="#ctx0" brushRef="#br0" timeOffset="87">32 903 3224 0 0,'0'0'240'0'0,"-8"-1"-4"0"0,1-2 6278 0 0,5 1-5087 0 0,1 2 1202 0 0,1 0-1214 0 0,0 0-537 0 0,0 0-108 0 0,0 0-29 0 0,0 0-25 0 0,0 0-11 0 0,0 0-1 0 0,0 0-50 0 0,0 0-214 0 0,0 0-96 0 0,9 0 269 0 0,6 4-351 0 0,-1 0 0 0 0,13 5-262 0 0,22 7 329 0 0,-24-9-321 0 0,-12-4 9 0 0,1 1 1 0 0,0-2-1 0 0,9 1-17 0 0,28 3-29 0 0,-24-3-461 0 0,18-1 490 0 0,-35-2-1087 0 0,1 0-1 0 0,-1-1 1 0 0,7-2 1087 0 0,2-2-1919 0 0</inkml:trace>
  <inkml:trace contextRef="#ctx0" brushRef="#br0" timeOffset="88">790 567 17071 0 0,'0'0'786'0'0,"0"0"-21"0"0,0 0-469 0 0,-3 8-32 0 0,-3 13 152 0 0,5-15-143 0 0,-1-1-1 0 0,1 1 0 0 0,-1-1 0 0 0,1 4-272 0 0,0 1 214 0 0,-1-1 0 0 0,0 0 0 0 0,0 1-1 0 0,-1-1 1 0 0,-1-1 0 0 0,1 1 0 0 0,-1 0-1 0 0,-1-1 1 0 0,1 0 0 0 0,-2 1-214 0 0,-10 13 483 0 0,0 1 0 0 0,-16 14-483 0 0,24-29 32 0 0,-1 0 0 0 0,0 0 0 0 0,-1-1 0 0 0,1 0 0 0 0,-1-1 0 0 0,0 0 0 0 0,-1 0 0 0 0,0-1 0 0 0,0 0 0 0 0,-2-1-32 0 0,11-3-25 0 0,0 0-1 0 0,-1-1 0 0 0,1 1 0 0 0,-1-1 1 0 0,1 0-1 0 0,-1 0 0 0 0,1 0 1 0 0,-1 0-1 0 0,1 0 0 0 0,-1 0 0 0 0,1-1 1 0 0,-1 1-1 0 0,1-1 0 0 0,-1 0 1 0 0,1 0-1 0 0,0 1 0 0 0,-1-2 0 0 0,1 1 1 0 0,0 0-1 0 0,0 0 0 0 0,0-1 1 0 0,0 1-1 0 0,0-1 0 0 0,0 1 0 0 0,0-1 1 0 0,1 0-1 0 0,-1 0 0 0 0,0 0 1 0 0,1 0-1 0 0,0 0 0 0 0,-1 0 0 0 0,1-1 1 0 0,0 1-1 0 0,0 0 0 0 0,0-2 26 0 0,0 0-19 0 0,0 1-1 0 0,0 0 0 0 0,0 0 0 0 0,1-1 0 0 0,-1 1 1 0 0,1 0-1 0 0,0-1 0 0 0,0 1 0 0 0,0-1 0 0 0,1 1 1 0 0,-1 0-1 0 0,1-1 0 0 0,0 1 0 0 0,0 0 0 0 0,0 0 1 0 0,0-1-1 0 0,0 1 0 0 0,1 0 0 0 0,-1 0 0 0 0,1 0 1 0 0,0 1-1 0 0,0-1 0 0 0,0 0 0 0 0,0 1 0 0 0,1-1 1 0 0,0 0 19 0 0,3-3 0 0 0,1 0 0 0 0,-1 0 0 0 0,1 1 0 0 0,1 0 0 0 0,-1 0 0 0 0,1 1 0 0 0,4-2 0 0 0,-7 4 3 0 0,0 0 0 0 0,0 0 0 0 0,0 1 0 0 0,1-1 0 0 0,-1 1 0 0 0,0 1 0 0 0,0-1 0 0 0,1 1 0 0 0,-1 0-1 0 0,0 0 1 0 0,1 0 0 0 0,-1 1 0 0 0,2 0-3 0 0,6 2 87 0 0,1 0 0 0 0,-1 1 0 0 0,0 1 0 0 0,8 4-87 0 0,-16-7 28 0 0,-1 1 0 0 0,1-1-1 0 0,-1 1 1 0 0,0 0 0 0 0,0 0 0 0 0,0 0 0 0 0,0 0 0 0 0,-1 1 0 0 0,1-1 0 0 0,-1 1 0 0 0,0 0 0 0 0,0 0 0 0 0,-1 0 0 0 0,3 5-28 0 0,6 11 22 0 0,-9-16-41 0 0,1 0 0 0 0,-1 0 0 0 0,0 1 0 0 0,0-1 0 0 0,0 1-1 0 0,-1-1 1 0 0,0 1 0 0 0,1 1 19 0 0,-2-2 5 0 0,1-1 0 0 0,0 1 0 0 0,1-1-1 0 0,-1 1 1 0 0,1-1 0 0 0,-1 0 0 0 0,2 2-5 0 0,7 15 84 0 0,-10-18-98 0 0,1-1 0 0 0,-1 0 1 0 0,1 0-1 0 0,-1 0 0 0 0,1 0 0 0 0,-1 0 1 0 0,1 0-1 0 0,0 0 0 0 0,0 0 1 0 0,0 0-1 0 0,0 0 14 0 0,0 0-1108 0 0,-1-1-415 0 0,1 0-693 0 0,7 3-2594 0 0,2-3-1107 0 0</inkml:trace>
  <inkml:trace contextRef="#ctx0" brushRef="#br0" timeOffset="89">1001 464 13248 0 0,'0'0'604'0'0,"0"0"-14"0"0,0 0-307 0 0,0 0 96 0 0,0 0-282 0 0,1 0 0 0 0,-1 0 0 0 0,0 0 0 0 0,1 0 0 0 0,-1 0 0 0 0,1 0 0 0 0,-1 0 0 0 0,0 0 0 0 0,1 0 0 0 0,-1 0 0 0 0,0 0 0 0 0,1 0 0 0 0,-1 0 0 0 0,0 0 0 0 0,1 0 0 0 0,-1 0 0 0 0,0 0 0 0 0,1 1 0 0 0,-1-1 0 0 0,0 0 0 0 0,0 0-97 0 0,11 18 1508 0 0,-9-16-1315 0 0,-1 1 0 0 0,1-1-1 0 0,0 1 1 0 0,-1 0-1 0 0,0-1 1 0 0,0 1 0 0 0,0 0-1 0 0,0 0 1 0 0,0 0-1 0 0,0 2-192 0 0,4 16 605 0 0,-4-19-585 0 0,0 1 0 0 0,0 0 0 0 0,-1-1-1 0 0,1 1 1 0 0,-1 0 0 0 0,0 0 0 0 0,0 0 0 0 0,0-1-1 0 0,0 1 1 0 0,0 0 0 0 0,0 0-20 0 0,-41 194 1441 0 0,33-147-1369 0 0,9-28-6 0 0,0-6 198 0 0,0-15-250 0 0,-1-1 1 0 0,0 1 0 0 0,1 0 0 0 0,-1 0 0 0 0,1 0-1 0 0,-1 0 1 0 0,1-1 0 0 0,-1 1 0 0 0,1 0-1 0 0,0-1 1 0 0,-1 1 0 0 0,1 0 0 0 0,0-1 0 0 0,-1 1-1 0 0,1-1 1 0 0,0 1 0 0 0,0-1 0 0 0,0 1-15 0 0,13 6 4 0 0,-14-6-3 0 0,1-1-1 0 0,-1 0 1 0 0,1 1 0 0 0,-1-1-1 0 0,1 0 1 0 0,-1 1-1 0 0,1-1 1 0 0,0 0 0 0 0,-1 0-1 0 0,1 0 1 0 0,-1 0-1 0 0,1 0 1 0 0,0 0 0 0 0,-1 0-1 0 0,1 0 1 0 0,0 0-1 0 0,-1 0 1 0 0,1 0 0 0 0,-1 0-1 0 0,1 0 1 0 0,0 0-1 0 0,-1 0 1 0 0,1 0 0 0 0,-1-1-1 0 0,1 1 1 0 0,0-1-1 0 0,0 1 15 0 0,23-6 490 0 0,-8 2-389 0 0,0 0 0 0 0,0 1 0 0 0,0 1 0 0 0,7 0-116 0 0,49-4-1105 0 0,-24 6-8840 0 0,-45 0 4692 0 0</inkml:trace>
  <inkml:trace contextRef="#ctx0" brushRef="#br0" timeOffset="90">1357 657 3224 0 0,'-5'-2'709'0'0,"4"1"1771"0"0,1 1 780 0 0,19 2 3840 0 0,8 2-3829 0 0,-16-2-2664 0 0,-1 0 0 0 0,1-1 0 0 0,3 0-607 0 0,15 0 1641 0 0,22 4-1641 0 0,-14-1 13 0 0,1 0-114 0 0,24 2-1251 0 0,5 3 1352 0 0,-65-9-1651 0 0,-1 0-3464 0 0,7-2-1481 0 0</inkml:trace>
  <inkml:trace contextRef="#ctx0" brushRef="#br0" timeOffset="91">2106 606 5528 0 0,'-5'-8'398'0'0,"5"7"-363"0"0,-1 0 1 0 0,1 0 0 0 0,-1 0-1 0 0,0 0 1 0 0,1 0 0 0 0,-1 1-1 0 0,0-1 1 0 0,1 0 0 0 0,-1 0-1 0 0,0 1 1 0 0,0-1 0 0 0,0 0-1 0 0,0 1 1 0 0,-1-1-36 0 0,-11-6 3344 0 0,9 5-1830 0 0,0 0 0 0 0,1 1-1 0 0,-1-1 1 0 0,0 1 0 0 0,-4-1-1514 0 0,6 2 138 0 0,0-1-1 0 0,-1 1 1 0 0,1 0 0 0 0,-1 0 0 0 0,1 0 0 0 0,-1 1 0 0 0,-1 0-138 0 0,-1 0 247 0 0,0 0 0 0 0,0 0 0 0 0,0 1 0 0 0,0 0 0 0 0,0 0 0 0 0,1 0 0 0 0,-1 1 0 0 0,-3 2-247 0 0,1 0 222 0 0,-4 2 66 0 0,1 1 1 0 0,0 0-1 0 0,-9 8-288 0 0,11-8 193 0 0,0 1 0 0 0,0 0 1 0 0,0 0-1 0 0,1 1 0 0 0,1 0 0 0 0,0 0 0 0 0,0 0 0 0 0,-1 5-193 0 0,-8 10 471 0 0,13-23-494 0 0,0 1 0 0 0,0 0 1 0 0,1-1-1 0 0,-1 1 0 0 0,1 0 0 0 0,-1 0 1 0 0,1 0-1 0 0,0 0 0 0 0,0 0 0 0 0,0 0 1 0 0,0 0-1 0 0,1 0 0 0 0,-1 0 0 0 0,1 1 1 0 0,0 0 22 0 0,-2 24-191 0 0,1-26 199 0 0,0 1 0 0 0,1-1 0 0 0,0 0 0 0 0,-1 0 0 0 0,1 1-1 0 0,0-1 1 0 0,0 0 0 0 0,0 0 0 0 0,0 1 0 0 0,1-1 0 0 0,-1 0 0 0 0,0 0-1 0 0,1 0 1 0 0,0 1 0 0 0,0-1 0 0 0,-1 0 0 0 0,1 0 0 0 0,0 0 0 0 0,1 0-1 0 0,-1 0 1 0 0,0 0-8 0 0,4 4 25 0 0,-4-5-14 0 0,0 1 1 0 0,0-1 0 0 0,0 0 0 0 0,0 0 0 0 0,0 0 0 0 0,1 1 0 0 0,-1-1 0 0 0,0 0 0 0 0,1-1 0 0 0,-1 1 0 0 0,0 0-1 0 0,1 0 1 0 0,-1-1 0 0 0,1 1 0 0 0,-1 0 0 0 0,1-1 0 0 0,-1 0-12 0 0,2 1 24 0 0,0 0 0 0 0,-1-1 0 0 0,1 1 0 0 0,0-1-1 0 0,0 0 1 0 0,0 0 0 0 0,0 0 0 0 0,-1 0 0 0 0,1-1 0 0 0,0 1 0 0 0,0-1 0 0 0,-1 1 0 0 0,1-1 0 0 0,0 0-1 0 0,-1 0 1 0 0,1 0 0 0 0,-1-1 0 0 0,1 1 0 0 0,-1 0 0 0 0,1-1 0 0 0,-1 0 0 0 0,0 0 0 0 0,0 1 0 0 0,0-1-1 0 0,0 0 1 0 0,1-2-24 0 0,8-9-30 0 0,-4 5 4 0 0,-1 0 0 0 0,1 0 0 0 0,-2 0 1 0 0,1-1-1 0 0,-1 0 0 0 0,1-4 26 0 0,0 2 81 0 0,0 0 0 0 0,0 0 0 0 0,5-5-81 0 0,-5 7 50 0 0,0-1-1 0 0,0 0 1 0 0,-1-1-1 0 0,1-1-49 0 0,11-18-96 0 0,-15 26 72 0 0,1 1 0 0 0,-1 0 0 0 0,0-1 0 0 0,0 0 0 0 0,-1 0 0 0 0,1 1 0 0 0,-1-1 0 0 0,1 0 0 0 0,-1 0 0 0 0,0 0 0 0 0,-1 0 0 0 0,1-2 24 0 0,-1 5-2 0 0,0-1 0 0 0,0 1 0 0 0,0 0 0 0 0,0-1 0 0 0,1 1 0 0 0,-1 0 0 0 0,0 0 0 0 0,1-1 0 0 0,-1 1 0 0 0,1 0 0 0 0,0 0 0 0 0,-1 0 0 0 0,1 0 0 0 0,0 0 0 0 0,-1-1 0 0 0,2 1 2 0 0,-2 0 9 0 0,0 1-1 0 0,1 0 1 0 0,-1-1-1 0 0,0 1 1 0 0,0 0-1 0 0,0-1 1 0 0,0 1-1 0 0,0 0 1 0 0,0-1-1 0 0,0 1 1 0 0,0 0-1 0 0,0-1 1 0 0,0 1-1 0 0,0-1 1 0 0,0 1-1 0 0,0 0 1 0 0,0-1-1 0 0,0 1 0 0 0,0 0 1 0 0,0-1-1 0 0,0 1 1 0 0,0 0-1 0 0,0-1 1 0 0,-1 1-1 0 0,1 0 1 0 0,0-1-1 0 0,0 1 1 0 0,0 0-1 0 0,-1-1 1 0 0,1 1-1 0 0,0 0 1 0 0,0 0-1 0 0,-1-1 1 0 0,1 1-1 0 0,0 0 1 0 0,-1 0-1 0 0,1 0 1 0 0,0-1-9 0 0,-1 1 1 0 0,1 0 0 0 0,0 0 1 0 0,0 0-1 0 0,0 0 1 0 0,0 0-1 0 0,-1 0 0 0 0,1 0 1 0 0,0 0-1 0 0,0 0 1 0 0,0-1-1 0 0,0 1 0 0 0,0 0 1 0 0,-1 0-1 0 0,1 0 1 0 0,0 0-1 0 0,0 0 0 0 0,0-1 1 0 0,0 1-1 0 0,0 0 1 0 0,0 0-1 0 0,0 0 0 0 0,0 0 1 0 0,0 0-1 0 0,-1-1 1 0 0,1 1-1 0 0,0 0 0 0 0,0 0 1 0 0,0 0-1 0 0,0-1 0 0 0,0 1 1 0 0,0 0-1 0 0,0 0 1 0 0,0 0-1 0 0,0 0 0 0 0,0-1 1 0 0,0 1-1 0 0,0 0 1 0 0,1 0-1 0 0,-1 0 0 0 0,0 0 1 0 0,0-1-1 0 0,0 1 1 0 0,0 0-1 0 0,0 0 0 0 0,0 0 1 0 0,0 0-1 0 0,0-1 1 0 0,0 1-1 0 0,1 0-1 0 0,-1 0-153 0 0,-1 0 153 0 0,0 0 0 0 0,1-1 0 0 0,-1 1 0 0 0,0 1 0 0 0,0-1 0 0 0,0 0 0 0 0,0 0 1 0 0,0 0-1 0 0,0 0 0 0 0,1 1 0 0 0,-1-1 0 0 0,0 0 0 0 0,0 1 0 0 0,0-1 0 0 0,1 7 791 0 0,0-6-744 0 0,0 0 1 0 0,0 0 0 0 0,0 0 0 0 0,1 0 0 0 0,-1 0-1 0 0,0 0 1 0 0,0 0 0 0 0,0 0 0 0 0,0 0 0 0 0,0 0-1 0 0,-1 0 1 0 0,1 0 0 0 0,0 0 0 0 0,-1 0-48 0 0,-4 10 142 0 0,4-9-140 0 0,0-1 0 0 0,0 1-1 0 0,0 0 1 0 0,0-1 0 0 0,1 1-1 0 0,-1 0 1 0 0,1 0-1 0 0,-1 0 1 0 0,1-1 0 0 0,0 1-1 0 0,-1 0 1 0 0,1 0 0 0 0,0 0-1 0 0,0 1-1 0 0,3 16-31 0 0,-2-14-18 0 0,0 0-1 0 0,-1 1 1 0 0,0-1-1 0 0,0 1 1 0 0,0-1-1 0 0,0 1 50 0 0,-1-1-24 0 0,0-1 1 0 0,1 1-1 0 0,0 0 0 0 0,0 0 0 0 0,0 0 1 0 0,1 0-1 0 0,0 0 0 0 0,0-1 0 0 0,0 1 1 0 0,0 0-1 0 0,1 2 24 0 0,-1-4 40 0 0,0 0 0 0 0,0 1 0 0 0,-1-1 1 0 0,0 0-1 0 0,0 1 0 0 0,0-1 0 0 0,0 0 0 0 0,0 1 0 0 0,-1-1-40 0 0,1 1 4 0 0,-1-1-1 0 0,1 0 0 0 0,0 1 1 0 0,0-1-1 0 0,0 0 0 0 0,1 1 1 0 0,-1-1-1 0 0,1 0 0 0 0,0 0 1 0 0,0 1-4 0 0,0 0-67 0 0,0-1 0 0 0,0 0 0 0 0,0 0 0 0 0,-1 1 0 0 0,1-1 0 0 0,-1 1 0 0 0,0-1 0 0 0,0 0 0 0 0,0 1 0 0 0,0-1 1 0 0,-1 3 66 0 0,1-4-65 0 0,-1-1 0 0 0,1 1 1 0 0,0-1-1 0 0,0 1 1 0 0,1-1-1 0 0,-1 1 0 0 0,0-1 1 0 0,0 0-1 0 0,1 1 1 0 0,-1-1-1 0 0,1 1 0 0 0,-1-1 1 0 0,1 0-1 0 0,0 1 1 0 0,-1-1-1 0 0,1 0 0 0 0,0 1 65 0 0,1 1-171 0 0,-2-3 112 0 0,0 0-1 0 0,0 1 1 0 0,1-1-1 0 0,-1 0 0 0 0,0 1 1 0 0,0-1-1 0 0,0 0 1 0 0,0 1-1 0 0,0-1 1 0 0,0 1-1 0 0,0-1 1 0 0,0 0-1 0 0,0 1 0 0 0,0-1 1 0 0,0 1-1 0 0,0-1 1 0 0,0 0-1 0 0,0 1 1 0 0,0-1-1 0 0,0 0 0 0 0,0 1 1 0 0,-1-1-1 0 0,1 1 1 0 0,0-1-1 0 0,0 0 1 0 0,0 0-1 0 0,-1 1 0 0 0,1-1 1 0 0,0 0 59 0 0,-1 3-2467 0 0,7-1 59 0 0,1-2-2077 0 0,-5 0-859 0 0</inkml:trace>
  <inkml:trace contextRef="#ctx0" brushRef="#br0" timeOffset="92">2243 777 14656 0 0,'0'0'332'0'0,"0"0"50"0"0,0 0 24 0 0,0 0-53 0 0,0 9-110 0 0,-5 9 1022 0 0,4-15-1109 0 0,0-1 0 0 0,0 0 0 0 0,0 0 0 0 0,1 1-1 0 0,-1-1 1 0 0,1 0 0 0 0,0 1 0 0 0,-1-1 0 0 0,1 0-1 0 0,0 2-155 0 0,1 0 200 0 0,-1 1 0 0 0,-1 0 1 0 0,1 0-1 0 0,-1-1 0 0 0,0 4-200 0 0,0-4 84 0 0,0-1 0 0 0,1 1 1 0 0,-1-1-1 0 0,1 1 1 0 0,0 0-1 0 0,0-1 1 0 0,0 1-1 0 0,1 0 0 0 0,0 1-84 0 0,-1-2 47 0 0,1-1-1 0 0,-1 1 0 0 0,0 0 1 0 0,0-1-1 0 0,0 1 0 0 0,0 0 1 0 0,0-1-1 0 0,-1 1 0 0 0,1-1 1 0 0,-1 1-1 0 0,0-1 0 0 0,0 3-46 0 0,1-4 15 0 0,-1-1 0 0 0,1 1-1 0 0,0-1 1 0 0,0 1 0 0 0,0 0-1 0 0,0-1 1 0 0,0 1 0 0 0,0 0-1 0 0,0-1 1 0 0,0 1-1 0 0,0-1 1 0 0,1 1 0 0 0,-1 0-1 0 0,0-1 1 0 0,0 1 0 0 0,0-1-1 0 0,1 1 1 0 0,-1 0-15 0 0,0-1 13 0 0,1 1 1 0 0,-1-1-1 0 0,0 1 1 0 0,0 0-1 0 0,1-1 1 0 0,-1 1-1 0 0,0 0 0 0 0,0-1 1 0 0,0 1-1 0 0,0 0 1 0 0,0-1-1 0 0,0 1 0 0 0,0 0 1 0 0,0-1-1 0 0,0 1 1 0 0,0 0-1 0 0,0-1 1 0 0,-1 1-1 0 0,1 0-13 0 0,0-1 9 0 0,0 1 1 0 0,0-1-1 0 0,0 1 0 0 0,-1-1 0 0 0,1 1 1 0 0,0-1-1 0 0,0 1 0 0 0,0-1 0 0 0,0 1 1 0 0,0-1-1 0 0,1 1 0 0 0,-1 0 0 0 0,0-1 1 0 0,0 1-1 0 0,0-1 0 0 0,0 1 0 0 0,0-1 1 0 0,1 1-1 0 0,-1-1 0 0 0,0 0 0 0 0,1 1 1 0 0,-1-1-1 0 0,0 1 0 0 0,1-1 1 0 0,-1 1-1 0 0,0-1 0 0 0,1 0 0 0 0,-1 1 1 0 0,1-1-1 0 0,-1 0 0 0 0,0 0 0 0 0,1 1 1 0 0,-1-1-1 0 0,1 0 0 0 0,-1 0 0 0 0,1 1 1 0 0,-1-1-1 0 0,1 0 0 0 0,-1 0 0 0 0,1 0 1 0 0,-1 0-1 0 0,1 0 0 0 0,0 0 0 0 0,-1 0 1 0 0,1 0-1 0 0,-1 0 0 0 0,1 0-9 0 0,1 0 43 0 0,0 0 0 0 0,0 0 0 0 0,0 0 0 0 0,1 0 0 0 0,-1-1 0 0 0,0 1 0 0 0,0 0 1 0 0,0-1-1 0 0,0 0 0 0 0,0 1 0 0 0,0-1 0 0 0,-1 0 0 0 0,3-1-43 0 0,13-9 354 0 0,-13 9-339 0 0,0 0 1 0 0,-1 0-1 0 0,0-1 1 0 0,1 1-1 0 0,-1-1 1 0 0,0 0-1 0 0,1-1-15 0 0,7-9-35 0 0,-2 2-68 0 0,1 0-1 0 0,-2-1 1 0 0,1 0 0 0 0,-1-2 103 0 0,4-2-48 0 0,-11 15 135 0 0,-1 1 45 0 0,0 0 17 0 0,0 0-41 0 0,0 0-184 0 0,1 1-78 0 0,16 33-226 0 0,-14-27 385 0 0,0-1 0 0 0,0 0 0 0 0,1 0 0 0 0,-1 0 0 0 0,1 0 0 0 0,1 1-5 0 0,-3-5 17 0 0,-1-1 0 0 0,1 0 0 0 0,-1 1 0 0 0,0-1 0 0 0,1 0 0 0 0,0 0 0 0 0,-1 0 0 0 0,1 0 0 0 0,0 0 0 0 0,-1-1 0 0 0,1 1 0 0 0,0 0 0 0 0,0-1-1 0 0,0 1 1 0 0,0-1 0 0 0,0 0 0 0 0,0 1 0 0 0,-1-1 0 0 0,1 0 0 0 0,0 0 0 0 0,0-1 0 0 0,0 1 0 0 0,0 0 0 0 0,0 0 0 0 0,0-1 0 0 0,0 0 0 0 0,-1 1 0 0 0,1-1 0 0 0,0 0-1 0 0,0 0 1 0 0,-1 1 0 0 0,1-1 0 0 0,0-1 0 0 0,-1 1 0 0 0,1 0 0 0 0,-1 0 0 0 0,0-1 0 0 0,1 1 0 0 0,-1 0 0 0 0,0-1 0 0 0,0 0 0 0 0,0 1 0 0 0,0-1 0 0 0,1 0-17 0 0,7-16 171 0 0,-1 0 0 0 0,-1-1 0 0 0,0 0 1 0 0,3-15-172 0 0,12-79-2946 0 0,-18 92 1139 0 0,-1 5-5390 0 0</inkml:trace>
  <inkml:trace contextRef="#ctx0" brushRef="#br0" timeOffset="93">2799 1262 4952 0 0,'0'0'224'0'0,"0"0"63"0"0,0 0 136 0 0,0 0 60 0 0,-19-5 888 0 0,1 5-1266 0 0,15 0-214 0 0</inkml:trace>
  <inkml:trace contextRef="#ctx0" brushRef="#br0" timeOffset="94">2507 1262 4608 0 0,'0'0'208'0'0,"0"0"135"0"0,0 0 439 0 0,0 0 194 0 0,0 0 43 0 0,0 0-65 0 0,0 0-288 0 0,0 0-122 0 0,0 0-28 0 0,0 0-4 0 0,0 0 0 0 0,0 0 0 0 0,-21-3 616 0 0,9 2-640 0 0,-1 0 0 0 0,-12 0-488 0 0,-14-1 712 0 0,14 1-533 0 0,-1 1 0 0 0,-23 2-179 0 0,-10 0 32 0 0,43-2 176 0 0,-1 1 1 0 0,1 0-1 0 0,0 1 0 0 0,0 1 0 0 0,0 0 0 0 0,0 1 0 0 0,1 1 0 0 0,-7 3-208 0 0,21-7 184 0 0,1-1 10 0 0,-1-1-153 0 0,1 1-1 0 0,-1 1 1 0 0,0-1 0 0 0,1 0 0 0 0,-1 0 0 0 0,1 0 0 0 0,-1 0 0 0 0,0 0-1 0 0,1 0 1 0 0,-1 1 0 0 0,1-1 0 0 0,-1 0 0 0 0,1 1 0 0 0,-1-1-1 0 0,1 0 1 0 0,-1 1 0 0 0,1-1 0 0 0,-1 0 0 0 0,1 1 0 0 0,-1-1-1 0 0,1 1 1 0 0,-1-1 0 0 0,1 1 0 0 0,0-1 0 0 0,-1 1 0 0 0,1-1-1 0 0,0 1-40 0 0,0 1 22 0 0,1-1 0 0 0,-1 1 1 0 0,1-1-1 0 0,-1 1 0 0 0,0-1 0 0 0,1 1 0 0 0,-1-1 0 0 0,0 1 0 0 0,0-1 0 0 0,0 1 0 0 0,-1 1-22 0 0,1-1 35 0 0,0 0 1 0 0,0 0-1 0 0,0 0 0 0 0,0 0 1 0 0,1-1-1 0 0,-1 1 1 0 0,0 0-1 0 0,1 0 1 0 0,-1 0-1 0 0,1 0 0 0 0,0 0-35 0 0,23 44 672 0 0,-22-41-582 0 0,0 1 0 0 0,0-1-1 0 0,-1 1 1 0 0,2 4-90 0 0,1 8 209 0 0,-1-6-43 0 0,0 0 0 0 0,-2 0-1 0 0,1 5-165 0 0,6 31 279 0 0,-6-38-176 0 0,-1 0 0 0 0,0 0-1 0 0,0 0 1 0 0,-1 2-103 0 0,3 31 428 0 0,2 2-445 0 0,-4-30-3 0 0,1 1 0 0 0,3 9 20 0 0,2 28 363 0 0,-2-14 206 0 0,-2-18-456 0 0,-2 1 0 0 0,0-1 0 0 0,-2 1 0 0 0,-2 17-113 0 0,3-33-39 0 0,-1 10 13 0 0,2 1 0 0 0,0-1 0 0 0,1 0 0 0 0,1 2 26 0 0,-1-2 81 0 0,-2 9 63 0 0,-1-21-130 0 0,1 0-1 0 0,0 0 1 0 0,0-1 0 0 0,0 1 0 0 0,0 0 0 0 0,1 0-1 0 0,-1 0-13 0 0,3 8 5 0 0,-2-1-1 0 0,0 0 1 0 0,0 1-1 0 0,-1 3-4 0 0,0-1 23 0 0,0 0 0 0 0,3 10-23 0 0,0 32 472 0 0,-2-52-472 0 0,0 1 0 0 0,-1-1 0 0 0,0 1 0 0 0,0-1 0 0 0,0 1 0 0 0,0 0 0 0 0,-1-1 0 0 0,1 0 0 0 0,-2 5 0 0 0,1-8 2 0 0,1 0 0 0 0,0-1-1 0 0,0 1 1 0 0,0 0 0 0 0,0-1-1 0 0,0 1 1 0 0,0 0 0 0 0,0-1-1 0 0,0 1 1 0 0,0 0-1 0 0,0-1 1 0 0,0 1 0 0 0,1 0-1 0 0,-1-1 1 0 0,0 1 0 0 0,0-1-1 0 0,1 1-1 0 0,-1 0 2 0 0,1 0 0 0 0,-1 0 0 0 0,0-1 0 0 0,1 1-1 0 0,-1 0 1 0 0,0 0 0 0 0,0-1 0 0 0,0 1 0 0 0,0 0-1 0 0,0 0 1 0 0,0 0 0 0 0,0-1 0 0 0,0 1-1 0 0,0 0 1 0 0,0 0 0 0 0,0-1 0 0 0,0 1 0 0 0,-1 0-1 0 0,1 0 1 0 0,0 0-2 0 0,-1 0-12 0 0,0 1 0 0 0,1 0-1 0 0,-1 0 1 0 0,0 0 0 0 0,1-1-1 0 0,0 1 1 0 0,-1 0 0 0 0,1 0-1 0 0,0 0 1 0 0,0 0 0 0 0,0 0-1 0 0,0 0 13 0 0,0-2-5 0 0,0 1 0 0 0,1 0-1 0 0,-1-1 1 0 0,0 1 0 0 0,-1 0-1 0 0,1-1 1 0 0,0 1 0 0 0,0-1-1 0 0,0 1 1 0 0,0 0 0 0 0,0-1-1 0 0,0 1 1 0 0,-1-1 0 0 0,1 1-1 0 0,0 0 1 0 0,-1-1 0 0 0,1 1-1 0 0,0-1 1 0 0,-1 1 0 0 0,1-1-1 0 0,-1 1 6 0 0,-6 18 124 0 0,6-17-119 0 0,1-1-1 0 0,-1 0 0 0 0,0 1 1 0 0,1-1-1 0 0,-1 1 1 0 0,1-1-1 0 0,-1 1 0 0 0,1-1 1 0 0,0 0-1 0 0,0 1 1 0 0,-1 0-1 0 0,1-1 0 0 0,0 1-4 0 0,-1 7 34 0 0,-1-5-15 0 0,1 12 15 0 0,-1 11-34 0 0,2-26 0 0 0,-1 1 0 0 0,1 0 0 0 0,1-1 0 0 0,-1 1 0 0 0,0-1 0 0 0,0 1 0 0 0,1 0 0 0 0,-1-1 0 0 0,1 1 0 0 0,0 0 0 0 0,-1-1 0 0 0,0-1 0 0 0,0 0 0 0 0,0 1 0 0 0,0-1 0 0 0,0 0 0 0 0,1 1 0 0 0,-1-1 0 0 0,0 0 0 0 0,0 1 0 0 0,0-1 0 0 0,0 0 0 0 0,0 1 0 0 0,0-1 0 0 0,0 0 0 0 0,0 1 0 0 0,-1-1 0 0 0,1 0 0 0 0,0 1 0 0 0,0-1 0 0 0,0 0 0 0 0,0 1 0 0 0,0-1 0 0 0,-1 0 0 0 0,1 1 0 0 0,0-1 0 0 0,-7 14 0 0 0,7-6 0 0 0,2-6 0 0 0,0 0 0 0 0,-1 0 0 0 0,1 1 0 0 0,0-1 0 0 0,-1 0 0 0 0,1 1 0 0 0,-1 0 0 0 0,0-1 0 0 0,1 3 0 0 0,1 2 0 0 0,-2-6 0 0 0,-1 0 0 0 0,1 1 0 0 0,0-1 0 0 0,-1 0 0 0 0,0 1 0 0 0,1-1 0 0 0,-1 1 0 0 0,0-1 0 0 0,0 0 0 0 0,1 1 0 0 0,-1-1 0 0 0,0 1 0 0 0,-1-1 0 0 0,1 1 0 0 0,0-1 0 0 0,0 1 0 0 0,0-1 0 0 0,-1 0 0 0 0,1 1 0 0 0,-1-1 0 0 0,0 2 0 0 0,-8 6 0 0 0,9-9 0 0 0,0 0 0 0 0,-1 1 0 0 0,1-1 0 0 0,-1 0 0 0 0,1 0 0 0 0,0 1 0 0 0,-1-1 0 0 0,1 0 0 0 0,0 0 0 0 0,-1 1 0 0 0,1-1 0 0 0,0 0 0 0 0,-1 1 0 0 0,1-1 0 0 0,0 1 0 0 0,0-1 0 0 0,-1 0 0 0 0,1 1 0 0 0,0-1 0 0 0,0 1 0 0 0,0-1 0 0 0,0 0 0 0 0,0 1 0 0 0,-1-1 0 0 0,1 1 0 0 0,0-1 0 0 0,0 1 0 0 0,0-1 0 0 0,0 1 0 0 0,0-1 0 0 0,0 1 0 0 0,0-1 0 0 0,1 0 0 0 0,-1 1 0 0 0,0 0 0 0 0,0-1 0 0 0,0 1 0 0 0,1-1 0 0 0,-1 1 0 0 0,0-1 0 0 0,0 1 0 0 0,0-1 0 0 0,0 1 0 0 0,0-1 0 0 0,0 1 0 0 0,0-1 0 0 0,0 1 0 0 0,0-1 0 0 0,0 1 0 0 0,0-1 0 0 0,0 1 0 0 0,0-1 0 0 0,-1 1 0 0 0,1-1 0 0 0,0 1 0 0 0,0-1 0 0 0,-1 1 0 0 0,1-1 0 0 0,0 1 0 0 0,0-1 0 0 0,-1 0 0 0 0,1 1 0 0 0,-1 0 0 0 0,1-1 0 0 0,0 1 0 0 0,-1-1 0 0 0,1 1 0 0 0,0-1 0 0 0,-1 1 0 0 0,1-1 0 0 0,0 1 0 0 0,0-1 0 0 0,0 1 0 0 0,-1 0 0 0 0,1-1 0 0 0,0 1 0 0 0,0-1 0 0 0,0 1 0 0 0,0 0 0 0 0,0-1 0 0 0,0 1 0 0 0,0-1 0 0 0,0 1 0 0 0,1 0 0 0 0,-1-1 0 0 0,0 0 0 0 0,0 0 0 0 0,0 0 0 0 0,0 1 0 0 0,0-1 0 0 0,0 0 0 0 0,0 0 0 0 0,0 0 0 0 0,0 1 0 0 0,0-1 0 0 0,1 0 0 0 0,-1 0 0 0 0,0 0 0 0 0,0 1 0 0 0,0-1 0 0 0,0 0 0 0 0,0 0 0 0 0,0 0 0 0 0,0 1 0 0 0,0-1 0 0 0,-1 0 0 0 0,1 0 0 0 0,0 0 0 0 0,0 0 0 0 0,0 1 0 0 0,0-1 0 0 0,0 0 0 0 0,0 0 0 0 0,0 0 0 0 0,0 1 0 0 0,0-1 0 0 0,-1 0 0 0 0,1 0 0 0 0,0 0 0 0 0,0 0 0 0 0,0 0 0 0 0,0 0 0 0 0,-1 1 0 0 0,1-1 0 0 0,0 0 0 0 0,0 0 0 0 0,0 0 0 0 0,0 0 0 0 0,-1 0 0 0 0,1 0 0 0 0,0 0 0 0 0,0 0 0 0 0,-1 0 0 0 0,1 0 0 0 0,0 1 0 0 0,-1-1 0 0 0,1 0 0 0 0,-1 0 0 0 0,1 0 0 0 0,0 1 0 0 0,-1-1 0 0 0,1 0 0 0 0,0 0 0 0 0,-1 1 0 0 0,1-1 0 0 0,0 0 0 0 0,0 1 0 0 0,-1-1 0 0 0,1 0 0 0 0,0 1 0 0 0,0-1 0 0 0,-1 0 0 0 0,1 1 0 0 0,0-1 0 0 0,0 1 0 0 0,0-1 0 0 0,0 0 0 0 0,0 1 0 0 0,0-1 0 0 0,0 1 0 0 0,-1-1 0 0 0,1 0 0 0 0,0 1 0 0 0,1-1 0 0 0,-1 1 0 0 0,0-1 0 0 0,0 1 0 0 0,0-1 0 0 0,0 0 0 0 0,0 1 0 0 0,0-1 0 0 0,0 1 0 0 0,0-1 0 0 0,1 0 0 0 0,-1 1 0 0 0,0-1 0 0 0,0 0 0 0 0,1 1 0 0 0,-1-1 0 0 0,0 1 0 0 0,0 0 0 0 0,0-1 0 0 0,0 1 0 0 0,0-1 0 0 0,1 1 0 0 0,-1-1 0 0 0,0 1 0 0 0,0-1 0 0 0,-1 1 0 0 0,1-1 0 0 0,0 1 0 0 0,0 0 0 0 0,0-1 0 0 0,0 1 0 0 0,0-1 0 0 0,0 1 0 0 0,-1-1 0 0 0,1 1 0 0 0,0-1 0 0 0,-1 1 0 0 0,1-1 0 0 0,0 1 0 0 0,-1-1 0 0 0,1 1 0 0 0,-3 3 0 0 0,2 0 1 0 0,-2 1 3 0 0,-10 4-27 0 0,12-8-64 0 0,2 0 20 0 0,3 0 69 0 0,5 5 30 0 0,-7-5-29 0 0,-1 0 0 0 0,1 0 0 0 0,0 0 0 0 0,0 0-1 0 0,-1-1 1 0 0,1 1 0 0 0,0 0 0 0 0,0-1 0 0 0,0 0 0 0 0,0 1-1 0 0,0-1 1 0 0,0 0-3 0 0,22 4 26 0 0,-1-2-1 0 0,1-1 0 0 0,14 0-25 0 0,-7-1 52 0 0,24 3-52 0 0,-21-2 11 0 0,-26-1-25 0 0,-1 1-1 0 0,1-1 1 0 0,-1 1 0 0 0,4 1 14 0 0,4 1-1641 0 0,-10-2-6803 0 0,-5-1 2392 0 0</inkml:trace>
  <inkml:trace contextRef="#ctx0" brushRef="#br0" timeOffset="95">3348 1554 2760 0 0,'0'0'125'0'0,"-4"-8"369"0"0,0-2 7016 0 0,-2 3-3382 0 0,5 7-3930 0 0,0-1 0 0 0,0 0 0 0 0,0 0 0 0 0,-1 1 0 0 0,1-1 0 0 0,0 1 1 0 0,0-1-1 0 0,0 1 0 0 0,0 0 0 0 0,-1-1 0 0 0,1 1 0 0 0,0 0 0 0 0,0 0 0 0 0,0-1 0 0 0,-1 1 0 0 0,1 0 0 0 0,0 0 0 0 0,0 1 1 0 0,-1-1-1 0 0,1 0 0 0 0,0 0-198 0 0,1 0 3 0 0,-24 5 2030 0 0,-21 6-2033 0 0,37-9 144 0 0,0 1-1 0 0,0 1 0 0 0,0-1 0 0 0,0 1 0 0 0,1 1 0 0 0,0 0 0 0 0,-2 1-143 0 0,-17 12 323 0 0,12-7-108 0 0,-1-1-1 0 0,-10 12-214 0 0,22-19 3 0 0,0 1 0 0 0,-1-1-1 0 0,1 1 1 0 0,0 0 0 0 0,1 0-1 0 0,-1 0 1 0 0,1 0 0 0 0,0 0-1 0 0,0 1 1 0 0,0-1 0 0 0,1 1-1 0 0,-2 3-2 0 0,3-6 0 0 0,0 0-1 0 0,0 0 1 0 0,0 0-1 0 0,0 1 1 0 0,0-1-1 0 0,0 0 1 0 0,1 0-1 0 0,-1 0 1 0 0,1 0-1 0 0,-1 0 0 0 0,1 0 1 0 0,0 0-1 0 0,0 0 1 0 0,0 0-1 0 0,0 0 1 0 0,0 0-1 0 0,0 0 1 0 0,0-1-1 0 0,1 2 1 0 0,0-1 11 0 0,1 0-1 0 0,-1 1 0 0 0,0-1 1 0 0,1 0-1 0 0,-1 0 1 0 0,1 0-1 0 0,0-1 0 0 0,-1 1 1 0 0,1-1-1 0 0,0 1 1 0 0,0-1-1 0 0,3 1-10 0 0,14 3 160 0 0,-7-1-129 0 0,0-1 0 0 0,0 0 0 0 0,11 1-31 0 0,-8-3 22 0 0,-1-1-1 0 0,1 0 0 0 0,0-1 1 0 0,-1-1-1 0 0,1 0 0 0 0,12-4-21 0 0,18-5 148 0 0,-65 18 28 0 0,0-1-1 0 0,-19 4-175 0 0,19-5-4 0 0,0 0 0 0 0,0 1 0 0 0,-4 3 4 0 0,-2 2 77 0 0,13-7-15 0 0,0 2 1 0 0,0 0-1 0 0,0 0 1 0 0,1 1-1 0 0,-4 3-62 0 0,14-9-33 0 0,0 0 0 0 0,-1 0 0 0 0,1 0-1 0 0,0 0 1 0 0,-1 0 0 0 0,1 0 0 0 0,0 1 0 0 0,0-1-1 0 0,0 1 1 0 0,0-1 0 0 0,0 0 0 0 0,1 1-1 0 0,-1-1 1 0 0,0 1 0 0 0,1 0 0 0 0,-1-1 0 0 0,1 1-1 0 0,-1 0 1 0 0,1-1 0 0 0,0 1 0 0 0,0 0 0 0 0,0-1-1 0 0,0 2 34 0 0,1 8 40 0 0,-1-9-22 0 0,0-1 1 0 0,0 1-1 0 0,0 0 0 0 0,1-1 0 0 0,-1 1 1 0 0,0-1-1 0 0,1 1 0 0 0,-1-1 0 0 0,1 0 0 0 0,-1 1 1 0 0,1-1-1 0 0,0 1 0 0 0,0-1 0 0 0,0 0 1 0 0,0 1-19 0 0,3 2 17 0 0,2 5-73 0 0,1 0-1 0 0,0-1 1 0 0,1 0-1 0 0,-1-1 1 0 0,2 1-1 0 0,4 2 57 0 0,49 41 0 0 0,-53-44 84 0 0,-1 0-1 0 0,0 1 0 0 0,0 0 0 0 0,-1 0 0 0 0,0 0 1 0 0,0 1-1 0 0,2 4-83 0 0,-4-6 49 0 0,7 9-30 0 0,-1 2 0 0 0,0-1 0 0 0,-1 2 1 0 0,-1-1-1 0 0,0 1 0 0 0,-2 0 0 0 0,0 1 0 0 0,-1 0 0 0 0,-1 0 0 0 0,-1 1 0 0 0,-1-1 0 0 0,-1 1 0 0 0,0 5-19 0 0,-2-16 31 0 0,-1-1-1 0 0,0 0 0 0 0,0 1 0 0 0,-1-1 1 0 0,0 0-1 0 0,-1 0 0 0 0,0 0 1 0 0,-1 1-31 0 0,2-4 28 0 0,-1-1 1 0 0,1 0 0 0 0,-1 0 0 0 0,-1 0-1 0 0,1 0 1 0 0,-1-1 0 0 0,1 1 0 0 0,-1-1-1 0 0,0 0 1 0 0,-1 0 0 0 0,1 0 0 0 0,-1-1-1 0 0,-3 3-28 0 0,-1-2 41 0 0,1 1-1 0 0,-1-1 1 0 0,-1 0-1 0 0,1-1 0 0 0,0 0 1 0 0,-5 0-41 0 0,8-1-11 0 0,1-2 0 0 0,-1 1 0 0 0,1-1 0 0 0,-1 0 0 0 0,1 0 1 0 0,-1 0-1 0 0,1-1 0 0 0,-1 0 0 0 0,1 0 0 0 0,-1 0 0 0 0,1-1 0 0 0,-2-1 11 0 0,-9-3 5 0 0,3 2-45 0 0,1-1 1 0 0,0-1 0 0 0,1 0 0 0 0,-1 0-1 0 0,-1-3 40 0 0,11 7-5 0 0,-42-32-1249 0 0,17 6-2944 0 0,15 12-3080 0 0</inkml:trace>
  <inkml:trace contextRef="#ctx0" brushRef="#br0" timeOffset="96">4826 1496 15664 0 0,'0'0'356'0'0,"0"0"49"0"0,-6 6 405 0 0,2-2-744 0 0,1 0-1 0 0,-1 1 0 0 0,1-1 1 0 0,0 1-1 0 0,0-1 0 0 0,1 1 1 0 0,-2 4-66 0 0,-12 35 1122 0 0,15-43-1114 0 0,-9 34 1784 0 0,-5 25-1792 0 0,14-54 91 0 0,-16 101 1276 0 0,15-87-1205 0 0,1-1-1 0 0,1 0 1 0 0,1 0-1 0 0,1 12-161 0 0,0-23 39 0 0,-1 0-1 0 0,1 0 1 0 0,0 0-1 0 0,1 0 0 0 0,-1 0 1 0 0,2 0-1 0 0,-1-1 1 0 0,1 0-1 0 0,0 1 1 0 0,2 1-39 0 0,-4-6 48 0 0,1 0-1 0 0,-1-1 1 0 0,1 1 0 0 0,-1 0 0 0 0,1-1 0 0 0,0 1-1 0 0,0-1 1 0 0,0 0 0 0 0,0 0 0 0 0,1-1 0 0 0,-1 1-1 0 0,1 0 1 0 0,-1-1 0 0 0,1 0 0 0 0,-1 0 0 0 0,1 0 0 0 0,-1 0-1 0 0,1-1 1 0 0,0 1 0 0 0,0-1 0 0 0,-1 0 0 0 0,1 0-1 0 0,0 0 1 0 0,0-1-48 0 0,4 0 37 0 0,1-1 0 0 0,-1 0-1 0 0,0 0 1 0 0,0-1 0 0 0,0 0 0 0 0,0-1-1 0 0,0 0 1 0 0,-1 0 0 0 0,1 0-1 0 0,-1-1 1 0 0,0 0 0 0 0,-1-1 0 0 0,1 1-1 0 0,-1-1 1 0 0,0 0 0 0 0,-1-1-1 0 0,1 0 1 0 0,-1 0 0 0 0,0 0 0 0 0,-1 0-1 0 0,0-1 1 0 0,0 1 0 0 0,-1-1-1 0 0,0 0 1 0 0,0 0 0 0 0,-1-1 0 0 0,0 1-1 0 0,1-5-36 0 0,-1 0-36 0 0,-1-1 0 0 0,0 1 0 0 0,-1-1 0 0 0,-1 1 0 0 0,0 0 0 0 0,-1-5 36 0 0,0 2-31 0 0,-2-4-251 0 0,0 1-1 0 0,-1-1 1 0 0,-3-6 282 0 0,6 19-69 0 0,-1 0 0 0 0,0 1 0 0 0,-1 0-1 0 0,1-1 1 0 0,-1 2 0 0 0,-1-1 0 0 0,1 0 0 0 0,-1 1 0 0 0,0 0 0 0 0,0 0 0 0 0,-4-3 69 0 0,3 3-39 0 0,-2 0 0 0 0,1 0 0 0 0,0 0 0 0 0,-1 1 0 0 0,0 0-1 0 0,0 1 1 0 0,0-1 0 0 0,-1 2 0 0 0,1-1 0 0 0,-1 1 0 0 0,1 1 0 0 0,-1-1 0 0 0,0 1 0 0 0,0 1 0 0 0,-3 0 39 0 0,8 0 43 0 0,-1 0 0 0 0,0 0 0 0 0,1 1 0 0 0,-1 0 0 0 0,0 0 0 0 0,1 0 0 0 0,0 1 0 0 0,-1 0 0 0 0,1-1 0 0 0,0 1 0 0 0,0 1 0 0 0,-1-1 0 0 0,2 1 0 0 0,-4 2-43 0 0,5-4-33 0 0,1 1 0 0 0,-1-1 0 0 0,1 1 0 0 0,0-1 1 0 0,0 1-1 0 0,-1 0 0 0 0,1 0 0 0 0,0-1 0 0 0,0 1 1 0 0,1 0-1 0 0,-1 0 0 0 0,0 0 0 0 0,1 0 0 0 0,-1 0 1 0 0,1 1 32 0 0,-1 1-39 0 0,0 1-1 0 0,1-1 1 0 0,-1 0 0 0 0,1 1 0 0 0,0-1 0 0 0,1 4 39 0 0,0-1 13 0 0,1-1 1 0 0,0 1-1 0 0,0-1 1 0 0,0 0-1 0 0,1 1 1 0 0,0-1-1 0 0,0-1 1 0 0,1 1-1 0 0,0 0 1 0 0,0-1-1 0 0,0 0 1 0 0,0 0-1 0 0,1 0 1 0 0,0 0-1 0 0,0-1 1 0 0,0 0-1 0 0,3 2-13 0 0,1 0 80 0 0,1-1 0 0 0,-1 0 0 0 0,1-1 0 0 0,0 0 0 0 0,0-1 0 0 0,0 0 0 0 0,0 0 0 0 0,2-1-80 0 0,-6-1 133 0 0,0 0 0 0 0,0-1 0 0 0,0 0 0 0 0,1 0 0 0 0,-1 0 0 0 0,0-1 0 0 0,0 0-1 0 0,0 0 1 0 0,0-1 0 0 0,1 0-133 0 0,-4 1-143 0 0,1 0 1 0 0,-1-1-1 0 0,0 1 0 0 0,0-1 0 0 0,0 0 0 0 0,0 0 0 0 0,0-1 0 0 0,0 1 143 0 0,0 0-688 0 0,-1 0-1 0 0,0 0 0 0 0,0-1 1 0 0,-1 1-1 0 0,1-1 0 0 0,0 1 0 0 0,-1-1 1 0 0,0 1-1 0 0,1-1 0 0 0,-1-1 689 0 0,0-7-7266 0 0</inkml:trace>
  <inkml:trace contextRef="#ctx0" brushRef="#br0" timeOffset="97">5317 1268 10592 0 0,'0'0'818'0'0,"0"0"-271"0"0,-1 1 840 0 0,-11 20 3663 0 0,-2 21-2258 0 0,8-21-2163 0 0,0 0-218 0 0,5-15-305 0 0,-1 1 0 0 0,0-1 0 0 0,0 0 0 0 0,-1 2-106 0 0,-39 95-468 0 0,37-93-400 0 0,-3 7-5668 0 0,5-11 158 0 0</inkml:trace>
  <inkml:trace contextRef="#ctx0" brushRef="#br0" timeOffset="98">5508 963 9960 0 0,'0'0'222'0'0,"0"0"-204"0"0,0 0 0 0 0,-1 0 0 0 0,1 0 0 0 0,0 0 0 0 0,0 0 0 0 0,0 0 0 0 0,0 0 0 0 0,0 0 0 0 0,0 0 0 0 0,0 0 0 0 0,0 0 0 0 0,-1 0 0 0 0,1 0 0 0 0,0 0 0 0 0,0 0 0 0 0,0 0 0 0 0,0 0 0 0 0,0 0-1 0 0,0 0 1 0 0,0 0 0 0 0,0 0 0 0 0,0 0 0 0 0,-1 0 0 0 0,1 0 0 0 0,0 0 0 0 0,0 0 0 0 0,0 0 0 0 0,0 0 0 0 0,0-1 0 0 0,0 1 0 0 0,0 0 0 0 0,0 0 0 0 0,0 0 0 0 0,0 0 0 0 0,0 0 0 0 0,0 0 0 0 0,-1 0 0 0 0,1 0 0 0 0,0 0-1 0 0,0 0 1 0 0,0-1 0 0 0,0 1 0 0 0,0 0-18 0 0,0-6 91 0 0,-4-3 796 0 0,5 6 383 0 0,2 1-1095 0 0,1-4 1173 0 0,1 1 398 0 0,1 2-1385 0 0,0 1-1 0 0,0 0 0 0 0,0 1 0 0 0,0-1 0 0 0,1 1 0 0 0,-1 1 0 0 0,2-1-360 0 0,-5 1 35 0 0,0 0 0 0 0,0 0 0 0 0,0 1 0 0 0,0-1 0 0 0,0 1 0 0 0,-1-1 0 0 0,1 1 0 0 0,0 0 0 0 0,0 0 0 0 0,-1 0 0 0 0,1 1 0 0 0,0-1 1 0 0,-1 1-1 0 0,0-1 0 0 0,1 1 0 0 0,1 1-35 0 0,-2-1 89 0 0,0 0 0 0 0,0 0 1 0 0,-1 0-1 0 0,1 0 0 0 0,0 0 0 0 0,-1 0 1 0 0,0 0-1 0 0,1 1 0 0 0,-1-1 1 0 0,0 1-1 0 0,0-1 0 0 0,0 0 1 0 0,0 1-1 0 0,-1 0 0 0 0,1-1 0 0 0,-1 1 1 0 0,1 1-90 0 0,-1 0 45 0 0,0-1 0 0 0,-1 1 0 0 0,1 0 0 0 0,-1-1 0 0 0,0 1 0 0 0,0-1 1 0 0,0 1-1 0 0,0-1 0 0 0,-1 0 0 0 0,1 1 0 0 0,-3 1-45 0 0,-4 8 155 0 0,-1-1 1 0 0,-1 0-1 0 0,0-1 1 0 0,0 0-1 0 0,-8 5-155 0 0,13-11 193 0 0,0-1-168 0 0,-14 10 142 0 0,12-9-62 0 0,6-4-36 0 0,30 5 117 0 0,-20-5-95 0 0,21 0 192 0 0,-1-1-197 0 0,3 0-52 0 0,-16-2-263 0 0,0 1-1 0 0,0 1 1 0 0,0 1-1 0 0,0 0 1 0 0,0 1-1 0 0,13 3 230 0 0,-13-3-332 0 0,2-1-3217 0 0,-15 1 1711 0 0</inkml:trace>
  <inkml:trace contextRef="#ctx0" brushRef="#br0" timeOffset="99">3836 1816 6912 0 0,'0'0'528'0'0,"0"0"5"0"0,0 0 1286 0 0,0 0 595 0 0,0 0 125 0 0,0 0-294 0 0,15 0-725 0 0,29 0 43 0 0,206 4 147 0 0,-122 0-2610 0 0,-127-4-708 0 0,-1 0-478 0 0,0 0-98 0 0,0 0-21 0 0</inkml:trace>
  <inkml:trace contextRef="#ctx0" brushRef="#br0" timeOffset="100">4014 1688 3680 0 0,'0'0'284'0'0,"0"0"243"0"0,0 0 1712 0 0,0 0 768 0 0,0 0 156 0 0,0 0-357 0 0,0 0-1631 0 0,5 8-403 0 0,-5-6-644 0 0,1 1 1 0 0,-1-1-1 0 0,0 0 0 0 0,0 1 1 0 0,1-1-1 0 0,-2 1 1 0 0,1-1-1 0 0,0 0 0 0 0,0 1 1 0 0,-1 1-129 0 0,0-2 128 0 0,1 0 0 0 0,0 0-1 0 0,-1 1 1 0 0,1-1 0 0 0,0 0 0 0 0,0 0 0 0 0,1 1 0 0 0,-1-1 0 0 0,0 0 0 0 0,1 0-1 0 0,-1 0 1 0 0,1 1-128 0 0,20 50 1130 0 0,-2 0 0 0 0,0 7-1130 0 0,-12-26 48 0 0,-6-24-32 0 0,1-1-1 0 0,0 0 0 0 0,0 0 0 0 0,1 0 0 0 0,3 5-15 0 0,6 4-2902 0 0,-6-12 1340 0 0</inkml:trace>
  <inkml:trace contextRef="#ctx0" brushRef="#br0" timeOffset="101">6590 1246 17335 0 0,'0'0'396'0'0,"0"0"52"0"0,0 0 28 0 0,0 0-60 0 0,0 0-193 0 0,0 0 198 0 0,-3 12 1173 0 0,1-5-1455 0 0,0 0 0 0 0,0 1 1 0 0,1-1-1 0 0,1 0 0 0 0,-1 0 1 0 0,1 1-1 0 0,0 1-139 0 0,-1 17 371 0 0,0-7-174 0 0,0 0 0 0 0,2 0 0 0 0,0 1 1 0 0,1-1-1 0 0,2 8-197 0 0,1-10 146 0 0,0-1 0 0 0,3 7-146 0 0,5 13-238 0 0,8 19 118 0 0,0-6 120 0 0,-14-28-1941 0 0,-5-12-214 0 0</inkml:trace>
  <inkml:trace contextRef="#ctx0" brushRef="#br0" timeOffset="102">6391 1906 13328 0 0,'0'0'298'0'0,"0"0"46"0"0,6-1 354 0 0,0 0-760 0 0,34-5 2163 0 0,1 1-1 0 0,23 2-2100 0 0,-16 1 2596 0 0,14-4-2596 0 0,14 0 1084 0 0,74-3-116 0 0,-120 7-1019 0 0,-9 1-70 0 0,-1 0 0 0 0,0 1 0 0 0,0 1 0 0 0,0 1 0 0 0,0 1 0 0 0,4 1 121 0 0,-9 3-2794 0 0,-9-3-2181 0 0,-5-4-1462 0 0</inkml:trace>
  <inkml:trace contextRef="#ctx0" brushRef="#br0" timeOffset="103">6525 2121 15632 0 0,'0'0'356'0'0,"0"0"49"0"0,0 0 21 0 0,0 0-42 0 0,4 7 559 0 0,-1 1-523 0 0,-1 1 0 0 0,0 0 0 0 0,-1-1 0 0 0,0 1 0 0 0,0 0 0 0 0,-1 0 0 0 0,0 0 0 0 0,-1 4-420 0 0,1-8 87 0 0,0-1 26 0 0,-1-1 0 0 0,1 1 0 0 0,-1 0 0 0 0,0-1 0 0 0,0 1 0 0 0,-1 2-113 0 0,-7 39 488 0 0,8-43-408 0 0,1-1-54 0 0,0 1-1 0 0,0-1 1 0 0,0 0-1 0 0,0 0 0 0 0,1 1 1 0 0,-1-1-1 0 0,0 0 1 0 0,1 0-1 0 0,-1 0 0 0 0,0 1 1 0 0,1-1-1 0 0,0 0 1 0 0,-1 0-1 0 0,1 0 0 0 0,0 0 1 0 0,-1 0-1 0 0,1 0 1 0 0,0 0-1 0 0,0 0 0 0 0,0-1 1 0 0,0 1-1 0 0,0 0 1 0 0,0 0-1 0 0,0-1 0 0 0,0 1-25 0 0,2 0 3 0 0,-1 0-1 0 0,1 0 1 0 0,0 0-1 0 0,-1 0 1 0 0,1 0-1 0 0,0-1 0 0 0,0 0 1 0 0,0 1-3 0 0,14 0 8 0 0,0-1 0 0 0,-1-1 0 0 0,1 0 0 0 0,7-2-8 0 0,69-15 270 0 0,-47 8-203 0 0,-23 6-25 0 0,-11 2-112 0 0,0 0 1 0 0,0-1 0 0 0,0 0-1 0 0,0-1 1 0 0,0 0 0 0 0,5-4 69 0 0,-16 8-380 0 0,-1-1 25 0 0,-5-9-6422 0 0,1 5-104 0 0</inkml:trace>
  <inkml:trace contextRef="#ctx0" brushRef="#br0" timeOffset="104">6716 2086 11056 0 0,'0'0'505'0'0,"0"0"-9"0"0,0 0-164 0 0,0 0 481 0 0,2 16 3220 0 0,-1-11-3443 0 0,0 0 0 0 0,0 0 0 0 0,0 0 0 0 0,0 0 0 0 0,2 1-590 0 0,2 13 1006 0 0,3 29 688 0 0,-5-28-449 0 0,0 0 0 0 0,7 19-1245 0 0,-6-25-15 0 0,-2 0 0 0 0,1 0 0 0 0,-2 0 0 0 0,1 11 15 0 0,-1-2 179 0 0,5 85 494 0 0,-3-86-673 0 0,-2-16 0 0 0,1 0-29 0 0,-1-4-128 0 0,-1-2-75 0 0,0 0-22 0 0,0 0-35 0 0,0 0-142 0 0,0 0-66 0 0,0 0-14 0 0,0 0 296 0 0,0 1 0 0 0,1-1-1 0 0,-1 1 1 0 0,1-1 0 0 0,-1 0 0 0 0,1 1-1 0 0,0-1 1 0 0,-1 0 0 0 0,1 1 0 0 0,-1-1-1 0 0,1 0 1 0 0,0 0 0 0 0,-1 0-1 0 0,1 0 1 0 0,-1 1 0 0 0,1-1 0 0 0,0 0-1 0 0,-1 0 1 0 0,1 0 0 0 0,0 0 0 0 0,-1 0-1 0 0,1 0 1 0 0,0-1 0 0 0,-1 1-1 0 0,1 0 1 0 0,0 0 215 0 0,12-9-2789 0 0,-3-2-24 0 0</inkml:trace>
  <inkml:trace contextRef="#ctx0" brushRef="#br0" timeOffset="105">5709 1853 2760 0 0,'0'0'537'0'0,"0"0"1217"0"0,0 0 535 0 0,0 0 109 0 0,0 0-214 0 0,0 0-993 0 0,13-5 938 0 0,-9 2-1587 0 0,1 0 0 0 0,0 0 0 0 0,0 1 1 0 0,0-1-1 0 0,0 1 0 0 0,0 0 0 0 0,1 0 0 0 0,-1 1 0 0 0,0 0 0 0 0,3-1-542 0 0,14-1 796 0 0,20-2-796 0 0,9 1 596 0 0,-3 0-468 0 0,0 1 0 0 0,41 5-128 0 0,-57 1-108 0 0,-30-3-461 0 0,3 0-979 0 0,-3 0-4149 0 0,-2 0-516 0 0</inkml:trace>
  <inkml:trace contextRef="#ctx0" brushRef="#br0" timeOffset="106">5943 1706 14832 0 0,'0'0'332'0'0,"-1"-5"817"0"0,-4 2-1021 0 0,2-2 4 0 0,3 5 476 0 0,0 0 208 0 0,0 0 42 0 0,0 0-58 0 0,0 0-266 0 0,-4 39 1676 0 0,1 65-1010 0 0,3-91-1191 0 0,0 1 0 0 0,1-1 0 0 0,1 0-1 0 0,0 1 1 0 0,1-1 0 0 0,0 0 0 0 0,1 0 0 0 0,0 0-1 0 0,1-1 1 0 0,2 3-9 0 0,-6-13-67 0 0,0 0-1 0 0,1 1 0 0 0,-1-1 0 0 0,1 0 0 0 0,0 0 1 0 0,0 0-1 0 0,0 0 0 0 0,0 0 0 0 0,0-1 1 0 0,0 1-1 0 0,0 0 0 0 0,0-1 0 0 0,1 0 1 0 0,-1 1-1 0 0,0-1 0 0 0,1 0 0 0 0,-1 0 1 0 0,1-1-1 0 0,0 1 68 0 0,-1-1-509 0 0,1 1 0 0 0,-1-1 0 0 0,1 0 0 0 0,-1 0 0 0 0,1 0 0 0 0,-1-1 0 0 0,1 1 0 0 0,-1-1 0 0 0,0 1 0 0 0,1-1 0 0 0,-1 0 0 0 0,0 0 1 0 0,2-1 508 0 0,9-5-6136 0 0</inkml:trace>
  <inkml:trace contextRef="#ctx0" brushRef="#br0" timeOffset="107">7608 1592 3224 0 0,'-6'-17'7372'0'0,"-15"-11"-1209"0"0,-1 22-3628 0 0,15 7-2262 0 0,0 0 0 0 0,0 0 0 0 0,1 0 0 0 0,-1 1-1 0 0,0 0 1 0 0,1 0 0 0 0,-1 1 0 0 0,1-1 0 0 0,0 1 0 0 0,0 1 0 0 0,0-1 0 0 0,-3 3-273 0 0,-4 4 101 0 0,1 0 1 0 0,-1 1 0 0 0,2 0-1 0 0,-10 11-101 0 0,15-15 6 0 0,1-1 0 0 0,0 1 0 0 0,0 1 0 0 0,0-1-1 0 0,1 0 1 0 0,0 1 0 0 0,1 0 0 0 0,0 0 0 0 0,0 0-1 0 0,0 1 1 0 0,1 1-6 0 0,-2 9 0 0 0,3-14 0 0 0,-1 0 0 0 0,1 1 0 0 0,1-1 0 0 0,-1 0 0 0 0,1 1 0 0 0,0-1 0 0 0,0 0 0 0 0,0 1 0 0 0,1-1 0 0 0,0 0 0 0 0,0 1 0 0 0,1 3 0 0 0,0-3 23 0 0,0-1-1 0 0,0 1 0 0 0,0-1 0 0 0,1 1 0 0 0,0-1 1 0 0,0 0-1 0 0,0 0 0 0 0,1 0 0 0 0,-1 0 1 0 0,1-1-1 0 0,0 1 0 0 0,1-1 0 0 0,-1 0 0 0 0,1-1 1 0 0,0 1-1 0 0,0-1 0 0 0,0 1 0 0 0,2-1-22 0 0,-2-1 9 0 0,0 0-1 0 0,0 0 0 0 0,0-1 1 0 0,0 0-1 0 0,1 0 1 0 0,-1 0-1 0 0,0-1 0 0 0,1 0 1 0 0,-1 0-1 0 0,0 0 1 0 0,1-1-1 0 0,-1 0 0 0 0,0 0 1 0 0,0 0-1 0 0,0 0 1 0 0,1-1-1 0 0,-1 0 0 0 0,-1 0 1 0 0,1 0-1 0 0,0-1 1 0 0,0 0-1 0 0,-1 1 0 0 0,0-2 1 0 0,1 1-1 0 0,-1 0 1 0 0,-1-1-1 0 0,1 0 0 0 0,0 0 1 0 0,-1 0-1 0 0,0 0-8 0 0,4-6 100 0 0,0 0-1 0 0,-1-1 0 0 0,-1 0 1 0 0,0 0-1 0 0,0 0 0 0 0,2-10-99 0 0,-2 0-41 0 0,0 0 0 0 0,-2 0-1 0 0,1-10 42 0 0,0-12-580 0 0,-2-16 580 0 0,-2 60 0 0 0,0 33 160 0 0,1 0 0 0 0,2 0 0 0 0,2 3-160 0 0,1 3-121 0 0,-4-24 1 0 0,1-1 1 0 0,0 0-1 0 0,4 11 120 0 0,0 0-1690 0 0,-7-21 1058 0 0,1 0 1 0 0,0 0 0 0 0,0-1 0 0 0,1 1 0 0 0,-1-1-1 0 0,1 1 1 0 0,1 0 631 0 0,-2-4-2594 0 0</inkml:trace>
  <inkml:trace contextRef="#ctx0" brushRef="#br0" timeOffset="108">7816 1871 5528 0 0,'0'0'249'0'0,"0"0"-1"0"0,0 0 212 0 0,0 7 4037 0 0,-6 14 1175 0 0,-1-2-3594 0 0,-7 21-579 0 0,4 15-344 0 0,10-49-1143 0 0,-1 0 0 0 0,1-1-1 0 0,0 1 1 0 0,1 0 0 0 0,-1 0-1 0 0,1-1 1 0 0,0 1-1 0 0,2 4-11 0 0,-3-9 23 0 0,0 0 0 0 0,1 0 0 0 0,-1 0-1 0 0,0 0 1 0 0,1 0 0 0 0,-1 0 0 0 0,1-1 0 0 0,0 1-1 0 0,-1 0 1 0 0,1 0 0 0 0,0 0 0 0 0,-1-1 0 0 0,1 1-1 0 0,0 0 1 0 0,0 0 0 0 0,0-1 0 0 0,0 1-1 0 0,0-1 1 0 0,0 1 0 0 0,-1-1 0 0 0,1 1 0 0 0,0-1-1 0 0,0 0 1 0 0,1 1-23 0 0,0-1-14 0 0,0 0 0 0 0,0 0 1 0 0,0 0-1 0 0,0 0 0 0 0,0-1 0 0 0,0 1 0 0 0,0-1 0 0 0,0 1 1 0 0,0-1-1 0 0,0 1 0 0 0,0-1 0 0 0,1-1 14 0 0,3-1-45 0 0,0-1 0 0 0,0 0-1 0 0,-1 0 1 0 0,1 0 0 0 0,-1-1 0 0 0,0 1-1 0 0,2-5 46 0 0,11-13 0 0 0,-1-1 0 0 0,6-12 0 0 0,-17 28 2 0 0,6-13-88 0 0,-12 19 18 0 0,0 1 4 0 0,1 1 59 0 0,0-1 0 0 0,0 1-1 0 0,-1-1 1 0 0,1 1-1 0 0,0 0 1 0 0,-1-1-1 0 0,1 1 1 0 0,-1 0 0 0 0,1-1-1 0 0,-1 1 1 0 0,1 0-1 0 0,-1 0 1 0 0,1 0 0 0 0,-1-1-1 0 0,0 1 1 0 0,1 0-1 0 0,-1 1 6 0 0,6 15-21 0 0,-6-16 22 0 0,10 42 224 0 0,-7-29-223 0 0,0 0 0 0 0,1 0 0 0 0,1-1-1 0 0,0 1-1 0 0,13 24 60 0 0,-17-37 246 0 0,-1-1 82 0 0,1-1-282 0 0,1 0 1 0 0,-1 0 0 0 0,0 0-1 0 0,0 0 1 0 0,0 0 0 0 0,0 0-1 0 0,0 0 1 0 0,0-1 0 0 0,1 0-107 0 0,1-3 111 0 0,0-1 0 0 0,0 0 1 0 0,0 0-1 0 0,-1 0 1 0 0,0-1-1 0 0,0 1 0 0 0,-1-1 1 0 0,0 1-1 0 0,0-5-111 0 0,1-12 297 0 0,-2 0 0 0 0,-1-5-297 0 0,2-36-134 0 0,5-27-665 0 0,1-14-5131 0 0,-6 94 3898 0 0,-1 3-14 0 0</inkml:trace>
  <inkml:trace contextRef="#ctx0" brushRef="#br0" timeOffset="109">7773 1317 12672 0 0,'7'-14'1368'0'0,"-5"11"-1141"0"0,0 0 0 0 0,0-1 0 0 0,0 1 0 0 0,1 0 0 0 0,-1 0 1 0 0,1 1-1 0 0,0-1 0 0 0,0 0 0 0 0,0 1 0 0 0,3-2-227 0 0,3-2 822 0 0,-1 1 0 0 0,1 0 0 0 0,8-2-822 0 0,-13 5 172 0 0,1 0-1 0 0,0 1 1 0 0,0 0 0 0 0,0 0 0 0 0,0 1 0 0 0,0-1 0 0 0,-1 1-1 0 0,1 0 1 0 0,0 1 0 0 0,0-1 0 0 0,0 1 0 0 0,0 0 0 0 0,0 0-1 0 0,0 0 1 0 0,-1 1 0 0 0,4 0-172 0 0,-7-1 51 0 0,1 0 0 0 0,0 0 0 0 0,0-1 0 0 0,0 1 0 0 0,0 1 0 0 0,-1-1 0 0 0,1 0 0 0 0,-1 0 0 0 0,1 0 0 0 0,-1 1 0 0 0,1-1 0 0 0,-1 1 0 0 0,0-1 0 0 0,1 1 0 0 0,-1 0-1 0 0,0-1 1 0 0,0 1 0 0 0,0 0 0 0 0,-1 0 0 0 0,1 0 0 0 0,0 0 0 0 0,-1 0 0 0 0,1 0 0 0 0,-1-1 0 0 0,1 1 0 0 0,-1 0 0 0 0,0 1-51 0 0,0 1 16 0 0,0 0-1 0 0,0-1 1 0 0,-1 1 0 0 0,1-1-1 0 0,-1 1 1 0 0,0-1-1 0 0,0 1 1 0 0,0-1 0 0 0,-1 0-1 0 0,1 1 1 0 0,-1-1-1 0 0,1 0 1 0 0,-1 0 0 0 0,-2 2-16 0 0,-1 1 68 0 0,-1 0-1 0 0,0 0 1 0 0,0-1 0 0 0,0 0 0 0 0,-3 1-68 0 0,3-2 33 0 0,1 0-1 0 0,-1 0 1 0 0,1 1-1 0 0,0 0 0 0 0,1 0 1 0 0,-1 0-1 0 0,-3 6-32 0 0,8-11-1 0 0,-1 1-1 0 0,1 0 0 0 0,-1-1 0 0 0,1 1 1 0 0,0 0-1 0 0,-1 0 0 0 0,1-1 0 0 0,0 1 1 0 0,0 0-1 0 0,-1 0 0 0 0,1-1 1 0 0,0 1-1 0 0,0 0 0 0 0,0 0 0 0 0,0 0 1 0 0,0 0-1 0 0,0-1 0 0 0,0 1 1 0 0,1 0-1 0 0,-1 0 0 0 0,0 0 0 0 0,0-1 1 0 0,1 1-1 0 0,-1 0 0 0 0,0 0 0 0 0,1-1 1 0 0,-1 1-1 0 0,1 0 0 0 0,-1-1 1 0 0,1 1-1 0 0,-1 0 0 0 0,1-1 0 0 0,-1 1 1 0 0,1-1-1 0 0,0 1 0 0 0,-1-1 0 0 0,2 1 2 0 0,0 1 0 0 0,1 0 0 0 0,0-1-1 0 0,0 0 1 0 0,1 1-1 0 0,-1-1 1 0 0,0 0 0 0 0,2 0 0 0 0,14 2 52 0 0,1-1 0 0 0,-1 0 1 0 0,1-2-1 0 0,0 0 1 0 0,13-2-53 0 0,27-1-288 0 0,20 1-2038 0 0,-79 2-2925 0 0,-1 0-1639 0 0</inkml:trace>
  <inkml:trace contextRef="#ctx0" brushRef="#br1" timeOffset="141">18361 1554 3680 0 0,'0'0'284'0'0,"0"0"227"0"0,0 0 1646 0 0,-1-1 3420 0 0,-7-5-2553 0 0,-2 8-1809 0 0,10-2-1241 0 0,0 0 0 0 0,-1 0 0 0 0,1 0 0 0 0,0 0 1 0 0,0 0-1 0 0,0 0 0 0 0,-1 0 0 0 0,1 1 0 0 0,0-1 0 0 0,0 0 0 0 0,0 0 0 0 0,-1 0 0 0 0,1 0 0 0 0,0 0 0 0 0,0 1 0 0 0,0-1 0 0 0,0 0 0 0 0,-1 0 0 0 0,1 0 0 0 0,0 1 0 0 0,0-1 0 0 0,0 0 0 0 0,0 0 0 0 0,0 0 0 0 0,0 1 0 0 0,0-1 0 0 0,0 0 0 0 0,-1 0 0 0 0,1 1 0 0 0,0-1 0 0 0,0 0 0 0 0,0 0 0 0 0,0 0 0 0 0,0 1 0 0 0,0-1 0 0 0,0 0 26 0 0,3 5-1123 0 0,0 3-75 0 0</inkml:trace>
  <inkml:trace contextRef="#ctx0" brushRef="#br1" timeOffset="149">19910 1554 2760 0 0,'0'-1'207'0'0,"0"-2"163"0"0,0 2 1334 0 0,0 0 1088 0 0,2-5-1794 0 0,0 5 4437 0 0,1 2-5432 0 0,0 1 0 0 0,0 0 0 0 0,0 0-1 0 0,-1-1 1 0 0,1 2 0 0 0,0-1 0 0 0,-1 0 0 0 0,1 0-1 0 0,-1 1 1 0 0,0 0 0 0 0,2 2-3 0 0,13 14-1993 0 0,-9-12 825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7:03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272 22 15264 0 0,'-12'-2'249'0'0,"-1"0"1"0"0,0 1 0 0 0,0 1 0 0 0,0 0 0 0 0,0 1-1 0 0,0 0 1 0 0,0 1 0 0 0,0 0 0 0 0,1 1 0 0 0,-1 1-1 0 0,-4 2-249 0 0,13-4 128 0 0,0 0-1 0 0,0 0 1 0 0,1 0-1 0 0,-1 1 0 0 0,0-1 1 0 0,1 1-1 0 0,0 0 1 0 0,0 0-1 0 0,0 1 0 0 0,0-1 1 0 0,0 1-1 0 0,0-1 1 0 0,1 1-1 0 0,0 0 0 0 0,0 0 1 0 0,0 0-1 0 0,0 0 0 0 0,1 0 1 0 0,-1 0-1 0 0,1 1 1 0 0,0-1-1 0 0,0 2-127 0 0,1-2 21 0 0,0 1 0 0 0,1-1 0 0 0,-1 0-1 0 0,1 0 1 0 0,-1 0 0 0 0,1 0 0 0 0,0 0 0 0 0,1 0 0 0 0,-1 0-1 0 0,1 0 1 0 0,0 0 0 0 0,0-1 0 0 0,0 1 0 0 0,0-1 0 0 0,1 1-1 0 0,-1-1 1 0 0,1 0 0 0 0,0 0 0 0 0,1 1-21 0 0,4 5 23 0 0,1 1-1 0 0,1-1 1 0 0,0-1-1 0 0,0 0 1 0 0,1 0-1 0 0,0-1 1 0 0,0 0-1 0 0,1-1 1 0 0,2 1-23 0 0,-1-2 133 0 0,1 1 1 0 0,-1 0 0 0 0,-1 1-1 0 0,4 2-133 0 0,-4 4 708 0 0,-12-12-668 0 0,0 0 0 0 0,-1-1 0 0 0,1 1 0 0 0,0 0 0 0 0,-1 0 0 0 0,1-1 0 0 0,-1 1 0 0 0,1 0 0 0 0,-1-1 0 0 0,1 1 0 0 0,-1 0 0 0 0,1-1 0 0 0,-1 1 0 0 0,1-1 0 0 0,-1 1 0 0 0,0-1 0 0 0,1 1 0 0 0,-1-1-40 0 0,-6 4 120 0 0,0 0 0 0 0,0-1-1 0 0,-1 0 1 0 0,1 0-1 0 0,-1-1 1 0 0,1 0 0 0 0,-1 0-1 0 0,0-1 1 0 0,0 0 0 0 0,-4 0-120 0 0,-36 8 243 0 0,15-1-158 0 0,-19 1-85 0 0,19-4 3 0 0,24-2-120 0 0,8-3-124 0 0,1 0-58 0 0,0 0-12 0 0,2-1-167 0 0,22-9-7283 0 0,17-11 7761 0 0,-31 15-1063 0 0,-1 0 1 0 0,0 0 0 0 0,2-3 1062 0 0,5-3-967 0 0,15-10-1127 0 0</inkml:trace>
  <inkml:trace contextRef="#ctx0" brushRef="#br0" timeOffset="1">408 115 2304 0 0,'0'0'659'0'0,"0"0"1926"0"0,0 0 1977 0 0,1 8-2094 0 0,2 21 2063 0 0,1-3-3561 0 0,-2 0 0 0 0,0 2-970 0 0,7 104 2897 0 0,-9-111-1340 0 0,3 19-1557 0 0,-5-24 16 0 0,1-12-16 0 0,4-13 258 0 0,1-10 108 0 0,-3 8-408 0 0,0-1 0 0 0,1 1-1 0 0,1 0 1 0 0,0 0-1 0 0,4-10 43 0 0,-3 9-120 0 0,1-1-122 0 0,1 0-1 0 0,1 0 1 0 0,0 1-1 0 0,1 0 1 0 0,6-7 242 0 0,0-2-344 0 0,-11 16 276 0 0,0 1 0 0 0,1 0 0 0 0,-1 0 0 0 0,1 0-1 0 0,-1 0 1 0 0,1 0 0 0 0,1 1 0 0 0,1-2 68 0 0,-5 5-6 0 0,0-1 1 0 0,0 0-1 0 0,1 0 1 0 0,-1 1-1 0 0,0-1 0 0 0,1 1 1 0 0,-1-1-1 0 0,1 1 1 0 0,-1 0-1 0 0,0-1 1 0 0,1 1-1 0 0,-1 0 1 0 0,1 0-1 0 0,-1 0 1 0 0,1 0-1 0 0,-1 0 0 0 0,1 0 1 0 0,-1 1-1 0 0,1-1 1 0 0,-1 0-1 0 0,1 1 1 0 0,-1-1-1 0 0,0 1 1 0 0,1 0-1 0 0,-1-1 1 0 0,0 1-1 0 0,0 0 0 0 0,1 0 1 0 0,-1 0-1 0 0,1 0 6 0 0,1 3-1 0 0,1 0 0 0 0,-1-1-1 0 0,0 1 1 0 0,0 0-1 0 0,-1 1 1 0 0,1-1 0 0 0,-1 0-1 0 0,2 4 2 0 0,13 40 134 0 0,-13-38-22 0 0,5 23 252 0 0,3 9 528 0 0,-11-41-752 0 0,-1-1-20 0 0,0 0-7 0 0,0 0 1 0 0,0 0 4 0 0,0 0 2 0 0,0 0 0 0 0,0 0-32 0 0,0 0-134 0 0,0-16-216 0 0,0 8 278 0 0,1 0 0 0 0,0-1-1 0 0,1 1 1 0 0,0 0 0 0 0,0 1 0 0 0,1-1-1 0 0,-1 0 1 0 0,2 1 0 0 0,-1-1 0 0 0,1 1-1 0 0,0 0 1 0 0,1 0 0 0 0,0 1 0 0 0,0-1-1 0 0,1 1-15 0 0,-6 5 18 0 0,1 0-1 0 0,0 0 1 0 0,0 0-1 0 0,0 0 1 0 0,0 0-1 0 0,1 0 1 0 0,-1 1-1 0 0,0-1 1 0 0,0 0-1 0 0,0 1 1 0 0,1-1-1 0 0,-1 1 1 0 0,0 0-1 0 0,1-1 1 0 0,-1 1-1 0 0,0 0 1 0 0,0 0-1 0 0,1 0 1 0 0,-1 0-1 0 0,2 0-17 0 0,-1 0 20 0 0,1 1-1 0 0,-1-1 0 0 0,1 1 1 0 0,-1 0-1 0 0,1 0 0 0 0,-1 0 1 0 0,0 0-1 0 0,1 0 0 0 0,-1 1 1 0 0,2 0-20 0 0,3 4 8 0 0,0 0 0 0 0,0 0 0 0 0,-1 1 0 0 0,0 0 0 0 0,5 7-8 0 0,-6-7 87 0 0,30 41-804 0 0,38 40 717 0 0,-71-86-222 0 0,0 1 1 0 0,1-1-1 0 0,-1 0 1 0 0,1 0 0 0 0,-1 0-1 0 0,1 0 1 0 0,0-1-1 0 0,0 1 1 0 0,0-1 0 0 0,0 0-1 0 0,0 1 1 0 0,0-1-1 0 0,0-1 1 0 0,0 1-1 0 0,1 0 1 0 0,0-1 221 0 0,9 1-2187 0 0</inkml:trace>
  <inkml:trace contextRef="#ctx0" brushRef="#br0" timeOffset="2">1178 210 5528 0 0,'0'0'422'0'0,"-13"0"142"0"0,10 0 156 0 0,1 0-1 0 0,-1 1 1 0 0,1-1-1 0 0,-1 1 1 0 0,1 0-1 0 0,0-1 1 0 0,-1 1-1 0 0,1 0 1 0 0,0 1-1 0 0,0-1 1 0 0,-1 0-1 0 0,1 1 0 0 0,-1 0-719 0 0,-26 25 3049 0 0,13-12-2906 0 0,8-7 331 0 0,0 0 0 0 0,1 1 0 0 0,-1 0 0 0 0,2 1 0 0 0,-1-1 0 0 0,1 1 0 0 0,-3 8-474 0 0,9-17 13 0 0,0-1 0 0 0,0 0 0 0 0,0 0 1 0 0,-1 0-1 0 0,1 1 0 0 0,0-1 1 0 0,0 0-1 0 0,0 0 0 0 0,0 1 0 0 0,0-1 1 0 0,0 0-1 0 0,0 1 0 0 0,0-1 1 0 0,0 0-1 0 0,0 0 0 0 0,0 1 0 0 0,0-1 1 0 0,0 0-1 0 0,0 0 0 0 0,0 1 1 0 0,0-1-1 0 0,0 0 0 0 0,0 0 0 0 0,0 1 1 0 0,0-1-1 0 0,1 0 0 0 0,-1 0 0 0 0,0 1 1 0 0,0-1-1 0 0,0 0 0 0 0,0 0 1 0 0,0 0-1 0 0,1 1 0 0 0,-1-1 0 0 0,0 0 1 0 0,0 0-14 0 0,12 2 107 0 0,-9-2-96 0 0,0 0 0 0 0,0-1 1 0 0,0 1-1 0 0,-1-1 0 0 0,1 0 0 0 0,0 1 1 0 0,2-2-12 0 0,1-3 46 0 0,1 0 0 0 0,0 0 0 0 0,-1-1 0 0 0,0 0 0 0 0,-1 0 0 0 0,1 0 0 0 0,-1-1 0 0 0,0 1 0 0 0,2-6-46 0 0,1 1-93 0 0,0 0 0 0 0,0 0 1 0 0,3-1 92 0 0,-7 7-16 0 0,9-8 1 0 0,-13 13 13 0 0,1 0 1 0 0,-1 0-1 0 0,0 0 1 0 0,1 0-1 0 0,-1 0 1 0 0,0 0-1 0 0,1 0 1 0 0,-1 1-1 0 0,1-1 0 0 0,-1 0 1 0 0,0 0-1 0 0,1 0 1 0 0,-1 1-1 0 0,0-1 1 0 0,0 0-1 0 0,1 0 1 0 0,-1 1-1 0 0,0-1 1 0 0,0 0-1 0 0,1 1 0 0 0,-1-1 1 0 0,0 0-1 0 0,0 1 1 0 0,0-1-1 0 0,1 0 1 0 0,-1 1-1 0 0,0-1 1 0 0,0 1 1 0 0,5 10-24 0 0,-1 1 114 0 0,-1 1-1 0 0,0 0 1 0 0,0 9-90 0 0,3 13 115 0 0,-4-22-112 0 0,0-3 5 0 0,0 1 1 0 0,0 0 0 0 0,1-1 0 0 0,1 0 0 0 0,0 0-1 0 0,0 0 1 0 0,6 9-9 0 0,-4-9 4 0 0,-4-6-2 0 0,0-1 0 0 0,1 1 0 0 0,-1-1 0 0 0,1 0 0 0 0,-1 1 0 0 0,4 1-2 0 0,-5-4-3 0 0,0-1 0 0 0,-1 1 0 0 0,1-1 0 0 0,0 1 0 0 0,0-1 0 0 0,0 1 0 0 0,0-1 0 0 0,0 1 0 0 0,0-1 0 0 0,0 0 0 0 0,0 0 0 0 0,1 1 1 0 0,-1-1-1 0 0,0 0 0 0 0,0 0 0 0 0,0 0 0 0 0,0 0 0 0 0,0 0 0 0 0,0-1 0 0 0,0 1 0 0 0,0 0 0 0 0,0 0 0 0 0,0-1 0 0 0,0 1 0 0 0,0-1 0 0 0,0 1 1 0 0,0-1-1 0 0,1 1 3 0 0,22-17-1191 0 0,-9 1-5109 0 0,-5 3-574 0 0</inkml:trace>
  <inkml:trace contextRef="#ctx0" brushRef="#br0" timeOffset="3">1473 22 17423 0 0,'0'0'396'0'0,"0"0"52"0"0,0 0 30 0 0,0 2-57 0 0,0-2-419 0 0,0 25 410 0 0,0-1-1 0 0,5 23-411 0 0,17 116 3496 0 0,-17-132-2922 0 0,1 0 0 0 0,2 0 0 0 0,9 21-574 0 0,-16-49 18 0 0,-1-1 1 0 0,1 1 0 0 0,1-1-1 0 0,-1 1 1 0 0,0-1-1 0 0,1 0 1 0 0,-1 0 0 0 0,1 0-1 0 0,-1 0 1 0 0,2 2-19 0 0,-2-4-4 0 0,-1 0 0 0 0,1 0-1 0 0,-1 1 1 0 0,1-1 0 0 0,-1 0-1 0 0,0 0 1 0 0,1 1 0 0 0,-1-1-1 0 0,1 0 1 0 0,0 0 0 0 0,-1 0 0 0 0,1 0-1 0 0,-1 0 1 0 0,1 0 0 0 0,-1 0-1 0 0,1 0 1 0 0,-1 0 0 0 0,1 0 0 0 0,-1 0-1 0 0,1 0 5 0 0,0-1-59 0 0,0 1-1 0 0,1-1 0 0 0,-1 1 0 0 0,0-1 1 0 0,0 0-1 0 0,0 1 0 0 0,0-1 1 0 0,0 0-1 0 0,0 0 0 0 0,0 0 1 0 0,1-1 59 0 0,0-1-259 0 0,0 0 0 0 0,0 0 1 0 0,0 0-1 0 0,0 0 1 0 0,-1 0-1 0 0,1-1 1 0 0,-1 1-1 0 0,0-1 0 0 0,0 1 1 0 0,0-1-1 0 0,0-2 259 0 0,1-6-4043 0 0,-1 0 0 0 0,-1-12 4043 0 0,0 3-5946 0 0</inkml:trace>
  <inkml:trace contextRef="#ctx0" brushRef="#br0" timeOffset="4">1619 39 3224 0 0,'0'-23'56'0'0,"0"16"4615"0"0,0-2 4984 0 0,10 27-7224 0 0,14 47-78 0 0,-4 2 0 0 0,13 67-2353 0 0,-23-90 417 0 0,-4-22-321 0 0,-2-1 0 0 0,0 1-1 0 0,-1 0 1 0 0,0 11-96 0 0,-3-12 86 0 0,1 2-1215 0 0,-2-8-4846 0 0,1-4-1982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0:5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2304 0 0,'-1'1'1069'0'0,"2"0"0"0"0,-1 1 0 0 0,0-1 0 0 0,0 0 0 0 0,0 0 0 0 0,1 1 0 0 0,-1-1 0 0 0,0 0 1 0 0,1 0-1 0 0,-1 0 0 0 0,1 0 0 0 0,0 2-1069 0 0,0-3 320 0 0,-1 1-1 0 0,1 0 1 0 0,0 0 0 0 0,0 0 0 0 0,0 0 0 0 0,0-1 0 0 0,0 1 0 0 0,-1 0 0 0 0,1-1-1 0 0,0 1 1 0 0,0-1 0 0 0,1 1-320 0 0,2 0-318 0 0,0 0 0 0 0,1 0 0 0 0,-1 0 1 0 0,1 0-1 0 0,-1-1 0 0 0,3 0 318 0 0,4 1 1297 0 0,48 3-672 0 0,-42-4-576 0 0,0 1 0 0 0,0 1 0 0 0,0 0 0 0 0,0 2 0 0 0,11 2-49 0 0,42 10 124 0 0,-69-15-456 0 0,-1-1-144 0 0,0 0-32 0 0,0 0-192 0 0,0 0-790 0 0,0 0-351 0 0,1-1-71 0 0,1-3-8 0 0</inkml:trace>
  <inkml:trace contextRef="#ctx0" brushRef="#br0" timeOffset="388.996">188 5 3680 0 0,'0'0'284'0'0,"-8"-4"-341"0"0,7 3 5049 0 0,0 2 5367 0 0,-1 4-10133 0 0,0 1 0 0 0,1-1 0 0 0,-1 1 1 0 0,1 0-1 0 0,1-1 0 0 0,-1 1 0 0 0,1 0 0 0 0,0 0 0 0 0,0 2-226 0 0,0-6 80 0 0,-6 184 802 0 0,2-150-359 0 0,11-11-270 0 0,-4-17-23 0 0,-1-7-5154 0 0,5-1-1917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7:03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1 216 1840 0 0,'3'-14'1575'0'0,"-3"11"-914"0"0,0 1 1 0 0,1-1 0 0 0,-1 0-1 0 0,0 0 1 0 0,0 0 0 0 0,-1 1-1 0 0,1-3-661 0 0,-1-17 2418 0 0,0-5 1524 0 0,0 16-883 0 0,1 10-899 0 0,0 5 558 0 0,1 21-2611 0 0,1 1 0 0 0,4 11-107 0 0,0 11 128 0 0,4-2-39 0 0,-2-13-48 0 0,-6-26-31 0 0,-1 0-1 0 0,2 1 0 0 0,-1-1 0 0 0,3 4-9 0 0,-4-9 21 0 0,0 1-1 0 0,0-1 0 0 0,0 0 0 0 0,1 0 0 0 0,-1 0 1 0 0,1 0-1 0 0,-1 0 0 0 0,1 0 0 0 0,0 0 0 0 0,-1 0 1 0 0,1-1-1 0 0,0 1 0 0 0,0-1 0 0 0,2 2-20 0 0,-3-3 86 0 0,1 0 54 0 0,1-2-61 0 0,0 1 0 0 0,-1-1 0 0 0,1 0 0 0 0,-1 0 0 0 0,1 0 0 0 0,-1 0 0 0 0,0-1 0 0 0,1 1 0 0 0,-1 0 1 0 0,-1-1-1 0 0,2-1-79 0 0,18-35 1173 0 0,-13 24-1106 0 0,3-10-150 0 0,-1 0 0 0 0,-1-2 0 0 0,2-10 83 0 0,3-7 33 0 0,-6 4-33 0 0,-7 31 0 0 0,0 0 0 0 0,1 0 0 0 0,1 0 0 0 0,-1 0 0 0 0,2-14 62 0 0,-4 21-43 0 0,0 0-1 0 0,0-1 1 0 0,1 1 0 0 0,-1-1-1 0 0,1 1 1 0 0,-1 0-1 0 0,1-1 1 0 0,0 1 0 0 0,0 0-1 0 0,0 0-18 0 0,1-4 37 0 0,9-14-22 0 0,-11 19-36 0 0,0 1 0 0 0,1-1 0 0 0,-1 1 0 0 0,1-1 0 0 0,-1 1 0 0 0,0 0-1 0 0,1-1 1 0 0,-1 1 0 0 0,1-1 0 0 0,-1 1 0 0 0,1 0 0 0 0,-1-1 0 0 0,1 1 0 0 0,-1 0-1 0 0,1 0 1 0 0,-1-1 0 0 0,1 1 0 0 0,0 0 0 0 0,-1 0 0 0 0,1 0 0 0 0,-1 0-1 0 0,1 0 1 0 0,0-1 0 0 0,-1 1 0 0 0,1 0 0 0 0,-1 1 0 0 0,1-1 0 0 0,0 0-1 0 0,-1 0 1 0 0,1 0 0 0 0,-1 0 0 0 0,1 0 0 0 0,0 1 21 0 0,2 1-784 0 0,0 0 0 0 0,0 0 1 0 0,0 0-1 0 0,0 1 0 0 0,0 0 1 0 0,0-1-1 0 0,1 3 784 0 0,-4-5-75 0 0,9 11-1983 0 0</inkml:trace>
  <inkml:trace contextRef="#ctx0" brushRef="#br0" timeOffset="1">328 210 11976 0 0,'0'0'546'0'0,"16"0"204"0"0,-14 0-743 0 0,5 1 711 0 0,0-1 0 0 0,0 0 1 0 0,0-1-1 0 0,0 0 1 0 0,-1 0-1 0 0,1 0 1 0 0,0-1-1 0 0,0 0 1 0 0,0-1-719 0 0,5-2 589 0 0,-6 3-452 0 0,0 0 0 0 0,0-1-1 0 0,0 0 1 0 0,0 0 0 0 0,-1-1-1 0 0,1 1 1 0 0,-1-1-1 0 0,0 0 1 0 0,0-1 0 0 0,1-1-137 0 0,-2 2 188 0 0,0-1-116 0 0,1 0 0 0 0,-1-1 1 0 0,0 1-1 0 0,0 0 0 0 0,-1-1 1 0 0,0 0-1 0 0,0 0 1 0 0,0 0-1 0 0,-1 0 0 0 0,0-1 1 0 0,1-3-73 0 0,-3 10 9 0 0,1-1 0 0 0,-1 0 0 0 0,0 0 0 0 0,0 0 1 0 0,0 0-1 0 0,0 0 0 0 0,0 0 0 0 0,0 0 0 0 0,0 1 1 0 0,0-1-1 0 0,0 0 0 0 0,0 0 0 0 0,-1 0 0 0 0,1 0 1 0 0,0 0-1 0 0,-1 1 0 0 0,1-1 0 0 0,0 0 0 0 0,-1 0 1 0 0,1 0-1 0 0,-1 1 0 0 0,1-1 0 0 0,-1 0 1 0 0,0 1-1 0 0,1-1 0 0 0,-1 0 0 0 0,0 1 0 0 0,1-1 1 0 0,-1 1-1 0 0,0-1 0 0 0,0 1 0 0 0,1 0 0 0 0,-1-1 1 0 0,0 1-1 0 0,0 0 0 0 0,0-1 0 0 0,0 1 0 0 0,0 0 1 0 0,1 0-1 0 0,-1 0 0 0 0,0 0 0 0 0,0 0 0 0 0,0 0 1 0 0,0 0-1 0 0,0 0 0 0 0,0 0 0 0 0,0 0-9 0 0,-2 0 11 0 0,0 1 0 0 0,0-1 0 0 0,0 1 0 0 0,0 0 0 0 0,0 0 0 0 0,0 0 0 0 0,0 0 0 0 0,1 0 0 0 0,-1 1 0 0 0,0-1 0 0 0,1 1 0 0 0,-1 0 0 0 0,1 0 0 0 0,-1 0-11 0 0,-2 3 0 0 0,0 1 0 0 0,0-1 0 0 0,1 1 0 0 0,-1 0 0 0 0,1 0 0 0 0,1 1 0 0 0,-1-1 0 0 0,1 1 0 0 0,0 0 0 0 0,1-1 0 0 0,-1 1 0 0 0,2 1 0 0 0,-1-1 0 0 0,1 0 0 0 0,0 0 0 0 0,0 7 0 0 0,0 0 2 0 0,1-11-1 0 0,-1 0 0 0 0,1 0 0 0 0,0 1-1 0 0,0-1 1 0 0,1 0 0 0 0,-1 0 0 0 0,1 0 0 0 0,-1 0 0 0 0,1 0 0 0 0,0 0 0 0 0,0 0 0 0 0,0 0 0 0 0,0 0 0 0 0,1 0 0 0 0,-1 0 0 0 0,1-1 0 0 0,0 2-1 0 0,-1-3 13 0 0,1 0 1 0 0,-1 1 0 0 0,0-1 0 0 0,0 0-1 0 0,1 0 1 0 0,-1 0 0 0 0,0 0-1 0 0,1 0 1 0 0,-1-1 0 0 0,1 1 0 0 0,0 0-1 0 0,-1-1 1 0 0,1 1 0 0 0,-1-1 0 0 0,1 1-1 0 0,0-1 1 0 0,1 0-14 0 0,0 1-3 0 0,1-1-1 0 0,-1-1 1 0 0,1 1 0 0 0,-1 0 0 0 0,1-1-1 0 0,-1 0 1 0 0,1 0 0 0 0,1 0 3 0 0,7-4-140 0 0,-1 0 0 0 0,1-1-1 0 0,-1 0 1 0 0,4-4 140 0 0,26-19-680 0 0,-29 20 233 0 0,0 1-1 0 0,0 0 1 0 0,0 0 0 0 0,1 1 0 0 0,0 1-1 0 0,1 0 448 0 0,-13 6-196 0 0,1 0 35 0 0,-2 0 156 0 0,1 0-1 0 0,-1-1 1 0 0,0 1-1 0 0,1 0 1 0 0,-1 0 0 0 0,0 0-1 0 0,0 0 1 0 0,1 0 0 0 0,-1 0-1 0 0,0 0 1 0 0,0 0-1 0 0,1 0 1 0 0,-1 0 0 0 0,0 0-1 0 0,1 0 1 0 0,-1 1-1 0 0,0-1 1 0 0,0 0 0 0 0,1 0-1 0 0,-1 0 1 0 0,0 0 0 0 0,0 0-1 0 0,0 0 1 0 0,1 1-1 0 0,-1-1 6 0 0,1 2-2 0 0,0 0-1 0 0,0 0 0 0 0,0 0 1 0 0,0-1-1 0 0,1 1 0 0 0,-1 0 0 0 0,0-1 1 0 0,1 1-1 0 0,0-1 0 0 0,-1 1 1 0 0,2 0 2 0 0,10 11 119 0 0,-5-3-25 0 0,-4-7-52 0 0,-1 1 0 0 0,0 0 1 0 0,0 0-1 0 0,-1 0 0 0 0,1 0 0 0 0,-1 0 0 0 0,0 0 1 0 0,0 1-1 0 0,0-1 0 0 0,-1 1 0 0 0,1 0-42 0 0,15 63 1752 0 0,-17-68-1702 0 0,0 1 0 0 0,0 0 0 0 0,0-1 0 0 0,0 1 0 0 0,0 0 0 0 0,0-1 0 0 0,0 1 0 0 0,0-1 1 0 0,-1 1-1 0 0,1 0 0 0 0,0-1 0 0 0,0 1 0 0 0,-1-1 0 0 0,1 1 0 0 0,0-1 0 0 0,-1 1 0 0 0,1-1 0 0 0,-1 1 0 0 0,1-1 0 0 0,0 1 0 0 0,-1-1 0 0 0,1 0 0 0 0,-1 1 0 0 0,1-1 0 0 0,-1 0 0 0 0,0 1 0 0 0,1-1 0 0 0,-1 0 0 0 0,1 0 0 0 0,-1 1 0 0 0,1-1 0 0 0,-1 0 0 0 0,0 0-50 0 0,1-1 61 0 0,-1 1 0 0 0,0-1 1 0 0,1 0-1 0 0,-1 0 0 0 0,1 0 0 0 0,-1 1 1 0 0,1-1-1 0 0,-1 0 0 0 0,1 0 0 0 0,0 0 0 0 0,-1 0 1 0 0,1 0-1 0 0,0 0 0 0 0,0 0 0 0 0,0 0 1 0 0,-1 0-1 0 0,1 0-61 0 0,0-24 593 0 0,0 10-398 0 0,-1 4-143 0 0,1 1 0 0 0,1-1 0 0 0,0 1-1 0 0,0-1 1 0 0,1 1 0 0 0,1-1 0 0 0,-1 1-1 0 0,2 0 1 0 0,-1 0 0 0 0,1 0 0 0 0,2 0-52 0 0,10-21-16 0 0,1 1 1 0 0,17-20 15 0 0,-30 44 29 0 0,-1 3-104 0 0,-1 0-1 0 0,1 0 0 0 0,0 1 1 0 0,0-1-1 0 0,1 1 1 0 0,-1-1-1 0 0,0 1 1 0 0,1 0-1 0 0,-1 0 0 0 0,1 0 1 0 0,0 1-1 0 0,0 0 1 0 0,0-1-1 0 0,0 1 76 0 0,-1 0-289 0 0,0 1-1 0 0,0-1 1 0 0,0 1-1 0 0,0-1 1 0 0,0 1-1 0 0,0 0 1 0 0,0 0-1 0 0,0 1 1 0 0,0-1-1 0 0,0 0 1 0 0,0 1-1 0 0,1 0 290 0 0,3 2-1420 0 0</inkml:trace>
  <inkml:trace contextRef="#ctx0" brushRef="#br0" timeOffset="2">1044 49 12728 0 0,'0'0'580'0'0,"0"0"-11"0"0,0 0-248 0 0,0 0 309 0 0,0 0 176 0 0,0 0 33 0 0,5 14 1207 0 0,-3-7-1671 0 0,0 0 0 0 0,-1 0 0 0 0,0 1 0 0 0,-1-1 0 0 0,1 0-1 0 0,-1 0 1 0 0,-1 0 0 0 0,1 1-375 0 0,-1-5 126 0 0,1 1-1 0 0,0-1 1 0 0,0 0-1 0 0,1 1 1 0 0,-1-1 0 0 0,1 0-1 0 0,0 1 1 0 0,1 2-126 0 0,1 8 322 0 0,-2-12-290 0 0,1 0 0 0 0,-1 0 1 0 0,0 0-1 0 0,0 0 0 0 0,1 0 1 0 0,-1 0-1 0 0,1-1 0 0 0,0 1 1 0 0,0-1-1 0 0,-1 1 0 0 0,1-1 1 0 0,0 0-1 0 0,0 0 0 0 0,0 1 1 0 0,0-1-1 0 0,0-1 0 0 0,1 1 1 0 0,-1 0-1 0 0,0 0 0 0 0,0-1 1 0 0,1 1-1 0 0,-1-1 0 0 0,0 0 1 0 0,1 0-1 0 0,-1 0 0 0 0,0 0 1 0 0,0 0-1 0 0,1 0 0 0 0,-1-1 1 0 0,0 1-1 0 0,1-1 0 0 0,1 0-32 0 0,3-4 73 0 0,-6 5-62 0 0,1-1 0 0 0,-1 0 0 0 0,1 1 1 0 0,-1-1-1 0 0,0 0 0 0 0,0 0 0 0 0,1 0 0 0 0,-1 0 1 0 0,0 0-1 0 0,0 0 0 0 0,0 0 0 0 0,0-1 0 0 0,0 1 1 0 0,0 0-1 0 0,-1-1 0 0 0,1 1 0 0 0,0 0 0 0 0,-1-1 1 0 0,1 1-1 0 0,-1-1 0 0 0,1 1 0 0 0,-1-1 0 0 0,1 1 1 0 0,-1-2-12 0 0,1 0 4 0 0,0 0-1 0 0,0 0 1 0 0,0 1 0 0 0,0-1 0 0 0,0 0 0 0 0,1 1 0 0 0,0 0 0 0 0,-1-1 0 0 0,1 1 0 0 0,0 0 0 0 0,0 0 0 0 0,0 0 0 0 0,0 0 0 0 0,1-1-4 0 0,17-19 19 0 0,-17 18-31 0 0,-1 0 0 0 0,1 1 0 0 0,1-1 0 0 0,-1 1-1 0 0,0 0 1 0 0,3-1 12 0 0,-4 2-10 0 0,1 0 0 0 0,-1 0 0 0 0,1-1 0 0 0,-1 1 0 0 0,0 0-1 0 0,0-1 1 0 0,0 1 0 0 0,0-1 0 0 0,0 0 0 0 0,-1 0 0 0 0,1 0 0 0 0,0 0 10 0 0,-2 2-16 0 0,0 0 13 0 0,0 0 0 0 0,1 0-1 0 0,-1 0 1 0 0,0 0 0 0 0,0 0 0 0 0,1 0-1 0 0,-1 1 1 0 0,1-1 0 0 0,-1 0 0 0 0,1 0-1 0 0,-1 0 1 0 0,1 1 0 0 0,0-1 0 0 0,-1 0-1 0 0,1 1 1 0 0,0-1 0 0 0,-1 1 0 0 0,1-1-1 0 0,0 1 1 0 0,0-1 0 0 0,0 1 0 0 0,-1-1-1 0 0,1 1 1 0 0,0 0 0 0 0,0-1-1 0 0,0 1 1 0 0,0 0 0 0 0,0 0 0 0 0,0 0-1 0 0,0 0 1 0 0,0 0 0 0 0,-1 0 0 0 0,1 0-1 0 0,0 0 1 0 0,0 0 0 0 0,0 0 0 0 0,1 0 3 0 0,0 1-9 0 0,0-1 1 0 0,-1 1-1 0 0,1-1 1 0 0,0 1-1 0 0,0 0 1 0 0,0 0-1 0 0,0 0 1 0 0,0 0-1 0 0,-1 0 1 0 0,1 0-1 0 0,-1 0 1 0 0,1 1-1 0 0,-1-1 1 0 0,1 1-1 0 0,-1-1 1 0 0,1 1-1 0 0,-1-1 1 0 0,0 2 8 0 0,5 4-36 0 0,-1 1 0 0 0,-1-1-1 0 0,3 6 37 0 0,-4-6-7 0 0,-1 0 1 0 0,0 0-1 0 0,0 0 0 0 0,0 0 0 0 0,-1 0 0 0 0,-1 0 0 0 0,1 1 7 0 0,4 28-24 0 0,4 6 30 0 0,-3-1 0 0 0,-2 1 0 0 0,-1 13-6 0 0,0-4 45 0 0,-3-38 67 0 0,0 0 0 0 0,-1 1 0 0 0,-1-1 0 0 0,0 0 0 0 0,-1 2-112 0 0,-1 2 55 0 0,4-14-37 0 0,-1 1 1 0 0,0-1 0 0 0,0 0 0 0 0,0 0 0 0 0,0 0 0 0 0,-1 0 0 0 0,1 0-1 0 0,-1 0 1 0 0,0-1 0 0 0,0 1 0 0 0,0 0 0 0 0,0-1 0 0 0,0 1 0 0 0,-3 1-19 0 0,2-1 33 0 0,-1 0 0 0 0,-1-1 0 0 0,1 1 0 0 0,0-1 0 0 0,-1 0 0 0 0,1 0 0 0 0,-1 0 0 0 0,0 0 0 0 0,-1-1-33 0 0,-12 3 114 0 0,1-1 1 0 0,-1-1 0 0 0,0-1-1 0 0,-17-1-114 0 0,25 0 23 0 0,-8-1 5 0 0,0-1 0 0 0,0-1 0 0 0,0 0 0 0 0,0-1 0 0 0,-16-6-28 0 0,22 6-42 0 0,10 3 7 0 0,-1 1 0 0 0,1-1 0 0 0,0 0 0 0 0,0 0 1 0 0,0 0-1 0 0,0 0 0 0 0,0 0 0 0 0,0 0 0 0 0,0-1 1 0 0,0 1-1 0 0,-1-1 35 0 0,3 1-100 0 0,-1 0 0 0 0,1 0 1 0 0,-1 0-1 0 0,0 0 0 0 0,1 0 1 0 0,0 0-1 0 0,-1-1 0 0 0,1 1 1 0 0,0 0-1 0 0,-1 0 0 0 0,1 0 1 0 0,0 0-1 0 0,0-1 0 0 0,0 1 1 0 0,0 0-1 0 0,0 0 0 0 0,0 0 0 0 0,0-1 1 0 0,1 1-1 0 0,-1 0 0 0 0,0 0 1 0 0,1 0-1 0 0,-1 0 0 0 0,1 0 1 0 0,-1 0-1 0 0,1-1 100 0 0,0 0-429 0 0,1-1 0 0 0,0 0 0 0 0,-1 1 0 0 0,1 0 0 0 0,0-1 0 0 0,0 1 0 0 0,0 0 0 0 0,1 0-1 0 0,-1 0 1 0 0,0 0 429 0 0,16-11-6823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7:03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21911 0 0,'9'-8'480'0'0,"-2"4"104"0"0,-3 2 24 0 0,5 0 0 0 0,0-2-480 0 0,0 4-128 0 0,3-5 0 0 0,1 2 0 0 0,-2 3 0 0 0,5 0 0 0 0,-1 0 0 0 0,-3 0 0 0 0,-3 3 0 0 0,1 0 0 0 0,0-1 0 0 0,-5 2-6464 0 0,1-2-1327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7:03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0 156 6392 0 0,'3'-18'688'0'0,"-2"15"-163"0"0,-1-1 0 0 0,1 1 1 0 0,0-1-1 0 0,-1 1 0 0 0,2-1 1 0 0,-1 1-1 0 0,0-1 0 0 0,1 1 1 0 0,-1 0-1 0 0,1 0 0 0 0,0 0 1 0 0,0 0-1 0 0,0 0-525 0 0,-1 2 763 0 0,3-4 467 0 0,0 3 211 0 0,-4 2 2526 0 0,-4 26-3916 0 0,2 0 0 0 0,0 1 0 0 0,2 2-51 0 0,0-20-4 0 0,1 0 0 0 0,1 0-1 0 0,-1 0 1 0 0,1 0 0 0 0,1 0-1 0 0,1 4 5 0 0,7 23 658 0 0,-10-31-618 0 0,-1-3 0 0 0,0-1 0 0 0,1 1 1 0 0,-1-1-1 0 0,0 1 0 0 0,1-1 1 0 0,-1 0-1 0 0,1 1 1 0 0,0-1-1 0 0,-1 0 0 0 0,1 1 1 0 0,0-1-1 0 0,0 0 0 0 0,0 0-40 0 0,0 0-964 0 0,1 1-5869 0 0,-1-1 419 0 0</inkml:trace>
  <inkml:trace contextRef="#ctx0" brushRef="#br0" timeOffset="1">77 64 9672 0 0,'0'0'748'0'0,"-6"-12"-391"0"0,4 8 4195 0 0,1 3-3082 0 0,1 1-804 0 0,-6-1-917 0 0,16 22-2245 0 0,-5-14 546 0 0</inkml:trace>
  <inkml:trace contextRef="#ctx0" brushRef="#br0" timeOffset="2">344 72 12152 0 0,'0'0'554'0'0,"0"0"-11"0"0,0 0-227 0 0,0 0 337 0 0,-2 1 181 0 0,-61 28 1949 0 0,32-10-2248 0 0,7-5-24 0 0,0 2-1 0 0,-10 8-510 0 0,32-22 2 0 0,1-1 0 0 0,-1 1 0 0 0,1-1 0 0 0,-1 1 0 0 0,1-1 0 0 0,0 1-1 0 0,-1 0 1 0 0,1 0 0 0 0,0 0 0 0 0,0 0 0 0 0,0 0 0 0 0,1 0 0 0 0,-1 0 0 0 0,0 0-2 0 0,-1 29-3 0 0,2-30 3 0 0,0-1 0 0 0,-1 4 0 0 0,10 4 0 0 0,-5-6 0 0 0,-1 0 0 0 0,1-1 0 0 0,-1 0 0 0 0,1 0 0 0 0,0 0-1 0 0,0 0 1 0 0,0 0 0 0 0,0-1 0 0 0,-1 1 0 0 0,1-1 0 0 0,0 0-1 0 0,0-1 1 0 0,0 1 0 0 0,0-1 0 0 0,0 1 0 0 0,0-1-1 0 0,-1 0 1 0 0,1 0 0 0 0,1-1 0 0 0,5-2 7 0 0,-1 0 0 0 0,0-1-1 0 0,1 1 1 0 0,-2-2 0 0 0,1 1 0 0 0,6-7-7 0 0,11-7 465 0 0,0 1 0 0 0,20-9-465 0 0,-40 23-1 0 0,2 2 2 0 0,-1 2-14 0 0,7 11-393 0 0,-13-11 360 0 0,1 2 48 0 0,0 1 0 0 0,0-1 0 0 0,0 0 0 0 0,0 1 0 0 0,0-1-1 0 0,-1 1 1 0 0,1 0 0 0 0,-1-1 0 0 0,0 1 0 0 0,0 0 0 0 0,0 0 0 0 0,0 0 0 0 0,0 0-2 0 0,6 42 514 0 0,-6-31-572 0 0,4 18 220 0 0,-2-15-104 0 0,-1-1-1 0 0,-1 1 1 0 0,0 0-1 0 0,-1 7-57 0 0,-6 157 523 0 0,4-153-467 0 0,2-15-2 0 0,-1-1 0 0 0,0 1 1 0 0,-1-1-1 0 0,-1 1 0 0 0,0-1 1 0 0,0 0-1 0 0,-1 0 1 0 0,-1 0-55 0 0,3-9 25 0 0,1-1 1 0 0,-1 0 0 0 0,0 1 0 0 0,1-1-1 0 0,-1 0 1 0 0,0 0 0 0 0,-1-1 0 0 0,1 1-1 0 0,0 0 1 0 0,0-1 0 0 0,-1 1-1 0 0,1-1 1 0 0,-1 0 0 0 0,1 0 0 0 0,-1 0-1 0 0,0 0 1 0 0,1 0 0 0 0,-1 0 0 0 0,0-1-1 0 0,0 1 1 0 0,1-1 0 0 0,-1 0-1 0 0,0 0 1 0 0,0 0-26 0 0,-9 0 135 0 0,1 0 0 0 0,-1-1 0 0 0,0-1 0 0 0,1 0 0 0 0,-2 0-135 0 0,7 0 14 0 0,0 0 0 0 0,0 0-1 0 0,0 0 1 0 0,1-1 0 0 0,-1 0 0 0 0,1 0 0 0 0,-1 0 0 0 0,1-1 0 0 0,0 1 0 0 0,0-1 0 0 0,1-1 0 0 0,-1 1 0 0 0,0-1-14 0 0,2 1-4 0 0,0 0 0 0 0,-1-1 1 0 0,1 1-1 0 0,1 0 0 0 0,-1-1 0 0 0,1 0 0 0 0,-1 0 0 0 0,1 0 1 0 0,1 0-1 0 0,-1 0 0 0 0,1 0 0 0 0,0 0 0 0 0,0 0 0 0 0,0-1 1 0 0,1-2 3 0 0,0-1 14 0 0,0 1-1 0 0,1 0 1 0 0,0 0 0 0 0,0-1 0 0 0,1 1 0 0 0,0 0 0 0 0,1 0 0 0 0,0 0 0 0 0,2-5-14 0 0,3-4-64 0 0,-1 0-95 0 0,1 0-1 0 0,1 1 1 0 0,0 0 0 0 0,1 1 0 0 0,0 0 0 0 0,13-13 159 0 0,13-7-1390 0 0,1 1 0 0 0,2 2-1 0 0,2 2 1 0 0,0 2 0 0 0,12-5 1390 0 0,-34 22-521 0 0,-7 3 408 0 0,1 1-1 0 0,0 0 0 0 0,1 1 1 0 0,1 0 113 0 0,12-8 1160 0 0,-26 13-1038 0 0,-1 1 0 0 0,1 0-1 0 0,0 0 1 0 0,-1-1 0 0 0,1 1 0 0 0,0 0 0 0 0,-1 0 0 0 0,1 0-1 0 0,-1 0 1 0 0,1 0 0 0 0,0 0 0 0 0,-1 0 0 0 0,1 0 0 0 0,0 0-1 0 0,-1 1 1 0 0,1-1 0 0 0,0 0 0 0 0,-1 0 0 0 0,1 0 0 0 0,-1 1-1 0 0,1-1 1 0 0,-1 0 0 0 0,1 1 0 0 0,0-1 0 0 0,-1 0 0 0 0,1 1-1 0 0,-1-1 1 0 0,0 1 0 0 0,1-1 0 0 0,-1 1 0 0 0,1-1 0 0 0,-1 1 0 0 0,1 0-122 0 0,10 24 383 0 0,-4-11 454 0 0,-5-10-804 0 0,1 0 0 0 0,-1 0 0 0 0,0 0 0 0 0,0 0 0 0 0,0 0 0 0 0,-1 1 0 0 0,1-1 1 0 0,-1 0-1 0 0,0 1 0 0 0,0-1 0 0 0,-1 1 0 0 0,1-1 0 0 0,-1 1 0 0 0,0-1 0 0 0,0 1 0 0 0,-1 0 0 0 0,1-1 0 0 0,-1 1 0 0 0,0-1 0 0 0,-1 2-33 0 0,-3 25 0 0 0,2-8 0 0 0,2-16 43 0 0,1-6 173 0 0,0-1 55 0 0,0 0 7 0 0,0 0-22 0 0,0 0-100 0 0,0 0-41 0 0,0 0-10 0 0,12-16 255 0 0,-11 10-319 0 0,0-1 0 0 0,-1 0 0 0 0,0 0 0 0 0,0 0 0 0 0,-1 0 0 0 0,-1-6-41 0 0,1 1 10 0 0,1 9-10 0 0,0 1 0 0 0,0-1 1 0 0,1 0-1 0 0,-1 0 0 0 0,1 0 0 0 0,0 0 0 0 0,-1 1 0 0 0,1-1 0 0 0,0 0 0 0 0,1 1 0 0 0,-1-1 0 0 0,0 0 0 0 0,1 1 0 0 0,0 0 1 0 0,1-2-1 0 0,11-21-18 0 0,-13 21 10 0 0,0 0 1 0 0,1 0-1 0 0,0 1 0 0 0,0-1 0 0 0,0 1 0 0 0,0-1 0 0 0,1 1 0 0 0,-1 0 1 0 0,1 0-1 0 0,0 0 0 0 0,0 0 0 0 0,0 1 0 0 0,0-1 0 0 0,0 1 1 0 0,1-1-1 0 0,-1 1 0 0 0,2 0 8 0 0,-3 1-6 0 0,1 0 0 0 0,0 0 0 0 0,0 0 1 0 0,0 1-1 0 0,0-1 0 0 0,0 1 0 0 0,0 0 0 0 0,-1 0 0 0 0,1 0 1 0 0,0 0-1 0 0,0 0 0 0 0,0 1 0 0 0,0-1 0 0 0,0 1 0 0 0,0 0 1 0 0,0 0-1 0 0,-1 0 0 0 0,1 0 0 0 0,0 0 0 0 0,-1 1 0 0 0,1-1 1 0 0,-1 1-1 0 0,1 0 0 0 0,0 0 6 0 0,1 2 1 0 0,0 1 1 0 0,0-1-1 0 0,0 1 1 0 0,0 0-1 0 0,-1 0 1 0 0,0 0-1 0 0,0 1 1 0 0,0-1-1 0 0,-1 1 1 0 0,0-1-1 0 0,1 3-1 0 0,9 21 44 0 0,-5-7 15 0 0,-6-19-63 0 0,-1-1 1 0 0,1 0 0 0 0,-1 1 0 0 0,1-1 0 0 0,0 1 0 0 0,0-1-1 0 0,0 0 1 0 0,0 0 0 0 0,0 0 0 0 0,1 1 0 0 0,-1-1-1 0 0,0 0 1 0 0,2 0 3 0 0,-3-1-117 0 0,7 0-292 0 0,-6-1 371 0 0,0 0 0 0 0,-1 0-1 0 0,1 0 1 0 0,0 0-1 0 0,-1 0 1 0 0,1 0-1 0 0,0 0 1 0 0,-1 0-1 0 0,1 0 1 0 0,0 0-1 0 0,-1 0 1 0 0,1 0-1 0 0,0 0 1 0 0,-1-1 0 0 0,1 1-1 0 0,-1 0 1 0 0,1 0-1 0 0,0-1 1 0 0,-1 1-1 0 0,1 0 1 0 0,-1-1-1 0 0,1 0 39 0 0,5-3-662 0 0,-1-1 0 0 0,1 0 0 0 0,-1 0-1 0 0,0-1 1 0 0,-1 0 0 0 0,0 0 0 0 0,1 0-1 0 0,-2 0 1 0 0,1-1 662 0 0,1-3-863 0 0,0-1-1 0 0,0 1 1 0 0,-2-1 0 0 0,1 0-1 0 0,0-5 864 0 0,-5 4 1422 0 0,-1 10 1421 0 0,-1 6-1552 0 0,-2 7-687 0 0,1 0 1 0 0,0 0-1 0 0,-1 9-604 0 0,4-16 42 0 0,1 0 0 0 0,-1 0 1 0 0,1-1-1 0 0,0 1 0 0 0,0 0 0 0 0,0 0 1 0 0,1 0-1 0 0,-1 0 0 0 0,1-1 0 0 0,0 1 0 0 0,0 0 1 0 0,0-1-1 0 0,0 1 0 0 0,1 0-42 0 0,0 0 69 0 0,0 1 0 0 0,1-1 1 0 0,0 0-1 0 0,0 0 0 0 0,0 0 0 0 0,0 0 1 0 0,0-1-1 0 0,1 1 0 0 0,1 0-69 0 0,-3-2 45 0 0,0-1 1 0 0,0 0 0 0 0,0 1-1 0 0,0-1 1 0 0,0 0-1 0 0,1-1 1 0 0,-1 1-1 0 0,0 0 1 0 0,1-1-1 0 0,-1 1 1 0 0,0-1-1 0 0,1 1 1 0 0,-1-1-1 0 0,0 0 1 0 0,1 0-1 0 0,-1 0 1 0 0,1-1-1 0 0,-1 1 1 0 0,0-1-1 0 0,2 0-45 0 0,1 0 60 0 0,-1-1 0 0 0,1 1 0 0 0,-1-1 0 0 0,0 0 0 0 0,0-1 0 0 0,0 1 0 0 0,0-1 0 0 0,0 0-1 0 0,-1 0 1 0 0,1 0 0 0 0,-1 0 0 0 0,0-1 0 0 0,0 1 0 0 0,0-1 0 0 0,0 0 0 0 0,-1 0 0 0 0,1 0 0 0 0,-1 0-60 0 0,0 1 16 0 0,-1-1 1 0 0,0 1-1 0 0,1-1 1 0 0,-1 1 0 0 0,0-1-1 0 0,0 0 1 0 0,-1 1-1 0 0,1-1 1 0 0,-1 0 0 0 0,0 0-1 0 0,0 1 1 0 0,0-1-1 0 0,-1 0 1 0 0,1 0 0 0 0,-1 1-1 0 0,0-1 1 0 0,0 0-1 0 0,0 1 1 0 0,0-1 0 0 0,-1 1-1 0 0,1-1 1 0 0,-1 1-1 0 0,0-1-16 0 0,-8-9 38 0 0,1 0 0 0 0,-1 0 0 0 0,-12-10-38 0 0,13 14 1 0 0,8 6-11 0 0,-1 1 0 0 0,1 0-1 0 0,-1 0 1 0 0,0 1 0 0 0,1-1 0 0 0,-1 0-1 0 0,0 1 1 0 0,0-1 0 0 0,0 1 0 0 0,0-1-1 0 0,-1 1 1 0 0,1 0 0 0 0,0 0 0 0 0,-1 0-1 0 0,1 0 1 0 0,-1 0 10 0 0,2 1-151 0 0,1 0-29 0 0,0 0-4 0 0,0 0-26 0 0,0 0-113 0 0,0 0 282 0 0,1-1 1 0 0,-1 1-1 0 0,0 0 0 0 0,0-1 0 0 0,0 1 1 0 0,1-1-1 0 0,-1 1 0 0 0,0 0 0 0 0,1 0 1 0 0,-1-1-1 0 0,0 1 0 0 0,1 0 0 0 0,-1 0 1 0 0,0-1-1 0 0,1 1 0 0 0,-1 0 0 0 0,0 0 1 0 0,1 0-1 0 0,-1-1 0 0 0,1 1 0 0 0,-1 0 1 0 0,0 0-1 0 0,1 0 0 0 0,-1 0 0 0 0,1 0 1 0 0,-1 0 40 0 0,17-2-512 0 0,-12 2 240 0 0,4-2 39 0 0,11-1-229 0 0,0 0 1 0 0,0 1 0 0 0,0 1-1 0 0,16 2 462 0 0,-30-1 21 0 0,-1 1-1 0 0,1 0 1 0 0,-1 0 0 0 0,1 0-1 0 0,-1 1 1 0 0,0-1-1 0 0,0 1 1 0 0,0 1 0 0 0,0-1-1 0 0,0 1 1 0 0,0 0-1 0 0,0 0 1 0 0,-1 0-1 0 0,1 1 1 0 0,-1-1 0 0 0,0 1-1 0 0,0 0 1 0 0,-1 1-1 0 0,4 3-20 0 0,-2-1 161 0 0,-1-1 0 0 0,1 1 0 0 0,-1 0 0 0 0,0 1-1 0 0,-1-1 1 0 0,0 1 0 0 0,0-1 0 0 0,0 1 0 0 0,-1 0-1 0 0,0 5-160 0 0,3 17 539 0 0,-4-27-454 0 0,0 1 0 0 0,0 0 0 0 0,0-1 0 0 0,-1 1 0 0 0,1 0 0 0 0,-1 0 0 0 0,0-1 0 0 0,0 1 0 0 0,-1 0-1 0 0,1 0 1 0 0,-1 0 0 0 0,0-1 0 0 0,0 1 0 0 0,0 0-85 0 0,0-2 147 0 0,1-2 12 0 0,0 0 7 0 0,0 0 2 0 0,0 0-6 0 0,0 0-28 0 0,0-1-118 0 0,0 1-1 0 0,0-1 0 0 0,-1 1 0 0 0,1 0 0 0 0,0-1 1 0 0,0 1-1 0 0,0-1 0 0 0,-1 1 0 0 0,1 0 1 0 0,0-1-1 0 0,-1 1 0 0 0,1 0 0 0 0,0-1 0 0 0,-1 1 1 0 0,1 0-1 0 0,0-1 0 0 0,-1 1 0 0 0,1 0 0 0 0,-1 0-15 0 0,0-1 9 0 0,1 1 0 0 0,-1 0 0 0 0,1-1 0 0 0,-1 1-1 0 0,1-1 1 0 0,-1 1 0 0 0,0-1 0 0 0,1 1 0 0 0,0-1-1 0 0,-1 1 1 0 0,1-1 0 0 0,-1 0 0 0 0,1 1 0 0 0,0-1-1 0 0,-1 1 1 0 0,1-1 0 0 0,0 0-9 0 0,0-3 20 0 0,0-1 0 0 0,0 1 0 0 0,0-1 0 0 0,1 1 0 0 0,0-1 0 0 0,0 1-1 0 0,0 0 1 0 0,0-1 0 0 0,1 1 0 0 0,-1 0 0 0 0,2-2-20 0 0,2-5-83 0 0,1 1 1 0 0,0-1-1 0 0,5-6 83 0 0,-8 14-25 0 0,0 0 1 0 0,0-1 0 0 0,0 1 0 0 0,0 0 0 0 0,0 0-1 0 0,1 1 1 0 0,0-1 0 0 0,-1 1 0 0 0,1-1-1 0 0,0 1 1 0 0,0 0 0 0 0,0 1 0 0 0,0-1 0 0 0,0 1-1 0 0,0 0 1 0 0,1 0 0 0 0,-1 0 0 0 0,0 0-1 0 0,1 1 1 0 0,-1-1 0 0 0,1 1 0 0 0,-1 1 0 0 0,0-1-1 0 0,1 0 1 0 0,-1 1 0 0 0,0 0 0 0 0,1 0-1 0 0,-1 0 1 0 0,0 1 0 0 0,0 0 24 0 0,24 8-54 0 0,0 0 0 0 0,1-2-1 0 0,8 1 55 0 0,-29-7 31 0 0,0-1 0 0 0,0 0-1 0 0,0-1 1 0 0,1 1 0 0 0,-1-2 0 0 0,0 1-1 0 0,0-1 1 0 0,0 0 0 0 0,2-1-31 0 0,-7 1 29 0 0,1 0 0 0 0,-1 0-1 0 0,1-1 1 0 0,-1 1 0 0 0,0-1 0 0 0,0 1 0 0 0,0-1 0 0 0,0 0 0 0 0,0 0 0 0 0,1-1-29 0 0,-3 1 15 0 0,1 1 0 0 0,-1-1 1 0 0,0 1-1 0 0,0-1 0 0 0,0 0 0 0 0,0 1 1 0 0,0-1-1 0 0,0 0 0 0 0,0 0 0 0 0,0 0 1 0 0,-1 0-1 0 0,1 0 0 0 0,0 0 0 0 0,-1 0 1 0 0,0 0-1 0 0,0 0 0 0 0,0 0 0 0 0,1 0-15 0 0,-2-2 9 0 0,0-1 0 0 0,1 1-1 0 0,-1 0 1 0 0,0 0-1 0 0,-1 0 1 0 0,1 1-1 0 0,-1-1 1 0 0,0 0 0 0 0,0 0-1 0 0,0 1 1 0 0,0-1-1 0 0,0 1 1 0 0,-1 0 0 0 0,0 0-1 0 0,1 0 1 0 0,-1 0-1 0 0,-1 0 1 0 0,1 0 0 0 0,0 1-1 0 0,0 0 1 0 0,-1-1-1 0 0,0 1 1 0 0,1 1 0 0 0,-1-1-1 0 0,0 0 1 0 0,0 1-1 0 0,-2-1-8 0 0,6 2-5 0 0,-1 0 0 0 0,1 0 0 0 0,-1 0-1 0 0,1 0 1 0 0,-1 0 0 0 0,1 0 0 0 0,-1 0-1 0 0,0 0 1 0 0,1 0 0 0 0,-1 0 0 0 0,1 0-1 0 0,-1 0 1 0 0,1 0 0 0 0,-1 0 0 0 0,1 0-1 0 0,-1 0 1 0 0,1 1 0 0 0,-1-1 0 0 0,1 0-1 0 0,-1 0 1 0 0,1 1 0 0 0,-1-1 0 0 0,1 0-1 0 0,-1 1 1 0 0,1-1 0 0 0,0 0 0 0 0,-1 1 5 0 0,0 0-19 0 0,-3 1 12 0 0,0-1 0 0 0,1 1 0 0 0,-1 0 0 0 0,0 0 1 0 0,1 1-1 0 0,0-1 0 0 0,0 1 0 0 0,-1 0 0 0 0,2 0 0 0 0,-1 0 0 0 0,0 0 0 0 0,0 0 0 0 0,1 0 0 0 0,0 1 0 0 0,0-1 0 0 0,0 1 0 0 0,0 0 0 0 0,0 0 0 0 0,1-1 0 0 0,0 1 0 0 0,0 0 0 0 0,0 0 0 0 0,0 0 0 0 0,0 0 1 0 0,1 1-1 0 0,0-1 0 0 0,0 0 0 0 0,0 0 0 0 0,0 0 0 0 0,1 0 0 0 0,-1 0 0 0 0,1 0 0 0 0,0 0 0 0 0,0 0 0 0 0,1 0 0 0 0,-1 0 0 0 0,1 0 0 0 0,0-1 0 0 0,0 1 0 0 0,0 0 0 0 0,0-1 0 0 0,3 3 7 0 0,0-1 76 0 0,1 1 0 0 0,0-1 0 0 0,0 0 1 0 0,0-1-1 0 0,0 0 0 0 0,1 0 0 0 0,0 0 0 0 0,-1-1 0 0 0,2 0 0 0 0,5 2-76 0 0,3 1-31 0 0,1-2 0 0 0,-1 0 0 0 0,1 0 1 0 0,6-1 30 0 0,-1-3-680 0 0,-8-3-5130 0 0,-7 1-1301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7:46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1 503 7368 0 0,'0'0'333'0'0,"6"9"134"0"0,0 1 2201 0 0,-2 1 1 0 0,1-1 0 0 0,-1 1-1 0 0,1 9-2668 0 0,-4-19 48 0 0,1 9 373 0 0,0 1 1 0 0,0 0-1 0 0,-1-1 0 0 0,0 9-421 0 0,-1-2 396 0 0,-1-1 0 0 0,-3 12-396 0 0,4-18 166 0 0,0-9-101 0 0,0 0 1 0 0,0 0-1 0 0,0 0 1 0 0,1 0 0 0 0,-1 0-1 0 0,-1 0 1 0 0,1 0 0 0 0,0 0-1 0 0,0-1 1 0 0,0 1 0 0 0,0 0-1 0 0,-1 0 1 0 0,1 0 0 0 0,0 0-1 0 0,-1 0 1 0 0,1 0 0 0 0,-1-1-1 0 0,1 1 1 0 0,-1 0 0 0 0,1 0-1 0 0,-1 0-65 0 0,0-1 443 0 0,1 0-439 0 0,0 1-1 0 0,0-1 1 0 0,0 0 0 0 0,0 0-1 0 0,0 0 1 0 0,0 1 0 0 0,0-1-1 0 0,0 0 1 0 0,-1 0 0 0 0,1 0-1 0 0,0 1 1 0 0,0-1 0 0 0,0 0-1 0 0,0 0 1 0 0,0 0-1 0 0,0 0 1 0 0,-1 1 0 0 0,1-1-1 0 0,0 0 1 0 0,0 0 0 0 0,0 0-1 0 0,0 0 1 0 0,-1 0 0 0 0,1 0-1 0 0,0 1 1 0 0,0-1 0 0 0,0 0-1 0 0,-1 0 1 0 0,1 0 0 0 0,0 0-1 0 0,0 0 1 0 0,-1 0 0 0 0,1 0-1 0 0,0 0 1 0 0,0 0 0 0 0,0 0-1 0 0,-1 0 1 0 0,1 0 0 0 0,0 0-1 0 0,0 0 1 0 0,0 0 0 0 0,-1 0-1 0 0,1 0 1 0 0,0-1 0 0 0,0 1-1 0 0,0 0 1 0 0,-1 0 0 0 0,1 0-1 0 0,0 0-3 0 0,-1 0-1 0 0,0 0 1 0 0,1-1-1 0 0,-1 1 0 0 0,0 0 0 0 0,1-1 0 0 0,-1 1 0 0 0,0 0 1 0 0,1-1-1 0 0,-1 1 0 0 0,0-1 0 0 0,1 1 0 0 0,-1-1 1 0 0,1 1-1 0 0,-1-1 0 0 0,1 1 0 0 0,-1-1 0 0 0,1 0 1 0 0,-1-3-44 0 0,-1-1 1 0 0,1 0-1 0 0,0 0 0 0 0,1 0 0 0 0,0 0 0 0 0,-1 0 0 0 0,1 0 0 0 0,1-1 0 0 0,-1 1 0 0 0,1 0 1 0 0,0 0-1 0 0,0 1 0 0 0,1-1 0 0 0,-1 0 0 0 0,1 0 0 0 0,1-1 44 0 0,4-10-288 0 0,1 0-1 0 0,0 1 1 0 0,1 0-1 0 0,3-2 289 0 0,-6 8-180 0 0,1 0-1 0 0,0 1 1 0 0,5-4 180 0 0,-9 9-15 0 0,0 0 0 0 0,0 0 1 0 0,0 1-1 0 0,0 0 0 0 0,0-1 0 0 0,1 1 0 0 0,0 1 1 0 0,-1-1-1 0 0,1 0 0 0 0,0 1 0 0 0,1-1 15 0 0,-3 2 59 0 0,1 0 0 0 0,-1 0 0 0 0,1 0-1 0 0,-1 0 1 0 0,1 0 0 0 0,-1 0 0 0 0,0 1-1 0 0,1-1 1 0 0,-1 1 0 0 0,1 0 0 0 0,-1 0 0 0 0,0-1-1 0 0,1 2 1 0 0,-1-1 0 0 0,0 0 0 0 0,0 0-1 0 0,0 1 1 0 0,0-1 0 0 0,0 1 0 0 0,0-1-1 0 0,0 2-58 0 0,7 6 310 0 0,-1 0-1 0 0,0 1 1 0 0,6 10-310 0 0,2 2 307 0 0,-15-21-304 0 0,0 0 0 0 0,-1 0 0 0 0,1 0 0 0 0,-1 0 0 0 0,1 0 0 0 0,-1 0 0 0 0,1 0 0 0 0,-1 0 0 0 0,0 0 0 0 0,0 0 0 0 0,0 0 0 0 0,1 0 0 0 0,-1 1 0 0 0,0-1 0 0 0,0 0-3 0 0,0 0 2 0 0,0 0 0 0 0,0 1 0 0 0,0-1 0 0 0,0 0 0 0 0,0 0 0 0 0,0 0 0 0 0,1 0 0 0 0,-1 0 0 0 0,0 0-1 0 0,1 1 1 0 0,-1-1 0 0 0,1 0 0 0 0,-1 0 0 0 0,1 0 0 0 0,0 0-2 0 0,0 0 0 0 0,0 0 0 0 0,0 0 0 0 0,0 0 0 0 0,0 1 0 0 0,0-1 0 0 0,0 0 0 0 0,-1 1 0 0 0,1-1 0 0 0,0 0 0 0 0,-1 1 0 0 0,1-1 0 0 0,-1 1 0 0 0,1-1 0 0 0,-1 1 0 0 0,0 0 0 0 0,1-1 0 0 0,-1 1 0 0 0,0-1 0 0 0,0 1 0 0 0,0-1 0 0 0,-1 3 0 0 0,1 1 0 0 0,2 20-2808 0 0,13-25-4105 0 0,-13 0 939 0 0</inkml:trace>
  <inkml:trace contextRef="#ctx0" brushRef="#br0" timeOffset="672.292">599 432 10592 0 0,'0'0'818'0'0,"-1"1"-202"0"0,-35 30 7794 0 0,24-20-7980 0 0,0 1 0 0 0,1 1 0 0 0,-4 4-430 0 0,12-13 18 0 0,-1 0-1 0 0,1 0 1 0 0,-1 0-1 0 0,0-1 1 0 0,-3 2-18 0 0,4-3 1 0 0,0 1 0 0 0,0-1 0 0 0,0 0 0 0 0,0 1 0 0 0,1 0 0 0 0,-1 0 1 0 0,1 0-1 0 0,0 0 0 0 0,0 0 0 0 0,0 0 0 0 0,-1 3-1 0 0,1-3-24 0 0,0 1 0 0 0,-1 0 1 0 0,0-1-1 0 0,1 1 0 0 0,-1-1 0 0 0,0 0 0 0 0,-1 0 1 0 0,1 0-1 0 0,-1 0 24 0 0,-1 1-3 0 0,1-1 0 0 0,0 2 1 0 0,0-1-1 0 0,0 0 0 0 0,-1 2 3 0 0,-3 7 111 0 0,6-10-90 0 0,0 1-1 0 0,0-1 1 0 0,0 0 0 0 0,0 0-1 0 0,0 0 1 0 0,-1 0-1 0 0,0-1 1 0 0,1 1-1 0 0,-1-1 1 0 0,0 0 0 0 0,0 1-1 0 0,-1-1 1 0 0,-1 1-21 0 0,11-3-328 0 0,-6 0 324 0 0,1 0 1 0 0,-1 0-1 0 0,1 0 0 0 0,-1 0 1 0 0,1 0-1 0 0,-1 0 0 0 0,1 0 1 0 0,-1 0-1 0 0,1 0 0 0 0,-1 0 1 0 0,1 0-1 0 0,-1 0 0 0 0,1 0 1 0 0,-1 0-1 0 0,1 0 0 0 0,-1-1 1 0 0,1 1-1 0 0,-1 0 0 0 0,0 0 1 0 0,1-1-1 0 0,-1 1 0 0 0,1 0 1 0 0,-1 0-1 0 0,1-1 0 0 0,-1 1 1 0 0,0 0-1 0 0,1-1 0 0 0,-1 1 1 0 0,0-1-1 0 0,0 1 0 0 0,1-1 4 0 0,0-1 0 0 0,1 0 0 0 0,0 0 0 0 0,-1-1 0 0 0,1 2 0 0 0,0-1 0 0 0,0 0 0 0 0,0 0 0 0 0,0 0 0 0 0,1 1 0 0 0,-1-1 0 0 0,2 0 0 0 0,-2 1 0 0 0,0 0 0 0 0,1 0 0 0 0,-1-1 0 0 0,0 0 0 0 0,0 1 0 0 0,0-1 0 0 0,0 0 0 0 0,-1 0 0 0 0,1 0 0 0 0,0 0 0 0 0,-1 0 0 0 0,1 0 0 0 0,-1-1 0 0 0,1 0 0 0 0,-1 1-11 0 0,0-1 0 0 0,1 0 0 0 0,0 1-1 0 0,-1 0 1 0 0,1-1 0 0 0,0 1 0 0 0,0 0-1 0 0,1 0 1 0 0,-1 0 0 0 0,0 0 11 0 0,1-1-33 0 0,0 1 0 0 0,0-1 0 0 0,-1 0 0 0 0,1 0-1 0 0,-1 0 1 0 0,0 0 0 0 0,2-3 33 0 0,-1 1-24 0 0,0 1-1 0 0,0-1 0 0 0,0 1 0 0 0,1 0 0 0 0,-1 0 1 0 0,1 0-1 0 0,0 0 0 0 0,1 1 0 0 0,-1-1 0 0 0,4-1 25 0 0,-7 4 9 0 0,0 0 0 0 0,0 1 0 0 0,1-1 0 0 0,-1 1 0 0 0,0-1 0 0 0,0 1 1 0 0,0-1-1 0 0,1 1 0 0 0,-1 0 0 0 0,0 0 0 0 0,1-1 0 0 0,-1 1 0 0 0,0 0 0 0 0,1 0 0 0 0,-1 0 0 0 0,0 1 0 0 0,0-1 0 0 0,1 0 0 0 0,-1 0 0 0 0,0 1 0 0 0,1-1 0 0 0,-1 1 0 0 0,0-1 0 0 0,0 1 0 0 0,0-1 0 0 0,0 1 0 0 0,1 0 0 0 0,-1 0-9 0 0,3 3 68 0 0,1 0 0 0 0,-1 0 1 0 0,0 0-1 0 0,0 1 0 0 0,3 4-68 0 0,8 8 6 0 0,-14-16 75 0 0,0 0-1 0 0,1 1 1 0 0,-1-1-1 0 0,0 1 1 0 0,1-1-1 0 0,-1 1 1 0 0,0-1-1 0 0,0 1 1 0 0,0 0-1 0 0,-1 0 0 0 0,1 0 1 0 0,0-1-1 0 0,-1 1 1 0 0,1 0-1 0 0,-1 0 1 0 0,1 0-1 0 0,-1 0-80 0 0,1 1 63 0 0,0-1-1 0 0,0 1 1 0 0,0 0 0 0 0,0-1-1 0 0,1 0 1 0 0,-1 1-1 0 0,1-1 1 0 0,0 0 0 0 0,0 0-1 0 0,1 2-62 0 0,10 14-18 0 0,-13-17 18 0 0,1 0 0 0 0,0 0 0 0 0,0 0 0 0 0,-1 1 0 0 0,1-1 0 0 0,0 0 0 0 0,0-1 0 0 0,0 1 0 0 0,0 0 0 0 0,0 0 0 0 0,0 0 0 0 0,0-1 0 0 0,0 1 0 0 0,1 0 0 0 0,-1-1 0 0 0,1 1 0 0 0,2 1 0 0 0,-3-1 0 0 0,0 0 0 0 0,0 0 0 0 0,1-1 0 0 0,-1 1 0 0 0,0 0 0 0 0,1-1 0 0 0,-1 1 0 0 0,0-1 0 0 0,1 0 0 0 0,-1 1 0 0 0,1-1 0 0 0,-1 0 0 0 0,1 0 0 0 0,-1 0 0 0 0,1 0 0 0 0,-1 0 0 0 0,0 0 0 0 0,1 0 0 0 0,0 0 0 0 0,4-1 0 0 0,3 0 203 0 0,0 1-1 0 0,0-1 0 0 0,0-1 1 0 0,0 0-1 0 0,-1 0 0 0 0,1-1 1 0 0,-1 0-1 0 0,1 0 0 0 0,4-3-202 0 0,11-7 138 0 0,-2-1-1 0 0,12-10-137 0 0,-22 16-48 0 0,-2 0 49 0 0,1-1 0 0 0,-1 0 0 0 0,0 0 0 0 0,-1-1-1 0 0,0-1 1 0 0,-1 0 0 0 0,0 0 0 0 0,0 0 0 0 0,-2-1-1 0 0,1 0 1 0 0,-1-1 0 0 0,-1 1 0 0 0,1-6-1 0 0,17-48 107 0 0,-10 31-11 0 0,4-21-96 0 0,-2 10-65 0 0,-10 35 46 0 0,-1-1 0 0 0,-1 1 0 0 0,0-1 1 0 0,0-6 18 0 0,0-14 270 0 0,-1-29-270 0 0,-2 56 16 0 0,-1 0-1 0 0,-1 0 1 0 0,1 0-1 0 0,-1 0 1 0 0,0 0 0 0 0,0 0-1 0 0,0 1 1 0 0,-1-1-1 0 0,1 0 1 0 0,-1 1-1 0 0,0 0 1 0 0,-1-1-16 0 0,2 3 5 0 0,1 1 0 0 0,-1-1 0 0 0,0 0-1 0 0,0 1 1 0 0,0-1 0 0 0,0 1 0 0 0,0-1 0 0 0,0 1 0 0 0,-1 0 0 0 0,1 0 0 0 0,0 0-1 0 0,0 0 1 0 0,-1 1 0 0 0,1-1 0 0 0,-1 0 0 0 0,1 1 0 0 0,-1 0 0 0 0,1 0 0 0 0,-1-1-1 0 0,1 2 1 0 0,-1-1 0 0 0,-2 0-5 0 0,-1 1 1 0 0,-1 0 1 0 0,1 0-1 0 0,-1 1 0 0 0,1-1 0 0 0,-1 2 1 0 0,1-1-1 0 0,0 1 0 0 0,-2 1-1 0 0,-3 3-37 0 0,0 1 1 0 0,1 0-1 0 0,0 0 0 0 0,1 2 0 0 0,0-1 0 0 0,0 1 1 0 0,1 0-1 0 0,0 1 0 0 0,0 0 0 0 0,-2 5 37 0 0,8-10-25 0 0,-1 0 0 0 0,1 0 0 0 0,0 0 0 0 0,1 0 0 0 0,0 0 0 0 0,0 1-1 0 0,0-1 1 0 0,0 0 0 0 0,1 5 25 0 0,-3 21 2 0 0,2-24-2 0 0,0-3 0 0 0,0-1 0 0 0,0 0 0 0 0,1 0 0 0 0,-1 1 0 0 0,1-1 0 0 0,0 0 0 0 0,1 1 0 0 0,-1-1 0 0 0,1 3 0 0 0,7 13 0 0 0,-6-15 0 0 0,0 0 0 0 0,0 0 0 0 0,-1 0 0 0 0,1 0 0 0 0,-1 4 0 0 0,0-3 0 0 0,-1-1 0 0 0,1 1 0 0 0,-1-1 0 0 0,2 1 0 0 0,-1-1 0 0 0,0 0 0 0 0,1 0 0 0 0,0 0 0 0 0,1 0 0 0 0,-1 0 0 0 0,1 0 0 0 0,0 0 0 0 0,0-1 0 0 0,1 2 0 0 0,6 8 2 0 0,-2 0 1 0 0,6 10-3 0 0,-7-11 46 0 0,0 0 1 0 0,1-1-1 0 0,1 0 1 0 0,0 0-47 0 0,14 13 196 0 0,0-1 1 0 0,1 0-1 0 0,8 2-196 0 0,-21-16 127 0 0,1-2 0 0 0,1 0-1 0 0,0-1 1 0 0,0 0 0 0 0,0 0-1 0 0,1-2 1 0 0,0 0 0 0 0,9 3-127 0 0,28 5-2595 0 0,-46-11 1572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7:45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12 11520 0 0,'0'0'886'0'0,"0"-3"320"0"0,-1 4 4928 0 0,-4 9-5818 0 0,-1-1-1 0 0,0 1 1 0 0,-1-1-1 0 0,0-1 1 0 0,-6 7-316 0 0,-19 26-210 0 0,27-35 212 0 0,4-5 9 0 0,0-1 1 0 0,0 1-1 0 0,0 0 1 0 0,1 0 0 0 0,-1 0-1 0 0,0 0 1 0 0,1 0-1 0 0,-1 0 1 0 0,1 0-1 0 0,-1 0 1 0 0,1 0-1 0 0,0 0 1 0 0,-1 0 0 0 0,1 0-1 0 0,0 0 1 0 0,0 0-1 0 0,-1 0 1 0 0,1 1-1 0 0,0-1 1 0 0,0 0-1 0 0,0 0 1 0 0,1 1-12 0 0,-1-1-1 0 0,0 0 0 0 0,0 1 0 0 0,1-1 0 0 0,-1 0 0 0 0,0 0 0 0 0,1 1 0 0 0,-1-1 0 0 0,1 0 1 0 0,0 0-1 0 0,-1 0 0 0 0,1 0 0 0 0,0 0 0 0 0,0 0 0 0 0,0 0 0 0 0,0 0 0 0 0,0 0 0 0 0,0 0 0 0 0,0 0 0 0 0,0 0 0 0 0,0-1 0 0 0,0 1 0 0 0,0 0 0 0 0,0-1 0 0 0,1 1 1 0 0,6 2-64 0 0,-1 0-1 0 0,1 0 0 0 0,6 0 65 0 0,-1 1-67 0 0,28 6 51 0 0,-8-3 17 0 0,11 2-1 0 0,-32-7 9 0 0,-1 0 1 0 0,1 1 0 0 0,0 1 0 0 0,-1 0-1 0 0,5 2-9 0 0,-15-6 65 0 0,0 0 0 0 0,-1 1 0 0 0,1-1 0 0 0,-1 0 0 0 0,1 1 0 0 0,0-1-1 0 0,-1 0 1 0 0,1 1 0 0 0,-1-1 0 0 0,1 0 0 0 0,-1 1 0 0 0,1-1 0 0 0,-1 1-1 0 0,0-1 1 0 0,1 1 0 0 0,-1-1 0 0 0,0 1 0 0 0,1-1 0 0 0,-1 1 0 0 0,0 0-1 0 0,1-1 1 0 0,-1 1 0 0 0,0-1 0 0 0,0 1 0 0 0,0 0 0 0 0,0-1 0 0 0,0 1-1 0 0,0 0 1 0 0,0 0-65 0 0,0 0 68 0 0,0 0-1 0 0,-1 0 1 0 0,1 0-1 0 0,-1 1 1 0 0,0-1-1 0 0,1 0 1 0 0,-1 0-1 0 0,0 0 1 0 0,0 0-1 0 0,0-1 1 0 0,1 1 0 0 0,-1 0-1 0 0,0 0 1 0 0,-1 0-68 0 0,-5 4 157 0 0,0 0 0 0 0,0-1 1 0 0,-1 0-1 0 0,-2 0-157 0 0,-13 6 195 0 0,-2 0-1 0 0,-20 4-194 0 0,33-11-147 0 0,0-1 0 0 0,1 0 0 0 0,-1-1 0 0 0,0 0 0 0 0,0 0 0 0 0,0-2 0 0 0,-4 0 147 0 0,6-2-1168 0 0,4-4-3360 0 0,2-2-2287 0 0</inkml:trace>
  <inkml:trace contextRef="#ctx0" brushRef="#br0" timeOffset="370.764">395 121 18543 0 0,'0'0'852'0'0,"0"0"-21"0"0,0 1-538 0 0,-5 57 1424 0 0,2-30-674 0 0,-2-8-452 0 0,3-16-510 0 0,1-1 0 0 0,0 0 0 0 0,1 0 0 0 0,-1 0-1 0 0,1 1 1 0 0,-1 2-81 0 0,-1 23 140 0 0,2-28-269 0 0,6 4-347 0 0,-5-5-11 0 0,4 1 537 0 0,-1-2-5096 0 0,4-4-1857 0 0</inkml:trace>
  <inkml:trace contextRef="#ctx0" brushRef="#br0" timeOffset="371.762">533 1 17423 0 0,'-15'0'768'0'0,"11"0"160"0"0,4 0-736 0 0,-2 2-192 0 0,-5 1 0 0 0,2-1 0 0 0,1 4 248 0 0,1-4 8 0 0,3-2 8 0 0,-2 9 0 0 0,-5-4-400 0 0,7 4-88 0 0,0 1-8 0 0,7 2-8 0 0,-7-4-1168 0 0,5 3-240 0 0,1-1-47 0 0,1 1-4385 0 0</inkml:trace>
  <inkml:trace contextRef="#ctx0" brushRef="#br0" timeOffset="759.869">775 115 2760 0 0,'0'0'125'0'0,"0"0"559"0"0,-1 1 2263 0 0,-22 8 5700 0 0,-2 1-3957 0 0,-23 15-3119 0 0,21-12-1104 0 0,1 2-1 0 0,0 0 0 0 0,-16 14-466 0 0,22-16 208 0 0,17-11-171 0 0,-1 0 0 0 0,0 0 0 0 0,1 1 0 0 0,-1-1 0 0 0,1 1-1 0 0,0-1 1 0 0,0 1 0 0 0,0 0 0 0 0,0 1 0 0 0,1-1 0 0 0,-1 0 0 0 0,1 1 0 0 0,-2 2-37 0 0,0 1-6 0 0,4-7 5 0 0,0 0 1 0 0,0 0-1 0 0,-1 1 0 0 0,1-1 1 0 0,0 0-1 0 0,0 0 0 0 0,0 0 1 0 0,-1 1-1 0 0,1-1 1 0 0,0 0-1 0 0,0 0 0 0 0,0 1 1 0 0,0-1-1 0 0,0 0 0 0 0,-1 0 1 0 0,1 1-1 0 0,0-1 0 0 0,0 0 1 0 0,0 0-1 0 0,0 1 1 0 0,0-1-1 0 0,0 0 0 0 0,0 1 1 0 0,0-1-1 0 0,0 0 0 0 0,0 0 1 0 0,0 1-1 0 0,0-1 0 0 0,0 0 1 0 0,0 1-1 0 0,1-1 1 0 0,-1 0-1 0 0,0 0 0 0 0,0 1 1 0 0,0-1-1 0 0,0 0 0 0 0,0 0 1 0 0,0 1-1 0 0,1-1 0 0 0,-1 0 1 0 0,0 0-1 0 0,0 0 1 0 0,0 1-1 0 0,1-1 0 0 0,-1 0 1 0 0,0 0-1 0 0,0 0 0 0 0,1 0 1 0 0,-1 0-1 0 0,0 1 0 0 0,0-1 1 0 0,1 0-1 0 0,-1 0 1 0 0,0 0-1 0 0,1 0 0 0 0,-1 0 1 0 0,0 0 0 0 0,3 1 1 0 0,0 0 1 0 0,1 0 0 0 0,-1-1-1 0 0,0 1 1 0 0,0-1 0 0 0,1 0-1 0 0,-1 0 1 0 0,0 0 0 0 0,1 0-1 0 0,-1-1 1 0 0,2 0-2 0 0,37-11-87 0 0,-5 0-579 0 0,-30 11 620 0 0,0-1 0 0 0,0 2 1 0 0,1-1-1 0 0,-1 1 0 0 0,0 0 0 0 0,0 0 0 0 0,1 1 46 0 0,-4 0 3 0 0,0 0-1 0 0,0 0 0 0 0,0 0 0 0 0,0 1 0 0 0,0-1 0 0 0,0 1 1 0 0,0 0-1 0 0,0 0 0 0 0,-1 1 0 0 0,1-1 0 0 0,-1 1 0 0 0,2 1-2 0 0,1 2 2 0 0,-1-1-1 0 0,0 1 0 0 0,0 0 0 0 0,0 1 1 0 0,-1-1-1 0 0,0 1 0 0 0,0 0 0 0 0,0 0 1 0 0,-1 1-1 0 0,0-1 0 0 0,-1 0 0 0 0,0 1 1 0 0,0 0-1 0 0,0-1 0 0 0,-1 1 0 0 0,0 0 1 0 0,-1 2-2 0 0,1 2 96 0 0,-1 1-1 0 0,-1-1 1 0 0,1 1 0 0 0,-2-1 0 0 0,0 1 0 0 0,-1-1 0 0 0,0 0 0 0 0,0 0 0 0 0,-2 0 0 0 0,1-1 0 0 0,-1 1 0 0 0,-1-1 0 0 0,0 0 0 0 0,-1 0-1 0 0,0-1 1 0 0,0 0 0 0 0,-1 0 0 0 0,-1-1-96 0 0,6-6 23 0 0,-1 0 0 0 0,1 0 0 0 0,-1-1 0 0 0,1 1-1 0 0,-1-1 1 0 0,0 0 0 0 0,0 0 0 0 0,0 0 0 0 0,0-1-1 0 0,-2 1-22 0 0,5-1-23 0 0,0-1-1 0 0,0 0 1 0 0,0 0-1 0 0,0 1 0 0 0,-1-1 1 0 0,1 0-1 0 0,0 0 0 0 0,0 0 1 0 0,0 0-1 0 0,0 0 0 0 0,0-1 1 0 0,0 1-1 0 0,0 0 0 0 0,0 0 1 0 0,0-1-1 0 0,0 1 0 0 0,0 0 1 0 0,0-1-1 0 0,0 1 1 0 0,0-1-1 0 0,0 0 0 0 0,0 1 1 0 0,1-1-1 0 0,-1 0 0 0 0,0 1 1 0 0,0-1-1 0 0,1 0 0 0 0,-1 0 1 0 0,0 0-1 0 0,1 1 0 0 0,-1-1 1 0 0,1 0-1 0 0,-1 0 0 0 0,1 0 1 0 0,-1 0-1 0 0,1 0 1 0 0,0 0-1 0 0,-1 0 0 0 0,1 0 1 0 0,0 0-1 0 0,0 0 0 0 0,0 0 1 0 0,0-1-1 0 0,0 1 0 0 0,0 0 24 0 0,-1-7-795 0 0,1 1 1 0 0,0-1-1 0 0,0 1 0 0 0,1-1 0 0 0,0 0 0 0 0,1 1 0 0 0,0-4 795 0 0,4-12-6643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7:41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25 13824 0 0,'0'0'314'0'0,"-4"-5"760"0"0,1 0-962 0 0,1 2-30 0 0,1 2 284 0 0,1 1 120 0 0,3 10 615 0 0,0-2-979 0 0,-1-1-1 0 0,-1 1 1 0 0,1-1-1 0 0,-1 1 0 0 0,0 6-121 0 0,5 28 1292 0 0,3-9-1141 0 0,-1-1-144 0 0,1-1 0 0 0,7 12-7 0 0,-9-25 3 0 0,-6-13-47 0 0,1 0 0 0 0,0 1 1 0 0,1-1-1 0 0,-1 0 0 0 0,1-1 0 0 0,0 1 0 0 0,1 2 44 0 0,-2-5-50 0 0,-1-1 39 0 0,0 0 0 0 0,0 0 1 0 0,-1 1-1 0 0,1-1 0 0 0,0 0 0 0 0,-1 0 0 0 0,1 1 1 0 0,-1-1-1 0 0,1 0 0 0 0,-1 1 0 0 0,0-1 1 0 0,0 0-1 0 0,1 2 11 0 0,-1-2-360 0 0,0-1-99 0 0,0 0-728 0 0,0 0-3007 0 0,0 0-1287 0 0</inkml:trace>
  <inkml:trace contextRef="#ctx0" brushRef="#br0" timeOffset="428.175">12 22 2760 0 0,'-7'-7'632'0'0,"2"2"6476"0"0,12 3-246 0 0,2 0-8016 0 0,-3 1 1297 0 0,0 0 1 0 0,0 0-1 0 0,0 0 1 0 0,1 1 0 0 0,-1 0-1 0 0,0 0 1 0 0,0 1 0 0 0,0 0-1 0 0,1 0 1 0 0,-1 0-1 0 0,0 1 1 0 0,0-1 0 0 0,0 2-1 0 0,4 1-143 0 0,11 6 195 0 0,1 2 0 0 0,-2 0 1 0 0,5 5-196 0 0,-1-2 137 0 0,-13-8-71 0 0,0 1 0 0 0,-1 0-1 0 0,1 0 1 0 0,-1 2-66 0 0,-6-6 56 0 0,0 0-1 0 0,0 1 1 0 0,0 0-1 0 0,0 0 1 0 0,-1 0-1 0 0,0 0 1 0 0,0 1-1 0 0,-1-1 1 0 0,1 1-1 0 0,-1 0-55 0 0,-1-3 39 0 0,-1-1 0 0 0,1 1 0 0 0,-1 0 0 0 0,0 0 0 0 0,0 0 0 0 0,0 0 0 0 0,0 0-1 0 0,0 0 1 0 0,-1 0 0 0 0,1 0 0 0 0,-1 0 0 0 0,0 0 0 0 0,1 0 0 0 0,-2 0-1 0 0,1-1 1 0 0,-1 4-39 0 0,-4 3 206 0 0,0 1 0 0 0,0-1 0 0 0,-7 8-206 0 0,11-14 16 0 0,-5 6 115 0 0,-1-1 0 0 0,1 1 0 0 0,-1-1 0 0 0,-1-1 0 0 0,1 0 0 0 0,-1 0 0 0 0,0 0 0 0 0,-10 4-131 0 0,-3 3 0 0 0,-16 8-63 0 0,35-20 36 0 0,-1-1 0 0 0,0 1 0 0 0,1-1-1 0 0,-1 0 1 0 0,0 0 0 0 0,0 0 0 0 0,0 0 0 0 0,0-1-1 0 0,0 1 28 0 0,2-1-75 0 0,1 0-1 0 0,-1 0 1 0 0,1 0-1 0 0,-1 0 0 0 0,1 0 1 0 0,0-1-1 0 0,-1 1 0 0 0,1 0 1 0 0,-1-1-1 0 0,1 1 1 0 0,0-1-1 0 0,-1 1 0 0 0,1-1 1 0 0,0 0-1 0 0,-1 0 1 0 0,1 1-1 0 0,0-1 0 0 0,0 0 1 0 0,0 0-1 0 0,0 0 0 0 0,0 0 1 0 0,0-1-1 0 0,0 1 1 0 0,0 0-1 0 0,0 0 0 0 0,1 0 1 0 0,-1-1 75 0 0,0-1-427 0 0,0 1 0 0 0,1-1 0 0 0,-1 1 1 0 0,1-1-1 0 0,0 1 0 0 0,-1-1 0 0 0,1 1 0 0 0,1-1 0 0 0,-1 1 1 0 0,0-1-1 0 0,1 1 0 0 0,-1-1 0 0 0,1 1 0 0 0,0-1 1 0 0,0-1 426 0 0,8-15-2176 0 0</inkml:trace>
  <inkml:trace contextRef="#ctx0" brushRef="#br0" timeOffset="795.171">392 110 15576 0 0,'0'0'712'0'0,"0"0"-15"0"0,0 0-421 0 0,11 6 166 0 0,-6 0-116 0 0,0 1 1 0 0,0 0-1 0 0,-1 0 0 0 0,4 7-326 0 0,1 2 575 0 0,1 1-153 0 0,-1 1 0 0 0,0 1 0 0 0,-1-1 0 0 0,-1 1 0 0 0,2 12-422 0 0,-8-29-901 0 0,0 1 2370 0 0,-1-1-4927 0 0,1 0-4507 0 0,-1-2 5511 0 0</inkml:trace>
  <inkml:trace contextRef="#ctx0" brushRef="#br0" timeOffset="796.168">469 65 3680 0 0,'0'0'328'0'0,"0"0"-264"0"0,0 0-64 0 0,0 0 0 0 0,4-2 2440 0 0,-4 0 472 0 0,0-1 96 0 0,2 0 24 0 0,1 0-2424 0 0,-3 3-488 0 0,0 0-120 0 0,7 0 0 0 0,-5-2-1248 0 0,5 2-264 0 0</inkml:trace>
  <inkml:trace contextRef="#ctx0" brushRef="#br0" timeOffset="1164.091">757 1 9216 0 0,'-12'8'1258'0'0,"-25"16"5971"0"0,4 6-5645 0 0,15-12-1237 0 0,-16 17 13 0 0,31-31-339 0 0,0 0 1 0 0,1-1 0 0 0,-1 1-1 0 0,1 0 1 0 0,0 0 0 0 0,0 0-1 0 0,1 1 1 0 0,-1-1 0 0 0,0 2-22 0 0,4 10-57 0 0,-1-8-28 0 0,0-7 81 0 0,0 1-1 0 0,-1-1 0 0 0,1 0 0 0 0,0 0 0 0 0,0 0 0 0 0,0 0 0 0 0,0 0 0 0 0,1 0 0 0 0,-1 0 1 0 0,0 0-1 0 0,0-1 0 0 0,1 2 5 0 0,0-1-6 0 0,5 3-112 0 0,0 0 0 0 0,0-1 0 0 0,0 0 0 0 0,1 0 0 0 0,0 0 0 0 0,-1-1 0 0 0,1 0 0 0 0,0-1 0 0 0,3 1 118 0 0,27 7-132 0 0,-18-5 118 0 0,-13-2 18 0 0,0 0 1 0 0,0 0-1 0 0,0 0 1 0 0,2 2-5 0 0,-8-4 81 0 0,-1 0-5 0 0,0 1-49 0 0,0 0 0 0 0,0 0 0 0 0,-1 0-1 0 0,1-1 1 0 0,-1 1 0 0 0,1 0 0 0 0,-1 0 0 0 0,1-1 0 0 0,-1 1 0 0 0,1 0-1 0 0,-1 0 1 0 0,0-1 0 0 0,0 1 0 0 0,1-1 0 0 0,-1 1 0 0 0,0-1-1 0 0,0 1-26 0 0,-13 8 337 0 0,-5 1-106 0 0,-16 9-840 0 0,-11 4 609 0 0,43-22-366 0 0,0 0 0 0 0,0 0 0 0 0,0 0-1 0 0,0 0 1 0 0,0 0 0 0 0,-1 0 0 0 0,1-1 0 0 0,0 1 0 0 0,0-1 366 0 0,-7 0-2494 0 0</inkml:trace>
  <inkml:trace contextRef="#ctx0" brushRef="#br0" timeOffset="1585.496">899 28 16096 0 0,'0'0'365'0'0,"0"0"56"0"0,0 0 24 0 0,1 2-57 0 0,3 7-283 0 0,0 0-1 0 0,-1 0 0 0 0,0 0 1 0 0,0 0-1 0 0,-1 1 0 0 0,0 3-104 0 0,7 63 1281 0 0,-7-57-1037 0 0,0 39 445 0 0,-2-40-304 0 0,0 0 1 0 0,2 1-1 0 0,0 3-385 0 0,1-2 127 0 0,-1 0-1 0 0,-1 0 1 0 0,-1 1-1 0 0,0-1 0 0 0,-3 7-126 0 0,3-19-187 0 0,-1 1-1 0 0,-1-1 0 0 0,0 0 1 0 0,0 0-1 0 0,0 0 0 0 0,-1 0 1 0 0,0 0-1 0 0,-2 3 188 0 0,4-11-1444 0 0,1 0-1037 0 0,0 0-3860 0 0</inkml:trace>
  <inkml:trace contextRef="#ctx0" brushRef="#br0" timeOffset="2351.282">957 115 6448 0 0,'0'0'297'0'0,"6"-11"102"0"0,-4 8-27 0 0,-1 0 0 0 0,1 0 0 0 0,0 1 0 0 0,0-1 1 0 0,0 0-1 0 0,0 1 0 0 0,0 0 0 0 0,0-1 0 0 0,1 1 0 0 0,-1 0 0 0 0,1 0 1 0 0,0 1-1 0 0,0-1 0 0 0,-1 1 0 0 0,1-1 0 0 0,0 1 0 0 0,0 0 1 0 0,3-1-373 0 0,-1 0 681 0 0,1 1 1 0 0,-1 0 0 0 0,1 0-1 0 0,-1 0 1 0 0,1 1 0 0 0,0 0-1 0 0,-1 0 1 0 0,1 0 0 0 0,-1 1-1 0 0,6 1-681 0 0,-1 0 341 0 0,0 0-66 0 0,-1 0 1 0 0,0 1-1 0 0,0 0 0 0 0,5 2-275 0 0,-11-3 35 0 0,0 0 0 0 0,0-1 0 0 0,-1 1 0 0 0,1 0 0 0 0,0 1 0 0 0,0-1 0 0 0,-1 0 0 0 0,0 1 0 0 0,1 0 0 0 0,-1-1 0 0 0,0 1 0 0 0,0 0 0 0 0,0 0 0 0 0,0 2-35 0 0,0-2 40 0 0,-1 0-1 0 0,1 1 0 0 0,-1-1 1 0 0,1 1-1 0 0,-1 0 1 0 0,0-1-1 0 0,-1 1 0 0 0,1 0 1 0 0,-1-1-1 0 0,1 1 0 0 0,-1 0 1 0 0,0 0-1 0 0,-1 0 0 0 0,1-1 1 0 0,-1 1-1 0 0,1 0 1 0 0,-1-1-1 0 0,0 1 0 0 0,-2 2-39 0 0,0 0 71 0 0,0-1 1 0 0,0 1-1 0 0,-1-1 0 0 0,1 0 0 0 0,-2 0 0 0 0,1-1 1 0 0,0 1-1 0 0,-1-1 0 0 0,0 0 0 0 0,0 0 0 0 0,-2 1-71 0 0,-6 3-3 0 0,1-1 0 0 0,-1 0 0 0 0,-1-1 0 0 0,-5 2 3 0 0,15-7 19 0 0,-1 0 0 0 0,0 0 0 0 0,0 0 1 0 0,0 0-1 0 0,0-1 0 0 0,0 0 0 0 0,0 0 0 0 0,0 0 0 0 0,0 0 1 0 0,0-1-1 0 0,0 0 0 0 0,-3-1-19 0 0,2 1 3 0 0,5 1-5 0 0,1 0 0 0 0,0 0 0 0 0,-1 0 0 0 0,1 0 0 0 0,-1 0 0 0 0,1-1 0 0 0,0 1 0 0 0,-1 0 0 0 0,1 0 0 0 0,0 0 0 0 0,-1 0 0 0 0,1 0 0 0 0,0 0 0 0 0,-1-1 0 0 0,1 1 0 0 0,0 0-1 0 0,-1 0 1 0 0,1-1 0 0 0,0 1 0 0 0,0 0 0 0 0,-1 0 0 0 0,1-1 0 0 0,0 1 0 0 0,0 0 0 0 0,-1-1 0 0 0,1 1 0 0 0,0 0 0 0 0,0-1 0 0 0,0 1 2 0 0,0-1-8 0 0,0 1 0 0 0,0-1 0 0 0,0 1-1 0 0,0-1 1 0 0,1 1 0 0 0,-1-1 0 0 0,0 1 0 0 0,0 0 0 0 0,1-1 0 0 0,-1 1-1 0 0,0-1 1 0 0,1 1 0 0 0,-1-1 0 0 0,1 1 0 0 0,-1 0 0 0 0,0-1 0 0 0,1 1 8 0 0,22-14-276 0 0,-14 11 167 0 0,0 0-1 0 0,0 0 1 0 0,1 1-1 0 0,-1 1 1 0 0,1-1 0 0 0,6 1 109 0 0,60 1-11 0 0,-32 1-13 0 0,-35-1 21 0 0,19 1-20 0 0,-1-1 1 0 0,1-2-1 0 0,0-1 1 0 0,-1-1-1 0 0,16-5 23 0 0,-40 8-2 0 0,0 0 0 0 0,0 0 1 0 0,0 0-1 0 0,0 0 0 0 0,0-1 0 0 0,0 1 0 0 0,0-1 0 0 0,0 0 0 0 0,-1 0 0 0 0,1 0 0 0 0,-1 0 0 0 0,0-1 0 0 0,2-1 2 0 0,-3 3-2 0 0,0-1-1 0 0,0 0 0 0 0,0 1 0 0 0,0-1 0 0 0,-1 0 1 0 0,1 0-1 0 0,0 1 0 0 0,-1-1 0 0 0,0 0 0 0 0,1 0 1 0 0,-1 0-1 0 0,0 0 0 0 0,0 0 0 0 0,0 0 0 0 0,0 1 1 0 0,0-1-1 0 0,-1 0 0 0 0,1 0 0 0 0,0 0 0 0 0,-1 0 1 0 0,1 1-1 0 0,-1-1 0 0 0,0 0 0 0 0,0 0 3 0 0,-1-2-45 0 0,1 1-1 0 0,-1-1 0 0 0,-1 1 1 0 0,1 0-1 0 0,0-1 0 0 0,-1 1 1 0 0,-3-2 45 0 0,-3-6-141 0 0,7 9 123 0 0,1 1-1 0 0,-1 0 1 0 0,1 0-1 0 0,-1-1 1 0 0,1 1-1 0 0,-1 0 1 0 0,0 1 0 0 0,0-1-1 0 0,1 0 1 0 0,-1 0-1 0 0,0 1 1 0 0,0-1-1 0 0,0 1 1 0 0,0-1-1 0 0,0 1 1 0 0,0 0-1 0 0,1 0 1 0 0,-1 0-1 0 0,-1 0 19 0 0,-2 0-4 0 0,0 1-1 0 0,1-1 0 0 0,-1 1 0 0 0,0 0 1 0 0,1 0-1 0 0,-1 1 0 0 0,0 0 5 0 0,4-2-1 0 0,0 1-1 0 0,0-1 0 0 0,1 1 0 0 0,-1-1 0 0 0,0 1 1 0 0,0 0-1 0 0,1 0 0 0 0,-1-1 0 0 0,0 1 1 0 0,1 0-1 0 0,-1 0 0 0 0,1 0 0 0 0,-1-1 0 0 0,1 1 1 0 0,-1 0-1 0 0,1 0 0 0 0,-1 0 0 0 0,1 0 1 0 0,0 0-1 0 0,0 0 0 0 0,0 0 0 0 0,-1 0 0 0 0,1 0 1 0 0,0 0-1 0 0,0 0 0 0 0,0 0 0 0 0,1 0 1 0 0,-1 0-1 0 0,0 0 0 0 0,0 0 0 0 0,0 0 0 0 0,1 0 1 0 0,-1 0-1 0 0,0 0 0 0 0,1 0 0 0 0,0 1 2 0 0,2 6 0 0 0,0-2 0 0 0,-1 1 0 0 0,1-1 0 0 0,0 0 0 0 0,1 0 0 0 0,-1 0 0 0 0,1 0 0 0 0,1-1 0 0 0,-1 1 0 0 0,1-1 0 0 0,46 37-1 0 0,-46-39 3 0 0,0 1 0 0 0,0-1 0 0 0,1 0 1 0 0,-1 0-1 0 0,1-1 0 0 0,0 1 0 0 0,-1-1 1 0 0,1-1-1 0 0,2 1-2 0 0,-5-1 33 0 0,1-1 0 0 0,0 0 0 0 0,-1 0 0 0 0,1 0 0 0 0,0 0 0 0 0,0-1 0 0 0,-1 1 0 0 0,1-1 0 0 0,-1 0 0 0 0,1 0 0 0 0,0-1 1 0 0,-1 1-1 0 0,0-1 0 0 0,1 1 0 0 0,-1-1 0 0 0,0 0 0 0 0,1-1-33 0 0,3-3 33 0 0,0 0 1 0 0,0 0-1 0 0,-1-1 1 0 0,1 0-1 0 0,-2 0 1 0 0,2-3-34 0 0,-4 7 0 0 0,-1 0 0 0 0,0-1 0 0 0,1 1-1 0 0,0 1 1 0 0,0-1 0 0 0,-1 0 0 0 0,2 1 0 0 0,-1-1 0 0 0,0 1 0 0 0,0 0 0 0 0,1 0 0 0 0,-1 0 0 0 0,1 1 0 0 0,0-1 0 0 0,0 1 0 0 0,-1 0 0 0 0,1 0 0 0 0,0 0 0 0 0,0 1 0 0 0,0-1 0 0 0,0 1 0 0 0,0 0 0 0 0,0 0 0 0 0,0 0 0 0 0,0 0 0 0 0,0 1 0 0 0,0 0-1 0 0,-1 0 1 0 0,1 0 0 0 0,0 0 0 0 0,0 1 0 0 0,1 0 0 0 0,5 2-4 0 0,0 1 0 0 0,-1-1 0 0 0,0 2-1 0 0,0-1 1 0 0,0 1 0 0 0,-1 1-1 0 0,1 0 1 0 0,-2 0 0 0 0,1 0 0 0 0,5 8 4 0 0,5 12 344 0 0,-17-26-168 0 0,-1-1 70 0 0,0 0 12 0 0,0 0-22 0 0,0 0-111 0 0,0-5-95 0 0,1 0 0 0 0,0 0 1 0 0,0 0-1 0 0,0 1 0 0 0,2-4-30 0 0,2-9-98 0 0,-1 1-395 0 0,1 0 0 0 0,5-10 493 0 0,-1 3-460 0 0,9-19-836 0 0,-16 38 1180 0 0,0 0 0 0 0,1 1-1 0 0,-1-1 1 0 0,1 0 0 0 0,0 1 0 0 0,0-1 0 0 0,0 1-1 0 0,3-2 117 0 0,-5 4 24 0 0,0 1 0 0 0,1-1 0 0 0,-1 0 0 0 0,0 0 0 0 0,1 1-1 0 0,-1-1 1 0 0,1 1 0 0 0,-1-1 0 0 0,1 1 0 0 0,0 0 0 0 0,-1-1-1 0 0,1 1 1 0 0,-1 0 0 0 0,1 0 0 0 0,-1 0 0 0 0,1 0 0 0 0,0 1-1 0 0,-1-1 1 0 0,1 0 0 0 0,-1 1 0 0 0,1-1 0 0 0,-1 1 0 0 0,1-1-1 0 0,-1 1 1 0 0,1 0 0 0 0,-1-1 0 0 0,0 1 0 0 0,1 0 0 0 0,-1 0-1 0 0,0 0 1 0 0,1 1-24 0 0,4 2 381 0 0,-1 0-278 0 0,-1 0 0 0 0,1 1 0 0 0,-1 0 0 0 0,0 0 0 0 0,0 0-1 0 0,0 0 1 0 0,-1 1 0 0 0,0-1 0 0 0,0 1 0 0 0,2 4-103 0 0,6 11 391 0 0,-10-20-383 0 0,6 12 237 0 0,1-1 0 0 0,1 1 0 0 0,0-2 0 0 0,9 10-245 0 0,-17-20-717 0 0,4 3-6132 0 0,-5-4-264 0 0</inkml:trace>
  <inkml:trace contextRef="#ctx0" brushRef="#br0" timeOffset="3285.841">2211 137 8784 0 0,'-7'-3'2221'0'0,"7"2"-1855"0"0,0 1 0 0 0,-1 0 0 0 0,1 0 0 0 0,0 0-1 0 0,-1-1 1 0 0,1 1 0 0 0,0 0 0 0 0,0 0 0 0 0,-1 0 0 0 0,1 0-1 0 0,0 0 1 0 0,-1 0 0 0 0,1-1 0 0 0,0 1 0 0 0,-1 0 0 0 0,1 0-1 0 0,0 0 1 0 0,-1 0 0 0 0,1 0 0 0 0,0 0 0 0 0,0 1-1 0 0,-1-1 1 0 0,1 0 0 0 0,0 0 0 0 0,-1 0-366 0 0,-1 4 1312 0 0,5 10-136 0 0,-3-13-1085 0 0,0 1-1 0 0,0-1 1 0 0,1 1-1 0 0,-1-1 1 0 0,1 0-1 0 0,-1 0 1 0 0,1 1-1 0 0,0-1 1 0 0,-1 0-1 0 0,1 0 1 0 0,0 0-1 0 0,1 1-90 0 0,4 9 338 0 0,0 1-208 0 0,-3-4 214 0 0,1 0-1 0 0,-1 0 1 0 0,-1 1-1 0 0,1 3-343 0 0,-2-9 596 0 0,-1-2-5207 0 0,0 0 752 0 0,0-1 1734 0 0</inkml:trace>
  <inkml:trace contextRef="#ctx0" brushRef="#br0" timeOffset="3703.204">2236 36 10592 0 0,'2'-6'944'0'0,"-2"6"-752"0"0,-2-2-192 0 0,2-4 0 0 0,0 6 1408 0 0,0 0 256 0 0,0 0 39 0 0,0 0 17 0 0,-7-5-1432 0 0,2 2-288 0 0,5 3 0 0 0,0 0-96 0 0,0 0-1176 0 0,0 0-231 0 0,0 0-57 0 0,0 0-4232 0 0</inkml:trace>
  <inkml:trace contextRef="#ctx0" brushRef="#br0" timeOffset="4143.907">2533 42 16208 0 0,'-13'6'1730'0'0,"7"-3"-1699"0"0,0 2 1 0 0,1-1-1 0 0,-1 1 0 0 0,1 0 0 0 0,0 0 1 0 0,0 0-1 0 0,0 1-31 0 0,-5 5 114 0 0,-1 0-8 0 0,4-3 62 0 0,0-1-1 0 0,0 0 0 0 0,-8 6-167 0 0,9-9 113 0 0,1 0 0 0 0,0 1-1 0 0,0-1 1 0 0,1 1-1 0 0,-1 0 1 0 0,1 0 0 0 0,0 1-1 0 0,0-1 1 0 0,1 1-1 0 0,0 0 1 0 0,-1 1-113 0 0,4 5 188 0 0,0-11-182 0 0,1 0-1 0 0,-1-1 0 0 0,1 1 1 0 0,-1-1-1 0 0,1 1 1 0 0,-1-1-1 0 0,1 1 1 0 0,-1-1-1 0 0,1 1 1 0 0,0-1-1 0 0,-1 1 1 0 0,1-1-1 0 0,0 0 1 0 0,0 1-1 0 0,-1-1 1 0 0,1 0-1 0 0,0 0 1 0 0,0 1-1 0 0,-1-1 1 0 0,1 0-1 0 0,0 0 0 0 0,0 0 1 0 0,0 0-1 0 0,-1 0 1 0 0,1 0-1 0 0,0 0-5 0 0,3 0 23 0 0,-1 0 5 0 0,1 0-1 0 0,-1 0 1 0 0,1 0-1 0 0,-1-1 1 0 0,0 1-1 0 0,1-1 0 0 0,-1 0 1 0 0,0 0-1 0 0,0 0 1 0 0,1 0-1 0 0,-1-1 1 0 0,0 0-1 0 0,0 1 0 0 0,0-1 1 0 0,-1 0-1 0 0,4-2-27 0 0,6-6-19 0 0,-1 0 0 0 0,0-1 0 0 0,1-2 19 0 0,-8 9-6 0 0,6-7-13 0 0,0 1-1 0 0,0 0 0 0 0,1 1 1 0 0,11-7 19 0 0,-19 14 22 0 0,0 0 1 0 0,0 0-1 0 0,0 1 0 0 0,0-1 1 0 0,1 1-1 0 0,-1 0 1 0 0,1 0-1 0 0,-1 0 0 0 0,1 0 1 0 0,-1 0-1 0 0,1 1 1 0 0,-1 0-1 0 0,1 0 0 0 0,0 0 1 0 0,-1 0-1 0 0,1 0 1 0 0,-1 1-1 0 0,1-1 1 0 0,0 1-1 0 0,-1 0 0 0 0,2 1-22 0 0,1 0 14 0 0,-1 0 0 0 0,0 0 0 0 0,1 0 0 0 0,-1 1 0 0 0,-1 0 0 0 0,1 0-1 0 0,0 0 1 0 0,-1 1 0 0 0,1 0 0 0 0,-1-1 0 0 0,0 1 0 0 0,-1 1 0 0 0,1-1-1 0 0,-1 1 1 0 0,3 4-14 0 0,9 14 1 0 0,-9-13 11 0 0,-1 0-1 0 0,1 0 1 0 0,3 11-12 0 0,-8-18 111 0 0,1 1-1 0 0,-1 0 0 0 0,0 0 0 0 0,0 0 1 0 0,0 0-1 0 0,-1 0 0 0 0,1 0 0 0 0,-1 0 1 0 0,0 0-1 0 0,0 0 0 0 0,0 0 0 0 0,-1 0 1 0 0,0 3-111 0 0,1-6 66 0 0,0-1-2 0 0,-1 0-22 0 0,0 0-1 0 0,0 0 0 0 0,0-1 1 0 0,0 1-1 0 0,0 0 0 0 0,0-1 1 0 0,0 1-1 0 0,1-1 0 0 0,-1 1 1 0 0,0-1-1 0 0,0 1 0 0 0,1-1 1 0 0,-1 0-42 0 0,-1-2 28 0 0,1 0 1 0 0,0 0-1 0 0,0 0 1 0 0,0 0 0 0 0,0 0-1 0 0,0 0 1 0 0,1 0-1 0 0,0-1 1 0 0,-1 1 0 0 0,1 0-1 0 0,0 0 1 0 0,1-1 0 0 0,-1 1-1 0 0,1 0 1 0 0,-1 0-1 0 0,1 0 1 0 0,0 0-29 0 0,1-5-79 0 0,0 0-1 0 0,1 1 1 0 0,0 0 0 0 0,0 0 0 0 0,1 0-1 0 0,2-5 80 0 0,-1 5-25 0 0,0 0 1 0 0,0 0-1 0 0,0 0 0 0 0,1 1 0 0 0,0 0 0 0 0,0 0 0 0 0,1 0 1 0 0,0 1-1 0 0,0-1 0 0 0,0 2 0 0 0,3-2 25 0 0,-6 4-9 0 0,0 1 1 0 0,0 0-1 0 0,0 1 1 0 0,0-1-1 0 0,0 1 1 0 0,0-1-1 0 0,0 1 1 0 0,0 0-1 0 0,0 1 1 0 0,1-1-1 0 0,-1 1 1 0 0,0 0-1 0 0,-1 0 1 0 0,1 0-1 0 0,0 0 0 0 0,0 1 1 0 0,0 0 8 0 0,12 5 25 0 0,-1 1 0 0 0,0 0 0 0 0,5 5-25 0 0,-14-9 41 0 0,-3-3-241 0 0,0 2 1 0 0,0-1 0 0 0,0 0 0 0 0,0 1 0 0 0,0-1 0 0 0,0 1 0 0 0,-1 0-1 0 0,1 0 1 0 0,-1 0 0 0 0,0 0 0 0 0,2 2 199 0 0,-1 5-1367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7:54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6154 31 3224 0 0,'-1'0'240'0'0,"-18"0"2552"0"0,-10-3-1522 0 0,-20 0-508 0 0,14 2-53 0 0,18 1-356 0 0,1-1 1 0 0,-12 3-354 0 0,-13 4 176 0 0,23-3-40 0 0,-1 0 0 0 0,-17-1-136 0 0,-13-2 20 0 0,-140-3 162 0 0,148 3-147 0 0,1 1 0 0 0,-17 4-35 0 0,5 0 138 0 0,-7-3-138 0 0,-14-3 83 0 0,29-1 49 0 0,0 3-1 0 0,0 1 1 0 0,-42 8-132 0 0,41-4 59 0 0,-2-1 0 0 0,1-3 0 0 0,-1-1-59 0 0,-10 0 23 0 0,-49-1 0 0 0,37-1 18 0 0,-12 5-41 0 0,-36 0 0 0 0,-95-8 0 0 0,166 4 56 0 0,-32 4-56 0 0,-17 1 14 0 0,-57-8-62 0 0,-55 0 10 0 0,-38 2 38 0 0,-41 1 0 0 0,81-2 0 0 0,113-1 0 0 0,-55 6 0 0 0,-78 3 0 0 0,-23 1 0 0 0,53 2 0 0 0,58-5 0 0 0,56 0 0 0 0,-66 6 0 0 0,8 0 0 0 0,-19 1 0 0 0,62-3 0 0 0,-9-4 0 0 0,31-7 0 0 0,-27-6 0 0 0,40 2 0 0 0,0 3 0 0 0,-35 4 0 0 0,70 1 0 0 0,-26 2 0 0 0,0-2 0 0 0,-23-4 0 0 0,34 0 0 0 0,-1 3 0 0 0,0 1 0 0 0,1 1 0 0 0,-1 3 0 0 0,-11 3 0 0 0,38-5 0 0 0,-1 0 0 0 0,0 1 0 0 0,1 1 0 0 0,0 0 0 0 0,0 1 0 0 0,0 1 0 0 0,1 0 0 0 0,-8 5 0 0 0,7-3 0 0 0,12-7 0 0 0,1-1 0 0 0,-1 1 0 0 0,1-1 0 0 0,-1 1 0 0 0,1 0 0 0 0,0 0 0 0 0,-1 0 0 0 0,1 0 0 0 0,0 0 0 0 0,0 0 0 0 0,0 2 0 0 0,-2 2 0 0 0,1 0 0 0 0,0 1 0 0 0,0-1 0 0 0,0 2 0 0 0,-3 8 0 0 0,4-11 0 0 0,0 1 0 0 0,0-1 0 0 0,1 1 0 0 0,-2 5 0 0 0,-14 73 876 0 0,-5 169 185 0 0,16-162-934 0 0,5-4 836 0 0,1-47 50 0 0,-3 16-1013 0 0,-2 75 0 0 0,-1 4 0 0 0,-9 62 24 0 0,13-165 24 0 0,1 134 1986 0 0,2-86-2093 0 0,-2-51 59 0 0,2 37 0 0 0,0-51 0 0 0,-1-1 0 0 0,-2 11 0 0 0,0 10 0 0 0,3-14 0 0 0,1 0 0 0 0,1 2 0 0 0,2 17 0 0 0,-4-33 0 0 0,1-1 0 0 0,-1 1 0 0 0,2-1 0 0 0,-1 0 0 0 0,0 1 0 0 0,1-1 0 0 0,0 0 0 0 0,1-1 0 0 0,-1 1 0 0 0,1 0 0 0 0,0-1 0 0 0,1 0 0 0 0,-1 0 0 0 0,1 0 0 0 0,0-1 0 0 0,0 0 0 0 0,0 1 0 0 0,1-2 0 0 0,0 1 0 0 0,-1-1 0 0 0,1 0 0 0 0,1 0 0 0 0,0 0 0 0 0,14 3 0 0 0,0-1 0 0 0,0-1 0 0 0,1-1 0 0 0,10 0 0 0 0,88-1 0 0 0,-29-1 0 0 0,122-2 0 0 0,-82 0 0 0 0,22 6 0 0 0,-2 1 0 0 0,90-11 0 0 0,-117 1 0 0 0,53-4 0 0 0,68 0 0 0 0,-87 9 0 0 0,260-5 0 0 0,15-6 0 0 0,-395 9 2 0 0,304-6 122 0 0,183 7-50 0 0,-342 3-146 0 0,149 23 72 0 0,174 14 0 0 0,-404-39 0 0 0,23 2 0 0 0,108 5 0 0 0,2-1 0 0 0,-73-4 0 0 0,373 30 274 0 0,-277-16-274 0 0,34 2-226 0 0,-197-14 1674 0 0,82-8-1448 0 0,-160 2 241 0 0,0-2-1 0 0,0 0 0 0 0,-1-1 0 0 0,1-1 0 0 0,-1 0 1 0 0,4-3-241 0 0,-16 6 56 0 0,-1 0 0 0 0,1-1 0 0 0,-1 1 0 0 0,1-1 0 0 0,-1 0 0 0 0,0 0 0 0 0,0 0 0 0 0,-1 0 0 0 0,1 0 0 0 0,-1-1 0 0 0,1 1 0 0 0,-1-1 0 0 0,0 1 0 0 0,0-1 0 0 0,-1 0 0 0 0,1 0 0 0 0,0-3-56 0 0,2-7 130 0 0,0 1 0 0 0,-1-1 0 0 0,-1 0 0 0 0,1-10-130 0 0,4-230 1135 0 0,-8 208-698 0 0,-2-180-411 0 0,-8-68-26 0 0,8 228 0 0 0,-16-185 0 0 0,10 180 0 0 0,6 56 0 0 0,1 0 0 0 0,-2 0 0 0 0,-2-9 0 0 0,-4-12 0 0 0,3 6 15 0 0,-2 1 1 0 0,0 0-1 0 0,-2 0 0 0 0,-1 1 0 0 0,-1 1 0 0 0,-2 0 0 0 0,0 1 0 0 0,-2 0 0 0 0,-6-5-15 0 0,8 15 0 0 0,0 1 0 0 0,-1 0 0 0 0,0 1 0 0 0,-1 1 0 0 0,-12-6 0 0 0,3 2-2 0 0,-1 2-1 0 0,0 0 0 0 0,-17-4 3 0 0,-87-30-8 0 0,-78-8 8 0 0,42 13 0 0 0,-84-19-333 0 0,93 26-174 0 0,16 6-2458 0 0,69 15-4285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8:22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3859 160 11600 0 0,'-2'1'530'0'0,"-55"35"204"0"0,-39 20 0 0 0,-32 27-734 0 0,78-45 935 0 0,-38 37-935 0 0,11-9 309 0 0,-85 65 71 0 0,-59 49 584 0 0,-799 646 2689 0 0,717-588-2124 0 0,241-188-1442 0 0,-80 57-69 0 0,-41 35-20 0 0,5 22 177 0 0,33-28-686 0 0,42-52-2629 0 0,88-71-1431 0 0,5-4-1229 0 0</inkml:trace>
  <inkml:trace contextRef="#ctx0" brushRef="#br0" timeOffset="424.945">3083 16 15696 0 0,'6'-4'275'0'0,"6"-7"867"0"0,-28 13-118 0 0,4 2-813 0 0,1 1 0 0 0,0 1 0 0 0,0-1-1 0 0,1 2 1 0 0,-4 2-211 0 0,-49 40 115 0 0,36-28-15 0 0,-142 107-81 0 0,-90 73-21 0 0,-41 45 773 0 0,153-127-304 0 0,-156 130 143 0 0,-342 296 1622 0 0,236-200-2216 0 0,206-183-16 0 0,81-67 0 0 0,-64 69 0 0 0,63-41-92 0 0,73-70-5076 0 0,40-46-1651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8:33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7 170 3224 0 0,'0'-4'71'0'0,"1"1"1"0"0,0 0-1 0 0,-1-1 1 0 0,1 1-1 0 0,-1-1 0 0 0,0-1-71 0 0,-5-39 6784 0 0,1 19-3164 0 0,4 13-3047 0 0,0-1 1 0 0,1-10-574 0 0,0-3 4988 0 0,6 49-4726 0 0,-6-23-251 0 0,8 50 801 0 0,-2 0-1 0 0,0 46-811 0 0,-6-56 114 0 0,4 11-114 0 0,-1-1-2 0 0,5 18 338 0 0,-8-64-315 0 0,5 16 110 0 0,-4-16-101 0 0,4 11-9 0 0,-5-13-7 0 0,0 0 1 0 0,0-1-1 0 0,0 1 0 0 0,0 0 0 0 0,0-1 1 0 0,0 1-1 0 0,0-1 0 0 0,1 1 1 0 0,-1-1-1 0 0,1 0 0 0 0,-1 1 1 0 0,1-1-1 0 0,0 0 0 0 0,0 0-14 0 0,2 2 21 0 0,-1 0-33 0 0,-1-1 0 0 0,0 0 1 0 0,1-1-1 0 0,-1 1 0 0 0,1 0 0 0 0,0-1 0 0 0,-1 1 0 0 0,1-1 0 0 0,0 0 0 0 0,0 0 0 0 0,0 0 0 0 0,0 0 0 0 0,0 0 0 0 0,0-1 0 0 0,0 1 1 0 0,0-1-1 0 0,3 0 12 0 0,0 0-619 0 0,0-1 0 0 0,0 1 0 0 0,0-1 1 0 0,-1-1-1 0 0,3 1 619 0 0,0-2-1582 0 0,-1 0 0 0 0,1 0 0 0 0,-1 0 0 0 0,0-1-1 0 0,0 0 1 0 0,0-1 1582 0 0,6-2-4074 0 0</inkml:trace>
  <inkml:trace contextRef="#ctx0" brushRef="#br0" timeOffset="396.074">344 385 2760 0 0,'1'-1'207'0'0,"1"-9"7568"0"0,-7 8-1812 0 0,-3 4-2805 0 0,3 1-3795 0 0,-4 6 877 0 0,1 1-1 0 0,0-1 1 0 0,1 1 0 0 0,0 1 0 0 0,0-1-1 0 0,1 1 1 0 0,1 0 0 0 0,0 1-1 0 0,-3 9-239 0 0,6-17 38 0 0,1 1 0 0 0,-1-1-1 0 0,1 0 1 0 0,0 1-1 0 0,1-1 1 0 0,-1 0 0 0 0,1 1-1 0 0,0-1 1 0 0,0 1 0 0 0,1 1-38 0 0,-1-5 10 0 0,0 1 0 0 0,0-1 0 0 0,1 1 0 0 0,-1-1 0 0 0,1 0 0 0 0,0 1 0 0 0,-1-1 0 0 0,1 0 0 0 0,0 1 0 0 0,0-1 0 0 0,0 0 0 0 0,0 0 0 0 0,0 1 0 0 0,0-1 0 0 0,0 0 1 0 0,0 0-1 0 0,0 0 0 0 0,0 0 0 0 0,1-1 0 0 0,-1 1 0 0 0,0 0 0 0 0,1 0 0 0 0,-1-1 0 0 0,1 1 0 0 0,-1-1 0 0 0,0 1 0 0 0,1-1 0 0 0,-1 0 0 0 0,1 0 0 0 0,0 1 0 0 0,-1-1-10 0 0,8 0-10 0 0,0 1 0 0 0,0-2 0 0 0,0 1-1 0 0,0-1 1 0 0,-1 0 0 0 0,1-1-1 0 0,0 0 1 0 0,-1-1 0 0 0,1 1 0 0 0,0-2 10 0 0,-2 1-53 0 0,0 0-1 0 0,0 0 1 0 0,0-1 0 0 0,0 0 0 0 0,0-1 0 0 0,-1 1 0 0 0,0-1 0 0 0,0-1 0 0 0,0 1 0 0 0,-1-1 0 0 0,2-2 53 0 0,-5 5-21 0 0,0 0 0 0 0,0 1 0 0 0,-1-1 1 0 0,1 0-1 0 0,-1 0 0 0 0,0 0 0 0 0,0 0 1 0 0,0-1-1 0 0,0 1 0 0 0,0 0 0 0 0,-1 0 0 0 0,1 0 1 0 0,-1-1-1 0 0,0 1 0 0 0,0 0 0 0 0,0-1 1 0 0,-1 1-1 0 0,1 0 0 0 0,-1-3 21 0 0,-1 2-42 0 0,1 0-1 0 0,-1-1 1 0 0,0 1 0 0 0,0 0-1 0 0,0 0 1 0 0,0 1 0 0 0,-1-1-1 0 0,1 0 1 0 0,-1 1-1 0 0,0-1 1 0 0,0 1 0 0 0,-1 0-1 0 0,-2-3 43 0 0,0 2-57 0 0,0-1 0 0 0,0 1 0 0 0,0 0-1 0 0,-1 1 1 0 0,1-1 0 0 0,-1 1 0 0 0,0 0 0 0 0,0 1-1 0 0,0 0 1 0 0,0 0 0 0 0,-1 0 0 0 0,1 1-1 0 0,-6 0 58 0 0,-4-2-57 0 0,13 2-7872 0 0,4 1 2860 0 0</inkml:trace>
  <inkml:trace contextRef="#ctx0" brushRef="#br0" timeOffset="1341.828">565 364 13592 0 0,'0'0'621'0'0,"0"0"-12"0"0,2 8-367 0 0,-1-3-122 0 0,1-1 0 0 0,-1 1 0 0 0,1 0 1 0 0,0 0-1 0 0,1-1 0 0 0,-1 0 0 0 0,1 1 0 0 0,2 2-119 0 0,-2-2 391 0 0,0 0 0 0 0,0-1 0 0 0,0 1 1 0 0,-1 1-1 0 0,0-1 0 0 0,0 0 0 0 0,0 1-392 0 0,7 20 1431 0 0,-7-21-1303 0 0,0-1-1 0 0,0 1 1 0 0,-1 0-1 0 0,0 0 0 0 0,1 3-127 0 0,4 16 159 0 0,-5-19-106 0 0,1 0 0 0 0,-1 0 0 0 0,0-1 0 0 0,-1 1 0 0 0,1 2-53 0 0,-1-6 125 0 0,0-1-105 0 0,0 1-1 0 0,0-1 1 0 0,0 0 0 0 0,0 1 0 0 0,0-1 0 0 0,0 0-1 0 0,0 1 1 0 0,-1-1 0 0 0,1 0 0 0 0,0 1 0 0 0,0-1-1 0 0,0 0 1 0 0,0 0 0 0 0,-1 1 0 0 0,1-1 0 0 0,0 0 0 0 0,0 0-1 0 0,-1 1 1 0 0,1-1 0 0 0,0 0 0 0 0,0 0 0 0 0,-1 1-1 0 0,1-1 1 0 0,0 0 0 0 0,-1 0 0 0 0,1 0 0 0 0,0 0 0 0 0,-1 0-1 0 0,1 0 1 0 0,0 1 0 0 0,-1-1 0 0 0,1 0 0 0 0,0 0-1 0 0,-1 0 1 0 0,1 0 0 0 0,0 0 0 0 0,-1 0 0 0 0,1 0-20 0 0,-1-1 4 0 0,0 0 1 0 0,1 1 0 0 0,-1-1 0 0 0,0 1 0 0 0,0-1 0 0 0,1 0 0 0 0,-1 0-1 0 0,0 1 1 0 0,1-1 0 0 0,-1 0 0 0 0,1 0 0 0 0,-1 0 0 0 0,1 0-1 0 0,0 0 1 0 0,-1 0 0 0 0,1 0-5 0 0,-2-9-93 0 0,0 1 0 0 0,1 0 0 0 0,0-1-1 0 0,0 1 1 0 0,1-1 0 0 0,1 0 0 0 0,-1 1 0 0 0,1 0 0 0 0,1-1 0 0 0,0 1 0 0 0,0 0-1 0 0,1-1 1 0 0,3-4 93 0 0,-5 9-19 0 0,1 1 0 0 0,0 0 0 0 0,0 0 0 0 0,1 0 0 0 0,-1 0 0 0 0,1 0 0 0 0,0 0-1 0 0,0 0 1 0 0,0 1 0 0 0,0 0 0 0 0,1-1 0 0 0,0 1 19 0 0,-1 2-19 0 0,0 0 1 0 0,0 1-1 0 0,-1 0 0 0 0,1-1 0 0 0,0 1 0 0 0,0 0 1 0 0,0 1-1 0 0,0-1 0 0 0,2 1 19 0 0,5-1-44 0 0,-7 1 30 0 0,0-1 1 0 0,0 0 0 0 0,0 1-1 0 0,0 0 1 0 0,0 0 0 0 0,-1 0 0 0 0,1 0-1 0 0,0 0 1 0 0,-1 1 0 0 0,3 1 13 0 0,27 19-117 0 0,-18-11 113 0 0,-7-6 4 0 0,0-1-1 0 0,0 0 0 0 0,1 0 1 0 0,-1 0-1 0 0,1-1 0 0 0,0 0 1 0 0,0-1-1 0 0,0 0 1 0 0,1 0 0 0 0,-5-1 3 0 0,0 0 1 0 0,0-1 0 0 0,0 0 0 0 0,0 0 0 0 0,0 0-1 0 0,0 0 1 0 0,0-1 0 0 0,1 0 0 0 0,-1 0 0 0 0,0 0 0 0 0,-1 0-1 0 0,1 0 1 0 0,0-1 0 0 0,0 0 0 0 0,-1 1 0 0 0,1-1-1 0 0,-1-1 1 0 0,1 1 0 0 0,1-2-4 0 0,-2 1-3 0 0,0 0 1 0 0,0-1-1 0 0,-1 1 0 0 0,1 0 1 0 0,-1-1-1 0 0,0 0 1 0 0,0 1-1 0 0,0-1 0 0 0,-1 0 1 0 0,1 0-1 0 0,-1 0 0 0 0,0 0 1 0 0,0 0-1 0 0,0 0 0 0 0,-1 0 1 0 0,0 0-1 0 0,1-1 1 0 0,-2-3 2 0 0,1 4-12 0 0,0-1 0 0 0,0 1 0 0 0,-1-1 1 0 0,0 1-1 0 0,0 0 0 0 0,0-1 1 0 0,0 1-1 0 0,-1 0 0 0 0,0 0 0 0 0,0 0 1 0 0,0 0-1 0 0,0 0 0 0 0,0 0 1 0 0,-1 1-1 0 0,0-1 0 0 0,1 1 0 0 0,-3-2 12 0 0,3 3 13 0 0,0 1 1 0 0,0 0-1 0 0,0-1 0 0 0,0 1 0 0 0,0 0 0 0 0,0 0 0 0 0,0 0 0 0 0,-1 0 0 0 0,1 0 0 0 0,0 1 0 0 0,-1-1 0 0 0,1 1 0 0 0,0-1 0 0 0,-1 1 0 0 0,1 0 0 0 0,0 0 0 0 0,-1 0 0 0 0,1 0 0 0 0,-1 0 1 0 0,1 1-1 0 0,0-1 0 0 0,-1 1 0 0 0,1-1 0 0 0,0 1 0 0 0,0 0 0 0 0,-1 0 0 0 0,1 0 0 0 0,0 0 0 0 0,0 1 0 0 0,0-1 0 0 0,0 0 0 0 0,0 1 0 0 0,0-1 0 0 0,1 1-13 0 0,-5 3 61 0 0,2 0 1 0 0,-1 0-1 0 0,1 0 0 0 0,-1 0 0 0 0,1 1 0 0 0,1-1 0 0 0,-1 1 0 0 0,1 0 0 0 0,0 0 0 0 0,0 1 0 0 0,0 4-61 0 0,2-8 58 0 0,-2 3-14 0 0,1 1-1 0 0,0 0 1 0 0,0 0 0 0 0,1 0 0 0 0,0 0 0 0 0,0 0 0 0 0,1 0 0 0 0,0 0 0 0 0,0 0 0 0 0,0 1-1 0 0,1-1 1 0 0,0 1-44 0 0,4 6-70 0 0,-4-6 77 0 0,2 0 1 0 0,-1 0 0 0 0,1-1-1 0 0,1 1 1 0 0,2 4-8 0 0,-5-10 17 0 0,1 1 0 0 0,0-1 0 0 0,0 0 0 0 0,0 1 0 0 0,0-1-1 0 0,0 0 1 0 0,1-1 0 0 0,-1 1 0 0 0,1 0 0 0 0,-1-1 0 0 0,1 1 0 0 0,-1-1 0 0 0,1 0 0 0 0,0 0 0 0 0,0 0 0 0 0,-1 0 0 0 0,4 0-17 0 0,-2 0-3 0 0,1 0-1 0 0,0-1 1 0 0,0 0-1 0 0,-1 0 0 0 0,1 0 1 0 0,0 0-1 0 0,0-1 0 0 0,-1 0 1 0 0,1 0-1 0 0,0 0 1 0 0,-1 0-1 0 0,1-1 0 0 0,-1 0 1 0 0,1 0-1 0 0,-1 0 1 0 0,0 0-1 0 0,0-1 0 0 0,0 0 1 0 0,0 0-1 0 0,-1 0 1 0 0,1 0-1 0 0,-1 0 0 0 0,0-1 1 0 0,1 0 3 0 0,7-10-327 0 0,0 0 1 0 0,-1-1 0 0 0,0 0-1 0 0,-1-1 1 0 0,5-12 326 0 0,-3 5-1082 0 0,15-20 1082 0 0,-22 38-49 0 0,-4 5 56 0 0,1 0 0 0 0,-1 0 1 0 0,0 0-1 0 0,1-1 0 0 0,-1 1 0 0 0,0 0 0 0 0,1 0 0 0 0,-1 0 1 0 0,0 0-1 0 0,1 0 0 0 0,-1 0 0 0 0,0 0 0 0 0,1-1 0 0 0,-1 1 1 0 0,0 0-1 0 0,1 0 0 0 0,-1 0 0 0 0,1 1 0 0 0,-1-1 0 0 0,0 0 1 0 0,1 0-1 0 0,-1 0 0 0 0,0 0 0 0 0,1 0 0 0 0,-1 0 0 0 0,0 0 1 0 0,1 1-1 0 0,-1-1 0 0 0,0 0 0 0 0,1 0 0 0 0,-1 0 1 0 0,0 1-1 0 0,0-1 0 0 0,1 0 0 0 0,-1 0 0 0 0,0 1 0 0 0,0-1 1 0 0,1 1-8 0 0,8 11 325 0 0,-8-10-319 0 0,2 4 134 0 0,0 1 1 0 0,0-1-1 0 0,0 1 1 0 0,-1 0-1 0 0,0 0 0 0 0,0 0 1 0 0,-1 1-141 0 0,7 24 430 0 0,-1 16 210 0 0,-2-14-264 0 0,-5-32-304 0 0,0-2 0 0 0,0 0 0 0 0,0 0 0 0 0,0 0-59 0 0,1 0 0 0 0,-1 0 0 0 0,0 0 0 0 0,0 1 0 0 0,0-1 0 0 0,1 0 0 0 0,-1 0-1 0 0,0 0 1 0 0,0 0 0 0 0,1 0 0 0 0,-1 1 0 0 0,0-1 0 0 0,1 0 0 0 0,-1 0 0 0 0,0 0 0 0 0,0 0-1 0 0,1 0 1 0 0,-1 0 0 0 0,0 0 0 0 0,1 0 0 0 0,-1 0 0 0 0,0 0 0 0 0,0 0 0 0 0,1 0 0 0 0,-1 0-1 0 0,0 0 1 0 0,1-1-13 0 0,3-8 11 0 0,-2 6-14 0 0,-1 1-1 0 0,0 0 0 0 0,0-1 1 0 0,0 1-1 0 0,0-1 1 0 0,-1 1-1 0 0,1-1 0 0 0,-1 1 1 0 0,1-1-1 0 0,-1-1 4 0 0,0-2-123 0 0,1-1 0 0 0,0 1 0 0 0,0-1 0 0 0,0 1 0 0 0,1 0 0 0 0,0-1 123 0 0,4-13-355 0 0,-5 16 274 0 0,2-8-187 0 0,0 1 1 0 0,0-1-1 0 0,1 1 0 0 0,1 0 1 0 0,0 1-1 0 0,0-2 268 0 0,2 1-140 0 0,-5 7 96 0 0,0 1 1 0 0,1-1 0 0 0,-1 1 0 0 0,1-1-1 0 0,0 1 1 0 0,0-1 43 0 0,-2 3 18 0 0,0 1 0 0 0,0-1 0 0 0,-1 0 0 0 0,1 1 0 0 0,0-1 0 0 0,0 0 0 0 0,0 1 0 0 0,0-1-1 0 0,0 1 1 0 0,0-1 0 0 0,0 1 0 0 0,1 0 0 0 0,-1-1 0 0 0,0 1 0 0 0,0 0 0 0 0,0 0 0 0 0,0 0 0 0 0,0 0 0 0 0,0 0 0 0 0,1 0 0 0 0,-1 0 0 0 0,0 0 0 0 0,0 0 0 0 0,1 1-18 0 0,0 0 39 0 0,0 0 1 0 0,0 0 0 0 0,0 0 0 0 0,-1 0 0 0 0,1 0 0 0 0,0 1 0 0 0,0-1 0 0 0,-1 0 0 0 0,1 1 0 0 0,-1 0-1 0 0,1-1 1 0 0,0 2-40 0 0,3 3 161 0 0,-1 0-1 0 0,1 1 1 0 0,-1-1-1 0 0,0 1 1 0 0,-1 0-1 0 0,3 5-160 0 0,13 25 391 0 0,-12-18-252 0 0,2 1 0 0 0,5 10-139 0 0,-1-14 1 0 0,-8-12-7537 0 0,-5-4 4956 0 0</inkml:trace>
  <inkml:trace contextRef="#ctx0" brushRef="#br0" timeOffset="2137.919">1567 129 3224 0 0,'0'0'143'0'0,"0"0"438"0"0,0 0 1736 0 0,0 0 755 0 0,0 1 1177 0 0,0 7-2382 0 0,-4 19 624 0 0,1-11-1399 0 0,1 1-1 0 0,0 13-1091 0 0,-1 119 2224 0 0,8 38-1704 0 0,-5-186-1526 0 0,0-1-389 0 0,0 0-1126 0 0,0 0-4180 0 0</inkml:trace>
  <inkml:trace contextRef="#ctx0" brushRef="#br0" timeOffset="2734.145">1445 307 4144 0 0,'0'0'319'0'0,"0"0"319"0"0,0 0 2125 0 0,0 0 953 0 0,1 0 188 0 0,17 3 650 0 0,31 0-4231 0 0,11-5 399 0 0,9-3-722 0 0,-48 3-199 0 0,-1-2 0 0 0,1 0 0 0 0,-1-1 1 0 0,0-2-1 0 0,0 0 199 0 0,0-1-2284 0 0,0-1 0 0 0,15-10 2284 0 0,-10 4-2528 0 0,-24 14 2761 0 0,-1 1 177 0 0,0 0 35 0 0,0 0 55 0 0,0 0 191 0 0,0 0 79 0 0,0 0 19 0 0,0 0-62 0 0,0 0-275 0 0,0 0-120 0 0,0 0-20 0 0,0 0-17 0 0,8 3 630 0 0,-3-2-721 0 0,1 1 0 0 0,-1 0 0 0 0,0 0 0 0 0,0 0 0 0 0,1 0 0 0 0,-1 1 0 0 0,-1 0 0 0 0,2 0-204 0 0,-5-2 97 0 0,-1-1-29 0 0,0 0-4 0 0,7 14 102 0 0,0-3-74 0 0,-6-9-50 0 0,-1 1 1 0 0,0 0 0 0 0,1 0-1 0 0,-1-1 1 0 0,0 1-1 0 0,-1 0 1 0 0,1-1 0 0 0,0 1-1 0 0,-1 0 1 0 0,1-1 0 0 0,-1 1-1 0 0,0 0 1 0 0,0-1 0 0 0,0 1-1 0 0,0-1-42 0 0,-4 7 160 0 0,0 0 1 0 0,-1-1-1 0 0,-3 5-160 0 0,-9 12 214 0 0,-4 4-92 0 0,17-23-96 0 0,0-1-1 0 0,0 1 1 0 0,1 0-1 0 0,-1 3-25 0 0,5-7-1 0 0,-1-1 1 0 0,1-1 1 0 0,0 1-1 0 0,0-1 1 0 0,0 1-1 0 0,0 0 1 0 0,-1-1 0 0 0,1 1-1 0 0,0-1 1 0 0,-1 1-1 0 0,1-1 1 0 0,0 1-1 0 0,-1-1 1 0 0,1 0-1 0 0,-1 1 1 0 0,1-1 0 0 0,0 1-1 0 0,-1-1 1 0 0,1 0-1 0 0,-1 1 1 0 0,1-1-1 0 0,-1 0 1 0 0,1 0-1 0 0,0 1 6 0 0,0-1 1 0 0,1 1-1 0 0,-1-1 0 0 0,1 0 1 0 0,-1 1-1 0 0,1-1 0 0 0,-1 0 1 0 0,1 1-1 0 0,-1-1 0 0 0,1 0 1 0 0,-1 0-1 0 0,1 1 0 0 0,-1-1 1 0 0,1 0-1 0 0,-1 0 0 0 0,1 0 1 0 0,0 0-1 0 0,-1 0 0 0 0,1 0 1 0 0,0 0-7 0 0,4 1 73 0 0,0 1-52 0 0,0-1 1 0 0,1-1-1 0 0,-1 1 1 0 0,0-1-1 0 0,1 0 0 0 0,-1 0 1 0 0,1-1-1 0 0,-1 1 1 0 0,5-2-22 0 0,21-1 68 0 0,-29 3-68 0 0,29-1 60 0 0,0 2 0 0 0,0 1 0 0 0,0 1 0 0 0,28 7-60 0 0,-43-6-108 0 0,-1-1 0 0 0,17 1 108 0 0,-5-3-2510 0 0,-16-2 8 0 0,-5-4-4565 0 0</inkml:trace>
  <inkml:trace contextRef="#ctx0" brushRef="#br0" timeOffset="3122.712">2193 301 4144 0 0,'-7'-4'-688'0'0,"7"4"987"0"0,-1 0 0 0 0,1 0 0 0 0,0 0 0 0 0,-1 1 0 0 0,1-1 0 0 0,0 0 0 0 0,-1 0 0 0 0,1 0-1 0 0,0 0 1 0 0,0 0 0 0 0,-1 0 0 0 0,1 0 0 0 0,0 1 0 0 0,-1-1 0 0 0,1 0 0 0 0,0 0 0 0 0,0 0 0 0 0,-1 1 0 0 0,1-1 0 0 0,0 0 0 0 0,0 0 0 0 0,0 1 0 0 0,-1-1 0 0 0,1 0 0 0 0,0 1-1 0 0,0-1 1 0 0,0 0 0 0 0,0 1 0 0 0,0-1 0 0 0,0 0 0 0 0,0 0 0 0 0,-1 1 0 0 0,1-1 0 0 0,0 0 0 0 0,0 1 0 0 0,0-1 0 0 0,0 0 0 0 0,0 1 0 0 0,0-1 0 0 0,1 0 0 0 0,-1 1 0 0 0,0-1-299 0 0,2 14 3618 0 0,-1 0-2639 0 0,1 0 0 0 0,1-1 0 0 0,3 8-979 0 0,12 47 2230 0 0,-13-55-2009 0 0,-1 1 0 0 0,0 0 1 0 0,-1-1-1 0 0,0 13-221 0 0,-3-24 149 0 0,0-2 3 0 0,1 0-213 0 0,-1 0 1 0 0,0 0-1 0 0,0 1 0 0 0,0-1 1 0 0,1 0-1 0 0,-1 1 0 0 0,0-1 0 0 0,0 0 1 0 0,1 0-1 0 0,-1 1 0 0 0,0-1 1 0 0,1 0-1 0 0,-1 0 0 0 0,0 0 0 0 0,1 1 1 0 0,-1-1-1 0 0,0 0 0 0 0,1 0 0 0 0,-1 0 1 0 0,0 0-1 0 0,1 0 0 0 0,-1 0 61 0 0,2-1-703 0 0,-1-1-1 0 0,1 0 1 0 0,-1 0-1 0 0,0 0 1 0 0,0 0-1 0 0,0 0 1 0 0,0 0-1 0 0,1-2 704 0 0,4-9-7123 0 0</inkml:trace>
  <inkml:trace contextRef="#ctx0" brushRef="#br0" timeOffset="3123.712">2295 135 10592 0 0,'-12'-23'2957'0'0,"11"22"-912"0"0,1 1 99 0 0,0 0-243 0 0,0 0-1105 0 0,0 0-482 0 0,0 0-98 0 0,0 0-66 0 0,0 0-178 0 0,6 19-684 0 0,1 5-1762 0 0,-5-13-4051 0 0</inkml:trace>
  <inkml:trace contextRef="#ctx0" brushRef="#br0" timeOffset="3769.257">2590 214 12440 0 0,'-7'0'374'0'0,"1"-1"0"0"0,-1 2 1 0 0,1-1-1 0 0,-1 1 0 0 0,1 0 1 0 0,-1 0-1 0 0,1 1 0 0 0,-1 0 1 0 0,1 0-1 0 0,0 0 0 0 0,0 1 1 0 0,0 0-1 0 0,1 0 0 0 0,-3 1-374 0 0,-10 8 923 0 0,0 1 1 0 0,0 1-1 0 0,-7 8-923 0 0,15-12 260 0 0,0 1-1 0 0,0 0 1 0 0,1 0-1 0 0,1 1 1 0 0,0 1-1 0 0,-5 8-259 0 0,10-15 81 0 0,0 0 0 0 0,1 0-1 0 0,-1 1 1 0 0,1-1-1 0 0,0 1 1 0 0,0 2-81 0 0,2-7 14 0 0,0 1 0 0 0,-1 0 0 0 0,1 0-1 0 0,0-1 1 0 0,1 1 0 0 0,-1 0 0 0 0,0 0 0 0 0,1-1 0 0 0,-1 1 0 0 0,1 0-1 0 0,0-1 1 0 0,0 1 0 0 0,0-1 0 0 0,0 1 0 0 0,1-1 0 0 0,0 2-14 0 0,-2-3 84 0 0,17-2 153 0 0,-14 0-247 0 0,0 0 0 0 0,0 0 0 0 0,0 0 0 0 0,0-1 0 0 0,0 1 0 0 0,0-1 0 0 0,0 0 0 0 0,-1 0 0 0 0,1 0 0 0 0,-1 0 0 0 0,1 0 0 0 0,-1-1 1 0 0,0 1-1 0 0,0-1 0 0 0,0 1 10 0 0,6-9-276 0 0,-1 0 0 0 0,0 0 1 0 0,1-4 275 0 0,7-14-860 0 0,2-4-144 0 0,-9 14 345 0 0,-7 19 657 0 0,-1 0 0 0 0,0 0 0 0 0,0 0-1 0 0,0 0 1 0 0,0 0 0 0 0,0 0 0 0 0,0 0-1 0 0,0 0 1 0 0,0-1 0 0 0,0 1-1 0 0,0 0 1 0 0,0 0 0 0 0,0 0 0 0 0,0 0-1 0 0,0 0 1 0 0,1 0 0 0 0,-1 0 0 0 0,0 0-1 0 0,0 0 1 0 0,0 0 0 0 0,0 0-1 0 0,0 0 1 0 0,0 0 0 0 0,0 0 0 0 0,0 0-1 0 0,0 0 1 0 0,1 0 0 0 0,-1 0 0 0 0,0 0-1 0 0,0 0 1 0 0,0 0 0 0 0,0 0-1 0 0,0 0 1 0 0,0 0 0 0 0,0 0 0 0 0,0 0-1 0 0,0 0 1 0 0,0 0 0 0 0,1 0 0 0 0,-1 0-1 0 0,0 0 1 0 0,0 0 0 0 0,0 0-1 0 0,0 0 1 0 0,0 1 0 0 0,0-1 0 0 0,0 0 2 0 0,5 5-3 0 0,1 7 126 0 0,-2 1 186 0 0,-1 0 1 0 0,0-1-1 0 0,-1 10-309 0 0,5 18 384 0 0,-5-35-359 0 0,0-1 1 0 0,0 1-1 0 0,0-1 1 0 0,0 0-1 0 0,0 0 1 0 0,1 0 0 0 0,1 1-26 0 0,-1 1 87 0 0,-2-5-52 0 0,1 1 0 0 0,-1-1 0 0 0,0 1 0 0 0,0-1 0 0 0,1 1 0 0 0,-1-1 0 0 0,1 0 0 0 0,-1 0 0 0 0,1 0 0 0 0,-1 1 0 0 0,1-2 0 0 0,0 1 0 0 0,-1 0 0 0 0,1 0 0 0 0,0 0 0 0 0,0-1 0 0 0,0 1 0 0 0,0-1 0 0 0,0 0 0 0 0,-1 1 0 0 0,1-1 0 0 0,0 0 0 0 0,0 0 0 0 0,0 0 0 0 0,0-1 0 0 0,0 1 0 0 0,0 0 0 0 0,0-1 0 0 0,0 1 0 0 0,-1-1 0 0 0,1 1 0 0 0,0-1 0 0 0,0 0 0 0 0,-1 0 0 0 0,3-1-35 0 0,4-3 99 0 0,1 0-1 0 0,-1-1 1 0 0,-1 0-1 0 0,1 0 1 0 0,-1-1-1 0 0,2-1-98 0 0,25-34 82 0 0,-28 34-151 0 0,0 0-1 0 0,1 0 1 0 0,-1 0 0 0 0,2 0 0 0 0,-1 1 0 0 0,1 1 0 0 0,2-2 69 0 0,-4 5-32 0 0,0-1 1 0 0,0 2-1 0 0,0-1 1 0 0,1 0-1 0 0,-1 1 32 0 0,-4 2-12 0 0,-1 1-1 0 0,1-1 0 0 0,0 0 1 0 0,-1 0-1 0 0,1 1 0 0 0,-1-1 1 0 0,1 1-1 0 0,-1-1 1 0 0,1 1-1 0 0,-1 0 0 0 0,1-1 1 0 0,-1 1-1 0 0,0 0 0 0 0,1 0 1 0 0,-1 0-1 0 0,0 0 0 0 0,0 1 13 0 0,22 19-41 0 0,-15-10 113 0 0,-1 1 0 0 0,0 0 0 0 0,0 0-1 0 0,1 6-71 0 0,-1-4 235 0 0,1 0 0 0 0,0 0 0 0 0,2 1-235 0 0,20 26 1475 0 0,-29-40-1327 0 0,12 4 211 0 0,-10-6-304 0 0,0 1 1 0 0,-1-1 0 0 0,1 0 0 0 0,-1 1 0 0 0,1-1 0 0 0,-1 0 0 0 0,0-1 0 0 0,1 1 0 0 0,-1 0 0 0 0,0 0-1 0 0,0-1 1 0 0,0 0 0 0 0,0 1 0 0 0,0-1 0 0 0,0 0 0 0 0,0 0 0 0 0,1-2-56 0 0,-1 1 33 0 0,1 0 1 0 0,0 1-1 0 0,0-1 1 0 0,0 1 0 0 0,1-1-1 0 0,-1 1 1 0 0,0 0-1 0 0,2 0-33 0 0,-2 0-7 0 0,1 1-1 0 0,0 0 1 0 0,1 0-1 0 0,-1 0 1 0 0,0 1-1 0 0,0-1 1 0 0,0 1-1 0 0,0 0 1 0 0,1 0-1 0 0,-1 0 1 0 0,0 1-1 0 0,0-1 1 0 0,0 1-1 0 0,0 0 1 0 0,0 1-1 0 0,2 0 8 0 0,3 2-123 0 0,0 0 1 0 0,0 1-1 0 0,-1 0 1 0 0,0 0-1 0 0,0 1 0 0 0,4 4 123 0 0,3 5-1812 0 0,-9-3-4721 0 0,-5-4-849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8:38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239 449 4144 0 0,'0'-1'60'0'0,"1"0"-1"0"0,-1 0 1 0 0,0 0 0 0 0,0 0 0 0 0,0 0-1 0 0,0 0 1 0 0,0 0 0 0 0,0 0 0 0 0,0 0-1 0 0,0 0 1 0 0,0 1 0 0 0,0-1 0 0 0,0 0-1 0 0,-1 0 1 0 0,1 0 0 0 0,0 0 0 0 0,-1 0-1 0 0,1 0 1 0 0,0 1 0 0 0,-1-1 0 0 0,1 0-1 0 0,-1 0 1 0 0,0 0 0 0 0,1 1 0 0 0,-1-1-1 0 0,1 0 1 0 0,-1 1 0 0 0,0-1 0 0 0,0 1-1 0 0,1-1 1 0 0,-1 1 0 0 0,0-1 0 0 0,0 1-1 0 0,0-1 1 0 0,0 1 0 0 0,1 0 0 0 0,-1-1-1 0 0,0 1 1 0 0,0 0 0 0 0,0 0 0 0 0,0 0-1 0 0,0 0-59 0 0,-3-1 1257 0 0,0 0-1 0 0,-1 0 0 0 0,1 1 0 0 0,0 0 1 0 0,-1 0-1 0 0,1 0 0 0 0,0 1 0 0 0,-4 0-1256 0 0,-12 4 167 0 0,0 1 0 0 0,0 1-1 0 0,1 1 1 0 0,0 1 0 0 0,0 0-1 0 0,1 1 1 0 0,-6 6-167 0 0,23-16 73 0 0,1 0-1 0 0,0 0-1 0 0,20 10 122 0 0,23 4-64 0 0,-9-4-33 0 0,-2 1 0 0 0,0 2-1 0 0,15 9-95 0 0,-37-17 102 0 0,0 1 0 0 0,0 1 0 0 0,0-1 0 0 0,-1 1 0 0 0,-1 1 0 0 0,2 1-102 0 0,-8-7 74 0 0,0 0 1 0 0,0 0-1 0 0,0 0 1 0 0,-1 0 0 0 0,1 0-1 0 0,-1 1 1 0 0,1-1-1 0 0,-1 0 1 0 0,0 1-1 0 0,0 0 1 0 0,0-1-1 0 0,0 1 1 0 0,0-1-1 0 0,0 1 1 0 0,-1 0-1 0 0,1 0 1 0 0,-1-1 0 0 0,0 1-1 0 0,0 0 1 0 0,0 0-1 0 0,0 0 1 0 0,-1-1-1 0 0,1 1 1 0 0,-1 0-1 0 0,1 0 1 0 0,-1-1-1 0 0,0 1 1 0 0,0 0-75 0 0,-1 0 93 0 0,0 0-1 0 0,-1 0 1 0 0,1-1 0 0 0,0 1 0 0 0,-1 0-1 0 0,1-1 1 0 0,-1 0 0 0 0,0 1 0 0 0,0-1-1 0 0,0 0 1 0 0,0-1 0 0 0,-1 2-93 0 0,-41 17 853 0 0,44-20-846 0 0,-12 6 17 0 0,0-2 0 0 0,-1 1 0 0 0,1-2 0 0 0,-1 0 0 0 0,0-1 0 0 0,0 0 0 0 0,-1-1 0 0 0,1 0 0 0 0,0-1 0 0 0,-12-2-24 0 0,21 1-156 0 0,1 0-1 0 0,0 0 1 0 0,-1 0-1 0 0,1-1 1 0 0,0 0-1 0 0,0 0 1 0 0,0 0-1 0 0,0 0 1 0 0,-1-2 156 0 0,3 3-239 0 0,0 0-1 0 0,1-1 1 0 0,-1 1 0 0 0,1-1-1 0 0,-1 0 1 0 0,1 1 0 0 0,0-1-1 0 0,-1 0 1 0 0,1 0 0 0 0,0 1 0 0 0,0-1-1 0 0,1 0 1 0 0,-1 0 0 0 0,0 0-1 0 0,1 0 1 0 0,-1 0 0 0 0,1 0-1 0 0,-1-1 1 0 0,1 1 0 0 0,0-2 239 0 0,2-9-2237 0 0</inkml:trace>
  <inkml:trace contextRef="#ctx0" brushRef="#br0" timeOffset="383.86">476 476 20127 0 0,'0'0'926'0'0,"0"0"-26"0"0,0 2-578 0 0,4 17-271 0 0,-2-9 63 0 0,0 1-1 0 0,0-1 1 0 0,-1 9-114 0 0,-1-10 338 0 0,-1 0-1 0 0,0 0 0 0 0,-1 0 1 0 0,-1 3-338 0 0,1-1 341 0 0,0-1 1 0 0,0 1 0 0 0,1 0-1 0 0,0 6-341 0 0,1-16-48 0 0,0-1-508 0 0,1 2-606 0 0,1 2 774 0 0,1-3-5580 0 0,6-9 2696 0 0,1-2-2261 0 0</inkml:trace>
  <inkml:trace contextRef="#ctx0" brushRef="#br0" timeOffset="798.656">602 361 12816 0 0,'0'0'280'0'0,"0"0"56"0"0,0 0 16 0 0,0 0 8 0 0,5-2-288 0 0,4 0-72 0 0,-9 2 0 0 0,7-4 0 0 0,4 2-664 0 0,-1-1-144 0 0,-4 3-32 0 0,3-3-8 0 0</inkml:trace>
  <inkml:trace contextRef="#ctx0" brushRef="#br0" timeOffset="1200.831">936 361 16208 0 0,'-8'1'175'0'0,"0"0"1"0"0,1 1 0 0 0,-1 0-1 0 0,0 0 1 0 0,1 0 0 0 0,-1 1-1 0 0,1 0 1 0 0,0 1 0 0 0,0-1-1 0 0,-6 5-175 0 0,-16 8 225 0 0,8-5 285 0 0,2 0 1 0 0,0 1 0 0 0,0 0-1 0 0,1 2 1 0 0,0 0 0 0 0,0 2-511 0 0,12-9 160 0 0,1-1 0 0 0,-1 1 1 0 0,1-1-1 0 0,1 2 0 0 0,-3 2-160 0 0,6-7 28 0 0,-1-1 0 0 0,1 1 0 0 0,-1 0-1 0 0,1 0 1 0 0,0 0 0 0 0,0 0 0 0 0,1 1 0 0 0,-1-1-1 0 0,1 0 1 0 0,-1 0 0 0 0,1 0 0 0 0,0 0 0 0 0,0 1-1 0 0,0-1 1 0 0,1 2-28 0 0,-1-4 4 0 0,1 0 1 0 0,-1 0-1 0 0,1 0 0 0 0,-1 0 0 0 0,1 0 0 0 0,-1-1 0 0 0,1 1 0 0 0,0 0 0 0 0,-1 0 0 0 0,1-1 1 0 0,0 1-1 0 0,0 0 0 0 0,-1-1 0 0 0,1 1 0 0 0,0-1 0 0 0,0 1 0 0 0,0-1 0 0 0,0 1 0 0 0,0-1 1 0 0,0 0-1 0 0,0 1 0 0 0,0-1 0 0 0,0 0 0 0 0,0 0 0 0 0,0 0 0 0 0,0 1 0 0 0,0-1 0 0 0,0 0 0 0 0,0 0 1 0 0,0-1-1 0 0,0 1 0 0 0,0 0 0 0 0,0 0-4 0 0,5-1-85 0 0,1 0 0 0 0,-1-1 0 0 0,1 1 0 0 0,2-2 85 0 0,-8 3-42 0 0,22-9-1398 0 0,-1 0 0 0 0,18-12 1440 0 0,16-6-2514 0 0,-53 26 2481 0 0,0 0 0 0 0,0 1-1 0 0,-1-1 1 0 0,1 1 0 0 0,0 0-1 0 0,0-1 1 0 0,0 1-1 0 0,0 0 1 0 0,0 1 0 0 0,-1-1-1 0 0,1 1 1 0 0,0-1-1 0 0,0 1 1 0 0,0 0 0 0 0,-1 0-1 0 0,1 0 1 0 0,0 0-1 0 0,-1 0 1 0 0,1 1 0 0 0,-1-1-1 0 0,0 1 1 0 0,1 0 0 0 0,0 0 33 0 0,8 8 242 0 0,-9-8-182 0 0,0 0 0 0 0,0 0 0 0 0,0-1 0 0 0,0 1-1 0 0,0 0 1 0 0,-1 1 0 0 0,1-1 0 0 0,-1 0 0 0 0,0 0 0 0 0,1 1 0 0 0,-1-1 0 0 0,0 0 0 0 0,0 2-60 0 0,13 28 888 0 0,-10-25-715 0 0,-1-1-1 0 0,0 1 0 0 0,-1 0 1 0 0,0 0-1 0 0,0 0 0 0 0,0 2-172 0 0,5 25 621 0 0,-4-27-464 0 0,-2 1 0 0 0,1 0 0 0 0,-1-1 0 0 0,0 1 0 0 0,-1 0 0 0 0,0 0 0 0 0,0 4-157 0 0,-3 17 408 0 0,3-22-307 0 0,0-1 1 0 0,-1 1 0 0 0,0 0 0 0 0,0 0 0 0 0,-1 0 0 0 0,0-1-1 0 0,-2 5-101 0 0,3-7 34 0 0,-7 13 307 0 0,0 0 1 0 0,-1 0-1 0 0,-7 9-341 0 0,13-22 74 0 0,0 0 0 0 0,0 0 0 0 0,0 0 0 0 0,-1-1 0 0 0,1 1-1 0 0,-1-1 1 0 0,0 0 0 0 0,0 0 0 0 0,0-1 0 0 0,0 1 0 0 0,0-1 0 0 0,-1 0 0 0 0,1 0 0 0 0,-1 0-1 0 0,1 0 1 0 0,-2-1-74 0 0,5 0-21 0 0,0-1 0 0 0,-1 0 0 0 0,1 0 0 0 0,0 0 0 0 0,0 0-1 0 0,0 0 1 0 0,0 0 0 0 0,0 0 0 0 0,0 0 0 0 0,-1 0 0 0 0,1-1 0 0 0,0 1-1 0 0,0 0 1 0 0,0-1 0 0 0,0 1 0 0 0,0-1 0 0 0,0 1 0 0 0,0-1 0 0 0,0 0-1 0 0,0 1 1 0 0,1-1 0 0 0,-1 0 0 0 0,0 0 0 0 0,0 1 0 0 0,0-1-1 0 0,1 0 1 0 0,-1 0 0 0 0,0 0 0 0 0,1 0 0 0 0,-1 0 0 0 0,1 0 0 0 0,-1 0-1 0 0,1 0 1 0 0,0 0 0 0 0,-1-1 21 0 0,-1-6-866 0 0,0 0-1 0 0,0 0 0 0 0,1 0 1 0 0,0 0-1 0 0,1-1 867 0 0,-3-33-2185 0 0,6-1-20 0 0</inkml:trace>
  <inkml:trace contextRef="#ctx0" brushRef="#br0" timeOffset="1201.831">1134 334 12896 0 0,'1'0'45'0'0,"-1"0"1"0"0,1 0-1 0 0,0 0 1 0 0,-1 0 0 0 0,1 0-1 0 0,-1 0 1 0 0,1 0-1 0 0,-1 0 1 0 0,1 1-1 0 0,-1-1 1 0 0,1 0 0 0 0,-1 0-1 0 0,1 0 1 0 0,-1 1-1 0 0,1-1 1 0 0,-1 0 0 0 0,1 1-1 0 0,-1-1 1 0 0,0 0-1 0 0,1 1 1 0 0,-1-1-1 0 0,0 0 1 0 0,1 1 0 0 0,-1-1-1 0 0,0 1 1 0 0,1-1-1 0 0,-1 1 1 0 0,0-1 0 0 0,0 1-46 0 0,2 15 841 0 0,0 1 954 0 0,0-13-1468 0 0,0 0 77 0 0,0 0-1 0 0,0 1 0 0 0,0 0 0 0 0,-1-1 0 0 0,0 1 0 0 0,0 0 0 0 0,1 3-403 0 0,-1 0 60 0 0,0 0 0 0 0,1 0 0 0 0,1-1 0 0 0,0 4-60 0 0,8 26 471 0 0,-10-28-221 0 0,0 1 1 0 0,1-1-1 0 0,1 0 0 0 0,0 0 0 0 0,0 1 1 0 0,0-2-1 0 0,2 2-250 0 0,16 41 1057 0 0,-21-50-1045 0 0,0 0 0 0 0,1-1 0 0 0,-1 1 0 0 0,0 0 0 0 0,0-1 0 0 0,1 1 0 0 0,-1 0 0 0 0,0-1 0 0 0,0 1 0 0 0,0 0 0 0 0,0-1 0 0 0,0 1 0 0 0,0 0 0 0 0,0 0 0 0 0,0-1 0 0 0,0 1 0 0 0,0 0 0 0 0,-1 0-12 0 0,1 6 238 0 0,0-6-154 0 0,-1-1-10 0 0,0 0-74 0 0,1 0 0 0 0,0 0 0 0 0,-1 0 0 0 0,1 0-1 0 0,-1-1 1 0 0,1 1 0 0 0,0 0 0 0 0,-1 0 0 0 0,1 0 0 0 0,0 0-1 0 0,-1 0 1 0 0,1 0 0 0 0,0-1 0 0 0,0 1 0 0 0,-1 0 0 0 0,1 0-1 0 0,0 0 1 0 0,-1-1 0 0 0,1 1 0 0 0,0 0 0 0 0,0 0 0 0 0,0-1-1 0 0,-1 1 1 0 0,1 0 0 0 0,0-1 0 0 0,0 1 0 0 0,0 0 0 0 0,0-1-1 0 0,-1 1 1 0 0,1 0 0 0 0,0-1 0 0 0,0 1 0 0 0,0-2-19 0 0,-3-1-23 0 0,2 2 4 0 0,0 0 1 0 0,0 0-1 0 0,0-1 1 0 0,1 1-1 0 0,-1 0 1 0 0,0-1-1 0 0,0 1 1 0 0,1-1 0 0 0,-1 1-1 0 0,1-1 1 0 0,-1 1-1 0 0,1-1 1 0 0,0 1-1 0 0,0-1 1 0 0,0 0-1 0 0,0 1 1 0 0,0-1-1 0 0,0 1 1 0 0,0-1-1 0 0,0-1 38 0 0,4-25-614 0 0,-3 20 424 0 0,0 0 1 0 0,0 1 0 0 0,0-1-1 0 0,1 1 1 0 0,1-1 0 0 0,0-2 189 0 0,1 2-173 0 0,0 0 0 0 0,1 1 0 0 0,-1-1 1 0 0,1 1-1 0 0,1 0 0 0 0,-1 1 0 0 0,6-6 173 0 0,-9 11 14 0 0,-1-1-1 0 0,1 1 1 0 0,-1 0-1 0 0,1-1 1 0 0,0 1-1 0 0,-1 0 1 0 0,1 0-1 0 0,0 0 1 0 0,0 1-1 0 0,0-1 0 0 0,-1 0 1 0 0,1 0-1 0 0,0 1 1 0 0,0 0-1 0 0,0-1 1 0 0,0 1-1 0 0,1 0-13 0 0,-1 0 63 0 0,-1 1 0 0 0,1-1 0 0 0,0 1 0 0 0,-1-1 0 0 0,1 1 0 0 0,-1 0 0 0 0,1 0-1 0 0,-1-1 1 0 0,1 1 0 0 0,-1 0 0 0 0,0 1 0 0 0,2 0-63 0 0,3 2 136 0 0,-4-1-44 0 0,1-1-1 0 0,-1 1 1 0 0,0-1-1 0 0,0 1 1 0 0,0 0-1 0 0,0 0 0 0 0,1 2-91 0 0,9 13 336 0 0,-5-11-154 0 0,-2 2 0 0 0,1-1 0 0 0,4 8-182 0 0,-6-8 54 0 0,0 0-1 0 0,1-1 1 0 0,1 0-1 0 0,-1 0 1 0 0,1 0-54 0 0,31 42 118 0 0,-29-40-176 0 0,-7-8-133 0 0,1 1 0 0 0,-1 0 1 0 0,0 0-1 0 0,1 0 0 0 0,0-1 1 0 0,-1 1-1 0 0,1-1 0 0 0,0 0 1 0 0,0 1-1 0 0,0-1 0 0 0,0 0 1 0 0,0 0-1 0 0,0 0 0 0 0,0 0 1 0 0,0 0-1 0 0,0-1 0 0 0,2 1 191 0 0,11 0-1736 0 0</inkml:trace>
  <inkml:trace contextRef="#ctx0" brushRef="#br0" timeOffset="1837.261">1684 375 11520 0 0,'-5'0'542'0'0,"0"1"0"0"0,1 0 0 0 0,-1 0 0 0 0,0 0 0 0 0,0 1 0 0 0,1-1 0 0 0,-1 1 0 0 0,1 0-1 0 0,-1 1 1 0 0,1-1 0 0 0,0 1-542 0 0,-3 1 518 0 0,1 1 0 0 0,-1 0 0 0 0,1 0 0 0 0,0 1 0 0 0,1-1 0 0 0,-3 4-518 0 0,7-8 21 0 0,0 1 1 0 0,0-1 0 0 0,0 1-1 0 0,0-1 1 0 0,1 1 0 0 0,-1 0-1 0 0,1-1 1 0 0,-1 1-1 0 0,1 0 1 0 0,-1 0 0 0 0,1 1-22 0 0,0-1 35 0 0,-1 0 1 0 0,1 0-1 0 0,-1 0 1 0 0,1 1 0 0 0,-1-1-1 0 0,0 0 1 0 0,0 0-1 0 0,0 1-35 0 0,-2 1 38 0 0,2-3-14 0 0,0 1 1 0 0,0-1 0 0 0,0 1-1 0 0,0 0 1 0 0,0-1 0 0 0,0 1 0 0 0,0 0-1 0 0,0 0 1 0 0,1 0 0 0 0,-1 0-1 0 0,1 0 1 0 0,-1 0 0 0 0,1 0-1 0 0,0 0 1 0 0,0 0 0 0 0,0 0 0 0 0,0 0-1 0 0,0 0 1 0 0,0 0 0 0 0,1 0-1 0 0,-1 0-24 0 0,0-1 14 0 0,1 1-1 0 0,-1-1 0 0 0,0 1 0 0 0,0-1 1 0 0,0 0-1 0 0,0 1 0 0 0,0-1 1 0 0,-1 1-1 0 0,1-1 0 0 0,0 0 0 0 0,-1 1 1 0 0,1-1-1 0 0,-1 1 0 0 0,1-1 1 0 0,-1 0-1 0 0,0 1-13 0 0,0-1 6 0 0,0 1 1 0 0,1-1-1 0 0,-1 0 0 0 0,1 0 1 0 0,-1 0-1 0 0,1 0 0 0 0,0 1 1 0 0,0-1-1 0 0,-1 0 0 0 0,1 0 1 0 0,0 1-1 0 0,0-1 0 0 0,0 0 1 0 0,0 0-1 0 0,0 1 0 0 0,0-1 1 0 0,1 0-1 0 0,-1 1-6 0 0,2 11 33 0 0,-2-13-25 0 0,0 1 0 0 0,0 0 0 0 0,0 0-1 0 0,0-1 1 0 0,0 1 0 0 0,1 0 0 0 0,-1 0 0 0 0,0-1 0 0 0,0 1 0 0 0,0 0 0 0 0,1-1 0 0 0,-1 1 0 0 0,0 0-1 0 0,1-1 1 0 0,-1 1 0 0 0,0 0 0 0 0,1-1 0 0 0,-1 1 0 0 0,1-1 0 0 0,-1 1 0 0 0,1-1 0 0 0,-1 1 0 0 0,1-1-1 0 0,0 1 1 0 0,-1-1 0 0 0,1 1 0 0 0,-1-1 0 0 0,1 0 0 0 0,0 1 0 0 0,0-1 0 0 0,-1 0 0 0 0,1 0 0 0 0,0 0-1 0 0,-1 1 1 0 0,1-1-8 0 0,0 0 3 0 0,-1 0-1 0 0,1 0 1 0 0,-1 0-1 0 0,0 0 1 0 0,1 1-1 0 0,-1-1 1 0 0,1 0 0 0 0,-1 0-1 0 0,1 0 1 0 0,-1 0-1 0 0,1 0 1 0 0,-1 0-1 0 0,1-1 1 0 0,-1 1-1 0 0,1 0 1 0 0,-1 0-1 0 0,1 0 1 0 0,-1 0-1 0 0,1 0 1 0 0,-1-1-1 0 0,0 1 1 0 0,1 0-1 0 0,-1 0 1 0 0,1-1 0 0 0,-1 1-1 0 0,0 0 1 0 0,1-1-1 0 0,-1 1 1 0 0,0-1-3 0 0,2 0 10 0 0,4-2 13 0 0,-4 2-33 0 0,1-1 1 0 0,-1 1 0 0 0,1 0 0 0 0,-1-1-1 0 0,0 1 1 0 0,1-1 0 0 0,-1 0-1 0 0,0 0 1 0 0,1-1 9 0 0,21-20-384 0 0,-19 19 296 0 0,0 0 0 0 0,-1 0 1 0 0,0 0-1 0 0,0-1 0 0 0,0 1 0 0 0,3-5 88 0 0,-5 5-68 0 0,1 0-1 0 0,0 0 0 0 0,0 0 1 0 0,1 1-1 0 0,-1-1 0 0 0,2 0 69 0 0,11-12-196 0 0,-6 1-24 0 0,-9 14 162 0 0,9 11 94 0 0,-2 17 262 0 0,3 1-51 0 0,-9-22-194 0 0,0-1 0 0 0,0 0-1 0 0,0 1 1 0 0,1-1 0 0 0,0 0-53 0 0,8 18 152 0 0,-10-19-115 0 0,1 0 0 0 0,0 0 0 0 0,0 0 1 0 0,0 0-1 0 0,0 0 0 0 0,1-1 0 0 0,-1 1 0 0 0,4 2-37 0 0,7 7 140 0 0,-10-10-98 0 0,-1-1-1 0 0,0 1 0 0 0,1-1 0 0 0,0 0 0 0 0,0 1 0 0 0,-1-1 0 0 0,1-1 0 0 0,0 1 0 0 0,0 0 0 0 0,1-1 0 0 0,2 2-41 0 0,-4-3 42 0 0,1 1 0 0 0,-1-1 0 0 0,1 0-1 0 0,-1 0 1 0 0,1 0 0 0 0,-1 0 0 0 0,1 0 0 0 0,-1-1-1 0 0,1 1 1 0 0,-1-1 0 0 0,1 1 0 0 0,0-1-42 0 0,30-13 227 0 0,-17 7-140 0 0,-8 2-50 0 0,-1 1-1 0 0,1-1 1 0 0,-1-1-1 0 0,0 1 0 0 0,-1-1 1 0 0,1 0-1 0 0,-1-1 1 0 0,0 0-1 0 0,3-5-36 0 0,5-4 11 0 0,-12 13-5 0 0,0 0 0 0 0,0 0 0 0 0,0 0 0 0 0,-1 0 0 0 0,1 0 0 0 0,-1-1 0 0 0,1 1 0 0 0,-1-1 0 0 0,0 1 0 0 0,0-4-6 0 0,9-22 47 0 0,-6 20-39 0 0,1 1-20 0 0,-1-1-1 0 0,-1 1 1 0 0,1-1-1 0 0,-1 1 1 0 0,-1-1-1 0 0,0 0 1 0 0,0-1 12 0 0,13-102-423 0 0,-14 103 385 0 0,0-1-1 0 0,-1 0 1 0 0,0 0-1 0 0,-1-1 39 0 0,0 2-24 0 0,1 0 0 0 0,0 0 1 0 0,1 1-1 0 0,-1-1 0 0 0,2-6 24 0 0,1 2 58 0 0,-1 0 0 0 0,0 0 0 0 0,-1-1 0 0 0,0 1 0 0 0,-1-1 0 0 0,-1 1 0 0 0,-1-1 0 0 0,-1-9-58 0 0,2 19-55 0 0,0 1-1 0 0,0 0 1 0 0,-1 0 0 0 0,1-1-1 0 0,-1 1 1 0 0,-1-2 55 0 0,-7-16-212 0 0,9 21 223 0 0,1-1-1 0 0,0 1 1 0 0,-1-1-1 0 0,1 1 1 0 0,-1-1-1 0 0,1 1 1 0 0,0-1-1 0 0,-1 1 1 0 0,1-1-1 0 0,-1 1 1 0 0,1 0 0 0 0,-1-1-1 0 0,0 1 1 0 0,1 0-1 0 0,-1-1 1 0 0,1 1-1 0 0,-1 0 1 0 0,0 0-1 0 0,1-1 1 0 0,-1 1-1 0 0,1 0 1 0 0,-1 0-11 0 0,0 0 5 0 0,1 0 1 0 0,-1 0-1 0 0,1 0 0 0 0,0 0 1 0 0,-1 0-1 0 0,1 0 0 0 0,-1 0 1 0 0,1 0-1 0 0,0 1 0 0 0,-1-1 1 0 0,1 0-1 0 0,-1 0 0 0 0,1 0 1 0 0,0 0-1 0 0,-1 1 0 0 0,1-1 1 0 0,0 0-1 0 0,-1 0 0 0 0,1 1 1 0 0,0-1-6 0 0,-16 24 94 0 0,5-6-56 0 0,6-9-44 0 0,0 0 1 0 0,0 1 0 0 0,1 0 0 0 0,1-1-1 0 0,-1 1 1 0 0,1 0 0 0 0,1 1 0 0 0,0-1 5 0 0,-9 30-14 0 0,9-28 53 0 0,0-1 0 0 0,0 1 0 0 0,1 0 0 0 0,1 0 1 0 0,0-1-1 0 0,0 1 0 0 0,2 1-39 0 0,-1 24-5 0 0,0-16-61 0 0,0 0 0 0 0,2 1-1 0 0,0-1 1 0 0,2 3 66 0 0,26 82-26 0 0,-24-88 24 0 0,1 1 0 0 0,0-2-1 0 0,9 13 3 0 0,1 2-53 0 0,-10-19-8 0 0,0 0 0 0 0,1-1-1 0 0,1-1 1 0 0,0 1 0 0 0,0-2-1 0 0,1 1 1 0 0,1-1 0 0 0,0-1-1 0 0,0 0 1 0 0,1-1 0 0 0,1 0 61 0 0,17 8-1016 0 0,5-2-58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1:0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97 132 1840 0 0,'4'-14'176'0'0,"0"5"79"0"0,-4 8-154 0 0,1 0 1 0 0,-1 1 0 0 0,0-1 0 0 0,1 0 0 0 0,-1 0 0 0 0,0 1-1 0 0,1-1 1 0 0,-1 0 0 0 0,0 0 0 0 0,0 0 0 0 0,0 1 0 0 0,0-1-1 0 0,0 0 1 0 0,0 0 0 0 0,0 0 0 0 0,0 1 0 0 0,0-1 0 0 0,0 0 0 0 0,0 0-1 0 0,-1 1 1 0 0,1-2-102 0 0,-1 1 2701 0 0,1 1 137 0 0,-6 0 3298 0 0,6 0-6019 0 0,-1 0-1 0 0,0 0 1 0 0,0 0 0 0 0,0 0 0 0 0,0 0 0 0 0,1 0 0 0 0,-1 0-1 0 0,0 0 1 0 0,0 0 0 0 0,0 1 0 0 0,1-1 0 0 0,-1 0 0 0 0,0 0-1 0 0,0 1 1 0 0,1-1 0 0 0,-1 1 0 0 0,0-1 0 0 0,0 1-1 0 0,0-1-116 0 0,-2 3 160 0 0,0 0 0 0 0,1 0-1 0 0,-1 0 1 0 0,0 0 0 0 0,1 1-1 0 0,0-1 1 0 0,0 1 0 0 0,0-1 0 0 0,0 1-1 0 0,0 2-159 0 0,-11 17 338 0 0,7-12-301 0 0,1 0 0 0 0,0 1 0 0 0,1-1 0 0 0,1 1 0 0 0,-1 0 0 0 0,2 0 0 0 0,-1 0 0 0 0,1 13-37 0 0,-4 9 89 0 0,5-24-82 0 0,-1 0 1 0 0,1 0-1 0 0,1 1 0 0 0,0-1 0 0 0,0 0 0 0 0,1 0 0 0 0,1 1 0 0 0,-1-1 0 0 0,3 4-7 0 0,-3-10 18 0 0,0 0-1 0 0,1 1 0 0 0,-1-1 0 0 0,1 0 0 0 0,0 0 0 0 0,0-1 0 0 0,1 1 0 0 0,-1 0 0 0 0,1-1 0 0 0,0 1 0 0 0,0-1 0 0 0,0 0 0 0 0,0 0 0 0 0,1 0 0 0 0,-1 0 0 0 0,1-1 0 0 0,0 1 0 0 0,-1-1 0 0 0,1 0 0 0 0,0 0 0 0 0,1 0 0 0 0,0-1-17 0 0,-1 1 46 0 0,1-1 0 0 0,-1-1 0 0 0,0 1 0 0 0,1-1 0 0 0,-1 1 0 0 0,1-1 0 0 0,-1-1 0 0 0,1 1 0 0 0,-1-1 0 0 0,1 1 0 0 0,3-2-46 0 0,7-3 266 0 0,-1 0 0 0 0,13-6-266 0 0,-11 4 91 0 0,-9 3-49 0 0,0 1-1 0 0,0-1 1 0 0,-1-1-1 0 0,1 1 0 0 0,-1-1 1 0 0,0 0-1 0 0,0-1 1 0 0,-1 1-1 0 0,0-1 0 0 0,0 0 1 0 0,0 0-1 0 0,3-6-41 0 0,-3 3 35 0 0,1-1 0 0 0,-1 0 0 0 0,-1 0 0 0 0,0 0 0 0 0,-1-1 0 0 0,1 0-1 0 0,-2 1 1 0 0,2-9-35 0 0,-2-5-43 0 0,0 0-1 0 0,-1 0 0 0 0,-2 0 0 0 0,0-1 0 0 0,-1 1 1 0 0,-3-3 43 0 0,4 21-35 0 0,-1 0 1 0 0,0 0-1 0 0,0 0 1 0 0,0 0-1 0 0,-1 1 1 0 0,0 0-1 0 0,0-1 1 0 0,-1 1 0 0 0,1 0-1 0 0,-1 0 1 0 0,0 1-1 0 0,0-1 1 0 0,-1 1-1 0 0,1 0 1 0 0,-1 0-1 0 0,0 0 1 0 0,0 1-1 0 0,0 0 1 0 0,-1 0-1 0 0,1 0 1 0 0,-1 1 0 0 0,0-1-1 0 0,-2 1 35 0 0,3-1-32 0 0,-1 2 0 0 0,0-1 0 0 0,0 1-1 0 0,0 0 1 0 0,1 0 0 0 0,-1 0 0 0 0,0 1-1 0 0,0 0 1 0 0,0 0 0 0 0,0 0 0 0 0,0 1 0 0 0,0 0-1 0 0,0 0 1 0 0,0 1 0 0 0,1 0 0 0 0,-1 0 0 0 0,1 0-1 0 0,-1 0 1 0 0,1 1 0 0 0,0 0 0 0 0,0 0 0 0 0,0 0-1 0 0,-4 5 33 0 0,4-3-17 0 0,0 2 0 0 0,1-1 0 0 0,-1 0 0 0 0,1 1 0 0 0,1 0 0 0 0,0 0 0 0 0,0 0 0 0 0,0 0 0 0 0,1 0 0 0 0,0 1 0 0 0,0-1 0 0 0,1 1 0 0 0,0 0 0 0 0,0-1 0 0 0,1 1 0 0 0,0 0-1 0 0,0-1 1 0 0,0 1 0 0 0,2 5 17 0 0,1-6 0 0 0,-1-1 0 0 0,1 1 0 0 0,0-1 0 0 0,1 0 0 0 0,0-1 0 0 0,-1 1 0 0 0,2 0 0 0 0,0 0 0 0 0,-4-5 0 0 0,2 2 48 0 0,0 0-1 0 0,0 0 1 0 0,0 0-1 0 0,0 0 1 0 0,1-1-1 0 0,-1 1 1 0 0,1-1-1 0 0,-1 0 1 0 0,1 0-1 0 0,0 0 1 0 0,0-1-1 0 0,0 1 1 0 0,0-1-1 0 0,0 0 1 0 0,0 0-1 0 0,0-1 1 0 0,1 1-1 0 0,-1-1 1 0 0,0 0-1 0 0,0 0 1 0 0,1 0-1 0 0,2-1-47 0 0,7-1 140 0 0,-1 0 0 0 0,0-1 0 0 0,1-1 0 0 0,-1 0-1 0 0,-1-1 1 0 0,9-4-140 0 0,-10 4-281 0 0,-1-1-1 0 0,1 0 0 0 0,-1 0 0 0 0,-1-1 0 0 0,1-1 1 0 0,2-2 281 0 0,1-6-4062 0 0,-4 10-2317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9:07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31 374 13824 0 0,'0'0'314'0'0,"0"0"46"0"0,0 0 22 0 0,0 0-50 0 0,-1 2-220 0 0,-1 5-104 0 0,0 0-8 0 0,-1 1 1 0 0,0-1 0 0 0,0 0 0 0 0,0 0 0 0 0,-1 0-1 0 0,2-4 40 0 0,1-1 1 0 0,0 1-1 0 0,0 0 0 0 0,1-1 1 0 0,-1 1-1 0 0,1 0 1 0 0,-1 0-1 0 0,1 2-40 0 0,-2 10 1108 0 0,1-13-665 0 0,2-1-294 0 0,3 11 169 0 0,-1-7 311 0 0,-2-4-120 0 0,-1-1-66 0 0,12-6-278 0 0,-8 2-152 0 0,-1 1-1 0 0,0-1 0 0 0,1 0 0 0 0,-2 0 1 0 0,1 0-1 0 0,0 0 0 0 0,-1 0 0 0 0,0 0 1 0 0,0-1-1 0 0,0 1 0 0 0,-1-1 0 0 0,1-1-12 0 0,3-6 296 0 0,36-99 1309 0 0,-4-7-1605 0 0,-6 33 0 0 0,-24 74 0 0 0,-7 11 0 0 0,0-1 0 0 0,0 1 0 0 0,0 0 0 0 0,0 0 0 0 0,1 0 0 0 0,-1 0 0 0 0,0-1 0 0 0,0 1 0 0 0,0 0 0 0 0,0 0 0 0 0,1 0 0 0 0,-1 0 0 0 0,0 0 0 0 0,0 0 0 0 0,0-1 0 0 0,1 1 0 0 0,-1 0 0 0 0,0 0 0 0 0,0 0 0 0 0,1 0 0 0 0,-1 0 0 0 0,0 0 0 0 0,0 0 0 0 0,0 0 0 0 0,1 0 0 0 0,-1 0 0 0 0,0 0 0 0 0,0 0 0 0 0,1 0 0 0 0,-1 0 0 0 0,0 0 0 0 0,0 0 0 0 0,0 1 0 0 0,1-1 0 0 0,-1 0 0 0 0,0 0 0 0 0,0 0 0 0 0,0 0 0 0 0,1 0 0 0 0,-1 0 0 0 0,0 1 0 0 0,0-1 0 0 0,0 0 0 0 0,0 0 0 0 0,1 0 0 0 0,-1 0 0 0 0,0 1 0 0 0,0-1 0 0 0,5 8 0 0 0,-5-8 0 0 0,14 20 0 0 0,-1 0 0 0 0,1 0 0 0 0,1 0 0 0 0,44 61 0 0 0,62 48 0 0 0,-102-111 0 0 0,28 37 0 0 0,-46-53 0 0 0,0-2 0 0 0,-1 0 0 0 0,0 1 0 0 0,1 0 0 0 0,-1-1 0 0 0,1 1 0 0 0,-1-1 0 0 0,0 1 0 0 0,1-1 0 0 0,-1 1 0 0 0,0 0 0 0 0,0-1 0 0 0,0 1 0 0 0,1 0 0 0 0,-1-1 0 0 0,0 1 0 0 0,0 0 0 0 0,2 10 0 0 0,-1-10 7 0 0,-1-1 0 0 0,0 1-1 0 0,0 0 1 0 0,1 0 0 0 0,-1-1-1 0 0,0 1 1 0 0,0 0 0 0 0,0-1-1 0 0,0 1 1 0 0,0 0 0 0 0,0 0-1 0 0,0-1 1 0 0,0 1 0 0 0,0 0-1 0 0,-1 0 1 0 0,1-1 0 0 0,0 1-1 0 0,0 0 1 0 0,-1-1 0 0 0,1 1-1 0 0,0 0 1 0 0,-1-1-1 0 0,1 1 1 0 0,-1-1 0 0 0,1 1-1 0 0,0 0 1 0 0,-1-1 0 0 0,0 1-1 0 0,1-1 1 0 0,-1 1 0 0 0,1-1-1 0 0,-1 0 1 0 0,1 1 0 0 0,-1-1-1 0 0,0 1 1 0 0,0-1-7 0 0,-1 1 143 0 0,-1-1 0 0 0,0 1 1 0 0,1-1-1 0 0,-1 1 0 0 0,0-1 0 0 0,1 0 0 0 0,-4-1-143 0 0,3 1 198 0 0,-49-2 97 0 0,1-2-1 0 0,-1-3-294 0 0,-51-5 462 0 0,91 11-221 0 0,0 0 0 0 0,0-1-1 0 0,0 0 1 0 0,1-1 0 0 0,-8-3-241 0 0,18 6-475 0 0,1 0-33 0 0,0 0-72 0 0,0 0-285 0 0,0 0-126 0 0,0 0-802 0 0,0 0-3252 0 0,0 0-1392 0 0</inkml:trace>
  <inkml:trace contextRef="#ctx0" brushRef="#br0" timeOffset="859.044">892 96 4608 0 0,'0'0'208'0'0,"-4"-15"3736"0"0,3 13 6703 0 0,4 6-10507 0 0,0 1 0 0 0,-1 0-1 0 0,0 0 1 0 0,0 0 0 0 0,0 0-1 0 0,-1 0 1 0 0,0 1 0 0 0,0-1-1 0 0,0 0 1 0 0,0 6-140 0 0,0 14 897 0 0,-2 22-897 0 0,0-13-230 0 0,1 2 328 0 0,1-2 877 0 0,-2 1 0 0 0,-2 4-975 0 0,2-30 0 0 0,1-1 0 0 0,0 1 0 0 0,1 0 0 0 0,0 1 0 0 0,1 19 0 0 0,1-5 0 0 0,-1-18-201 0 0,-2-5-850 0 0,0-1-385 0 0,-2-7-5555 0 0,2-3 999 0 0</inkml:trace>
  <inkml:trace contextRef="#ctx0" brushRef="#br0" timeOffset="1203.965">680 68 10136 0 0,'0'0'464'0'0,"0"0"-10"0"0,12-13 4236 0 0,-7 11-4373 0 0,-1 1 0 0 0,1-1 0 0 0,-1 1 1 0 0,1 0-1 0 0,-1 0 0 0 0,1 0 0 0 0,0 1 1 0 0,2 0-318 0 0,2-1 533 0 0,78-6 128 0 0,-20 2-642 0 0,0-3-19 0 0,116-16 1976 0 0,-180 24-2033 0 0,0-1-1 0 0,-1 1 1 0 0,1 1-1 0 0,0-1 1 0 0,0 0-1 0 0,-1 1 1 0 0,1-1-1 0 0,3 2 58 0 0,5 3-6511 0 0,-6-2 267 0 0</inkml:trace>
  <inkml:trace contextRef="#ctx0" brushRef="#br0" timeOffset="1598.849">813 510 8288 0 0,'0'0'381'0'0,"-1"0"-6"0"0,-12-3 64 0 0,6 1 192 0 0,6 2-121 0 0,1 0 70 0 0,0 0 285 0 0,0 0 126 0 0,0 0 29 0 0,0 0-66 0 0,0 0-288 0 0,0 0-122 0 0,0 0-29 0 0,0 0-71 0 0,2-1-343 0 0,-1 0-1 0 0,0 0 0 0 0,1 0 0 0 0,-1 0 1 0 0,1 1-1 0 0,-1-1 0 0 0,1 0 0 0 0,0 1 1 0 0,-1-1-1 0 0,1 1 0 0 0,-1 0-100 0 0,21-6 559 0 0,-1 2-1 0 0,6 0-558 0 0,2 1 0 0 0,0 1 0 0 0,1 1 0 0 0,-1 2 0 0 0,9 1 0 0 0,-29-1-138 0 0,-1-1-1 0 0,1 0 1 0 0,7-2 138 0 0,12 1-3787 0 0,-22 1 2254 0 0</inkml:trace>
  <inkml:trace contextRef="#ctx0" brushRef="#br0" timeOffset="2057.646">1352 483 8288 0 0,'0'0'381'0'0,"0"0"-6"0"0,0 0-103 0 0,0 0 462 0 0,0 0 236 0 0,0 0 43 0 0,0 0-60 0 0,0 0-287 0 0,0 0-122 0 0,0 0-28 0 0,0 0 65 0 0,0 0 290 0 0,0 0 120 0 0,0 0 29 0 0,0 0-65 0 0,-3 8 254 0 0,-25 45-77 0 0,17-34-957 0 0,-4 8 581 0 0,-2 19 258 0 0,11-32-988 0 0,0 1 0 0 0,1 0-1 0 0,1 0 1 0 0,-2 10-26 0 0,3-4 0 0 0,1-13 0 0 0,1 0 0 0 0,0 1 0 0 0,0-1 0 0 0,1 0 0 0 0,0 3 0 0 0,1 4 0 0 0,-1-9 0 0 0,0-1 0 0 0,1 1 0 0 0,-1 0 0 0 0,1-1 0 0 0,2 5 0 0 0,-2-8 0 0 0,0 0 0 0 0,0 1 0 0 0,0-1 0 0 0,0 0 0 0 0,0-1 0 0 0,1 1 0 0 0,-1 0 0 0 0,1 0 0 0 0,-1 0 0 0 0,1-1 0 0 0,0 1 0 0 0,0-1 0 0 0,-1 1 0 0 0,1-1 0 0 0,0 0 0 0 0,2 1 0 0 0,0 0 1 0 0,1 0 0 0 0,-1-1 0 0 0,1 0 1 0 0,0 1-1 0 0,0-2 0 0 0,-1 1 0 0 0,1 0 0 0 0,0-1 0 0 0,0 0 0 0 0,0 0 0 0 0,2-1-1 0 0,2 0-29 0 0,1 0 0 0 0,0-1 0 0 0,-1 0 0 0 0,1 0 0 0 0,2-2 29 0 0,-10 3-177 0 0,0 0-1 0 0,0 0 1 0 0,-1 0 0 0 0,1 0-1 0 0,0 0 1 0 0,0 0-1 0 0,-1-1 1 0 0,1 1 0 0 0,-1 0-1 0 0,1-1 1 0 0,-1 0 0 0 0,0 1 177 0 0,1-1-438 0 0,-1 0 0 0 0,0 1 0 0 0,0-1 0 0 0,0 0 0 0 0,0 0 1 0 0,-1 0-1 0 0,1 0 0 0 0,0 0 0 0 0,-1 0 0 0 0,0 0 0 0 0,1 0 0 0 0,-1-1 1 0 0,0 1-1 0 0,0 0 0 0 0,0 0 0 0 0,0 0 0 0 0,-1-1 438 0 0,-1-6-2046 0 0</inkml:trace>
  <inkml:trace contextRef="#ctx0" brushRef="#br0" timeOffset="2472.242">1079 723 17503 0 0,'0'0'399'0'0,"0"0"60"0"0,0 0 21 0 0,0 0-59 0 0,7-3-260 0 0,8-1-161 0 0,-1 1 0 0 0,1 0 0 0 0,0 1 0 0 0,8 0 0 0 0,18-3 0 0 0,20-1 0 0 0,-38 4 0 0 0,0 0 0 0 0,0-2 0 0 0,12-4 0 0 0,41-10-2793 0 0,-66 15 1771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9:12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991 183 6448 0 0,'1'-6'305'0'0,"1"1"-97"0"0,0-1-1 0 0,0 0 1 0 0,-1 0-1 0 0,0 0 1 0 0,0 0-1 0 0,0-4-207 0 0,0 6 144 0 0,2 0 4634 0 0,-3 4-4653 0 0,0 0 0 0 0,0 0 1 0 0,1-1-1 0 0,-1 1 0 0 0,0 0 0 0 0,0 0 1 0 0,0 0-1 0 0,0 0 0 0 0,1 0 0 0 0,-1 0 1 0 0,0 0-1 0 0,0 0 0 0 0,0 0 1 0 0,0 0-1 0 0,1 0 0 0 0,-1 0 0 0 0,0 0 1 0 0,0 0-1 0 0,0 0 0 0 0,0 0 0 0 0,1 0 1 0 0,-1 0-1 0 0,0 0 0 0 0,0 0 1 0 0,0 0-1 0 0,0 1 0 0 0,0-1 0 0 0,1 0 1 0 0,-1 0-1 0 0,0 0 0 0 0,0 0 0 0 0,0 0 1 0 0,0 0-1 0 0,0 0 0 0 0,0 1 0 0 0,1-1 1 0 0,-1 0-1 0 0,0 0 0 0 0,0 0 1 0 0,0 0-1 0 0,0 0 0 0 0,0 1 0 0 0,0-1 1 0 0,0 0-1 0 0,0 0 0 0 0,0 0 0 0 0,0 0-125 0 0,3 11 293 0 0,0 0 0 0 0,-1 0 1 0 0,-1 0-1 0 0,0 0 0 0 0,0 0 0 0 0,-1 0 0 0 0,-1 11-293 0 0,0 3 596 0 0,0 118 1271 0 0,-1-3-3634 0 0,2-139 1572 0 0,0 0 0 0 0,0-1-1 0 0,0 1 1 0 0,0-1 0 0 0,0 1 0 0 0,1-1-1 0 0,-1 1 1 0 0,0-1 0 0 0,0 1-1 0 0,0-1 1 0 0,1 1 0 0 0,-1-1-1 0 0,0 1 1 0 0,0-1 0 0 0,1 1-1 0 0,-1-1 1 0 0,0 0 0 0 0,1 1 0 0 0,-1-1-1 0 0,1 0 1 0 0,-1 1 0 0 0,1-1-1 0 0,-1 0 1 0 0,0 1 0 0 0,1-1-1 0 0,-1 0 1 0 0,1 0 0 0 0,-1 1 0 0 0,1-1-1 0 0,0 0 1 0 0,-1 0 0 0 0,1 0 195 0 0,13 0-4948 0 0,-12 0 2390 0 0</inkml:trace>
  <inkml:trace contextRef="#ctx0" brushRef="#br0" timeOffset="414.894">1248 488 13824 0 0,'0'0'629'0'0,"0"0"-12"0"0,0 17 82 0 0,0-15-502 0 0,0 0 0 0 0,-1 1 0 0 0,1-1 0 0 0,-1 0-1 0 0,0 0 1 0 0,0 0 0 0 0,0 0 0 0 0,0 0 0 0 0,0 0 0 0 0,0 0 0 0 0,0 0 0 0 0,0 0 0 0 0,-1-1 0 0 0,1 1 0 0 0,-1 0 0 0 0,0-1 0 0 0,1 1 0 0 0,-1-1 0 0 0,0 0-1 0 0,0 1 1 0 0,0-1 0 0 0,0 0 0 0 0,-1 0-197 0 0,-8 5 407 0 0,0-1 0 0 0,-1-1 1 0 0,-10 4-408 0 0,10-5-49 0 0,9-2 49 0 0,-99 30 0 0 0,84-26 0 0 0,-1-2 0 0 0,0 0 0 0 0,0-1 0 0 0,-11 0 0 0 0,21-2-50 0 0,-1-1 0 0 0,1 1 0 0 0,0-2 0 0 0,-1 1 0 0 0,1-1-1 0 0,0-1 1 0 0,0 0 0 0 0,-6-2 50 0 0,14 4-88 0 0,0 0 1 0 0,0 1-1 0 0,0-1 0 0 0,0 0 0 0 0,0 0 1 0 0,0 1-1 0 0,0-1 0 0 0,0 0 0 0 0,1 0 1 0 0,-1 0-1 0 0,0 0 0 0 0,0 0 1 0 0,1 0-1 0 0,-1-1 0 0 0,1 1 0 0 0,-1 0 1 0 0,1 0-1 0 0,-1 0 0 0 0,1-1 0 0 0,0 1 1 0 0,-1-1 87 0 0,1 0-436 0 0,0-1 1 0 0,0 1-1 0 0,0 0 1 0 0,0-1 0 0 0,0 1-1 0 0,0 0 1 0 0,0-1-1 0 0,1 1 1 0 0,-1 0 0 0 0,1 0-1 0 0,0-2 436 0 0,5-9-5454 0 0</inkml:trace>
  <inkml:trace contextRef="#ctx0" brushRef="#br0" timeOffset="847.045">1331 131 15664 0 0,'-4'-3'239'0'0,"0"0"1"0"0,0 0-1 0 0,0 0 1 0 0,0 1 0 0 0,0-1-1 0 0,-1 1 1 0 0,1 0 0 0 0,-1 0-1 0 0,1 1 1 0 0,-1-1 0 0 0,0 1-1 0 0,0 0 1 0 0,1 0-1 0 0,-1 1 1 0 0,0-1-240 0 0,-30-1 38 0 0,0 2 0 0 0,0 1 1 0 0,0 2-1 0 0,-3 2-38 0 0,20-3 12 0 0,-29 1-12 0 0,24-2 0 0 0,1 1 0 0 0,-11 3 0 0 0,25-4-138 0 0,-1 0-1 0 0,1-1 0 0 0,-8 0 139 0 0,1 0-7241 0 0,15 0 5195 0 0</inkml:trace>
  <inkml:trace contextRef="#ctx0" brushRef="#br0" timeOffset="848.045">1607 437 15664 0 0,'0'0'356'0'0,"-4"-3"475"0"0,2 2-797 0 0,-1 0-1 0 0,0 0 0 0 0,1 0 0 0 0,-1 0 1 0 0,0 0-1 0 0,0 0 0 0 0,1 1 0 0 0,-1 0 1 0 0,0-1-1 0 0,0 1 0 0 0,0 0 0 0 0,0 1 1 0 0,1-1-1 0 0,-1 0 0 0 0,0 1 0 0 0,-1 0-33 0 0,-5 0 7 0 0,6 0 32 0 0,1-1 0 0 0,-1 1 0 0 0,0-1 0 0 0,1 1 0 0 0,-1 0 0 0 0,1 0 0 0 0,-1 0 0 0 0,1 0 0 0 0,0 0 0 0 0,-1 1 0 0 0,-1 1-39 0 0,-10 9 925 0 0,0 0-1 0 0,1 1 0 0 0,-6 9-924 0 0,13-14 126 0 0,0 0-1 0 0,1 0 1 0 0,0 1 0 0 0,0-1-1 0 0,1 1 1 0 0,0 1-1 0 0,-1 3-125 0 0,-1 5 315 0 0,-1 0 428 0 0,2 1 0 0 0,-3 17-743 0 0,7-30 23 0 0,0 0-1 0 0,1-1 1 0 0,0 1-1 0 0,0 0 1 0 0,0 0-1 0 0,0-1 1 0 0,1 1-1 0 0,0 0 0 0 0,1-1 1 0 0,-1 1-1 0 0,3 4-22 0 0,-2-5 0 0 0,0 0 0 0 0,0 0 0 0 0,1 0 0 0 0,0 0 0 0 0,0-1 0 0 0,0 1 0 0 0,0-1 0 0 0,0 0 0 0 0,4 3 0 0 0,-3-4 0 0 0,1 0 0 0 0,0 1 0 0 0,-1-2 0 0 0,1 1 0 0 0,0 0 0 0 0,0-1 0 0 0,1 0 0 0 0,-1 0 0 0 0,0-1 0 0 0,1 0 0 0 0,-1 1 0 0 0,1-2 0 0 0,-1 1 0 0 0,1-1 0 0 0,0 0 0 0 0,-1 0 0 0 0,1 0 0 0 0,-1-1 0 0 0,1 0 0 0 0,-1 0 0 0 0,1 0 0 0 0,-1-1 0 0 0,0 0 0 0 0,0 0 0 0 0,2-1 0 0 0,-6 3-146 0 0,0 0-1 0 0,-1-1 1 0 0,1 1-1 0 0,0-1 1 0 0,-1 1-1 0 0,1-1 0 0 0,0 1 1 0 0,-1-1-1 0 0,1 1 1 0 0,-1-1-1 0 0,1 1 1 0 0,-1-1-1 0 0,1 0 1 0 0,-1 1-1 0 0,0-1 0 0 0,1 0 1 0 0,-1 0-1 0 0,0 1 1 0 0,1-1-1 0 0,-1 0 1 0 0,0 0-1 0 0,0 1 0 0 0,0-1 1 0 0,0 0-1 0 0,0 0 147 0 0,0-2-419 0 0,0 1-1 0 0,0 0 1 0 0,0 0-1 0 0,-1 0 1 0 0,1 0-1 0 0,-1 0 1 0 0,1 0-1 0 0,-1-1 420 0 0,-10-15-2555 0 0</inkml:trace>
  <inkml:trace contextRef="#ctx0" brushRef="#br0" timeOffset="1277.201">1270 622 19351 0 0,'0'0'439'0'0,"0"0"62"0"0,0 0 33 0 0,0 0-65 0 0,8-2-292 0 0,4-2-212 0 0,0 1-1 0 0,0 1 1 0 0,0 0 0 0 0,0 1-1 0 0,8 0 36 0 0,-10 1-224 0 0,63 2-932 0 0,13-6 2695 0 0,-16 2-1854 0 0,-46 0-3554 0 0,19-4 3869 0 0,-29 4-1533 0 0</inkml:trace>
  <inkml:trace contextRef="#ctx0" brushRef="#br0" timeOffset="-1012.039">0 562 2760 0 0,'0'0'452'0'0,"0"0"859"0"0,0 0 380 0 0,0 0 73 0 0,0 0-86 0 0,0 0-434 0 0,0 0-188 0 0,7-3 1568 0 0,5-4-1936 0 0,1 0 0 0 0,-1 1 0 0 0,1 0 0 0 0,0 1 0 0 0,1 1 0 0 0,-1 0 1 0 0,1 0-1 0 0,3 1-688 0 0,14-4 173 0 0,-24 5-143 0 0,0 0 1 0 0,0 0 0 0 0,-1 1 0 0 0,4 0-31 0 0,34-3 52 0 0,-32 2-263 0 0,1 1 0 0 0,0 0-1 0 0,-1 1 1 0 0,1 0 0 0 0,0 1 0 0 0,-1 0 0 0 0,1 1-1 0 0,10 3 212 0 0,-22-4-842 0 0,-1-1-29 0 0,-1 2 247 0 0,0 0 0 0 0,0 0 0 0 0,0 0 0 0 0,-1 0 0 0 0,1 0 0 0 0,-1 0 0 0 0,1-1 0 0 0,-1 1 0 0 0,0 0 0 0 0,-1 0 624 0 0,-9 6-2989 0 0,-2 1-420 0 0</inkml:trace>
  <inkml:trace contextRef="#ctx0" brushRef="#br0" timeOffset="-595.461">92 633 3224 0 0,'-9'6'312'0'0,"-13"2"13206"0"0,22-8-12807 0 0,6-1-354 0 0,0 0-1 0 0,0 0 1 0 0,0 1 0 0 0,0-1 0 0 0,1 2-357 0 0,39-2 917 0 0,-28 2-751 0 0,0-1-1 0 0,6-1-165 0 0,14-1 162 0 0,43 5-100 0 0,-27 0-3633 0 0,-39-1-2847 0 0</inkml:trace>
  <inkml:trace contextRef="#ctx0" brushRef="#br0" timeOffset="2484.162">2005 213 11976 0 0,'0'0'266'0'0,"0"0"44"0"0,0 0 15 0 0,0 0-26 0 0,0 0-59 0 0,0 0 490 0 0,0 0 240 0 0,0 0 43 0 0,0 0-128 0 0,-6 4-90 0 0,-2 3-249 0 0,-1 1-1 0 0,1 0 1 0 0,-6 8-546 0 0,-5 4 49 0 0,14-14 231 0 0,1 0-1 0 0,-1 0 0 0 0,2 1 0 0 0,-1-1 1 0 0,1 1-1 0 0,0 0 0 0 0,-2 6-279 0 0,-5 10 21 0 0,4-9 126 0 0,1 0-1 0 0,1 0 0 0 0,0 1 0 0 0,1-1 1 0 0,1 1-1 0 0,0 0 0 0 0,1 0 1 0 0,0 0-1 0 0,1 0 0 0 0,1 0 0 0 0,0 0 1 0 0,1 0-1 0 0,1-1 0 0 0,2 8-146 0 0,-2-13-5 0 0,0-1 0 0 0,1 0-1 0 0,0 0 1 0 0,0 0 0 0 0,1 0 0 0 0,0-1-1 0 0,0 1 1 0 0,1-1 0 0 0,-1 0 0 0 0,2-1-1 0 0,-1 0 1 0 0,1 0 0 0 0,0 0 0 0 0,0-1-1 0 0,8 5 6 0 0,-7-6-634 0 0,0 1-1 0 0,1-1 1 0 0,0-1-1 0 0,-1 0 0 0 0,10 2 635 0 0,-16-4-360 0 0,1-1 0 0 0,-1 0 0 0 0,1 0 0 0 0,-1 0-1 0 0,0 0 1 0 0,1-1 0 0 0,-1 1 0 0 0,2-1 360 0 0,1 0-1037 0 0,10-1-5104 0 0</inkml:trace>
  <inkml:trace contextRef="#ctx0" brushRef="#br0" timeOffset="3209.198">2588 265 13824 0 0,'-3'0'207'0'0,"3"0"-162"0"0,-1 0 0 0 0,1 0 1 0 0,-1 0-1 0 0,1 0 1 0 0,0 0-1 0 0,-1 0 0 0 0,1-1 1 0 0,0 1-1 0 0,-1 0 1 0 0,1 0-1 0 0,0 0 0 0 0,-1 0 1 0 0,1-1-1 0 0,0 1 1 0 0,-1 0-1 0 0,1 0 1 0 0,0 0-1 0 0,-1-1 0 0 0,1 1 1 0 0,0 0-1 0 0,0-1 1 0 0,-1 1-1 0 0,1 0 0 0 0,0-1 1 0 0,0 1-1 0 0,0 0 1 0 0,-1-1-1 0 0,1 1 0 0 0,0 0 1 0 0,0-1-46 0 0,0 1 56 0 0,-1 0 0 0 0,1-1 0 0 0,0 1 0 0 0,-1 0 0 0 0,1 0 1 0 0,0 0-1 0 0,-1-1 0 0 0,1 1 0 0 0,0 0 0 0 0,-1 0 0 0 0,1 0 0 0 0,-1 0 0 0 0,1 0 0 0 0,0 0 1 0 0,-1 0-1 0 0,1 0 0 0 0,-1 0 0 0 0,1 0 0 0 0,0 0 0 0 0,-1 0 0 0 0,1 0 0 0 0,-1 0 0 0 0,1 0 1 0 0,0 0-1 0 0,-1 1 0 0 0,1-1 0 0 0,0 0 0 0 0,-1 0 0 0 0,1 0 0 0 0,0 1 0 0 0,-1-1-56 0 0,-13 9 898 0 0,12-8-625 0 0,-6 5-39 0 0,0 0-1 0 0,0 0 0 0 0,1 1 0 0 0,0 0 1 0 0,1 0-1 0 0,-2 3-233 0 0,-36 52 1251 0 0,27-36-318 0 0,-19 29-117 0 0,2 1 0 0 0,0 9-816 0 0,9-21 0 0 0,19-33-1780 0 0,6-11 1685 0 0,0 0 0 0 0,0 0 0 0 0,0 0-1 0 0,0 0 1 0 0,0 0 0 0 0,0 0 0 0 0,0 0 0 0 0,0 0 0 0 0,0 0 0 0 0,0 0 0 0 0,0 0-1 0 0,0 0 1 0 0,0 0 0 0 0,0 0 0 0 0,0 0 0 0 0,0-1 0 0 0,0 1 0 0 0,0 0 0 0 0,0 0-1 0 0,0 0 1 0 0,0 0 0 0 0,0 0 0 0 0,0 0 0 0 0,0 0 0 0 0,0 0 0 0 0,0 0 0 0 0,-1 0-1 0 0,1 0 1 0 0,0 0 0 0 0,0 0 0 0 0,0 0 0 0 0,0 0 0 0 0,0 0 0 0 0,0 0-1 0 0,0 0 1 0 0,0 0 0 0 0,0 0 0 0 0,0 0 0 0 0,0 0 0 0 0,0 0 0 0 0,0 0 0 0 0,0 0-1 0 0,0 0 1 0 0,0 0 0 0 0,0 0 0 0 0,0 0 0 0 0,-1 0 0 0 0,1 0 0 0 0,0 0 0 0 0,0 0-1 0 0,0 0 1 0 0,0 0 0 0 0,0 0 0 0 0,0 0 0 0 0,0 0 0 0 0,0 0 0 0 0,0 0 0 0 0,0 0-1 0 0,0 0 1 0 0,0 0 0 0 0,0 0 0 0 0,0 0 0 0 0,0 0 0 0 0,0 0 0 0 0,0 0 0 0 0,0 0-1 0 0,-1 0 1 0 0,1 0 0 0 0,0 0 95 0 0,1-11-6439 0 0,1 2 7423 0 0,1-5-3032 0 0</inkml:trace>
  <inkml:trace contextRef="#ctx0" brushRef="#br0" timeOffset="3632.151">2294 356 13824 0 0,'0'0'629'0'0,"0"0"-12"0"0,0 0-319 0 0,0 0 103 0 0,0 0 88 0 0,0 0 20 0 0,0 0-66 0 0,2 0-294 0 0,-2 1-174 0 0,4 0 187 0 0,-1 1 0 0 0,-1-1 0 0 0,1 1 0 0 0,0 0 0 0 0,0 0 0 0 0,2 3-162 0 0,2 2 682 0 0,1 0 0 0 0,1-1 0 0 0,1 2-682 0 0,20 15 1103 0 0,-19-13-1099 0 0,0-2 1 0 0,1 0-1 0 0,0 0 0 0 0,12 5-4 0 0,22 14-1 0 0,-31-16-340 0 0,8 5-1691 0 0,-8-8-6708 0 0,-15-8 6182 0 0</inkml:trace>
  <inkml:trace contextRef="#ctx0" brushRef="#br0" timeOffset="4065.361">2730 374 17503 0 0,'0'0'399'0'0,"9"-5"1106"0"0,-3 3-1285 0 0,1-1 0 0 0,0 1 0 0 0,0 1 0 0 0,-1-1-1 0 0,1 1 1 0 0,1 0 0 0 0,-1 1 0 0 0,0 0-220 0 0,32-5 305 0 0,-21 3 105 0 0,1 0 0 0 0,-1 1-1 0 0,1 1 1 0 0,-1 0-1 0 0,15 3-409 0 0,-17-3 144 0 0,-2 0-992 0 0,-5 2-3286 0 0,-8-2-707 0 0,-1 0-1151 0 0</inkml:trace>
  <inkml:trace contextRef="#ctx0" brushRef="#br0" timeOffset="4066.361">2787 484 15664 0 0,'0'0'356'0'0,"0"0"49"0"0,0 0 21 0 0,0 0-42 0 0,2 0-250 0 0,17-1 424 0 0,0-1 0 0 0,0-1 0 0 0,-1-1 0 0 0,6-1-558 0 0,8-3-178 0 0,26-1 178 0 0,-52 8-31 0 0,0 0 0 0 0,1 1-1 0 0,-1 0 1 0 0,0 0-1 0 0,1 1 1 0 0,0 0 31 0 0,18 0-1594 0 0,-13 0-371 0 0,-2 2-3831 0 0</inkml:trace>
  <inkml:trace contextRef="#ctx0" brushRef="#br0" timeOffset="4485.597">3420 191 17503 0 0,'0'0'399'0'0,"0"0"60"0"0,0 0 21 0 0,0 0-59 0 0,6 6-260 0 0,-5-4-37 0 0,1-1 0 0 0,-1 1 0 0 0,1 0 0 0 0,-1 0 0 0 0,0 0 0 0 0,1 0 0 0 0,-1 0 0 0 0,0 1 0 0 0,0-1 0 0 0,-1 0 0 0 0,1 0 0 0 0,0 1 0 0 0,-1-1 0 0 0,1 0 0 0 0,-1 1 0 0 0,0-1 0 0 0,0 2-124 0 0,0 5 635 0 0,-1 1 0 0 0,0 0 0 0 0,-1 7-635 0 0,-2 9 83 0 0,-10 68-83 0 0,4-33 72 0 0,5-31 1043 0 0,3-21-1290 0 0,0 0 0 0 0,1 0 1 0 0,-1 7 174 0 0,2-15-579 0 0,3 10-2222 0 0,-2-8-5595 0 0,-1-3 5838 0 0</inkml:trace>
  <inkml:trace contextRef="#ctx0" brushRef="#br0" timeOffset="4894.543">3526 140 15664 0 0,'0'0'356'0'0,"0"0"49"0"0,0 0 21 0 0,0 0-42 0 0,1 2-250 0 0,23 23 165 0 0,2-1-1 0 0,7 6-298 0 0,-14-14 784 0 0,0 0 1 0 0,-2 2-1 0 0,0 0 0 0 0,-1 1 0 0 0,12 17-784 0 0,-14-12 854 0 0,0 0-1 0 0,-2 0 0 0 0,1 4-853 0 0,-12-23 131 0 0,4 7 116 0 0,0 0 0 0 0,-2 0 1 0 0,1 1-1 0 0,-1 0-247 0 0,-2-8 0 0 0,0 0 0 0 0,-1-1 0 0 0,1 1 0 0 0,-1 0 0 0 0,0 0 0 0 0,0 0 0 0 0,0 0 0 0 0,-1 0 0 0 0,0 0 0 0 0,0 0 0 0 0,0 0 0 0 0,0 0 0 0 0,-1-1 0 0 0,0 1 0 0 0,0-1 0 0 0,0 1 0 0 0,-1-1 0 0 0,1 0 0 0 0,-1 1 0 0 0,-1 0 0 0 0,-5 4-33 0 0,1 0 0 0 0,-2 0 0 0 0,1-1 0 0 0,-1-1 0 0 0,0 1 0 0 0,0-2 0 0 0,-1 1-1 0 0,0-2 1 0 0,-8 4 33 0 0,3-3-1274 0 0,1 0-1 0 0,-1-2 0 0 0,0 0 0 0 0,-7 1 1275 0 0,-7-1-7506 0 0</inkml:trace>
  <inkml:trace contextRef="#ctx0" brushRef="#br0" timeOffset="5421.698">4143 521 17503 0 0,'0'0'399'0'0,"0"0"60"0"0,0 0 21 0 0,0 0-59 0 0,13 3-260 0 0,1-1 216 0 0,1-1-1 0 0,-1-1 1 0 0,1 0-1 0 0,0-1 1 0 0,1-1-377 0 0,125-12 1096 0 0,-71 12-855 0 0,62 5-241 0 0,-92-2-1653 0 0,0-5-3475 0 0,-28 4 3082 0 0</inkml:trace>
  <inkml:trace contextRef="#ctx0" brushRef="#br0" timeOffset="5827.283">4999 11 13824 0 0,'0'0'314'0'0,"0"0"46"0"0,0 0 22 0 0,0 0-50 0 0,0 0-150 0 0,-1 9 682 0 0,0 15-102 0 0,1 1 1 0 0,1-1-1 0 0,0 0 0 0 0,2 1 0 0 0,5 14-762 0 0,-7-29 285 0 0,21 97 926 0 0,2 19-1305 0 0,-21-74 6 0 0,-2-24-2125 0 0,2 0-4604 0 0,0-20 1456 0 0</inkml:trace>
  <inkml:trace contextRef="#ctx0" brushRef="#br0" timeOffset="6162.116">5189 614 15664 0 0,'0'0'356'0'0,"0"0"49"0"0,0 0 21 0 0,0 0-42 0 0,0 0-180 0 0,0 0 176 0 0,0 0 107 0 0,0 0 22 0 0,-9 10 1027 0 0,1-6-1323 0 0,-1-2 1 0 0,1 1-1 0 0,-1-2 0 0 0,0 1 0 0 0,1-1 0 0 0,-1 0 0 0 0,0-1 0 0 0,-3 0-213 0 0,-9 1 855 0 0,-76 6-311 0 0,84-6-1160 0 0,0-1 0 0 0,-11-2 616 0 0,-9 1-680 0 0,32 1 717 0 0,-25-2-532 0 0,25 1 179 0 0,0 1 0 0 0,0 0 0 0 0,0 0 1 0 0,0-1-1 0 0,-1 1 0 0 0,1-1 0 0 0,0 1 0 0 0,0-1 0 0 0,1 1 0 0 0,-1-1 0 0 0,0 0 1 0 0,0 1-1 0 0,0-1 0 0 0,0 0 0 0 0,0 0 0 0 0,1 0 0 0 0,-1 1 0 0 0,0-1 0 0 0,1 0 0 0 0,-1 0 1 0 0,1-1 315 0 0,-3-5-2556 0 0</inkml:trace>
  <inkml:trace contextRef="#ctx0" brushRef="#br0" timeOffset="6527.864">5263 102 17503 0 0,'-3'-4'150'0'0,"1"1"-1"0"0,-1 0 1 0 0,0-1-1 0 0,0 1 0 0 0,-1 0 1 0 0,1 1-1 0 0,0-1 0 0 0,-1 1 1 0 0,0-1-1 0 0,1 1 0 0 0,-1 0 1 0 0,0 0-1 0 0,0 1 0 0 0,-3-1-149 0 0,-11-4-160 0 0,0 1 0 0 0,-17-1 160 0 0,3-1 149 0 0,-27-6 571 0 0,-1 2 0 0 0,-59-3-720 0 0,106 14 387 0 0,0 0 0 0 0,-1 0 0 0 0,-3 2-387 0 0,-11 4-1457 0 0,25-4 436 0 0,0-1 1 0 0,0 0-1 0 0,1 0 1 0 0,-1 1-1 0 0,0-1 1 0 0,1 1 0 0 0,-1 1 1020 0 0,2-3-5800 0 0</inkml:trace>
  <inkml:trace contextRef="#ctx0" brushRef="#br0" timeOffset="6932.417">5373 300 15664 0 0,'0'0'718'0'0,"0"0"-19"0"0,0 9-421 0 0,-9 86 3226 0 0,9-79-3181 0 0,-1 20-180 0 0,3 0-1 0 0,3 23-142 0 0,-2-34 207 0 0,-2-19 32 0 0,-1 1 1 0 0,1-1-1 0 0,1 0 1 0 0,-1 1-1 0 0,1-1 1 0 0,0 0-1 0 0,1 2-239 0 0,0-2 7 0 0,0 1 1 0 0,0-1 0 0 0,1 0-1 0 0,0 0 1 0 0,0 0-1 0 0,0-1 1 0 0,1 1-1 0 0,0-1 1 0 0,0 0-1 0 0,0 0 1 0 0,0-1-1 0 0,1 1 1 0 0,0-1-1 0 0,0-1 1 0 0,0 1-1 0 0,0-1 1 0 0,1 0-1 0 0,-1 0 1 0 0,1-1-1 0 0,0 0 1 0 0,0 0-1 0 0,3 0-7 0 0,-9-1-147 0 0,0-1 0 0 0,0 0-1 0 0,0 0 1 0 0,0 0 0 0 0,1 0 0 0 0,-1 0-1 0 0,0 0 1 0 0,0 0 0 0 0,0 0 0 0 0,1 0-1 0 0,-1-1 1 0 0,0 1 0 0 0,0 0-1 0 0,0-1 1 0 0,0 1 0 0 0,0-1 0 0 0,0 1-1 0 0,0-1 1 0 0,0 0 0 0 0,0 1 0 0 0,0-1-1 0 0,0 0 1 0 0,0 0 0 0 0,0 1-1 0 0,0-1 1 0 0,0 0 0 0 0,-1 0 0 0 0,1 0-1 0 0,0 0 1 0 0,-1 0 147 0 0,1-1-330 0 0,-1 0-1 0 0,1 0 1 0 0,-1 0-1 0 0,1 0 1 0 0,-1 0 0 0 0,0 0-1 0 0,0 0 1 0 0,0 0-1 0 0,0 0 1 0 0,-1 1-1 0 0,1-1 1 0 0,0 0 0 0 0,-1 0-1 0 0,1 0 1 0 0,-1 0-1 0 0,0-1 331 0 0,-9-15-2046 0 0</inkml:trace>
  <inkml:trace contextRef="#ctx0" brushRef="#br0" timeOffset="6933.417">5288 543 17503 0 0,'0'0'399'0'0,"0"0"60"0"0,0 0 21 0 0,0 0-59 0 0,6-5-188 0 0,-1 2-35 0 0,0 0-1 0 0,0 1 0 0 0,1-1 0 0 0,-1 1 0 0 0,1 1 0 0 0,-1-1 0 0 0,1 1 0 0 0,0 0 0 0 0,-1 0 1 0 0,5 0-198 0 0,14 0-31 0 0,0 1 0 0 0,1 1 31 0 0,9 0 66 0 0,65-6-2390 0 0,-84 4 1396 0 0,18-6-2069 0 0,-17 3 1463 0 0</inkml:trace>
  <inkml:trace contextRef="#ctx0" brushRef="#br0" timeOffset="7351.288">5959 181 19351 0 0,'0'0'439'0'0,"0"0"62"0"0,-9 3 502 0 0,-2 5-971 0 0,-1 0 0 0 0,1 1 0 0 0,1 1 0 0 0,0 0 1 0 0,0 0-1 0 0,1 1 0 0 0,-1 0-32 0 0,8-7 24 0 0,-8 10 306 0 0,0 0-1 0 0,1 1 0 0 0,1 0 1 0 0,1 0-1 0 0,0 1 0 0 0,-1 4-329 0 0,5-11 0 0 0,0 0 0 0 0,1 0 0 0 0,0 0 0 0 0,0 1 0 0 0,1-1 0 0 0,0 0 0 0 0,0 1 0 0 0,1-1 0 0 0,1 1 0 0 0,0-1 0 0 0,0 1 0 0 0,2 5 0 0 0,-2-10 0 0 0,0 1 0 0 0,1-1 0 0 0,0 0 0 0 0,0 0 0 0 0,0 1 0 0 0,1-1 0 0 0,0-1 0 0 0,0 1 0 0 0,0 0 0 0 0,0-1 0 0 0,1 1 0 0 0,0-1 0 0 0,0 0 0 0 0,0-1 0 0 0,0 1 0 0 0,1-1 0 0 0,-1 1 0 0 0,1-1 0 0 0,0 0 0 0 0,0-1 0 0 0,2 1 0 0 0,15 6-154 0 0,1-1-1 0 0,0-1 0 0 0,0-1 1 0 0,2-1 154 0 0,-12-3-974 0 0,-1-1 0 0 0,0 0 1 0 0,1-1-1 0 0,-1 0 1 0 0,1-1-1 0 0,-1 0 0 0 0,0-1 1 0 0,8-3 973 0 0,0-3-5800 0 0</inkml:trace>
  <inkml:trace contextRef="#ctx0" brushRef="#br0" timeOffset="7352.288">6536 249 21191 0 0,'0'0'480'0'0,"0"0"67"0"0,-4 14 734 0 0,-9 14-1259 0 0,9-19-22 0 0,0-1-1 0 0,0 0 1 0 0,-1 0-1 0 0,-1 1 1 0 0,-14 20 0 0 0,11-17 0 0 0,0 1 0 0 0,0-2 0 0 0,-1 1 0 0 0,-1-1 0 0 0,-30 31 0 0 0,23-22 0 0 0,-2-1 0 0 0,-2 1 0 0 0,-54 53 0 0 0,52-52 17 0 0,18-15-329 0 0,0 0 0 0 0,-1 0 0 0 0,0-1 0 0 0,0 0-1 0 0,-1 0 1 0 0,1 0 0 0 0,-6 1 312 0 0,12-6-530 0 0,0 1-1 0 0,0-1 0 0 0,0 0 1 0 0,-1 0-1 0 0,1 0 0 0 0,0 0 1 0 0,0 0-1 0 0,0 0 0 0 0,0 0 1 0 0,0 0-1 0 0,0-1 1 0 0,0 1-1 0 0,-1 0 531 0 0,-2-5-2557 0 0</inkml:trace>
  <inkml:trace contextRef="#ctx0" brushRef="#br0" timeOffset="7742.738">6176 352 17503 0 0,'0'0'399'0'0,"0"0"60"0"0,0 0 21 0 0,7-5 86 0 0,-6 5-526 0 0,0-1 0 0 0,0 1-1 0 0,0-1 1 0 0,0 1 0 0 0,0 0-1 0 0,0-1 1 0 0,1 1 0 0 0,-1 0-1 0 0,0 0 1 0 0,0 0 0 0 0,0 0 0 0 0,0 0-1 0 0,0 0 1 0 0,1 0 0 0 0,-1 0-1 0 0,0 1 1 0 0,0-1 0 0 0,0 0-1 0 0,0 1 1 0 0,0-1 0 0 0,0 0-1 0 0,0 1 1 0 0,0 0 0 0 0,0-1-1 0 0,0 1 1 0 0,0 0 0 0 0,0-1-1 0 0,0 1 1 0 0,0 0 0 0 0,0 0-40 0 0,2 1 265 0 0,5 3-90 0 0,-1 0 1 0 0,0 1-1 0 0,0-1 0 0 0,-1 1 0 0 0,1 0 0 0 0,2 4-175 0 0,-7-7 128 0 0,0-1-1 0 0,1 0 1 0 0,-1 1 0 0 0,1-1-1 0 0,0 0 1 0 0,0-1 0 0 0,0 1-128 0 0,-1 0 63 0 0,1-1 0 0 0,-1 0 1 0 0,0 1-1 0 0,0 0 0 0 0,0 0 0 0 0,0 0 0 0 0,0 0 1 0 0,0 0-1 0 0,0 0 0 0 0,-1 0 0 0 0,1 1-63 0 0,2 2 2 0 0,0 0 0 0 0,1 0-1 0 0,-1 0 1 0 0,1 0 0 0 0,0-1 0 0 0,0 0-1 0 0,0 0 1 0 0,1 0 0 0 0,2 1-2 0 0,18 13 0 0 0,-19-13-485 0 0,0-1 0 0 0,0 0-1 0 0,0 0 1 0 0,1-1 485 0 0,17 7-7738 0 0,-16-7 1746 0 0</inkml:trace>
  <inkml:trace contextRef="#ctx0" brushRef="#br0" timeOffset="7743.738">6667 393 21191 0 0,'0'0'480'0'0,"0"0"67"0"0,0 0 32 0 0,0 0-58 0 0,8-2-320 0 0,-6 0-201 0 0,-1 2 0 0 0,-1-1 0 0 0,1 1 0 0 0,0 0 0 0 0,-1-1 0 0 0,1 1 0 0 0,0 0 0 0 0,0 0 0 0 0,-1-1 0 0 0,1 1 0 0 0,0 0 0 0 0,0 0 0 0 0,-1 0 0 0 0,1 0 0 0 0,0 0 0 0 0,0 0 0 0 0,0 0 0 0 0,-1 0 0 0 0,1 0 0 0 0,0 1 0 0 0,0-1 0 0 0,-1 0 0 0 0,1 0 0 0 0,0 1 0 0 0,28 2 35 0 0,-1-1-1 0 0,1-2 1 0 0,0 0-1 0 0,-1-2 1 0 0,6-2-35 0 0,-12 2 75 0 0,-2 1-117 0 0,-15 1-567 0 0,-1 0 0 0 0,1 0 1 0 0,0-1-1 0 0,-1 0 0 0 0,1 1 1 0 0,1-2 608 0 0,-4 1-5091 0 0,1-4-1379 0 0</inkml:trace>
  <inkml:trace contextRef="#ctx0" brushRef="#br0" timeOffset="8170.21">7186 199 13416 0 0,'6'-1'233'0'0,"0"0"300"0"0,0-1 0 0 0,0 1-1 0 0,0 0 1 0 0,0 1 0 0 0,0 0-1 0 0,0 0 1 0 0,0 0 0 0 0,0 0-1 0 0,2 2-532 0 0,-4-2 186 0 0,-1 1-1 0 0,1-1 0 0 0,-1 1 0 0 0,1 0 0 0 0,-1 0 0 0 0,0 1 0 0 0,0-1 1 0 0,1 1-1 0 0,-1-1 0 0 0,0 1 0 0 0,0 0 0 0 0,0 0 0 0 0,-1 1 0 0 0,1-1 0 0 0,-1 1 1 0 0,1-1-1 0 0,-1 1 0 0 0,0 0 0 0 0,0-1 0 0 0,0 1 0 0 0,1 1-185 0 0,6 12 412 0 0,-7-13-352 0 0,0 0 0 0 0,-1 0 1 0 0,1 0-1 0 0,0 0 0 0 0,-1 0 0 0 0,0 0 1 0 0,0 0-61 0 0,10 33 263 0 0,3 18-217 0 0,-10-34-100 0 0,-2-12 33 0 0,-1-1-1 0 0,0 1 1 0 0,0 0 0 0 0,0 0 0 0 0,-1 4 21 0 0,0 10-148 0 0,0-17 9 0 0,0 0 0 0 0,0 0-1 0 0,0 0 1 0 0,-1 0 0 0 0,1 0 0 0 0,-1 0-1 0 0,-1 3 140 0 0,-8 35-3190 0 0,6-33 726 0 0,-4 0-3745 0 0</inkml:trace>
  <inkml:trace contextRef="#ctx0" brushRef="#br0" timeOffset="8700.62">7447 28 3224 0 0,'6'3'288'0'0,"2"2"1154"0"0,0 1 1 0 0,0 0 0 0 0,-1 1-1 0 0,0-1 1 0 0,0 1-1 0 0,-1 1 1 0 0,0-1-1 0 0,0 1 1 0 0,0 1-1443 0 0,10 12 898 0 0,-8-10-182 0 0,0 1 1 0 0,-1-1-1 0 0,-1 1 1 0 0,0 1-1 0 0,3 7-716 0 0,2 14 2938 0 0,5 19-2938 0 0,-12-38 172 0 0,-1 0 0 0 0,-1-1 0 0 0,0 1 1 0 0,-1 0-1 0 0,-1 1 0 0 0,0-1 0 0 0,-1 0 1 0 0,0 0-1 0 0,-2 0 0 0 0,0-1 0 0 0,0 1-172 0 0,-1-3 33 0 0,0 0 0 0 0,0 0 0 0 0,-1-1 0 0 0,-1 1 0 0 0,0-1 0 0 0,0 0 0 0 0,-1-1 0 0 0,0 0 0 0 0,-1 0-1 0 0,0 0 1 0 0,-1-1 0 0 0,0-1 0 0 0,-4 4-33 0 0,-4 0-37 0 0,0 0 0 0 0,0-1 0 0 0,-1-1-1 0 0,-1 0 1 0 0,0-2 0 0 0,-8 3 37 0 0,-47 12-1986 0 0,1-7-3739 0 0,53-11 3368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0:0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56 639 10136 0 0,'0'0'777'0'0,"0"0"-276"0"0,0 0 715 0 0,-4 5 2018 0 0,-3 2-2819 0 0,0 0 1 0 0,0 1 0 0 0,1 0 0 0 0,0 0 0 0 0,1 1 0 0 0,0 0-416 0 0,1-3 351 0 0,0 5 1689 0 0,4-11-1957 0 0,0 0 1 0 0,0 0 0 0 0,1 0-1 0 0,-1 0 1 0 0,0 0-1 0 0,0 0 1 0 0,1-1-1 0 0,-1 1 1 0 0,0 0-1 0 0,0 0 1 0 0,1 0-1 0 0,-1 0 1 0 0,0 0-1 0 0,0 0 1 0 0,0-1-1 0 0,1 1 1 0 0,-1 0-1 0 0,0 0 1 0 0,0 0-1 0 0,0-1 1 0 0,1 1-1 0 0,-1 0 1 0 0,0 0-1 0 0,0 0 1 0 0,0-1-1 0 0,0 1 1 0 0,0 0-1 0 0,0 0 1 0 0,1-1-1 0 0,-1 1-83 0 0,6-10 166 0 0,0 1 1 0 0,-1-1-1 0 0,0 0 0 0 0,-1-1 0 0 0,3-7-166 0 0,14-57 241 0 0,-19 71-227 0 0,16-76 90 0 0,9-31-38 0 0,-20 83-66 0 0,1-18 0 0 0,1-5 0 0 0,1-3 0 0 0,-5 25 0 0 0,1 1 0 0 0,7-21 0 0 0,-10 35 0 0 0,-2 12-1 0 0,-1 0 1 0 0,0 0-1 0 0,1 0 1 0 0,0 0-1 0 0,-1 0 0 0 0,1 0 1 0 0,0 0-1 0 0,0 0 1 0 0,0 0-1 0 0,0 0 1 0 0,0 0-1 0 0,0 1 0 0 0,1-1 1 0 0,-1 0-1 0 0,1 1 1 0 0,-1-1-1 0 0,1 1 1 0 0,1-2 0 0 0,-1 4-8 0 0,-1-1 0 0 0,1 0 1 0 0,-1 1-1 0 0,1-1 1 0 0,-1 1-1 0 0,1-1 1 0 0,-1 1-1 0 0,1 0 1 0 0,0 0 7 0 0,2 2-18 0 0,0-1 0 0 0,-1 1 0 0 0,1 0 0 0 0,-1 1 0 0 0,0-1 0 0 0,0 1 0 0 0,0-1 0 0 0,1 3 18 0 0,21 33-86 0 0,-22-33 80 0 0,87 169-133 0 0,3 4 96 0 0,-6-13 138 0 0,-82-155-48 0 0,0-1-1 0 0,-1 1 1 0 0,0-1 0 0 0,-1 1-1 0 0,2 10-46 0 0,-5-20-2 0 0,1 0 0 0 0,-1 1 0 0 0,0-1 0 0 0,0 0 0 0 0,0 0-1 0 0,0 0 1 0 0,0 0 0 0 0,-1 0 0 0 0,1 1 0 0 0,0-1 0 0 0,-1 0 0 0 0,1 0-1 0 0,0 0 1 0 0,-1 0 0 0 0,1 0 0 0 0,-1 0 0 0 0,0 0 0 0 0,1 0 0 0 0,-1 0-1 0 0,0 0 1 0 0,1-1 0 0 0,-1 1 0 0 0,0 0 0 0 0,-1 1 2 0 0,0-1-4 0 0,0 1 1 0 0,0-1-1 0 0,0 0 1 0 0,-1 1 0 0 0,1-1-1 0 0,0 0 1 0 0,-1 0-1 0 0,1-1 1 0 0,-3 2 3 0 0,-17 1 90 0 0,0-1 0 0 0,-1-1 0 0 0,1 0 0 0 0,-12-3-90 0 0,-12 1 38 0 0,-6 0 19 0 0,1-2 0 0 0,-3-4-57 0 0,52 7-45 0 0,-1 0 1 0 0,1 0-1 0 0,0-1 1 0 0,-1 1-1 0 0,1-1 1 0 0,-1 0-1 0 0,1 0 1 0 0,0 0 0 0 0,0 0-1 0 0,0 0 1 0 0,-1 0-1 0 0,1-1 45 0 0,2 2-314 0 0,0 0-616 0 0,9-16-7308 0 0,0 7 1857 0 0</inkml:trace>
  <inkml:trace contextRef="#ctx0" brushRef="#br0" timeOffset="373.666">1101 55 18079 0 0,'1'-1'103'0'0,"0"-1"1"0"0,-1 0-1 0 0,1 0 0 0 0,-1 0 0 0 0,0 0 0 0 0,0 0 0 0 0,0 0 0 0 0,0 0 0 0 0,0 0 0 0 0,0 0 0 0 0,0 0 0 0 0,0 0 0 0 0,-1 0 0 0 0,1 0 0 0 0,-1 0 0 0 0,0 0 0 0 0,1 0 0 0 0,-1 1 0 0 0,0-1 0 0 0,-1-1-103 0 0,1 2 28 0 0,-1 0-1 0 0,0-1 1 0 0,1 1-1 0 0,-1 0 1 0 0,0 0-1 0 0,0 0 1 0 0,0 0-1 0 0,0 0 1 0 0,0 0-1 0 0,0 1 1 0 0,0-1 0 0 0,0 1-1 0 0,0-1 1 0 0,0 1-1 0 0,-1 0 1 0 0,1 0-1 0 0,0 0 1 0 0,0 0-1 0 0,-1 0-27 0 0,-11 1 18 0 0,-1 0 0 0 0,1 1 0 0 0,0 0 0 0 0,0 1 0 0 0,0 1 0 0 0,0 0 0 0 0,0 1 0 0 0,1 0 0 0 0,-4 3-18 0 0,6-2-4 0 0,0 0-1 0 0,1 0 1 0 0,-1 1 0 0 0,1 1 0 0 0,1 0 0 0 0,-1 0 0 0 0,1 0 0 0 0,1 1-1 0 0,0 1 1 0 0,-7 10 4 0 0,12-16 0 0 0,1 0 0 0 0,-1 1 0 0 0,1-1 0 0 0,0 1 0 0 0,1 0 0 0 0,-1 0 0 0 0,1 0 0 0 0,0 0 0 0 0,1-1 0 0 0,-1 1 0 0 0,1 0 0 0 0,0 1 0 0 0,0-1 0 0 0,0 0 0 0 0,1 0 0 0 0,-1 0 0 0 0,1-1 0 0 0,0 1 0 0 0,1 0 0 0 0,0 0 0 0 0,-1 0 0 0 0,1-1 0 0 0,1 1 0 0 0,-1-1 0 0 0,3 5 0 0 0,8 9 13 0 0,1 0-1 0 0,0-1 0 0 0,1 0 1 0 0,10 7-13 0 0,71 57 54 0 0,-9-9-30 0 0,-83-67 12 0 0,1-1 0 0 0,-1 1 0 0 0,1-1 0 0 0,-1 1 0 0 0,-1 1 0 0 0,1-1 0 0 0,-1 0 0 0 0,0 1 0 0 0,1 2-36 0 0,-4-7 28 0 0,0 1 0 0 0,0-1 0 0 0,0 0 0 0 0,0 0 0 0 0,0 1 0 0 0,0-1 0 0 0,0 0 0 0 0,0 0 0 0 0,-1 0 0 0 0,1 1 0 0 0,0-1 0 0 0,-1 0 0 0 0,1 0-1 0 0,-1 0 1 0 0,0 0 0 0 0,1 0 0 0 0,-1 0 0 0 0,0 0 0 0 0,0 0 0 0 0,1 0 0 0 0,-1 0 0 0 0,0 0 0 0 0,0 0 0 0 0,0-1 0 0 0,0 1 0 0 0,0 0 0 0 0,0 0-28 0 0,-5 3 180 0 0,0 0 0 0 0,1-1 1 0 0,-1 0-1 0 0,-3 2-180 0 0,-25 9 333 0 0,-1-1 0 0 0,-1-1 0 0 0,-16 2-333 0 0,-56 8-2685 0 0,70-16-4130 0 0,23-6 669 0 0</inkml:trace>
  <inkml:trace contextRef="#ctx0" brushRef="#br0" timeOffset="2276.906">783 963 13536 0 0,'0'0'620'0'0,"0"-1"-16"0"0,0-2-356 0 0,0 2-62 0 0,0 1 20 0 0,0 0 2 0 0,0 0-6 0 0,0 0-22 0 0,0 0-10 0 0,0 0-2 0 0,3 8 323 0 0,1 15 121 0 0,0 0 0 0 0,-2 0 0 0 0,-1 1 0 0 0,0 4-612 0 0,-1-27 88 0 0,0-1 15 0 0,0 0-19 0 0,0 0-11 0 0,0 0 9 0 0,0 0 36 0 0,0-5 146 0 0,1-14-326 0 0,2 0 0 0 0,1 1 0 0 0,0 0 0 0 0,1 0 0 0 0,6-15 62 0 0,-8 25-10 0 0,-1 3 10 0 0,0 0-1 0 0,0 1 1 0 0,0-1-1 0 0,0 1 1 0 0,1-1-1 0 0,0 1 1 0 0,0 0-1 0 0,0 0 1 0 0,1 1-1 0 0,-1-1 1 0 0,1 1-1 0 0,0-1 1 0 0,1 0 0 0 0,-3 3 2 0 0,0 0 1 0 0,-1 0 0 0 0,1 0-1 0 0,0 0 1 0 0,0 0 0 0 0,0 0-1 0 0,0 0 1 0 0,0 1 0 0 0,0-1-1 0 0,1 1 1 0 0,-1 0 0 0 0,0 0-1 0 0,0-1 1 0 0,0 1 0 0 0,0 0-1 0 0,0 1 1 0 0,1-1 0 0 0,-1 0-1 0 0,0 1 1 0 0,0-1 0 0 0,0 1-1 0 0,0 0 1 0 0,0-1 0 0 0,0 1-1 0 0,0 0 1 0 0,0 0 0 0 0,-1 0-1 0 0,1 1 1 0 0,0-1 0 0 0,0 0-1 0 0,-1 1 1 0 0,1 0-3 0 0,8 8 206 0 0,-1 1 0 0 0,0 0 0 0 0,-1 0-1 0 0,0 1 1 0 0,-1 0 0 0 0,-1 0 0 0 0,0 0 0 0 0,0 1 0 0 0,0 4-206 0 0,-1-6 183 0 0,-3-7 262 0 0,-1-6 78 0 0,2-5-502 0 0,-1 2-36 0 0,0-1 0 0 0,0 1-1 0 0,0-1 1 0 0,-1 0 0 0 0,0 0 15 0 0,0 1-14 0 0,0-1 1 0 0,1 1-1 0 0,-1-1 1 0 0,1 1-1 0 0,2-3 14 0 0,-2 2 1 0 0,-2 2 1 0 0,10-14-79 0 0,-9 18 75 0 0,-1 0 1 0 0,0-1 0 0 0,1 1 0 0 0,-1 0 0 0 0,0 0 0 0 0,1-1 0 0 0,-1 1-1 0 0,1 0 1 0 0,-1 0 0 0 0,0 0 0 0 0,1 0 0 0 0,-1 0 0 0 0,0 0-1 0 0,1 0 1 0 0,-1 0 0 0 0,1 0 0 0 0,-1 0 0 0 0,1 0 0 0 0,-1 0 0 0 0,0 0-1 0 0,1 0 1 0 0,-1 0 0 0 0,0 0 0 0 0,1 0 0 0 0,-1 0 0 0 0,1 0-1 0 0,-1 1 1 0 0,0-1 0 0 0,1 0 0 0 0,-1 0 1 0 0,10 6-19 0 0,-7-1 97 0 0,1 0 0 0 0,-1 1 0 0 0,0-1 0 0 0,0 1 0 0 0,-1 0-1 0 0,1 0 1 0 0,-2 0 0 0 0,2 3-78 0 0,8 52 727 0 0,-11-58-718 0 0,8 70 400 0 0,-8-73-459 0 0,0 1 1 0 0,0 0-1 0 0,1-1 0 0 0,-1 1 0 0 0,0 0 0 0 0,0-1 1 0 0,1 1-1 0 0,-1-1 0 0 0,0 1 0 0 0,1 0 0 0 0,-1-1 1 0 0,1 1-1 0 0,-1-1 0 0 0,1 1 0 0 0,-1-1 0 0 0,1 1 0 0 0,-1-1 1 0 0,1 0-1 0 0,-1 1 0 0 0,1-1 0 0 0,-1 0 0 0 0,1 1 1 0 0,0-1-1 0 0,-1 0 0 0 0,1 0 0 0 0,0 1 0 0 0,-1-1 1 0 0,1 0-1 0 0,0 0 0 0 0,-1 0 0 0 0,1 0 0 0 0,0 0 0 0 0,-1 0 1 0 0,1 0-1 0 0,0 0 0 0 0,-1 0 0 0 0,1 0 0 0 0,0 0 1 0 0,-1-1-1 0 0,1 1 0 0 0,0 0 50 0 0,3-1-605 0 0,-1 0-1 0 0,0-1 1 0 0,1 1 0 0 0,-1 0-1 0 0,0-1 1 0 0,3-2 605 0 0,-2 1-655 0 0,0 0 0 0 0,0 0 1 0 0,-1 0-1 0 0,1-1 0 0 0,-1 1 1 0 0,1-4 654 0 0,4-1-936 0 0,10-12-1549 0 0</inkml:trace>
  <inkml:trace contextRef="#ctx0" brushRef="#br0" timeOffset="2710.965">1356 851 5064 0 0,'0'0'389'0'0,"-6"4"251"0"0,-17 29 11534 0 0,19-26-11485 0 0,0 1-1 0 0,1-1 1 0 0,-2 8-689 0 0,-4 9 242 0 0,5-13 46 0 0,0 1-1 0 0,0-1 1 0 0,0 10-288 0 0,0-7 217 0 0,3-12-191 0 0,1 1 0 0 0,-1-1 0 0 0,1 1 0 0 0,-1-1 0 0 0,1 1 0 0 0,0-1 0 0 0,0 1 0 0 0,0-1 0 0 0,0 1 0 0 0,0-1 0 0 0,0 1 0 0 0,1 0-26 0 0,1 1 22 0 0,-1-3 80 0 0,-1-1 6 0 0,1 0-101 0 0,1 0 0 0 0,0-1-1 0 0,0 1 1 0 0,0-1 0 0 0,-1 1-1 0 0,1-1 1 0 0,0 0 0 0 0,-1 1 0 0 0,1-1-1 0 0,-1 0 1 0 0,1 0 0 0 0,-1 0-1 0 0,1-1 1 0 0,-1 1 0 0 0,0 0-1 0 0,1 0 1 0 0,0-2-7 0 0,20-29-126 0 0,-16 23 44 0 0,4-7-63 0 0,-2 1 1 0 0,0-1 0 0 0,-1 0-1 0 0,1-5 145 0 0,1 7 0 0 0,-9 14 2 0 0,0-1 0 0 0,0 1 0 0 0,0 0 0 0 0,0 0 0 0 0,0 0 0 0 0,0 0 0 0 0,0 0 0 0 0,1-1 0 0 0,-1 1 0 0 0,0 0 0 0 0,0 0 0 0 0,0 0 0 0 0,0 0 0 0 0,0 0 0 0 0,1 0 0 0 0,-1 0 0 0 0,0 0 0 0 0,0 0 0 0 0,0 0 0 0 0,0-1 0 0 0,1 1 0 0 0,-1 0 0 0 0,0 0 0 0 0,0 0 0 0 0,0 0 0 0 0,1 0 0 0 0,-1 0 0 0 0,0 0 0 0 0,0 1 0 0 0,0-1 0 0 0,0 0 0 0 0,1 0 0 0 0,-1 0 0 0 0,0 0 0 0 0,0 0 0 0 0,0 0 0 0 0,0 0 0 0 0,1 0 0 0 0,-1 0 0 0 0,0 0 0 0 0,0 0 0 0 0,0 1 0 0 0,0-1 0 0 0,0 0 0 0 0,0 0 0 0 0,1 0 0 0 0,-1 0 0 0 0,0 0 0 0 0,0 1 0 0 0,0-1 0 0 0,0 0 0 0 0,0 0-2 0 0,4 8 264 0 0,-4-8-230 0 0,3 5 223 0 0,-1 1 0 0 0,0-1 0 0 0,0 1 0 0 0,-1-1-1 0 0,0 1 1 0 0,0 1-257 0 0,6 21 49 0 0,1 7-50 0 0,-6-27 5 0 0,-1 0 0 0 0,1 0 0 0 0,1 0 0 0 0,0 1-4 0 0,15 44 472 0 0,-18-52-407 0 0,6 0-433 0 0,-6 0 10 0 0,0-1 1 0 0,1 0-1 0 0,-1 0 1 0 0,1 0-1 0 0,-1 0 1 0 0,0 0-1 0 0,1 0 1 0 0,-1 0-1 0 0,1 0 1 0 0,-1 0-1 0 0,1 0 1 0 0,-1 0-1 0 0,0 0 1 0 0,1 0-1 0 0,-1 0 1 0 0,1 0-1 0 0,-1 0 1 0 0,0 0-1 0 0,1-1 1 0 0,-1 1-1 0 0,0 0 1 0 0,1 0-1 0 0,-1 0 1 0 0,1-1-1 0 0,-1 1 1 0 0,0 0 357 0 0,9-8-6240 0 0</inkml:trace>
  <inkml:trace contextRef="#ctx0" brushRef="#br0" timeOffset="3073.919">1657 923 9216 0 0,'0'0'421'0'0,"0"0"-12"0"0,-1 5-247 0 0,-7 49 9539 0 0,3-34-8309 0 0,5-15-1260 0 0,-1 0 0 0 0,-1 0-1 0 0,1 0 1 0 0,-1-1-1 0 0,0 1-131 0 0,-4 9 310 0 0,-1-1 0 0 0,0-1 0 0 0,-1 1 0 0 0,-6 7-310 0 0,9-14-25 0 0,0-1 0 0 0,0 0 0 0 0,0 0 0 0 0,-1 0 0 0 0,1 0 0 0 0,-1-1 1 0 0,0 0-1 0 0,-1 0 0 0 0,1-1 0 0 0,-3 1 25 0 0,7-3-333 0 0,1 0 0 0 0,-1-1 0 0 0,0 1 0 0 0,0-1 0 0 0,0 1 0 0 0,0-1 0 0 0,0 0 0 0 0,1 0 0 0 0,-1 0 0 0 0,0 0 0 0 0,-1 0 333 0 0,2 0-547 0 0,0 0-1 0 0,-1-1 1 0 0,1 1 0 0 0,0-1-1 0 0,0 1 1 0 0,0 0 0 0 0,0-1-1 0 0,0 0 1 0 0,0 1 0 0 0,0-1-1 0 0,-1 0 548 0 0,-7-8-5754 0 0</inkml:trace>
  <inkml:trace contextRef="#ctx0" brushRef="#br0" timeOffset="3074.919">1518 950 16783 0 0,'0'0'382'0'0,"0"0"54"0"0,9 3 434 0 0,1 3-620 0 0,-1 1-1 0 0,0 0 1 0 0,0 1-1 0 0,-1 0 0 0 0,0 0 1 0 0,-1 1-1 0 0,1 0 0 0 0,1 3-249 0 0,9 11 701 0 0,94 116 439 0 0,-100-128-2233 0 0,-2-6-4915 0 0,-2-4-542 0 0</inkml:trace>
  <inkml:trace contextRef="#ctx0" brushRef="#br0" timeOffset="3498.799">1951 617 11976 0 0,'0'0'922'0'0,"0"0"-343"0"0,0 0 789 0 0,0 0 410 0 0,4-2 1728 0 0,5-2-2900 0 0,27-6-16 0 0,-30 8-405 0 0,0 0 0 0 0,1 1 1 0 0,-1 0-1 0 0,0 0 1 0 0,3 0-186 0 0,18-3 378 0 0,10-4-1 0 0,1 2 0 0 0,17-1-377 0 0,-6 1 26 0 0,-27 4-243 0 0,0 0 0 0 0,0 2 0 0 0,-1 0 0 0 0,6 2 217 0 0,-10 3-1229 0 0,-16-4-659 0 0,-1-1-500 0 0,0 0-97 0 0</inkml:trace>
  <inkml:trace contextRef="#ctx0" brushRef="#br0" timeOffset="3940.039">1994 712 4144 0 0,'0'0'191'0'0,"13"8"6710"0"0,-10-6-5808 0 0,0-1 1 0 0,0 0-1 0 0,0 0 1 0 0,0-1-1 0 0,1 1 1 0 0,-1-1 0 0 0,1 1-1094 0 0,40-2 1314 0 0,-22 0-749 0 0,23 2 269 0 0,36-1 455 0 0,192-5-95 0 0,-247 4-1321 0 0,-15 0-644 0 0,0 1-1 0 0,0 0 1 0 0,2 1 771 0 0,0 0-5358 0 0,-1-1-1658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0:1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 15632 0 0,'-5'-3'993'0'0,"5"4"-981"0"0,-1-1 0 0 0,1 0 0 0 0,0 0 0 0 0,0 0 0 0 0,0 0 1 0 0,0 0-1 0 0,0 0 0 0 0,0 0 0 0 0,0 0 0 0 0,0 0 0 0 0,0 0 1 0 0,0 0-1 0 0,-1 0 0 0 0,1 0 0 0 0,0-1 0 0 0,0 1 1 0 0,0 0-1 0 0,0 0 0 0 0,0 0 0 0 0,0 0 0 0 0,0 0 0 0 0,0 0 1 0 0,0 0-1 0 0,0 0 0 0 0,0 0 0 0 0,0 0 0 0 0,-1 0 0 0 0,1 0 1 0 0,0 0-1 0 0,0 0 0 0 0,0 0 0 0 0,0 0 0 0 0,0-1 1 0 0,0 1-1 0 0,0 0 0 0 0,0 0 0 0 0,0 0 0 0 0,0 0 0 0 0,0 0 1 0 0,0 0-1 0 0,0 0 0 0 0,0 0 0 0 0,0 0 0 0 0,0 0 0 0 0,0-1 1 0 0,0 1-1 0 0,0 0 0 0 0,0 0 0 0 0,0 0 0 0 0,0 0 0 0 0,0 0 1 0 0,0 0-1 0 0,0 0 0 0 0,0 0 0 0 0,0 0 0 0 0,0 0 1 0 0,0 0-1 0 0,0-1 0 0 0,0 1 0 0 0,1 0 0 0 0,-1 0 0 0 0,0 0-12 0 0,24-6 604 0 0,-14 3-300 0 0,-1 1 1 0 0,1 0 0 0 0,5 0-305 0 0,-1 1 306 0 0,-3 0-9 0 0,0 1-1 0 0,0 0 0 0 0,-1 0 1 0 0,7 2-297 0 0,19 3 539 0 0,-11-2 13 0 0,0 1-1 0 0,5 3-551 0 0,-23-5 89 0 0,3 0 74 0 0,-1 0-1 0 0,0 1 1 0 0,-1 1-1 0 0,1-1 1 0 0,0 2 0 0 0,0 0-163 0 0,-7-4 20 0 0,-1 0 1 0 0,1 0-1 0 0,-1 0 1 0 0,1 0-1 0 0,-1 0 1 0 0,0 0-1 0 0,0 0 1 0 0,1 1-1 0 0,-1-1 1 0 0,0 1-1 0 0,0-1 1 0 0,0 1-1 0 0,-1-1 1 0 0,1 1 0 0 0,0-1-1 0 0,-1 1 1 0 0,1 0-1 0 0,-1-1 1 0 0,1 1-1 0 0,-1 0 1 0 0,0 0-1 0 0,1-1 1 0 0,-1 1-1 0 0,0 0 1 0 0,0 0-1 0 0,-1-1 1 0 0,1 1-1 0 0,0 0 1 0 0,0 0-1 0 0,-1-1 1 0 0,1 1-1 0 0,-1 0 1 0 0,0-1-1 0 0,1 1 1 0 0,-2 1-21 0 0,-2 4 24 0 0,0 1 0 0 0,-1-1 0 0 0,0 0-1 0 0,0 0 1 0 0,0-1 0 0 0,-1 1 0 0 0,0-1 0 0 0,0 0 0 0 0,-3 1-24 0 0,-14 10 19 0 0,-2 0 1 0 0,-1 0-20 0 0,-16 10 22 0 0,-23 20 31 0 0,65-47-52 0 0,0 0-1 0 0,0 0 1 0 0,0 0 0 0 0,0 0-1 0 0,-1 0 1 0 0,1 0-1 0 0,0 0 1 0 0,0 0-1 0 0,0 0 1 0 0,0 1 0 0 0,0-1-1 0 0,0 0 1 0 0,0 0-1 0 0,0 0 1 0 0,0 0 0 0 0,0 0-1 0 0,0 0 1 0 0,0 0-1 0 0,0 0 1 0 0,0 0-1 0 0,0 0 1 0 0,0 0 0 0 0,0 0-1 0 0,0 1 1 0 0,0-1-1 0 0,0 0 1 0 0,0 0 0 0 0,0 0-1 0 0,0 0 1 0 0,1 0-1 0 0,-1 0 1 0 0,0 0-1 0 0,0 0 1 0 0,0 0 0 0 0,0 0-1 0 0,0 0 1 0 0,0 0-1 0 0,0 0 1 0 0,0 0-1 0 0,0 0 1 0 0,0 0 0 0 0,0 1-1 0 0,0-1 1 0 0,0 0-1 0 0,0 0 1 0 0,0 0 0 0 0,0 0-1 0 0,1 0 1 0 0,-1 0-1 0 0,0 0 1 0 0,0 0-1 0 0,0 0 1 0 0,0 0 0 0 0,0 0-1 0 0,0 0 1 0 0,0 0-1 0 0,0 0 1 0 0,0 0-1 0 0,0 0 1 0 0,0 0-1 0 0,10 2 81 0 0,10 2 83 0 0,6-4 119 0 0,0 0-1 0 0,23-4-282 0 0,3 0 211 0 0,0 1-174 0 0,21-1-476 0 0,56 5 439 0 0,-108 2-2397 0 0,-9-1-2278 0 0,2-2-2954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0:0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169 653 6912 0 0,'5'-17'-88'0'0,"-4"12"3349"0"0,0 0 4897 0 0,-5 24-7652 0 0,2 1-1 0 0,0 0 1 0 0,1 0 0 0 0,1 1-1 0 0,1 2-505 0 0,0 17 860 0 0,0-4 320 0 0,6 26-1180 0 0,-3-27 996 0 0,0 28-996 0 0,-1 12 447 0 0,5 16-447 0 0,-7-80 52 0 0,0 6-262 0 0,0 0-1 0 0,-1 0 1 0 0,0 0 0 0 0,-2 5 210 0 0,-5-1-3028 0 0,-1-10-2256 0 0,2-4-1261 0 0</inkml:trace>
  <inkml:trace contextRef="#ctx0" brushRef="#br0" timeOffset="384.443">0 1266 4144 0 0,'0'0'319'0'0,"0"0"275"0"0,1-1 4090 0 0,8-6 155 0 0,0 1-4121 0 0,1 1 0 0 0,-1 1 0 0 0,1 0-1 0 0,0 0 1 0 0,1 1 0 0 0,-1 0 0 0 0,0 1 0 0 0,2 0-718 0 0,23-3 690 0 0,29 1-690 0 0,-34 3 644 0 0,38-1-9 0 0,14 4-635 0 0,11 0 243 0 0,-87-2-983 0 0,1 0 0 0 0,-1-1 0 0 0,1 0 0 0 0,-1-1 0 0 0,0 1 0 0 0,4-3 740 0 0,-3 2-6695 0 0</inkml:trace>
  <inkml:trace contextRef="#ctx0" brushRef="#br0" timeOffset="385.443">31 666 7368 0 0,'0'-17'44'0'0,"1"14"926"0"0,-1 1 0 0 0,0-1 0 0 0,1 1 1 0 0,-1-1-1 0 0,1 1 0 0 0,0 0 0 0 0,1-2-970 0 0,-1 2 664 0 0,0 0-1 0 0,0 1 1 0 0,0-1-1 0 0,0 1 1 0 0,0 0-1 0 0,1-1 1 0 0,-1 1-1 0 0,0 0 1 0 0,1 0-1 0 0,0-1-663 0 0,15-7-233 0 0,6 2 529 0 0,0 0 0 0 0,0 2 0 0 0,0 0 0 0 0,1 2 0 0 0,0 1 0 0 0,-1 0 0 0 0,10 2-296 0 0,-10 1-59 0 0,1 1 0 0 0,0 1 0 0 0,4 1 59 0 0,38 10-3452 0 0,-56-12 2339 0 0,15 3-5550 0 0</inkml:trace>
  <inkml:trace contextRef="#ctx0" brushRef="#br0" timeOffset="784.201">715 1070 4144 0 0,'-1'0'-45'0'0,"-1"0"0"0"0,1 0 0 0 0,-1 1 1 0 0,0-1-1 0 0,1 0 0 0 0,-1 1 0 0 0,1-1 0 0 0,-1 1 1 0 0,1 0-1 0 0,-1 0 45 0 0,-1 1 925 0 0,0 0 1 0 0,0 0-1 0 0,0 0 0 0 0,0 1 1 0 0,1-1-1 0 0,-1 1 0 0 0,0 1-925 0 0,-16 23 7327 0 0,9-11-6266 0 0,9-14-1321 0 0,-6 10 615 0 0,0 0 0 0 0,1 1 1 0 0,1-1-1 0 0,0 1 0 0 0,1 0 1 0 0,-2 8-356 0 0,2-4 292 0 0,3-15-249 0 0,0 0-1 0 0,1 1 0 0 0,-1-1 1 0 0,1 0-1 0 0,-1 1 1 0 0,1-1-1 0 0,0 1 0 0 0,0-1 1 0 0,0 0-1 0 0,0 1 0 0 0,0-1 1 0 0,0 1-1 0 0,1-1 1 0 0,-1 1-1 0 0,1-1 0 0 0,0 0 1 0 0,-1 0-1 0 0,1 1 1 0 0,0-1-1 0 0,1 0 0 0 0,-1 1-42 0 0,3 2 104 0 0,-1 1 1 0 0,1-1-1 0 0,0 0 0 0 0,1 0 0 0 0,0 0-104 0 0,-3-3 20 0 0,1 0 1 0 0,-1 0-1 0 0,1 0 0 0 0,-1-1 1 0 0,1 1-1 0 0,0-1 1 0 0,0 0-1 0 0,0 0 0 0 0,-1 0 1 0 0,1 0-1 0 0,0 0 1 0 0,2-1-21 0 0,2 1 25 0 0,0 0 1 0 0,0 0 0 0 0,0-1 0 0 0,0 0-1 0 0,0 0 1 0 0,0-1 0 0 0,0 0-1 0 0,0 0 1 0 0,0-1 0 0 0,-1 0 0 0 0,1 0-1 0 0,0-1 1 0 0,-1 1 0 0 0,4-3-26 0 0,-2-1 32 0 0,0 0 1 0 0,-1 0 0 0 0,0 0-1 0 0,2-3-32 0 0,-6 5 0 0 0,-1 1 0 0 0,1 0 0 0 0,-1-1 0 0 0,0 1 0 0 0,0-1 0 0 0,0 1 0 0 0,-1-1 0 0 0,1 0 0 0 0,-1 0 0 0 0,0 0 0 0 0,0-2 0 0 0,0 0-56 0 0,0-1-1 0 0,-1 1 0 0 0,0 0 0 0 0,0 0 1 0 0,-1 0-1 0 0,1 0 0 0 0,-1 0 0 0 0,-1 0 1 0 0,1 0-1 0 0,-1 0 0 0 0,0 0 0 0 0,0 1 1 0 0,-1-1-1 0 0,0 1 0 0 0,0-1 0 0 0,0 1 1 0 0,0 0-1 0 0,-1 0 0 0 0,0 0 1 0 0,0 1-1 0 0,0-1 0 0 0,-1 1 0 0 0,0 0 1 0 0,0 1-1 0 0,0-1 0 0 0,0 1 0 0 0,-2-2 57 0 0,5 4-311 0 0,0 1 0 0 0,1-1 0 0 0,-1 1 0 0 0,0-1-1 0 0,0 1 1 0 0,1 0 0 0 0,-1 0 0 0 0,0 0 0 0 0,0 0-1 0 0,0 0 1 0 0,1 0 0 0 0,-1 0 0 0 0,0 0 0 0 0,0 1 0 0 0,1-1-1 0 0,-1 1 1 0 0,0-1 0 0 0,1 1 0 0 0,-1 0 0 0 0,-1 0 311 0 0,-2 2-2324 0 0</inkml:trace>
  <inkml:trace contextRef="#ctx0" brushRef="#br0" timeOffset="1178.339">1206 971 17855 0 0,'0'0'819'0'0,"13"-1"298"0"0,-2 9-832 0 0,0 1 0 0 0,-1-1 0 0 0,3 4-285 0 0,-2-2 248 0 0,0 0 0 0 0,1 0 0 0 0,1-1-248 0 0,-9-6 58 0 0,0-1-1 0 0,0 0 0 0 0,0 0 1 0 0,0 0-1 0 0,1-1 1 0 0,-1 1-1 0 0,0-1 1 0 0,1 0-1 0 0,-1 0 0 0 0,1 0 1 0 0,-1-1-1 0 0,2 0-57 0 0,-1 1 65 0 0,0-1 0 0 0,0-1 0 0 0,-1 1 0 0 0,1-1 0 0 0,0 1 0 0 0,0-1 0 0 0,-1-1 0 0 0,1 1 0 0 0,-1-1 0 0 0,1 1 0 0 0,-1-1 0 0 0,2-1-65 0 0,-4 1 14 0 0,3 0 27 0 0,-1 0 0 0 0,0-1 1 0 0,0 1-1 0 0,0-1 0 0 0,1-1-41 0 0,-4 3 0 0 0,0 0 0 0 0,0-1-1 0 0,0 1 1 0 0,0 0-1 0 0,0-1 1 0 0,0 1-1 0 0,0-1 1 0 0,0 0 0 0 0,0 1-1 0 0,-1-1 1 0 0,1 1-1 0 0,-1-1 1 0 0,1 0-1 0 0,-1 0 1 0 0,0 1 0 0 0,0-2 0 0 0,2-7-99 0 0,-1 9 77 0 0,-1 0 0 0 0,0-1 0 0 0,1 1 1 0 0,-1-1-1 0 0,0 1 0 0 0,0-1 1 0 0,0 1-1 0 0,0 0 0 0 0,0-1 0 0 0,0 1 1 0 0,0-1-1 0 0,0 1 0 0 0,-1 0 0 0 0,1-1 1 0 0,-1 1-1 0 0,0-1 22 0 0,-2-5-143 0 0,0 2-59 0 0,0-1 1 0 0,0 1-1 0 0,-1 0 0 0 0,0 0 1 0 0,0 0-1 0 0,0 1 1 0 0,0-1-1 0 0,-2 0 202 0 0,3 3-85 0 0,0-1 0 0 0,0 1 0 0 0,0 0 0 0 0,0 0 1 0 0,0 0-1 0 0,-1 0 0 0 0,1 0 0 0 0,-1 1 0 0 0,0-1 0 0 0,1 1 0 0 0,-1 0 0 0 0,0 0 1 0 0,0 1-1 0 0,1-1 0 0 0,-1 1 0 0 0,0 0 0 0 0,0 0 0 0 0,0 0 0 0 0,0 0 0 0 0,0 1 0 0 0,-1 0 85 0 0,-2 0 58 0 0,0 1 0 0 0,0 0-1 0 0,0 0 1 0 0,0 0-1 0 0,0 1 1 0 0,0 0-1 0 0,1 0 1 0 0,0 1 0 0 0,-1 0-1 0 0,1 0 1 0 0,0 1-1 0 0,1-1 1 0 0,-1 1 0 0 0,1 0-1 0 0,0 1 1 0 0,-2 2-58 0 0,-2 3 219 0 0,0 1 1 0 0,0 1-1 0 0,1-1 1 0 0,-2 7-220 0 0,6-12 83 0 0,1 0 1 0 0,1 1-1 0 0,-1-1 1 0 0,1 1-1 0 0,1-1 1 0 0,-1 1-1 0 0,1 0 1 0 0,0-1-1 0 0,1 6-83 0 0,0-1 123 0 0,1-1-1 0 0,0 1 1 0 0,1-1 0 0 0,0 1-1 0 0,1-1 1 0 0,0 0 0 0 0,1 0-1 0 0,4 9-122 0 0,-6-14 76 0 0,1 0-1 0 0,1 0 0 0 0,-1 0 1 0 0,1-1-1 0 0,0 1 1 0 0,1-1-1 0 0,-1 0 0 0 0,1 0 1 0 0,0-1-1 0 0,0 1 0 0 0,0-1 1 0 0,1 0-1 0 0,-1-1 1 0 0,1 1-1 0 0,6 2-75 0 0,0-1 100 0 0,1 0-1 0 0,-1-1 1 0 0,1 0 0 0 0,0-1-1 0 0,1-1 1 0 0,-1 0 0 0 0,0-1 0 0 0,0 0-1 0 0,12-1-99 0 0,12-3-430 0 0,0 0 0 0 0,0-3 0 0 0,13-4 430 0 0,-19 2-5675 0 0,-2 3-1919 0 0</inkml:trace>
  <inkml:trace contextRef="#ctx0" brushRef="#br0" timeOffset="2019.23">1323 478 17503 0 0,'0'0'399'0'0,"0"0"60"0"0,0 0 21 0 0,15 0 102 0 0,36 2-582 0 0,-28 0 0 0 0,1-1 0 0 0,14-3 0 0 0,11 0-31 0 0,-27 1-1350 0 0,1 0 0 0 0,7-3 1381 0 0,-8 1-1022 0 0</inkml:trace>
  <inkml:trace contextRef="#ctx0" brushRef="#br0" timeOffset="2664.629">2362 168 15664 0 0,'1'0'177'0'0,"0"-1"-153"0"0,-1 1-1 0 0,0 0 1 0 0,0 0 0 0 0,0 0 0 0 0,0 0-1 0 0,0 0 1 0 0,1 0 0 0 0,-1 0-1 0 0,0 0 1 0 0,0 0 0 0 0,0 0 0 0 0,0 0-1 0 0,1 0 1 0 0,-1 0 0 0 0,0 0 0 0 0,0 0-1 0 0,0 0 1 0 0,0 0 0 0 0,1 0 0 0 0,-1 0-1 0 0,0 0 1 0 0,0 0 0 0 0,0 0-1 0 0,0 0 1 0 0,0 0 0 0 0,1 0 0 0 0,-1 1-1 0 0,0-1 1 0 0,0 0 0 0 0,0 0 0 0 0,0 0-1 0 0,0 0 1 0 0,0 0 0 0 0,1 0 0 0 0,-1 0-1 0 0,0 1 1 0 0,0-1 0 0 0,0 0-1 0 0,0 0 1 0 0,0 0 0 0 0,0 0 0 0 0,0 0-1 0 0,0 1 1 0 0,0-1 0 0 0,0 0 0 0 0,0 0-1 0 0,0 0 1 0 0,0 0 0 0 0,0 1-1 0 0,0-1 1 0 0,0 0 0 0 0,0 0 0 0 0,0 0-1 0 0,0 0 1 0 0,0 1 0 0 0,0-1 0 0 0,0 0-1 0 0,0 0 1 0 0,0 0 0 0 0,0 0 0 0 0,0 0-1 0 0,0 1 1 0 0,0-1 0 0 0,0 0-1 0 0,-1 0-23 0 0,0 4 49 0 0,0 1-1 0 0,0-1 1 0 0,-1 0-1 0 0,1 0 1 0 0,-1 0-1 0 0,0 0 1 0 0,-1 0-1 0 0,1 0 0 0 0,-1 1-48 0 0,-11 20 980 0 0,-2 4 60 0 0,5-15-713 0 0,0-1-1 0 0,-1 0 1 0 0,0-1-1 0 0,-1 0 0 0 0,-8 6-326 0 0,18-16-20 0 0,-5 4 263 0 0,-1 0 1 0 0,1 0-1 0 0,-1 0 1 0 0,-1-2-1 0 0,1 1 0 0 0,-2 0-243 0 0,-4 0 385 0 0,6-2-348 0 0,0 0 0 0 0,0-1 1 0 0,0 0-1 0 0,0 0 0 0 0,0-1 0 0 0,-6 0-37 0 0,7-1-87 0 0,0 0-1 0 0,-1 0 0 0 0,1-1 1 0 0,0-1-1 0 0,0 1 1 0 0,0-1-1 0 0,0-1 1 0 0,0 1-1 0 0,1-1 0 0 0,-4-2 88 0 0,8 3-165 0 0,0 0-1 0 0,1 0 1 0 0,-1 0-1 0 0,1 0 1 0 0,-1 0-1 0 0,1 0 1 0 0,0-1-1 0 0,0 1 1 0 0,0-1 165 0 0,1 1-84 0 0,0 1 0 0 0,1 0 0 0 0,-1-1 0 0 0,0 1 1 0 0,1-1-1 0 0,-1 1 0 0 0,1-1 0 0 0,0 1 0 0 0,0-1 0 0 0,-1 0 1 0 0,1 1-1 0 0,0-1 0 0 0,0 1 0 0 0,0-1 0 0 0,1 1 0 0 0,-1-1 1 0 0,0 1-1 0 0,1-2 84 0 0,2-18-171 0 0,-3 19 171 0 0,0 0 0 0 0,0 0 1 0 0,0 0-1 0 0,1 0 0 0 0,-1 0 1 0 0,1 0-1 0 0,-1 0 0 0 0,1 0 1 0 0,0 0-1 0 0,-1 0 0 0 0,1 1 1 0 0,0-1-1 0 0,0 0 0 0 0,0 0 0 0 0,1 1 1 0 0,-1-1-1 0 0,0 1 0 0 0,2-2 0 0 0,8-12 0 0 0,-11 14 0 0 0,1-1 0 0 0,0 1 0 0 0,0-1 0 0 0,0 1 0 0 0,0 0 0 0 0,0 0 0 0 0,0-1 0 0 0,0 1 0 0 0,0 0 0 0 0,0 0 0 0 0,0 0 0 0 0,1 0 0 0 0,-1 0 0 0 0,1 0 0 0 0,0-1 0 0 0,-1 1 0 0 0,-1 1 0 0 0,1-1 0 0 0,0 1 0 0 0,-1-1 0 0 0,1 1 0 0 0,0 0 0 0 0,0-1 0 0 0,-1 1 0 0 0,1 0 0 0 0,0-1 0 0 0,0 1 0 0 0,-1 0 0 0 0,1 0 0 0 0,0 0 0 0 0,0 0 0 0 0,0 0 0 0 0,-1 0 0 0 0,1 0 0 0 0,0 0 0 0 0,1 0 0 0 0,0 0 0 0 0,1 0 0 0 0,-1 0 0 0 0,1 0 0 0 0,-1 0 0 0 0,1 0 0 0 0,0 1 0 0 0,-1-1 0 0 0,1 1 0 0 0,7 5 0 0 0,14 12 498 0 0,-2 1 0 0 0,0 1 0 0 0,-1 1 0 0 0,17 23-498 0 0,-16-21 0 0 0,-17-19 0 0 0,0 1 0 0 0,0-1 0 0 0,-1 1 0 0 0,4 5 0 0 0,-1 0-59 0 0,0-2 0 0 0,1 1-1 0 0,6 4 60 0 0,-5-3-1074 0 0,-8-9 777 0 0,0-1-1 0 0,0 1 0 0 0,0 0 0 0 0,0-1 0 0 0,1 1 0 0 0,-1 0 1 0 0,0-1-1 0 0,0 1 0 0 0,0-1 0 0 0,0 0 0 0 0,0 1 0 0 0,1-1 0 0 0,0 0 299 0 0,0 1-6141 0 0</inkml:trace>
  <inkml:trace contextRef="#ctx0" brushRef="#br0" timeOffset="3300.965">2598 77 13824 0 0,'0'0'314'0'0,"0"0"46"0"0,0 0 22 0 0,1-1-50 0 0,8-5 131 0 0,-2 2 2298 0 0,-4 7-105 0 0,2 3-2885 0 0,-3-3 402 0 0,-1 0-1 0 0,1-1 1 0 0,-1 1-1 0 0,1 1 1 0 0,-1-1 0 0 0,0 0-1 0 0,0 0 1 0 0,0 0-1 0 0,-1 1 1 0 0,1-1-1 0 0,-1 0 1 0 0,1 2-173 0 0,1 8 420 0 0,11 79-255 0 0,-12-83-165 0 0,0 0 0 0 0,-1 0 0 0 0,-1 0 0 0 0,0 5 0 0 0,0-4 0 0 0,0-1 0 0 0,1 1 0 0 0,1 6 0 0 0,-2 58 0 0 0,2-55 0 0 0,-1-12 0 0 0,0-1 0 0 0,0 0 0 0 0,1 0 0 0 0,0 0 0 0 0,2 5 0 0 0,-3-10 0 0 0,1 1 0 0 0,0 0 0 0 0,0 0 0 0 0,0 0 0 0 0,0-1 0 0 0,0 1 0 0 0,0 0 0 0 0,1-1 0 0 0,-1 1 0 0 0,0-1 0 0 0,1 1 0 0 0,-1-1 0 0 0,1 0 0 0 0,0 0 0 0 0,-1 0 0 0 0,1 0 0 0 0,0 0 0 0 0,0 0 0 0 0,-1 0 0 0 0,2 0 0 0 0,2 0 52 0 0,0 1 0 0 0,1-1-1 0 0,-1 0 1 0 0,1 0-1 0 0,-1-1 1 0 0,1 0 0 0 0,-1 0-1 0 0,1 0 1 0 0,-1 0 0 0 0,3-2-52 0 0,13-1 799 0 0,0-2 1 0 0,2-2-800 0 0,0 1-68 0 0,1 0 34 0 0,-14 4-333 0 0,1 0 0 0 0,0-1-1 0 0,-1-1 1 0 0,1 0 0 0 0,-1 0 0 0 0,2-2 367 0 0,0-1-5689 0 0,-3 1 2594 0 0,-7 4-2699 0 0</inkml:trace>
  <inkml:trace contextRef="#ctx0" brushRef="#br0" timeOffset="3698.125">3182 312 17503 0 0,'0'0'399'0'0,"12"-3"961"0"0,28 6-1034 0 0,-25-2 164 0 0,1-1-1 0 0,-1 0 1 0 0,6-1-490 0 0,35-3 1673 0 0,26 2-1673 0 0,-50 2 82 0 0,40 0-4285 0 0,-59-2-2662 0 0</inkml:trace>
  <inkml:trace contextRef="#ctx0" brushRef="#br0" timeOffset="4187.306">3923 7 3224 0 0,'-1'-1'247'0'0,"0"1"1"0"0,1-1-1 0 0,-1 0 1 0 0,0 1-1 0 0,0-1 1 0 0,0 1-1 0 0,1-1 1 0 0,-1 1-1 0 0,0 0 1 0 0,0-1-1 0 0,0 1 1 0 0,0 0-1 0 0,0 0 1 0 0,0-1-1 0 0,0 1 1 0 0,0 0-1 0 0,0 0 1 0 0,0 0-1 0 0,0 0 1 0 0,0 0-1 0 0,0 1 1 0 0,0-1-1 0 0,1 0 1 0 0,-1 0-1 0 0,0 0 1 0 0,0 1-1 0 0,0-1 0 0 0,0 1 1 0 0,0-1-1 0 0,0 1 1 0 0,1-1-1 0 0,-2 1-247 0 0,-1 1 1421 0 0,-10 5 69 0 0,0 0 0 0 0,1 0 0 0 0,0 1 0 0 0,-8 7-1490 0 0,6-2 304 0 0,1-1-1 0 0,1 2 0 0 0,-1 0 1 0 0,2 0-1 0 0,0 1 0 0 0,1 0 0 0 0,1 1 1 0 0,0 0-1 0 0,-3 9-303 0 0,8-16 103 0 0,1 1 0 0 0,0-1 0 0 0,0 0-1 0 0,1 1 1 0 0,0-1-103 0 0,1-5 41 0 0,1 0 0 0 0,-1-1 1 0 0,1 1-1 0 0,0 0 0 0 0,0-1 0 0 0,0 1 0 0 0,1 0 0 0 0,-1-1 0 0 0,1 1 0 0 0,0 0 0 0 0,0-1 0 0 0,0 1 0 0 0,1-1 0 0 0,0 1-41 0 0,-2-3 16 0 0,1 0 1 0 0,0 0-1 0 0,-1-1 0 0 0,1 1 0 0 0,0 0 0 0 0,0-1 1 0 0,0 1-1 0 0,-1-1 0 0 0,1 1 0 0 0,0-1 0 0 0,0 0 0 0 0,0 1 1 0 0,0-1-1 0 0,0 0 0 0 0,0 0 0 0 0,0 1 0 0 0,0-1 0 0 0,0 0 1 0 0,0 0-1 0 0,0 0 0 0 0,0 0 0 0 0,0 0 0 0 0,0 0 0 0 0,0-1 1 0 0,0 1-1 0 0,0 0 0 0 0,0 0 0 0 0,-1-1 0 0 0,1 1 1 0 0,1-1-18 0 0,25-12 236 0 0,-19 7-291 0 0,0 0 0 0 0,-1-1 0 0 0,0 0 0 0 0,0 0 0 0 0,-1 0 0 0 0,5-8 56 0 0,16-16-328 0 0,-13 16 193 0 0,53-52-194 0 0,-59 59 321 0 0,-7 7 5 0 0,0 0 0 0 0,0-1 0 0 0,1 1 0 0 0,-1 0-1 0 0,0 0 1 0 0,0 0 0 0 0,1 0 0 0 0,-1 0 0 0 0,1 0-1 0 0,-1 1 1 0 0,1-1 0 0 0,-1 0 0 0 0,1 1 0 0 0,-1-1-1 0 0,1 1 1 0 0,0 0 0 0 0,-1-1 0 0 0,1 1 0 0 0,-1 0-1 0 0,1 0 4 0 0,13-2 0 0 0,-8 4 0 0 0,-6 0 12 0 0,1 0-1 0 0,0 0 0 0 0,-1 0 1 0 0,1 0-1 0 0,-1 1 0 0 0,0-1 0 0 0,0 1 1 0 0,0-1-1 0 0,0 1 0 0 0,0 1-11 0 0,7 31 158 0 0,-6-25-119 0 0,5 18 131 0 0,10 28-170 0 0,-8-29 0 0 0,-7-19 0 0 0,-1-4 11 0 0,1 1 1 0 0,-1-1-1 0 0,1 1 1 0 0,-1-1-1 0 0,1 0 1 0 0,1 1-1 0 0,-1-1 1 0 0,0 0-1 0 0,2 0-11 0 0,-4-3-123 0 0,1-1-23 0 0,0 1 0 0 0,0-1 0 0 0,0 0 0 0 0,0 1 0 0 0,0-1-1 0 0,1 0 1 0 0,-1 0 0 0 0,0 0 0 0 0,0 1 0 0 0,0-1 0 0 0,0 0 0 0 0,0 0-1 0 0,1-1 147 0 0,-1 1-660 0 0,1-1-1 0 0,-1 0 1 0 0,1 0-1 0 0,-1 0 1 0 0,1 0-1 0 0,-1 0 1 0 0,0 0-1 0 0,0-1 1 0 0,0 1-1 0 0,1 0 1 0 0,-1-1-1 0 0,0 1 1 0 0,0-1 660 0 0,5-8-5157 0 0</inkml:trace>
  <inkml:trace contextRef="#ctx0" brushRef="#br0" timeOffset="4609.553">4181 94 13416 0 0,'0'0'613'0'0,"0"0"-10"0"0,12 6 490 0 0,-11-5-895 0 0,1 0 0 0 0,-1 0 1 0 0,0 1-1 0 0,0-1 0 0 0,0 0 0 0 0,0 1 1 0 0,0-1-1 0 0,0 1 0 0 0,0-1 0 0 0,0 1 1 0 0,0 0-1 0 0,-1-1 0 0 0,1 1 0 0 0,-1 0 1 0 0,1 0-199 0 0,5 31 968 0 0,-2-12-537 0 0,-3-14-286 0 0,4 13 390 0 0,0-1 0 0 0,1 0-1 0 0,2 0 1 0 0,1 2-535 0 0,-9-20 22 0 0,0-1 0 0 0,1 1 0 0 0,-1 0-1 0 0,1 0 1 0 0,-1 0 0 0 0,1-1 0 0 0,-1 1 0 0 0,1 0 0 0 0,0-1 0 0 0,-1 1 0 0 0,1 0-1 0 0,0-1 1 0 0,0 1 0 0 0,-1-1 0 0 0,1 1 0 0 0,0-1 0 0 0,0 1 0 0 0,0-1 0 0 0,0 1-22 0 0,1-1 28 0 0,0 0 1 0 0,-1 0-1 0 0,1 0 1 0 0,-1 0-1 0 0,1 0 1 0 0,0-1-1 0 0,-1 1 1 0 0,1 0-1 0 0,-1-1 1 0 0,1 1-1 0 0,1-1-28 0 0,6-4 49 0 0,1 1 0 0 0,-1-1-1 0 0,0-1 1 0 0,-1 0 0 0 0,3-1-49 0 0,12-9 7 0 0,-23 15-10 0 0,11-6-68 0 0,-1 1 1 0 0,1 0-1 0 0,0 1 0 0 0,0-1 1 0 0,0 2-1 0 0,4-1 71 0 0,-13 4-9 0 0,0 1 0 0 0,0 0 0 0 0,0-1 0 0 0,0 1 0 0 0,0 0 0 0 0,1 0 0 0 0,-1 0 0 0 0,0 0 0 0 0,0 1 0 0 0,0-1 0 0 0,0 1 0 0 0,0-1 0 0 0,0 1 0 0 0,0-1 0 0 0,0 1 0 0 0,0 0 0 0 0,0 0 0 0 0,0 0 0 0 0,-1 0 0 0 0,3 2 9 0 0,0 0-21 0 0,0 1 1 0 0,-1 0-1 0 0,1 0 1 0 0,-1 0-1 0 0,0 1 1 0 0,0-1-1 0 0,2 4 21 0 0,11 19-12 0 0,-5-10 57 0 0,-1 0 1 0 0,-1 2-46 0 0,-5-11 58 0 0,1 0-1 0 0,-1 0 1 0 0,1-1-1 0 0,1 0 1 0 0,3 4-58 0 0,-6-7 91 0 0,1 0 0 0 0,-1 0 0 0 0,1-1 0 0 0,0 0 0 0 0,0 1 0 0 0,1-1 0 0 0,-1-1-1 0 0,1 1 1 0 0,-1-1 0 0 0,2 1-91 0 0,-5-3 22 0 0,1 0 0 0 0,-1 1-1 0 0,0-1 1 0 0,0 0 0 0 0,0 0-1 0 0,0 0 1 0 0,0 0 0 0 0,1 0-1 0 0,-1 0 1 0 0,0 0-1 0 0,0 0 1 0 0,0 0 0 0 0,0 0-1 0 0,0-1 1 0 0,1 1 0 0 0,-1-1-1 0 0,0 1 1 0 0,0-1 0 0 0,1 0-22 0 0,0 0 34 0 0,0-1 1 0 0,0 1 0 0 0,0-1-1 0 0,0 0 1 0 0,0 0-1 0 0,0 0 1 0 0,-1 0-1 0 0,2-3-34 0 0,2-2 83 0 0,-1 0 0 0 0,-1 0 0 0 0,1-1 0 0 0,-1 0 0 0 0,1-4-83 0 0,4-22 145 0 0,-1 0 1 0 0,-1-2-146 0 0,5-26-290 0 0,-4 30-89 0 0,6-37-2479 0 0,-13 55 422 0 0,-5 1-4714 0 0</inkml:trace>
  <inkml:trace contextRef="#ctx0" brushRef="#br0" timeOffset="6496.261">4430 816 3224 0 0,'0'0'687'0'0,"0"0"1674"0"0,0 0 735 0 0,0 0 146 0 0,0 0-416 0 0,-2 8-1708 0 0,-2 1-910 0 0,0 1 0 0 0,1-1-1 0 0,0 1 1 0 0,0-1 0 0 0,1 1 0 0 0,0 0-1 0 0,1 0 1 0 0,0 0 0 0 0,1 0-1 0 0,0 8-207 0 0,2 24 728 0 0,-1-29-478 0 0,-1 1-1 0 0,1 0 0 0 0,1 0 1 0 0,1-1-1 0 0,3 13-249 0 0,0-10 158 0 0,0-1 0 0 0,0 1 0 0 0,2-1 1 0 0,0 0-159 0 0,-5-11 42 0 0,-1 0 1 0 0,1 0-1 0 0,0 0 1 0 0,0-1 0 0 0,1 1-1 0 0,-1-1 1 0 0,0 0 0 0 0,1 0-1 0 0,0 0 1 0 0,0 0-1 0 0,0-1 1 0 0,0 1 0 0 0,0-1-1 0 0,1 0 1 0 0,-1-1 0 0 0,4 2-43 0 0,-5-2 36 0 0,0-1 0 0 0,0 1 0 0 0,0-1 0 0 0,1 1 0 0 0,-1-1 0 0 0,0 0 0 0 0,0 0 0 0 0,1 0 0 0 0,-1-1 0 0 0,0 1 0 0 0,0-1 0 0 0,0 0 0 0 0,0 0 0 0 0,0 0 0 0 0,1 0 0 0 0,0-1-36 0 0,0-1 40 0 0,0 0-1 0 0,0 1 1 0 0,0-1-1 0 0,-1 0 0 0 0,1-1 1 0 0,-1 1-1 0 0,0-1 1 0 0,0 1-1 0 0,0-1 1 0 0,1-3-40 0 0,3-6 46 0 0,0-1 1 0 0,-1 0-1 0 0,-1 0 1 0 0,0 0 0 0 0,-1-1-1 0 0,1-9-46 0 0,-3 12-36 0 0,0 1-1 0 0,-1 0 1 0 0,-1-1 0 0 0,0 1-1 0 0,0 0 1 0 0,-2-1-1 0 0,0-7 37 0 0,0 12-46 0 0,1 1 0 0 0,-1-1 1 0 0,0 1-1 0 0,0-1 0 0 0,0 1 0 0 0,-1 0 0 0 0,0 0 0 0 0,-1 0 0 0 0,1 0 0 0 0,-1 1 0 0 0,0-1 0 0 0,0 1 0 0 0,-3-3 46 0 0,3 6-13 0 0,0-1-1 0 0,0 0 1 0 0,0 1-1 0 0,0 0 1 0 0,0 0-1 0 0,0 0 1 0 0,0 0-1 0 0,-1 1 1 0 0,1-1-1 0 0,-1 1 1 0 0,1 0-1 0 0,-1 1 1 0 0,1-1-1 0 0,-1 1 1 0 0,1 0-1 0 0,-1 0 1 0 0,0 0-1 0 0,1 1 1 0 0,-3 0 13 0 0,2 0-5 0 0,0 0 1 0 0,0 0-1 0 0,0 1 1 0 0,0-1 0 0 0,0 1-1 0 0,0 1 1 0 0,0-1 0 0 0,1 1-1 0 0,-1-1 1 0 0,1 1 0 0 0,0 1-1 0 0,0-1 1 0 0,0 0-1 0 0,0 1 1 0 0,1 0 0 0 0,-4 4 4 0 0,5-5 18 0 0,0 1 0 0 0,-1-1 1 0 0,1 1-1 0 0,0 0 0 0 0,1 0 1 0 0,-1-1-1 0 0,1 1 0 0 0,0 0 1 0 0,0 1-1 0 0,0-1 0 0 0,0 0 1 0 0,1 0-1 0 0,-1 0 0 0 0,1 0 1 0 0,0 1-1 0 0,1-1 1 0 0,-1 0-1 0 0,1 0 0 0 0,0 0 1 0 0,0 0-1 0 0,0 0 0 0 0,0 0 1 0 0,1 0-1 0 0,-1 0 0 0 0,1 0-18 0 0,0-2 35 0 0,-1 0-1 0 0,1 0 0 0 0,-1 0 0 0 0,1 0 0 0 0,0 0 0 0 0,0-1 1 0 0,0 1-1 0 0,0-1 0 0 0,0 1 0 0 0,0-1 0 0 0,0 0 1 0 0,1 0-1 0 0,-1 0 0 0 0,0 0 0 0 0,1 0 0 0 0,-1 0 0 0 0,3 0-34 0 0,6 1 180 0 0,0 0-1 0 0,1-1 0 0 0,3 0-179 0 0,-14-1 5 0 0,11 0 69 0 0,0-2-1 0 0,0 1 0 0 0,0-2 0 0 0,-1 1 1 0 0,1-2-1 0 0,0 1 0 0 0,-1-2 0 0 0,1 0-73 0 0,7-2 38 0 0,-14 5-291 0 0,0 0-1 0 0,0 0 0 0 0,0 0 1 0 0,0-1-1 0 0,0 0 1 0 0,-1 0-1 0 0,1 0 1 0 0,-1-1-1 0 0,0 1 0 0 0,1-2 254 0 0,4-6-1440 0 0</inkml:trace>
  <inkml:trace contextRef="#ctx0" brushRef="#br0" timeOffset="6968.311">4985 530 8752 0 0,'0'0'673'0'0,"0"0"-89"0"0,0 0 1248 0 0,0 0 596 0 0,0 0 120 0 0,0 0-260 0 0,0 0-1168 0 0,0 0-510 0 0,0 0-104 0 0,0 0-18 0 0,0 0 18 0 0,0 0 6 0 0,2 8 470 0 0,-2 4-856 0 0,0-1 0 0 0,0 0 0 0 0,-2 0 0 0 0,1 0 0 0 0,-1 0 0 0 0,-1 0 0 0 0,0 2-126 0 0,-4 16 128 0 0,-1 20-1944 0 0,7-33-497 0 0,0-1 1 0 0,0 0-1 0 0,2 13 2313 0 0,0-9-6933 0 0</inkml:trace>
  <inkml:trace contextRef="#ctx0" brushRef="#br0" timeOffset="7387.6">4322 1356 3224 0 0,'0'0'143'0'0,"9"-8"5955"0"0,29-3 2595 0 0,22 3-7365 0 0,-35 5-279 0 0,156-14 853 0 0,-113 7-1930 0 0,120-13 628 0 0,-138 19-1693 0 0,1 2-1 0 0,37 4 1094 0 0,-64 3-4216 0 0,-15-2 2042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0:1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246 107 8288 0 0,'2'-14'674'0'0,"-1"-6"178"0"0,-5 8 3696 0 0,3 12-2850 0 0,1 0-720 0 0,-15 8 1217 0 0,-12 36-1054 0 0,17-31-890 0 0,1 1 1 0 0,1 1-1 0 0,-3 6-251 0 0,-8 14 359 0 0,-10 20 626 0 0,-16 45-985 0 0,-12 23 319 0 0,45-97-45 0 0,10-20 61 0 0,7-19-240 0 0,39-80-975 0 0,11-22-329 0 0,-53 110 1172 0 0,45-79-578 0 0,-43 77 625 0 0,0 1 0 0 0,0 0 0 0 0,1 1 0 0 0,-1-1 0 0 0,1 1 0 0 0,1 0 0 0 0,-1 0 0 0 0,1 1-1 0 0,0-1 1 0 0,0 1 0 0 0,1 0-10 0 0,-5 3 20 0 0,0 0-1 0 0,0 1 1 0 0,-1-1-1 0 0,1 1 0 0 0,0 0 1 0 0,0-1-1 0 0,-1 1 1 0 0,1 0-1 0 0,0 0 0 0 0,0 0 1 0 0,0 0-1 0 0,-1 1 1 0 0,1-1-1 0 0,0 0 0 0 0,0 1 1 0 0,-1-1-1 0 0,1 1 1 0 0,0 0-1 0 0,-1 0 0 0 0,1-1 1 0 0,0 1-1 0 0,-1 0 1 0 0,1 0-1 0 0,-1 0 0 0 0,0 1 1 0 0,1-1-1 0 0,-1 0-19 0 0,6 6 146 0 0,-1 0-1 0 0,0 0 0 0 0,0 0 0 0 0,3 6-145 0 0,-6-10 63 0 0,4 9-43 0 0,-1 1 0 0 0,0-1 0 0 0,-1 1 1 0 0,0 0-1 0 0,-1 0 0 0 0,0 4-20 0 0,2 2 105 0 0,31 118 21 0 0,-34-126-107 0 0,0 0 0 0 0,-1 0-1 0 0,0 0 1 0 0,1 9-19 0 0,-4-19 21 0 0,1 0 0 0 0,0 0 0 0 0,-1 0 0 0 0,1 0 0 0 0,-1 0-1 0 0,1 0 1 0 0,-1 0 0 0 0,1-1 0 0 0,-1 1 0 0 0,0 0 0 0 0,1 0 0 0 0,-1-1 0 0 0,0 1 0 0 0,0 0 0 0 0,1-1 0 0 0,-1 1 0 0 0,0 0-1 0 0,0-1 1 0 0,0 1 0 0 0,0-1 0 0 0,0 0 0 0 0,0 1 0 0 0,0-1 0 0 0,-1 1-21 0 0,-23 5 393 0 0,0-3 223 0 0,-18-1-616 0 0,20-1 118 0 0,-112 0 185 0 0,70-1-1776 0 0,68-6 405 0 0,14-8-2327 0 0,-1 4 1428 0 0</inkml:trace>
  <inkml:trace contextRef="#ctx0" brushRef="#br0" timeOffset="428.303">1008 1 17191 0 0,'0'0'787'0'0,"0"0"-16"0"0,3 6-465 0 0,-2-2-235 0 0,0 0 0 0 0,0 1-1 0 0,0-1 1 0 0,-1 0 0 0 0,1 1 0 0 0,-1-1-1 0 0,0 1 1 0 0,0-1 0 0 0,-1 0-1 0 0,1 1 1 0 0,-1 0-71 0 0,-2 10 523 0 0,-1 0 0 0 0,-3 8-523 0 0,-1-2 455 0 0,-2 0 0 0 0,0 0 0 0 0,-2-1 0 0 0,-7 10-455 0 0,3-5 248 0 0,1-3-126 0 0,0-2 0 0 0,-1 0 0 0 0,-1-1 0 0 0,-1 0 0 0 0,-1-1 0 0 0,-1-2 0 0 0,0 0 0 0 0,-1-1 0 0 0,-1-1 0 0 0,-15 8-122 0 0,29-18 25 0 0,0 0 0 0 0,0-1 0 0 0,0 0 0 0 0,0-1 0 0 0,0 1 0 0 0,-7 0-25 0 0,11-3-13 0 0,1 1 1 0 0,-1-1 0 0 0,0 1 0 0 0,0-1-1 0 0,1 0 1 0 0,-1-1 0 0 0,0 1 0 0 0,0-1-1 0 0,1 1 1 0 0,-1-1 0 0 0,0 0 0 0 0,1 0-1 0 0,-1-1 1 0 0,1 1 0 0 0,0-1 0 0 0,-1 0 12 0 0,2 1-53 0 0,1-1 1 0 0,-1 1 0 0 0,1-1-1 0 0,0 1 1 0 0,0-1 0 0 0,-1 1 0 0 0,1-1-1 0 0,0 0 1 0 0,1 1 0 0 0,-1-1-1 0 0,0 0 1 0 0,0 0 0 0 0,1 0 0 0 0,-1 0-1 0 0,1 1 1 0 0,0-1 0 0 0,-1 0-1 0 0,1 0 1 0 0,0 0 0 0 0,0 0 0 0 0,0 0 52 0 0,1-6-341 0 0,-1 1 1 0 0,1-1 0 0 0,1 1 0 0 0,1-7 340 0 0,-1 6-140 0 0,1 1 0 0 0,-1-1 0 0 0,1 1 0 0 0,1-1 0 0 0,0 1 0 0 0,0 0 0 0 0,0 1 1 0 0,1-1-1 0 0,0 1 0 0 0,0 0 0 0 0,1 0 0 0 0,-1 0 0 0 0,1 1 0 0 0,0 0 0 0 0,1 0 0 0 0,1-1 140 0 0,-3 3 84 0 0,0 0-1 0 0,1 0 0 0 0,0 1 1 0 0,-1-1-1 0 0,1 1 1 0 0,0 1-1 0 0,0-1 1 0 0,0 1-1 0 0,1 0 1 0 0,-1 0-1 0 0,0 1 0 0 0,0-1 1 0 0,1 2-1 0 0,-1-1 1 0 0,0 1-1 0 0,0-1 1 0 0,0 2-1 0 0,1-1 0 0 0,-1 1 1 0 0,-1 0-1 0 0,2 0-83 0 0,2 2 135 0 0,-1 1-1 0 0,0 0 0 0 0,0 0 0 0 0,0 1 0 0 0,0 0 0 0 0,-1 0 1 0 0,0 1-1 0 0,0 0 0 0 0,-1 0 0 0 0,0 1 0 0 0,0 0 0 0 0,-1 0 1 0 0,0 0-1 0 0,4 7-134 0 0,7 19 600 0 0,-1 1 1 0 0,-1 0-1 0 0,-1 7-600 0 0,-10-34 8 0 0,1 4-712 0 0,0 0 0 0 0,1-1 0 0 0,0 1 0 0 0,2 0 704 0 0,-7-12-151 0 0,0 0-1 0 0,0 1 1 0 0,1-1 0 0 0,-1 0-1 0 0,1 1 1 0 0,-1-1-1 0 0,0 0 1 0 0,1 0-1 0 0,-1 0 1 0 0,0 1-1 0 0,1-1 1 0 0,-1 0-1 0 0,1 0 1 0 0,-1 0 0 0 0,1 0-1 0 0,-1 0 1 0 0,0 0-1 0 0,1 0 1 0 0,-1 0-1 0 0,1 0 152 0 0,0 1-556 0 0,5-1-2202 0 0</inkml:trace>
  <inkml:trace contextRef="#ctx0" brushRef="#br0" timeOffset="791.272">1170 410 10592 0 0,'0'0'818'0'0,"1"2"-248"0"0,3 11 1942 0 0,-1-5-613 0 0,0 0 1 0 0,-1 0-1 0 0,1 5-1899 0 0,10 47 1545 0 0,-5-29-661 0 0,-7-23-637 0 0,2-1 0 0 0,-1 0 0 0 0,1-1-1 0 0,0 1 1 0 0,2 4-247 0 0,-4-8 30 0 0,1-1 0 0 0,-1 0 0 0 0,1 1-1 0 0,0-1 1 0 0,-1 0 0 0 0,1 0 0 0 0,0 0 0 0 0,0 0-1 0 0,0 0 1 0 0,1-1 0 0 0,-1 1 0 0 0,0 0 0 0 0,1-1-1 0 0,-1 0 1 0 0,1 0 0 0 0,0 1-30 0 0,-1-2 28 0 0,1 1 1 0 0,-1 0-1 0 0,0-1 0 0 0,1 1 1 0 0,-1-1-1 0 0,1 0 0 0 0,-1 0 1 0 0,1 0-1 0 0,-1 0 1 0 0,1 0-1 0 0,-1 0 0 0 0,1-1 1 0 0,-1 0-1 0 0,1 1 0 0 0,-1-1 1 0 0,1 0-1 0 0,-1 0 1 0 0,0 0-1 0 0,0 0 0 0 0,0 0 1 0 0,1-1-1 0 0,-1 1 0 0 0,0-1 1 0 0,-1 1-1 0 0,1-1 0 0 0,0 0 1 0 0,0 0-1 0 0,-1 0 1 0 0,2-1-29 0 0,0-2 22 0 0,-1 0 1 0 0,1 0-1 0 0,-1-1 1 0 0,1 1-1 0 0,-2-1 1 0 0,1 1 0 0 0,-1-1-1 0 0,1 0 1 0 0,-2 0-1 0 0,1 1 1 0 0,-1-1 0 0 0,1 0-1 0 0,-2 0 1 0 0,1 0-1 0 0,-1-2-22 0 0,0 4-46 0 0,1-1-1 0 0,-1 1 0 0 0,0 0 0 0 0,-1 0 1 0 0,1 0-1 0 0,-1 0 0 0 0,0 0 0 0 0,0 0 1 0 0,0 0-1 0 0,0 0 0 0 0,-1 1 0 0 0,1-1 1 0 0,-1 1-1 0 0,0 0 0 0 0,0 0 1 0 0,0 0-1 0 0,-1 0 0 0 0,1 0 0 0 0,-1 1 1 0 0,-3-3 46 0 0,4 4-232 0 0,-1-1 1 0 0,0 0 0 0 0,0 1 0 0 0,0 0-1 0 0,-1 0 1 0 0,1 0 0 0 0,0 1 0 0 0,0-1-1 0 0,0 1 1 0 0,-1 0 0 0 0,1 0 0 0 0,0 1 0 0 0,0-1-1 0 0,0 1 1 0 0,-1 0 0 0 0,1 0 0 0 0,0 0-1 0 0,0 1 1 0 0,0-1 0 0 0,0 1 0 0 0,0 0 231 0 0,3-1-878 0 0,1-1-207 0 0,0 0-861 0 0,0 0-374 0 0,0 0-72 0 0</inkml:trace>
  <inkml:trace contextRef="#ctx0" brushRef="#br0" timeOffset="1204.98">1621 39 3680 0 0,'0'0'78'0'0,"0"-1"-61"0"0,0 1-1 0 0,0 0 1 0 0,0 0-1 0 0,0-1 1 0 0,0 1-1 0 0,0 0 1 0 0,0-1-1 0 0,0 1 0 0 0,0 0 1 0 0,0 0-1 0 0,0-1 1 0 0,1 1-1 0 0,-1 0 1 0 0,0 0-1 0 0,0-1 0 0 0,0 1 1 0 0,0 0-1 0 0,0 0 1 0 0,0-1-1 0 0,1 1 1 0 0,-1 0-1 0 0,0 0 1 0 0,0 0-1 0 0,0-1 0 0 0,1 1 1 0 0,-1 0-1 0 0,0 0 1 0 0,0 0-1 0 0,1 0 1 0 0,-1 0-1 0 0,0-1 0 0 0,0 1 1 0 0,1 0-1 0 0,-1 0 1 0 0,0 0-1 0 0,0 0 1 0 0,1 0-1 0 0,-1 0 0 0 0,0 0 1 0 0,1 0-1 0 0,-1 0 1 0 0,0 0-1 0 0,0 0 1 0 0,1 0-1 0 0,-1 0 1 0 0,0 0-17 0 0,1 0 2462 0 0,-1 0 850 0 0,-1 22 4203 0 0,-1 0-5765 0 0,-1 24-1225 0 0,-3 84 827 0 0,6-103-1130 0 0,1-12-81 0 0,-1-1-1 0 0,-1 1 1 0 0,0 0-1 0 0,-1 3-140 0 0,-7 31 320 0 0,10-28-108 0 0,1-7-48 0 0,-2-12-130 0 0,0 0-1 0 0,1 0 1 0 0,-1 0-1 0 0,1 0 1 0 0,-1 0-1 0 0,1 0 0 0 0,0 0 1 0 0,0 0-1 0 0,0-1 1 0 0,0 1-1 0 0,0 0 1 0 0,0 0-1 0 0,1-1 1 0 0,-1 1-1 0 0,0-1 0 0 0,1 1 1 0 0,-1-1-1 0 0,1 0 1 0 0,-1 0-1 0 0,1 1 1 0 0,0-1-1 0 0,0 0 1 0 0,1 0-34 0 0,9 3 236 0 0,1 0 1 0 0,1-1-1 0 0,-1 0 1 0 0,0-1 0 0 0,9 0-237 0 0,72-1 1018 0 0,-60-1-637 0 0,199 0 196 0 0,-133 0-8523 0 0,-81 0-180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0:28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20 2760 0 0,'0'0'695'0'0,"0"0"1875"0"0,0 0 823 0 0,0 0 167 0 0,0 0-361 0 0,0 0-1638 0 0,0 0-716 0 0,9 0 499 0 0,6-2-715 0 0,31-4 1573 0 0,43 1-2202 0 0,-9 2 254 0 0,-45 0-582 0 0,0 3 1 0 0,0 0-1 0 0,6 3 328 0 0,-16 3-3508 0 0,-15 0-3349 0 0</inkml:trace>
  <inkml:trace contextRef="#ctx0" brushRef="#br0" timeOffset="1">1 200 19551 0 0,'0'0'895'0'0,"0"0"-18"0"0,0 0-534 0 0,6 1 6 0 0,41 2 12 0 0,-1-1 0 0 0,21-4-361 0 0,3 1 113 0 0,156-2-1762 0 0,-186 3-257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0:26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1 621 14280 0 0,'0'0'654'0'0,"0"0"-11"0"0,0 0-372 0 0,0 0-37 0 0,0 0 29 0 0,0 0 7 0 0,0 0 10 0 0,0 0 32 0 0,0 0 10 0 0,0 0 4 0 0,0 0 32 0 0,0-13 1196 0 0,4 1-1060 0 0,0 0-1 0 0,0 0 1 0 0,5-8-494 0 0,10-26 327 0 0,63-242 285 0 0,-75 264-411 0 0,1 0 0 0 0,1 0 0 0 0,0 1 0 0 0,11-16-201 0 0,-20 39 8 0 0,0-1-1 0 0,1 0 0 0 0,-1 1 1 0 0,0-1-1 0 0,1 1 0 0 0,-1-1 1 0 0,1 1-1 0 0,-1-1 0 0 0,1 1 1 0 0,0-1-1 0 0,-1 1 0 0 0,1-1 1 0 0,-1 1-1 0 0,1 0 0 0 0,0-1 1 0 0,-1 1-1 0 0,1 0 0 0 0,0 0 1 0 0,-1 0-1 0 0,1-1 0 0 0,0 1 1 0 0,0 0-1 0 0,-1 0 0 0 0,1 0 1 0 0,0 0-1 0 0,-1 0 0 0 0,1 0 1 0 0,0 0-1 0 0,0 0 0 0 0,-1 1 1 0 0,1-1-1 0 0,0 0 0 0 0,-1 0 1 0 0,1 1-1 0 0,0-1 0 0 0,-1 0 1 0 0,1 1-1 0 0,-1-1 0 0 0,1 0 1 0 0,0 1-1 0 0,-1-1 0 0 0,1 1-7 0 0,2 2 42 0 0,1-1 0 0 0,-1 1 0 0 0,0 0 0 0 0,0 1 0 0 0,0-1 0 0 0,2 2-42 0 0,85 115 132 0 0,103 148 304 0 0,-188-262-463 0 0,0 1 0 0 0,-1 1 0 0 0,0-1-1 0 0,-1 1 1 0 0,1-1 0 0 0,-1 1 0 0 0,-1 0-1 0 0,0 0 1 0 0,0 0 0 0 0,0 1 0 0 0,-1-1 0 0 0,0 5 27 0 0,-21-2 314 0 0,9-8-230 0 0,0-1-1 0 0,0 0 0 0 0,-1 0 1 0 0,1-1-1 0 0,-1-1 1 0 0,-1 0-84 0 0,-19 1 47 0 0,-50 2 117 0 0,-16-4-164 0 0,13 0 44 0 0,23 1-44 0 0,28-3-932 0 0,47-13-4233 0 0,-2 7 260 0 0,-1-2-1108 0 0</inkml:trace>
  <inkml:trace contextRef="#ctx0" brushRef="#br0" timeOffset="359.254">887 6 7368 0 0,'0'-1'568'0'0,"0"-3"-63"0"0,0 3 1127 0 0,0 1 531 0 0,0 0 107 0 0,0 0-253 0 0,0 0-1157 0 0,-1 1-510 0 0,-2 6-140 0 0,-1 0 1 0 0,1 0-1 0 0,1 0 1 0 0,-1 1-1 0 0,1-1 1 0 0,0 1-1 0 0,0 5-210 0 0,-3 10 445 0 0,0 7 56 0 0,1 1-1 0 0,1 0 0 0 0,2 0 0 0 0,1 13-500 0 0,0-31 79 0 0,10 145 339 0 0,-8-126-370 0 0,0-1-293 0 0,-3 13 245 0 0,1-11-6811 0 0,0-24 294 0 0</inkml:trace>
  <inkml:trace contextRef="#ctx0" brushRef="#br0" timeOffset="740.231">743 557 17391 0 0,'0'0'795'0'0,"0"0"-16"0"0,0 0-461 0 0,0 0-104 0 0,15 4 435 0 0,5 1 199 0 0,0 0 0 0 0,15 7-848 0 0,-16-5 331 0 0,0-1-1 0 0,15 3-330 0 0,-21-7 67 0 0,1 0 0 0 0,0 0 0 0 0,0-2 0 0 0,11 0-67 0 0,-9 0-155 0 0,18-3 163 0 0,-31 3-216 0 0,-1 0-1 0 0,0-1 1 0 0,0 1 0 0 0,0-1-1 0 0,0 0 1 0 0,1 0-1 0 0,-1 1 1 0 0,0-1 0 0 0,-1-1-1 0 0,1 1 1 0 0,0 0-1 0 0,2-2 209 0 0,0-7-2268 0 0</inkml:trace>
  <inkml:trace contextRef="#ctx0" brushRef="#br0" timeOffset="741.231">648 84 4608 0 0,'0'0'353'0'0,"0"-1"-231"0"0,0 1-39 0 0,0 0 0 0 0,0-1 0 0 0,0 1 1 0 0,0 0-1 0 0,0-1 0 0 0,0 1 0 0 0,0 0 1 0 0,0-1-1 0 0,0 1 0 0 0,0 0 0 0 0,0-1 1 0 0,0 1-1 0 0,0 0 0 0 0,-1-1 0 0 0,1 1 1 0 0,0 0-1 0 0,0 0 0 0 0,0-1 0 0 0,0 1 1 0 0,-1 0-1 0 0,1 0 0 0 0,0-1 0 0 0,0 1 1 0 0,-1 0-1 0 0,1 0 0 0 0,0 0 0 0 0,0-1 1 0 0,-1 1-1 0 0,1 0 0 0 0,0 0 0 0 0,-1 0-83 0 0,1 0 405 0 0,-1-1 2955 0 0,1 1 174 0 0,1-1 153 0 0,7-2-3133 0 0,-2 0-435 0 0,0 1 0 0 0,0 0 0 0 0,0 0 0 0 0,0 0 0 0 0,1 1 0 0 0,-1 0 0 0 0,5-1-119 0 0,48 0 641 0 0,-31 2-465 0 0,140-4 242 0 0,-47 7-2811 0 0,-94-3 1034 0 0</inkml:trace>
  <inkml:trace contextRef="#ctx0" brushRef="#br0" timeOffset="1118.129">1356 346 8288 0 0,'-1'2'638'0'0,"-12"16"1022"0"0,0 0 0 0 0,2 1 1 0 0,0 1-1 0 0,1 0 0 0 0,1 1 0 0 0,-3 10-1660 0 0,-8 39 1552 0 0,17-61-1309 0 0,2 2-1 0 0,-1-1 0 0 0,1 0 0 0 0,0 0 0 0 0,1 0 0 0 0,0 1 0 0 0,1-1 0 0 0,0 0 1 0 0,1 0-1 0 0,1 6-242 0 0,-1-11 60 0 0,-1 0 0 0 0,1-1 0 0 0,0 1-1 0 0,0-1 1 0 0,1 1 0 0 0,-1-1 0 0 0,1 0 0 0 0,0 0 0 0 0,0 0 0 0 0,1 0 0 0 0,-1 0 0 0 0,1-1 0 0 0,0 0 0 0 0,0 1 0 0 0,0-1 0 0 0,0-1 0 0 0,0 1 0 0 0,1-1-1 0 0,-1 1 1 0 0,1-1 0 0 0,-1-1 0 0 0,4 2-60 0 0,11 2 114 0 0,-1-2-1 0 0,1 0 0 0 0,0-1 1 0 0,0 0-1 0 0,0-2 0 0 0,0 0 1 0 0,5-2-114 0 0,-19 2-214 0 0,1-1 1 0 0,-1 0 0 0 0,0 0-1 0 0,1-1 1 0 0,-1 0 0 0 0,0 0-1 0 0,0 0 1 0 0,0 0 0 0 0,0-1-1 0 0,0 0 1 0 0,-1 1 0 0 0,1-2-1 0 0,-1 1 1 0 0,0-1 0 0 0,0 1-1 0 0,1-2 214 0 0,2-3-1664 0 0</inkml:trace>
  <inkml:trace contextRef="#ctx0" brushRef="#br0" timeOffset="1485.508">1105 557 12896 0 0,'0'0'594'0'0,"6"-6"189"0"0,1 2-363 0 0,0 0 0 0 0,0 0 1 0 0,0 0-1 0 0,0 1 0 0 0,1 1 1 0 0,-1-1-1 0 0,1 1 0 0 0,0 0 0 0 0,6 0-420 0 0,252-28 1382 0 0,-222 27-1681 0 0,-11 0-496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0:30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191 116 2304 0 0,'0'-11'483'0'0,"0"9"-80"0"0,0-2 593 0 0,0-1 0 0 0,0 0 0 0 0,0 1 0 0 0,1-1 0 0 0,-1 1 0 0 0,1-1 0 0 0,0 1 0 0 0,1-1 0 0 0,-1 1 0 0 0,2-3-996 0 0,-3 6 855 0 0,0 1 53 0 0,0 0 20 0 0,0 0 6 0 0,0 0-46 0 0,0 0-201 0 0,0 0-88 0 0,0 0-21 0 0,0 0-67 0 0,1 2-276 0 0,13 44 247 0 0,-1 69 746 0 0,-4-16-836 0 0,-3-33-125 0 0,-3 62-267 0 0,-3-122-70 0 0,-1 0-1 0 0,0 0 1 0 0,1 0-1 0 0,-2 0 1 0 0,1-1-1 0 0,-1 1 1 0 0,0 0 70 0 0,-10 23-3559 0 0,9-20 1608 0 0</inkml:trace>
  <inkml:trace contextRef="#ctx0" brushRef="#br0" timeOffset="377.4">1 634 12608 0 0,'0'0'578'0'0,"0"0"-14"0"0,0 0-193 0 0,0 0 521 0 0,0 0 268 0 0,9-1 1154 0 0,7-3-1720 0 0,0 1 0 0 0,0 1 0 0 0,0 0-1 0 0,5 1-593 0 0,17-2 697 0 0,34-3 23 0 0,64-10-352 0 0,11-3-666 0 0,-143 19 25 0 0,-1-1 0 0 0,1 0 0 0 0,-1 0 0 0 0,1 0 0 0 0,-1 0 0 0 0,0 0 0 0 0,0-1 1 0 0,1 0-1 0 0,1-1 273 0 0,-1-3-2246 0 0</inkml:trace>
  <inkml:trace contextRef="#ctx0" brushRef="#br0" timeOffset="750.024">4 43 13824 0 0,'0'0'1061'0'0,"10"-16"475"0"0,-9 14-1242 0 0,1 1 0 0 0,-1-1 0 0 0,1 1 1 0 0,-1 0-1 0 0,1 0 0 0 0,0 0 0 0 0,0-1 0 0 0,-1 2 1 0 0,1-1-1 0 0,0 0 0 0 0,0 0 0 0 0,0 1 0 0 0,0-1-294 0 0,29-4 337 0 0,-19 3-304 0 0,8 0 76 0 0,-1 0-1 0 0,1 2 1 0 0,0 0-1 0 0,7 2-108 0 0,80 12 364 0 0,-66-8-319 0 0,-12-1-104 0 0,-1-1-1727 0 0,-9-1-2438 0 0,3-1-2389 0 0</inkml:trace>
  <inkml:trace contextRef="#ctx0" brushRef="#br0" timeOffset="751.024">688 324 16439 0 0,'-1'8'802'0'0,"-7"27"-327"0"0,1 0 0 0 0,2 1 0 0 0,2-1 0 0 0,1 1-475 0 0,0-3 789 0 0,1-25-482 0 0,-1 22 791 0 0,1-1 1 0 0,2 23-1099 0 0,0-42 79 0 0,0-1 0 0 0,1 0 0 0 0,0 1 0 0 0,0-1 0 0 0,1 0-1 0 0,1 0 1 0 0,-1 0 0 0 0,1-1 0 0 0,1 1 0 0 0,3 4-79 0 0,-6-10 24 0 0,0 0 0 0 0,1 0-1 0 0,0-1 1 0 0,-1 1-1 0 0,1-1 1 0 0,0 0 0 0 0,0 1-1 0 0,1-2 1 0 0,-1 1-1 0 0,0 0 1 0 0,1 0 0 0 0,-1-1-1 0 0,1 0 1 0 0,-1 0-1 0 0,1 0 1 0 0,0 0 0 0 0,-1 0-1 0 0,1-1 1 0 0,0 0 0 0 0,0 0-24 0 0,4 1 27 0 0,0-1 1 0 0,-1-1 0 0 0,1 1 0 0 0,0-2 0 0 0,-1 1 0 0 0,1-1 0 0 0,-1 0 0 0 0,1 0 0 0 0,1-2-28 0 0,-6 3-264 0 0,-1 0 0 0 0,0 0 0 0 0,0-1-1 0 0,0 1 1 0 0,0 0 0 0 0,0-1 0 0 0,0 0-1 0 0,0 0 1 0 0,0 1 0 0 0,-1-1 0 0 0,1 0-1 0 0,-1 0 1 0 0,1 0 0 0 0,-1-1 0 0 0,0 1-1 0 0,0-1 265 0 0,2-10-7271 0 0</inkml:trace>
  <inkml:trace contextRef="#ctx0" brushRef="#br0" timeOffset="1168.496">504 528 13360 0 0,'0'0'612'0'0,"0"0"-15"0"0,10-5-358 0 0,-3 3 326 0 0,0 0 0 0 0,1 1 0 0 0,-1 0 0 0 0,0 0 0 0 0,1 0 0 0 0,-1 1 0 0 0,1 1 0 0 0,5 0-565 0 0,10-1 859 0 0,120 11-423 0 0,-105-11-325 0 0,28 0-56 0 0,-30-1-503 0 0,-19 1-939 0 0,0-1-1 0 0,11-2 1388 0 0,-6-3-1182 0 0</inkml:trace>
  <inkml:trace contextRef="#ctx0" brushRef="#br0" timeOffset="1169.496">1236 184 3224 0 0,'-6'9'3742'0'0,"3"-6"-1855"0"0,-1 0-1 0 0,1 1 0 0 0,0-1 0 0 0,0 0 0 0 0,0 1 0 0 0,1 0-1886 0 0,-14 25 3357 0 0,7-7-3995 0 0,-4 21 638 0 0,8-28 1337 0 0,1-1-1266 0 0,1-1 0 0 0,1 1-1 0 0,0 0 1 0 0,0 0 0 0 0,2 0 0 0 0,-1 1-1 0 0,2-1 1 0 0,0 0 0 0 0,1 0-1 0 0,0 0 1 0 0,5 13-71 0 0,-5-20 13 0 0,0 0-1 0 0,1 0 1 0 0,0-1 0 0 0,1 1-1 0 0,-1 0 1 0 0,1-1 0 0 0,1 0 0 0 0,-1 0-1 0 0,1 0 1 0 0,4 3-13 0 0,-5-5 14 0 0,1 0 0 0 0,0 0 0 0 0,0-1-1 0 0,0 0 1 0 0,0 0 0 0 0,1 0 0 0 0,-1-1 0 0 0,1 1 0 0 0,0-1 0 0 0,-1-1-1 0 0,1 1 1 0 0,0-1 0 0 0,0 0 0 0 0,2 0-14 0 0,1-1-209 0 0,0 0 1 0 0,0 0-1 0 0,0-1 1 0 0,3 0 208 0 0,19-6-6259 0 0,-9-1-774 0 0</inkml:trace>
  <inkml:trace contextRef="#ctx0" brushRef="#br0" timeOffset="1538.219">1743 234 17535 0 0,'0'0'803'0'0,"0"0"-18"0"0,-3 5-469 0 0,-18 43 251 0 0,14-30 350 0 0,-1 0 1 0 0,-9 15-918 0 0,-21 25 1194 0 0,-2-1 0 0 0,-35 38-1194 0 0,71-90 2 0 0,-1 0 0 0 0,0-1 1 0 0,0 1-1 0 0,-2 1-2 0 0,6-5-158 0 0,0-1 1 0 0,0 1-1 0 0,0 0 1 0 0,0-1-1 0 0,0 1 1 0 0,0 0-1 0 0,0-1 1 0 0,0 1 0 0 0,-1-1-1 0 0,1 0 1 0 0,0 1-1 0 0,0-1 1 0 0,0 0-1 0 0,-1 0 1 0 0,1 0-1 0 0,0 1 1 0 0,0-1-1 0 0,-1-1 1 0 0,1 1-1 0 0,0 0 1 0 0,0 0-1 0 0,-1 0 1 0 0,1-1-1 0 0,0 1 1 0 0,0 0-1 0 0,-1-1 158 0 0,-1-2-1888 0 0</inkml:trace>
  <inkml:trace contextRef="#ctx0" brushRef="#br0" timeOffset="1917.758">1534 277 5064 0 0,'0'0'232'0'0,"1"9"3165"0"0,3 13 5091 0 0,4-1-4287 0 0,-1-6-4020 0 0,1-1 1 0 0,1 0-1 0 0,0 0-181 0 0,7 11 1363 0 0,-7-10-1178 0 0,1 0 0 0 0,1-1 0 0 0,0 1 0 0 0,1-2 0 0 0,1 0 0 0 0,6 5-185 0 0,-15-15-20 0 0,0 0 0 0 0,0 0 0 0 0,1-1 0 0 0,-1 1 0 0 0,1-1-1 0 0,0 0 21 0 0,-3-1-246 0 0,0 0 0 0 0,0-1 0 0 0,0 1 0 0 0,0-1 0 0 0,0 0 0 0 0,0 1 0 0 0,0-1 0 0 0,0 0-1 0 0,0 0 1 0 0,0 0 0 0 0,0-1 0 0 0,0 1 0 0 0,0 0 0 0 0,0-1 0 0 0,0 1 0 0 0,0-1 246 0 0,7-4-2118 0 0</inkml:trace>
  <inkml:trace contextRef="#ctx0" brushRef="#br0" timeOffset="1918.758">1887 312 4608 0 0,'0'0'353'0'0,"6"6"308"0"0,15 10 9588 0 0,2-1-5732 0 0,3-2-2503 0 0,24 8-2014 0 0,14 0 1113 0 0,-21-8-1037 0 0,-35-11 331 0 0,1 0-1 0 0,0 0 0 0 0,0 0 0 0 0,0-1 0 0 0,9 0-406 0 0,9-1-4314 0 0,-16 0-367 0 0,-10 0-2498 0 0</inkml:trace>
  <inkml:trace contextRef="#ctx0" brushRef="#br0" timeOffset="2286.702">2040 446 4144 0 0,'0'0'319'0'0,"0"0"317"0"0,1 1 2111 0 0,18 19 5642 0 0,2-4-3892 0 0,-13-11-4217 0 0,0-1-1 0 0,0 1 1 0 0,0-2-1 0 0,0 1 1 0 0,1-1-1 0 0,0 0 1 0 0,0-1-1 0 0,0 0 1 0 0,0-1-1 0 0,0 0 0 0 0,0 0 1 0 0,7-1-280 0 0,-9 0 45 0 0,27 0 782 0 0,13-2-827 0 0,-37 1-218 0 0,0-1 0 0 0,-1 0 1 0 0,1 0-1 0 0,-1 0 0 0 0,0-1 1 0 0,0-1-1 0 0,2 0 218 0 0,-10 3-101 0 0,-1 1 0 0 0,1 0-1 0 0,0-1 1 0 0,-1 1 0 0 0,1-1 0 0 0,-1 1 0 0 0,1-1 0 0 0,0 1 0 0 0,-1-1-1 0 0,1 0 1 0 0,-1 1 0 0 0,1-1 0 0 0,-1 1 0 0 0,0-1 0 0 0,1 0 0 0 0,-1 0-1 0 0,0 1 102 0 0,0-7-3553 0 0,-2 2 1632 0 0</inkml:trace>
  <inkml:trace contextRef="#ctx0" brushRef="#br0" timeOffset="2287.702">2196 473 9528 0 0,'-9'6'416'0'0,"9"-6"96"0"0,-5 2-408 0 0,1 2-104 0 0,1 1 0 0 0,3-5 0 0 0,-6 5 216 0 0,6-5 16 0 0,0 0 8 0 0,-3 3 0 0 0,3-3-240 0 0,0 0 0 0 0,0 0 0 0 0,0 0-4576 0 0</inkml:trace>
  <inkml:trace contextRef="#ctx0" brushRef="#br0" timeOffset="2651.353">2071 446 13072 0 0,'-9'-8'1393'0'0,"-33"-8"207"0"0,32 13-684 0 0,7 1-319 0 0,0 1-1 0 0,0 1 0 0 0,0-1 1 0 0,0 0-1 0 0,-1 1 0 0 0,-1-1-596 0 0,5 1 384 0 0,0 0-136 0 0,0 0-65 0 0,0 0-14 0 0,0 0-18 0 0,0 0-67 0 0,6 3 167 0 0,13 2 46 0 0,-1-2 1 0 0,1 0 0 0 0,0-1 0 0 0,15 0-298 0 0,7 0 195 0 0,-12-1-121 0 0,-1-1 0 0 0,1-2 1 0 0,5-2-75 0 0,6 1 68 0 0,11 0-68 0 0,-17 1 173 0 0,-16 1-4393 0 0,-18 1-3007 0 0</inkml:trace>
  <inkml:trace contextRef="#ctx0" brushRef="#br0" timeOffset="3065.963">1905 613 8288 0 0,'0'0'638'0'0,"2"-1"-62"0"0,26-4 6805 0 0,2 2-3858 0 0,-6 3-2140 0 0,1 0-1 0 0,16 4-1382 0 0,-22-1 428 0 0,0 1 0 0 0,11 3-428 0 0,-5 0-6 0 0,-5-2-157 0 0,1-1 1 0 0,0-1-1 0 0,0-1 1 0 0,1-1 0 0 0,19-2 162 0 0,-24 0-1991 0 0,0-1 0 0 0,0-1 0 0 0,1-1 0 0 0,9-3 1991 0 0,-5-1-2397 0 0</inkml:trace>
  <inkml:trace contextRef="#ctx0" brushRef="#br0" timeOffset="3454.327">2705 386 5064 0 0,'1'-2'-38'0'0,"-1"1"0"0"0,1-1 0 0 0,-1 1 0 0 0,0-1 0 0 0,1 1 0 0 0,-1-1 0 0 0,0 1 0 0 0,0-1 0 0 0,0 0 0 0 0,-1 0 38 0 0,-3-7 2514 0 0,-2 6 5450 0 0,1 6-3326 0 0,-2 5-4302 0 0,3-5 165 0 0,-26 25 850 0 0,2 2 0 0 0,-20 26-1351 0 0,45-52 2 0 0,0 0-1 0 0,1 0 0 0 0,-1 0 1 0 0,1 0-1 0 0,0 1 1 0 0,0-1-1 0 0,1 1 0 0 0,-1 0 1 0 0,1-1-1 0 0,0 1 0 0 0,0 0 1 0 0,0 0-1 0 0,1 2-1 0 0,0-5 14 0 0,0 0 0 0 0,0-1 1 0 0,0 1-1 0 0,1 0 0 0 0,-1 0 0 0 0,1 0 0 0 0,-1 0 0 0 0,1 0 0 0 0,0-1 1 0 0,0 1-1 0 0,-1 0 0 0 0,1-1 0 0 0,0 1 0 0 0,1 0 0 0 0,-1-1 0 0 0,0 1 1 0 0,0-1-1 0 0,1 0 0 0 0,-1 1 0 0 0,0-1 0 0 0,1 0 0 0 0,0 0 0 0 0,-1 0 1 0 0,1 0-1 0 0,0 0 0 0 0,-1 0 0 0 0,1 0 0 0 0,0-1 0 0 0,0 1 0 0 0,0-1 0 0 0,-1 1 1 0 0,1-1-1 0 0,0 0 0 0 0,1 0-14 0 0,12 2 52 0 0,1-1 0 0 0,-1 0 0 0 0,1-1 0 0 0,0-1 0 0 0,-1-1 0 0 0,0 0 1 0 0,15-4-53 0 0,-7 0-3 0 0,0-1 0 0 0,-1-1 0 0 0,1-1 0 0 0,16-10 3 0 0,-34 16 16 0 0,0 0 0 0 0,0-1 0 0 0,0 0 0 0 0,0 0 1 0 0,-1 0-1 0 0,0 0 0 0 0,0-1 0 0 0,0 1 0 0 0,0-1 0 0 0,0 0 0 0 0,-1 0 0 0 0,0-1-16 0 0,-2 4 12 0 0,0 0 1 0 0,0 1 0 0 0,0-1-1 0 0,-1 0 1 0 0,1 0-1 0 0,-1 1 1 0 0,1-1 0 0 0,-1 0-1 0 0,1 0 1 0 0,-1 0-1 0 0,0 0 1 0 0,0 1 0 0 0,0-1-1 0 0,0 0 1 0 0,0 0-1 0 0,-1 0 1 0 0,1 0 0 0 0,0 0-1 0 0,-1 1 1 0 0,1-1-1 0 0,-1 0 1 0 0,0 0 0 0 0,0 1-1 0 0,0-1 1 0 0,1 0-1 0 0,-1 1 1 0 0,-1-1 0 0 0,1 1-1 0 0,0-1 1 0 0,0 1-1 0 0,-1 0 1 0 0,1-1 0 0 0,0 1-1 0 0,-1 0 1 0 0,1 0-1 0 0,-1 0 1 0 0,0 0 0 0 0,1 0-1 0 0,-3 0-12 0 0,-2-2-4 0 0,0 1 0 0 0,0 0 0 0 0,0 0 0 0 0,-1 1 1 0 0,1 0-1 0 0,-1 0 0 0 0,1 0 0 0 0,-1 1 0 0 0,1 0 0 0 0,-2 0 4 0 0,-14 2-481 0 0,-1 0 0 0 0,-5 3 481 0 0,-17 4-3107 0 0,26-4 1283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0:34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0 214 17391 0 0,'0'0'396'0'0,"0"0"52"0"0,0 0 30 0 0,0 0-57 0 0,1 1-276 0 0,25 35-50 0 0,69 101 1942 0 0,-72-100-749 0 0,-2 0 0 0 0,14 36-1288 0 0,-29-59 83 0 0,-1 0-1 0 0,-1 0 1 0 0,0 1 0 0 0,1 8-83 0 0,-4-15 8 0 0,0-1 1 0 0,-1 1-1 0 0,0 0 1 0 0,0-1 0 0 0,0 1-1 0 0,-1 0 1 0 0,0-1 0 0 0,-1 1-1 0 0,-1 4-8 0 0,2-6-100 0 0,-1-1 0 0 0,0 0 0 0 0,0 0 0 0 0,0 0 0 0 0,0 0-1 0 0,-1 0 1 0 0,0-1 0 0 0,0 1 0 0 0,0-1 0 0 0,-1 0 0 0 0,1 1 0 0 0,-1-2-1 0 0,0 1 1 0 0,0 0 0 0 0,-1-1 0 0 0,1 0 0 0 0,-1 0 0 0 0,1 0 0 0 0,-3 0 100 0 0,-23 13-3888 0 0,17-12 1874 0 0</inkml:trace>
  <inkml:trace contextRef="#ctx0" brushRef="#br0" timeOffset="1">319 538 4608 0 0,'18'0'920'0'0,"20"5"9405"0"0,0-2-8315 0 0,-27-1-1926 0 0,-9 1-4818 0 0,-5 3-943 0 0</inkml:trace>
  <inkml:trace contextRef="#ctx0" brushRef="#br0" timeOffset="804.923">617 590 14312 0 0,'-3'-2'3'0'0,"2"2"105"0"0,0-1 0 0 0,0 1 0 0 0,0-1 1 0 0,0 1-1 0 0,0-1 0 0 0,0 1 0 0 0,0 0 1 0 0,0 0-1 0 0,0-1 0 0 0,-1 1 0 0 0,1 0 0 0 0,0 0 1 0 0,0 0-1 0 0,0 0 0 0 0,-1 0-108 0 0,1 0 383 0 0,1 0 113 0 0,0 0 16 0 0,0 0-39 0 0,0 0-189 0 0,0 0-85 0 0,15 8 695 0 0,-7-6-612 0 0,-1 0 0 0 0,0 0-1 0 0,0-1 1 0 0,1 1 0 0 0,-1-2-1 0 0,0 1 1 0 0,2-1-282 0 0,53-2 692 0 0,-61 1-688 0 0,59-3 307 0 0,79-4-174 0 0,-50 5-35 0 0,-45 2-1471 0 0,0 0-3693 0 0,-6 1-1800 0 0</inkml:trace>
  <inkml:trace contextRef="#ctx0" brushRef="#br0" timeOffset="1382.603">1640 129 11976 0 0,'0'0'922'0'0,"0"0"-444"0"0,0 0 363 0 0,0 0 226 0 0,0 0 42 0 0,0 0-135 0 0,0 8-507 0 0,-9 129 3604 0 0,8-102-3696 0 0,0-18-266 0 0,1-1-1 0 0,0 0 1 0 0,2 6-109 0 0,6 67 241 0 0,-5-47-121 0 0,4 15-120 0 0,-4-44 35 0 0,5 25-2523 0 0,-3-26 1197 0 0</inkml:trace>
  <inkml:trace contextRef="#ctx0" brushRef="#br0" timeOffset="1780.175">1847 614 4608 0 0,'0'0'208'0'0,"-1"-1"-9"0"0,-1 0 706 0 0,0 0 1 0 0,0 0 0 0 0,0 1 0 0 0,0-1 0 0 0,0 0 0 0 0,0 1 0 0 0,-1-1 0 0 0,1 1 0 0 0,0-1 0 0 0,0 1 0 0 0,0 0 0 0 0,-1 0 0 0 0,1 0 0 0 0,0 0 0 0 0,0 1 0 0 0,-1-1 0 0 0,1 1 0 0 0,0-1 0 0 0,-2 1-906 0 0,-9 2-927 0 0,5-2 1223 0 0,0 1 0 0 0,1 0 0 0 0,-1 1 0 0 0,0-1 0 0 0,-5 4-296 0 0,-15 5 584 0 0,24-10-559 0 0,-65 20 612 0 0,-2-3-637 0 0,48-13-187 0 0,1-1 0 0 0,-1-1 0 0 0,1-1 0 0 0,-1-2 1 0 0,-8 0 186 0 0,29 0-181 0 0,0-1 0 0 0,-1 1 0 0 0,1-1 0 0 0,0 1 0 0 0,-1-1 1 0 0,1 0-1 0 0,0 0 0 0 0,0 0 0 0 0,0 0 0 0 0,0 0 0 0 0,-1-1 181 0 0,2 2-199 0 0,0-1 0 0 0,1 1 0 0 0,-1-1 0 0 0,0 0-1 0 0,1 1 1 0 0,-1-1 0 0 0,0 0 0 0 0,1 1 0 0 0,-1-1 0 0 0,1 0-1 0 0,-1 0 1 0 0,1 0 0 0 0,0 1 0 0 0,-1-1 0 0 0,1 0-1 0 0,0 0 1 0 0,0 0 0 0 0,-1 0 0 0 0,1 0 0 0 0,0 0-1 0 0,0 0 1 0 0,0 1 0 0 0,0-1 0 0 0,0 0 0 0 0,0 0-1 0 0,0 0 1 0 0,0 0 0 0 0,1 0 0 0 0,-1 0 0 0 0,0 0 199 0 0,8-13-2272 0 0</inkml:trace>
  <inkml:trace contextRef="#ctx0" brushRef="#br0" timeOffset="2183.723">1769 197 8288 0 0,'2'-8'756'0'0,"2"2"-656"0"0,-4 5-98 0 0,1 1 0 0 0,-1-1 0 0 0,1 1 0 0 0,-1-1 1 0 0,1 0-1 0 0,-1 1 0 0 0,0-1 0 0 0,1 0 0 0 0,-1 0 0 0 0,0 1 0 0 0,0-1 0 0 0,0 0 0 0 0,1 0 0 0 0,-1 1 0 0 0,0-1 0 0 0,0 0 0 0 0,0 0 0 0 0,0 1 0 0 0,0-1 1 0 0,0 0-1 0 0,0 0 0 0 0,-1 1 0 0 0,1-2-2 0 0,-1-9 2188 0 0,-2 0 4129 0 0,2 10-6060 0 0,0 1 0 0 0,0-1-1 0 0,1 1 1 0 0,-1-1 0 0 0,0 1 0 0 0,0-1-1 0 0,0 1 1 0 0,0-1 0 0 0,0 1 0 0 0,0 0 0 0 0,0 0-1 0 0,-1-1 1 0 0,1 1 0 0 0,0 0 0 0 0,0 0-257 0 0,-23-1 233 0 0,0 0 0 0 0,-1 2 1 0 0,1 1-1 0 0,-22 4-233 0 0,-34 2 13 0 0,-66 2-709 0 0,84-4-7097 0 0,52-4 1747 0 0</inkml:trace>
  <inkml:trace contextRef="#ctx0" brushRef="#br0" timeOffset="2184.723">2052 298 14336 0 0,'-4'2'123'0'0,"0"1"1"0"0,0 0 0 0 0,0 0 0 0 0,1 0 0 0 0,-1 0 0 0 0,1 1 0 0 0,0-1 0 0 0,0 1 0 0 0,1 0 0 0 0,-1 0 0 0 0,1 0 0 0 0,-1 0 0 0 0,1 1-1 0 0,0 0-123 0 0,-17 28 322 0 0,10-21-174 0 0,0 1 1 0 0,1 0 0 0 0,1 1 0 0 0,0-1-1 0 0,-1 5-148 0 0,-14 23 523 0 0,17-34-300 0 0,0 1 1 0 0,1-1 0 0 0,0 1-1 0 0,0 1 1 0 0,1-1 0 0 0,0 0-1 0 0,0 1-223 0 0,-1 5 443 0 0,0-1 0 0 0,-4 8-443 0 0,4-14 65 0 0,1 0 0 0 0,1 1 1 0 0,0-1-1 0 0,0 1 0 0 0,0-1 1 0 0,1 1-1 0 0,-1 0 0 0 0,2 0 1 0 0,0-1-1 0 0,0 4-65 0 0,-1 9 216 0 0,1-17-182 0 0,0 0-1 0 0,0-1 0 0 0,0 1 0 0 0,0 0 1 0 0,0 0-1 0 0,0 0 0 0 0,1-1 1 0 0,-1 1-1 0 0,1 0 0 0 0,0-1 1 0 0,0 1-1 0 0,1 1-33 0 0,24 40 517 0 0,-23-41-505 0 0,-1 0-1 0 0,0 0 1 0 0,1-1 0 0 0,0 1-1 0 0,0 0 1 0 0,0-1-1 0 0,0 0 1 0 0,0 0-1 0 0,0 1 1 0 0,0-2 0 0 0,1 1-1 0 0,-1 0 1 0 0,1-1-1 0 0,-1 0 1 0 0,1 0-1 0 0,0 1-11 0 0,7 0 15 0 0,-1 1-1 0 0,0-2 0 0 0,0 1 0 0 0,1-1 0 0 0,5-1-14 0 0,-9 0-31 0 0,1-1 0 0 0,-1 1-1 0 0,1-2 1 0 0,-1 1 0 0 0,0-1-1 0 0,1 0 1 0 0,-1-1 0 0 0,0 0-1 0 0,0 0 32 0 0,-3 1-1269 0 0,1-1-1 0 0,-1 0 0 0 0,0 0 1 0 0,0 0-1 0 0,1-1 1270 0 0,5-6-6673 0 0</inkml:trace>
  <inkml:trace contextRef="#ctx0" brushRef="#br0" timeOffset="2569.881">1769 647 6912 0 0,'-7'-3'198'0'0,"-7"-2"2782"0"0,22 0 3376 0 0,0-1-4513 0 0,9 0-1390 0 0,1 1 1 0 0,0 1 0 0 0,0 1-1 0 0,16-1-453 0 0,75-1-392 0 0,-61 4 656 0 0,-6 0-416 0 0,26-1-200 0 0,-24-3-4859 0 0,-19 0-921 0 0</inkml:trace>
  <inkml:trace contextRef="#ctx0" brushRef="#br0" timeOffset="2570.881">2604 202 18287 0 0,'0'0'414'0'0,"-1"0"-305"0"0,0 0-1 0 0,0 0 1 0 0,0 0 0 0 0,1 0 0 0 0,-1 0 0 0 0,0 0-1 0 0,0 0 1 0 0,0 0 0 0 0,1 0 0 0 0,-1 0 0 0 0,0 0 0 0 0,0 0-1 0 0,0 1-108 0 0,-22 18 323 0 0,1 2-1 0 0,1 0 1 0 0,0 1-1 0 0,2 2 1 0 0,1 0-1 0 0,1 0 1 0 0,1 2-1 0 0,-5 12-322 0 0,13-23 164 0 0,2 1-1 0 0,0 0 1 0 0,1 0-1 0 0,0 1 0 0 0,1-1 1 0 0,1 1-1 0 0,1 5-163 0 0,1-12 57 0 0,1 0 0 0 0,1-1 0 0 0,0 1-1 0 0,2 9-56 0 0,1 10 29 0 0,-3-26-29 0 0,0 1 0 0 0,1 0 0 0 0,-1 0 0 0 0,1 0 0 0 0,-1-1 0 0 0,1 1 0 0 0,0-1 0 0 0,1 1 0 0 0,-1-1 0 0 0,1 0 0 0 0,-1 0 0 0 0,2 2 0 0 0,5 5 0 0 0,-7-7-106 0 0,1 0-1 0 0,0 0 1 0 0,0-1-1 0 0,0 1 1 0 0,1-1 0 0 0,-1 0-1 0 0,1 1 1 0 0,-1-2-1 0 0,1 1 1 0 0,0 0-1 0 0,0-1 1 0 0,-1 1-1 0 0,1-1 1 0 0,0 0-1 0 0,0-1 1 0 0,3 1 106 0 0,2 0-411 0 0,1 0 0 0 0,-1-1-1 0 0,1 0 1 0 0,0-1 0 0 0,-1 0 0 0 0,6-1 411 0 0,6-3-1534 0 0</inkml:trace>
  <inkml:trace contextRef="#ctx0" brushRef="#br0" timeOffset="2929.989">3131 298 7832 0 0,'0'0'602'0'0,"-12"9"16"0"0,-13 16 7251 0 0,-6 19-4112 0 0,-5 6-3014 0 0,-2-7-128 0 0,-2 0 0 0 0,-2-3 0 0 0,-1-1 0 0 0,-24 14-615 0 0,62-50-123 0 0,1 1-111 0 0,0-1 0 0 0,0-1 0 0 0,0 1 0 0 0,0-1 0 0 0,0 1 0 0 0,-1-1 0 0 0,1 0 0 0 0,-1-1 1 0 0,0 1-1 0 0,1-1 0 0 0,-5 1 234 0 0,3-3-2423 0 0,2-3-4539 0 0</inkml:trace>
  <inkml:trace contextRef="#ctx0" brushRef="#br0" timeOffset="3273.343">2821 369 15344 0 0,'0'0'704'0'0,"0"0"-15"0"0,13 3-419 0 0,-4-1 82 0 0,-1 1-1 0 0,0 0 1 0 0,1 1-1 0 0,-2-1 0 0 0,1 2 1 0 0,0-1-1 0 0,-1 1 0 0 0,0 0 1 0 0,3 3-352 0 0,2 2 520 0 0,0 1 0 0 0,-1 1 0 0 0,-1 0 0 0 0,8 11-520 0 0,-2-2 54 0 0,-1 0-1 0 0,-1 2 1 0 0,-1-1 0 0 0,8 21-54 0 0,-21-43-101 0 0,8 17-685 0 0,0-7-5334 0 0,-2-5-538 0 0</inkml:trace>
  <inkml:trace contextRef="#ctx0" brushRef="#br0" timeOffset="3274.343">3330 456 4144 0 0,'0'0'9'0'0,"0"-1"0"0"0,0 1 0 0 0,0-1 0 0 0,1 1 0 0 0,-1-1 0 0 0,0 1 0 0 0,0-1 0 0 0,0 1 1 0 0,1 0-1 0 0,-1-1 0 0 0,0 1 0 0 0,0-1 0 0 0,1 1 0 0 0,-1 0 0 0 0,0-1 0 0 0,1 1 0 0 0,-1-1 0 0 0,0 1 0 0 0,1 0 0 0 0,-1 0 0 0 0,1-1 1 0 0,-1 1-1 0 0,1 0 0 0 0,-1 0 0 0 0,0-1 0 0 0,1 1-9 0 0,17-4 2538 0 0,18 4 6138 0 0,1 5-3452 0 0,49 12-3180 0 0,-67-13-1628 0 0,1-1 0 0 0,10 0-416 0 0,11 1 253 0 0,-16-2-611 0 0,-1-1-1 0 0,10-1 359 0 0,-13 0-1895 0 0,-13-1 413 0 0,-3-3-20 0 0</inkml:trace>
  <inkml:trace contextRef="#ctx0" brushRef="#br0" timeOffset="3686.502">3294 620 16559 0 0,'0'0'760'0'0,"0"0"-21"0"0,6 5-446 0 0,-1-3-103 0 0,0 0 0 0 0,1 0 0 0 0,-1 0-1 0 0,1-1 1 0 0,-1 0 0 0 0,1 0-1 0 0,-1 0 1 0 0,1-1 0 0 0,1 1-190 0 0,55-4 1636 0 0,-33 1-914 0 0,101-12 191 0 0,-54 4-841 0 0,-66 9-321 0 0,50-6-167 0 0,-21 2-5767 0 0,-14 1-939 0 0</inkml:trace>
  <inkml:trace contextRef="#ctx0" brushRef="#br0" timeOffset="4087.685">4484 279 6448 0 0,'0'0'498'0'0,"-7"6"173"0"0,0 3 2693 0 0,0 0 0 0 0,1 0 0 0 0,-2 4-3364 0 0,4-5 635 0 0,-1-1-1 0 0,0 0 0 0 0,-1 1 1 0 0,1-1-1 0 0,-1-1 0 0 0,-3 3-634 0 0,-16 11 47 0 0,-1-2-1 0 0,-1 0 1 0 0,0-1-1 0 0,-2-2 1 0 0,0-1-1 0 0,0-1 1 0 0,-1-2-1 0 0,-1-1 1 0 0,-15 3-47 0 0,39-12-1 0 0,-1 1 0 0 0,1-1 1 0 0,-1-1-1 0 0,0 1 0 0 0,1-1 0 0 0,-1-1 0 0 0,0 1 0 0 0,1-1 1 0 0,-1-1-1 0 0,0 1 0 0 0,-3-3 1 0 0,8 4-48 0 0,1-1 1 0 0,0 0-1 0 0,0 0 0 0 0,0 0 0 0 0,-1 0 1 0 0,1 0-1 0 0,0 0 0 0 0,1-1 1 0 0,-1 1-1 0 0,0-1 0 0 0,0 1 1 0 0,0-1-1 0 0,1 0 0 0 0,-1 0 1 0 0,1 1-1 0 0,0-1 0 0 0,-1 0 1 0 0,1 0-1 0 0,0-1 0 0 0,0 1 0 0 0,0 0 1 0 0,1 0-1 0 0,-1 0 0 0 0,0-1 1 0 0,1 1-1 0 0,-1 0 0 0 0,1-1 1 0 0,0 1-1 0 0,0 0 0 0 0,0-1 1 0 0,0 1-1 0 0,0 0 0 0 0,0-1 0 0 0,1 1 1 0 0,-1 0-1 0 0,1-1 0 0 0,0 1 1 0 0,0-1 47 0 0,2-4-117 0 0,-1 0 0 0 0,1 1 0 0 0,1 0-1 0 0,-1-1 1 0 0,1 1 0 0 0,0 0 0 0 0,0 1 0 0 0,1-1 0 0 0,0 1 0 0 0,0 0 0 0 0,0 0 0 0 0,0 0 0 0 0,2 1 117 0 0,1-3-107 0 0,1 1-1 0 0,0 1 1 0 0,1 0 0 0 0,-1 0 0 0 0,1 1-1 0 0,0 0 1 0 0,0 1 0 0 0,6-2 107 0 0,-5 4 103 0 0,0-1 1 0 0,1 2 0 0 0,-1-1-1 0 0,1 2 1 0 0,-1-1 0 0 0,1 2-1 0 0,-1-1 1 0 0,1 2-1 0 0,-1-1 1 0 0,0 2 0 0 0,2 0-104 0 0,-1 1 268 0 0,0 1 1 0 0,-1 0 0 0 0,0 0 0 0 0,0 1-1 0 0,10 8-268 0 0,23 15 551 0 0,-4-4 89 0 0,-33-23-550 0 0,-1 0 114 0 0,0 0-1 0 0,0 0 1 0 0,1-1 0 0 0,-1 0 0 0 0,7 2-204 0 0,-11-4 40 0 0,-1 0 0 0 0,1 0 0 0 0,0 0 0 0 0,0 0 0 0 0,0 0 0 0 0,-1 0 0 0 0,1 0 0 0 0,0 0 0 0 0,0-1 0 0 0,-1 1 0 0 0,1-1 0 0 0,0 1 0 0 0,0-1 0 0 0,-1 0 0 0 0,1 0 0 0 0,-1 0 0 0 0,1 0 0 0 0,-1 0 0 0 0,1 0 0 0 0,-1 0 1 0 0,0 0-1 0 0,1-1 0 0 0,-1 1 0 0 0,1-1-40 0 0,-1 0 33 0 0,0-1 0 0 0,0 1 1 0 0,0 0-1 0 0,0 0 0 0 0,0-1 1 0 0,-1 1-1 0 0,1 0 0 0 0,-1-1 1 0 0,0 1-1 0 0,1-1 0 0 0,-1 1 1 0 0,0 0-1 0 0,0-1 0 0 0,-1-1-33 0 0,1-2 22 0 0,-1 0-1 0 0,0 0 0 0 0,-1 0 1 0 0,1 0-1 0 0,-1-1-21 0 0,0 2-64 0 0,0 0 0 0 0,0 1 0 0 0,-1-1 0 0 0,0 0 0 0 0,1 1 0 0 0,-2-1 0 0 0,1 1 0 0 0,0 0 0 0 0,-1 0 0 0 0,0 0 0 0 0,0 0 0 0 0,0 1 0 0 0,0 0 0 0 0,-1 0 0 0 0,1 0 0 0 0,-2 0 64 0 0,0 0-66 0 0,-1 0-1 0 0,1 0 0 0 0,-1 1 0 0 0,0 0 0 0 0,0 1 0 0 0,0 0 0 0 0,0 0 0 0 0,0 0 0 0 0,0 1 0 0 0,0 0 0 0 0,0 0 0 0 0,-2 1 67 0 0,-5 0-370 0 0,-1 1 1 0 0,0 1-1 0 0,1 1 0 0 0,0 0 0 0 0,-8 4 370 0 0,-16 9-6512 0 0,26-11 530 0 0</inkml:trace>
  <inkml:trace contextRef="#ctx0" brushRef="#br0" timeOffset="4553.873">4928 1 6912 0 0,'0'0'314'0'0,"0"0"-6"0"0,5 7 160 0 0,6 5 4236 0 0,2-1 0 0 0,12 9-4704 0 0,-11-10 1269 0 0,-1 1-1 0 0,10 11-1268 0 0,-17-16 261 0 0,18 20 974 0 0,0 2 0 0 0,-1 0 0 0 0,0 5-1235 0 0,-17-23 169 0 0,0 0-1 0 0,-1 0 0 0 0,0 0 0 0 0,0 0 1 0 0,-2 1-1 0 0,1-1 0 0 0,-1 1 1 0 0,-1 0-1 0 0,0 0 0 0 0,0 1 0 0 0,-1-1 1 0 0,0 2-169 0 0,-2 0 53 0 0,-1-1 0 0 0,1 0 1 0 0,-2 1-1 0 0,0-1 1 0 0,0 0-1 0 0,-1-1 0 0 0,0 1 1 0 0,-1-1-1 0 0,-1 0 0 0 0,0 0 1 0 0,0 0-1 0 0,-1-1 1 0 0,0 0-1 0 0,-9 9-53 0 0,-4 4 44 0 0,-2-1-1 0 0,0-2 1 0 0,-2 0-1 0 0,0-1 1 0 0,-15 8-44 0 0,-17 9-1740 0 0,-26 9 1740 0 0,0-4-8966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1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6912 0 0,'0'0'528'0'0,"0"0"-99"0"0,8-12 4312 0 0,-6 11-4475 0 0,0 0-1 0 0,1 0 1 0 0,-1 0 0 0 0,0 0-1 0 0,0 0 1 0 0,0 0-1 0 0,1 0 1 0 0,-1 1-1 0 0,1-1 1 0 0,-1 1 0 0 0,0 0-1 0 0,2 0-265 0 0,34 0 993 0 0,-18 1 2 0 0,55 3 1060 0 0,-46-2-1177 0 0,1 0-1 0 0,23-4-877 0 0,-45 2-132 0 0,11-2 677 0 0,-6 2-3554 0 0,-17-6-1169 0 0,-4 0 2021 0 0</inkml:trace>
  <inkml:trace contextRef="#ctx0" brushRef="#br0" timeOffset="410.614">141 0 13704 0 0,'0'0'629'0'0,"0"0"-13"0"0,0 9-360 0 0,6 90 3053 0 0,-9 105 224 0 0,4-201-3596 0 0,-1 1 0 0 0,1-1 0 0 0,-1 0 1 0 0,1 1-1 0 0,0-1 0 0 0,0 0 0 0 0,0 0 0 0 0,2 3 63 0 0,-2-5-420 0 0,-1 0 0 0 0,1 0 1 0 0,-1 0-1 0 0,1 0 0 0 0,0-1 1 0 0,-1 1-1 0 0,1 0 0 0 0,0 0 1 0 0,0-1-1 0 0,0 1 0 0 0,-1 0 1 0 0,2-1 418 0 0,3 1-6226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1:0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71 596 3680 0 0,'0'0'167'0'0,"-9"9"-22"0"0,6-6 2359 0 0,2-2-1705 0 0,-1 0 0 0 0,1 0 0 0 0,0 0-1 0 0,-1-1 1 0 0,1 1 0 0 0,0-1 0 0 0,-1 1 0 0 0,1-1 0 0 0,-1 1 0 0 0,1-1 0 0 0,-1 0 0 0 0,1 0 0 0 0,-1 0 0 0 0,1 0-1 0 0,-1 0-798 0 0,1 0 792 0 0,1 0 10 0 0,0 0-49 0 0,0-13 627 0 0,1 1-1152 0 0,1 0 1 0 0,0 0-1 0 0,0 0 0 0 0,1 0 0 0 0,1 1 1 0 0,0-1-229 0 0,9-30 239 0 0,-2 1-117 0 0,5-7-122 0 0,0-1-2 0 0,40-137 202 0 0,-43 142-72 0 0,4-4-128 0 0,-15 41-17 0 0,1 0-1 0 0,0 1 0 0 0,0-1 1 0 0,1 1-1 0 0,0 0 0 0 0,0 0 1 0 0,0 0-1 0 0,2-1 18 0 0,-5 7-1 0 0,-1-1-1 0 0,0 1 1 0 0,0 0-1 0 0,0 0 1 0 0,1 0 0 0 0,-1 0-1 0 0,0-1 1 0 0,0 1 0 0 0,0 0-1 0 0,1 0 1 0 0,-1 0 0 0 0,0 0-1 0 0,0 0 1 0 0,1 0 0 0 0,-1 0-1 0 0,0 0 1 0 0,0 0-1 0 0,1 0 1 0 0,-1 0 0 0 0,0 0-1 0 0,1 0 1 0 0,-1 0 0 0 0,0 0-1 0 0,0 0 1 0 0,1 0 0 0 0,-1 0-1 0 0,0 0 1 0 0,0 0-1 0 0,1 0 1 0 0,-1 0 0 0 0,0 0-1 0 0,0 0 1 0 0,0 1 0 0 0,1-1-1 0 0,-1 0 1 0 0,0 0 0 0 0,0 0-1 0 0,0 0 1 0 0,1 1-1 0 0,-1-1 1 0 0,0 0 0 0 0,0 0-1 0 0,0 0 1 0 0,0 1 0 0 0,0-1-1 0 0,1 0 1 0 0,-1 1 1 0 0,3 2 4 0 0,0 0 0 0 0,0 0 0 0 0,-1 0 1 0 0,1 0-1 0 0,-1 1 0 0 0,1-1 0 0 0,-1 1 0 0 0,0 0 0 0 0,-1 0 1 0 0,1 0-5 0 0,14 45 15 0 0,-10-26-19 0 0,9 43 4 0 0,-4-15 0 0 0,-1-11 1 0 0,-2-4-130 0 0,5 10 129 0 0,4 3-24 0 0,40 128 188 0 0,-55-166-145 0 0,0 0 0 0 0,0 0-1 0 0,-1 0 1 0 0,-1 0 0 0 0,0 7-19 0 0,0-17 26 0 0,0 0-24 0 0,0-1 1 0 0,0 1-1 0 0,0 0 1 0 0,0-1 0 0 0,0 1-1 0 0,-1-1 1 0 0,1 1 0 0 0,0-1-1 0 0,0 1 1 0 0,-1-1 0 0 0,1 1-1 0 0,0-1 1 0 0,0 1 0 0 0,-1-1-1 0 0,1 1 1 0 0,0-1 0 0 0,-1 0-1 0 0,1 1 1 0 0,-1-1-1 0 0,1 1 1 0 0,-1-1 0 0 0,1 0-1 0 0,-1 1 1 0 0,1-1 0 0 0,-1 0-1 0 0,1 0 1 0 0,-1 0 0 0 0,1 1-1 0 0,-1-1-2 0 0,-1 1 24 0 0,0 0 0 0 0,-1 0 0 0 0,1 0-1 0 0,0-1 1 0 0,0 1 0 0 0,0 0 0 0 0,-1-1-1 0 0,1 0 1 0 0,0 1 0 0 0,-1-1 0 0 0,1 0 0 0 0,0 0-1 0 0,-1-1 1 0 0,-1 1-24 0 0,-36-10 554 0 0,17 4-391 0 0,-10-2-122 0 0,-52-10-22 0 0,-78-7-19 0 0,130 21-846 0 0,32 4 461 0 0,1 0-212 0 0,0 0-869 0 0,10-1-3224 0 0,5-1-1923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1:0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92 6912 0 0,'1'-3'-537'0'0,"9"-17"-57"0"0,-7 15 1680 0 0,-1 0-1 0 0,0 0 1 0 0,-1 0-1 0 0,1 0 1 0 0,-1-3-1086 0 0,0 7 221 0 0,-1 0-1 0 0,0-1 1 0 0,0 1-1 0 0,0 0 1 0 0,0 0 0 0 0,0-1-1 0 0,0 1 1 0 0,0 0 0 0 0,0 0-1 0 0,0-1 1 0 0,-1 1-1 0 0,1 0 1 0 0,0 0 0 0 0,-1 0-1 0 0,1 0 1 0 0,-1-1 0 0 0,0 1-1 0 0,1 0 1 0 0,-1 0 0 0 0,0 0-1 0 0,1 0 1 0 0,-1 0-1 0 0,0 1 1 0 0,0-1 0 0 0,0 0-1 0 0,0 0 1 0 0,0 0 0 0 0,0 1-1 0 0,0-1 1 0 0,0 0-1 0 0,0 1 1 0 0,0-1 0 0 0,-1 1-1 0 0,1 0 1 0 0,0-1 0 0 0,0 1-1 0 0,0 0 1 0 0,-1 0 0 0 0,1-1-1 0 0,0 1 1 0 0,0 0-1 0 0,-2 0-220 0 0,-4 0 103 0 0,0 0-1 0 0,0 0 1 0 0,1 1-1 0 0,-1 0 1 0 0,0 0-1 0 0,0 1 1 0 0,0 0 0 0 0,0 0-1 0 0,1 0 1 0 0,-1 1-1 0 0,-3 2-102 0 0,1-1 83 0 0,2 1 0 0 0,-1 0 0 0 0,0 0 0 0 0,1 0-1 0 0,0 1 1 0 0,0 0 0 0 0,1 1 0 0 0,-5 5-83 0 0,8-8 2 0 0,0 0 1 0 0,0 0-1 0 0,0 0 0 0 0,1 1 1 0 0,-1-1-1 0 0,1 1 0 0 0,0 0 1 0 0,1 0-1 0 0,-1-1 0 0 0,1 1 0 0 0,0 0 1 0 0,0 0-1 0 0,0 1 0 0 0,1-1 1 0 0,0 0-1 0 0,0 0 0 0 0,0 0 1 0 0,0 0-1 0 0,1 0 0 0 0,0 0 1 0 0,0 0-1 0 0,1 0 0 0 0,0 2-2 0 0,0-1 0 0 0,1 0 0 0 0,-1-1 0 0 0,1 1 0 0 0,1-1 0 0 0,-1 1 0 0 0,1-1 0 0 0,0 0 0 0 0,0 0 0 0 0,0-1 0 0 0,2 2 0 0 0,12 10 0 0 0,1-1 0 0 0,2 1 0 0 0,-14-10 0 0 0,29 18 15 0 0,14 11-54 0 0,-45-31 88 0 0,1 1 0 0 0,-1 0 1 0 0,-1 0-1 0 0,1 0 0 0 0,-1 1 0 0 0,1 0 0 0 0,0 2-49 0 0,-5-7 33 0 0,1 0-1 0 0,-1 0 0 0 0,0 1 1 0 0,1-1-1 0 0,-1 0 0 0 0,0 0 1 0 0,0 0-1 0 0,0 1 0 0 0,0-1 1 0 0,0 0-1 0 0,0 0 0 0 0,0 0 1 0 0,0 1-1 0 0,-1-1 0 0 0,1 0 1 0 0,0 0-1 0 0,-1 0 0 0 0,1 1 1 0 0,-1-1-1 0 0,1 0 0 0 0,-1 0 1 0 0,1 0-1 0 0,-1 0 0 0 0,0 0 1 0 0,0 0-1 0 0,1 0 1 0 0,-1 0-1 0 0,0-1 0 0 0,0 1 1 0 0,0 0-1 0 0,0 0 0 0 0,0-1-32 0 0,-6 5 195 0 0,1 0 1 0 0,-1-1-1 0 0,1 0 0 0 0,-4 2-195 0 0,8-6 6 0 0,-27 15 111 0 0,-2-1 0 0 0,0-2 0 0 0,-1-1 0 0 0,-20 4-117 0 0,15-7-1936 0 0,0-1 1 0 0,-11-1 1935 0 0,33-6-2471 0 0,2 0-4436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1:0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16527 0 0,'1'-1'124'0'0,"-1"0"0"0"0,0 0-1 0 0,1-1 1 0 0,-1 1-1 0 0,0 0 1 0 0,1 0-1 0 0,0 0 1 0 0,-1 0-1 0 0,1 0 1 0 0,-1 0-1 0 0,1 0 1 0 0,0 0-1 0 0,0 0 1 0 0,0 0-1 0 0,0 0 1 0 0,-1 1-1 0 0,1-1 1 0 0,0 0-1 0 0,0 0 1 0 0,0 1-1 0 0,1-1 1 0 0,-1 1-1 0 0,0-1 1 0 0,0 1-1 0 0,0-1 1 0 0,0 1-124 0 0,37-10 2796 0 0,-29 8-2269 0 0,19-3 289 0 0,0 1 1 0 0,1 2-1 0 0,-1 1 0 0 0,6 1-816 0 0,36-1 232 0 0,-51 0-146 0 0,1 1-1 0 0,11 2-85 0 0,-23-1-353 0 0,1 0-1 0 0,-1 1 0 0 0,0 0 1 0 0,1 0-1 0 0,-1 1 1 0 0,7 3 353 0 0,-15-6-292 0 0,0 1 1 0 0,1-1 0 0 0,-1 0 0 0 0,0 0-1 0 0,0 1 1 0 0,1-1 0 0 0,-1 0 0 0 0,0 1-1 0 0,0-1 1 0 0,0 0 0 0 0,0 1 0 0 0,1-1 0 0 0,-1 0-1 0 0,0 1 1 0 0,0-1 0 0 0,0 0 0 0 0,0 1-1 0 0,0-1 1 0 0,0 0 0 0 0,0 1 0 0 0,0-1-1 0 0,0 1 292 0 0,0 0-1291 0 0,0 7-6011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1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15464 0 0,'0'0'705'0'0,"0"0"-11"0"0,0 0-368 0 0,7 5 647 0 0,-3-2-758 0 0,1-1 0 0 0,-1 0 1 0 0,1 0-1 0 0,0-1 0 0 0,-1 1 0 0 0,1-1 0 0 0,0 0 0 0 0,0 0 0 0 0,0 0-215 0 0,47 1 1549 0 0,-20-1-902 0 0,74 4 285 0 0,-14-1-1039 0 0,18 6 107 0 0,-37 1-4224 0 0,-52-9 2624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1:0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76 10592 0 0,'0'0'488'0'0,"0"0"-12"0"0,1 2-8 0 0,17 19 4676 0 0,-14-15-4389 0 0,1-1 1 0 0,-1 0-1 0 0,1 0 1 0 0,-1 0-1 0 0,1-1 1 0 0,4 3-756 0 0,5 6 547 0 0,-12-11-453 0 0,0 0-1 0 0,0 0 1 0 0,0 0 0 0 0,0-1-1 0 0,0 1 1 0 0,0-1-1 0 0,1 1-93 0 0,8 4 215 0 0,1-1-1 0 0,-1-1 0 0 0,1 0 1 0 0,0 0-1 0 0,0-1 0 0 0,2 0-214 0 0,-8-2 33 0 0,0-1 1 0 0,1 1-1 0 0,-1-1 0 0 0,1 0 0 0 0,-1-1 0 0 0,0 0 0 0 0,0 0 1 0 0,1 0-1 0 0,-1 0 0 0 0,0-1 0 0 0,0 0 0 0 0,5-3-33 0 0,-8 4-43 0 0,-1 0 0 0 0,1-1 0 0 0,-1 1-1 0 0,0-1 1 0 0,1 1 0 0 0,-1-1 0 0 0,0 0 0 0 0,0 0 0 0 0,0 0-1 0 0,0 0 1 0 0,-1 0 0 0 0,1-1 0 0 0,-1 1 0 0 0,1 0-1 0 0,-1-1 1 0 0,0 1 0 0 0,0-1 0 0 0,0 1 0 0 0,0-1-1 0 0,0 0 1 0 0,0 1 0 0 0,-1-1 0 0 0,1 0 0 0 0,-1 0-1 0 0,0 1 1 0 0,0-1 0 0 0,0 0 0 0 0,0 0 0 0 0,0 0-1 0 0,-1 1 1 0 0,1-1 0 0 0,-1 0 0 0 0,0 1 0 0 0,0-1 0 0 0,0 0-1 0 0,0 1 1 0 0,0-1 0 0 0,-1 0 43 0 0,-5-14-372 0 0,6 15 325 0 0,0-1-1 0 0,1 1 0 0 0,-1 0 0 0 0,0 0 1 0 0,0 0-1 0 0,0 0 0 0 0,-1 0 0 0 0,1 0 1 0 0,-1-1 47 0 0,-3-2-115 0 0,1 1 0 0 0,-1-1 0 0 0,0 1 0 0 0,0 0 0 0 0,0 0 0 0 0,-1 0 0 0 0,1 1 0 0 0,-1 0 0 0 0,0 0 0 0 0,-4-2 115 0 0,5 4-15 0 0,1 0 1 0 0,0 0-1 0 0,-1 1 0 0 0,1-1 0 0 0,-1 1 1 0 0,1 0-1 0 0,-1 0 0 0 0,1 0 0 0 0,0 1 1 0 0,-1 0-1 0 0,1-1 0 0 0,-1 2 1 0 0,1-1-1 0 0,0 0 0 0 0,0 1 0 0 0,-4 1 15 0 0,0 2 76 0 0,0 0 0 0 0,0 1 0 0 0,1-1-1 0 0,0 1 1 0 0,0 1 0 0 0,0-1-1 0 0,1 1 1 0 0,0 0 0 0 0,0 1 0 0 0,0 0-1 0 0,1 0 1 0 0,0 1-76 0 0,-7 11 248 0 0,2 1 0 0 0,0 0 0 0 0,2 1 1 0 0,-3 8-249 0 0,9-21 83 0 0,-1 0 1 0 0,1 0 0 0 0,1 0-1 0 0,0 1 1 0 0,0-1 0 0 0,1 0-1 0 0,0 1 1 0 0,0-1 0 0 0,1 0-1 0 0,1 1 1 0 0,0-1 0 0 0,0 0-1 0 0,0 0 1 0 0,3 4-84 0 0,-3-8 47 0 0,0 0 0 0 0,0 0 0 0 0,1-1 0 0 0,0 1 0 0 0,-1-1 0 0 0,2 0 0 0 0,-1 0 0 0 0,0 0 0 0 0,1 0 1 0 0,0-1-1 0 0,0 1 0 0 0,0-1 0 0 0,0 0 0 0 0,1 0 0 0 0,-1 0 0 0 0,1-1 0 0 0,-1 0 0 0 0,1 0 0 0 0,0 0 0 0 0,0 0 0 0 0,0-1 0 0 0,0 0 0 0 0,0 0 0 0 0,1 0 0 0 0,-1 0 0 0 0,2-1-47 0 0,16 1 82 0 0,0-2 0 0 0,-1 0 0 0 0,1-2 0 0 0,-1 0 0 0 0,16-5-82 0 0,-22 3-709 0 0,1 0 0 0 0,-1-1 0 0 0,0-1 0 0 0,12-6 709 0 0,-4-4-5634 0 0,-2-4-1689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1:0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20815 0 0,'0'0'959'0'0,"0"0"-26"0"0,2 0-598 0 0,12-2-328 0 0,-1 0 0 0 0,1 1 0 0 0,0 1 1 0 0,0 0-1 0 0,4 1-7 0 0,19 1 21 0 0,57-1 150 0 0,28-1-300 0 0,-41-2-6317 0 0,-44-1-729 0 0</inkml:trace>
  <inkml:trace contextRef="#ctx0" brushRef="#br0" timeOffset="898.485">957 53 9672 0 0,'0'0'440'0'0,"0"0"-6"0"0,2 13 1258 0 0,-2-11-1267 0 0,-1 0-1 0 0,1 0 0 0 0,-1 0 0 0 0,1 0 1 0 0,-1-1-1 0 0,0 1 0 0 0,0 0 1 0 0,0 0-1 0 0,0-1 0 0 0,0 1-424 0 0,-7 13 1810 0 0,7-11-1666 0 0,-1-1 0 0 0,1 1-1 0 0,-1-1 1 0 0,0 0-1 0 0,0 1 1 0 0,-1-1-1 0 0,1 0 1 0 0,-1-1 0 0 0,1 1-1 0 0,-2 0-143 0 0,-11 15 690 0 0,7-9-448 0 0,0-1 1 0 0,0 1-1 0 0,-1-1 1 0 0,0-1-1 0 0,-1 0 1 0 0,0 0-1 0 0,-1-1-242 0 0,-24 19 243 0 0,10-6-134 0 0,0-2 0 0 0,-1 0 1 0 0,0-2-1 0 0,-2-1 0 0 0,-27 10-109 0 0,53-23-11 0 0,0 0-1 0 0,0 0 0 0 0,0-1 1 0 0,0 1-1 0 0,0-1 0 0 0,0 0 1 0 0,-1 1-1 0 0,1-1 1 0 0,0 0-1 0 0,0 0 0 0 0,0 0 1 0 0,0 0-1 0 0,0-1 0 0 0,0 1 1 0 0,-1-1-1 0 0,1 1 0 0 0,0-1 1 0 0,0 0-1 0 0,0 0 0 0 0,1 0 1 0 0,-1 0-1 0 0,0 0 1 0 0,0 0-1 0 0,0 0 0 0 0,1 0 1 0 0,-1-1-1 0 0,1 1 0 0 0,-1-1 1 0 0,0 0 11 0 0,0-1-79 0 0,1 1 0 0 0,-1-1 0 0 0,1 1 1 0 0,0-1-1 0 0,0 0 0 0 0,0 1 0 0 0,0-1 0 0 0,0 0 1 0 0,0 0-1 0 0,1 0 0 0 0,0 0 0 0 0,-1 0 1 0 0,1 0-1 0 0,0 0 0 0 0,0 0 0 0 0,1 0 0 0 0,-1 0 1 0 0,1 0-1 0 0,-1 0 0 0 0,1 1 0 0 0,1-3 79 0 0,2-13-402 0 0,-4 15 347 0 0,1 0 0 0 0,0-1 0 0 0,0 1 0 0 0,0 0 0 0 0,0 0 0 0 0,0-1 0 0 0,1 1 0 0 0,-1 0 0 0 0,1 0 0 0 0,0 0 55 0 0,0 0-34 0 0,0 1 31 0 0,0-1 0 0 0,0 0 0 0 0,0 1-1 0 0,0 0 1 0 0,0-1 0 0 0,1 1 0 0 0,-1 0 0 0 0,1 0-1 0 0,-1 0 1 0 0,1 1 0 0 0,0-1 0 0 0,0 0 0 0 0,0 1-1 0 0,0 0 1 0 0,0 0 0 0 0,1-1 3 0 0,0 1 81 0 0,-1 0 0 0 0,1 1 0 0 0,-1-1 0 0 0,1 1-1 0 0,-1-1 1 0 0,1 1 0 0 0,0 0 0 0 0,-1 0 0 0 0,1 1 0 0 0,-1-1 0 0 0,1 1 0 0 0,0 0 0 0 0,-1 0-1 0 0,0 0 1 0 0,1 0 0 0 0,-1 0 0 0 0,0 1 0 0 0,1 0 0 0 0,-1-1 0 0 0,0 1 0 0 0,0 1 0 0 0,0-1-1 0 0,-1 0 1 0 0,1 1-81 0 0,11 8 300 0 0,-7-6-156 0 0,0 1 0 0 0,0-1 0 0 0,0 2 1 0 0,-1-1-1 0 0,0 1 0 0 0,0 0 1 0 0,0 1-145 0 0,50 74 750 0 0,-46-68-697 0 0,0-1-1 0 0,0 0 1 0 0,1-1-1 0 0,1 0 1 0 0,0 0-53 0 0,-6-7-18 0 0,0 0-1 0 0,0-1 1 0 0,0 0-1 0 0,1 0 1 0 0,-1 0 0 0 0,2 0 18 0 0,-6-3-221 0 0,0 0 0 0 0,0 0 0 0 0,0-1-1 0 0,1 1 1 0 0,-1 0 0 0 0,0-1 0 0 0,0 0 0 0 0,0 1 0 0 0,1-1 0 0 0,-1 0 0 0 0,0 0 0 0 0,0 0 0 0 0,1 0 0 0 0,-1 0 0 0 0,0-1 0 0 0,0 1 0 0 0,0-1 0 0 0,0 1 0 0 0,1-1 0 0 0,-1 0 0 0 0,0 0 0 0 0,1-1 221 0 0,1-5-2206 0 0</inkml:trace>
  <inkml:trace contextRef="#ctx0" brushRef="#br0" timeOffset="1298.492">1144 30 14832 0 0,'0'0'678'0'0,"8"-2"225"0"0,-7 2-871 0 0,-1 1-1 0 0,1-1 1 0 0,0 0 0 0 0,-1 0-1 0 0,1 1 1 0 0,0-1 0 0 0,-1 0 0 0 0,1 1-1 0 0,-1-1 1 0 0,1 0 0 0 0,-1 1 0 0 0,1-1-1 0 0,-1 1 1 0 0,1-1 0 0 0,-1 1-1 0 0,1-1 1 0 0,-1 1 0 0 0,1-1 0 0 0,-1 1-1 0 0,0-1 1 0 0,1 1 0 0 0,-1 0 0 0 0,0-1-1 0 0,0 1 1 0 0,1 0 0 0 0,-1-1-1 0 0,0 1 1 0 0,0 0 0 0 0,0-1 0 0 0,0 1-1 0 0,0 0 1 0 0,0-1 0 0 0,0 1 0 0 0,0 0-32 0 0,0 0 85 0 0,0 9 468 0 0,0 1 1 0 0,0-1-1 0 0,-1 0 1 0 0,-1 1-554 0 0,-1 13 744 0 0,2-15-471 0 0,-1-1 0 0 0,0 0 0 0 0,0 0 0 0 0,-3 7-273 0 0,2-6 276 0 0,0 1 0 0 0,0-1 0 0 0,0 8-276 0 0,-8 37 764 0 0,7-37-482 0 0,0 0 1 0 0,2 0-1 0 0,-1 3-282 0 0,1 6 281 0 0,1-22-225 0 0,0 1 0 0 0,0-1 0 0 0,1 1 1 0 0,0-1-1 0 0,0 1 0 0 0,0-1 0 0 0,0 1 0 0 0,1-1 0 0 0,0 1 0 0 0,0-1 1 0 0,0 2-57 0 0,2 9 167 0 0,-3-14-155 0 0,0-1-1 0 0,0 1 1 0 0,0 0-1 0 0,0 0 1 0 0,0 0-1 0 0,1-1 1 0 0,-1 1 0 0 0,0 0-1 0 0,0 0 1 0 0,0-1-1 0 0,1 1 1 0 0,-1 0 0 0 0,1 0-1 0 0,-1-1 1 0 0,0 1-1 0 0,1 0 1 0 0,-1-1-1 0 0,1 1 1 0 0,-1-1 0 0 0,1 1-1 0 0,0 0-11 0 0,1 0 33 0 0,0 1 0 0 0,1 0 0 0 0,-1-1 0 0 0,1 0 0 0 0,-1 1-1 0 0,1-1 1 0 0,0 0 0 0 0,-1 0 0 0 0,1-1 0 0 0,0 1 0 0 0,0 0 0 0 0,-1-1 0 0 0,1 0-1 0 0,0 0 1 0 0,0 0 0 0 0,1 0-33 0 0,9-1 96 0 0,0 0 0 0 0,0-1 0 0 0,2-1-96 0 0,9-2 72 0 0,62-8 34 0 0,-43 7-685 0 0,17-6 579 0 0,-11 3-2722 0 0,-28 4-3045 0 0,1-1-1692 0 0</inkml:trace>
  <inkml:trace contextRef="#ctx0" brushRef="#br0" timeOffset="1677.899">1681 262 19319 0 0,'6'-5'940'0'0,"4"3"-787"0"0,-1 0-1 0 0,1 0 0 0 0,0 1 1 0 0,-1 0-1 0 0,1 1 0 0 0,0 0 0 0 0,-1 0 1 0 0,2 1-153 0 0,18 0 441 0 0,-26-1-420 0 0,32-1 577 0 0,0 3 1 0 0,1 0-1 0 0,19 6-598 0 0,-31-5-1327 0 0,0 0 0 0 0,5-1 1327 0 0,-28-2-19 0 0,17 0-1508 0 0</inkml:trace>
  <inkml:trace contextRef="#ctx0" brushRef="#br0" timeOffset="2066.7">2485 33 17279 0 0,'-1'-1'73'0'0,"0"0"0"0"0,1 0 0 0 0,-1 0 0 0 0,0 0 0 0 0,0 0 0 0 0,0 0 0 0 0,0 0 0 0 0,0 0 0 0 0,0 0 0 0 0,0 0 0 0 0,0 0 0 0 0,0 1 0 0 0,0-1-1 0 0,0 0 1 0 0,-1 1 0 0 0,1-1 0 0 0,0 1 0 0 0,0-1 0 0 0,-1 1 0 0 0,1 0 0 0 0,0 0 0 0 0,-1-1 0 0 0,1 1 0 0 0,0 0 0 0 0,-1 0 0 0 0,1 0 0 0 0,0 0-1 0 0,-1 1 1 0 0,1-1 0 0 0,0 0 0 0 0,-1 1-73 0 0,-6 0 145 0 0,0 1-1 0 0,0 1 0 0 0,-1 0 0 0 0,-3 2-144 0 0,7-3 233 0 0,-15 7 6 0 0,0 0 0 0 0,1 2 0 0 0,0 0 0 0 0,0 2 1 0 0,1 0-1 0 0,1 0 0 0 0,0 2 0 0 0,1 0 0 0 0,-11 14-239 0 0,21-20 116 0 0,1-1 0 0 0,0 0 0 0 0,0 1 1 0 0,1 0-1 0 0,0 0 0 0 0,0 0 0 0 0,1 1 0 0 0,-1 6-116 0 0,3-15 26 0 0,1 0 0 0 0,0 0 0 0 0,-1 0 0 0 0,1 1 0 0 0,0-1 0 0 0,0 0 0 0 0,0 0 0 0 0,0 0 0 0 0,0 0 0 0 0,0 0 0 0 0,0 0 0 0 0,0 0 0 0 0,1 0 0 0 0,-1 1 0 0 0,0-1 0 0 0,1 0 0 0 0,-1 0 0 0 0,1 0 0 0 0,-1 0 0 0 0,1 0-26 0 0,0 0 23 0 0,0 0 0 0 0,-1-1 0 0 0,1 1 0 0 0,0 0 0 0 0,0-1 0 0 0,0 1 0 0 0,0-1 0 0 0,0 0 0 0 0,0 1 0 0 0,-1-1 0 0 0,1 0 0 0 0,0 1 0 0 0,0-1 0 0 0,0 0 0 0 0,0 0-1 0 0,0 0 1 0 0,0 0 0 0 0,1 0-23 0 0,2 0 36 0 0,0 0-1 0 0,0-1 0 0 0,0 0 0 0 0,0 1 0 0 0,0-2 1 0 0,0 1-1 0 0,0 0 0 0 0,0-1 0 0 0,-1 0 1 0 0,1 0-36 0 0,14-9-92 0 0,-1-2 0 0 0,0 0 0 0 0,-1-1 0 0 0,0-2 92 0 0,33-27-174 0 0,11-6 193 0 0,-58 48 81 0 0,-2 1 47 0 0,1 1-109 0 0,1 0 1 0 0,0 1-1 0 0,0-1 1 0 0,-1 0-1 0 0,1 1 1 0 0,-1 0-1 0 0,1-1 1 0 0,-1 1-1 0 0,1 0 1 0 0,-1 0-39 0 0,3 6 44 0 0,-1 0 1 0 0,0 0-1 0 0,-1 0 0 0 0,0 0 1 0 0,0 1-1 0 0,-1-1 0 0 0,0 2-44 0 0,3 13 129 0 0,-1-4-65 0 0,1-1 1 0 0,0 0-1 0 0,1 0 1 0 0,2 0-1 0 0,-1-1 1 0 0,2 0 0 0 0,5 8-65 0 0,-12-22-40 0 0,1-1 1 0 0,0 1 0 0 0,1-1 0 0 0,-1 1-1 0 0,0-1 1 0 0,1 0 0 0 0,-1 0-1 0 0,1 0 1 0 0,0 0 0 0 0,0 0 0 0 0,2 1 39 0 0,8 1-2514 0 0,1-5-3510 0 0,-5-2-1203 0 0</inkml:trace>
  <inkml:trace contextRef="#ctx0" brushRef="#br0" timeOffset="2488.164">2791 45 8288 0 0,'0'0'381'0'0,"0"0"-6"0"0,-2 8 2450 0 0,-4 21 5638 0 0,4-18-7746 0 0,0 1-1 0 0,0-1 0 0 0,1 9-716 0 0,1 3 328 0 0,-1-13-153 0 0,1-1-1 0 0,0 1 1 0 0,0 0-1 0 0,1-1 0 0 0,0 1 1 0 0,1 0-1 0 0,0-1 1 0 0,2 2-175 0 0,-4-9 89 0 0,0-2-8 0 0,0 0-3 0 0,0 0-73 0 0,0 0 1 0 0,1 1 0 0 0,-1-1 0 0 0,0 1-1 0 0,1-1 1 0 0,-1 0 0 0 0,0 1-1 0 0,0-1 1 0 0,1 0 0 0 0,-1 0 0 0 0,0 1-1 0 0,1-1 1 0 0,-1 0 0 0 0,1 0 0 0 0,-1 1-1 0 0,0-1 1 0 0,1 0 0 0 0,-1 0 0 0 0,1 0-1 0 0,-1 0 1 0 0,1 1 0 0 0,-1-1-1 0 0,0 0 1 0 0,1 0 0 0 0,-1 0 0 0 0,1 0-1 0 0,-1 0 1 0 0,1 0 0 0 0,-1 0-6 0 0,13-1 59 0 0,-6-2-195 0 0,0-1 1 0 0,-1 0-1 0 0,0 0 1 0 0,0-1-1 0 0,0 0 0 0 0,0 0 1 0 0,-1 0-1 0 0,4-4 136 0 0,11-10-375 0 0,-11 10 341 0 0,16-13 191 0 0,-23 21-168 0 0,0 0 1 0 0,-1 0-1 0 0,1 0 1 0 0,0 0-1 0 0,1 0 1 0 0,-1 0 0 0 0,0 0-1 0 0,0 1 1 0 0,0-1-1 0 0,0 1 1 0 0,1-1-1 0 0,1 1 11 0 0,-3 0 0 0 0,0 0-1 0 0,0 1 1 0 0,0-1 0 0 0,0 1-1 0 0,0-1 1 0 0,0 0-1 0 0,0 1 1 0 0,0 0-1 0 0,0-1 1 0 0,0 1-1 0 0,-1-1 1 0 0,1 1 0 0 0,0 0-1 0 0,0 0 1 0 0,0 0-1 0 0,-1-1 1 0 0,1 1-1 0 0,-1 0 1 0 0,1 0 0 0 0,0 0-1 0 0,-1 0 1 0 0,0 0-1 0 0,1 0 1 0 0,8 24 274 0 0,-6-10-134 0 0,1-1 0 0 0,1 0-1 0 0,0 0 1 0 0,1-1 0 0 0,1 1-1 0 0,0-1 1 0 0,0-1 0 0 0,1 1 0 0 0,4 3-140 0 0,-8-12 119 0 0,-1 0 0 0 0,1 0 1 0 0,0 0-1 0 0,0-1 1 0 0,1 1-1 0 0,2 1-119 0 0,-6-5 22 0 0,0 1 0 0 0,0 0 0 0 0,0-1 0 0 0,0 0-1 0 0,0 1 1 0 0,-1-1 0 0 0,1 1 0 0 0,0-1 0 0 0,0 0 0 0 0,0 0 0 0 0,0 1 0 0 0,0-1 0 0 0,0 0 0 0 0,0 0-1 0 0,0 0 1 0 0,0 0 0 0 0,0 0 0 0 0,0 0 0 0 0,0-1 0 0 0,0 1 0 0 0,0 0 0 0 0,0 0 0 0 0,0-1 0 0 0,0 1-1 0 0,0 0 1 0 0,-1-1 0 0 0,1 1 0 0 0,0-1 0 0 0,0 0 0 0 0,0 1 0 0 0,-1-1 0 0 0,1 1 0 0 0,0-1 0 0 0,-1 0-1 0 0,1 0 1 0 0,0 1 0 0 0,0-2-22 0 0,2-4 86 0 0,1 0 0 0 0,-1-1 0 0 0,0 0 0 0 0,0 0 1 0 0,-1 0-1 0 0,0 0 0 0 0,1-3-86 0 0,6-52 93 0 0,-2 7-327 0 0,2 8-4300 0 0,1-44 4534 0 0,-10 69-1681 0 0,-2 5-14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1:0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9 3680 0 0,'0'0'167'0'0,"0"-1"-7"0"0,2-3-127 0 0,-4 1 442 0 0,2 3 1984 0 0,-3 5 4230 0 0,-4 1-3646 0 0,2 0-1511 0 0,2 0-1145 0 0,0 1 0 0 0,0 0 0 0 0,1-1 0 0 0,0 1 0 0 0,0 0 0 0 0,1 0 0 0 0,-1 0 0 0 0,1 0 0 0 0,1 7-387 0 0,-3 6 737 0 0,-8 73 382 0 0,4 1 0 0 0,4-1 0 0 0,5 9-1119 0 0,-3 7 439 0 0,0-39-2783 0 0,-3-32-2621 0 0,1-26 2755 0 0</inkml:trace>
  <inkml:trace contextRef="#ctx0" brushRef="#br0" timeOffset="460.818">96 778 16208 0 0,'0'0'365'0'0,"0"0"56"0"0,0 0 26 0 0,0 0-53 0 0,0 0-236 0 0,0 0-54 0 0,0 0 6 0 0,0 0 2 0 0,15 0 987 0 0,-1-3-469 0 0,1 2-1 0 0,0-1 1 0 0,-1 2 0 0 0,2 0-630 0 0,41-2 412 0 0,-47 1-243 0 0,-1 1 0 0 0,0 0 0 0 0,6 2-169 0 0,15 0-2249 0 0,-49-14-935 0 0,7 7 2245 0 0,-1 1-1 0 0,-1 0 0 0 0,1 1 0 0 0,0 0 0 0 0,-8 1 940 0 0,-26-7-747 0 0,30 6 694 0 0,0 0-1 0 0,-9 1 54 0 0,9 1 1028 0 0,-1-2 0 0 0,-7-1-1028 0 0,21 3 307 0 0,1 0-1 0 0,-1 0 0 0 0,0 1 1 0 0,0-1-1 0 0,0 1 0 0 0,0 0 1 0 0,0 0-1 0 0,0 0 0 0 0,-3 1-306 0 0,6-1 460 0 0,1 0-4 0 0,0 0-8 0 0,0 0-34 0 0,0 0-20 0 0,0 0-2 0 0,0 0-18 0 0,11 1 179 0 0,11 1-51 0 0,-1-1 0 0 0,1-1-1 0 0,1-1-501 0 0,109-2 859 0 0,-31 2-430 0 0,105-3 1072 0 0,-117 4-7339 0 0,-72 0 3478 0 0,-8 0-4646 0 0</inkml:trace>
  <inkml:trace contextRef="#ctx0" brushRef="#br0" timeOffset="859.479">49 34 6912 0 0,'0'0'314'0'0,"13"-14"116"0"0,-7 11 918 0 0,0 1 1 0 0,1 0 0 0 0,-1 1 0 0 0,1-1-1 0 0,-1 1 1 0 0,1 0 0 0 0,0 1-1 0 0,1-1-1348 0 0,53 3 2214 0 0,-8 3-1922 0 0,-1 3-1 0 0,0 1 0 0 0,-1 3 1 0 0,21 8-292 0 0,-51-14-5304 0 0,-3-1-1793 0 0</inkml:trace>
  <inkml:trace contextRef="#ctx0" brushRef="#br0" timeOffset="1258.316">776 707 16783 0 0,'-2'1'382'0'0,"-6"7"-260"0"0,1 0 0 0 0,0 1 0 0 0,0-1 1 0 0,0 1-1 0 0,1 1 0 0 0,1-1 0 0 0,0 1 1 0 0,0 0-1 0 0,1 0 0 0 0,0 1 0 0 0,0-1 0 0 0,1 2-122 0 0,3-10 42 0 0,-1 0-1 0 0,1 0 1 0 0,-1 0-1 0 0,1 0 0 0 0,0 0 1 0 0,0 0-1 0 0,0 0 0 0 0,0 0 1 0 0,0 0-1 0 0,1 0 0 0 0,-1 0 1 0 0,0 0-1 0 0,1 0 1 0 0,-1-1-1 0 0,1 1 0 0 0,0 0 1 0 0,0 0-1 0 0,0 0 0 0 0,0-1 1 0 0,0 1-1 0 0,0 0 0 0 0,0-1 1 0 0,0 1-1 0 0,1-1 1 0 0,-1 0-1 0 0,1 1-41 0 0,0-1 68 0 0,0 1-1 0 0,1-1 1 0 0,-1 1 0 0 0,0-1 0 0 0,1 0-1 0 0,-1 0 1 0 0,1 0 0 0 0,0 0-1 0 0,-1-1 1 0 0,1 1 0 0 0,0-1 0 0 0,-1 1-1 0 0,1-1 1 0 0,0 0 0 0 0,-1 0 0 0 0,1 0-1 0 0,0-1 1 0 0,2 1-68 0 0,6-3 132 0 0,0 1-1 0 0,0-1 1 0 0,0-1 0 0 0,0 0-1 0 0,0 0 1 0 0,-1-1 0 0 0,6-4-132 0 0,-11 6 5 0 0,0 0 0 0 0,0-1 1 0 0,-1 0-1 0 0,1 0 0 0 0,-1 0 1 0 0,0-1-1 0 0,0 1 0 0 0,0-1 1 0 0,-1 0-1 0 0,0 0 0 0 0,1 0 0 0 0,-2 0 1 0 0,1-1-1 0 0,-1 1 0 0 0,1-3-5 0 0,-2 5 7 0 0,0 0 0 0 0,-1 0 0 0 0,1 0 0 0 0,-1 0 1 0 0,1 0-1 0 0,-1 0 0 0 0,0 0 0 0 0,-1 0 0 0 0,1 0 0 0 0,0 0 0 0 0,-1 0 0 0 0,1 1 0 0 0,-1-1 0 0 0,0 0 0 0 0,0 0 0 0 0,0 0 0 0 0,-1 1 0 0 0,1-1 0 0 0,-1 0 0 0 0,1 1 0 0 0,-1 0 0 0 0,0-1 0 0 0,0 1 0 0 0,0 0 0 0 0,0 0 0 0 0,0 0 0 0 0,-1-1-7 0 0,-1 0-51 0 0,0 0 0 0 0,-1 0-1 0 0,1 0 1 0 0,-1 0-1 0 0,0 1 1 0 0,0 0 0 0 0,0 0-1 0 0,0 0 1 0 0,0 1 0 0 0,-1-1-1 0 0,1 1 1 0 0,0 1-1 0 0,-1-1 1 0 0,-2 1 51 0 0,4 0-221 0 0,0 0 1 0 0,0 0-1 0 0,0 1 1 0 0,0 0-1 0 0,0-1 1 0 0,0 2-1 0 0,0-1 1 0 0,-1 1 220 0 0,-10 5-4099 0 0,9-5 1233 0 0,-1 1-2611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1:0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22 136 11976 0 0,'0'0'922'0'0,"0"0"-430"0"0,-10 9 4409 0 0,-1 6-3129 0 0,10-14-1692 0 0,1-1 30 0 0,0 0 116 0 0,0 0 30 0 0,0 0 0 0 0,0 0-10 0 0,1-3-114 0 0,0 0 0 0 0,0 0 1 0 0,0 1-1 0 0,0-1 0 0 0,1 0 1 0 0,1-1-133 0 0,0-2 104 0 0,9-21 94 0 0,-12 26-203 0 0,0 1 0 0 0,0 0 1 0 0,1 0-1 0 0,-1 0 1 0 0,0-1-1 0 0,0 1 1 0 0,0 0-1 0 0,0 0 0 0 0,0 0 1 0 0,0 0-1 0 0,0-1 1 0 0,1 1-1 0 0,-1 0 0 0 0,0 0 1 0 0,0 0-1 0 0,0 0 1 0 0,1 0-1 0 0,-1 0 0 0 0,0-1 1 0 0,0 1-1 0 0,0 0 1 0 0,0 0-1 0 0,1 0 0 0 0,-1 0 1 0 0,0 0-1 0 0,0 0 1 0 0,1 0-1 0 0,-1 0 0 0 0,0 0 1 0 0,0 0-1 0 0,0 0 1 0 0,1 0-1 0 0,-1 0 1 0 0,0 0 4 0 0,5 7-57 0 0,4 16 79 0 0,-7-16-21 0 0,0 1 73 0 0,0 1-1 0 0,0 0 0 0 0,-1 0 1 0 0,0 0-1 0 0,-1 0 1 0 0,0 2-74 0 0,4 30 165 0 0,-3-16 132 0 0,-3-19 266 0 0,-3-15-225 0 0,3 3-320 0 0,1 0 0 0 0,0 0-1 0 0,0 0 1 0 0,1 1-1 0 0,0-1 1 0 0,0 0 0 0 0,0 0-1 0 0,2-6-17 0 0,1-4 56 0 0,0-1-1 0 0,4-9-55 0 0,-4 16-12 0 0,1-1 0 0 0,0 1 0 0 0,0 0 0 0 0,1 0 0 0 0,1-1 12 0 0,-5 9-3 0 0,0 0 0 0 0,1-1 0 0 0,-1 1 0 0 0,1 0 0 0 0,0 0 1 0 0,0 0-1 0 0,0 0 0 0 0,0 0 0 0 0,0 0 0 0 0,0 1 0 0 0,0-1 0 0 0,1 1 0 0 0,-1-1 0 0 0,0 1 0 0 0,1 0 0 0 0,-1 0 0 0 0,1 0 0 0 0,0 0 0 0 0,-1 0 0 0 0,1 1 0 0 0,0-1 0 0 0,0 1 0 0 0,-1 0 3 0 0,2 0-44 0 0,-1 1 0 0 0,0 0 0 0 0,1-1 0 0 0,-1 1 0 0 0,0 1 0 0 0,0-1 0 0 0,1 0 0 0 0,-1 1 0 0 0,0-1 0 0 0,-1 1 0 0 0,1 0 0 0 0,2 1 44 0 0,29 28-9 0 0,-28-26 93 0 0,-1 1-1 0 0,-1 0 1 0 0,1-1 0 0 0,-1 2-1 0 0,0-1 1 0 0,1 2-84 0 0,-3-4 34 0 0,-1-1 0 0 0,1 1 0 0 0,-1 0 0 0 0,0-1 0 0 0,0 1 0 0 0,0 0 0 0 0,-1 0 0 0 0,1-1 0 0 0,-1 1 0 0 0,0 0 1 0 0,0 0-1 0 0,0 3-34 0 0,0-4 9 0 0,-8 8 56 0 0,7-10-58 0 0,0 0 0 0 0,0 0-1 0 0,-1 0 1 0 0,1 0 0 0 0,0 0-1 0 0,0-1 1 0 0,0 1 0 0 0,-1 0-1 0 0,1 0 1 0 0,0-1 0 0 0,-1 1-1 0 0,1-1 1 0 0,-1 0 0 0 0,1 1-1 0 0,0-1 1 0 0,-1 0 0 0 0,1 0-1 0 0,-1 0 1 0 0,1 0 0 0 0,-1 0-1 0 0,-1 0-6 0 0,-6-13 60 0 0,8 11-74 0 0,0 0-1 0 0,0 0 1 0 0,0 0 0 0 0,1 1-1 0 0,-1-1 1 0 0,1 0-1 0 0,-1 0 1 0 0,1 0 0 0 0,0 0-1 0 0,0 0 1 0 0,0 0-1 0 0,0-1 1 0 0,0 1 0 0 0,0 0-1 0 0,1-1 15 0 0,7-30-272 0 0,-5 24 178 0 0,0 0 1 0 0,0 0-1 0 0,1 1 0 0 0,0-1 0 0 0,1 1 0 0 0,0 0 1 0 0,0 0-1 0 0,1 1 0 0 0,0 0 0 0 0,0 0 0 0 0,4-4 94 0 0,-8 10 24 0 0,-1 0-1 0 0,1 0 1 0 0,-1 0-1 0 0,1 1 0 0 0,0-1 1 0 0,-1 0-1 0 0,1 1 1 0 0,0 0-1 0 0,-1-1 0 0 0,1 1 1 0 0,0 0-1 0 0,0 0 1 0 0,-1-1-1 0 0,1 2 0 0 0,0-1 1 0 0,0 0-1 0 0,-1 0 1 0 0,1 0-1 0 0,0 1 1 0 0,-1-1-1 0 0,1 1 0 0 0,0-1 1 0 0,-1 1-1 0 0,1 0 1 0 0,-1 0-1 0 0,1 0 0 0 0,-1 0 1 0 0,1 0-1 0 0,-1 0 1 0 0,1 0-1 0 0,-1 0 0 0 0,0 0 1 0 0,1 2-24 0 0,3 1 60 0 0,-1 1 1 0 0,0 0-1 0 0,0 0 1 0 0,0 0-1 0 0,-1 1 0 0 0,1 0 1 0 0,-2-1-1 0 0,3 5-60 0 0,2 7 84 0 0,-3-6-39 0 0,0-1 0 0 0,0 1 0 0 0,-1 0 0 0 0,0 0 1 0 0,0 9-46 0 0,9 34-1000 0 0,-6-41-539 0 0,-2-10-5119 0 0,1-3-62 0 0</inkml:trace>
  <inkml:trace contextRef="#ctx0" brushRef="#br0" timeOffset="377.419">645 0 17879 0 0,'0'0'820'0'0,"-1"1"-16"0"0,-9 9-723 0 0,1 1 0 0 0,0 0 0 0 0,1 0-1 0 0,1 0 1 0 0,0 1 0 0 0,-2 4-81 0 0,-14 22 345 0 0,17-29-182 0 0,1 1 0 0 0,0 0 1 0 0,1 0-1 0 0,0 0 0 0 0,0 0 0 0 0,1 1 1 0 0,0 0-1 0 0,1 0 0 0 0,0 0 0 0 0,1 0 1 0 0,0 6-164 0 0,1-15 82 0 0,0-2 1 0 0,16 2 126 0 0,-12-2-212 0 0,0-1 1 0 0,0 0-1 0 0,-1 0 0 0 0,1 0 0 0 0,0 0 0 0 0,-1-1 0 0 0,1 0 0 0 0,-1 1 0 0 0,1-1 1 0 0,-1-1-1 0 0,0 1 0 0 0,0 0 0 0 0,0-1 0 0 0,1 0 3 0 0,6-6-211 0 0,-1 0-1 0 0,0-1 1 0 0,5-7 211 0 0,19-34-658 0 0,-24 36 485 0 0,0 1 0 0 0,1 0 0 0 0,1 0 0 0 0,5-4 173 0 0,2-2 46 0 0,-17 19 186 0 0,-1 1 68 0 0,0 0 10 0 0,0 0-10 0 0,3 8 176 0 0,0 1-312 0 0,-1 0-1 0 0,0 0 1 0 0,-1 0-1 0 0,1 1 0 0 0,-2-1 1 0 0,1 0-1 0 0,-2 1 1 0 0,1-1-1 0 0,-1 2-163 0 0,-4 21 266 0 0,-1-1 1 0 0,-1 2-267 0 0,1-9 52 0 0,-1 3-972 0 0,7-26-248 0 0,7 2-5957 0 0,2 0 643 0 0</inkml:trace>
  <inkml:trace contextRef="#ctx0" brushRef="#br0" timeOffset="751.615">1194 25 18975 0 0,'0'0'870'0'0,"-7"11"316"0"0,-7 15-1034 0 0,6-10 438 0 0,-2 1 1 0 0,0-2-1 0 0,-6 8-590 0 0,-25 22 966 0 0,-2-2 0 0 0,-14 9-966 0 0,54-49 1 0 0,-11 10-915 0 0,-1-1-1 0 0,-11 6 915 0 0,20-14-342 0 0,0 0 1 0 0,-1 0-1 0 0,0-1 0 0 0,0 0 0 0 0,1 0 0 0 0,-2-1 0 0 0,1 0 0 0 0,-3 0 342 0 0,9-2-386 0 0,-1 0-1 0 0,0 0 1 0 0,0 0-1 0 0,0-1 1 0 0,0 1-1 0 0,0 0 0 0 0,1-1 1 0 0,-1 0-1 0 0,0 1 1 0 0,0-1-1 0 0,1 0 1 0 0,-1 0-1 0 0,1 0 0 0 0,-1 0 1 0 0,1 0-1 0 0,-1 0 1 0 0,1-1-1 0 0,-1 1 1 0 0,1 0-1 0 0,-1-2 387 0 0,1 2-211 0 0,-13-13-2658 0 0</inkml:trace>
  <inkml:trace contextRef="#ctx0" brushRef="#br0" timeOffset="752.615">850 132 3224 0 0,'7'-5'209'0'0,"0"1"0"0"0,1 1 1 0 0,-1 0-1 0 0,1 0 0 0 0,4-1-209 0 0,13 2 4249 0 0,-21 2-2763 0 0,0 1 0 0 0,0 0 0 0 0,0 0 0 0 0,0 0 0 0 0,0 0 0 0 0,0 1-1486 0 0,10 4 856 0 0,-1 2-1 0 0,0 0 0 0 0,0 0 0 0 0,0 1 0 0 0,-1 1 0 0 0,-1 0 0 0 0,2 2-855 0 0,28 23 1318 0 0,-21-18-893 0 0,-1 1 0 0 0,-1 0 1 0 0,-1 1-1 0 0,0 1 0 0 0,-2 0 0 0 0,0 2-425 0 0,30 51-276 0 0,-41-66 27 0 0,3 5-429 0 0,-2-9-2723 0 0,-5-3 1306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1:1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1509 23 2760 0 0,'0'-8'1434'0'0,"0"5"2946"0"0,0 2-4063 0 0,0 1 0 0 0,0-1-1 0 0,0 1 1 0 0,0-1 0 0 0,0 1-1 0 0,0-1 1 0 0,0 1 0 0 0,0-1-1 0 0,0 0 1 0 0,0 1 0 0 0,1-1-1 0 0,-1 1 1 0 0,0-1 0 0 0,0 1-1 0 0,0-1 1 0 0,1 1 0 0 0,-1-1-1 0 0,0 1 1 0 0,0 0 0 0 0,1-1-1 0 0,-1 1 1 0 0,1-1-317 0 0,-1 1 236 0 0,0 0 0 0 0,1 0 0 0 0,-1 0 0 0 0,0 0 0 0 0,1 0 0 0 0,-1 0-1 0 0,1 0 1 0 0,-1 0 0 0 0,0 1 0 0 0,1-1 0 0 0,-1 0 0 0 0,0 0 0 0 0,0 0 0 0 0,1 0 0 0 0,-1 0 0 0 0,0 1 0 0 0,1-1 0 0 0,-1 0-1 0 0,0 0 1 0 0,0 0 0 0 0,1 1 0 0 0,-1-1 0 0 0,0 0 0 0 0,1 1-236 0 0,7 11 3086 0 0,-3 1-3848 0 0,-4 6 991 0 0,-1 1 0 0 0,0-1 0 0 0,-1 0-1 0 0,-1 1 1 0 0,-1-1 0 0 0,-2 8-229 0 0,-4 24 115 0 0,5-14-33 0 0,-3 1 0 0 0,0-1 1 0 0,-3 0-1 0 0,-1-1 0 0 0,-5 8-82 0 0,13-35 37 0 0,0-3 48 0 0,0 0 0 0 0,0 1-1 0 0,1 0 1 0 0,0-1 0 0 0,0 1-1 0 0,1 0 1 0 0,0 0 0 0 0,0 7-85 0 0,1-14 0 0 0,0 1 1 0 0,0 0 0 0 0,0-1 0 0 0,0 1 0 0 0,1-1 0 0 0,-1 1 0 0 0,0 0-1 0 0,0-1 1 0 0,0 1 0 0 0,1-1 0 0 0,-1 1 0 0 0,0-1 0 0 0,1 1 0 0 0,-1-1 0 0 0,0 1-1 0 0,1-1 1 0 0,-1 1 0 0 0,1-1 0 0 0,-1 0 0 0 0,1 1 0 0 0,-1-1 0 0 0,1 1-1 0 0,-1-1 1 0 0,1 0 0 0 0,-1 0 0 0 0,1 1 0 0 0,-1-1 0 0 0,1 0-1 0 0,14 3-45 0 0,-13-3 32 0 0,2 0 36 0 0,0 1-1 0 0,0-1 1 0 0,0-1-1 0 0,0 1 1 0 0,0-1-1 0 0,4 0-22 0 0,13-2 89 0 0,49-7 14 0 0,-8 1-34 0 0,-43 7-351 0 0,1 1-1 0 0,-1 0 1 0 0,1 2 0 0 0,0 0-1 0 0,-1 1 1 0 0,0 1-1 0 0,1 1 1 0 0,-1 1 0 0 0,-1 0-1 0 0,12 6 283 0 0,-21-6-1744 0 0,-2 0-72 0 0</inkml:trace>
  <inkml:trace contextRef="#ctx0" brushRef="#br0" timeOffset="-1192.403">202 176 17191 0 0,'0'-1'60'0'0,"-1"0"-1"0"0,0 0 1 0 0,0 1-1 0 0,0-1 1 0 0,1 0-1 0 0,-1 0 1 0 0,0 0-1 0 0,0 1 1 0 0,0-1-1 0 0,0 0 0 0 0,0 1 1 0 0,-1-1-1 0 0,1 1 1 0 0,0-1-1 0 0,0 1 1 0 0,0 0-1 0 0,0-1 1 0 0,-1 1-1 0 0,1 0 1 0 0,0 0-1 0 0,0 0 0 0 0,0 0 1 0 0,-1 0-1 0 0,1 0 1 0 0,0 0-1 0 0,0 0 1 0 0,-1 1-1 0 0,1-1 1 0 0,0 0-1 0 0,0 1 1 0 0,0-1-1 0 0,0 1 0 0 0,0-1 1 0 0,0 1-1 0 0,0 0 1 0 0,0-1-1 0 0,0 1 1 0 0,0 0-1 0 0,0 0 1 0 0,0 0-1 0 0,0-1 1 0 0,0 2-61 0 0,-4 4 121 0 0,0 1-1 0 0,1 0 0 0 0,0 0 1 0 0,0 0-1 0 0,1 0 0 0 0,-1 2-119 0 0,-1 2 235 0 0,-25 51 508 0 0,-2 4 202 0 0,3 2-945 0 0,18-44 71 0 0,8-17-33 0 0,0 0 0 0 0,0 0-1 0 0,0 0 1 0 0,1 0 0 0 0,0 1 0 0 0,0-1 0 0 0,1 1 0 0 0,0 2-38 0 0,1-9 101 0 0,0-1-1 0 0,0 0-11 0 0,9-13 111 0 0,0-2-404 0 0,0 0 0 0 0,-1 0 0 0 0,0-1-1 0 0,-1 0 1 0 0,-1-1 0 0 0,3-13 204 0 0,1 0-235 0 0,-1 5 157 0 0,-1-1 39 0 0,2 1 0 0 0,1 0-1 0 0,7-12 40 0 0,-11 23 0 0 0,-3 7 0 0 0,-1 1 0 0 0,1-1 0 0 0,1 1 0 0 0,-1-1 0 0 0,1 1 0 0 0,5-4 0 0 0,-8 8 0 0 0,-1 1 0 0 0,1 0 0 0 0,0 0 0 0 0,0-1 0 0 0,0 1 0 0 0,0 0 0 0 0,0 1 0 0 0,0-1 0 0 0,0 0 0 0 0,0 1 0 0 0,0-1 0 0 0,0 1 0 0 0,0-1 0 0 0,0 1 0 0 0,1 0 0 0 0,-1 0 0 0 0,0 0 0 0 0,0 0 0 0 0,0 1 0 0 0,0-1 0 0 0,0 0 0 0 0,1 1 0 0 0,-1 0 0 0 0,0-1 0 0 0,0 1 0 0 0,2 1 0 0 0,3 2 0 0 0,1 0 0 0 0,-1 0 0 0 0,0 1 0 0 0,0 0 0 0 0,-1 0 0 0 0,1 1 0 0 0,-1-1 0 0 0,0 2 0 0 0,13 14 0 0 0,12 18 0 0 0,-14-17 0 0 0,14 17 102 0 0,-3 1-1 0 0,1 4-101 0 0,-26-39 32 0 0,0 0 0 0 0,0 1-1 0 0,0-1 1 0 0,-1 1 0 0 0,0-1 0 0 0,0 1-1 0 0,-1 0 1 0 0,1 2-32 0 0,-2-7 25 0 0,0 1 1 0 0,0 0-1 0 0,0 0 0 0 0,0-1 0 0 0,0 1 1 0 0,0 0-1 0 0,-1-1 0 0 0,1 1 0 0 0,0 0 1 0 0,-1-1-1 0 0,0 1 0 0 0,1 0 0 0 0,-1-1 1 0 0,0 1-1 0 0,0-1 0 0 0,0 1 1 0 0,0-1-1 0 0,0 0 0 0 0,0 1 0 0 0,0-1 1 0 0,0 0-1 0 0,0 0 0 0 0,-1 0 0 0 0,1 0 1 0 0,0 0-1 0 0,-1 0 0 0 0,1 0 0 0 0,-1 0 1 0 0,0 0-1 0 0,1-1 0 0 0,-1 1-25 0 0,-28 10 423 0 0,0-1-1 0 0,0-1 1 0 0,-11 1-423 0 0,-95 14-43 0 0,128-23 50 0 0,-130 18-1269 0 0,125-19 96 0 0,13 0 1085 0 0,0 0 1 0 0,0 0-1 0 0,0 0 1 0 0,-1 0-1 0 0,1 0 1 0 0,0 0-1 0 0,0 0 1 0 0,0 0-1 0 0,0 0 1 0 0,-1 0-1 0 0,1-1 1 0 0,0 1-1 0 0,0 0 1 0 0,0 0-1 0 0,0 0 1 0 0,0 0-1 0 0,-1 0 1 0 0,1 0-1 0 0,0-1 1 0 0,0 1-1 0 0,0 0 1 0 0,0 0-1 0 0,0 0 1 0 0,0 0-1 0 0,0-1 1 0 0,0 1-1 0 0,0 0 1 0 0,0 0-1 0 0,0 0 1 0 0,0-1-1 0 0,0 1 1 0 0,0 0-1 0 0,0 0 1 0 0,0 0-1 0 0,0-1 1 0 0,0 1-1 0 0,0 0 1 0 0,0 0-1 0 0,0 0 1 0 0,0 0-1 0 0,0-1 1 0 0,0 1-1 0 0,0 0 1 0 0,0 0-1 0 0,0 0 1 0 0,0 0-1 0 0,1-1 1 0 0,-1 1-1 0 0,0 0 1 0 0,0 0-1 0 0,0 0 1 0 0,0 0-1 0 0,0 0 1 0 0,1 0 79 0 0,4-8-2214 0 0</inkml:trace>
  <inkml:trace contextRef="#ctx0" brushRef="#br0" timeOffset="-825.092">932 111 18399 0 0,'0'0'844'0'0,"0"0"-20"0"0,12 6-500 0 0,-10-4-289 0 0,0-1 0 0 0,-1 1 0 0 0,1 0 0 0 0,-1 0 0 0 0,0 0 0 0 0,0 1 0 0 0,0-1 0 0 0,0 0 0 0 0,0 0 0 0 0,0 1 0 0 0,-1-1 0 0 0,1 0-1 0 0,-1 1 1 0 0,1-1 0 0 0,-1 1 0 0 0,0-1 0 0 0,0 0 0 0 0,0 1 0 0 0,0-1 0 0 0,-1 1 0 0 0,0 1-35 0 0,-1 8 362 0 0,-1 1 0 0 0,0-2 0 0 0,-5 11-362 0 0,5-12 223 0 0,-3 4-26 0 0,0-1 1 0 0,0-1-1 0 0,-1 1 1 0 0,0-1-1 0 0,-1 0 0 0 0,-1-1 1 0 0,0 0-1 0 0,0 0 1 0 0,-3 1-198 0 0,-7 6 109 0 0,0-1 0 0 0,-1-1 0 0 0,-1-1 0 0 0,-14 8-109 0 0,19-14 44 0 0,1-1 0 0 0,-1 0 0 0 0,0-1 0 0 0,-1-1 0 0 0,-10 3-44 0 0,19-7 15 0 0,0 0-1 0 0,0-1 1 0 0,-1 0-1 0 0,1 0 1 0 0,0-1-1 0 0,0 0 0 0 0,0 0 1 0 0,0-1-1 0 0,-1 0 1 0 0,1 0-1 0 0,0-1 1 0 0,0 0-1 0 0,0-1-14 0 0,5 2-61 0 0,0-1-1 0 0,0 1 0 0 0,0-1 1 0 0,1 0-1 0 0,-1 0 0 0 0,1 0 1 0 0,-1 0-1 0 0,1 0 0 0 0,0-1 1 0 0,-1 1-1 0 0,1-1 0 0 0,0 1 1 0 0,1-1-1 0 0,-1 0 0 0 0,0 0 1 0 0,1 0-1 0 0,0 0 1 0 0,-1 0-1 0 0,1 0 0 0 0,0 0 1 0 0,1 0-1 0 0,-1 0 0 0 0,1-1 1 0 0,-1-2 61 0 0,0-2-195 0 0,1-1 1 0 0,0 0 0 0 0,0 0 0 0 0,1 1 0 0 0,0-1-1 0 0,1 1 1 0 0,0-1 0 0 0,2-6 194 0 0,-3 11-11 0 0,1 1 1 0 0,-1 0-1 0 0,0 0 0 0 0,1 0 1 0 0,0 0-1 0 0,0 0 0 0 0,0 0 1 0 0,0 1-1 0 0,0-1 0 0 0,0 0 1 0 0,1 1-1 0 0,-1 0 0 0 0,1 0 1 0 0,0 0-1 0 0,0 0 0 0 0,-1 0 1 0 0,1 0-1 0 0,1 0 11 0 0,-1 1 26 0 0,-1 0 0 0 0,1 1 0 0 0,0-1-1 0 0,-1 0 1 0 0,1 1 0 0 0,0 0 0 0 0,0-1 0 0 0,-1 1 0 0 0,1 0 0 0 0,0 1 0 0 0,0-1 0 0 0,-1 0-1 0 0,1 1 1 0 0,0-1 0 0 0,-1 1 0 0 0,1 0 0 0 0,-1 0 0 0 0,1 0 0 0 0,-1 0 0 0 0,1 1-1 0 0,-1-1 1 0 0,2 2-26 0 0,13 9 244 0 0,0 1-1 0 0,-1 1 0 0 0,0 0 0 0 0,-2 1 0 0 0,11 13-243 0 0,39 60 520 0 0,-40-54-408 0 0,-19-26-207 0 0,-2-3-317 0 0,0 0 1 0 0,1-1-1 0 0,0 1 0 0 0,-1-1 0 0 0,1 0 0 0 0,1 0 1 0 0,-1 0-1 0 0,0 0 0 0 0,1-1 0 0 0,1 1 412 0 0,3-1-2427 0 0</inkml:trace>
  <inkml:trace contextRef="#ctx0" brushRef="#br0" timeOffset="-425.324">1077 386 19031 0 0,'0'0'871'0'0,"0"0"-15"0"0,0 1-552 0 0,-8 12-270 0 0,7-10-8 0 0,-1 0 0 0 0,0 0 0 0 0,1-1 0 0 0,-1 1 1 0 0,1 0-1 0 0,-1 2-26 0 0,-5 27 661 0 0,2 0 1 0 0,0 6-662 0 0,5-37 33 0 0,-1 5 83 0 0,1-1-1 0 0,1 0 1 0 0,-1 0 0 0 0,1 0 0 0 0,-1 0 0 0 0,2 0 0 0 0,-1 0 0 0 0,0 0-1 0 0,1 0 1 0 0,2 4-116 0 0,-3-9 103 0 0,-1 1-79 0 0,1-1 0 0 0,0 1 0 0 0,0-1 0 0 0,0 0 0 0 0,0 0 0 0 0,0 0 1 0 0,-1 1-1 0 0,1-1 0 0 0,0 0 0 0 0,0 0 0 0 0,0 0 0 0 0,0-1 0 0 0,0 1 0 0 0,0 0 0 0 0,0 0-24 0 0,1-1 16 0 0,-1 1 0 0 0,0-1-1 0 0,1 1 1 0 0,-1-1-1 0 0,0 0 1 0 0,0 0 0 0 0,0 1-1 0 0,0-1 1 0 0,0 0-1 0 0,0 0 1 0 0,0 0 0 0 0,0 0-1 0 0,0 0 1 0 0,0-1 0 0 0,0 1-1 0 0,-1 0 1 0 0,1-1-16 0 0,1-1 13 0 0,-1-1 0 0 0,1 1 1 0 0,-1-1-1 0 0,0 0 0 0 0,0 1 0 0 0,-1-1 1 0 0,1 0-14 0 0,0-4-10 0 0,-1 0 0 0 0,0 1 0 0 0,0-1 0 0 0,-1 1 0 0 0,0-1 0 0 0,-1-5 10 0 0,-3-6-164 0 0,-1 0-1 0 0,0 0 1 0 0,-4-4 164 0 0,8 18-68 0 0,0 0 0 0 0,-1 0 0 0 0,0 0 0 0 0,0 0 0 0 0,0 1 0 0 0,-1-1 0 0 0,0 1 0 0 0,0 0 0 0 0,0 0 0 0 0,0 0 0 0 0,0 1 0 0 0,-1-1 0 0 0,-3-1 68 0 0,7 4-22 0 0,-1 0 1 0 0,0 1 0 0 0,1-1-1 0 0,-1 1 1 0 0,0-1 0 0 0,1 1-1 0 0,-1-1 1 0 0,0 1 0 0 0,0 0-1 0 0,0 0 1 0 0,1 0 0 0 0,-1 0-1 0 0,0 0 1 0 0,0 0 0 0 0,1 1-1 0 0,-1-1 1 0 0,-1 1 21 0 0,2-1-60 0 0,0 0 1 0 0,1 1-1 0 0,-1-1 1 0 0,0 1-1 0 0,0-1 1 0 0,1 1-1 0 0,-1-1 0 0 0,0 1 1 0 0,1-1-1 0 0,-1 1 1 0 0,0 0-1 0 0,1-1 1 0 0,-1 1-1 0 0,1 0 1 0 0,-1-1-1 0 0,1 1 0 0 0,-1 0 1 0 0,1 0-1 0 0,0 0 1 0 0,-1-1-1 0 0,1 1 1 0 0,0 0-1 0 0,0 0 0 0 0,-1 0 1 0 0,1 0-1 0 0,0 0 1 0 0,0-1-1 0 0,0 1 1 0 0,0 0-1 0 0,0 0 0 0 0,0 0 1 0 0,1 0-1 0 0,-1 0 1 0 0,0 0 59 0 0,0 0-309 0 0,0 1 1 0 0,1-1 0 0 0,-1 1 0 0 0,1 0-1 0 0,-1-1 1 0 0,1 1 0 0 0,-1-1-1 0 0,1 1 1 0 0,0-1 0 0 0,0 1 0 0 0,0-1-1 0 0,0 0 1 0 0,0 0 0 0 0,0 1-1 0 0,0-1 1 0 0,0 0 0 0 0,0 0 0 0 0,2 1 308 0 0,5 1-2272 0 0</inkml:trace>
  <inkml:trace contextRef="#ctx0" brushRef="#br0" timeOffset="1377.131">1500 929 3224 0 0,'6'-3'288'0'0,"1"1"71"0"0,-5 1 1496 0 0,0 0 1764 0 0,6-4-1685 0 0,-7 4 1437 0 0,-1 0 3305 0 0,-26 3-5026 0 0,-20 3-1650 0 0,15-1 294 0 0,-217 15 740 0 0,56-6-849 0 0,-24-3 564 0 0,170-9-614 0 0,0 1 16 0 0,-71 1 259 0 0,-5 6-410 0 0,118-8 36 0 0,-8 0-207 0 0,0 0 1 0 0,1 2 0 0 0,-1-1 0 0 0,-6 4 170 0 0,17-6-908 0 0,1 0-247 0 0,0 0-852 0 0,0 0-3382 0 0,0 0-1449 0 0</inkml:trace>
  <inkml:trace contextRef="#ctx0" brushRef="#br0" timeOffset="1895.768">1252 1348 11976 0 0,'0'0'922'0'0,"-7"-2"-564"0"0,-12 1 817 0 0,0 1 1 0 0,0 0-1 0 0,0 2 0 0 0,0 0 1 0 0,-4 2-1176 0 0,-9 0 893 0 0,-357 28 1984 0 0,356-31-2809 0 0,-100 7 1046 0 0,106-11-1103 0 0,21 2-12 0 0,6 1 1 0 0,-1 1-1 0 0,1-1 1 0 0,0 0 0 0 0,0 0-1 0 0,0 0 1 0 0,-1 0-1 0 0,1 0 1 0 0,0 0-1 0 0,0 0 1 0 0,-1 0 0 0 0,1 0-1 0 0,0 0 1 0 0,0-1-1 0 0,0 1 1 0 0,-1 0 0 0 0,1 0-1 0 0,0 0 1 0 0,0 0-1 0 0,0 0 1 0 0,-1 0-1 0 0,1 0 1 0 0,0 0 0 0 0,0-1-1 0 0,0 1 1 0 0,0 0-1 0 0,0 0 1 0 0,-1 0-1 0 0,1 0 1 0 0,0 0 0 0 0,0-1-1 0 0,0 1 1 0 0,0 0-1 0 0,0 0 1 0 0,0 0 0 0 0,0-1-1 0 0,0 1 1 0 0,-1 0-1 0 0,1 0 1 0 0,0 0-1 0 0,0-1 1 0 0,0 1 0 0 0,0 0-1 0 0,0 0 1 0 0,0-1-1 0 0,0 1 1 0 0,0 0 0 0 0,0 0-1 0 0,0 0 1 0 0,1-1-1 0 0,-1 1 1 0 0,0 0-1 0 0,0 0 1 0 0,0 0 0 0 0,0-1-1 0 0,0 1 1 0 0,0 0-1 0 0,0 0 1 0 0,0 0 0 0 0,6-6-70 0 0,15-9-228 0 0,2 2 0 0 0,0 0 1 0 0,19-7 297 0 0,29-17-159 0 0,-62 32 161 0 0,24-14-323 0 0,-1-1 0 0 0,-1-2 1 0 0,17-15 320 0 0,-24 18 81 0 0,-23 18 8 0 0,-1 1 15 0 0,0 0 67 0 0,0 0 28 0 0,0 0 7 0 0,1 0-188 0 0,-1 0-1 0 0,1 1 0 0 0,-1-1 0 0 0,0 0 0 0 0,1 0 1 0 0,-1 0-1 0 0,0 1 0 0 0,1-1 0 0 0,-1 0 0 0 0,0 0 1 0 0,1 1-1 0 0,-1-1 0 0 0,0 0 0 0 0,1 0 0 0 0,-1 1 1 0 0,0-1-1 0 0,0 1 0 0 0,0-1 0 0 0,1 0 1 0 0,-1 1-1 0 0,0-1 0 0 0,0 0 0 0 0,0 1 0 0 0,0-1 1 0 0,0 1-1 0 0,0-1 0 0 0,1 1-17 0 0,1 13 151 0 0,-2-12-87 0 0,1 12 172 0 0,-1-1 0 0 0,0 0 0 0 0,-1 0-1 0 0,-2 12-235 0 0,1-9 139 0 0,1-1 0 0 0,0 0 0 0 0,1 11-139 0 0,4 19 321 0 0,9 40-321 0 0,-10-71-231 0 0,0 0-1 0 0,2 0 0 0 0,-1 0 0 0 0,2 0 0 0 0,0-1 1 0 0,0 0-1 0 0,9 12 232 0 0,3-4-7226 0 0,-8-12 170 0 0</inkml:trace>
  <inkml:trace contextRef="#ctx0" brushRef="#br0" timeOffset="3013.36">2435 231 2304 0 0,'13'-9'1143'0'0,"9"-2"2156"0"0,-19 10-2760 0 0,0 0 1 0 0,0-1-1 0 0,0 1 1 0 0,0-1-1 0 0,0 1 1 0 0,0-1-1 0 0,0 0 1 0 0,-1 0-1 0 0,1 0 1 0 0,1-2-540 0 0,-4 3 691 0 0,0 1-13 0 0,0 0-39 0 0,0 0-20 0 0,11-4 631 0 0,-6 2 3903 0 0,-101 7-4571 0 0,59-1-587 0 0,-1-3 0 0 0,-34-2 5 0 0,22-5 0 0 0,20 2 0 0 0,0 1 0 0 0,-2 2 0 0 0,25 0-2 0 0,6 0-1 0 0,0 1 0 0 0,0 0 0 0 0,-1-1 0 0 0,1 1 1 0 0,0 0-1 0 0,0 0 0 0 0,-1 0 0 0 0,1 0 0 0 0,0 0 1 0 0,0 0-1 0 0,-1 0 0 0 0,1 1 0 0 0,0-1 0 0 0,0 0 0 0 0,0 1 1 0 0,-1-1-1 0 0,1 1 0 0 0,-1 0 3 0 0,0 1-4 0 0,0 1 0 0 0,0-1 0 0 0,0 1 0 0 0,0 0 0 0 0,0 0 0 0 0,1 0 0 0 0,-1 0 0 0 0,1 0 0 0 0,0 1 0 0 0,0-1 0 0 0,0 0-1 0 0,0 1 1 0 0,1-1 0 0 0,-1 0 0 0 0,1 1 0 0 0,0-1 0 0 0,0 1 0 0 0,0-1 0 0 0,1 2 4 0 0,-1 1 2 0 0,1 14 33 0 0,0 0 0 0 0,3 5-35 0 0,-1-9 53 0 0,-2 1-1 0 0,0 0 1 0 0,0 13-53 0 0,-6 75 74 0 0,-2 40 136 0 0,5-124-170 0 0,-2 20 136 0 0,-8 36-176 0 0,3-36 0 0 0,1-1 0 0 0,-5 13 0 0 0,6-28 0 0 0,2 0 0 0 0,-1 17 0 0 0,-2 5 0 0 0,4-26-1 0 0,-6 31 44 0 0,3 1 0 0 0,1-1 0 0 0,3 10-43 0 0,1-35 0 0 0,1-19 16 0 0,1 0-1 0 0,0-1 1 0 0,0 1-1 0 0,1 0 1 0 0,1 5-16 0 0,1 8 41 0 0,-2-16 38 0 0,0 1 1 0 0,0 0-1 0 0,0 0 0 0 0,1-1 0 0 0,0 1 0 0 0,0 0 0 0 0,0-1 0 0 0,3 5-79 0 0,-2-6 95 0 0,0-1-1 0 0,0 1 1 0 0,1-1-1 0 0,-1 1 1 0 0,1-1-1 0 0,0-1 0 0 0,0 1 1 0 0,0 0-1 0 0,0-1 1 0 0,1 0-1 0 0,-1 0 1 0 0,0 0-1 0 0,1 0 1 0 0,-1-1-1 0 0,1 0 1 0 0,0 0-1 0 0,2 0-94 0 0,13 2 293 0 0,1-1 0 0 0,-1-1 1 0 0,11-1-294 0 0,-22 0 46 0 0,71 1 123 0 0,86-2 571 0 0,-114-1-3340 0 0,-1-3 1 0 0,10-4 2599 0 0,-33 4-7905 0 0</inkml:trace>
  <inkml:trace contextRef="#ctx0" brushRef="#br0" timeOffset="3995.018">2708 642 16439 0 0,'0'0'374'0'0,"-12"6"903"0"0,5 2-1116 0 0,0 1 1 0 0,0-1-1 0 0,1 1 0 0 0,1 1 1 0 0,-1-1-1 0 0,1 1 0 0 0,1 0 1 0 0,-2 4-162 0 0,-6 13 770 0 0,-68 120 2166 0 0,76-139-2701 0 0,-2-1 0 0 0,1 0-1 0 0,-5 4-234 0 0,9-10 160 0 0,-1 0 100 0 0,0-6-80 0 0,3-10-317 0 0,0 0 0 0 0,1-1 0 0 0,1 1 0 0 0,0 0 0 0 0,3-6 137 0 0,28-75-1075 0 0,-15 47 851 0 0,-12 30 185 0 0,0 1 0 0 0,2 0 0 0 0,0 0 0 0 0,1 1-1 0 0,2-1 40 0 0,-11 17 18 0 0,-1 0 0 0 0,1 0 0 0 0,0 0-1 0 0,0 0 1 0 0,0 0 0 0 0,0 0 0 0 0,0 0-1 0 0,-1 0 1 0 0,2 1 0 0 0,-1-1 0 0 0,0 0-1 0 0,0 1 1 0 0,0-1 0 0 0,0 1 0 0 0,0-1-1 0 0,0 1 1 0 0,1 0 0 0 0,-1-1 0 0 0,0 1-1 0 0,0 0 1 0 0,0 0 0 0 0,2 0-18 0 0,-1 0 24 0 0,0 1 0 0 0,0-1 0 0 0,0 1-1 0 0,0-1 1 0 0,0 1 0 0 0,-1 0 0 0 0,1 0 0 0 0,0 0 0 0 0,0 0 0 0 0,-1 0-1 0 0,1 0 1 0 0,0 0 0 0 0,0 1-24 0 0,4 4 112 0 0,0 0 0 0 0,-1 0 0 0 0,1 1 0 0 0,-1-1 1 0 0,0 1-1 0 0,0 3-112 0 0,13 19 334 0 0,9 19-58 0 0,3-2 0 0 0,18 20-276 0 0,-46-63 20 0 0,5 5 39 0 0,-1-1-1 0 0,0 1 1 0 0,0 1-1 0 0,-1-1 1 0 0,0 1-1 0 0,-1 0 1 0 0,3 6-59 0 0,-7-14 10 0 0,0 0 1 0 0,0 0 0 0 0,0-1 0 0 0,0 1 0 0 0,0 0-1 0 0,0 0 1 0 0,0 0 0 0 0,0-1 0 0 0,0 1 0 0 0,0 0-1 0 0,-1 0 1 0 0,1-1 0 0 0,0 1 0 0 0,-1 0 0 0 0,1-1-1 0 0,-1 1 1 0 0,1 0 0 0 0,0-1 0 0 0,-1 1 0 0 0,1-1 0 0 0,-1 1-1 0 0,0-1 1 0 0,1 1 0 0 0,-1-1 0 0 0,1 1 0 0 0,-2 0-11 0 0,-15 9 134 0 0,16-10-129 0 0,-21 9 159 0 0,0-2 1 0 0,-1 0 0 0 0,0-2 0 0 0,0 0 0 0 0,-9 0-165 0 0,-39 2-659 0 0,-1-4 1 0 0,-18-2 658 0 0,73-1-283 0 0,13 0 95 0 0,-1-1 1 0 0,1 1-1 0 0,-1-1 1 0 0,1 0-1 0 0,0 0 1 0 0,-1 0-1 0 0,1-1 1 0 0,-3-1 187 0 0,6 2-129 0 0,1 1 0 0 0,0-1 1 0 0,0 1-1 0 0,0-1 0 0 0,0 1 1 0 0,0-1-1 0 0,0 1 0 0 0,0-1 1 0 0,0 1-1 0 0,0-1 0 0 0,0 1 1 0 0,0-1-1 0 0,0 1 0 0 0,1-1 1 0 0,-1 1-1 0 0,0-1 0 0 0,0 1 1 0 0,0 0-1 0 0,1-1 0 0 0,-1 1 1 0 0,0-1-1 0 0,0 1 0 0 0,1-1 1 0 0,-1 1-1 0 0,0 0 0 0 0,1-1 129 0 0,3-4-985 0 0,0 0 0 0 0,1 0 0 0 0,0 0 0 0 0,-1 1 0 0 0,4-2 985 0 0,16-9-2526 0 0</inkml:trace>
  <inkml:trace contextRef="#ctx0" brushRef="#br0" timeOffset="4630.552">3338 495 3224 0 0,'2'-13'839'0'0,"-1"9"4466"0"0,-1 3-4890 0 0,0 0 1 0 0,0 1-1 0 0,0-1 1 0 0,0 0-1 0 0,0 0 1 0 0,0 1-1 0 0,-1-1 1 0 0,1 0-1 0 0,0 0 1 0 0,0 1-1 0 0,-1-1 1 0 0,1 0-1 0 0,-1 1 0 0 0,1-1 1 0 0,0 0-1 0 0,-1 1 1 0 0,1-1-1 0 0,-1 0 1 0 0,1 1-1 0 0,-1-1 1 0 0,0 1-1 0 0,1-1 1 0 0,-1 1-1 0 0,0-1-415 0 0,-1 0 271 0 0,1 1 0 0 0,-1-1-1 0 0,1 1 1 0 0,-1-1-1 0 0,0 1 1 0 0,0 0 0 0 0,1-1-1 0 0,-1 1 1 0 0,0 0 0 0 0,1 0-1 0 0,-2 0-270 0 0,-3 1 80 0 0,0 0 0 0 0,0 0 0 0 0,0 0 0 0 0,0 1-1 0 0,1 0 1 0 0,-4 1-80 0 0,-11 7 103 0 0,1 1-1 0 0,0 1 0 0 0,0 0 0 0 0,1 2 1 0 0,1 0-1 0 0,0 0 0 0 0,-1 5-102 0 0,9-11 106 0 0,-9 9 174 0 0,1 2 0 0 0,-5 5-280 0 0,17-16 51 0 0,-1 0-1 0 0,1 0 1 0 0,0 0 0 0 0,1 1 0 0 0,0 0 0 0 0,0-1 0 0 0,-1 8-51 0 0,4-11 23 0 0,-1 0 1 0 0,1 0-1 0 0,1 0 1 0 0,-1 1-1 0 0,1-1 0 0 0,-1 0 1 0 0,2 0-1 0 0,-1 0 1 0 0,0 0-1 0 0,1 0 1 0 0,0 0-1 0 0,1 2-23 0 0,-2-5 17 0 0,1 0 0 0 0,0-1 0 0 0,0 1 0 0 0,-1 0 0 0 0,1-1 0 0 0,0 1 0 0 0,1-1 0 0 0,-1 1 0 0 0,0-1 0 0 0,0 1 0 0 0,1-1 0 0 0,-1 0 0 0 0,0 1 0 0 0,1-1 0 0 0,-1 0 0 0 0,1 0 0 0 0,0 0 0 0 0,-1 0 0 0 0,1 0 0 0 0,0-1 0 0 0,0 1 0 0 0,-1 0 0 0 0,1-1 0 0 0,0 0 0 0 0,0 1-1 0 0,0-1 1 0 0,0 0 0 0 0,0 0 0 0 0,0 0 0 0 0,-1 0 0 0 0,1 0 0 0 0,0 0 0 0 0,0-1 0 0 0,1 1-17 0 0,3-1-8 0 0,0-1 0 0 0,0 0 0 0 0,1 0 0 0 0,-1 0 0 0 0,-1-1 0 0 0,1 0 0 0 0,0 0 0 0 0,-1 0 0 0 0,1-1 0 0 0,-1 1 0 0 0,0-1 0 0 0,0-1 0 0 0,0 1 0 0 0,-1-1-1 0 0,0 0 1 0 0,0 0 0 0 0,1-1 8 0 0,9-14-91 0 0,-1-2-1 0 0,-1 1 0 0 0,9-22 92 0 0,-3 5-36 0 0,-11 24 36 0 0,-5 8 0 0 0,1 1 0 0 0,0 0 0 0 0,0 0 0 0 0,0 0 0 0 0,4-4 0 0 0,-7 8 1 0 0,0 1 0 0 0,0 0 0 0 0,0 0 0 0 0,0-1 0 0 0,0 1 0 0 0,1 0 0 0 0,-1 0 1 0 0,0 0-1 0 0,0-1 0 0 0,0 1 0 0 0,1 0 0 0 0,-1 0 0 0 0,0 0 0 0 0,0 0 0 0 0,1 0 0 0 0,-1-1 0 0 0,0 1 0 0 0,0 0 0 0 0,0 0 0 0 0,1 0 0 0 0,-1 0 0 0 0,0 0 0 0 0,1 0 0 0 0,-1 0 0 0 0,0 0 0 0 0,0 0 0 0 0,1 0 0 0 0,-1 0 0 0 0,0 0 0 0 0,0 0 0 0 0,1 0 0 0 0,-1 0 0 0 0,0 0 1 0 0,0 0-1 0 0,1 0 0 0 0,-1 0 0 0 0,0 0 0 0 0,0 1 0 0 0,1-1 0 0 0,-1 0 0 0 0,0 0 0 0 0,0 0 0 0 0,1 0 0 0 0,-1 1 0 0 0,0-1 0 0 0,0 0 0 0 0,0 0 0 0 0,0 0 0 0 0,1 1 0 0 0,-1-1 0 0 0,0 0 0 0 0,0 0 0 0 0,0 0 0 0 0,0 1 0 0 0,0-1 0 0 0,0 0 0 0 0,0 1 0 0 0,0-1 0 0 0,1 0 0 0 0,-1 0 1 0 0,0 1-1 0 0,0-1 0 0 0,0 0-1 0 0,2 6 39 0 0,-1 0 0 0 0,1 0 0 0 0,-1-1 0 0 0,0 1 0 0 0,-1 0 0 0 0,1 1 0 0 0,-1-1 1 0 0,-1 0-1 0 0,1 0-39 0 0,0 22 166 0 0,5 58 76 0 0,-4-68-203 0 0,0 1 1 0 0,1-1 0 0 0,0 1 0 0 0,2-1 0 0 0,0 0-1 0 0,1 0 1 0 0,4 10-40 0 0,-7-25-120 0 0,-1 0-1 0 0,1 0 1 0 0,-1 0 0 0 0,1-1-1 0 0,0 1 1 0 0,0 0 0 0 0,0-1-1 0 0,1 1 1 0 0,-1-1 0 0 0,1 1-1 0 0,0-1 121 0 0,-2-1-247 0 0,0 0 0 0 0,0-1 1 0 0,0 1-1 0 0,0-1 0 0 0,0 1 0 0 0,0-1 0 0 0,0 1 0 0 0,0-1 0 0 0,1 0 1 0 0,-1 1-1 0 0,0-1 0 0 0,0 0 0 0 0,0 0 0 0 0,0 0 0 0 0,1 0 0 0 0,-1 0 0 0 0,0 0 1 0 0,0 0-1 0 0,0-1 0 0 0,0 1 0 0 0,1 0 0 0 0,-1-1 0 0 0,0 1 0 0 0,0 0 1 0 0,0-1-1 0 0,0 1 0 0 0,0-1 0 0 0,0 0 0 0 0,0 1 0 0 0,0-1 0 0 0,0 0 0 0 0,0 0 247 0 0,9-8-2663 0 0</inkml:trace>
  <inkml:trace contextRef="#ctx0" brushRef="#br0" timeOffset="5054.773">3515 716 12528 0 0,'1'0'75'0'0,"-1"-1"1"0"0,0 1 0 0 0,1 0-1 0 0,-1 0 1 0 0,0 0-1 0 0,0 0 1 0 0,1 0 0 0 0,-1 0-1 0 0,0-1 1 0 0,1 1 0 0 0,-1 0-1 0 0,0 0 1 0 0,1 0-1 0 0,-1 0 1 0 0,0 0 0 0 0,1 0-1 0 0,-1 0 1 0 0,0 0 0 0 0,0 0-1 0 0,1 1 1 0 0,-1-1 0 0 0,0 0-1 0 0,1 0 1 0 0,-1 0-1 0 0,0 0 1 0 0,1 0 0 0 0,-1 0-1 0 0,0 1 1 0 0,0-1 0 0 0,1 0-1 0 0,-1 0 1 0 0,0 0 0 0 0,0 1-1 0 0,1-1 1 0 0,-1 0-1 0 0,0 0 1 0 0,0 1 0 0 0,0-1-1 0 0,0 0 1 0 0,1 0 0 0 0,-1 1-1 0 0,0-1 1 0 0,0 0-1 0 0,0 1 1 0 0,0-1 0 0 0,0 0-1 0 0,0 1 1 0 0,0-1 0 0 0,0 0-76 0 0,4 24 1942 0 0,-1-9-1008 0 0,2 9 1213 0 0,1 22-2147 0 0,4 20 1134 0 0,-8-58-962 0 0,0 1 0 0 0,0-1 0 0 0,1 0 0 0 0,0 0 0 0 0,1 0 0 0 0,1 2-172 0 0,-4-9 120 0 0,-1-1 0 0 0,0 0 0 0 0,0 0-9 0 0,1 0-97 0 0,0 0 0 0 0,0 0 0 0 0,1 0 0 0 0,-1 0 0 0 0,0 0 0 0 0,0 0 0 0 0,1-1-1 0 0,-1 1 1 0 0,0 0 0 0 0,0-1 0 0 0,1 0-14 0 0,2-1-61 0 0,0 0 1 0 0,-1-1-1 0 0,1 0 0 0 0,-1 0 0 0 0,0 0 0 0 0,0 0 0 0 0,0 0 0 0 0,0 0 1 0 0,2-4 60 0 0,22-38-767 0 0,-13 19 440 0 0,11-20-656 0 0,-25 45 1107 0 0,0 1 42 0 0,1 1-127 0 0,0 0 0 0 0,0 1 1 0 0,0-1-1 0 0,0 0 0 0 0,0 1 1 0 0,-1-1-1 0 0,1 0 0 0 0,0 1 1 0 0,-1-1-1 0 0,0 1 0 0 0,1-1 1 0 0,-1 1-40 0 0,0-1 37 0 0,7 22 280 0 0,-4-11-127 0 0,1 1-1 0 0,0 0 0 0 0,1-1 0 0 0,0 0 0 0 0,1 0 0 0 0,0-1 0 0 0,3 4-189 0 0,0-2 208 0 0,-7-9-220 0 0,0-1-1 0 0,0 0 1 0 0,0 1-1 0 0,1-1 1 0 0,0 0 0 0 0,2 1 12 0 0,0-1-47 0 0,-4-2 74 0 0,1-1-1 0 0,-1 0 1 0 0,0 1 0 0 0,1-1-1 0 0,-1 0 1 0 0,0 0 0 0 0,1 0-1 0 0,-1 0 1 0 0,0 0 0 0 0,1 0-1 0 0,-1 0 1 0 0,0-1 0 0 0,1 1-1 0 0,-1 0 1 0 0,0-1 0 0 0,0 1-1 0 0,1-1 1 0 0,-1 0 0 0 0,1 0-27 0 0,0 0 34 0 0,0-1 0 0 0,0 1 0 0 0,0-1 0 0 0,0 0 1 0 0,-1 0-1 0 0,1 0 0 0 0,0 0 0 0 0,-1 0 0 0 0,1 0 0 0 0,-1-1-34 0 0,2-2 32 0 0,-1 0 0 0 0,0 0-1 0 0,0-1 1 0 0,0 1 0 0 0,0 0-1 0 0,-1-1 1 0 0,0 1 0 0 0,0-1-1 0 0,-1-3-31 0 0,4-121-1226 0 0,-4 74-751 0 0,0 32-2713 0 0,0 16 2324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1:2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0 628 6448 0 0,'0'0'297'0'0,"9"-1"91"0"0,27-7 800 0 0,21 0 8501 0 0,-20 3-7446 0 0,12 0 491 0 0,46 2-2734 0 0,5 0 358 0 0,-99 3-420 0 0,34-5-375 0 0,-22 0-2979 0 0,-10 1 1417 0 0</inkml:trace>
  <inkml:trace contextRef="#ctx0" brushRef="#br0" timeOffset="378.794">212 407 7368 0 0,'0'0'333'0'0,"0"0"0"0"0,-9 8 186 0 0,7-5 573 0 0,0 0 1 0 0,0 0-1 0 0,0 0 0 0 0,1 0 0 0 0,-1 0 1 0 0,1 0-1 0 0,0 0 0 0 0,0 0 0 0 0,0 1-1092 0 0,-6 18 2590 0 0,4-2-849 0 0,0 1 0 0 0,1 8-1741 0 0,1-6 670 0 0,2 0-1 0 0,1 0 0 0 0,1 5-669 0 0,2 25 223 0 0,-2-36-143 0 0,-1 1-1 0 0,2-1 1 0 0,0 0 0 0 0,3 3-80 0 0,-1 0 10 0 0,-3-8-393 0 0,0-1-1 0 0,2 0 0 0 0,-1 0 1 0 0,2 1 383 0 0,-6-11-1535 0 0,0-1-421 0 0,0 0-83 0 0</inkml:trace>
  <inkml:trace contextRef="#ctx0" brushRef="#br0" timeOffset="1489.386">902 141 8288 0 0,'-1'-1'364'0'0,"-1"0"0"0"0,0 0 0 0 0,1 0 1 0 0,-1 0-1 0 0,0 1 0 0 0,0-1 0 0 0,0 1 1 0 0,0-1-1 0 0,0 1 0 0 0,0 0-364 0 0,2 0 224 0 0,-1 0-1 0 0,0 0 1 0 0,0 1 0 0 0,1-1-1 0 0,-1 0 1 0 0,0 1 0 0 0,0-1-1 0 0,1 1 1 0 0,-1-1-1 0 0,1 1 1 0 0,-1-1 0 0 0,0 1-1 0 0,1-1 1 0 0,-1 1 0 0 0,1-1-1 0 0,-1 1 1 0 0,1 0-1 0 0,-1-1 1 0 0,1 1 0 0 0,0 0-1 0 0,-1-1 1 0 0,1 1 0 0 0,0 0-1 0 0,-1 0 1 0 0,1 0-224 0 0,-2 4 343 0 0,1 1 0 0 0,-1-1 0 0 0,1 1 1 0 0,0-1-1 0 0,0 1 0 0 0,1 0 0 0 0,-1-1 0 0 0,1 1 0 0 0,1 0 1 0 0,-1-1-1 0 0,1 1 0 0 0,0 2-343 0 0,3 6 414 0 0,0 0-1 0 0,0 0 1 0 0,1-1 0 0 0,3 5-414 0 0,3 2 337 0 0,0 0 0 0 0,2 0-1 0 0,9 11-336 0 0,-7-10-4 0 0,0 0-1 0 0,6 17 5 0 0,-15-27-1318 0 0,-1 0-4168 0 0,-2 0-2037 0 0</inkml:trace>
  <inkml:trace contextRef="#ctx0" brushRef="#br0" timeOffset="1879.605">647 713 16152 0 0,'10'-9'1722'0'0,"4"3"-1522"0"0,0-1 0 0 0,1 2 0 0 0,0 0 0 0 0,14-3-200 0 0,64-9 2099 0 0,-89 17-1985 0 0,44-5 1886 0 0,42 1-2000 0 0,-38 2 295 0 0,-16 1-318 0 0,0 2 1 0 0,0 2-1 0 0,16 3 23 0 0,-30-2-2026 0 0,-1 0-1 0 0,2 3 2027 0 0,-4-2-1582 0 0</inkml:trace>
  <inkml:trace contextRef="#ctx0" brushRef="#br0" timeOffset="2301.436">1221 1031 16328 0 0,'0'0'32'0'0,"0"0"1"0"0,0 0-1 0 0,1 0 1 0 0,-1 0 0 0 0,0 0-1 0 0,0 0 1 0 0,0-1-1 0 0,1 1 1 0 0,-1 0 0 0 0,0 0-1 0 0,0 0 1 0 0,0 0-1 0 0,0-1 1 0 0,0 1 0 0 0,1 0-1 0 0,-1 0 1 0 0,0 0-1 0 0,0-1 1 0 0,0 1 0 0 0,0 0-1 0 0,0 0 1 0 0,0 0-1 0 0,0-1 1 0 0,0 1 0 0 0,0 0-1 0 0,0 0 1 0 0,0-1-1 0 0,0 1 1 0 0,0 0 0 0 0,0 0-1 0 0,0-1 1 0 0,0 1-1 0 0,0 0 1 0 0,0 0 0 0 0,0 0-1 0 0,0-1 1 0 0,0 1-1 0 0,0 0 1 0 0,0 0 0 0 0,-1 0-1 0 0,1-1 1 0 0,0 1-1 0 0,0 0 1 0 0,0 0 0 0 0,0 0-1 0 0,-1-1 1 0 0,1 1-1 0 0,0 0 1 0 0,0 0 0 0 0,0 0-1 0 0,-1 0-32 0 0,-16-3 976 0 0,-22 5 352 0 0,13 2-827 0 0,0 2 0 0 0,0 1 0 0 0,0 1 0 0 0,-7 4-501 0 0,-51 15 171 0 0,84-27-171 0 0,-33 10 53 0 0,0-3 1 0 0,0 0 0 0 0,0-2-1 0 0,-27 0-53 0 0,60-5 5 0 0,-1 0-1 0 0,0 0 0 0 0,1 0 1 0 0,-1 0-1 0 0,1 0 0 0 0,-1 0 1 0 0,1 0-1 0 0,-1 0 1 0 0,0 0-1 0 0,1 0 0 0 0,-1 0 1 0 0,1 0-1 0 0,-1 0 0 0 0,1-1 1 0 0,-1 1-1 0 0,1 0 0 0 0,-1 0 1 0 0,1 0-1 0 0,-1-1 0 0 0,1 1 1 0 0,-1 0-1 0 0,1-1 0 0 0,-1 1 1 0 0,1-1-1 0 0,0 1 1 0 0,-1 0-1 0 0,1-1 0 0 0,-1 1 1 0 0,1-1-1 0 0,0 1 0 0 0,0-1 1 0 0,-1 1-1 0 0,1-1 0 0 0,0 1 1 0 0,0-1-1 0 0,0 1 0 0 0,-1-1 1 0 0,1 0-1 0 0,0 1-4 0 0,0-2 10 0 0,1 0-1 0 0,-1 1 1 0 0,1-1 0 0 0,-1 0-1 0 0,1 1 1 0 0,0-1-1 0 0,-1 1 1 0 0,1-1 0 0 0,0 1-1 0 0,0 0 1 0 0,0-1-1 0 0,0 1 1 0 0,1-2-10 0 0,5-3-107 0 0,-1 0 0 0 0,1 0 0 0 0,1 0 0 0 0,1 0 107 0 0,24-20-335 0 0,50-53-106 0 0,-18 19 253 0 0,-36 36 512 0 0,-28 23-75 0 0,-1 1-1 0 0,0 0-9 0 0,0 0-40 0 0,0 0-21 0 0,0 0-2 0 0,0 0 0 0 0,5 14 352 0 0,-2 25-236 0 0,-2-10-213 0 0,2 3 145 0 0,-1 2 23 0 0,2-1 0 0 0,2 1 0 0 0,7 24-247 0 0,-1-17 175 0 0,-3-8 76 0 0,2-1 1 0 0,11 25-252 0 0,0-6-294 0 0,-22-50-52 0 0,0-1-718 0 0,0 0-315 0 0,0 0-1266 0 0,0 0-4848 0 0</inkml:trace>
  <inkml:trace contextRef="#ctx0" brushRef="#br0" timeOffset="4067.754">1613 176 12440 0 0,'-3'-1'1290'0'0,"-2"-1"-1080"0"0,4 1 678 0 0,1 3 289 0 0,-11 17 1274 0 0,-1 1-1834 0 0,-13 39 356 0 0,12-28 455 0 0,-5 18-1428 0 0,3-2 492 0 0,-11 38 61 0 0,18-54-415 0 0,-5 22 74 0 0,-9 67 30 0 0,14-96 232 0 0,8-23-220 0 0,0 0-40 0 0,15-41-469 0 0,54-189-3152 0 0,-57 197 3256 0 0,-5 12 79 0 0,-1 0-1 0 0,1-8 73 0 0,-5 20 61 0 0,0 1 0 0 0,1-1 0 0 0,0 1 0 0 0,0-1-1 0 0,2-1-60 0 0,-5 9 31 0 0,0 0 0 0 0,0-1-1 0 0,0 1 1 0 0,0 0-1 0 0,1 0 1 0 0,-1-1 0 0 0,0 1-1 0 0,0 0 1 0 0,1-1-1 0 0,-1 1 1 0 0,0 0 0 0 0,1 0-1 0 0,-1 0 1 0 0,0-1 0 0 0,1 1-1 0 0,-1 0 1 0 0,0 0-1 0 0,1 0 1 0 0,-1 0 0 0 0,0 0-1 0 0,1 0 1 0 0,-1-1-1 0 0,0 1 1 0 0,1 0 0 0 0,-1 0-1 0 0,1 0 1 0 0,-1 0-1 0 0,0 0 1 0 0,1 0-31 0 0,12 6 256 0 0,-11-4-240 0 0,1 0 0 0 0,-1 0 0 0 0,1 0 0 0 0,-1 0 0 0 0,0 1 0 0 0,0-1 0 0 0,0 1 0 0 0,1 1-16 0 0,25 54 354 0 0,1 11-354 0 0,-24-56 62 0 0,28 88 109 0 0,-21-63-116 0 0,-10-29-55 0 0,0 0-1 0 0,1 0 1 0 0,0-1-1 0 0,3 4 1 0 0,-6-11 5 0 0,1-1 0 0 0,-1 1 0 0 0,0 0 0 0 0,1 0 0 0 0,-1 0 0 0 0,0 1 0 0 0,0-1 0 0 0,0 0 0 0 0,1 0 0 0 0,-1 0 1 0 0,0 0-1 0 0,0 0 0 0 0,-1 0 0 0 0,1 0 0 0 0,0 0 0 0 0,0 0 0 0 0,0 0 0 0 0,-1 0 0 0 0,1 0 0 0 0,0 0 0 0 0,-1 0 0 0 0,1 0 0 0 0,-1 0 0 0 0,1 0 0 0 0,-1 0 0 0 0,0-1 0 0 0,1 1 0 0 0,-1 0 0 0 0,0 0 0 0 0,0-1 0 0 0,1 1 0 0 0,-1 0 0 0 0,0-1 0 0 0,0 1 0 0 0,0-1 0 0 0,0 1 0 0 0,0-1 0 0 0,0 1 0 0 0,0-1-5 0 0,-6 3 62 0 0,1 0-1 0 0,-1 0 1 0 0,0-1 0 0 0,1 0-1 0 0,-3 0-61 0 0,-52 8-110 0 0,0-2 0 0 0,0-3 0 0 0,-1-3 0 0 0,-5-2 110 0 0,29 2-4789 0 0,36-2 235 0 0,2 0-1086 0 0</inkml:trace>
  <inkml:trace contextRef="#ctx0" brushRef="#br0" timeOffset="4524.249">2398 181 7832 0 0,'0'0'602'0'0,"-5"6"-372"0"0,-2 6 1328 0 0,1 1 0 0 0,0 0-1 0 0,1 1 1 0 0,0-1 0 0 0,0 3-1558 0 0,-13 35 3872 0 0,3-19-3315 0 0,-1-1 0 0 0,-2 0 1 0 0,-1-1-1 0 0,-1-1 0 0 0,-12 12-557 0 0,12-17 321 0 0,-10 12 333 0 0,-5 2-654 0 0,23-27 90 0 0,0 0 0 0 0,0-1-1 0 0,-1 0 1 0 0,-1 0 0 0 0,0-1-90 0 0,7-5 58 0 0,0-1 1 0 0,0 1-1 0 0,0-1 0 0 0,-1 0 0 0 0,1-1 0 0 0,-1 0 0 0 0,0 0 1 0 0,-4 0-59 0 0,10-1-1 0 0,0-1 1 0 0,0 0-1 0 0,0 0 1 0 0,0 0-1 0 0,0 0 0 0 0,0 0 1 0 0,0-1-1 0 0,0 1 1 0 0,1-1-1 0 0,-1 1 1 0 0,0-1-1 0 0,0 0 1 0 0,0 1-1 0 0,0-1 1 0 0,0 0-1 0 0,1 0 1 0 0,-1 0-1 0 0,0-1 1 0 0,1 1-1 0 0,-1 0 0 0 0,1-1 1 0 0,0 1-1 0 0,-1-1 1 0 0,1 1-1 0 0,0-1 1 0 0,0 0-1 0 0,0 1 1 0 0,0-1-1 0 0,0 0 1 0 0,0 0-1 0 0,0 0 1 0 0,1 1-1 0 0,-1-1 0 0 0,1 0 1 0 0,-1-2 0 0 0,0-5-196 0 0,-1 0 0 0 0,2 0 0 0 0,-1 0 0 0 0,1 1 0 0 0,1-1 0 0 0,-1 0 0 0 0,2 0 0 0 0,1-7 196 0 0,0 0-244 0 0,2-1 0 0 0,1 0 1 0 0,0 1-1 0 0,1 0 244 0 0,-3 5-69 0 0,2 0-1 0 0,-1 1 0 0 0,2 0 1 0 0,-1 0-1 0 0,1 0 0 0 0,1 1 1 0 0,0 0-1 0 0,1-1 70 0 0,-8 9 9 0 0,0 1-1 0 0,0-1 1 0 0,0 0 0 0 0,0 1-1 0 0,0-1 1 0 0,0 0-1 0 0,0 1 1 0 0,0-1 0 0 0,1 1-1 0 0,-1 0 1 0 0,0-1 0 0 0,0 1-1 0 0,1 0 1 0 0,-1 0 0 0 0,0 0-1 0 0,0 0 1 0 0,1 0-1 0 0,-1 0 1 0 0,0 0 0 0 0,0 0-1 0 0,1 0 1 0 0,-1 0 0 0 0,0 1-1 0 0,0-1 1 0 0,0 1 0 0 0,1-1-1 0 0,-1 1 1 0 0,0-1-1 0 0,0 1 1 0 0,0 0 0 0 0,0-1-1 0 0,0 1 1 0 0,0 0 0 0 0,0 0-1 0 0,0 0 1 0 0,0 0 0 0 0,-1 0-1 0 0,1 0 1 0 0,0 0-1 0 0,-1 0 1 0 0,1 0 0 0 0,0 0-1 0 0,-1 0 1 0 0,1 0-9 0 0,8 27 1132 0 0,9 15-1132 0 0,-8-18 523 0 0,-1 0-1 0 0,0 1-522 0 0,-1-4 271 0 0,2 8 1 0 0,-7-15-138 0 0,2-1-1 0 0,0 0 1 0 0,0 1 0 0 0,7 11-134 0 0,4 9-212 0 0,-16-34-19 0 0,1 0 1 0 0,-1-1-1 0 0,1 1 1 0 0,-1 0 0 0 0,1 0-1 0 0,0 0 1 0 0,-1-1 0 0 0,1 1-1 0 0,0 0 1 0 0,-1-1-1 0 0,1 1 1 0 0,0-1 0 0 0,0 1-1 0 0,0-1 1 0 0,-1 1 0 0 0,1-1-1 0 0,0 1 1 0 0,1-1 230 0 0,-2 0-325 0 0,1 1 0 0 0,-1-1 1 0 0,1 0-1 0 0,-1 0 0 0 0,1 0 0 0 0,-1 0 1 0 0,1 0-1 0 0,-1 0 0 0 0,1 0 0 0 0,-1 0 1 0 0,1 0-1 0 0,-1 0 0 0 0,1 0 0 0 0,-1 0 1 0 0,1-1-1 0 0,-1 1 0 0 0,1 0 0 0 0,-1 0 1 0 0,1 0 324 0 0,2-6-6484 0 0</inkml:trace>
  <inkml:trace contextRef="#ctx0" brushRef="#br0" timeOffset="4915.857">2393 562 4144 0 0,'0'0'319'0'0,"0"0"323"0"0,-1 1 3265 0 0,-4 4-1298 0 0,1 9 3674 0 0,1 2-3823 0 0,0 0-1669 0 0,-1 5-229 0 0,2 0 0 0 0,0 0-1 0 0,1-1 1 0 0,1 9-562 0 0,0-24 98 0 0,0 0 0 0 0,0 0 0 0 0,1 1 0 0 0,-1-1 0 0 0,1 0 0 0 0,1 0 0 0 0,-1 0 0 0 0,1 0 0 0 0,-1-1-1 0 0,1 1 1 0 0,1 0 0 0 0,-1-1 0 0 0,1 1 0 0 0,0-1 0 0 0,0 0-98 0 0,-2-2 96 0 0,-1-2 0 0 0,11-3 248 0 0,-8 1-313 0 0,-1 0 0 0 0,0 0 0 0 0,1 0 0 0 0,-1 0 0 0 0,0-1 0 0 0,0 1 0 0 0,-1 0 0 0 0,1-1 0 0 0,0 0 0 0 0,-1 1 0 0 0,0-1 0 0 0,1 0 0 0 0,-1 0 0 0 0,0 0 0 0 0,-1 0 0 0 0,1 0 0 0 0,0-2-31 0 0,1-8-1 0 0,-1-1 0 0 0,0 1 0 0 0,-1-8 1 0 0,1-5-100 0 0,-1 18 26 0 0,0 0 0 0 0,-1 0 0 0 0,1 1 0 0 0,-1-1 0 0 0,-1 0 0 0 0,0 0 0 0 0,-1-4 74 0 0,2 9-47 0 0,-1-1 0 0 0,1 0 0 0 0,-1 1 0 0 0,1 0 0 0 0,-1-1 0 0 0,0 1-1 0 0,0 0 1 0 0,0 0 0 0 0,-1 0 0 0 0,1 0 0 0 0,-1 1 0 0 0,0-1 0 0 0,0 1 0 0 0,0-1-1 0 0,0 1 1 0 0,-2-1 47 0 0,3 2-132 0 0,0 0 0 0 0,0 0-1 0 0,0 1 1 0 0,-1-1 0 0 0,1 1-1 0 0,0-1 1 0 0,-1 1 0 0 0,1 0-1 0 0,-1 0 1 0 0,1 0 0 0 0,0 0-1 0 0,-1 1 1 0 0,-1-1 132 0 0,-10 4-9793 0 0,14-4 7723 0 0</inkml:trace>
  <inkml:trace contextRef="#ctx0" brushRef="#br0" timeOffset="5319.91">2681 192 3680 0 0,'3'-6'381'0'0,"2"2"51"0"0,-4 3 1755 0 0,-1 1 1504 0 0,2-4-2482 0 0,0 4 6818 0 0,-1 3-7888 0 0,0 1-1 0 0,0 0 0 0 0,-1-1 0 0 0,1 1 0 0 0,-1-1 1 0 0,0 1-1 0 0,1 0 0 0 0,-2-1 0 0 0,1 1 0 0 0,0 0-138 0 0,-8 42 886 0 0,2-17-444 0 0,-6 45 349 0 0,5-35-404 0 0,1 0 0 0 0,3 0 0 0 0,1 3-387 0 0,2-42 0 0 0,-1 21 45 0 0,2 0 0 0 0,0-1 1 0 0,2 1-1 0 0,1 5-45 0 0,-2-14 57 0 0,1 0 73 0 0,0 0 1 0 0,0 0-1 0 0,1 0 1 0 0,4 9-131 0 0,-5-17 41 0 0,-1 0 0 0 0,1 0 0 0 0,-1 0 0 0 0,1 0 0 0 0,0-1 0 0 0,1 1 1 0 0,-1-1-1 0 0,1 0 0 0 0,-1 0 0 0 0,1 0 0 0 0,0 0 0 0 0,0-1 0 0 0,0 1 1 0 0,1-1-1 0 0,-1 0 0 0 0,0 0 0 0 0,1-1 0 0 0,1 1-41 0 0,0 0 56 0 0,0-1 0 0 0,1 0 0 0 0,-1 0 0 0 0,1-1-1 0 0,-1 0 1 0 0,1 0 0 0 0,0 0 0 0 0,-1-1 0 0 0,0 0 0 0 0,1 0 0 0 0,-1-1-1 0 0,1 1 1 0 0,1-2-56 0 0,70-29-2140 0 0,37-23 2140 0 0,-100 49-1036 0 0</inkml:trace>
  <inkml:trace contextRef="#ctx0" brushRef="#br0" timeOffset="5820.906">2947 69 3224 0 0,'0'0'577'0'0,"-1"-1"3141"0"0,-2-4-2160 0 0,2 3 1682 0 0,1 1 3366 0 0,1 0-6491 0 0,0-1-1 0 0,0 1 0 0 0,1 0 0 0 0,-1-1 0 0 0,1 1 1 0 0,-1 0-1 0 0,1 0 0 0 0,-1 0 0 0 0,1 0 0 0 0,-1 0 1 0 0,1 0-1 0 0,0 1 0 0 0,-1-1 0 0 0,1 0 0 0 0,0 1 1 0 0,0-1-115 0 0,35-4 334 0 0,-17 2-12 0 0,42-9 282 0 0,-22 4-225 0 0,0 1 0 0 0,4 2-379 0 0,-25 3 143 0 0,0 2 1 0 0,-1 0 0 0 0,1 0-1 0 0,7 3-143 0 0,-24-3 21 0 0,0 1 0 0 0,0-1 0 0 0,0 1 0 0 0,0-1 0 0 0,0 1 0 0 0,0 0-1 0 0,0-1 1 0 0,0 1 0 0 0,-1 0 0 0 0,1 0 0 0 0,0 1 0 0 0,-1-1 0 0 0,1 0 0 0 0,-1 1-1 0 0,1-1 1 0 0,-1 0 0 0 0,0 1 0 0 0,1 0 0 0 0,-1-1 0 0 0,0 1 0 0 0,0 0 0 0 0,0 0-21 0 0,0 2 56 0 0,1 0 0 0 0,-1 0 0 0 0,0 0 0 0 0,-1 0 0 0 0,1 0 0 0 0,-1 0 0 0 0,1 0 0 0 0,-1 0 0 0 0,-1 0 0 0 0,1 3-56 0 0,-9 63 699 0 0,-9 30-699 0 0,-4 28 127 0 0,17-82 340 0 0,1 1 0 0 0,4 47-467 0 0,2-44 15 0 0,3 0 0 0 0,1-1 0 0 0,3 1 0 0 0,6 14-15 0 0,8 27 406 0 0,-5-19 132 0 0,3-1-538 0 0,-12-44 171 0 0,-2 0 1 0 0,0 1-1 0 0,-2-1 0 0 0,-1 1 0 0 0,0 28-171 0 0,-4-45 84 0 0,-1 0-1 0 0,0 0 1 0 0,-1 0 0 0 0,0 0-1 0 0,0-1 1 0 0,-1 1-1 0 0,-1 0 1 0 0,0-1 0 0 0,0 0-1 0 0,-1 0 1 0 0,0 0 0 0 0,-1-1-1 0 0,0 0 1 0 0,-2 1-84 0 0,5-6 23 0 0,-2 0 0 0 0,1 0 1 0 0,0-1-1 0 0,-1 1 0 0 0,1-1 1 0 0,-1 0-1 0 0,0-1 0 0 0,0 1 1 0 0,-1-1-1 0 0,1 0 0 0 0,0 0 1 0 0,-1 0-24 0 0,-13 2 206 0 0,-1 0 1 0 0,-14 1-207 0 0,11-1-20 0 0,0-2-59 0 0,1 0 0 0 0,-1-2 1 0 0,-18-1 78 0 0,-69-10-5663 0 0,85 7 1985 0 0,-32-3-5044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16:0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13824 0 0,'0'0'314'0'0,"0"0"46"0"0,6-6 354 0 0,-5 0-533 0 0,-1 5 190 0 0,-2-3 3980 0 0,4 8-3012 0 0,1 3-1188 0 0,-1 1 0 0 0,1 0 0 0 0,-1 0 0 0 0,-1 0 0 0 0,0 0 0 0 0,0 0 0 0 0,0 0 0 0 0,-1 3-151 0 0,0-3 147 0 0,7 80 265 0 0,-5-64-350 0 0,2 21 22 0 0,0-6-28 0 0,-4-30-49 0 0,1 0 0 0 0,0 0-1 0 0,0 0 1 0 0,1 1-7 0 0,1 11-219 0 0,-3-18-105 0 0,1 0 0 0 0,-1 0 0 0 0,0 0-1 0 0,1 0 1 0 0,0 0 0 0 0,0 0 0 0 0,0 0-1 0 0,0 0 1 0 0,0 0 0 0 0,2 3 324 0 0,0-1-2438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1:0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108 439 10136 0 0,'3'-5'188'0'0,"0"-1"0"0"0,-1 1 0 0 0,0-1-1 0 0,0 1 1 0 0,-1-1 0 0 0,1 1 0 0 0,-1-1 0 0 0,0 0 0 0 0,-1 0 0 0 0,1 0-188 0 0,0-27 5378 0 0,-1 32-4962 0 0,0 1 80 0 0,0 0 14 0 0,-9 1 450 0 0,7 0-825 0 0,0 1-1 0 0,0-1 1 0 0,0 0-1 0 0,0 1 1 0 0,0-1-1 0 0,1 1 0 0 0,-1-1 1 0 0,1 1-1 0 0,-1 0 1 0 0,1-1-1 0 0,-1 1 0 0 0,1 1-134 0 0,-15 25 416 0 0,10-18-263 0 0,-3 8-127 0 0,1 0 1 0 0,1 1 0 0 0,1 0 0 0 0,-2 6-27 0 0,-14 78-9 0 0,16-64 9 0 0,1 12 0 0 0,3-30 0 0 0,2-9-9 0 0,0 0-1 0 0,0 0 1 0 0,2 0-1 0 0,-1 0 1 0 0,1 0-1 0 0,1-1 1 0 0,1 4 9 0 0,-3-13 12 0 0,-1 0 1 0 0,1 0 0 0 0,0 0-1 0 0,-1-1 1 0 0,1 1 0 0 0,0 0-1 0 0,0-1 1 0 0,0 1 0 0 0,1-1-1 0 0,-1 1 1 0 0,0-1 0 0 0,0 1-1 0 0,1-1 1 0 0,-1 0 0 0 0,1 0-1 0 0,-1 1 1 0 0,1-1 0 0 0,0 0-1 0 0,-1-1 1 0 0,1 1 0 0 0,1 0-13 0 0,0 0 13 0 0,-1-1 0 0 0,0 0 0 0 0,1 1 0 0 0,-1-1 1 0 0,1 0-1 0 0,-1-1 0 0 0,1 1 0 0 0,-1 0 0 0 0,1-1 0 0 0,-1 1 1 0 0,1-1-1 0 0,-1 0 0 0 0,0 0 0 0 0,2-1-13 0 0,5-3 49 0 0,0 0-1 0 0,0 0 1 0 0,-1-1 0 0 0,0-1-1 0 0,0 1 1 0 0,-1-1-1 0 0,4-4-48 0 0,-2 1 32 0 0,0 1 1 0 0,0-1-1 0 0,-1-1 0 0 0,-1 0 0 0 0,0 0 0 0 0,0 0 0 0 0,-1-1 1 0 0,0-2-33 0 0,3-9 45 0 0,-2 0 1 0 0,-1-1-1 0 0,0 1 0 0 0,0-13-45 0 0,-4 19 9 0 0,-1 0 0 0 0,-1 0 0 0 0,0 0 0 0 0,-1 0-1 0 0,0 0 1 0 0,-4-13-9 0 0,3 22 0 0 0,0 0 0 0 0,-1 1 0 0 0,0-1 0 0 0,0 1 0 0 0,-1 0 0 0 0,0 0 0 0 0,-3-5 0 0 0,4 8 0 0 0,1 1 0 0 0,-1-1 0 0 0,0 0 0 0 0,-1 1 0 0 0,1 0 0 0 0,0-1 0 0 0,-1 2 0 0 0,0-1 0 0 0,0 0 0 0 0,0 1 0 0 0,0-1 0 0 0,0 1 0 0 0,-3-1 0 0 0,3 2-5 0 0,-1 0 0 0 0,1 0 0 0 0,-1 1 0 0 0,0-1 0 0 0,1 1 0 0 0,-1 0 0 0 0,1 0 0 0 0,-1 1-1 0 0,0 0 1 0 0,1-1 0 0 0,-1 1 0 0 0,1 1 0 0 0,-1-1 0 0 0,1 1 5 0 0,-2 0-20 0 0,1 0-1 0 0,0 0 1 0 0,0 1 0 0 0,0 0-1 0 0,0 0 1 0 0,0 0 0 0 0,1 1-1 0 0,-1 0 1 0 0,1 0 0 0 0,-4 4 20 0 0,5-4-8 0 0,1 0 1 0 0,-1 1-1 0 0,1-1 1 0 0,0 1-1 0 0,0 0 1 0 0,0 0-1 0 0,0 2 8 0 0,-5 12-15 0 0,5-10-10 0 0,-1 0 0 0 0,1 0 0 0 0,1 0-1 0 0,0 0 1 0 0,0 0 0 0 0,1 0 0 0 0,0 0 0 0 0,0 0 0 0 0,2 7 25 0 0,-2-13 9 0 0,1 0-1 0 0,0-1 0 0 0,0 1 0 0 0,0 0 1 0 0,0-1-1 0 0,1 1 0 0 0,-1 0 1 0 0,1-1-1 0 0,-1 1 0 0 0,1-1 0 0 0,0 0 1 0 0,0 0-1 0 0,0 0 0 0 0,0 0 0 0 0,0 0 1 0 0,1 0-1 0 0,-1 0 0 0 0,0-1 1 0 0,1 1-1 0 0,-1-1 0 0 0,1 1 0 0 0,0-1 1 0 0,0 0-1 0 0,-1 0 0 0 0,1-1 0 0 0,0 1 1 0 0,0 0-1 0 0,0-1 0 0 0,0 0 1 0 0,0 1-1 0 0,-1-1 0 0 0,1-1 0 0 0,0 1 1 0 0,0 0-9 0 0,14-2 115 0 0,43-8 233 0 0,-55 9-337 0 0,0-1 1 0 0,0 1-1 0 0,0-1 0 0 0,0 0 0 0 0,0 0 0 0 0,-1 0 0 0 0,1-1 0 0 0,-1 0 0 0 0,0 0 0 0 0,1 0-11 0 0,-2 0-128 0 0,0 0-1 0 0,0-1 1 0 0,0 1-1 0 0,-1-1 1 0 0,1 1 0 0 0,-1-1-1 0 0,0 0 1 0 0,0 0 128 0 0,0 0-842 0 0,-1 1 0 0 0,0-1 1 0 0,0 1-1 0 0,0-1 0 0 0,0 0 1 0 0,0 1-1 0 0,-1-1 0 0 0,0-2 842 0 0,0 3-2374 0 0</inkml:trace>
  <inkml:trace contextRef="#ctx0" brushRef="#br0" timeOffset="386.249">538 0 6448 0 0,'0'0'498'0'0,"0"0"4"0"0,0 0 1231 0 0,0 0 571 0 0,0 0 116 0 0,0 0-264 0 0,0 0-1186 0 0,0 0-518 0 0,-1 2-106 0 0,-6 20 835 0 0,-4 12-417 0 0,-1-1 1 0 0,-2 0-1 0 0,-6 9-764 0 0,-30 56-444 0 0,30-55-6478 0 0,13-29 905 0 0</inkml:trace>
  <inkml:trace contextRef="#ctx0" brushRef="#br0" timeOffset="2252.938">599 427 6448 0 0,'0'0'297'0'0,"0"0"-9"0"0,0 0-49 0 0,-18 8 5145 0 0,-6 1-2388 0 0,23-9-2631 0 0,1 0 10 0 0,0 0-32 0 0,0 0-133 0 0,0 0-61 0 0,0 0-12 0 0,0 0 38 0 0,0 0 162 0 0,0 0 71 0 0,0 0 10 0 0,0 0-40 0 0,0 0-184 0 0,0 0-88 0 0,0 0-11 0 0,2 1-20 0 0,4 0 10 0 0,2 2 104 0 0,1-1 0 0 0,0 0-1 0 0,0-1 1 0 0,0 0 0 0 0,1 0 0 0 0,-1-1 0 0 0,0 0-1 0 0,0 0 1 0 0,0-1 0 0 0,7-2-189 0 0,13-2 86 0 0,23 0-86 0 0,-20 2 3 0 0,31 3-68 0 0,-62 0-278 0 0,11-5-1243 0 0,-2 2-5494 0 0,-4-1 4523 0 0</inkml:trace>
  <inkml:trace contextRef="#ctx0" brushRef="#br0" timeOffset="730.082">538 627 10656 0 0,'0'0'488'0'0,"0"0"-12"0"0,0 0-222 0 0,0 0 206 0 0,14 0 1351 0 0,14-1 2082 0 0,25-5-3893 0 0,-26 3 1197 0 0,26-1-1197 0 0,-41 4 124 0 0,0 1-1 0 0,0 0 0 0 0,0 1 1 0 0,7 2-124 0 0,-10-2-126 0 0,21 7-280 0 0,-29-9-586 0 0,-1 0-326 0 0,0 0-553 0 0,0 0-2060 0 0,0 0-882 0 0</inkml:trace>
  <inkml:trace contextRef="#ctx0" brushRef="#br0" timeOffset="1110.587">562 711 8752 0 0,'0'0'398'0'0,"0"0"-3"0"0,19 0 3350 0 0,-3 1-2277 0 0,-1 0-1 0 0,1 2 1 0 0,-1 0-1 0 0,11 4-1467 0 0,31 5 1039 0 0,-43-10-969 0 0,1 0-1 0 0,-1-2 0 0 0,1 0 1 0 0,0-1-1 0 0,12-2-69 0 0,-3 1 75 0 0,17-3-186 0 0,-2-1-2413 0 0,-35 5 970 0 0,-1 1-1624 0 0,-3 0 740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0:58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11747 504 2760 0 0,'1'0'250'0'0,"18"-7"-733"0"0,-8 6 1459 0 0,-10 1-739 0 0,-1 0 0 0 0,0 0 0 0 0,1 0 0 0 0,-1 0 0 0 0,1 1 0 0 0,-1-1 0 0 0,0 0 0 0 0,1 0 0 0 0,-1 0 0 0 0,1 0 0 0 0,-1 1 0 0 0,0-1 0 0 0,1 0 0 0 0,-1 0 0 0 0,0 1 0 0 0,1-1 0 0 0,-1 0 0 0 0,0 1-1 0 0,0-1 1 0 0,1 0-237 0 0,7 12 2115 0 0,-6-9-2034 0 0,1 0 0 0 0,-1 0 0 0 0,0 0 1 0 0,0 0-1 0 0,-1 1 0 0 0,1-1 0 0 0,-1 1 0 0 0,1-1 1 0 0,-1 2-82 0 0,16 94 451 0 0,-4 1 1 0 0,-1 52-452 0 0,11 99 81 0 0,-18-213-86 0 0,9 53-44 0 0,6 15 49 0 0,7 36-15 0 0,-7-34 58 0 0,-11-49 1291 0 0,2 47-1334 0 0,-4-30 728 0 0,-1-2-372 0 0,-4 1 1 0 0,-5 48-357 0 0,3-108 24 0 0,-2 0 0 0 0,0 1 0 0 0,-1-1 1 0 0,0 0-1 0 0,-1 0 0 0 0,-1-1 0 0 0,0 1 0 0 0,-1-1 1 0 0,-1 0-1 0 0,0-1 0 0 0,-1 1 0 0 0,0-1 0 0 0,-1-1 1 0 0,-10 11-25 0 0,7-10 91 0 0,-1-1 1 0 0,-1 0-1 0 0,0-1 1 0 0,-1 0 0 0 0,0-1-1 0 0,-1-1 1 0 0,-11 5-92 0 0,11-7-57 0 0,0-1-1 0 0,-1-1 1 0 0,-2 0 57 0 0,-9 3 13 0 0,-64 17 246 0 0,-2-4 0 0 0,-6-4-259 0 0,-87 11 128 0 0,-108-2-128 0 0,194-20 15 0 0,-72 2 34 0 0,-52 2 16 0 0,-19 0-66 0 0,-157 2 123 0 0,173-3-55 0 0,-353 16-26 0 0,378-15-8 0 0,-390 23-19 0 0,300-14 120 0 0,61-3-122 0 0,-29 0-11 0 0,-218 11-55 0 0,-1052 14 43 0 0,864-34 11 0 0,523-4 0 0 0,-79 1 0 0 0,-205 0 0 0 0,206 0 0 0 0,206-4 0 0 0,-339 1 0 0 0,133 0 0 0 0,67 1 0 0 0,33-2 2 0 0,-401-3 11 0 0,331 1 198 0 0,-95-2 437 0 0,176 0-308 0 0,-122-5 190 0 0,119 5-391 0 0,-29-3-86 0 0,30 0-8 0 0,-38-4-26 0 0,-17-3 17 0 0,-56-6 86 0 0,157 13 46 0 0,-44-7 386 0 0,-30-7-95 0 0,136 19-416 0 0,-1 0-1 0 0,0 0 1 0 0,1-1 0 0 0,0 0-1 0 0,0 0 1 0 0,0 0 0 0 0,0-1-1 0 0,0 0 1 0 0,1 0 0 0 0,-1 0-1 0 0,0-2-42 0 0,4 5 18 0 0,1 0-1 0 0,-1 0 0 0 0,0 0 1 0 0,1 0-1 0 0,-1 0 0 0 0,1 0 1 0 0,-1 0-1 0 0,1 0 0 0 0,-1 0 1 0 0,1-1-1 0 0,0 1 0 0 0,0 0 1 0 0,0 0-1 0 0,-1 0-17 0 0,-3-13 199 0 0,2 10-148 0 0,0 1-9 0 0,1 1 0 0 0,-1-1 0 0 0,1 0 0 0 0,0 0 0 0 0,0 0 0 0 0,0 0 0 0 0,0 0 0 0 0,0 0 0 0 0,0-3-42 0 0,-4-26 189 0 0,2 14-159 0 0,1-1 0 0 0,0-12-30 0 0,0-12 0 0 0,1 26 0 0 0,0 0 0 0 0,1-4 0 0 0,0-3 0 0 0,0 1 0 0 0,-2-1 0 0 0,-1-28 0 0 0,2-24 32 0 0,-3 1 0 0 0,-4-1-32 0 0,-48-253 0 0 0,37 216 0 0 0,-1-50 0 0 0,-4-172 199 0 0,24 298-427 0 0,1-10 228 0 0,1 10-204 0 0,-3-10 204 0 0,1 5-7 0 0,2 0 1 0 0,7-37 6 0 0,-6 48-2 0 0,36-247 2 0 0,-38 269 0 0 0,1 0 0 0 0,0 0 0 0 0,0 0 0 0 0,1 1 0 0 0,0-1 0 0 0,1 1 0 0 0,1-2 0 0 0,6-13 0 0 0,-8 17 0 0 0,0-1 0 0 0,1 1 0 0 0,-1 0 0 0 0,4-3 0 0 0,-1 1 0 0 0,0 1 0 0 0,1 0 0 0 0,0 0 0 0 0,0 1 0 0 0,0-1 0 0 0,1 2 0 0 0,0-1 0 0 0,0 1 0 0 0,1 0 0 0 0,-1 1 0 0 0,2 0 0 0 0,24-14 0 0 0,-25 12 0 0 0,1 1 0 0 0,-1 1 0 0 0,0-1 0 0 0,7 0 0 0 0,27-7-123 0 0,0 3-1 0 0,23-1 124 0 0,93-6-1701 0 0,-153 16 1625 0 0,153-4 160 0 0,-33 2 472 0 0,115-8-361 0 0,-117 5-207 0 0,83-5 13 0 0,90-6-164 0 0,-35 3 140 0 0,483-45 153 0 0,-504 38-130 0 0,-80 7 0 0 0,641-41-216 0 0,-668 48 157 0 0,301-6 270 0 0,-191 9-282 0 0,165 2 62 0 0,607 9-149 0 0,-686-9 180 0 0,252 11-22 0 0,-139 30 0 0 0,-342-29 0 0 0,58 14 0 0 0,19 1 0 0 0,205 20 138 0 0,-312-36-20 0 0,300 30-54 0 0,-171-23-312 0 0,10-8 248 0 0,-163-8-8 0 0,168 0 8 0 0,-115-1 0 0 0,90-6 58 0 0,-137 4-52 0 0,66-4-6 0 0,108-2 0 0 0,124 10 0 0 0,-182 7 0 0 0,-136-6 0 0 0,147 5 0 0 0,1 1 0 0 0,1 1 0 0 0,43-3 47 0 0,1 0-30 0 0,-205-7-12 0 0,188-6 62 0 0,-135 4-67 0 0,-36 2 0 0 0,15-3 0 0 0,-20 1 53 0 0,-22 2-46 0 0,-1-1 0 0 0,0 0 0 0 0,0 0-1 0 0,5-2-6 0 0,-5 2 3 0 0,-7 3-66 0 0,-3-1 63 0 0,1 0-1 0 0,0 1 0 0 0,-1-1 0 0 0,1 1 1 0 0,-1-1-1 0 0,1 1 0 0 0,-1-1 0 0 0,0 1 0 0 0,0-1 1 0 0,0 1-1 0 0,0 0 0 0 0,0-1 0 0 0,0 1 1 0 0,0-1-1 0 0,-1 1 1 0 0,1 5-1 0 0,0-5-6 0 0,0 0 0 0 0,0 0 0 0 0,-1-1 0 0 0,1 1 0 0 0,0 0 0 0 0,-1 0 0 0 0,1-1 0 0 0,-1 1-1 0 0,1 0 1 0 0,-2 0 7 0 0,0 8-138 0 0,2-8-166 0 0,-1 0 1 0 0,1 0-1 0 0,0 0 0 0 0,-1 0 1 0 0,1 0-1 0 0,-1 0 0 0 0,0 0 1 0 0,0 0-1 0 0,0 1 304 0 0,-2 3-3655 0 0,0-1-2227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1:4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 2760 0 0,'-30'0'120'0'0,"11"0"32"0"0,-5 0-152 0 0,-4 0 0 0 0,0 3 0 0 0,-3-3 0 0 0,1 2 816 0 0,-4 2 136 0 0,3-4 24 0 0,1 2 8 0 0,-1 0-816 0 0,0-2-168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1:4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0 3680 0 0,'-16'6'328'0'0,"-6"0"-264"0"0,-3 2-64 0 0,1 0 0 0 0,-1 1 824 0 0,4 1 144 0 0,-1 1 32 0 0,4-1 8 0 0,0 2-808 0 0,2-1-200 0 0,1-3 0 0 0,3 6-3208 0 0</inkml:trace>
  <inkml:trace contextRef="#ctx0" brushRef="#br0" timeOffset="1">1 906 2304 0 0,'0'0'200'0'0,"3"6"-200"0"0,1 2 0 0 0,-2 0 0 0 0,1 3 472 0 0,3-3 48 0 0,-3 0 16 0 0,4 0 0 0 0,-1 0-432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58:14.041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5045 778 2304 0 0,'0'0'101'0'0,"-11"-9"185"0"0,4 5 1582 0 0,5 3-1595 0 0,0 1 0 0 0,0-1 0 0 0,0-1-1 0 0,0 1 1 0 0,0 0 0 0 0,1 0 0 0 0,-1-1 0 0 0,0 1 0 0 0,1 0 0 0 0,-1-1 0 0 0,1 0 0 0 0,-2-1-273 0 0,-16-8 1798 0 0,1 12-506 0 0,13 2-1142 0 0,0 0 0 0 0,0 0 1 0 0,1 1-1 0 0,-1 0 0 0 0,1 0 1 0 0,-1 1-151 0 0,-17 15 292 0 0,-8 2 10 0 0,19-12-183 0 0,-1-1 0 0 0,0-1 0 0 0,-1 0 0 0 0,-1 0-119 0 0,4-3 80 0 0,-1 0 0 0 0,1-1 0 0 0,-1 0 0 0 0,-5 0-80 0 0,4-1 8 0 0,-1 0 0 0 0,0-1 0 0 0,0-1 0 0 0,0 0 0 0 0,-1 0 0 0 0,1-2 0 0 0,0 0 0 0 0,0 0 0 0 0,-4-2-8 0 0,-2-1 53 0 0,-1-2 0 0 0,1-1 0 0 0,0 0 0 0 0,-5-4-53 0 0,-42-16 172 0 0,58 25-176 0 0,-1 0 1 0 0,1 1 0 0 0,0-1 0 0 0,-1 2-1 0 0,1-1 1 0 0,-1 1 0 0 0,1 0 0 0 0,-1 1-1 0 0,1 0 1 0 0,0 0 0 0 0,-6 3 3 0 0,-15 4-27 0 0,0 1 0 0 0,-18 10 27 0 0,-2 1 4 0 0,35-15-63 0 0,-20 7-40 0 0,-1-1 0 0 0,-2-1 99 0 0,25-7 0 0 0,0-1 0 0 0,0-1-1 0 0,-1 1 1 0 0,1-2 0 0 0,-1 0 0 0 0,1-1 0 0 0,-12-1 0 0 0,11-2 0 0 0,0 1 0 0 0,0-1 0 0 0,1-1 0 0 0,-1 0 0 0 0,1-1 0 0 0,0-1 0 0 0,-10-6 0 0 0,-25-14 0 0 0,33 21 0 0 0,1 0 0 0 0,-1 1 0 0 0,0 0 0 0 0,0 1 0 0 0,0 1 0 0 0,0 1 0 0 0,-1 0 0 0 0,1 0 0 0 0,-1 1 0 0 0,0 1 0 0 0,1 1 0 0 0,-1 0 0 0 0,1 1 0 0 0,-1 0 0 0 0,1 1 0 0 0,-4 2 0 0 0,-45 16 917 0 0,1 2 0 0 0,-24 15-917 0 0,72-32 39 0 0,-1-1 0 0 0,-1 0 1 0 0,1-1-1 0 0,-13 2-39 0 0,-64 6 9 0 0,84-12-9 0 0,-10 1 0 0 0,-1-1 0 0 0,1-1 0 0 0,0 0 0 0 0,0-2 0 0 0,0 0 0 0 0,0-1 0 0 0,0-1 0 0 0,1 0 0 0 0,-14-7 0 0 0,-88-28 0 0 0,106 36 0 0 0,0 2 0 0 0,0 0 0 0 0,0 0 0 0 0,0 1 0 0 0,0 1 0 0 0,0 0 0 0 0,0 1 0 0 0,0 0 0 0 0,0 1 0 0 0,1 1 0 0 0,-4 1 0 0 0,-8 2 0 0 0,1 2 0 0 0,1 1 0 0 0,-1 0 0 0 0,2 2 0 0 0,-14 8 0 0 0,12-6 341 0 0,1-2 0 0 0,-1 0 1 0 0,-1-2-1 0 0,0 0 0 0 0,0-2 0 0 0,-11 2-341 0 0,25-7 22 0 0,-29 6-37 0 0,-13-1 15 0 0,38-6 287 0 0,1 0-1 0 0,-1-1 1 0 0,0-1 0 0 0,1 0-1 0 0,-11-3-286 0 0,10 1 122 0 0,1 0 0 0 0,0-1-1 0 0,1 0 1 0 0,-1-2-1 0 0,-9-4-121 0 0,-11-10 0 0 0,26 15 0 0 0,-1 0 0 0 0,0 1 0 0 0,0 0 0 0 0,0 0 0 0 0,0 0 0 0 0,-1 1 0 0 0,1 0 0 0 0,-2 1 0 0 0,0 0 0 0 0,1 1 0 0 0,-1 0 0 0 0,1 1 0 0 0,-1 0 0 0 0,1 1 0 0 0,-1 0 0 0 0,1 0 0 0 0,-1 1 0 0 0,1 0 0 0 0,0 0 0 0 0,0 1 0 0 0,-4 2 0 0 0,-18 8 0 0 0,1 2 0 0 0,0 0 0 0 0,-17 13 0 0 0,20-11 0 0 0,-25 9 0 0 0,15-6 0 0 0,27-16 0 0 0,0 0 0 0 0,-1-1 0 0 0,1 0 0 0 0,-1-1 0 0 0,1 0 0 0 0,-1 0 0 0 0,0-1 0 0 0,0-1 0 0 0,1 0 0 0 0,-1 0 0 0 0,0-1 0 0 0,0 0 0 0 0,1-1 0 0 0,-1 0 0 0 0,1-1 0 0 0,-11-4 0 0 0,-4-4 0 0 0,1-2 0 0 0,0 0 0 0 0,1-2 0 0 0,3 2 0 0 0,12 7 0 0 0,0 1 0 0 0,0-1 0 0 0,-1 2 0 0 0,0-1 0 0 0,0 1 0 0 0,0 0 0 0 0,0 1 0 0 0,-1 0 0 0 0,-6-1 0 0 0,8 4 1 0 0,-1-1-1 0 0,1 1 0 0 0,0 1 0 0 0,-1 0 0 0 0,1 0 1 0 0,0 0-1 0 0,0 1 0 0 0,0 0 0 0 0,-2 2 0 0 0,-16 6-10 0 0,0 1 0 0 0,-3 3 10 0 0,4-1 461 0 0,-25 8-461 0 0,29-14 537 0 0,12-3-384 0 0,-1-1-1 0 0,1 0 1 0 0,-1 0-1 0 0,0-1 1 0 0,0 0 0 0 0,-1-1-1 0 0,-3 0-152 0 0,3-1 0 0 0,0-1 0 0 0,0 0 0 0 0,0-1 0 0 0,0-1 0 0 0,0 1 0 0 0,1-2 0 0 0,-1 1 0 0 0,-7-5 0 0 0,-12-7 0 0 0,1-2 0 0 0,-7-5 0 0 0,28 17 0 0 0,0 0 0 0 0,0 1 0 0 0,-1 0 0 0 0,0 0 0 0 0,0 1 0 0 0,0 0 0 0 0,0 0 0 0 0,-1 1 0 0 0,1 0 0 0 0,-1 1 0 0 0,1 0 0 0 0,-1 1 0 0 0,1 0 0 0 0,-1 0 0 0 0,1 1 0 0 0,-1 0 0 0 0,1 0 0 0 0,-3 2 0 0 0,-25 6 0 0 0,-8 2 0 0 0,23-4 0 0 0,0-1 0 0 0,0-1 0 0 0,-11 0 0 0 0,26-4 0 0 0,5 0-130 0 0,0-1 0 0 0,0 0 1 0 0,0 1-1 0 0,0-1 0 0 0,0 0 0 0 0,0 0 0 0 0,0 0 0 0 0,0-1 0 0 0,0 1 0 0 0,0 0 0 0 0,-1-1 130 0 0,-1-4-7146 0 0</inkml:trace>
  <inkml:trace contextRef="#ctx0" brushRef="#br1" timeOffset="210043.751">0 617 5440 0 0,'0'0'240'0'0,"13"4"48"0"0,-1 2-224 0 0,1 0-64 0 0,2-1 0 0 0,-3 1 0 0 0</inkml:trace>
  <inkml:trace contextRef="#ctx0" brushRef="#br1" timeOffset="210044.751">1000 949 9648 0 0,'16'0'208'0'0,"-1"0"48"0"0,1 0 0 0 0,2 0 24 0 0,0 0-280 0 0,1 3 0 0 0,3-3 0 0 0,-1 0 0 0 0,-3 0 104 0 0,4 0-32 0 0,2 3-8 0 0,1-3 0 0 0</inkml:trace>
  <inkml:trace contextRef="#ctx0" brushRef="#br1" timeOffset="210457.221">2341 1025 4144 0 0,'31'-8'184'0'0,"-19"6"40"0"0,3-2-224 0 0,1 2 0 0 0,2 2 0 0 0,0-2 0 0 0,0 2 2000 0 0,4 0 360 0 0,-3-4 72 0 0,2 4 8 0 0,1 0-1952 0 0,2 0-392 0 0,1 0-96 0 0,5 0-3816 0 0,4 0-792 0 0</inkml:trace>
  <inkml:trace contextRef="#ctx0" brushRef="#br1" timeOffset="210458.221">3878 1050 10136 0 0,'15'-8'896'0'0,"-3"4"-712"0"0,1 0-184 0 0,-1 1 0 0 0,-1-3 960 0 0,5 4 152 0 0,-1-1 32 0 0,1 3 8 0 0,-1 0-920 0 0,4 0-232 0 0,2-5 64 0 0,1 1-64 0 0,9 0-720 0 0,-4 0-160 0 0</inkml:trace>
  <inkml:trace contextRef="#ctx0" brushRef="#br1" timeOffset="210854">4865 952 13072 0 0,'13'-5'1393'0'0,"50"3"146"0"0,34-5-1539 0 0,-74 5 105 0 0,42-7-4513 0 0,-31 1-613 0 0</inkml:trace>
  <inkml:trace contextRef="#ctx0" brushRef="#br1" timeOffset="210855">5613 287 17191 0 0,'-3'-14'376'0'0,"3"-3"72"0"0,-2 2 24 0 0,-5-2 16 0 0,5-3-392 0 0,-2 2-96 0 0,4-1 0 0 0,-3 2 0 0 0,6-1 240 0 0,-3 1 24 0 0,-3 1 8 0 0,3-1 0 0 0,3 1-168 0 0,3 2-32 0 0,1-5-8 0 0,-2 3-5479 0 0,2-1-1105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0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24 441 5064 0 0,'0'0'389'0'0,"0"0"28"0"0,0 0 1046 0 0,4 3 10376 0 0,-2 1-11292 0 0,-2-1-438 0 0,0 0-1 0 0,0 0 0 0 0,0-1 0 0 0,0 1 0 0 0,-1 0 0 0 0,1 0 0 0 0,-1-1 0 0 0,0 1 1 0 0,1 0-1 0 0,-1-1 0 0 0,0 1 0 0 0,-1-1 0 0 0,1 1 0 0 0,0-1 0 0 0,-2 2-108 0 0,-6 15 653 0 0,0-1-88 0 0,13-26-501 0 0,-1 0 0 0 0,0 0 1 0 0,0 0-1 0 0,-1-1 0 0 0,1-3-64 0 0,3-10 55 0 0,16-71 313 0 0,0 13-408 0 0,4 2 0 0 0,12-23 40 0 0,-33 89 0 0 0,1 0 0 0 0,1 0 0 0 0,0 0 0 0 0,0 1 0 0 0,6-6 0 0 0,-6 7 0 0 0,-6 9-6 0 0,0-1 0 0 0,0 1-1 0 0,1-1 1 0 0,-1 1 0 0 0,0-1-1 0 0,0 1 1 0 0,1 0-1 0 0,-1-1 1 0 0,2 0 6 0 0,-2 2 69 0 0,-1 0-1 0 0,12 9 63 0 0,-8-4-120 0 0,-1 0 0 0 0,0 0 0 0 0,0 0 0 0 0,-1 0 0 0 0,1 0 0 0 0,-1 0 0 0 0,0 1 0 0 0,0 2-11 0 0,9 46 141 0 0,-8-40 27 0 0,24 132 1191 0 0,-17-101-821 0 0,13 41-538 0 0,2 8 669 0 0,-18-69-637 0 0,-4-17-34 0 0,0 1 0 0 0,-1-1 0 0 0,1 7 2 0 0,-3-13 0 0 0,0-1 0 0 0,0 0 0 0 0,0 0-1 0 0,0 1 1 0 0,1-1 0 0 0,-1 0-1 0 0,0 0 1 0 0,1 0-1 0 0,-1 0 1 0 0,1 0 0 0 0,-1 0-1 0 0,1 0 1 0 0,0 0 0 0 0,-1 0-1 0 0,1 0 1 0 0,3 5-9 0 0,-4-5-67 0 0,0-1-251 0 0,-1 0-93 0 0,0 0 0 0 0,-1 0 0 0 0,1 0 0 0 0,0 0 0 0 0,-1 0 0 0 0,1 0 0 0 0,0 0 0 0 0,-1-1 0 0 0,1 1 0 0 0,0 0-1 0 0,0-1 1 0 0,-1 1 0 0 0,1-1 0 0 0,-1 0 420 0 0,2 1-6 0 0,-11-5-7529 0 0</inkml:trace>
  <inkml:trace contextRef="#ctx0" brushRef="#br0" timeOffset="399.535">15 369 3680 0 0,'-1'0'41'0'0,"1"0"-30"0"0,-1 0 0 0 0,1 0 0 0 0,0 0 0 0 0,-1 0 0 0 0,1 0 0 0 0,-1 0 0 0 0,1 0 0 0 0,-1 0 0 0 0,1 0 0 0 0,-1 0 0 0 0,1 0 0 0 0,-1-1 0 0 0,1 1 0 0 0,0 0 0 0 0,-1 0 0 0 0,1 0 0 0 0,-1-1 0 0 0,1 1 0 0 0,0 0 0 0 0,-1-1 0 0 0,1 1 0 0 0,0 0 0 0 0,-1-1 0 0 0,1 1 0 0 0,0 0 0 0 0,0-1-11 0 0,-1-1 552 0 0,1 1 2138 0 0,0 1 927 0 0,2-3 2060 0 0,-2 3-5585 0 0,0-1 1 0 0,1 1-1 0 0,-1 0 1 0 0,0 0-1 0 0,0-1 1 0 0,0 1-1 0 0,0 0 1 0 0,0 0-1 0 0,0-1 1 0 0,0 1-1 0 0,1 0 1 0 0,-1 0-1 0 0,0 0 1 0 0,0-1-1 0 0,0 1 1 0 0,0 0-1 0 0,1 0 1 0 0,-1 0-1 0 0,0-1 1 0 0,0 1-1 0 0,1 0 1 0 0,-1 0-1 0 0,0 0 1 0 0,0 0-1 0 0,0 0 1 0 0,1 0-1 0 0,-1 0 1 0 0,0 0-1 0 0,1 0 1 0 0,-1-1-1 0 0,0 1-92 0 0,2 0 95 0 0,8-4 194 0 0,0 1 0 0 0,-1 0 0 0 0,1 0 0 0 0,0 1 0 0 0,0 1 0 0 0,7-1-289 0 0,167 2 473 0 0,-104 0-8741 0 0,-56 0 2448 0 0</inkml:trace>
  <inkml:trace contextRef="#ctx0" brushRef="#br0" timeOffset="772.666">733 285 15576 0 0,'0'0'712'0'0,"-7"3"235"0"0,-13 4-351 0 0,1 1-1 0 0,0 1 1 0 0,0 1-1 0 0,-8 6-595 0 0,1-1 718 0 0,-14 11 325 0 0,38-25-1033 0 0,1 0 0 0 0,-1 0 0 0 0,0 1 0 0 0,1-1 0 0 0,-1 1 0 0 0,1 0 0 0 0,-1-1 0 0 0,1 1-1 0 0,0 0 1 0 0,0 0 0 0 0,-1 0 0 0 0,1 0 0 0 0,1 0 0 0 0,-1 0 0 0 0,0 0 0 0 0,0 0 0 0 0,1 0 0 0 0,-1 1-10 0 0,1-2 13 0 0,1 0 0 0 0,-1 0 0 0 0,0 0 1 0 0,0 0-1 0 0,1 0 0 0 0,-1 0 0 0 0,1 0 1 0 0,-1 1-1 0 0,1-1 0 0 0,-1 0 0 0 0,1 0 1 0 0,0-1-1 0 0,-1 1 0 0 0,1 0 0 0 0,0 0 1 0 0,0 0-1 0 0,-1 0 0 0 0,1-1 0 0 0,0 1 1 0 0,1 0-14 0 0,22 12-141 0 0,-15-8 69 0 0,11 5 10 0 0,0-1 0 0 0,7 1 62 0 0,-12-4-23 0 0,0-1-1 0 0,-1 2 0 0 0,0 0 1 0 0,-1 1-1 0 0,6 4 24 0 0,-16-11 1 0 0,-2 0 0 0 0,-1-1-1 0 0,1 1 1 0 0,0-1 0 0 0,0 1 0 0 0,-1 0 0 0 0,1-1-1 0 0,-1 1 1 0 0,1 0 0 0 0,0-1 0 0 0,-1 1-1 0 0,1 0 1 0 0,-1 0 0 0 0,0-1 0 0 0,1 1-1 0 0,-1 0 0 0 0,1 0 37 0 0,-1 0 0 0 0,0 0 1 0 0,1 0-1 0 0,-1 0 0 0 0,0 0 0 0 0,0 0 0 0 0,1 0 0 0 0,-1 0 0 0 0,0 0 0 0 0,0 0 0 0 0,0 0 0 0 0,0 0 0 0 0,0 0 0 0 0,-1 0 0 0 0,1 0 0 0 0,0 0 0 0 0,0 0 0 0 0,-1 0 0 0 0,1 0 1 0 0,0-1-1 0 0,-1 1 0 0 0,1 0 0 0 0,-1 0 0 0 0,1 0 0 0 0,-1 0 0 0 0,0-1 0 0 0,1 1 0 0 0,-1 0 0 0 0,0 0 0 0 0,1-1 0 0 0,-1 1 0 0 0,0 0 0 0 0,0-1-37 0 0,-3 3 162 0 0,0 0 1 0 0,0 0-1 0 0,0-1 0 0 0,0 1 0 0 0,0-1 0 0 0,-1 0-162 0 0,-15 6 235 0 0,7-1-686 0 0,0-2 1 0 0,-1 0-1 0 0,0 0 1 0 0,1-1-1 0 0,-1-1 1 0 0,-1 0 0 0 0,1-1-1 0 0,-2 0 451 0 0,14-2-319 0 0,-1 0 0 0 0,1 0 0 0 0,0 0 0 0 0,0-1 0 0 0,0 1 0 0 0,0 0-1 0 0,0-1 1 0 0,0 1 0 0 0,0-1 0 0 0,1 0 0 0 0,-1 0 0 0 0,0 0 0 0 0,0 0 0 0 0,0 0 0 0 0,1 0 0 0 0,-1 0 0 0 0,1-1 0 0 0,-1 1-1 0 0,1 0 1 0 0,-1-1 0 0 0,1 1 0 0 0,0-1 0 0 0,-1 0 0 0 0,1 1 0 0 0,0-2 319 0 0,-4-11-2413 0 0</inkml:trace>
  <inkml:trace contextRef="#ctx0" brushRef="#br0" timeOffset="1150.175">1101 268 15664 0 0,'0'0'718'0'0,"1"-1"-19"0"0,0-2-374 0 0,0 2 84 0 0,-2 0-354 0 0,1 1 0 0 0,0 0-1 0 0,-1 0 1 0 0,1-1-1 0 0,0 1 1 0 0,0 0-1 0 0,-1 0 1 0 0,1 0-1 0 0,0 0 1 0 0,-1-1-1 0 0,1 1 1 0 0,0 0-1 0 0,-1 0 1 0 0,1 0-1 0 0,-1 0 1 0 0,1 0-1 0 0,0 0 1 0 0,-1 0-1 0 0,1 0 1 0 0,0 0-1 0 0,-1 0 1 0 0,1 0-1 0 0,0 0 1 0 0,-1 0 0 0 0,1 0-1 0 0,-1 0 1 0 0,1 0-1 0 0,0 1-54 0 0,-12 1 497 0 0,7 0-254 0 0,0 0-1 0 0,-1 0 1 0 0,1 1-1 0 0,0 0 1 0 0,1 0-1 0 0,-1 0 1 0 0,0 1-1 0 0,-2 2-242 0 0,-4 4 594 0 0,1 0-1 0 0,-7 10-593 0 0,16-19 6 0 0,0 0 0 0 0,0 1-1 0 0,0 0 1 0 0,0-1 0 0 0,0 1 0 0 0,0 0 0 0 0,0-1-1 0 0,0 1 1 0 0,1 0 0 0 0,-1 0 0 0 0,1 0-1 0 0,-1 0 1 0 0,1 0 0 0 0,0 0 0 0 0,0-1 0 0 0,-1 1-1 0 0,2 0 1 0 0,-1 0 0 0 0,0 0 0 0 0,0 1-6 0 0,1 0 16 0 0,0-1-1 0 0,0 1 1 0 0,0 0 0 0 0,1 0 0 0 0,-1 0 0 0 0,1-1 0 0 0,-1 1-1 0 0,1-1 1 0 0,0 1 0 0 0,0-1 0 0 0,0 0 0 0 0,1 1-16 0 0,4 4 42 0 0,2-1 1 0 0,-1 1-1 0 0,1-1 1 0 0,0-1 0 0 0,0 1-1 0 0,9 2-42 0 0,11 7 0 0 0,18 11 0 0 0,-33-18 0 0 0,-14-7 2 0 0,1-1 1 0 0,0 1-1 0 0,0 0 0 0 0,0-1 0 0 0,-1 1 0 0 0,1 0 0 0 0,0 0 0 0 0,-1 0 1 0 0,1-1-1 0 0,-1 1 0 0 0,1 0 0 0 0,-1 0 0 0 0,1 0 0 0 0,-1 0 0 0 0,0 0 1 0 0,1 0-1 0 0,-1 0 0 0 0,0 0 0 0 0,0 0 0 0 0,0 0 0 0 0,0 0 0 0 0,0 0 1 0 0,0 0-1 0 0,0 0 0 0 0,0 0 0 0 0,0 0 0 0 0,0 0 0 0 0,0 0 0 0 0,-1 0 0 0 0,1 0 1 0 0,0 0-1 0 0,-1-1 0 0 0,1 2-2 0 0,-4 2 170 0 0,1 0 0 0 0,-1 0 0 0 0,0 0 0 0 0,0 0 0 0 0,-1-1 0 0 0,1 0 0 0 0,-1 0 0 0 0,1 0 0 0 0,-1 0 1 0 0,-2 0-171 0 0,-14 7 314 0 0,-18 5-314 0 0,26-11-46 0 0,0 1-233 0 0,-63 21 866 0 0,64-22-1651 0 0,0-2 0 0 0,-1 1 1 0 0,1-2-1 0 0,-1 1 1 0 0,-2-2 1063 0 0,3-2-5309 0 0,0-3-1299 0 0</inkml:trace>
  <inkml:trace contextRef="#ctx0" brushRef="#br0" timeOffset="1554.782">1312 317 7832 0 0,'0'0'356'0'0,"0"0"-7"0"0,-6 13 155 0 0,4-6 1898 0 0,-1-1 0 0 0,1 0 0 0 0,0 1-1 0 0,0 2-2401 0 0,-2 9 1667 0 0,2-12-1425 0 0,1-1-1 0 0,0 0 1 0 0,1 1-1 0 0,-1-1 1 0 0,1 0-1 0 0,0 1 1 0 0,0-1-1 0 0,1 0 1 0 0,-1 1-1 0 0,1-1 0 0 0,0 0 1 0 0,1 0-1 0 0,-1 1 1 0 0,1-1-1 0 0,0 0 1 0 0,2 3-242 0 0,0-2 85 0 0,0 0 1 0 0,0 0 0 0 0,0 0 0 0 0,0-1-1 0 0,1 0 1 0 0,0 0 0 0 0,0 0-1 0 0,1 0 1 0 0,-1-1 0 0 0,1 0 0 0 0,0 0-1 0 0,5 3-85 0 0,-5-5 22 0 0,0 0 0 0 0,0-1 0 0 0,0 0 0 0 0,0 0 0 0 0,0 0 0 0 0,0 0 0 0 0,1-1 0 0 0,-1 0-1 0 0,0-1 1 0 0,0 1 0 0 0,0-1 0 0 0,0 0 0 0 0,0-1 0 0 0,0 1 0 0 0,0-1 0 0 0,3-2-22 0 0,-5 2 15 0 0,-1 0-1 0 0,0-1 1 0 0,0 1 0 0 0,1-1-1 0 0,-2 1 1 0 0,1-1 0 0 0,0 0-1 0 0,-1 0 1 0 0,1 0 0 0 0,-1-1-1 0 0,0 1 1 0 0,2-4-15 0 0,0 0-86 0 0,0-1 0 0 0,-1 0 0 0 0,0 0-1 0 0,0 0 1 0 0,0-5 86 0 0,-1 6-65 0 0,0-4-69 0 0,0 0 0 0 0,0 0 1 0 0,-1-9 133 0 0,-1 20-55 0 0,0 1 53 0 0,-1 0-1 0 0,1 1 1 0 0,-1-1 0 0 0,1 1 0 0 0,0-1-1 0 0,0 1 1 0 0,0-1 0 0 0,-1 1 0 0 0,2-1-1 0 0,-1 1 1 0 0,0 0 2 0 0,0-1 8 0 0,0 8 28 0 0,0-1 0 0 0,1 1 0 0 0,0 0 1 0 0,0 0-1 0 0,1-1 0 0 0,0 1 0 0 0,1-1 1 0 0,0 1-1 0 0,0-1 0 0 0,2 2-36 0 0,-3-5 37 0 0,3 5 34 0 0,0 0 1 0 0,0 0 0 0 0,3 2-72 0 0,-7-10-3 0 0,0 0 0 0 0,1 0 0 0 0,-1-1 0 0 0,0 1 0 0 0,1-1 0 0 0,-1 1 0 0 0,1-1 0 0 0,0 1 1 0 0,-1-1-1 0 0,1 0 0 0 0,0 0 0 0 0,0 0 0 0 0,-1 0 0 0 0,1 0 0 0 0,0 0 0 0 0,0 0 0 0 0,0-1 0 0 0,0 1 0 0 0,0-1 1 0 0,1 1 2 0 0,0-2-247 0 0,-1 1 1 0 0,0-1-1 0 0,0 0 1 0 0,0 0-1 0 0,1 0 1 0 0,-1 0-1 0 0,0 0 1 0 0,0 0 0 0 0,0 0-1 0 0,-1-1 1 0 0,1 1-1 0 0,0-1 1 0 0,0 1-1 0 0,-1-1 1 0 0,1 0-1 0 0,-1 1 1 0 0,0-1-1 0 0,1 0 1 0 0,-1-1 246 0 0,8-8-2095 0 0</inkml:trace>
  <inkml:trace contextRef="#ctx0" brushRef="#br0" timeOffset="2070.403">1801 350 7368 0 0,'0'0'333'0'0,"0"8"120"0"0,7 21 203 0 0,-4-21 698 0 0,0-1 1 0 0,1 0 0 0 0,0 0 0 0 0,0 0-1 0 0,1-1 1 0 0,0 1 0 0 0,2 2-1355 0 0,23 38 1790 0 0,-27-44-1501 0 0,-2 1 0 0 0,1 0 0 0 0,0-1 0 0 0,-1 1 0 0 0,0 0 0 0 0,1 0 1 0 0,-2 0-1 0 0,2 4-289 0 0,6 19 859 0 0,-8-27-831 0 0,0 0 1 0 0,0 1-1 0 0,1-1 0 0 0,-1 0 0 0 0,0 0 0 0 0,0 1 0 0 0,0-1 1 0 0,0 0-1 0 0,1 1 0 0 0,-1-1 0 0 0,0 0 0 0 0,0 1 0 0 0,0-1 1 0 0,0 0-1 0 0,0 0 0 0 0,0 1 0 0 0,0-1 0 0 0,0 0 0 0 0,0 1 0 0 0,0-1 1 0 0,0 0-1 0 0,0 1 0 0 0,0-1 0 0 0,0 0 0 0 0,0 1 0 0 0,0-1 1 0 0,0 0-1 0 0,0 1 0 0 0,0-1 0 0 0,-1 0 0 0 0,1 0 0 0 0,0 1 1 0 0,0-1-1 0 0,0 0 0 0 0,0 1 0 0 0,-1-1 0 0 0,1 0 0 0 0,0 0 1 0 0,0 0-1 0 0,-1 1 0 0 0,1-1 0 0 0,0 0 0 0 0,0 0 0 0 0,-1 0 0 0 0,1 1 1 0 0,0-1-1 0 0,-1 0 0 0 0,1 0 0 0 0,0 0 0 0 0,0 0 0 0 0,-1 0 1 0 0,1 0-1 0 0,0 0 0 0 0,-1 0 0 0 0,1 0 0 0 0,0 0 0 0 0,-1 0-28 0 0,1 0 20 0 0,-1 0 0 0 0,0 0 0 0 0,1 0 0 0 0,-1 0 0 0 0,1 0 0 0 0,-1-1 0 0 0,1 1 0 0 0,-1 0 0 0 0,1 0 0 0 0,-1 0 0 0 0,1-1 0 0 0,-1 1 0 0 0,1 0 0 0 0,-1-1 0 0 0,1 1 0 0 0,-1-1 0 0 0,1 1 0 0 0,0 0 0 0 0,-1-1 0 0 0,1 1 0 0 0,0-1 0 0 0,-1 1 0 0 0,1-1 0 0 0,0 1 0 0 0,0-1 1 0 0,-1 1-1 0 0,1-1 0 0 0,0 1 0 0 0,0-1 0 0 0,0 1 0 0 0,0-1 0 0 0,0 0 0 0 0,0 1-20 0 0,-1-1-15 0 0,1 0 0 0 0,0 0 0 0 0,0 0 0 0 0,0 1 0 0 0,0-1 0 0 0,0 0 0 0 0,-1 0 0 0 0,1 0 0 0 0,0 1 0 0 0,-1-1 0 0 0,1 0 0 0 0,-1 0 0 0 0,0 0 15 0 0,-2-10-173 0 0,2-24-605 0 0,1 32 725 0 0,0-1 0 0 0,0 1 0 0 0,1-1 0 0 0,-1 1 0 0 0,1 0 0 0 0,0-1 0 0 0,0 1 0 0 0,0 0 0 0 0,0 0 0 0 0,0-1 0 0 0,2 0 53 0 0,5-18-282 0 0,-8 20 121 0 0,1-1 0 0 0,0 1 0 0 0,0-1 0 0 0,0 0 0 0 0,0 1 0 0 0,1 0 0 0 0,-1-1-1 0 0,1 1 1 0 0,-1 0 0 0 0,1-1 0 0 0,0 1 0 0 0,0 0 0 0 0,0 0 0 0 0,0 1 0 0 0,2-2 161 0 0,-3 2-7 0 0,0 1 1 0 0,0-1-1 0 0,0 1 1 0 0,0-1-1 0 0,0 1 0 0 0,0 0 1 0 0,0 0-1 0 0,0-1 0 0 0,0 1 1 0 0,0 0-1 0 0,0 0 1 0 0,0 0-1 0 0,0 0 0 0 0,0 0 1 0 0,0 0-1 0 0,0 0 1 0 0,0 1-1 0 0,0-1 0 0 0,0 0 1 0 0,0 0-1 0 0,0 1 0 0 0,0-1 1 0 0,0 1 6 0 0,17 12 192 0 0,-14-9-165 0 0,8 7 319 0 0,0 1 0 0 0,-1 0 0 0 0,-1 1 1 0 0,0 0-1 0 0,-1 0 0 0 0,0 1 1 0 0,4 11-347 0 0,-7-16-66 0 0,0 4 66 0 0,9 13 0 0 0,-13-20 43 0 0,-2-6-28 0 0,1 1 0 0 0,-1-1 0 0 0,0 0 0 0 0,0 0 0 0 0,0 0 0 0 0,1 0 0 0 0,-1 0 0 0 0,0 0 0 0 0,0 1 0 0 0,0-1 0 0 0,1 0 0 0 0,-1 0 0 0 0,0 0 0 0 0,0 0 0 0 0,1 0 0 0 0,-1 0 0 0 0,0 0 0 0 0,0 0 0 0 0,0 0 0 0 0,1 0 0 0 0,-1 0 1 0 0,0 0-1 0 0,0 0 0 0 0,1 0 0 0 0,-1-1 0 0 0,0 1 0 0 0,0 0 0 0 0,0 0 0 0 0,1 0 0 0 0,-1 0 0 0 0,0 0 0 0 0,0 0 0 0 0,0-1 0 0 0,1 1 0 0 0,-1 0 0 0 0,0 0 0 0 0,0 0 0 0 0,0 0-15 0 0,8-7 512 0 0,-2 0-439 0 0,-1-1 0 0 0,0 0 0 0 0,-1 0 0 0 0,0-1 0 0 0,3-7-73 0 0,11-23-1275 0 0,-9 23 1110 0 0,-5 8 148 0 0,0 0 0 0 0,0 0 0 0 0,1 1 0 0 0,1-1-1 0 0,-1 1 1 0 0,3-1 17 0 0,-7 7 5 0 0,0 0-1 0 0,0-1 0 0 0,0 1 0 0 0,1 0 0 0 0,-1 0 0 0 0,1 1 0 0 0,-1-1 1 0 0,1 0-1 0 0,-1 0 0 0 0,1 1 0 0 0,-1-1 0 0 0,1 1 0 0 0,0-1 1 0 0,-1 1-1 0 0,1 0 0 0 0,0-1 0 0 0,-1 1 0 0 0,1 0 0 0 0,0 0 0 0 0,0 0 1 0 0,-1 0-1 0 0,1 1 0 0 0,0-1 0 0 0,-1 0 0 0 0,1 1 0 0 0,-1-1 1 0 0,1 1-1 0 0,0 0 0 0 0,-1-1 0 0 0,1 1 0 0 0,-1 0 0 0 0,1 0 0 0 0,-1 0 1 0 0,1 1-5 0 0,13 10 440 0 0,-1 0 0 0 0,0 1 0 0 0,-1 0-440 0 0,16 17 460 0 0,-20-21-331 0 0,-1 0 1 0 0,0 1-1 0 0,3 3-129 0 0,-4-2 159 0 0,1-1 0 0 0,9 8-159 0 0,-13-13-2 0 0,1-1-1 0 0,0 1 0 0 0,1-1 1 0 0,-1-1-1 0 0,1 1 1 0 0,-1-1-1 0 0,1 0 1 0 0,0 0-1 0 0,0 0 0 0 0,0-1 1 0 0,1 0 2 0 0,-2-1 63 0 0,0 0-1 0 0,-1-1 1 0 0,1 0 0 0 0,0 0-1 0 0,0 0 1 0 0,-1 0 0 0 0,1 0-1 0 0,0-1 1 0 0,-1 0 0 0 0,1 0-1 0 0,0-1 1 0 0,-1 1 0 0 0,1-1 0 0 0,-1 0-1 0 0,2-1-62 0 0,3-2 54 0 0,0 0 0 0 0,-1-1 0 0 0,0 0 0 0 0,-1 0 0 0 0,1 0 0 0 0,-1-1 0 0 0,0 0 0 0 0,4-7-54 0 0,2-2 59 0 0,-2-2-1 0 0,0 1 1 0 0,6-14-59 0 0,-16 30-1 0 0,18-41-334 0 0,-18 39 305 0 0,0-1 0 0 0,0 1 0 0 0,0 0 0 0 0,0-1 0 0 0,-1 1 0 0 0,1 0 0 0 0,-1-1 0 0 0,0 1 0 0 0,0-1 0 0 0,0 1 0 0 0,-1-4 30 0 0,1 7 11 0 0,0-1 1 0 0,-1 0-1 0 0,1 0 1 0 0,0 1-1 0 0,-1-1 1 0 0,1 0-1 0 0,0 0 1 0 0,-1 1-1 0 0,1-1 1 0 0,-1 0 0 0 0,1 1-1 0 0,-1-1 1 0 0,1 1-1 0 0,-1-1 1 0 0,1 0-1 0 0,-1 1 1 0 0,0-1-1 0 0,1 1 1 0 0,-1 0-1 0 0,0-1 1 0 0,1 1 0 0 0,-1 0-1 0 0,0-1 1 0 0,0 1-1 0 0,0 0 1 0 0,1 0-1 0 0,-1-1 1 0 0,0 1-1 0 0,0 0 1 0 0,0 0 0 0 0,1 0-1 0 0,-1 0 1 0 0,0 0-1 0 0,0 0 1 0 0,0 0-1 0 0,1 1 1 0 0,-1-1-1 0 0,0 0 1 0 0,0 0-1 0 0,1 1 1 0 0,-1-1 0 0 0,0 0-1 0 0,0 1-11 0 0,-2 0-47 0 0,0 0-1 0 0,0 1 1 0 0,0-1 0 0 0,0 1-1 0 0,1 0 1 0 0,-1 0-1 0 0,0 0 1 0 0,1 0 0 0 0,0 1-1 0 0,-1 0 48 0 0,-1 1 28 0 0,0 1-1 0 0,0 0 0 0 0,0 0 1 0 0,1 0-1 0 0,0 0 1 0 0,0 1-1 0 0,0-1 1 0 0,1 1-1 0 0,0 0 1 0 0,0 0-1 0 0,0 0 0 0 0,1 0 1 0 0,-1 0-1 0 0,1 0 1 0 0,1 0-1 0 0,0 0 1 0 0,-1 0-1 0 0,2 0 0 0 0,-1 4-27 0 0,1-5-1 0 0,0 0-1 0 0,0 0 1 0 0,1-1-1 0 0,-1 1 1 0 0,1 0-1 0 0,0 0 1 0 0,0-1-1 0 0,1 0 1 0 0,-1 1-1 0 0,1-1 0 0 0,0 0 1 0 0,0 0-1 0 0,0 0 1 0 0,1 0-1 0 0,-1-1 1 0 0,1 0-1 0 0,0 1 1 0 0,0-1-1 0 0,0 0 0 0 0,0-1 1 0 0,1 1-1 0 0,-1-1 1 0 0,3 1 1 0 0,7 2 20 0 0,0 0 0 0 0,-1-1 1 0 0,1-1-1 0 0,1 0 0 0 0,-1-1 1 0 0,0 0-1 0 0,10-1-20 0 0,0 0-4 0 0,-7 1 234 0 0,1-2 0 0 0,11-1-230 0 0,41-4 878 0 0,35-3-1151 0 0,-86 5-4485 0 0,1-1 1 0 0,8-3 4757 0 0,-21 4-8249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1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5 314 3224 0 0,'0'0'716'0'0,"0"0"1798"0"0,0 0 793 0 0,0 0 158 0 0,0 0-375 0 0,0 8-1047 0 0,-2 8-1322 0 0,0 1 0 0 0,2-1 0 0 0,0 1-1 0 0,1 0 1 0 0,1-1 0 0 0,1 8-721 0 0,-2-16 131 0 0,1 0 19 0 0,0 0-1 0 0,0-1 0 0 0,0 1 1 0 0,1-1-1 0 0,0 0 0 0 0,2 2-149 0 0,-4-7 24 0 0,-1-1-1 0 0,1 1 0 0 0,0-1 1 0 0,0 0-1 0 0,1 0 1 0 0,-1 1-1 0 0,0-1 0 0 0,0 0 1 0 0,1 0-1 0 0,-1 0 0 0 0,0 0 1 0 0,1-1-1 0 0,-1 1 1 0 0,1 0-1 0 0,-1-1 0 0 0,1 1 1 0 0,-1-1-1 0 0,1 1 1 0 0,0-1-1 0 0,-1 0 0 0 0,1 1 1 0 0,-1-1-1 0 0,1 0 0 0 0,1 0-23 0 0,-1 0 37 0 0,1 0-1 0 0,-1 0 0 0 0,1-1 0 0 0,-1 1 0 0 0,1-1 1 0 0,-1 1-1 0 0,0-1 0 0 0,1 0 0 0 0,-1 0 0 0 0,0 0 1 0 0,1 0-1 0 0,-1 0 0 0 0,0-1 0 0 0,0 1 0 0 0,2-2-36 0 0,7-7 134 0 0,-6 5-80 0 0,0 1 0 0 0,0-1 0 0 0,0 0 1 0 0,0-1-1 0 0,-1 1 0 0 0,4-7-54 0 0,36-56 141 0 0,-41 63-127 0 0,1 0 1 0 0,0 0-1 0 0,1 0 0 0 0,-1 1 1 0 0,4-3-15 0 0,-7 6 3 0 0,1-1 1 0 0,0 1 0 0 0,0-1-1 0 0,0 1 1 0 0,-1 0 0 0 0,1 0 0 0 0,0 0-1 0 0,0 0 1 0 0,0 0 0 0 0,1 0-1 0 0,-1 1 1 0 0,0-1 0 0 0,0 1-1 0 0,0-1 1 0 0,0 1 0 0 0,2 0-4 0 0,-1 1-40 0 0,-1-1-1 0 0,0 1 1 0 0,1 0 0 0 0,-1 1-1 0 0,0-1 1 0 0,0 0 0 0 0,0 1 0 0 0,0-1-1 0 0,0 1 1 0 0,0-1 0 0 0,0 1 0 0 0,1 2 39 0 0,1 0-36 0 0,0 1-1 0 0,0 0 0 0 0,-1 0 0 0 0,2 3 38 0 0,21 35 85 0 0,1-1 0 0 0,22 25-85 0 0,-47-64 70 0 0,-1-2-45 0 0,-1 0-1 0 0,1 0 1 0 0,0 0 0 0 0,0 0-1 0 0,0 0 1 0 0,0 0 0 0 0,0 0-1 0 0,0 0 1 0 0,0 0 0 0 0,0-1 0 0 0,1 1-1 0 0,-1 0 1 0 0,0-1 0 0 0,1 1-25 0 0,2 2 29 0 0,13 5-20 0 0,-16-7-9 0 0,0-1 0 0 0,0 0 0 0 0,-1 1 0 0 0,1-1 0 0 0,0 0 0 0 0,-1 0 0 0 0,1 1 0 0 0,0-1 0 0 0,0 0 0 0 0,-1 0 0 0 0,1 0 0 0 0,0 0 0 0 0,0 0 0 0 0,0 0 0 0 0,-1 0 0 0 0,1 0 0 0 0,0 0 0 0 0,0-1 0 0 0,-1 1 0 0 0,1 0 0 0 0,0 0 0 0 0,-1-1 0 0 0,1 1 0 0 0,0 0 0 0 0,0-1 0 0 0,-1 1 0 0 0,1-1 0 0 0,-1 1 0 0 0,1-1 0 0 0,0 1 0 0 0,-1-1 0 0 0,2-1 0 0 0,0 1 12 0 0,-1 0 0 0 0,1-1 0 0 0,-1 0 0 0 0,1 1-1 0 0,-1-1 1 0 0,0 0 0 0 0,0 1 0 0 0,1-1 0 0 0,-1 0-1 0 0,0 0 1 0 0,-1 0 0 0 0,1 0 0 0 0,0 0 0 0 0,-1 0 0 0 0,1 0-1 0 0,-1 0 1 0 0,1-1 0 0 0,-1 1 0 0 0,0 0 0 0 0,0-2-12 0 0,0-7 96 0 0,0-1 1 0 0,-1 1 0 0 0,-2-7-97 0 0,1 1-8 0 0,-4-42-209 0 0,3 37 491 0 0,1-1 1 0 0,1 0 0 0 0,1-12-275 0 0,0 19-46 0 0,0 12-10 0 0,1-1-1 0 0,-1 1 1 0 0,1-1-1 0 0,0 1 0 0 0,0-1 1 0 0,0 1-1 0 0,1 0 1 0 0,-1 0-1 0 0,3-4 57 0 0,8-8-2713 0 0,-12 15 582 0 0,1 1-3305 0 0,4-2-1414 0 0</inkml:trace>
  <inkml:trace contextRef="#ctx0" brushRef="#br0" timeOffset="390.206">775 294 17503 0 0,'0'0'803'0'0,"0"0"-18"0"0,-4 12-469 0 0,2 6 750 0 0,1 0 0 0 0,0 0-1 0 0,2 1 1 0 0,0-1-1 0 0,2 10-1065 0 0,10 32 840 0 0,-11-54-839 0 0,-1-5-22 0 0,-1 0 1 0 0,1 0-1 0 0,-1 0 0 0 0,0 0 0 0 0,1 0 0 0 0,-1 0 0 0 0,0 0 0 0 0,1 0 0 0 0,-1 0 0 0 0,0 1 0 0 0,0-1 0 0 0,0 0 1 0 0,0 1 20 0 0,0-2-1410 0 0,0 0-506 0 0,0 0-106 0 0,2-5-24 0 0</inkml:trace>
  <inkml:trace contextRef="#ctx0" brushRef="#br0" timeOffset="800.631">865 145 17767 0 0,'0'0'812'0'0,"0"0"-14"0"0,3 3-480 0 0,0 0-262 0 0,0 1-1 0 0,0 0 1 0 0,0 0-1 0 0,-1 0 1 0 0,1 0 0 0 0,-1 1-1 0 0,0-1 1 0 0,1 5-56 0 0,10 18 589 0 0,-7-17-404 0 0,-1 0 0 0 0,0 0 0 0 0,-1 0 0 0 0,2 7-185 0 0,-2-8 5 0 0,-1 0 1 0 0,2 0 0 0 0,-1-1-1 0 0,1 0 1 0 0,3 5-6 0 0,-3-6 29 0 0,0 0 0 0 0,-1 1 0 0 0,0 0 0 0 0,0 0 0 0 0,-1 0 0 0 0,2 7-29 0 0,3 13 39 0 0,-5-17-203 0 0,0 0 1 0 0,-1 0 0 0 0,0 0-1 0 0,0 0 1 0 0,-1 6 163 0 0,-1-7-538 0 0,0-7 245 0 0,1 1 0 0 0,-1-1 1 0 0,-1 0-1 0 0,1 1 0 0 0,0-1 1 0 0,-1 0-1 0 0,1 0 0 0 0,-1 1 1 0 0,0-1-1 0 0,0 0 0 0 0,0 0 293 0 0,0-2-792 0 0,1 0 811 0 0,0-1-1 0 0,0 1 0 0 0,-1-1 0 0 0,1 0 1 0 0,0 1-1 0 0,0-1 0 0 0,-1 1 0 0 0,1-1 0 0 0,0 0 1 0 0,-1 1-1 0 0,1-1 0 0 0,0 0 0 0 0,-1 1 1 0 0,1-1-1 0 0,-1 0 0 0 0,1 0 0 0 0,0 1 0 0 0,-1-1-18 0 0,1-1 102 0 0,-1-1-1 0 0,1 1 1 0 0,0-1-1 0 0,0 1 0 0 0,0 0 1 0 0,0-1-1 0 0,0 1 0 0 0,1 0 1 0 0,-1-1-1 0 0,0 1 1 0 0,1 0-1 0 0,-1-1 0 0 0,1 1 1 0 0,-1 0-1 0 0,1 0 0 0 0,0-1-101 0 0,4-18 1578 0 0,1-45 1849 0 0,-5 57-3387 0 0,0-1 1 0 0,0 0-1 0 0,1 1 1 0 0,0-1-1 0 0,0 0-40 0 0,3-7 11 0 0,-5 14-12 0 0,1 0 0 0 0,0 1 0 0 0,-1-1 0 0 0,1 0 0 0 0,0 1-1 0 0,0-1 1 0 0,0 0 0 0 0,1 1 0 0 0,-1 0 0 0 0,0-1 0 0 0,1 1 1 0 0,-1-1 30 0 0,1 0 0 0 0,-1 1 0 0 0,1-1 0 0 0,-1 0 0 0 0,0 1 0 0 0,0-1 0 0 0,0 0 0 0 0,0-1-30 0 0,0 2 47 0 0,0-1 0 0 0,0 0 0 0 0,0 1 0 0 0,0-1 1 0 0,1 1-1 0 0,-1-1 0 0 0,0 1 0 0 0,1 0 0 0 0,-1 0 0 0 0,1 0 0 0 0,-1-1 0 0 0,1 1 0 0 0,-1 0 0 0 0,1 1 0 0 0,0-1 0 0 0,-1 0 0 0 0,1 0 0 0 0,0 1 0 0 0,0-1 0 0 0,0 1 0 0 0,-1 0 0 0 0,1-1 0 0 0,0 1 1 0 0,0 0-1 0 0,0 0 0 0 0,0 0 0 0 0,0 0 0 0 0,0 1 0 0 0,-1-1 0 0 0,1 0 0 0 0,0 1 0 0 0,0-1 0 0 0,0 1 0 0 0,-1 0 0 0 0,1 0 0 0 0,0-1 0 0 0,-1 1 0 0 0,2 1-47 0 0,1 1 2 0 0,0 0-1 0 0,0 0 1 0 0,-1 1 0 0 0,0-1-1 0 0,1 1 1 0 0,-1-1-1 0 0,-1 1 1 0 0,1 0 0 0 0,0 0-1 0 0,0 3-1 0 0,4 6 8 0 0,0 1 0 0 0,2 11-8 0 0,0-4 0 0 0,-5-12 0 0 0,0 0 0 0 0,-1 1 0 0 0,1 5 0 0 0,6 10 0 0 0,-9-21 0 0 0,1 0 0 0 0,0 0 0 0 0,-1 0 0 0 0,0 0 0 0 0,0 0 0 0 0,0 1 0 0 0,3 2 15 0 0,-4-6-20 0 0,1 0 1 0 0,0 0-1 0 0,-1-1 1 0 0,1 1 0 0 0,-1 0-1 0 0,0 0 1 0 0,1 0 0 0 0,-1 0-1 0 0,0-1 1 0 0,1 1 0 0 0,-1 0-1 0 0,0 0 1 0 0,0 0 0 0 0,0 0-1 0 0,0 0 1 0 0,0 0 0 0 0,0 0-1 0 0,0 0 5 0 0,0 0-139 0 0,1-1 1 0 0,-1 1-1 0 0,0 0 0 0 0,1-1 0 0 0,-1 1 1 0 0,0 0-1 0 0,1-1 0 0 0,-1 1 0 0 0,1 0 1 0 0,-1-1-1 0 0,1 1 0 0 0,-1-1 0 0 0,1 1 1 0 0,0-1-1 0 0,-1 1 0 0 0,1-1 0 0 0,0 0 1 0 0,-1 1-1 0 0,1-1 0 0 0,0 0 0 0 0,-1 1 1 0 0,1-1-1 0 0,0 0 0 0 0,0 0 0 0 0,-1 0 1 0 0,1 0-1 0 0,0 1 0 0 0,0-1 0 0 0,0 0 139 0 0,8 0-2424 0 0</inkml:trace>
  <inkml:trace contextRef="#ctx0" brushRef="#br0" timeOffset="1185">1679 292 19351 0 0,'0'0'439'0'0,"-6"1"596"0"0,-12 2-735 0 0,1 1 1 0 0,0 1-1 0 0,1 1 1 0 0,-1 0-1 0 0,1 1 1 0 0,0 1 0 0 0,1 0-1 0 0,0 2 1 0 0,0-1-1 0 0,1 2 1 0 0,0 0-1 0 0,-10 11-300 0 0,13-12 235 0 0,6-6-150 0 0,1 0 1 0 0,0 0-1 0 0,0 0 1 0 0,0 1-1 0 0,0-1 1 0 0,1 1-1 0 0,-1 0 1 0 0,1 0-1 0 0,1 0 1 0 0,-3 6-86 0 0,3-6 5 0 0,0 1 1 0 0,0-1-1 0 0,1 1 1 0 0,0 0-1 0 0,0 0 1 0 0,0 5-6 0 0,1-10 5 0 0,0 1 0 0 0,0 0 0 0 0,0-1 0 0 0,0 1 0 0 0,1-1 0 0 0,-1 1 0 0 0,0-1 0 0 0,1 1 0 0 0,-1-1 0 0 0,1 1 0 0 0,0-1 0 0 0,-1 1 0 0 0,1-1 0 0 0,0 0 0 0 0,0 1 0 0 0,0-1 0 0 0,0 0 0 0 0,0 0 0 0 0,0 1 1 0 0,1-1-1 0 0,-1 0 0 0 0,0 0 0 0 0,0 0 0 0 0,1-1 0 0 0,-1 1 0 0 0,1 0 0 0 0,0 0-5 0 0,3 1 6 0 0,0-1 0 0 0,-1 1-1 0 0,1-1 1 0 0,0 0 0 0 0,0-1 0 0 0,0 1 0 0 0,0-1 0 0 0,0 0 0 0 0,0 0 0 0 0,-1-1-1 0 0,1 1 1 0 0,0-1 0 0 0,0 0 0 0 0,0-1 0 0 0,-1 1 0 0 0,1-1 0 0 0,0 0 0 0 0,-1 0-1 0 0,0 0 1 0 0,1-1 0 0 0,-1 1 0 0 0,3-4-6 0 0,0 1-28 0 0,0 0 0 0 0,-1-1 0 0 0,0 0 0 0 0,0 0 0 0 0,-1 0 0 0 0,0-1 0 0 0,0 0 0 0 0,0 0 0 0 0,-1 0 0 0 0,0 0 0 0 0,-1-1 0 0 0,1 0 0 0 0,-1-1 28 0 0,10-35-500 0 0,-2-1 0 0 0,-1 0-1 0 0,-3-1 1 0 0,-2-2 500 0 0,-2 20-8 0 0,-1 0 1 0 0,-1 0-1 0 0,-2 0 1 0 0,-1 0-1 0 0,-1 1 1 0 0,-4-17 7 0 0,7 45 26 0 0,0-1 1 0 0,0 0 0 0 0,0 0-1 0 0,0 0 1 0 0,0 0 0 0 0,0 0-1 0 0,0 0 1 0 0,0 0 0 0 0,0 0-1 0 0,0 0 1 0 0,0 0 0 0 0,0 0-1 0 0,0 0 1 0 0,0 0 0 0 0,0 0-1 0 0,0 0 1 0 0,0 0 0 0 0,0 0-1 0 0,0 0 1 0 0,-1 0 0 0 0,1 0-1 0 0,0 0 1 0 0,0 0 0 0 0,0 0-1 0 0,0 0 1 0 0,0 0 0 0 0,0 0-1 0 0,0 0 1 0 0,0 0 0 0 0,0 0-1 0 0,0 0 1 0 0,0 0 0 0 0,0 0-1 0 0,0 0 1 0 0,0 0 0 0 0,0 0-1 0 0,0 0 1 0 0,-1 0 0 0 0,1 0-1 0 0,0 0 1 0 0,0 0 0 0 0,0 0-1 0 0,0 0 1 0 0,0 0 0 0 0,0 0-1 0 0,0 0 1 0 0,0 0 0 0 0,0 0 0 0 0,0 0-1 0 0,0 0 1 0 0,0 0 0 0 0,0 0-1 0 0,0 0 1 0 0,0 0 0 0 0,0 0-1 0 0,0 0 1 0 0,0 0 0 0 0,0 0-1 0 0,0-1 1 0 0,0 1 0 0 0,0 0-1 0 0,0 0 1 0 0,0 0 0 0 0,0 0-27 0 0,-4 9 297 0 0,-1 13-439 0 0,3 12 142 0 0,2-1 0 0 0,2 0 0 0 0,2 14 0 0 0,1 13 0 0 0,-2-33 3 0 0,2-1 0 0 0,0 0 0 0 0,8 19-3 0 0,-5-14 45 0 0,-5-22 40 0 0,0 1 0 0 0,0-1 0 0 0,1 0 0 0 0,0 0 0 0 0,1 0 1 0 0,2 3-86 0 0,-4-7-338 0 0,0-1 0 0 0,0-1 0 0 0,1 1 0 0 0,-1 0 0 0 0,1-1 0 0 0,0 1 338 0 0,-1-2-944 0 0,0 0 1 0 0,0 0-1 0 0,-1-1 1 0 0,1 1 0 0 0,0-1-1 0 0,0 0 1 0 0,1 0-1 0 0,-1 0 1 0 0,2 1 943 0 0,8 0-6637 0 0</inkml:trace>
  <inkml:trace contextRef="#ctx0" brushRef="#br0" timeOffset="1992.971">1938 316 3680 0 0,'0'0'284'0'0,"-13"6"6185"0"0,-1 8 627 0 0,1 4-4789 0 0,-5 21-1254 0 0,13-25-585 0 0,0 0 0 0 0,2 0 1 0 0,-2 10-469 0 0,4-18 103 0 0,0-1 1 0 0,1 0-1 0 0,-1 0 1 0 0,1 1-1 0 0,1-1 1 0 0,-1 0-1 0 0,1 0 1 0 0,0 1 0 0 0,0-1-1 0 0,0 0 1 0 0,2 4-104 0 0,-1-6 38 0 0,-1 0 1 0 0,1-1 0 0 0,-1 1 0 0 0,1-1 0 0 0,0 1 0 0 0,0-1 0 0 0,0 0 0 0 0,1 1-1 0 0,-1-1 1 0 0,0 0 0 0 0,1-1 0 0 0,-1 1 0 0 0,1 0 0 0 0,0-1 0 0 0,1 1-39 0 0,-2-1 18 0 0,0 0 1 0 0,0-1-1 0 0,0 1 1 0 0,-1-1-1 0 0,1 1 1 0 0,0-1-1 0 0,0 0 1 0 0,0 0 0 0 0,0 0-1 0 0,0 0 1 0 0,0 0-1 0 0,0 0 1 0 0,-1-1-1 0 0,1 1 1 0 0,0 0-1 0 0,0-1 1 0 0,0 0-1 0 0,0 1 1 0 0,-1-1 0 0 0,1 0-1 0 0,0 0 1 0 0,-1 0-1 0 0,1 0 1 0 0,-1 0-1 0 0,1-1-18 0 0,1-1 34 0 0,1-1 0 0 0,-1 1-1 0 0,0-1 1 0 0,-1 0 0 0 0,1 0-1 0 0,-1 0 1 0 0,0-1-1 0 0,1 1 1 0 0,-2 0 0 0 0,1-1-1 0 0,-1 1 1 0 0,1-1 0 0 0,-1 0-1 0 0,-1 1 1 0 0,1-1 0 0 0,0 0-1 0 0,-1 0 1 0 0,0 0 0 0 0,-1-2-34 0 0,0-7-138 0 0,0 1 0 0 0,-1-1 0 0 0,-1 1 0 0 0,0 0 0 0 0,-1 0 0 0 0,-3-6 138 0 0,3 10-40 0 0,0 0-1 0 0,-1 1 1 0 0,0-1-1 0 0,0 1 1 0 0,-1 0-1 0 0,0 1 1 0 0,0-1-1 0 0,-1 1 41 0 0,6 6-6 0 0,0 0 0 0 0,0 0 0 0 0,0 0 0 0 0,0 0 0 0 0,0 0 1 0 0,0 1-1 0 0,0-1 0 0 0,0 0 0 0 0,0 1 0 0 0,0-1 0 0 0,0 0 0 0 0,0 1 0 0 0,0-1 0 0 0,0 1 0 0 0,-1 0 0 0 0,1-1 0 0 0,0 1 0 0 0,0 0 0 0 0,0 0 0 0 0,-1 0 0 0 0,1 0 0 0 0,0 0 0 0 0,0 0 0 0 0,-1 0 0 0 0,1 0 0 0 0,0 0 0 0 0,0 1 0 0 0,-1-1 1 0 0,1 1-1 0 0,0-1 0 0 0,0 0 0 0 0,0 1 0 0 0,0 0 0 0 0,0-1 0 0 0,0 1 0 0 0,0 0 0 0 0,0-1 0 0 0,0 1 0 0 0,0 0 0 0 0,0 0 0 0 0,0 0 0 0 0,0 0 0 0 0,1 0 0 0 0,-1 0 0 0 0,0 0 0 0 0,1 0 0 0 0,-1 1 6 0 0,0-1-3 0 0,1 0 0 0 0,-1 0 0 0 0,1 0-1 0 0,-1 1 1 0 0,1-1 0 0 0,-1 0 0 0 0,1 1-1 0 0,0-1 1 0 0,0 0 0 0 0,-1 1 0 0 0,1-1-1 0 0,0 0 1 0 0,0 1 0 0 0,1-1 0 0 0,-1 0-1 0 0,0 1 1 0 0,0-1 0 0 0,1 0 0 0 0,-1 1-1 0 0,0-1 1 0 0,1 0 0 0 0,0 1 3 0 0,0 1-9 0 0,1-1 1 0 0,0 0-1 0 0,-1 1 1 0 0,1-1 0 0 0,0 0-1 0 0,1 0 1 0 0,-1 0-1 0 0,0 0 1 0 0,0 0-1 0 0,3 0 9 0 0,2 3-14 0 0,1-1 0 0 0,0 0-1 0 0,0-1 1 0 0,0 0 0 0 0,1 0 0 0 0,-1-1-1 0 0,2 0 15 0 0,2 1-54 0 0,0-2 0 0 0,0 0-1 0 0,0-1 1 0 0,0 0-1 0 0,0 0 1 0 0,0-1 0 0 0,7-2 54 0 0,-12 1-24 0 0,1 1 1 0 0,-1-2-1 0 0,0 1 1 0 0,0-1 0 0 0,0 0-1 0 0,0 0 1 0 0,0-1 0 0 0,-1 0-1 0 0,1 0 1 0 0,-1 0-1 0 0,0-1 1 0 0,3-3 23 0 0,0-2 196 0 0,-3 5-92 0 0,-1 0 0 0 0,0 0 1 0 0,-1 0-1 0 0,1-1 0 0 0,2-5-104 0 0,-6 10 71 0 0,7-12-309 0 0,-6 10 55 0 0,-3 10 243 0 0,-6 15-51 0 0,3-10 106 0 0,0 2 0 0 0,1-1 0 0 0,-1 7-115 0 0,4-9 100 0 0,-1 0 0 0 0,1 0-1 0 0,0 0 1 0 0,2 8-100 0 0,-1-16 30 0 0,1 0-1 0 0,-1 0 1 0 0,0 0 0 0 0,1 0 0 0 0,-1-1-1 0 0,1 1 1 0 0,0 0 0 0 0,0-1-1 0 0,0 1 1 0 0,0-1 0 0 0,1 0 0 0 0,-1 0-1 0 0,1 1 1 0 0,-1-2 0 0 0,1 1-1 0 0,0 0 1 0 0,0 0 0 0 0,0-1 0 0 0,-1 0-1 0 0,1 1 1 0 0,1-1-30 0 0,-1 0 35 0 0,1-1 0 0 0,-1 1 0 0 0,0-1 0 0 0,0 0 1 0 0,0 0-1 0 0,1 0 0 0 0,-1 0 0 0 0,0-1 0 0 0,0 1 0 0 0,0-1 0 0 0,1 0 1 0 0,-1 0-1 0 0,0 0 0 0 0,0 0 0 0 0,0 0 0 0 0,-1-1 0 0 0,1 1 1 0 0,0-1-1 0 0,0 0 0 0 0,2-2-35 0 0,7-6 88 0 0,-1 0 1 0 0,0-1 0 0 0,10-13-89 0 0,0 1 19 0 0,-10 10-79 0 0,-9 10 46 0 0,1 0 0 0 0,-1 1 0 0 0,1-1 0 0 0,0 1 0 0 0,0-1 0 0 0,0 1 0 0 0,0 0 0 0 0,0 0 0 0 0,0 0 1 0 0,0 0-1 0 0,4-1 14 0 0,-7 3 1 0 0,1 0 0 0 0,-1 0 0 0 0,1 1 0 0 0,0-1 1 0 0,-1 0-1 0 0,1 0 0 0 0,-1 0 0 0 0,1 0 0 0 0,-1 1 1 0 0,1-1-1 0 0,0 0 0 0 0,-1 1 0 0 0,1-1 1 0 0,-1 0-1 0 0,1 1 0 0 0,-1-1 0 0 0,0 1 0 0 0,1-1 1 0 0,-1 0-1 0 0,1 1 0 0 0,-1-1 0 0 0,0 1 0 0 0,1-1 1 0 0,-1 1-1 0 0,0 0 0 0 0,0-1 0 0 0,1 1 1 0 0,-1-1-1 0 0,0 1 0 0 0,0-1 0 0 0,0 1 0 0 0,0 0-1 0 0,7 19 162 0 0,-6-12-167 0 0,1-1 0 0 0,0 0 0 0 0,0 0 0 0 0,1 0 0 0 0,0 0 1 0 0,1 0-1 0 0,-1 0 0 0 0,1-1 0 0 0,0 0 0 0 0,1 0 0 0 0,0 0 1 0 0,0 0-1 0 0,0-1 0 0 0,0 1 0 0 0,1-1 0 0 0,5 3 5 0 0,-5-4 109 0 0,0-1 1 0 0,0 0-1 0 0,0 0 0 0 0,0 0 0 0 0,1 0 0 0 0,-1-1 1 0 0,1 0-1 0 0,-1-1 0 0 0,5 1-109 0 0,-9-2 49 0 0,0 0 0 0 0,1 0-1 0 0,-1 0 1 0 0,0 0 0 0 0,0 0 0 0 0,1 0 0 0 0,-1-1 0 0 0,0 1 0 0 0,0-1 0 0 0,1 0-1 0 0,-1 0 1 0 0,0 0 0 0 0,0 0 0 0 0,0 0 0 0 0,0 0 0 0 0,0 0 0 0 0,0 0 0 0 0,-1-1-1 0 0,1 1 1 0 0,0-1 0 0 0,-1 0 0 0 0,1 1 0 0 0,-1-1 0 0 0,1 0 0 0 0,-1 0 0 0 0,0 0-1 0 0,0 0 1 0 0,0 0 0 0 0,1-2-49 0 0,2-6 88 0 0,-1 1-1 0 0,0-1 1 0 0,-1 0-1 0 0,0 0 1 0 0,0 0-1 0 0,0-9-87 0 0,-1-17 18 0 0,-2-12-18 0 0,1 6-272 0 0,0 28 165 0 0,0 0 1 0 0,-1 0-1 0 0,0 0 1 0 0,-1 1 0 0 0,-1-1-1 0 0,-3-9 107 0 0,6 22-138 0 0,0-1 0 0 0,-1 1-1 0 0,1 0 1 0 0,-1 0 0 0 0,1 0 0 0 0,-1 0-1 0 0,0 0 1 0 0,1 0 0 0 0,-1 0 0 0 0,0 0-1 0 0,0 1 1 0 0,0-1 0 0 0,1 0 0 0 0,-1 0-1 0 0,0 0 1 0 0,0 1 0 0 0,0-1-1 0 0,0 1 1 0 0,0-1 0 0 0,-1 1 0 0 0,1-1-1 0 0,0 1 1 0 0,0 0 0 0 0,0-1 0 0 0,0 1-1 0 0,0 0 1 0 0,-1 0 0 0 0,1 0 0 0 0,0 0-1 0 0,-1 0 139 0 0,0 0-513 0 0,-1 0-1 0 0,0 1 1 0 0,1 0-1 0 0,-1-1 0 0 0,0 1 1 0 0,1 0-1 0 0,-1 0 0 0 0,1 1 1 0 0,0-1-1 0 0,-1 0 0 0 0,1 1 1 0 0,0-1-1 0 0,0 1 514 0 0,-8 9-2494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1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15664 0 0,'0'0'718'0'0,"0"0"-19"0"0,0 0-374 0 0,0 0 84 0 0,0 0 82 0 0,0 0 18 0 0,0 0 62 0 0,12 12 3017 0 0,-7-3-2921 0 0,0 0 0 0 0,0 1 1 0 0,-2 0-1 0 0,1 0 0 0 0,-1 1 0 0 0,0 0-667 0 0,5 17 621 0 0,8 31-604 0 0,-14-55-17 0 0,-1-3 0 0 0,-1 0 0 0 0,0 1 0 0 0,1-1 0 0 0,-1 0 0 0 0,0 1 0 0 0,1-1 0 0 0,-1 1 0 0 0,0-1 0 0 0,0 1 0 0 0,0-1 0 0 0,0 1 0 0 0,-1-1 0 0 0,1 1 0 0 0,2 12-1384 0 0,2-41-5130 0 0,-4 13 4380 0 0</inkml:trace>
  <inkml:trace contextRef="#ctx0" brushRef="#br0" timeOffset="403.754">32 314 6912 0 0,'-1'-8'622'0'0,"-2"5"-179"0"0,0 1-2268 0 0,2-2 3568 0 0,0 0 3399 0 0,0-2 4720 0 0,2 8-9856 0 0,1 0 0 0 0,-1-1 0 0 0,0 1 1 0 0,0 0-1 0 0,1 0 0 0 0,-1 0 0 0 0,1-1 0 0 0,0 1-6 0 0,2 3-233 0 0,23 23-3247 0 0,-15-17-3555 0 0</inkml:trace>
  <inkml:trace contextRef="#ctx0" brushRef="#br0" timeOffset="833.388">652 378 14280 0 0,'-17'1'729'0'0,"0"1"-1"0"0,1 0 1 0 0,-1 1 0 0 0,1 0 0 0 0,0 2 0 0 0,0 0 0 0 0,-3 2-729 0 0,-29 13 3057 0 0,-29 18-3057 0 0,63-31 276 0 0,-41 24 352 0 0,28-8-444 0 0,27-22-156 0 0,-1-1 0 0 0,1 0 1 0 0,-1 1-1 0 0,1-1 0 0 0,0 1 0 0 0,-1-1 0 0 0,1 1 0 0 0,0-1 0 0 0,-1 1 0 0 0,1-1 0 0 0,0 1 0 0 0,0-1 0 0 0,0 1 0 0 0,-1-1 0 0 0,1 1 1 0 0,0-1-1 0 0,0 1 0 0 0,0 0 0 0 0,0-1 0 0 0,0 1 0 0 0,0-1 0 0 0,0 1 0 0 0,0-1 0 0 0,0 1 0 0 0,0-1 0 0 0,0 1 0 0 0,1 0 0 0 0,-1-1 1 0 0,0 1-1 0 0,0-1 0 0 0,0 1 0 0 0,1-1 0 0 0,-1 1 0 0 0,0-1 0 0 0,1 1 0 0 0,-1-1 0 0 0,0 0 0 0 0,1 1 0 0 0,-1-1 0 0 0,1 1 0 0 0,-1-1 1 0 0,0 0-1 0 0,1 1 0 0 0,-1-1 0 0 0,1 0 0 0 0,-1 1 0 0 0,1-1 0 0 0,-1 0 0 0 0,1 0 0 0 0,0 0 0 0 0,-1 1-28 0 0,5 0-8 0 0,0 1 0 0 0,0-1-1 0 0,0 0 1 0 0,1-1 0 0 0,-1 1-1 0 0,0-1 1 0 0,0 0 0 0 0,0 0-1 0 0,0 0 1 0 0,1-1 0 0 0,-1 0-1 0 0,0 0 1 0 0,0 0 0 0 0,0 0-1 0 0,3-2 9 0 0,2-1 52 0 0,1-1-1 0 0,-1 0 1 0 0,1 0-1 0 0,-2-1 1 0 0,1 0-1 0 0,6-6-51 0 0,-11 7 23 0 0,0-1 0 0 0,0 1-1 0 0,0-1 1 0 0,-1 0 0 0 0,0-1-1 0 0,0 1 1 0 0,3-7-23 0 0,9-15-280 0 0,-11 18 189 0 0,1 0-1 0 0,-2-1 1 0 0,1 1 0 0 0,2-12 91 0 0,7-15-114 0 0,-9 23-23 0 0,-1 0 1 0 0,0-1-1 0 0,-1 1 0 0 0,1-8 137 0 0,8-36-258 0 0,-11 54 348 0 0,-1 0 1 0 0,0 0-1 0 0,0-1 0 0 0,0 1 1 0 0,-1 0-1 0 0,1 0 0 0 0,-1 0 1 0 0,0 0-1 0 0,0 0 1 0 0,-1 0-1 0 0,1 0 0 0 0,-1 0 1 0 0,-1-2-91 0 0,3 6 18 0 0,-1-1 0 0 0,1 1 0 0 0,-1-1-1 0 0,1 0 1 0 0,-1 1 0 0 0,1-1 0 0 0,-1 1 0 0 0,1-1 0 0 0,-1 1 0 0 0,0 0 0 0 0,1-1 0 0 0,-1 1 0 0 0,1 0 0 0 0,-1-1 0 0 0,0 1 0 0 0,0 0 0 0 0,1 0 0 0 0,-1-1 0 0 0,0 1 0 0 0,1 0 0 0 0,-1 0 0 0 0,0 0 0 0 0,0 0 0 0 0,1 0 0 0 0,-1 0 0 0 0,0 0 0 0 0,0 0 0 0 0,1 1 0 0 0,-1-1 0 0 0,0 0 0 0 0,1 0 0 0 0,-1 0 0 0 0,0 1 0 0 0,1-1 0 0 0,-1 0 0 0 0,0 1 0 0 0,1-1 0 0 0,-1 1 0 0 0,0-1-18 0 0,-2 2-7 0 0,1 0 1 0 0,-1 0-1 0 0,0 0 1 0 0,1 0-1 0 0,0 0 1 0 0,-1 0-1 0 0,1 1 1 0 0,-1 0 6 0 0,1 2-21 0 0,-1-1 1 0 0,2 1-1 0 0,-1 0 0 0 0,0-1 1 0 0,1 1-1 0 0,0 0 0 0 0,0 0 1 0 0,0 1 20 0 0,-3 39-134 0 0,5-31 135 0 0,-1 0-1 0 0,2 0 1 0 0,0 0-1 0 0,1 0 1 0 0,0-1-1 0 0,1 0 1 0 0,0 1 0 0 0,1-1-1 0 0,1-1 1 0 0,2 6-1 0 0,2 6 115 0 0,-9-21-94 0 0,0 1-1 0 0,1 0 1 0 0,-1-1 0 0 0,1 1 0 0 0,0-1-1 0 0,0 0 1 0 0,0 0 0 0 0,2 3-21 0 0,41 41-197 0 0,-39-41 204 0 0,1 1 0 0 0,0-1 0 0 0,0-1 1 0 0,1 1-1 0 0,-1-1 0 0 0,1-1 1 0 0,0 1-1 0 0,0-1 0 0 0,1-1 0 0 0,-1 1 1 0 0,1-1-1 0 0,0-1 0 0 0,0 0 1 0 0,0 0-1 0 0,0-1 0 0 0,1 0-7 0 0,-3 0 11 0 0,0-1 0 0 0,1 0 1 0 0,-1 0-1 0 0,0 0 0 0 0,0-1 0 0 0,0-1 0 0 0,0 1 1 0 0,0-1-1 0 0,0 0 0 0 0,0 0 0 0 0,0-1 0 0 0,-1 0 0 0 0,1 0 1 0 0,-1-1-1 0 0,0 0 0 0 0,0 0 0 0 0,0 0 0 0 0,-1-1 0 0 0,1 0 1 0 0,2-3-12 0 0,-5 4-11 0 0,0 1 1 0 0,0-1-1 0 0,-1 0 1 0 0,1 0-1 0 0,-1 0 0 0 0,0-1 1 0 0,0 1-1 0 0,-1 0 1 0 0,1-1-1 0 0,-1 1 1 0 0,0-1-1 0 0,0 1 1 0 0,0-1-1 0 0,-1 0 1 0 0,1 1-1 0 0,-1-1 1 0 0,-1-2 10 0 0,2-7-102 0 0,-1 5 27 0 0,0-1 0 0 0,-1 1-1 0 0,-1-9 76 0 0,1 15 1 0 0,1 0 0 0 0,-1 0 0 0 0,0 0 0 0 0,0 0-1 0 0,-1 0 1 0 0,1 0 0 0 0,-1 0 0 0 0,1 0-1 0 0,-1 1 1 0 0,0-1 0 0 0,0 1 0 0 0,0-1 0 0 0,-2-1-1 0 0,3 3 9 0 0,0 1 1 0 0,1-1-1 0 0,-1 0 1 0 0,0 0 0 0 0,0 1-1 0 0,0-1 1 0 0,0 0-1 0 0,0 1 1 0 0,0-1 0 0 0,0 1-1 0 0,0-1 1 0 0,0 1 0 0 0,0-1-1 0 0,-1 1 1 0 0,1 0-1 0 0,0 0 1 0 0,0 0 0 0 0,0-1-1 0 0,0 1 1 0 0,0 0 0 0 0,-1 0-1 0 0,1 1 1 0 0,0-1-1 0 0,0 0 1 0 0,0 0 0 0 0,0 1-1 0 0,0-1 1 0 0,-1 0-1 0 0,1 1 1 0 0,0-1 0 0 0,0 1-1 0 0,0-1 1 0 0,0 2-10 0 0,-1-1 7 0 0,1 0 0 0 0,0 0 1 0 0,0 0-1 0 0,-1 1 0 0 0,1-1 0 0 0,0 1 1 0 0,0-1-1 0 0,1 0 0 0 0,-1 1 0 0 0,0 0 1 0 0,0-1-1 0 0,1 1 0 0 0,-1 0-7 0 0,-6 23 97 0 0,4 7-81 0 0,2-11-30 0 0,1-14 8 0 0,1 0-1 0 0,0 1 0 0 0,0-1 1 0 0,1 1-1 0 0,0-1 0 0 0,0 0 1 0 0,0 0-1 0 0,1 0 0 0 0,1 1 7 0 0,-1-3 9 0 0,0 0 0 0 0,0-1 0 0 0,1 1 0 0 0,-1-1 0 0 0,1 0 0 0 0,0 0 0 0 0,0 0 0 0 0,1 0 0 0 0,-1-1 0 0 0,1 0 0 0 0,0 0 1 0 0,-1 0-1 0 0,3 1-9 0 0,0-2-42 0 0,-1 1 0 0 0,1-1 0 0 0,0 0 0 0 0,0-1 0 0 0,-1 0 0 0 0,1 0 0 0 0,0 0 0 0 0,0-1 0 0 0,6 0 42 0 0,1-1-1001 0 0,-1-1 0 0 0,1 0-1 0 0,0-1 1 0 0,5-2 1001 0 0,2-1-2519 0 0</inkml:trace>
  <inkml:trace contextRef="#ctx0" brushRef="#br0" timeOffset="1425.194">1427 322 18311 0 0,'-4'-1'218'0'0,"0"1"-1"0"0,1 0 0 0 0,-1 0 0 0 0,0 0 0 0 0,1 0 1 0 0,-1 1-1 0 0,0-1 0 0 0,1 1 0 0 0,-1 0 0 0 0,-3 1-217 0 0,-2 2 105 0 0,0 0 0 0 0,1 1 0 0 0,-4 2-105 0 0,-13 7 639 0 0,7-4-187 0 0,1 0 1 0 0,1 1-1 0 0,-11 8-452 0 0,19-13 218 0 0,1 1-1 0 0,0 0 1 0 0,0 0 0 0 0,0 1-1 0 0,1 0 1 0 0,0 0 0 0 0,0 1-1 0 0,0 0-217 0 0,6-8 27 0 0,0 0 0 0 0,-1 0 0 0 0,1 0 0 0 0,0 0 0 0 0,-1 0 0 0 0,1 0 0 0 0,0 0 0 0 0,0 0 0 0 0,0 0 0 0 0,0 0 0 0 0,0 0 0 0 0,0 0 0 0 0,0 0 0 0 0,0 0 0 0 0,1 0 0 0 0,-1 1-27 0 0,0-1 2 0 0,1 0 8 0 0,-1-1 1 0 0,0 1-1 0 0,0 0 1 0 0,0 0 0 0 0,1 0-1 0 0,-1-1 1 0 0,0 1 0 0 0,1 0-1 0 0,-1 0 1 0 0,1-1-1 0 0,-1 1 1 0 0,1 0 0 0 0,-1-1-1 0 0,1 1 1 0 0,0-1 0 0 0,-1 1-1 0 0,1 0 1 0 0,0-1-1 0 0,-1 0 1 0 0,1 1 0 0 0,0-1-1 0 0,0 1-10 0 0,2 1 84 0 0,-1-2-72 0 0,-1-1 0 0 0,1 1 0 0 0,0 0 0 0 0,0 0 0 0 0,-1-1 0 0 0,1 1 0 0 0,0-1 0 0 0,-1 0 0 0 0,1 1 0 0 0,1-2-12 0 0,-3 2-8 0 0,7-4-183 0 0,0 0 0 0 0,0-1 1 0 0,0 0-1 0 0,-1 0 0 0 0,1-1 0 0 0,-1 1 1 0 0,-1-1-1 0 0,1-1 0 0 0,-1 1 0 0 0,4-7 191 0 0,16-18-379 0 0,-8 9-118 0 0,-13 17 284 0 0,0-1 0 0 0,1 1-1 0 0,0 0 1 0 0,3-3 213 0 0,-7 7 250 0 0,-1 1 34 0 0,0 0-25 0 0,0 0-123 0 0,0 0-52 0 0,0 2-11 0 0,-1 37 215 0 0,2-21-181 0 0,-2-15-82 0 0,1 0 1 0 0,1 0 0 0 0,-1 1-1 0 0,0-1 1 0 0,1 0 0 0 0,-1 0 0 0 0,1 0-1 0 0,0 1-25 0 0,2 2 22 0 0,-1 0-1 0 0,1 1 0 0 0,0-1 0 0 0,0-1 1 0 0,1 1-1 0 0,-1 0 0 0 0,2 0-21 0 0,-2-3 81 0 0,0 0-1 0 0,-1 0 0 0 0,1-1 0 0 0,1 1 1 0 0,-1-1-1 0 0,0 0 0 0 0,1 0 0 0 0,-1 0 0 0 0,1 0 1 0 0,-1-1-1 0 0,1 1 0 0 0,0-1 0 0 0,2 0-80 0 0,2 1 47 0 0,0-1-1 0 0,0 0 0 0 0,1 0 1 0 0,-1-1-1 0 0,1 0 0 0 0,-1 0 1 0 0,0-1-1 0 0,0-1 1 0 0,1 1-1 0 0,-1-1 0 0 0,0-1-46 0 0,6-1 77 0 0,0-1 1 0 0,-1-1-1 0 0,0 0 0 0 0,0 0 0 0 0,12-10-77 0 0,-19 12 0 0 0,0-1 0 0 0,0 0 0 0 0,0-1 0 0 0,-1 1 0 0 0,0-1 0 0 0,0 0 0 0 0,-1-1 0 0 0,1 1 0 0 0,-1-1 0 0 0,0-2 0 0 0,3-5 0 0 0,0-1 0 0 0,-2 0 0 0 0,0 0 0 0 0,2-9 0 0 0,-4 11-12 0 0,10-38-954 0 0,2-32 966 0 0,-13 68-122 0 0,-1-1 0 0 0,0 0 0 0 0,-1 1 0 0 0,-1-1 0 0 0,0 0 0 0 0,-1 1 0 0 0,-3-11 122 0 0,5 23 67 0 0,-1 0-1 0 0,0 1 1 0 0,0-1-1 0 0,0 1 1 0 0,-1-1 0 0 0,1 1-1 0 0,0-1 1 0 0,-1 1-1 0 0,0 0 1 0 0,1 0-1 0 0,-1 0 1 0 0,0 0-1 0 0,0 0 1 0 0,0 0-1 0 0,0 0 1 0 0,-3-1-67 0 0,3 2 35 0 0,0 0 0 0 0,0 0 0 0 0,0 0 1 0 0,0 1-1 0 0,0-1 0 0 0,0 0 0 0 0,0 1 0 0 0,0 0 0 0 0,-1-1 0 0 0,1 1 1 0 0,0 0-1 0 0,0 0 0 0 0,0 0 0 0 0,0 1 0 0 0,-1-1 0 0 0,1 0 0 0 0,0 1 0 0 0,0-1 1 0 0,0 1-1 0 0,0 0 0 0 0,-1 0-35 0 0,-1 2 1 0 0,0-1 1 0 0,0 0-1 0 0,0 1 1 0 0,0 0-1 0 0,1-1 0 0 0,0 2 1 0 0,-1-1-1 0 0,1 0 1 0 0,0 1-1 0 0,0-1 1 0 0,1 1-1 0 0,-1 0 0 0 0,1 0 1 0 0,0 0-1 0 0,-2 3-1 0 0,1 1 0 0 0,0 1 0 0 0,0-1 0 0 0,0 0 0 0 0,1 1 0 0 0,0-1 0 0 0,1 1 0 0 0,0 0 0 0 0,0-1 0 0 0,1 1 0 0 0,0 0 0 0 0,0 0 0 0 0,1-1 0 0 0,1 1 0 0 0,-1 0 0 0 0,1-1 0 0 0,1 1 0 0 0,-1-1 0 0 0,1 0 0 0 0,4 7 0 0 0,-3-5 0 0 0,0 1 0 0 0,0-1 0 0 0,1 11 0 0 0,-2-10 0 0 0,0 0 0 0 0,0 1 0 0 0,5 6 0 0 0,-2-4 5 0 0,9 17-17 0 0,12 18 12 0 0,-20-39 13 0 0,-1 0 0 0 0,2-1 0 0 0,-1 1 0 0 0,1-2 0 0 0,1 1 0 0 0,5 4-13 0 0,6 3 143 0 0,1-1 0 0 0,18 10-143 0 0,-31-20-247 0 0,2 0 1 0 0,-1-1-1 0 0,0 0 1 0 0,1-1-1 0 0,0 0 0 0 0,0 0 1 0 0,0-1-1 0 0,3 0 247 0 0,9 1-2426 0 0,-1 0-5459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1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17935 0 0,'0'0'407'0'0,"-1"2"60"0"0,-1 1-368 0 0,1-1 1 0 0,0 1 0 0 0,0 0-1 0 0,0 0 1 0 0,0 0-1 0 0,1 0 1 0 0,-1 0-1 0 0,1 0 1 0 0,0 0 0 0 0,0 0-1 0 0,0 1-99 0 0,-3 22-1 0 0,1-18 166 0 0,1 1-1 0 0,1 0 0 0 0,-1 0 0 0 0,2-1 0 0 0,-1 1 0 0 0,2 4-164 0 0,-1 1 231 0 0,8 146 3057 0 0,2-75-2128 0 0,-3-47-1160 0 0,-8-38 0 0 0,0 0 0 0 0,0 0 0 0 0,0 0 0 0 0,0 0 0 0 0,0 0 0 0 0,0 0 0 0 0,0 0 0 0 0,0 0 0 0 0,0-1 0 0 0,0 1 0 0 0,0 0 0 0 0,0 0 0 0 0,1 0 0 0 0,-1 0 0 0 0,0 0 0 0 0,0 0 0 0 0,0 0 0 0 0,0 0 0 0 0,0 0 0 0 0,0 0 0 0 0,0 0 0 0 0,0 0 0 0 0,1 0 0 0 0,-1 0 0 0 0,0 0 0 0 0,0 0 0 0 0,0 0 0 0 0,0 0 0 0 0,0 0 0 0 0,0 0 0 0 0,1 0 0 0 0,-1 0 0 0 0,0 0 0 0 0,0 0 0 0 0,0 0 0 0 0,0 0 0 0 0,0 0 0 0 0,0 0 0 0 0,0 0 0 0 0,1 0 0 0 0,-1 0 0 0 0,0 0 0 0 0,0 0 0 0 0,0 0 0 0 0,0 0 0 0 0,0 0 0 0 0,0 0 0 0 0,0 0 0 0 0,0 1 0 0 0,0-1 0 0 0,0 0 0 0 0,1 0 0 0 0,-1 0 0 0 0,0 0 0 0 0,0 0 0 0 0,0 0 0 0 0,0 0 0 0 0,0 0 0 0 0,0 1 0 0 0,0-2 0 0 0,1-1-34 0 0,0 0-1 0 0,-1 0 1 0 0,1 0 0 0 0,-1-1-1 0 0,1 1 1 0 0,-1 0 0 0 0,0 0-1 0 0,0-1 35 0 0,2-15-261 0 0,10-19-378 0 0,-6 16 205 0 0,1 0 1 0 0,4-9 433 0 0,-7 24-14 0 0,-1 0 1 0 0,1 1-1 0 0,-1-1 1 0 0,4-2 13 0 0,0-1 0 0 0,-7 8 2 0 0,1 1 0 0 0,-1-1-1 0 0,0 1 1 0 0,1 0 0 0 0,-1-1 0 0 0,1 1-1 0 0,-1-1 1 0 0,1 1 0 0 0,-1 0-1 0 0,1 0 1 0 0,-1-1 0 0 0,1 1 0 0 0,-1 0-1 0 0,1 0 1 0 0,-1-1 0 0 0,1 1-1 0 0,-1 0 1 0 0,1 0 0 0 0,0 0 0 0 0,-1 0-1 0 0,1 0 1 0 0,-1 0 0 0 0,1 0-1 0 0,0 0 1 0 0,-1 0 0 0 0,1 0 0 0 0,-1 0-1 0 0,1 1 1 0 0,-1-1 0 0 0,1 0-1 0 0,-1 0 1 0 0,1 0 0 0 0,0 1-2 0 0,11 8 35 0 0,-11-9-32 0 0,4 7 43 0 0,0 0 1 0 0,0-1-1 0 0,0 2 0 0 0,-1-1 0 0 0,0 0 1 0 0,0 1-1 0 0,2 5-46 0 0,5 11-195 0 0,28 68 1078 0 0,-33-80-863 0 0,-4-8-12 0 0,0-1-1 0 0,0 1 0 0 0,0 0 0 0 0,1-1 1 0 0,-1 1-1 0 0,1-1 0 0 0,0 1 1 0 0,0-1-1 0 0,0 0 0 0 0,1 0-7 0 0,1 2-263 0 0,1-1-1 0 0,-1 0 1 0 0,1-1 0 0 0,4 2 263 0 0,-7-4-140 0 0,0 0 1 0 0,0 0 0 0 0,0 0 0 0 0,0 0-1 0 0,0-1 1 0 0,0 1 0 0 0,1-1 0 0 0,-1 0-1 0 0,0 0 1 0 0,0 0 0 0 0,2 0 139 0 0,6-2-1195 0 0,0 1 0 0 0,-1-2 0 0 0,1 1 1 0 0,0-2-1 0 0,-1 1 0 0 0,3-2 1195 0 0,7-5-5701 0 0</inkml:trace>
  <inkml:trace contextRef="#ctx0" brushRef="#br0" timeOffset="926.839">607 200 6448 0 0,'-1'-1'145'0'0,"-1"0"1"0"0,0 0-1 0 0,0 1 1 0 0,0-1-1 0 0,0 1 1 0 0,0-1-1 0 0,0 1 1 0 0,0 0-1 0 0,0-1 1 0 0,0 1 0 0 0,0 0-1 0 0,0 1 1 0 0,0-1-1 0 0,0 0 1 0 0,-1 1-1 0 0,1-1 1 0 0,1 1-1 0 0,-1-1 1 0 0,0 1-1 0 0,0 0 1 0 0,0 0-146 0 0,-8 4 1938 0 0,4-2-470 0 0,-1 0 0 0 0,1 1-1 0 0,0 0 1 0 0,0 0 0 0 0,-2 3-1468 0 0,-7 5 825 0 0,10-8-637 0 0,1 0 0 0 0,-1 0 1 0 0,1 1-1 0 0,-1-1 0 0 0,1 1 0 0 0,1 0 0 0 0,-4 4-188 0 0,-6 12 127 0 0,5-9 330 0 0,1 1 0 0 0,0-1 0 0 0,-2 8-457 0 0,7-16 96 0 0,1 0-1 0 0,-1 0 1 0 0,1 0-1 0 0,0 0 1 0 0,1 0 0 0 0,-1 0-1 0 0,1 0 1 0 0,0 0-1 0 0,0 0 1 0 0,0 1 0 0 0,0-1-1 0 0,1 0 1 0 0,-1 0-1 0 0,2 2-95 0 0,-2-5 15 0 0,0 1-1 0 0,1 0 1 0 0,-1-1-1 0 0,1 1 1 0 0,-1-1-1 0 0,1 0 0 0 0,0 1 1 0 0,0-1-1 0 0,-1 1 1 0 0,1-1-1 0 0,0 0 1 0 0,0 0-1 0 0,0 1 1 0 0,1-1-1 0 0,-1 0 1 0 0,0 0-1 0 0,0 0 0 0 0,0 0 1 0 0,1 0-1 0 0,-1-1 1 0 0,1 1-1 0 0,-1 0 1 0 0,0-1-1 0 0,1 1 1 0 0,-1-1-1 0 0,1 1 1 0 0,0-1-1 0 0,1 1-14 0 0,0-1 136 0 0,1-1 0 0 0,0 1 1 0 0,-1 0-1 0 0,1-1 0 0 0,0 0 0 0 0,-1 0 1 0 0,1 0-1 0 0,-1 0 0 0 0,1-1-136 0 0,-2 1-11 0 0,2 0-44 0 0,-1-1-1 0 0,1 0 1 0 0,-1 0-1 0 0,0 0 1 0 0,0 0 0 0 0,0 0-1 0 0,0-1 1 0 0,0 0-1 0 0,-1 1 1 0 0,1-1-1 0 0,-1 0 1 0 0,2-2 55 0 0,0-2-40 0 0,0 0 1 0 0,0 0 0 0 0,-1 0-1 0 0,0 0 1 0 0,2-5 39 0 0,19-43-190 0 0,-9 26 30 0 0,-10 23 131 0 0,-5 6 28 0 0,1 0 0 0 0,-1 0 0 0 0,0 0 0 0 0,0 0 0 0 0,0 0 0 0 0,1-1 0 0 0,-1 1 0 0 0,0 0 0 0 0,0 0 0 0 0,0 0 0 0 0,1 0 0 0 0,-1 0 0 0 0,0 0 0 0 0,0 0 0 0 0,1 0 0 0 0,-1 0 0 0 0,0 0 1 0 0,0 0-1 0 0,1 0 0 0 0,-1 0 0 0 0,0 0 0 0 0,0 0 0 0 0,0 0 0 0 0,1 0 0 0 0,-1 0 0 0 0,0 1 0 0 0,0-1 0 0 0,0 0 0 0 0,1 0 0 0 0,-1 0 0 0 0,0 0 0 0 0,0 0 0 0 0,0 0 0 0 0,1 1 0 0 0,-1-1 0 0 0,0 0 0 0 0,0 0 0 0 0,0 0 0 0 0,0 1 0 0 0,1-1 1 0 0,3 8-26 0 0,-3-7 24 0 0,2 7 38 0 0,1-1 0 0 0,-1 1 0 0 0,0 0-1 0 0,-1 0 1 0 0,1 1 0 0 0,-2-1 0 0 0,1 0-1 0 0,-1 1-35 0 0,4 19 90 0 0,-2-8-20 0 0,-3-16-69 0 0,1-1 1 0 0,-1 1 0 0 0,1 0-1 0 0,0 0 1 0 0,0-1 0 0 0,0 1-1 0 0,0-1 1 0 0,2 3-2 0 0,5 14 62 0 0,-8-18-44 0 0,1 0 0 0 0,-1 1 0 0 0,1-1 0 0 0,0 0 0 0 0,0 0 0 0 0,0 0 0 0 0,0 0 0 0 0,0 0 0 0 0,0 0 0 0 0,1 0 0 0 0,-1 0 0 0 0,0 0 0 0 0,1 0 0 0 0,0-1 0 0 0,-1 1-1 0 0,1-1 1 0 0,0 1 0 0 0,0-1 0 0 0,0 0 0 0 0,1 1-18 0 0,-2-2 78 0 0,-1 0-12 0 0,18-21 49 0 0,-12 11-325 0 0,-1 0-1 0 0,0 0 1 0 0,0-5 210 0 0,8-14-644 0 0,11-36-924 0 0,-18 51 1204 0 0,-5 12 314 0 0,0-1 0 0 0,0 1 0 0 0,0 0 1 0 0,0-1-1 0 0,0 1 0 0 0,0 0 0 0 0,1 0 1 0 0,-1 0-1 0 0,1 0 0 0 0,-1 0 0 0 0,1 0 1 0 0,0 1-1 0 0,0-1 0 0 0,0 0 0 0 0,0 1 0 0 0,0 0 1 0 0,0-1 49 0 0,-1 2 102 0 0,1 1-56 0 0,1 1 0 0 0,-1-1 0 0 0,0 1 0 0 0,0-1 0 0 0,0 1 0 0 0,0 0 0 0 0,0 0 0 0 0,0 0 0 0 0,0 0 0 0 0,-1 1 0 0 0,1-1 0 0 0,-1 0 0 0 0,1 3-46 0 0,3 4 173 0 0,-2 1-1 0 0,1 0 0 0 0,-1 1-172 0 0,0-2 168 0 0,-1 0 1 0 0,2-1-1 0 0,-1 1 0 0 0,2 1-168 0 0,11 20 414 0 0,-13-22-409 0 0,1 0 1 0 0,0-1 0 0 0,0 0 0 0 0,1 1-1 0 0,0-1 1 0 0,3 2-6 0 0,-6-6 75 0 0,1-1-1 0 0,-1 1 0 0 0,1 0 0 0 0,0-1 0 0 0,0 0 1 0 0,0 0-1 0 0,0 0 0 0 0,0 0 0 0 0,0 0 1 0 0,1-1-1 0 0,-1 1 0 0 0,0-1 0 0 0,1 0 1 0 0,-1 0-1 0 0,1 0 0 0 0,0 0 0 0 0,-1-1 1 0 0,1 1-1 0 0,0-1 0 0 0,-1 0 0 0 0,1 0 1 0 0,1-1-75 0 0,-2 1 36 0 0,0-1 0 0 0,-1 0 0 0 0,1 0 0 0 0,-1 0 0 0 0,1 0 1 0 0,-1 0-1 0 0,1 0 0 0 0,-1-1 0 0 0,0 1 0 0 0,1-1 1 0 0,-1 1-1 0 0,0-1 0 0 0,0 0 0 0 0,0 0 0 0 0,-1 0 0 0 0,2-1-36 0 0,4-6 39 0 0,0-1-1 0 0,-1 0 0 0 0,2-2-38 0 0,0-3 71 0 0,14-36-5 0 0,-13 32-114 0 0,-7 14 18 0 0,1 0 0 0 0,-1 0 1 0 0,1 0-1 0 0,0 0 0 0 0,0 1 1 0 0,2-3 29 0 0,-1 3-26 0 0,-4 3-32 0 0,0 1-8 0 0,2 1 37 0 0,0 0 0 0 0,0 1 1 0 0,0-1-1 0 0,0 0 0 0 0,0 1 0 0 0,-1-1 0 0 0,1 1 0 0 0,-1 0 0 0 0,1 0 29 0 0,2 2-44 0 0,2 1 6 0 0,1 2 4 0 0,1 0 0 0 0,-1 1 0 0 0,0 0 0 0 0,0 0 0 0 0,0 3 34 0 0,-3-7 0 0 0,-1 0 0 0 0,0-1 0 0 0,1 1 0 0 0,0-1 0 0 0,-1 0 0 0 0,1 0 0 0 0,0 0 0 0 0,3 1 0 0 0,3 1 0 0 0,1 1 0 0 0,-1-1 0 0 0,3 0 0 0 0,0-1 64 0 0,0 0-1 0 0,0-1 1 0 0,0-1-1 0 0,1 0 1 0 0,-1-1-1 0 0,1 0 1 0 0,11-1-64 0 0,-15 0-12 0 0,1-1 1 0 0,0-1-1 0 0,-1 0 0 0 0,1 0 1 0 0,-1-1-1 0 0,0 0 0 0 0,0-1 1 0 0,0 0-1 0 0,0 0 0 0 0,0-2 12 0 0,-4 3 2 0 0,-2-1 1 0 0,1 1-1 0 0,0-1 0 0 0,-1 0 0 0 0,1 0 0 0 0,-1 0 0 0 0,0-1 0 0 0,-1 0 1 0 0,1 0-1 0 0,-1 0 0 0 0,1-2-2 0 0,1-1 9 0 0,-2-1 1 0 0,1 0-1 0 0,-1 0 0 0 0,0 0 1 0 0,-1-1-1 0 0,1-5-9 0 0,-3 12-4 0 0,1 0 0 0 0,-1-1 0 0 0,0 1 0 0 0,0 0 0 0 0,-1 0 0 0 0,1 0-1 0 0,-1 0 1 0 0,0 0 0 0 0,1 0 0 0 0,-1 0 0 0 0,-1 0 0 0 0,1 0 0 0 0,0 0 0 0 0,-1 1 0 0 0,1-1 0 0 0,-1 0-1 0 0,0 1 1 0 0,0-1 0 0 0,0 1 0 0 0,0 0 0 0 0,0 0 0 0 0,0 0 0 0 0,-1 0 0 0 0,1 0 0 0 0,-1 0-1 0 0,0 0 1 0 0,1 1 0 0 0,-1 0 0 0 0,0-1 0 0 0,0 1 0 0 0,0 0 0 0 0,0 0 0 0 0,0 0 0 0 0,0 1-1 0 0,0-1 1 0 0,0 1 0 0 0,-3 0 4 0 0,2 0 3 0 0,1 0-1 0 0,-1 1 0 0 0,0 0 0 0 0,1 0 1 0 0,-1 0-1 0 0,1 0 0 0 0,-1 1 1 0 0,1-1-1 0 0,0 1 0 0 0,-1 0 0 0 0,1 0 1 0 0,0 0-1 0 0,-1 1-2 0 0,-4 4 8 0 0,1 0 1 0 0,1 1-1 0 0,-1 0 1 0 0,-1 3-9 0 0,5-7 0 0 0,0 1 0 0 0,0 1 0 0 0,0-1 0 0 0,0 1 0 0 0,1 0 0 0 0,0 0 0 0 0,1 0 0 0 0,-1 0 0 0 0,1 0 0 0 0,0 0 0 0 0,0 0 0 0 0,1 0 0 0 0,0 1 0 0 0,0 4 0 0 0,1-7 4 0 0,0 1 0 0 0,0-1 0 0 0,0 0 0 0 0,1 1 0 0 0,-1-1 0 0 0,1 0 0 0 0,0 0 0 0 0,0 0 0 0 0,1 0 0 0 0,-1 0 0 0 0,1-1 0 0 0,0 1 0 0 0,0-1 0 0 0,0 0 0 0 0,0 1 0 0 0,1-1 0 0 0,-1-1 0 0 0,1 1-4 0 0,3 2 12 0 0,1 0 0 0 0,-1-1 0 0 0,1 0 0 0 0,0 0 0 0 0,0-1 0 0 0,0 0 0 0 0,1-1 0 0 0,8 2-12 0 0,-2 0-7 0 0,1-2 0 0 0,1 0 0 0 0,-1 0 0 0 0,0-2 0 0 0,0 0 0 0 0,0-1 0 0 0,10-2 7 0 0,70-10-3208 0 0,-71 10-904 0 0,16-2-3710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14368 0 0,'3'-3'2231'0'0,"-9"91"829"0"0,5-73-2693 0 0,-1-1 0 0 0,0 0 0 0 0,-1 3-367 0 0,0-3 214 0 0,1 1 0 0 0,1-1 0 0 0,0 3-214 0 0,1-10 13 0 0,1 0 1 0 0,0-1-1 0 0,1 1 0 0 0,0 0-13 0 0,1 2 0 0 0,-3-8 0 0 0,1 0 0 0 0,-1-1 0 0 0,0 1 0 0 0,1 0 0 0 0,-1 0 0 0 0,1-1 0 0 0,-1 1 0 0 0,0-1 0 0 0,1 1 0 0 0,-1 0 0 0 0,1-1 0 0 0,0 1 0 0 0,-1-1 0 0 0,1 1 0 0 0,-1-1 0 0 0,1 1 0 0 0,0-1 0 0 0,-1 1 0 0 0,1-1 0 0 0,0 0 0 0 0,0 0 0 0 0,-1 1 0 0 0,1-1 0 0 0,0 0 0 0 0,0 0 0 0 0,-1 0 0 0 0,1 0 0 0 0,0 1 0 0 0,0-1 0 0 0,0-1 0 0 0,1 1 0 0 0,1 1 55 0 0,-1-1 0 0 0,0 0 0 0 0,0 0 0 0 0,0-1-1 0 0,0 1 1 0 0,0 0 0 0 0,0-1 0 0 0,0 1 0 0 0,1-1 0 0 0,-1 0-1 0 0,0 1 1 0 0,-1-1 0 0 0,1 0 0 0 0,0 0 0 0 0,0-1 0 0 0,0 1-1 0 0,-1 0 1 0 0,1 0 0 0 0,0-1 0 0 0,0 0-55 0 0,4-5 188 0 0,-1 1-1 0 0,0-1 1 0 0,0 0-1 0 0,2-6-187 0 0,6-7-541 0 0,-6 10 490 0 0,-1-1 1 0 0,0 0-1 0 0,3-10 51 0 0,-3 9-7 0 0,0-1-1 0 0,7-10 8 0 0,-9 18-65 0 0,-4 5 62 0 0,1 0-1 0 0,-1 0 1 0 0,0 0 0 0 0,0-1 0 0 0,1 1 0 0 0,-1 0 0 0 0,0 0 0 0 0,0 0 0 0 0,1 0-1 0 0,-1 0 1 0 0,0 0 0 0 0,1 0 0 0 0,-1 0 0 0 0,0 0 0 0 0,0 0 0 0 0,1 0 0 0 0,-1 0 0 0 0,0 0-1 0 0,1 0 1 0 0,-1 0 0 0 0,0 0 0 0 0,0 0 0 0 0,1 0 0 0 0,-1 1 3 0 0,1-1-11 0 0,0 0 9 0 0,-1 0 0 0 0,1 0 0 0 0,0 0 0 0 0,-1 0 0 0 0,1 0 0 0 0,-1 0 0 0 0,1 0 0 0 0,-1 0 0 0 0,1 0 0 0 0,0 1 0 0 0,-1-1 0 0 0,1 0 0 0 0,-1 0 0 0 0,1 1 0 0 0,-1-1 0 0 0,1 0 0 0 0,-1 1 0 0 0,1-1 0 0 0,-1 0-1 0 0,0 1 1 0 0,1-1 0 0 0,-1 1 0 0 0,1-1 0 0 0,-1 1 0 0 0,0-1 0 0 0,0 1 0 0 0,1-1 0 0 0,-1 1 2 0 0,1 1-3 0 0,24 23 9 0 0,-19-18 49 0 0,1 0 0 0 0,0 0 0 0 0,3 2-55 0 0,6 6 123 0 0,-15-13-84 0 0,1 0 0 0 0,-1-1 0 0 0,1 1 0 0 0,0 0 0 0 0,-1-1-1 0 0,1 1 1 0 0,0-1 0 0 0,0 1 0 0 0,0-1 0 0 0,1 0-1 0 0,-1 0 1 0 0,2 1-39 0 0,-3-2 132 0 0,17 5 32 0 0,-12-4 116 0 0,1 0-1 0 0,-1 0 1 0 0,0-1-1 0 0,1 0 1 0 0,-1-1-1 0 0,1 1-279 0 0,47-13 457 0 0,-46 11-515 0 0,-6 2 28 0 0,-1-1 0 0 0,0 1 0 0 0,0-1 0 0 0,0 1 0 0 0,0-1 0 0 0,1 0 0 0 0,-1 0 0 0 0,0 1 0 0 0,0-1 0 0 0,0 0 0 0 0,0 0 30 0 0,4-4 22 0 0,0 1-22 0 0,2-2 54 0 0,-7 6-53 0 0,1 0-1 0 0,-1 0 0 0 0,0 0 0 0 0,0 0 0 0 0,0 0 1 0 0,1-1-1 0 0,-1 1 0 0 0,0 0 0 0 0,0 0 0 0 0,0 0 0 0 0,0 0 1 0 0,1 0-1 0 0,-1-1 0 0 0,0 1 0 0 0,0 0 0 0 0,0 0 1 0 0,0 0-1 0 0,0 0 0 0 0,0-1 0 0 0,0 1 0 0 0,1 0 1 0 0,-1 0-1 0 0,0 0 0 0 0,0-1 0 0 0,0 1 0 0 0,0 0 0 0 0,0 0 1 0 0,0-1-1 0 0,0 1 0 0 0,0 0 0 0 0,0 0 0 0 0,0 0 1 0 0,0-1-1 0 0,0 1 0 0 0,0 0 0 0 0,0 0 0 0 0,0 0 0 0 0,0-1 1 0 0,-1 1-1 0 0,1 0 0 0 0,0 0 0 0 0,0 0 0 0 0,0-1 1 0 0,0 1-1 0 0,0 0 0 0 0,0 0 0 0 0,-1 0 0 0 0,1 0 0 0 0,0-1 1 0 0,0 1-1 0 0,0 0 0 0 0,0 0 0 0 0,-1 0 0 0 0,2-1 1 0 0,-1 1-1 0 0,0-1 1 0 0,0 1-1 0 0,0 0 1 0 0,1-1-1 0 0,-1 1 0 0 0,0-1 1 0 0,0 1-1 0 0,1-1 1 0 0,-1 1-1 0 0,0 0 1 0 0,1-1-1 0 0,-1 1 1 0 0,0 0-1 0 0,1-1 1 0 0,-1 1-1 0 0,1 0 1 0 0,-1-1-1 0 0,1 1 0 0 0,-1 0 1 0 0,0 0-1 0 0,1 0 1 0 0,0-1-1 0 0,14-6 149 0 0,6-5-2 0 0,-20 12-147 0 0,0-1 0 0 0,0 0 0 0 0,0 0 0 0 0,0 1-1 0 0,0-1 1 0 0,0 0 0 0 0,0 0 0 0 0,-1 0 0 0 0,1 0-1 0 0,0 0 1 0 0,-1 0 0 0 0,1 0 0 0 0,-1 0 0 0 0,1 0-1 0 0,-1 0 1 0 0,1-1 0 0 0,-1 1 0 0 0,1 0-1 0 0,-1 0 0 0 0,0 0 0 0 0,1 0 1 0 0,-1 0-1 0 0,1 0 0 0 0,-1 0 1 0 0,1 1-1 0 0,0-1 0 0 0,-1 0 1 0 0,1 0-1 0 0,0 0 0 0 0,0 1 1 0 0,0-1-1 0 0,-1 0 0 0 0,1 1 1 0 0,0-1-9 0 0,0 1-1 0 0,0-1 0 0 0,-1 0 1 0 0,1 1-1 0 0,0-1 1 0 0,-1 0-1 0 0,1 1 0 0 0,0-1 1 0 0,-1 0-1 0 0,1 0 0 0 0,-1 0 1 0 0,1 1-1 0 0,-1-1 1 0 0,0 0-1 0 0,1 0 0 0 0,-1 0 1 0 0,0 0-1 0 0,0 0 0 0 0,1 0 1 0 0,-1 0-1 0 0,0 0 1 0 0,0 0 9 0 0,0-7-74 0 0,0 7 25 0 0,-1-1 0 0 0,1 1 0 0 0,0-1 0 0 0,0 1 0 0 0,1-1 0 0 0,-1 1 0 0 0,0-1 0 0 0,0 1 0 0 0,1-1 0 0 0,-1 1 0 0 0,1 0 0 0 0,-1-1 0 0 0,1 1 0 0 0,0 0 0 0 0,0-1 0 0 0,0 0 49 0 0,4-20-1322 0 0,-2 18 963 0 0,2-2-1214 0 0,-3 0-3349 0 0,-2-2-2109 0 0</inkml:trace>
  <inkml:trace contextRef="#ctx0" brushRef="#br0" timeOffset="647.753">657 153 12064 0 0,'0'0'553'0'0,"0"0"-16"0"0,0 0-497 0 0,0 0 0 0 0,0 0 0 0 0,0 0-1 0 0,-1 0 1 0 0,1 0 0 0 0,0 0 0 0 0,0 0-1 0 0,0 0 1 0 0,0 0 0 0 0,0 0 0 0 0,-1 0-1 0 0,1 0 1 0 0,0 0 0 0 0,0 0 0 0 0,0 0 0 0 0,0 0-1 0 0,0 0 1 0 0,-1 1 0 0 0,1-1 0 0 0,0 0-1 0 0,0 0 1 0 0,0 0 0 0 0,0 0 0 0 0,0 0-1 0 0,0 0 1 0 0,0 0 0 0 0,0 0 0 0 0,-1 1-1 0 0,1-1 1 0 0,0 0 0 0 0,0 0 0 0 0,0 0 0 0 0,0 0-1 0 0,0 0 1 0 0,0 0 0 0 0,0 1 0 0 0,0-1-1 0 0,0 0 1 0 0,0 0 0 0 0,0 0-40 0 0,9 6 1457 0 0,-6-3-1228 0 0,0-1 1 0 0,0 0 0 0 0,0 0 0 0 0,1 0 0 0 0,-1-1 0 0 0,0 1 0 0 0,1-1-1 0 0,-1 0 1 0 0,1 0 0 0 0,-1 0 0 0 0,1 0 0 0 0,0 0 0 0 0,-1-1 0 0 0,1 0 0 0 0,0 0-1 0 0,2 0-229 0 0,2-1 259 0 0,-2 1-73 0 0,0-1-1 0 0,-1 0 1 0 0,1 0-1 0 0,0 0 1 0 0,0-1-1 0 0,-1 0 1 0 0,1 0-1 0 0,3-2-185 0 0,35-16 609 0 0,-43 20-597 0 0,0-1 0 0 0,-1 1-1 0 0,1-1 1 0 0,0 1 0 0 0,-1-1 0 0 0,1 1-1 0 0,0-1 1 0 0,-1 1 0 0 0,1-1-1 0 0,-1 0 1 0 0,1 1 0 0 0,-1-1 0 0 0,1 0-1 0 0,-1 1 1 0 0,0-1 0 0 0,1 0-1 0 0,-1 0 1 0 0,0 1 0 0 0,0-1-1 0 0,1-1-11 0 0,-1 1 10 0 0,0 0 0 0 0,1 0 0 0 0,-1 0 0 0 0,1 0 0 0 0,-1 0-1 0 0,1 0 1 0 0,-1 0 0 0 0,1 0 0 0 0,0 0 0 0 0,0 0-1 0 0,-1 0 1 0 0,2 0-10 0 0,4-4 33 0 0,-5 4-21 0 0,0 1-1 0 0,0-1 1 0 0,0 0 0 0 0,0 0-1 0 0,0 1 1 0 0,-1-1-1 0 0,1 0 1 0 0,0 0 0 0 0,0 0-1 0 0,-1 0 1 0 0,1 0-1 0 0,0 0 1 0 0,-1 0 0 0 0,1 0-1 0 0,-1 0 1 0 0,1 0-1 0 0,-1 0 1 0 0,0 0-1 0 0,1 0 1 0 0,-1 0 0 0 0,0 0-1 0 0,0-1 1 0 0,0 1-1 0 0,0 0 1 0 0,0 0-12 0 0,0 0 28 0 0,0-1 0 0 0,1 1 0 0 0,-1 0 0 0 0,0 0 0 0 0,0 0 0 0 0,0 0 1 0 0,1 0-1 0 0,-1 0 0 0 0,1 0 0 0 0,-1-1 0 0 0,1 1 0 0 0,-1 0 0 0 0,1 0 0 0 0,-1 0 0 0 0,1 1 0 0 0,1-2-28 0 0,4-12 140 0 0,-6 14-140 0 0,1 0 0 0 0,-1 0 0 0 0,0-1 0 0 0,0 1 0 0 0,0 0 0 0 0,0-1 0 0 0,0 1 0 0 0,-1 0 0 0 0,1-1 0 0 0,0 1 0 0 0,0 0 0 0 0,0-1 0 0 0,0 1 0 0 0,0 0 0 0 0,0 0 0 0 0,0-1 0 0 0,-1 1 0 0 0,1 0 0 0 0,0 0 0 0 0,0-1 0 0 0,0 1 0 0 0,-1 0 0 0 0,1 0 0 0 0,0-1 0 0 0,0 1 0 0 0,-1 0 0 0 0,-13-6 0 0 0,11 5 0 0 0,1 1 0 0 0,0 0 0 0 0,-1 0 0 0 0,1 0 0 0 0,0 0 0 0 0,-1 1 0 0 0,1-1 0 0 0,0 1 0 0 0,-1-1 0 0 0,1 1 0 0 0,0 0 0 0 0,-26 9 226 0 0,20-6-138 0 0,0 0 1 0 0,0 0-1 0 0,1 1 1 0 0,-1 0 0 0 0,1 0-1 0 0,0 1 1 0 0,1 0-1 0 0,-1 0 1 0 0,1 1 0 0 0,0-1-1 0 0,-4 8-88 0 0,-6 10 145 0 0,13-20-99 0 0,0-1-1 0 0,0 1 1 0 0,1 0 0 0 0,0 0 0 0 0,0 0-1 0 0,0 0 1 0 0,0 0 0 0 0,1 0 0 0 0,-1 0-1 0 0,1 1 1 0 0,0 2-46 0 0,-2 9 15 0 0,2-8-62 0 0,-1 0 1 0 0,1-1-1 0 0,1 1 1 0 0,-1 0 0 0 0,1 0-1 0 0,1 0 1 0 0,-1 0-1 0 0,1-1 1 0 0,1 1 0 0 0,-1 0-1 0 0,2 0 47 0 0,-1-3 0 0 0,-1-1 0 0 0,0 0 0 0 0,0 0 0 0 0,1 0 0 0 0,-1-1 0 0 0,1 1 0 0 0,0 0 0 0 0,0-1 0 0 0,0 0 0 0 0,1 1 0 0 0,-1-1 0 0 0,1 0 0 0 0,0 0 0 0 0,0 0 0 0 0,0-1 0 0 0,0 1 0 0 0,1 0 5 0 0,0 0-1 0 0,-1-1 1 0 0,1 1 0 0 0,0-1-1 0 0,0 0 1 0 0,1 0-1 0 0,-1-1 1 0 0,0 1-1 0 0,1-1 1 0 0,-1 0 0 0 0,1 0-1 0 0,-1 0 1 0 0,1-1-1 0 0,1 1-4 0 0,4-1-67 0 0,-1-1-1 0 0,1 0 0 0 0,-1 0 0 0 0,1-1 1 0 0,-1 0-1 0 0,0 0 0 0 0,0-1 1 0 0,0 0-1 0 0,0-1 68 0 0,19-8-666 0 0,12-4-1978 0 0,-16 3-1897 0 0,-1-3-2550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1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55 19351 0 0,'2'-2'152'0'0,"0"0"0"0"0,0 0 0 0 0,0 0 0 0 0,0 0 0 0 0,0 1-1 0 0,0-1 1 0 0,1 1 0 0 0,-1 0 0 0 0,0-1 0 0 0,1 1 0 0 0,-1 0-1 0 0,1 0 1 0 0,-1 1 0 0 0,2-1-152 0 0,38-9 410 0 0,-41 10-383 0 0,46-9 1223 0 0,-23 4-547 0 0,0 1 0 0 0,1 1 0 0 0,16 0-703 0 0,-33 3-32 0 0,30 2 43 0 0,-35-2-196 0 0,0 0-1 0 0,0 1 1 0 0,0-1 0 0 0,-1 1 0 0 0,1 0-1 0 0,0 0 1 0 0,-1 0 0 0 0,1 0 0 0 0,0 0-1 0 0,-1 1 1 0 0,2 0 185 0 0,-3-1-1096 0 0,-11 0-4492 0 0,-1 4 3719 0 0,1-1 404 0 0,-18 4-1827 0 0</inkml:trace>
  <inkml:trace contextRef="#ctx0" brushRef="#br0" timeOffset="0.513">0 150 13824 0 0,'0'0'629'0'0,"0"0"-12"0"0,0 0-270 0 0,1 1 313 0 0,4 2-240 0 0,0 1 0 0 0,0-1 0 0 0,0-1 0 0 0,0 1 0 0 0,1-1 0 0 0,-1 0 0 0 0,0 0 0 0 0,1 0 0 0 0,0-1 1 0 0,-1 0-1 0 0,6 1-420 0 0,12 0 677 0 0,0-2 1 0 0,11 0-678 0 0,-6-1 209 0 0,83-3 307 0 0,-37-5-5080 0 0,-50 3 2638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1:0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104 231 2304 0 0,'8'-13'160'0'0,"-6"10"361"0"0,0-1 0 0 0,0 1 0 0 0,0-1 0 0 0,-1 1 0 0 0,1-1 0 0 0,0-3-521 0 0,0-3 1502 0 0,-2 6-658 0 0,1 0 1 0 0,0-1 0 0 0,0 1-1 0 0,1 0 1 0 0,-1 0-1 0 0,1 0 1 0 0,1-3-845 0 0,-3 7 26 0 0,0 0 0 0 0,1 0 0 0 0,-1 0 1 0 0,0 0-1 0 0,0-1 0 0 0,0 1 1 0 0,0 0-1 0 0,0 0 0 0 0,1 0 0 0 0,-1-1 1 0 0,0 1-1 0 0,0 0 0 0 0,0 0 0 0 0,0-1 1 0 0,0 1-1 0 0,0 0 0 0 0,0 0 0 0 0,0-1 1 0 0,0 1-1 0 0,0 0 0 0 0,0 0 1 0 0,0-1-1 0 0,0 1 0 0 0,0 0 0 0 0,0 0 1 0 0,0-1-1 0 0,0 1 0 0 0,0 0 0 0 0,0 0 1 0 0,0-1-1 0 0,0 1 0 0 0,0 0 1 0 0,0 0-1 0 0,-1 0 0 0 0,1-1 0 0 0,0 1 1 0 0,0 0-1 0 0,0 0 0 0 0,0 0 0 0 0,-1-1 1 0 0,1 1-1 0 0,0 0 0 0 0,0 0 1 0 0,0 0-1 0 0,-1 0 0 0 0,1 0 0 0 0,0 0 1 0 0,0-1-1 0 0,0 1 0 0 0,-1 0 0 0 0,1 0 1 0 0,0 0-1 0 0,0 0 0 0 0,-1 0 1 0 0,1 0-1 0 0,0 0 0 0 0,0 0 0 0 0,-1 0 1 0 0,1 0-27 0 0,0 0 23 0 0,0 0 0 0 0,1 0 1 0 0,-1 0-1 0 0,0 0 1 0 0,0 0-1 0 0,0 0 0 0 0,0-1 1 0 0,0 1-1 0 0,0 0 1 0 0,1 0-1 0 0,-1 0 0 0 0,0 0 1 0 0,0 0-1 0 0,0 0 1 0 0,0 0-1 0 0,0-1 0 0 0,0 1 1 0 0,0 0-1 0 0,0 0 0 0 0,1 0 1 0 0,-1 0-1 0 0,0 0 1 0 0,0-1-1 0 0,0 1 0 0 0,0 0 1 0 0,0 0-1 0 0,0 0 1 0 0,0 0-1 0 0,0-1 0 0 0,0 1 1 0 0,0 0-1 0 0,0 0 1 0 0,0 0-1 0 0,0 0 0 0 0,0 0 1 0 0,0-1-1 0 0,0 1 1 0 0,0 0-1 0 0,0 0 0 0 0,-1 0 1 0 0,1 0-1 0 0,0 0 1 0 0,0-1-1 0 0,0 1 0 0 0,0 0 1 0 0,0 0-1 0 0,0 0 0 0 0,0 0 1 0 0,0 0-1 0 0,-1 0 1 0 0,1-1-1 0 0,0 1 0 0 0,0 0 1 0 0,0 0-1 0 0,0 0 1 0 0,0 0-1 0 0,-1 0 0 0 0,1 0 1 0 0,0 0-1 0 0,0 0 1 0 0,0 0-1 0 0,0 0 0 0 0,0 0 1 0 0,-1 0-1 0 0,1 0-23 0 0,1-1 896 0 0,-1 1 21 0 0,0 0-106 0 0,0 0-459 0 0,0 0-199 0 0,0 0-38 0 0,0 4 17 0 0,0-1 1 0 0,0 1-1 0 0,0-1 1 0 0,-1 1-1 0 0,0 0 0 0 0,0-1 1 0 0,0 1-1 0 0,0-1 1 0 0,0 0-1 0 0,0 1 0 0 0,-1-1 1 0 0,-1 2-133 0 0,-3 9 238 0 0,-87 214 340 0 0,86-207-108 0 0,1 0 0 0 0,-2 12-470 0 0,7-31 15 0 0,1-2-13 0 0,0 0 0 0 0,0 1 0 0 0,0-1-1 0 0,0 0 1 0 0,0 1 0 0 0,0-1-1 0 0,0 1 1 0 0,0-1 0 0 0,0 0-1 0 0,0 1 1 0 0,0-1 0 0 0,0 1-1 0 0,0-1 1 0 0,0 0 0 0 0,1 1-1 0 0,-1-1 1 0 0,0 0 0 0 0,0 1-1 0 0,0-1 1 0 0,0 1 0 0 0,1-1-1 0 0,-1 0 1 0 0,0 0 0 0 0,0 1 0 0 0,1-1-1 0 0,-1 0 1 0 0,0 1 0 0 0,1-1-1 0 0,-1 0-1 0 0,0 0 2 0 0,1 1 0 0 0,-1-1-1 0 0,0 0 1 0 0,1 0-1 0 0,-1 1 1 0 0,0-1 0 0 0,1 0-1 0 0,-1 0 1 0 0,0 0 0 0 0,1 1-1 0 0,-1-1 1 0 0,1 0-1 0 0,-1 0 1 0 0,0 0 0 0 0,1 0-1 0 0,-1 0 1 0 0,1 0 0 0 0,-1 0-1 0 0,1 0 1 0 0,-1 0-1 0 0,0 0 1 0 0,1 0 0 0 0,-1 0-1 0 0,1 0 1 0 0,-1 0 0 0 0,0-1-1 0 0,1 1 1 0 0,-1 0-1 0 0,1 0 1 0 0,-1 0 0 0 0,0-1-1 0 0,1 1 1 0 0,-1 0 0 0 0,0 0-1 0 0,1-1 1 0 0,-1 1-1 0 0,0 0 1 0 0,0-1 0 0 0,1 1-1 0 0,-1 0 1 0 0,0-1 0 0 0,0 1-1 0 0,1 0-1 0 0,-1-1 5 0 0,3-2 12 0 0,0 0 0 0 0,0 0-1 0 0,0 0 1 0 0,0-1 0 0 0,-1 1 0 0 0,1-1-1 0 0,-1 1 1 0 0,0-2-17 0 0,18-34 162 0 0,-15 29-149 0 0,13-35-50 0 0,-2 0-1 0 0,-2-1 0 0 0,8-47 38 0 0,9-54 64 0 0,-31 155 181 0 0,-1 10-155 0 0,1-1 0 0 0,1 6-90 0 0,3 11-18 0 0,-3-16-72 0 0,2-1-1 0 0,0 1 1 0 0,1-1-1 0 0,3 8 91 0 0,7 11 124 0 0,1 0-1 0 0,13 19-123 0 0,-24-48 79 0 0,0 2-62 0 0,1-1 0 0 0,1 1 1 0 0,0-1-1 0 0,0 0 0 0 0,0 1-17 0 0,9 9-30 0 0,-14-17-133 0 0,-1-1-70 0 0,0 1-21 0 0,2 2 54 0 0,-2-3 204 0 0,0 1-1 0 0,0-1 1 0 0,0 0 0 0 0,0 1-1 0 0,0-1 1 0 0,0 0-1 0 0,0 1 1 0 0,0-1-1 0 0,0 0 1 0 0,0 0-1 0 0,0 1 1 0 0,0-1-1 0 0,0 0 1 0 0,-1 1 0 0 0,1-1-1 0 0,0 0 1 0 0,0 0-1 0 0,0 1 1 0 0,0-1-1 0 0,-1 0 1 0 0,1 0-1 0 0,0 1 1 0 0,0-1 0 0 0,0 0-1 0 0,-1 0 1 0 0,1 0-1 0 0,0 1 1 0 0,0-1-1 0 0,-1 0 1 0 0,1 0-1 0 0,0 0 1 0 0,-1 0-1 0 0,1 0 1 0 0,0 0 0 0 0,-1 0-1 0 0,1 1 1 0 0,0-1-1 0 0,0 0-3 0 0,-12 3 96 0 0,-42 2 216 0 0,-48-2-312 0 0,56 0-254 0 0,33-2 28 0 0,-1 0-1 0 0,1 0 1 0 0,-1-2-1 0 0,-5 0 227 0 0,19 1-89 0 0,0 0 1 0 0,0 0-1 0 0,0 0 0 0 0,0 0 1 0 0,-1 0-1 0 0,1 0 0 0 0,0 0 1 0 0,0 0-1 0 0,0 0 1 0 0,0 0-1 0 0,0 0 0 0 0,0 0 1 0 0,0-1-1 0 0,-1 1 0 0 0,1 0 1 0 0,0 0-1 0 0,0 0 0 0 0,0 0 1 0 0,0 0-1 0 0,0 0 0 0 0,0 0 1 0 0,0 0-1 0 0,0 0 0 0 0,0 0 1 0 0,0-1-1 0 0,0 1 1 0 0,0 0-1 0 0,-1 0 0 0 0,1 0 1 0 0,0 0-1 0 0,0 0 0 0 0,0 0 1 0 0,0 0-1 0 0,0-1 0 0 0,0 1 1 0 0,0 0-1 0 0,0 0 0 0 0,0 0 1 0 0,0 0-1 0 0,0 0 1 0 0,0 0-1 0 0,0-1 0 0 0,0 1 1 0 0,0 0-1 0 0,0 0 0 0 0,1 0 1 0 0,-1 0-1 0 0,0 0 0 0 0,0 0 1 0 0,0 0-1 0 0,0 0 0 0 0,0-1 1 0 0,0 1-1 0 0,0 0 89 0 0,8-9-2527 0 0,16-11-761 0 0,-21 17 2064 0 0,13-7-2820 0 0</inkml:trace>
  <inkml:trace contextRef="#ctx0" brushRef="#br0" timeOffset="665.197">465 0 10136 0 0,'0'0'464'0'0,"0"0"-10"0"0,0 0-222 0 0,0 0 156 0 0,0 0 100 0 0,0 0 22 0 0,0 15 1538 0 0,2 7-1226 0 0,0 0 1 0 0,1 0 0 0 0,2 0-1 0 0,0-1 1 0 0,2 2-823 0 0,1 5 523 0 0,-2 0-1 0 0,2 17-522 0 0,-5-11 305 0 0,-2-18-95 0 0,0 0 0 0 0,2 0 0 0 0,1 6-210 0 0,-2-16 21 0 0,-1-1-8 0 0,0-1 0 0 0,0 1 0 0 0,0-1 0 0 0,-1 1-1 0 0,1 0 1 0 0,-1 3-13 0 0,4 10 357 0 0,-2-14 202 0 0,-3-10-371 0 0,0-2-223 0 0,0 1 0 0 0,0-1 0 0 0,0 0 0 0 0,1 1 0 0 0,1-1 0 0 0,-1 0 0 0 0,1 1 0 0 0,0-1 0 0 0,1 1 0 0 0,0-1-1 0 0,0 1 1 0 0,1 0 0 0 0,2-5 35 0 0,1-4 62 0 0,-5 14-50 0 0,-1 0 0 0 0,1 0 0 0 0,0 0 0 0 0,0 1 0 0 0,0-1-1 0 0,0 0 1 0 0,0 0 0 0 0,0 0 0 0 0,0 1 0 0 0,1-1 0 0 0,-1 1 0 0 0,1-1 0 0 0,-1 1-1 0 0,1-1 1 0 0,0 0-12 0 0,2-1-15 0 0,0 1-1 0 0,1-1 0 0 0,-1 1 1 0 0,1 0-1 0 0,-1 0 1 0 0,1 0-1 0 0,0 0 0 0 0,-1 1 1 0 0,1 0-1 0 0,0 0 1 0 0,1 0 15 0 0,-3 1-5 0 0,-1 0 0 0 0,0 0 0 0 0,0 0 0 0 0,1 0 1 0 0,-1 0-1 0 0,0 1 0 0 0,0-1 0 0 0,0 1 1 0 0,1 0-1 0 0,-1-1 0 0 0,0 1 0 0 0,0 0 0 0 0,0 0 1 0 0,0 1-1 0 0,0-1 0 0 0,-1 0 0 0 0,1 1 1 0 0,0-1-1 0 0,-1 1 0 0 0,1-1 0 0 0,-1 1 0 0 0,1 0 1 0 0,-1-1-1 0 0,0 1 0 0 0,1 0 0 0 0,-1 1 5 0 0,3 3 14 0 0,-1 1 1 0 0,0-1-1 0 0,-1 1 0 0 0,1-1 0 0 0,-1 1 0 0 0,-1 0 0 0 0,1 0 0 0 0,0 7-14 0 0,-2-10-2 0 0,0-1 0 0 0,0 1-1 0 0,0 0 1 0 0,0-1 0 0 0,-1 1-1 0 0,1-1 1 0 0,-1 1-1 0 0,0-1 1 0 0,0 1 0 0 0,0-1-1 0 0,-1 1 1 0 0,1-1 0 0 0,-1 0-1 0 0,0 0 1 0 0,0 0-1 0 0,0 0 1 0 0,0 0 0 0 0,0 0-1 0 0,-1 0 3 0 0,-2 1 117 0 0,-1 1 0 0 0,1-1 0 0 0,-1-1-1 0 0,0 1 1 0 0,0-1 0 0 0,0 0-1 0 0,-4 2-116 0 0,-48 15 249 0 0,47-17-195 0 0,6-2 36 0 0,0 0 1 0 0,0 0-1 0 0,-1-1 0 0 0,1 0 0 0 0,0 0 0 0 0,0 0 0 0 0,-5-1-90 0 0,-11-1-844 0 0,20 2 548 0 0,-3-8-1445 0 0,4 7 1573 0 0,-1 1 0 0 0,1 0-1 0 0,0 0 1 0 0,-1-1 0 0 0,1 1 0 0 0,0 0 0 0 0,0 0 0 0 0,0-1-1 0 0,-1 1 1 0 0,1 0 0 0 0,0-1 0 0 0,0 1 0 0 0,0 0 0 0 0,0-1-1 0 0,0 1 1 0 0,-1 0 0 0 0,1-1 0 0 0,0 1 0 0 0,0 0 0 0 0,0-1-1 0 0,0 1 1 0 0,0-1 0 0 0,0 1 0 0 0,0 0 0 0 0,0-1 0 0 0,0 1-1 0 0,0 0 1 0 0,1-1 0 0 0,-1 1 0 0 0,0 0 0 0 0,0-1 0 0 0,0 1-1 0 0,0 0 1 0 0,0-1 0 0 0,1 1 0 0 0,-1 0 0 0 0,0-1 0 0 0,0 1-1 0 0,1 0 1 0 0,-1-1 168 0 0,4-4-3721 0 0,-3-1-632 0 0</inkml:trace>
  <inkml:trace contextRef="#ctx0" brushRef="#br0" timeOffset="1116.756">778 324 2304 0 0,'0'0'101'0'0,"0"5"1000"0"0,0-3 4769 0 0,3 15-3609 0 0,-3-16-1678 0 0,3 15 965 0 0,6 6-443 0 0,-6-17-731 0 0,-1 0 0 0 0,0 1 0 0 0,0-1 0 0 0,0 0 0 0 0,0 2-374 0 0,0 5 473 0 0,0 0-1 0 0,-1 0 1 0 0,0 9-473 0 0,-5 63 4014 0 0,3-88-3997 0 0,1 1-1 0 0,0-1 1 0 0,-1 0 0 0 0,1 1-1 0 0,1-1 1 0 0,-1 0-1 0 0,0 1 1 0 0,1-1-1 0 0,0 0 1 0 0,0 1 0 0 0,0-2-17 0 0,18-40 191 0 0,-10 25-157 0 0,-4 10-173 0 0,0 1 1 0 0,1 1-1 0 0,-1-1 0 0 0,1 1 0 0 0,1 0 0 0 0,0 0 0 0 0,0 1 0 0 0,1 0 0 0 0,-1 0 0 0 0,2 1 1 0 0,-1 0-1 0 0,2 0 139 0 0,-6 3-987 0 0,1 1 1 0 0,0 0 0 0 0,0 0 0 0 0,0 0-1 0 0,0 0 1 0 0,3 0 986 0 0,-1 1-2782 0 0,3-3-2515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2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74 101 18631 0 0,'-6'7'900'0'0,"-8"10"-76"0"0,4-5-701 0 0,0 0 0 0 0,1 2 0 0 0,-1 1-123 0 0,8-11 115 0 0,0-1-1 0 0,0 1 1 0 0,0 0 0 0 0,1 0 0 0 0,0 0 0 0 0,-1 0 0 0 0,1 0 0 0 0,1 0 0 0 0,-1 0 0 0 0,1 0 0 0 0,-1 0 0 0 0,1 1 0 0 0,0-1 0 0 0,1 2-115 0 0,-1-4 128 0 0,1 0 0 0 0,-1 1 0 0 0,1-1 0 0 0,0 0 0 0 0,0 0 0 0 0,0 1 0 0 0,0-1 0 0 0,0 0 0 0 0,1 0 0 0 0,-1 0 0 0 0,1 0 0 0 0,-1-1 0 0 0,1 1 0 0 0,0 0 0 0 0,-1-1 0 0 0,1 1 0 0 0,0-1 0 0 0,0 1 0 0 0,0-1 0 0 0,0 0 0 0 0,0 0 0 0 0,1 0 0 0 0,-1 0 0 0 0,0 0 0 0 0,0-1 0 0 0,1 1 0 0 0,1 0-128 0 0,8 1-95 0 0,0-1-1 0 0,0 1 1 0 0,0-2 0 0 0,0 0 0 0 0,1 0 95 0 0,3-1 230 0 0,-5 1-178 0 0,0 0-1 0 0,0-1 1 0 0,-1-1 0 0 0,1 0-1 0 0,0 0 1 0 0,0-1 0 0 0,-1 0-1 0 0,0-1 1 0 0,0 0 0 0 0,0-1-1 0 0,7-4-51 0 0,-11 5 34 0 0,0 0-1 0 0,0-1 0 0 0,0 0 1 0 0,-1 0-1 0 0,1 0 1 0 0,-1-1-1 0 0,0 0 1 0 0,-1 0-1 0 0,1 0 0 0 0,-1 0 1 0 0,0-1-1 0 0,-1 0 1 0 0,0 0-1 0 0,0 0 0 0 0,0 0 1 0 0,-1 0-1 0 0,0-3-33 0 0,1 0 59 0 0,-1-1-1 0 0,-1-1 0 0 0,0 1 1 0 0,0 0-1 0 0,-1 0 0 0 0,-1-9-58 0 0,0 17 26 0 0,1-1 1 0 0,-1 1-1 0 0,0 0 0 0 0,0-1 0 0 0,0 1 0 0 0,0-1 1 0 0,-1 1-1 0 0,1 0 0 0 0,-1 0 0 0 0,-2-3-26 0 0,3 5 9 0 0,0-1 0 0 0,-1 1 0 0 0,1-1 1 0 0,-1 1-1 0 0,0 0 0 0 0,1-1 0 0 0,-1 1 0 0 0,0 0 0 0 0,0 0 0 0 0,0 0 0 0 0,0 0 0 0 0,0 1 1 0 0,0-1-1 0 0,0 0 0 0 0,0 1 0 0 0,0-1 0 0 0,0 1 0 0 0,-2 0-9 0 0,-4 0 26 0 0,1 0 0 0 0,-1 0 0 0 0,0 1 0 0 0,0 0-1 0 0,1 1 1 0 0,-1 0 0 0 0,1 0 0 0 0,-1 0 0 0 0,1 1-26 0 0,-11 5-442 0 0,1 0 0 0 0,1 1 0 0 0,-3 2 442 0 0,-12 10-1427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1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11 13592 0 0,'-13'0'235'0'0,"10"0"-111"0"0,-1 0 0 0 0,1-1 1 0 0,0 1-1 0 0,-1-1 1 0 0,1 1-1 0 0,0-1 1 0 0,-1 0-1 0 0,-1-1-124 0 0,5 0-88 0 0,6 0 945 0 0,9 1 1833 0 0,-1 4-1348 0 0,-13-3-703 0 0,15 8 1878 0 0,-15-6-2522 0 0,-1-2 39 0 0,0 0-1 0 0,0 1 1 0 0,0-1-1 0 0,0 0 1 0 0,1 1-1 0 0,-1-1 1 0 0,0 0-1 0 0,0 1 1 0 0,0-1-1 0 0,0 0 1 0 0,0 1 0 0 0,0-1-1 0 0,0 1 1 0 0,0-1-1 0 0,0 0 1 0 0,0 1-1 0 0,-1-1 1 0 0,1 0-1 0 0,0 1 1 0 0,0-1-1 0 0,0 0 1 0 0,0 1-1 0 0,0-1 1 0 0,-1 0-1 0 0,1 1 1 0 0,0-1-34 0 0,0 0 5 0 0,0 0 1 0 0,0 0-1 0 0,-1 0 0 0 0,1 0 1 0 0,0 0-1 0 0,0 0 1 0 0,0 1-1 0 0,0-1 0 0 0,0 0 1 0 0,0 0-1 0 0,0 0 0 0 0,0 0 1 0 0,0 0-1 0 0,0 0 1 0 0,0 0-1 0 0,0 0 0 0 0,0 0 1 0 0,0 1-1 0 0,0-1 0 0 0,0 0 1 0 0,0 0-1 0 0,0 0 1 0 0,0 0-1 0 0,0 0 0 0 0,0 0 1 0 0,0 0-1 0 0,0 1 0 0 0,0-1 1 0 0,0 0-1 0 0,0 0 1 0 0,0 0-1 0 0,0 0 0 0 0,0 0 1 0 0,0 0-1 0 0,0 0 1 0 0,0 0-1 0 0,0 1 0 0 0,0-1 1 0 0,0 0-1 0 0,0 0 0 0 0,0 0 1 0 0,0 0-1 0 0,1 0 1 0 0,-1 0-1 0 0,0 0 0 0 0,0 0 1 0 0,0 0-1 0 0,0 0 0 0 0,0 0 1 0 0,0 0-6 0 0,0 0 1 0 0,1 1 1 0 0,-1-1-1 0 0,0 0 1 0 0,0 0-1 0 0,0 0 1 0 0,0 0-1 0 0,0 0 1 0 0,0 0-1 0 0,0 0 1 0 0,0 0 0 0 0,1 0-1 0 0,-1 1 1 0 0,0-1-1 0 0,0 0 1 0 0,0 0-1 0 0,0 0 1 0 0,0 0-1 0 0,0 0 1 0 0,0 0-1 0 0,0 0 1 0 0,0 1-1 0 0,0-1 1 0 0,0 0-1 0 0,0 0 1 0 0,0 0-1 0 0,0 0 1 0 0,0 0 0 0 0,0 1-1 0 0,0-1 1 0 0,0 0-1 0 0,0 0 1 0 0,0 0-1 0 0,0 0 1 0 0,0 0-1 0 0,0 0 1 0 0,0 1-1 0 0,0-1 1 0 0,0 0-1 0 0,0 0 1 0 0,0 0-1 0 0,-1 0 1 0 0,1 0-1 0 0,0 0 1 0 0,0 0-1 0 0,0 0 1 0 0,0 1 0 0 0,0-1-1 0 0,0 0 1 0 0,0 0-1 0 0,0 0 1 0 0,-1 0-2 0 0,1 0-124 0 0,0 0-18 0 0,0 0 70 0 0,0 0 304 0 0,0 0 138 0 0,0 0 22 0 0,1 2 143 0 0,-1-2-529 0 0,1 0 0 0 0,-1 0 0 0 0,0 0 0 0 0,0 0 0 0 0,0 0 0 0 0,0 0 0 0 0,0 0 0 0 0,0 0 0 0 0,0 0 0 0 0,1 1 0 0 0,-1-1 0 0 0,0 0 0 0 0,0 0 0 0 0,0 0 0 0 0,0 0 0 0 0,0 0 0 0 0,0 0 0 0 0,0 0 0 0 0,0 0 0 0 0,0 1 0 0 0,0-1 0 0 0,0 0 0 0 0,0 0 1 0 0,0 0-1 0 0,0 0 0 0 0,1 0 0 0 0,-1 0 0 0 0,0 1 0 0 0,0-1 0 0 0,0 0 0 0 0,0 0 0 0 0,0 0 0 0 0,0 0 0 0 0,-1 0 0 0 0,1 0 0 0 0,0 1 0 0 0,0-1 0 0 0,0 0 0 0 0,0 0 0 0 0,0 0 0 0 0,0 0 0 0 0,0 0 0 0 0,0 0 0 0 0,0 0 0 0 0,0 1-6 0 0,6 17 264 0 0,-5-14-270 0 0,-1 0-1 0 0,0 0 1 0 0,-1 0 0 0 0,1 0-1 0 0,-1 0 1 0 0,0 0-1 0 0,0 0 1 0 0,0 0-1 0 0,0-1 1 0 0,-1 1 0 0 0,1 0-1 0 0,-1-1 1 0 0,0 1 6 0 0,-1 3 0 0 0,0 0 0 0 0,0 0 1 0 0,-1 6-1 0 0,-21 101-11 0 0,23-108 26 0 0,0 1 1 0 0,-1 0-1 0 0,1-1 1 0 0,-2 1-16 0 0,-7 20 65 0 0,2 1-58 0 0,-1 0 0 0 0,-4 5-7 0 0,2-5-96 0 0,27-45 96 0 0,27-59 11 0 0,-35 64 75 0 0,-2 0-1 0 0,5-12-85 0 0,5-10 24 0 0,-10 22-92 0 0,0-1 1 0 0,-1 1 0 0 0,-1-1 0 0 0,2-8 67 0 0,-1 5-125 0 0,0 0 0 0 0,3-5 125 0 0,-5 16-17 0 0,0 0 1 0 0,0 0-1 0 0,0-1 0 0 0,-1 1 1 0 0,0-1-1 0 0,0 1 1 0 0,0-1-1 0 0,0 0 0 0 0,-1 1 1 0 0,0-1-1 0 0,-1 0 17 0 0,1 4 18 0 0,0 0 0 0 0,1 0 1 0 0,-1 0-1 0 0,0 0 0 0 0,1 0 0 0 0,-1-1 0 0 0,1 1 0 0 0,-1 0 0 0 0,1 0 1 0 0,0 0-1 0 0,0 1 0 0 0,0-1 0 0 0,0 0-18 0 0,0 0 15 0 0,0 0 0 0 0,0 0-1 0 0,0 0 1 0 0,0 0 0 0 0,0 0 0 0 0,-1 0 0 0 0,1 0 0 0 0,-1 0-1 0 0,0-1 1 0 0,1 0-15 0 0,-1 3-4 0 0,0 0-1 0 0,-1-1 0 0 0,1 1 1 0 0,0 0-1 0 0,0-1 1 0 0,0 1-1 0 0,0-1 0 0 0,0 1 1 0 0,0 0-1 0 0,0-1 1 0 0,0 1-1 0 0,0 0 0 0 0,0-1 1 0 0,0 1-1 0 0,0 0 1 0 0,1-1-1 0 0,-1 1 0 0 0,0 0 1 0 0,0-1-1 0 0,0 1 1 0 0,0 0-1 0 0,1-1 0 0 0,-1 1 1 0 0,0 0-1 0 0,0-1 1 0 0,1 1-1 0 0,-1 0 0 0 0,0 0 1 0 0,0 0-1 0 0,1-1 1 0 0,-1 1-1 0 0,0 0 5 0 0,6 3-212 0 0,-5-2 187 0 0,0 0 37 0 0,1 0 0 0 0,-1-1 0 0 0,0 1 0 0 0,1 0-1 0 0,-1 0 1 0 0,0 0 0 0 0,0 0 0 0 0,0 0 0 0 0,0 0-1 0 0,0 0 1 0 0,0 0 0 0 0,0 0 0 0 0,0 1 0 0 0,0-1 0 0 0,0 0-1 0 0,-1 0 1 0 0,1 1 0 0 0,-1-1 0 0 0,1 1 0 0 0,-1-1 0 0 0,1 1-1 0 0,-1-1 1 0 0,0 1-12 0 0,3 4-34 0 0,0 1 0 0 0,0-1 1 0 0,0 0-1 0 0,1 0 0 0 0,0 0 0 0 0,0 0 0 0 0,1-1 0 0 0,1 3 34 0 0,10 12-181 0 0,1 1 227 0 0,0 0 0 0 0,2-2 1 0 0,1 1-47 0 0,27 29 389 0 0,-36-37-534 0 0,1-1 0 0 0,5 3 145 0 0,-9-7 47 0 0,1 1 1 0 0,-1 0 0 0 0,-1 0-1 0 0,1 0 1 0 0,3 7-48 0 0,-10-14-7 0 0,-1 0 1 0 0,0-1-1 0 0,1 1 0 0 0,-1 0 0 0 0,0 0 0 0 0,1 0 1 0 0,-1 0-1 0 0,0 0 0 0 0,0 0 0 0 0,0 0 1 0 0,0 0-1 0 0,0 0 0 0 0,0 0 0 0 0,0 0 0 0 0,0 0 1 0 0,0 0-1 0 0,0 0 0 0 0,-1 0 0 0 0,1 0 0 0 0,0 0 1 0 0,-1 0-1 0 0,1 0 0 0 0,-1-1 0 0 0,1 1 0 0 0,-1 0 1 0 0,1 0-1 0 0,-1 0 0 0 0,1-1 0 0 0,-1 1 0 0 0,0 0 1 0 0,1-1-1 0 0,-1 1 0 0 0,0 0 0 0 0,0-1 1 0 0,0 1 6 0 0,-4 2 60 0 0,1 0 1 0 0,-1 0-1 0 0,1 0 1 0 0,-1-1 0 0 0,-4 2-61 0 0,-20 6 51 0 0,-2-1 1 0 0,-27 4-52 0 0,-26 7 287 0 0,-8 5-313 0 0,21-5-545 0 0,-4 3 571 0 0,66-20-522 0 0,9-4-1386 0 0,15-8-3618 0 0,-3 2 2138 0 0,4-4-2678 0 0</inkml:trace>
  <inkml:trace contextRef="#ctx0" brushRef="#br0" timeOffset="467.879">1037 40 14280 0 0,'-7'-2'1297'0'0,"0"0"-1143"0"0,0 0 1 0 0,-1 1-1 0 0,0 0 0 0 0,1 0 1 0 0,-1 1-1 0 0,1 0 1 0 0,-1 0-1 0 0,-2 1-154 0 0,-13 3 1407 0 0,0 0 0 0 0,0 2-1407 0 0,-15 2 715 0 0,19-3-365 0 0,1 1 1 0 0,0 1-1 0 0,1 1 1 0 0,0 0 0 0 0,0 1-1 0 0,-7 6-350 0 0,-8 3 369 0 0,25-13-273 0 0,0 0 0 0 0,1 0 1 0 0,0 1-1 0 0,0-1 1 0 0,0 1-1 0 0,0 1 0 0 0,-2 4-96 0 0,7-9 3 0 0,0-1-1 0 0,0 1 0 0 0,0 0 0 0 0,0 0 1 0 0,0 0-1 0 0,1 0 0 0 0,-1 1 1 0 0,1-1-1 0 0,0 0 0 0 0,-1 0 1 0 0,1 0-1 0 0,0 0 0 0 0,0 0 1 0 0,0 0-1 0 0,1 1 0 0 0,-1-1 0 0 0,0 0 1 0 0,1 0-1 0 0,-1 0 0 0 0,1 0 1 0 0,0 0-1 0 0,0 0 0 0 0,0 0 1 0 0,0 0-1 0 0,0 0 0 0 0,0-1 0 0 0,0 1 1 0 0,1 0-1 0 0,-1-1 0 0 0,1 1 1 0 0,-1-1-1 0 0,1 1 0 0 0,0 0-2 0 0,5 1 241 0 0,-1 0-1 0 0,1 0 0 0 0,-1-1 1 0 0,1 1-1 0 0,0-1 1 0 0,0-1-1 0 0,1 1-240 0 0,-4-2 5 0 0,0 1 1 0 0,0-1-1 0 0,0 0 0 0 0,0 0 0 0 0,0-1 0 0 0,0 1 1 0 0,0-1-1 0 0,0 0 0 0 0,0 0 0 0 0,0 0 0 0 0,0 0 1 0 0,0-1-1 0 0,3-1-5 0 0,-1 0 31 0 0,-1 0-5 0 0,0 1 1 0 0,0-1-1 0 0,0 0 1 0 0,0-1-1 0 0,-1 1 1 0 0,1-1-1 0 0,-1 0 1 0 0,3-4-27 0 0,4-5-66 0 0,0-1 1 0 0,-2-1 0 0 0,0 0-1 0 0,2-5 66 0 0,-3 4-4 0 0,-2 6 72 0 0,-1-1 0 0 0,0 0 0 0 0,-1 0 0 0 0,0-3-68 0 0,-3 10 83 0 0,-3 26 691 0 0,0 0 1 0 0,-4 18-775 0 0,2-18-69 0 0,1 0 1 0 0,0 20 68 0 0,3-16 151 0 0,2-1 0 0 0,2 17-151 0 0,-2-31-319 0 0,1 1-1 0 0,0 0 0 0 0,0-1 0 0 0,1 0 1 0 0,1 0-1 0 0,4 8 320 0 0,-9-17-248 0 0,1-1 0 0 0,-1 0 0 0 0,1 0 0 0 0,0 1 1 0 0,-1-1-1 0 0,1 0 0 0 0,0 0 0 0 0,0 0 0 0 0,0 0 0 0 0,0 0 0 0 0,0 0 0 0 0,0 0 1 0 0,0 0-1 0 0,0 0 0 0 0,0 0 0 0 0,1-1 0 0 0,-1 1 0 0 0,0 0 0 0 0,0-1 0 0 0,1 1 1 0 0,-1-1-1 0 0,0 0 0 0 0,2 1 248 0 0,5-1-2126 0 0</inkml:trace>
  <inkml:trace contextRef="#ctx0" brushRef="#br0" timeOffset="900.326">1123 269 17503 0 0,'0'0'803'0'0,"0"0"-18"0"0,-1 2-501 0 0,-10 28-35 0 0,-4 21-249 0 0,12-40 377 0 0,1 1 1 0 0,0-1-1 0 0,0 1 0 0 0,2 0 0 0 0,-1-1 0 0 0,2 6-377 0 0,-1-14 81 0 0,0 0 1 0 0,0-1-1 0 0,0 1 0 0 0,1 0 0 0 0,-1 0 0 0 0,1-1 0 0 0,0 1 0 0 0,-1 0 1 0 0,1-1-1 0 0,1 1 0 0 0,-1 0 0 0 0,0-1 0 0 0,0 0 0 0 0,1 1 0 0 0,0-1 1 0 0,-1 0-1 0 0,1 0 0 0 0,0 0 0 0 0,0 0 0 0 0,0 0 0 0 0,2 1-81 0 0,-3-3 110 0 0,1 0-1 0 0,0 0 1 0 0,-1 0-1 0 0,1 0 1 0 0,-1-1-1 0 0,1 1 1 0 0,-1-1-1 0 0,1 1 1 0 0,-1-1-1 0 0,1 1 1 0 0,-1-1-1 0 0,0 0 1 0 0,1 1-1 0 0,-1-1 1 0 0,0 0-1 0 0,1 0 1 0 0,0-1-110 0 0,2-1 98 0 0,3-2-219 0 0,0 0 0 0 0,-1 0 0 0 0,0-1 0 0 0,0 0 0 0 0,-1 0 0 0 0,1-1 0 0 0,-1 1 0 0 0,-1-1 0 0 0,1 0 0 0 0,1-4 121 0 0,0 1-153 0 0,0 1-1 0 0,0-1 1 0 0,1 1 0 0 0,1 1 0 0 0,0-1 153 0 0,-2 2-1 0 0,0 1-3 0 0,-6 6 4 0 0,0 1 0 0 0,1-1 0 0 0,-1 0-1 0 0,0 0 1 0 0,0 0 0 0 0,1 0 0 0 0,-1 0 0 0 0,0 1 0 0 0,0-1 0 0 0,0 0 0 0 0,1 0 0 0 0,-1 0 0 0 0,0 1 0 0 0,0-1 0 0 0,0 0 0 0 0,0 0-1 0 0,1 1 1 0 0,-1-1 0 0 0,0 0 0 0 0,0 0 0 0 0,0 1 0 0 0,0-1 0 0 0,0 0 0 0 0,0 0 0 0 0,0 1 0 0 0,0-1 0 0 0,0 0 0 0 0,0 1 0 0 0,0-1 0 0 0,0 0-1 0 0,0 0 1 0 0,0 1 0 0 0,0-1 0 0 0,5 41 0 0 0,-3-22 0 0 0,0 1 0 0 0,2 0 0 0 0,4 11 0 0 0,-5-19 269 0 0,1-1-1 0 0,0 0 1 0 0,4 6-269 0 0,-6-14 70 0 0,-1-1 0 0 0,0 1 1 0 0,1-1-1 0 0,0 1 0 0 0,0-1 0 0 0,0 0 1 0 0,0 0-1 0 0,0 0 0 0 0,0 0 0 0 0,0 0 1 0 0,1 0-1 0 0,-1 0 0 0 0,1-1 0 0 0,-1 1 1 0 0,1-1-1 0 0,0 0 0 0 0,1 1-70 0 0,-4-2 0 0 0,1 0 0 0 0,0 0 0 0 0,-1 0 0 0 0,1 0 0 0 0,-1 0 0 0 0,1 0 0 0 0,0 0 0 0 0,-1 0 0 0 0,1 0 0 0 0,0 0 0 0 0,-1 0 0 0 0,1 0 0 0 0,0 0 0 0 0,-1-1 0 0 0,1 1 0 0 0,-1 0 0 0 0,1 0 0 0 0,-1-1 0 0 0,1 1 0 0 0,0 0 0 0 0,-1-1 0 0 0,1 1 0 0 0,-1-1 0 0 0,1 1 0 0 0,-1 0 0 0 0,0-1 0 0 0,1 1 0 0 0,-1-1 0 0 0,1 0 0 0 0,-1 1 0 0 0,2-2 0 0 0,0-1 115 0 0,1-1-1 0 0,0 1 0 0 0,-1 0 0 0 0,0-1 1 0 0,0 0-1 0 0,0 0 0 0 0,0 1 1 0 0,-1-1-1 0 0,1 0 0 0 0,-1 0 1 0 0,0-1-1 0 0,0 1 0 0 0,0 0 0 0 0,-1 0 1 0 0,0 0-1 0 0,1-1-114 0 0,-1-14 21 0 0,0 1 0 0 0,-2-1 0 0 0,0-1-21 0 0,1 8-245 0 0,-2-13-764 0 0,-2-35-762 0 0,7 22-4753 0 0,0 30 4478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2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250 128 6912 0 0,'1'-1'38'0'0,"1"-1"1"0"0,0 0-1 0 0,-1 0 1 0 0,1 0 0 0 0,-1 0-1 0 0,0 0 1 0 0,1-1-1 0 0,-1 1 1 0 0,0 0-1 0 0,0-1 1 0 0,0 1 0 0 0,-1 0-1 0 0,1-1 1 0 0,-1 1-1 0 0,1-1 1 0 0,-1 1-1 0 0,0-1 1 0 0,0 1-1 0 0,0-1 1 0 0,0 1 0 0 0,0-1-1 0 0,-1 1 1 0 0,1-1-1 0 0,-1 1 1 0 0,0-1-1 0 0,0 0-38 0 0,-1-3 1244 0 0,0 0-1 0 0,0 0 0 0 0,0 0 0 0 0,-1 0 0 0 0,0 1 1 0 0,-3-4-1244 0 0,5 7 164 0 0,0 1 0 0 0,-1-1 1 0 0,1 1-1 0 0,-1-1 0 0 0,1 1 0 0 0,-1-1 1 0 0,0 1-1 0 0,0 0 0 0 0,1 0 0 0 0,-1 0 1 0 0,0 0-1 0 0,0 0 0 0 0,0 0 1 0 0,0 1-1 0 0,0-1 0 0 0,0 0 0 0 0,0 1 1 0 0,0 0-1 0 0,-1-1 0 0 0,1 1 0 0 0,-1 0-164 0 0,-1 1 101 0 0,0-1 0 0 0,1 1 0 0 0,-1 0-1 0 0,0 0 1 0 0,1 0 0 0 0,-1 1-1 0 0,1-1 1 0 0,-1 1 0 0 0,1 0 0 0 0,0 0-1 0 0,-1 0 1 0 0,1 0 0 0 0,0 1 0 0 0,0-1-1 0 0,1 1 1 0 0,-1 0 0 0 0,1 0-1 0 0,-1 0 1 0 0,1 0 0 0 0,0 0 0 0 0,0 0-1 0 0,-1 2-100 0 0,-13 17 194 0 0,12-18-180 0 0,1 0 0 0 0,0-1 0 0 0,0 1-1 0 0,1 1 1 0 0,-1-1 0 0 0,1 0 0 0 0,-1 4-14 0 0,-13 20 15 0 0,13-24-16 0 0,0-1 1 0 0,1 1 0 0 0,-1 0 0 0 0,1 1 0 0 0,0-1 0 0 0,1 0 0 0 0,-1 1-1 0 0,0 1 1 0 0,-8 65 54 0 0,9-63-47 0 0,0 0 1 0 0,0-1-1 0 0,1 1 1 0 0,0 0-1 0 0,1 0 1 0 0,0 0-1 0 0,0-1 1 0 0,0 1-1 0 0,1-1 1 0 0,0 1-1 0 0,2 2-7 0 0,5 21 0 0 0,-6-22 0 0 0,-1 0 0 0 0,1 0 0 0 0,1-1 0 0 0,-1 1 0 0 0,2-1 0 0 0,0 2 0 0 0,13 19 0 0 0,-14-21 0 0 0,1 0 0 0 0,0 0 0 0 0,0-1 0 0 0,1 1 0 0 0,0-1 0 0 0,0-1 0 0 0,6 6 0 0 0,-9-10 34 0 0,0 1-1 0 0,1-1 1 0 0,-1 0-1 0 0,1 0 1 0 0,0 0 0 0 0,-1 0-1 0 0,1 0 1 0 0,0-1-1 0 0,0 0 1 0 0,0 0-1 0 0,0 0 1 0 0,0 0-1 0 0,0-1 1 0 0,0 1-1 0 0,1-1 1 0 0,-1 0-1 0 0,0 0 1 0 0,0-1 0 0 0,0 1-1 0 0,0-1 1 0 0,0 0-1 0 0,0 0 1 0 0,0 0-1 0 0,0-1 1 0 0,0 1-1 0 0,0-1-33 0 0,6-4 70 0 0,0 1 0 0 0,-1-2-1 0 0,1 1 1 0 0,-2-2 0 0 0,1 1 0 0 0,-1-1-1 0 0,0 0 1 0 0,0-1 0 0 0,-1 0 0 0 0,0 0-1 0 0,-1 0 1 0 0,1-3-70 0 0,2-4 44 0 0,0 0 0 0 0,-1-1 0 0 0,-1 0 0 0 0,-1 0 0 0 0,0-1-1 0 0,-2 1 1 0 0,2-8-44 0 0,-5 14-48 0 0,1 0 0 0 0,-2 0 0 0 0,1 0 0 0 0,-2 0 0 0 0,1-1 0 0 0,-2 1 0 0 0,1 0 0 0 0,-1 0 0 0 0,-1 0 0 0 0,0 0 0 0 0,-1 1-1 0 0,0-1 1 0 0,0 1 0 0 0,-5-7 48 0 0,5 10 15 0 0,-1-1-1 0 0,0 1 1 0 0,0 0-1 0 0,0 1 1 0 0,-1-1-1 0 0,0 1 1 0 0,-1 0-1 0 0,1 0 1 0 0,-1 1-1 0 0,0 0 1 0 0,-1 0-1 0 0,1 1 1 0 0,-1 0-1 0 0,0 0 1 0 0,0 0-1 0 0,0 1 1 0 0,-1 1-1 0 0,1-1 1 0 0,-2 1-15 0 0,0 1-98 0 0,1-1-1 0 0,-1 2 1 0 0,0-1 0 0 0,0 1-1 0 0,1 1 1 0 0,-1 0 0 0 0,0 0 0 0 0,1 1-1 0 0,-1 0 1 0 0,1 1 0 0 0,-1 0-1 0 0,-3 2 99 0 0,1 1 78 0 0,1-1 0 0 0,0 1 0 0 0,0 1-1 0 0,1 0 1 0 0,0 1 0 0 0,0-1 0 0 0,1 2-1 0 0,0 0 1 0 0,-5 5-78 0 0,11-9 130 0 0,1 0 0 0 0,-1-1 0 0 0,1 1 0 0 0,0 0-1 0 0,0 1 1 0 0,-1 4-130 0 0,-1 1-83 0 0,4-9 57 0 0,-1 0 0 0 0,1-1 0 0 0,0 1 0 0 0,0-1 0 0 0,0 1 0 0 0,0-1 0 0 0,0 1 0 0 0,1 0 0 0 0,-1-1 0 0 0,0 1-1 0 0,1-1 1 0 0,-1 1 0 0 0,1-1 0 0 0,0 1 0 0 0,-1-1 0 0 0,1 1 0 0 0,0-1 0 0 0,0 0 0 0 0,0 0 0 0 0,0 1 0 0 0,0-1 0 0 0,0 0 0 0 0,0 0 0 0 0,0 0 0 0 0,1 0 0 0 0,-1 0 0 0 0,0 0 0 0 0,2 0 26 0 0,4 4 14 0 0,0 0 1 0 0,1-1 0 0 0,0 0-1 0 0,4 2-14 0 0,-2-3 69 0 0,-1 0-1 0 0,1 0 1 0 0,-1-1-1 0 0,1 0 1 0 0,0-1-1 0 0,0 0 1 0 0,8 0-69 0 0,16-2 375 0 0,21-4-375 0 0,-38 4-132 0 0,-13 0-174 0 0,-1 0-1 0 0,1 1 1 0 0,0-1-1 0 0,-1 0 1 0 0,1-1-1 0 0,-1 1 1 0 0,0 0-1 0 0,3-2 307 0 0,1-1-1416 0 0,9-4-5746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2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47 6448 0 0,'7'-5'685'0'0,"20"-16"437"0"0,2 3 4847 0 0,-25 15-3572 0 0,-5 3 906 0 0,-8 6-1860 0 0,-31 27-1109 0 0,24-20-253 0 0,0 0 0 0 0,-4 6-81 0 0,-43 41-526 0 0,20-15-2020 0 0,24-22 1026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2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3680 0 0,'0'0'284'0'0,"-1"-1"-187"0"0,-3-1 313 0 0,3 1 1659 0 0,1 1 719 0 0,0 0 144 0 0,14 3 946 0 0,-6-2-3561 0 0,12 2 285 0 0,13 2 518 0 0,37-3 146 0 0,-36 0-900 0 0,0-1 0 0 0,23-4-366 0 0,0-1-2424 0 0,20 2 2424 0 0,-61 2-1959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2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15664 0 0,'0'0'718'0'0,"0"0"-19"0"0,2 0-449 0 0,47-2 829 0 0,0-3-1 0 0,14-4-1078 0 0,-6 1 1782 0 0,36 0-1782 0 0,-21 4-259 0 0,-40 2-1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2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61 17015 0 0,'-5'0'167'0'0,"0"1"0"0"0,1-1 0 0 0,-1 1 0 0 0,0 0 0 0 0,1 1 0 0 0,-1-1 0 0 0,1 1 0 0 0,-1 0 0 0 0,1 0 0 0 0,0 1 0 0 0,-4 1-167 0 0,-7 7 14 0 0,0 1 0 0 0,-6 5-14 0 0,5-3 135 0 0,-6 5 266 0 0,0 0-1 0 0,1 1 0 0 0,2 1 1 0 0,-10 14-401 0 0,24-27 105 0 0,1 1 1 0 0,0-1-1 0 0,0 1 1 0 0,1-1-1 0 0,0 1 0 0 0,0 0 1 0 0,1 1-106 0 0,-5 13 110 0 0,7-21-98 0 0,-1 1 1 0 0,0 0-1 0 0,1 0 0 0 0,-1-1 1 0 0,1 1-1 0 0,0 0 1 0 0,-1 0-1 0 0,2 0 0 0 0,-1-1 1 0 0,0 1-1 0 0,0 0 1 0 0,1 0-1 0 0,0-1 0 0 0,-1 1 1 0 0,1 0-1 0 0,0-1 1 0 0,0 1-1 0 0,1 0 0 0 0,-1-1 1 0 0,0 0-1 0 0,1 1 1 0 0,0-1-1 0 0,1 2-12 0 0,0-1 75 0 0,1 1 0 0 0,0-1 0 0 0,0 0 0 0 0,0 0 0 0 0,0-1 0 0 0,1 1 0 0 0,-1-1 0 0 0,1 0 0 0 0,-1 0 0 0 0,1 0 0 0 0,0-1 0 0 0,0 0 0 0 0,1 1-75 0 0,7 1 135 0 0,1-1 0 0 0,0 0 0 0 0,0 0 0 0 0,0-2 0 0 0,0 1 0 0 0,11-3-135 0 0,-7 0 39 0 0,0-1 0 0 0,0-1 1 0 0,-1 0-1 0 0,0-2 0 0 0,0 0 0 0 0,2-1-39 0 0,-11 3 53 0 0,-1 0 0 0 0,0 0 1 0 0,1 0-1 0 0,-1-1 0 0 0,-1 0 0 0 0,1-1 1 0 0,-1 1-1 0 0,0-1 0 0 0,0-1 0 0 0,-1 1 1 0 0,0-1-1 0 0,0 0 0 0 0,0 0 0 0 0,-1-1-53 0 0,1-1 19 0 0,0 0 0 0 0,-1 0 0 0 0,0 0 0 0 0,-1-1-1 0 0,0 0 1 0 0,-1 1 0 0 0,0-1 0 0 0,1-9-19 0 0,-3 15-10 0 0,2-17-184 0 0,-2 0 1 0 0,-1-18 193 0 0,0 32-66 0 0,0 0 0 0 0,0 0 0 0 0,-1 0 0 0 0,1 1 0 0 0,-2-1 0 0 0,1 0 0 0 0,-1 1 0 0 0,0 0 0 0 0,0 0 0 0 0,-3-4 66 0 0,2 4-6 0 0,0 1 1 0 0,0-1 0 0 0,0 1 0 0 0,-1 0-1 0 0,0 0 1 0 0,0 1 0 0 0,0 0-1 0 0,0 0 1 0 0,0 0 0 0 0,-1 0 0 0 0,0 1-1 0 0,0 0 1 0 0,0 0 0 0 0,0 0 0 0 0,0 1-1 0 0,-1 0 1 0 0,1 0 0 0 0,-1 1-1 0 0,1 0 1 0 0,-1 0 0 0 0,0 0 0 0 0,-4 1 5 0 0,0 1-59 0 0,0 1 0 0 0,0 0 1 0 0,-1 0-1 0 0,1 1 0 0 0,0 1 1 0 0,1 0-1 0 0,-1 0 0 0 0,1 1 1 0 0,0 0-1 0 0,0 1 0 0 0,0 0 1 0 0,1 1 58 0 0,2-1 11 0 0,-1 0 0 0 0,2 0 1 0 0,-1 0-1 0 0,1 1 1 0 0,0 0-1 0 0,0 0 0 0 0,-2 4-11 0 0,7-9 24 0 0,0-1 0 0 0,0 1-1 0 0,0 0 1 0 0,0 0 0 0 0,1 0-1 0 0,-1 0 1 0 0,0 0 0 0 0,1 0-1 0 0,0 0 1 0 0,-1 0-1 0 0,1 0 1 0 0,0 0 0 0 0,0 0-1 0 0,0 0 1 0 0,0 0 0 0 0,0 0-1 0 0,1 0 1 0 0,-1 0 0 0 0,1 0-1 0 0,-1 0 1 0 0,1 0-1 0 0,0 0 1 0 0,-1 0 0 0 0,1 0-1 0 0,0 0 1 0 0,0-1 0 0 0,1 1-1 0 0,-1 0 1 0 0,0-1-1 0 0,0 1 1 0 0,1-1 0 0 0,-1 1-1 0 0,1-1 1 0 0,-1 0 0 0 0,1 1-1 0 0,1 0-23 0 0,3 1 88 0 0,0 1 0 0 0,1-1 0 0 0,-1 0 0 0 0,1-1 0 0 0,0 1-1 0 0,-1-1 1 0 0,1 0 0 0 0,0-1 0 0 0,0 0 0 0 0,0 0 0 0 0,0-1 0 0 0,5 1-88 0 0,10-1 256 0 0,0-1 1 0 0,1-2-1 0 0,8-1-256 0 0,122-23-1789 0 0,-129 22-6717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15 11520 0 0,'0'0'886'0'0,"0"-1"-129"0"0,-5-7 1865 0 0,-15 3 1057 0 0,15 4-3562 0 0,0 1-1 0 0,0 0 1 0 0,0 1 0 0 0,0-1 0 0 0,0 1 0 0 0,0 0-1 0 0,0 0 1 0 0,-4 2-117 0 0,-12 2 224 0 0,9-2-45 0 0,1 1 0 0 0,-1 0 0 0 0,-2 1-179 0 0,4 0 206 0 0,0 0 0 0 0,0 0 0 0 0,-3 3-206 0 0,10-6 61 0 0,0 1 1 0 0,1-1 0 0 0,-1 0-1 0 0,0 1 1 0 0,1 0 0 0 0,-1 0 0 0 0,1-1-1 0 0,0 1 1 0 0,0 1 0 0 0,0-1-1 0 0,-1 3-61 0 0,6 9 104 0 0,-2-13-104 0 0,0 0 0 0 0,-1-1 0 0 0,1 1 0 0 0,0 0 0 0 0,0 0 0 0 0,0-1 0 0 0,0 1 0 0 0,0-1 0 0 0,0 1 0 0 0,1-1 0 0 0,-1 1 0 0 0,0-1 0 0 0,1 0 0 0 0,0 1 0 0 0,1 0 0 0 0,26 15 0 0 0,1-2 16 0 0,69 30 94 0 0,-76-36 98 0 0,0 1 1 0 0,6 6-209 0 0,-19-11 67 0 0,-1 1 0 0 0,0 0 0 0 0,0 1 0 0 0,-1 0-1 0 0,0 0 1 0 0,4 5-67 0 0,-10-9 0 0 0,1 0 0 0 0,-1 0 0 0 0,-1 0 0 0 0,1 1 0 0 0,0-1 0 0 0,-1 0 0 0 0,0 1 0 0 0,1-1 0 0 0,-1 1 0 0 0,-1-1 0 0 0,1 1 0 0 0,0 0 0 0 0,-1-1 0 0 0,0 1 0 0 0,0 0 0 0 0,0-1 0 0 0,0 1 0 0 0,-1 1 0 0 0,-1 1 123 0 0,1-1-1 0 0,-2 0 0 0 0,1 0 1 0 0,-1 0-1 0 0,0 0 1 0 0,0-1-1 0 0,0 1 0 0 0,0-1 1 0 0,-1 0-1 0 0,0 0 1 0 0,0 0-1 0 0,0 0 0 0 0,0-1 1 0 0,-1 1-1 0 0,-1 0-122 0 0,-16 9 565 0 0,0-1 0 0 0,-1 0-1 0 0,-16 4-564 0 0,25-11 43 0 0,0 0 0 0 0,0-2 0 0 0,0 1-1 0 0,0-2 1 0 0,-1 0 0 0 0,1-1 0 0 0,-2 0-43 0 0,6-2 26 0 0,-1 0 0 0 0,1-1 1 0 0,-1 0-1 0 0,1-1 1 0 0,0 0-1 0 0,0-1 0 0 0,0 0 1 0 0,0-1-1 0 0,1 0 1 0 0,0 0-1 0 0,-3-3-26 0 0,6 4-150 0 0,1 0-1 0 0,0 0 1 0 0,0-1-1 0 0,0 0 1 0 0,1 0-1 0 0,0 0 1 0 0,0-1-1 0 0,0 1 1 0 0,1-1 0 0 0,-3-5 150 0 0,5 8-151 0 0,0 1 1 0 0,0-1-1 0 0,0 1 1 0 0,0-1-1 0 0,0 0 1 0 0,1 1-1 0 0,-1-1 1 0 0,1 0 0 0 0,0 1-1 0 0,0-1 1 0 0,0 0-1 0 0,0 1 1 0 0,0-1-1 0 0,0 0 1 0 0,1 1-1 0 0,-1-1 1 0 0,1 0-1 0 0,0 1 1 0 0,0-1 0 0 0,0 1-1 0 0,0-1 1 0 0,1 1-1 0 0,-1 0 1 0 0,0-1-1 0 0,1 1 1 0 0,0 0-1 0 0,-1 0 1 0 0,2 0 150 0 0,8-9-8098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3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6416 0 0,'-13'2'297'0'0,"10"-2"-9"0"0,-21 0 2269 0 0,0 1 0 0 0,-1 1 0 0 0,-19 4-2557 0 0,34-3 1111 0 0,-10 1 2079 0 0,20-4-3117 0 0,0 0 0 0 0,-1 1 0 0 0,1-1 0 0 0,0 0 0 0 0,0 0 0 0 0,0 1 0 0 0,0-1 0 0 0,0 0 0 0 0,0 0 0 0 0,0 0 0 0 0,0 1 1 0 0,0-1-1 0 0,0 0 0 0 0,0 0 0 0 0,0 1 0 0 0,0-1 0 0 0,0 0 0 0 0,0 0 0 0 0,0 1 0 0 0,0-1 0 0 0,0 0 0 0 0,0 0 0 0 0,0 1 0 0 0,0-1 0 0 0,0 0 0 0 0,0 0 0 0 0,0 1 1 0 0,0-1-1 0 0,0 0 0 0 0,1 0 0 0 0,-1 0 0 0 0,0 1 0 0 0,0-1 0 0 0,0 0 0 0 0,0 0 0 0 0,1 0 0 0 0,-1 0 0 0 0,0 1 0 0 0,0-1 0 0 0,1 0-73 0 0,6 3 111 0 0,1 0 0 0 0,0 0 0 0 0,1-1 0 0 0,-1 0 0 0 0,0 0 0 0 0,0-1 0 0 0,1 0-111 0 0,-5 0 43 0 0,16 0 68 0 0,-1 0 0 0 0,1 0 0 0 0,8-3-111 0 0,13 1 127 0 0,477-24 1534 0 0,-294 10-1210 0 0,-167 12-2315 0 0,28 1-5224 0 0,-73 2 33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3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58 428 3224 0 0,'0'0'143'0'0,"-4"6"26"0"0,-21 38 11187 0 0,14-21-8625 0 0,10-23-2137 0 0,1 13 4243 0 0,-1-48-3817 0 0,-5-22-1020 0 0,2 21 893 0 0,1-23-893 0 0,2 28 31 0 0,0 18 23 0 0,1 0-1 0 0,0 0 1 0 0,2-8-54 0 0,1-16 249 0 0,-3 26-271 0 0,1 0-1 0 0,1 1 1 0 0,1-7 22 0 0,0-1-191 0 0,-3 15 170 0 0,0-1 0 0 0,1 1-1 0 0,-1-1 1 0 0,1 1 0 0 0,0-1 0 0 0,0 1 0 0 0,1-1 21 0 0,-2 3-2 0 0,0 1 0 0 0,1-1 1 0 0,-1 1-1 0 0,0 0 0 0 0,1-1 1 0 0,-1 1-1 0 0,0-1 0 0 0,1 1 1 0 0,-1 0-1 0 0,1-1 0 0 0,-1 1 0 0 0,0 0 1 0 0,1-1-1 0 0,-1 1 0 0 0,1 0 1 0 0,-1 0-1 0 0,1-1 0 0 0,-1 1 0 0 0,1 0 1 0 0,-1 0-1 0 0,1 0 0 0 0,-1 0 1 0 0,1 0-1 0 0,0 0 0 0 0,-1 0 1 0 0,1 0-1 0 0,-1 0 0 0 0,1 0 0 0 0,-1 0 1 0 0,1 0-1 0 0,-1 0 0 0 0,1 0 1 0 0,-1 0-1 0 0,1 1 0 0 0,-1-1 0 0 0,1 0 2 0 0,0 0 6 0 0,2 1 48 0 0,0 0 1 0 0,1 1-1 0 0,-1-1 1 0 0,0 1-1 0 0,0-1 1 0 0,0 1-1 0 0,0 0 1 0 0,0 0-1 0 0,2 3-54 0 0,26 24-429 0 0,-9-6 145 0 0,-9-10 238 0 0,0 0-1 0 0,2 4 47 0 0,8 9 1 0 0,42 53 90 0 0,-27-36-39 0 0,-24-26-49 0 0,0-1 0 0 0,1 0 0 0 0,1-1 0 0 0,0 0 0 0 0,19 12-3 0 0,-34-27 41 0 0,0 1 1 0 0,0 0 0 0 0,0 0-1 0 0,0-1 1 0 0,1 1 0 0 0,-1-1-1 0 0,0 1 1 0 0,1-1 0 0 0,-1 1-1 0 0,0-1 1 0 0,1 0 0 0 0,-1 0 0 0 0,0 0-1 0 0,1 0 1 0 0,-1 0 0 0 0,0 0-1 0 0,1 0 1 0 0,-1 0 0 0 0,1 0-1 0 0,-1-1 1 0 0,0 1 0 0 0,0 0-1 0 0,1-1 1 0 0,-1 1 0 0 0,0-1 0 0 0,1 0-1 0 0,-1 1 1 0 0,0-1 0 0 0,0 0-1 0 0,0 0 1 0 0,0 0 0 0 0,0 0-1 0 0,0 0 1 0 0,0 0 0 0 0,0 0-1 0 0,0 0 1 0 0,-1 0 0 0 0,1 0 0 0 0,0 0-1 0 0,-1-1 1 0 0,1 1-42 0 0,2-5 139 0 0,0 0-1 0 0,0 0 1 0 0,-1-1 0 0 0,0 1-1 0 0,0 0 1 0 0,-1-1 0 0 0,0 1-1 0 0,0-2-138 0 0,1-21 271 0 0,-1 0 1 0 0,-3-12-272 0 0,1 15-109 0 0,1-1 1 0 0,1 1-1 0 0,2-6 109 0 0,-1 16 174 0 0,-2 0-1 0 0,0-16-173 0 0,1-24 220 0 0,-1 48-295 0 0,0 0 0 0 0,0-1 0 0 0,-1-5 75 0 0,-1-11-214 0 0,2 24 5 0 0,0 1-156 0 0,0 0-660 0 0,0 0-287 0 0,0 0-58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1:1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63 10136 0 0,'0'-1'55'0'0,"-1"-1"0"0"0,0 0 0 0 0,0 1 0 0 0,1-1 0 0 0,-1 1 0 0 0,1-1 0 0 0,-1 0 0 0 0,1 1 0 0 0,-1-1 0 0 0,1 0 1 0 0,0 0-1 0 0,0 1 0 0 0,0-1 0 0 0,0 0 0 0 0,0 0 0 0 0,1 1 0 0 0,-1-1-55 0 0,-1-17 1754 0 0,1 19-1658 0 0,0 0 0 0 0,0 0-1 0 0,0 0 1 0 0,0 0 0 0 0,0-1-1 0 0,0 1 1 0 0,0 0 0 0 0,0 0-1 0 0,0 0 1 0 0,0 0 0 0 0,0 0-1 0 0,0-1 1 0 0,0 1 0 0 0,0 0-1 0 0,0 0 1 0 0,-1 0 0 0 0,1 0-1 0 0,0 0 1 0 0,0 0 0 0 0,0 0-1 0 0,0-1 1 0 0,0 1 0 0 0,0 0-1 0 0,-1 0 1 0 0,1 0 0 0 0,0 0-1 0 0,0 0 1 0 0,0 0 0 0 0,0 0-1 0 0,0 0 1 0 0,0 0-1 0 0,-1 0 1 0 0,1 0 0 0 0,0 0-1 0 0,0 0 1 0 0,0 0 0 0 0,0 0-1 0 0,-1 0 1 0 0,1 0 0 0 0,0 0-1 0 0,0 0 1 0 0,0 0 0 0 0,0 0-1 0 0,0 0 1 0 0,-1 0 0 0 0,1 0-1 0 0,0 0 1 0 0,0 0 0 0 0,0 0-1 0 0,0 0 1 0 0,0 1 0 0 0,0-1-96 0 0,-9 9 1346 0 0,-4 15-662 0 0,4-2-253 0 0,1 0-1 0 0,1 1 1 0 0,1-1-1 0 0,1 2 0 0 0,0 1-430 0 0,7 3 325 0 0,-1-7-82 0 0,-1-18-207 0 0,0 0 0 0 0,0-1-1 0 0,0 1 1 0 0,1 0-1 0 0,-1 0 1 0 0,1-1 0 0 0,-1 1-1 0 0,1 0 1 0 0,0-1-1 0 0,0 1 1 0 0,0 0 0 0 0,1-1-1 0 0,-1 0 1 0 0,1 1-1 0 0,-1-1 1 0 0,1 0-1 0 0,0 1 1 0 0,-1-1 0 0 0,1 0-1 0 0,1 0-35 0 0,-2-1 16 0 0,1-1-1 0 0,0 1 1 0 0,0 0 0 0 0,0 0-1 0 0,0-1 1 0 0,0 1-1 0 0,0-1 1 0 0,0 0 0 0 0,0 1-1 0 0,0-1 1 0 0,0 0-1 0 0,0 0 1 0 0,0 0 0 0 0,0 0-1 0 0,0-1 1 0 0,0 1-1 0 0,-1-1 1 0 0,1 1 0 0 0,0-1-1 0 0,0 0 1 0 0,0 1-1 0 0,0-1 1 0 0,0 0 0 0 0,-1 0-1 0 0,2-1-15 0 0,6-5 70 0 0,0 1-1 0 0,0-2 0 0 0,0 1 0 0 0,2-5-69 0 0,12-8 131 0 0,-17 14-124 0 0,0 0 0 0 0,-1 0 0 0 0,1-1 1 0 0,1-3-8 0 0,11-12 45 0 0,-10 9-125 0 0,-7 10-126 0 0,0 8 236 0 0,-6 15 58 0 0,4-17-83 0 0,0 0-1 0 0,1 0 1 0 0,-1-1-1 0 0,0 1 1 0 0,1 0 0 0 0,0 0-1 0 0,0 0-4 0 0,0-2 0 0 0,-1 4 0 0 0,1 0 0 0 0,0 1 0 0 0,0-1 0 0 0,1 0 0 0 0,0 1 0 0 0,0-1 0 0 0,0 0 0 0 0,0 0 0 0 0,1 0 0 0 0,0 0 0 0 0,0 0 0 0 0,0 0 0 0 0,1 0 0 0 0,5 10-59 0 0,-7-13 43 0 0,-1-1 0 0 0,1 1 1 0 0,0 0-1 0 0,0 0 0 0 0,0-1 0 0 0,0 1 0 0 0,1-1 1 0 0,-1 1-1 0 0,0-1 0 0 0,1 1 0 0 0,-1-1 0 0 0,1 0 1 0 0,-1 0-1 0 0,1 0 0 0 0,0 0 0 0 0,-1 0 0 0 0,2 1 16 0 0,-1-1 22 0 0,0-1-1 0 0,-1 1 1 0 0,1-1 0 0 0,-1 1-1 0 0,1-1 1 0 0,0 1-1 0 0,-1-1 1 0 0,1 0-1 0 0,0 0 1 0 0,0 0 0 0 0,-1 0-1 0 0,1 0 1 0 0,0 0-1 0 0,-1-1 1 0 0,1 1-1 0 0,0 0 1 0 0,-1-1 0 0 0,1 1-1 0 0,-1-1 1 0 0,1 0-1 0 0,-1 0 1 0 0,1 1-1 0 0,0-2-21 0 0,2-1 197 0 0,0-1 0 0 0,-1 1-1 0 0,0-1 1 0 0,0 1 0 0 0,0-1 0 0 0,0 0-1 0 0,0-2-196 0 0,9-11-409 0 0,-9 12 418 0 0,0 1 0 0 0,0 0-1 0 0,-1-1 1 0 0,0 0 0 0 0,0 0-1 0 0,0 0 1 0 0,0 0 0 0 0,-1-1-9 0 0,9-43 357 0 0,-9 43-368 0 0,5-72-382 0 0,-6 72 261 0 0,0 1 0 0 0,0-1 1 0 0,0 1-1 0 0,0-1 0 0 0,-1 1 0 0 0,0 0 1 0 0,0-1-1 0 0,0 1 0 0 0,-1 0 1 0 0,0-1-1 0 0,0 1 0 0 0,-3-4 132 0 0,5 7-2 0 0,-1 2-284 0 0,1-1-1 0 0,-1 1 0 0 0,1-1 0 0 0,-1 1 0 0 0,1-1 1 0 0,-1 1-1 0 0,0-1 0 0 0,1 1 0 0 0,-1 0 1 0 0,0-1-1 0 0,1 1 0 0 0,-1 0 0 0 0,0 0 0 0 0,0-1 1 0 0,1 1-1 0 0,-1 0 0 0 0,0 0 0 0 0,0 0 1 0 0,1 0-1 0 0,-1 0 0 0 0,0 0 0 0 0,0 0 1 0 0,1 0-1 0 0,-1 0 0 0 0,0 0 0 0 0,0 1 0 0 0,1-1 1 0 0,-1 0-1 0 0,0 0 0 0 0,0 1 287 0 0,-2 0-1584 0 0,-6 1-4220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3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 5528 0 0,'0'0'422'0'0,"0"0"54"0"0,-1 0 2844 0 0,-5 0-1484 0 0,5 0 6237 0 0,68-3-6026 0 0,-1-4-1 0 0,27-6-2046 0 0,6-2 191 0 0,-74 12-577 0 0,0 1 1 0 0,0 1-1 0 0,0 0 0 0 0,0 2 0 0 0,4 2 386 0 0,-23-3-1973 0 0,-5 0-97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3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11520 0 0,'0'0'886'0'0,"2"0"-582"0"0,45-19 6652 0 0,-32 15-6292 0 0,1 1 0 0 0,-1 1 0 0 0,1 0 1 0 0,0 1-1 0 0,6 0-664 0 0,35-2 532 0 0,-16 0 466 0 0,0 3 0 0 0,29 2-998 0 0,-2 1-982 0 0,0-5-6088 0 0,-41 0-449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3:1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1359 221 2304 0 0,'0'0'101'0'0,"2"-3"322"0"0,9-12 6046 0 0,15-14 793 0 0,-25 28-6574 0 0,-1-4 481 0 0,-1-9 992 0 0,0 14-2118 0 0,1-1 0 0 0,0 1-1 0 0,-1-1 1 0 0,1 1 0 0 0,-1-1 0 0 0,1 1 0 0 0,0 0-1 0 0,-1-1 1 0 0,1 1 0 0 0,-1 0 0 0 0,1-1 0 0 0,-1 1 0 0 0,1 0-1 0 0,-1-1 1 0 0,1 1 0 0 0,-1 0 0 0 0,0 0 0 0 0,1 0-1 0 0,-1 0 1 0 0,1 0 0 0 0,-1 0 0 0 0,1-1 0 0 0,-1 1-1 0 0,1 0 1 0 0,-1 1 0 0 0,0-1-43 0 0,-7 0 165 0 0,1 1-1 0 0,-1 0 1 0 0,1 1-1 0 0,-1-1 1 0 0,1 2-1 0 0,0-1 1 0 0,0 1 0 0 0,0 0-1 0 0,0 0 1 0 0,-6 5-165 0 0,2-1-30 0 0,0 0 0 0 0,0 1 1 0 0,1 1-1 0 0,0-1 0 0 0,-8 10 30 0 0,14-12-2 0 0,0 0 0 0 0,-1-1 0 0 0,2 2 0 0 0,-1-1 0 0 0,1 0 0 0 0,0 1-1 0 0,0-1 1 0 0,0 3 2 0 0,1-5-2 0 0,1 0-1 0 0,0 0 1 0 0,0 1-1 0 0,1-1 1 0 0,-1 0-1 0 0,1 0 1 0 0,0 0-1 0 0,0 1 1 0 0,0-1-1 0 0,1 0 1 0 0,-1 0-1 0 0,1 0 1 0 0,0 1-1 0 0,1 1 3 0 0,-1-3-2 0 0,0 0 0 0 0,0-1-1 0 0,1 1 1 0 0,-1-1 0 0 0,1 1 0 0 0,-1-1-1 0 0,1 0 1 0 0,0 1 0 0 0,0-1-1 0 0,0 0 1 0 0,0 0 0 0 0,0 0 0 0 0,0 0-1 0 0,1-1 1 0 0,-1 1 0 0 0,1-1-1 0 0,-1 1 1 0 0,1-1 0 0 0,0 0 0 0 0,-1 0-1 0 0,1 0 1 0 0,0 0 0 0 0,0 0-1 0 0,0-1 1 0 0,-1 1 0 0 0,1-1 0 0 0,0 0-1 0 0,1 0 3 0 0,10 0 0 0 0,0-1 0 0 0,1 0 0 0 0,-1-1 0 0 0,0 0 0 0 0,0-1 0 0 0,0-1 0 0 0,9-4 0 0 0,-20 7 0 0 0,43-13 117 0 0,-2-3 0 0 0,37-19-117 0 0,-81 36-2 0 0,1 0 1 0 0,-1 0-1 0 0,1 0 1 0 0,-1 0-1 0 0,1-1 1 0 0,-1 1-1 0 0,1 0 1 0 0,-1 0-1 0 0,0-1 1 0 0,1 1-1 0 0,-1 0 1 0 0,1-1-1 0 0,-1 1 1 0 0,0 0-1 0 0,1-1 1 0 0,-1 1 0 0 0,0 0-1 0 0,1-1 1 0 0,-1 1-1 0 0,0-1 1 0 0,0 1-1 0 0,1-1 2 0 0,-10 1 120 0 0,-18 4-38 0 0,9 1-20 0 0,0 1 0 0 0,1 1 0 0 0,-1 0 0 0 0,2 1 0 0 0,-1 1-1 0 0,1 1 1 0 0,1 0 0 0 0,-1 1 0 0 0,-1 3-62 0 0,9-8 24 0 0,-12 11 125 0 0,-12 13-149 0 0,27-25 10 0 0,-1 2 0 0 0,1-1-1 0 0,0 0 1 0 0,1 1-1 0 0,-1 0 1 0 0,1 0-1 0 0,-1 4-9 0 0,5-9-10 0 0,-1-1 0 0 0,0 1 0 0 0,1 0 0 0 0,-1 0 0 0 0,1 0 0 0 0,0 0 0 0 0,-1 0-1 0 0,1-1 1 0 0,0 1 0 0 0,0 0 0 0 0,1 0 0 0 0,-1 0 0 0 0,0 0 0 0 0,0 0 0 0 0,1 0 0 0 0,-1 0-1 0 0,1-1 1 0 0,0 1 0 0 0,0 0 0 0 0,-1 0 0 0 0,1-1 0 0 0,0 1 0 0 0,0-1 0 0 0,1 1 0 0 0,-1-1-1 0 0,0 1 1 0 0,0-1 0 0 0,1 1 0 0 0,-1-1 0 0 0,1 0 0 0 0,-1 0 10 0 0,6 3-11 0 0,-1-1-1 0 0,1 1 1 0 0,0-1 0 0 0,0-1 0 0 0,0 0 0 0 0,0 0-1 0 0,4 1 12 0 0,31 3 170 0 0,-22-3-122 0 0,-1 1-1 0 0,8 2-47 0 0,-21-4-10 0 0,1 0 0 0 0,-1 1-1 0 0,1 0 1 0 0,-1 0 0 0 0,0 0-1 0 0,0 1 1 0 0,0 0 0 0 0,4 3 10 0 0,-8-5 33 0 0,-1 0 1 0 0,1-1 0 0 0,0 1-1 0 0,-1 0 1 0 0,1 0-1 0 0,-1 0 1 0 0,1 0-1 0 0,-1 0 1 0 0,0 0-1 0 0,0 1 1 0 0,0-1 0 0 0,0 0-1 0 0,-1 0 1 0 0,1 1-1 0 0,0-1 1 0 0,-1 1-1 0 0,0-1 1 0 0,0 1-1 0 0,1-1 1 0 0,-1 0-1 0 0,-1 1 1 0 0,1-1 0 0 0,0 1-1 0 0,-1-1 1 0 0,1 0-1 0 0,-1 1 1 0 0,1-1-1 0 0,-1 0 1 0 0,0 1-1 0 0,-1-1-33 0 0,-1 6 172 0 0,-2 0 0 0 0,1 0 0 0 0,-1-1 0 0 0,-1 0 0 0 0,1 0-1 0 0,-1 0 1 0 0,-5 4-172 0 0,2-3 153 0 0,0 0-1 0 0,-1-1 1 0 0,0 0-1 0 0,0 0 1 0 0,-2-1-153 0 0,-56 28 591 0 0,58-29-513 0 0,-4 1 44 0 0,-1 0-1 0 0,0-1 0 0 0,0 0 1 0 0,-7 1-122 0 0,16-5-163 0 0,1 0 1 0 0,-1 0 0 0 0,0-1-1 0 0,1 0 1 0 0,-1 0 0 0 0,0 0-1 0 0,1 0 1 0 0,-1-1-1 0 0,0 0 1 0 0,1 0 0 0 0,-1-1-1 0 0,1 1 1 0 0,-5-3 162 0 0,3-1-1589 0 0,0 0-69 0 0</inkml:trace>
  <inkml:trace contextRef="#ctx0" brushRef="#br0" timeOffset="44658.322">1028 9 1840 0 0,'0'0'83'0'0,"-2"-2"-748"0"0,-8-5 11009 0 0,8 7-9762 0 0,1 1 0 0 0,-1-1-1 0 0,1 0 1 0 0,-1 1 0 0 0,0-1-1 0 0,1 1 1 0 0,-1-1 0 0 0,1 1-1 0 0,-1 0 1 0 0,0 0-582 0 0,-24 19 2140 0 0,11-8-1112 0 0,6-5-685 0 0,1 0-1 0 0,-1 1 0 0 0,1-1 1 0 0,1 1-1 0 0,-1 1 0 0 0,2-1 0 0 0,-1 1 1 0 0,-3 7-343 0 0,2-1 251 0 0,1 0-1 0 0,0 0 1 0 0,1 1 0 0 0,0-1 0 0 0,0 9-251 0 0,-3 18 175 0 0,2 1 1 0 0,2 0-1 0 0,1 43-175 0 0,4-61 78 0 0,0-1-1 0 0,2 1 1 0 0,1-1 0 0 0,1 0 0 0 0,1 0 0 0 0,1 0-1 0 0,1 0 1 0 0,1-1 0 0 0,1 0 0 0 0,1-1-1 0 0,1 0 1 0 0,9 14-78 0 0,1-3-450 0 0,2-1-1 0 0,9 10 451 0 0,-20-29-1044 0 0,0 0-1 0 0,0-1 1 0 0,1-1-1 0 0,1 0 1 0 0,0 0-1 0 0,9 4 1045 0 0,7 1-7079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3:1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6448 0 0,'0'0'498'0'0,"13"0"4352"0"0,-2 0-1951 0 0,28 0 2584 0 0,12 3-5483 0 0,-39-3 756 0 0,0 0 0 0 0,-1 0 0 0 0,1-1-756 0 0,19-1 700 0 0,19 0 1085 0 0,26-5-1785 0 0,2 0 636 0 0,-27-1-636 0 0,-36-1-938 0 0,-15 9 712 0 0,0-1 1 0 0,1 1-1 0 0,-1 0 0 0 0,0 0 1 0 0,0-1-1 0 0,1 1 0 0 0,-1 0 1 0 0,0-1-1 0 0,0 1 1 0 0,0 0-1 0 0,1 0 0 0 0,-1-1 1 0 0,0 1-1 0 0,0 0 0 0 0,0-1 1 0 0,0 1-1 0 0,0-1 1 0 0,0 1-1 0 0,0 0 0 0 0,0-1 1 0 0,0 1-1 0 0,0 0 0 0 0,0-1 226 0 0,-2-3-7303 0 0</inkml:trace>
  <inkml:trace contextRef="#ctx0" brushRef="#br0" timeOffset="347.327">270 193 17503 0 0,'0'0'399'0'0,"0"0"60"0"0,0 0 21 0 0,-1 0-59 0 0,-1-3-222 0 0,2 2 89 0 0,0 1 61 0 0,4 16 900 0 0,3 11-182 0 0,-2 0-1 0 0,0 0 0 0 0,-2 0 0 0 0,0 12-1066 0 0,-2 15 621 0 0,-5 41-621 0 0,-2-44-330 0 0,3-36-54 0 0,1 0 0 0 0,0 0 0 0 0,2 1 0 0 0,0-1 0 0 0,2 14 384 0 0,-2-27-475 0 0,1 0 0 0 0,-1 0-1 0 0,1 0 1 0 0,0 0 0 0 0,0 0-1 0 0,0 0 1 0 0,0 0 0 0 0,1 1 475 0 0,1 3-1966 0 0</inkml:trace>
  <inkml:trace contextRef="#ctx0" brushRef="#br0" timeOffset="732.737">813 314 21191 0 0,'0'0'970'0'0,"-6"4"319"0"0,1 3-1346 0 0,1 0 0 0 0,1 1-1 0 0,-1 0 1 0 0,1-1 0 0 0,1 1 0 0 0,0 0 0 0 0,0 1 0 0 0,0-1 0 0 0,0 9 57 0 0,-1-1-113 0 0,-3 18 469 0 0,1 0 0 0 0,2 0 0 0 0,1 1-1 0 0,1-1 1 0 0,3 1 0 0 0,1 8-356 0 0,-2-38 44 0 0,-1-1 0 0 0,1 1 0 0 0,0-1 0 0 0,1 0-1 0 0,-1 1 1 0 0,1-1 0 0 0,0 0 0 0 0,0 0 0 0 0,0 0 0 0 0,0 0 0 0 0,1 0 0 0 0,-1 0 0 0 0,1-1-1 0 0,0 1 1 0 0,0-1 0 0 0,1 0 0 0 0,-1 0 0 0 0,1 0 0 0 0,-1 0 0 0 0,1-1 0 0 0,0 0 0 0 0,0 1 0 0 0,0-1-1 0 0,0-1 1 0 0,0 1 0 0 0,1 0 0 0 0,2 0-44 0 0,-4-2 8 0 0,-1 0-1 0 0,1 0 0 0 0,0 0 1 0 0,0 0-1 0 0,-1-1 0 0 0,1 1 1 0 0,0-1-1 0 0,0 0 0 0 0,-1 1 1 0 0,1-1-1 0 0,-1 0 0 0 0,1-1 1 0 0,-1 1-1 0 0,2-1-7 0 0,32-23 177 0 0,-23 13-140 0 0,0 0-1 0 0,-1-1 0 0 0,0-1 0 0 0,-1 0 1 0 0,0 0-1 0 0,-1-1 0 0 0,-1-1 1 0 0,-1 1-1 0 0,6-15-36 0 0,-2 1-226 0 0,-2-1 0 0 0,0-1 0 0 0,-2 0 0 0 0,-2 0 1 0 0,-1-3 225 0 0,-3 24-200 0 0,-1 0 1 0 0,0-1 0 0 0,-1 1 0 0 0,0 0 0 0 0,-1-1-1 0 0,0 1 1 0 0,0 0 0 0 0,-2-5 199 0 0,1 10 20 0 0,1 1 1 0 0,-1-1-1 0 0,0 1 0 0 0,0-1 1 0 0,0 1-1 0 0,0-1 1 0 0,-1 1-1 0 0,0 0 0 0 0,0 0 1 0 0,0 1-1 0 0,0-1 1 0 0,-1 1-1 0 0,0-1 0 0 0,1 1 1 0 0,-1 0-1 0 0,0 0 1 0 0,0 1-1 0 0,-3-2-20 0 0,3 2 14 0 0,0 0 0 0 0,0 0 0 0 0,0 0 0 0 0,0 1 0 0 0,-1 0 0 0 0,1 0 0 0 0,0 0-1 0 0,-1 0 1 0 0,1 1 0 0 0,-1-1 0 0 0,1 1 0 0 0,-4 1-14 0 0,0 0 9 0 0,-1 1 0 0 0,1 0 0 0 0,0 1 0 0 0,0 0 0 0 0,0 0 0 0 0,-1 1-9 0 0,1-1 40 0 0,-1 1 1 0 0,1 1-1 0 0,0-1 0 0 0,0 2 0 0 0,0-1 1 0 0,1 1-1 0 0,-1 0 0 0 0,1 0 0 0 0,1 1 0 0 0,-1 0 1 0 0,1 1-1 0 0,1-1 0 0 0,-1 1 0 0 0,1 0 1 0 0,1 0-1 0 0,-1 1 0 0 0,1-1 0 0 0,-1 7-40 0 0,3-11-23 0 0,1 0 1 0 0,0 0-1 0 0,0 0 0 0 0,1 0 0 0 0,-1 0 0 0 0,1 0 0 0 0,0 0 1 0 0,0 1-1 0 0,0-1 0 0 0,1 0 0 0 0,-1 0 0 0 0,1 0 1 0 0,1 3 22 0 0,-1-4 3 0 0,0-1 1 0 0,1 1 0 0 0,-1 0 0 0 0,1 0-1 0 0,0-1 1 0 0,0 1 0 0 0,0-1 0 0 0,0 0-1 0 0,0 1 1 0 0,0-1 0 0 0,1 0-1 0 0,-1 0 1 0 0,1 0 0 0 0,0-1 0 0 0,-1 1-1 0 0,1-1 1 0 0,0 1 0 0 0,0-1-4 0 0,7 3-8 0 0,1-1 1 0 0,0 0 0 0 0,0 0-1 0 0,0-1 1 0 0,0-1-1 0 0,0 0 1 0 0,0 0-1 0 0,0-1 1 0 0,1 0-1 0 0,-1-1 1 0 0,0-1-1 0 0,0 1 1 0 0,0-2-1 0 0,0 0 1 0 0,7-3 7 0 0,-5 1-1764 0 0,-1-3-559 0 0</inkml:trace>
  <inkml:trace contextRef="#ctx0" brushRef="#br0" timeOffset="1106.838">1245 44 5528 0 0,'-1'-1'422'0'0,"1"0"-75"0"0,-1 1 0 0 0,1-1 0 0 0,0 1-1 0 0,0-1 1 0 0,-1 1 0 0 0,1-1 0 0 0,0 1-1 0 0,0-1 1 0 0,-1 1 0 0 0,1-1 0 0 0,0 0-1 0 0,0 1 1 0 0,0-1 0 0 0,0 1 0 0 0,0-1-1 0 0,0 1 1 0 0,0-1 0 0 0,0 0 0 0 0,0 1-1 0 0,0-1 1 0 0,1 1 0 0 0,-1-1 0 0 0,0 1-1 0 0,0-1 1 0 0,0 0 0 0 0,1 1 0 0 0,-1-1-1 0 0,0 1 1 0 0,1-1 0 0 0,-1 1 0 0 0,0 0-1 0 0,1-1 1 0 0,-1 1 0 0 0,1-1 0 0 0,-1 1-1 0 0,0 0 1 0 0,1-1 0 0 0,-1 1-347 0 0,20-8 3461 0 0,-17 7-3420 0 0,6-2 163 0 0,1 0-1 0 0,0 1 1 0 0,-1 0 0 0 0,1 0 0 0 0,0 1 0 0 0,0 0 0 0 0,0 1 0 0 0,0 0 0 0 0,1 1 0 0 0,-1 0 0 0 0,-1 1 0 0 0,1 0 0 0 0,0 0-1 0 0,0 1 1 0 0,-1 0 0 0 0,1 1 0 0 0,0 0-204 0 0,-9-3-2 0 0,1 0 0 0 0,-1-1 0 0 0,1 1 0 0 0,-1 0 1 0 0,0 0-1 0 0,1 0 0 0 0,-1 0 0 0 0,0 1 0 0 0,0-1 0 0 0,0 0 0 0 0,0 0 0 0 0,0 1 0 0 0,0-1 0 0 0,0 0 0 0 0,0 1 0 0 0,-1-1 0 0 0,1 1 0 0 0,-1-1 0 0 0,1 1 1 0 0,-1-1-1 0 0,1 1 0 0 0,-1 0 0 0 0,0-1 0 0 0,0 1 0 0 0,0 0 0 0 0,0-1 0 0 0,0 1 0 0 0,0-1 0 0 0,0 1 0 0 0,0 0 0 0 0,-1-1 0 0 0,1 1 0 0 0,0-1 0 0 0,-1 1 1 0 0,0-1-1 0 0,1 1 0 0 0,-1-1 0 0 0,0 1 0 0 0,0-1 0 0 0,0 1 2 0 0,-6 6 115 0 0,0-1 1 0 0,0 0-1 0 0,-1 0 1 0 0,0 0-1 0 0,0-1 1 0 0,-1-1-1 0 0,-4 3-115 0 0,-8 6 225 0 0,-2-2 79 0 0,20-11-282 0 0,-1 1 0 0 0,1-1 0 0 0,-1 1 0 0 0,1 0 1 0 0,0 0-1 0 0,0 0 0 0 0,-1 1 0 0 0,2-1 1 0 0,-1 1-1 0 0,0 0 0 0 0,0 0-22 0 0,3-3 0 0 0,0 0 0 0 0,-1 1 0 0 0,1-1 0 0 0,0 0 0 0 0,0 0 0 0 0,-1 1 0 0 0,1-1 0 0 0,0 0 0 0 0,0 1 0 0 0,0-1 0 0 0,0 0 0 0 0,-1 1 0 0 0,1-1 0 0 0,0 0 0 0 0,0 1 0 0 0,0-1 0 0 0,0 1 0 0 0,0-1 0 0 0,0 0 0 0 0,0 1 0 0 0,0-1 0 0 0,0 0 0 0 0,0 1 0 0 0,0-1 0 0 0,0 0 0 0 0,0 1 0 0 0,0-1 0 0 0,1 1 0 0 0,2 0 0 0 0,2 1-43 0 0,1 0-1 0 0,0 0 0 0 0,0-1 1 0 0,1 0-1 0 0,-1 0 1 0 0,0 0-1 0 0,0 0 0 0 0,2-1 44 0 0,51-3-77 0 0,-26 0 226 0 0,19 1 63 0 0,89-7-2924 0 0,-106 3 1689 0 0</inkml:trace>
  <inkml:trace contextRef="#ctx0" brushRef="#br0" timeOffset="44875.627">1818 30 11256 0 0,'1'0'108'0'0,"0"0"1"0"0,0 0 0 0 0,0-1 0 0 0,-1 1-1 0 0,1 0 1 0 0,0-1 0 0 0,0 1 0 0 0,-1 0-1 0 0,1-1 1 0 0,0 1 0 0 0,0-1 0 0 0,-1 1 0 0 0,1-1-1 0 0,-1 1 1 0 0,1-1 0 0 0,0 0 0 0 0,-1 0-109 0 0,3-1 955 0 0,-2 1-809 0 0,0 1 1 0 0,0-1-1 0 0,0 1 1 0 0,0 0-1 0 0,0-1 1 0 0,0 1-1 0 0,0 0 1 0 0,0 0-1 0 0,0-1 1 0 0,0 1-1 0 0,0 0 0 0 0,0 0 1 0 0,0 0-1 0 0,0 0 1 0 0,0 1-1 0 0,0-1 1 0 0,0 0-1 0 0,0 0 1 0 0,0 1-1 0 0,0-1 1 0 0,0 0-1 0 0,0 1 1 0 0,0-1-1 0 0,0 1 1 0 0,1 0-147 0 0,2 1 299 0 0,-1 0 1 0 0,1 0 0 0 0,-1 0-1 0 0,0 1 1 0 0,1-1-1 0 0,0 3-299 0 0,5 5 249 0 0,-1 1 0 0 0,0 0 0 0 0,0 1 0 0 0,-1 0 0 0 0,-1 0 0 0 0,0 0-1 0 0,-1 1 1 0 0,0 0 0 0 0,-1 0 0 0 0,0 0 0 0 0,-1 0 0 0 0,-1 1-1 0 0,0-1 1 0 0,0 12-249 0 0,-1 12 795 0 0,-2-1 0 0 0,-1 1 0 0 0,-2-1 0 0 0,-8 35-795 0 0,6-47-318 0 0,0 0 1 0 0,-2 0-1 0 0,0-1 0 0 0,-2 0 0 0 0,0 0 1 0 0,-2-1-1 0 0,-6 7 318 0 0,-9 12-1967 0 0,-2-1-1 0 0,-2-2 1 0 0,-9 7 1967 0 0,6-9-7769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4:3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30 3224 0 0,'-5'-3'-303'0'0,"-14"-8"1943"0"0,15 9-548 0 0,-1-1 1 0 0,1 1-1 0 0,-1 1 0 0 0,0-1 0 0 0,0 1 0 0 0,1 0 0 0 0,-1 0 0 0 0,0 0 0 0 0,-2 0-1092 0 0,-7 1 768 0 0,-1 0 0 0 0,0 0 0 0 0,1 1 0 0 0,-1 1 0 0 0,1 1 0 0 0,-1 0 0 0 0,-10 4-768 0 0,18-5 102 0 0,0 1 0 0 0,0-1 0 0 0,1 1 0 0 0,-1 1 0 0 0,1-1 0 0 0,0 1 1 0 0,0 0-1 0 0,0 0 0 0 0,0 1 0 0 0,0 0 0 0 0,1 0 0 0 0,0 0 0 0 0,0 1 0 0 0,1 0 0 0 0,0 0 0 0 0,-2 2-102 0 0,5-5 7 0 0,-1 0-1 0 0,1 0 0 0 0,0 0 1 0 0,0 0-1 0 0,0 1 0 0 0,1-1 1 0 0,-1 0-1 0 0,1 0 0 0 0,0 0 1 0 0,0 1-1 0 0,0-1 0 0 0,0 0 1 0 0,0 0-1 0 0,1 1 1 0 0,-1-1-1 0 0,1 0 0 0 0,0 0 1 0 0,0 0-1 0 0,0 0 0 0 0,0 0 1 0 0,1 0-1 0 0,0 1-6 0 0,5 7-3 0 0,0 0 0 0 0,1-1 0 0 0,0 0 0 0 0,0-1 0 0 0,2 1 3 0 0,-8-8 3 0 0,10 10-3 0 0,2-1 0 0 0,-1 0 0 0 0,12 7 0 0 0,14 10 0 0 0,-16-10-82 0 0,-10-9 363 0 0,1 2 0 0 0,-2 0 0 0 0,1 0 0 0 0,-2 1 0 0 0,1 0 1 0 0,-2 1-1 0 0,2 4-281 0 0,-5-6-33 0 0,-4-8 16 0 0,-1 1 0 0 0,0 0 0 0 0,0-1 1 0 0,0 1-1 0 0,0 0 0 0 0,-1 0 0 0 0,0 0 0 0 0,0 0 1 0 0,1 3 16 0 0,-2-5 43 0 0,1 1 1 0 0,-1-1-1 0 0,0 0 1 0 0,0 1 0 0 0,0-1-1 0 0,0 0 1 0 0,-1 0-1 0 0,1 1 1 0 0,-1-1 0 0 0,1 0-1 0 0,-1 1 1 0 0,0-1-1 0 0,1 0 1 0 0,-1 0 0 0 0,0 0-1 0 0,-1 0 1 0 0,1 0-1 0 0,0 0 1 0 0,-1 0 0 0 0,1 0-1 0 0,-1-1 1 0 0,1 1-1 0 0,-1 0 1 0 0,0-1 0 0 0,0 1-1 0 0,0-1 1 0 0,1 0-1 0 0,-1 1 1 0 0,-1-1 0 0 0,0 0-44 0 0,-11 5 149 0 0,0 0 0 0 0,0-2 0 0 0,-1 1 1 0 0,1-2-1 0 0,-1 0 0 0 0,-9 0-149 0 0,-18 5-63 0 0,34-7-9 0 0,-1 0 1 0 0,1 0-1 0 0,0-1 1 0 0,0 0-1 0 0,0 0 1 0 0,0-1-1 0 0,0 0 1 0 0,0-1-1 0 0,0 0 1 0 0,0 0-1 0 0,0 0 1 0 0,0-1-1 0 0,-5-3 72 0 0,7 3-598 0 0,-1-1 1 0 0,1 0-1 0 0,0 0 0 0 0,0 0 0 0 0,-4-4 598 0 0,9 7-475 0 0,0 0 0 0 0,0-1 0 0 0,0 1 0 0 0,0 0 0 0 0,1 0 0 0 0,-1-1 0 0 0,0 1 0 0 0,1 0 0 0 0,-1-1 0 0 0,0 1 475 0 0,1-1-915 0 0,-1-5-5222 0 0</inkml:trace>
  <inkml:trace contextRef="#ctx0" brushRef="#br0" timeOffset="426.243">535 586 14888 0 0,'-10'12'1122'0'0,"2"-1"-802"0"0,0 0-111 0 0,0 0 0 0 0,1 1-1 0 0,0-1 1 0 0,1 1 0 0 0,-5 12-209 0 0,6-5 986 0 0,5-18-943 0 0,0 0 0 0 0,0 0 0 0 0,0 0 0 0 0,0 0 0 0 0,0 0 0 0 0,0 0-1 0 0,0-1 1 0 0,0 1 0 0 0,0 0 0 0 0,1 0 0 0 0,-1 0 0 0 0,0 0 0 0 0,0 0 0 0 0,1 0 0 0 0,-1-1 0 0 0,1 1 0 0 0,-1 0-1 0 0,1 0 1 0 0,0 0-43 0 0,0 0 12 0 0,0-1 0 0 0,0 1-1 0 0,0 0 1 0 0,0 0 0 0 0,0-1-1 0 0,0 1 1 0 0,1-1 0 0 0,-1 1-1 0 0,0-1 1 0 0,1 0 0 0 0,-1 1-1 0 0,0-1 1 0 0,0 0 0 0 0,1 0-1 0 0,-1 0 1 0 0,0 0 0 0 0,1 0-1 0 0,-1 0 1 0 0,0 0 0 0 0,1 0-1 0 0,-1-1 1 0 0,0 1 0 0 0,1-1-1 0 0,-1 1 1 0 0,0-1 0 0 0,0 1-1 0 0,0-1 1 0 0,1 0-12 0 0,5-2 213 0 0,-1-1 0 0 0,1-1 0 0 0,-1 1 0 0 0,3-3-213 0 0,-6 4 221 0 0,3-1-152 0 0,0-1 0 0 0,0 0 0 0 0,-1 0 0 0 0,0 0 0 0 0,0-1 0 0 0,0 1 0 0 0,-1-1 0 0 0,0 0 0 0 0,0-1 0 0 0,0 1-1 0 0,-1-1 1 0 0,0 0 0 0 0,1-4-69 0 0,-3 8 0 0 0,0 0 0 0 0,0-1 0 0 0,0 1 0 0 0,-1 0 0 0 0,1-1 0 0 0,-1 1 0 0 0,0-2 0 0 0,0 4 0 0 0,0 0 0 0 0,-1 0 0 0 0,1 0 0 0 0,0 0 0 0 0,0 0 0 0 0,-1 0 0 0 0,1 0 0 0 0,0 1 0 0 0,-1-1 0 0 0,1 0 0 0 0,-1 0 0 0 0,1 0 0 0 0,-1 0 0 0 0,1 1 0 0 0,-1-1 0 0 0,0 0 0 0 0,0 1 0 0 0,1-1 0 0 0,-1 0 0 0 0,0 1 0 0 0,0-1 0 0 0,1 1 0 0 0,-1-1 0 0 0,0 1 0 0 0,0 0 0 0 0,0-1 0 0 0,0 1 0 0 0,0-1 0 0 0,-3 0 5 0 0,0 0-1 0 0,0 1 0 0 0,0-1 1 0 0,0 1-1 0 0,0 0 0 0 0,0-1 1 0 0,0 2-1 0 0,0-1 1 0 0,0 0-1 0 0,0 1 0 0 0,0 0 1 0 0,1 0-1 0 0,-1 0 0 0 0,-1 1-4 0 0,-7 3-448 0 0,1 0-1 0 0,0 1 0 0 0,-10 7 449 0 0,-2 1-2675 0 0,12-7 817 0 0,1 3-19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2:3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1794 2304 0 0,'0'0'259'0'0,"0"0"246"0"0,-14 6 2435 0 0,13-6-2428 0 0,-7 1 491 0 0,1 0 1797 0 0,1-1 4288 0 0,6 0-6780 0 0,0 0 68 0 0,0 0 10 0 0,24 0 435 0 0,-10 1-700 0 0,10-1-121 0 0,-3 0 0 0 0,6 0 0 0 0,19-7 0 0 0,0 2-1 0 0,17 2 1 0 0,8-1 49 0 0,66 0 1514 0 0,0 0-1142 0 0,-79 3-603 0 0,-33 1 90 0 0,17-2 92 0 0,42-4 299 0 0,12 4-299 0 0,24-2-9 0 0,174-17 9 0 0,-230 20 0 0 0,-32 2 0 0 0,1-3 0 0 0,8-1 0 0 0,20-1 0 0 0,-20 2 0 0 0,51-1 0 0 0,13 4 0 0 0,-12 1 0 0 0,190-12 752 0 0,-36 6-1112 0 0,-172 4 1036 0 0,72-4-840 0 0,-43 0 1068 0 0,-31 2-2492 0 0,39-7 1588 0 0,-20 1 620 0 0,-62 6-596 0 0,0 1-1 0 0,13 2-23 0 0,-6 0-591 0 0,12-2 591 0 0,10 0-125 0 0,-38 2 1005 0 0,0-2 0 0 0,14-1-880 0 0,-15 0-407 0 0,1 1 0 0 0,6 1 407 0 0,-15 0 603 0 0,14 0-344 0 0,-25 0-420 0 0,14 0-587 0 0,23 0 1774 0 0,-2 0-5095 0 0,-35 0-791 0 0,0-2-1450 0 0</inkml:trace>
  <inkml:trace contextRef="#ctx0" brushRef="#br0" timeOffset="74620.509">859 747 10680 0 0,'1'-3'179'0'0,"0"0"1"0"0,0 0 0 0 0,0 0 0 0 0,-1 0-1 0 0,1 0 1 0 0,-1 0 0 0 0,1 0-1 0 0,-1-3-179 0 0,-1 5 124 0 0,1-1-1 0 0,-1 1 1 0 0,1-1 0 0 0,-1 1-1 0 0,1-1 1 0 0,-1 1-1 0 0,0 0 1 0 0,0 0 0 0 0,1-1-1 0 0,-1 1 1 0 0,0 0-1 0 0,0 0 1 0 0,0 0-1 0 0,-1 0 1 0 0,1 0 0 0 0,0 0-1 0 0,0 0 1 0 0,0 0-1 0 0,-1 1 1 0 0,1-1-124 0 0,-1 0 160 0 0,0 0 1 0 0,0-1-1 0 0,0 2 1 0 0,0-1-1 0 0,0 0 1 0 0,0 0-1 0 0,0 1 0 0 0,0-1 1 0 0,-1 1-1 0 0,1-1 1 0 0,0 1-1 0 0,0 0 1 0 0,-1 0-1 0 0,1 0 1 0 0,0 0-1 0 0,0 1 0 0 0,-1-1 1 0 0,1 0-1 0 0,0 1 1 0 0,0 0-1 0 0,0-1 1 0 0,0 1-1 0 0,0 0 0 0 0,0 0 1 0 0,0 0-1 0 0,0 0 1 0 0,0 1-1 0 0,0-1 1 0 0,1 0-1 0 0,-1 1 1 0 0,0-1-1 0 0,1 1 0 0 0,-1 0-160 0 0,-3 4 112 0 0,-1 1-1 0 0,2-1 0 0 0,-1 1 1 0 0,1 0-1 0 0,0 0 0 0 0,0 1 1 0 0,1-1-1 0 0,-3 7-111 0 0,-4 17 131 0 0,2 0 0 0 0,1 0-1 0 0,1 1 1 0 0,1 0 0 0 0,2 0 0 0 0,2 0 0 0 0,0 0 0 0 0,3 1-1 0 0,1 5-130 0 0,-1-20 95 0 0,-1-7-102 0 0,0 1-1 0 0,1-1 0 0 0,1 0 0 0 0,0 0 0 0 0,3 8 8 0 0,-3-13 34 0 0,-1 1 1 0 0,1-1-1 0 0,1 0 0 0 0,-1 0 0 0 0,1-1 0 0 0,0 1 1 0 0,5 4-35 0 0,-8-8 3 0 0,1-1 0 0 0,0 1 1 0 0,0-1-1 0 0,0 0 1 0 0,0 1-1 0 0,0-1 1 0 0,0 0-1 0 0,0 0 1 0 0,1 0-1 0 0,-1 0 1 0 0,0-1-1 0 0,1 1 1 0 0,-1-1-1 0 0,0 1 1 0 0,1-1-1 0 0,-1 0 1 0 0,1 0-1 0 0,-1 0 1 0 0,0 0-1 0 0,1 0 1 0 0,-1 0-1 0 0,1-1 1 0 0,-1 1-1 0 0,1-1-3 0 0,3-1 46 0 0,1-1 1 0 0,-1 1-1 0 0,0-1 1 0 0,0-1-1 0 0,0 1 0 0 0,-1-1 1 0 0,1 0-1 0 0,-1 0 0 0 0,0 0 1 0 0,0-1-1 0 0,0 0 1 0 0,-1 0-1 0 0,0 0 0 0 0,0 0 1 0 0,2-4-47 0 0,3-6 102 0 0,0-1 0 0 0,0 0-1 0 0,-2-1 1 0 0,0 0 0 0 0,0-2-102 0 0,2-12 66 0 0,-1-1-1 0 0,-1 0 0 0 0,1-23-65 0 0,-6 39 11 0 0,0 0-1 0 0,-1 0 0 0 0,-1 0 1 0 0,-1-1-1 0 0,-1 1 0 0 0,0 0 1 0 0,0 0-1 0 0,-2 0 0 0 0,0 0 1 0 0,-1 1-1 0 0,-1-1 0 0 0,-6-12-10 0 0,8 21 3 0 0,-1 0 1 0 0,1 1-1 0 0,-1-1 0 0 0,0 1 0 0 0,-1 1 0 0 0,1-1 1 0 0,-1 1-1 0 0,0 0 0 0 0,-4-2-3 0 0,8 5 2 0 0,-1 0 0 0 0,1 1 0 0 0,-1-1-1 0 0,1 1 1 0 0,-1-1 0 0 0,0 1 0 0 0,0 0 0 0 0,1 0 0 0 0,-1 0 0 0 0,0 1 0 0 0,0-1-1 0 0,0 1 1 0 0,0-1 0 0 0,0 1 0 0 0,0 0 0 0 0,0 0 0 0 0,0 1 0 0 0,0-1-1 0 0,0 0 1 0 0,0 1 0 0 0,0 0 0 0 0,0 0 0 0 0,1 0 0 0 0,-1 0 0 0 0,0 0 0 0 0,-1 1-2 0 0,-4 3-24 0 0,0 0 0 0 0,1 1 0 0 0,0 0 0 0 0,0 0 0 0 0,0 1 0 0 0,0 0 0 0 0,1 0 0 0 0,1 1 0 0 0,-1-1 0 0 0,1 1 1 0 0,0 0-1 0 0,1 1 0 0 0,0-1 0 0 0,0 1 0 0 0,0 1 24 0 0,2-1-4 0 0,0-1 0 0 0,1 1 0 0 0,0-1 0 0 0,0 1 0 0 0,1-1 0 0 0,0 1 0 0 0,0-1 0 0 0,1 1 0 0 0,0-1 0 0 0,1 1 0 0 0,1 1 4 0 0,-1-4 5 0 0,0-1 0 0 0,0-1 1 0 0,1 1-1 0 0,-1 0 0 0 0,1-1 0 0 0,0 1 0 0 0,1-1 0 0 0,-1 0 1 0 0,1 0-1 0 0,0 0 0 0 0,0-1 0 0 0,0 1 0 0 0,0-1 1 0 0,1 0-1 0 0,-1 0 0 0 0,1 0 0 0 0,0-1 0 0 0,3 2-5 0 0,1-1 109 0 0,1-1-1 0 0,0 1 1 0 0,-1-1-1 0 0,1-1 0 0 0,0 0 1 0 0,5 0-109 0 0,52-10 821 0 0,-58 7-757 0 0,-2-1-64 0 0,-6 2-205 0 0,0 0 0 0 0,0 0-1 0 0,0 0 1 0 0,0-1-1 0 0,0 1 1 0 0,0 0 0 0 0,-1 0-1 0 0,1-1 1 0 0,0 1 0 0 0,-1 0-1 0 0,1-1 1 0 0,0 1 0 0 0,-1-2 205 0 0,3-4-1828 0 0,-2 6-163 0 0</inkml:trace>
  <inkml:trace contextRef="#ctx0" brushRef="#br0" timeOffset="86980.975">1335 761 7344 0 0,'10'-2'332'0'0,"-8"1"-4"0"0,10-5-196 0 0,2-6 4276 0 0,-13 11-3504 0 0,-1 1 0 0 0,0 0-12 0 0,0 0-50 0 0,0 0-18 0 0,0 0-7 0 0,0 0-41 0 0,0 0-166 0 0,0 0-70 0 0,0 0-18 0 0,0 0-30 0 0,-8 12 527 0 0,-22 38-117 0 0,-14 25-499 0 0,28-48-74 0 0,0-1 0 0 0,-15 17-329 0 0,7-10 404 0 0,-3 7-404 0 0,-148 243 62 0 0,142-226-744 0 0,29-50 388 0 0,0 0 0 0 0,1 0 0 0 0,-3 6 294 0 0,1 10-5204 0 0,5-22-1319 0 0</inkml:trace>
  <inkml:trace contextRef="#ctx0" brushRef="#br0" timeOffset="87408.601">1316 1119 13824 0 0,'18'-19'1728'0'0,"1"1"-1"0"0,5-2-1727 0 0,-22 19 179 0 0,0 1-1 0 0,0 0 0 0 0,0-1 0 0 0,0 1 0 0 0,0 0 0 0 0,0 0 0 0 0,0 0 0 0 0,0 0 0 0 0,0 1 0 0 0,0-1 0 0 0,0 0 1 0 0,0 1-1 0 0,0-1 0 0 0,1 2-178 0 0,-1-2 80 0 0,0 1-1 0 0,0 1 1 0 0,0-1 0 0 0,0 0 0 0 0,0 0 0 0 0,-1 1 0 0 0,1-1-1 0 0,0 1 1 0 0,-1-1 0 0 0,0 1 0 0 0,1 0 0 0 0,-1-1 0 0 0,0 1-1 0 0,0 0 1 0 0,0 0 0 0 0,0 0 0 0 0,0 0 0 0 0,0 0 0 0 0,0 1-80 0 0,0 1 27 0 0,0 0 0 0 0,-1 0 0 0 0,1 0 1 0 0,-1 0-1 0 0,0 0 0 0 0,0 0 1 0 0,-1 0-1 0 0,1 1 0 0 0,-1-1 0 0 0,0 1-27 0 0,-1 4 96 0 0,-1 0 0 0 0,0-1-1 0 0,0 1 1 0 0,-1-1 0 0 0,0 1-1 0 0,-1-1 1 0 0,1-1 0 0 0,-2 1-1 0 0,-2 3-95 0 0,-12 10 219 0 0,-1 0 0 0 0,-1-1-1 0 0,-21 15-218 0 0,7-3 12 0 0,35-30 36 0 0,1-1-49 0 0,0-1 1 0 0,0 1-1 0 0,0 0 0 0 0,1 0 0 0 0,-1-1 0 0 0,0 1 0 0 0,0 0 0 0 0,1-1 1 0 0,-1 1-1 0 0,0 0 0 0 0,1-1 0 0 0,-1 1 0 0 0,0-1 0 0 0,1 1 1 0 0,-1 0-1 0 0,1-1 0 0 0,-1 1 0 0 0,1-1 0 0 0,-1 1 0 0 0,1-1 0 0 0,0 0 1 0 0,-1 1-1 0 0,1-1 0 0 0,-1 0 0 0 0,1 1 0 0 0,0-1 0 0 0,-1 0 0 0 0,1 1 1 0 0,0-1-1 0 0,0 0 0 0 0,-1 0 0 0 0,1 0 0 0 0,0 0 0 0 0,-1 0 0 0 0,1 0 1 0 0,0 0 0 0 0,30-2-28 0 0,-25 1 46 0 0,47-6 280 0 0,14-5-298 0 0,-12 5 231 0 0,1-1-1556 0 0,-21-2-6376 0 0,-28 7 1387 0 0</inkml:trace>
  <inkml:trace contextRef="#ctx0" brushRef="#br0" timeOffset="89343.344">2169 698 7368 0 0,'0'0'37'0'0,"-1"-1"1"0"0,1 1-1 0 0,-1-1 1 0 0,1 1-1 0 0,0-1 0 0 0,-1 0 1 0 0,1 1-1 0 0,0-1 1 0 0,0 0-1 0 0,-1 1 1 0 0,1-1-1 0 0,0 0 0 0 0,0 1 1 0 0,0-1-1 0 0,0 0 1 0 0,0 0-1 0 0,0 1 1 0 0,0-1-1 0 0,0 0 0 0 0,0 1 1 0 0,0-1-1 0 0,0 0 1 0 0,1 0-38 0 0,1-6 2845 0 0,1-1 6271 0 0,-5 13-8927 0 0,1-1 0 0 0,-1 1 0 0 0,-1-1-1 0 0,1 0 1 0 0,-1 0 0 0 0,0 2-189 0 0,-12 19 243 0 0,-18 49-79 0 0,-23 55 689 0 0,1 13-853 0 0,16-31 134 0 0,36-105-112 0 0,3-5 13 0 0,15-30-910 0 0,-3 6 489 0 0,-1 0 0 0 0,1-6 386 0 0,41-106-1537 0 0,-18 49 1418 0 0,-26 67 210 0 0,0 0 0 0 0,6-9-91 0 0,7-11 314 0 0,-8 20-69 0 0,-4 7 6 0 0,-10 12-131 0 0,0 0 8 0 0,0 0 35 0 0,16 3 356 0 0,-13 0-512 0 0,1-1 0 0 0,-1 1 0 0 0,1 0 1 0 0,-1 0-1 0 0,0 0 0 0 0,0 0 1 0 0,0 0-1 0 0,-1 1 0 0 0,1-1 0 0 0,-1 1 1 0 0,2 3-8 0 0,3 7 9 0 0,0 1 0 0 0,1 7-9 0 0,-7-19-4 0 0,11 32 308 0 0,-1 0 0 0 0,4 28-304 0 0,-11-40 115 0 0,-1 0 0 0 0,0 0-1 0 0,-2 4-114 0 0,-1-21 26 0 0,0-1-1 0 0,0 0 0 0 0,-1 1 1 0 0,0-1-1 0 0,0 0 0 0 0,-1 0 1 0 0,1 0-1 0 0,-1 0 0 0 0,0 0 1 0 0,-1 0-1 0 0,1 0 0 0 0,-1 0 1 0 0,0-1-1 0 0,0 0 0 0 0,0 1 1 0 0,-1-1-1 0 0,1 0 0 0 0,-1 0 1 0 0,0-1-1 0 0,0 1 0 0 0,-1-1 1 0 0,1 0-1 0 0,-1 0 0 0 0,-1 0-25 0 0,1 0 63 0 0,-60 30 521 0 0,-51 19-584 0 0,99-44-61 0 0,14-7-36 0 0,1 1-1 0 0,-1-1 1 0 0,0 1 0 0 0,0-1 0 0 0,0 0 0 0 0,0 0-1 0 0,0 0 1 0 0,-3 0 97 0 0,5-1-332 0 0,1 0-284 0 0,0 0-120 0 0,0 0-28 0 0,0 0-174 0 0,0 0-717 0 0,4-7-2345 0 0,1-2 1954 0 0</inkml:trace>
  <inkml:trace contextRef="#ctx0" brushRef="#br0" timeOffset="91093.126">2665 821 6448 0 0,'0'0'498'0'0,"0"0"-136"0"0,0 0 643 0 0,0 0 314 0 0,0 0 66 0 0,0 0-86 0 0,7-4-48 0 0,-3 4 4301 0 0,-3 1-5479 0 0,0 0 0 0 0,0 0 0 0 0,0 0 0 0 0,0 0 0 0 0,0 0 0 0 0,-1 1 0 0 0,1-1 0 0 0,0 0 0 0 0,-1 0-1 0 0,1 1 1 0 0,0-1 0 0 0,-1 0 0 0 0,0 1 0 0 0,1-1 0 0 0,-1 1 0 0 0,0-1 0 0 0,0 1 0 0 0,1-1 0 0 0,-1 1-1 0 0,0-1 1 0 0,-1 2-73 0 0,-4 35 1223 0 0,3-27-1050 0 0,-1-1-49 0 0,-1 1-1 0 0,0-1 1 0 0,-1 1 0 0 0,0-1-1 0 0,-1 0 1 0 0,0-1-1 0 0,-3 4-123 0 0,-4 8 79 0 0,-12 21 49 0 0,-2-2 0 0 0,-2-1 0 0 0,-1-1 0 0 0,-11 8-128 0 0,33-38 16 0 0,0 0 0 0 0,0-1 0 0 0,-1 0 0 0 0,0 0 0 0 0,-1-1 0 0 0,-9 5-16 0 0,18-11 19 0 0,0 1 0 0 0,0-1 1 0 0,0 0-1 0 0,0 1 0 0 0,0-1 0 0 0,0 0 1 0 0,0 0-1 0 0,0 1 0 0 0,0-1 0 0 0,0 0 1 0 0,0 0-1 0 0,0 0 0 0 0,0 0 0 0 0,0 0 1 0 0,0-1-1 0 0,1 1 0 0 0,-1 0 0 0 0,0 0 1 0 0,0-1-1 0 0,0 1 0 0 0,0 0 0 0 0,0-1 1 0 0,0 1-1 0 0,0-1 0 0 0,0 1-19 0 0,0-2 25 0 0,-1 1 0 0 0,1-1 1 0 0,0 1-1 0 0,0-1 0 0 0,0 1 0 0 0,0-1 0 0 0,0 1 0 0 0,0-1 0 0 0,0 0 0 0 0,1 0 0 0 0,-1 1 1 0 0,0-3-26 0 0,-1-2-17 0 0,1 0 0 0 0,0 0 1 0 0,1-1-1 0 0,-1 1 1 0 0,1 0-1 0 0,0 0 1 0 0,1-6 16 0 0,6-25-260 0 0,1 1 1 0 0,2 0 0 0 0,7-13 259 0 0,0 17-84 0 0,-6 12 155 0 0,-10 19-78 0 0,0-1-1 0 0,0 1 1 0 0,0-1-1 0 0,0 1 1 0 0,0-1 0 0 0,1 1-1 0 0,-1 0 1 0 0,0-1 0 0 0,1 1-1 0 0,-1 0 1 0 0,1 0 0 0 0,-1 0-1 0 0,1 0 1 0 0,0 0-1 0 0,-1 0 1 0 0,1 1 0 0 0,0-1-1 0 0,0 1 1 0 0,-1-1 0 0 0,3 1 7 0 0,-3-1-6 0 0,1 1 0 0 0,-1 0 0 0 0,1 0 0 0 0,-1 1 0 0 0,0-1 0 0 0,1 0 0 0 0,-1 0 0 0 0,0 1 0 0 0,1-1 0 0 0,-1 1 0 0 0,0-1 0 0 0,0 1 0 0 0,1-1 0 0 0,-1 1 0 0 0,0 0 0 0 0,0 0 0 0 0,0 0 0 0 0,0-1 0 0 0,0 1 0 0 0,0 0 0 0 0,0 0 0 0 0,0 0 0 0 0,0 1 0 0 0,0-1 0 0 0,-1 0 0 0 0,1 0 0 0 0,0 0 0 0 0,0 2 6 0 0,2 4 18 0 0,-1 0 0 0 0,1 0 0 0 0,-1 1 0 0 0,-1-1 0 0 0,1 1 0 0 0,-1 0 0 0 0,0 2-18 0 0,-1 56 199 0 0,-1-31-156 0 0,-5 95 949 0 0,6-123-992 0 0,0-7-39 0 0,0 1 0 0 0,0 0 0 0 0,0-1 0 0 0,0 1 0 0 0,0 0 0 0 0,0-1 0 0 0,1 1 0 0 0,-1-1 0 0 0,0 1 0 0 0,0-1 0 0 0,0 1 0 0 0,1 0 0 0 0,-1-1 0 0 0,0 1 0 0 0,0-1 0 0 0,1 1 0 0 0,-1-1 0 0 0,1 1 0 0 0,-1-1 0 0 0,0 1 0 0 0,1-1 0 0 0,-1 0 0 0 0,1 1 0 0 0,-1-1 0 0 0,1 1 0 0 0,-1-1 0 0 0,1 0 0 0 0,-1 0 0 0 0,1 1 0 0 0,-1-1 0 0 0,1 0 0 0 0,0 0 0 0 0,-1 0 0 0 0,1 1 39 0 0,15-3-2202 0 0,2-8-5052 0 0,-6 2 1293 0 0</inkml:trace>
  <inkml:trace contextRef="#ctx0" brushRef="#br0" timeOffset="91458.173">2745 1129 3224 0 0,'-3'11'727'0'0,"-7"13"7756"0"0,1 1-4296 0 0,-10 51-1670 0 0,19-76-2513 0 0,-1 4 163 0 0,1 1 1 0 0,0-1-1 0 0,0 1 0 0 0,0-1 0 0 0,0 1 1 0 0,1-1-1 0 0,0 1 0 0 0,0-1 1 0 0,0 1-1 0 0,0-1 0 0 0,1 0 0 0 0,-1 0 1 0 0,2 2-168 0 0,-3-6 23 0 0,1 1 1 0 0,-1 0-1 0 0,1-1 1 0 0,-1 1 0 0 0,1-1-1 0 0,0 1 1 0 0,-1-1-1 0 0,1 1 1 0 0,0-1-1 0 0,-1 0 1 0 0,1 1 0 0 0,0-1-1 0 0,-1 0 1 0 0,1 1-1 0 0,0-1 1 0 0,0 0-1 0 0,-1 0 1 0 0,1 1 0 0 0,0-1-1 0 0,0 0 1 0 0,0 0-1 0 0,-1 0 1 0 0,1 0-1 0 0,0 0 1 0 0,0 0 0 0 0,-1-1-1 0 0,1 1 1 0 0,0 0-1 0 0,0 0 1 0 0,-1 0-1 0 0,2-1-23 0 0,21-8 772 0 0,-16 6-682 0 0,-1-1 0 0 0,0 0-1 0 0,0-1 1 0 0,0 1 0 0 0,-1-1 0 0 0,1 0-1 0 0,-1-1 1 0 0,0 1 0 0 0,-1-1-1 0 0,1 0 1 0 0,-1 0 0 0 0,-1-1-1 0 0,1 1 1 0 0,-1-1 0 0 0,0 0 0 0 0,0 0-1 0 0,-1 0 1 0 0,1-2-90 0 0,-2 6 0 0 0,-1-1-1 0 0,1 1 1 0 0,-1-1 0 0 0,1 1-1 0 0,-1-1 1 0 0,0 0 0 0 0,0 1 0 0 0,-1-1-1 0 0,1 1 1 0 0,-1-1 0 0 0,1 1-1 0 0,-1-1 1 0 0,0 1 0 0 0,-1-1-1 0 0,1 1 1 0 0,-1-1 0 0 0,1 2-44 0 0,0 1 0 0 0,0-1 0 0 0,-1 0-1 0 0,1 1 1 0 0,-1-1 0 0 0,1 1 0 0 0,-1 0-1 0 0,1-1 1 0 0,-1 1 0 0 0,0 0 0 0 0,1 0 0 0 0,-1 0-1 0 0,0 0 1 0 0,0 0 0 0 0,0 1 0 0 0,0-1 0 0 0,0 1-1 0 0,0-1 1 0 0,0 1 0 0 0,0-1 0 0 0,0 1 0 0 0,0 0-1 0 0,0 0 1 0 0,0 0 0 0 0,0 0 0 0 0,0 1-1 0 0,0-1 1 0 0,-1 1 44 0 0,-4 0-439 0 0,1 1-1 0 0,0 0 0 0 0,0 0 0 0 0,0 1 1 0 0,0 0-1 0 0,0 0 0 0 0,1 0 1 0 0,-1 1-1 0 0,1 0 0 0 0,-2 2 440 0 0,-3 4-1523 0 0</inkml:trace>
  <inkml:trace contextRef="#ctx0" brushRef="#br0" timeOffset="93777.011">3264 642 3224 0 0,'0'0'505'0'0,"0"0"914"0"0,-4-15 5875 0 0,3 32-335 0 0,-10 68-6075 0 0,3-50-703 0 0,3-15 18 0 0,1 0-1 0 0,-1 16-198 0 0,-10 51 200 0 0,-5 17 710 0 0,16-73-875 0 0,-1-1 1 0 0,-1 0-1 0 0,-5 11-35 0 0,10-33 37 0 0,0-1 0 0 0,0 0-1 0 0,0 0 1 0 0,1 0 0 0 0,0 0-1 0 0,0 2-36 0 0,0 4 44 0 0,-3 0-44 0 0,3-12 0 0 0,-1 0 0 0 0,1 0 0 0 0,-1 0 0 0 0,1 0 0 0 0,0 0 0 0 0,0 0 0 0 0,-1 0 0 0 0,1 0 0 0 0,0 0 0 0 0,0 1 0 0 0,0-1 0 0 0,0 0 0 0 0,1 1 0 0 0,-1 0 5 0 0,0 0-1 0 0,-1 1 1 0 0,1-1-1 0 0,0 0 1 0 0,-1 1-1 0 0,1-1 0 0 0,-1 0 1 0 0,0 1-1 0 0,0-1 1 0 0,0 0-1 0 0,0 0 1 0 0,-1 2-5 0 0,-5 5 15 0 0,6-9-6 0 0,0 1 55 0 0,1-1 9 0 0,13 9 256 0 0,-4-7-89 0 0,-1-1-1 0 0,1 0 1 0 0,-1-1-1 0 0,1 1 1 0 0,8-2-240 0 0,18 1 134 0 0,-17 1 111 0 0,0-1 0 0 0,5-2-245 0 0,-4 1 209 0 0,-1 1 0 0 0,5 1-209 0 0,102 9 264 0 0,-39 0-5813 0 0,-80-9-1829 0 0</inkml:trace>
  <inkml:trace contextRef="#ctx0" brushRef="#br0" timeOffset="111198.366">2795 442 2304 0 0,'-10'6'1655'0'0,"6"-3"2015"0"0,4-3-3497 0 0,0 0 0 0 0,0 0 0 0 0,0 0 0 0 0,0 0 0 0 0,0 1 1 0 0,-1-1-1 0 0,1 0 0 0 0,0 0 0 0 0,0 0 0 0 0,0 0 0 0 0,0 0 0 0 0,-1 0 0 0 0,1 0 0 0 0,0 0 0 0 0,0 0 0 0 0,0 0 0 0 0,-1 0 0 0 0,1 0 1 0 0,0 0-1 0 0,0 0 0 0 0,0 0 0 0 0,0 0 0 0 0,-1 0 0 0 0,1 0 0 0 0,0 0 0 0 0,0 0 0 0 0,0 0 0 0 0,-1 0 0 0 0,1 0 0 0 0,0 0 0 0 0,0 0 0 0 0,0 0 1 0 0,0 0-1 0 0,-1 0 0 0 0,1 0 0 0 0,0 0 0 0 0,0-1 0 0 0,0 1 0 0 0,0 0 0 0 0,0 0 0 0 0,-1 0 0 0 0,1 0 0 0 0,0 0 0 0 0,0-1 0 0 0,0 1 0 0 0,0 0-173 0 0,0-12 1847 0 0,8-14-1590 0 0,2 9-12 0 0,0 0-1 0 0,1 1 1 0 0,1 0 0 0 0,0 1-1 0 0,10-9-244 0 0,24-22 474 0 0,4 2-474 0 0,-44 38 59 0 0,10-7 51 0 0,0 1 1 0 0,0 1-1 0 0,1 1 0 0 0,0 0 1 0 0,18-7-111 0 0,25-7 107 0 0,11-2-107 0 0,-44 17 80 0 0,30-9-53 0 0,0 3 0 0 0,1 2 0 0 0,46-4-27 0 0,-8 8 396 0 0,90 2-396 0 0,-112 10 12 0 0,0 3 0 0 0,43 10-12 0 0,-64-4 98 0 0,0 2 0 0 0,-1 2 0 0 0,26 13-98 0 0,45 14 79 0 0,-43-16-15 0 0,-2 4 0 0 0,42 23-64 0 0,-16-8-37 0 0,-47-23 234 0 0,1 4-197 0 0,-4 0 169 0 0,-25-14-30 0 0,-2 1 0 0 0,0 1 0 0 0,-1 2 0 0 0,0 0 0 0 0,10 11-139 0 0,71 76 148 0 0,-53-49 202 0 0,22 15-350 0 0,49 28 242 0 0,-5-4-128 0 0,-64-48-72 0 0,32 18-42 0 0,-75-55-285 0 0,1-1 0 0 0,0-1 0 0 0,1 0-1 0 0,0 0 1 0 0,0-2 0 0 0,0 0 0 0 0,0-1 0 0 0,1 0-1 0 0,0-1 1 0 0,-1-1 0 0 0,1-1 0 0 0,5 0 285 0 0,-21-1-2114 0 0</inkml:trace>
  <inkml:trace contextRef="#ctx0" brushRef="#br0" timeOffset="112304.861">2987 440 1840 0 0,'17'-6'2245'0'0,"24"-13"5666"0"0,-40 19-7453 0 0,-1 0-8 0 0,0 0-2 0 0,0 0-16 0 0,2-1-127 0 0,0 0 1 0 0,0 0 0 0 0,1 0 0 0 0,-1 0-1 0 0,0 0 1 0 0,0 1 0 0 0,0-1 0 0 0,1 1-1 0 0,-1-1-305 0 0,15-3 2404 0 0,-14 2 297 0 0,-12 3-2302 0 0,-3 1-329 0 0,0 1-1 0 0,0 1 1 0 0,1 0-1 0 0,-8 4-69 0 0,6-2 30 0 0,0-2 0 0 0,-1 1 0 0 0,-2-1-30 0 0,5-1 16 0 0,0 1-1 0 0,0 0 0 0 0,0 1 1 0 0,-4 2-16 0 0,-21 9 130 0 0,-68 24-90 0 0,92-39 24 0 0,9 0 0 0 0,3 0 0 0 0,0-1 3 0 0,0 0 8 0 0,-1-1-70 0 0,0-1 0 0 0,1 1 0 0 0,0 0 1 0 0,-1 0-1 0 0,1 0 0 0 0,0-1 1 0 0,0 1-1 0 0,-1 0 0 0 0,1 0 0 0 0,0-1 1 0 0,0 1-1 0 0,0 0 0 0 0,1-1-5 0 0,-1 1 9 0 0,1-8 12 0 0,0-1 1 0 0,0 1-1 0 0,-1-8-21 0 0,0 11 25 0 0,0-7 421 0 0,-1 0 0 0 0,-1-11-446 0 0,1-17-20 0 0,-2 26-144 0 0,2 8 198 0 0,0-1-1 0 0,0 1 1 0 0,-1 0 0 0 0,0 1-1 0 0,-2-6-33 0 0,1 6 31 0 0,1 0-1 0 0,0 0 0 0 0,1 0 1 0 0,-1-5-31 0 0,1 5 0 0 0,-1 1 1 0 0,1 0-1 0 0,-1-1 1 0 0,1 1-1 0 0,-4-5 0 0 0,-2-9 166 0 0,6 15-120 0 0,0 0 1 0 0,0 0-1 0 0,-1 0 0 0 0,0 0 1 0 0,0 1-1 0 0,-1-3-46 0 0,2 5 54 0 0,0 0-33 0 0,0 0 32 0 0,1 1-11 0 0,0 0-97 0 0,0 0-45 0 0,18 11-1400 0 0,-14-3 67 0 0,2-3-65 0 0</inkml:trace>
  <inkml:trace contextRef="#ctx0" brushRef="#br0" timeOffset="115277.135">6481 1348 2760 0 0,'1'-1'207'0'0,"19"-12"-98"0"0,-17 11 771 0 0,1 1 0 0 0,-1-1 0 0 0,0 0 0 0 0,0 0 0 0 0,0-1 1 0 0,0 1-1 0 0,0-1 0 0 0,-1 1 0 0 0,1-1 0 0 0,-1 0 0 0 0,0 0 0 0 0,1-2-880 0 0,1-2 2436 0 0,-4 8 967 0 0,-8 14-1766 0 0,-92 107-519 0 0,32-41-671 0 0,22-25-259 0 0,-46 44-188 0 0,68-77 65 0 0,-1-1 1 0 0,-3-1-66 0 0,18-13 19 0 0,-1 0 0 0 0,-1-1 0 0 0,1-1 0 0 0,-1 0 0 0 0,0 0 0 0 0,-8 1-19 0 0,19-6 3 0 0,0-1 0 0 0,-1 0 0 0 0,1 1 0 0 0,0-1 0 0 0,0 0 0 0 0,0 0 0 0 0,0 1-1 0 0,0-1 1 0 0,0 0 0 0 0,0 0 0 0 0,0 0 0 0 0,0-1 0 0 0,-1 1 0 0 0,1 0 0 0 0,0 0 0 0 0,0 0 0 0 0,0-1-1 0 0,0 1 1 0 0,0-1 0 0 0,0 1 0 0 0,0-1 0 0 0,0 1-3 0 0,0-1 8 0 0,1 0 0 0 0,-1 0-1 0 0,0 0 1 0 0,1 0 0 0 0,-1 0 0 0 0,0 0 0 0 0,1 0-1 0 0,0 0 1 0 0,-1 0 0 0 0,1 0 0 0 0,-1 0 0 0 0,1 0-1 0 0,0 0 1 0 0,0 0 0 0 0,0 0 0 0 0,0 0-1 0 0,0 0 1 0 0,0-1-8 0 0,0-3 26 0 0,0-1-1 0 0,1 1 1 0 0,0 0-1 0 0,0-1 1 0 0,0 1-1 0 0,1 0 1 0 0,0-1-1 0 0,1-1-25 0 0,6-12 27 0 0,1 1 0 0 0,0 0-1 0 0,2 0 1 0 0,0 1-1 0 0,1 0 1 0 0,2-1-27 0 0,-5 8 16 0 0,0-1 0 0 0,1 2 0 0 0,0-1 0 0 0,1 2-1 0 0,0-1 1 0 0,0 1 0 0 0,1 1 0 0 0,0 0 0 0 0,3 0-16 0 0,-11 5 67 0 0,-1 0-1 0 0,1 1 1 0 0,0 0-1 0 0,0 0 1 0 0,-1 0 0 0 0,1 0-1 0 0,0 1 1 0 0,0 0 0 0 0,0 0-1 0 0,0 0 1 0 0,0 1-1 0 0,-1-1 1 0 0,5 2-67 0 0,-6-1 48 0 0,0 0 1 0 0,0 0-1 0 0,0 0 0 0 0,-1 1 1 0 0,1-1-1 0 0,0 1 0 0 0,-1 0 1 0 0,1-1-1 0 0,0 1 0 0 0,-1 1 1 0 0,0-1-1 0 0,0 0 0 0 0,0 0 1 0 0,0 1-1 0 0,0-1 0 0 0,0 1 1 0 0,0 0-1 0 0,-1 0 0 0 0,1-1 1 0 0,-1 1-1 0 0,0 1-48 0 0,4 9 49 0 0,-1 1 0 0 0,-1 0 0 0 0,0 0 0 0 0,-1 0 0 0 0,-1 0 0 0 0,0 0 0 0 0,-1 0-49 0 0,-1 0 549 0 0,1-12-771 0 0,-1 1 1 0 0,1-1 0 0 0,0 0 0 0 0,0 1-1 0 0,0-1 1 0 0,0 1 0 0 0,1-1 0 0 0,-1 0-1 0 0,1 1 222 0 0,-1-2-147 0 0,1 0 0 0 0,-1-1-1 0 0,1 1 1 0 0,-1-1 0 0 0,1 1 0 0 0,-1-1-1 0 0,1 1 1 0 0,-1-1 0 0 0,1 1 0 0 0,-1-1-1 0 0,1 0 1 0 0,0 1 0 0 0,-1-1-1 0 0,1 0 1 0 0,0 0 0 0 0,-1 1 0 0 0,1-1-1 0 0,0 0 1 0 0,-1 0 0 0 0,1 0 0 0 0,0 0-1 0 0,-1 0 1 0 0,1 0 0 0 0,0 0-1 0 0,-1 0 1 0 0,1 0 0 0 0,0 0 0 0 0,0 0-1 0 0,-1 0 1 0 0,1 0 0 0 0,0-1 0 0 0,-1 1-1 0 0,1 0 1 0 0,0-1 0 0 0,-1 1 147 0 0,3-1-448 0 0,0 1-495 0 0,-1-1 0 0 0,1 0 0 0 0,-1 0 0 0 0,1 0 0 0 0,-1 0 0 0 0,1 0 0 0 0,0-1 943 0 0,9-7-5392 0 0</inkml:trace>
  <inkml:trace contextRef="#ctx0" brushRef="#br0" timeOffset="115696.057">6588 1610 15664 0 0,'0'0'356'0'0,"0"0"49"0"0,0 0 21 0 0,0 16 106 0 0,-1 1 727 0 0,0 0 0 0 0,-4 15-1259 0 0,2-18 522 0 0,1 0 1 0 0,1 0 0 0 0,0 1-1 0 0,1 11-522 0 0,0-21 89 0 0,1-1-1 0 0,0 0 1 0 0,-1 1-1 0 0,2-1 1 0 0,-1 0-1 0 0,0 0 0 0 0,1 1 1 0 0,0-1-1 0 0,1 1-88 0 0,-3-4 12 0 0,1 0 0 0 0,0 1 0 0 0,0-1 0 0 0,0 0-1 0 0,0 0 1 0 0,0 0 0 0 0,0 0 0 0 0,0 0 0 0 0,0 0 0 0 0,0-1-1 0 0,0 1 1 0 0,0 0 0 0 0,1 0 0 0 0,-1-1 0 0 0,0 1-1 0 0,1-1 1 0 0,-1 1 0 0 0,0-1 0 0 0,1 0 0 0 0,-1 1 0 0 0,0-1-1 0 0,1 0 1 0 0,-1 0 0 0 0,1 0 0 0 0,-1 0 0 0 0,0 0 0 0 0,1 0-1 0 0,-1-1 1 0 0,1 1 0 0 0,0-1-12 0 0,3 0 90 0 0,0-1 0 0 0,-1 0 1 0 0,1 0-1 0 0,-1-1 0 0 0,0 1 0 0 0,0-1 0 0 0,0 0 0 0 0,0 0 1 0 0,0 0-1 0 0,0-1 0 0 0,-1 1 0 0 0,0-1 0 0 0,1 0 1 0 0,-2 0-1 0 0,2-2-90 0 0,3-4 58 0 0,-1-1 0 0 0,0 0 0 0 0,-1-1 1 0 0,0 1-1 0 0,1-9-58 0 0,-5 18-18 0 0,0 1-1 0 0,-1-1 1 0 0,1 0 0 0 0,-1 0 0 0 0,0 0 0 0 0,0 0-1 0 0,1 0 1 0 0,-1 0 0 0 0,-1 0 0 0 0,1 0-1 0 0,0 0 1 0 0,0 0 0 0 0,-1 0 0 0 0,1 0 0 0 0,-1 0-1 0 0,1 0 1 0 0,-1 0 0 0 0,0 0 0 0 0,0 0-1 0 0,0 1 1 0 0,0-1 0 0 0,0 0 0 0 0,0 1 0 0 0,-1-1-1 0 0,1 0 1 0 0,0 1 0 0 0,-1 0 0 0 0,1-1-1 0 0,-1 1 1 0 0,0 0 0 0 0,1 0 0 0 0,-1 0 0 0 0,0 0-1 0 0,0 0 1 0 0,0 0 0 0 0,1 0 0 0 0,-1 1-1 0 0,0-1 1 0 0,0 1 0 0 0,0-1 0 0 0,0 1 0 0 0,0 0-1 0 0,0 0 1 0 0,0 0 0 0 0,0 0 0 0 0,0 0-1 0 0,0 0 1 0 0,0 1 18 0 0,-5-1-305 0 0,1 2 0 0 0,0-1 1 0 0,0 1-1 0 0,0 0 0 0 0,0 0 0 0 0,-4 2 305 0 0,-17 12-4435 0 0,21-11 2364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4:3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271 482 6448 0 0,'5'-2'255'0'0,"-4"2"-140"0"0,0 0-1 0 0,1-1 1 0 0,-1 1-1 0 0,0-1 1 0 0,0 1 0 0 0,0-1-1 0 0,1 1 1 0 0,-1-1 0 0 0,0 0-1 0 0,0 0 1 0 0,0 0 0 0 0,0 1-1 0 0,0-1 1 0 0,0 0-1 0 0,1-1-114 0 0,-2 1 1450 0 0,0 1 71 0 0,0 0-82 0 0,0 0-401 0 0,0 0-921 0 0,0 0-1 0 0,0 0 0 0 0,0 0 0 0 0,0 0 1 0 0,-1 0-1 0 0,1 0 0 0 0,0 0 0 0 0,0 0 1 0 0,0 0-1 0 0,0 0 0 0 0,0 1 0 0 0,0-1 1 0 0,0 0-1 0 0,0 0 0 0 0,-1 0 1 0 0,1 0-1 0 0,0 0 0 0 0,0 0 0 0 0,0 0 1 0 0,0 0-1 0 0,0-1 0 0 0,0 1 0 0 0,0 0 1 0 0,-1 0-1 0 0,1 0 0 0 0,0 0 0 0 0,0 0 1 0 0,0 0-1 0 0,0 0 0 0 0,0 0 1 0 0,0 0-1 0 0,0 0 0 0 0,0 0 0 0 0,0 0 1 0 0,0 0-1 0 0,-1 0 0 0 0,1 0 0 0 0,0-1 1 0 0,0 1-1 0 0,0 0 0 0 0,0 0 0 0 0,0 0 1 0 0,0 0-1 0 0,0 0 0 0 0,0 0 1 0 0,0 0-1 0 0,0 0 0 0 0,0-1 0 0 0,0 1 1 0 0,0 0-1 0 0,0 0 0 0 0,0 0 0 0 0,0 0 1 0 0,0 0-1 0 0,0 0 0 0 0,0 0 0 0 0,0 0 1 0 0,0-1-1 0 0,0 1 0 0 0,0 0 1 0 0,0 0-1 0 0,0 0 0 0 0,0 0 0 0 0,0 0-116 0 0,-3 2 54 0 0,0 0 0 0 0,0 0 0 0 0,-1 0 0 0 0,2 1 0 0 0,-1 0 0 0 0,0-1 0 0 0,0 1 0 0 0,1 0 0 0 0,-3 3-54 0 0,-20 34-112 0 0,18-29 36 0 0,-79 139 1950 0 0,55-94-1861 0 0,16-29 2 0 0,-12 17-15 0 0,-7 14 144 0 0,3 4-232 0 0,28-56 88 0 0,8-20 391 0 0,1 1-1 0 0,5-9-390 0 0,13-32 339 0 0,-4 5-1005 0 0,8-13 666 0 0,15-37-131 0 0,-31 70 187 0 0,1 1 1 0 0,3-2-57 0 0,1-1-156 0 0,2-11 156 0 0,-10 18 222 0 0,-8 23-372 0 0,-1 1-11 0 0,0 0 52 0 0,0 0 239 0 0,0 0 108 0 0,5 6 248 0 0,2 6-456 0 0,0 1 1 0 0,-2 0-1 0 0,1 0 0 0 0,-1 0 0 0 0,1 8-30 0 0,14 35 137 0 0,17 33 435 0 0,-23-54-960 0 0,8 12-212 0 0,-12-29 751 0 0,1-1 0 0 0,0 0-1 0 0,1-1 1 0 0,1 0 0 0 0,1-1-1 0 0,8 7-150 0 0,-20-20 8 0 0,0 0 1 0 0,0 0-1 0 0,0 0 0 0 0,0 1 0 0 0,0-1 0 0 0,-1 1 0 0 0,1-1 1 0 0,0 3-9 0 0,-8-1 102 0 0,-3-1-85 0 0,0 0 1 0 0,1 0-1 0 0,-1-1 0 0 0,0 0 0 0 0,0-1 0 0 0,-6 1-17 0 0,-56-1 246 0 0,39-1-364 0 0,-40-3 278 0 0,33 1 377 0 0,-33 3-537 0 0,65-1 3 0 0,-1 0 0 0 0,1 0-1 0 0,0-1 1 0 0,-2 0-3 0 0,-29-3-233 0 0,37 4-133 0 0,1 0-120 0 0,0 0-24 0 0,0 0-178 0 0,12-4-5320 0 0,-4 1-815 0 0</inkml:trace>
  <inkml:trace contextRef="#ctx0" brushRef="#br0" timeOffset="445.831">1059 391 14424 0 0,'15'-9'661'0'0,"-15"9"-625"0"0,0 0 0 0 0,0-1 1 0 0,0 1-1 0 0,0 0 0 0 0,0-1 0 0 0,0 1 1 0 0,0 0-1 0 0,0-1 0 0 0,0 1 1 0 0,0 0-1 0 0,0-1 0 0 0,0 1 0 0 0,0 0 1 0 0,0-1-1 0 0,0 1 0 0 0,0 0 0 0 0,0-1 1 0 0,-1 1-1 0 0,1 0 0 0 0,0-1 1 0 0,0 1-1 0 0,0 0 0 0 0,-1 0 0 0 0,1-1 1 0 0,0 1-37 0 0,-2-5 0 0 0,2 5 10 0 0,0 0 0 0 0,0-1 0 0 0,0 1 0 0 0,0-1 0 0 0,1 1 1 0 0,-1-1-1 0 0,0 1 0 0 0,0-1 0 0 0,0 1 0 0 0,0 0 0 0 0,0-1 1 0 0,0 1-1 0 0,0-1 0 0 0,0 1 0 0 0,0-1 0 0 0,-1 1 0 0 0,1-1 1 0 0,0 1-1 0 0,0 0 0 0 0,0-1 0 0 0,0 1 0 0 0,-1-1 1 0 0,1 1-1 0 0,0 0 0 0 0,0-1 0 0 0,-1 1 0 0 0,1-1 0 0 0,0 1 1 0 0,-1 0-1 0 0,1 0 0 0 0,0-1 0 0 0,-1 1 0 0 0,1 0 0 0 0,0-1 1 0 0,-1 1-1 0 0,1 0 0 0 0,-1 0-10 0 0,-4-4 265 0 0,3 2-109 0 0,0 1-1 0 0,0 0 1 0 0,0 0 0 0 0,0-1 0 0 0,0 1 0 0 0,0 1 0 0 0,-1-1-1 0 0,1 0 1 0 0,0 1 0 0 0,-1-1 0 0 0,1 1 0 0 0,0-1 0 0 0,-1 1-1 0 0,1 0 1 0 0,0 0 0 0 0,-1 0 0 0 0,1 1 0 0 0,-1-1-156 0 0,-7 2 507 0 0,0 0 1 0 0,1 0-1 0 0,-7 3-507 0 0,9-3 95 0 0,-22 9 389 0 0,1 1 0 0 0,1 0 0 0 0,-5 6-484 0 0,17-10 158 0 0,-3 2 83 0 0,1 2 1 0 0,0 0-1 0 0,-1 3-241 0 0,-2 0 90 0 0,6-2-34 0 0,0 0 0 0 0,1 0 0 0 0,0 1-1 0 0,1 1 1 0 0,1 0 0 0 0,0 1-56 0 0,5-8 73 0 0,1 0 0 0 0,1 1 0 0 0,0 0 0 0 0,0-1 0 0 0,0 1 0 0 0,1 1 0 0 0,1-1 0 0 0,0 0 0 0 0,-1 4-73 0 0,2-8 28 0 0,1-1 0 0 0,0 1 0 0 0,0-1 0 0 0,0 0-1 0 0,0 1 1 0 0,1-1 0 0 0,-1 1 0 0 0,1-1 0 0 0,0 0 0 0 0,1 1 0 0 0,-1-1 0 0 0,1 0 0 0 0,0 0-1 0 0,0 0 1 0 0,0 0 0 0 0,0 0 0 0 0,1-1 0 0 0,-1 1 0 0 0,1-1 0 0 0,0 1 0 0 0,1-1-28 0 0,2 3 41 0 0,0-1 0 0 0,1 0 0 0 0,-1 0 0 0 0,1-1 1 0 0,1 0-1 0 0,-1 0 0 0 0,1 0 0 0 0,-1-1 1 0 0,1 0-1 0 0,0-1 0 0 0,0 0 0 0 0,3 1-41 0 0,17 2 13 0 0,-1-1 0 0 0,1-2-1 0 0,-1 0 1 0 0,1-2 0 0 0,-1-1-1 0 0,20-3-12 0 0,-16 0-32 0 0,11-2-1143 0 0,-16-3-6808 0 0,-14 3 890 0 0</inkml:trace>
  <inkml:trace contextRef="#ctx0" brushRef="#br0" timeOffset="1808.537">1075 994 8288 0 0,'6'-3'188'0'0,"5"-5"1813"0"0,-10 8-557 0 0,-1 0 76 0 0,0-1-1367 0 0,0 1 0 0 0,0 0 0 0 0,0 0 0 0 0,0 0 0 0 0,1 0 1 0 0,-1 0-1 0 0,0 0 0 0 0,0 0 0 0 0,0 0 0 0 0,0-1 0 0 0,0 1 0 0 0,0 0 0 0 0,1 0 0 0 0,-1 0 1 0 0,0 0-1 0 0,0 0 0 0 0,0 0 0 0 0,0 0 0 0 0,1 0 0 0 0,-1 0 0 0 0,0 0 0 0 0,0 0 0 0 0,0 0 1 0 0,0 0-1 0 0,0 0 0 0 0,1 0 0 0 0,-1 0 0 0 0,0 0 0 0 0,0 0 0 0 0,0 0 0 0 0,0 1 0 0 0,0-1 1 0 0,1 0-1 0 0,-1 0 0 0 0,0 0 0 0 0,0 0 0 0 0,0 0 0 0 0,0 0 0 0 0,0 0 0 0 0,0 0 0 0 0,1 0 1 0 0,-1 1-1 0 0,0-1 0 0 0,0 0 0 0 0,0 0 0 0 0,0 0 0 0 0,0 0 0 0 0,0 0 0 0 0,0 1-153 0 0,9 42 823 0 0,-8-38-755 0 0,0 0-1 0 0,1 0 1 0 0,0 0 0 0 0,-1 0-1 0 0,3 2-67 0 0,5 21 223 0 0,0 3 16 0 0,-7-25-200 0 0,-1 0 0 0 0,1-1 0 0 0,-1 1 0 0 0,0 0 0 0 0,0 0 0 0 0,-1 0 0 0 0,0 6-39 0 0,0 17 158 0 0,1-24-121 0 0,-1 0 0 0 0,0 0 0 0 0,0 0 0 0 0,0 0 0 0 0,-1 0 0 0 0,0 0 0 0 0,0 0 0 0 0,0 0-1 0 0,-1 0 1 0 0,1 0 0 0 0,-2 2-37 0 0,-2 6 45 0 0,5-11-34 0 0,0 0 0 0 0,-1 0 0 0 0,0 0 0 0 0,1 0-1 0 0,-1 0 1 0 0,0 0 0 0 0,0 0 0 0 0,0 0 0 0 0,-2 1-11 0 0,-1 1 63 0 0,3-2-30 0 0,-1-1-1 0 0,1 0 1 0 0,0 0-1 0 0,0 1 0 0 0,0-1 1 0 0,0 0-1 0 0,0 1 1 0 0,1-1-1 0 0,-1 1 0 0 0,0-1 1 0 0,1 1-1 0 0,-1-1 1 0 0,1 1-1 0 0,-1 0 0 0 0,1 0-32 0 0,-1-1 31 0 0,1 0-1 0 0,-1 1 0 0 0,0-1 1 0 0,0 0-1 0 0,0 1 0 0 0,0-1 1 0 0,0 0-1 0 0,0 0 0 0 0,0 0 1 0 0,0 0-1 0 0,0 0 1 0 0,0 0-1 0 0,-1 0 0 0 0,1-1 1 0 0,0 1-1 0 0,-1 0 0 0 0,0-1-30 0 0,-11 10 304 0 0,11-9-282 0 0,1 0 0 0 0,0 0 0 0 0,-1 0 0 0 0,1 0 0 0 0,-1 0 0 0 0,1-1 0 0 0,-1 1 0 0 0,0-1 1 0 0,1 1-1 0 0,-1-1 0 0 0,1 0 0 0 0,-1 0 0 0 0,0 1 0 0 0,1-1 0 0 0,-1 0 0 0 0,0-1-22 0 0,-11 3 119 0 0,5 0-97 0 0,0-1-1 0 0,-1-1 1 0 0,1 1-1 0 0,-1-1 1 0 0,1 0-1 0 0,-1-1 1 0 0,1 0-1 0 0,-1-1 1 0 0,-4-1-22 0 0,-21-2-6 0 0,20 4 6 0 0,6 0 0 0 0,-1 0 0 0 0,1 0 0 0 0,-1-1 0 0 0,1 0 0 0 0,-3-1 0 0 0,9 2-33 0 0,0 0 0 0 0,0 1 0 0 0,0-1 0 0 0,0 0 0 0 0,0 0 0 0 0,0-1 0 0 0,0 1 0 0 0,0 0 0 0 0,0-1 0 0 0,0 0 33 0 0,1 1-84 0 0,1 1 0 0 0,-1-1 0 0 0,1 1 1 0 0,-1-1-1 0 0,1 1 0 0 0,-1-1 1 0 0,1 0-1 0 0,0 1 0 0 0,-1-1 0 0 0,1 0 1 0 0,0 1-1 0 0,0-1 0 0 0,-1 0 1 0 0,1 0-1 0 0,0 1 0 0 0,0-1 0 0 0,0 0 1 0 0,0 1-1 0 0,0-1 0 0 0,0 0 0 0 0,0 0 1 0 0,0 1-1 0 0,0-1 0 0 0,0 0 1 0 0,1 0-1 0 0,-1 1 0 0 0,0-1 0 0 0,0 0 1 0 0,1 0 83 0 0,2-9-1923 0 0,-2 2-84 0 0</inkml:trace>
  <inkml:trace contextRef="#ctx0" brushRef="#br0" timeOffset="2232.627">924 1015 11976 0 0,'-36'-13'1745'0'0,"35"13"-1256"0"0,-2-9 1798 0 0,3 9-2227 0 0,0-1 0 0 0,0 1 0 0 0,0 0 0 0 0,0 0 0 0 0,0-1 0 0 0,-1 1 0 0 0,1 0 1 0 0,0 0-1 0 0,0-1 0 0 0,0 1 0 0 0,0 0 0 0 0,0-1 0 0 0,0 1 0 0 0,0 0 0 0 0,0 0 0 0 0,0-1 1 0 0,0 1-1 0 0,0 0 0 0 0,0 0 0 0 0,1-1 0 0 0,-1 1 0 0 0,0 0 0 0 0,0 0 0 0 0,0-1 0 0 0,0 1 1 0 0,0 0-1 0 0,0 0 0 0 0,1-1 0 0 0,-1 1 0 0 0,0 0 0 0 0,0 0 0 0 0,0 0 0 0 0,1 0 1 0 0,-1-1-1 0 0,0 1 0 0 0,0 0 0 0 0,0 0 0 0 0,1 0 0 0 0,-1 0 0 0 0,0 0 0 0 0,0-1 0 0 0,1 1 1 0 0,-1 0-1 0 0,0 0 0 0 0,0 0 0 0 0,1 0 0 0 0,-1 0-60 0 0,1 0 677 0 0,0-1-530 0 0,0 0-1 0 0,1 0 0 0 0,-1 0 0 0 0,0 0 1 0 0,1 1-1 0 0,-1-1 0 0 0,1 0 0 0 0,-1 1 1 0 0,1-1-1 0 0,0 1-146 0 0,17-4 77 0 0,0 1 0 0 0,0 1 0 0 0,1 1 0 0 0,3 0-77 0 0,2 1 546 0 0,0-2 0 0 0,3-1-546 0 0,-4 0 385 0 0,0 1 1 0 0,15 2-386 0 0,-13 0-1896 0 0,25-4 1896 0 0,-27 4-2231 0 0,-21 0 1458 0 0,0 0-1 0 0,0 0 0 0 0,0 0 1 0 0,1 0-1 0 0,-1 0 1 0 0,0-1-1 0 0,0 1 1 0 0,0-1-1 0 0,-1 0 1 0 0,1 0-1 0 0,1 0 774 0 0,10-5-3069 0 0</inkml:trace>
  <inkml:trace contextRef="#ctx0" brushRef="#br0" timeOffset="2850.471">1470 969 6448 0 0,'0'0'141'0'0,"0"0"23"0"0,0 0 13 0 0,0 0 123 0 0,0 0 468 0 0,0 0 206 0 0,0 0 39 0 0,-1-16 6281 0 0,1 15-7212 0 0,0 1 0 0 0,0 0-1 0 0,0 0 1 0 0,0 0-1 0 0,0 0 1 0 0,-1 0 0 0 0,1 0-1 0 0,0 0 1 0 0,0 0-1 0 0,0 0 1 0 0,0 0 0 0 0,0 0-1 0 0,-1-1 1 0 0,1 1-1 0 0,0 0 1 0 0,0 0-1 0 0,0 0 1 0 0,0 0 0 0 0,-1 0-1 0 0,1 0 1 0 0,0 0-1 0 0,0 0 1 0 0,0 0 0 0 0,0 1-1 0 0,0-1 1 0 0,-1 0-1 0 0,1 0 1 0 0,0 0 0 0 0,0 0-1 0 0,0 0 1 0 0,0 0-1 0 0,0 0 1 0 0,0 0 0 0 0,-1 0-1 0 0,1 0 1 0 0,0 0-1 0 0,0 1 1 0 0,0-1-1 0 0,0 0 1 0 0,0 0 0 0 0,0 0-1 0 0,0 0 1 0 0,0 0-1 0 0,0 0 1 0 0,-1 1 0 0 0,1-1-1 0 0,0 0 1 0 0,0 0-82 0 0,1 11 622 0 0,7 12-907 0 0,-7-21 309 0 0,0 0 0 0 0,-1 0 0 0 0,1 1 0 0 0,-1-1 0 0 0,0 0 0 0 0,0 0 0 0 0,1 1 0 0 0,-1-1 0 0 0,-1 0 0 0 0,1 1-24 0 0,0 14 229 0 0,1-6-14 0 0,0 0-1 0 0,-1 1 1 0 0,-1 2-215 0 0,2 30 609 0 0,-1-20-381 0 0,2 10-224 0 0,11 44 252 0 0,-11-58 191 0 0,-2-17-384 0 0,0 0-1 0 0,0 0 1 0 0,0 0-1 0 0,1 0 0 0 0,0 0 1 0 0,-1 0-1 0 0,2 1-62 0 0,-2 1 56 0 0,1 0 0 0 0,-1 0 0 0 0,0 0-1 0 0,0 0 1 0 0,0 1 0 0 0,-1-1 0 0 0,1 0 0 0 0,-1 0-1 0 0,-1 0 1 0 0,1 0 0 0 0,-1 0 0 0 0,0 0 0 0 0,-2 4-56 0 0,-1 7 261 0 0,5-15-258 0 0,0 0 1 0 0,0 0 0 0 0,-1 1-1 0 0,1-1 1 0 0,-1 0 0 0 0,1 0-1 0 0,-1 1 1 0 0,1-1 0 0 0,-1 0-1 0 0,1 0 1 0 0,-1 0 0 0 0,0 0-1 0 0,0 0 1 0 0,0 0 0 0 0,1 0 0 0 0,-1 0-1 0 0,0 0 1 0 0,0 0 0 0 0,0 0-1 0 0,-1-1-3 0 0,-1 3 100 0 0,-1-1-1 0 0,0 0 0 0 0,0 0 1 0 0,0 0-1 0 0,0-1 0 0 0,0 1 1 0 0,0-1-1 0 0,-1 0 1 0 0,1 0-1 0 0,0-1 0 0 0,-1 1 1 0 0,1-1-1 0 0,0 0 0 0 0,-1 0 1 0 0,1-1-1 0 0,0 1 0 0 0,-1-1 1 0 0,1 0-1 0 0,0 0-99 0 0,-18-2-170 0 0,19 3 180 0 0,0 0 0 0 0,0-1 0 0 0,-1 1 0 0 0,1-1-1 0 0,0 0 1 0 0,0 1 0 0 0,0-2 0 0 0,0 1 0 0 0,0 0 0 0 0,0 0 0 0 0,0-1 0 0 0,1 1 0 0 0,-1-2-10 0 0,-15-7 89 0 0,18 10-89 0 0,-1 0 0 0 0,1 0 0 0 0,-1 0 0 0 0,1 0 0 0 0,0 0 0 0 0,-1 0 0 0 0,1 0 0 0 0,-1-1 0 0 0,1 1 0 0 0,-1 0 0 0 0,1 0 0 0 0,0-1 0 0 0,-1 1 0 0 0,1 0 0 0 0,-1 0 0 0 0,1-1 0 0 0,0 1 1 0 0,-1 0-1 0 0,1-1 0 0 0,0 1 0 0 0,0-1 0 0 0,-1 1 0 0 0,1 0 0 0 0,0-1 0 0 0,0 1 0 0 0,0-1 0 0 0,-1 1 0 0 0,1-1 0 0 0,0 1 0 0 0,0-1 0 0 0,0 1 0 0 0,0-2-66 0 0,-1-1-124 0 0,0 1 1 0 0,0-1-1 0 0,0 1 1 0 0,1-1 0 0 0,-1 1-1 0 0,1-1 1 0 0,0 1-1 0 0,0-1 1 0 0,0 0-1 0 0,0 1 1 0 0,0-1-1 0 0,1 0 1 0 0,-1 1-1 0 0,1-1 1 0 0,-1 1-1 0 0,1-1 1 0 0,0 1 189 0 0,3-18-1562 0 0,-3 18 1366 0 0,-1 0 1 0 0,1 0-1 0 0,-1 0 0 0 0,1 0 0 0 0,0 1 0 0 0,0-1 0 0 0,0 0 0 0 0,0 0 0 0 0,0 1 0 0 0,0-1 1 0 0,1 0-1 0 0,-1 1 0 0 0,0-1 0 0 0,1 1 196 0 0,9-14-2135 0 0,-7-1 101 0 0</inkml:trace>
  <inkml:trace contextRef="#ctx0" brushRef="#br0" timeOffset="3278.62">1335 992 11664 0 0,'0'0'264'0'0,"0"0"34"0"0,0 0 21 0 0,0 0-36 0 0,1-1-186 0 0,0-1-4 0 0,0 1 334 0 0,15-13 2266 0 0,-13 12-2104 0 0,0 0 1 0 0,0 0-1 0 0,0 0 0 0 0,0 0 0 0 0,0 1 1 0 0,2-2-590 0 0,4-1 569 0 0,-8 4-455 0 0,1-1-1 0 0,-1 1 1 0 0,0-1-1 0 0,1 1 1 0 0,-1 0-1 0 0,1 0 1 0 0,-1-1-1 0 0,1 1 1 0 0,-1 0-1 0 0,2 0-113 0 0,5 0 239 0 0,66-11 1593 0 0,-60 10-1846 0 0,0 0 0 0 0,0 1 0 0 0,8 1 14 0 0,6 0-2976 0 0,-19-1 1352 0 0,-2 3-8 0 0</inkml:trace>
  <inkml:trace contextRef="#ctx0" brushRef="#br0" timeOffset="3634.357">1681 1149 14768 0 0,'-1'8'1342'0'0,"1"-5"-1317"0"0,-1-1 1 0 0,1 1-1 0 0,0-1 0 0 0,-1 1 0 0 0,1 0 0 0 0,1-1 0 0 0,-1 1 1 0 0,0 0-1 0 0,0-1 0 0 0,1 2-25 0 0,0-1 96 0 0,0 1-1 0 0,-1-1 1 0 0,0 1 0 0 0,0 0-1 0 0,0-1 1 0 0,0 1-1 0 0,-1 1-95 0 0,1 1 379 0 0,-1 1 0 0 0,1-1 0 0 0,0 0 0 0 0,0 0 0 0 0,1 1 0 0 0,0 1-379 0 0,2 20 1037 0 0,-1-5-306 0 0,-1-19-566 0 0,-1 1 0 0 0,1-1 0 0 0,-1 0-1 0 0,0 1 1 0 0,0-1 0 0 0,0 0 0 0 0,-1 0-1 0 0,0 4-164 0 0,0-6 33 0 0,0 2 55 0 0,-1 0 0 0 0,1 0 0 0 0,0 0 0 0 0,0 1 0 0 0,0-1 0 0 0,0 0 0 0 0,1 1 0 0 0,0-1 0 0 0,0 1 1 0 0,0-1-1 0 0,0 2-88 0 0,0-3-29 0 0,0 1 1 0 0,0-1 0 0 0,0 0-1 0 0,-1 1 1 0 0,0-1 0 0 0,0 0-1 0 0,1 0 1 0 0,-2 0 0 0 0,1 0-1 0 0,0 0 1 0 0,-1 0-1 0 0,0 2 29 0 0,-1-1 27 0 0,1 0-1 0 0,1 0 0 0 0,-1 0 0 0 0,1 0 1 0 0,-1 1-1 0 0,1 3-26 0 0,0-6-7 0 0,1 1 0 0 0,0 0 0 0 0,-1-1 0 0 0,0 1 0 0 0,1-1 0 0 0,-1 0 0 0 0,0 1 0 0 0,0-1 0 0 0,-1 0-1 0 0,1 1 1 0 0,0-1 0 0 0,-1 0 0 0 0,1 0 0 0 0,-2 1 7 0 0,2-2-51 0 0,1 0 0 0 0,-1 0-1 0 0,1 0 1 0 0,-1 0 0 0 0,1 0-1 0 0,-1 0 1 0 0,1 0-1 0 0,0 0 1 0 0,-1 0 0 0 0,1 0-1 0 0,0 0 1 0 0,0 0 0 0 0,0 0-1 0 0,0 1 1 0 0,0-1 0 0 0,0 0 51 0 0,0 0-135 0 0,0 1 0 0 0,0-1 1 0 0,0 0-1 0 0,0 0 0 0 0,0 0 1 0 0,0 0-1 0 0,0 0 1 0 0,-1 0-1 0 0,1 0 0 0 0,0 0 1 0 0,-1 0-1 0 0,1 0 0 0 0,-1 0 1 0 0,1-1-1 0 0,-1 1 0 0 0,1 0 135 0 0,-6 9-4173 0 0,5-9-1861 0 0</inkml:trace>
  <inkml:trace contextRef="#ctx0" brushRef="#br0" timeOffset="4999.828">1246 43 12320 0 0,'13'-8'281'0'0,"-13"8"-265"0"0,0 0-1 0 0,0 0 1 0 0,0 0-1 0 0,0 0 1 0 0,-1 0-1 0 0,1 0 1 0 0,0 0 0 0 0,0 0-1 0 0,0 0 1 0 0,0 0-1 0 0,0 0 1 0 0,0 0-1 0 0,-1 0 1 0 0,1 0 0 0 0,0 0-1 0 0,0 0 1 0 0,0 0-1 0 0,0 0 1 0 0,0 0 0 0 0,0 0-1 0 0,0 0 1 0 0,0-1-1 0 0,0 1 1 0 0,-1 0-1 0 0,1 0 1 0 0,0 0 0 0 0,0 0-1 0 0,0 0 1 0 0,0 0-1 0 0,0 0 1 0 0,0-1-1 0 0,0 1 1 0 0,0 0 0 0 0,0 0-1 0 0,0 0 1 0 0,0 0-1 0 0,0 0 1 0 0,0 0 0 0 0,0 0-1 0 0,0-1 1 0 0,0 1-1 0 0,0 0 1 0 0,0 0-1 0 0,0 0 1 0 0,0 0-16 0 0,-1-10 537 0 0,0 3 1625 0 0,1 6-2089 0 0,0 1 0 0 0,0 0 0 0 0,0 0 0 0 0,0-1 0 0 0,0 1 0 0 0,0 0 0 0 0,-1-1 0 0 0,1 1 0 0 0,0 0 0 0 0,0 0 0 0 0,0-1 0 0 0,-1 1 0 0 0,1 0 0 0 0,0 0 0 0 0,0 0 0 0 0,-1-1 0 0 0,1 1 0 0 0,0 0 0 0 0,-1 0 1 0 0,1 0-1 0 0,0 0 0 0 0,0 0 0 0 0,-1 0 0 0 0,1-1 0 0 0,0 1 0 0 0,-1 0 0 0 0,1 0 0 0 0,0 0 0 0 0,-1 0 0 0 0,1 0 0 0 0,0 0 0 0 0,-1 0 0 0 0,1 0 0 0 0,0 0 0 0 0,-1 1 0 0 0,1-1 0 0 0,0 0 0 0 0,-1 0 0 0 0,1 0 0 0 0,0 0 0 0 0,0 0 0 0 0,-1 0 0 0 0,1 1 0 0 0,0-1 0 0 0,0 0 0 0 0,-1 0 0 0 0,1 0 0 0 0,0 1 0 0 0,0-1-73 0 0,-1 1 147 0 0,0 0-1 0 0,0 0 1 0 0,0 0-1 0 0,0 0 0 0 0,1 1 1 0 0,-1-1-1 0 0,1 0 1 0 0,-1 0-1 0 0,1 1 0 0 0,-1 0-146 0 0,-2 13 277 0 0,3-10-257 0 0,-1-1 1 0 0,0 0-1 0 0,0 0 1 0 0,0 0-1 0 0,0 0 1 0 0,-1 0-1 0 0,0 1-20 0 0,-2 11 0 0 0,4-15 0 0 0,0 0 0 0 0,0 0 0 0 0,0 0 0 0 0,0 0 0 0 0,0 0 0 0 0,0 0 0 0 0,-1 0 0 0 0,1 0 0 0 0,0 0 0 0 0,-1 0 0 0 0,1 0 0 0 0,-1-1 0 0 0,1 1 0 0 0,-1 0 0 0 0,1 0 0 0 0,-1 0 0 0 0,1 0 0 0 0,-1-1 0 0 0,0 1 0 0 0,0 0 0 0 0,0 0 22 0 0,0 0 0 0 0,0 1-1 0 0,0-1 1 0 0,0 0 0 0 0,0 0 0 0 0,0 1-1 0 0,1-1 1 0 0,-1 0 0 0 0,0 1-1 0 0,0 1-21 0 0,1-2 36 0 0,-1 0-1 0 0,1 1 1 0 0,-1-1-1 0 0,0 0 1 0 0,1 1-1 0 0,-1-1 1 0 0,0 0-1 0 0,0 1 1 0 0,0-1-1 0 0,0 0 1 0 0,0 0-1 0 0,0 0 1 0 0,-1 1-36 0 0,-8 6-144 0 0,-14 10-311 0 0,21-17 381 0 0,3-1-308 0 0,0-6-1724 0 0,0 5 1977 0 0,1-1 0 0 0,-1 1 0 0 0,0-1 1 0 0,1 1-1 0 0,-1 0 0 0 0,0-1 0 0 0,0 1 0 0 0,0-1 1 0 0,0 1-1 0 0,-1-2 129 0 0,1 2-122 0 0,0-1 0 0 0,0 0-1 0 0,0 1 1 0 0,0-1 0 0 0,0 0 0 0 0,1 1 0 0 0,-1-1 0 0 0,0 1 0 0 0,1-1-1 0 0,-1 0 124 0 0,6-9-844 0 0,-4 9 628 0 0,-1-1 0 0 0,0 1 0 0 0,1-1 0 0 0,-1 1 0 0 0,0-1 0 0 0,-1 0 0 0 0,1-1 215 0 0,1 0-144 0 0,0 1 1 0 0,0 0 0 0 0,0 0 0 0 0,0 0 0 0 0,0 0 0 0 0,1 0 0 0 0,-1 0 0 0 0,1 1 0 0 0,0-1-1 0 0,0 1 1 0 0,0 0 0 0 0,2-2 143 0 0,7 1 111 0 0,-1-1-1 0 0,1 1 1 0 0,-1 1-1 0 0,1 0 0 0 0,0 1 1 0 0,8 0-111 0 0,-19 1 40 0 0,1 0 1 0 0,-1 1-1 0 0,1-1 1 0 0,-1 1-1 0 0,1-1 0 0 0,-1 1 1 0 0,1-1-1 0 0,-1 1 1 0 0,0 0-1 0 0,1 0 0 0 0,-1 0-40 0 0,4 2 193 0 0,-1-1 7 0 0,0 0-1 0 0,-1 0 0 0 0,1 1 1 0 0,-1-1-1 0 0,0 1 0 0 0,0 0 1 0 0,0 0-1 0 0,1 1-199 0 0,5 5-11 0 0,-3-1 230 0 0,-6-7-54 0 0,0-1 0 0 0,0 1 1 0 0,1-1-1 0 0,-1 1 0 0 0,0-1 1 0 0,0 1-1 0 0,1-1 0 0 0,-1 0 1 0 0,0 1-1 0 0,1-1 0 0 0,-1 0 1 0 0,1 1-1 0 0,-1-1 0 0 0,0 0 1 0 0,1 1-1 0 0,-1-1 0 0 0,1 0 1 0 0,-1 0-1 0 0,1 1 0 0 0,-1-1-165 0 0,0 0 16 0 0,1 0 0 0 0,-1 0 0 0 0,0 1 0 0 0,0-1 0 0 0,0 0 0 0 0,0 0 0 0 0,0 0 0 0 0,0 1 0 0 0,0-1 0 0 0,0 0 0 0 0,0 0 0 0 0,0 1 0 0 0,0-1 0 0 0,0 0 0 0 0,0 0 0 0 0,0 0 0 0 0,0 1 0 0 0,0-1 0 0 0,0 0 0 0 0,-1 0 0 0 0,1 0 0 0 0,0 1 0 0 0,0-1 0 0 0,0 0 0 0 0,0 0 0 0 0,0 0 0 0 0,0 0 0 0 0,0 1 0 0 0,-1-1 0 0 0,1 0 0 0 0,0 0 0 0 0,0 0 0 0 0,0 0 0 0 0,0 0 0 0 0,-1 0 0 0 0,1 1 0 0 0,0-1 0 0 0,0 0 0 0 0,0 0 0 0 0,-1 0 0 0 0,1 0-16 0 0,-9 6-70 0 0,9-6 92 0 0,-6 3-22 0 0,0-1 0 0 0,0 0 0 0 0,0 0 0 0 0,0-1 0 0 0,0 1 0 0 0,-1-1 0 0 0,1-1 0 0 0,-1 1 0 0 0,-1-1 0 0 0,8 0 0 0 0,-113 3 0 0 0,100-3 3 0 0,0 0 1 0 0,0-1-1 0 0,-2-1-3 0 0,-10-1 94 0 0,21 3-71 0 0,0 0 10 0 0,-1 0 0 0 0,0 0 0 0 0,1-1 0 0 0,-1 0 0 0 0,0 0 1 0 0,1 0-1 0 0,-1-1 0 0 0,1 1 0 0 0,0-1 0 0 0,-3-1-33 0 0,6 2-56 0 0,1 1-51 0 0,19-11-132 0 0,2 2 263 0 0,-12 5-26 0 0,0 0 0 0 0,0 1 0 0 0,0 0 0 0 0,1 0 0 0 0,8-1 2 0 0,13-3-15 0 0,-25 5 15 0 0,0 0 1 0 0,0 1-1 0 0,0 0 0 0 0,0 0 0 0 0,0 0 0 0 0,2 1 0 0 0,37-6 0 0 0,-38 7 0 0 0,-7-1 0 0 0,1 0 0 0 0,-1 0 0 0 0,0 0 0 0 0,1 0 0 0 0,-1 0 0 0 0,1 0 0 0 0,-1 1 0 0 0,0-1 0 0 0,1 0 0 0 0,-1 0 0 0 0,1 0 0 0 0,-1 1 0 0 0,0-1 0 0 0,1 0 0 0 0,-1 0 0 0 0,0 1 0 0 0,0-1 0 0 0,1 0 0 0 0,-1 1 0 0 0,0-1 0 0 0,0 0 0 0 0,1 1 0 0 0,-1-1 0 0 0,0 0 0 0 0,0 1 0 0 0,0-1 0 0 0,0 0 0 0 0,1 1 0 0 0,-4 2 0 0 0,5 7 63 0 0,-2-10-39 0 0,0 1 0 0 0,0 0-1 0 0,1 0 1 0 0,-1 0 0 0 0,0-1 0 0 0,0 1-1 0 0,0 0 1 0 0,0 0 0 0 0,0 0 0 0 0,0 0-1 0 0,0-1 1 0 0,0 1 0 0 0,0 0 0 0 0,0 0 0 0 0,-1 0-1 0 0,1 0 1 0 0,0 0-24 0 0,-10 12 337 0 0,-3 6 122 0 0,11-16-388 0 0,0 0-1 0 0,0 0 1 0 0,0 0 0 0 0,0 0-1 0 0,0-1 1 0 0,-1 1-1 0 0,1 0 1 0 0,-1-1 0 0 0,0 1-71 0 0,0-1-11 0 0,0 1 1 0 0,1-1-1 0 0,-1 1 0 0 0,1 0 1 0 0,-1 0-1 0 0,1 0 0 0 0,-1 1 11 0 0,3-3-2 0 0,0-1-1 0 0,0 0 0 0 0,0 0 1 0 0,0 1-1 0 0,0-1 0 0 0,-1 0 1 0 0,1 0-1 0 0,0 1 0 0 0,0-1 1 0 0,0 0-1 0 0,-1 0 0 0 0,1 1 1 0 0,0-1-1 0 0,0 0 0 0 0,-1 0 0 0 0,1 0 1 0 0,0 0-1 0 0,0 1 0 0 0,-1-1 1 0 0,1 0-1 0 0,0 0 0 0 0,-1 0 1 0 0,1 0-1 0 0,0 0 3 0 0,-1 0 0 0 0,0 0 1 0 0,1 1-1 0 0,-1-1 1 0 0,1 0-1 0 0,-1 0 0 0 0,1 1 1 0 0,-1-1-1 0 0,1 0 1 0 0,-1 1-1 0 0,1-1 0 0 0,-1 1 1 0 0,1-1-1 0 0,0 0 1 0 0,-1 1-1 0 0,1-1 0 0 0,-1 1 1 0 0,1-1-1 0 0,0 1 1 0 0,0-1-1 0 0,-1 1 0 0 0,1 0 0 0 0,-1 0 78 0 0,1-1 3 0 0,0 0-9 0 0,0 0-7 0 0,0 0-1 0 0,2-6 54 0 0,0 4-115 0 0,-1 0 1 0 0,0 0 0 0 0,0 0 0 0 0,0 0 0 0 0,0 0-1 0 0,0 0 1 0 0,0-1 0 0 0,-1 1 0 0 0,1 0-1 0 0,-1 0 1 0 0,1 0 0 0 0,-1-1 0 0 0,0 1-1 0 0,0 0 1 0 0,0-1 0 0 0,0 1 0 0 0,0 0-4 0 0,0-2-22 0 0,0 1 1 0 0,0-1-1 0 0,-1 0 1 0 0,1 1-1 0 0,-1-1 1 0 0,0 1-1 0 0,0-1 0 0 0,0 1 1 0 0,0-1-1 0 0,-1 1 1 0 0,1 0-1 0 0,-1-1 1 0 0,0 1-1 0 0,-2-2 22 0 0,4 4 0 0 0,-1 0 0 0 0,1 0 0 0 0,-1 0 0 0 0,1 0 0 0 0,-1 0 0 0 0,1-1 0 0 0,0 1 0 0 0,0 0 0 0 0,0 0 0 0 0,-1 0 0 0 0,1 0 0 0 0,0 0 0 0 0,0-1 0 0 0,0 1 0 0 0,1 0 0 0 0,-3-14 0 0 0,0 10 0 0 0,1 3 0 0 0,0 0 0 0 0,0-1 0 0 0,0 1 0 0 0,0 0 0 0 0,1-1 0 0 0,-1 1 0 0 0,1-1 0 0 0,0 1 0 0 0,-1 0 0 0 0,1-3 0 0 0,1 4 0 0 0,-1 0 0 0 0,0 1 0 0 0,0-1 0 0 0,0 1 0 0 0,0-1 0 0 0,0 1 0 0 0,0-1 0 0 0,0 0 0 0 0,0 1 0 0 0,0-1 0 0 0,0 1 0 0 0,-1-1 0 0 0,1 1 0 0 0,0-1 0 0 0,0 1 0 0 0,0-1 0 0 0,-1 1 0 0 0,1-1 0 0 0,0 1 0 0 0,0 0 0 0 0,-1-1 0 0 0,1 1 0 0 0,0-1 0 0 0,-1 1 0 0 0,1 0 0 0 0,-1-1 0 0 0,1 1 0 0 0,-1 0 0 0 0,1-1 0 0 0,-1 1 0 0 0,-3-4 0 0 0,4 4 0 0 0,-1 1 0 0 0,1-1 0 0 0,0 1 0 0 0,-1-1 0 0 0,1 1 0 0 0,-1 0 0 0 0,1-1 0 0 0,0 1 0 0 0,0 0 0 0 0,-1-1 0 0 0,1 1 0 0 0,0 0 0 0 0,0 0 0 0 0,0-1 0 0 0,0 1 0 0 0,0 0 0 0 0,0 0 0 0 0,0-1 0 0 0,0 1 0 0 0,0 0 0 0 0,0-1 0 0 0,0 1 0 0 0,0 0 0 0 0,1 0 0 0 0,-1-1 0 0 0,0 1-12 0 0,0 0 0 0 0,1 0-1 0 0,-1 0 1 0 0,0 0 0 0 0,0 0 0 0 0,0 0-1 0 0,0 0 1 0 0,0 0 0 0 0,0 0-1 0 0,0 0 1 0 0,0 1 0 0 0,0-1-1 0 0,-1-1 1 0 0,1 2 12 0 0,0-1-24 0 0,-1 0 0 0 0,1 0-1 0 0,0 0 1 0 0,0 0 0 0 0,0 0 0 0 0,-1 0-1 0 0,1 0 1 0 0,0 0 0 0 0,1 0 0 0 0,-1 0 0 0 0,0 0-1 0 0,0 0 1 0 0,0 0 0 0 0,1 0 0 0 0,-1 0-1 0 0,0 0 25 0 0,2 2-28 0 0,-1 0-1 0 0,0 0 0 0 0,0 0 0 0 0,-1 0 1 0 0,1 0-1 0 0,-1 0 0 0 0,1 0 0 0 0,-1 2 29 0 0,0-2 17 0 0,0-1 1 0 0,0 1-1 0 0,1-1 0 0 0,-1 1 0 0 0,1-1 0 0 0,-1 1 0 0 0,1-1 1 0 0,0 0-1 0 0,0 1 0 0 0,0-1 0 0 0,0 0 0 0 0,2 2-17 0 0,-3-3 9 0 0,1 0-1 0 0,-1-1 1 0 0,0 1-1 0 0,1 0 1 0 0,-1 0-1 0 0,0 0 1 0 0,1-1 0 0 0,-1 1-1 0 0,0 0 1 0 0,0 0-1 0 0,0 0 1 0 0,0 0-1 0 0,0 0 1 0 0,0-1-1 0 0,0 1 1 0 0,0 0-1 0 0,0 0 1 0 0,0 0-1 0 0,0 0-8 0 0,-1 0 10 0 0,1 0 1 0 0,0 1-1 0 0,0-1 0 0 0,0 0 0 0 0,0 0 0 0 0,0 0 0 0 0,0 1 1 0 0,0-1-1 0 0,0 0 0 0 0,1 0 0 0 0,-1 0 0 0 0,0 1-10 0 0,3 6 42 0 0,-1 0 0 0 0,0 0-1 0 0,0 1 1 0 0,-1-1 0 0 0,0 0 0 0 0,-1 1-1 0 0,0 6-41 0 0,0-14 3 0 0,0-1 0 0 0,0 1-1 0 0,0-1 1 0 0,-1 1 0 0 0,1-1 0 0 0,0 0-1 0 0,0 1 1 0 0,0-1 0 0 0,0 1-1 0 0,0-1 1 0 0,-1 0 0 0 0,1 1 0 0 0,0-1-1 0 0,0 0 1 0 0,-1 1 0 0 0,1-1-1 0 0,0 0 1 0 0,0 1 0 0 0,-1-1 0 0 0,1 0-1 0 0,0 1-2 0 0,-1-1 5 0 0,1 0-1 0 0,0 0 1 0 0,0 0 0 0 0,0 0-1 0 0,0 0 1 0 0,-1 0-1 0 0,1 1 1 0 0,0-1-1 0 0,0 0 1 0 0,0 0 0 0 0,0 0-1 0 0,0 0 1 0 0,0 1-1 0 0,0-1 1 0 0,-1 0-1 0 0,1 0 1 0 0,0 0 0 0 0,0 0-1 0 0,0 1 1 0 0,0-1-1 0 0,0 0 1 0 0,0 0 0 0 0,0 0-1 0 0,0 1 1 0 0,0-1-1 0 0,0 0 1 0 0,0 0-1 0 0,0 0 1 0 0,0 1 0 0 0,0-1-1 0 0,0 0 1 0 0,0 0-1 0 0,0 0 1 0 0,0 1-1 0 0,1-1 1 0 0,-1 0 0 0 0,0 0-1 0 0,0 0 1 0 0,0 0-1 0 0,0 1-4 0 0,1 0 78 0 0,-1-1-12 0 0,17-11-142 0 0,-16 9 134 0 0,-1 1 0 0 0,1-1 0 0 0,-1 0 0 0 0,0 1 0 0 0,1-1 0 0 0,-1 1-1 0 0,0-1 1 0 0,0 0 0 0 0,0 1 0 0 0,0-1 0 0 0,0 0 0 0 0,0 1 0 0 0,-1-1-1 0 0,1 1 1 0 0,0-1-58 0 0,-1-12 178 0 0,0 8-171 0 0,1 1 1 0 0,0-1-1 0 0,-1 1 1 0 0,0-1-1 0 0,0 1 1 0 0,-1-1-1 0 0,0 1 1 0 0,1 0-1 0 0,-2-2-7 0 0,-8-25 19 0 0,11 30 1 0 0,-1-1 0 0 0,0 0 0 0 0,0 0-1 0 0,-1 1 1 0 0,1-1 0 0 0,-2-1-20 0 0,2 2 18 0 0,0 1 0 0 0,0-1 0 0 0,0 1 1 0 0,0-1-1 0 0,1 1 0 0 0,-1-1 0 0 0,1 0 0 0 0,-1 1 0 0 0,1-1 1 0 0,-1 0-1 0 0,1 1 0 0 0,0-1 0 0 0,0 0 0 0 0,-1 1 0 0 0,1-1 1 0 0,1-1-19 0 0,-1 2 7 0 0,0 0 0 0 0,0 0 1 0 0,0 1-1 0 0,0-1 0 0 0,0 0 0 0 0,0 0 1 0 0,-1 0-1 0 0,1 0 0 0 0,0 1 1 0 0,0-1-1 0 0,-1 0 0 0 0,1 0 1 0 0,0 1-1 0 0,-1-1 0 0 0,1 0 0 0 0,-1 0 1 0 0,1 1-1 0 0,-1-1 0 0 0,1 0 1 0 0,-1 1-1 0 0,1-1 0 0 0,-1 1 1 0 0,0-1-8 0 0,-2-3 6 0 0,2 2-31 0 0,1 2-112 0 0,0 0-70 0 0,0 0-17 0 0,8 3-280 0 0,-6-1 445 0 0,-1-1-1 0 0,0 1 1 0 0,1 0-1 0 0,-1 0 1 0 0,0 0-1 0 0,-1-1 1 0 0,1 1-1 0 0,0 0 1 0 0,0 0-1 0 0,-1 1 1 0 0,1-1-1 0 0,-1 0 1 0 0,0 1 59 0 0,5 12-66 0 0,-4-11 72 0 0,1 0 0 0 0,-1 0 0 0 0,1 0 0 0 0,-1 0 0 0 0,-1 0-1 0 0,1 1 1 0 0,-1-1 0 0 0,1 0 0 0 0,-1 0 0 0 0,0 0 0 0 0,-1 1-1 0 0,1-1 1 0 0,-1 4-6 0 0,0-5 24 0 0,1-1 0 0 0,0 1-1 0 0,0 0 1 0 0,0-1 0 0 0,0 1-1 0 0,0-1 1 0 0,1 1 0 0 0,-1-1-1 0 0,1 1 1 0 0,1 1-24 0 0,2 19 150 0 0,-4-19-181 0 0,0 0 0 0 0,0 0 0 0 0,0 0-1 0 0,1 0 1 0 0,0 0 0 0 0,-1 0 0 0 0,2 0 0 0 0,-1 0 0 0 0,0 0-1 0 0,1 0 1 0 0,0 0 31 0 0,-1-1-26 0 0,1 0 1 0 0,-1 1-1 0 0,0-1 0 0 0,-1 1 0 0 0,1-1 0 0 0,0 4 26 0 0,-1-4 0 0 0,0-1 1 0 0,1 1-1 0 0,-1 0 0 0 0,1 0 1 0 0,0-1-1 0 0,0 1 0 0 0,0 0 1 0 0,0-1-1 0 0,0 1 0 0 0,1 0 0 0 0,-1-2-90 0 0,0 0 1 0 0,0 0-1 0 0,0 0 0 0 0,-1 1 0 0 0,1-1 0 0 0,0 0 0 0 0,-1 0 0 0 0,1 1 0 0 0,-1-1 0 0 0,0 0 0 0 0,1 0 0 0 0,-1 1 0 0 0,0-1 1 0 0,0 0-1 0 0,0 1 0 0 0,0 0 90 0 0,0-1-7193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4:5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366 410 12728 0 0,'1'-5'251'0'0,"0"1"0"0"0,0-1 0 0 0,-1 0 0 0 0,1 0 1 0 0,-1 1-1 0 0,0-1-251 0 0,0 0-86 0 0,-1 4 137 0 0,0 0 0 0 0,1 0 1 0 0,-1 0-1 0 0,0 0 0 0 0,1 0 0 0 0,-1 1 1 0 0,0-1-1 0 0,0 0 0 0 0,0 0 0 0 0,0 1 0 0 0,0-1 1 0 0,0 0-1 0 0,0 1 0 0 0,0-1 0 0 0,0 1 1 0 0,0-1-1 0 0,0 1 0 0 0,0 0 0 0 0,-1-1-51 0 0,-1 0 118 0 0,-3-1-15 0 0,0 0 1 0 0,0 1 0 0 0,0 0 0 0 0,0 0 0 0 0,0 0 0 0 0,0 0 0 0 0,0 1 0 0 0,0 0 0 0 0,-1 1 0 0 0,1-1-1 0 0,0 1 1 0 0,0 0 0 0 0,0 1 0 0 0,0-1 0 0 0,-2 2-104 0 0,-8 3 255 0 0,0 1 0 0 0,0 0 0 0 0,0 1 0 0 0,-12 9-255 0 0,19-10 254 0 0,-1 0 0 0 0,1 0 1 0 0,0 1-1 0 0,1 1 0 0 0,0 0 0 0 0,-4 5-254 0 0,-2 4 27 0 0,2 1 0 0 0,0 0-1 0 0,0 2-26 0 0,4-3 0 0 0,-1 1 0 0 0,2 0 0 0 0,1 0 0 0 0,-1 7 0 0 0,6-22 0 0 0,0 0 0 0 0,0 0 0 0 0,1-1 0 0 0,-1 1 0 0 0,1 0 0 0 0,0 0 0 0 0,0 0 0 0 0,0 0 0 0 0,1 0 0 0 0,0 0 0 0 0,-1 0 0 0 0,1 0 0 0 0,1-1 0 0 0,-1 1 0 0 0,0 0 0 0 0,1-1 0 0 0,0 1 0 0 0,0 0 0 0 0,0-3 0 0 0,-1 0 0 0 0,0 1 0 0 0,0-1 0 0 0,1 0 0 0 0,-1 0 0 0 0,0 0 0 0 0,1 0 0 0 0,-1 0 0 0 0,1-1 0 0 0,0 1 0 0 0,-1 0 0 0 0,1-1 0 0 0,-1 1 0 0 0,1-1 0 0 0,0 0 0 0 0,-1 1 0 0 0,1-1 0 0 0,0 0 0 0 0,0 0 0 0 0,-1 0 0 0 0,1 0 0 0 0,0 0 0 0 0,-1-1 0 0 0,1 1 0 0 0,0 0 0 0 0,-1-1 0 0 0,1 1 0 0 0,0-1 0 0 0,-1 0 0 0 0,1 0 0 0 0,-1 1 0 0 0,1-1 0 0 0,-1 0 0 0 0,1 0 0 0 0,4-3 0 0 0,1-1 0 0 0,-1 1 0 0 0,0-1 0 0 0,0-1 0 0 0,-1 1 0 0 0,0-1 0 0 0,1 0 0 0 0,12-17 0 0 0,-2-1 0 0 0,0-1 0 0 0,-2 0 0 0 0,0-1 0 0 0,8-25 0 0 0,-4 3 0 0 0,-2 0 0 0 0,9-49 0 0 0,-11 47 0 0 0,-9 33 0 0 0,0-1 0 0 0,1-9 0 0 0,9-42 0 0 0,-10 49 0 0 0,0 1 0 0 0,-2-1 0 0 0,0 0 0 0 0,0-15 0 0 0,-8 19 443 0 0,4 16 45 0 0,1 0 21 0 0,0 0-66 0 0,7 191-278 0 0,-1-12-165 0 0,-5-137 0 0 0,1 9 0 0 0,4 19 0 0 0,-4-52 0 0 0,2 11 0 0 0,0 0 0 0 0,7 18 0 0 0,-4-17 0 0 0,-5-25-269 0 0,-2-4-1135 0 0,0-4-511 0 0,1-13-107 0 0,1-3-23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4:5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24 2760 0 0,'-29'-1'974'0'0,"24"1"407"0"0,0-1 0 0 0,0 0 0 0 0,0 0-1 0 0,0 0 1 0 0,1 0 0 0 0,-1-1 0 0 0,-1-1-1381 0 0,4 3 693 0 0,2 0-5 0 0,0 0 53 0 0,0 0 25 0 0,0 0 1 0 0,0 0-55 0 0,0 0-234 0 0,0 0-102 0 0,41-8 1034 0 0,-15 5-985 0 0,0 2-1 0 0,0 1 1 0 0,18 2-425 0 0,-12-1 278 0 0,30 3 126 0 0,32 1-344 0 0,114-11 136 0 0,-144 4-208 0 0,91 6 378 0 0,-34 0-2440 0 0,-88 1-2119 0 0,-32-5 1887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0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75 12896 0 0,'-2'0'131'0'0,"1"1"0"0"0,-1-1 1 0 0,1 1-1 0 0,-1-1 0 0 0,1 1 1 0 0,-1 0-1 0 0,1 0 0 0 0,-1-1 1 0 0,1 1-1 0 0,-1 0 0 0 0,1 0 1 0 0,0 1-1 0 0,0-1 0 0 0,0 0 1 0 0,0 0-1 0 0,-1 1 0 0 0,2-1 1 0 0,-1 0-1 0 0,0 1 0 0 0,0-1 1 0 0,0 1-1 0 0,1-1 1 0 0,-1 1-1 0 0,0 1-131 0 0,-5 8 1169 0 0,-5 9-145 0 0,0 0 0 0 0,-4 13-1024 0 0,6-9 349 0 0,2-1 1 0 0,-1 9-350 0 0,4-19 142 0 0,4-11-108 0 0,0 0 0 0 0,-1 0-1 0 0,1 0 1 0 0,0 0 0 0 0,0 0 0 0 0,0 0 0 0 0,1 1 0 0 0,-1-1-1 0 0,0 0 1 0 0,1 0 0 0 0,0 1-34 0 0,2 15 309 0 0,-3-16-259 0 0,0 0-1 0 0,0 0 1 0 0,0 0 0 0 0,0 0-1 0 0,1 0 1 0 0,-1 0-1 0 0,1 0 1 0 0,-1 0-1 0 0,1-1 1 0 0,0 1-1 0 0,0 0 1 0 0,0 0-1 0 0,0 1-49 0 0,2 0 110 0 0,1 1-1 0 0,-1-1 0 0 0,1 1 1 0 0,-1-1-1 0 0,2 0-109 0 0,0 1-20 0 0,1-1-1 0 0,0 0 1 0 0,-1 0 0 0 0,1 0-1 0 0,0-1 1 0 0,1 0 0 0 0,-1 0-1 0 0,0 0 1 0 0,1-1 0 0 0,-1 0-1 0 0,0 0 1 0 0,1-1-1 0 0,2 1 22 0 0,2-1 35 0 0,0-1 0 0 0,1 1 0 0 0,-1-2 1 0 0,0 0-1 0 0,-1 0 0 0 0,1-1 0 0 0,3-1-36 0 0,-5 1 135 0 0,-1-1 0 0 0,1 1 0 0 0,-1-2 0 0 0,-1 1-1 0 0,1-1 1 0 0,0 0 0 0 0,0-2-135 0 0,-3 3 68 0 0,-1 0-1 0 0,0 0 1 0 0,0-1-1 0 0,0 0 1 0 0,-1 0-1 0 0,1 0 1 0 0,-1 0-1 0 0,0 0 1 0 0,-1 0-1 0 0,1-1 1 0 0,-1 0-68 0 0,8-18 166 0 0,-7 16-138 0 0,0 0 0 0 0,0 0 0 0 0,0 0 0 0 0,-1 0 0 0 0,0-1 1 0 0,-1 1-1 0 0,0-4-28 0 0,3-25-114 0 0,-3 31 87 0 0,1-1 1 0 0,-2 0-1 0 0,1 0 0 0 0,-1 1 1 0 0,0-1-1 0 0,0 0 1 0 0,-1 0-1 0 0,0 0 0 0 0,0 1 1 0 0,-1-1-1 0 0,0 0 0 0 0,-2-5 27 0 0,-1 0 84 0 0,4 9-12 0 0,-1 0-1 0 0,1 0 1 0 0,0 1 0 0 0,-1-1 0 0 0,1 0-1 0 0,-1 1 1 0 0,0-1 0 0 0,0 1 0 0 0,0 0-1 0 0,0-1 1 0 0,0 1 0 0 0,0 0 0 0 0,-1 0-1 0 0,-1-1-71 0 0,-4-3 275 0 0,7 5-249 0 0,0 0 0 0 0,-1 0 0 0 0,1 0 0 0 0,0 0 0 0 0,0 0 0 0 0,-1 1 0 0 0,1-1 0 0 0,0 0 0 0 0,-1 1 0 0 0,1-1 0 0 0,-1 1 0 0 0,1 0 1 0 0,-1-1-27 0 0,-6 0 16 0 0,1 1-1 0 0,0 0 1 0 0,0 0 0 0 0,-1 1 0 0 0,1 0 0 0 0,0 0 0 0 0,0 1 0 0 0,0-1 0 0 0,-1 2-16 0 0,-12 4-177 0 0,0 1 0 0 0,-8 5 177 0 0,22-9-135 0 0,0 0 0 0 0,0 0-1 0 0,0 0 1 0 0,1 1 0 0 0,-1 0 0 0 0,1 0 0 0 0,-3 5 135 0 0,-9 9-905 0 0,13-16 327 0 0,1 1 0 0 0,-1 0 0 0 0,1 0 0 0 0,0 0 0 0 0,0 1 0 0 0,-1 3 578 0 0,-4 8-7283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1:1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1413 10 7920 0 0,'0'0'362'0'0,"0"0"-11"0"0,0 0-70 0 0,0 0 529 0 0,0 0 255 0 0,0 0 50 0 0,0 0-67 0 0,0 0-303 0 0,0 0-134 0 0,0 0-31 0 0,0 0-4 0 0,0 0-2 0 0,-16-7 1770 0 0,2 5-1986 0 0,1 1 0 0 0,-1 1 0 0 0,0 0 0 0 0,1 1 0 0 0,-14 3-358 0 0,-34 1 571 0 0,-72-2 157 0 0,-16-6 172 0 0,-46 11-744 0 0,145-5-156 0 0,-116-2 175 0 0,87-2-90 0 0,-176 1 305 0 0,166 0-210 0 0,6 8-50 0 0,79-8-145 0 0,1 0 2 0 0,0 0 1 0 0,1 0-1 0 0,-1 0 1 0 0,0 1-1 0 0,1-1 1 0 0,-1 0-1 0 0,0 1 0 0 0,0 0 1 0 0,1 0-1 0 0,-1 0 1 0 0,1 0-1 0 0,-1 0 1 0 0,0 1 12 0 0,15 8-3616 0 0,3-4-81 0 0,-6-4 1285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0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2760 0 0,'13'-13'12464'0'0,"-8"12"-11936"0"0,0 0 0 0 0,0 0 1 0 0,-1 0-1 0 0,1 0 1 0 0,1-1-529 0 0,-1 0 275 0 0,0 1-1 0 0,0 0 1 0 0,1-1 0 0 0,-1 2-1 0 0,2-1-274 0 0,11 0 580 0 0,0-1-1 0 0,-1 0 0 0 0,2-2-579 0 0,28-4 862 0 0,-3 6-3 0 0,22 1-859 0 0,-34 2-104 0 0,-32-1 69 0 0,1 0-1 0 0,-1 0 1 0 0,0 0-1 0 0,0 0 1 0 0,0 0-1 0 0,0 0 1 0 0,1 0-1 0 0,-1 0 1 0 0,0 0-1 0 0,0 0 1 0 0,0 0-1 0 0,0 0 1 0 0,1 0 0 0 0,-1 0-1 0 0,0 0 1 0 0,0 0-1 0 0,0 0 1 0 0,0 0-1 0 0,0 1 1 0 0,1-1-1 0 0,-1 0 1 0 0,0 0-1 0 0,0 0 1 0 0,0 0 0 0 0,0 0-1 0 0,0 1 1 0 0,0-1-1 0 0,0 0 1 0 0,0 0-1 0 0,1 0 1 0 0,-1 0-1 0 0,0 0 1 0 0,0 1-1 0 0,0-1 1 0 0,0 0 0 0 0,0 0-1 0 0,0 0 1 0 0,0 0-1 0 0,0 1 1 0 0,0-1-1 0 0,0 0 1 0 0,0 0-1 0 0,0 0 1 0 0,0 0-1 0 0,0 1 1 0 0,0-1-1 0 0,-1 0 1 0 0,1 0 0 0 0,0 0-1 0 0,0 0 1 0 0,0 1-1 0 0,0-1 36 0 0,-4 8-1951 0 0,-5 2-723 0 0,-1-1-3443 0 0</inkml:trace>
  <inkml:trace contextRef="#ctx0" brushRef="#br0" timeOffset="476.811">6 181 3224 0 0,'0'0'692'0'0,"0"0"1697"0"0,2 0 3799 0 0,9 2-3009 0 0,57-4 1073 0 0,34-6-2914 0 0,-66 5-763 0 0,21-2-185 0 0,-7-1-2724 0 0,23 3 2334 0 0,-58 3-4928 0 0,-2-2-1525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4:5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15984 0 0,'0'0'362'0'0,"0"0"47"0"0,0 0 29 0 0,0 0-50 0 0,0 0-230 0 0,0 0-40 0 0,0 16 272 0 0,1-2-43 0 0,0 0-1 0 0,2 0 0 0 0,-1 0 0 0 0,4 8-346 0 0,5 25 1010 0 0,-3 12-226 0 0,-2 1 0 0 0,-2 31-784 0 0,-2-62 128 0 0,0-20-41 0 0,-2 0-1 0 0,1 0 0 0 0,-1-1 1 0 0,0 1-1 0 0,-2 5-86 0 0,-19-25 525 0 0,3-1-146 0 0,2-1 0 0 0,-5-4-379 0 0,5 3-32 0 0,0 2 0 0 0,-11-7 32 0 0,21 15-18 0 0,0 1 0 0 0,0 0-1 0 0,0 1 1 0 0,0-1 0 0 0,0 1-1 0 0,0 0 1 0 0,-1 1 0 0 0,1-1-1 0 0,-1 1 1 0 0,-1 0 18 0 0,3 1 32 0 0,0 0 1 0 0,0 0-1 0 0,0 0 1 0 0,0 0-1 0 0,-1 1 1 0 0,1 0-1 0 0,0 0 1 0 0,0 1-1 0 0,0-1 1 0 0,0 1-1 0 0,1 0 1 0 0,-1 0-1 0 0,0 1 0 0 0,-3 2-32 0 0,4-2-4 0 0,0 0 0 0 0,1 0 0 0 0,0 1 0 0 0,0-1 0 0 0,0 1 0 0 0,0 0-1 0 0,0-1 1 0 0,1 1 0 0 0,-1 1 0 0 0,1-1 0 0 0,0 0 0 0 0,1 1-1 0 0,-1-1 1 0 0,1 0 0 0 0,0 1 0 0 0,-1 3 4 0 0,1-2 8 0 0,0 1 1 0 0,0-1 0 0 0,1 0-1 0 0,-1 1 1 0 0,2-1-1 0 0,-1 1 1 0 0,1-1-1 0 0,0 0 1 0 0,1 5-9 0 0,-1-8-6 0 0,0 1-1 0 0,0-1 1 0 0,1 0-1 0 0,0 1 1 0 0,-1-1-1 0 0,1 0 1 0 0,0 0-1 0 0,0 0 1 0 0,1-1-1 0 0,-1 1 0 0 0,1 0 1 0 0,-1-1-1 0 0,1 0 1 0 0,0 1-1 0 0,0-1 1 0 0,0 0-1 0 0,0-1 1 0 0,1 2 6 0 0,5 1 18 0 0,0-1 0 0 0,0 0 0 0 0,0 0 0 0 0,1-1 0 0 0,-1 0 0 0 0,1 0 1 0 0,0-1-1 0 0,-1-1 0 0 0,1 0 0 0 0,2 0-18 0 0,13-1 51 0 0,-1-2-1 0 0,1 0 1 0 0,11-5-51 0 0,-21 5-83 0 0,0-2-1 0 0,0 0 0 0 0,-1 0 0 0 0,14-8 84 0 0,-2-3-2421 0 0,-3-3-3364 0 0,-8 3-1097 0 0</inkml:trace>
  <inkml:trace contextRef="#ctx0" brushRef="#br0" timeOffset="372.752">575 139 16439 0 0,'0'0'374'0'0,"0"0"54"0"0,0 0 21 0 0,-1 2-49 0 0,-1 1-375 0 0,0 0 1 0 0,1 0-1 0 0,-1 0 1 0 0,1 0-1 0 0,0 1 0 0 0,0-1 1 0 0,0 0-1 0 0,0 1 0 0 0,0 2-25 0 0,-2 38 326 0 0,2-21-61 0 0,0-13-22 0 0,-3 22 673 0 0,3 1 0 0 0,0-1 0 0 0,4 24-916 0 0,-2-47 55 0 0,0 0-1 0 0,0-1 0 0 0,1 1 0 0 0,1 0 1 0 0,-1-1-1 0 0,1 1 0 0 0,1-1 0 0 0,0 0 1 0 0,0 0-1 0 0,0 0 0 0 0,1-1 0 0 0,0 0 0 0 0,1 0 1 0 0,0 0-1 0 0,5 6-54 0 0,-6-10 12 0 0,0 1 0 0 0,0-1 0 0 0,0 0-1 0 0,0-1 1 0 0,0 1 0 0 0,0-1 0 0 0,1 0 0 0 0,-1 0 0 0 0,1-1 0 0 0,0 1 0 0 0,-1-1 0 0 0,1-1-1 0 0,0 1 1 0 0,-1-1 0 0 0,1 0 0 0 0,0 0 0 0 0,0-1 0 0 0,0 1 0 0 0,-1-1 0 0 0,1-1-1 0 0,2 0-11 0 0,1 0-262 0 0,-1-1 0 0 0,0 0 0 0 0,0 0-1 0 0,0-1 1 0 0,0 1 0 0 0,-1-2-1 0 0,0 1 1 0 0,0-1 0 0 0,0-1 0 0 0,0 1-1 0 0,-1-1 1 0 0,0 0 0 0 0,0 0-1 0 0,1-3 263 0 0,3-6-2436 0 0</inkml:trace>
  <inkml:trace contextRef="#ctx0" brushRef="#br0" timeOffset="1426.606">617 104 1840 0 0,'-9'11'1585'0'0,"4"-5"-289"0"0,1 0 0 0 0,-1 0 0 0 0,1 0 0 0 0,1 0-1 0 0,-1 1 1 0 0,-1 5-1296 0 0,1-1 772 0 0,0 0-1 0 0,1 0 0 0 0,1 1 0 0 0,-1 0-771 0 0,0 19 1201 0 0,1 1 0 0 0,1 22-1201 0 0,1-29 506 0 0,0 0-1 0 0,2 1 0 0 0,1-1 1 0 0,1-1-1 0 0,1 1 0 0 0,3 6-505 0 0,-6-25 162 0 0,1 1-1 0 0,-1-1 0 0 0,1 0 0 0 0,0 0 0 0 0,1-1 1 0 0,-1 1-1 0 0,4 3-161 0 0,-5-7 82 0 0,0 1 0 0 0,1 0 0 0 0,-1-1 0 0 0,1 1 0 0 0,0-1 0 0 0,0 0 0 0 0,0 0 0 0 0,0 0 0 0 0,0 0-1 0 0,0-1 1 0 0,0 1 0 0 0,1-1 0 0 0,-1 0 0 0 0,4 1-82 0 0,0 0 55 0 0,0-1 0 0 0,0 0-1 0 0,0-1 1 0 0,0 1 0 0 0,0-2-1 0 0,0 1 1 0 0,0-1 0 0 0,0 1-1 0 0,0-2 1 0 0,0 1 0 0 0,0-1-1 0 0,0 0 1 0 0,-1-1 0 0 0,1 0-1 0 0,-1 0 1 0 0,1 0 0 0 0,-1-1-1 0 0,0 1 1 0 0,-1-2 0 0 0,1 1-1 0 0,4-5-54 0 0,-5 4 60 0 0,0 0 0 0 0,-1-1 0 0 0,1 1 0 0 0,-1-1 0 0 0,-1 0 0 0 0,1 0 0 0 0,-1-1 0 0 0,0 1 0 0 0,0-1 0 0 0,-1 0 0 0 0,0 1 0 0 0,0-1 0 0 0,-1 0 0 0 0,1 0 0 0 0,-2 0 0 0 0,1-4-60 0 0,1-5 26 0 0,-1 11 3 0 0,0 0 0 0 0,-1 0 0 0 0,0 0 0 0 0,0 0 0 0 0,0 0 0 0 0,-1-4-29 0 0,-3-13 128 0 0,1 1-83 0 0,-1 0-1 0 0,-3-4-44 0 0,5 18-1 0 0,0 0 0 0 0,-1 0 0 0 0,0 0 0 0 0,-1 0 0 0 0,0 1 0 0 0,0-1-1 0 0,0 1 1 0 0,-1-1 1 0 0,-10-10 0 0 0,0 1 0 0 0,-1-1 0 0 0,10 12 0 0 0,-1-1 0 0 0,1 1 0 0 0,-2 0 0 0 0,1 0 0 0 0,0 1 0 0 0,-8-3 0 0 0,-10-5 16 0 0,9 4-43 0 0,-1 1 0 0 0,-5-1 27 0 0,17 6-5 0 0,0 1-1 0 0,0 0 1 0 0,0 0 0 0 0,-1 0 0 0 0,1 1-1 0 0,0-1 1 0 0,0 1 0 0 0,-1 0 0 0 0,1 1 0 0 0,-1 0 5 0 0,4-1-17 0 0,0 1 1 0 0,0 0 0 0 0,0 0 0 0 0,0 0 0 0 0,0 0 0 0 0,0 1 0 0 0,0-1 0 0 0,0 0 0 0 0,1 1 0 0 0,-1 0-1 0 0,0-1 1 0 0,1 1 0 0 0,-1 0 16 0 0,1 2 2 0 0,-1 0 0 0 0,1 0 0 0 0,0 0 0 0 0,1 1 1 0 0,-1-1-1 0 0,1 0 0 0 0,0 0 0 0 0,0 0 0 0 0,0 0 0 0 0,0 0 0 0 0,1 0 0 0 0,-1 1 0 0 0,1-1 0 0 0,1 1-2 0 0,2 9-9 0 0,2 0-1 0 0,-1 0 1 0 0,4 4 9 0 0,-7-13-43 0 0,1 0 70 0 0,0-1 1 0 0,0 1-1 0 0,0-1 1 0 0,0 0-1 0 0,1 0 1 0 0,0 0-1 0 0,0 0 1 0 0,0-1-1 0 0,0 1 1 0 0,0-1 0 0 0,1 0-1 0 0,0 0 1 0 0,-1-1-1 0 0,1 1 1 0 0,0-1-1 0 0,0 0 1 0 0,0-1-1 0 0,1 1 1 0 0,-1-1-1 0 0,0 0 1 0 0,0 0 0 0 0,4 0-28 0 0,0-1 27 0 0,-1 1 0 0 0,1-1 0 0 0,0 0 0 0 0,0-1 0 0 0,0 0 0 0 0,0 0 0 0 0,0-1 1 0 0,-1 0-1 0 0,1-1 0 0 0,-1 0 0 0 0,0 0 0 0 0,1-1 0 0 0,2-2-27 0 0,-3 1 10 0 0,14-7 133 0 0,0-2 0 0 0,-2-1 0 0 0,11-9-143 0 0,6-12-5575 0 0,-30 28-1856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4:5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36 16352 0 0,'0'-2'49'0'0,"0"1"0"0"0,0 0 0 0 0,1 0 0 0 0,-1-1 1 0 0,0 1-1 0 0,-1 0 0 0 0,1-1 0 0 0,0 1 0 0 0,0 0 1 0 0,-1 0-1 0 0,1 0 0 0 0,0-1 0 0 0,-1 1 0 0 0,1 0 1 0 0,-1 0-1 0 0,0 0 0 0 0,1 0 0 0 0,-1 0 0 0 0,0 0 1 0 0,0 0-1 0 0,1 0 0 0 0,-1 0 0 0 0,0 0 0 0 0,0 0 1 0 0,0 0-1 0 0,0 0 0 0 0,0 1 0 0 0,0-1 0 0 0,-1 0 1 0 0,1 1-1 0 0,0-1 0 0 0,0 1 0 0 0,0 0 0 0 0,-1-1 1 0 0,1 1-1 0 0,0 0 0 0 0,0-1 0 0 0,-1 1 1 0 0,1 0-1 0 0,0 0 0 0 0,0 0 0 0 0,-2 1-49 0 0,-3-1 98 0 0,-1 1-1 0 0,1 0 0 0 0,-1 0 1 0 0,1 1-1 0 0,0-1 1 0 0,-1 2-1 0 0,1-1 0 0 0,0 1 1 0 0,1-1-1 0 0,-1 2 1 0 0,-4 2-98 0 0,-1 1 16 0 0,2 0 0 0 0,-1 1 0 0 0,1 0 0 0 0,0 1 0 0 0,-5 7-16 0 0,9-11 5 0 0,1 0-1 0 0,0 0 1 0 0,1 0 0 0 0,-1 1-1 0 0,1 0 1 0 0,0 0 0 0 0,0 0-1 0 0,1 0 1 0 0,0 0 0 0 0,0 0-1 0 0,0 1 1 0 0,1-1 0 0 0,0 0-1 0 0,0 1 1 0 0,1-1 0 0 0,0 1-1 0 0,0 0 1 0 0,0-1 0 0 0,1 1-1 0 0,0-1 1 0 0,0 0 0 0 0,1 1-1 0 0,-1-1 1 0 0,1 0 0 0 0,1 0-1 0 0,-1 0 1 0 0,1 0 0 0 0,0 0-1 0 0,1 0 1 0 0,-1-1 0 0 0,1 0-1 0 0,2 2-4 0 0,19 22 82 0 0,-1 1 0 0 0,10 18-82 0 0,-32-46 38 0 0,-1 1 0 0 0,1 0 0 0 0,-1 0 0 0 0,1 0 0 0 0,-1 0 0 0 0,0 0 0 0 0,0 0-1 0 0,0 0 1 0 0,0 0 0 0 0,-1 0 0 0 0,1 1 0 0 0,-1-1 0 0 0,0 0 0 0 0,0 0 0 0 0,0 0-1 0 0,0 1 1 0 0,-1-1 0 0 0,1 0 0 0 0,-1 0 0 0 0,0 0 0 0 0,0 0 0 0 0,0 1-1 0 0,0-1 1 0 0,-1-1 0 0 0,1 1 0 0 0,-1 0 0 0 0,0 0 0 0 0,0 0 0 0 0,1-1 0 0 0,-2 1-1 0 0,1-1 1 0 0,-1 1-38 0 0,-3 3 76 0 0,-1 0-1 0 0,0 0 1 0 0,0-1 0 0 0,0 0-1 0 0,-1 0 1 0 0,1-1-1 0 0,-1 0 1 0 0,0 0-1 0 0,0-1 1 0 0,-1 0-1 0 0,1-1 1 0 0,-1 0 0 0 0,1 0-1 0 0,-1 0 1 0 0,0-1-1 0 0,1-1 1 0 0,-1 1-1 0 0,-6-2-75 0 0,6 1 32 0 0,1-1-4 0 0,1 1 0 0 0,0-1 0 0 0,-1 0 0 0 0,1 0 0 0 0,0-1 0 0 0,0 0 0 0 0,0 0 0 0 0,-2-2-28 0 0,6 3-3 0 0,-1-1-1 0 0,1 0 1 0 0,0 0-1 0 0,-1 0 0 0 0,1 0 1 0 0,0 0-1 0 0,0-1 1 0 0,1 1-1 0 0,-1-1 0 0 0,0 0 1 0 0,1 0-1 0 0,0 0 1 0 0,0 0-1 0 0,-1-1 4 0 0,2 2-171 0 0,0 0 0 0 0,0 0 0 0 0,1 0 0 0 0,-1-1 0 0 0,1 1 0 0 0,-1 0 0 0 0,1 0 0 0 0,0 0 0 0 0,0-1 1 0 0,0 1-1 0 0,0 0 171 0 0,0-1-673 0 0,0 0 0 0 0,1 0 0 0 0,-1 0 0 0 0,1 1 0 0 0,0-1 0 0 0,0 0 1 0 0,0 0-1 0 0,0 1 0 0 0,2-3 673 0 0,2-3-2285 0 0</inkml:trace>
  <inkml:trace contextRef="#ctx0" brushRef="#br0" timeOffset="407.669">675 44 13824 0 0,'0'-1'65'0'0,"0"1"1"0"0,0 0 0 0 0,0 0-1 0 0,0 0 1 0 0,0 0 0 0 0,0 0 0 0 0,0-1-1 0 0,0 1 1 0 0,0 0 0 0 0,0 0-1 0 0,0 0 1 0 0,0 0 0 0 0,1-1 0 0 0,-1 1-1 0 0,0 0 1 0 0,0 0 0 0 0,0 0-1 0 0,0 0 1 0 0,0 0 0 0 0,0 0-1 0 0,0 0 1 0 0,1-1 0 0 0,-1 1 0 0 0,0 0-1 0 0,0 0 1 0 0,0 0 0 0 0,0 0-1 0 0,0 0 1 0 0,1 0 0 0 0,-1 0 0 0 0,0 0-1 0 0,0 0 1 0 0,0 0 0 0 0,0 0-1 0 0,0 0 1 0 0,1 0 0 0 0,-1 0 0 0 0,0 0-1 0 0,0 0 1 0 0,0 0 0 0 0,0 0-1 0 0,1 0 1 0 0,-1 0 0 0 0,0 0-1 0 0,0 0 1 0 0,0 0 0 0 0,0 0 0 0 0,0 0-1 0 0,1 0 1 0 0,-1 0 0 0 0,0 0-1 0 0,0 1-65 0 0,1 10 1305 0 0,-5 20-596 0 0,-9 26-191 0 0,-2 0 0 0 0,-4 0 0 0 0,-1-2-1 0 0,-3 0 1 0 0,-11 15-518 0 0,-44 85 159 0 0,45-65-328 0 0,31-83-326 0 0,0-1 1 0 0,1 1-1 0 0,0-1 0 0 0,0 1 1 0 0,0 4 494 0 0,-1 7-2435 0 0,1-9 694 0 0</inkml:trace>
  <inkml:trace contextRef="#ctx0" brushRef="#br0" timeOffset="1002.858">678 625 11256 0 0,'0'0'514'0'0,"-3"9"196"0"0,0-2-1922 0 0,2 1 4176 0 0,6-6 738 0 0,3-9-1937 0 0,-4 0-1590 0 0,0 0 0 0 0,0 0 0 0 0,0 0-1 0 0,-1 0 1 0 0,-1-1 0 0 0,1 1 0 0 0,-1-1-1 0 0,0 0 1 0 0,-1 0 0 0 0,1-1-175 0 0,0-4 12 0 0,1 0 0 0 0,4-9-12 0 0,-1 3 149 0 0,-1-1 0 0 0,-1 1 0 0 0,0-1 0 0 0,-1-1-149 0 0,-1 2 133 0 0,1 1 0 0 0,1 0 0 0 0,0 0 0 0 0,7-14-133 0 0,-9 26 94 0 0,-2 6-94 0 0,0 0 0 0 0,0 0 0 0 0,0 0 0 0 0,1-1 0 0 0,-1 1-1 0 0,0 0 1 0 0,0 0 0 0 0,0 0 0 0 0,0 0 0 0 0,0 0 0 0 0,0 0 0 0 0,0-1 0 0 0,0 1 0 0 0,1 0 0 0 0,-1 0 0 0 0,0 0 0 0 0,0 0 0 0 0,0 0 0 0 0,0 0 0 0 0,0 0 0 0 0,0 0 0 0 0,1 0 0 0 0,-1 0 0 0 0,0 0 0 0 0,0 0 0 0 0,0 0 0 0 0,0 0 0 0 0,1 0 0 0 0,-1 0 0 0 0,0 0 0 0 0,0 0 0 0 0,0 0 0 0 0,0 0 0 0 0,1 0 0 0 0,-1 0 0 0 0,0 0 0 0 0,0 0 0 0 0,0 0 0 0 0,0 0 0 0 0,0 0 0 0 0,1 0-1 0 0,-1 0 1 0 0,0 0 0 0 0,0 0 0 0 0,0 0 0 0 0,0 0 0 0 0,0 1 0 0 0,0-1 0 0 0,0 0 0 0 0,1 0 0 0 0,-1 0 0 0 0,0 0 0 0 0,0 0 0 0 0,0 0 0 0 0,0 1 0 0 0,0-1 0 0 0,0 0 0 0 0,0 0 0 0 0,0 0 0 0 0,0 0 0 0 0,6 9-41 0 0,14 28-169 0 0,5 17 210 0 0,-15-32-143 0 0,0-1 0 0 0,1 1 0 0 0,1-2 1 0 0,1 0-1 0 0,0 0 0 0 0,12 11 143 0 0,-22-28-5 0 0,0 0 0 0 0,1 0 0 0 0,0-1-1 0 0,0 1 1 0 0,0-1 0 0 0,3 2 5 0 0,6 3-1 0 0,-12-7 8 0 0,-1 0 1 0 0,1 0-1 0 0,0 1 0 0 0,-1-1 0 0 0,1 0 0 0 0,0 0 0 0 0,-1 0 0 0 0,1 0 1 0 0,0 0-1 0 0,0 0 0 0 0,-1 0 0 0 0,1 0 0 0 0,0 0 0 0 0,-1 0 0 0 0,1 0 0 0 0,0 0 1 0 0,0-1-1 0 0,-1 1 0 0 0,1 0 0 0 0,0-1 0 0 0,-1 1 0 0 0,1 0 0 0 0,-1-1 1 0 0,1 1-1 0 0,0-1 0 0 0,-1 1 0 0 0,1-1 0 0 0,-1 1 0 0 0,1-1 0 0 0,-1 1 1 0 0,1-1-1 0 0,-1 1 0 0 0,0-1 0 0 0,1 0 0 0 0,-1 1 0 0 0,0-1 0 0 0,1 0 0 0 0,-1 1 1 0 0,0-1-8 0 0,2-3 165 0 0,0 0 0 0 0,0 0 1 0 0,0-1-1 0 0,-1 1 1 0 0,1-2-166 0 0,2-17 249 0 0,-1 0 1 0 0,-2 0-1 0 0,0-9-249 0 0,0 3-42 0 0,4-23 42 0 0,2-21 136 0 0,1-3-140 0 0,-7 70-249 0 0,1 0-1 0 0,0 0 1 0 0,0 0-1 0 0,0 1 1 0 0,0-1-1 0 0,1 1 1 0 0,2-4 253 0 0,-5 8-2244 0 0,0 1-4913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0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22 292 6128 0 0,'-17'3'281'0'0,"13"-3"-6"0"0,4 0-7 0 0,0 0 628 0 0,0 0 294 0 0,0 0 61 0 0,0 0-71 0 0,0 0-1081 0 0,0-1 0 0 0,0 1 0 0 0,0-1 0 0 0,0 1 0 0 0,0-1-1 0 0,0 1 1 0 0,1 0 0 0 0,-1-1 0 0 0,0 1 0 0 0,0-1 0 0 0,0 1 0 0 0,1 0 0 0 0,-1-1 0 0 0,0 1 0 0 0,0-1-1 0 0,1 1 1 0 0,-1 0 0 0 0,0-1 0 0 0,1 1 0 0 0,-1 0 0 0 0,1-1-99 0 0,0-1 791 0 0,-6-3-168 0 0,23-3 1335 0 0,-2 4-1269 0 0,0 0 0 0 0,1 2 0 0 0,-1 0 0 0 0,13 0-689 0 0,13-1 565 0 0,-21 2-425 0 0,0 1-1 0 0,0 1 1 0 0,0 0-1 0 0,16 5-139 0 0,31 1 73 0 0,214 9 160 0 0,-197-8-233 0 0,-64-4 8 0 0,13 0-401 0 0,-33-4-32 0 0,-1 0-21 0 0,0 0-136 0 0,0 0-568 0 0,0 0-251 0 0,0 0-517 0 0,-1 0-1973 0 0,-5 3-846 0 0</inkml:trace>
  <inkml:trace contextRef="#ctx0" brushRef="#br0" timeOffset="372.858">96 418 12496 0 0,'-5'0'980'0'0,"13"0"-635"0"0,12 0-290 0 0,-1 0 686 0 0,-1 1 0 0 0,1 1 1 0 0,-1 0-1 0 0,6 3-741 0 0,9 2 1236 0 0,1-2 0 0 0,9 0-1236 0 0,-8-2 529 0 0,24 2-542 0 0,-41-5 39 0 0,61 0 510 0 0,54-8-536 0 0,58-11 64 0 0,-185 18-317 0 0,13 0 316 0 0,-8 0-3583 0 0,-11 0 1213 0 0,-3-3-3147 0 0</inkml:trace>
  <inkml:trace contextRef="#ctx0" brushRef="#br0" timeOffset="761.639">547 0 2760 0 0,'0'0'473'0'0,"0"0"946"0"0,0 0 410 0 0,0 0 84 0 0,0 0-181 0 0,0 0-844 0 0,0 0-373 0 0,6 14 813 0 0,-3-8-968 0 0,0-1 0 0 0,0 0 0 0 0,1 0 0 0 0,0 0-1 0 0,0-1 1 0 0,0 1 0 0 0,0-1 0 0 0,1 0 0 0 0,2 1-360 0 0,13 15 879 0 0,-10-11-482 0 0,0 0 0 0 0,1-1-1 0 0,10 7-396 0 0,22 18 136 0 0,35 32 386 0 0,-1-7-2 0 0,-52-40-372 0 0,0 1 0 0 0,-1 1 0 0 0,-1 1 0 0 0,16 21-148 0 0,-38-41 4 0 0,1 1-1 0 0,-1-1 0 0 0,0 1 0 0 0,0-1 0 0 0,-1 1 1 0 0,1-1-1 0 0,0 1 0 0 0,0 0 0 0 0,-1-1 0 0 0,1 1 1 0 0,-1 0-1 0 0,1-1 0 0 0,-1 1 0 0 0,0 0 0 0 0,0 0 1 0 0,0 0-1 0 0,0-1 0 0 0,0 1 0 0 0,0 0 0 0 0,0 0 1 0 0,-1-1-1 0 0,1 2-3 0 0,-1 0 64 0 0,-1 0-1 0 0,1 0 1 0 0,-1 0 0 0 0,0 1-1 0 0,0-2 1 0 0,0 1 0 0 0,0 0-1 0 0,0 0 1 0 0,-1-1 0 0 0,1 1-1 0 0,-1 0-63 0 0,-9 6 270 0 0,0 1-1 0 0,-1-2 1 0 0,0 0-1 0 0,-11 5-269 0 0,24-13-1 0 0,-38 19 207 0 0,-1-2 0 0 0,-24 7-206 0 0,-82 19-52 0 0,136-40-489 0 0,-15 3 368 0 0,7-4-6330 0 0,9-2 73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1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51 3224 0 0,'16'-5'809'0'0,"-15"3"-465"0"0,0 1 0 0 0,1 0 0 0 0,-1 0 0 0 0,1 0 0 0 0,0 0 0 0 0,-1 0 0 0 0,1 0 0 0 0,0 0 0 0 0,1 0-344 0 0,-2 1 711 0 0,0-1-476 0 0,0 0 1 0 0,-1 0-1 0 0,1 0 0 0 0,0 1 1 0 0,0-1-1 0 0,0 0 0 0 0,0 1 1 0 0,0-1-1 0 0,0 0 1 0 0,0 1-1 0 0,0 0 0 0 0,1-1 1 0 0,-1 1-1 0 0,1-1-235 0 0,7-3 2029 0 0,2-3 1175 0 0,-11 6-2629 0 0,0 1-28 0 0,0 0-123 0 0,0 0-52 0 0,0 0-11 0 0,0 0-15 0 0,0 0-62 0 0,-11-11 878 0 0,7 11-1103 0 0,0-1-1 0 0,-1 1 0 0 0,1 0 0 0 0,0 0 1 0 0,0 0-1 0 0,0 1 0 0 0,0-1 0 0 0,0 1 1 0 0,0 0-1 0 0,0 0 0 0 0,-4 2-58 0 0,-40 18 197 0 0,39-15-163 0 0,-1 0 0 0 0,2 0 0 0 0,-1 1 0 0 0,1 1 0 0 0,-6 6-34 0 0,-10 16 0 0 0,14-15 0 0 0,8-13 0 0 0,1 0 0 0 0,0 0 0 0 0,0-1 0 0 0,0 1 0 0 0,0 0 0 0 0,1 0 0 0 0,-1 0 0 0 0,0 0 0 0 0,1 0 0 0 0,-1 0 0 0 0,1 0 0 0 0,0 1 0 0 0,0-1 0 0 0,0 0 0 0 0,0 0 0 0 0,0 0 0 0 0,0 0 0 0 0,0 0 0 0 0,1 0 0 0 0,-1 0 0 0 0,1 0 0 0 0,-1 0 0 0 0,1 0 0 0 0,0 0 0 0 0,0 0 0 0 0,0 1 0 0 0,0-1 0 0 0,0-1 0 0 0,0 1 0 0 0,0-1 0 0 0,0 0 0 0 0,1 1 0 0 0,-1-1 0 0 0,0 0 0 0 0,1 0 0 0 0,-1 0 0 0 0,0 1 0 0 0,1-2 0 0 0,-1 1 0 0 0,1 0 0 0 0,0 0 0 0 0,0 0 0 0 0,4 2 0 0 0,1 1 0 0 0,1 0 0 0 0,0-1 0 0 0,-1 0 0 0 0,1 0 0 0 0,0-1 0 0 0,0 0 0 0 0,0 0 0 0 0,1-1 0 0 0,6 1 0 0 0,7-2 0 0 0,-1 0 0 0 0,1-1 0 0 0,4-1 0 0 0,18-9 0 0 0,-43 9 0 0 0,-4 0 0 0 0,-8 0 0 0 0,-9 8 159 0 0,-1 0 0 0 0,1 2 0 0 0,1 0 0 0 0,-1 1 0 0 0,2 1 0 0 0,-1 1 0 0 0,1 1 0 0 0,-13 11-159 0 0,28-21 5 0 0,0 0 1 0 0,1 1-1 0 0,-1-1 0 0 0,1 1 0 0 0,-1-1 0 0 0,1 1 0 0 0,0 0 0 0 0,0 0 0 0 0,0 0 1 0 0,1 0-1 0 0,-1 0 0 0 0,1 0 0 0 0,0 0 0 0 0,0 1 0 0 0,0-1 0 0 0,0 0 1 0 0,0 1-1 0 0,1-1 0 0 0,-1 1 0 0 0,1-1 0 0 0,0 0 0 0 0,0 1 0 0 0,0 0-5 0 0,1 2 7 0 0,1 1 0 0 0,-1-1 0 0 0,1 0 0 0 0,0 0-1 0 0,0 0 1 0 0,1 0 0 0 0,0 0 0 0 0,0 0 0 0 0,0-1 0 0 0,1 1-1 0 0,0-1 1 0 0,0 0-7 0 0,59 67 0 0 0,-22-26 0 0 0,-24-27 60 0 0,-6-7 50 0 0,-1 0 1 0 0,0 1 0 0 0,0 0 0 0 0,5 13-111 0 0,-12-21-26 0 0,0 1 0 0 0,0 0 1 0 0,-1 0-1 0 0,0 0 0 0 0,0 0 0 0 0,0 1 1 0 0,-1 0 25 0 0,-1-5-7 0 0,0 0 1 0 0,1 1-1 0 0,-1-1 1 0 0,-1 0-1 0 0,1 1 1 0 0,0-1-1 0 0,0 0 0 0 0,-1 1 1 0 0,0-1-1 0 0,1 0 1 0 0,-1 0-1 0 0,0 0 1 0 0,0 1-1 0 0,0-1 1 0 0,0 0-1 0 0,0 0 1 0 0,-1 0-1 0 0,1 0 1 0 0,-1-1-1 0 0,-1 2 7 0 0,0 1 54 0 0,0 0 1 0 0,0-1-1 0 0,-1 0 0 0 0,0 0 0 0 0,0 0 0 0 0,1 0 0 0 0,-2 0 0 0 0,1-1 0 0 0,0 0 0 0 0,0 0 1 0 0,-1 0-1 0 0,1 0 0 0 0,-1-1 0 0 0,0 0 0 0 0,1 0 0 0 0,-1 0 0 0 0,-1 0-54 0 0,-8-1-45 0 0,1 0-1 0 0,0 0 1 0 0,-1-2-1 0 0,1 0 1 0 0,0 0-1 0 0,-10-4 46 0 0,-42-15-3487 0 0,49 13-1630 0 0,6-3-1421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1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15464 0 0,'0'0'705'0'0,"-1"0"-11"0"0,-1-2-366 0 0,1 2 123 0 0,1 0 101 0 0,0 0 21 0 0,0 0-31 0 0,24 3 828 0 0,-7-1-965 0 0,-1 0 0 0 0,1 0 0 0 0,-1-2 0 0 0,8 0-405 0 0,0 0 432 0 0,20 2-432 0 0,-17 0 150 0 0,18-1-150 0 0,-28-2-88 0 0,1 2 0 0 0,-1 0-1 0 0,0 0 1 0 0,1 2-1 0 0,10 3 89 0 0,-28-6-302 0 0,6 2 644 0 0,-4 0-4223 0 0,-4 4 1882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1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3224 0 0,'0'0'641'0'0,"0"0"1486"0"0,0 0 654 0 0,1 0 1051 0 0,5 3-2169 0 0,0-3-1384 0 0,0 1 0 0 0,0-1-1 0 0,1-1 1 0 0,-1 1 0 0 0,0-1 0 0 0,1 0 0 0 0,-1-1 0 0 0,0 0-279 0 0,20-3 227 0 0,117-5 102 0 0,-86 7-305 0 0,46 2-1076 0 0,-30 1-2002 0 0,-36-2 1529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1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100 432 6448 0 0,'-15'-6'696'0'0,"14"6"-436"0"0,0 0 1 0 0,0 0 0 0 0,0 0-1 0 0,0 0 1 0 0,0 0 0 0 0,0 0 0 0 0,0 0-1 0 0,0 1 1 0 0,0-1 0 0 0,0 0-1 0 0,0 0 1 0 0,0 1 0 0 0,0-1-1 0 0,0 1 1 0 0,0-1 0 0 0,0 1-1 0 0,1-1 1 0 0,-1 1 0 0 0,0-1-1 0 0,0 1 1 0 0,0 0 0 0 0,0 0-261 0 0,-16 16 5964 0 0,13-12-5840 0 0,1 0 0 0 0,-1 0 0 0 0,1 0 0 0 0,1 1 0 0 0,-1-1-1 0 0,1 1 1 0 0,0 0 0 0 0,-1 5-124 0 0,-9 49 1292 0 0,12-60-1271 0 0,-3 20 166 0 0,1-1-1 0 0,0 1 0 0 0,2-1 1 0 0,0 1-1 0 0,3 17-186 0 0,-1-30 49 0 0,-1 1 1 0 0,1 0-1 0 0,0-1 0 0 0,1 1 1 0 0,0-1-1 0 0,0 0 1 0 0,3 4-50 0 0,-4-7 27 0 0,1 0 1 0 0,0 0-1 0 0,0 0 0 0 0,0-1 1 0 0,0 1-1 0 0,0-1 1 0 0,1 0-1 0 0,0 0 1 0 0,-1 0-1 0 0,1 0 1 0 0,0-1-1 0 0,4 3-27 0 0,-3-4 8 0 0,-1 1 1 0 0,1-1-1 0 0,-1 0 1 0 0,1 0-1 0 0,0 0 0 0 0,-1-1 1 0 0,1 1-1 0 0,0-1 1 0 0,0 0-1 0 0,0-1 1 0 0,3 0-9 0 0,9-1 60 0 0,-1-2 0 0 0,10-3-60 0 0,-18 4 38 0 0,0-1 0 0 0,0 0 0 0 0,0 0 0 0 0,-1-1-1 0 0,1 0 1 0 0,-1 0 0 0 0,0-1 0 0 0,0 0 0 0 0,-1 0-1 0 0,0-1 1 0 0,0 0-38 0 0,4-3 48 0 0,-2-1-1 0 0,0 0 1 0 0,0-1 0 0 0,-1 1-1 0 0,0-2 1 0 0,-1 1-1 0 0,1-4-47 0 0,3-8 23 0 0,-2-1-1 0 0,0-1 0 0 0,0-10-22 0 0,-4 19-76 0 0,-1-1 0 0 0,-1-1 0 0 0,-1 1 1 0 0,-1 0-1 0 0,0 0 0 0 0,-3-17 76 0 0,2 27-13 0 0,0 0 0 0 0,-1 0 0 0 0,0 0 0 0 0,0 0 0 0 0,-1 1 0 0 0,0-1-1 0 0,0 1 1 0 0,-1 0 0 0 0,0 0 0 0 0,0 0 0 0 0,-1 0 0 0 0,0 1 0 0 0,0-1 0 0 0,0 1 0 0 0,-1 1 0 0 0,-4-4 13 0 0,6 6 11 0 0,0 0 0 0 0,0 1-1 0 0,0-1 1 0 0,0 1-1 0 0,-1 0 1 0 0,1 1 0 0 0,-1-1-1 0 0,0 1 1 0 0,1 0-1 0 0,-1 0 1 0 0,0 0 0 0 0,0 0-1 0 0,0 1 1 0 0,0 0 0 0 0,1 0-1 0 0,-1 0 1 0 0,0 1-1 0 0,0 0 1 0 0,-2 0-11 0 0,0 1-1 0 0,1 0 0 0 0,-1 0 1 0 0,1 0-1 0 0,-1 1 0 0 0,1 0 0 0 0,0 1 0 0 0,0-1 0 0 0,1 1 0 0 0,-1 0 1 0 0,1 0-1 0 0,-1 1 0 0 0,2 0 0 0 0,-3 2 1 0 0,-3 4-59 0 0,4-5 52 0 0,0 1 0 0 0,1 0 0 0 0,0 0 0 0 0,-3 6 7 0 0,3-6 17 0 0,1 0 0 0 0,1 1 0 0 0,-1 0 0 0 0,1 0-1 0 0,1 0 1 0 0,-1 0 0 0 0,1 0 0 0 0,1 0 0 0 0,-1 1-1 0 0,2-1 1 0 0,-1 1 0 0 0,1-1 0 0 0,0 2-17 0 0,1-5 89 0 0,0 0 0 0 0,1 0 0 0 0,-1 0 0 0 0,1 0 0 0 0,0 0 1 0 0,1-1-1 0 0,-1 1 0 0 0,1-1 0 0 0,-1 1 0 0 0,1-1 0 0 0,1 0 0 0 0,2 3-89 0 0,-5-7 27 0 0,1 1-1 0 0,-1 0 1 0 0,1 0-1 0 0,-1-1 0 0 0,1 1 1 0 0,-1-1-1 0 0,1 0 1 0 0,-1 1-1 0 0,1-1 0 0 0,0 0 1 0 0,-1 0-1 0 0,2 0-26 0 0,4 1 63 0 0,-1 0-24 0 0,-1 0 0 0 0,0 0 0 0 0,0-1-1 0 0,1 0 1 0 0,-1 0 0 0 0,0 0 0 0 0,1 0-1 0 0,-1-1 1 0 0,4-1-39 0 0,8-2 101 0 0,-1-1-1 0 0,6-3-100 0 0,8-3 92 0 0,-13 5-358 0 0,0-2 1 0 0,0 0 0 0 0,-1-1 0 0 0,16-11 265 0 0,-27 16-377 0 0,0-1-219 0 0,1-3-4531 0 0,-5 7 4488 0 0,-1 0-1470 0 0</inkml:trace>
  <inkml:trace contextRef="#ctx0" brushRef="#br0" timeOffset="519.767">547 58 6912 0 0,'0'0'528'0'0,"-4"-8"387"0"0,3 4 4916 0 0,1 3-5573 0 0,0 0 0 0 0,0-1 0 0 0,0 1 0 0 0,0-1 0 0 0,1 1-1 0 0,-1 0 1 0 0,1-1 0 0 0,-1 1 0 0 0,1 0 0 0 0,-1-1 0 0 0,1 1 0 0 0,0 0-1 0 0,-1 0 1 0 0,1 0 0 0 0,0-1 0 0 0,0 1 0 0 0,0 0 0 0 0,1 0-258 0 0,0-1 185 0 0,1 0 0 0 0,-1 0 1 0 0,1 1-1 0 0,-1-1 1 0 0,1 1-1 0 0,0 0 0 0 0,-1 0 1 0 0,1 0-1 0 0,1 0-185 0 0,6-1 136 0 0,0 0 0 0 0,1 0 0 0 0,-1 1 0 0 0,1 1-1 0 0,0 0-135 0 0,-3 0 82 0 0,0 0-1 0 0,-1 1 1 0 0,1 0 0 0 0,0 1-1 0 0,0-1 1 0 0,-1 1-1 0 0,3 2-81 0 0,-9-4 51 0 0,1 1-1 0 0,0-1 1 0 0,-1 1 0 0 0,1-1-1 0 0,-1 1 1 0 0,1 0 0 0 0,-1 0-1 0 0,1 0 1 0 0,-1 0 0 0 0,0 0-1 0 0,1 0 1 0 0,-1 1 0 0 0,0-1-1 0 0,0 0 1 0 0,0 1 0 0 0,0-1-1 0 0,0 0 1 0 0,0 1 0 0 0,0-1-1 0 0,0 1 1 0 0,-1 0 0 0 0,1-1-1 0 0,-1 1 1 0 0,1 0 0 0 0,-1-1-1 0 0,0 1 1 0 0,1 0 0 0 0,-1-1-1 0 0,0 1 1 0 0,0 0 0 0 0,0-1-1 0 0,0 1 1 0 0,-1 0 0 0 0,1 0-1 0 0,-1 1-50 0 0,0 2 0 0 0,-1 0 0 0 0,0 0 0 0 0,0 0 0 0 0,-1 0 0 0 0,0 0 0 0 0,1 0 0 0 0,-2-1 0 0 0,1 1 0 0 0,0-1 0 0 0,-1 0 0 0 0,0 0 0 0 0,0 0 0 0 0,0 0 0 0 0,-1-1 0 0 0,1 0 0 0 0,-1 0 0 0 0,1 0 0 0 0,-1 0 0 0 0,-2 0 0 0 0,-4 4 306 0 0,-1 0 1 0 0,2 0-1 0 0,-8 7-306 0 0,18-14 1 0 0,-1 0 0 0 0,1 0 0 0 0,0 1 0 0 0,0-1 0 0 0,0 0-1 0 0,0 0 1 0 0,0 0 0 0 0,0 0 0 0 0,-1 0 0 0 0,1 0 0 0 0,0 0 0 0 0,0 1 0 0 0,0-1 0 0 0,0 0 0 0 0,0 0 0 0 0,0 0 0 0 0,0 0-1 0 0,0 0 1 0 0,0 1 0 0 0,0-1 0 0 0,0 0 0 0 0,0 0 0 0 0,-1 0 0 0 0,1 0 0 0 0,0 1 0 0 0,0-1 0 0 0,0 0 0 0 0,0 0 0 0 0,0 0-1 0 0,1 0 1 0 0,-1 1 0 0 0,0-1 0 0 0,0 0 0 0 0,0 0 0 0 0,0 0 0 0 0,0 0 0 0 0,0 0 0 0 0,0 1 0 0 0,0-1 0 0 0,0 0 0 0 0,0 0-1 0 0,0 0 1 0 0,0 0 0 0 0,1 0 0 0 0,-1 1 0 0 0,0-1 0 0 0,0 0 0 0 0,0 0 0 0 0,0 0-1 0 0,4 2-4 0 0,4 0 18 0 0,0-1 1 0 0,1 1-1 0 0,-1-1 0 0 0,1-1 0 0 0,-1 1 0 0 0,1-1 0 0 0,-1-1 1 0 0,0 0-1 0 0,2 0-14 0 0,40-1 0 0 0,-15 3-1189 0 0,15-2 1189 0 0,-28-1-1339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2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 5528 0 0,'-45'-6'2184'0'0,"77"12"7413"0"0,3 2-7260 0 0,30 1-2337 0 0,65 0 1305 0 0,-83-9-1102 0 0,0-1 0 0 0,1-3-1 0 0,7-3-202 0 0,6 1-541 0 0,0 2 0 0 0,12 3 541 0 0,-48 3-2508 0 0,-16 1-2669 0 0,-7-3-367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2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14600 0 0,'0'0'330'0'0,"0"0"45"0"0,0 0 20 0 0,9 2 90 0 0,0-1-389 0 0,0 0-1 0 0,0-1 1 0 0,0 0 0 0 0,8-1-96 0 0,9 0 447 0 0,132 5 1947 0 0,75-2-1124 0 0,-79-2-1286 0 0,-87 3-6019 0 0,-39-1-257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1:1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70 113 10592 0 0,'0'-1'96'0'0,"-1"0"0"0"0,0 1 0 0 0,0-1-1 0 0,0 1 1 0 0,1-1 0 0 0,-1 1 0 0 0,0 0 0 0 0,0-1 0 0 0,0 1 0 0 0,0 0 0 0 0,0 0 0 0 0,0 0 0 0 0,0-1 0 0 0,0 1 0 0 0,0 0 0 0 0,0 0-96 0 0,-13-3 2113 0 0,13 2-1265 0 0,-5-9 911 0 0,6 10-1701 0 0,0-1-1 0 0,0 0 0 0 0,-1 0 0 0 0,1 1 1 0 0,0-1-1 0 0,0 0 0 0 0,0 0 0 0 0,0 0 0 0 0,0 1 1 0 0,0-1-1 0 0,0 0 0 0 0,1 0 0 0 0,-1 1 0 0 0,0-1 1 0 0,0 0-1 0 0,0 1 0 0 0,1-1 0 0 0,-1 0 1 0 0,0 0-1 0 0,1 1 0 0 0,-1-1 0 0 0,1 1 0 0 0,-1-1 1 0 0,1 0-1 0 0,-1 1 0 0 0,1-1 0 0 0,-1 1 0 0 0,1-1 1 0 0,0 1-1 0 0,-1-1 0 0 0,1 1 0 0 0,0 0-57 0 0,21-14 559 0 0,-12 12-532 0 0,0-1 0 0 0,1 2 0 0 0,-1-1 0 0 0,1 1 0 0 0,-1 1 0 0 0,7 0-27 0 0,-10 0-8 0 0,0 1 0 0 0,0 0 0 0 0,0 0 0 0 0,-1 1 0 0 0,5 0 8 0 0,-8-1 39 0 0,0 0-1 0 0,0 0 0 0 0,-1 1 0 0 0,1-1 1 0 0,0 0-1 0 0,0 1 0 0 0,-1 0 0 0 0,1-1 1 0 0,-1 1-1 0 0,1 0 0 0 0,-1 0 0 0 0,0 1 1 0 0,2 0-39 0 0,-3-1 85 0 0,0 0-1 0 0,0 0 1 0 0,0 0 0 0 0,0 0 0 0 0,0 1 0 0 0,0-1 0 0 0,0 0-1 0 0,-1 1 1 0 0,1-1 0 0 0,-1 0 0 0 0,0 1 0 0 0,1-1-1 0 0,-1 1 1 0 0,0-1 0 0 0,-1 0 0 0 0,1 1 0 0 0,0-1 0 0 0,-1 1-85 0 0,0 1 21 0 0,0 0 1 0 0,-1 0-1 0 0,1-1 1 0 0,-1 1 0 0 0,0 0-1 0 0,0-1 1 0 0,-1 1-1 0 0,1-1 1 0 0,-1 0 0 0 0,0 1-22 0 0,-5 4 8 0 0,0 0 0 0 0,0-1 0 0 0,-1 0-1 0 0,1 0 1 0 0,-2-1 0 0 0,1-1 0 0 0,-7 4-8 0 0,-7 2 106 0 0,2-1-182 0 0,0 0 0 0 0,1 2 76 0 0,-3-2 21 0 0,20-9 65 0 0,0 0 1 0 0,0 0-1 0 0,0 0 1 0 0,0 1-1 0 0,0 0 1 0 0,0-1-1 0 0,0 1 1 0 0,-1 1-87 0 0,3-2 112 0 0,1-1-43 0 0,0 0-5 0 0,0 0 22 0 0,0 0 90 0 0,6 3 266 0 0,-3-1-458 0 0,1 0 0 0 0,-1 0 0 0 0,0 0-1 0 0,1-1 1 0 0,0 0 0 0 0,-1 0-1 0 0,1 0 1 0 0,0 0 0 0 0,-1 0 0 0 0,1-1-1 0 0,0 1 1 0 0,0-1 0 0 0,0 0 16 0 0,13 1 11 0 0,11 3-55 0 0,0-2 0 0 0,0-1 0 0 0,13-1 44 0 0,42-5-3253 0 0,-68 3 1133 0 0,1-3-86 0 0</inkml:trace>
  <inkml:trace contextRef="#ctx0" brushRef="#br0" timeOffset="388.362">775 14 11976 0 0,'0'0'922'0'0,"0"0"-434"0"0,0 0 408 0 0,-3-8 2513 0 0,0 6-3183 0 0,-1 1-1 0 0,0 0 1 0 0,0 1-1 0 0,0-1 1 0 0,0 1-1 0 0,0-1 0 0 0,0 1 1 0 0,0 0-1 0 0,0 1 1 0 0,-1-1-1 0 0,1 1 0 0 0,0 0 1 0 0,1 0-1 0 0,-1 0 1 0 0,0 0-1 0 0,-4 2-225 0 0,-13 8 370 0 0,0 0 0 0 0,1 2 1 0 0,0 0-1 0 0,1 1 0 0 0,0 1 0 0 0,-10 12-370 0 0,28-26-7 0 0,-8 8 302 0 0,0 1-1 0 0,-7 9-294 0 0,14-16 52 0 0,0 0 1 0 0,1-1-1 0 0,-1 1 1 0 0,0 0-1 0 0,1 0 0 0 0,0 0 1 0 0,0 0-1 0 0,0 0 1 0 0,0 0-1 0 0,0 0 1 0 0,0 1-1 0 0,1-1 0 0 0,0 0 1 0 0,-1 0-1 0 0,1 1-52 0 0,1-2 14 0 0,-1 0 0 0 0,1 1 0 0 0,0-1 0 0 0,0 1 0 0 0,0-1-1 0 0,0 0 1 0 0,0 0 0 0 0,0 0 0 0 0,1 0 0 0 0,-1 1 0 0 0,0-2 0 0 0,1 2-14 0 0,7 10 73 0 0,-7-11-58 0 0,-1-1 0 0 0,1 0 0 0 0,-1 0 0 0 0,1 0 0 0 0,0 0 0 0 0,-1 0 0 0 0,1 0 0 0 0,0 0 0 0 0,0 0-1 0 0,0-1 1 0 0,0 1 0 0 0,-1-1 0 0 0,1 0 0 0 0,0 1 0 0 0,0-1 0 0 0,0 0 0 0 0,0 0 0 0 0,1 0-15 0 0,0 0 19 0 0,50 4 765 0 0,33-3-784 0 0,-18-7-1484 0 0,-48 3-2310 0 0,0-1 0 0 0,7-4 3794 0 0,-13 3-7383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1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984 53 13824 0 0,'0'-3'68'0'0,"-1"1"1"0"0,0 0-1 0 0,0 0 1 0 0,0 0-1 0 0,0 0 1 0 0,0 0 0 0 0,0 0-1 0 0,-1 0 1 0 0,1 0-1 0 0,-1 0 1 0 0,1 1-1 0 0,-1-1 1 0 0,0 0-1 0 0,0 1 1 0 0,0 0 0 0 0,1-1-1 0 0,-1 1 1 0 0,0 0-1 0 0,-1 0 1 0 0,1 0-1 0 0,0 0 1 0 0,0 0-1 0 0,-2 0-67 0 0,-6-2 85 0 0,-1 0 0 0 0,0 0 1 0 0,0 1-1 0 0,-5 0-86 0 0,7 2 228 0 0,0 0-1 0 0,1 0 1 0 0,-1 1-1 0 0,0 0 1 0 0,1 1-1 0 0,-1 0 1 0 0,0 0-1 0 0,1 1 1 0 0,0 0-1 0 0,0 0 1 0 0,0 1-1 0 0,0 0 1 0 0,0 1-1 0 0,1 0 1 0 0,0 0-1 0 0,-5 4-227 0 0,10-7 24 0 0,0-1 1 0 0,0 1-1 0 0,1 0 0 0 0,-1-1 1 0 0,1 1-1 0 0,-1 0 1 0 0,1 0-1 0 0,-1 0 0 0 0,1 0 1 0 0,0 0-1 0 0,0 0 0 0 0,0 1 1 0 0,0-1-1 0 0,1 0 0 0 0,-1 1 1 0 0,0-1-1 0 0,1 0 0 0 0,0 1 1 0 0,-1-1-25 0 0,2 2-15 0 0,-1-1 1 0 0,0 0-1 0 0,1 0 1 0 0,-1 1-1 0 0,1-1 1 0 0,0 0-1 0 0,0 0 1 0 0,1 0 0 0 0,-1 1-1 0 0,0-2 1 0 0,1 1-1 0 0,1 2 15 0 0,3 3-23 0 0,0 0-1 0 0,0 0 1 0 0,1-1-1 0 0,1 0 1 0 0,-1 0-1 0 0,1-1 1 0 0,0 0-1 0 0,4 3 24 0 0,99 53 0 0 0,-26-15 0 0 0,-62-34-35 0 0,19 16 35 0 0,-34-23 73 0 0,0 1-1 0 0,-1-1 1 0 0,0 1-1 0 0,0 1 1 0 0,-1-1-1 0 0,5 8-72 0 0,-11-14 39 0 0,1 0-1 0 0,0 0 1 0 0,0-1-1 0 0,-1 2 0 0 0,1-1 1 0 0,0 0-1 0 0,-1 0 0 0 0,1 0 1 0 0,-1 0-1 0 0,0 0 1 0 0,1 0-1 0 0,-1 0 0 0 0,0 1 1 0 0,0-1-1 0 0,1 0 1 0 0,-1 0-1 0 0,0 0 0 0 0,0 1 1 0 0,0-1-1 0 0,-1 0 0 0 0,1 0 1 0 0,0 0-1 0 0,0 1 1 0 0,-1-1-1 0 0,1 0 0 0 0,-1 0 1 0 0,1 0-1 0 0,-1 0 0 0 0,1 0 1 0 0,-1 0-1 0 0,1 0 1 0 0,-1 0-1 0 0,0 0 0 0 0,0 0 1 0 0,0 0-1 0 0,0 0 1 0 0,1 0-1 0 0,-1-1 0 0 0,0 1 1 0 0,0 0-1 0 0,0-1 0 0 0,0 1 1 0 0,-1 0-1 0 0,1-1 1 0 0,0 1-1 0 0,0-1 0 0 0,0 0 1 0 0,-1 1-39 0 0,-6 1 219 0 0,-1 1 1 0 0,0-1-1 0 0,0-1 1 0 0,0 0-1 0 0,-6 0-219 0 0,13 0 84 0 0,-28 1-8 0 0,0-1 0 0 0,0-2 0 0 0,0 0 0 0 0,0-2 0 0 0,0-1 0 0 0,1-2 0 0 0,-1-1 0 0 0,-4-3-76 0 0,-8-7 71 0 0,31 11-760 0 0,0 2-1 0 0,0-1 0 0 0,-1 1 0 0 0,-11-2 690 0 0,16 6-2572 0 0,1 0-4247 0 0</inkml:trace>
  <inkml:trace contextRef="#ctx0" brushRef="#br0" timeOffset="443.355">524 747 15664 0 0,'-7'-3'741'0'0,"3"1"-397"0"0,0 1 1 0 0,0-1-1 0 0,-1 1 0 0 0,1-1 1 0 0,0 1-1 0 0,-1 1 0 0 0,-1-1-344 0 0,17-4 1536 0 0,13 1-1045 0 0,1 1 0 0 0,0 1 0 0 0,10 2-491 0 0,43-4 1087 0 0,73-14-513 0 0,61-7-540 0 0,28 8-34 0 0,-194 17-392 0 0,10 2 392 0 0,15 4-5001 0 0,-30-1 1967 0 0,-12 1-34 0 0</inkml:trace>
  <inkml:trace contextRef="#ctx0" brushRef="#br0" timeOffset="933.603">558 1424 16783 0 0,'0'-1'86'0'0,"-1"0"0"0"0,1 0 0 0 0,0 0 0 0 0,-1 0 0 0 0,1-1 0 0 0,0 1 0 0 0,0 0-1 0 0,0 0 1 0 0,0 0 0 0 0,0 0 0 0 0,0-1 0 0 0,0 1 0 0 0,1 0 0 0 0,-1 0-1 0 0,0 0 1 0 0,0 0 0 0 0,1 0 0 0 0,-1 0 0 0 0,1 0 0 0 0,-1 0 0 0 0,1 0-1 0 0,0 0 1 0 0,-1 0 0 0 0,1-1-86 0 0,24-23 458 0 0,-8 7 207 0 0,-12 11-478 0 0,1 0 113 0 0,-1 0 1 0 0,0 0-1 0 0,0-1 1 0 0,-1 0-1 0 0,0 0 1 0 0,0 0-1 0 0,-1 0 1 0 0,2-6-301 0 0,4-16 546 0 0,-6 21-344 0 0,0 0 0 0 0,-1-1 1 0 0,0 1-1 0 0,0-6-202 0 0,2-26 204 0 0,-1 6-50 0 0,0-13-154 0 0,6-8 50 0 0,-7 56-88 0 0,0 0 1 0 0,1 0 0 0 0,-1 1 0 0 0,0-1 0 0 0,0 0 0 0 0,1 1-1 0 0,-1 0 1 0 0,1 0 37 0 0,6 4-59 0 0,-1 1 0 0 0,0-1 0 0 0,0 2 0 0 0,-1-1 0 0 0,0 1 0 0 0,0 0-1 0 0,5 7 60 0 0,22 21-90 0 0,-11-15 81 0 0,149 126 2 0 0,-166-141 0 0 0,0-1 0 0 0,1 0 0 0 0,-1 0-1 0 0,1 0 1 0 0,0-1 0 0 0,0 1 0 0 0,7 0 7 0 0,-14-3 15 0 0,0-1 1 0 0,1 0 0 0 0,-1-1 0 0 0,1 1-1 0 0,-1 0 1 0 0,0 0 0 0 0,1 0 0 0 0,-1 0-1 0 0,0 0 1 0 0,1 0 0 0 0,-1 0 0 0 0,1-1 0 0 0,-1 1-1 0 0,0 0 1 0 0,1 0 0 0 0,-1 0 0 0 0,0-1-1 0 0,1 1 1 0 0,-1 0 0 0 0,0-1 0 0 0,0 1-1 0 0,1 0 1 0 0,-1-1 0 0 0,0 1 0 0 0,0 0-1 0 0,1-1 1 0 0,-1 1-16 0 0,4-10 257 0 0,-3 9-235 0 0,0-4 118 0 0,0-1 1 0 0,0 1 0 0 0,0-1 0 0 0,0 1 0 0 0,-1-1 0 0 0,0 0 0 0 0,0 1-1 0 0,-1-1 1 0 0,1 0 0 0 0,-2 0-141 0 0,-2-16 635 0 0,-7-21-635 0 0,3 16 95 0 0,-1-16 47 0 0,1-4-142 0 0,-4-19 66 0 0,9 46-46 0 0,1 0 0 0 0,0-8-20 0 0,-2-21 24 0 0,4 47-50 0 0,-1-1-1 0 0,1 1 0 0 0,1-1 1 0 0,-1 1-1 0 0,0-1 0 0 0,0 1 1 0 0,1 0-1 0 0,0-3 27 0 0,0 4-236 0 0,-1 1-11 0 0,0 0-223 0 0,0 0-937 0 0,4 6-3374 0 0,-3 1-2456 0 0</inkml:trace>
  <inkml:trace contextRef="#ctx0" brushRef="#br0" timeOffset="1294.236">240 231 18223 0 0,'-2'-5'303'0'0,"2"4"-207"0"0,-1 0 1 0 0,1 0-1 0 0,0 0 1 0 0,-1 0-1 0 0,1 0 1 0 0,-1 0-1 0 0,1 1 1 0 0,-1-1-1 0 0,1 0 1 0 0,-1 0-1 0 0,0 1 1 0 0,1-1-1 0 0,-1 0 1 0 0,0 1-97 0 0,1-1 11 0 0,-1 1 0 0 0,0-1-1 0 0,0 1 1 0 0,0 0 0 0 0,0 0 0 0 0,0-1 0 0 0,0 1 0 0 0,0 0 0 0 0,0 0 0 0 0,0 0 0 0 0,0 0 0 0 0,1 0 0 0 0,-1 0-1 0 0,0 0 1 0 0,0 0 0 0 0,0 1 0 0 0,0-1 0 0 0,0 0 0 0 0,0 1 0 0 0,0-1 0 0 0,0 0 0 0 0,1 1 0 0 0,-1-1-1 0 0,0 1 1 0 0,0-1 0 0 0,0 1 0 0 0,1 0 0 0 0,-1-1 0 0 0,0 1 0 0 0,1 0 0 0 0,-1-1 0 0 0,1 1 0 0 0,-1 0 0 0 0,0 0-11 0 0,-1 1 37 0 0,-13 14 53 0 0,0-1 0 0 0,2 2 1 0 0,-1 0-1 0 0,2 1 0 0 0,1 0 1 0 0,0 1-1 0 0,-1 3-90 0 0,-5 16 371 0 0,1 0 1 0 0,2 1-1 0 0,-1 12-371 0 0,4-8 364 0 0,2 0 0 0 0,-2 32-364 0 0,9-35 330 0 0,2 37-330 0 0,0-33 78 0 0,2-24-34 0 0,0 0 0 0 0,1 0 0 0 0,1 0 0 0 0,1 0 0 0 0,5 11-44 0 0,-3-7 44 0 0,2 3-351 0 0,1-2-1 0 0,2 1 1 0 0,0-1 0 0 0,1-1-1 0 0,2-1 1 0 0,0 0-1 0 0,6 5 308 0 0,-15-20-565 0 0,1-1 0 0 0,-1 1 0 0 0,1-1 0 0 0,1 0 0 0 0,7 5 565 0 0,15 6-1455 0 0</inkml:trace>
  <inkml:trace contextRef="#ctx0" brushRef="#br0" timeOffset="1878.468">1702 124 8752 0 0,'0'-14'936'0'0,"0"12"-741"0"0,0 0 1 0 0,0 0-1 0 0,0 1 0 0 0,0-1 1 0 0,0 0-1 0 0,1 1 1 0 0,-1-1-1 0 0,0 0 0 0 0,1 1 1 0 0,0-1-1 0 0,-1 0 1 0 0,1 1-1 0 0,0-1 0 0 0,0 1 1 0 0,0-1-1 0 0,0 1 1 0 0,0 0-1 0 0,0-1 1 0 0,0 1-1 0 0,2-1-195 0 0,-2 1 167 0 0,0 1 1 0 0,1-1-1 0 0,-1 0 1 0 0,0 1-1 0 0,1 0 0 0 0,-1-1 1 0 0,1 1-1 0 0,-1 0 1 0 0,1-1-1 0 0,-1 1 1 0 0,1 0-1 0 0,-1 0 0 0 0,1 0 1 0 0,-1 1-1 0 0,1-1 1 0 0,-1 0-1 0 0,1 1 1 0 0,-1-1-1 0 0,0 0 0 0 0,1 1 1 0 0,-1 0-1 0 0,0-1 1 0 0,1 1-1 0 0,0 0-167 0 0,7 5 189 0 0,-1-1-1 0 0,0 1 0 0 0,0 0 1 0 0,-1 0-1 0 0,0 1 1 0 0,3 4-189 0 0,38 47 736 0 0,-41-49-642 0 0,8 12 111 0 0,-2 1 0 0 0,-1-1 0 0 0,0 2 0 0 0,-2 0 0 0 0,0 0 0 0 0,-2 1 0 0 0,4 19-205 0 0,-4-12 125 0 0,-2 0-1 0 0,-1 1 1 0 0,-2 0-1 0 0,-1 0 1 0 0,-1 18-125 0 0,-3-3 164 0 0,-3 1 0 0 0,-1-1 0 0 0,-7 20-164 0 0,2-26 44 0 0,-2 0 0 0 0,-12 26-44 0 0,6-17-132 0 0,-9 15-1975 0 0,-27 46 2107 0 0,34-69-2023 0 0,2-2 128 0 0</inkml:trace>
  <inkml:trace contextRef="#ctx0" brushRef="#br0" timeOffset="2533.006">1543 1587 15408 0 0,'0'0'704'0'0,"0"0"-15"0"0,5 6-201 0 0,1 5-198 0 0,-1 0-1 0 0,0 0 1 0 0,-1 1 0 0 0,-1-1 0 0 0,1 1 0 0 0,-1 7-290 0 0,4 8 890 0 0,-1-2-550 0 0,7 22 49 0 0,-10-36-411 0 0,0-2 981 0 0,-3-9-945 0 0,0 0 0 0 0,0 0 0 0 0,0 0 0 0 0,1 0 0 0 0,-1 0 0 0 0,0 0 0 0 0,0 0 0 0 0,1 0-1 0 0,-1 0 1 0 0,0 0 0 0 0,0 0 0 0 0,1 0 0 0 0,-1 0 0 0 0,0 0 0 0 0,0 0 0 0 0,0 0 0 0 0,1-1 0 0 0,-1 1 0 0 0,0 0 0 0 0,0 0 0 0 0,0 0 0 0 0,1 0 0 0 0,-1 0 0 0 0,0-1 0 0 0,0 1 0 0 0,0 0 0 0 0,0 0 0 0 0,1 0 0 0 0,-1 0 0 0 0,0-1 0 0 0,0 1 0 0 0,0 0 0 0 0,0 0 0 0 0,0 0 0 0 0,0-1 0 0 0,0 1 0 0 0,1 0-14 0 0,5-10 6 0 0,-1 1 0 0 0,1-1 0 0 0,-1 1 1 0 0,-1-2-1 0 0,0 1 0 0 0,0-2-6 0 0,16-35-724 0 0,-14 34 378 0 0,-1 3 107 0 0,1 0 0 0 0,-1 1 0 0 0,7-8 239 0 0,-10 14-18 0 0,0 0 0 0 0,1 1 0 0 0,0-1 0 0 0,0 0 0 0 0,-1 1 0 0 0,1 0 0 0 0,1 0 0 0 0,-1 0 0 0 0,0 0 0 0 0,0 0 0 0 0,1 1 0 0 0,-1-1 0 0 0,2 1 18 0 0,-4 1-14 0 0,0 0 0 0 0,0 0 1 0 0,0 0-1 0 0,0 0 0 0 0,1 0 0 0 0,-1 1 1 0 0,0-1-1 0 0,0 0 0 0 0,0 1 1 0 0,-1-1-1 0 0,1 1 0 0 0,0-1 1 0 0,0 1-1 0 0,0-1 0 0 0,0 1 0 0 0,0 0 1 0 0,0-1-1 0 0,-1 1 0 0 0,1 0 1 0 0,0 0-1 0 0,-1-1 0 0 0,1 1 1 0 0,0 0-1 0 0,-1 0 14 0 0,15 23 97 0 0,-12-16 0 0 0,-1 0 0 0 0,0 1 1 0 0,0-1-1 0 0,0 1 0 0 0,-1-1 1 0 0,-1 1-1 0 0,0 0 0 0 0,0 5-97 0 0,0-13 75 0 0,0-1-3 0 0,0 0 5 0 0,0 0 3 0 0,0 0 0 0 0,1-15 112 0 0,1 4-262 0 0,1 1-1 0 0,0 0 0 0 0,3-5 71 0 0,4-13-120 0 0,-6 17 94 0 0,0 0 0 0 0,1 0-1 0 0,0 0 1 0 0,0 1-1 0 0,4-4 27 0 0,-6 9 11 0 0,0 0-1 0 0,0 1 1 0 0,1 0 0 0 0,0-1-1 0 0,0 1 1 0 0,0 1-1 0 0,0-1 1 0 0,1 1-1 0 0,0-1 1 0 0,-1 1-1 0 0,1 0 1 0 0,1 1-11 0 0,-4 1 51 0 0,0 0 0 0 0,0 1 0 0 0,0-1 0 0 0,1 1 0 0 0,-1 0 0 0 0,0 0 0 0 0,0 0 0 0 0,0 0 0 0 0,0 0 0 0 0,0 0 0 0 0,1 0 0 0 0,-1 1 0 0 0,0-1 0 0 0,0 1 0 0 0,0 0 0 0 0,0-1 0 0 0,0 1 0 0 0,0 0 0 0 0,0 0 0 0 0,0 0 0 0 0,-1 1 0 0 0,1-1 0 0 0,0 0 0 0 0,0 1 0 0 0,-1-1 0 0 0,1 1 0 0 0,0 0-51 0 0,2 3 73 0 0,0-1 0 0 0,0 1 0 0 0,-1 0 0 0 0,1 0 0 0 0,-1 0 0 0 0,0 1-1 0 0,-1-1 1 0 0,1 1 0 0 0,-1 0-73 0 0,23 71 1118 0 0,-22-64-1105 0 0,0 0 1 0 0,-1 0-1 0 0,-1 0-13 0 0,1 0-141 0 0,0-1 0 0 0,0 0 0 0 0,2 1 141 0 0,4 4-1945 0 0,-7-16-39 0 0,-1-1-94 0 0</inkml:trace>
  <inkml:trace contextRef="#ctx0" brushRef="#br0" timeOffset="2937.013">2248 1476 13360 0 0,'0'0'612'0'0,"0"0"-15"0"0,-1 1-382 0 0,-3 0-29 0 0,1 0 0 0 0,0 1 0 0 0,0 0 1 0 0,0 0-1 0 0,1 0 0 0 0,-1 0 0 0 0,0 0 1 0 0,1 0-1 0 0,-1 1 0 0 0,1-1 1 0 0,0 1-1 0 0,0 0 0 0 0,0 0 0 0 0,0 0 1 0 0,0 0-1 0 0,0 2-186 0 0,-3 4 614 0 0,0 1 1 0 0,1 0 0 0 0,1 0-1 0 0,-3 9-614 0 0,5-11 155 0 0,0-1 0 0 0,0 1-1 0 0,1-1 1 0 0,0 1 0 0 0,1-1 0 0 0,-1 1 0 0 0,1-1 0 0 0,1 0-1 0 0,0 3-154 0 0,-1-8 25 0 0,-1 0 0 0 0,1 0 0 0 0,0 0 0 0 0,-1 0 0 0 0,1 0 0 0 0,0 0 0 0 0,1 0 0 0 0,-1 0 0 0 0,0-1 0 0 0,0 1 0 0 0,1 0 0 0 0,-1-1-1 0 0,1 1 1 0 0,-1-1 0 0 0,1 1 0 0 0,0-1 0 0 0,0 0 0 0 0,-1 0 0 0 0,1 0 0 0 0,0 0 0 0 0,0 0 0 0 0,0 0 0 0 0,0 0 0 0 0,0-1 0 0 0,0 1 0 0 0,1-1 0 0 0,-1 1-1 0 0,0-1 1 0 0,0 0 0 0 0,1 0-25 0 0,1 0 34 0 0,0 0 0 0 0,0 0 0 0 0,1 0 0 0 0,-1-1 0 0 0,0 0 0 0 0,0 0-1 0 0,0 0 1 0 0,0 0 0 0 0,0 0 0 0 0,-1-1 0 0 0,1 0 0 0 0,0 0 0 0 0,-1 0-1 0 0,1 0 1 0 0,2-2-34 0 0,-2 1 26 0 0,-1 0 0 0 0,1 0 0 0 0,0 0 0 0 0,-1 0 0 0 0,0-1 0 0 0,0 0 0 0 0,0 1 0 0 0,0-1 0 0 0,0 0 0 0 0,-1-1 0 0 0,0 1 0 0 0,0 0 0 0 0,0-1 0 0 0,0 1 0 0 0,-1-1 0 0 0,1 0-26 0 0,15-60 208 0 0,-17 65-216 0 0,0 0 0 0 0,0 0 0 0 0,0 0 0 0 0,0 0 0 0 0,0 0-1 0 0,0 0 1 0 0,0 0 0 0 0,0 0 0 0 0,0 0 0 0 0,0 0 0 0 0,0 0 0 0 0,0 0-1 0 0,0 0 1 0 0,0 0 0 0 0,1 0 0 0 0,-1 0 0 0 0,0 0 0 0 0,0 0 0 0 0,0 0-1 0 0,0 0 1 0 0,0 0 0 0 0,0 0 0 0 0,0 0 0 0 0,0 0 0 0 0,0 0 0 0 0,0 0-1 0 0,0 0 1 0 0,0 0 0 0 0,0 0 0 0 0,0 0 0 0 0,0 0 0 0 0,0 0 0 0 0,0 0-1 0 0,0 0 1 0 0,0 0 0 0 0,0 0 0 0 0,0 0 0 0 0,0 0 0 0 0,0 0 0 0 0,0 0-1 0 0,0 0 1 0 0,0 0 0 0 0,0 0 0 0 0,0 0 0 0 0,0 0 0 0 0,1 0 0 0 0,-1 0-1 0 0,0 0 1 0 0,0 0 0 0 0,0 0 0 0 0,0 0 8 0 0,1 7-106 0 0,0 11 75 0 0,2 20 5 0 0,-10 55 178 0 0,-1-12-14 0 0,8-79-366 0 0,-1 0 0 0 0,1 0 0 0 0,0 0 1 0 0,0 0-1 0 0,0 0 0 0 0,1 0 0 0 0,-1 0 0 0 0,0 0 0 0 0,1 0 0 0 0,0 0 0 0 0,-1 0 0 0 0,1 0 0 0 0,0 0 0 0 0,0 0 0 0 0,0 0 0 0 0,0-1 0 0 0,0 1 1 0 0,0 0-1 0 0,0-1 0 0 0,1 1 0 0 0,-1-1 0 0 0,1 1 228 0 0,4-1-6769 0 0</inkml:trace>
  <inkml:trace contextRef="#ctx0" brushRef="#br0" timeOffset="3307.219">2724 1486 5984 0 0,'0'0'273'0'0,"0"0"-5"0"0,-6 5-161 0 0,-9 12 2283 0 0,-3 15 5560 0 0,2-4-3585 0 0,-6 8-3199 0 0,-1 8-1166 0 0,-5 7 551 0 0,17-33-537 0 0,-2 6 459 0 0,-14 16-473 0 0,22-33-358 0 0,-1 0-1 0 0,0 0 1 0 0,0-1 0 0 0,0 0-1 0 0,-1 0 1 0 0,0-1 0 0 0,-4 3 358 0 0,10-7-329 0 0,0-1 1 0 0,-1 1 0 0 0,1 0 0 0 0,-1-1-1 0 0,1 1 1 0 0,0-1 0 0 0,-1 1-1 0 0,1-1 1 0 0,-1 0 0 0 0,0 1-1 0 0,1-1 1 0 0,-1 0 0 0 0,0 0 328 0 0,-8 0-2205 0 0</inkml:trace>
  <inkml:trace contextRef="#ctx0" brushRef="#br0" timeOffset="3687.899">2444 1596 6912 0 0,'0'0'314'0'0,"0"0"-6"0"0,2 1-198 0 0,26 15 3312 0 0,0 0 0 0 0,-1 2 1 0 0,13 12-3423 0 0,7 9 3606 0 0,17 20-3606 0 0,-50-43-22 0 0,-1 0 1 0 0,0 0-1 0 0,6 14 22 0 0,-10-17-369 0 0,2 5-1403 0 0,-4-1-5219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3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388 137 3456 0 0,'2'-1'157'0'0,"14"-10"281"0"0,0-1-1 0 0,0-1 0 0 0,0-1-437 0 0,43-44 5452 0 0,-35 34-2447 0 0,-23 23-2211 0 0,4-1 396 0 0,-3 2 1762 0 0,-2 3-2896 0 0,1 1 0 0 0,-1-1-1 0 0,0 0 1 0 0,-1 0 0 0 0,1 1 0 0 0,-1-1 0 0 0,1 0-1 0 0,-1 0 1 0 0,0 0 0 0 0,-1 2-56 0 0,-13 34 199 0 0,13-34-163 0 0,-11 24 176 0 0,-1-1 0 0 0,-1-1 0 0 0,-1-1 0 0 0,-16 20-212 0 0,8-13 188 0 0,-16 18-58 0 0,-17 12 12 0 0,-110 119 300 0 0,160-175-411 0 0,-2 0 1 0 0,1 0 0 0 0,-1-1-1 0 0,0 0 1 0 0,-4 2-32 0 0,9-6 27 0 0,0 0 1 0 0,0 1-1 0 0,-1-2 1 0 0,1 1-1 0 0,0-1 0 0 0,-1 1 1 0 0,0-1-1 0 0,1 0 1 0 0,-1-1-1 0 0,0 1 1 0 0,1-1-1 0 0,-1 0 0 0 0,-1 0-27 0 0,5-1 18 0 0,-1 1-1 0 0,1 0 0 0 0,0-1 0 0 0,-1 1 1 0 0,1-1-1 0 0,0 0 0 0 0,0 1 0 0 0,-1-1 1 0 0,1 0-1 0 0,0 0 0 0 0,0 0 0 0 0,0 0 1 0 0,0 0-1 0 0,0 0 0 0 0,0 0 0 0 0,1 0 1 0 0,-1 0-1 0 0,0-1 0 0 0,0 1 0 0 0,1 0 1 0 0,-1 0-1 0 0,1-1 0 0 0,-1 1 0 0 0,1 0 1 0 0,-1-1-1 0 0,1 1 0 0 0,0 0 0 0 0,0-1 1 0 0,0 1-1 0 0,0-1 0 0 0,0 1 0 0 0,0 0 1 0 0,0-1-18 0 0,0-7 90 0 0,1 0 1 0 0,0 0 0 0 0,0 0 0 0 0,2-5-91 0 0,-2 13 6 0 0,8-30-1 0 0,2 0 1 0 0,1 1-1 0 0,1 1 0 0 0,12-18-5 0 0,-19 35-53 0 0,2 1 0 0 0,0 0-1 0 0,0 1 1 0 0,0 0 0 0 0,2 0-1 0 0,7-6 54 0 0,-16 15-3 0 0,0 0 0 0 0,0 0 0 0 0,1 0 0 0 0,-1 0 0 0 0,1 0 0 0 0,-1 0 0 0 0,1 0 0 0 0,-1 0 0 0 0,1 1 0 0 0,-1-1 0 0 0,1 1 0 0 0,0-1 0 0 0,-1 1 0 0 0,1-1 0 0 0,0 1 0 0 0,-1 0 0 0 0,1 0 1 0 0,0 0-1 0 0,-1 0 0 0 0,1 0 0 0 0,0 0 0 0 0,0 1 0 0 0,-1-1 0 0 0,1 0 0 0 0,-1 1 0 0 0,1-1 0 0 0,0 1 0 0 0,-1 0 0 0 0,1-1 0 0 0,-1 1 0 0 0,1 0 0 0 0,-1 0 0 0 0,1 0 0 0 0,-1 0 0 0 0,0 1 3 0 0,4 1-4 0 0,-1 1 0 0 0,-1 1 0 0 0,1-1 0 0 0,0 0 0 0 0,-1 1 0 0 0,0 0 0 0 0,0-1 0 0 0,-1 1 0 0 0,1 1 0 0 0,-1-1 4 0 0,2 4 0 0 0,12 29 0 0 0,-2 0 0 0 0,7 35 0 0 0,-14-42 4 0 0,2-1-1 0 0,0 1 1 0 0,9 15-4 0 0,-8-19 112 0 0,-9-22-107 0 0,0 0 0 0 0,1-1 1 0 0,0 1-1 0 0,0 0 1 0 0,1-1-1 0 0,0 2-5 0 0,0-1-461 0 0,8 8 292 0 0,-4-10-2359 0 0,2-4-3987 0 0,-1-3 1154 0 0</inkml:trace>
  <inkml:trace contextRef="#ctx0" brushRef="#br0" timeOffset="397.732">568 521 10136 0 0,'0'0'464'0'0,"0"0"-10"0"0,4 15 166 0 0,-1 38 986 0 0,-3-33-1455 0 0,0 7 2099 0 0,3 21-2250 0 0,-2-39 242 0 0,0-1 0 0 0,1 1 0 0 0,0-1 0 0 0,0 0 0 0 0,1 1 0 0 0,0-1 0 0 0,4 4-242 0 0,-5-8 70 0 0,0-1-1 0 0,0 0 1 0 0,0 0-1 0 0,1 0 1 0 0,-1-1-1 0 0,1 1 0 0 0,0 0 1 0 0,0-1-1 0 0,0 0 1 0 0,0 0-1 0 0,1 0 0 0 0,-1 0 1 0 0,0 0-1 0 0,1-1 1 0 0,-1 1-1 0 0,1-1 0 0 0,0 0 1 0 0,0 0-70 0 0,0 0 53 0 0,0 0 0 0 0,1-1 1 0 0,-1 1-1 0 0,1-1 0 0 0,-1 0 0 0 0,0 0 1 0 0,1 0-1 0 0,-1-1 0 0 0,0 0 0 0 0,1 0 0 0 0,-1 0 1 0 0,0 0-1 0 0,0 0 0 0 0,0-1 0 0 0,4-2-53 0 0,-3 1 0 0 0,1 0-1 0 0,-1 0 0 0 0,-1 0 0 0 0,1-1 0 0 0,0 0 0 0 0,-1 0 0 0 0,2-2 1 0 0,-4 4 5 0 0,-1-1 1 0 0,1 1-1 0 0,0-1 0 0 0,-1 0 0 0 0,0 0 0 0 0,1 1 1 0 0,-1-1-1 0 0,0 0 0 0 0,0 0 0 0 0,-1 0 1 0 0,1 0-1 0 0,-1 0 0 0 0,1 0 0 0 0,-1 0 0 0 0,0-1-5 0 0,0-2 229 0 0,0 1 0 0 0,0-1 0 0 0,-1 1 0 0 0,0 0 0 0 0,0 0-1 0 0,0-1 1 0 0,0 1 0 0 0,-3-5-229 0 0,2 7 10 0 0,1 0 1 0 0,-1 0-1 0 0,0 0 1 0 0,-1 0-1 0 0,1 1 0 0 0,0-1 1 0 0,-1 1-1 0 0,1-1 0 0 0,-1 1 1 0 0,0 0-1 0 0,0 0 1 0 0,0 0-1 0 0,0 0 0 0 0,-1 0-10 0 0,-1 0-105 0 0,-1 0-1 0 0,1 0 1 0 0,0 0-1 0 0,0 1 1 0 0,-1 0-1 0 0,1 0 1 0 0,-1 1-1 0 0,1-1 1 0 0,-1 1-1 0 0,1 0 1 0 0,-1 1-1 0 0,1-1 0 0 0,-1 1 1 0 0,1 0-1 0 0,-1 1 1 0 0,1-1-1 0 0,-2 2 106 0 0,2-2-24 0 0,0 1 1 0 0,0 1-1 0 0,0-1 0 0 0,0 1 0 0 0,0 0 0 0 0,0 0 0 0 0,1 0 0 0 0,-1 0 0 0 0,1 1 1 0 0,0 0-1 0 0,0 0 0 0 0,0 0 0 0 0,1 1 0 0 0,0-1 0 0 0,-1 1 0 0 0,1-1 0 0 0,1 1 24 0 0,-1 0-793 0 0,-1 5-3247 0 0,4-10-1414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3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9 137 3224 0 0,'-1'-10'532'0'0,"-1"1"0"0"0,1-1 1 0 0,0-4-533 0 0,-2-20 5704 0 0,2 29-5238 0 0,1-1 1 0 0,0 1-1 0 0,0 0 0 0 0,1 0 1 0 0,0-3-467 0 0,1-14 2459 0 0,-2 21-1890 0 0,2-1 1010 0 0,-1 2-784 0 0,1 5-919 0 0,1 4 131 0 0,-1 0 0 0 0,-1 1-1 0 0,0-1 1 0 0,0 1-1 0 0,-1-1 1 0 0,0 2-7 0 0,2 26 104 0 0,3 32 161 0 0,-3 47-265 0 0,-1-4 167 0 0,-1-67 14 0 0,-2 9-181 0 0,0-19 174 0 0,1-1-1 0 0,4 26-173 0 0,-3-39 67 0 0,0-18-47 0 0,0 1 0 0 0,0-1 0 0 0,0 1-1 0 0,0-1 1 0 0,1 0 0 0 0,-1 1 0 0 0,1-1-1 0 0,0 0 1 0 0,0 1 0 0 0,0-1 0 0 0,1 0-1 0 0,0 3-19 0 0,-1-5 30 0 0,0 0 0 0 0,0 0 0 0 0,-1 0 0 0 0,1 0 0 0 0,0 0 0 0 0,0 0 0 0 0,0 0 0 0 0,0-1 0 0 0,0 1-1 0 0,0 0 1 0 0,1 0 0 0 0,-1-1 0 0 0,0 1 0 0 0,0-1 0 0 0,0 1 0 0 0,1-1 0 0 0,-1 0 0 0 0,0 1-1 0 0,0-1 1 0 0,1 0 0 0 0,-1 0 0 0 0,0 0 0 0 0,1 0 0 0 0,-1 0 0 0 0,0 0 0 0 0,1 0 0 0 0,-1 0 0 0 0,0-1-1 0 0,0 1 1 0 0,1 0-30 0 0,7-2 196 0 0,-1-1 0 0 0,1 0-1 0 0,-1 0 1 0 0,2-1-196 0 0,-1 0 242 0 0,26-11 620 0 0,-13 6-711 0 0,0 0 0 0 0,1 1-1 0 0,0 1 1 0 0,3 1-151 0 0,-21 5 28 0 0,1 0 0 0 0,0 0 0 0 0,0 1 0 0 0,0-1 0 0 0,0 1 0 0 0,0 1 0 0 0,0-1 0 0 0,0 1 0 0 0,0 0 0 0 0,0 0 0 0 0,0 1 0 0 0,0 0 0 0 0,-1 0 0 0 0,1 0 0 0 0,3 2-28 0 0,4 8-82 0 0,-12-11 50 0 0,0 0 1 0 0,0 0 0 0 0,0 0-1 0 0,0 0 1 0 0,0 0-1 0 0,1 0 1 0 0,-1-1-1 0 0,0 1 1 0 0,0 0-1 0 0,1-1 1 0 0,-1 1 31 0 0,10 5-1958 0 0,-10-5 1663 0 0,0 0 1 0 0,-1-1-1 0 0,1 1 1 0 0,0-1-1 0 0,0 1 0 0 0,0-1 1 0 0,0 0-1 0 0,-1 1 1 0 0,1-1-1 0 0,0 0 0 0 0,0 0 1 0 0,0 1-1 0 0,0-1 0 0 0,0 0 295 0 0,0 0-2103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4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25 3224 0 0,'0'0'143'0'0,"0"0"263"0"0,4-10 3981 0 0,-3 6 407 0 0,-1 3-4698 0 0,0 1 0 0 0,-1-1 0 0 0,1 0-1 0 0,-1 1 1 0 0,1-1 0 0 0,-1 0 0 0 0,1 1 0 0 0,-1-1-1 0 0,1 1 1 0 0,-1-1 0 0 0,0 1 0 0 0,1-1 0 0 0,-1 1-1 0 0,0 0 1 0 0,1-1 0 0 0,-1 1 0 0 0,0 0-1 0 0,1-1 1 0 0,-1 1 0 0 0,0 0 0 0 0,0 0 0 0 0,0 0-1 0 0,1 0 1 0 0,-1-1 0 0 0,0 1 0 0 0,0 0 0 0 0,1 0-1 0 0,-1 1 1 0 0,0-1 0 0 0,0 0 0 0 0,1 0-1 0 0,-2 0-95 0 0,-29 8 1025 0 0,24-6-896 0 0,-8 2-52 0 0,0 1 0 0 0,1 0 0 0 0,0 1 0 0 0,0 0 0 0 0,0 1 0 0 0,1 1 0 0 0,0 0 0 0 0,1 1 0 0 0,0 0 0 0 0,0 1 0 0 0,1 0 0 0 0,0 1-1 0 0,0 0 1 0 0,1 1 0 0 0,-5 9-77 0 0,8-12 42 0 0,2 0 0 0 0,-1 0 0 0 0,1 1 0 0 0,0 0 0 0 0,1 0 0 0 0,-1 4-42 0 0,3-8 4 0 0,1-1 0 0 0,0 0 0 0 0,0 1 0 0 0,0 0 0 0 0,1-1 0 0 0,0 1 0 0 0,0-1 0 0 0,0 1 0 0 0,1 0 0 0 0,0-1 0 0 0,0 1 0 0 0,0-1 0 0 0,1 2-4 0 0,0-1 11 0 0,1 0 0 0 0,0 0-1 0 0,-1 0 1 0 0,2 0 0 0 0,-1 0-1 0 0,1-1 1 0 0,0 1 0 0 0,0-1-1 0 0,0 0 1 0 0,1-1 0 0 0,0 1-1 0 0,0-1 1 0 0,0 0 0 0 0,1 1-11 0 0,23 14 126 0 0,0-1 0 0 0,1-2-126 0 0,-2-1 475 0 0,-2 1 0 0 0,15 12-475 0 0,-33-22 38 0 0,-5-4 88 0 0,1 0-1 0 0,-1 1 1 0 0,0-1-1 0 0,0 1 1 0 0,0 0-1 0 0,-1 0 1 0 0,1 0-1 0 0,0 2-125 0 0,-2-4 29 0 0,-1 0 0 0 0,0 0 0 0 0,1 0 0 0 0,-1 0 0 0 0,0 0 0 0 0,0 0-1 0 0,1 0 1 0 0,-1 0 0 0 0,0 1 0 0 0,0-1 0 0 0,-1 0 0 0 0,1 0 0 0 0,0 0 0 0 0,0 0 0 0 0,0 0 0 0 0,-1 0 0 0 0,1 0 0 0 0,0 0-1 0 0,-1 1 1 0 0,1-1 0 0 0,-1 0 0 0 0,0-1 0 0 0,1 1 0 0 0,-1 0 0 0 0,0 0 0 0 0,1 0 0 0 0,-1 0 0 0 0,0 0 0 0 0,0-1 0 0 0,0 1-1 0 0,0 0 1 0 0,0-1 0 0 0,0 1-29 0 0,-10 7 164 0 0,0-1 0 0 0,-1-1 0 0 0,0 0 0 0 0,0 0 1 0 0,-3 0-165 0 0,12-5 13 0 0,-13 5 61 0 0,0-1 0 0 0,0 0 0 0 0,-1-2 0 0 0,0 0 0 0 0,1 0 0 0 0,-1-2 0 0 0,0 0 0 0 0,0-1 0 0 0,-11-2-74 0 0,24 2-74 0 0,1 0 0 0 0,0-1 0 0 0,0 1 0 0 0,0-1-1 0 0,0 0 1 0 0,0 0 0 0 0,0 0 0 0 0,0 0 0 0 0,1 0 0 0 0,-1-1-1 0 0,0 0 1 0 0,1 1 0 0 0,-1-1 0 0 0,1 0 0 0 0,-1 0 0 0 0,1 0-1 0 0,0-1 1 0 0,0 1 0 0 0,-1-1 74 0 0,3 2-216 0 0,0 0 1 0 0,0 0-1 0 0,1 0 0 0 0,-1 1 0 0 0,0-1 1 0 0,0 0-1 0 0,0 0 0 0 0,1 0 1 0 0,-1 0-1 0 0,1 0 0 0 0,-1 1 1 0 0,0-1-1 0 0,1 0 0 0 0,-1 0 0 0 0,1 1 1 0 0,0-1-1 0 0,-1 0 0 0 0,1 0 1 0 0,0 1-1 0 0,-1-1 216 0 0,1 1-278 0 0,5-6-1976 0 0</inkml:trace>
  <inkml:trace contextRef="#ctx0" brushRef="#br0" timeOffset="388.606">376 573 12384 0 0,'0'0'564'0'0,"0"0"-10"0"0,0 9-336 0 0,7 41 614 0 0,-7-41-622 0 0,1 0 1 0 0,0 0 0 0 0,1-1 0 0 0,-1 1 0 0 0,2-1 0 0 0,-1 1 0 0 0,1-1 0 0 0,0 0 0 0 0,1 0 0 0 0,0 0 0 0 0,0-1-1 0 0,1 1-210 0 0,-3-5 61 0 0,-1-1-1 0 0,1 1 0 0 0,0 0 0 0 0,0-1 0 0 0,1 1 0 0 0,-1-1 1 0 0,0 0-1 0 0,1 0 0 0 0,0 0 0 0 0,-1 0 0 0 0,1 0 0 0 0,0-1 0 0 0,0 1 1 0 0,0-1-1 0 0,0 0 0 0 0,0 0 0 0 0,0 0 0 0 0,0 0 0 0 0,1 0 1 0 0,-1-1-1 0 0,0 1 0 0 0,0-1 0 0 0,1 0 0 0 0,-1 0 0 0 0,0 0 1 0 0,0 0-1 0 0,1-1 0 0 0,-1 1 0 0 0,0-1 0 0 0,0 0 0 0 0,0 0 0 0 0,3-1-60 0 0,-3 0 51 0 0,1 0-1 0 0,-1 1 0 0 0,0-1 0 0 0,0-1 0 0 0,0 1 1 0 0,0 0-1 0 0,0-1 0 0 0,0 1 0 0 0,-1-1 0 0 0,0 0 1 0 0,1 0-1 0 0,-1 0 0 0 0,0 0 0 0 0,0 0 0 0 0,0 0 0 0 0,-1-1 1 0 0,1 1-1 0 0,-1-1 0 0 0,0 1 0 0 0,0-1 0 0 0,0 1 1 0 0,0-1-1 0 0,-1 0 0 0 0,1 1 0 0 0,-1-1 0 0 0,0 0 1 0 0,0 0-51 0 0,0 0 14 0 0,-1-1 0 0 0,1 1 1 0 0,-1-1-1 0 0,0 1 0 0 0,0 0 1 0 0,0 0-1 0 0,-1-1 0 0 0,1 1 1 0 0,-1 0-1 0 0,0 0 0 0 0,0 0 1 0 0,0 1-1 0 0,-1-1 1 0 0,1 0-1 0 0,-1 1 0 0 0,0 0 1 0 0,0 0-1 0 0,0-1 0 0 0,-1 2 1 0 0,1-1-1 0 0,-1 0 0 0 0,1 1 1 0 0,-2-1-15 0 0,2 2-50 0 0,1 0 0 0 0,-1 0 0 0 0,0 0 0 0 0,1 0 0 0 0,-1 0 0 0 0,0 1 0 0 0,0 0 0 0 0,0-1 0 0 0,0 1 0 0 0,0 0 0 0 0,1 0 0 0 0,-1 0 0 0 0,0 1 0 0 0,0-1 50 0 0,-4 2-858 0 0,1-1 0 0 0,0 1 0 0 0,0 0 0 0 0,0 1 1 0 0,-4 1 857 0 0,4-1-2560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4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4374 1 6912 0 0,'0'0'528'0'0,"0"0"-224"0"0,0 0 322 0 0,0 0 176 0 0,0 0 35 0 0,0 0-68 0 0,0 0-322 0 0,0 0-139 0 0,0 0-27 0 0,-2 1 54 0 0,-58 11 2917 0 0,-87 21-703 0 0,78-18-1590 0 0,-1-3 0 0 0,-63 3-959 0 0,104-13 105 0 0,-129 5 163 0 0,80-6-128 0 0,-74-1 44 0 0,-28 2-8 0 0,-44 2-50 0 0,-11-3 12 0 0,124-2-144 0 0,-122-2 70 0 0,-353 1-64 0 0,405 2 11 0 0,56 1 46 0 0,-117-2-61 0 0,118 1 64 0 0,0-2-6 0 0,-39-2-21 0 0,-11 1 25 0 0,9 1-63 0 0,55-1 103 0 0,-48-3 522 0 0,78 3-932 0 0,-33 3 312 0 0,36 1 18 0 0,7 1-134 0 0,69-2-17 0 0,1 0-10 0 0,0 0-145 0 0,0 0-605 0 0,7 6-2483 0 0,4 0-2866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4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274 292 6912 0 0,'0'0'528'0'0,"-13"3"5298"0"0,8 1-5415 0 0,0 0 0 0 0,1 0 0 0 0,0 1-1 0 0,-1-1 1 0 0,1 1 0 0 0,1 0 0 0 0,-1 0 0 0 0,0 2-411 0 0,-23 46 752 0 0,6-10-23 0 0,-8 10-40 0 0,2 1-1 0 0,3 1 0 0 0,-9 34-688 0 0,15-42 207 0 0,17-45-154 0 0,1-2 18 0 0,0 0 28 0 0,0 0 11 0 0,0 0 2 0 0,0-2-72 0 0,0 1-1 0 0,1-1 1 0 0,-1 1-1 0 0,0-1 0 0 0,0 1 1 0 0,1-1-1 0 0,-1 1 0 0 0,0-1 1 0 0,1 1-1 0 0,0-1 1 0 0,-1 1-1 0 0,1 0 0 0 0,1-2-39 0 0,0-2 88 0 0,28-85-768 0 0,36-70 680 0 0,-51 126-252 0 0,-6 13 82 0 0,1 1 0 0 0,0 1 0 0 0,1 0 0 0 0,3-2 170 0 0,-13 19 11 0 0,0 0-1 0 0,1 1 0 0 0,-1 0 0 0 0,0-1 1 0 0,0 1-1 0 0,1 0 0 0 0,-1-1 0 0 0,0 1 1 0 0,1 0-1 0 0,-1 0 0 0 0,1 0 0 0 0,0 0 1 0 0,-1 0-1 0 0,1 1 0 0 0,0-1 0 0 0,1 0-10 0 0,-3 1-1 0 0,1 0-1 0 0,0 1 1 0 0,-1-1-1 0 0,1 0 1 0 0,-1 0-1 0 0,1 1 1 0 0,-1-1-1 0 0,0 0 1 0 0,1 1-1 0 0,-1-1 0 0 0,1 0 1 0 0,-1 1-1 0 0,0-1 1 0 0,1 1-1 0 0,-1-1 1 0 0,0 0-1 0 0,1 1 1 0 0,-1-1-1 0 0,0 1 1 0 0,1-1-1 0 0,-1 1 1 0 0,0-1-1 0 0,0 1 0 0 0,0 0 2 0 0,3 14-171 0 0,-2-6 172 0 0,0-1 0 0 0,0 1 0 0 0,1 0 0 0 0,0 0-1 0 0,0 0 55 0 0,0 0-1 0 0,-1 0 1 0 0,0 0 0 0 0,0 1-55 0 0,0 14-18 0 0,1 0 1 0 0,1 0-1 0 0,1 0 0 0 0,2-1 1 0 0,0 1-1 0 0,1-1 0 0 0,1-1 1 0 0,3 4 17 0 0,-11-25 9 0 0,26 51 188 0 0,-23-47-170 0 0,1 0-1 0 0,-1 1 0 0 0,1-2 0 0 0,0 1 0 0 0,0 0 0 0 0,0-1 1 0 0,1 0-1 0 0,1 1-26 0 0,-6-5 50 0 0,1 1 1 0 0,-1-1 0 0 0,1 0 0 0 0,-1 0-1 0 0,0 1 1 0 0,1-1 0 0 0,-1 1-1 0 0,1-1 1 0 0,-1 0 0 0 0,0 1-1 0 0,1-1 1 0 0,-1 1 0 0 0,0-1 0 0 0,1 0-1 0 0,-1 1 1 0 0,0-1 0 0 0,0 1-1 0 0,0-1 1 0 0,1 1 0 0 0,-1-1-1 0 0,0 1 1 0 0,0 0 0 0 0,0-1 0 0 0,0 1-1 0 0,0-1 1 0 0,0 1 0 0 0,0-1-1 0 0,0 1-50 0 0,0 0 43 0 0,-1 0-1 0 0,1-1 1 0 0,-1 1 0 0 0,1 0-1 0 0,-1-1 1 0 0,1 1-1 0 0,-1 0 1 0 0,0-1 0 0 0,1 1-1 0 0,-1 0 1 0 0,0-1-1 0 0,0 1 1 0 0,1-1 0 0 0,-1 1-1 0 0,-1-1-42 0 0,-5 4 133 0 0,-1-1 0 0 0,0 0 0 0 0,-8 1-133 0 0,9-2 171 0 0,-56 20 442 0 0,-13 8-613 0 0,28-11-1806 0 0,-1-1 0 0 0,-34 7 1806 0 0,72-23-2623 0 0</inkml:trace>
  <inkml:trace contextRef="#ctx0" brushRef="#br0" timeOffset="1768.801">1003 363 4144 0 0,'4'-7'371'0'0,"10"-18"197"0"0,-5 8 4655 0 0,-8 16-3363 0 0,-1 1-876 0 0,0 0-950 0 0,0 0-1 0 0,0 0 0 0 0,0 0 0 0 0,0 0 1 0 0,0 0-1 0 0,1 0 0 0 0,-1 0 0 0 0,0 0 1 0 0,0 0-1 0 0,0 0 0 0 0,0 0 1 0 0,0 0-1 0 0,0 0 0 0 0,0 0 0 0 0,0 0 1 0 0,1 0-1 0 0,-1-1 0 0 0,0 1 0 0 0,0 0 1 0 0,0 0-1 0 0,0 0 0 0 0,0 0 1 0 0,0 0-1 0 0,0 0 0 0 0,0 0 0 0 0,0 0 1 0 0,0-1-1 0 0,0 1 0 0 0,0 0 1 0 0,0 0-1 0 0,0 0 0 0 0,0 0 0 0 0,0 0 1 0 0,0 0-1 0 0,0-1 0 0 0,0 1 0 0 0,0 0 1 0 0,0 0-1 0 0,0 0 0 0 0,0 0 1 0 0,0 0-1 0 0,0 0 0 0 0,0-1 0 0 0,0 1 1 0 0,0 0-1 0 0,0 0 0 0 0,0 0 0 0 0,0 0 1 0 0,0 0-1 0 0,0 0 0 0 0,0 0 1 0 0,0 0-1 0 0,0-1 0 0 0,0 1 0 0 0,-1 0 1 0 0,1 0-34 0 0,0 0 46 0 0,0-1 0 0 0,0 1 0 0 0,-1 0 0 0 0,1-1 1 0 0,0 1-1 0 0,-1 0 0 0 0,1 0 0 0 0,0-1 0 0 0,0 1 1 0 0,-1 0-1 0 0,1 0 0 0 0,-1-1 0 0 0,1 1 0 0 0,0 0 0 0 0,-1 0 1 0 0,1 0-1 0 0,0-1 0 0 0,-1 1 0 0 0,1 0 0 0 0,-1 0 1 0 0,1 0-47 0 0,-6 1 98 0 0,1-1 1 0 0,-1 1 0 0 0,1 0 0 0 0,0 1 0 0 0,-1-1 0 0 0,1 1 0 0 0,0 0 0 0 0,0 0 0 0 0,0 1 0 0 0,-1 0-99 0 0,-12 8 291 0 0,-17 13-291 0 0,33-22 23 0 0,-31 22 480 0 0,-12 14-503 0 0,-2 3 205 0 0,23-22 0 0 0,1 2 0 0 0,0 0 0 0 0,2 2 0 0 0,-16 21-205 0 0,30-34 138 0 0,0 0 0 0 0,1 1 0 0 0,-4 10-138 0 0,8-17 47 0 0,0 1 1 0 0,1-1-1 0 0,-1 1 1 0 0,1-1-1 0 0,0 1 0 0 0,0 0 1 0 0,1-1-1 0 0,-1 1 0 0 0,1 0 1 0 0,0 0-1 0 0,1 1-47 0 0,-1-3 38 0 0,1 0 0 0 0,0 0 0 0 0,0 0 0 0 0,0 0 0 0 0,0 0 0 0 0,0-1 0 0 0,1 1 0 0 0,-1 0 0 0 0,1 0 0 0 0,0-1 0 0 0,0 1 0 0 0,0-1-1 0 0,0 0 1 0 0,1 1-38 0 0,1 1 77 0 0,1-1-1 0 0,-1 1 1 0 0,1-1 0 0 0,0 0-1 0 0,0-1 1 0 0,0 1-1 0 0,4 1-76 0 0,8 1 211 0 0,-1 0 0 0 0,1-1 0 0 0,0-1 0 0 0,13 1-211 0 0,23 1 233 0 0,0-3 1 0 0,0-1 0 0 0,0-4-1 0 0,8-2-233 0 0,-37 5-226 0 0,-23 0-745 0 0,-1 0-316 0 0,0 0-1113 0 0,0 0-4199 0 0</inkml:trace>
  <inkml:trace contextRef="#ctx0" brushRef="#br0" timeOffset="2397.33">1286 666 2760 0 0,'0'0'427'0'0,"0"0"750"0"0,0 0 331 0 0,0 0 69 0 0,0 0-108 0 0,0 0-509 0 0,0 0-226 0 0,0 11 1451 0 0,-2 13-1018 0 0,1-16-689 0 0,0 0 0 0 0,1-1 1 0 0,0 1-1 0 0,1 5-478 0 0,14 69 1609 0 0,-15-80-1599 0 0,9 52 1326 0 0,-3 5-1336 0 0,-5-41 253 0 0,0 0-1 0 0,-2 0 0 0 0,0 0 1 0 0,-1 0-1 0 0,-2 6-252 0 0,3-20 68 0 0,1 0 0 0 0,-1 0 0 0 0,-1 0-1 0 0,1-1 1 0 0,0 1 0 0 0,-1 0 0 0 0,0 0 0 0 0,0-1 0 0 0,0 1-1 0 0,0-1 1 0 0,-1 0 0 0 0,1 0 0 0 0,-1 1 0 0 0,0-2 0 0 0,0 1-1 0 0,-1 1-67 0 0,-8 4 313 0 0,9-5-227 0 0,1-1 0 0 0,-1 0 0 0 0,0-1 0 0 0,0 1-1 0 0,0 0 1 0 0,0-1 0 0 0,0 0 0 0 0,-1 1-86 0 0,-9 1 99 0 0,-1 0-1 0 0,0-1 0 0 0,1 0 0 0 0,-1-1 0 0 0,0 0 1 0 0,0-2-1 0 0,0 1 0 0 0,0-2 0 0 0,-10-2-98 0 0,19 3-5 0 0,1 0 0 0 0,0-1 0 0 0,-1 1 0 0 0,1-1 0 0 0,0 0-1 0 0,0 0 1 0 0,0-1 0 0 0,1 1 0 0 0,-1-1 0 0 0,0 0 0 0 0,1 0 0 0 0,0 0-1 0 0,-1 0 1 0 0,1-1 5 0 0,3 3-155 0 0,-1 1 0 0 0,1-1-1 0 0,-1 0 1 0 0,1 0-1 0 0,0 0 1 0 0,-1 0 0 0 0,1 0-1 0 0,0 0 1 0 0,0 0 0 0 0,0 1-1 0 0,-1-1 1 0 0,1 0-1 0 0,0 0 1 0 0,0 0 0 0 0,1 0-1 0 0,-1 0 1 0 0,0 0 155 0 0,2-11-5820 0 0,2 2-462 0 0</inkml:trace>
  <inkml:trace contextRef="#ctx0" brushRef="#br0" timeOffset="2818.545">1070 755 6304 0 0,'0'0'289'0'0,"0"0"-8"0"0,0 0-17 0 0,0 0 606 0 0,0 0 287 0 0,0 0 54 0 0,11-11 2555 0 0,-5 8-3337 0 0,0-1 0 0 0,1 1 0 0 0,-1 0-1 0 0,1 1 1 0 0,0-1 0 0 0,0 2 0 0 0,0-1 0 0 0,0 1-1 0 0,0 0 1 0 0,2 0-429 0 0,50-6 2129 0 0,31 3-2129 0 0,-81 5 32 0 0,0 0-1 0 0,-1 0 0 0 0,1 1 1 0 0,-1 0-1 0 0,1 1 1 0 0,2 1-32 0 0,31 7-3389 0 0,-36-9-2962 0 0</inkml:trace>
  <inkml:trace contextRef="#ctx0" brushRef="#br0" timeOffset="3255.651">1608 654 5064 0 0,'0'0'389'0'0,"12"9"3256"0"0,-9-6-3056 0 0,-1 0 0 0 0,0 1 1 0 0,1-1-1 0 0,-1 1 0 0 0,0-1 0 0 0,-1 1 0 0 0,1 0 0 0 0,-1-1 0 0 0,1 1 0 0 0,-1 0 0 0 0,0 3-589 0 0,1 6 535 0 0,-1 0 0 0 0,0 0 0 0 0,-1 0-535 0 0,2 23 703 0 0,-2-17-401 0 0,0 1 0 0 0,-2 0-1 0 0,-3 18-301 0 0,-7 37 576 0 0,9-52-319 0 0,-1 1-1 0 0,-1-1 1 0 0,-5 13-257 0 0,-7 3 365 0 0,6-19-130 0 0,8-13-114 0 0,-1 0 1 0 0,0 0-1 0 0,0 0 1 0 0,-1 0-1 0 0,0-1 1 0 0,0 0-1 0 0,-1 0 1 0 0,0 0-1 0 0,0-1 1 0 0,0 1-1 0 0,0-1 1 0 0,-1-1-1 0 0,0 0 1 0 0,-4 3-122 0 0,9-7 11 0 0,1 1 0 0 0,-1-1 0 0 0,1 1 0 0 0,-1-1-1 0 0,1 0 1 0 0,-1 0 0 0 0,0 0 0 0 0,1 0 0 0 0,-1 0 0 0 0,1 0 0 0 0,-1 0 0 0 0,0 0 0 0 0,1-1 0 0 0,-1 1-1 0 0,1 0 1 0 0,-1-1 0 0 0,1 1 0 0 0,-1-1 0 0 0,1 0 0 0 0,0 0 0 0 0,-1 1 0 0 0,0-2-11 0 0,0 0-315 0 0,0 0 0 0 0,0 0 0 0 0,0 0-1 0 0,0 0 1 0 0,0 0 0 0 0,0 0 0 0 0,1-1 0 0 0,-1 1 0 0 0,1-1 0 0 0,-1 1 0 0 0,1-1 0 0 0,0 0 315 0 0,-2-10-6937 0 0</inkml:trace>
  <inkml:trace contextRef="#ctx0" brushRef="#br0" timeOffset="3256.651">1503 759 3680 0 0,'4'-4'381'0'0,"-2"0"85"0"0,6-3 6171 0 0,11 1-1320 0 0,-14 4-4087 0 0,77-11 1698 0 0,41-1-1198 0 0,-91 10-1692 0 0,-6 2-1180 0 0,17-6 1142 0 0,-32 5-5171 0 0,-4-4-1747 0 0</inkml:trace>
  <inkml:trace contextRef="#ctx0" brushRef="#br0" timeOffset="3771.236">1466 0 6448 0 0,'0'0'498'0'0,"0"2"80"0"0,0 2 545 0 0,-1-1 0 0 0,1 1 0 0 0,-1-1 0 0 0,1 0 0 0 0,-1 1 0 0 0,0-1 0 0 0,-1 1-1123 0 0,-10 24 3815 0 0,-3 4-3664 0 0,9-13 85 0 0,-2 0-1 0 0,0 0 1 0 0,-2-1-1 0 0,0 0 1 0 0,-7 8-236 0 0,7-17 315 0 0,10-9-333 0 0,0 0 0 0 0,-1 0-1 0 0,1 0 1 0 0,0 1-1 0 0,0-1 1 0 0,-1 0 0 0 0,1 0-1 0 0,0 0 1 0 0,-1 0-1 0 0,1 0 1 0 0,0 0-1 0 0,-1 0 1 0 0,1-1 0 0 0,0 1-1 0 0,0 0 1 0 0,-1 0-1 0 0,1 0 1 0 0,0 0 0 0 0,-1 0-1 0 0,1 0 1 0 0,0 0-1 0 0,0-1 1 0 0,-1 1 0 0 0,1 0-1 0 0,0 0 1 0 0,0 0 18 0 0,-1-1-87 0 0,1 0 0 0 0,-1 0 1 0 0,0 0-1 0 0,1 0 1 0 0,0 0-1 0 0,-1 0 0 0 0,1 0 1 0 0,0-1-1 0 0,-1 1 0 0 0,1 0 1 0 0,0 0-1 0 0,0 0 0 0 0,0 0 1 0 0,0 0-1 0 0,0 0 0 0 0,0-1 1 0 0,0 1-1 0 0,1 0 0 0 0,-1-1 87 0 0,30-125-6759 0 0,-27 113 6515 0 0,1 1 0 0 0,0 0 0 0 0,4-7 244 0 0,-8 19 349 0 0,0 1 71 0 0,0 0 259 0 0,0 0 110 0 0,0 0 19 0 0,0 0-81 0 0,-2 17-17 0 0,-2 4-66 0 0,1 0 1 0 0,1 7-645 0 0,2-20 194 0 0,0-1 0 0 0,0 0 0 0 0,1 0 1 0 0,0 0-1 0 0,0 1 0 0 0,1-1 1 0 0,0 0-1 0 0,2 4-194 0 0,-4-9 150 0 0,0-2-126 0 0,0 1 0 0 0,1 0-1 0 0,-1 0 1 0 0,0-1 0 0 0,0 1-1 0 0,0 0 1 0 0,0 0 0 0 0,1-1-1 0 0,-1 1 1 0 0,0 0-1 0 0,1-1 1 0 0,-1 1 0 0 0,0 0-1 0 0,1-1 1 0 0,-1 1 0 0 0,1-1-1 0 0,-1 1 1 0 0,1-1 0 0 0,-1 1-1 0 0,1-1 1 0 0,-1 1 0 0 0,1-1-1 0 0,0 1 1 0 0,-1-1-1 0 0,1 0 1 0 0,0 1 0 0 0,-1-1-1 0 0,1 0 1 0 0,0 0 0 0 0,-1 1-1 0 0,1-1 1 0 0,0 0 0 0 0,0 0-1 0 0,-1 0 1 0 0,1 0 0 0 0,0 0-1 0 0,0 0 1 0 0,-1 0-1 0 0,1 0 1 0 0,0 0 0 0 0,0 0-24 0 0,2-2 49 0 0,0 1 0 0 0,0-1 1 0 0,0 0-1 0 0,-1 0 0 0 0,1 0 0 0 0,0 0 1 0 0,-1 0-1 0 0,1-1 0 0 0,-1 1 1 0 0,0-1-1 0 0,0 0 0 0 0,0 1 1 0 0,0-1-1 0 0,0 0 0 0 0,0-1-49 0 0,4-8 48 0 0,-1 1 0 0 0,0-1 0 0 0,-1 0-1 0 0,0-3-47 0 0,-4 14-96 0 0,0 1-4 0 0,0 0 4 0 0,0 0-18 0 0,0 2 1 0 0,0 1 0 0 0,0 0 0 0 0,0-1 0 0 0,0 1-1 0 0,0 0 1 0 0,0-1 0 0 0,1 1 0 0 0,0 1 113 0 0,1 12-966 0 0,-2 31-5830 0 0,0-26 1802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4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4 500 4144 0 0,'-3'-14'1450'0'0,"3"11"2105"0"0,0 1 3280 0 0,14 46-5380 0 0,5 11-399 0 0,-2 3-413 0 0,-6-26-367 0 0,-6-18-133 0 0,1 0 1 0 0,0 0-1 0 0,1-1 0 0 0,6 9-143 0 0,5 10 130 0 0,-15-27-106 0 0,0 0 1 0 0,0 0-1 0 0,1-1 0 0 0,0 1 1 0 0,0-1-1 0 0,0 0 1 0 0,0 0-1 0 0,1 0-24 0 0,15 15 181 0 0,-20-18-96 0 0,1-1-58 0 0,0 0-1 0 0,-1 1 1 0 0,1-1-1 0 0,0 0 1 0 0,-1 0 0 0 0,1 0-1 0 0,0-1 1 0 0,-1 1-1 0 0,1 0 1 0 0,-1 0-1 0 0,1 0 1 0 0,0 0 0 0 0,-1 0-1 0 0,1-1 1 0 0,-1 1-1 0 0,1 0-26 0 0,1-3 121 0 0,0 1-1 0 0,-1-1 0 0 0,1 0 1 0 0,-1 1-1 0 0,1-1 0 0 0,-1 0 0 0 0,0 0 1 0 0,0 0-1 0 0,0 0 0 0 0,-1 0 1 0 0,1 0-1 0 0,-1 0 0 0 0,1-1-120 0 0,1-45 743 0 0,-2 42-670 0 0,-9-182 413 0 0,3 80-475 0 0,3 66 90 0 0,1 0 0 0 0,4-36-101 0 0,2 52-110 0 0,1 0 0 0 0,2 1 1 0 0,3-9 109 0 0,-9 32 855 0 0,2-9-9846 0 0,-3 11 3078 0 0</inkml:trace>
  <inkml:trace contextRef="#ctx0" brushRef="#br0" timeOffset="383.804">135 114 2760 0 0,'0'0'148'0'0,"0"0"1"0"0,0 0-1 0 0,0 0 0 0 0,0 0 0 0 0,0 0 1 0 0,0-1-1 0 0,0 1 0 0 0,0 0 1 0 0,0 0-1 0 0,0 0 0 0 0,0 0 1 0 0,0 0-1 0 0,0 0 0 0 0,0 0 0 0 0,0 0 1 0 0,0 0-1 0 0,0 0 0 0 0,0 0 1 0 0,0 0-1 0 0,0 0 0 0 0,0 0 1 0 0,0 0-1 0 0,0 0 0 0 0,0 0 0 0 0,0 0 1 0 0,0-1-1 0 0,0 1 0 0 0,0 0 1 0 0,0 0-1 0 0,0 0 0 0 0,0 0 1 0 0,0 0-1 0 0,0 0 0 0 0,0 0 0 0 0,0 0 1 0 0,0 0-1 0 0,0 0 0 0 0,0 0 1 0 0,0 0-1 0 0,0 0 0 0 0,0 0 1 0 0,0 0-1 0 0,0 0 0 0 0,0 0 1 0 0,0 0-1 0 0,0 0 0 0 0,0 0 0 0 0,-1 0 1 0 0,1 0-1 0 0,0 0 0 0 0,0 0 1 0 0,0 0-1 0 0,0 0 0 0 0,0 0 1 0 0,0 0-1 0 0,0 0-148 0 0,8-5 1875 0 0,10-2-1477 0 0,-7 5-55 0 0,1 0 0 0 0,0 1 0 0 0,-1 0 0 0 0,1 1 0 0 0,0 0 0 0 0,-1 1 0 0 0,1 1 0 0 0,7 1-343 0 0,1 0 447 0 0,0-1-1 0 0,2-1-446 0 0,63-4 1561 0 0,45-7-1561 0 0,82-19 1188 0 0,-182 24-977 0 0,50-7 256 0 0,0-1 538 0 0,43 0-1005 0 0,67-1 630 0 0,-59 8-790 0 0,-104 6 90 0 0,1 2-1 0 0,0 0 1 0 0,19 6 70 0 0,-35-4-82 0 0,-1 1-684 0 0,-4-4-2814 0 0,-7-1 1606 0 0</inkml:trace>
  <inkml:trace contextRef="#ctx0" brushRef="#br0" timeOffset="1157.882">908 277 2760 0 0,'9'-8'248'0'0,"-8"8"356"0"0,0-1 1 0 0,0 1-1 0 0,-1 0 1 0 0,1-1-1 0 0,0 1 0 0 0,0-1 1 0 0,-1 0-1 0 0,1 1 1 0 0,0-1-1 0 0,-1 1 0 0 0,1-1 1 0 0,-1 0-1 0 0,1 1 1 0 0,-1-1-1 0 0,1 0-604 0 0,-1 0 57 0 0,0 1 0 0 0,0 0 0 0 0,0 0 0 0 0,0-1 0 0 0,0 1 0 0 0,0 0 0 0 0,0 0 0 0 0,0-1 0 0 0,0 1 0 0 0,0 0 0 0 0,0 0 0 0 0,0 0 0 0 0,0-1 0 0 0,0 1 0 0 0,0 0 0 0 0,-1 0 1 0 0,1-1-1 0 0,0 1 0 0 0,0 0 0 0 0,0 0 0 0 0,0 0 0 0 0,0-1 0 0 0,-1 1 0 0 0,1 0 0 0 0,0 0 0 0 0,0 0 0 0 0,0 0 0 0 0,-1-1 0 0 0,1 1 0 0 0,0 0 0 0 0,0 0 0 0 0,0 0 0 0 0,-1 0 0 0 0,1 0 0 0 0,0 0 0 0 0,0 0 0 0 0,-1 0 0 0 0,1 0 0 0 0,0-1 0 0 0,0 1 0 0 0,-1 0 0 0 0,1 0 0 0 0,0 0 0 0 0,0 1 0 0 0,-1-1 0 0 0,1 0 0 0 0,0 0 0 0 0,0 0 0 0 0,-1 0 0 0 0,1 0 1 0 0,0 0-1 0 0,0 0-57 0 0,-9 1 260 0 0,1 0 0 0 0,0 0 0 0 0,0 0 0 0 0,0 1 0 0 0,1 0 1 0 0,-1 1-1 0 0,0 0 0 0 0,-6 3-260 0 0,-13 8 1401 0 0,-19 14-1401 0 0,13-8 493 0 0,20-12-342 0 0,0 0-1 0 0,0 2 0 0 0,1-1 0 0 0,1 2 0 0 0,-1-1 0 0 0,2 2 0 0 0,-10 11-150 0 0,20-22 9 0 0,-1-1 0 0 0,1 1 0 0 0,0 0 0 0 0,-1 0 0 0 0,1-1-1 0 0,0 1 1 0 0,-1 0 0 0 0,1 0 0 0 0,0-1 0 0 0,0 1 0 0 0,0 0 0 0 0,0 0 0 0 0,0 0 0 0 0,0 0-1 0 0,0-1 1 0 0,0 1 0 0 0,0 0 0 0 0,0 0 0 0 0,1 0 0 0 0,-1 0 0 0 0,0-1 0 0 0,0 1 0 0 0,1 0-1 0 0,-1 0 1 0 0,1-1 0 0 0,-1 1 0 0 0,0 0 0 0 0,1-1 0 0 0,-1 1 0 0 0,1 0 0 0 0,0-1 0 0 0,-1 1-1 0 0,1-1 1 0 0,-1 1 0 0 0,1-1-9 0 0,2 3 16 0 0,0-1-1 0 0,0 0 0 0 0,0 0 1 0 0,0 0-1 0 0,0 0 0 0 0,0-1 1 0 0,2 1-16 0 0,7 2 31 0 0,0-1 1 0 0,0 0 0 0 0,0-1-1 0 0,0-1 1 0 0,0 0-1 0 0,1 0 1 0 0,-1-1 0 0 0,0-1-1 0 0,3 0-31 0 0,29-5 13 0 0,38-11-13 0 0,-66 14 1 0 0,6-3-1 0 0,0-1 0 0 0,3-3 0 0 0,-11 5 0 0 0,-12 5 0 0 0,-2 0 0 0 0,1 0 0 0 0,-1 0 0 0 0,1 0 0 0 0,-1 0 0 0 0,1 0 0 0 0,-1 0 0 0 0,1 0 0 0 0,-1 0 0 0 0,1-1 0 0 0,-1 1 0 0 0,1 0 0 0 0,-1 0 0 0 0,1-1 0 0 0,-1 1 0 0 0,1 0 0 0 0,-1 0 0 0 0,1-1 0 0 0,-1 1 0 0 0,0-1 0 0 0,1 1 0 0 0,-1 0 0 0 0,0-1 0 0 0,1 1 0 0 0,-1-1 0 0 0,0 1 0 0 0,1-1 0 0 0,-1 1 0 0 0,-21-3-74 0 0,8 5 37 0 0,-1 1 0 0 0,0 0 0 0 0,1 1 0 0 0,0 0 1 0 0,-1 1 36 0 0,-62 30-75 0 0,76-35 75 0 0,-16 8 0 0 0,-12 4 114 0 0,1 2 0 0 0,1 2-1 0 0,-19 13-113 0 0,43-27 28 0 0,0-1 0 0 0,0 1 0 0 0,0 0 0 0 0,0 0 0 0 0,0 0 0 0 0,0 1 0 0 0,1-1-1 0 0,-1 0 1 0 0,1 1 0 0 0,-1-1 0 0 0,1 1 0 0 0,0-1 0 0 0,0 1 0 0 0,0 0 0 0 0,0-1-1 0 0,1 1 1 0 0,-1 0 0 0 0,0 2-28 0 0,1-3 4 0 0,0 1 0 0 0,1-1-1 0 0,-1 0 1 0 0,0 1 0 0 0,1-1 0 0 0,-1 0-1 0 0,1 1 1 0 0,0-1 0 0 0,0 0 0 0 0,0 0-1 0 0,0 0 1 0 0,0 0 0 0 0,0 0-1 0 0,0 0 1 0 0,1 0 0 0 0,-1 0 0 0 0,1 0-1 0 0,0-1 1 0 0,-1 1 0 0 0,1-1 0 0 0,0 1-1 0 0,0-1-3 0 0,14 9 50 0 0,0-1 0 0 0,0 0 0 0 0,1-1 0 0 0,0-1 0 0 0,1-1 0 0 0,0 0 0 0 0,15 2-50 0 0,9 3 314 0 0,-30-7-166 0 0,-1 0 0 0 0,1 1 0 0 0,-1 0 0 0 0,6 3-148 0 0,-16-7 231 0 0,-1-1-72 0 0,0 2-136 0 0,0-1 1 0 0,0 0-1 0 0,-1 0 1 0 0,1 1 0 0 0,0-1-1 0 0,-1 0 1 0 0,1 0-1 0 0,-1 1 1 0 0,1-1-1 0 0,-1 0 1 0 0,0 0 0 0 0,0 0-1 0 0,1 0 1 0 0,-1 0-1 0 0,0 0 1 0 0,0 0-1 0 0,0 0 1 0 0,0 0 0 0 0,0-1-1 0 0,0 1 1 0 0,0 0-1 0 0,-1 0-23 0 0,-27 13 195 0 0,22-12-139 0 0,-17 7-619 0 0,0-1 0 0 0,0-1-1 0 0,0-2 1 0 0,-1 0 0 0 0,-8-1 563 0 0,-3-1-1647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5:5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130 134 8288 0 0,'-2'-8'408'0'0,"1"3"-293"0"0,1 0 1 0 0,-1 1 0 0 0,0-1-1 0 0,0 0 1 0 0,-1 1 0 0 0,0-1 0 0 0,1 1-1 0 0,-1 0 1 0 0,-1-1 0 0 0,1 1-1 0 0,0 0 1 0 0,-2 0-116 0 0,-12-25 1288 0 0,15 27-1167 0 0,1 1 233 0 0,-1-1 1 0 0,0 1-1 0 0,0-1 0 0 0,1 1 0 0 0,-1-1 0 0 0,1 0 0 0 0,-1 1 0 0 0,1-1 0 0 0,0 0 0 0 0,-1-1-354 0 0,1 2 666 0 0,0 0-542 0 0,0 0 1 0 0,-1 0 0 0 0,1 0 0 0 0,0 0 0 0 0,-1 0 0 0 0,1 0-1 0 0,0 0 1 0 0,0 0 0 0 0,0 0 0 0 0,0 0 0 0 0,0 0 0 0 0,0 0 0 0 0,0 0-1 0 0,0-1-124 0 0,0 1 371 0 0,0 1 117 0 0,0 0 21 0 0,0 0-66 0 0,5 16-278 0 0,1 30-165 0 0,0 35 0 0 0,1 5 0 0 0,0-6-3 0 0,-4 0 0 0 0,-4 14 3 0 0,-14 160 78 0 0,0-38 1898 0 0,-7 99-1976 0 0,19-231 0 0 0,-8 105 0 0 0,-13 88 875 0 0,19-205 133 0 0,-13 252-843 0 0,18-241-165 0 0,3 2 0 0 0,0 33 0 0 0,3 78 0 0 0,0 1 0 0 0,1 0 0 0 0,-5-152 0 0 0,11 72 0 0 0,-4-43 0 0 0,0-1-108 0 0,-3-29-34 0 0,-2 0 0 0 0,-2 5 142 0 0,1 113 54 0 0,-1-117-117 0 0,7 35 63 0 0,-4-40-15 0 0,-3 8 15 0 0,-2-30 0 0 0,1-1 0 0 0,1 7 0 0 0,-1-8-265 0 0,-1-13 121 0 0,0 1 0 0 0,0-1 0 0 0,1 0 0 0 0,-1 1 0 0 0,1-1 0 0 0,0 1 144 0 0,-1 1-639 0 0,0-4-3634 0 0,0-1-2109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0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72 11976 0 0,'5'-19'597'0'0,"-4"16"-480"0"0,0 0 0 0 0,0 0 1 0 0,0-1-1 0 0,1 1 1 0 0,-1 0-1 0 0,2-2-117 0 0,-3 4 0 0 0,0 1 1 0 0,1-1-1 0 0,-1 0 1 0 0,0 0-1 0 0,1 0 0 0 0,-1 0 1 0 0,0 0-1 0 0,0 0 1 0 0,0 0-1 0 0,0 0 0 0 0,0 0 1 0 0,0 0-1 0 0,0 0 1 0 0,0 0-1 0 0,-1 0 0 0 0,1 0 1 0 0,0 0-1 0 0,-1 1 1 0 0,1-1-1 0 0,0 0 1 0 0,-1 0-1 0 0,1 0 0 0 0,-1 0 1 0 0,1 0-1 0 0,-1 1 1 0 0,0-1-1 0 0,0 0 16 0 0,0 0 0 0 0,0 1 1 0 0,0-1-1 0 0,0 1 1 0 0,0-1-1 0 0,-1 1 1 0 0,1 0-1 0 0,0 0 1 0 0,0-1-1 0 0,0 1 0 0 0,-1 0 1 0 0,1 0-1 0 0,0 0 1 0 0,0 0-1 0 0,0 0 1 0 0,-1 1-1 0 0,0-1-16 0 0,-22 4 641 0 0,24-4-639 0 0,-37 8 714 0 0,0 2 1 0 0,0 1-1 0 0,1 2 0 0 0,1 1 0 0 0,-31 18-716 0 0,57-27 338 0 0,6-4-221 0 0,1 0 1 0 0,-1 1 0 0 0,0-1-1 0 0,1 1 1 0 0,-1 0 0 0 0,1 0 0 0 0,-1 0-1 0 0,1 0 1 0 0,0 0 0 0 0,0 0-1 0 0,-1 2-117 0 0,2-4 0 0 0,1 0 0 0 0,0 1 0 0 0,0-1 0 0 0,0 0 0 0 0,0 0 0 0 0,-1 1 0 0 0,1-1 0 0 0,0 0 0 0 0,0 1 0 0 0,0-1 0 0 0,0 0 0 0 0,0 0 0 0 0,0 1 0 0 0,0-1 0 0 0,0 0 0 0 0,0 1 0 0 0,0-1 0 0 0,0 0 0 0 0,0 1 0 0 0,0-1 0 0 0,0 0 0 0 0,0 0 0 0 0,0 1 0 0 0,0-1 0 0 0,0 0 0 0 0,0 1 0 0 0,1-1 0 0 0,-1 0 0 0 0,0 0 0 0 0,0 1 0 0 0,0-1 0 0 0,0 0 0 0 0,1 0 0 0 0,-1 1 0 0 0,0-1 0 0 0,0 0 0 0 0,0 0 0 0 0,1 0 0 0 0,-1 1 0 0 0,0-1 0 0 0,0 0 0 0 0,1 0 0 0 0,-1 0 0 0 0,0 0 0 0 0,1 0 0 0 0,-1 0 0 0 0,10 10 0 0 0,0-1 0 0 0,0-1 0 0 0,1 0 0 0 0,1 1 0 0 0,18 13 0 0 0,-9-7 0 0 0,0-1 0 0 0,9 3 0 0 0,14 10 0 0 0,-29-17 0 0 0,6 3 0 0 0,0 1 0 0 0,-1 1 0 0 0,-1 0 0 0 0,-1 2 0 0 0,8 8 0 0 0,-25-24 18 0 0,0 0 0 0 0,0 0-1 0 0,0 1 1 0 0,-1-1-1 0 0,1 0 1 0 0,0 1-1 0 0,-1-1 1 0 0,1 0-1 0 0,-1 1 1 0 0,1-1 0 0 0,-1 1-1 0 0,1-1 1 0 0,-1 0-1 0 0,0 1 1 0 0,0-1-1 0 0,0 1 1 0 0,0-1-1 0 0,0 1 1 0 0,0-1 0 0 0,0 1-1 0 0,0-1 1 0 0,-1 1-1 0 0,1-1 1 0 0,-1 1-1 0 0,1-1 1 0 0,-1 1-1 0 0,1-1 1 0 0,-1 0 0 0 0,0 1-1 0 0,0-1 1 0 0,0 0-18 0 0,-1 3 148 0 0,-1 0 1 0 0,-1-1 0 0 0,1 1-1 0 0,0-1 1 0 0,-1 0 0 0 0,0 0 0 0 0,1 0-1 0 0,-1-1 1 0 0,-2 1-149 0 0,-27 14 410 0 0,0-1-1 0 0,-1-2 1 0 0,-1-2-1 0 0,0-1 1 0 0,-23 4-410 0 0,36-11 28 0 0,0 0-1 0 0,0-2 1 0 0,0-1-1 0 0,0 0 1 0 0,-1-2-1 0 0,-15-2-27 0 0,34 3-158 0 0,0-1 0 0 0,1 0 0 0 0,-1 0 0 0 0,0 0 0 0 0,0 0 0 0 0,0-1 0 0 0,1 1 0 0 0,-1-1 0 0 0,1 0 0 0 0,-1 0 0 0 0,1-1 0 0 0,-2 0 158 0 0,4 2-512 0 0,1 0 381 0 0,0 0-1 0 0,0 0 1 0 0,1 0-1 0 0,-1 0 0 0 0,0 1 1 0 0,0-1-1 0 0,1 0 1 0 0,-1 0-1 0 0,1 1 0 0 0,-1-1 1 0 0,0 0-1 0 0,1 0 1 0 0,-1 1-1 0 0,1-1 0 0 0,0 0 1 0 0,-1 1-1 0 0,1-1 1 0 0,-1 1-1 0 0,1-1 0 0 0,0 1 132 0 0,18-11-2760 0 0,-13 8 1982 0 0,27-13-1758 0 0,1 3-21 0 0</inkml:trace>
  <inkml:trace contextRef="#ctx0" brushRef="#br0" timeOffset="427.939">770 258 13824 0 0,'2'-3'136'0'0,"1"0"0"0"0,-1 0 0 0 0,1 1 1 0 0,0-1-1 0 0,0 1 0 0 0,3-3-136 0 0,11-10 683 0 0,-12 11-23 0 0,-5 4 76 0 0,-5 2-689 0 0,-41 27 561 0 0,28-18-179 0 0,0 1 0 0 0,1 1 0 0 0,0 0 0 0 0,-7 10-429 0 0,-10 11 332 0 0,-11 18-332 0 0,40-45 0 0 0,0 0 0 0 0,1-1 0 0 0,1 2 0 0 0,-1-1 0 0 0,0 2 0 0 0,-3 7 0 0 0,3-2 0 0 0,4-14 0 0 0,0 1 0 0 0,0 0 0 0 0,0-1 0 0 0,1 1 0 0 0,-1-1 0 0 0,0 1 0 0 0,0-1 0 0 0,0 1 0 0 0,0-1 0 0 0,1 1 0 0 0,-1-1 0 0 0,0 1 0 0 0,0-1 0 0 0,1 1 0 0 0,-1-1 0 0 0,0 1 0 0 0,1-1 0 0 0,-1 1 0 0 0,1-1 0 0 0,-1 0 0 0 0,0 1 0 0 0,1-1 0 0 0,-1 0 0 0 0,1 1 0 0 0,-1-1 0 0 0,1 0 0 0 0,-1 0 0 0 0,1 1 0 0 0,-1-1 0 0 0,1 0 0 0 0,0 0 0 0 0,-1 0 0 0 0,15 1 0 0 0,-13-1 0 0 0,2-1 99 0 0,0 1-1 0 0,1-1 1 0 0,-1 0-1 0 0,0 0 1 0 0,0 0-1 0 0,0-1 1 0 0,0 1-1 0 0,0-1 1 0 0,0 0-1 0 0,0 0 1 0 0,0-1-1 0 0,-1 1 1 0 0,1-1-1 0 0,-1 0 1 0 0,0 0-1 0 0,0 0 1 0 0,0 0-99 0 0,4-4 53 0 0,-1 0 1 0 0,0-1-1 0 0,-1 1 0 0 0,0-1 1 0 0,0 0-1 0 0,-1-1 0 0 0,2-2-53 0 0,-1 1 0 0 0,0 0 0 0 0,1 1 0 0 0,4-5 0 0 0,-1 0 0 0 0,-8 14 0 0 0,-1-1 0 0 0,0 1 0 0 0,0 0 0 0 0,1-1 0 0 0,-1 1 0 0 0,1-1 0 0 0,-1 1 0 0 0,0 0 0 0 0,1 0 0 0 0,-1-1 0 0 0,1 1 0 0 0,-1 0 0 0 0,0 0 0 0 0,1-1 0 0 0,-1 1 0 0 0,1 0 0 0 0,-1 0 0 0 0,1 0 0 0 0,-1 0 0 0 0,1 0 0 0 0,-1 0 0 0 0,1 0 0 0 0,-1 0 0 0 0,1 0 0 0 0,-1 0 0 0 0,1 0 0 0 0,-1 0 0 0 0,1 0 0 0 0,-1 0 0 0 0,1 0 0 0 0,-1 0 0 0 0,1 1 0 0 0,-1-1 0 0 0,1 0 0 0 0,-1 0 0 0 0,1 0 0 0 0,-1 1 0 0 0,0-1 0 0 0,1 0 0 0 0,-1 1 0 0 0,1 1 0 0 0,1 0 0 0 0,-1 0 0 0 0,-1 0 0 0 0,1 0 0 0 0,0 0 0 0 0,0 0 0 0 0,-1 1 0 0 0,1-1 0 0 0,-1 0 0 0 0,0 0 0 0 0,0 1 0 0 0,0 0 0 0 0,2 11 0 0 0,-1-10 0 0 0,-1 1 0 0 0,1-1 0 0 0,-1 0 0 0 0,0 0 0 0 0,0 0 0 0 0,-1 0 0 0 0,1 0 0 0 0,-2 2 0 0 0,1-2 0 0 0,1 1 0 0 0,-1-1 0 0 0,1 1 0 0 0,0-1 0 0 0,0 1 0 0 0,0-1 0 0 0,1 2 0 0 0,8 38 0 0 0,-8-40 0 0 0,0 1 0 0 0,0-1 0 0 0,1 0 0 0 0,-1 0 0 0 0,1 0 0 0 0,0 0 0 0 0,4 8 0 0 0,-6-11-22 0 0,1 0 1 0 0,-1 0-1 0 0,1-1 0 0 0,-1 1 0 0 0,1 0 0 0 0,-1 0 0 0 0,1 0 0 0 0,0-1 0 0 0,-1 1 0 0 0,1 0 0 0 0,0-1 0 0 0,0 1 0 0 0,-1-1 1 0 0,1 1-1 0 0,0-1 0 0 0,0 1 0 0 0,0-1 0 0 0,0 0 0 0 0,0 1 0 0 0,0-1 0 0 0,0 0 0 0 0,0 0 0 0 0,0 1 0 0 0,0-1 1 0 0,0 0-1 0 0,0 0 0 0 0,-1 0 0 0 0,1 0 0 0 0,0 0 0 0 0,1-1 22 0 0,1 1-394 0 0,0-1 0 0 0,0 1 0 0 0,0-1 0 0 0,0 0 0 0 0,0 0 1 0 0,0-1-1 0 0,0 1 0 0 0,-1-1 0 0 0,2 0 394 0 0,10-8-1533 0 0</inkml:trace>
  <inkml:trace contextRef="#ctx0" brushRef="#br0" timeOffset="857.56">1070 119 19351 0 0,'0'0'439'0'0,"0"0"62"0"0,0 0 33 0 0,0 0-65 0 0,0 6-292 0 0,6 81-177 0 0,-3-21-45 0 0,0-37 104 0 0,-2 1 0 0 0,-2 1-59 0 0,1-22-128 0 0,-1 0 0 0 0,0 0 0 0 0,-1-1 0 0 0,0 1-1 0 0,0 0 1 0 0,-1-1 0 0 0,0 0 0 0 0,-4 8 128 0 0,1-7-4954 0 0,-4-1-1731 0 0</inkml:trace>
  <inkml:trace contextRef="#ctx0" brushRef="#br0" timeOffset="1313.849">953 320 15664 0 0,'1'0'103'0'0,"0"-1"0"0"0,0 0 0 0 0,0 1 0 0 0,0-1 0 0 0,0 1 0 0 0,0-1 0 0 0,0 1 0 0 0,0 0 1 0 0,0-1-1 0 0,1 1 0 0 0,-1 0 0 0 0,0 0 0 0 0,0 0 0 0 0,0 0 0 0 0,0 0 0 0 0,0 0 0 0 0,0 0 1 0 0,1 0-104 0 0,23 6-230 0 0,-9-1 323 0 0,22 4 532 0 0,-25-5-275 0 0,0 0 0 0 0,1-2-1 0 0,-1 1 1 0 0,3-2-350 0 0,21 1 506 0 0,-1-2-1 0 0,3-2-505 0 0,-21 0 211 0 0,-1 0-1 0 0,1-1 1 0 0,-1-1 0 0 0,0-1-1 0 0,5-2-210 0 0,-17 5 0 0 0,0 0 0 0 0,0 0 0 0 0,-1-1 0 0 0,1 0 0 0 0,-1 0 0 0 0,1 0 0 0 0,-1 0 0 0 0,0-1 0 0 0,0 1 0 0 0,2-4 0 0 0,-5 2-64 0 0,-1 4-273 0 0,0 1-138 0 0,-3 14-625 0 0,0-4 1341 0 0,0 0 0 0 0,1-1 0 0 0,0 1-1 0 0,1 0 1 0 0,0 0 0 0 0,0 0 0 0 0,1 0 0 0 0,1 4-241 0 0,-1-12 33 0 0,0 2-31 0 0,0 0-1 0 0,1 0 1 0 0,0 0-1 0 0,0 0 1 0 0,0 0-1 0 0,1-1 1 0 0,-1 1-1 0 0,1 0 0 0 0,0-1 1 0 0,0 0-1 0 0,0 1 1 0 0,1 0-2 0 0,-1-1 0 0 0,0 0 0 0 0,1 0-1 0 0,-1-1 1 0 0,0 1 0 0 0,1-1 0 0 0,-1 0 0 0 0,1 0 0 0 0,0 0 0 0 0,0 0 0 0 0,-1 0 0 0 0,1-1 0 0 0,0 1 0 0 0,1-1-1 0 0,-1 0 1 0 0,0 1 0 0 0,2-1 0 0 0,0-1 0 0 0,0 1 0 0 0,0 0 0 0 0,0-1 0 0 0,0 0 0 0 0,0 0 0 0 0,0-1 0 0 0,3 0 0 0 0,-5 0 0 0 0,0 0 0 0 0,0 0 0 0 0,0 0 0 0 0,-1 0 0 0 0,1 0 0 0 0,0-1 0 0 0,-1 1 0 0 0,1-1 0 0 0,-1 0 0 0 0,0 1 0 0 0,1-1 0 0 0,-1-1 0 0 0,0 1 0 0 0,0 0 0 0 0,1-2 0 0 0,3-5 0 0 0,-1 0 0 0 0,0 0 0 0 0,0-1 0 0 0,-1 0 0 0 0,0 0 0 0 0,0 0 0 0 0,1-9 0 0 0,4-10 0 0 0,-4 16-64 0 0,-5 11-273 0 0,0 2-138 0 0,0 0-33 0 0,0 0 66 0 0,1 2 292 0 0,3 4 148 0 0,0 0-1 0 0,-1 1 0 0 0,0 0 0 0 0,-1 0 0 0 0,0 0 0 0 0,1 3 3 0 0,0-1 0 0 0,-1 0 1 0 0,1 0-1 0 0,1-1 0 0 0,3 6 0 0 0,1 1 1 0 0,2-1 0 0 0,0 0-1 0 0,11 11 0 0 0,-17-20 152 0 0,0-1 0 0 0,0 0 0 0 0,0 0 0 0 0,1-1 0 0 0,0 1 0 0 0,-1-1-1 0 0,1 0 1 0 0,0 0 0 0 0,1-1 0 0 0,-1 1 0 0 0,0-1 0 0 0,1-1-1 0 0,2 2-151 0 0,-5-3 2 0 0,0 0-1 0 0,1 0 1 0 0,-1 0-1 0 0,0 0 1 0 0,0 0-1 0 0,0-1 1 0 0,0 1-1 0 0,0-1 0 0 0,0 0 1 0 0,0 0-1 0 0,2-1-1 0 0,-3-1 0 0 0,0 0 0 0 0,0 0 0 0 0,-1 0 0 0 0,1 0 0 0 0,-1 0 0 0 0,0 0 0 0 0,0 0 0 0 0,0-1 0 0 0,0 1 0 0 0,0 0 0 0 0,-1-1 0 0 0,1 1 0 0 0,-1-1 0 0 0,0-2 0 0 0,3-19 0 0 0,-2 21 44 0 0,1-7-102 0 0,1 0 0 0 0,1 0-1 0 0,-1 1 1 0 0,2-1-1 0 0,3-5 59 0 0,-7 14-72 0 0,1-1-1 0 0,-1 1 0 0 0,1-1 1 0 0,0 1-1 0 0,0 0 0 0 0,0 0 1 0 0,0 0-1 0 0,0 0 0 0 0,0 0 1 0 0,1 1-1 0 0,-1-1 0 0 0,1 0 1 0 0,-1 1-1 0 0,1 0 0 0 0,-1 0 1 0 0,1 0-1 0 0,0 0 0 0 0,0 0 1 0 0,-1 0-1 0 0,1 1 0 0 0,0-1 1 0 0,0 1-1 0 0,0 0 0 0 0,1 0 73 0 0,0 0 0 0 0,-1 1 0 0 0,1 0 0 0 0,0 0 0 0 0,0 0 0 0 0,0 0 0 0 0,-1 0 0 0 0,1 1 0 0 0,-1 0 0 0 0,1 0 0 0 0,-1 0 0 0 0,0 0 0 0 0,1 0 0 0 0,-1 1 0 0 0,2 1 0 0 0,6 7 0 0 0,0 0 0 0 0,-1 0 0 0 0,1 3 0 0 0,6 7 0 0 0,61 71 0 0 0,-73-86 457 0 0,0 0 0 0 0,0 0-1 0 0,0 1 1 0 0,-1 1-457 0 0,1-25 165 0 0,2-29-955 0 0,-4 36-273 0 0,0 0 0 0 0,0 1 0 0 0,1-1 0 0 0,0 0 0 0 0,5-6 1063 0 0,19-41-5008 0 0,-7 27 2450 0 0</inkml:trace>
  <inkml:trace contextRef="#ctx0" brushRef="#br0" timeOffset="1984.662">2383 272 13824 0 0,'0'0'314'0'0,"0"0"46"0"0,0 0 22 0 0,0 0-50 0 0,5 4-228 0 0,-5-2 3710 0 0,-80 46-1473 0 0,60-36-2341 0 0,0 1 0 0 0,-7 7 0 0 0,21-15 0 0 0,-1 1 0 0 0,1 0 0 0 0,0 0 0 0 0,1 0 0 0 0,0 1 0 0 0,0 0 0 0 0,0 0 0 0 0,-1 4 0 0 0,3-5 77 0 0,0-1 0 0 0,0 1 0 0 0,1 0 0 0 0,0 0 0 0 0,0 0 0 0 0,1 1 0 0 0,0-1 0 0 0,0 1-77 0 0,0-6 46 0 0,1 1 1 0 0,0 0-1 0 0,0 0 0 0 0,0-1 0 0 0,1 1 0 0 0,-1 0 1 0 0,0-1-1 0 0,0 1 0 0 0,1 0 0 0 0,-1-1 0 0 0,1 1 1 0 0,0 0-1 0 0,-1-1 0 0 0,1 1 0 0 0,0-1 0 0 0,0 1 1 0 0,0-1-1 0 0,0 0 0 0 0,0 1 0 0 0,0-1 0 0 0,1 0 1 0 0,-1 0-1 0 0,0 1 0 0 0,1-1 0 0 0,-1 0 0 0 0,1 0 1 0 0,-1-1-1 0 0,1 1 0 0 0,-1 0 0 0 0,1 0 0 0 0,-1-1-46 0 0,3 2 0 0 0,0-1 0 0 0,-1 0 0 0 0,1 0 0 0 0,0 0 0 0 0,0-1 0 0 0,-1 1 0 0 0,1-1 0 0 0,0 0 0 0 0,0 0 0 0 0,0 0 0 0 0,-1-1 0 0 0,1 1 0 0 0,0-1 0 0 0,0 0 0 0 0,-1 0 0 0 0,1 0 0 0 0,0 0 0 0 0,-1-1 0 0 0,1 1 0 0 0,-1-1 0 0 0,0 0 0 0 0,1 0 0 0 0,0-2 0 0 0,8-6 0 0 0,-2 0 0 0 0,0 0 0 0 0,0-1 0 0 0,-1-1 0 0 0,6-8 0 0 0,-4 4 0 0 0,1 1 0 0 0,4-3 0 0 0,-3 5 14 0 0,-10 9-169 0 0,0 0-1 0 0,0 0 1 0 0,1 1 0 0 0,-1 0 0 0 0,1 0-1 0 0,0 0 1 0 0,0 0 0 0 0,0 0-1 0 0,1 0 156 0 0,-3 3-374 0 0,-1 0 440 0 0,1 1 1 0 0,0-1-1 0 0,-1 1 1 0 0,1-1-1 0 0,-1 1 1 0 0,1 0-1 0 0,-1-1 1 0 0,1 1-1 0 0,-1 0 1 0 0,0 0-1 0 0,1 0 1 0 0,-1 0-1 0 0,0 1 1 0 0,0-1-1 0 0,0 0 1 0 0,0 0-1 0 0,0 1 1 0 0,0-1-1 0 0,0 1-66 0 0,16 28-1331 0 0,-6-3 1449 0 0,1-1 0 0 0,14 22-118 0 0,-25-45 40 0 0,0-2 45 0 0,0 0 0 0 0,-1 0 0 0 0,1 0 1 0 0,0-1-1 0 0,0 1 0 0 0,-1 0 0 0 0,1 0 1 0 0,0 0-1 0 0,0-1 0 0 0,0 1 0 0 0,0-1 1 0 0,0 1-1 0 0,0 0 0 0 0,0-1 1 0 0,0 0-1 0 0,0 1 0 0 0,1-1 0 0 0,-1 0-85 0 0,-1 1-36 0 0,1-1 0 0 0,-1 0 0 0 0,0 0 0 0 0,1 1 0 0 0,-1-1 0 0 0,1 0 0 0 0,-1 0 0 0 0,1 0 0 0 0,-1 0 0 0 0,1 0 0 0 0,-1 0 0 0 0,1 0 0 0 0,-1 0 0 0 0,1 0 0 0 0,-1 0 0 0 0,1 0 0 0 0,-1 0 0 0 0,1 0 0 0 0,-1 0 0 0 0,1 0 0 0 0,-1-1 0 0 0,0 1 0 0 0,1 0 0 0 0,-1 0 0 0 0,1 0 0 0 0,-1-1 0 0 0,1 1 0 0 0,-1 0 0 0 0,0-1-1 0 0,1 1 37 0 0,-1 0-155 0 0,2-2-167 0 0,1 1 0 0 0,-1-1 0 0 0,0 0-1 0 0,0 1 1 0 0,0-1 0 0 0,-1 0 0 0 0,1 0 0 0 0,0 0-1 0 0,-1 0 1 0 0,1-1 0 0 0,-1 1 0 0 0,0 0 0 0 0,0 0-1 0 0,0-1 323 0 0,13-39-1863 0 0,-9 27 1320 0 0,10-40-6181 0 0,0-9 6724 0 0,7-25-1417 0 0,-15 65 3202 0 0,1-1 1 0 0,8-13-1786 0 0,-15 34 658 0 0,1 1-1 0 0,0-1 1 0 0,0 1 0 0 0,0 0 0 0 0,1 0 0 0 0,-1-1 0 0 0,1 1 0 0 0,-1 1 0 0 0,1-1 0 0 0,1 0-658 0 0,-4 2 143 0 0,1 1 1 0 0,0-1-1 0 0,0 1 1 0 0,0-1 0 0 0,0 1-1 0 0,-1 0 1 0 0,1-1-1 0 0,0 1 1 0 0,0 0-1 0 0,0 0 1 0 0,0 0 0 0 0,0-1-1 0 0,0 1 1 0 0,0 0-1 0 0,0 0 1 0 0,0 0 0 0 0,0 0-1 0 0,0 1-143 0 0,0-1 89 0 0,1 1 0 0 0,-1-1 0 0 0,0 1 0 0 0,0-1 0 0 0,0 1 0 0 0,0 0 0 0 0,1 0 0 0 0,-1 0 0 0 0,0 0 0 0 0,0-1 0 0 0,-1 1 0 0 0,1 0 0 0 0,0 1 0 0 0,0-1 0 0 0,0 0 0 0 0,0 1-89 0 0,11 16 359 0 0,-2 0 0 0 0,1 1-1 0 0,-2 1 1 0 0,-1 0 0 0 0,0 0-1 0 0,-2 1-358 0 0,-1-5 0 0 0,-1-1 0 0 0,-1 1 0 0 0,-1 0 0 0 0,1 3 0 0 0,-1 10 0 0 0,0-20 0 0 0,-1-1 0 0 0,0 0 0 0 0,-1 1 0 0 0,0 0 0 0 0,-1-1 0 0 0,0 1 0 0 0,0-1 0 0 0,0 1 0 0 0,1-8-68 0 0,-1 0 0 0 0,1 0 0 0 0,0 0 0 0 0,0 0-1 0 0,-1 0 1 0 0,1 0 0 0 0,0 0 0 0 0,-1 0 0 0 0,1 0-1 0 0,-1 0 1 0 0,1 0 0 0 0,-1 0 0 0 0,0 0 0 0 0,1 0-1 0 0,-1-1 1 0 0,0 1 0 0 0,0 0 0 0 0,1 0 0 0 0,-1-1 0 0 0,0 1-1 0 0,0 0 1 0 0,0-1 0 0 0,0 1 0 0 0,0-1 0 0 0,-1 1 68 0 0,1-1-566 0 0,0 0 0 0 0,0-1 1 0 0,0 1-1 0 0,0 0 0 0 0,0 0 0 0 0,0-1 1 0 0,0 1-1 0 0,0-1 0 0 0,0 1 1 0 0,0-1-1 0 0,0 1 0 0 0,0-1 1 0 0,0 0-1 0 0,0 0 0 0 0,0 1 1 0 0,0-1 565 0 0,-5-5-5548 0 0</inkml:trace>
  <inkml:trace contextRef="#ctx0" brushRef="#br0" timeOffset="2358.578">2825 266 15664 0 0,'0'0'356'0'0,"13"-3"859"0"0,-11 3-1160 0 0,1-1-1 0 0,0 1 0 0 0,-1 0 0 0 0,1 0 0 0 0,0 0 0 0 0,-1 1 0 0 0,1-1 1 0 0,0 0-1 0 0,-1 1 0 0 0,1 0 0 0 0,-1 0 0 0 0,1 0 0 0 0,-1 0 0 0 0,1 0 1 0 0,-1 0-1 0 0,1 1 0 0 0,-1-1 0 0 0,0 1 0 0 0,0-1 0 0 0,0 1 0 0 0,1 1-54 0 0,6 6 648 0 0,-1 1 0 0 0,0-1 0 0 0,0 1 0 0 0,1 4-648 0 0,9 11 923 0 0,43 58 709 0 0,-50-68-1632 0 0,6 9 0 0 0,-14-21-133 0 0,-2-3-563 0 0,-1 0-257 0 0,0 0-831 0 0,1 0-3260 0 0,3-5-1393 0 0</inkml:trace>
  <inkml:trace contextRef="#ctx0" brushRef="#br0" timeOffset="2359.578">3037 94 19351 0 0,'-4'-6'940'0'0,"-1"-4"-116"0"0,5 13-492 0 0,9 21-666 0 0,-4-12-184 0 0,7 13-5577 0 0,-6-16-149 0 0</inkml:trace>
  <inkml:trace contextRef="#ctx0" brushRef="#br0" timeOffset="2881.062">3423 157 15664 0 0,'-2'0'356'0'0,"-23"8"51"0"0,-1 1 0 0 0,1 1 1 0 0,1 1-1 0 0,0 1 1 0 0,0 2-1 0 0,0 1-407 0 0,1-2 794 0 0,18-10-783 0 0,0 1 0 0 0,0 0 0 0 0,0 0 0 0 0,0 0 0 0 0,0 0 0 0 0,1 1 0 0 0,0 0 0 0 0,0 0 0 0 0,1 0 0 0 0,-1 0 0 0 0,1 1 0 0 0,0-1 0 0 0,0 1 0 0 0,1 0 0 0 0,-1 2-11 0 0,-1 8 0 0 0,6-12 0 0 0,0-2 0 0 0,-1-1 63 0 0,0 1 1 0 0,0 0-1 0 0,0-1 0 0 0,0 1 0 0 0,0-1 0 0 0,0 1 0 0 0,1-1 0 0 0,-1 1 0 0 0,0-1 0 0 0,1 0 0 0 0,-1 0 0 0 0,1 0 0 0 0,0 0 0 0 0,-1 0 0 0 0,1 0 0 0 0,0 0 0 0 0,0 0 0 0 0,0-1 0 0 0,-1 1 0 0 0,1-1 0 0 0,0 1 1 0 0,0-1-1 0 0,0 0 0 0 0,0 0 0 0 0,0 0 0 0 0,0 0 0 0 0,0 0-63 0 0,6-1 69 0 0,0 0 0 0 0,0 0 0 0 0,-1-1 0 0 0,1 0 0 0 0,7-2-69 0 0,1-3 0 0 0,-1 0 0 0 0,0-1 0 0 0,0-1 0 0 0,4-4 0 0 0,8-3 0 0 0,16-15-161 0 0,-31 21-247 0 0,1 1 1 0 0,0 1-1 0 0,6-4 408 0 0,-11 8-174 0 0,3-2 120 0 0,0 0 0 0 0,1 1 0 0 0,-1 0-1 0 0,1 1 1 0 0,0 0 0 0 0,1 1 0 0 0,-1 1-1 0 0,5-1 55 0 0,-12 2-3 0 0,-1 1-1 0 0,1 0 1 0 0,-1 0-1 0 0,1 1 1 0 0,-1-1-1 0 0,1 1 1 0 0,-1 0-1 0 0,0 0 1 0 0,1 0-1 0 0,2 2 4 0 0,-5-1 31 0 0,1-1 1 0 0,0 1-1 0 0,0 0 0 0 0,0 0 0 0 0,-1 1 0 0 0,1-1 0 0 0,-1 0 1 0 0,0 1-1 0 0,1-1 0 0 0,-1 1 0 0 0,-1 0 0 0 0,1 0 1 0 0,0 0-1 0 0,0 1-31 0 0,1 3 200 0 0,0 0 0 0 0,0 0 0 0 0,-1 0-1 0 0,0 0 1 0 0,0 1 0 0 0,-1-1 0 0 0,0 1 0 0 0,0 3-200 0 0,0 12-30 0 0,-1 1 1 0 0,-2 1 29 0 0,0 21 50 0 0,-3-22 22 0 0,5-23 299 0 0,0-1 117 0 0,-8 2 613 0 0,7-3-1151 0 0,0 0 0 0 0,0 0-1 0 0,0 0 1 0 0,0 0-1 0 0,1-1 1 0 0,-1 1 0 0 0,0 0-1 0 0,1 0 1 0 0,-1-1 0 0 0,0 1-1 0 0,1 0 1 0 0,0-1-1 0 0,-1 1 1 0 0,1 0 0 0 0,0-1-1 0 0,0 1 1 0 0,-1-1 0 0 0,1 1-1 0 0,0 0 1 0 0,1-1-1 0 0,-1 1 1 0 0,0-1 0 0 0,0 1-1 0 0,0 0 1 0 0,1-1 0 0 0,-1 1-1 0 0,1 0 1 0 0,-1-1-1 0 0,1 1 1 0 0,0 0 0 0 0,-1-1-1 0 0,2 1 51 0 0,3-8-125 0 0,1 0-1 0 0,0 0 1 0 0,0 1 0 0 0,3-3 125 0 0,1 0 65 0 0,2-5-460 0 0,1 1 1 0 0,1 0-1 0 0,1 2 0 0 0,0-1 0 0 0,8-4 395 0 0,-15 12 166 0 0,0 0 0 0 0,1 1 0 0 0,0 0 0 0 0,0 1-1 0 0,1-1 1 0 0,-1 2 0 0 0,1-1 0 0 0,0 2 0 0 0,0-1 0 0 0,0 1 0 0 0,5 0-166 0 0,-9 2 11 0 0,1 0-1 0 0,-1 0 1 0 0,0 1 0 0 0,1 0-1 0 0,-1 1 1 0 0,0-1-1 0 0,0 1 1 0 0,0 0 0 0 0,0 0-1 0 0,0 1 1 0 0,0 0 0 0 0,-1 0-1 0 0,1 0 1 0 0,2 4-11 0 0,11 7 93 0 0,-1 1 0 0 0,0 1 0 0 0,4 6-93 0 0,-12-11 180 0 0,-3-4-82 0 0,-1 0 0 0 0,0 0 0 0 0,0 1 1 0 0,-1 0-1 0 0,0 0 0 0 0,0 0 0 0 0,-1 1 0 0 0,0 0 0 0 0,0 0 0 0 0,-1 0 0 0 0,0 0 1 0 0,-1 0-1 0 0,0 0 0 0 0,-1 1 0 0 0,1 3-98 0 0,-2-11-157 0 0,0-1 1 0 0,0 1 0 0 0,-1-1-1 0 0,1 1 1 0 0,0-1-1 0 0,-1 1 1 0 0,1-1-1 0 0,0 0 1 0 0,-1 1-1 0 0,0-1 1 0 0,1 0-1 0 0,-1 0 1 0 0,0 1-1 0 0,0-1 1 0 0,1 0 0 0 0,-1 0-1 0 0,-1 0 157 0 0,-3 5-1023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0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233 319 8288 0 0,'17'-21'656'0'0,"-7"10"-344"0"0,-1-1 1 0 0,5-8-313 0 0,-12 16 553 0 0,0 1 1 0 0,0-1 0 0 0,-1 0 0 0 0,1 0 0 0 0,-1 0 0 0 0,1 0-1 0 0,-1 0 1 0 0,-1 0 0 0 0,1 0 0 0 0,-1 0 0 0 0,1-2-554 0 0,-1 5 49 0 0,0 1 0 0 0,0-1 0 0 0,-1 1 0 0 0,1 0-1 0 0,0-1 1 0 0,0 1 0 0 0,0-1 0 0 0,0 1 0 0 0,-1 0 0 0 0,1-1 0 0 0,0 1 0 0 0,-1 0 0 0 0,1-1 0 0 0,0 1 0 0 0,0 0 0 0 0,-1 0 0 0 0,1-1 0 0 0,0 1-1 0 0,-1 0 1 0 0,1 0 0 0 0,-1-1 0 0 0,1 1 0 0 0,0 0 0 0 0,-1 0 0 0 0,1 0 0 0 0,-1 0 0 0 0,1 0 0 0 0,0-1 0 0 0,-1 1 0 0 0,1 0 0 0 0,-1 0-1 0 0,1 0-48 0 0,-16 0 394 0 0,14 0-231 0 0,-11 0-66 0 0,-1 1-1 0 0,1 1 1 0 0,0 0-1 0 0,0 1 1 0 0,1 0-1 0 0,-1 1 1 0 0,1 0-1 0 0,0 1 1 0 0,0 0-1 0 0,0 1 1 0 0,0 1-1 0 0,1 0 1 0 0,0 0-1 0 0,1 1 0 0 0,0 0 1 0 0,0 1-1 0 0,-5 5-96 0 0,14-12 0 0 0,-1 0 0 0 0,1-1 0 0 0,0 1 0 0 0,-1 0 0 0 0,1 0 0 0 0,0 0 0 0 0,0 0 0 0 0,0 0 0 0 0,0 0 0 0 0,1 0 0 0 0,-1 0 0 0 0,0 0 0 0 0,1 0 0 0 0,0 0 0 0 0,-1 0 0 0 0,1 1 0 0 0,0-1 0 0 0,0 0 0 0 0,0 0 0 0 0,0 0 0 0 0,1 0 0 0 0,-1 1 0 0 0,0-1 0 0 0,1 0 0 0 0,0 0 0 0 0,-1 0 0 0 0,1 0 0 0 0,0 0 0 0 0,0 0 0 0 0,0 0 0 0 0,0 0 0 0 0,1 0 0 0 0,-1-1 0 0 0,0 1 0 0 0,1 0 0 0 0,3 3 0 0 0,1 1 0 0 0,0-1 0 0 0,0-1 0 0 0,0 1 0 0 0,0-1 0 0 0,1 0 0 0 0,0 0 0 0 0,-1-1 0 0 0,5 2 0 0 0,28 9 0 0 0,7 1 0 0 0,-22-9 0 0 0,-1 2 0 0 0,0 1 0 0 0,0 1 0 0 0,-1 0 0 0 0,1 2 0 0 0,-21-10 0 0 0,0 0 0 0 0,0-1 0 0 0,0 1 0 0 0,0 0 0 0 0,0 0 0 0 0,0 0 0 0 0,0 1 0 0 0,1 1 0 0 0,-3-4 0 0 0,1 1 0 0 0,-1 0 0 0 0,0-1 0 0 0,1 1 0 0 0,-1 0 0 0 0,0-1 0 0 0,0 1 0 0 0,1-1 0 0 0,-1 1 0 0 0,0 0 0 0 0,0 0 0 0 0,0-1 0 0 0,0 1 0 0 0,0 0 0 0 0,0-1 0 0 0,0 1 0 0 0,0 0 0 0 0,0-1 0 0 0,0 1 0 0 0,0 0 0 0 0,0-1 0 0 0,0 1 0 0 0,-1 0 0 0 0,1-1 0 0 0,0 1 0 0 0,-1 0 0 0 0,1-1 0 0 0,0 1 0 0 0,-1 0 0 0 0,1-1 0 0 0,-1 1 0 0 0,1-1 0 0 0,-1 1 0 0 0,1-1 0 0 0,-1 1 0 0 0,1-1 0 0 0,-1 0 0 0 0,0 1 0 0 0,-11 6 342 0 0,0-1 0 0 0,0 0-1 0 0,0-1 1 0 0,-1 0-1 0 0,-6 1-341 0 0,-70 15 380 0 0,21-6-420 0 0,48-10-485 0 0,1 0 0 0 0,-1-1 0 0 0,0-1 0 0 0,-14 0 525 0 0,34-4-108 0 0,0 1 0 0 0,-1 0 0 0 0,1 0 0 0 0,0 0-1 0 0,0 0 1 0 0,-1 0 0 0 0,1-1 0 0 0,0 1 0 0 0,0 0-1 0 0,0 0 1 0 0,0 0 0 0 0,-1-1 0 0 0,1 1 0 0 0,0 0 0 0 0,0 0-1 0 0,0-1 1 0 0,0 1 0 0 0,0 0 0 0 0,0 0 0 0 0,0-1-1 0 0,-1 1 1 0 0,1 0 0 0 0,0 0 0 0 0,0-1 0 0 0,0 1-1 0 0,0 0 1 0 0,0 0 0 0 0,0-1 0 0 0,0 1 0 0 0,0 0-1 0 0,1-1 1 0 0,-1 1 0 0 0,0 0 0 0 0,0 0 0 0 0,0-1 108 0 0,2-9-1450 0 0,-2 9 1129 0 0,2-12-1725 0 0</inkml:trace>
  <inkml:trace contextRef="#ctx0" brushRef="#br0" timeOffset="383.342">509 234 15664 0 0,'10'-3'356'0'0,"-8"2"49"0"0,6 1 539 0 0,-6 1-945 0 0,0 0 0 0 0,0 0 0 0 0,-1 0 0 0 0,1 0 0 0 0,0 1 0 0 0,-1-1 0 0 0,1 0 1 0 0,-1 1-1 0 0,1-1 0 0 0,-1 1 0 0 0,0 0 0 0 0,0-1 0 0 0,0 1 0 0 0,0 0 0 0 0,0 0 0 0 0,0-1 0 0 0,0 1 1 0 0,-1 0-1 0 0,1 0 0 0 0,-1 0 0 0 0,1 1 1 0 0,2 8 156 0 0,-1 0 1 0 0,0 0-1 0 0,0 5-156 0 0,1 54 877 0 0,-2 0 0 0 0,-5 18-877 0 0,1-23-75 0 0,2-1 0 0 0,7 55 75 0 0,-3-93 0 0 0,0 0 0 0 0,1 0 0 0 0,2 3 0 0 0,-4-24-201 0 0,-1-4-850 0 0,-1-12-1899 0 0,0-1 1417 0 0</inkml:trace>
  <inkml:trace contextRef="#ctx0" brushRef="#br0" timeOffset="825.781">668 284 15664 0 0,'12'-3'710'0'0,"-11"2"-644"0"0,1 1 0 0 0,0-1-1 0 0,0 0 1 0 0,0 1 0 0 0,0-1-1 0 0,0 1 1 0 0,0 0 0 0 0,0 0-1 0 0,0 0 1 0 0,0 0 0 0 0,0 0-1 0 0,0 0 1 0 0,0 1 0 0 0,0-1-1 0 0,1 1-65 0 0,7 3 73 0 0,0 1 0 0 0,0 1 0 0 0,0 0 0 0 0,-1 0 0 0 0,0 1-1 0 0,-1 0 1 0 0,1 0 0 0 0,-1 1 0 0 0,-1 0 0 0 0,1 0-1 0 0,-1 1 1 0 0,-1 0 0 0 0,1 2-73 0 0,-5-8 65 0 0,0 1 0 0 0,0 0 0 0 0,-1 0 0 0 0,0 0 0 0 0,0 0 0 0 0,0 0 0 0 0,0 1 0 0 0,0-1 0 0 0,-1 0 0 0 0,0 0 0 0 0,0 0 0 0 0,0 1 0 0 0,0-1 0 0 0,-1 0 0 0 0,0 0 0 0 0,0 0 0 0 0,0 0 0 0 0,0 0 0 0 0,0 0 0 0 0,-1 0 0 0 0,0 0 0 0 0,0 0 0 0 0,0-1 0 0 0,-1 2-65 0 0,-5 4 185 0 0,-1 0 0 0 0,0-1-1 0 0,-1 1 1 0 0,0-2 0 0 0,0 1-1 0 0,-1-2 1 0 0,1 1 0 0 0,-2-1 0 0 0,1-1-1 0 0,-10 3-184 0 0,12-4-116 0 0,0-2 0 0 0,-1 1 0 0 0,1-1 0 0 0,-1-1 0 0 0,0 0 0 0 0,0 0-1 0 0,1-1 1 0 0,-1 0 0 0 0,0 0 0 0 0,0-1 0 0 0,0-1 0 0 0,1 0 0 0 0,-1 0-1 0 0,-1-1 117 0 0,9 2-353 0 0,0 0 0 0 0,-1 0 0 0 0,1 0 0 0 0,0-1 0 0 0,0 1 0 0 0,0 0 0 0 0,0-1 0 0 0,0 0 0 0 0,0 1 0 0 0,0-1 0 0 0,0 0 0 0 0,1 0-1 0 0,-1 0 1 0 0,1 0 0 0 0,-1-1 0 0 0,0-1 353 0 0,-2-6-5454 0 0</inkml:trace>
  <inkml:trace contextRef="#ctx0" brushRef="#br0" timeOffset="1222.969">990 393 15664 0 0,'0'0'356'0'0,"0"0"49"0"0,0 0 21 0 0,2 1-42 0 0,-2-1-365 0 0,6 3 7 0 0,0-1 0 0 0,0 0 0 0 0,0 0 0 0 0,0 0-1 0 0,0 0-25 0 0,-3-2 154 0 0,1 0-1 0 0,-1-1 1 0 0,0 1-1 0 0,1 0 1 0 0,-1-1-1 0 0,0 0 1 0 0,0 0-1 0 0,0 0 1 0 0,0 0-1 0 0,1 0 1 0 0,-2-1-1 0 0,1 1 1 0 0,0-1-1 0 0,0 0 1 0 0,0 0-1 0 0,2-2-153 0 0,2-1 444 0 0,-5 4-371 0 0,-1 1 0 0 0,0-1 0 0 0,1 0 0 0 0,-1 0 0 0 0,0 0 0 0 0,0 0 0 0 0,0 0 0 0 0,0 0 0 0 0,0-1 1 0 0,0 1-1 0 0,0 0 0 0 0,0-1 0 0 0,0 1 0 0 0,0 0-73 0 0,2-5 44 0 0,0 0 0 0 0,1 0-1 0 0,-1 0 1 0 0,4-2-44 0 0,10-18-10 0 0,-11 15 10 0 0,-1 1 0 0 0,0-1 0 0 0,-1 0 0 0 0,0-3 0 0 0,-3 11 0 0 0,0 0 0 0 0,0-1 0 0 0,-1 1 0 0 0,1 0 0 0 0,-1-1 0 0 0,0 1 0 0 0,0-1 0 0 0,0 1 0 0 0,0-1 0 0 0,0 1 0 0 0,-1 0 0 0 0,0-1 0 0 0,0 1 0 0 0,0 0 0 0 0,0-1 0 0 0,-1-2 0 0 0,-6-2 0 0 0,4 8 0 0 0,4 1 0 0 0,-5 0 1 0 0,0 0-1 0 0,1 1 0 0 0,-1 0 1 0 0,1 0-1 0 0,-1 0 0 0 0,1 1 1 0 0,0-1-1 0 0,0 1 1 0 0,0 0-1 0 0,0 0 0 0 0,1 0 1 0 0,-1 1-1 0 0,1-1 0 0 0,0 1 1 0 0,0 0-1 0 0,-3 4 0 0 0,-5 9-23 0 0,1 0 0 0 0,0 1-1 0 0,-3 8 24 0 0,8-14-241 0 0,0 0 0 0 0,0 0 0 0 0,1 1 0 0 0,1 0 0 0 0,0 0 0 0 0,1-1 1 0 0,-1 13 240 0 0,3-21 45 0 0,0 1 0 0 0,0-1 1 0 0,1 0-1 0 0,-1 1 0 0 0,1-1 1 0 0,0 0-1 0 0,0 0 1 0 0,0 0-1 0 0,1 1 0 0 0,-1-2 1 0 0,3 5-46 0 0,-2-6 69 0 0,0 1 1 0 0,-1-1-1 0 0,1 0 1 0 0,1 1-1 0 0,-1-1 1 0 0,0 0-1 0 0,0 0 1 0 0,1 0 0 0 0,-1-1-1 0 0,1 1 1 0 0,0-1-1 0 0,-1 1 1 0 0,1-1-1 0 0,0 0 1 0 0,0 0-1 0 0,0 0 1 0 0,0 0-1 0 0,0 0-69 0 0,7 1-6 0 0,0 0 0 0 0,0-1-1 0 0,0 0 1 0 0,0-1-1 0 0,0 0 1 0 0,0 0 0 0 0,0-1-1 0 0,0 0 1 0 0,0-1-1 0 0,8-3 7 0 0,1 1-887 0 0,0-2 0 0 0,0-1-1 0 0,15-7 888 0 0,-24 8-1585 0 0,-1 1 0 0 0,1-1 0 0 0,-1-1 0 0 0,7-6 1585 0 0,3-4-2557 0 0</inkml:trace>
  <inkml:trace contextRef="#ctx0" brushRef="#br0" timeOffset="1223.969">1499 238 15664 0 0,'-3'-14'1187'0'0,"2"13"-1159"0"0,1 0 0 0 0,-1 0 0 0 0,1 0-1 0 0,-1 0 1 0 0,0 1 0 0 0,1-1-1 0 0,-1 0 1 0 0,0 0 0 0 0,0 0-1 0 0,0 0 1 0 0,0 1 0 0 0,0-1-1 0 0,0 0 1 0 0,0 1 0 0 0,0-1-1 0 0,0 1 1 0 0,0-1 0 0 0,0 1-1 0 0,0 0 1 0 0,0-1 0 0 0,0 1-1 0 0,0 0 1 0 0,0 0 0 0 0,-1-1-1 0 0,1 1 1 0 0,0 0 0 0 0,0 0-1 0 0,0 1 1 0 0,0-1 0 0 0,-1 0-1 0 0,1 0 1 0 0,0 0 0 0 0,0 1-1 0 0,0-1 1 0 0,0 1 0 0 0,0-1-1 0 0,0 1 1 0 0,0-1 0 0 0,-1 1-28 0 0,-5 3 328 0 0,1 0 1 0 0,-1 1 0 0 0,0 0-1 0 0,1 0 1 0 0,-2 2-329 0 0,4-3 265 0 0,-3 2-156 0 0,1 0 0 0 0,0 0 0 0 0,0 1 0 0 0,1 0-1 0 0,0 0 1 0 0,0 1 0 0 0,1-1 0 0 0,0 1 0 0 0,0 0-1 0 0,1 0 1 0 0,0 0 0 0 0,0 1 0 0 0,1-1 0 0 0,0 1-1 0 0,-1 4-108 0 0,3-10 61 0 0,0 0 0 0 0,0 0 0 0 0,0 0 0 0 0,0 0 0 0 0,0 0 0 0 0,0 0 0 0 0,1-1-1 0 0,-1 1 1 0 0,1 0 0 0 0,0 0 0 0 0,0 0 0 0 0,0 0 0 0 0,0-1 0 0 0,1 1 0 0 0,-1 0 0 0 0,1-1-1 0 0,-1 0 1 0 0,1 1 0 0 0,0-1 0 0 0,0 0 0 0 0,0 0 0 0 0,0 0 0 0 0,1 0 0 0 0,-1 0 0 0 0,0 0 0 0 0,1 0-1 0 0,-1-1 1 0 0,1 0 0 0 0,0 1 0 0 0,-1-1 0 0 0,1 0-61 0 0,5 2 15 0 0,0-1-1 0 0,0 1 1 0 0,0-2-1 0 0,0 1 1 0 0,0-1-1 0 0,0 0 1 0 0,0-1 0 0 0,0 0-1 0 0,0 0 1 0 0,0 0-1 0 0,1-1-14 0 0,11-2 112 0 0,0-1-1 0 0,0-1 0 0 0,3-1-111 0 0,16-11-1439 0 0,-32 12-168 0 0,0 1-1 0 0,0-1 1 0 0,0 0 0 0 0,1-2 1607 0 0,8-9-6881 0 0</inkml:trace>
  <inkml:trace contextRef="#ctx0" brushRef="#br0" timeOffset="1836.394">1871 1 13824 0 0,'0'0'314'0'0,"0"0"46"0"0,0 0 22 0 0,0 2-50 0 0,0 132-138 0 0,9 141 3823 0 0,-9-268-3807 0 0,0 1-1 0 0,-1-1 0 0 0,0 0 0 0 0,0 0 0 0 0,-1 0 0 0 0,0 0 1 0 0,0 0-1 0 0,0 0 0 0 0,-2 2-209 0 0,3-9 5 0 0,1 1 1 0 0,0-1-1 0 0,-1 0 0 0 0,1 1 0 0 0,0-1 1 0 0,-1 0-1 0 0,1 1 0 0 0,-1-1 1 0 0,1 0-1 0 0,-1 0 0 0 0,1 1 0 0 0,-1-1 1 0 0,1 0-1 0 0,-1 0 0 0 0,1 0 1 0 0,-1 0-1 0 0,1 0 0 0 0,-1 0 1 0 0,1 0-1 0 0,-1 0 0 0 0,1 0 0 0 0,-1 0 1 0 0,1 0-1 0 0,-1 0 0 0 0,1 0 1 0 0,-1 0-1 0 0,1 0 0 0 0,-1-1 0 0 0,1 1 1 0 0,-1 0-1 0 0,1 0 0 0 0,-1 0 1 0 0,1-1-1 0 0,-1 1-5 0 0,-13-11-15 0 0,12 9-128 0 0,0-1 1 0 0,0 0-1 0 0,0 0 0 0 0,1 0 0 0 0,-1 0 0 0 0,1 0 0 0 0,0-1 0 0 0,-1 1 1 0 0,2 0-1 0 0,-1 0 0 0 0,0-1 0 0 0,1 1 0 0 0,-1-1 0 0 0,1 1 0 0 0,0-1 1 0 0,0 1-1 0 0,1-1 0 0 0,-1 1 0 0 0,1 0 0 0 0,-1-1 0 0 0,1 1 0 0 0,0 0 1 0 0,1-3 142 0 0,2-4-377 0 0,0 0 0 0 0,1 0 1 0 0,0 0-1 0 0,0 1 0 0 0,1 0 1 0 0,1 0-1 0 0,0-1 377 0 0,-2 4-8 0 0,1 0-1 0 0,0 0 1 0 0,0 0 0 0 0,1 1 0 0 0,-1 0-1 0 0,1 0 1 0 0,1 0 0 0 0,-1 1-1 0 0,0 0 1 0 0,1 1 0 0 0,0 0 0 0 0,0 0-1 0 0,0 0 1 0 0,0 1 0 0 0,0 0 0 0 0,1 1-1 0 0,-1 0 1 0 0,0 0 0 0 0,1 1 0 0 0,6 0 8 0 0,-10 2-5 0 0,0-1 0 0 0,0 0 0 0 0,-1 1 1 0 0,1 0-1 0 0,0 0 0 0 0,-1 0 1 0 0,0 1-1 0 0,0-1 0 0 0,0 1 0 0 0,0 0 1 0 0,0 0-1 0 0,0 1 0 0 0,-1-1 1 0 0,1 1-1 0 0,-1 0 0 0 0,0 0 1 0 0,0 0-1 0 0,1 3 5 0 0,4 6 294 0 0,-1 0-1 0 0,-1 0 1 0 0,-1 0 0 0 0,1 0-1 0 0,1 13-293 0 0,-5-18 167 0 0,-1-1-1 0 0,0 1 0 0 0,0-1 0 0 0,-1 1 0 0 0,0-1 0 0 0,0 1 0 0 0,-1 0 0 0 0,0-1 0 0 0,-1 0 0 0 0,1 1 0 0 0,-1-1 0 0 0,-1 0 0 0 0,1 0 0 0 0,-1 0 0 0 0,-2 2-166 0 0,-9-19 165 0 0,13 7-165 0 0,0 0 0 0 0,0 0 0 0 0,1-1 0 0 0,-1 1 0 0 0,1 0 0 0 0,0 0 0 0 0,0 0 0 0 0,0-1 0 0 0,1 0 0 0 0,0-1 0 0 0,0 0 0 0 0,1 0 0 0 0,0 0 0 0 0,0 0 0 0 0,1 0 0 0 0,-1 0 0 0 0,1 1 0 0 0,2-4 0 0 0,4-5 0 0 0,8-16-1118 0 0,2 2 0 0 0,21-24 1118 0 0,-16 24-2175 0 0,1 2-1 0 0,1 0 0 0 0,1 2 0 0 0,16-9 2176 0 0,-34 25-322 0 0,2 1 1 0 0,-1 0-1 0 0,1 1 0 0 0,-1 0 1 0 0,1 1-1 0 0,1 0 0 0 0,-1 0 1 0 0,1 2-1 0 0,-1-1 1 0 0,1 1-1 0 0,0 1 0 0 0,-1 0 1 0 0,1 1-1 0 0,7 1 322 0 0,-17-1 147 0 0,-1 0 0 0 0,1 0 0 0 0,0 1 0 0 0,-1-1 1 0 0,1 0-1 0 0,0 1 0 0 0,-1 0 0 0 0,1-1 0 0 0,0 1 0 0 0,-1 0 0 0 0,1 0 0 0 0,0 0-147 0 0,-1 0 192 0 0,-1-1 0 0 0,1 1 0 0 0,-1 0 0 0 0,1-1 0 0 0,-1 1 0 0 0,1 0 0 0 0,-1-1 0 0 0,1 1 0 0 0,-1 0-1 0 0,0 0 1 0 0,1-1 0 0 0,-1 1 0 0 0,0 0 0 0 0,0 0 0 0 0,0 0 0 0 0,1-1 0 0 0,-1 1 0 0 0,0 1-192 0 0,-1 1 266 0 0,1-1 0 0 0,-1 1 1 0 0,1 0-1 0 0,-1 0 0 0 0,0-1 1 0 0,0 1-1 0 0,0-1 0 0 0,0 1 0 0 0,-1-1 1 0 0,1 1-1 0 0,-1-1 0 0 0,1 0 0 0 0,-3 2-266 0 0,-5 7 208 0 0,-1-2-1 0 0,0 1 1 0 0,-12 7-208 0 0,-9 9 67 0 0,-7 9 362 0 0,8-8 345 0 0,1 1-1 0 0,-8 13-773 0 0,26-22 160 0 0,6-8 122 0 0,5-11-237 0 0,0 1-1 0 0,0-1 0 0 0,0 1 1 0 0,0-1-1 0 0,0 1 1 0 0,0-1-1 0 0,0 1 1 0 0,0-1-1 0 0,0 1 0 0 0,1-1 1 0 0,-1 1-1 0 0,0-1 1 0 0,0 1-1 0 0,0-1 1 0 0,1 0-1 0 0,-1 1 0 0 0,0-1 1 0 0,1 1-1 0 0,-1-1 1 0 0,0 0-1 0 0,1 1 1 0 0,-1-1-1 0 0,0 0 1 0 0,1 1-1 0 0,-1-1 0 0 0,1 0 1 0 0,-1 0-1 0 0,0 1 1 0 0,1-1-1 0 0,-1 0 1 0 0,1 0-1 0 0,-1 0 0 0 0,1 0-44 0 0,15 7 139 0 0,-8-5 56 0 0,0-1-1 0 0,0 0 1 0 0,0 0-1 0 0,0-1 1 0 0,1 0-1 0 0,-1-1 1 0 0,0 0-1 0 0,8-1-194 0 0,13-5 599 0 0,23-8-599 0 0,-44 12-107 0 0,3-1 107 0 0,0 0 0 0 0,0 0 0 0 0,-1-1 0 0 0,0-1 0 0 0,0 0 0 0 0,8-6 0 0 0,-13 8 0 0 0,1-1 0 0 0,-1 1 0 0 0,0-1 0 0 0,-1 0 0 0 0,1-1 0 0 0,-1 1 0 0 0,0-1 0 0 0,0 0 0 0 0,-1 0 0 0 0,0 0 0 0 0,3-7 0 0 0,-5 12 0 0 0,-1-1 0 0 0,1 0-1 0 0,-1 1 1 0 0,0-1 0 0 0,1 0-1 0 0,-1 1 1 0 0,0-1 0 0 0,0 0-1 0 0,0 0 1 0 0,0 1 0 0 0,0-1-1 0 0,-1 0 1 0 0,1 0 0 0 0,0 1-1 0 0,-1-1 1 0 0,1 0 0 0 0,-1 1-1 0 0,0-1 1 0 0,0 0 0 0 0,0 0 1 0 0,-1-1 1 0 0,0 1 0 0 0,0-1-1 0 0,0 1 1 0 0,0 0-1 0 0,0 0 1 0 0,0 0-1 0 0,-1 0 1 0 0,1 1-1 0 0,-3-2-1 0 0,-5-3-278 0 0,-1 2-1 0 0,1-1 1 0 0,-1 1-1 0 0,0 1 0 0 0,-4-1 279 0 0,5 3-1689 0 0,1-1-1 0 0,-1 1 0 0 0,-3 1 1690 0 0,-3-1-2613 0 0,13 0 56 0 0</inkml:trace>
  <inkml:trace contextRef="#ctx0" brushRef="#br0" timeOffset="2247.46">2997 71 15664 0 0,'-1'-1'47'0'0,"1"1"1"0"0,0-1-1 0 0,0 0 1 0 0,-1 1 0 0 0,1-1-1 0 0,0 1 1 0 0,-1-1-1 0 0,1 0 1 0 0,-1 1 0 0 0,1-1-1 0 0,-1 1 1 0 0,1-1 0 0 0,-1 1-1 0 0,1-1 1 0 0,-1 1-1 0 0,1 0 1 0 0,-1-1 0 0 0,0 1-1 0 0,1-1 1 0 0,-1 1-1 0 0,0 0 1 0 0,1 0 0 0 0,-1 0-1 0 0,0-1 1 0 0,1 1-1 0 0,-1 0 1 0 0,0 0 0 0 0,1 0-1 0 0,-2 0-47 0 0,-22-1 339 0 0,20 1-339 0 0,-1 1 0 0 0,0 0 0 0 0,0 0 0 0 0,1 1 0 0 0,-1-1 0 0 0,1 1 0 0 0,0 0 0 0 0,-1 0 0 0 0,1 1 0 0 0,0-1 0 0 0,0 1 0 0 0,0 0 0 0 0,1 0 0 0 0,-1 0 0 0 0,1 0 0 0 0,-1 1 0 0 0,1 0 0 0 0,0-1 0 0 0,0 1 0 0 0,1 0 0 0 0,-1 0 0 0 0,-1 5 0 0 0,1-4 0 0 0,1 2 0 0 0,0-1 0 0 0,0 0 0 0 0,1 0 0 0 0,-1 0 0 0 0,1 1 0 0 0,1-1 0 0 0,-1 1 0 0 0,1-1 0 0 0,0 1 0 0 0,1-1 0 0 0,-1 1 0 0 0,1-1 0 0 0,0 0 0 0 0,1 1 0 0 0,1 4 0 0 0,11 21 1244 0 0,15 29-1244 0 0,-7-17 796 0 0,-22-43-774 0 0,1 1 0 0 0,0-1 0 0 0,-1 1 0 0 0,1-1-1 0 0,-1 1 1 0 0,1-1 0 0 0,-1 1 0 0 0,0 0 0 0 0,0-1-1 0 0,1 1 1 0 0,-1-1 0 0 0,0 1 0 0 0,0 0-1 0 0,-1-1 1 0 0,1 1 0 0 0,0-1 0 0 0,-1 1 0 0 0,1 0-1 0 0,0-1 1 0 0,-1 1 0 0 0,0-1 0 0 0,1 1 0 0 0,-1-1-1 0 0,0 0 1 0 0,0 1 0 0 0,0-1 0 0 0,0 0-1 0 0,0 1 1 0 0,0-1 0 0 0,0 0 0 0 0,0 0 0 0 0,-1 0-1 0 0,1 0 1 0 0,0 0 0 0 0,-1 0 0 0 0,1 0 0 0 0,-1-1-1 0 0,1 1 1 0 0,0 0 0 0 0,-2-1-22 0 0,-7 4 269 0 0,0 0-1 0 0,-1-1 1 0 0,0 0 0 0 0,0-1-1 0 0,-6 0-268 0 0,8 0-167 0 0,3-1-613 0 0,0 0 0 0 0,0-1 0 0 0,0 0 0 0 0,0 0 0 0 0,0 0 0 0 0,0-1 1 0 0,1 0-1 0 0,-1 0 0 0 0,-5-1 780 0 0,-2-4-2556 0 0</inkml:trace>
  <inkml:trace contextRef="#ctx0" brushRef="#br0" timeOffset="3501.656">3376 82 15664 0 0,'-3'6'761'0'0,"-52"53"197"0"0,24-28-958 0 0,19-20 0 0 0,0 1 0 0 0,1 0 0 0 0,1 1 0 0 0,-3 4 0 0 0,2-1 0 0 0,-12 20 0 0 0,22-33 0 0 0,-1 0 0 0 0,1-1 0 0 0,0 1 0 0 0,0 0 0 0 0,1 0 0 0 0,-1 0 0 0 0,1 0 0 0 0,-1 1 0 0 0,1-1 0 0 0,0 0 0 0 0,0 0 0 0 0,0 1 0 0 0,1-2 46 0 0,-1 0-1 0 0,1 0 1 0 0,0 0-1 0 0,0 0 1 0 0,0 0-1 0 0,0 0 0 0 0,0 0 1 0 0,0-1-1 0 0,0 1 1 0 0,0 0-1 0 0,1-1 1 0 0,-1 1-1 0 0,1-1 1 0 0,-1 0-1 0 0,1 1 0 0 0,-1-1 1 0 0,1 0-1 0 0,0 0 1 0 0,0 0-1 0 0,0 0 1 0 0,-1 0-1 0 0,1 0 0 0 0,0-1 1 0 0,0 1-1 0 0,0-1 1 0 0,0 1-1 0 0,0-1 1 0 0,1 0-46 0 0,6 2 153 0 0,1-1 1 0 0,-1 0-1 0 0,1-1 1 0 0,0 0-1 0 0,4 0-153 0 0,4-2 7 0 0,0-1-1 0 0,0-1 0 0 0,0 0 0 0 0,0-1 1 0 0,15-7-7 0 0,11-6-489 0 0,27-18 489 0 0,-55 27 171 0 0,-13 6 261 0 0,-10 7-252 0 0,-2 1-210 0 0,1 0 0 0 0,-1 0 0 0 0,1 1 0 0 0,1 0 0 0 0,-1 1 0 0 0,1 0 0 0 0,0 0 0 0 0,0 0 0 0 0,-2 6 30 0 0,2-4 0 0 0,5-8 0 0 0,1 1 0 0 0,0 0 0 0 0,0-1 0 0 0,0 1 0 0 0,0 0 0 0 0,0-1 0 0 0,0 1 0 0 0,0 0 0 0 0,0 0 0 0 0,1 0 0 0 0,0-2 0 0 0,-1 0 0 0 0,1 1 0 0 0,0-1 0 0 0,0 1 0 0 0,0-1 0 0 0,0 0 0 0 0,0 1 0 0 0,0-1 0 0 0,0 0 0 0 0,0 1 0 0 0,0-1 0 0 0,0 1 0 0 0,0-1 0 0 0,0 0 0 0 0,0 1 0 0 0,0-1 0 0 0,0 0 0 0 0,0 1 0 0 0,0-1 0 0 0,0 1 0 0 0,0-1 0 0 0,0 0 0 0 0,1 1 0 0 0,-1-1 0 0 0,0 0 0 0 0,0 1 0 0 0,0-1 0 0 0,1 0 0 0 0,-1 1 0 0 0,0-1 0 0 0,1 0 0 0 0,-1 0 0 0 0,0 1 0 0 0,0-1 0 0 0,1 0 0 0 0,-1 0 0 0 0,0 0 0 0 0,1 1 0 0 0,-1-1 0 0 0,1 0 0 0 0,-1 0 0 0 0,4 3 0 0 0,0-1 0 0 0,-1 0-1 0 0,1 0 1 0 0,0 0 0 0 0,1 0 0 0 0,-1 0-1 0 0,0-1 1 0 0,0 0 0 0 0,1 0-1 0 0,-1 0 1 0 0,2 0 0 0 0,10 1 21 0 0,0-1 0 0 0,9 0-21 0 0,-13-2 136 0 0,1 1 1 0 0,-1-2-1 0 0,0 0 1 0 0,1 0-1 0 0,-1-1 1 0 0,0-1-1 0 0,0 0 0 0 0,-1-1 1 0 0,1 0-1 0 0,-1 0 1 0 0,10-8-137 0 0,-16 10-12 0 0,0-1 0 0 0,0 0 0 0 0,0 0 1 0 0,0-1-1 0 0,-1 1 0 0 0,0-1 0 0 0,0 0 1 0 0,0 0-1 0 0,0-1 0 0 0,-1 1 0 0 0,0-1 12 0 0,-1 1-31 0 0,0 0 0 0 0,0 0-1 0 0,-1 0 1 0 0,0 1-1 0 0,0-2 1 0 0,0 1 0 0 0,0 0-1 0 0,-1 0 1 0 0,0 0 0 0 0,0 0-1 0 0,0 0 1 0 0,-1 0-1 0 0,1 0 1 0 0,-3-5 31 0 0,2 6-98 0 0,0 0 0 0 0,-1 1 0 0 0,1-1 0 0 0,-1 0 0 0 0,0 1 0 0 0,0 0 1 0 0,-1-1-1 0 0,1 1 0 0 0,-2-1 98 0 0,-26-26-1320 0 0,26 25 1006 0 0,3 5 238 0 0,0-1-1 0 0,0 0 1 0 0,0 0-1 0 0,-1 0 0 0 0,1 1 1 0 0,0-1-1 0 0,0 0 1 0 0,0 1-1 0 0,0 0 0 0 0,-1-1 1 0 0,0 0 76 0 0,2 1-18 0 0,-1 0 0 0 0,1 0 0 0 0,0 0 0 0 0,0 0 0 0 0,-1 0 0 0 0,1 0 0 0 0,0 0 0 0 0,0 0-1 0 0,-1 0 1 0 0,1 0 0 0 0,0 0 0 0 0,0 0 0 0 0,-1 0 0 0 0,1-1 0 0 0,0 1 0 0 0,0 0 0 0 0,0 0 0 0 0,-1 0 0 0 0,1 0 0 0 0,0-1 0 0 0,0 1 0 0 0,0 0 0 0 0,0 0 0 0 0,0-1 0 0 0,-1 1 0 0 0,1 0 0 0 0,0 0 0 0 0,0 0 0 0 0,0-1 0 0 0,0 1 0 0 0,0 0 0 0 0,0 0 0 0 0,0-1 0 0 0,0 1-1 0 0,0 0 1 0 0,0 0 0 0 0,0-1 0 0 0,0 1 0 0 0,0 0 0 0 0,0 0 0 0 0,0-1 0 0 0,0 1 0 0 0,0 0 0 0 0,0 0 0 0 0,0-1 0 0 0,0 1 0 0 0,0 0 0 0 0,1 0 0 0 0,-1-1 0 0 0,0 1 0 0 0,0 0 0 0 0,0 0 0 0 0,0 0 0 0 0,1-1 0 0 0,-1 1 0 0 0,0 0 0 0 0,0 0 0 0 0,0 0 0 0 0,1 0 0 0 0,-1-1-1 0 0,0 1 1 0 0,0 0 0 0 0,0 0 0 0 0,1 0 0 0 0,-1 0 0 0 0,0 0 0 0 0,0 0 0 0 0,1 0 18 0 0,25-3-83 0 0,6 0 28 0 0,-5 4 40 0 0,18-3 15 0 0,0 1-176 0 0,-13 1 621 0 0,0 1-1 0 0,29 6-444 0 0,-58-7 102 0 0,0 1 0 0 0,-1-1 1 0 0,1 1-1 0 0,0 0 0 0 0,0 0 0 0 0,0 0 0 0 0,0 0 0 0 0,-1 1 0 0 0,1-1 1 0 0,0 1-1 0 0,0 0-102 0 0,-2 0 46 0 0,1-1 1 0 0,-1 1 0 0 0,0-1-1 0 0,0 0 1 0 0,0 1-1 0 0,0 0 1 0 0,-1-1 0 0 0,1 1-1 0 0,0 0 1 0 0,-1-1-1 0 0,1 1 1 0 0,-1 0 0 0 0,1-1-1 0 0,-1 1 1 0 0,0 0 0 0 0,0 0-1 0 0,0 0 1 0 0,0-1-1 0 0,0 1-46 0 0,-1 10 99 0 0,-1 1 0 0 0,-1-1-1 0 0,0-1 1 0 0,0 1 0 0 0,-1 0 0 0 0,-1-1-1 0 0,0 0 1 0 0,-4 7-99 0 0,1-1 98 0 0,-4 7 301 0 0,-12 16-399 0 0,11-18 124 0 0,1 0 0 0 0,-1 3-124 0 0,1 1 38 0 0,6-14-21 0 0,1 0 1 0 0,0 0-1 0 0,0 0 1 0 0,2 0-1 0 0,-3 11-17 0 0,4-10 15 0 0,1-9 8 0 0,0 0 1 0 0,0 0 0 0 0,1 0 0 0 0,0 1 0 0 0,-1-1 0 0 0,2 0 0 0 0,-1 1 0 0 0,0-1 0 0 0,1 0 0 0 0,0 0 0 0 0,0 1 0 0 0,1 3-24 0 0,-2-8 13 0 0,0 0 1 0 0,1 1 0 0 0,-1-1-1 0 0,0 1 1 0 0,0-1-1 0 0,0 0 1 0 0,1 1-1 0 0,-1-1 1 0 0,0 1 0 0 0,0-1-1 0 0,1 0 1 0 0,-1 1-1 0 0,0-1 1 0 0,1 0 0 0 0,-1 0-1 0 0,0 1 1 0 0,1-1-1 0 0,-1 0 1 0 0,1 0 0 0 0,-1 0-1 0 0,0 1 1 0 0,1-1-1 0 0,-1 0 1 0 0,1 0 0 0 0,-1 0-1 0 0,1 0 1 0 0,-1 0-1 0 0,1 0 1 0 0,-1 0-14 0 0,1 0 28 0 0,1 0 0 0 0,-1 0 0 0 0,0-1 0 0 0,0 1 0 0 0,0-1 0 0 0,0 1 0 0 0,0-1 0 0 0,0 1 0 0 0,0-1 0 0 0,0 0 0 0 0,0 1 0 0 0,0-1-28 0 0,2-2 74 0 0,0 0 0 0 0,0 0 0 0 0,-1 1 0 0 0,1-2 0 0 0,-1 1 0 0 0,0 0 0 0 0,2-4-74 0 0,5-14 40 0 0,-1-2 1 0 0,-2 1-1 0 0,0-1 0 0 0,0-4-40 0 0,1-5-687 0 0,9-27 687 0 0,-12 48-88 0 0,4-13-323 0 0,1 0 0 0 0,1 0 0 0 0,1 1 1 0 0,1 1-1 0 0,7-10 411 0 0,-7 15-274 0 0,4-7-61 0 0,2 2-1 0 0,0 0 1 0 0,6-5 335 0 0,-19 22-12 0 0,1 0 0 0 0,0-1 1 0 0,0 2-1 0 0,0-1 0 0 0,0 1 0 0 0,1 0 1 0 0,0 0-1 0 0,0 1 0 0 0,0 0 1 0 0,0 0-1 0 0,0 1 0 0 0,1 0 1 0 0,-1 0-1 0 0,4 0 12 0 0,-7 2 43 0 0,1 0 0 0 0,-1 0 0 0 0,1 1-1 0 0,-1-1 1 0 0,1 1 0 0 0,-1 0 0 0 0,1 1 0 0 0,-1-1 0 0 0,0 1 0 0 0,1 0 0 0 0,-1 0 0 0 0,0 0 0 0 0,0 0-1 0 0,-1 1 1 0 0,1-1 0 0 0,0 1 0 0 0,-1 0 0 0 0,0 0 0 0 0,1 1 0 0 0,-1-1 0 0 0,-1 1 0 0 0,1-1 0 0 0,1 4-43 0 0,0-3 26 0 0,-1 1 0 0 0,0 1 0 0 0,0-1 0 0 0,-1 0 1 0 0,1 1-1 0 0,-1-1 0 0 0,0 1 0 0 0,-1 0 0 0 0,0 0 0 0 0,1 0 1 0 0,-2-1-1 0 0,1 1 0 0 0,-1 0 0 0 0,0 0 0 0 0,0 0 1 0 0,0 0-1 0 0,-2 5-26 0 0,0-4 58 0 0,0 0 0 0 0,-1 0-1 0 0,0-1 1 0 0,0 1 0 0 0,-1-1 0 0 0,1 0 0 0 0,-1 0 0 0 0,-1 0 0 0 0,1-1 0 0 0,-1 0-1 0 0,0 1 1 0 0,0-2 0 0 0,0 1 0 0 0,-1 0 0 0 0,0-1 0 0 0,0 0 0 0 0,-3 1-58 0 0,1 0 65 0 0,-1-1-1 0 0,0 0 1 0 0,0-1 0 0 0,0 0 0 0 0,0 0 0 0 0,-1-1 0 0 0,1 0 0 0 0,-1-1 0 0 0,0 0 0 0 0,1-1-1 0 0,-1 1 1 0 0,-7-2-65 0 0,14 0 29 0 0,0 1-1 0 0,1 0 0 0 0,-1-1 0 0 0,0 0 1 0 0,0 0-1 0 0,1 0 0 0 0,-1 0 0 0 0,1 0 1 0 0,-2-1-29 0 0,3 1 9 0 0,0 1 1 0 0,1-1-1 0 0,-1 1 1 0 0,0-1-1 0 0,1 1 0 0 0,-1-1 1 0 0,1 1-1 0 0,-1-1 1 0 0,1 0-1 0 0,-1 1 1 0 0,1-1-1 0 0,-1 0 1 0 0,1 1-1 0 0,-1-1 1 0 0,1 0-1 0 0,0 0 1 0 0,0 0-1 0 0,-1 1 0 0 0,1-1 1 0 0,0 0-1 0 0,0 0 1 0 0,0 0-1 0 0,0 0 1 0 0,0 1-1 0 0,0-1 1 0 0,0 0-1 0 0,0 0 1 0 0,0 0-1 0 0,0 0 1 0 0,0 1-1 0 0,1-1 0 0 0,-1 0 1 0 0,0 0-1 0 0,1 0-9 0 0,1-4-3 0 0,1 0-1 0 0,0 1 1 0 0,0-1 0 0 0,0 1-1 0 0,0 0 1 0 0,1 0-1 0 0,0 0 1 0 0,0 0-1 0 0,0 1 1 0 0,2-2 3 0 0,10-7-81 0 0,2 1 1 0 0,2-1 80 0 0,-3 1 121 0 0,6-1-209 0 0,0 1 0 0 0,1 0 1 0 0,0 2-1 0 0,1 1 0 0 0,0 1 1 0 0,0 1-1 0 0,0 1 0 0 0,7 0 88 0 0,-23 4-11 0 0,0 1 0 0 0,0-1 0 0 0,-1 2 0 0 0,9 0 11 0 0,-15-1-1 0 0,0 0 0 0 0,0 0 1 0 0,-1 1-1 0 0,1-1 0 0 0,0 0 0 0 0,0 1 0 0 0,0 0 1 0 0,0-1-1 0 0,-1 1 0 0 0,1 0 0 0 0,0 0 0 0 0,0 0 0 0 0,-1 0 1 0 0,1 0-1 0 0,-1 0 0 0 0,1 1 0 0 0,-1-1 0 0 0,0 1 0 0 0,1-1 1 0 0,-1 1-1 0 0,0-1 0 0 0,0 1 0 0 0,0-1 0 0 0,0 2 1 0 0,0 2-6 0 0,0 0-1 0 0,-1-1 1 0 0,1 1 0 0 0,-1 0-1 0 0,-1 0 1 0 0,1-1-1 0 0,-1 1 1 0 0,1 0-1 0 0,-1-1 1 0 0,-1 1-1 0 0,1 0 1 0 0,-1-1 0 0 0,-1 3 6 0 0,-3 12-45 0 0,5-13 44 0 0,-1-1-1 0 0,0 1 0 0 0,-1-1 0 0 0,1 0 0 0 0,-1 0 1 0 0,-2 3 1 0 0,4-7-30 0 0,18-7 150 0 0,-9 2-136 0 0,0-1-1 0 0,-1 0 1 0 0,1 0 0 0 0,-1-1-1 0 0,0 0 1 0 0,0-1 16 0 0,23-24-544 0 0,-14 13 254 0 0,2 1 1 0 0,-1 0 0 0 0,2 2-1 0 0,12-9 290 0 0,-28 23-5 0 0,-1 0-1 0 0,1 0 1 0 0,-1 0-1 0 0,1 0 1 0 0,0 0-1 0 0,-1 1 1 0 0,1-1-1 0 0,0 1 0 0 0,-1 0 1 0 0,1 0-1 0 0,0 0 1 0 0,-1 0-1 0 0,1 0 1 0 0,0 1-1 0 0,-1-1 1 0 0,1 1-1 0 0,1 0 6 0 0,8 1-31 0 0,-11-2 36 0 0,-1 0-1 0 0,1 1 1 0 0,0-1 0 0 0,0 0-1 0 0,0 1 1 0 0,0-1 0 0 0,0 1-1 0 0,0-1 1 0 0,-1 1 0 0 0,1 0-1 0 0,0-1 1 0 0,-1 1-1 0 0,1 0 1 0 0,0-1 0 0 0,-1 1-1 0 0,1 0 1 0 0,0 0 0 0 0,-1-1-1 0 0,0 1 1 0 0,1 0 0 0 0,-1 0-1 0 0,1 0-4 0 0,6 23 105 0 0,-5-16-91 0 0,1 5 48 0 0,0 0 0 0 0,-1 0 0 0 0,0 1 0 0 0,-1-1 0 0 0,-1 7-62 0 0,-5 69 466 0 0,4-82-388 0 0,0 0-75 0 0,0 0 1 0 0,0-1 0 0 0,-1 0-1 0 0,0 1 1 0 0,-1-1 0 0 0,1 0-1 0 0,-1 0 1 0 0,0 0 0 0 0,0 0-1 0 0,-1-1 1 0 0,0 1 0 0 0,0-1-1 0 0,0 0 1 0 0,-1 0 0 0 0,0 0-1 0 0,0-1 1 0 0,0 0-1 0 0,0 0 1 0 0,0 0 0 0 0,-1-1-1 0 0,0 1 1 0 0,0-1 0 0 0,-1 0-4 0 0,-10 5-1786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1:3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3224 0 0,'9'-13'312'0'0,"-3"3"557"0"0,-5 8-308 0 0,0-1 0 0 0,0 1-1 0 0,0 0 1 0 0,0 0 0 0 0,0 0 0 0 0,1 0-1 0 0,-1 0 1 0 0,1 0 0 0 0,0 0 0 0 0,0 0-1 0 0,-1 0 1 0 0,1 1 0 0 0,0-1 0 0 0,0 1-1 0 0,1-1 1 0 0,-1 1 0 0 0,0 0 0 0 0,0 0-1 0 0,1 0 1 0 0,-1 0 0 0 0,2 0-561 0 0,3 0 647 0 0,19-2 1124 0 0,-26 3-1741 0 0,1 0-1 0 0,0 0 1 0 0,0 0 0 0 0,0 0 0 0 0,-1 0-1 0 0,1 0 1 0 0,0 0 0 0 0,0 1 0 0 0,-1-1 0 0 0,1 0-1 0 0,0 1 1 0 0,0-1 0 0 0,-1 1 0 0 0,1-1-1 0 0,0 0 1 0 0,-1 1 0 0 0,1-1 0 0 0,0 1-1 0 0,-1 0 1 0 0,1-1 0 0 0,-1 1 0 0 0,1 0-1 0 0,-1-1 1 0 0,0 1 0 0 0,1 0 0 0 0,-1-1 0 0 0,1 1-1 0 0,-1 0 1 0 0,0 0-30 0 0,3 7 248 0 0,-2-6-213 0 0,0 0 0 0 0,0 0 0 0 0,-1 0 0 0 0,1 0 0 0 0,-1 0 0 0 0,1 0 0 0 0,-1 0 1 0 0,0 1-1 0 0,0-1 0 0 0,0 0 0 0 0,0 0 0 0 0,0 0 0 0 0,0 0 0 0 0,-1 0 0 0 0,1 0 0 0 0,-1 1-35 0 0,-4 8 103 0 0,-1 0-1 0 0,0-1 1 0 0,-1 1-1 0 0,0-1 1 0 0,0-1-1 0 0,-1 1 0 0 0,-2 0-102 0 0,-12 16 99 0 0,21-25-90 0 0,1-1 0 0 0,0 0-1 0 0,-1 1 1 0 0,1-1 0 0 0,0 0-1 0 0,0 1 1 0 0,-1-1 0 0 0,1 1-1 0 0,0-1 1 0 0,0 0 0 0 0,0 1 0 0 0,-1-1-1 0 0,1 1 1 0 0,0-1 0 0 0,0 1-1 0 0,0-1 1 0 0,0 0 0 0 0,0 1-1 0 0,0-1 1 0 0,0 1 0 0 0,0-1-1 0 0,0 1 1 0 0,0-1 0 0 0,0 1-1 0 0,0-1 1 0 0,0 1 0 0 0,1-1-1 0 0,-1 0 1 0 0,0 1 0 0 0,0-1-1 0 0,0 1 1 0 0,1-1-9 0 0,0 1 7 0 0,0 0 1 0 0,-1 0-1 0 0,1-1 0 0 0,1 1 1 0 0,-1 0-1 0 0,0-1 0 0 0,0 1 0 0 0,0-1 1 0 0,0 1-1 0 0,0-1 0 0 0,0 1 1 0 0,2-1-8 0 0,2 1 20 0 0,0 0 1 0 0,1 0-1 0 0,-1-1 0 0 0,0 0 1 0 0,1 0-1 0 0,1 0-20 0 0,52-9 48 0 0,-33 4-5971 0 0,-10 2-817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1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37 3680 0 0,'-16'-13'331'0'0,"14"11"-52"0"0,0 0 0 0 0,0 0 0 0 0,0 0 0 0 0,0 1-1 0 0,0-1 1 0 0,0 1 0 0 0,-1 0 0 0 0,1-1 0 0 0,-3 0-279 0 0,-1 0 1482 0 0,-1 1-1 0 0,1 0 0 0 0,-1 0 1 0 0,0 0-1 0 0,1 1 1 0 0,-2 0-1482 0 0,-3 0 899 0 0,0 1 0 0 0,-1 0 0 0 0,-3 2-899 0 0,-15 4 470 0 0,1 2-1 0 0,-6 3-469 0 0,34-12 97 0 0,-13 6 153 0 0,1 1 0 0 0,0 0 0 0 0,0 1 0 0 0,-11 8-250 0 0,21-13 32 0 0,0-1 0 0 0,0 1 0 0 0,0-1 0 0 0,0 1 0 0 0,0 0 0 0 0,1 0 0 0 0,-1 0 0 0 0,1 0 0 0 0,0 0-1 0 0,0 1 1 0 0,0-1 0 0 0,0 1 0 0 0,1 0 0 0 0,-1-1 0 0 0,1 1 0 0 0,0 0 0 0 0,0 2-32 0 0,1-3 8 0 0,0 0 0 0 0,0 0 1 0 0,0 0-1 0 0,0 0 0 0 0,0 0 1 0 0,1 0-1 0 0,0 0 0 0 0,0 0 1 0 0,0 0-1 0 0,0 0 0 0 0,0 0 1 0 0,0 0-1 0 0,1 0 0 0 0,-1-1 1 0 0,1 1-1 0 0,0 0 0 0 0,0-1 1 0 0,0 0-1 0 0,0 1 0 0 0,0-1 1 0 0,2 2-9 0 0,0-1 12 0 0,0-1 1 0 0,1 1-1 0 0,-1 0 1 0 0,0-1-1 0 0,1 0 1 0 0,0 0-1 0 0,-1-1 1 0 0,1 1 0 0 0,1-1-13 0 0,17 7 57 0 0,51 20 271 0 0,55 13-328 0 0,-123-40 11 0 0,-1 1 0 0 0,0-1-1 0 0,0 1 1 0 0,0 0 0 0 0,0 1-1 0 0,0-1 1 0 0,0 1 0 0 0,2 2-11 0 0,-6-5 20 0 0,-1 1 1 0 0,0 0 0 0 0,1-1 0 0 0,-1 1-1 0 0,1-1 1 0 0,-1 1 0 0 0,0 0-1 0 0,1 0 1 0 0,-1-1 0 0 0,0 1-1 0 0,0 0 1 0 0,0-1 0 0 0,0 1 0 0 0,1 0-1 0 0,-1 0 1 0 0,0 0 0 0 0,0-1-1 0 0,0 1 1 0 0,0 0 0 0 0,-1 0 0 0 0,1-1-1 0 0,0 1 1 0 0,0 0 0 0 0,0-1-1 0 0,-1 1 1 0 0,1 0 0 0 0,0 0 0 0 0,-1-1-1 0 0,1 1 1 0 0,0 0 0 0 0,-1-1-1 0 0,1 1 1 0 0,-1-1 0 0 0,1 1-1 0 0,-1-1 1 0 0,0 1 0 0 0,1-1 0 0 0,-1 1-1 0 0,1-1 1 0 0,-1 1-21 0 0,-2 2 65 0 0,-1-1-1 0 0,1 1 1 0 0,-1-1-1 0 0,0 0 1 0 0,0 0 0 0 0,-1 1-65 0 0,-39 13 245 0 0,0-2 0 0 0,-1-2 0 0 0,-1-2 0 0 0,-19 1-245 0 0,47-9-473 0 0,-1 0 0 0 0,0-2 0 0 0,0 0 0 0 0,0-1 1 0 0,-5-1 472 0 0,17 0-1807 0 0,3-2-448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1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13 140 17735 0 0,'0'0'399'0'0,"-8"-2"1130"0"0,4 2-1453 0 0,3 0 234 0 0,1 0 96 0 0,1-1-316 0 0,-1 0 0 0 0,0 0 0 0 0,1 1 0 0 0,-1-1 0 0 0,1 0 0 0 0,-1 1 0 0 0,1-1 0 0 0,0 0 0 0 0,-1 1 0 0 0,1-1 0 0 0,0 1 0 0 0,-1-1 0 0 0,1 1 0 0 0,0-1 0 0 0,-1 1 0 0 0,1 0 0 0 0,0-1-90 0 0,1 0 46 0 0,10-5 318 0 0,-1 0-1 0 0,1 0 1 0 0,0 1-1 0 0,0 1 0 0 0,10-3-363 0 0,19-2 453 0 0,4 0-453 0 0,-25 5 50 0 0,50-4 114 0 0,-5 1 8 0 0,67-14-9 0 0,-53 7-8 0 0,0 3-1 0 0,22 3-154 0 0,-65 7-863 0 0,0 2 0 0 0,31 4 863 0 0,-58-5-2410 0 0,0 0-5317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1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15 523 10136 0 0,'-3'4'918'0'0,"2"-4"-912"0"0,1 0 0 0 0,-1 0 0 0 0,1 1 0 0 0,-1-1 0 0 0,1 0 0 0 0,0 1 0 0 0,-1-1 0 0 0,1 0 0 0 0,-1 1-1 0 0,1-1 1 0 0,0 1 0 0 0,0-1 0 0 0,-1 0 0 0 0,1 1 0 0 0,0-1 0 0 0,-1 1 0 0 0,1-1 0 0 0,0 1 0 0 0,0-1 0 0 0,0 1-1 0 0,0-1 1 0 0,0 1 0 0 0,0-1 0 0 0,0 1 0 0 0,-1 0 0 0 0,2-1 0 0 0,-1 1 0 0 0,0-1 0 0 0,0 1 0 0 0,0 0-6 0 0,0 4 86 0 0,-3 0 1102 0 0,1 1 3819 0 0,10-2-4265 0 0,-7-3-246 0 0,-1-1 0 0 0,0 0-18 0 0,0 0-78 0 0,0 0-31 0 0,0 0-8 0 0,0 0-15 0 0,0 0-62 0 0,0 0-27 0 0,0 0-8 0 0,0 0 3 0 0,1-25 1055 0 0,-2 22-1241 0 0,1 0 1 0 0,1 0-1 0 0,-1-1 1 0 0,0 1-1 0 0,1 0 1 0 0,-1 0-1 0 0,1-1 0 0 0,1 0-66 0 0,2-20 198 0 0,0-64 284 0 0,-9 31-498 0 0,3 42 4 0 0,1 0 1 0 0,1 0-1 0 0,0 0 0 0 0,1-9 12 0 0,1-9 54 0 0,-2 25-54 0 0,0 1 0 0 0,1-1-1 0 0,-1 0 1 0 0,2 1 0 0 0,-1-1 0 0 0,0 3-1 0 0,-1 4-6 0 0,0-1 1 0 0,0 1-1 0 0,0 0 0 0 0,0 0 1 0 0,1-1-1 0 0,-1 1 1 0 0,0 0-1 0 0,1-1 1 0 0,-1 1-1 0 0,1 0 1 0 0,0 0-1 0 0,-1 0 0 0 0,1 0 1 0 0,0-1 6 0 0,3 0-64 0 0,-3 1 56 0 0,1 1 0 0 0,-1-1-1 0 0,0 1 1 0 0,1 0 0 0 0,-1 0 0 0 0,1 0 0 0 0,-1 0-1 0 0,1 0 1 0 0,-1 0 0 0 0,0 0 0 0 0,1 1 0 0 0,-1-1-1 0 0,1 0 1 0 0,-1 1 0 0 0,0-1 0 0 0,1 1 0 0 0,-1-1-1 0 0,0 1 1 0 0,0 0 0 0 0,0 0 0 0 0,1 0 8 0 0,3 2-28 0 0,-1 1 0 0 0,0-1 0 0 0,0 1 0 0 0,-1 0 0 0 0,1 0 28 0 0,7 7-27 0 0,0 0 0 0 0,10 7 27 0 0,16 15-29 0 0,27 28 195 0 0,17 10-166 0 0,-36-32 26 0 0,-32-29-26 0 0,0 0 0 0 0,0 0 0 0 0,15 7 0 0 0,-16-12 0 0 0,0-4 24 0 0,-11-1 0 0 0,0 0-1 0 0,0-1 0 0 0,0 1 1 0 0,0-1-1 0 0,0 1 0 0 0,0-1 0 0 0,0 0 1 0 0,-1 1-1 0 0,1-1 0 0 0,0 0 1 0 0,0 0-1 0 0,0 1 0 0 0,-1-1 1 0 0,1 0-1 0 0,0 0 0 0 0,-1 0 1 0 0,1 0-1 0 0,-1 0 0 0 0,1 0 0 0 0,-1 0 1 0 0,1 0-1 0 0,-1 0 0 0 0,0 0 1 0 0,1 0-1 0 0,-1-1 0 0 0,0 1 1 0 0,0 0-1 0 0,0 0 0 0 0,0 0 1 0 0,0 0-1 0 0,0-1-23 0 0,0-3 157 0 0,0 0 0 0 0,-1 0 0 0 0,0 0-1 0 0,1-1 1 0 0,-2 1 0 0 0,0-2-157 0 0,-13-46 257 0 0,-9-28-124 0 0,21 70-111 0 0,0 0 0 0 0,1-1 1 0 0,-1-8-23 0 0,-5-19 10 0 0,4 20-41 0 0,1 0 1 0 0,0-1-1 0 0,2 1 0 0 0,0-19 31 0 0,1 35-139 0 0,0-1 0 0 0,0 1-1 0 0,0-1 1 0 0,0 0 0 0 0,1 1 0 0 0,0-1 0 0 0,0 1-1 0 0,0-1 1 0 0,1-1 139 0 0,-1 4-341 0 0,0-1 0 0 0,0 0 1 0 0,1 0-1 0 0,-1 0 0 0 0,1 1 0 0 0,-1-1 0 0 0,1 1 1 0 0,0-1-1 0 0,0 1 0 0 0,-1 0 0 0 0,1-1 0 0 0,0 1 1 0 0,0 0-1 0 0,0 0 0 0 0,2 0 341 0 0,5-3-2283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1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16208 0 0,'0'0'365'0'0,"0"0"56"0"0,0 0 26 0 0,0 0-53 0 0,2 0-254 0 0,12 3 269 0 0,0-1-1 0 0,0-1 1 0 0,0-1-1 0 0,1 0-408 0 0,26 1 806 0 0,14 2 677 0 0,22-4-1483 0 0,-24 0 197 0 0,32 3-197 0 0,-65 0-96 0 0,4 0-199 0 0,0 0 0 0 0,-1 2 0 0 0,0 0 0 0 0,1 2 295 0 0,-11 0-1902 0 0,-6-2-2525 0 0,-6-3-1815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1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14544 0 0,'0'0'662'0'0,"0"0"-11"0"0,6 0-388 0 0,63-3 1781 0 0,20-5-2044 0 0,-37 3 202 0 0,0 1 0 0 0,0 3 0 0 0,5 2-202 0 0,127 8-1576 0 0,-150-9 622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1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11088 0 0,'-1'-18'1333'0'0,"2"18"-645"0"0,-1 0 224 0 0,0 0 44 0 0,0 0-40 0 0,0 0-212 0 0,0 0-96 0 0,0 0-22 0 0,0 0-28 0 0,0 0-113 0 0,0 0-49 0 0,2 7 336 0 0,7 50 247 0 0,4 29 313 0 0,-10-67-1083 0 0,1-1 1 0 0,2 6-210 0 0,2 9 249 0 0,5 18 0 0 0,20 47-249 0 0,-27-80-781 0 0,-3-8-1505 0 0,-2-1-5077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1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10136 0 0,'3'-4'186'0'0,"0"1"1"0"0,0-1 0 0 0,0 1 0 0 0,0 0-1 0 0,1 0 1 0 0,-1 0 0 0 0,1 1 0 0 0,0-1-1 0 0,0 1 1 0 0,0 0 0 0 0,0 0 0 0 0,0 0 0 0 0,1 1-1 0 0,0-1-186 0 0,77-25 6185 0 0,-67 23-5785 0 0,20-6 1771 0 0,20 0-2171 0 0,2-1 1007 0 0,-26 5-588 0 0,1 1 0 0 0,18 0-419 0 0,-25 4 60 0 0,10 0 533 0 0,29 2-593 0 0,-55 0-181 0 0,1 0-1 0 0,0 0 1 0 0,-1 1-1 0 0,1 1 1 0 0,-1-1-1 0 0,0 2 1 0 0,0-1 0 0 0,7 5 181 0 0,-4-1-2118 0 0,-5-1-614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1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57 12872 0 0,'0'0'588'0'0,"9"-8"216"0"0,6 1-298 0 0,0-1 1 0 0,0 2 0 0 0,1 0-1 0 0,0 1 1 0 0,0 0-1 0 0,0 1 1 0 0,0 1 0 0 0,1 1-1 0 0,8 0-506 0 0,-19 1 141 0 0,0 1-1 0 0,1 0 0 0 0,-1 1 0 0 0,0 0 0 0 0,3 0-140 0 0,-7-1 20 0 0,-1 0-1 0 0,1 1 1 0 0,-1-1 0 0 0,1 0-1 0 0,-1 1 1 0 0,1 0 0 0 0,-1-1-1 0 0,0 1 1 0 0,1-1 0 0 0,-1 1 0 0 0,0 0-1 0 0,0 0 1 0 0,1 0 0 0 0,-1 0-1 0 0,0 0 1 0 0,0 0 0 0 0,0 0 0 0 0,0 0-1 0 0,0 1 1 0 0,0-1 0 0 0,-1 0-1 0 0,1 0 1 0 0,0 1 0 0 0,-1-1-20 0 0,1 1 6 0 0,-2-1 1 0 0,1 0 0 0 0,0 1 0 0 0,0-1-1 0 0,0 0 1 0 0,0 0 0 0 0,-1 1-1 0 0,1-1 1 0 0,-1 0 0 0 0,1 0 0 0 0,-1 1-1 0 0,1-1 1 0 0,-1 0 0 0 0,0 0-1 0 0,0 0 1 0 0,1 0-7 0 0,-15 17 63 0 0,-3-1-8 0 0,-1 0 0 0 0,-1-1-1 0 0,-5 2-54 0 0,0-1 16 0 0,0 3-1 0 0,1 0 0 0 0,1 1 0 0 0,1 1 0 0 0,-6 8-15 0 0,7 4 208 0 0,20-33-188 0 0,1 0 0 0 0,-1 0 0 0 0,0 0 0 0 0,1 0 0 0 0,-1-1 0 0 0,1 1 0 0 0,-1 0 0 0 0,1 0 0 0 0,0 0 0 0 0,-1 0-1 0 0,1 0 1 0 0,0 0 0 0 0,0 0 0 0 0,0 0 0 0 0,0 0 0 0 0,0 1 0 0 0,0-1 0 0 0,0 0 0 0 0,0 0 0 0 0,0 0 0 0 0,0 0 0 0 0,1 0-1 0 0,-1 0-19 0 0,1 0 37 0 0,0 1 0 0 0,-1-1 0 0 0,1 0 0 0 0,0 0 0 0 0,0 0 0 0 0,0 0 0 0 0,0 0 0 0 0,1 0 0 0 0,-1 0 0 0 0,0 0 0 0 0,0-1 0 0 0,0 1 0 0 0,1 0 0 0 0,-1-1 0 0 0,1 1-37 0 0,4 1 92 0 0,-1 0 0 0 0,1 0 0 0 0,0-1 0 0 0,1 0-1 0 0,-1 0 1 0 0,0-1 0 0 0,2 1-92 0 0,32-3 197 0 0,0-2-1 0 0,13-3-196 0 0,-29 3 34 0 0,-15 3-77 0 0,147-25-2599 0 0,-131 21-4611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1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18055 0 0,'0'0'407'0'0,"0"0"60"0"0,-5 6 463 0 0,-41 68-749 0 0,26-38 127 0 0,-2-2-1 0 0,-11 12-307 0 0,6-11 290 0 0,1-1 140 0 0,-9 6-430 0 0,10-14 256 0 0,-1-1 0 0 0,-16 12-256 0 0,26-25 47 0 0,0-1 1 0 0,-1-1 0 0 0,0 0-1 0 0,0-1 1 0 0,-11 3-48 0 0,19-8 38 0 0,0-1 1 0 0,0-1 0 0 0,0 1 0 0 0,-1-1 0 0 0,-6 0-39 0 0,12-2 30 0 0,-1 1 0 0 0,1-1 0 0 0,0 0 0 0 0,-1-1 1 0 0,1 1-1 0 0,0-1 0 0 0,-1 0 0 0 0,1 0 0 0 0,0 0 1 0 0,0-1-1 0 0,0 1 0 0 0,0-1 0 0 0,-3-2-30 0 0,5 3 8 0 0,1 0 1 0 0,-1-1-1 0 0,1 1 0 0 0,0-1 0 0 0,-1 1 0 0 0,1-1 0 0 0,0 0 1 0 0,0 1-1 0 0,0-1 0 0 0,1 0 0 0 0,-1 0 0 0 0,0 1 0 0 0,1-1 1 0 0,-1 0-1 0 0,1 0 0 0 0,-1 0 0 0 0,1 0 0 0 0,0 0 0 0 0,0 0 0 0 0,0 0 1 0 0,0 0-1 0 0,0 0 0 0 0,1-1-8 0 0,-1-2-1 0 0,1-1-1 0 0,0 1 1 0 0,0 0-1 0 0,0 0 1 0 0,1 0-1 0 0,0 0 1 0 0,0 0-1 0 0,1-1 2 0 0,5-9 3 0 0,-3 5-19 0 0,-1 1 0 0 0,2 0 0 0 0,-1 1 1 0 0,1-1-1 0 0,1 1 0 0 0,-1 0 0 0 0,1 0 0 0 0,1 1 0 0 0,3-3 16 0 0,-5 6-22 0 0,-1 0-1 0 0,1 1 1 0 0,0 0-1 0 0,0 0 1 0 0,0 0-1 0 0,1 1 1 0 0,-1-1-1 0 0,5 1 23 0 0,-8 1 2 0 0,1 0 0 0 0,0 0 0 0 0,0 1 0 0 0,0 0 0 0 0,0 0 0 0 0,0 0 0 0 0,0 0 0 0 0,0 0 0 0 0,0 1 0 0 0,0 0 0 0 0,0 0 0 0 0,0 0 0 0 0,-1 0 0 0 0,1 1 0 0 0,2 0-2 0 0,3 4 41 0 0,1-1 1 0 0,-1 1 0 0 0,0 1 0 0 0,-1 0 0 0 0,0 0-1 0 0,0 1 1 0 0,0 0 0 0 0,-1 0 0 0 0,0 1-42 0 0,22 26 129 0 0,-15-19-44 0 0,0 0-1 0 0,-1 2 0 0 0,9 16-84 0 0,-17-26 12 0 0,0 0-1 0 0,0-1 1 0 0,1 0-1 0 0,0 0 1 0 0,0 0-1 0 0,1-1 1 0 0,0 0-1 0 0,1 1-11 0 0,-6-6-277 0 0,-1 0 0 0 0,1 0 0 0 0,0-1 0 0 0,0 1 1 0 0,-1 0-1 0 0,1-1 0 0 0,0 0 0 0 0,0 1 0 0 0,0-1 0 0 0,0 0 0 0 0,0 0 0 0 0,-1 0 0 0 0,1 0 0 0 0,0 0 0 0 0,0 0 0 0 0,0-1 0 0 0,0 1 0 0 0,0-1 277 0 0,8-2-1695 0 0</inkml:trace>
  <inkml:trace contextRef="#ctx0" brushRef="#br0" timeOffset="341.094">591 342 5064 0 0,'0'0'232'0'0,"-3"13"432"0"0,-2 16 8144 0 0,6-9-6125 0 0,0-15-2489 0 0,1 10 271 0 0,0-1-1 0 0,1 1 1 0 0,1-1-1 0 0,3 10-464 0 0,-4-18 88 0 0,0 0 0 0 0,0 0 0 0 0,0-1 0 0 0,1 1 0 0 0,0-1 0 0 0,0 0 0 0 0,0 0 0 0 0,1-1 0 0 0,0 1 0 0 0,0-1-1 0 0,0 0 1 0 0,0 0 0 0 0,0-1 0 0 0,1 1 0 0 0,0-1 0 0 0,0 0 0 0 0,0-1 0 0 0,0 0 0 0 0,0 0 0 0 0,2 1-88 0 0,-2-2 68 0 0,1 1 0 0 0,-1-1 1 0 0,1 0-1 0 0,0 0 0 0 0,-1-1 0 0 0,1 0 1 0 0,0 0-1 0 0,0-1 0 0 0,-1 0 1 0 0,1 0-1 0 0,-1 0 0 0 0,1-1 1 0 0,-1 0-1 0 0,1 0 0 0 0,-1-1 0 0 0,0 1 1 0 0,0-1-1 0 0,0-1 0 0 0,1-1-68 0 0,-3 3 37 0 0,-1-2-1 0 0,0 1 0 0 0,0 0 0 0 0,0-1 0 0 0,0 1 1 0 0,-1-1-1 0 0,1 0 0 0 0,-1 0 0 0 0,0 0 0 0 0,0 0 1 0 0,-1 0-1 0 0,1-1 0 0 0,-1 1 0 0 0,0 0 1 0 0,0-1-1 0 0,0 1 0 0 0,0-1 0 0 0,-1 1 0 0 0,0-4-36 0 0,0 5 22 0 0,0 0 1 0 0,0 0-1 0 0,0 0 0 0 0,0 1 0 0 0,-1-1 0 0 0,1 0 0 0 0,-1 0 0 0 0,0 1 0 0 0,0-1 0 0 0,0 0 1 0 0,0 1-1 0 0,0-1 0 0 0,-1 1 0 0 0,1-1 0 0 0,-1 1 0 0 0,0 0 0 0 0,1-1 0 0 0,-1 1 0 0 0,0 0 0 0 0,0 0 1 0 0,0 0-1 0 0,-1 1 0 0 0,1-1 0 0 0,0 1 0 0 0,-1-1 0 0 0,1 1 0 0 0,-1-1 0 0 0,1 1 0 0 0,-1 0 0 0 0,0 0 1 0 0,0 1-23 0 0,-3-1-154 0 0,0 0 1 0 0,0 0-1 0 0,0 1 1 0 0,0 0-1 0 0,0 0 0 0 0,0 1 1 0 0,0 0-1 0 0,0 0 1 0 0,0 0-1 0 0,0 1 1 0 0,0 0-1 0 0,0 0 1 0 0,1 0-1 0 0,-1 1 1 0 0,-2 1 153 0 0,2 0-1905 0 0,0 0-1 0 0,0 0 1 0 0,0 1 0 0 0,-4 3 1905 0 0,0 2-6057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2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47 3680 0 0,'0'0'167'0'0,"-7"-14"26"0"0,-7-18 9301 0 0,13 31-8875 0 0,1 1 37 0 0,0 0 15 0 0,0 0 1 0 0,0 0-21 0 0,0 0-81 0 0,0 0-33 0 0,0 0-8 0 0,0 0-69 0 0,0 0-281 0 0,1 2-116 0 0,10 28 167 0 0,-1 0 0 0 0,-2 1 0 0 0,-1 0 0 0 0,-1 7-230 0 0,1 16 259 0 0,-3 1 1 0 0,-2 1-1 0 0,-5 32-259 0 0,-11 34 278 0 0,5-58 156 0 0,4-37-201 0 0,3-20-109 0 0,1-1 0 0 0,-1 1 0 0 0,1-1-1 0 0,1 6-123 0 0,0-12 10 0 0,0 1 0 0 0,0 0-1 0 0,1-1 1 0 0,-1 1 0 0 0,0-1 0 0 0,1 1-1 0 0,-1-1 1 0 0,0 1 0 0 0,1-1-1 0 0,-1 1 1 0 0,1-1 0 0 0,-1 1-1 0 0,1-1 1 0 0,-1 1 0 0 0,1-1 0 0 0,-1 0-1 0 0,1 1 1 0 0,0-1 0 0 0,-1 0-1 0 0,1 0 1 0 0,-1 1 0 0 0,1-1-1 0 0,0 0 1 0 0,-1 0 0 0 0,1 0 0 0 0,0 0-1 0 0,-1 0 1 0 0,1 0 0 0 0,0 0-1 0 0,-1 0-9 0 0,23 0 412 0 0,38-18 729 0 0,20-1-1049 0 0,18-3 104 0 0,-82 19-169 0 0,0 1 0 0 0,0 1 0 0 0,1 1 0 0 0,14 1-27 0 0,-15 0-629 0 0,0 2 0 0 0,0 0 0 0 0,-1 1 0 0 0,1 0 0 0 0,-1 1 0 0 0,0 1 0 0 0,0 1 0 0 0,8 5 629 0 0,-17-9-2024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1:3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29 361 2304 0 0,'2'-14'200'0'0,"-2"13"-91"0"0,0-3 819 0 0,1 1 1 0 0,-1 0-1 0 0,-1 0 0 0 0,1-1 0 0 0,0 1 1 0 0,-1 0-1 0 0,0 0 0 0 0,1-1 0 0 0,-1 1 1 0 0,-1-1-929 0 0,1 4 746 0 0,1 0-36 0 0,0 0-6 0 0,-5 7 2495 0 0,0 10-2819 0 0,0-1-1 0 0,2 1 0 0 0,0 0 0 0 0,0 6-379 0 0,3-21 18 0 0,0 7 35 0 0,0 1 1 0 0,0 0-1 0 0,1 4-53 0 0,1 15 12 0 0,-2-19 80 0 0,0 0-1 0 0,1 0 0 0 0,1 0 1 0 0,0 0-1 0 0,0 0 1 0 0,1 0-1 0 0,0 0 1 0 0,0-1-1 0 0,1 0 1 0 0,0 1-1 0 0,1-1 0 0 0,6 8-91 0 0,-9-13 37 0 0,1 0 0 0 0,0 0 0 0 0,0 0 0 0 0,0 0 0 0 0,1 0 0 0 0,-1-1 0 0 0,1 0 0 0 0,0 0 0 0 0,0 0 0 0 0,0 0 0 0 0,0 0 0 0 0,3 1-37 0 0,-4-4 24 0 0,0 1 0 0 0,0-1 0 0 0,0 1-1 0 0,0-1 1 0 0,0 0 0 0 0,0 0-1 0 0,-1 0 1 0 0,1 0 0 0 0,0-1 0 0 0,0 1-1 0 0,0-1 1 0 0,0 1 0 0 0,0-1-1 0 0,-1 0 1 0 0,1 0 0 0 0,0-1 0 0 0,-1 1-1 0 0,1 0 1 0 0,-1-1 0 0 0,1 0-1 0 0,-1 1 1 0 0,0-1 0 0 0,2-2-24 0 0,4-4 126 0 0,-1 1 0 0 0,0-1-1 0 0,-1-1 1 0 0,0 1 0 0 0,4-7-126 0 0,-6 8 79 0 0,-1 0 0 0 0,0 0 0 0 0,0 0 0 0 0,0-3-79 0 0,2-5 33 0 0,-2 5-1 0 0,0 0 1 0 0,-1 0-1 0 0,0-7-32 0 0,3-12 38 0 0,-2 12-12 0 0,0-1 0 0 0,-2 1-1 0 0,0 0 1 0 0,-1-1 0 0 0,0 0-26 0 0,-3-18 52 0 0,-7-33-52 0 0,8 59 7 0 0,0 0-1 0 0,0 0 1 0 0,-1 0-1 0 0,0 1 0 0 0,-1-1 1 0 0,0 0-1 0 0,-1 1 1 0 0,0 0-1 0 0,0 0 0 0 0,-6-6-6 0 0,9 13-3 0 0,1 1-1 0 0,-1-1 0 0 0,1 1 1 0 0,-1-1-1 0 0,1 1 0 0 0,-1-1 1 0 0,0 1-1 0 0,0 0 0 0 0,0 0 1 0 0,0 0-1 0 0,0 0 0 0 0,0 0 1 0 0,0 0-1 0 0,0 1 0 0 0,0-1 0 0 0,0 1 1 0 0,0-1-1 0 0,0 1 0 0 0,-1 0 1 0 0,1 0-1 0 0,0 0 0 0 0,0 0 1 0 0,0 0-1 0 0,0 1 0 0 0,-1-1 1 0 0,1 0-1 0 0,0 1 0 0 0,0 0 1 0 0,0-1-1 0 0,0 1 0 0 0,0 0 1 0 0,0 0-1 0 0,0 0 0 0 0,0 1 1 0 0,1-1-1 0 0,-1 0 0 0 0,0 1 1 0 0,0 0 3 0 0,-6 5-30 0 0,1 1 0 0 0,0-1 0 0 0,1 1 1 0 0,0 0-1 0 0,0 1 0 0 0,1 0 0 0 0,-3 6 30 0 0,1-4-2 0 0,2 0 0 0 0,0 1-1 0 0,0 0 1 0 0,1 0 0 0 0,0 1 0 0 0,1-1-1 0 0,-1 13 3 0 0,3-20-7 0 0,1 0-1 0 0,-1-1 1 0 0,1 1-1 0 0,0-1 0 0 0,1 1 1 0 0,-1 0-1 0 0,1-1 1 0 0,0 1-1 0 0,0-1 0 0 0,1 2 8 0 0,-1-5 8 0 0,-1 0 0 0 0,1 0 0 0 0,-1 0 0 0 0,1 0 0 0 0,0 0-1 0 0,0 0 1 0 0,-1 0 0 0 0,1 0 0 0 0,0 0 0 0 0,0 0 0 0 0,0-1 0 0 0,0 1-1 0 0,0 0 1 0 0,0-1 0 0 0,0 1 0 0 0,0 0 0 0 0,0-1 0 0 0,1 1 0 0 0,-1-1-1 0 0,0 0 1 0 0,0 1 0 0 0,0-1 0 0 0,1 0 0 0 0,-1 0 0 0 0,0 0 0 0 0,0 0-1 0 0,0 0 1 0 0,1 0 0 0 0,-1 0 0 0 0,0 0 0 0 0,1-1-8 0 0,7 0 60 0 0,-1 0 1 0 0,0-1 0 0 0,1 0-1 0 0,0-1-60 0 0,-3 1 2 0 0,3-1 53 0 0,1-1 0 0 0,-1 0 0 0 0,8-5-55 0 0,-10 4 35 0 0,1 1 1 0 0,0 0 0 0 0,1 1 0 0 0,3-1-36 0 0,12-6 167 0 0,-17 4-6803 0 0,-7 5 470 0 0</inkml:trace>
  <inkml:trace contextRef="#ctx0" brushRef="#br0" timeOffset="475.374">486 17 9416 0 0,'0'0'430'0'0,"0"-1"-8"0"0,0-3-274 0 0,0 3-122 0 0,0 1 0 0 0,0 0 0 0 0,0-1 0 0 0,0 1 0 0 0,0-1 1 0 0,0 1-1 0 0,0 0 0 0 0,0-1 0 0 0,0 1 0 0 0,0-1 0 0 0,0 1 0 0 0,0 0 1 0 0,0-1-1 0 0,0 1 0 0 0,0 0 0 0 0,0-1 0 0 0,0 1 0 0 0,0-1 0 0 0,-1 1 1 0 0,1 0-1 0 0,0-1 0 0 0,0 1 0 0 0,0 0 0 0 0,-1 0 0 0 0,1-1 0 0 0,0 1-26 0 0,-1-1 225 0 0,0 0 764 0 0,1 1 47 0 0,0 0-17 0 0,0 0-117 0 0,0 0-50 0 0,0 0-11 0 0,0 0-45 0 0,0 0-184 0 0,-6 6 894 0 0,2-1-1397 0 0,0-1 0 0 0,0 0 0 0 0,0 1 0 0 0,1-1 0 0 0,0 1 0 0 0,0 0 0 0 0,-2 5-109 0 0,-7 10 163 0 0,-10 25-163 0 0,12-20-274 0 0,5-10-1274 0 0,-2-1-3448 0 0,4-8 2791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2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230 144 5096 0 0,'11'-7'267'0'0,"0"0"-1"0"0,8-6-266 0 0,9-6 1637 0 0,-19 13-796 0 0,0 0 0 0 0,-1 0 0 0 0,1 0 0 0 0,-1-1 0 0 0,-1 0 0 0 0,1-1 0 0 0,0-1-841 0 0,16-20 3853 0 0,-23 28-3236 0 0,-8-7 725 0 0,4 7-1262 0 0,0 0 0 0 0,-1 0 0 0 0,1 1 0 0 0,0-1 0 0 0,-1 1-1 0 0,1 0 1 0 0,0 0 0 0 0,-1 0 0 0 0,1 0 0 0 0,0 0 0 0 0,-1 1-80 0 0,-39 7 131 0 0,32-5-59 0 0,-29 9 54 0 0,1 1-1 0 0,1 1 0 0 0,-26 15-125 0 0,53-23 73 0 0,-1 0 0 0 0,1 0-1 0 0,1 1 1 0 0,-11 9-73 0 0,17-13 21 0 0,0 1 0 0 0,0-1 0 0 0,0 1 0 0 0,1 0-1 0 0,-1 1 1 0 0,1-1 0 0 0,0 1 0 0 0,0-1 0 0 0,1 1 0 0 0,-1 0 0 0 0,1 0 0 0 0,-1 4-21 0 0,3-7 5 0 0,-1 1-1 0 0,1-1 1 0 0,0 1 0 0 0,0-1 0 0 0,0 1 0 0 0,1-1-1 0 0,-1 1 1 0 0,0-1 0 0 0,1 1 0 0 0,0-1 0 0 0,-1 1 0 0 0,1-1-1 0 0,0 0 1 0 0,0 0 0 0 0,1 2-5 0 0,2 3-1 0 0,0 0-1 0 0,1 0 1 0 0,0-1-1 0 0,0 1 2 0 0,6 5 21 0 0,-1-1 0 0 0,2-1 0 0 0,0 0 0 0 0,0 0 0 0 0,0-1-1 0 0,6 2-20 0 0,26 14 113 0 0,14 5-113 0 0,17 8 18 0 0,-18-6-13 0 0,42 24-15 0 0,-80-44 27 0 0,-1 1 1 0 0,0 1-1 0 0,-1 0 0 0 0,0 3-17 0 0,-2 5 212 0 0,-15-21-180 0 0,-1 0 0 0 0,1 0 0 0 0,0 0-1 0 0,0 0 1 0 0,-1 0 0 0 0,1 0 0 0 0,0 0 0 0 0,-1 0-1 0 0,1-1 1 0 0,-1 1 0 0 0,0 0 0 0 0,1 0-1 0 0,-1 0 1 0 0,0 0 0 0 0,1-1 0 0 0,-1 1 0 0 0,0 0-1 0 0,0 0-31 0 0,-3 2 97 0 0,-1 0-1 0 0,0 0 0 0 0,1-1 1 0 0,-1 1-1 0 0,0-1 1 0 0,0 0-1 0 0,-1 0 0 0 0,1-1 1 0 0,0 1-1 0 0,-1-1 0 0 0,0 0-96 0 0,-17 2 270 0 0,0-1 0 0 0,-1-1-270 0 0,8 0 39 0 0,-25-1 237 0 0,-13-2-276 0 0,18 1 28 0 0,9 0-285 0 0,-1 0-1 0 0,0-2 1 0 0,1-1 0 0 0,-1-1-1 0 0,1-1 1 0 0,-3-3 257 0 0,29 9-203 0 0,0 0 0 0 0,0 0 0 0 0,1-1 0 0 0,-1 1 0 0 0,0 0 1 0 0,0 0-1 0 0,1-1 0 0 0,-1 1 0 0 0,0 0 0 0 0,1-1 0 0 0,-1 1 0 0 0,1-1 0 0 0,-1 1 0 0 0,0-1 1 0 0,1 1-1 0 0,-1-1 0 0 0,1 0 0 0 0,0 1 0 0 0,-1-1 0 0 0,1 1 0 0 0,-1-1 0 0 0,1 0 0 0 0,0 0 0 0 0,-1 1 1 0 0,1-1-1 0 0,0 0 0 0 0,0 1 0 0 0,0-1 203 0 0,2-7-1837 0 0</inkml:trace>
  <inkml:trace contextRef="#ctx0" brushRef="#br0" timeOffset="391.114">703 558 14744 0 0,'-2'1'140'0'0,"0"0"0"0"0,0-1 0 0 0,0 1 0 0 0,0 0 0 0 0,0 0 1 0 0,0 0-1 0 0,0 0 0 0 0,1 0 0 0 0,-1 0 0 0 0,0 0 1 0 0,1 1-1 0 0,-1-1 0 0 0,0 1-140 0 0,-20 22 900 0 0,22-24-820 0 0,-7 8 156 0 0,1 0-1 0 0,0 0 1 0 0,1 0 0 0 0,0 1-1 0 0,0-1 1 0 0,1 1 0 0 0,0 1-1 0 0,-2 6-235 0 0,5-12 58 0 0,0 0-1 0 0,0 0 1 0 0,0 0-1 0 0,1 0 1 0 0,-1 0-1 0 0,1 0 1 0 0,0 0-1 0 0,0 0 1 0 0,1 0-1 0 0,-1 0 0 0 0,1 0 1 0 0,0 0-1 0 0,0 0 1 0 0,0 0-1 0 0,0 0 1 0 0,1 0-1 0 0,0 0 1 0 0,0-1-1 0 0,0 1 0 0 0,0-1 1 0 0,0 1-1 0 0,1 0-57 0 0,0-2 64 0 0,-1 0 0 0 0,1 1 0 0 0,0-1 0 0 0,0 0 0 0 0,0 0 0 0 0,0-1 0 0 0,0 1 0 0 0,0 0 0 0 0,0-1 0 0 0,1 0 0 0 0,-1 0 0 0 0,0 0 0 0 0,4 0-64 0 0,4 1 180 0 0,0 0-1 0 0,0-2 1 0 0,8 1-180 0 0,-10-1 68 0 0,1-1 0 0 0,-1 0 0 0 0,1 0-1 0 0,-1-1 1 0 0,1-1 0 0 0,-1 1 0 0 0,0-1 0 0 0,0-1 0 0 0,-1 0-1 0 0,1 0 1 0 0,6-5-68 0 0,-11 7 28 0 0,0 0 0 0 0,-1-1 0 0 0,0 1 0 0 0,0-1 0 0 0,1 0 0 0 0,-2 0 0 0 0,1 0 0 0 0,0-1 0 0 0,-1 1 0 0 0,1-1 0 0 0,-1 1 0 0 0,0-1 0 0 0,0 0 0 0 0,0 0 0 0 0,-1 0 0 0 0,0 0 0 0 0,1 0 0 0 0,-1 0 0 0 0,-1 0 0 0 0,1 0 0 0 0,0-1-1 0 0,-1 1 1 0 0,0 0 0 0 0,0 0 0 0 0,-1-1 0 0 0,1 1 0 0 0,-1-3-28 0 0,0 4-1 0 0,0-1 0 0 0,0 1 0 0 0,0-1 0 0 0,0 1 0 0 0,-1-1 0 0 0,0 1 0 0 0,1 0 0 0 0,-1 0 0 0 0,0 0 0 0 0,-1 0 0 0 0,1 0 0 0 0,0 0 0 0 0,-1 1 0 0 0,0-1 0 0 0,1 1 0 0 0,-1 0-1 0 0,0 0 1 0 0,0 0 0 0 0,0 0 0 0 0,-1 0 0 0 0,1 0 0 0 0,0 1 0 0 0,-2-1 1 0 0,-4-1-518 0 0,0 1 0 0 0,0 0 0 0 0,0 0 0 0 0,-1 1 0 0 0,1 0 0 0 0,0 1 0 0 0,-1-1 0 0 0,-5 2 518 0 0,-12 2-7127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3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16 102 6448 0 0,'-5'-8'721'0'0,"-3"-5"-512"0"0,6 7 8932 0 0,2 6-8674 0 0,0 0-56 0 0,0 0-25 0 0,0 0-2 0 0,0 1-297 0 0,0 0 0 0 0,0 0 0 0 0,0 1 0 0 0,0-1-1 0 0,0 0 1 0 0,0 0 0 0 0,0 1 0 0 0,1-1 0 0 0,-1 0-1 0 0,0 0 1 0 0,1 1 0 0 0,-1 0-87 0 0,2 2 182 0 0,12 70 1446 0 0,26 104 296 0 0,-27-125-948 0 0,0 24-976 0 0,-2-14 360 0 0,0 0-8 0 0,-3 1 0 0 0,-3 15-352 0 0,-5 9 232 0 0,-2-23 27 0 0,2-64-238 0 0,0-1-206 0 0,0-9-375 0 0,0-43-3873 0 0,-3 28 2155 0 0</inkml:trace>
  <inkml:trace contextRef="#ctx0" brushRef="#br0" timeOffset="367.671">124 88 4144 0 0,'0'-4'-29'0'0,"0"0"1"0"0,1 0-1 0 0,-1 0 1 0 0,1 0-1 0 0,0 1 1 0 0,0-1-1 0 0,0 0 0 0 0,1-2 29 0 0,0 3 583 0 0,0 0-1 0 0,-1 0 0 0 0,1 0 0 0 0,0 0 1 0 0,0 0-1 0 0,1 0 0 0 0,-1 1 0 0 0,1-1 1 0 0,-1 1-1 0 0,1-1 0 0 0,0 1 0 0 0,0 0 1 0 0,1-1-583 0 0,0 1 679 0 0,0 0 0 0 0,0 1 0 0 0,0-1 0 0 0,1 1 0 0 0,-1 0 1 0 0,0 0-1 0 0,1 0 0 0 0,-1 0 0 0 0,0 1 0 0 0,1 0 1 0 0,-1-1-680 0 0,1 2-68 0 0,1-1 1 0 0,-1 1 0 0 0,0-1 0 0 0,0 1 0 0 0,0 1 0 0 0,1 0 67 0 0,33 11 1524 0 0,15 9-1524 0 0,-40-16 133 0 0,-1 1 0 0 0,0 0 1 0 0,-1 1-1 0 0,0 0 0 0 0,8 8-133 0 0,-14-11 98 0 0,-1 0-1 0 0,0 1 1 0 0,0 0 0 0 0,0 0-1 0 0,-1 0 1 0 0,0 0-1 0 0,0 1 1 0 0,3 6-98 0 0,-6-11 27 0 0,0 0 0 0 0,0 0 0 0 0,-1 0 1 0 0,1 0-1 0 0,0 1 0 0 0,-1-1 1 0 0,0 0-1 0 0,1 0 0 0 0,-1 1 0 0 0,0-1 1 0 0,0 0-1 0 0,0 0 0 0 0,-1 1 0 0 0,1-1 1 0 0,0 0-1 0 0,-1 0 0 0 0,0 1 0 0 0,1-1 1 0 0,-1 0-1 0 0,0 0 0 0 0,0 0 0 0 0,0 0 1 0 0,0 0-1 0 0,-1 0 0 0 0,1 0 0 0 0,0-1 1 0 0,-1 1-1 0 0,0 0 0 0 0,1-1 0 0 0,-1 1 1 0 0,0 0-28 0 0,-16 10 20 0 0,-1 0 0 0 0,0 0 0 0 0,-1-2 0 0 0,0 0 0 0 0,-1-2 1 0 0,0 0-1 0 0,0-1 0 0 0,0-1 0 0 0,-3-1-20 0 0,-49 8-2168 0 0,61-9 389 0 0,5-2-3110 0 0,4 0-1025 0 0</inkml:trace>
  <inkml:trace contextRef="#ctx0" brushRef="#br0" timeOffset="775.157">476 593 11056 0 0,'-1'8'1001'0'0,"-1"-2"-956"0"0,-1 0-1 0 0,0 0 1 0 0,-1 0-1 0 0,-3 5-44 0 0,-9 17 1306 0 0,15-27-1151 0 0,-6 14 1434 0 0,1 0-1 0 0,0 1 1 0 0,-3 15-1589 0 0,8-27 95 0 0,1-1 1 0 0,-1 1 0 0 0,0 0 0 0 0,1-1-1 0 0,0 1 1 0 0,0 0 0 0 0,0 0 0 0 0,0-1-1 0 0,1 1 1 0 0,-1 0 0 0 0,1 0 0 0 0,0-1-1 0 0,0 1 1 0 0,0-1 0 0 0,1 1 0 0 0,-1-1-1 0 0,1 1 1 0 0,0-1 0 0 0,0 0 0 0 0,1 1-96 0 0,-2-2 22 0 0,1-1-1 0 0,0 1 1 0 0,0-1 0 0 0,-1 0 0 0 0,1 0 0 0 0,0 0 0 0 0,0 0 0 0 0,0 0-1 0 0,0 0 1 0 0,0 0 0 0 0,0-1 0 0 0,0 1 0 0 0,1-1 0 0 0,-1 1 0 0 0,0-1-1 0 0,0 0 1 0 0,0 0 0 0 0,2 0-22 0 0,6-1 100 0 0,-1 1 1 0 0,1-2-1 0 0,5-1-100 0 0,-12 3 24 0 0,8-3 19 0 0,-1 0 0 0 0,0-1 0 0 0,0 1 0 0 0,0-2-1 0 0,0 0 1 0 0,0 0 0 0 0,-1-1 0 0 0,0 0 0 0 0,0 0 0 0 0,-1-1-1 0 0,1 0 1 0 0,4-7-43 0 0,-7 8 19 0 0,-1 0 0 0 0,0 0-1 0 0,0 0 1 0 0,0-1 0 0 0,-1 0-1 0 0,0 0 1 0 0,-1 0 0 0 0,0 0 0 0 0,0 0-1 0 0,0-1 1 0 0,-1 0 0 0 0,0 1-1 0 0,0-1 1 0 0,-1 0 0 0 0,0 0 0 0 0,-1 0-1 0 0,1-7-18 0 0,-2 12 11 0 0,1-1 1 0 0,-1 0-1 0 0,1 1 0 0 0,-1-1 0 0 0,0 1 0 0 0,-1-1 0 0 0,1 1 1 0 0,-1 0-1 0 0,1-1 0 0 0,-1 1 0 0 0,0 0 0 0 0,0 0 0 0 0,0 0 1 0 0,-1 0-1 0 0,1 1 0 0 0,-1-1 0 0 0,1 0 0 0 0,-1 1 0 0 0,0 0 1 0 0,0 0-1 0 0,0 0 0 0 0,0 0 0 0 0,-1 0 0 0 0,1 0 0 0 0,0 1 0 0 0,-1 0 1 0 0,1 0-1 0 0,-2-1-11 0 0,-8-1-35 0 0,-1 0-1 0 0,1 1 1 0 0,0 1 0 0 0,-1 0-1 0 0,1 0 1 0 0,-1 2 0 0 0,-1 0 35 0 0,6 0-101 0 0,0 0-1 0 0,1 1 1 0 0,-1 0 0 0 0,1 0 0 0 0,-1 1 0 0 0,1 0 0 0 0,0 1 0 0 0,0 0-1 0 0,-4 2 102 0 0,3-1-852 0 0,1 1 0 0 0,0 0-1 0 0,-1 1 1 0 0,-5 6 852 0 0,2-3-1505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3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4608 0 0,'-1'3'19'0'0,"7"-3"1150"0"0,14-5 4323 0 0,-20 5-5463 0 0,0 0 1 0 0,1 0 0 0 0,-1 0 0 0 0,0 0-1 0 0,0 0 1 0 0,0 0 0 0 0,0 0 0 0 0,1 0-1 0 0,-1 0 1 0 0,0 0 0 0 0,0 0-1 0 0,0 0 1 0 0,1 0 0 0 0,-1 0 0 0 0,0 0-1 0 0,0 0 1 0 0,0 0 0 0 0,1 0 0 0 0,-1 0-1 0 0,0-1 1 0 0,0 1 0 0 0,0 0-1 0 0,0 0 1 0 0,1 0 0 0 0,-1 0 0 0 0,0 0-1 0 0,0-1 1 0 0,0 1 0 0 0,0 0 0 0 0,0 0-1 0 0,0 0 1 0 0,1 0 0 0 0,-1-1-1 0 0,0 1 1 0 0,0 0 0 0 0,0 0 0 0 0,0 0-1 0 0,0 0 1 0 0,0-1 0 0 0,0 1 0 0 0,0 0-1 0 0,0 0 1 0 0,0 0 0 0 0,0-1 0 0 0,0 1-1 0 0,0 0 1 0 0,0 0 0 0 0,0 0-1 0 0,0-1 1 0 0,0 1 0 0 0,0 0 0 0 0,0 0-1 0 0,0 0 1 0 0,0-1 0 0 0,0 1 0 0 0,-1 0-1 0 0,1 0 1 0 0,0 0 0 0 0,0 0-1 0 0,0-1 1 0 0,0 1 0 0 0,0 0 0 0 0,0 0-1 0 0,-1 0 1 0 0,1 0 0 0 0,0 0 0 0 0,0-1-30 0 0,-1-1 0 0 0,15-2 1071 0 0,-13 2-260 0 0,-2 0-661 0 0,-5-1-62 0 0,4 2 282 0 0,2 1 118 0 0,0 0 21 0 0,0 0-66 0 0,-1 0-294 0 0,-4-4-133 0 0,0 1 56 0 0,4 2 299 0 0,1 1 117 0 0,0 0 21 0 0,0 0-66 0 0,1-1-294 0 0,6-2-197 0 0,-5 2-289 0 0,-2 1-138 0 0,0 0-33 0 0,-12-5 1812 0 0,11 4-1625 0 0,1 1-154 0 0,0 0-33 0 0,0 0 66 0 0,15 6-1163 0 0,-15-6 1093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4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39 129 3224 0 0,'-3'-6'23'0'0,"1"-1"-1"0"0,1 1 1 0 0,-1-1 0 0 0,1 0 0 0 0,0-5-23 0 0,-5-25 2234 0 0,2 26 527 0 0,2 5-1053 0 0,0 0 0 0 0,0 1 0 0 0,1-1 0 0 0,-1-5-1708 0 0,2 10 733 0 0,0 1 176 0 0,0 0 78 0 0,0 0 18 0 0,0 0-63 0 0,0 0-280 0 0,0 0-118 0 0,-3 19 631 0 0,2-10-1105 0 0,-1 4 42 0 0,0 1-1 0 0,1 8-111 0 0,1 33 180 0 0,1 61 278 0 0,17 67 328 0 0,-7-104-544 0 0,-8-52-317 0 0,4 22 75 0 0,0-11 17 0 0,-6-29-33 0 0,1 0-1 0 0,0 0 1 0 0,1 0-1 0 0,0 0 1 0 0,0-1 0 0 0,1 1-1 0 0,1 1 17 0 0,-2-5-449 0 0,0 0 0 0 0,0-1-1 0 0,0 1 1 0 0,0-1 0 0 0,1 0-1 0 0,0 0 1 0 0,-1-1 0 0 0,1 1 0 0 0,1-1-1 0 0,-1 1 1 0 0,0-1 0 0 0,1-1-1 0 0,0 1 450 0 0,7 1-2299 0 0</inkml:trace>
  <inkml:trace contextRef="#ctx0" brushRef="#br0" timeOffset="645.031">447 459 16927 0 0,'0'0'778'0'0,"-2"-1"-20"0"0,-8-5-509 0 0,9 5-205 0 0,-1 0-1 0 0,1 0 1 0 0,-1 0-1 0 0,1 0 1 0 0,-1 0-1 0 0,0 0 1 0 0,1 0-1 0 0,-1 1 1 0 0,0-1 0 0 0,0 1-1 0 0,0-1 1 0 0,1 1-1 0 0,-1 0 1 0 0,0-1-1 0 0,0 1 1 0 0,0 0-1 0 0,0 0 1 0 0,0 1-1 0 0,1-1 1 0 0,-1 0-1 0 0,-1 1-43 0 0,-6 1 195 0 0,1 1 1 0 0,-1 1-1 0 0,0-1 0 0 0,1 2 0 0 0,0-1 1 0 0,0 1-1 0 0,0 0 0 0 0,1 0 0 0 0,0 1 1 0 0,0 0-1 0 0,0 1 0 0 0,-2 3-195 0 0,0-1 82 0 0,2 1-1 0 0,-1 1 1 0 0,2 0-1 0 0,-1 0 0 0 0,2 0 1 0 0,-1 0-1 0 0,1 1 1 0 0,-2 11-82 0 0,6-21 1 0 0,-3 10 0 0 0,1 0 0 0 0,0 1 0 0 0,1 0 0 0 0,-1 5-1 0 0,3-15 4 0 0,0-1-1 0 0,0 1 0 0 0,0 0 0 0 0,0 0 1 0 0,0 0-1 0 0,0 0 0 0 0,1-1 0 0 0,0 1 1 0 0,-1 0-1 0 0,1 0 0 0 0,0-1 0 0 0,0 1 1 0 0,0-1-1 0 0,1 1 0 0 0,-1-1 0 0 0,1 1 1 0 0,-1-1-1 0 0,1 0 0 0 0,0 0 0 0 0,0 1 1 0 0,0-1-1 0 0,2 1-3 0 0,-2-2 11 0 0,1 1-1 0 0,-1-1 1 0 0,1 0-1 0 0,0 0 1 0 0,-1-1-1 0 0,1 1 1 0 0,-1 0-1 0 0,1-1 1 0 0,0 0 0 0 0,0 1-1 0 0,-1-1 1 0 0,1 0-1 0 0,0-1 1 0 0,0 1-1 0 0,-1 0 1 0 0,1-1-1 0 0,0 0 1 0 0,-1 1 0 0 0,3-2-11 0 0,2 0 36 0 0,1-1 0 0 0,-1-1 0 0 0,1 1 0 0 0,-1-1 0 0 0,6-5-36 0 0,-4 3-93 0 0,-1 0 0 0 0,0-1 0 0 0,0-1 0 0 0,-1 1 0 0 0,0-1-1 0 0,-1 0 1 0 0,1-1 0 0 0,-1 1 0 0 0,-1-1 0 0 0,0-1 0 0 0,0 1 0 0 0,-1-1-1 0 0,0 1 1 0 0,2-10 93 0 0,7-15-328 0 0,7-23 206 0 0,-19 55 186 0 0,-1 2 8 0 0,0 0 21 0 0,0 0 16 0 0,0 0 3 0 0,5 20 224 0 0,-4-10-233 0 0,4 25 326 0 0,5 24-429 0 0,-8-49 8 0 0,1 0 0 0 0,0 0 0 0 0,1 0 0 0 0,0-1-1 0 0,1 1 1 0 0,-1-1 0 0 0,2 0 0 0 0,0 0-8 0 0,-5-7 2 0 0,0-1-1 0 0,0 0 1 0 0,0 1-1 0 0,0-1 1 0 0,0 0 0 0 0,1 0-1 0 0,-1 0 1 0 0,0 0-1 0 0,1 0 1 0 0,-1 0 0 0 0,0 0-1 0 0,1-1 1 0 0,-1 1-1 0 0,1 0 1 0 0,0-1 0 0 0,-1 1-1 0 0,1-1 1 0 0,-1 0-1 0 0,1 0 1 0 0,0 1 0 0 0,-1-1-1 0 0,1 0 1 0 0,0 0-1 0 0,-1 0 1 0 0,1-1 0 0 0,0 1-1 0 0,-1 0 1 0 0,1-1-1 0 0,-1 1 1 0 0,1-1 0 0 0,0 1-1 0 0,-1-1 1 0 0,1 0-1 0 0,-1 1 1 0 0,0-1-1 0 0,1 0 1 0 0,-1 0 0 0 0,0 0-1 0 0,1 0-1 0 0,4-4-108 0 0,-1 0-1 0 0,1 0 0 0 0,-1 0 1 0 0,0 0-1 0 0,-1-1 1 0 0,1 0-1 0 0,-1 0 0 0 0,2-3 109 0 0,4-11-500 0 0,-1 0-1 0 0,0-1 1 0 0,0-4 500 0 0,0-1-673 0 0,10-17 673 0 0,-16 38-21 0 0,0 0 0 0 0,0 0 1 0 0,1 0-1 0 0,-1 1 1 0 0,1-1-1 0 0,1 0 21 0 0,-4 4 15 0 0,1-1 0 0 0,0 0-1 0 0,0 1 1 0 0,0-1 0 0 0,0 1 0 0 0,0 0 0 0 0,0-1 0 0 0,0 1-1 0 0,0 0 1 0 0,0 0 0 0 0,0 1 0 0 0,1-1 0 0 0,-1 0 0 0 0,0 1-1 0 0,3-1-14 0 0,-4 1 28 0 0,0 1 0 0 0,0 0-1 0 0,1-1 1 0 0,-1 1 0 0 0,0 0-1 0 0,0 0 1 0 0,0 0 0 0 0,0 0-1 0 0,0 0 1 0 0,0 0-1 0 0,0 0-27 0 0,3 3 120 0 0,3 4 81 0 0,0 0 1 0 0,0 0-1 0 0,-1 1 0 0 0,-1-1 0 0 0,1 1 0 0 0,-1 1 0 0 0,2 5-201 0 0,18 30 752 0 0,-11-24-424 0 0,-2 0 0 0 0,-1 0 0 0 0,2 7-328 0 0,-5-16 242 0 0,-6-11-92 0 0,0 6 129 0 0,-2-6-326 0 0,0 0 0 0 0,0-1 0 0 0,0 1 0 0 0,0 0 1 0 0,0-1-1 0 0,0 1 0 0 0,1 0 0 0 0,-1-1 0 0 0,0 1 0 0 0,0-1 0 0 0,0 1 0 0 0,1 0 0 0 0,-1-1 1 0 0,0 1-1 0 0,1-1 0 0 0,-1 1 0 0 0,0-1 0 0 0,1 1 0 0 0,-1-1 0 0 0,1 1 0 0 0,-1 0 47 0 0,5 2-5575 0 0,-5-3-967 0 0</inkml:trace>
  <inkml:trace contextRef="#ctx0" brushRef="#br0" timeOffset="4474.098">916 290 8288 0 0,'0'0'381'0'0,"-6"-13"142"0"0,2-8 10298 0 0,4 20-10292 0 0,0 1-37 0 0,0 0-89 0 0,0 0-34 0 0,0 0-8 0 0,0 0-45 0 0,0 0-180 0 0,0 0-157 0 0,0 0-412 0 0,7 3-1657 0 0,1 2-2905 0 0,-2 0-1509 0 0</inkml:trace>
  <inkml:trace contextRef="#ctx0" brushRef="#br0" timeOffset="4953.685">1204 410 14768 0 0,'0'0'678'0'0,"0"0"-14"0"0,0 0-388 0 0,0 0-61 0 0,6-6 255 0 0,1 1-177 0 0,0-1-1 0 0,0 1 0 0 0,0 1 0 0 0,1-1 0 0 0,0 1 0 0 0,0 1 0 0 0,0-1 1 0 0,1 1-1 0 0,2 0-292 0 0,18-4 124 0 0,1 1 1 0 0,2 0-125 0 0,-3 2-23 0 0,-14 2 23 0 0,1 1 0 0 0,15 1 0 0 0,-15 0 0 0 0,-13 1 0 0 0,1-1 0 0 0,-1 0 0 0 0,0 1 0 0 0,0-1 0 0 0,0 1 0 0 0,0 0 0 0 0,0 0 0 0 0,0 0 0 0 0,0 0 0 0 0,0 1 0 0 0,-1-1 0 0 0,1 1 0 0 0,0 0 0 0 0,-1 0 0 0 0,1 0 0 0 0,-1 0 0 0 0,0 0 0 0 0,1 0 0 0 0,-1 0 0 0 0,0 1 0 0 0,-1 0 0 0 0,2 0 0 0 0,-3-1 0 0 0,1-1 0 0 0,-1 0 0 0 0,1 1 0 0 0,-1-1 0 0 0,0 1 0 0 0,0-1 0 0 0,0 1 0 0 0,0-1 0 0 0,0 0 0 0 0,0 1 0 0 0,0-1 0 0 0,0 1 0 0 0,-1-1 0 0 0,1 1 0 0 0,0-1 0 0 0,-1 0 0 0 0,1 1 0 0 0,-1-1 0 0 0,0 0 0 0 0,0 1 0 0 0,-14 26 0 0 0,14-28 0 0 0,-11 16 43 0 0,-1-1 0 0 0,0 0-1 0 0,-1-1 1 0 0,-1-1 0 0 0,0 0-1 0 0,-16 10-42 0 0,-143 99 350 0 0,162-114-322 0 0,6-4 115 0 0,0 0 0 0 0,1 1 0 0 0,-1-1 0 0 0,1 1 0 0 0,0 0 0 0 0,-2 4-143 0 0,7-9 21 0 0,0 0-1 0 0,0 1 1 0 0,0-1-1 0 0,0 1 1 0 0,0-1-1 0 0,0 0 0 0 0,0 1 1 0 0,0-1-1 0 0,1 1 1 0 0,-1-1-1 0 0,0 0 1 0 0,0 1-1 0 0,0-1 1 0 0,0 0-1 0 0,1 1 0 0 0,-1-1 1 0 0,0 0-1 0 0,0 1 1 0 0,1-1-1 0 0,-1 0 1 0 0,0 1-1 0 0,0-1 0 0 0,1 0 1 0 0,-1 0-1 0 0,0 1 1 0 0,1-1-1 0 0,-1 0 1 0 0,1 0-1 0 0,-1 0 1 0 0,0 1-1 0 0,1-1-20 0 0,10 6 246 0 0,-1-2-163 0 0,1-1 0 0 0,-1-1 0 0 0,1 0 0 0 0,0-1-1 0 0,0 0 1 0 0,-1 0 0 0 0,3-1-83 0 0,8 1 63 0 0,84 1 561 0 0,5-4-624 0 0,18-1 265 0 0,-9 0-2521 0 0,-100 2-172 0 0,-1-1-4663 0 0</inkml:trace>
  <inkml:trace contextRef="#ctx0" brushRef="#br0" timeOffset="5377.653">1989 410 4608 0 0,'0'0'353'0'0,"0"0"-231"0"0,-3-2 367 0 0,3 2 1984 0 0,-5 0 4400 0 0,-5 2-4542 0 0,9-2-1581 0 0,-2 0-525 0 0,0 1-1 0 0,0 0 0 0 0,0 0 1 0 0,0 0-1 0 0,0 1 0 0 0,0-1 1 0 0,0 1-1 0 0,1-1 0 0 0,-1 1 1 0 0,-2 2-225 0 0,-25 23 741 0 0,15-13-166 0 0,9-7-430 0 0,0-1 0 0 0,0 1-1 0 0,0 0 1 0 0,1 1-1 0 0,0-1 1 0 0,0 1-1 0 0,-1 4-144 0 0,-3 7 125 0 0,1 0 0 0 0,-3 14-125 0 0,10-30 0 0 0,0 1 1 0 0,0-1-1 0 0,1 1 1 0 0,0 0-1 0 0,-1-1 1 0 0,2 1-1 0 0,-1 0 1 0 0,0-1-1 0 0,1 1 1 0 0,-1-1 0 0 0,1 1-1 0 0,0-1 1 0 0,0 1-1 0 0,0-1 1 0 0,1 1-1 0 0,-1-1 1 0 0,1 0-1 0 0,0 0 1 0 0,0 0-1 0 0,1 1 0 0 0,-2-3-1 0 0,0 0-1 0 0,0 0 1 0 0,0 0 0 0 0,0-1-1 0 0,0 1 1 0 0,0 0-1 0 0,1-1 1 0 0,-1 1 0 0 0,0-1-1 0 0,0 1 1 0 0,0-1-1 0 0,1 0 1 0 0,-1 0 0 0 0,0 1-1 0 0,0-1 1 0 0,1 0-1 0 0,-1 0 1 0 0,0 0 0 0 0,1 0-1 0 0,-1-1 1 0 0,0 1-1 0 0,0 0 1 0 0,1 0 0 0 0,-1-1-1 0 0,0 1 1 0 0,0-1-1 0 0,0 1 1 0 0,1-1 1 0 0,3-1-18 0 0,-1 0 0 0 0,1 0 0 0 0,-1-1 0 0 0,0 0 1 0 0,0 1-1 0 0,3-4 18 0 0,5-6-232 0 0,-1 0 0 0 0,0-1 0 0 0,-1 0 0 0 0,6-11 232 0 0,10-13-342 0 0,-12 23 276 0 0,-13 14 167 0 0,-1 0-1 0 0,0 0 7 0 0,0 0-82 0 0,1 0 0 0 0,-1 0 1 0 0,1 0-1 0 0,-1 1 0 0 0,1-1 1 0 0,-1 0-1 0 0,1 1 0 0 0,-1-1 0 0 0,1 0 1 0 0,-1 1-1 0 0,1-1 0 0 0,-1 1 1 0 0,1-1-1 0 0,-1 0 0 0 0,0 1 1 0 0,1-1-1 0 0,-1 1 0 0 0,0 0 1 0 0,1-1-1 0 0,-1 1 0 0 0,0 0-25 0 0,6 13 247 0 0,-5-12-189 0 0,13 43 460 0 0,-10-29-418 0 0,1 0 0 0 0,1 0 0 0 0,0-1 0 0 0,5 7-100 0 0,-10-20 15 0 0,0 1 0 0 0,1-1 0 0 0,0 0 0 0 0,-1 0 0 0 0,1 0 0 0 0,0 0 0 0 0,0 0 0 0 0,0 0 0 0 0,0 0 0 0 0,0-1 0 0 0,0 1 0 0 0,1-1 0 0 0,-1 0 0 0 0,0 1 0 0 0,1-1-15 0 0,-1-1-166 0 0,0 1-1 0 0,0-1 1 0 0,1 1 0 0 0,-1-1 0 0 0,0 0-1 0 0,0 0 1 0 0,0 0 0 0 0,0 0-1 0 0,1 0 1 0 0,-1 0 0 0 0,0-1 0 0 0,0 1-1 0 0,0-1 1 0 0,0 0 0 0 0,0 1 0 0 0,0-1-1 0 0,0 0 1 0 0,0 0 0 0 0,0-1 166 0 0,10-8-1694 0 0</inkml:trace>
  <inkml:trace contextRef="#ctx0" brushRef="#br0" timeOffset="5757.753">2369 238 9216 0 0,'0'0'421'0'0,"0"0"-12"0"0,-1 1-263 0 0,0 5 956 0 0,-1 0 0 0 0,1-1-1 0 0,0 1 1 0 0,0 0 0 0 0,0 0 0 0 0,1 0 0 0 0,0-1 0 0 0,0 4-1102 0 0,9 50 4218 0 0,-1-1-3508 0 0,-1 40-118 0 0,-6-70-504 0 0,-1-19-358 0 0,1 1-1 0 0,-1 0 0 0 0,-1 0 0 0 0,0 0 0 0 0,0 0 0 0 0,-2 5 271 0 0,2-13-253 0 0,0 0 0 0 0,0-1 0 0 0,0 1 0 0 0,0-1 0 0 0,0 1-1 0 0,0-1 1 0 0,0 0 0 0 0,0 1 0 0 0,-1-1 253 0 0,1 0-437 0 0,-5 5-1799 0 0</inkml:trace>
  <inkml:trace contextRef="#ctx0" brushRef="#br0" timeOffset="6150.705">2299 462 5064 0 0,'1'-1'-7'0'0,"0"-1"0"0"0,0 1 0 0 0,0 0 0 0 0,0 0 0 0 0,0-1 0 0 0,0 1-1 0 0,1 0 1 0 0,-1 0 0 0 0,0 0 0 0 0,1 0 0 0 0,-1 0 0 0 0,2 0 7 0 0,0 0 672 0 0,-1 0 0 0 0,1 1 0 0 0,-1-1-1 0 0,1 1 1 0 0,-1-1 0 0 0,1 1 0 0 0,-1 0 0 0 0,1 0-1 0 0,-1 0 1 0 0,1 0 0 0 0,-1 1 0 0 0,2-1-672 0 0,3 2 2058 0 0,-1 0 0 0 0,1 0 0 0 0,-1 0 0 0 0,3 2-2058 0 0,9 5 220 0 0,-6-2 168 0 0,-1 0 1 0 0,0 1 0 0 0,-1 0 0 0 0,1 0 0 0 0,-2 1-1 0 0,1 1 1 0 0,-1 0 0 0 0,-1 0 0 0 0,1 1 0 0 0,4 9-389 0 0,12 20-64 0 0,3 10 64 0 0,-11-28-3654 0 0,-16-21 1830 0 0</inkml:trace>
  <inkml:trace contextRef="#ctx0" brushRef="#br0" timeOffset="6151.705">2734 356 6912 0 0,'-3'-5'714'0'0,"2"4"-23"0"0,1 0-1 0 0,0 1 0 0 0,-1-1 0 0 0,1 1 0 0 0,-1-1 0 0 0,1 1 0 0 0,-1-1 0 0 0,1 1 0 0 0,-1 0 0 0 0,1-1 0 0 0,-1 1 1 0 0,1 0-1 0 0,-1-1 0 0 0,1 1 0 0 0,-1 0 0 0 0,0-1 0 0 0,1 1 0 0 0,-1 0 0 0 0,0 0 0 0 0,1 0-690 0 0,-1 0 205 0 0,0 0-1 0 0,1 0 0 0 0,-1 0 1 0 0,1 0-1 0 0,-1 0 0 0 0,1 1 1 0 0,-1-1-1 0 0,1 0 0 0 0,-1 0 1 0 0,1 1-1 0 0,-1-1 0 0 0,1 0 1 0 0,-1 1-1 0 0,1-1 0 0 0,-1 0 1 0 0,1 1-1 0 0,-1-1 0 0 0,1 1-204 0 0,-3 2-342 0 0,1 0-1 0 0,0 0 1 0 0,0 0-1 0 0,0 1 0 0 0,1-1 1 0 0,-1 1 342 0 0,1-1 808 0 0,-5 15-2084 0 0,6-5-4552 0 0,0-2-1383 0 0</inkml:trace>
  <inkml:trace contextRef="#ctx0" brushRef="#br0" timeOffset="6553.959">2876 418 10592 0 0,'-14'4'1032'0'0,"12"-3"-919"0"0,-1-1 0 0 0,0 1 1 0 0,1 0-1 0 0,-1 0 0 0 0,1 0 0 0 0,-1 1 0 0 0,1-1 0 0 0,0 1 0 0 0,-1-1 1 0 0,0 1-114 0 0,-27 23 3289 0 0,4-3-1132 0 0,-8 9-2157 0 0,30-27 153 0 0,1 0 0 0 0,0 0 0 0 0,0 1 0 0 0,0-1 0 0 0,0 1 0 0 0,1-1 0 0 0,0 1 0 0 0,0 0-1 0 0,0 0 1 0 0,1 0-153 0 0,0-2 43 0 0,0 0 1 0 0,0 0-1 0 0,1 0 0 0 0,-1-1 0 0 0,1 1 0 0 0,0 0 0 0 0,0 0 0 0 0,0 1 0 0 0,0-1 0 0 0,0-1 0 0 0,1 1 0 0 0,-1 0 0 0 0,1 0 0 0 0,0 0 0 0 0,0 0 0 0 0,0 0 0 0 0,1 1-43 0 0,-2-3 14 0 0,1-1 0 0 0,0 1-1 0 0,0 0 1 0 0,0 0 0 0 0,0 0-1 0 0,0 0 1 0 0,0-1 0 0 0,0 1-1 0 0,0-1 1 0 0,0 1-1 0 0,1-1 1 0 0,-1 1 0 0 0,0-1-1 0 0,0 1 1 0 0,0-1 0 0 0,1 0-1 0 0,-1 0 1 0 0,0 0 0 0 0,0 0-1 0 0,1 0 1 0 0,-1 0 0 0 0,0 0-1 0 0,0 0 1 0 0,1 0-1 0 0,-1 0 1 0 0,0-1 0 0 0,0 1-1 0 0,1-1-13 0 0,5-1 51 0 0,-1 0-1 0 0,0 0 1 0 0,1-1-1 0 0,1-1-50 0 0,3-3-2 0 0,-1 0 0 0 0,1-1 0 0 0,-1 0 0 0 0,-1 0 0 0 0,1-1 0 0 0,-1-1 0 0 0,-1 0 0 0 0,0 0 0 0 0,2-4 2 0 0,5-5-138 0 0,14-14 138 0 0,-23 27-7 0 0,0 1 0 0 0,0 0 0 0 0,0 0 0 0 0,1 0 0 0 0,0 1 0 0 0,-1 0 0 0 0,5-1 7 0 0,-7 3 3 0 0,4-2-8 0 0,-1 1-1 0 0,1 0 1 0 0,0 1 0 0 0,0-1 0 0 0,3 1 5 0 0,-8 1 8 0 0,0 1 0 0 0,0 0 0 0 0,-1 0 0 0 0,1 0 0 0 0,0 0 1 0 0,0 1-1 0 0,-1-1 0 0 0,1 1 0 0 0,0 0 0 0 0,0-1 0 0 0,-1 1 0 0 0,1 1 0 0 0,-1-1 0 0 0,1 0 0 0 0,-1 0 1 0 0,1 1-1 0 0,1 1-8 0 0,0 0 76 0 0,0 0 1 0 0,0 0 0 0 0,-1 0-1 0 0,1 0 1 0 0,-1 1-1 0 0,0-1 1 0 0,0 1 0 0 0,0 0-1 0 0,0 0 1 0 0,-1 0-1 0 0,2 2-76 0 0,7 11 315 0 0,-9-14-250 0 0,0 0 0 0 0,0 1 0 0 0,0-1 0 0 0,0 0 1 0 0,-1 1-1 0 0,1-1 0 0 0,0 2-65 0 0,2 9 175 0 0,1-1 0 0 0,1 0-1 0 0,0 1-174 0 0,10 23 279 0 0,-12-21-164 0 0,-4-14-92 0 0,1 0-1 0 0,-1 0 1 0 0,1 1-1 0 0,-1-1 1 0 0,1 0-1 0 0,0 0 0 0 0,0 0 1 0 0,0 0-1 0 0,0 0 1 0 0,1 1-23 0 0,1 1 43 0 0,-3-4-35 0 0,1 1-1 0 0,-1-1 1 0 0,1 0 0 0 0,-1 0-1 0 0,0 1 1 0 0,1-1 0 0 0,-1 0-1 0 0,0 1 1 0 0,1-1 0 0 0,-1 0 0 0 0,0 1-1 0 0,1-1 1 0 0,-1 1 0 0 0,0-1-1 0 0,0 0 1 0 0,0 1 0 0 0,1-1-1 0 0,-1 1 1 0 0,0-1 0 0 0,0 1-1 0 0,0-1 1 0 0,0 1 0 0 0,0-1 0 0 0,0 1-1 0 0,0-1 1 0 0,0 1 0 0 0,0-1-1 0 0,0 1 1 0 0,0-1 0 0 0,0 1-1 0 0,0-1 1 0 0,0 1 0 0 0,0-1-1 0 0,-1 0 1 0 0,1 1 0 0 0,0-1 0 0 0,0 1-1 0 0,-1-1 1 0 0,1 1 0 0 0,0-1-1 0 0,0 0-7 0 0,-1 1 119 0 0,1-1-6 0 0,0 0-1 0 0,0 0 0 0 0,-1 0 47 0 0,0 0-156 0 0,1 0 1 0 0,0 0-1 0 0,0 0 1 0 0,0 0 0 0 0,0 0-1 0 0,0 0 1 0 0,0-1-1 0 0,0 1 1 0 0,0 0-1 0 0,0 0 1 0 0,0 0 0 0 0,0 0-1 0 0,0 0 1 0 0,-1 0-1 0 0,1 0 1 0 0,0 0 0 0 0,0 0-1 0 0,0 0 1 0 0,0 0-1 0 0,0 0 1 0 0,0 0-1 0 0,0 0 1 0 0,0 0 0 0 0,0 0-1 0 0,0 0 1 0 0,0 0-1 0 0,0-1 1 0 0,0 1 0 0 0,0 0-1 0 0,0 0 1 0 0,0 0-1 0 0,0 0 1 0 0,0 0 0 0 0,0 0-1 0 0,0 0 1 0 0,0 0-1 0 0,0 0 1 0 0,0 0-1 0 0,0 0 1 0 0,0-1 0 0 0,0 1-1 0 0,0 0 1 0 0,0 0-1 0 0,0 0 1 0 0,0 0 0 0 0,0 0-1 0 0,0 0 1 0 0,0 0-1 0 0,0 0 1 0 0,0 0-1 0 0,0 0 1 0 0,0 0 0 0 0,0 0-1 0 0,0 0-3 0 0,2-3 27 0 0,-1 1-1 0 0,0-1 0 0 0,0 1 1 0 0,0 0-1 0 0,0-1 1 0 0,-1 1-1 0 0,1-1 0 0 0,-1 0 1 0 0,1 1-1 0 0,-1-2-26 0 0,0 1 9 0 0,1-1-1 0 0,-1 1 0 0 0,1-1 1 0 0,0 1-1 0 0,0-1 1 0 0,1 1-1 0 0,1-3-8 0 0,6-10 20 0 0,0-1-153 0 0,2 0-1 0 0,0 1 1 0 0,7-8 133 0 0,-9 14-128 0 0,-1-1 1 0 0,0 0-1 0 0,2-6 128 0 0,-6 12-17 0 0,0 0 0 0 0,0 0 1 0 0,1 1-1 0 0,0 0 0 0 0,0 0 0 0 0,0 0 0 0 0,0 0 0 0 0,1 0 17 0 0,-4 3-5 0 0,0 0-6 0 0,0 0-1 0 0,-1 0 0 0 0,1 0 1 0 0,0 0-1 0 0,0 1 1 0 0,0-1-1 0 0,-1 1 0 0 0,1-1 1 0 0,0 1-1 0 0,0 0 1 0 0,0 0-1 0 0,0 0 0 0 0,0 0 1 0 0,0 0-1 0 0,0 0 1 0 0,0 1-1 0 0,0-1 0 0 0,0 0 1 0 0,-1 1-1 0 0,1 0 1 0 0,0-1-1 0 0,0 1 0 0 0,0 0 1 0 0,-1 0-1 0 0,1 0 1 0 0,0 0-1 0 0,-1 0 0 0 0,1 0 1 0 0,-1 1-1 0 0,1 0 12 0 0,11 12 0 0 0,-9-8 0 0 0,1-1 0 0 0,-1 0 0 0 0,0 1 0 0 0,2 4 0 0 0,7 12 0 0 0,-8-15 0 0 0,-1-1 0 0 0,-1 1 0 0 0,1 0 0 0 0,-1 0 0 0 0,2 6 0 0 0,5 15-310 0 0,7 14 310 0 0,-11-28-147 0 0,-5-10-94 0 0,0-1 1 0 0,0 1-1 0 0,0-1 1 0 0,-1 1-1 0 0,0-1 1 0 0,1 1-1 0 0,-1 0 0 0 0,0-1 1 0 0,0 1-1 0 0,-1 3 241 0 0,1-7-23 0 0,-1 19-7602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7:0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2304 0 0,'0'0'200'0'0,"7"0"-200"0"0,2 0 0 0 0,-3 0 0 0 0,3-2 192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5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28 140 9672 0 0,'2'-7'-1935'0'0,"1"-4"9893"0"0,0 15-2409 0 0,-2 4-4818 0 0,0-1-486 0 0,-1 0 0 0 0,-1 1 0 0 0,1-1 0 0 0,-1 0 0 0 0,0 0 0 0 0,-2 5-245 0 0,-1 9 346 0 0,-5 31 144 0 0,2-7-216 0 0,1 0 0 0 0,0 39-274 0 0,8-68 77 0 0,0-4-4854 0 0,-2-12 2439 0 0</inkml:trace>
  <inkml:trace contextRef="#ctx0" brushRef="#br0" timeOffset="438.405">99 25 9672 0 0,'-7'-11'1030'0'0,"-7"-2"-650"0"0,13 12 1502 0 0,1 1 647 0 0,0 0 125 0 0,0 0-332 0 0,-6 6-1374 0 0,4-3-948 0 0,0 0-1 0 0,0-1 1 0 0,1 1 0 0 0,-1 0 0 0 0,1 0 0 0 0,0 0 0 0 0,0 0-1 0 0,0 0 1 0 0,0 0 0 0 0,0 0 0 0 0,1 0 0 0 0,-1 1 0 0 0,1-1-1 0 0,0 2 1 0 0,0 9-1002 0 0,0-1-1 0 0,3 12 1003 0 0,-2-16-927 0 0,2 5-3711 0 0,3-2-1334 0 0</inkml:trace>
  <inkml:trace contextRef="#ctx0" brushRef="#br0" timeOffset="818.053">340 183 7832 0 0,'0'0'602'0'0,"7"12"-92"0"0,-6-8 216 0 0,1 0 1 0 0,-2 1 0 0 0,1-1-1 0 0,0 1 1 0 0,-1-1-1 0 0,0 1 1 0 0,0 0 0 0 0,0-1-1 0 0,-1 1 1 0 0,0-1 0 0 0,1 1-1 0 0,-2 2-726 0 0,-2 13 607 0 0,2 6 254 0 0,1-15-365 0 0,0 0 1 0 0,0 0 0 0 0,-1 1-1 0 0,-1-1 1 0 0,0 0 0 0 0,0-1-1 0 0,-2 4-496 0 0,0-2 413 0 0,5-10-385 0 0,-1-1 0 0 0,1 1 0 0 0,-1-1 0 0 0,1 1 1 0 0,-1-1-1 0 0,0 0 0 0 0,1 0 0 0 0,-1 1 0 0 0,0-1 1 0 0,0 0-1 0 0,0 0 0 0 0,0 0 0 0 0,0 0 0 0 0,0 0 1 0 0,0 0-1 0 0,0 0 0 0 0,-1 0 0 0 0,0 0-28 0 0,1 0 40 0 0,-1 0 0 0 0,0 0 1 0 0,0 0-1 0 0,0 0 0 0 0,0 0 0 0 0,0 0 0 0 0,0-1 0 0 0,0 1 0 0 0,0-1 0 0 0,0 0 0 0 0,0 1 0 0 0,0-1 1 0 0,-1 0-1 0 0,1 0-40 0 0,2-1 9 0 0,-1 0 1 0 0,0 0-1 0 0,1 1 1 0 0,-1-1 0 0 0,1 0-1 0 0,-1 0 1 0 0,1 0 0 0 0,-1 0-1 0 0,1 0 1 0 0,0 0 0 0 0,-1 0-1 0 0,1 0 1 0 0,0 0-1 0 0,0-1-9 0 0,-1 0 16 0 0,0-1-76 0 0,1-1-1 0 0,-1 0 1 0 0,1 0-1 0 0,0 0 1 0 0,0 0-1 0 0,0 1 1 0 0,1-1-1 0 0,-1 0 0 0 0,1 0 1 0 0,0 1-1 0 0,0-1 1 0 0,1-2 60 0 0,4-8-509 0 0,0 0 0 0 0,4-7 509 0 0,-8 18-49 0 0,3-6-125 0 0,0 1 1 0 0,1 0-1 0 0,0 0 1 0 0,1 0-1 0 0,0 1 0 0 0,0 0 1 0 0,0 0-1 0 0,1 1 1 0 0,0 0-1 0 0,3-2 174 0 0,-10 7-11 0 0,0 0 0 0 0,0 1 0 0 0,1-1 1 0 0,-1 0-1 0 0,0 0 0 0 0,1 1 0 0 0,-1-1 0 0 0,1 1 0 0 0,-1-1 0 0 0,0 1 0 0 0,1 0 1 0 0,-1 0-1 0 0,1-1 0 0 0,-1 1 0 0 0,1 0 0 0 0,-1 0 0 0 0,1 0 0 0 0,-1 1 0 0 0,2-1 11 0 0,-1 1 9 0 0,1 0 0 0 0,-1 0 0 0 0,0 0 0 0 0,1 0 0 0 0,-1 0 0 0 0,0 0 0 0 0,0 1 0 0 0,0-1-1 0 0,0 1 1 0 0,0 0 0 0 0,0 0-9 0 0,6 6 119 0 0,-1 1 0 0 0,0 0-1 0 0,-1 0 1 0 0,0 1-1 0 0,-1 0-118 0 0,-2-6 53 0 0,10 21 133 0 0,-1 1-1 0 0,8 25-185 0 0,-12-28-59 0 0,-7-21-216 0 0,0 1-1 0 0,0-1 0 0 0,0 0 1 0 0,1 0-1 0 0,-1 0 0 0 0,1 0 1 0 0,-1 0-1 0 0,1 0 276 0 0,5 1-2435 0 0</inkml:trace>
  <inkml:trace contextRef="#ctx0" brushRef="#br0" timeOffset="819.053">856 88 4144 0 0,'0'0'319'0'0,"-4"-13"-209"0"0,2 11 4594 0 0,1 1 4972 0 0,-2 1-9447 0 0,0 1 1 0 0,0 0-1 0 0,0 0 1 0 0,0 0-1 0 0,1 1 0 0 0,-1-1 1 0 0,0 1-1 0 0,0-1 1 0 0,1 1-1 0 0,-1 0 1 0 0,1 0-1 0 0,0 0 1 0 0,-1 0-1 0 0,1 0 1 0 0,0 1-1 0 0,0 0-229 0 0,-8 9 389 0 0,0 1 0 0 0,-4 7-389 0 0,4-6 345 0 0,-8 15 411 0 0,-5 10-756 0 0,18-30 19 0 0,1 0 0 0 0,0 1-1 0 0,0-1 1 0 0,1 1 0 0 0,0 0-1 0 0,0 7-18 0 0,1-9 13 0 0,1 0 0 0 0,1 0-1 0 0,0 0 1 0 0,0 1 0 0 0,0-1 0 0 0,1 0-1 0 0,0 0 1 0 0,1 2-13 0 0,-1-6 11 0 0,0 0 0 0 0,1-1 0 0 0,-1 1 0 0 0,1 0-1 0 0,0 0 1 0 0,0-1 0 0 0,0 1 0 0 0,1-1 0 0 0,-1 0 0 0 0,1 0 0 0 0,0 0 0 0 0,0 0-1 0 0,0 0 1 0 0,0-1 0 0 0,0 1 0 0 0,1-1 0 0 0,1 1-11 0 0,2 1-38 0 0,1 0 1 0 0,0-1-1 0 0,-1 0 0 0 0,1 0 1 0 0,1-1-1 0 0,-1 0 0 0 0,0-1 1 0 0,0 1-1 0 0,1-2 1 0 0,-1 1-1 0 0,0-1 0 0 0,1 0 1 0 0,-1-1-1 0 0,1 0 0 0 0,-1 0 1 0 0,0-1-1 0 0,6-2 38 0 0,0 0-810 0 0,-1-1 1 0 0,1-1-1 0 0,-1 0 0 0 0,0 0 0 0 0,0-1 0 0 0,-1-1 1 0 0,0 0-1 0 0,0-1 0 0 0,6-7 810 0 0,15-18-2470 0 0</inkml:trace>
  <inkml:trace contextRef="#ctx0" brushRef="#br0" timeOffset="1360.677">1218 47 15632 0 0,'0'0'718'0'0,"-1"8"231"0"0,-5 4-918 0 0,5-11-31 0 0,0 1 1 0 0,0-1 0 0 0,0 1 0 0 0,0 0 0 0 0,1-1 0 0 0,-1 1 0 0 0,0 0-1 0 0,1 0 1 0 0,0 0 0 0 0,-1 0-1 0 0,0 12-25 0 0,-2 9 568 0 0,2 0 0 0 0,0 0 0 0 0,2 0 0 0 0,1 14-543 0 0,16 75 2801 0 0,-15-90-2431 0 0,-2-17-291 0 0,0 0 0 0 0,0 0-1 0 0,-1 1 1 0 0,1-1 0 0 0,-1 0 0 0 0,-1 1 0 0 0,1-1 0 0 0,-1 0-1 0 0,1 0 1 0 0,-2 1 0 0 0,1-1 0 0 0,0 0 0 0 0,-2 2-79 0 0,2-6 6 0 0,1-1 0 0 0,0 1 0 0 0,-1 0 1 0 0,1-1-1 0 0,-1 1 0 0 0,1-1 1 0 0,-1 1-1 0 0,1-1 0 0 0,-1 0 0 0 0,1 1 1 0 0,-1-1-1 0 0,1 1 0 0 0,-1-1 1 0 0,0 0-1 0 0,1 1 0 0 0,-1-1 0 0 0,0 0 1 0 0,1 0-1 0 0,-1 0 0 0 0,0 0 0 0 0,1 1 1 0 0,-1-1-1 0 0,0 0 0 0 0,1 0 1 0 0,-1 0-1 0 0,0 0 0 0 0,1 0 0 0 0,-1-1 1 0 0,0 1-1 0 0,1 0 0 0 0,-1 0 1 0 0,0 0-1 0 0,1-1 0 0 0,-1 1 0 0 0,0 0 1 0 0,1 0-1 0 0,-1-1-6 0 0,-1 0 20 0 0,-1 0 0 0 0,1-1 1 0 0,0 1-1 0 0,0 0 0 0 0,0-1 0 0 0,0 0 1 0 0,0 1-1 0 0,0-1 0 0 0,0 0-20 0 0,0-2-86 0 0,-1 1 0 0 0,1-1-1 0 0,0 0 1 0 0,1 0 0 0 0,-1 0-1 0 0,1 0 1 0 0,-1 0 0 0 0,1 0 0 0 0,0 0-1 0 0,1 0 1 0 0,-1-1 0 0 0,1 1-1 0 0,0 0 1 0 0,0 0 0 0 0,0-1 0 0 0,0 1-1 0 0,1 0 1 0 0,0 0 0 0 0,0 0-1 0 0,1-2 87 0 0,2-8-374 0 0,1 0-1 0 0,0 1 0 0 0,1-1 0 0 0,1 1 0 0 0,4-5 375 0 0,-9 15-51 0 0,1-1 1 0 0,-1 1-1 0 0,1 0 0 0 0,0 0 0 0 0,0 0 0 0 0,1 0 0 0 0,-1 0 0 0 0,1 1 0 0 0,-1 0 0 0 0,1 0 0 0 0,0 0 1 0 0,2-1 50 0 0,-3 1-7 0 0,0 1 1 0 0,0 0 0 0 0,1 0 0 0 0,-1 0 0 0 0,0 0 0 0 0,0 1 0 0 0,0-1 0 0 0,1 1 0 0 0,-1 0 0 0 0,0 0 0 0 0,0 0 0 0 0,1 0 0 0 0,-1 1 0 0 0,0-1-1 0 0,0 1 1 0 0,4 1 6 0 0,67 33 645 0 0,-47-21-333 0 0,0-1 0 0 0,1-2-1 0 0,24 7-311 0 0,-37-14 104 0 0,18 4 304 0 0,0 0 0 0 0,14-1-408 0 0,-37-5 51 0 0,0-2-1 0 0,0 1 1 0 0,-1-1-1 0 0,1-1 1 0 0,0 0 0 0 0,0 0-1 0 0,0-1 1 0 0,-1 0-1 0 0,1-1 1 0 0,5-2-51 0 0,-13 4-5 0 0,0 0 1 0 0,1 0-1 0 0,-1 0 1 0 0,0 0-1 0 0,0 0 1 0 0,0-1-1 0 0,0 1 1 0 0,0-1-1 0 0,0 0 1 0 0,-1 0-1 0 0,1 1 1 0 0,0-1-1 0 0,-1 0 1 0 0,0 0-1 0 0,1 0 1 0 0,-1-1-1 0 0,0 1 1 0 0,0 0-1 0 0,0 0 1 0 0,0-1-1 0 0,0 1 1 0 0,-1 0-1 0 0,1-2 5 0 0,-1-1-117 0 0,1 0 0 0 0,-1 0 0 0 0,-1 0 0 0 0,1 0 0 0 0,-1 0 0 0 0,1 0 0 0 0,-2 0 0 0 0,1 0 0 0 0,0 0 0 0 0,-3-4 117 0 0,2 2-141 0 0,-1 1-1 0 0,-1 0 1 0 0,1 0-1 0 0,-1 0 1 0 0,0 0-1 0 0,0 1 0 0 0,-1 0 1 0 0,-1-3 141 0 0,3 5-28 0 0,0 0 0 0 0,0 1 0 0 0,-1-1 0 0 0,1 0 0 0 0,-1 1 0 0 0,0 0-1 0 0,1 0 1 0 0,-1 0 0 0 0,0 0 0 0 0,0 1 0 0 0,0-1 0 0 0,-1 1 0 0 0,1 0 0 0 0,-1 0 28 0 0,-6 0 126 0 0,0 0-1 0 0,0 0 1 0 0,0 1 0 0 0,-10 1-126 0 0,17 0 77 0 0,0-1 1 0 0,0 1 0 0 0,0 0 0 0 0,0 1-1 0 0,1-1 1 0 0,-1 0 0 0 0,0 1 0 0 0,1 0 0 0 0,-1 0-1 0 0,1 0 1 0 0,0 1 0 0 0,-1-1 0 0 0,1 1 0 0 0,0-1-1 0 0,-1 3-77 0 0,-1 0 65 0 0,1 1-1 0 0,0-1 1 0 0,0 1-1 0 0,1 0 1 0 0,-1 0-1 0 0,1 0 1 0 0,1 1-1 0 0,-1-1 1 0 0,1 1-1 0 0,0-1 1 0 0,0 1 0 0 0,1 0-1 0 0,0 0 1 0 0,0 0-1 0 0,1 0 1 0 0,0 0-1 0 0,0 0 1 0 0,1 6-65 0 0,1-5 45 0 0,-1 1 1 0 0,1 0 0 0 0,1-1 0 0 0,0 1 0 0 0,0-1-1 0 0,1 0 1 0 0,0 1 0 0 0,0-2 0 0 0,0 1 0 0 0,1-1 0 0 0,1 1-1 0 0,-1-1 1 0 0,1-1 0 0 0,4 4-46 0 0,-2-3 67 0 0,-1 0 0 0 0,2-1 0 0 0,-1 0 0 0 0,1 0 0 0 0,0-1 0 0 0,0 0 1 0 0,1-1-1 0 0,-1 0 0 0 0,1-1 0 0 0,3 1-67 0 0,5 1-149 0 0,0-2 0 0 0,0 0 0 0 0,0-1-1 0 0,0-1 1 0 0,8-1 149 0 0,-18 0-544 0 0,0-1 0 0 0,0 0-1 0 0,0 0 1 0 0,0-1 0 0 0,0 0-1 0 0,0-1 1 0 0,-1 0 0 0 0,5-2 544 0 0,15-5-2278 0 0</inkml:trace>
  <inkml:trace contextRef="#ctx0" brushRef="#br0" timeOffset="1719.243">2206 96 12440 0 0,'-3'-1'130'0'0,"0"0"0"0"0,0 0 0 0 0,0 1 0 0 0,0-1 0 0 0,0 1 0 0 0,0 0 0 0 0,0 0 0 0 0,0 0 0 0 0,0 0 0 0 0,0 1 0 0 0,0-1 0 0 0,-2 1-130 0 0,-5 2 1143 0 0,-1 0-1 0 0,1 1 1 0 0,0 0 0 0 0,0 1 0 0 0,-2 1-1143 0 0,0 1 602 0 0,0 1-1 0 0,1 0 0 0 0,-10 9-601 0 0,7-4 152 0 0,1 0-1 0 0,1 1 0 0 0,0 1 0 0 0,1 0 1 0 0,0 0-1 0 0,-1 6-151 0 0,7-13 42 0 0,1 1-1 0 0,0-1 1 0 0,0 1-1 0 0,1-1 1 0 0,0 1 0 0 0,0 0-1 0 0,1 0 1 0 0,1 0 0 0 0,-2 10-42 0 0,3-18 82 0 0,8 4 74 0 0,-6-4-146 0 0,0-1 1 0 0,1 1-1 0 0,-1-1 0 0 0,0 1 0 0 0,1-1 0 0 0,-1 0 0 0 0,1 0 0 0 0,-1 0 1 0 0,1-1-1 0 0,-1 1 0 0 0,0 0 0 0 0,1-1 0 0 0,-1 1 0 0 0,0-1 0 0 0,1 0 1 0 0,-1 0-1 0 0,0 0 0 0 0,0 0 0 0 0,0 0 0 0 0,0-1-10 0 0,9-4-41 0 0,-1-1 0 0 0,0 0 0 0 0,5-4 41 0 0,18-14-190 0 0,-18 14 42 0 0,-1 1 0 0 0,10-12 148 0 0,-21 19-14 0 0,1-1 0 0 0,0 1 1 0 0,0 0-1 0 0,0 0 0 0 0,0 1 1 0 0,0-1-1 0 0,0 1 0 0 0,1 0 1 0 0,-1 0-1 0 0,1 0 0 0 0,-1 0 1 0 0,4 0 13 0 0,-7 3 12 0 0,-1-1 1 0 0,1 1 0 0 0,0-1-1 0 0,0 1 1 0 0,0 0-1 0 0,-1 0 1 0 0,1-1 0 0 0,0 1-1 0 0,-1 0 1 0 0,1 0-1 0 0,0-1 1 0 0,-1 1 0 0 0,1 0-1 0 0,-1 0 1 0 0,1 0 0 0 0,-1 0-1 0 0,0 0 1 0 0,1 0-1 0 0,-1 0 1 0 0,0 0 0 0 0,0 0-1 0 0,0 0 1 0 0,0 0-13 0 0,1 2-18 0 0,3 13 104 0 0,-1 0 1 0 0,-1 0-1 0 0,0 0 1 0 0,-2 2-87 0 0,1-3 57 0 0,0 0 1 0 0,1 0-1 0 0,1 0 1 0 0,4 14-58 0 0,-6-26 3 0 0,0-1 0 0 0,0 1 0 0 0,0-1 0 0 0,0 0 0 0 0,1 1 1 0 0,-1-1-1 0 0,1 0 0 0 0,-1 0 0 0 0,1 0 0 0 0,0 0 0 0 0,0 0 0 0 0,0 0 1 0 0,0-1-1 0 0,0 1 0 0 0,0-1 0 0 0,0 1 0 0 0,1-1 0 0 0,-1 0 0 0 0,0 0-3 0 0,0 0-608 0 0,0-1 0 0 0,0 1 0 0 0,0-1 0 0 0,0 1 0 0 0,-1-1 0 0 0,1 0 0 0 0,0 0 0 0 0,0 0 0 0 0,0 0 0 0 0,0 0-1 0 0,1-1 609 0 0,12-4-7175 0 0</inkml:trace>
  <inkml:trace contextRef="#ctx0" brushRef="#br0" timeOffset="2131.513">2564 55 12440 0 0,'-7'-1'878'0'0,"6"1"-781"0"0,1 0 1 0 0,-1 0-1 0 0,1 0 1 0 0,0 0 0 0 0,-1 0-1 0 0,1 0 1 0 0,-1 0-1 0 0,1 0 1 0 0,-1 0-1 0 0,1 0 1 0 0,0 1-1 0 0,-1-1 1 0 0,1 0-1 0 0,-1 0 1 0 0,1 0-1 0 0,0 0 1 0 0,-1 1-1 0 0,1-1 1 0 0,0 0-1 0 0,-1 0 1 0 0,1 1-1 0 0,0-1 1 0 0,-1 0-1 0 0,1 1 1 0 0,0-1-1 0 0,-1 0 1 0 0,1 1-1 0 0,0-1 1 0 0,0 0-1 0 0,0 1 1 0 0,-1-1-1 0 0,1 1 1 0 0,0-1-1 0 0,0 0 1 0 0,0 1-1 0 0,0-1 1 0 0,0 1-1 0 0,0 0-97 0 0,-6 7 1707 0 0,5-7-1571 0 0,0 0 0 0 0,0 0 0 0 0,0 1 0 0 0,1-1 0 0 0,-1 0 0 0 0,0 0 0 0 0,1 0-1 0 0,-1 0 1 0 0,1 1 0 0 0,-1-1 0 0 0,1 0 0 0 0,0 0 0 0 0,0 1 0 0 0,-1-1 0 0 0,1 0 0 0 0,0 2-136 0 0,0 4 21 0 0,0 0-18 0 0,-1 1 0 0 0,2-1 0 0 0,-1 0 0 0 0,1 0 0 0 0,0 1 0 0 0,0-1 0 0 0,1 0 0 0 0,0 0 0 0 0,0 0 0 0 0,1 0 0 0 0,0 1-3 0 0,7 16 2 0 0,-8-19 8 0 0,0 0 1 0 0,-1 0-1 0 0,2-1 0 0 0,-1 1 1 0 0,2 2-11 0 0,18 21 11 0 0,-14-19-11 0 0,0 0 0 0 0,-1 1-1 0 0,4 8 1 0 0,6 5 13 0 0,-13-19 43 0 0,-1 0 1 0 0,0 0 0 0 0,0 0 0 0 0,-1 1-1 0 0,3 4-56 0 0,-5-8 23 0 0,0 0-1 0 0,1 0 0 0 0,-1 0 0 0 0,0 0 0 0 0,0 0 1 0 0,0 0-1 0 0,0 0 0 0 0,1 0 0 0 0,-2 0 0 0 0,1 0 1 0 0,0 0-1 0 0,0 0 0 0 0,0 0 0 0 0,0 0 0 0 0,-1 0 1 0 0,1 0-1 0 0,0 0 0 0 0,-1 0 0 0 0,1 0 0 0 0,-1 0 0 0 0,1 0 1 0 0,-1 0-1 0 0,1-1 0 0 0,-1 1 0 0 0,0 0 0 0 0,0 0 1 0 0,1 0-1 0 0,-1-1 0 0 0,0 1 0 0 0,0 0 0 0 0,0-1 1 0 0,0 1-1 0 0,1-1 0 0 0,-1 1 0 0 0,0-1 0 0 0,0 0 1 0 0,-1 1-23 0 0,-4 1 86 0 0,0 0 0 0 0,0 0 0 0 0,-1-1 0 0 0,1 0 1 0 0,-4 1-87 0 0,7-2 17 0 0,-150 14 200 0 0,52-11-4776 0 0,85-4-116 0 0,0-2-1193 0 0</inkml:trace>
  <inkml:trace contextRef="#ctx0" brushRef="#br0" timeOffset="2653.087">2862 196 7368 0 0,'0'0'333'0'0,"0"0"0"0"0,0 0-3 0 0,0 0 770 0 0,0 0 362 0 0,0 0 70 0 0,0 1-196 0 0,-10 18-797 0 0,9-16-301 0 0,5-5 143 0 0,-4 1-96 0 0,2 0-176 0 0,-1-1 1 0 0,0 1-1 0 0,0 0 1 0 0,0 0-1 0 0,0 0 1 0 0,1 1-1 0 0,-1-1 1 0 0,0 0-1 0 0,1 0 1 0 0,-1 1-1 0 0,0-1 1 0 0,1 1-1 0 0,-1-1 1 0 0,1 1-1 0 0,-1 0-109 0 0,9-4 368 0 0,-9 3-336 0 0,1 0-1 0 0,-1 1 0 0 0,0-1 1 0 0,1 0-1 0 0,-1 1 0 0 0,1-1 0 0 0,-1 1 1 0 0,1 0-1 0 0,-1-1 0 0 0,1 1 0 0 0,0 0-31 0 0,-1 0 168 0 0,3-5 163 0 0,13 2-62 0 0,-16 3-141 0 0,6-6 1114 0 0,-7 5-1222 0 0,0 1 1 0 0,0 0-1 0 0,0 0 0 0 0,0 0 1 0 0,1 0-1 0 0,-1 0 1 0 0,0-1-1 0 0,0 1 1 0 0,0 0-1 0 0,0 0 1 0 0,1 0-1 0 0,-1 0 0 0 0,0-1 1 0 0,0 1-1 0 0,0 0 1 0 0,0 0-1 0 0,0-1 1 0 0,0 1-1 0 0,0 0 0 0 0,0 0 1 0 0,0 0-1 0 0,0-1 1 0 0,0 1-1 0 0,0 0 1 0 0,0 0-1 0 0,0-1 0 0 0,0 1 1 0 0,0 0-1 0 0,0 0 1 0 0,0 0-1 0 0,0-1 1 0 0,0 1-1 0 0,0 0 1 0 0,0 0-1 0 0,0-1 0 0 0,0 1 1 0 0,0 0-1 0 0,-1 0 1 0 0,1 0-1 0 0,0-1 1 0 0,0 1-1 0 0,0 0 0 0 0,0 0 1 0 0,0 0-1 0 0,-1 0 1 0 0,1 0-1 0 0,0-1 1 0 0,0 1-1 0 0,0 0-20 0 0,-1-1 373 0 0,1 1 3 0 0,0 0-21 0 0,0 0-90 0 0,0 0-38 0 0,-8-2 330 0 0,4 1-509 0 0,-1 1-1 0 0,1 0 1 0 0,0 0-1 0 0,-1 0 1 0 0,1 1-1 0 0,-1-1 1 0 0,1 1-1 0 0,0 0 1 0 0,-1 1-1 0 0,1-1 1 0 0,0 1-1 0 0,0-1 1 0 0,0 1-1 0 0,0 1 0 0 0,-3 1-47 0 0,-3 3 73 0 0,0 0 0 0 0,0 1 0 0 0,0 0 0 0 0,1 0-1 0 0,-2 3-72 0 0,9-9 9 0 0,-1 1 8 0 0,1-1 1 0 0,-1 1-1 0 0,1-1 1 0 0,0 1-1 0 0,0 0 1 0 0,0 0-1 0 0,0 0 1 0 0,0 0-1 0 0,0 0 1 0 0,1 0-1 0 0,0 0 0 0 0,0 0 1 0 0,-1 1-1 0 0,2-1 1 0 0,-1 2-18 0 0,-1 6 91 0 0,2-10-80 0 0,0 0 0 0 0,-1 0 0 0 0,1 0-1 0 0,0 0 1 0 0,0 1 0 0 0,0-1 0 0 0,0 0 0 0 0,0 0 0 0 0,0 0 0 0 0,0 0 0 0 0,0 1 0 0 0,1-1 0 0 0,-1 0 0 0 0,0 0 0 0 0,1 0 0 0 0,-1 0 0 0 0,1 0 0 0 0,-1 1-11 0 0,9 17 108 0 0,-9-16-94 0 0,1-1 1 0 0,0 1-1 0 0,0-1 1 0 0,0 1 0 0 0,0-1-1 0 0,0 0 1 0 0,1 0-1 0 0,-1 0 1 0 0,2 2-15 0 0,9 15 106 0 0,-11-17-91 0 0,0 1 0 0 0,1-1 0 0 0,-1 1 0 0 0,1-1 0 0 0,0 0 0 0 0,-1 0 0 0 0,1 0 0 0 0,2 2-15 0 0,9 8 67 0 0,-11-9-47 0 0,1 0 0 0 0,0 0-1 0 0,0-1 1 0 0,0 1 0 0 0,0-1 0 0 0,0 0 0 0 0,0 0-20 0 0,10 5 104 0 0,-9-5-78 0 0,-1 0 0 0 0,1-1 0 0 0,-1 1 0 0 0,1-1 0 0 0,0 0 0 0 0,-1 1 0 0 0,1-2 0 0 0,0 1-26 0 0,15 1 168 0 0,0-1 1 0 0,9-1-169 0 0,-11 0 168 0 0,1 0 1 0 0,13 3-169 0 0,-3 4 0 0 0,-9-1 0 0 0,-10-3-7 0 0,8 3-116 0 0,0-1-1 0 0,0-1 1 0 0,1 0 0 0 0,-1-2-1 0 0,9 1 124 0 0,-7 0-2578 0 0,-9-3 500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7:0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17247 0 0,'-4'-9'1736'0'0,"5"8"-1722"0"0,-1 1-1 0 0,0-1 1 0 0,0 0-1 0 0,0 0 1 0 0,1 0-1 0 0,-1 0 0 0 0,0 1 1 0 0,1-1-1 0 0,-1 0 1 0 0,1 0-1 0 0,-1 1 1 0 0,1-1-1 0 0,-1 0 0 0 0,1 1 1 0 0,0-1-1 0 0,-1 0 1 0 0,1 1-1 0 0,0-1 1 0 0,-1 1-1 0 0,1-1 0 0 0,0 1 1 0 0,0 0-1 0 0,-1-1 1 0 0,1 1-1 0 0,0 0 0 0 0,0-1-13 0 0,1 0 174 0 0,9-3 159 0 0,0 0 0 0 0,-1 0 0 0 0,1 1 0 0 0,0 0 0 0 0,1 1 0 0 0,-1 0 0 0 0,0 1 0 0 0,5 0-333 0 0,20-3 609 0 0,23-1-50 0 0,-1 2 1 0 0,8 3-560 0 0,16-1 245 0 0,-35-1-559 0 0,1 3 0 0 0,0 2 0 0 0,0 2 0 0 0,0 2 0 0 0,-1 2 0 0 0,43 14 314 0 0,-34-5-4446 0 0,-35-7 2145 0 0</inkml:trace>
  <inkml:trace contextRef="#ctx0" brushRef="#br0" timeOffset="397.632">124 481 12440 0 0,'-3'5'221'0'0,"-3"4"666"0"0,1 1-1 0 0,0-1 0 0 0,0 2-886 0 0,4-8 328 0 0,0 1 1 0 0,0-1 0 0 0,0 1-1 0 0,1-1 1 0 0,-1 1 0 0 0,1-1 0 0 0,-1 1-1 0 0,1-1 1 0 0,0 1 0 0 0,1 0-1 0 0,-1 1-328 0 0,1-4 117 0 0,-1-1 1 0 0,0 1-1 0 0,0 0 0 0 0,1 0 0 0 0,-1 0 0 0 0,1 0 0 0 0,-1-1 0 0 0,1 1 0 0 0,-1 0 0 0 0,1-1 0 0 0,-1 1 0 0 0,1 0 0 0 0,0-1 0 0 0,-1 1 0 0 0,1 0 0 0 0,0-1 0 0 0,0 1 0 0 0,-1-1 1 0 0,1 0-1 0 0,0 1 0 0 0,0-1 0 0 0,0 0 0 0 0,0 1 0 0 0,-1-1 0 0 0,1 0 0 0 0,0 0 0 0 0,0 0 0 0 0,0 1 0 0 0,0-1 0 0 0,0 0 0 0 0,0 0 0 0 0,0 0 0 0 0,0-1 0 0 0,-1 1 0 0 0,1 0 1 0 0,0 0-1 0 0,0 0-117 0 0,2-1 90 0 0,0 1 0 0 0,0-1 1 0 0,-1 0-1 0 0,1 0 1 0 0,0 0-1 0 0,-1 0 0 0 0,1 0 1 0 0,0-1-1 0 0,-1 1 0 0 0,0-1 1 0 0,1 0-1 0 0,0 0-90 0 0,5-7 47 0 0,0-1 0 0 0,0 1 0 0 0,-1-2-1 0 0,-1 1 1 0 0,1 0 0 0 0,3-12-47 0 0,6-15 369 0 0,4-18-369 0 0,4-11 118 0 0,-11 33-91 0 0,-8 18-1 0 0,1 1 1 0 0,0-1-1 0 0,1 2 0 0 0,0-1 0 0 0,2 1 0 0 0,0-1-26 0 0,-9 13-2 0 0,0 1 0 0 0,1-1-1 0 0,-1 1 1 0 0,0-1 0 0 0,1 1 0 0 0,-1-1-1 0 0,1 1 1 0 0,-1 0 0 0 0,0-1 0 0 0,1 1-1 0 0,-1 0 1 0 0,1-1 0 0 0,-1 1-1 0 0,1 0 1 0 0,-1 0 0 0 0,1-1 0 0 0,-1 1-1 0 0,1 0 1 0 0,-1 0 0 0 0,1 0 0 0 0,0 0-1 0 0,-1 0 1 0 0,1 0 0 0 0,-1 0 0 0 0,1 0-1 0 0,-1 0 1 0 0,1 0 0 0 0,-1 0-1 0 0,1 0 1 0 0,-1 0 0 0 0,1 0 0 0 0,0 0-1 0 0,-1 1 1 0 0,1-1 2 0 0,0 0-7 0 0,1 1-2 0 0,0 0 0 0 0,0 0 0 0 0,0 0 0 0 0,-1 0 0 0 0,1 0 0 0 0,0 0 0 0 0,0 0 0 0 0,-1 0 0 0 0,1 1 0 0 0,-1-1 0 0 0,1 1 0 0 0,-1-1 0 0 0,1 2 9 0 0,17 23-76 0 0,-2 7 50 0 0,-2 0 0 0 0,-1 1 0 0 0,5 19 26 0 0,-9-24-5 0 0,35 96 165 0 0,-31-99-132 0 0,-13-24 112 0 0,-1-2-93 0 0,0 0-1 0 0,0 0 1 0 0,0 1 0 0 0,1-1-1 0 0,-1 0 1 0 0,0 1-1 0 0,0-1 1 0 0,1 0 0 0 0,-1 0-1 0 0,0 1 1 0 0,1-1-1 0 0,-1 0 1 0 0,0 0 0 0 0,1 0-1 0 0,-1 1 1 0 0,0-1 0 0 0,1 0-1 0 0,-1 0 1 0 0,0 0-1 0 0,1 0 1 0 0,-1 0 0 0 0,0 0-47 0 0,4-3 168 0 0,0-1 1 0 0,-1 0 0 0 0,1 0 0 0 0,-1 0 0 0 0,0 0 0 0 0,-1-1 0 0 0,1 1 0 0 0,-1-1-1 0 0,1-1-168 0 0,16-47 555 0 0,-11 28-515 0 0,11-32-2 0 0,-13 34-16 0 0,1 1 0 0 0,2 0 0 0 0,0 0 0 0 0,1 1 0 0 0,10-14-22 0 0,-13 23-54 0 0,-4 7-41 0 0,0 0 0 0 0,0 0 1 0 0,1 0-1 0 0,0 1 0 0 0,-1-1 0 0 0,1 1 0 0 0,1 0 0 0 0,1-2 95 0 0,-4 5-343 0 0,1-2-158 0 0,-2 2-8722 0 0,-1 1 1592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7:0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737 512 16296 0 0,'0'0'719'0'0,"0"0"153"0"0,0 0-696 0 0,0 0-176 0 0,0 0 0 0 0,0 0 0 0 0,0 0 288 0 0,0 0 16 0 0,0 0 8 0 0,0 0 0 0 0,0 0-312 0 0,5 6 0 0 0,-1-2 0 0 0,1 5 0 0 0,2 2-448 0 0,2 0-64 0 0,-3 0-24 0 0,3-1-6631 0 0</inkml:trace>
  <inkml:trace contextRef="#ctx0" brushRef="#br0" timeOffset="5955.92">715 89 17479 0 0,'7'-12'399'0'0,"-4"7"-185"0"0,0 0 0 0 0,-1-1 1 0 0,0 1-1 0 0,0 0 0 0 0,0-1 1 0 0,0-1-215 0 0,-1 6 12 0 0,-1 0 0 0 0,0 0 0 0 0,0 0 0 0 0,0 0 0 0 0,0 0 0 0 0,0 0 0 0 0,0 0 0 0 0,0 0 0 0 0,0-1 0 0 0,-1 1 0 0 0,1 0 0 0 0,0 0 0 0 0,-1 0 0 0 0,1 0 0 0 0,0 0 0 0 0,-1 0 0 0 0,0 1 0 0 0,1-1 0 0 0,-1 0 0 0 0,1 0 0 0 0,-1 0 0 0 0,0 0 0 0 0,1 0 0 0 0,-1 1 0 0 0,0-1 1 0 0,0 0-1 0 0,0 1 0 0 0,0-1 0 0 0,0 1 0 0 0,0-1 0 0 0,0 1 0 0 0,0-1 0 0 0,0 1 0 0 0,0 0 0 0 0,0-1-12 0 0,-5-1 85 0 0,-1 1 0 0 0,0-1 1 0 0,1 1-1 0 0,-1 0 0 0 0,0 1 0 0 0,0-1 1 0 0,-3 1-86 0 0,-50 6 6 0 0,40-4 5 0 0,-43 6 305 0 0,-57 15-316 0 0,87-14 197 0 0,0 1 0 0 0,1 1-1 0 0,0 2 1 0 0,-13 8-197 0 0,43-20 10 0 0,0 0 0 0 0,0 0 0 0 0,0 0-1 0 0,1 1 1 0 0,-1-1 0 0 0,0 0 0 0 0,0 1 0 0 0,1-1 0 0 0,-1 1-1 0 0,1 0 1 0 0,-1 0 0 0 0,1-1 0 0 0,0 1 0 0 0,0 0 0 0 0,0 0 0 0 0,0 0-1 0 0,0 0 1 0 0,0 0 0 0 0,0 1 0 0 0,1-1 0 0 0,-1 1-10 0 0,1 0 8 0 0,0 0 1 0 0,0 0-1 0 0,0 1 0 0 0,0-1 1 0 0,1 0-1 0 0,-1 0 0 0 0,1 0 1 0 0,0 0-1 0 0,0 0 1 0 0,0 0-1 0 0,0 0 0 0 0,1 0 1 0 0,-1 0-1 0 0,2 1-8 0 0,4 6 28 0 0,0 0 1 0 0,1-1-1 0 0,0 0 0 0 0,0 0 0 0 0,1-1 1 0 0,5 4-29 0 0,19 18 62 0 0,-14-12-9 0 0,18 13-53 0 0,-25-22 49 0 0,-1-1 0 0 0,0 2 0 0 0,0 0 0 0 0,-1 0 0 0 0,-1 1 0 0 0,0 0 0 0 0,0 0 0 0 0,-1 1-49 0 0,-7-9 18 0 0,1 0 0 0 0,-1 0 0 0 0,0 0 0 0 0,0-1 0 0 0,0 1 0 0 0,0 0 0 0 0,0 1-18 0 0,-1-4 24 0 0,0 1 0 0 0,0 0 0 0 0,0-1 0 0 0,0 1 0 0 0,0 0 0 0 0,0 0 1 0 0,0-1-1 0 0,0 1 0 0 0,0 0 0 0 0,0-1 0 0 0,-1 1 0 0 0,1 0 0 0 0,0-1 1 0 0,0 1-1 0 0,-1 0 0 0 0,1-1 0 0 0,0 1 0 0 0,-1-1 0 0 0,1 1 0 0 0,-1 0 0 0 0,1-1 1 0 0,-1 1-1 0 0,1-1 0 0 0,-1 1 0 0 0,1-1 0 0 0,-1 0 0 0 0,0 1 0 0 0,1-1 1 0 0,-1 1-25 0 0,-8 2 172 0 0,1 1 1 0 0,-1-1-1 0 0,0 0 1 0 0,0-1-1 0 0,0 0 0 0 0,0 0 1 0 0,-1-1-1 0 0,-7 0-172 0 0,-4 0 127 0 0,0-2-1 0 0,0 0 0 0 0,-10-3-126 0 0,0 0 115 0 0,0-2-1 0 0,0-2 1 0 0,-12-5-115 0 0,31 9-344 0 0,0 0-1 0 0,1-2 1 0 0,-1 1-1 0 0,1-1 1 0 0,1-1-1 0 0,-1 0 1 0 0,1-1-1 0 0,0 0 0 0 0,1 0 1 0 0,0-1 344 0 0,2 1-2495 0 0,3 0-4660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7:1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 17303 0 0,'-1'-1'47'0'0,"0"1"0"0"0,1-1 1 0 0,-1 0-1 0 0,1 1 0 0 0,-1 0 0 0 0,0-1 0 0 0,1 1 0 0 0,-1-1 0 0 0,0 1 0 0 0,1 0 0 0 0,-1-1 0 0 0,0 1 0 0 0,0 0 0 0 0,1 0 0 0 0,-1 0 0 0 0,0 0 0 0 0,0 0 0 0 0,1 0 0 0 0,-1 0 0 0 0,0 0 0 0 0,0 0 0 0 0,1 0 0 0 0,-1 0 0 0 0,0 0 0 0 0,0 0 0 0 0,1 0 0 0 0,-1 1 0 0 0,0-1 0 0 0,0 0 0 0 0,1 1 0 0 0,-1-1 0 0 0,0 0 0 0 0,1 1 0 0 0,-1-1 0 0 0,1 1 0 0 0,-1-1 0 0 0,0 1 0 0 0,1-1 0 0 0,-1 1 0 0 0,1 0 0 0 0,-1-1 0 0 0,1 1 0 0 0,0 0 0 0 0,-1-1 0 0 0,1 1 0 0 0,0 0-47 0 0,-6 10 312 0 0,1-1 1 0 0,1 1-1 0 0,0 0 1 0 0,1 1-1 0 0,0-1 0 0 0,0 7-312 0 0,-7 21 729 0 0,5-15 679 0 0,-4 23-1408 0 0,3-7 594 0 0,0-6 415 0 0,2 16-1009 0 0,1-19 1045 0 0,-6 28-1045 0 0,10-57 261 0 0,3-6-211 0 0,9-12-321 0 0,-6 7 9 0 0,5-3-80 0 0,0 0 0 0 0,1 1-1 0 0,2 0 343 0 0,18-16-645 0 0,-19 15 375 0 0,1 0 1 0 0,0 2-1 0 0,1 0 0 0 0,1 1 0 0 0,-1 0 1 0 0,10-2 269 0 0,-21 9-25 0 0,-1 0 0 0 0,1 1 0 0 0,-1 0 0 0 0,1 0 0 0 0,0 0 0 0 0,-1 0 0 0 0,1 1 0 0 0,0 0 0 0 0,3 0 25 0 0,-7 0 6 0 0,1 0-1 0 0,0 0 1 0 0,0 1 0 0 0,0-1 0 0 0,-1 1 0 0 0,1-1-1 0 0,0 1 1 0 0,0-1 0 0 0,-1 1 0 0 0,1 0 0 0 0,-1 0-1 0 0,1 0 1 0 0,-1 0 0 0 0,1 0 0 0 0,-1 0 0 0 0,1 0 0 0 0,-1 1-1 0 0,0-1 1 0 0,0 0 0 0 0,1 1 0 0 0,-1-1 0 0 0,0 1-1 0 0,0-1 1 0 0,0 3-6 0 0,1-1 76 0 0,0 1 0 0 0,0-1 0 0 0,-1 1-1 0 0,1 0 1 0 0,-1 0 0 0 0,0 0 0 0 0,0 0-1 0 0,-1 0 1 0 0,1 0 0 0 0,-1 0 0 0 0,0 0-1 0 0,0 0 1 0 0,0 0 0 0 0,0 0 0 0 0,-1 0 0 0 0,0 0-1 0 0,-1 4-75 0 0,0 0 95 0 0,-1-1 0 0 0,0 1 1 0 0,0-1-1 0 0,-1 1 0 0 0,0-1 0 0 0,0 0 0 0 0,-1-1 0 0 0,0 1 0 0 0,0-1 0 0 0,-1 0 0 0 0,1 0 1 0 0,-1-1-1 0 0,0 1 0 0 0,-1-1 0 0 0,0-1 0 0 0,1 1 0 0 0,-1-1 0 0 0,-7 3-95 0 0,-40 15 585 0 0,-51 13-585 0 0,80-27 7 0 0,17-6-103 0 0,0 1 0 0 0,-1-2 0 0 0,1 1 0 0 0,-1-1-1 0 0,1 0 1 0 0,-1-1 0 0 0,1 0 0 0 0,-1 0 0 0 0,0-1 96 0 0,8 1-99 0 0,1-1 1 0 0,0 1-1 0 0,-1 0 0 0 0,1 0 0 0 0,0 0 1 0 0,-1-1-1 0 0,1 1 0 0 0,0 0 1 0 0,-1-1-1 0 0,1 1 0 0 0,0 0 1 0 0,-1-1-1 0 0,1 1 0 0 0,0 0 1 0 0,0-1-1 0 0,0 1 0 0 0,-1 0 0 0 0,1-1 1 0 0,0 1-1 0 0,0 0 0 0 0,0-1 1 0 0,0 1-1 0 0,0-1 0 0 0,0 1 1 0 0,0-1-1 0 0,0 1 0 0 0,0 0 1 0 0,0-1-1 0 0,0 1 0 0 0,0-1 0 0 0,0 1 1 0 0,0 0-1 0 0,0-1 0 0 0,0 1 1 0 0,0-1-1 0 0,0 1 0 0 0,1 0 1 0 0,-1-1-1 0 0,0 1 0 0 0,0 0 1 0 0,0-1-1 0 0,1 1 0 0 0,-1 0 0 0 0,0-1 1 0 0,0 1-1 0 0,1 0 0 0 0,-1-1 99 0 0,6-7-2568 0 0</inkml:trace>
  <inkml:trace contextRef="#ctx0" brushRef="#br0" timeOffset="464.401">488 287 13824 0 0,'0'0'1061'0'0,"-1"1"-692"0"0,-1 6 0 0 0,-6 10 628 0 0,2 1 1 0 0,0 0-1 0 0,1 1 1 0 0,1 0-1 0 0,0 0 0 0 0,0 18-997 0 0,4-35 39 0 0,0 0 0 0 0,0 0 1 0 0,0 0-1 0 0,0-1 0 0 0,0 1 0 0 0,0 0 0 0 0,1 0 0 0 0,-1-1 0 0 0,0 1 0 0 0,1 0 0 0 0,0 0 0 0 0,-1-1 0 0 0,1 1 0 0 0,0-1 0 0 0,0 1 0 0 0,0 0 0 0 0,0-1 1 0 0,0 0-1 0 0,0 1 0 0 0,0-1 0 0 0,1 0 0 0 0,-1 1 0 0 0,0-1 0 0 0,1 0 0 0 0,-1 0 0 0 0,1 0 0 0 0,-1 0 0 0 0,1-1 0 0 0,0 1 0 0 0,-1 0 0 0 0,1 0 0 0 0,0-1 0 0 0,0 1-39 0 0,2-1 66 0 0,0 0 0 0 0,0 1 0 0 0,0-1 0 0 0,0-1-1 0 0,1 1 1 0 0,-1-1 0 0 0,0 1 0 0 0,0-1-1 0 0,0 0 1 0 0,0-1 0 0 0,0 1 0 0 0,0-1-1 0 0,3-1-65 0 0,6-4-20 0 0,0-1 0 0 0,-1 0 0 0 0,0-1 0 0 0,0-1 0 0 0,-1 1 0 0 0,0-2 20 0 0,20-21-880 0 0,8-13 880 0 0,24-26-517 0 0,-56 64 477 0 0,14-12 31 0 0,-20 18 90 0 0,-1 1-4 0 0,0 1-65 0 0,1 0 0 0 0,-1 0 0 0 0,0-1 0 0 0,0 1 0 0 0,0 0 0 0 0,1 0 0 0 0,-1 0 0 0 0,0 0 0 0 0,0-1 0 0 0,0 1 0 0 0,0 0 0 0 0,0 0 0 0 0,-1 0 0 0 0,1 0 0 0 0,0-1 0 0 0,0 2-12 0 0,-1 0 24 0 0,-4 33 508 0 0,-1 0-1 0 0,-4 7-531 0 0,-4 22 432 0 0,-25 129 1241 0 0,34-172-1352 0 0,0-1 1 0 0,-1 0-1 0 0,-2 0 0 0 0,0 0-321 0 0,2-8 141 0 0,0-1 0 0 0,-1 0-1 0 0,0 0 1 0 0,-1-1 0 0 0,0 1 0 0 0,0-2 0 0 0,-2 2-141 0 0,1-3 52 0 0,0 0 1 0 0,0-1 0 0 0,0 0-1 0 0,-1 0 1 0 0,-1-1-1 0 0,1 0 1 0 0,-1-1 0 0 0,0 0-1 0 0,-4 0-52 0 0,1 1-57 0 0,0-2-1 0 0,0 0 1 0 0,0 0-1 0 0,0-2 1 0 0,-1 1-1 0 0,0-2 0 0 0,-12 0 58 0 0,-32 0-1470 0 0,7 0-1614 0 0,16-1-2381 0 0,-6-2-2328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7:1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18 150 16439 0 0,'0'-1'233'0'0,"0"0"-172"0"0,0 1 1 0 0,0 0-1 0 0,1-1 1 0 0,-1 1-1 0 0,0 0 1 0 0,0-1-1 0 0,0 1 1 0 0,0-1-1 0 0,0 1 0 0 0,0 0 1 0 0,0-1-1 0 0,-1 1 1 0 0,1 0-1 0 0,0-1 1 0 0,0 1-1 0 0,0-1 1 0 0,0 1-1 0 0,0 0 1 0 0,0-1-1 0 0,-1 1 1 0 0,1 0-1 0 0,0-1 1 0 0,0 1-1 0 0,-1 0 1 0 0,1-1-62 0 0,-1 2 23 0 0,0 0 0 0 0,1 0 0 0 0,-1 0 0 0 0,0 0 0 0 0,1 0 0 0 0,-1 0 0 0 0,1 0 0 0 0,-1 1 0 0 0,1-1 1 0 0,0 0-1 0 0,-1 0 0 0 0,1 0 0 0 0,0 1-23 0 0,-6 96 1282 0 0,4 30 526 0 0,4-82-1370 0 0,-2-45-346 0 0,0-1 10 0 0,0-2 6 0 0,8-37-75 0 0,2 1-1 0 0,1 0 0 0 0,2 1 1 0 0,3-5-33 0 0,-11 32-10 0 0,0-1 1 0 0,0 1-1 0 0,1 0 1 0 0,1 0-1 0 0,0 1 1 0 0,2-2 9 0 0,-6 7-1 0 0,1 0 0 0 0,0 0 1 0 0,1 1-1 0 0,-1-1 0 0 0,0 1 0 0 0,1 0 1 0 0,0 0-1 0 0,0 1 0 0 0,0-1 0 0 0,0 1 1 0 0,0 0-1 0 0,0 0 0 0 0,5 0 1 0 0,-1 1-20 0 0,0 0 1 0 0,1 0-1 0 0,-1 1 0 0 0,0 1 1 0 0,1-1-1 0 0,-1 2 0 0 0,0-1 1 0 0,0 1-1 0 0,0 1 0 0 0,1 0 20 0 0,21 8-104 0 0,0 1 0 0 0,4 3 104 0 0,-7 1-1011 0 0,-22-12 454 0 0,0 0 0 0 0,0-1 1 0 0,0 0-1 0 0,0 0 0 0 0,7 1 557 0 0,-6-1-1113 0 0,3 0 1232 0 0,-9-3-3475 0 0,-4-2-4599 0 0,-2-1 8302 0 0,1 1 0 0 0,-1 0-1 0 0,1 0 1 0 0,-1 0 0 0 0,0 1 0 0 0,0 0-1 0 0,0 0 1 0 0,0 0 0 0 0,0 0-1 0 0,0 1 1 0 0,0 0 0 0 0,-2 0-347 0 0,-9 1 1476 0 0,1 1 1 0 0,-1 0 0 0 0,-6 3-1477 0 0,16-4 384 0 0,0 1 1 0 0,0 0-1 0 0,1 1 1 0 0,-1-1-1 0 0,1 1 1 0 0,-1 0-1 0 0,1 0 1 0 0,0 1 0 0 0,0 0-1 0 0,1-1 1 0 0,-3 4-385 0 0,-2 1 496 0 0,1 1 0 0 0,1 1 0 0 0,0-1 0 0 0,0 1 0 0 0,-2 5-496 0 0,7-11 85 0 0,-1 1 0 0 0,1-1 0 0 0,1 1 0 0 0,-1 0 0 0 0,1 0-1 0 0,-1-1 1 0 0,1 1 0 0 0,1 0 0 0 0,-1 0 0 0 0,1 0 0 0 0,0 0 0 0 0,0 0 0 0 0,0 0 0 0 0,1 0 0 0 0,-1 0 0 0 0,1 0-1 0 0,1 0 1 0 0,-1 0 0 0 0,2 3-85 0 0,-2-7 27 0 0,-1 0-1 0 0,1 0 1 0 0,-1 0-1 0 0,1-1 1 0 0,-1 1-1 0 0,1 0 0 0 0,0-1 1 0 0,0 1-1 0 0,-1 0 1 0 0,1-1-1 0 0,0 1 1 0 0,0-1-1 0 0,0 0 1 0 0,0 1-1 0 0,0-1 1 0 0,-1 1-1 0 0,1-1 0 0 0,0 0 1 0 0,0 0-1 0 0,0 0 1 0 0,0 1-1 0 0,0-1 1 0 0,0 0-1 0 0,0 0 1 0 0,0 0-1 0 0,0-1 0 0 0,0 1 1 0 0,0 0-1 0 0,0 0 1 0 0,0 0-1 0 0,0-1 1 0 0,0 1-27 0 0,3-1 69 0 0,1 0 1 0 0,-1-1-1 0 0,0 0 1 0 0,0 0 0 0 0,0 0-1 0 0,2-1-69 0 0,11-9 57 0 0,-2 0 0 0 0,0-2 0 0 0,0 0 0 0 0,-1 0 0 0 0,8-13-57 0 0,11-9-1 0 0,-25 29-8 0 0,-6 5 0 0 0,0 0 0 0 0,0 0 0 0 0,0 0 0 0 0,0 0-1 0 0,-1 0 1 0 0,1 0 0 0 0,0-1 0 0 0,0 0 9 0 0,10 14-54 0 0,-10-9 78 0 0,0 1-1 0 0,-1 0 1 0 0,1 0 0 0 0,-1 0-1 0 0,0 0 1 0 0,0 1-1 0 0,0-1 1 0 0,0 0 0 0 0,-1 0-1 0 0,1 1 1 0 0,-1-1-1 0 0,0 2-23 0 0,2 11 117 0 0,5 19 102 0 0,-6-22-170 0 0,1-1 0 0 0,1 0 1 0 0,0-1-1 0 0,1 1 0 0 0,0 0 0 0 0,1-1 0 0 0,0 0-49 0 0,-4-8-3 0 0,1 0 1 0 0,-1 0 0 0 0,1-1-1 0 0,0 1 1 0 0,0-1-1 0 0,0 0 1 0 0,0 1-1 0 0,0-1 1 0 0,1 0-1 0 0,-1 0 1 0 0,1 0 0 0 0,-1 0-1 0 0,1-1 1 0 0,0 1-1 0 0,0-1 1 0 0,0 0-1 0 0,-1 0 1 0 0,1 0-1 0 0,1 0 3 0 0,0 0-124 0 0,-1-1-1 0 0,1 1 0 0 0,0-1 1 0 0,0 0-1 0 0,0-1 0 0 0,-1 1 0 0 0,1-1 1 0 0,0 0-1 0 0,0 1 0 0 0,-1-2 1 0 0,1 1-1 0 0,-1 0 0 0 0,1-1 0 0 0,-1 1 1 0 0,3-3 124 0 0,12-7-2294 0 0,-3 0-642 0 0</inkml:trace>
  <inkml:trace contextRef="#ctx0" brushRef="#br0" timeOffset="411.523">893 3 5064 0 0,'0'0'389'0'0,"-5"-3"1936"0"0,3 3 1996 0 0,1 1 4290 0 0,0 6-8224 0 0,-1 0 0 0 0,1 1-1 0 0,0-1 1 0 0,1 0 0 0 0,-1 1 0 0 0,2-1 0 0 0,-1 2-387 0 0,0 7 495 0 0,0-2-96 0 0,1 0 1 0 0,0-1-1 0 0,3 10-399 0 0,-3-12 279 0 0,0-1 0 0 0,-1 0 0 0 0,0 1 0 0 0,-1 8-279 0 0,0 11 367 0 0,0-5-104 0 0,-2-1-1 0 0,0 1 1 0 0,-5 17-263 0 0,5-32-1 0 0,0-1 0 0 0,-1 1-1 0 0,0-1 1 0 0,-1 0 0 0 0,1 0 0 0 0,-4 3 1 0 0,7-10-95 0 0,-1-1 1 0 0,1 0-1 0 0,0 1 0 0 0,-1-1 0 0 0,1 0 0 0 0,-1 0 1 0 0,1 0-1 0 0,-1 0 0 0 0,0 0 0 0 0,0 0 1 0 0,-1 0 94 0 0,3-1-68 0 0,-1 0 0 0 0,1 0 1 0 0,0 0-1 0 0,-1 0 0 0 0,1 0 0 0 0,0 0 1 0 0,-1 0-1 0 0,1 0 0 0 0,0 0 1 0 0,-1-1-1 0 0,1 1 0 0 0,0 0 1 0 0,-1 0-1 0 0,1 0 0 0 0,0 0 1 0 0,-1-1-1 0 0,1 1 0 0 0,0 0 1 0 0,-1 0-1 0 0,1-1 0 0 0,0 1 1 0 0,0 0-1 0 0,-1 0 0 0 0,1-1 1 0 0,0 1-1 0 0,0 0 0 0 0,0-1 1 0 0,0 1-1 0 0,-1 0 0 0 0,1-1 68 0 0,-4-9-1523 0 0,4 5 1107 0 0,0 0-1 0 0,0 0 1 0 0,0 0-1 0 0,1 0 1 0 0,0 0-1 0 0,0 0 1 0 0,0 0-1 0 0,0 1 1 0 0,1-1-1 0 0,0 0 1 0 0,0 0 416 0 0,6-11-943 0 0,1 0 1 0 0,5-6 942 0 0,-5 7-696 0 0,-8 13 638 0 0,10-15-580 0 0,0 1 0 0 0,3-3 638 0 0,-11 15 255 0 0,0 0 0 0 0,1 0 0 0 0,-1 1 0 0 0,1-1 0 0 0,0 1 1 0 0,0 0-1 0 0,0 0 0 0 0,0 1 0 0 0,1-1 0 0 0,-1 1 0 0 0,3-1-255 0 0,-6 2 801 0 0,17 9 1780 0 0,-14-4-2225 0 0,0-1 0 0 0,0 1-1 0 0,0 0 1 0 0,-1 0-1 0 0,1 0 1 0 0,-1 1 0 0 0,0-1-1 0 0,0 1 1 0 0,-1-1-1 0 0,2 4-355 0 0,4 10 606 0 0,-1 0 0 0 0,0 2-606 0 0,-5-11 317 0 0,0-1 0 0 0,0 1-1 0 0,-1 0 1 0 0,0 0 0 0 0,-1-1-1 0 0,0 1 1 0 0,0 0 0 0 0,-2 5-317 0 0,1 18 541 0 0,-3-10-860 0 0,17-33-2023 0 0,-11 9 1842 0 0,0 1 0 0 0,-1-1 0 0 0,1 0 0 0 0,-1 0 0 0 0,1 0 0 0 0,-1 0 0 0 0,0-1 0 0 0,1 0 500 0 0,-1 0-923 0 0,8-11-6863 0 0</inkml:trace>
  <inkml:trace contextRef="#ctx0" brushRef="#br0" timeOffset="775.817">1267 87 4144 0 0,'0'0'319'0'0,"0"0"306"0"0,0 0 2067 0 0,0 0 924 0 0,0 0 184 0 0,0 0-467 0 0,6 13-1641 0 0,-7 6-1649 0 0,1-4-820 0 0,0-1 0 0 0,1 1 0 0 0,2 7 777 0 0,-1-9-4459 0 0,-2-2-1343 0 0</inkml:trace>
  <inkml:trace contextRef="#ctx0" brushRef="#br0" timeOffset="1129.044">1518 168 5064 0 0,'0'0'232'0'0,"0"0"-14"0"0,0-3 121 0 0,0 2 1176 0 0,0 0-1316 0 0,0 1 1 0 0,0-1-1 0 0,0 1 0 0 0,0-1 1 0 0,-1 1-1 0 0,1 0 1 0 0,0-1-1 0 0,0 1 0 0 0,-1-1 1 0 0,1 1-1 0 0,0-1 1 0 0,-1 1-1 0 0,1 0 0 0 0,0-1 1 0 0,-1 1-1 0 0,1 0 0 0 0,-1 0 1 0 0,1-1-1 0 0,-1 1 1 0 0,1 0-1 0 0,-1 0 0 0 0,1-1 1 0 0,-1 1-1 0 0,1 0 1 0 0,-1 0-1 0 0,1 0 0 0 0,-1 0 1 0 0,1 0-1 0 0,-1 0 1 0 0,1 0-1 0 0,-1 0-199 0 0,-15-1 639 0 0,6 4-318 0 0,-1 0 1 0 0,1 0-1 0 0,1 1 1 0 0,-1 0-1 0 0,0 1 1 0 0,1 0 0 0 0,0 0-1 0 0,0 1 1 0 0,-4 4-322 0 0,-31 17 2365 0 0,36-22-2009 0 0,1 0 0 0 0,-1 0 0 0 0,1 1 0 0 0,1 0-1 0 0,-1 0 1 0 0,-4 6-356 0 0,-32 43 1229 0 0,40-51-1153 0 0,-3 5 75 0 0,1 2 0 0 0,-1-1 0 0 0,2 1 0 0 0,-1-1-1 0 0,2 1 1 0 0,-1 0 0 0 0,2 1 0 0 0,-1 0-151 0 0,2-10 24 0 0,1 0-1 0 0,-1 1 1 0 0,1-1 0 0 0,0 1 0 0 0,0-1-1 0 0,0 0 1 0 0,0 1 0 0 0,0-1 0 0 0,0 0-1 0 0,0 1 1 0 0,1-1 0 0 0,-1 0-1 0 0,1 1 1 0 0,0-1 0 0 0,0 0 0 0 0,0 0-1 0 0,0 1 1 0 0,0-1-24 0 0,0 0 20 0 0,1-1 0 0 0,-1 1-1 0 0,1 0 1 0 0,0-1 0 0 0,-1 0 0 0 0,1 1 0 0 0,0-1-1 0 0,0 0 1 0 0,0 0 0 0 0,0 0 0 0 0,0 0-1 0 0,0 0 1 0 0,0 0 0 0 0,0-1 0 0 0,0 1 0 0 0,1-1-20 0 0,4 1 56 0 0,0 0 0 0 0,0 0 0 0 0,-1-1 0 0 0,1-1 0 0 0,0 1 1 0 0,0-1-1 0 0,0 0 0 0 0,0 0 0 0 0,-1-1 0 0 0,1 0 0 0 0,3-2-56 0 0,-2 1 26 0 0,-1-1-1 0 0,1 0 1 0 0,-1 0-1 0 0,0 0 1 0 0,0-1-1 0 0,-1 0 0 0 0,1-1 1 0 0,-1 1-1 0 0,0-1 1 0 0,-1-1-1 0 0,1 1 1 0 0,-1-1-1 0 0,-1 0 1 0 0,1 0-1 0 0,0-1-25 0 0,0-3 32 0 0,0 0 1 0 0,-1 0-1 0 0,0-1 0 0 0,-1 1 0 0 0,0-1 0 0 0,-1 0 1 0 0,0 0-1 0 0,0 1 0 0 0,-2-1 0 0 0,1-4-32 0 0,-2 8-56 0 0,1 0 0 0 0,-1 1 0 0 0,-1-1 0 0 0,1 1 0 0 0,-2-3 56 0 0,2 6-40 0 0,0 0 0 0 0,-1 0 0 0 0,1 0 0 0 0,-1 1 0 0 0,0-1 0 0 0,0 1 0 0 0,0-1 0 0 0,-1 1 0 0 0,1 0 0 0 0,-3-3 40 0 0,3 5-224 0 0,1 0 1 0 0,-1 0-1 0 0,1 0 0 0 0,-1 0 1 0 0,1 0-1 0 0,-1 1 0 0 0,0-1 0 0 0,0 1 1 0 0,1-1-1 0 0,-1 1 0 0 0,0 0 1 0 0,0-1-1 0 0,1 1 0 0 0,-1 0 0 0 0,0 0 224 0 0,-7 16-5694 0 0,5-7 3633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1:3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8496 0 0,'0'0'388'0'0,"0"0"-11"0"0,0 0-89 0 0,0 0 501 0 0,0 0 246 0 0,0 0 48 0 0,0 0-59 0 0,0 0-271 0 0,0 0-124 0 0,0 0-21 0 0,0 0-18 0 0,0 0-53 0 0,0 0-23 0 0,15-2 954 0 0,31-1 640 0 0,-7 1-1104 0 0,-10 1-576 0 0,54-7 150 0 0,23-8-578 0 0,-78 14-351 0 0,-24 2 8 0 0,0 0-1 0 0,1 0 1 0 0,-1 0-1 0 0,0-1 1 0 0,1 1-1 0 0,-1-1 1 0 0,2-1 343 0 0,-2-1-502 0 0,-4 3-6965 0 0,0 0 4926 0 0</inkml:trace>
  <inkml:trace contextRef="#ctx0" brushRef="#br0" timeOffset="401.03">233 26 7224 0 0,'0'0'330'0'0,"0"0"-7"0"0,1-7 2490 0 0,3-7 788 0 0,-2 9 2858 0 0,-2 15-4791 0 0,-1 5-1503 0 0,0 0 1 0 0,-1 0-1 0 0,-3 8-165 0 0,2-8 224 0 0,0 0-1 0 0,1-1 1 0 0,1 10-224 0 0,0-5 159 0 0,-1 0 1 0 0,-1 7-160 0 0,0-7 95 0 0,1 0 1 0 0,0 7-96 0 0,2-11-564 0 0,-2 1-1 0 0,-2 10 565 0 0,2-11-818 0 0,0 1 0 0 0,0 11 818 0 0,1-21-1601 0 0,-1 0-3520 0 0,1-5-1191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7:1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237 164 3224 0 0,'1'-13'313'0'0,"0"1"0"0"0,1 0 0 0 0,0-3-313 0 0,1 4 2875 0 0,-2-1-1 0 0,1 0 0 0 0,-2-2-2874 0 0,2-2 3369 0 0,-2 13-2861 0 0,0 0 0 0 0,1 0 0 0 0,-1-1 0 0 0,0 1 0 0 0,-1 0 0 0 0,1 0 0 0 0,0 0 0 0 0,-1-2-508 0 0,0 4 111 0 0,1 0 0 0 0,-1 0-1 0 0,0 0 1 0 0,1 0 0 0 0,-1 0 0 0 0,0 0 0 0 0,1 0 0 0 0,-1 0 0 0 0,0 1 0 0 0,0-1 0 0 0,0 0-1 0 0,0 0 1 0 0,0 1 0 0 0,0-1 0 0 0,0 1 0 0 0,0-1 0 0 0,0 1 0 0 0,0-1 0 0 0,0 1 0 0 0,0 0 0 0 0,0-1-1 0 0,0 1 1 0 0,-1 0 0 0 0,1 0 0 0 0,0 0 0 0 0,-1 0-111 0 0,-3 0 123 0 0,0 0 0 0 0,0 0-1 0 0,0 1 1 0 0,0 0 0 0 0,0 0 0 0 0,0 0 0 0 0,0 1-1 0 0,0 0 1 0 0,1 0 0 0 0,-1 0 0 0 0,1 0 0 0 0,-1 0-1 0 0,1 1 1 0 0,0 0 0 0 0,-2 2-123 0 0,-4 3 91 0 0,0 0 0 0 0,0 1 0 0 0,1 1 0 0 0,1-1 0 0 0,-4 6-91 0 0,-3 7 126 0 0,2 1 0 0 0,1 0 0 0 0,0 1 0 0 0,2 1-126 0 0,5-14 17 0 0,1-1 0 0 0,0 1-1 0 0,1 0 1 0 0,0 0 0 0 0,1 0 0 0 0,0 0-1 0 0,0 0 1 0 0,2 0 0 0 0,-1 1-1 0 0,1-1 1 0 0,1 2-17 0 0,0-7-6 0 0,0 0 17 0 0,0 0 0 0 0,0-1 1 0 0,0 1-1 0 0,1 0 0 0 0,0-1 0 0 0,0 1 1 0 0,2 2-12 0 0,-4-6 2 0 0,1-1 0 0 0,0 0 0 0 0,0 0 0 0 0,0 0 0 0 0,0 0 0 0 0,0 0 0 0 0,1 0 0 0 0,-1 0 0 0 0,0 0 0 0 0,0 0 0 0 0,1 0 1 0 0,-1-1-1 0 0,1 1 0 0 0,-1 0 0 0 0,0-1 0 0 0,1 0 0 0 0,-1 1 0 0 0,1-1 0 0 0,-1 0 0 0 0,1 1 0 0 0,-1-1 0 0 0,1 0 0 0 0,-1 0 0 0 0,1 0 0 0 0,-1-1 0 0 0,1 1 1 0 0,-1 0-1 0 0,1 0 0 0 0,-1-1 0 0 0,1 1 0 0 0,-1-1 0 0 0,1 1-2 0 0,4-3 1 0 0,0 1 1 0 0,0-1-1 0 0,0 0 0 0 0,0-1 1 0 0,0 1-1 0 0,-1-1 0 0 0,1 0 1 0 0,-1-1-1 0 0,0 1 0 0 0,0-1 1 0 0,3-4-2 0 0,7-10-188 0 0,-1-1 0 0 0,8-12 188 0 0,0-4-186 0 0,5-16 186 0 0,-26 46 16 0 0,-7 70 310 0 0,5-56-318 0 0,1 2 10 0 0,0-1 1 0 0,1 0 0 0 0,-1 0-1 0 0,2 0 1 0 0,-1 0 0 0 0,1 0-1 0 0,2 4-18 0 0,-4-13 0 0 0,3 10-129 0 0,1-1 1 0 0,-1 1-1 0 0,2-1 0 0 0,0 0 1 0 0,2 3 128 0 0,-5-10-80 0 0,0 1-1 0 0,0 0 1 0 0,0-1 0 0 0,1 0 0 0 0,-1 1 0 0 0,1-1 0 0 0,0 0 0 0 0,0 0 0 0 0,-1-1 0 0 0,1 1 0 0 0,0 0 0 0 0,1-1-1 0 0,-1 0 1 0 0,0 0 0 0 0,0 0 0 0 0,0 0 0 0 0,1 0 0 0 0,0-1 80 0 0,17 1-1715 0 0,2-1-77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7:1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11 5984 0 0,'-4'-8'559'0'0,"1"6"3156"0"0,-20 6 8455 0 0,0 6-9246 0 0,-21 17-4733 0 0,37-22 2825 0 0,-11 8-852 0 0,0 1 0 0 0,1 0 0 0 0,1 1 0 0 0,1 0 0 0 0,-6 8-164 0 0,11-10 92 0 0,1-1-1 0 0,0 1 1 0 0,1 0-1 0 0,1 1 1 0 0,0 0-1 0 0,1 0 1 0 0,0 1-1 0 0,1 1-91 0 0,-1 4-10 0 0,1-7-6 0 0,1 1 0 0 0,0 0 0 0 0,2 0 0 0 0,-2 12 16 0 0,3-17 20 0 0,-1 33 282 0 0,2 41-302 0 0,0-80 8 0 0,4 59 447 0 0,7 35-455 0 0,7 26 369 0 0,-14-41 43 0 0,-4-78-366 0 0,0-1 0 0 0,0 1 1 0 0,0-1-1 0 0,-1 1 0 0 0,1 0 0 0 0,-1-1 0 0 0,0 1-46 0 0,-3 16 193 0 0,4-17-287 0 0,0 0 1 0 0,0-1-1 0 0,-1 1 0 0 0,0 0 0 0 0,1-1 1 0 0,-1 1-1 0 0,0-1 0 0 0,0 1 0 0 0,-1-1 1 0 0,1 0-1 0 0,0 1 0 0 0,-1-1 0 0 0,1 0 1 0 0,-1 0-1 0 0,0 0 0 0 0,0 0 0 0 0,0 0 1 0 0,0 0-1 0 0,0 0 0 0 0,0-1 0 0 0,0 1 1 0 0,0-1-1 0 0,-1 0 0 0 0,1 0 0 0 0,-1 1 1 0 0,1-1-1 0 0,-1-1 0 0 0,1 1 0 0 0,-1 0 1 0 0,0-1 93 0 0,-1 1-509 0 0,-1 0 1 0 0,1-1-1 0 0,-1 0 1 0 0,1 0-1 0 0,-1 0 1 0 0,1 0-1 0 0,-1-1 1 0 0,1 0-1 0 0,-1 0 1 0 0,1 0-1 0 0,0 0 1 0 0,0-1-1 0 0,-1 1 1 0 0,1-1-1 0 0,0 0 1 0 0,0-1-1 0 0,-2-1 509 0 0,-10-7-2326 0 0</inkml:trace>
  <inkml:trace contextRef="#ctx0" brushRef="#br0" timeOffset="408.404">0 676 8288 0 0,'7'-2'862'0'0,"14"-5"232"0"0,0 1-1 0 0,0 0 1 0 0,1 2-1 0 0,0 1 1 0 0,9 0-1094 0 0,112-1 1041 0 0,-134 4-858 0 0,1 0-95 0 0,4 0 55 0 0,0 0 1 0 0,-1-1-1 0 0,1 0 0 0 0,5-3-143 0 0,43-8 551 0 0,-27 6-129 0 0,0-2 0 0 0,0-1-1 0 0,15-7-421 0 0,-19 4 203 0 0,-19 9-150 0 0,0-2 1 0 0,-1 1 0 0 0,1-1-1 0 0,-1-1 1 0 0,-1 0 0 0 0,1 0-1 0 0,-1-1 1 0 0,0-1 0 0 0,1-1-54 0 0,-10 9 0 0 0,-1 0 1 0 0,0-1 0 0 0,1 1-1 0 0,-1 0 1 0 0,0 0 0 0 0,1-1-1 0 0,-1 1 1 0 0,0 0 0 0 0,0 0-1 0 0,1-1 1 0 0,-1 1 0 0 0,0 0-1 0 0,0-1 1 0 0,0 1 0 0 0,0 0-1 0 0,1-1 1 0 0,-1 1-1 0 0,0 0 1 0 0,0-1 0 0 0,0 1-1 0 0,0-1 1 0 0,0 1 0 0 0,0 0-1 0 0,0-1 1 0 0,0 1 0 0 0,0 0-1 0 0,0-1 1 0 0,0 1 0 0 0,0-1-1 0 0,0 1 1 0 0,0 0 0 0 0,0-1-1 0 0,-1 1 12 0 0,0-1 1 0 0,1 1 0 0 0,-1 0-1 0 0,1-1 1 0 0,-1 1 0 0 0,0 0-1 0 0,1-1 1 0 0,-1 1 0 0 0,0 0-1 0 0,1 0 1 0 0,-1 0 0 0 0,0-1-1 0 0,0 1 1 0 0,1 0 0 0 0,-2 0-13 0 0,-29 2 551 0 0,22 0-380 0 0,-1 1 0 0 0,1 0 0 0 0,-1 0 0 0 0,1 1 0 0 0,0 0 0 0 0,1 1 0 0 0,-1 0-1 0 0,1 0 1 0 0,0 1 0 0 0,0 0 0 0 0,1 0 0 0 0,-1 1 0 0 0,-5 7-171 0 0,6-6 163 0 0,0 1 0 0 0,0 0-1 0 0,1 1 1 0 0,0 0 0 0 0,1 0 0 0 0,0 0 0 0 0,0 0 0 0 0,1 1 0 0 0,1 0 0 0 0,-1-1-1 0 0,2 1 1 0 0,0 1-163 0 0,0-6 79 0 0,2 1-1 0 0,-1-1 1 0 0,1 1 0 0 0,0-1-1 0 0,0 1 1 0 0,0-1-1 0 0,2 3-78 0 0,-2-7 16 0 0,0 0 0 0 0,1 0-1 0 0,-1-1 1 0 0,1 1-1 0 0,0 0 1 0 0,0 0-1 0 0,-1-1 1 0 0,1 1-1 0 0,0-1 1 0 0,0 1-1 0 0,0-1 1 0 0,1 1-1 0 0,-1-1 1 0 0,0 0-1 0 0,0 0 1 0 0,1 1-1 0 0,-1-1 1 0 0,1 0-1 0 0,-1 0 1 0 0,1 0-1 0 0,0-1 1 0 0,-1 1-1 0 0,1 0 1 0 0,0-1-1 0 0,-1 1 1 0 0,1-1-1 0 0,0 1 1 0 0,0-1-1 0 0,0 0-15 0 0,3 1 31 0 0,0-1 0 0 0,-1 0 0 0 0,1-1-1 0 0,0 1 1 0 0,-1-1 0 0 0,1 0 0 0 0,0 0 0 0 0,-1 0-1 0 0,1-1 1 0 0,-1 0 0 0 0,1 0 0 0 0,-1 0-31 0 0,12-6 76 0 0,-1-1 1 0 0,8-7-77 0 0,-17 13 11 0 0,5-6-53 0 0,0-1 0 0 0,0 0 1 0 0,-1 0-1 0 0,1-2 42 0 0,8-8-47 0 0,17-23-27 0 0,-36 43 73 0 0,1 0 0 0 0,-1-1 0 0 0,0 1 0 0 0,0 0 0 0 0,0 0 0 0 0,1 0 0 0 0,-1 0 0 0 0,0 0 0 0 0,0 1 0 0 0,0-1 0 0 0,1 0 0 0 0,-1 0 0 0 0,0 0 0 0 0,0 0 0 0 0,0 0 0 0 0,1 0 0 0 0,-1 0 0 0 0,0 0 0 0 0,0 0 0 0 0,0 0 0 0 0,0 1 0 0 0,1-1 0 0 0,-1 0 0 0 0,0 0 0 0 0,0 0 0 0 0,0 0 0 0 0,0 0 0 0 0,0 1 0 0 0,1-1 0 0 0,-1 0 0 0 0,0 0 0 0 0,0 0 0 0 0,0 1 0 0 0,0-1 0 0 0,0 0 1 0 0,4 7-19 0 0,-1 37 235 0 0,-3-14-141 0 0,-1-26-65 0 0,1 1 0 0 0,-1 0 0 0 0,1 0 1 0 0,1 0-1 0 0,-1 0 0 0 0,2 4-10 0 0,-1-1-79 0 0,1-2-483 0 0,0 1 1 0 0,0 0-1 0 0,0-1 1 0 0,0 1-1 0 0,1-1 1 0 0,1 1 561 0 0,-3-6-271 0 0,0 1 1 0 0,0 0 0 0 0,1 0 0 0 0,-1-1 0 0 0,1 1 0 0 0,-1-1 0 0 0,1 1-1 0 0,-1-1 1 0 0,1 0 0 0 0,0 0 0 0 0,0 1 0 0 0,0-1 0 0 0,0 0 0 0 0,0-1-1 0 0,0 1 1 0 0,0 0 0 0 0,0-1 0 0 0,0 1 0 0 0,0-1 0 0 0,0 1 0 0 0,0-1 0 0 0,1 0 270 0 0,15 0-6952 0 0</inkml:trace>
  <inkml:trace contextRef="#ctx0" brushRef="#br0" timeOffset="845.103">1301 482 18511 0 0,'-5'-2'172'0'0,"0"0"0"0"0,1 0 0 0 0,-1 1 0 0 0,0-1-1 0 0,0 1 1 0 0,0 0 0 0 0,0 0 0 0 0,0 1 0 0 0,0-1-1 0 0,0 1 1 0 0,0 0 0 0 0,0 1 0 0 0,0-1 0 0 0,0 1-172 0 0,-6 1 245 0 0,0 1 0 0 0,1 0 0 0 0,0 0 0 0 0,-1 1 0 0 0,1 0 0 0 0,-1 2-245 0 0,0 0 166 0 0,0 1-1 0 0,0 0 1 0 0,1 0-1 0 0,0 1 1 0 0,0 0-1 0 0,1 1 1 0 0,0 0-1 0 0,1 0 1 0 0,0 1-1 0 0,0 0 1 0 0,1 1-1 0 0,0 0 1 0 0,1 0-1 0 0,0 0 0 0 0,1 1 1 0 0,0 0-1 0 0,1 0 1 0 0,-1 4-166 0 0,1-2 75 0 0,0 1 1 0 0,1 0 0 0 0,1 0-1 0 0,0 1 1 0 0,1 2-76 0 0,1-13 6 0 0,0 0 0 0 0,0 0 0 0 0,1 0 1 0 0,0-1-1 0 0,0 1 0 0 0,0 0 0 0 0,1-1 1 0 0,1 4-7 0 0,-2-5 5 0 0,0-1 0 0 0,0 1 0 0 0,1-1 0 0 0,0 0 0 0 0,-1 0 1 0 0,1 0-1 0 0,0 0 0 0 0,0 0 0 0 0,0 0 0 0 0,0 0 0 0 0,0-1 1 0 0,0 1-1 0 0,1-1 0 0 0,-1 1 0 0 0,2 0-5 0 0,0-1-1 0 0,0 1 0 0 0,0-1 0 0 0,0 0 0 0 0,0-1 0 0 0,0 1-1 0 0,0-1 1 0 0,0 1 0 0 0,0-1 0 0 0,0-1 0 0 0,0 1 0 0 0,1 0 1 0 0,45-11-211 0 0,-35 8 114 0 0,3-2-357 0 0,-1 0 0 0 0,1-2 1 0 0,-2 1-1 0 0,5-4 454 0 0,-7 3-3801 0 0,0-2 0 0 0,13-8 3801 0 0,0-7-6966 0 0</inkml:trace>
  <inkml:trace contextRef="#ctx0" brushRef="#br0" timeOffset="846.103">1613 281 8288 0 0,'0'0'638'0'0,"-6"4"-388"0"0,3-1 75 0 0,0-1 1 0 0,0 2-1 0 0,0-1 0 0 0,0 0 1 0 0,1 0-1 0 0,0 1 0 0 0,-1 0 1 0 0,1-1-1 0 0,1 1 1 0 0,-1 0-1 0 0,0 0 0 0 0,1 0 1 0 0,0 0-1 0 0,-1 1-325 0 0,-1 12 2490 0 0,0 0-1 0 0,1 1 1 0 0,1-1-2490 0 0,-3 22 2010 0 0,1-8-809 0 0,1 0-1 0 0,2 19-1200 0 0,-1 24 1318 0 0,-5 154-301 0 0,6-227-1774 0 0,0-1-246 0 0,0 0-1013 0 0,-1-2-4059 0 0,-1-7-1732 0 0</inkml:trace>
  <inkml:trace contextRef="#ctx0" brushRef="#br0" timeOffset="1408.983">1786 434 12152 0 0,'2'0'554'0'0,"29"8"88"0"0,-10-3-134 0 0,0 1 0 0 0,0 0 1 0 0,-1 2-1 0 0,0 0 0 0 0,2 3-508 0 0,-16-8 346 0 0,1-1 0 0 0,-1 1 1 0 0,0-1-1 0 0,4 0-346 0 0,-6-1 261 0 0,1 0 0 0 0,-1 1 1 0 0,1-1-1 0 0,-1 1 1 0 0,0 0-1 0 0,0 0 0 0 0,0 0 1 0 0,0 0-1 0 0,0 1 0 0 0,1 1-261 0 0,-4-3 392 0 0,-1-1-101 0 0,0 0-47 0 0,-14 13 586 0 0,4-4-515 0 0,-23 14 388 0 0,21-15-542 0 0,0 0-1 0 0,1 1 0 0 0,-6 6-160 0 0,-6 7 167 0 0,-4 5 190 0 0,-10 14-357 0 0,27-30 82 0 0,-6 8 104 0 0,1 0-1 0 0,0 1 1 0 0,1 0-1 0 0,1 1 1 0 0,1 2-186 0 0,10-18 58 0 0,0 0 0 0 0,1-1 0 0 0,-1 1 0 0 0,1 0 0 0 0,0 4-58 0 0,1-9 8 0 0,0 1-1 0 0,0-1 0 0 0,0 1 1 0 0,1-1-1 0 0,-1 0 0 0 0,0 1 1 0 0,0-1-1 0 0,1 1 1 0 0,-1-1-1 0 0,0 0 0 0 0,1 1 1 0 0,-1-1-1 0 0,0 0 0 0 0,1 0 1 0 0,-1 1-1 0 0,0-1 0 0 0,1 0 1 0 0,-1 0-1 0 0,1 0 1 0 0,-1 1-1 0 0,1-1 0 0 0,-1 0 1 0 0,0 0-1 0 0,1 0 0 0 0,-1 0 1 0 0,1 0-1 0 0,-1 0 1 0 0,1 0-1 0 0,-1 0 0 0 0,1 0 1 0 0,-1 0-1 0 0,0 0 0 0 0,1 0 1 0 0,-1 0-1 0 0,1 0-7 0 0,14-2 110 0 0,-6 0-93 0 0,1 0-1 0 0,-1-1 1 0 0,0-1-1 0 0,0 0 1 0 0,0 0-1 0 0,0 0 1 0 0,-1-1-1 0 0,0-1 1 0 0,0 1-1 0 0,2-3-16 0 0,15-14-205 0 0,-1-1 0 0 0,8-11 205 0 0,-10 10-447 0 0,1 2 1 0 0,6-5 446 0 0,-11 13-187 0 0,-1 1 0 0 0,2 1 1 0 0,0 0-1 0 0,11-4 187 0 0,-28 15-2 0 0,0 0 0 0 0,1 0-1 0 0,-1 1 1 0 0,0-1 0 0 0,1 1 0 0 0,-1-1 0 0 0,1 1 0 0 0,-1 0-1 0 0,0 0 1 0 0,1 0 0 0 0,-1 0 0 0 0,1 0 0 0 0,-1 1 0 0 0,1-1-1 0 0,-1 1 1 0 0,0-1 0 0 0,1 1 0 0 0,-1 0 0 0 0,0 0 0 0 0,0 0-1 0 0,1 0 3 0 0,0 2 48 0 0,1-1-1 0 0,-1 0 1 0 0,0 1-1 0 0,1-1 1 0 0,-1 1 0 0 0,-1 0-1 0 0,1 0 1 0 0,0 0-1 0 0,-1 1 1 0 0,1-1-1 0 0,1 4-47 0 0,8 16 331 0 0,0 0 0 0 0,-2 1-1 0 0,-1 0 1 0 0,0 1 0 0 0,3 22-331 0 0,-11-41 62 0 0,1 1 23 0 0,-1 1 0 0 0,0-1 1 0 0,0 0-1 0 0,0 5-85 0 0,-1-10 17 0 0,0-1 0 0 0,0 0 0 0 0,0 0 0 0 0,0 0 0 0 0,0 0 0 0 0,-1 1 0 0 0,1-1 0 0 0,0 0 0 0 0,0 0 0 0 0,-1 0 0 0 0,1 0 0 0 0,-1 0 0 0 0,1 0 0 0 0,-1 0 0 0 0,0 0 1 0 0,1 0-1 0 0,-1 0 0 0 0,0 0 0 0 0,1 0 0 0 0,-1 0 0 0 0,0 0 0 0 0,0-1 0 0 0,0 1 0 0 0,0 0 0 0 0,0-1 0 0 0,0 1 0 0 0,0 0 0 0 0,0-1 0 0 0,0 0 0 0 0,-1 1-17 0 0,1-1 16 0 0,0 0 0 0 0,1 0-1 0 0,-1 0 1 0 0,0 0 0 0 0,0 0 0 0 0,0-1-1 0 0,1 1 1 0 0,-1 0 0 0 0,0-1-1 0 0,1 1 1 0 0,-1 0 0 0 0,0-1 0 0 0,1 1-1 0 0,-1-1 1 0 0,0 1 0 0 0,1-1-1 0 0,-1 1 1 0 0,1-1 0 0 0,-1 1 0 0 0,1-1-1 0 0,-1 0 1 0 0,1 1 0 0 0,0-1 0 0 0,-1 0-1 0 0,1 1-15 0 0,-9-19 199 0 0,8 9-228 0 0,0 1 0 0 0,1 0 0 0 0,0-1 0 0 0,1 1 1 0 0,0 0-1 0 0,0-1 0 0 0,2-3 29 0 0,5-19-434 0 0,6-14 434 0 0,-7 25-255 0 0,1 0-1 0 0,1 1 1 0 0,1 0-1 0 0,1 0 1 0 0,1 1-1 0 0,1 1 1 0 0,0 0-1 0 0,7-6 256 0 0,-10 13-296 0 0,0 0-1 0 0,1 1 0 0 0,12-8 297 0 0,-18 14-94 0 0,1 0 0 0 0,1 0 0 0 0,-1 1 0 0 0,0 0 0 0 0,1 0 0 0 0,0 1 0 0 0,0-1 0 0 0,-1 2 0 0 0,3-1 94 0 0,4 0-3109 0 0,0 1 0 0 0,10 1 3109 0 0,-20 0-2157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7:1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52 429 14280 0 0,'-1'0'5928'0'0,"-6"5"-3998"0"0,5-3-1871 0 0,1-1 1 0 0,-1 0 0 0 0,0 1 0 0 0,1 0-1 0 0,-1-1 1 0 0,1 1 0 0 0,0 0 0 0 0,-1 0 0 0 0,1 0-1 0 0,0 0-59 0 0,-9 18 407 0 0,8-16-277 0 0,-1 0 0 0 0,1 1 0 0 0,0-1 0 0 0,1 1 0 0 0,-1-1 0 0 0,1 1 0 0 0,0-1 0 0 0,0 1 0 0 0,0 0 0 0 0,0 0 1 0 0,1-1-1 0 0,0 1 0 0 0,0 4-130 0 0,9 43 374 0 0,-8-48-362 0 0,0 0-1 0 0,0 0 0 0 0,0 0 1 0 0,1 0-1 0 0,0 0 0 0 0,0 0 1 0 0,0 0-1 0 0,0-1 0 0 0,0 1 1 0 0,1 0-1 0 0,-1-1 1 0 0,1 0-1 0 0,0 0 0 0 0,3 2-11 0 0,-2-1 24 0 0,1 0 0 0 0,-1 0 1 0 0,1 0-1 0 0,1-1 0 0 0,-1 0 0 0 0,0 0 0 0 0,1 0 0 0 0,-1-1 0 0 0,1 0 0 0 0,1 1-24 0 0,-2-2 31 0 0,0-1 0 0 0,0 1 0 0 0,-1-1 0 0 0,1 0 0 0 0,0 0 0 0 0,0 0 0 0 0,0-1 0 0 0,0 1 0 0 0,0-1 0 0 0,0 0 0 0 0,-1-1 0 0 0,1 1 0 0 0,-1-1 0 0 0,3-1-31 0 0,7-4 38 0 0,0-1 1 0 0,0-1 0 0 0,8-6-39 0 0,-17 11-14 0 0,4-4-86 0 0,0 0-1 0 0,0-1 1 0 0,-1 0 0 0 0,-1 0-1 0 0,1-1 1 0 0,-1 0 0 0 0,-1 0-1 0 0,0-1 1 0 0,1-3 100 0 0,-6 12-1 0 0,0-1 1 0 0,1 0 0 0 0,-1 0 0 0 0,-1-1 0 0 0,1 1 0 0 0,0 0 0 0 0,-1-1 0 0 0,1 1 0 0 0,-1 0 0 0 0,0-1 0 0 0,0 1 0 0 0,-1-3 0 0 0,1-13 0 0 0,0 18 0 0 0,0-1-1 0 0,0 1 0 0 0,0-1 1 0 0,0 1-1 0 0,0-1 1 0 0,-1 1-1 0 0,1-1 1 0 0,0 1-1 0 0,-1 0 0 0 0,1-1 1 0 0,-1 1-1 0 0,0 0 1 0 0,0-1-1 0 0,1 1 0 0 0,-1 0 1 0 0,0 0-1 0 0,-1-1 1 0 0,0-1-3 0 0,-1 1 0 0 0,0-1 1 0 0,1 1-1 0 0,-1 0 0 0 0,0 0 0 0 0,0 0 0 0 0,0 1 0 0 0,-1-1 3 0 0,-1 0-5 0 0,1 0 0 0 0,-1 0 0 0 0,-1 0 0 0 0,1 1 0 0 0,0 0 0 0 0,0 0 0 0 0,0 0 0 0 0,-1 1 1 0 0,1 0-1 0 0,-2 0 5 0 0,2 1-8 0 0,0 0 0 0 0,1 1 0 0 0,-1-1 0 0 0,1 1 0 0 0,-1 0 0 0 0,1 1 0 0 0,0-1 0 0 0,-1 1 8 0 0,4-2-4 0 0,-1 0 0 0 0,1-1 1 0 0,0 1-1 0 0,0 0 1 0 0,0 0-1 0 0,-1 0 1 0 0,1 0-1 0 0,0 0 0 0 0,0 0 1 0 0,0 0-1 0 0,0 0 1 0 0,0 0-1 0 0,1 0 0 0 0,-1 1 1 0 0,0-1-1 0 0,1 0 1 0 0,-1 1-1 0 0,0-1 1 0 0,1 0-1 0 0,0 1 0 0 0,-1-1 1 0 0,1 1-1 0 0,0-1 1 0 0,0 1-1 0 0,0-1 0 0 0,0 0 1 0 0,0 1-1 0 0,0-1 1 0 0,0 1-1 0 0,0-1 1 0 0,0 1-1 0 0,1-1 0 0 0,-1 1 1 0 0,1-1-1 0 0,-1 1 4 0 0,1-1 0 0 0,0 0 0 0 0,0 0 0 0 0,0 0 0 0 0,0 0 0 0 0,0 0 0 0 0,0 0 0 0 0,0 0 0 0 0,0 0 0 0 0,1 0 0 0 0,-1 0 0 0 0,0 0 0 0 0,0-1 0 0 0,1 1 0 0 0,-1-1 0 0 0,0 1 0 0 0,1-1 0 0 0,0 1 0 0 0,24 4 0 0 0,-16-5-17 0 0,0-1-1 0 0,0-1 0 0 0,0 0 0 0 0,0 0 1 0 0,-1-1-1 0 0,1-1 0 0 0,0 0 18 0 0,21-6-58 0 0,-4 1-55 0 0,1-2 1 0 0,-2 0 0 0 0,0-2 0 0 0,0-1 0 0 0,-1-1 0 0 0,-1-1-1 0 0,0-1 1 0 0,11-11 112 0 0,-34 27-7 0 0,13-11-80 0 0,0 0 1 0 0,-1-1-1 0 0,-1-1 0 0 0,0 0 0 0 0,0 0 0 0 0,2-7 87 0 0,10-12-140 0 0,-19 28 121 0 0,-1 0-1 0 0,0-1 0 0 0,0 0 1 0 0,0 0-1 0 0,0 0 1 0 0,-1 0-1 0 0,0-1 1 0 0,-1 0-1 0 0,1 1 0 0 0,0-7 20 0 0,-2 8-8 0 0,1-6-16 0 0,0 0 1 0 0,-1-1-1 0 0,0-7 24 0 0,-1 16 9 0 0,0 0 1 0 0,-1 0-1 0 0,1 0 0 0 0,0 1 1 0 0,-1-1-1 0 0,0 0 0 0 0,0 0 1 0 0,0 0-1 0 0,0 1 1 0 0,0-1-1 0 0,-1 1 0 0 0,1-1 1 0 0,-1 1-1 0 0,1-1 1 0 0,-1 1-1 0 0,0 0-9 0 0,-6-7 131 0 0,7 8-111 0 0,0 0 0 0 0,1-1 0 0 0,-1 1 1 0 0,0 0-1 0 0,0 0 0 0 0,-1 0 0 0 0,1 0 0 0 0,0 0 0 0 0,0 0 0 0 0,0 0 0 0 0,-1 1 0 0 0,1-1 0 0 0,0 0 0 0 0,-1 1 0 0 0,1-1 0 0 0,-1 1 1 0 0,1-1-1 0 0,0 1 0 0 0,-1 0 0 0 0,1-1 0 0 0,-1 1 0 0 0,1 0 0 0 0,-1 0 0 0 0,1 0 0 0 0,-1 0 0 0 0,1 1 0 0 0,-1-1-20 0 0,-2 0 37 0 0,1 1 0 0 0,0 0-1 0 0,0-1 1 0 0,0 1 0 0 0,0 1 0 0 0,0-1-1 0 0,0 0 1 0 0,1 1 0 0 0,-1-1-1 0 0,0 1 1 0 0,1 0 0 0 0,-1 0 0 0 0,1 0-1 0 0,-1 0 1 0 0,1 0 0 0 0,0 1-1 0 0,-2 1-36 0 0,-3 6 88 0 0,1 0-1 0 0,0 1 1 0 0,0-1-1 0 0,0 3-87 0 0,1-3 34 0 0,-5 15 71 0 0,0 0 0 0 0,2 1 1 0 0,1 0-1 0 0,-2 21-105 0 0,4-25 57 0 0,-9 59 362 0 0,2 23-419 0 0,12-103 2 0 0,-2 29 167 0 0,2 0 1 0 0,1 10-170 0 0,0 28 201 0 0,-1-29-30 0 0,3-1 1 0 0,1 2-172 0 0,0 3 546 0 0,-1 19-546 0 0,1-10 325 0 0,-2-35-142 0 0,-1-1-1 0 0,0 0 0 0 0,-2 10-182 0 0,0 28 298 0 0,1-36-251 0 0,0 0 0 0 0,-2 7-47 0 0,-8 67 181 0 0,9-85-170 0 0,0-1 0 0 0,-1 0-1 0 0,1 1 1 0 0,-1-1 0 0 0,-2 2-11 0 0,-4 16 13 0 0,8-22-268 0 0,-1 0 0 0 0,0 1 1 0 0,-1-1-1 0 0,1 0 0 0 0,0 1 0 0 0,0-1 0 0 0,-1 0 0 0 0,-1 1 255 0 0,2-1-466 0 0,0-1 0 0 0,-1 1 0 0 0,1-1 0 0 0,-1 0 0 0 0,1 1 0 0 0,-1-1 0 0 0,1 0 0 0 0,-1 0 0 0 0,0 0 0 0 0,0 0 0 0 0,0 0 0 0 0,1 0 0 0 0,-1-1 0 0 0,0 1 0 0 0,0-1 0 0 0,0 1 0 0 0,-2-1 466 0 0,0-1-8046 0 0</inkml:trace>
  <inkml:trace contextRef="#ctx0" brushRef="#br0" timeOffset="412.715">214 805 19119 0 0,'0'0'878'0'0,"7"-3"283"0"0,-6 3-1159 0 0,-1-1-1 0 0,1 1 1 0 0,0 0 0 0 0,-1-1 0 0 0,1 1-1 0 0,0 0 1 0 0,-1 0 0 0 0,1-1 0 0 0,0 1-1 0 0,-1 0 1 0 0,1 0 0 0 0,0 0 0 0 0,0 0-1 0 0,-1 0 1 0 0,1 0 0 0 0,0 0 0 0 0,-1 0-1 0 0,1 1 1 0 0,0-1 0 0 0,0 0-1 0 0,0 0-1 0 0,3 1 9 0 0,195 19 1511 0 0,-91-9-229 0 0,-49-6-1144 0 0,-6-1-1578 0 0,6 4 1431 0 0,-39-3-795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7:3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441 289 2760 0 0,'0'-2'2424'0'0,"0"-11"8895"0"0,-1 7-11175 0 0,-1 5 2 0 0,1 0-1 0 0,-1 0 0 0 0,1 0 0 0 0,-1 0 0 0 0,0 0 0 0 0,1 0 0 0 0,-1 1 0 0 0,0-1 0 0 0,0 1 0 0 0,0-1 0 0 0,1 1 0 0 0,-1 0 0 0 0,0-1 0 0 0,0 1 0 0 0,-1 0-145 0 0,-32 2 776 0 0,22 0-444 0 0,-42 4 60 0 0,0 2 1 0 0,-12 6-393 0 0,-7 1 182 0 0,59-12-123 0 0,-33 5 26 0 0,44-8-41 0 0,1 0 0 0 0,0 0 0 0 0,0 0 0 0 0,-1 0 0 0 0,1 0 0 0 0,0-1 0 0 0,0 1 0 0 0,0-1 0 0 0,0 0 0 0 0,0 0 0 0 0,-1 0 0 0 0,-1-2-44 0 0,5 3 12 0 0,-1 0 1 0 0,1-1-1 0 0,0 1 1 0 0,-1 0-1 0 0,1-1 0 0 0,0 1 1 0 0,0 0-1 0 0,-1-1 1 0 0,1 1-1 0 0,0 0 1 0 0,0-1-1 0 0,-1 1 0 0 0,1-1 1 0 0,0 1-1 0 0,0-1 1 0 0,0 1-1 0 0,0-1 0 0 0,0 1 1 0 0,0 0-1 0 0,0-1 1 0 0,0 1-1 0 0,0-1 1 0 0,0 1-1 0 0,0-1 0 0 0,0 1 1 0 0,0-1-1 0 0,0 1 1 0 0,0 0-1 0 0,0-1 0 0 0,1 1 1 0 0,-1-1-1 0 0,0 1 1 0 0,0-1-1 0 0,0 1 0 0 0,1 0-12 0 0,10-17 206 0 0,-8 12-153 0 0,11-11 6 0 0,-1 0-1 0 0,2 0 1 0 0,0 1-1 0 0,5-2-58 0 0,20-20 68 0 0,12-11-35 0 0,-30 29 34 0 0,0-1-1 0 0,13-17-66 0 0,-10 10 412 0 0,-25 26-374 0 0,0 1 0 0 0,0 0 0 0 0,0 0-1 0 0,1-1 1 0 0,-1 1 0 0 0,0 0 0 0 0,0 0-1 0 0,0 0 1 0 0,1 0 0 0 0,-1-1 0 0 0,0 1-1 0 0,0 0 1 0 0,1 0 0 0 0,-1 0 0 0 0,0 0-1 0 0,0 0 1 0 0,1 0 0 0 0,-1-1 0 0 0,0 1-1 0 0,0 0 1 0 0,1 0 0 0 0,-1 0 0 0 0,0 0-1 0 0,0 0 1 0 0,1 0 0 0 0,-1 0 0 0 0,0 0-1 0 0,0 0 1 0 0,1 0 0 0 0,-1 0 0 0 0,0 0-1 0 0,0 1 1 0 0,1-1 0 0 0,-1 0 0 0 0,0 0-1 0 0,0 0 1 0 0,1 0 0 0 0,-1 0 0 0 0,0 1-38 0 0,5 11 297 0 0,-3 22-546 0 0,-2-32 344 0 0,-2 92-45 0 0,1 57 172 0 0,24 93-368 0 0,-12-150-2206 0 0,-6-50-5773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7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18223 0 0,'0'0'836'0'0,"0"0"-18"0"0,0 14-485 0 0,0-8-298 0 0,-1-2-20 0 0,1 0-1 0 0,1 0 1 0 0,-1 0 0 0 0,0 0-1 0 0,1 0 1 0 0,1 4-15 0 0,8 41 428 0 0,5 8 646 0 0,-8-41-841 0 0,-1-1-63 0 0,0-1 0 0 0,-1 1 1 0 0,-1 0-1 0 0,1 6-170 0 0,4 20 117 0 0,-6-28 123 0 0,0 1 1 0 0,0 0 0 0 0,-1 5-241 0 0,-2-15 75 0 0,0 1 0 0 0,0 0 0 0 0,-1 0 1 0 0,1 0-1 0 0,-1 0 0 0 0,0-1 0 0 0,0 1 1 0 0,-1 0-1 0 0,1-1 0 0 0,-1 1 0 0 0,-2 2-75 0 0,3-4-16 0 0,-1 0 0 0 0,1-1 0 0 0,-1 0 0 0 0,1 1 0 0 0,-1-1 0 0 0,0 0-1 0 0,0 0 1 0 0,0 0 0 0 0,0 1 16 0 0,1-3-131 0 0,0 1 0 0 0,0-1 1 0 0,0 1-1 0 0,0-1 0 0 0,0 0 0 0 0,0 1 0 0 0,0-1 0 0 0,0 0 0 0 0,0 0 1 0 0,0 0-1 0 0,0 0 0 0 0,0 0 0 0 0,0 0 0 0 0,0 0 0 0 0,0 0 0 0 0,0 0 1 0 0,0 0-1 0 0,0 0 0 0 0,1-1 0 0 0,-1 1 0 0 0,0 0 0 0 0,0-1 0 0 0,0 1 1 0 0,0 0-1 0 0,0-1 0 0 0,0 0 0 0 0,0 1 0 0 0,0-1 131 0 0,-10-5-1359 0 0</inkml:trace>
  <inkml:trace contextRef="#ctx0" brushRef="#br0" timeOffset="1">1 30 5528 0 0,'9'-10'589'0'0,"6"0"-1066"0"0,-12 8 1322 0 0,1 1-1 0 0,0 0 0 0 0,0-1 1 0 0,0 2-1 0 0,0-1 0 0 0,2 0-844 0 0,10 0 5392 0 0,-1 1-1 0 0,9 1-5391 0 0,-1 0 108 0 0,79 3 3446 0 0,45 9-3554 0 0,-105-7-489 0 0,-13-1-5938 0 0,-8 0-1400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7:5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12 15320 0 0,'-2'-1'119'0'0,"0"0"1"0"0,0-1 0 0 0,0 1 0 0 0,-1 0 0 0 0,1 0 0 0 0,0 0 0 0 0,-1 0-1 0 0,1 1 1 0 0,-1-1 0 0 0,1 1 0 0 0,-1-1 0 0 0,1 1 0 0 0,-1 0 0 0 0,1 0-1 0 0,-3 0-119 0 0,1 1 22 0 0,1 0 1 0 0,-1 0-1 0 0,1 1 0 0 0,-1-1 0 0 0,1 1 0 0 0,0-1 0 0 0,0 1 0 0 0,-1 0 1 0 0,1 0-1 0 0,0 1 0 0 0,0-1-22 0 0,-5 5 229 0 0,0 0 1 0 0,0 0 0 0 0,0 1-1 0 0,1 0 1 0 0,0 0 0 0 0,0 1-1 0 0,1 0 1 0 0,0 0 0 0 0,1 0-1 0 0,0 1 1 0 0,0 0 0 0 0,0 3-230 0 0,2-6 48 0 0,-2 10 100 0 0,-1 0 1 0 0,2 1 0 0 0,0-1-1 0 0,0 11-148 0 0,3-15 100 0 0,1 0 1 0 0,0 0-1 0 0,1 0 0 0 0,0 0 0 0 0,1-1 0 0 0,0 1 0 0 0,1 0 0 0 0,1 0-100 0 0,-3-9 22 0 0,0 1 0 0 0,1-1 0 0 0,0 0 0 0 0,0 0 0 0 0,0 1 0 0 0,0-2 0 0 0,1 1 0 0 0,-1 0 0 0 0,1 0 0 0 0,0-1 0 0 0,0 0 0 0 0,0 1 0 0 0,1-1 0 0 0,-1 0 0 0 0,1-1 0 0 0,0 1 0 0 0,0-1 1 0 0,0 1-1 0 0,0-1 0 0 0,0 0 0 0 0,0-1 0 0 0,0 1 0 0 0,1-1 0 0 0,1 1-22 0 0,1-1 29 0 0,-1-1 0 0 0,0 1 0 0 0,0-1 0 0 0,0-1-1 0 0,1 1 1 0 0,-1-1 0 0 0,0 0 0 0 0,0-1 0 0 0,0 1 0 0 0,0-1 0 0 0,0 0 0 0 0,-1-1 0 0 0,1 1 0 0 0,0-1 0 0 0,-1 0 0 0 0,0-1 0 0 0,0 1 0 0 0,1-1-29 0 0,3-4 51 0 0,1 0-1 0 0,-2-1 0 0 0,1 1 1 0 0,-1-2-1 0 0,-1 1 1 0 0,1-1-1 0 0,-2 0 1 0 0,6-11-51 0 0,-5 8 66 0 0,0-1 0 0 0,-2 1 0 0 0,1-1 0 0 0,-2-1 0 0 0,3-12-66 0 0,-6 19 35 0 0,1 0 1 0 0,-2-1 0 0 0,1 1-1 0 0,-1 0 1 0 0,-1 0-1 0 0,1 0 1 0 0,-1 0 0 0 0,-1 0-1 0 0,0 0 1 0 0,0 0-1 0 0,-2-5-35 0 0,1 4 77 0 0,-1 1 0 0 0,0 0 0 0 0,-1 0 0 0 0,1 0 0 0 0,-2 0 0 0 0,1 1 0 0 0,-2-2-77 0 0,5 7 24 0 0,0-1 0 0 0,0 1 0 0 0,-1 0-1 0 0,1 0 1 0 0,0 0 0 0 0,-1 0 0 0 0,1 0 0 0 0,-1 1 0 0 0,0-1 0 0 0,0 1 0 0 0,0-1-1 0 0,1 1 1 0 0,-1 0 0 0 0,0 0 0 0 0,0 1 0 0 0,-1-1 0 0 0,1 0 0 0 0,0 1 0 0 0,0 0-1 0 0,0 0 1 0 0,0 0 0 0 0,-3 0-24 0 0,4 1-3 0 0,0 0 0 0 0,0 0 0 0 0,0 0 0 0 0,0 0 0 0 0,1 0 0 0 0,-1 0 1 0 0,0 0-1 0 0,1 0 0 0 0,-1 1 0 0 0,1-1 0 0 0,-1 0 0 0 0,1 1 0 0 0,0 0 0 0 0,0-1 0 0 0,-1 1 0 0 0,1 0 0 0 0,0-1 0 0 0,1 1 0 0 0,-1 0 0 0 0,0 1 3 0 0,-6 20-2284 0 0,7-2-5398 0 0,3-13 1300 0 0</inkml:trace>
  <inkml:trace contextRef="#ctx0" brushRef="#br0" timeOffset="357.178">481 133 10592 0 0,'0'0'818'0'0,"0"0"-255"0"0,0 0 906 0 0,4 14 4899 0 0,-4-10-6298 0 0,-1-1 0 0 0,1 0 0 0 0,-1 0 0 0 0,1 0 0 0 0,-1 0 0 0 0,0 0 1 0 0,0 0-1 0 0,0 0 0 0 0,-2 2-70 0 0,0 13 519 0 0,3-10-408 0 0,0-7-109 0 0,0 0-1 0 0,0 0 1 0 0,0 0-1 0 0,0 0 1 0 0,0 0 0 0 0,0 0-1 0 0,0 0 1 0 0,1 0-1 0 0,-1 0 1 0 0,0 0-1 0 0,1 0 1 0 0,-1 0-1 0 0,1 0 1 0 0,-1 0-1 0 0,1 0 1 0 0,-1-1-1 0 0,1 1 1 0 0,-1 0-1 0 0,1 0 1 0 0,0-1-1 0 0,0 1 1 0 0,-1 0 0 0 0,1-1-1 0 0,0 1 1 0 0,0-1-1 0 0,0 1-1 0 0,1 0-273 0 0,-1 0 1 0 0,1 0-1 0 0,0 0 0 0 0,0 0 1 0 0,0 0-1 0 0,0-1 0 0 0,0 1 1 0 0,0-1-1 0 0,0 1 0 0 0,0-1 1 0 0,0 0-1 0 0,0 1 0 0 0,1-1 273 0 0,16-5-2009 0 0,2-3-20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7:5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82 180 4144 0 0,'0'0'319'0'0,"0"0"78"0"0,0 0 1111 0 0,1 0 510 0 0,8-3-364 0 0,-1 1-1 0 0,1 1 1 0 0,5-1-1654 0 0,6-1 226 0 0,-3 1 178 0 0,0 0 1 0 0,0 2 0 0 0,8 0-405 0 0,32-1 942 0 0,279-26 3140 0 0,-161 20-2003 0 0,-52 3-1026 0 0,294-7 747 0 0,89-5-1428 0 0,-343 7-312 0 0,40-2-33 0 0,35 0 31 0 0,48-5-63 0 0,-106 5 26 0 0,-81 7-719 0 0,72-14 698 0 0,-157 16-1586 0 0,0-1 0 0 0,0-1 1 0 0,4-1 1585 0 0,-10 0-7341 0 0</inkml:trace>
  <inkml:trace contextRef="#ctx0" brushRef="#br0" timeOffset="787.451">17 677 9216 0 0,'-8'-12'976'0'0,"7"12"-670"0"0,0-1 1 0 0,1 0-1 0 0,-1 1 0 0 0,0-1 1 0 0,1 0-1 0 0,-1 0 1 0 0,1 1-1 0 0,-1-1 1 0 0,1 0-1 0 0,0 0 1 0 0,-1 0-1 0 0,1 0 1 0 0,0 0-1 0 0,-1 0 0 0 0,1 0 1 0 0,0 0-1 0 0,0 0 1 0 0,0 1-1 0 0,0-1 1 0 0,0 0-1 0 0,0-1-306 0 0,6-6 4045 0 0,1 3-4680 0 0,-6 4 243 0 0,3-2 528 0 0,1 1 0 0 0,-1-1 0 0 0,1 1 0 0 0,0 0 0 0 0,-1 1 0 0 0,1-1 0 0 0,0 1 0 0 0,0-1 0 0 0,0 2 0 0 0,5-2-136 0 0,11 1 375 0 0,-1 0 1 0 0,4 2-376 0 0,-3-1 147 0 0,-14 0-95 0 0,0 0-1 0 0,0 1 0 0 0,1 0 1 0 0,-1 0-1 0 0,0 0 0 0 0,0 1 0 0 0,-1 0 1 0 0,1 0-1 0 0,0 1 0 0 0,0 0 1 0 0,-1 0-1 0 0,0 1 0 0 0,0-1 0 0 0,0 1 1 0 0,0 1-1 0 0,0-1 0 0 0,4 6-51 0 0,-9-9 8 0 0,0 0 1 0 0,-1 0-1 0 0,1 0 0 0 0,0 0 0 0 0,-1 0 0 0 0,1 0 1 0 0,-1 0-1 0 0,1 0 0 0 0,-1 0 0 0 0,1 0 0 0 0,-1 0 1 0 0,0 1-1 0 0,1-1 0 0 0,-1 0 0 0 0,0 0 0 0 0,0 0 0 0 0,0 1 1 0 0,0-1-1 0 0,0 0 0 0 0,0 0 0 0 0,0 1-8 0 0,-1 0 17 0 0,0 0 0 0 0,1 1 0 0 0,-1-1 0 0 0,0 0 0 0 0,0 1 1 0 0,-1-1-1 0 0,1 0 0 0 0,0 0 0 0 0,-1 0 0 0 0,0 1-17 0 0,-4 4 64 0 0,-1-1 0 0 0,0 0 1 0 0,0 0-1 0 0,0-1 0 0 0,-3 2-64 0 0,-29 18 254 0 0,0-3-1 0 0,-30 12-253 0 0,52-26 17 0 0,7-5-8 0 0,1 2 0 0 0,-1-1 0 0 0,1 2 0 0 0,-3 2-9 0 0,7-4 11 0 0,4-3 42 0 0,1-1 13 0 0,3 6 110 0 0,-1-4-151 0 0,-1-1 1 0 0,1 1 0 0 0,0-1 0 0 0,0 0 0 0 0,0 0-1 0 0,0 0 1 0 0,0 0 0 0 0,0 0 0 0 0,0 0-1 0 0,0-1 1 0 0,1 1 0 0 0,-1-1 0 0 0,2 1-26 0 0,32 3 338 0 0,-29-3-253 0 0,56 1 759 0 0,49-6-844 0 0,-70 2 66 0 0,54 0 100 0 0,14-1-3040 0 0,-88 1 1376 0 0</inkml:trace>
  <inkml:trace contextRef="#ctx0" brushRef="#br0" timeOffset="1331.12">661 919 11488 0 0,'1'11'393'0'0,"1"-1"1"0"0,0 0-1 0 0,0 1 1 0 0,1-1-1 0 0,0 0 1 0 0,1-1-1 0 0,3 6-393 0 0,3 11 1710 0 0,-5-12-990 0 0,2 6 249 0 0,1 0 0 0 0,1 0 1 0 0,0-1-1 0 0,5 5-969 0 0,26 44 1685 0 0,-19-30-1169 0 0,-16-31-888 0 0,5 11 1994 0 0,-8-16-593 0 0,-6-12-467 0 0,1 1-441 0 0,0-1-1 0 0,1 1 1 0 0,0 0-1 0 0,1-1 0 0 0,0-1-119 0 0,-3-14 75 0 0,-4-53 97 0 0,6 57-132 0 0,1 1-1 0 0,1-1 0 0 0,1 0 1 0 0,1-1-41 0 0,0-34 74 0 0,2-295-3 0 0,-3 308 53 0 0,1 1 0 0 0,3-1 0 0 0,2-4-124 0 0,2 22 114 0 0,-1 7-260 0 0,-7 15 396 0 0,-1 2-7040 0 0,0 1 4759 0 0</inkml:trace>
  <inkml:trace contextRef="#ctx0" brushRef="#br0" timeOffset="1746.522">784 368 4608 0 0,'0'0'353'0'0,"0"0"83"0"0,0 0 1209 0 0,0 0 550 0 0,0 0 114 0 0,0 0-253 0 0,0 0-1162 0 0,12-5 64 0 0,7 3 262 0 0,0 0 0 0 0,0 2 0 0 0,15 1-1220 0 0,26-1 877 0 0,131-10 1175 0 0,84-5 144 0 0,2 1-900 0 0,-57 4-896 0 0,-51 4-301 0 0,45-4-46 0 0,49-9 19 0 0,142-11-1661 0 0,-320 24-1943 0 0,-47 1 1461 0 0</inkml:trace>
  <inkml:trace contextRef="#ctx0" brushRef="#br0" timeOffset="5038.747">1557 712 16903 0 0,'0'0'771'0'0,"0"0"-14"0"0,-9 11-63 0 0,4-3-291 0 0,0 0 0 0 0,1 1 1 0 0,0-1-1 0 0,0 1 1 0 0,1 0-1 0 0,0 0 0 0 0,-1 5-403 0 0,-9 29 1105 0 0,4-17-526 0 0,1 0 0 0 0,2 0 1 0 0,-3 22-580 0 0,2-10 210 0 0,4-23-178 0 0,-1 7 46 0 0,0 1 0 0 0,1 0-78 0 0,3-17 16 0 0,0 0 1 0 0,0 0-1 0 0,0-1 1 0 0,0 1-1 0 0,1 0 1 0 0,0 0-1 0 0,0-1 1 0 0,1 1-1 0 0,-1 0 1 0 0,2 2-17 0 0,-2-7-37 0 0,0 1 1 0 0,0-1-1 0 0,0 1 0 0 0,0-1 1 0 0,0 1-1 0 0,0-1 0 0 0,0 1 1 0 0,0-1-1 0 0,0 0 0 0 0,1 0 1 0 0,-1 1-1 0 0,0-1 0 0 0,1 0 1 0 0,-1 0-1 0 0,1-1 0 0 0,-1 1 1 0 0,3 1 36 0 0,-2-2-274 0 0,1 1 0 0 0,-1-1 1 0 0,1 1-1 0 0,-1-1 1 0 0,1 0-1 0 0,0 0 0 0 0,-1 0 1 0 0,1-1-1 0 0,-1 1 1 0 0,1 0-1 0 0,0-1 0 0 0,0 0 274 0 0,13-4-1856 0 0</inkml:trace>
  <inkml:trace contextRef="#ctx0" brushRef="#br0" timeOffset="5429.063">1824 799 9672 0 0,'-13'3'1032'0'0,"7"2"-581"0"0,0 0 0 0 0,-1 0 0 0 0,2 1 1 0 0,-1 0-1 0 0,1 0 0 0 0,0 0 0 0 0,0 1 1 0 0,0 0-1 0 0,1 0 0 0 0,-3 6-451 0 0,-6 15 2858 0 0,1 1 0 0 0,0 5-2858 0 0,6-18 251 0 0,-5 14 142 0 0,2-10 101 0 0,2 1 0 0 0,-2 9-494 0 0,8-24 73 0 0,-1 1 1 0 0,1 0-1 0 0,1-1 0 0 0,-1 1 0 0 0,1 0 0 0 0,0-1 0 0 0,1 1 0 0 0,0 0 0 0 0,0 0 0 0 0,0-1-73 0 0,-1-4 16 0 0,1-1-1 0 0,-1 1 0 0 0,0-1 1 0 0,1 1-1 0 0,0-1 0 0 0,-1 1 1 0 0,1-1-1 0 0,0 0 0 0 0,-1 1 1 0 0,1-1-1 0 0,0 0 0 0 0,0 0 1 0 0,0 1-1 0 0,0-1 1 0 0,1 0-1 0 0,-1 0 0 0 0,0 0 1 0 0,0 0-1 0 0,0 0 0 0 0,1-1 1 0 0,-1 1-1 0 0,2 0-15 0 0,-1 0 26 0 0,0-1 0 0 0,0 0 0 0 0,0 1 0 0 0,0-1 0 0 0,0 0 0 0 0,1 0 0 0 0,-1 0 0 0 0,0-1 0 0 0,0 1 0 0 0,0 0 0 0 0,0-1-1 0 0,0 1 1 0 0,0-1 0 0 0,2-1-26 0 0,3-1 67 0 0,0 0-1 0 0,0-1 0 0 0,0-1 1 0 0,0 1-1 0 0,-1-1 1 0 0,0 0-1 0 0,0 0 0 0 0,2-3-66 0 0,1-2 8 0 0,-1-1 0 0 0,-1 0-1 0 0,1 0 1 0 0,-2-1-1 0 0,0 0 1 0 0,0 0 0 0 0,-1 0-1 0 0,-1-1 1 0 0,0 0 0 0 0,0 0-1 0 0,-1 0 1 0 0,-1 0 0 0 0,0 0-1 0 0,-1 0 1 0 0,-1-1-1 0 0,0 1 1 0 0,-1 0 0 0 0,0-1-1 0 0,-1 1 1 0 0,0 0 0 0 0,-1 0-1 0 0,-4-10-7 0 0,6 19-36 0 0,-1-1 0 0 0,-1 1-1 0 0,1 0 1 0 0,0 0 0 0 0,-1 0-1 0 0,0 0 1 0 0,0 1 0 0 0,0-1-1 0 0,0 1 1 0 0,-1-1 0 0 0,1 1-1 0 0,-1 0 1 0 0,-1 0 36 0 0,2 1-99 0 0,1 1 0 0 0,-1-1-1 0 0,0 1 1 0 0,0 0 0 0 0,0 0 0 0 0,1 0-1 0 0,-1 0 1 0 0,0 0 0 0 0,0 0 0 0 0,0 1-1 0 0,0 0 1 0 0,0 0 0 0 0,0 0 0 0 0,-1 0-1 0 0,1 0 1 0 0,0 0 0 0 0,0 1 0 0 0,0-1-1 0 0,0 1 1 0 0,-1 0 99 0 0,-20 7-3865 0 0,18-2-2980 0 0</inkml:trace>
  <inkml:trace contextRef="#ctx0" brushRef="#br0" timeOffset="5836.434">2008 641 18055 0 0,'16'-8'1720'0'0,"-15"7"-1689"0"0,1 0-1 0 0,0 0 1 0 0,-1 0 0 0 0,1 0 0 0 0,0 0 0 0 0,0 1 0 0 0,-1-1 0 0 0,1 0 0 0 0,0 1-31 0 0,13-2 351 0 0,0 0-1 0 0,-1 0 1 0 0,1 2 0 0 0,0 0 0 0 0,0 1 0 0 0,0 0-1 0 0,0 1 1 0 0,5 2-351 0 0,43 13-2182 0 0,-52-15-160 0 0</inkml:trace>
  <inkml:trace contextRef="#ctx0" brushRef="#br0" timeOffset="6245.058">2608 425 17935 0 0,'-3'1'1632'0'0,"-9"6"-1300"0"0,8-5-245 0 0,-1 0 1 0 0,1 1-1 0 0,0-1 0 0 0,0 1 0 0 0,-3 3-87 0 0,-17 17 1043 0 0,-37 35 1090 0 0,44-40-1863 0 0,1 1 0 0 0,0 1-1 0 0,2 0 1 0 0,0 1 0 0 0,1 1 0 0 0,1 0-1 0 0,-5 15-269 0 0,14-28 15 0 0,0 0 0 0 0,1 0 0 0 0,0 1-1 0 0,1-1 1 0 0,-1 1 0 0 0,2-1 0 0 0,-1 1 0 0 0,2-1 0 0 0,-1 2-15 0 0,0-8 10 0 0,1 0 0 0 0,-1 1 0 0 0,1-1 0 0 0,-1 0 0 0 0,1 0 0 0 0,0 0 1 0 0,0 0-1 0 0,0 0 0 0 0,1 0 0 0 0,-1-1 0 0 0,1 1 0 0 0,0 0 1 0 0,-1-1-1 0 0,1 1 0 0 0,0-1 0 0 0,1 1 0 0 0,-1-1 0 0 0,0 0 0 0 0,1 0 1 0 0,-1 0-1 0 0,1 0 0 0 0,2 1-10 0 0,-1-2 26 0 0,0 1 0 0 0,1-1-1 0 0,-1 1 1 0 0,1-1 0 0 0,-1-1 0 0 0,1 1 0 0 0,-1-1-1 0 0,1 1 1 0 0,0-1 0 0 0,-1-1 0 0 0,1 1 0 0 0,-1-1 0 0 0,1 1-1 0 0,-1-1 1 0 0,1-1-26 0 0,5 0 67 0 0,0-1-1 0 0,0-1 1 0 0,-1 0-1 0 0,1 0 1 0 0,-1-1-1 0 0,0 0 0 0 0,7-5-66 0 0,-11 6 36 0 0,0 0-1 0 0,1-1 1 0 0,-2 1-1 0 0,1-1 1 0 0,-1 0-1 0 0,1 0 1 0 0,-1-1-1 0 0,-1 1 1 0 0,1-1-1 0 0,-1 0 0 0 0,0 0 1 0 0,1-4-36 0 0,-3 9 3 0 0,0-1 1 0 0,-1 0-1 0 0,1 0 1 0 0,-1 0 0 0 0,0 0-1 0 0,1 0 1 0 0,-1 0-1 0 0,0 0 1 0 0,0 0-1 0 0,0 0 1 0 0,0 0-1 0 0,-1 0 1 0 0,1 0-1 0 0,-1 0 1 0 0,1 0-1 0 0,-1 0 1 0 0,0 0-1 0 0,1 0 1 0 0,-1 0-1 0 0,0 0 1 0 0,0 1 0 0 0,0-1-1 0 0,-1 0 1 0 0,1 1-1 0 0,0-1 1 0 0,-1 0-4 0 0,1 1-8 0 0,-1-1 1 0 0,0 1 0 0 0,-1-1-1 0 0,1 1 1 0 0,0 0 0 0 0,0 0 0 0 0,0 0-1 0 0,-1 0 1 0 0,1 0 0 0 0,-1 0-1 0 0,1 1 1 0 0,0-1 0 0 0,-1 1 0 0 0,1-1-1 0 0,-1 1 1 0 0,1 0 0 0 0,-1 0-1 0 0,1 0 1 0 0,-1 1 0 0 0,1-1 0 0 0,-2 1 7 0 0,-24 5-756 0 0,1 1 0 0 0,0 2 1 0 0,-4 2 755 0 0,1 1-1827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6:5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43 15408 0 0,'0'0'704'0'0,"-16"0"255"0"0,6 3-799 0 0,0 0 0 0 0,0 0 0 0 0,0 1-1 0 0,0 1 1 0 0,0-1 0 0 0,1 1 0 0 0,0 1 0 0 0,0 0-1 0 0,0 0 1 0 0,1 1 0 0 0,-4 3-160 0 0,11-8 53 0 0,-1-1 0 0 0,0 1 0 0 0,1-1 0 0 0,-1 1 0 0 0,1 0 0 0 0,0-1-1 0 0,-1 1 1 0 0,1 0 0 0 0,0 0 0 0 0,0 0 0 0 0,0 0 0 0 0,0 0 0 0 0,1 0 0 0 0,-1 0 0 0 0,0 0 0 0 0,1 0 0 0 0,0 0 0 0 0,-1 1-53 0 0,2-2 6 0 0,-1 1 1 0 0,0-1-1 0 0,0 1 0 0 0,1-1 1 0 0,-1 1-1 0 0,1-1 0 0 0,-1 1 1 0 0,1-1-1 0 0,0 0 0 0 0,0 1 1 0 0,-1-1-1 0 0,1 0 1 0 0,0 1-1 0 0,0-1 0 0 0,0 0 1 0 0,0 0-1 0 0,1 0 0 0 0,-1 0 1 0 0,0 0-1 0 0,0 0 0 0 0,1 0 1 0 0,-1-1-1 0 0,0 1 0 0 0,1 0 1 0 0,0 0-7 0 0,63 25 296 0 0,-43-17-346 0 0,1 0 0 0 0,11 8 50 0 0,-23-11-5 0 0,0 1 0 0 0,0 0 1 0 0,7 7 4 0 0,-16-12 40 0 0,0 0 1 0 0,1 0-1 0 0,-1 1 1 0 0,0-1-1 0 0,0 0 1 0 0,0 1 0 0 0,0-1-1 0 0,-1 1 1 0 0,1 0-1 0 0,-1-1 1 0 0,0 1-1 0 0,1 0 1 0 0,-1 0-1 0 0,0 0 1 0 0,-1 0 0 0 0,1 0-1 0 0,0 0 1 0 0,-1 1-41 0 0,0-2 53 0 0,-1-1 1 0 0,1 1-1 0 0,0 0 1 0 0,-1-1-1 0 0,1 1 1 0 0,-1-1-1 0 0,0 1 1 0 0,0-1-1 0 0,1 1 0 0 0,-1-1 1 0 0,0 0-1 0 0,0 1 1 0 0,0-1-1 0 0,0 0 1 0 0,-1 0-1 0 0,1 1 1 0 0,0-1-1 0 0,-1 0 1 0 0,1 0-1 0 0,0-1 1 0 0,-1 1-54 0 0,-6 4 281 0 0,1 0 1 0 0,-2-1 0 0 0,-3 1-282 0 0,9-4 106 0 0,-13 5 80 0 0,-1 0-1 0 0,1-1 1 0 0,-1-1-1 0 0,0-1 1 0 0,-3 0-186 0 0,-29 2 312 0 0,-9-2-312 0 0,44-3 21 0 0,0 0 0 0 0,0 0 0 0 0,-4-2-21 0 0,13 1-59 0 0,0 0-1 0 0,1 0 1 0 0,-1 0-1 0 0,0-1 1 0 0,1 1-1 0 0,-1-1 0 0 0,1 0 1 0 0,-1-1-1 0 0,1 1 1 0 0,0-1-1 0 0,0 0 60 0 0,3 3-75 0 0,0-1 0 0 0,0 0 0 0 0,1 0-1 0 0,-1 1 1 0 0,1-1 0 0 0,-1 0 0 0 0,1 0-1 0 0,-1 0 1 0 0,1 0 0 0 0,-1 0 0 0 0,1 0 0 0 0,0 0-1 0 0,-1 0 1 0 0,1 0 0 0 0,0 0 0 0 0,0 0-1 0 0,0 0 1 0 0,0 0 0 0 0,0 0 0 0 0,0 0-1 0 0,0 0 1 0 0,0 0 0 0 0,0 0 0 0 0,1 0 0 0 0,-1 0-1 0 0,0 0 1 0 0,1 0 0 0 0,-1 0 0 0 0,0 0-1 0 0,1 0 1 0 0,-1 0 0 0 0,1 0 0 0 0,0 0-1 0 0,0 0 76 0 0,2-4-1461 0 0,1 0-1 0 0,-1 1 0 0 0,1-1 1 0 0,0 1-1 0 0,4-3 1462 0 0,11-9-5941 0 0</inkml:trace>
  <inkml:trace contextRef="#ctx0" brushRef="#br0" timeOffset="381.777">471 100 4144 0 0,'37'-10'82'0'0,"-6"1"3469"0"0,-29 9-2894 0 0,0 0-1 0 0,0 0 0 0 0,0 0 1 0 0,0 1-1 0 0,-1-1 1 0 0,1 0-1 0 0,0 1 1 0 0,0 0-1 0 0,-1-1 0 0 0,1 1 1 0 0,0 0-1 0 0,-1 0 1 0 0,1 0-1 0 0,0 0 1 0 0,-1 0-1 0 0,0 0 0 0 0,1 0 1 0 0,1 2-657 0 0,-1-1 246 0 0,1 0 0 0 0,-1 1 0 0 0,0 0 1 0 0,0-1-1 0 0,0 1 0 0 0,0 0 0 0 0,0 0 0 0 0,0 0 1 0 0,0 3-247 0 0,2 8 367 0 0,-2 1 1 0 0,1 0 0 0 0,-2-1-1 0 0,0 1 1 0 0,-1 0-1 0 0,0 0 1 0 0,-2 12-368 0 0,0 25 199 0 0,-2 35 626 0 0,-7 29-825 0 0,11-109 9 0 0,-2 13 136 0 0,2 0 0 0 0,1 7-145 0 0,-1 33 372 0 0,-1-30-344 0 0,1-21-34 0 0,0 1 0 0 0,-1-1 1 0 0,0 1-1 0 0,-2 7 6 0 0,2-1-124 0 0,1-14 43 0 0,1-1 0 0 0,-1 0 0 0 0,0 0 0 0 0,0 0 0 0 0,0 1 0 0 0,-1-1 0 0 0,1 0 0 0 0,0 0 0 0 0,0 0 0 0 0,-1 0 0 0 0,1 1 0 0 0,0-1 0 0 0,-1 0 81 0 0,1 0-943 0 0,0-1-922 0 0,0 0-3695 0 0,0 0-1577 0 0</inkml:trace>
  <inkml:trace contextRef="#ctx0" brushRef="#br0" timeOffset="731.083">732 220 6912 0 0,'2'-23'-1166'0'0,"-2"20"1923"0"0,1 0 1 0 0,-1 0-1 0 0,1 0 0 0 0,0 1 1 0 0,0-1-1 0 0,0 0 0 0 0,1 1 1 0 0,-1-1-1 0 0,1-1-757 0 0,-1 3 462 0 0,0 0-1 0 0,0 0 1 0 0,0 0 0 0 0,0 0-1 0 0,0 0 1 0 0,0 0 0 0 0,0 0-1 0 0,0 0 1 0 0,1 1 0 0 0,-1-1-1 0 0,0 0 1 0 0,0 1 0 0 0,1-1-1 0 0,-1 1 1 0 0,1-1 0 0 0,-1 1-1 0 0,0 0 1 0 0,1 0-462 0 0,1-1 186 0 0,-1 1 0 0 0,1 0 1 0 0,-1 1-1 0 0,1-1 0 0 0,-1 0 0 0 0,0 1 1 0 0,1-1-1 0 0,1 1-186 0 0,0 1 105 0 0,-1-1 1 0 0,1 1-1 0 0,-1 0 1 0 0,0 0-1 0 0,1 0 0 0 0,-1 0 1 0 0,0 1-1 0 0,0 0 0 0 0,-1-1 1 0 0,1 1-1 0 0,0 0 1 0 0,-1 0-1 0 0,0 0 0 0 0,1 0 1 0 0,-1 1-1 0 0,-1-1 1 0 0,2 4-106 0 0,0-3 33 0 0,-2 1 1 0 0,1-1-1 0 0,0 1 1 0 0,-1 0-1 0 0,0 0 1 0 0,0 0 0 0 0,-1 0-1 0 0,1 0 1 0 0,-1 0-1 0 0,0-1 1 0 0,0 1-1 0 0,-1 0 1 0 0,0 3-34 0 0,0-3 20 0 0,0 0 0 0 0,-1 0 0 0 0,1 0-1 0 0,-1-1 1 0 0,-1 1 0 0 0,1-1 0 0 0,0 1 0 0 0,-1-1 0 0 0,0 0 0 0 0,0 0 0 0 0,0 0 0 0 0,-1 0-1 0 0,1-1 1 0 0,-1 1 0 0 0,0-1 0 0 0,0 0 0 0 0,0 0 0 0 0,0 0 0 0 0,-1-1 0 0 0,1 1-1 0 0,-1-1 1 0 0,0 0 0 0 0,0 0-20 0 0,-21 7 18 0 0,-1-1 1 0 0,1-1-1 0 0,-2-1 0 0 0,1-1 0 0 0,-1-2 1 0 0,-3-1-19 0 0,21-1-41 0 0,0-1 0 0 0,-1 0 1 0 0,1-1-1 0 0,-1 0 0 0 0,1 0 1 0 0,0-1-1 0 0,0-1 0 0 0,-5-1 41 0 0,14 4-8 0 0,0-1-1 0 0,-1 1 1 0 0,1-1-1 0 0,0 1 1 0 0,0-1-1 0 0,0 1 1 0 0,0-1-1 0 0,0 0 0 0 0,0 0 1 0 0,0 1-1 0 0,0-1 1 0 0,1 0-1 0 0,-1 0 1 0 0,0 0-1 0 0,0 0 1 0 0,1 0-1 0 0,-1 0 1 0 0,0 0-1 0 0,1 0 1 0 0,-1 0-1 0 0,1 0 1 0 0,0 0-1 0 0,-1-1 1 0 0,1 1-1 0 0,0 0 0 0 0,0 0 1 0 0,-1-1 8 0 0,2 1-17 0 0,-1-1 1 0 0,0 0-1 0 0,1 1 1 0 0,-1 0-1 0 0,1-1 1 0 0,0 1-1 0 0,-1-1 1 0 0,1 1-1 0 0,0 0 0 0 0,0-1 1 0 0,0 1-1 0 0,0 0 1 0 0,0 0-1 0 0,0 0 1 0 0,0-1-1 0 0,0 1 1 0 0,1 1-1 0 0,-1-1 0 0 0,0 0 1 0 0,1 0 16 0 0,8-5-101 0 0,0 0 0 0 0,0 1 0 0 0,0 1 0 0 0,0 0 0 0 0,1 0 0 0 0,0 1-1 0 0,6-1 102 0 0,-10 3-2 0 0,0 0 0 0 0,1 0-1 0 0,-1 0 1 0 0,1 1-1 0 0,-1 0 1 0 0,1 1-1 0 0,-1 0 1 0 0,0 0-1 0 0,1 0 1 0 0,-1 1-1 0 0,5 2 3 0 0,-11-4-58 0 0,1 1-1 0 0,0 0 0 0 0,0 0 0 0 0,-1 0 1 0 0,1 0-1 0 0,-1 0 0 0 0,1 0 1 0 0,-1 1-1 0 0,1-1 0 0 0,-1 0 0 0 0,0 1 1 0 0,1-1-1 0 0,-1 1 0 0 0,0 0 1 0 0,0-1-1 0 0,0 1 0 0 0,0 0 0 0 0,-1-1 1 0 0,1 1-1 0 0,0 1 59 0 0,0 1-1446 0 0,0 0 0 0 0,0 0 1 0 0,-1 0-1 0 0,1 0 0 0 0,-1 0 0 0 0,0 0 1446 0 0,0 5-5918 0 0</inkml:trace>
  <inkml:trace contextRef="#ctx0" brushRef="#br0" timeOffset="1141.856">879 342 3680 0 0,'7'-13'741'0'0,"-6"11"118"0"0,0 0-1 0 0,0 0 0 0 0,1 0 0 0 0,-1 1 1 0 0,0-1-1 0 0,1 0 0 0 0,-1 1 1 0 0,1-1-1 0 0,0 1 0 0 0,0-1-858 0 0,1 0 644 0 0,0 0-1 0 0,0 1 1 0 0,1-1-1 0 0,-1 1 0 0 0,0-1 1 0 0,2 1-644 0 0,6-2 452 0 0,1 1 1 0 0,-1 0-1 0 0,9 1-452 0 0,5-2 1531 0 0,12-2-798 0 0,0 0 492 0 0,25-8-1225 0 0,-52 10 44 0 0,1 0-1 0 0,0-1 0 0 0,-1 0 0 0 0,0 0 1 0 0,0-1-1 0 0,0-1 0 0 0,6-4-43 0 0,-14 8 26 0 0,0 0-1 0 0,0 1 1 0 0,0-1 0 0 0,0 0-1 0 0,-1 0 1 0 0,1 0 0 0 0,-1 0-1 0 0,1-1 1 0 0,-1 1 0 0 0,0 0-1 0 0,0 0 1 0 0,0-1 0 0 0,0 1-1 0 0,0-1 1 0 0,0 1 0 0 0,-1-1-1 0 0,1 0-25 0 0,-1 1 22 0 0,0 1 0 0 0,0 0 0 0 0,0 0 0 0 0,0 0 0 0 0,0-1 0 0 0,-1 1-1 0 0,1 0 1 0 0,0 0 0 0 0,-1 0 0 0 0,1 0 0 0 0,0-1 0 0 0,-1 1 0 0 0,1 0 0 0 0,-1 0 0 0 0,0 0 0 0 0,1 0 0 0 0,-1 0-1 0 0,0 0 1 0 0,0 0 0 0 0,0 1 0 0 0,1-1 0 0 0,-1 0 0 0 0,0 0 0 0 0,0 1 0 0 0,0-1 0 0 0,0 0 0 0 0,0 1-1 0 0,0-1 1 0 0,-1 1 0 0 0,1-1 0 0 0,0 1 0 0 0,0 0 0 0 0,0-1 0 0 0,0 1 0 0 0,-1 0 0 0 0,1 0 0 0 0,0 0-22 0 0,-4-1 69 0 0,-1 1 1 0 0,1 1 0 0 0,0-1 0 0 0,0 1 0 0 0,0-1-1 0 0,0 1 1 0 0,0 1 0 0 0,0-1 0 0 0,1 1 0 0 0,-1 0-1 0 0,0 0 1 0 0,-1 1-70 0 0,-12 7-82 0 0,1 0 0 0 0,-7 6 82 0 0,12-7 16 0 0,1 0 1 0 0,0 1-1 0 0,1 0 0 0 0,0 1 0 0 0,0 0 1 0 0,1 1-1 0 0,1 0 0 0 0,0 0 1 0 0,1 1-1 0 0,0 0 0 0 0,1 0 1 0 0,0 1-1 0 0,-2 8-16 0 0,7-19 8 0 0,0 1 0 0 0,1-1 1 0 0,-1 0-1 0 0,1 1 0 0 0,-1-1 0 0 0,1 1 0 0 0,0-1 1 0 0,0 1-1 0 0,1-1 0 0 0,-1 1 0 0 0,1-1 0 0 0,0 1 1 0 0,1 3-9 0 0,-1-5 4 0 0,0 0 0 0 0,0 0 0 0 0,0 0 0 0 0,0 0 0 0 0,0-1 0 0 0,1 1 0 0 0,-1 0 1 0 0,1 0-1 0 0,0-1 0 0 0,-1 1 0 0 0,1-1 0 0 0,0 1 0 0 0,0-1 0 0 0,0 0 0 0 0,0 0 1 0 0,0 0-1 0 0,0 0 0 0 0,0 0 0 0 0,0 0 0 0 0,0-1 0 0 0,0 1 0 0 0,2 0-4 0 0,12 1-912 0 0,1 0 0 0 0,0-1 0 0 0,-1 0 0 0 0,1-2 0 0 0,0 0 0 0 0,0 0 0 0 0,-1-2 0 0 0,1 0-1 0 0,-1-1 1 0 0,0-1 0 0 0,12-5 912 0 0,-4-1-6190 0 0</inkml:trace>
  <inkml:trace contextRef="#ctx0" brushRef="#br0" timeOffset="1569.259">1503 212 3680 0 0,'0'0'284'0'0,"-8"-3"269"0"0,4 2 454 0 0,0 0-1 0 0,0 0 1 0 0,-1 1-1 0 0,1-1 0 0 0,0 1 1 0 0,0 0-1 0 0,-1 0 1 0 0,1 1-1 0 0,0-1 1 0 0,0 1-1 0 0,0 0 1 0 0,-1 0-1007 0 0,-1 2 607 0 0,-1-1 0 0 0,0 1 0 0 0,1 0 0 0 0,-1 0 1 0 0,1 1-1 0 0,0 0 0 0 0,0 1-607 0 0,-4 2 210 0 0,1 2 0 0 0,0-1 0 0 0,0 1 1 0 0,1 0-1 0 0,0 1 0 0 0,0 0 0 0 0,1 0 0 0 0,-2 5-210 0 0,4-6 114 0 0,1 0 0 0 0,-1 0 1 0 0,1 0-1 0 0,1 0 0 0 0,0 1 0 0 0,-1 4-114 0 0,3-12 18 0 0,1 0 0 0 0,0 0 0 0 0,0 0-1 0 0,0 0 1 0 0,0 0 0 0 0,0 0 0 0 0,0 0-1 0 0,0 0 1 0 0,0 0 0 0 0,1 0 0 0 0,-1 0 0 0 0,1 0-1 0 0,0 0 1 0 0,0 0 0 0 0,-1 0 0 0 0,1 0-1 0 0,0-1 1 0 0,0 1 0 0 0,1 0 0 0 0,-1-1-1 0 0,0 1 1 0 0,1 0 0 0 0,-1-1 0 0 0,1 0-1 0 0,-1 1 1 0 0,1-1 0 0 0,-1 0 0 0 0,1 0-1 0 0,0 0 1 0 0,0 0 0 0 0,0 0 0 0 0,-1 0 0 0 0,1-1-1 0 0,2 2-17 0 0,6 0 24 0 0,-1 0-1 0 0,1-1 0 0 0,0 0 0 0 0,0 0 1 0 0,0-1-1 0 0,-1 0 0 0 0,1-1 0 0 0,0 0 1 0 0,0-1-1 0 0,0 0-23 0 0,20-2-122 0 0,-13 2-83 0 0,-1-1-1 0 0,8-2 206 0 0,-6 0-1103 0 0,0-1-1 0 0,0-1 1 0 0,-1 0-1 0 0,0-1 1 0 0,0-1-1 0 0,0-1 1104 0 0,16-15-2278 0 0</inkml:trace>
  <inkml:trace contextRef="#ctx0" brushRef="#br0" timeOffset="2002.759">1907 2 11976 0 0,'0'0'922'0'0,"0"2"-600"0"0,-6 67 3673 0 0,7-32-2933 0 0,3 1 0 0 0,1 0-1062 0 0,4 54 2367 0 0,-7-42-1453 0 0,-1 0 0 0 0,-4 0-1 0 0,-1 3-913 0 0,4-51 2 0 0,0 0 1 0 0,-1 1-1 0 0,1-1 0 0 0,-1 0 0 0 0,1 0 1 0 0,-1-1-1 0 0,0 1 0 0 0,0 0 0 0 0,1 0 1 0 0,-1 0-1 0 0,-1 0 0 0 0,1-1 0 0 0,0 1 1 0 0,0 0-1 0 0,-1-1 0 0 0,0 1-2 0 0,1-1-25 0 0,0-1-1 0 0,0 1 1 0 0,0-1-1 0 0,0 1 1 0 0,0-1-1 0 0,0 0 1 0 0,0 1-1 0 0,0-1 1 0 0,0 0-1 0 0,0 0 1 0 0,-1 0-1 0 0,1 0 0 0 0,0 0 1 0 0,0 0-1 0 0,0 0 1 0 0,0-1-1 0 0,0 1 1 0 0,0 0-1 0 0,0-1 1 0 0,-1 1-1 0 0,1 0 1 0 0,0-1-1 0 0,0 1 1 0 0,0-1-1 0 0,1 0 1 0 0,-1 1-1 0 0,0-1 1 0 0,0 0-1 0 0,0 0 26 0 0,-2-1-163 0 0,0 0 0 0 0,0 0 0 0 0,1-1 0 0 0,-1 1 0 0 0,1-1 0 0 0,-1 1-1 0 0,1-1 1 0 0,0 0 0 0 0,0 0 0 0 0,1 0 0 0 0,-1 0 0 0 0,0 0 0 0 0,1-1 0 0 0,0 1-1 0 0,0 0 1 0 0,0-1 0 0 0,0 1 0 0 0,0-1 0 0 0,1 1 0 0 0,0-1 0 0 0,-1 1 0 0 0,1-1-1 0 0,1-2 164 0 0,-1-4-51 0 0,1 0 1 0 0,0 0-1 0 0,1 0 0 0 0,0 0 0 0 0,0 0 0 0 0,1 0 0 0 0,0 1 0 0 0,1-1 0 0 0,0 1 0 0 0,1 0 0 0 0,0 0 0 0 0,0 0 1 0 0,1 1-1 0 0,0-1 0 0 0,1 2 0 0 0,-1-1 0 0 0,2 1 0 0 0,-1 0 0 0 0,1 0 0 0 0,0 1 0 0 0,0 0 0 0 0,0 0 0 0 0,1 1 0 0 0,0 0 1 0 0,0 1-1 0 0,1 0 0 0 0,5-2 51 0 0,-6 3 128 0 0,-1 0 1 0 0,1 1 0 0 0,-1 1 0 0 0,1-1-1 0 0,0 1 1 0 0,0 1 0 0 0,0-1-1 0 0,0 1 1 0 0,-1 1 0 0 0,7 1-129 0 0,-9-1 93 0 0,-1 0 1 0 0,0 1 0 0 0,1 0 0 0 0,-1 0-1 0 0,0 0 1 0 0,0 1 0 0 0,0 0-1 0 0,-1 0 1 0 0,1 0 0 0 0,-1 0-1 0 0,0 1 1 0 0,1-1 0 0 0,-2 1 0 0 0,1 0-1 0 0,0 1 1 0 0,-1-1 0 0 0,3 4-94 0 0,1 4 228 0 0,-1 0-1 0 0,0 1 1 0 0,0-1 0 0 0,-1 1 0 0 0,-1 1 0 0 0,0-1 0 0 0,-1 1 0 0 0,0-1 0 0 0,-1 1 0 0 0,-1 0-1 0 0,0 0 1 0 0,-1 5-228 0 0,0-18 64 0 0,0-1-52 0 0,0 0 0 0 0,0 0-1 0 0,0 0 1 0 0,0 0 0 0 0,0 1-1 0 0,0-1 1 0 0,0 0-1 0 0,-1 0 1 0 0,1 0 0 0 0,0 0-1 0 0,0 0 1 0 0,0 0 0 0 0,0 0-1 0 0,0 1 1 0 0,0-1 0 0 0,-1 0-1 0 0,1 0 1 0 0,0 0 0 0 0,0 0-1 0 0,0 0 1 0 0,0 0 0 0 0,0 0-1 0 0,-1 0 1 0 0,1 0 0 0 0,0 0-1 0 0,0 0 1 0 0,0 0-1 0 0,0 0 1 0 0,-1 0 0 0 0,1 0-1 0 0,0 0 1 0 0,0 0 0 0 0,0 0-1 0 0,0 0 1 0 0,-1 0 0 0 0,1 0-1 0 0,0 0 1 0 0,0 0 0 0 0,0 0-1 0 0,0 0 1 0 0,0-1 0 0 0,-1 1-1 0 0,1 0 1 0 0,0 0 0 0 0,0 0-12 0 0,-2-10 55 0 0,4-12-281 0 0,2 7-40 0 0,1 0 0 0 0,0 1 0 0 0,1 0 0 0 0,0 0 0 0 0,1 1 0 0 0,0-1 0 0 0,2 2 0 0 0,-1-1 0 0 0,1 1 0 0 0,1 0 0 0 0,4-3 266 0 0,1 0-418 0 0,1 1-1 0 0,0 1 1 0 0,0 0-1 0 0,1 2 1 0 0,1-1-1 0 0,0 2 1 0 0,1 1-1 0 0,1-1 419 0 0,3 0-829 0 0,1 1 0 0 0,19-5 829 0 0,-36 12-65 0 0,-1 1-1 0 0,1 0 0 0 0,0 0 1 0 0,-1 0-1 0 0,1 1 1 0 0,0-1-1 0 0,0 2 0 0 0,0-1 1 0 0,-1 1-1 0 0,1 0 1 0 0,0 0-1 0 0,6 3 66 0 0,-12-4 16 0 0,0 1-1 0 0,0-1 0 0 0,0 1 1 0 0,1-1-1 0 0,-1 1 0 0 0,0 0 1 0 0,0-1-1 0 0,0 1 0 0 0,0 0 1 0 0,0 0-1 0 0,0 0 0 0 0,0 0 1 0 0,-1-1-1 0 0,1 1 0 0 0,0 0 1 0 0,0 1-1 0 0,-1-1 0 0 0,1 0 1 0 0,-1 0-1 0 0,1 0 0 0 0,-1 0 1 0 0,1 0-1 0 0,-1 1-15 0 0,0 0 79 0 0,1 0-1 0 0,-1 0 1 0 0,-1 0-1 0 0,1 0 1 0 0,0 0 0 0 0,0 0-1 0 0,-1 0 1 0 0,1 0 0 0 0,-1 0-1 0 0,0 0 1 0 0,1 0-1 0 0,-1-1 1 0 0,-1 3-79 0 0,-3 3 209 0 0,0 1 0 0 0,0-1 0 0 0,-1 0 0 0 0,1-1 0 0 0,-2 0 0 0 0,-2 3-209 0 0,-15 11 661 0 0,-19 11-661 0 0,16-12 353 0 0,-13 12-353 0 0,21-15 30 0 0,11-10 20 0 0,0 1 0 0 0,0 0 0 0 0,1 0 0 0 0,0 1 0 0 0,0-1 0 0 0,-2 6-50 0 0,4-6 20 0 0,2-2 5 0 0,0-1 0 0 0,1 0 0 0 0,-1 1 0 0 0,1 0 0 0 0,-1 4-25 0 0,2-8 12 0 0,1 0 0 0 0,0 0 1 0 0,0-1-1 0 0,-1 1 1 0 0,1 0-1 0 0,0 0 0 0 0,0 0 1 0 0,0 0-1 0 0,0 0 0 0 0,0 0 1 0 0,1 0-1 0 0,-1-1 1 0 0,0 1-1 0 0,0 0 0 0 0,0 0 1 0 0,1 0-1 0 0,-1 0 0 0 0,1 0 1 0 0,-1-1-1 0 0,0 1 0 0 0,1 0 1 0 0,-1 0-1 0 0,1-1 1 0 0,0 1-1 0 0,-1 0 0 0 0,1-1 1 0 0,0 1-1 0 0,-1-1 0 0 0,1 1 1 0 0,0-1-1 0 0,-1 1 1 0 0,1-1-1 0 0,0 1 0 0 0,0-1 1 0 0,0 0-13 0 0,5 3 101 0 0,0-1 1 0 0,1 0 0 0 0,-1-1 0 0 0,1 0-1 0 0,0 0 1 0 0,-1 0 0 0 0,1-1 0 0 0,4 0-102 0 0,9 0 340 0 0,0-2 0 0 0,5-1-340 0 0,-13 1 125 0 0,1 0 0 0 0,-1 0-1 0 0,1-2 1 0 0,-1 0 0 0 0,0 0-1 0 0,0-1 1 0 0,-1 0 0 0 0,1-1-1 0 0,-1 0 1 0 0,-1-1 0 0 0,1 0-1 0 0,7-7-124 0 0,-13 8 59 0 0,0 1-1 0 0,0-1 1 0 0,-1 0-1 0 0,0 0 1 0 0,0-1-1 0 0,0 1 1 0 0,-1-1-1 0 0,0 1 1 0 0,0-1 0 0 0,-1 0-1 0 0,0-1 1 0 0,0 1-1 0 0,0 0 1 0 0,-1 0-1 0 0,0-1 1 0 0,-1 1-1 0 0,1-1 1 0 0,-2 1-1 0 0,0-6-58 0 0,1 10 11 0 0,-1 0 0 0 0,1 0 1 0 0,-1 0-1 0 0,0 1 0 0 0,0-1 0 0 0,0 0 0 0 0,0 1 0 0 0,-1-1 0 0 0,1 1 0 0 0,-1-1 0 0 0,0 1 0 0 0,1 0 0 0 0,-1-1 0 0 0,0 1 1 0 0,0 0-1 0 0,-1 0 0 0 0,1 1 0 0 0,0-1 0 0 0,0 0 0 0 0,-1 1 0 0 0,1-1 0 0 0,-1 1 0 0 0,0 0 0 0 0,1 0 0 0 0,-2 0-11 0 0,-2-1-148 0 0,-1 0 0 0 0,1 1-1 0 0,-1 0 1 0 0,1 0 0 0 0,-1 0-1 0 0,1 1 1 0 0,-1 0-1 0 0,0 1 1 0 0,1-1 0 0 0,-5 2 148 0 0,7-1-609 0 0,1 0 1 0 0,0 0 0 0 0,0 0 0 0 0,0 1 0 0 0,0-1-1 0 0,-2 2 609 0 0,-4 2-7295 0 0</inkml:trace>
  <inkml:trace contextRef="#ctx0" brushRef="#br0" timeOffset="2518.036">3195 37 13360 0 0,'-2'-8'1384'0'0,"-4"-5"-1899"0"0,6 11 864 0 0,-1 1-1 0 0,1 0 1 0 0,-1 0 0 0 0,0 0-1 0 0,0 0 1 0 0,1 0-1 0 0,-1 0 1 0 0,0 0-1 0 0,0 0 1 0 0,0 0-1 0 0,-1 0-348 0 0,1 0 154 0 0,0 1 0 0 0,0 0 0 0 0,0-1 1 0 0,0 1-1 0 0,0 0 0 0 0,0 0 0 0 0,0 0 0 0 0,0 0 0 0 0,0 0 0 0 0,0 0 0 0 0,0 0 0 0 0,0 0 0 0 0,0 0 0 0 0,0 0 1 0 0,0 1-1 0 0,0-1 0 0 0,0 0 0 0 0,0 1 0 0 0,1-1 0 0 0,-1 1 0 0 0,0-1 0 0 0,0 1 0 0 0,0-1 0 0 0,0 1 0 0 0,1 0 1 0 0,-1-1-1 0 0,0 1 0 0 0,1 0 0 0 0,-1-1 0 0 0,0 2-154 0 0,-5 4 4 0 0,0 0-1 0 0,0 0 1 0 0,0 1 0 0 0,1 0-1 0 0,0 0 1 0 0,0 1 0 0 0,1-1 0 0 0,0 1-1 0 0,0 0 1 0 0,1 0 0 0 0,0 0-1 0 0,1 1 1 0 0,-1-1 0 0 0,2 1-1 0 0,-1-1 1 0 0,1 1 0 0 0,0-1 0 0 0,1 1-1 0 0,0 0 1 0 0,1 0 0 0 0,-1-1-1 0 0,2 4-3 0 0,2 7 0 0 0,1 0 0 0 0,1 0 0 0 0,4 7 0 0 0,4 16 0 0 0,-10-29 9 0 0,-2-9-12 0 0,0 1 0 0 0,-1 0 1 0 0,0 0-1 0 0,0 0 0 0 0,0 0 1 0 0,0 5 2 0 0,-1-9 6 0 0,0 1-1 0 0,-1-1 1 0 0,1 1 0 0 0,0-1 0 0 0,-1 1 0 0 0,1-1 0 0 0,-1 0 0 0 0,0 1 0 0 0,1-1-1 0 0,-1 1 1 0 0,0-1 0 0 0,0 0 0 0 0,0 0 0 0 0,1 1 0 0 0,-1-1 0 0 0,-1 0 0 0 0,1 0-1 0 0,0 0 1 0 0,0 0 0 0 0,0 0 0 0 0,-1 0 0 0 0,1-1 0 0 0,0 1 0 0 0,-1 0-6 0 0,-11 5 102 0 0,1-1 1 0 0,-1 0 0 0 0,0-1 0 0 0,-8 1-103 0 0,0 0 119 0 0,-116 25 63 0 0,93-20-375 0 0,-1-1-3586 0 0,42-8 1121 0 0,3-1-3749 0 0</inkml:trace>
  <inkml:trace contextRef="#ctx0" brushRef="#br0" timeOffset="3091.918">3610 141 4144 0 0,'5'-8'428'0'0,"-2"3"149"0"0,-2 4 2359 0 0,-1 1 1025 0 0,0 0 205 0 0,-3 1 280 0 0,-6 2-3599 0 0,2 0-598 0 0,-15 7-7 0 0,1 2 1 0 0,0 0-1 0 0,-7 7-242 0 0,-5 3 125 0 0,11-7-33 0 0,0 1 0 0 0,2 0 0 0 0,0 2 0 0 0,1 0 0 0 0,0 1 0 0 0,2 1 0 0 0,-13 19-92 0 0,23-29 12 0 0,0 1-1 0 0,1-1 1 0 0,-3 8-12 0 0,7-13 1 0 0,0 0 1 0 0,1 0 0 0 0,-1 0 0 0 0,1 0 0 0 0,0 0 0 0 0,0 0 0 0 0,1 0 0 0 0,0 0-1 0 0,0 0 1 0 0,0 2-2 0 0,0-5 2 0 0,0 0-1 0 0,1-1 0 0 0,-1 1 1 0 0,1 0-1 0 0,-1 0 0 0 0,1 0 1 0 0,0 0-1 0 0,0-1 0 0 0,0 1 1 0 0,0 0-1 0 0,0-1 1 0 0,0 1-1 0 0,0-1 0 0 0,1 1 1 0 0,-1-1-1 0 0,0 1 0 0 0,1-1 1 0 0,0 0-1 0 0,-1 0 0 0 0,1 0 1 0 0,-1 0-1 0 0,1 0 0 0 0,0 0 1 0 0,0 0-1 0 0,1 0-1 0 0,6 2 3 0 0,-1-1 1 0 0,1 0-1 0 0,0-1 0 0 0,-1 0 0 0 0,3 0-3 0 0,-4 0-7 0 0,15 0-229 0 0,1-2 1 0 0,0 0-1 0 0,0-2 1 0 0,0 0-1 0 0,-1-2 1 0 0,9-2 235 0 0,-19 4-255 0 0,10-3-397 0 0,-1-2 0 0 0,0 0 0 0 0,13-7 652 0 0,-21 9-299 0 0,6-5-110 0 0,0 0-1 0 0,0-1 0 0 0,-1-1 1 0 0,15-13 409 0 0,-23 13 146 0 0,-6 5 90 0 0,-3 7-8 0 0,-2 1-133 0 0,1-1 0 0 0,-1 1 0 0 0,0-1 0 0 0,1 1 0 0 0,-1 0 0 0 0,0 0 0 0 0,1-1-1 0 0,-1 1 1 0 0,0 0 0 0 0,0 0 0 0 0,1 0 0 0 0,-1 0 0 0 0,0-1 0 0 0,0 1 0 0 0,1 0-1 0 0,-1 1 1 0 0,0-1 0 0 0,1 0 0 0 0,-1 0 0 0 0,0 0 0 0 0,0 0 0 0 0,1 0 0 0 0,-1 1-1 0 0,0-1-94 0 0,-19 10 669 0 0,14-7-501 0 0,-1 1-40 0 0,0 0 0 0 0,0 1 1 0 0,1 0-1 0 0,-1 1 1 0 0,1-1-1 0 0,1 1 0 0 0,-6 6-128 0 0,-4 6 134 0 0,2 1-1 0 0,-3 5-133 0 0,15-22 4 0 0,0 0 1 0 0,0 0-1 0 0,0 0 1 0 0,0 0-1 0 0,0 0 1 0 0,0 0-1 0 0,0 0 0 0 0,1 1 1 0 0,-1-1-1 0 0,1 0 1 0 0,0 1-1 0 0,-1-1 1 0 0,1 0-1 0 0,0 1 1 0 0,0-1-1 0 0,1 0 0 0 0,-1 1 1 0 0,0-1-1 0 0,1 0 1 0 0,0 1-1 0 0,-1-1 1 0 0,1 0-1 0 0,0 0 0 0 0,0 0 1 0 0,0 0-1 0 0,0 0 1 0 0,1 0-1 0 0,-1 0 1 0 0,1 0-1 0 0,-1 0 0 0 0,1 0 1 0 0,-1-1-1 0 0,1 1 1 0 0,0-1-1 0 0,0 1 1 0 0,0-1-1 0 0,0 0 1 0 0,0 0-1 0 0,0 0 0 0 0,0 0 1 0 0,0 0-1 0 0,0 0 1 0 0,1 0-1 0 0,-1-1 1 0 0,0 1-1 0 0,1-1 0 0 0,-1 0 1 0 0,0 1-1 0 0,1-1-4 0 0,13 0 25 0 0,0 0-1 0 0,0-1 0 0 0,0-1 1 0 0,0 0-1 0 0,0-1 0 0 0,0-1 0 0 0,-1 0 1 0 0,0-1-1 0 0,1-1 0 0 0,-2 0 1 0 0,1-1-1 0 0,-1-1 0 0 0,10-7-24 0 0,-19 12 20 0 0,0-1 0 0 0,-1 0 0 0 0,1 0 0 0 0,-1-1 0 0 0,0 1 0 0 0,-1-1 0 0 0,1 1 0 0 0,-1-1 0 0 0,0-1 0 0 0,0 1 0 0 0,0 0 0 0 0,1-5-20 0 0,-3 7 12 0 0,0-1 0 0 0,0 1 0 0 0,0-1 0 0 0,0 0 0 0 0,-1 0 0 0 0,1 1 0 0 0,-1-1 0 0 0,0 0 0 0 0,0 0 0 0 0,0 0 0 0 0,-1 1 0 0 0,0-1 0 0 0,1 0 0 0 0,-1 0 0 0 0,0 1 0 0 0,-1-1 0 0 0,1 1 0 0 0,-1-1 0 0 0,1 1 0 0 0,-1-1-12 0 0,-3-3 5 0 0,0-1-1 0 0,0 1 0 0 0,-1 0 0 0 0,0 0 0 0 0,0 0 1 0 0,0 1-1 0 0,-7-5-4 0 0,9 8-272 0 0,0 1 1 0 0,-1-1-1 0 0,1 1 0 0 0,-1-1 1 0 0,0 1-1 0 0,0 1 0 0 0,0-1 1 0 0,0 1-1 0 0,0 0 1 0 0,0 0-1 0 0,0 0 0 0 0,-1 0 1 0 0,1 1-1 0 0,0 0 272 0 0,4 0-1268 0 0,1 0-111 0 0,0 0-420 0 0,0 0-181 0 0</inkml:trace>
  <inkml:trace contextRef="#ctx0" brushRef="#br0" timeOffset="3470.705">4205 171 7832 0 0,'0'0'602'0'0,"0"0"-59"0"0,0 0 1224 0 0,0 0 579 0 0,1 2 112 0 0,2 2-1911 0 0,-1 2 0 0 0,1-1 0 0 0,-1 0 0 0 0,0 0 0 0 0,-1 1 0 0 0,1-1 0 0 0,-1 1 0 0 0,0-1 0 0 0,0 2-547 0 0,0 7 443 0 0,0-1 0 0 0,-1 0-1 0 0,0 9-442 0 0,-24 185 2667 0 0,11-112-2247 0 0,9-66-337 0 0,-3 23 161 0 0,1 46-244 0 0,8-58 154 0 0,-2-38-79 0 0,0-22-244 0 0,0-34-944 0 0,-1-2-4614 0 0,2 1 0 0 0,9-52 5727 0 0,-2 66-4914 0 0</inkml:trace>
  <inkml:trace contextRef="#ctx0" brushRef="#br0" timeOffset="4073.868">4318 168 3224 0 0,'19'-19'-199'0'0,"-6"4"1205"0"0,1 1-1 0 0,12-8-1005 0 0,-21 19 818 0 0,-1-1 0 0 0,1 2 0 0 0,-1-1 0 0 0,1 0 0 0 0,0 1 0 0 0,0 0 0 0 0,0 0 0 0 0,0 0 0 0 0,1 1 0 0 0,-1-1 0 0 0,0 1 0 0 0,1 1-818 0 0,-3 0 158 0 0,0-1 0 0 0,0 2 0 0 0,0-1 1 0 0,0 0-1 0 0,0 1 0 0 0,0-1 0 0 0,0 1 1 0 0,0 0-1 0 0,0 0 0 0 0,0 0 0 0 0,0 0 1 0 0,0 1-1 0 0,-1-1 0 0 0,1 1 0 0 0,-1-1 1 0 0,1 1-1 0 0,-1 0 0 0 0,1 0 0 0 0,-1 0 1 0 0,0 1-1 0 0,0-1 0 0 0,0 0 0 0 0,0 1 1 0 0,-1-1-1 0 0,1 1 0 0 0,-1 0 0 0 0,1 1-158 0 0,3 5 324 0 0,-2 1 0 0 0,1-1-1 0 0,-1 1 1 0 0,-1 0 0 0 0,0 0-1 0 0,0 0 1 0 0,0 7-324 0 0,-2-10 135 0 0,0 0 0 0 0,0-1 1 0 0,0 1-1 0 0,-1-1 0 0 0,0 1 0 0 0,0-1 0 0 0,0 1 1 0 0,-1-1-1 0 0,0 1 0 0 0,-1-1 0 0 0,1 0 0 0 0,-3 2-135 0 0,1 0 103 0 0,-1 0 0 0 0,-1 0 0 0 0,1-1 0 0 0,-2 0 0 0 0,1 0-1 0 0,-1 0 1 0 0,1-1 0 0 0,-4 2-103 0 0,-8 5 96 0 0,-1-1 0 0 0,0-1 0 0 0,0-1-1 0 0,-1 0 1 0 0,0-2 0 0 0,-1 0 0 0 0,-2-1-96 0 0,13-4-24 0 0,0 0 1 0 0,0-1-1 0 0,-1 0 1 0 0,1-1-1 0 0,-1 0 1 0 0,-9-1 23 0 0,19 0-131 0 0,5-6-120 0 0,1 2 158 0 0,-1 0-1 0 0,1 0 1 0 0,-1 1-1 0 0,1 0 0 0 0,0 0 1 0 0,0 0-1 0 0,0 0 1 0 0,3 0 93 0 0,45-16-451 0 0,-37 14 370 0 0,37-12-176 0 0,11-3-95 0 0,41-20 352 0 0,111-63-51 0 0,-179 85 389 0 0,0-1-1 0 0,4-6-337 0 0,-81 54 837 0 0,1 2-1 0 0,-10 12-836 0 0,39-33 0 0 0,0 1 0 0 0,0 1 0 0 0,1-1 0 0 0,1 1 0 0 0,0 1 0 0 0,0 0 0 0 0,2 0 0 0 0,-4 9 0 0 0,9-21 3 0 0,1 0-1 0 0,0-1 1 0 0,-1 1-1 0 0,1 0 0 0 0,0-1 1 0 0,0 1-1 0 0,0 0 1 0 0,0-1-1 0 0,0 1 1 0 0,-1 0-1 0 0,1-1 0 0 0,0 1 1 0 0,1 0-1 0 0,-1 0 1 0 0,0-1-1 0 0,0 1 1 0 0,0 0-1 0 0,0-1 0 0 0,0 1 1 0 0,1 0-1 0 0,-1-1 1 0 0,0 1-1 0 0,1-1 1 0 0,-1 1-1 0 0,0 0 0 0 0,1-1 1 0 0,-1 1-1 0 0,1-1-2 0 0,0 1 11 0 0,0 0 0 0 0,0-1 0 0 0,1 1 0 0 0,-1 0 0 0 0,0-1-1 0 0,0 0 1 0 0,1 1 0 0 0,-1-1 0 0 0,0 0 0 0 0,0 0 0 0 0,1 1 0 0 0,-1-1-1 0 0,0 0 1 0 0,1 0-11 0 0,5-1 49 0 0,0 0 0 0 0,0 0 0 0 0,0 0-1 0 0,-1-1 1 0 0,5-1-49 0 0,10-5-5 0 0,0-1 0 0 0,-1-1 1 0 0,-1 0-1 0 0,1-2 0 0 0,15-13 5 0 0,18-16-436 0 0,13-17 436 0 0,-36 31-28 0 0,-23 20 4 0 0,0 1 0 0 0,1 0 0 0 0,0 1 0 0 0,0-1 0 0 0,0 2 0 0 0,1-1 0 0 0,0 1 0 0 0,1 0 24 0 0,-10 4 0 0 0,1 0 0 0 0,-1-1 0 0 0,0 1 0 0 0,1 0 0 0 0,-1 0 0 0 0,0 0 0 0 0,1 0 0 0 0,-1 0 0 0 0,1 0 0 0 0,-1 0 0 0 0,1 0 0 0 0,-1 0 0 0 0,0 0 0 0 0,1 0 0 0 0,-1 0 0 0 0,1 0 0 0 0,-1 0 0 0 0,0 0 0 0 0,1 0 0 0 0,-1 0 0 0 0,0 1 0 0 0,1-1 0 0 0,-1 0 0 0 0,1 0 0 0 0,-1 0 0 0 0,0 1 0 0 0,1-1 0 0 0,0 4 0 0 0,1 1 15 0 0,1 0-1 0 0,-1 0 1 0 0,0 0-1 0 0,-1 0 0 0 0,1 0 1 0 0,-1 1-1 0 0,0-1 1 0 0,0 0-1 0 0,-1 1 0 0 0,0-1 1 0 0,0 6-15 0 0,3 25 68 0 0,5 10 337 0 0,-3 5-405 0 0,-4-44 97 0 0,1 1 1 0 0,-1-1-1 0 0,1 0 0 0 0,2 5-97 0 0,4 14 283 0 0,0 2-48 0 0,-6-22-155 0 0,0 1 1 0 0,0 0 0 0 0,0-1-1 0 0,-1 1 1 0 0,0 0 0 0 0,0-1-1 0 0,-1 1 1 0 0,0 7-81 0 0,-2 4 42 0 0,-1 0-1 0 0,-1 0 1 0 0,0-1-1 0 0,-1 1 0 0 0,-1-1 1 0 0,-1 0-1 0 0,-1-1 1 0 0,0 1-1 0 0,0-2 1 0 0,-2 1-1 0 0,-5 6-41 0 0,5-9 38 0 0,0 0 0 0 0,-1-1-1 0 0,-1 0 1 0 0,1 0 0 0 0,-2-2-1 0 0,0 1 1 0 0,-1-1-38 0 0,-42 22-138 0 0,-1-2-1 0 0,-1-3 0 0 0,-1-2 1 0 0,-2-3-1 0 0,-49 11 139 0 0,69-23-3117 0 0,-34 3 3117 0 0,-19 1-1846 0 0,8-5-10 0 0</inkml:trace>
  <inkml:trace contextRef="#ctx0" brushRef="#br0" timeOffset="27503.761">1285 1597 2304 0 0,'0'0'101'0'0,"-7"13"22"0"0,3-5 1558 0 0,0-1 0 0 0,0 1-1 0 0,1 0 1 0 0,0 0 0 0 0,0 0 0 0 0,1 1 0 0 0,-1 6-1681 0 0,-4 31 5745 0 0,4-17-5923 0 0,3-28 107 0 0,0 7 546 0 0,0 1-1 0 0,1 0 1 0 0,-1-1-1 0 0,2 2-474 0 0,1 21 2495 0 0,9-45-2281 0 0,-7 5-152 0 0,-1 0 1 0 0,0-1-1 0 0,0 1 1 0 0,-1-1-1 0 0,0 1 1 0 0,-1-1 0 0 0,1-5-63 0 0,6-22 95 0 0,5-23-300 0 0,-3-1 0 0 0,3-50 205 0 0,-13 101-6 0 0,2-31-4 0 0,-2 27 12 0 0,0-1 0 0 0,0 1 0 0 0,2 0 1 0 0,0 0-1 0 0,0 0 0 0 0,1 0 0 0 0,4-9-2 0 0,-7 22-1 0 0,-1 1 0 0 0,0-1 0 0 0,0 1 0 0 0,1-1 0 0 0,-1 1 0 0 0,0 0 0 0 0,1-1-1 0 0,-1 1 1 0 0,0-1 0 0 0,1 1 0 0 0,-1 0 0 0 0,0-1 0 0 0,1 1 0 0 0,-1 0 0 0 0,1 0 0 0 0,-1-1-1 0 0,1 1 1 0 0,-1 0 0 0 0,1 0 0 0 0,-1-1 0 0 0,1 1 0 0 0,-1 0 0 0 0,1 0 0 0 0,-1 0 0 0 0,1 0 0 0 0,0 0 1 0 0,0 0-6 0 0,0 0 1 0 0,0 1-1 0 0,0-1 1 0 0,1 0 0 0 0,-1 1-1 0 0,0-1 1 0 0,0 1-1 0 0,0-1 1 0 0,0 1 0 0 0,0-1-1 0 0,0 1 1 0 0,0 0 5 0 0,3 2-22 0 0,0 0 0 0 0,-1 0 0 0 0,1 1 0 0 0,-1 0 1 0 0,2 2 21 0 0,68 103-66 0 0,-35-37-7 0 0,66 126 17 0 0,-101-191 76 0 0,9 17 23 0 0,1 0 1 0 0,11 16-44 0 0,-21-36 4 0 0,3 4-2 0 0,0 0-1 0 0,0 0 1 0 0,1-1-1 0 0,1 2-1 0 0,1 4 11 0 0,-8-12 42 0 0,-1-1 11 0 0,0 0 0 0 0,0 0 6 0 0,0 0 20 0 0,-12 2 218 0 0,-30-4 280 0 0,-22-4-588 0 0,23 1 344 0 0,-23 2-344 0 0,-86 1-144 0 0,63-4-1557 0 0,87 6 758 0 0,0 0-38 0 0,0 0-206 0 0,9-6-3194 0 0,7-2 1933 0 0,2 0-14 0 0</inkml:trace>
  <inkml:trace contextRef="#ctx0" brushRef="#br0" timeOffset="28241.185">2211 1370 2760 0 0,'0'0'125'0'0,"14"-8"2935"0"0,-13 7-2356 0 0,0 0 0 0 0,0 0 0 0 0,1-1 0 0 0,-1 1 0 0 0,0 0 0 0 0,0 0 0 0 0,0-1 0 0 0,0 1-1 0 0,0-1 1 0 0,-1 1 0 0 0,2-2-704 0 0,1-4 2286 0 0,-2 7-1820 0 0,-1 0-12 0 0,0 0-39 0 0,-13-20 1739 0 0,9 18-2013 0 0,0 0-1 0 0,0 1 1 0 0,0-1-1 0 0,0 1 1 0 0,0 0-1 0 0,-1 0 1 0 0,1 0-1 0 0,0 0 1 0 0,-1 1-1 0 0,1-1 1 0 0,0 1-1 0 0,-1 0 1 0 0,1 1-1 0 0,0-1 1 0 0,-1 1-1 0 0,1 0 1 0 0,-3 1-141 0 0,-10 3 252 0 0,0 1 1 0 0,0 0 0 0 0,-12 8-253 0 0,20-9 53 0 0,1-1 22 0 0,-1 2-1 0 0,1-1 1 0 0,1 1-1 0 0,-1 0 0 0 0,-6 7-74 0 0,-15 12 244 0 0,21-17-157 0 0,0 0 0 0 0,0 0 0 0 0,1 0 0 0 0,0 1-1 0 0,0 0 1 0 0,1 1 0 0 0,0-1 0 0 0,-3 8-87 0 0,1-2 124 0 0,3-5-77 0 0,1 1 0 0 0,0-1 0 0 0,0 1 0 0 0,2 0 0 0 0,-1 0 1 0 0,1 0-1 0 0,1 1 0 0 0,0-1 0 0 0,0 0 0 0 0,1 0 0 0 0,1 1 0 0 0,1 3-47 0 0,-2-9 30 0 0,1-1-1 0 0,0 1 1 0 0,1-1-1 0 0,-1 1 1 0 0,1-1-1 0 0,0 0 1 0 0,0 0-1 0 0,1 0 1 0 0,0 0-1 0 0,0 0 0 0 0,0-1 1 0 0,0 1-1 0 0,1-1 1 0 0,-1 0-1 0 0,1 0 1 0 0,0 0-1 0 0,0-1 1 0 0,1 1-1 0 0,3 2-29 0 0,3 1 175 0 0,1-1 0 0 0,-1 0-1 0 0,1-1 1 0 0,0 0 0 0 0,1 0-1 0 0,2-1-174 0 0,-2 0 146 0 0,1-1-1 0 0,-1-1 1 0 0,1 0 0 0 0,0 0-1 0 0,10-1-145 0 0,7 0 139 0 0,17 0 6 0 0,-31-3-102 0 0,-1 0-1 0 0,1-1 1 0 0,1-1-43 0 0,-11 2-255 0 0,1-1 1 0 0,-1 0 0 0 0,0 0-1 0 0,0 0 1 0 0,0-1-1 0 0,0 0 1 0 0,4-4 254 0 0,20-16-4840 0 0,-22 15 2465 0 0</inkml:trace>
  <inkml:trace contextRef="#ctx0" brushRef="#br0" timeOffset="28713.992">2668 1659 6392 0 0,'0'0'280'0'0,"0"0"64"0"0,0 0-280 0 0,0 0-64 0 0,0 0 0 0 0,0 0 0 0 0,0 0-384 0 0,0 0-88 0 0,-7 3-16 0 0,1 0-1856 0 0</inkml:trace>
  <inkml:trace contextRef="#ctx0" brushRef="#br0" timeOffset="29123.547">2609 1657 8232 0 0,'0'0'374'0'0,"0"0"0"0"0,0 0-96 0 0,0 0 490 0 0,2 0 243 0 0,0 0-751 0 0,0 0 0 0 0,0 1-1 0 0,0-1 1 0 0,0 0 0 0 0,0 1 0 0 0,0-1 0 0 0,0 1 0 0 0,0 0-1 0 0,0 0 1 0 0,0-1 0 0 0,0 1 0 0 0,0 1 0 0 0,-1-1 0 0 0,1 0-1 0 0,0 0 1 0 0,-1 1 0 0 0,1-1 0 0 0,-1 1 0 0 0,1-1 0 0 0,-1 1-1 0 0,0-1 1 0 0,1 2-260 0 0,1 2 509 0 0,0 2 1 0 0,0-1-1 0 0,0 0 0 0 0,0 0 0 0 0,-1 1 1 0 0,1 4-510 0 0,10 33 1407 0 0,7 24-32 0 0,-14-40-951 0 0,-1-1 0 0 0,-1 1 0 0 0,-1 0 0 0 0,-2 1 0 0 0,-1-1 0 0 0,-1 2-424 0 0,0-24 76 0 0,1 0 0 0 0,-1 0 0 0 0,0 0 0 0 0,-1 0 0 0 0,0-1 0 0 0,0 1 0 0 0,0-1 0 0 0,0 1 0 0 0,-1-1 0 0 0,0 0 0 0 0,0 1 0 0 0,-3 2-76 0 0,3-5 50 0 0,0 0-1 0 0,0 1 1 0 0,-1-2 0 0 0,1 1 0 0 0,-1 0 0 0 0,0 0 0 0 0,0-1 0 0 0,0 0 0 0 0,0 0 0 0 0,0 0 0 0 0,0-1 0 0 0,-1 1 0 0 0,1-1-1 0 0,0 0 1 0 0,-1 0 0 0 0,1 0 0 0 0,-1-1-50 0 0,-18 2 84 0 0,0-2-1 0 0,0 0 0 0 0,0-2 1 0 0,0 0-1 0 0,0-2 1 0 0,1-1-1 0 0,-2 0-83 0 0,19 3-18 0 0,0 1-1 0 0,0-1 1 0 0,-1 0 0 0 0,1-1-1 0 0,0 1 1 0 0,1-1 0 0 0,-1 0-1 0 0,0 0 1 0 0,1 0-1 0 0,0-1 1 0 0,0 1 0 0 0,0-1-1 0 0,0-1 19 0 0,1 3-183 0 0,1-1 0 0 0,0 0-1 0 0,0 0 1 0 0,0 0-1 0 0,0 0 1 0 0,1 0 0 0 0,-1 0-1 0 0,1-1 1 0 0,0 1 0 0 0,0 0-1 0 0,0-1 1 0 0,0 1 0 0 0,1-1-1 0 0,-1 1 1 0 0,1-1 0 0 0,0 1-1 0 0,0-1 1 0 0,0 1 0 0 0,1-1-1 0 0,-1 1 1 0 0,1-1 183 0 0,5-30-3555 0 0,1 14 927 0 0</inkml:trace>
  <inkml:trace contextRef="#ctx0" brushRef="#br0" timeOffset="29501.798">2425 1659 7832 0 0,'-7'-4'356'0'0,"5"3"-7"0"0,5-4 9744 0 0,-1 4-8702 0 0,16-3-258 0 0,-1 2 1 0 0,14-1-1134 0 0,24-3 565 0 0,26-5-358 0 0,-40 7-606 0 0,7-4 399 0 0,10-1-2188 0 0,-5 2-2981 0 0,-39 4 2959 0 0,-2-2-148 0 0</inkml:trace>
  <inkml:trace contextRef="#ctx0" brushRef="#br0" timeOffset="29912.347">3008 1578 8432 0 0,'2'0'70'0'0,"-1"1"1"0"0,1 0-1 0 0,0 0 0 0 0,-1-1 1 0 0,1 1-1 0 0,-1 0 0 0 0,0 0 1 0 0,1 1-1 0 0,-1-1 1 0 0,0 0-1 0 0,1 0 0 0 0,-1 1 1 0 0,0-1-1 0 0,0 1 1 0 0,0-1-1 0 0,0 1-70 0 0,14 28 2617 0 0,-9-17-507 0 0,-6-11-1975 0 0,6 9 621 0 0,-1-1 0 0 0,-1 1 0 0 0,0 0 0 0 0,-1 1-1 0 0,1 4-755 0 0,21 91 2152 0 0,-18-74-1136 0 0,2-1 0 0 0,3 5-1016 0 0,0 2 1440 0 0,0 6-1440 0 0,-9-34 281 0 0,-1 1 0 0 0,0-1 1 0 0,-1 0-1 0 0,-1 0 0 0 0,1 4-281 0 0,-2-10 76 0 0,1-1-1 0 0,-1 0 1 0 0,0 1 0 0 0,0-1 0 0 0,0 0 0 0 0,0 0 0 0 0,-1 1 0 0 0,0-1 0 0 0,1 0 0 0 0,-2-1 0 0 0,1 1 0 0 0,0 0-1 0 0,-1-1 1 0 0,1 1 0 0 0,-2 0-76 0 0,-1 0 23 0 0,-1 0 1 0 0,1-1-1 0 0,0 0 0 0 0,-1 0 0 0 0,0 0 0 0 0,0-1 0 0 0,0 0 1 0 0,0 0-1 0 0,0-1 0 0 0,0 1 0 0 0,-1-1-23 0 0,-12 4 12 0 0,11-4-64 0 0,0 1 1 0 0,0-1 0 0 0,0-1-1 0 0,0 0 1 0 0,0 0 0 0 0,0 0-1 0 0,0-1 1 0 0,0 0-1 0 0,0-1 1 0 0,0 0 0 0 0,0 0-1 0 0,1-1 1 0 0,-4-1 51 0 0,9 3-140 0 0,0 0-1 0 0,-1 0 1 0 0,1 0 0 0 0,0-1-1 0 0,0 1 1 0 0,0-1 0 0 0,0 0-1 0 0,0 1 1 0 0,0-1 0 0 0,1 0-1 0 0,-1 0 141 0 0,-1-2-974 0 0,0 0 0 0 0,1-1 0 0 0,0 1 0 0 0,0 0-1 0 0,-1-3 975 0 0,-3-9-7303 0 0</inkml:trace>
  <inkml:trace contextRef="#ctx0" brushRef="#br0" timeOffset="29913.347">2913 1671 6448 0 0,'-1'-1'120'0'0,"1"1"-1"0"0,0 0 1 0 0,-1 0 0 0 0,1-1 0 0 0,0 1-1 0 0,0 0 1 0 0,-1-1 0 0 0,1 1 0 0 0,0-1-1 0 0,0 1 1 0 0,-1 0 0 0 0,1-1 0 0 0,0 1 0 0 0,0-1-1 0 0,0 1 1 0 0,0 0 0 0 0,0-1 0 0 0,0 1-1 0 0,0-1 1 0 0,0 1 0 0 0,0-1 0 0 0,0 1-1 0 0,0-1 1 0 0,0 1 0 0 0,0 0 0 0 0,0-1 0 0 0,0 1-1 0 0,0-1 1 0 0,0 1 0 0 0,0 0 0 0 0,1-1-120 0 0,0 0 445 0 0,-1 0 0 0 0,1 0 0 0 0,0 0 0 0 0,0 0 0 0 0,0 0 0 0 0,0 0 0 0 0,0 0 0 0 0,1 1 0 0 0,-1-1 0 0 0,0 0 0 0 0,1 0-445 0 0,33-11 4913 0 0,-33 12-5119 0 0,28-7 1181 0 0,1 2 0 0 0,24-1-975 0 0,-18 3-3770 0 0,24-7 3770 0 0,-42 5-6575 0 0</inkml:trace>
  <inkml:trace contextRef="#ctx0" brushRef="#br0" timeOffset="30312.139">3496 1962 8752 0 0,'0'0'673'0'0,"-2"2"1304"0"0,1 0 1781 0 0,1 7-1847 0 0,-1-1 0 0 0,0 1 0 0 0,-1 0 0 0 0,0 2-1911 0 0,-21 61 1090 0 0,14-47 45 0 0,-3 16-679 0 0,-12 30-342 0 0,17-61-37 0 0,0 2-1135 0 0,6-6-2702 0 0,1-6-3938 0 0</inkml:trace>
  <inkml:trace contextRef="#ctx0" brushRef="#br0" timeOffset="30685.128">2689 1035 5528 0 0,'0'0'422'0'0,"0"0"54"0"0,0 0 1258 0 0,0 0 580 0 0,-1 1 112 0 0,-40 52 2716 0 0,19-24-2683 0 0,-14 14-2459 0 0,8-10 830 0 0,2 0 0 0 0,-18 31-830 0 0,34-49 99 0 0,2-2 15 0 0,0-1 0 0 0,-1-1 0 0 0,-3 4-114 0 0,8-12 20 0 0,-7 12-13 0 0,11-14-135 0 0,0-1-6 0 0,0 0-179 0 0,0-1-778 0 0,4-9-589 0 0,10-26-3455 0 0,-8 17 2635 0 0</inkml:trace>
  <inkml:trace contextRef="#ctx0" brushRef="#br0" timeOffset="31198.633">2545 1041 7800 0 0,'-9'11'833'0'0,"3"-4"-453"0"0,1 0-1 0 0,-1 0 0 0 0,1 1 1 0 0,1-1-1 0 0,-1 1 1 0 0,1 0-1 0 0,1 0 1 0 0,0 1-1 0 0,0-1 1 0 0,0 1-1 0 0,1 0 1 0 0,0-1-1 0 0,1 3-379 0 0,1-11 1 0 0,-3 54 1655 0 0,3-48-1523 0 0,0-1 0 0 0,1 1 0 0 0,0-1 1 0 0,0 0-1 0 0,1 0 0 0 0,-1 1 1 0 0,1-1-1 0 0,2 4-133 0 0,-2-5 80 0 0,1 0 0 0 0,-1 0 0 0 0,1-1 0 0 0,0 1 0 0 0,0-1 0 0 0,0 1 0 0 0,0-1 0 0 0,1 0 0 0 0,-1 0 0 0 0,1-1 0 0 0,-1 1 0 0 0,1-1 0 0 0,0 0 0 0 0,0 0 0 0 0,1 0 0 0 0,-1 0 0 0 0,0-1 0 0 0,0 1 0 0 0,1-1 0 0 0,-1 0 0 0 0,4 0-80 0 0,-2-1-19 0 0,0 1 0 0 0,0-1-1 0 0,0 0 1 0 0,0-1 0 0 0,0 1 0 0 0,0-1-1 0 0,0 0 1 0 0,0-1 0 0 0,-1 1-1 0 0,1-1 1 0 0,0-1 0 0 0,-1 1 0 0 0,0-1-1 0 0,1 1 1 0 0,-1-2 0 0 0,2 0 19 0 0,-5 2-320 0 0,0 0 0 0 0,0 0 0 0 0,0 0 0 0 0,1 0 1 0 0,-2 0-1 0 0,1 0 0 0 0,0-1 0 0 0,0 1 0 0 0,-1-1 0 0 0,1 1 0 0 0,-1-1 1 0 0,0 0-1 0 0,0 1 0 0 0,0-1 0 0 0,0 0 0 0 0,-1 0 0 0 0,1 0 0 0 0,-1 1 1 0 0,1-1-1 0 0,-1 0 0 0 0,0 0 0 0 0,0 0 0 0 0,0 0 0 0 0,-1 0 1 0 0,1 0-1 0 0,-1 0 0 0 0,1 0 0 0 0,-1 1 0 0 0,0-1 0 0 0,0 0 0 0 0,0 1 1 0 0,-1-1-1 0 0,1 0 0 0 0,-1 1 0 0 0,-1-3 320 0 0,1 3-65 0 0,0-1 1 0 0,0 0-1 0 0,-1 1 0 0 0,1 0 1 0 0,-1 0-1 0 0,0 0 0 0 0,1 0 1 0 0,-1 0-1 0 0,0 0 0 0 0,0 1 1 0 0,0-1-1 0 0,0 1 0 0 0,-1-1 65 0 0,-25-5 1743 0 0,1 0 0 0 0,-1 2-1 0 0,0 1 1 0 0,-4 1-1743 0 0,5 0 1172 0 0,-51-3 1638 0 0,40 1-2041 0 0,38 5-710 0 0,2-1-60 0 0,-1 0 0 0 0,1 1-1 0 0,0-1 1 0 0,0 0 0 0 0,-1 0 0 0 0,1 1 0 0 0,0-1-1 0 0,0 0 1 0 0,0 1 0 0 0,0-1 0 0 0,0 1-1 0 0,0-1 1 0 0,0 1 0 0 0,0-1 0 0 0,0 1-1 0 0,0 0 1 0 0,0-1 0 0 0,0 1 0 0 0,1 0 1 0 0,7-3-250 0 0,0-1-41 0 0,0 1 0 0 0,1 0 0 0 0,-1 0-1 0 0,1 1 1 0 0,0 1 0 0 0,9-1 291 0 0,7-2-841 0 0,1 0-702 0 0,0 2-1 0 0,22 0 1544 0 0,-48 2 99 0 0,1 0 0 0 0,-1 0-1 0 0,0 0 1 0 0,0 0 0 0 0,0 0-1 0 0,0 0 1 0 0,0 0 0 0 0,0 1-1 0 0,0-1 1 0 0,0 0 0 0 0,0 1-1 0 0,0-1 1 0 0,0 1 0 0 0,0-1-1 0 0,0 1 1 0 0,0-1 0 0 0,0 1-1 0 0,0 0 1 0 0,0 0 0 0 0,0-1-1 0 0,-1 1 1 0 0,1 0 0 0 0,0 0-1 0 0,-1 0 1 0 0,1 0 0 0 0,0 0-1 0 0,-1 0 1 0 0,1 0 0 0 0,-1 0-1 0 0,0 0 1 0 0,1 0 0 0 0,-1 0-1 0 0,0 0 1 0 0,1 0 0 0 0,-1 0-1 0 0,0 0 1 0 0,0 0 0 0 0,0 0-1 0 0,0 0 1 0 0,0 1 0 0 0,0-1-1 0 0,0 0 1 0 0,-1 0 0 0 0,1 1-99 0 0,-2 2 279 0 0,-1 0 0 0 0,1 0 0 0 0,-1 1 1 0 0,0-2-1 0 0,0 1 0 0 0,0 0 0 0 0,-1-1 0 0 0,1 1 1 0 0,-1-1-1 0 0,0 0 0 0 0,0-1 0 0 0,0 1 1 0 0,0 0-1 0 0,-5 1-279 0 0,-6 3 211 0 0,1-2-1 0 0,-2 1 1 0 0,-13 2-211 0 0,20-6 66 0 0,4-2 14 0 0,4 0 0 0 0,1 0 0 0 0,0 0 0 0 0,9-7 85 0 0,-2 1-103 0 0,3 0-64 0 0,1 0 1 0 0,0 1-1 0 0,1 1 1 0 0,-1 0-1 0 0,1 0 0 0 0,-1 1 1 0 0,1 0-1 0 0,0 1 0 0 0,1 1 2 0 0,-8 1-185 0 0,0 0-1 0 0,0 0 1 0 0,-1 1-1 0 0,1 0 1 0 0,0 0-1 0 0,-1 0 0 0 0,1 0 1 0 0,-1 1-1 0 0,0 0 1 0 0,1 0-1 0 0,-1 0 1 0 0,0 0-1 0 0,0 1 0 0 0,0-1 1 0 0,0 1-1 0 0,-1 0 1 0 0,2 2 185 0 0,6 7-1385 0 0</inkml:trace>
  <inkml:trace contextRef="#ctx0" brushRef="#br0" timeOffset="32280.741">1174 2300 2304 0 0,'-2'0'142'0'0,"1"1"0"0"0,-1-1 0 0 0,0 1 0 0 0,1-1 0 0 0,-1 0 0 0 0,0 0 0 0 0,1 0 0 0 0,-1 0 0 0 0,0 0 0 0 0,0 0 0 0 0,1 0 0 0 0,-1 0 0 0 0,0-1 0 0 0,1 1 0 0 0,-2-1-142 0 0,-12-1 3858 0 0,6 0 2866 0 0,14 2-3280 0 0,2 1-4763 0 0,16 3 2009 0 0,0-1 1 0 0,0-1 0 0 0,0 0-1 0 0,2-2-690 0 0,-11 1 464 0 0,8-2 272 0 0,-12 0-314 0 0,0-1-1 0 0,1 2 1 0 0,5-1-422 0 0,-6 1 258 0 0,0 0 1 0 0,0-1-1 0 0,10-2-258 0 0,38-4 394 0 0,-48 6-340 0 0,5 0-32 0 0,14-2 92 0 0,-1 1 1 0 0,1 2 0 0 0,0 1-1 0 0,5 1-114 0 0,68 6 192 0 0,-99-8-178 0 0,48 5 35 0 0,0-3 0 0 0,8-2-49 0 0,128-6-26 0 0,-148 6 31 0 0,-1 1 0 0 0,5 3-5 0 0,-43-4 0 0 0,17 0 20 0 0,0 0-1 0 0,0-1 1 0 0,1-1-20 0 0,30 0-9 0 0,32 0 13 0 0,71 3 54 0 0,79 1-118 0 0,-121-3 40 0 0,-54 1 19 0 0,302-9-14 0 0,-135 4 61 0 0,16-1 4 0 0,-169 2-50 0 0,1 2 0 0 0,36 5 0 0 0,-55 1-625 0 0,38 3-2114 0 0,-79-7 327 0 0</inkml:trace>
  <inkml:trace contextRef="#ctx0" brushRef="#br0" timeOffset="33306.258">1251 2932 7832 0 0,'-2'-5'-393'0'0,"-1"-1"2042"0"0,1 0 1 0 0,0 0-1 0 0,0 0 1 0 0,-1-4-1650 0 0,3 8 544 0 0,0 0 0 0 0,-1 0 0 0 0,1 0 0 0 0,0-1 0 0 0,0 1 0 0 0,1 0 0 0 0,-1 0 0 0 0,0 0 0 0 0,1 0-544 0 0,5-11 440 0 0,-2 9-238 0 0,-1 1 1 0 0,0-1 0 0 0,1 1 0 0 0,0 0 0 0 0,-1 0-1 0 0,1 0 1 0 0,0 1 0 0 0,1-1 0 0 0,-1 1-1 0 0,0 0 1 0 0,1 0 0 0 0,-1 1 0 0 0,1-1-1 0 0,-1 1 1 0 0,1 0 0 0 0,2 0-203 0 0,8-1 241 0 0,1 1 1 0 0,0 0 0 0 0,-1 1-1 0 0,8 1-241 0 0,-10 0 112 0 0,-1 1 0 0 0,0 0 0 0 0,0 0 0 0 0,0 2 0 0 0,9 3-112 0 0,-15-5 33 0 0,0 0 0 0 0,0 1 0 0 0,-1 0 0 0 0,1 0 1 0 0,-1 0-1 0 0,0 1 0 0 0,0-1 0 0 0,0 1 0 0 0,0 0 0 0 0,-1 1 0 0 0,0-1 1 0 0,2 3-34 0 0,-5-4 12 0 0,1-1 1 0 0,-1 1 0 0 0,0-1 0 0 0,0 1 0 0 0,0 0 0 0 0,0-1-1 0 0,-1 1 1 0 0,1 0 0 0 0,-1 0 0 0 0,0-1 0 0 0,1 1-1 0 0,-1 0 1 0 0,-1 0 0 0 0,1 0 0 0 0,0 0 0 0 0,-1-1 0 0 0,1 1-1 0 0,-1 0 1 0 0,0 0 0 0 0,0-1 0 0 0,0 1 0 0 0,0 0-1 0 0,0-1 1 0 0,-1 1 0 0 0,1-1 0 0 0,-1 1-13 0 0,-4 5 50 0 0,1 0 0 0 0,-1-1 0 0 0,0 0 0 0 0,-1 0-1 0 0,0-1 1 0 0,0 0 0 0 0,-4 3-50 0 0,-170 114 552 0 0,169-113-464 0 0,14-9-66 0 0,-1 1 0 0 0,0-1 0 0 0,0 0 0 0 0,1 0 0 0 0,-1 0 0 0 0,1 0 0 0 0,-1 0 0 0 0,1 0 0 0 0,1 0-22 0 0,1 2 41 0 0,1-1 0 0 0,0-1 0 0 0,0 1 0 0 0,0-1 0 0 0,0 0 0 0 0,0 0 0 0 0,0 0 0 0 0,3-1-41 0 0,44 0 162 0 0,-22-1-82 0 0,32 0-5 0 0,25 1-314 0 0,5 4 239 0 0,-49-4-2404 0 0,-24-3 972 0 0</inkml:trace>
  <inkml:trace contextRef="#ctx0" brushRef="#br0" timeOffset="34074.379">1868 3225 3224 0 0,'-10'-4'867'0'0,"3"1"3647"0"0,6 4 3534 0 0,3 1-3444 0 0,8 6-2425 0 0,15 12-2798 0 0,-12-11 831 0 0,1 0 1 0 0,0-1 0 0 0,0-1-1 0 0,1 0 1 0 0,0-1 0 0 0,0-1-1 0 0,0 0 1 0 0,1-1 0 0 0,0-1-1 0 0,10 1-212 0 0,-21-3 63 0 0,-1-1 0 0 0,1 0 0 0 0,0 0 0 0 0,0 0 0 0 0,0-1-1 0 0,0 1 1 0 0,1-2-63 0 0,-5 1 17 0 0,1 1-1 0 0,-1-1 1 0 0,0 0-1 0 0,0 0 0 0 0,0 0 1 0 0,0 0-1 0 0,-1 0 1 0 0,1 0-1 0 0,0-1 1 0 0,0 1-1 0 0,0 0 0 0 0,-1 0 1 0 0,1 0-1 0 0,-1-1 1 0 0,1 1-1 0 0,-1 0 1 0 0,0-1-1 0 0,1 1 1 0 0,-1-1-1 0 0,0 1 0 0 0,0 0 1 0 0,0-1-17 0 0,1-4 45 0 0,-1-1 1 0 0,0 1 0 0 0,0 0-1 0 0,-1-4-45 0 0,-7-53 186 0 0,-11-108-62 0 0,19 149-99 0 0,1 0-1 0 0,2-13-24 0 0,0-4 36 0 0,17-138 24 0 0,-19 169-83 0 0,30-164 7 0 0,-23 125-34 0 0,3 0-1 0 0,4-7 51 0 0,-15 53-151 0 0,0 1-1 0 0,0 0 1 0 0,0 0 0 0 0,0-1-1 0 0,0 1 1 0 0,0 0 0 0 0,0-1-1 0 0,0 1 1 0 0,0 0 0 0 0,1-1-1 0 0,-1 1 1 0 0,0 0 0 0 0,0-1-1 0 0,0 1 1 0 0,0 0 0 0 0,1 0-1 0 0,-1-1 1 0 0,0 1 0 0 0,0 0-1 0 0,0 0 1 0 0,1 0-1 0 0,-1-1 1 0 0,0 1 0 0 0,1 0-1 0 0,-1 0 1 0 0,0 0 0 0 0,0 0-1 0 0,1-1 1 0 0,-1 1 0 0 0,0 0-1 0 0,1 0 1 0 0,-1 0 151 0 0,5 2-3732 0 0,-3 1 4075 0 0,3 3-2537 0 0</inkml:trace>
  <inkml:trace contextRef="#ctx0" brushRef="#br0" timeOffset="34993.372">2183 2464 3224 0 0,'0'0'143'0'0,"0"0"133"0"0,0 0 454 0 0,0 0 197 0 0,0 0 38 0 0,0 0-53 0 0,0 0-263 0 0,0 0-117 0 0,0 0-20 0 0,0 0-5 0 0,-6-10 859 0 0,3 7 3708 0 0,3 3-4761 0 0,0 0-51 0 0,0 0-8 0 0,0 0-29 0 0,0 0-101 0 0,0 0-41 0 0,0 0-10 0 0,0 0 6 0 0,0 0 28 0 0,0 0 11 0 0,0 0 2 0 0,0 0 7 0 0,0 0 26 0 0,18 0 519 0 0,20-2 312 0 0,-27 0-756 0 0,0 2 0 0 0,-1-1 0 0 0,1 2 0 0 0,-1-1 0 0 0,1 1 0 0 0,1 1-228 0 0,-5-1 60 0 0,0 0 0 0 0,-1 0 0 0 0,1-1 0 0 0,0 0 0 0 0,0-1-60 0 0,20 1 98 0 0,14 1 77 0 0,37-4-175 0 0,5 0 267 0 0,53-2 536 0 0,-75 5-672 0 0,-37-1-50 0 0,0 1 0 0 0,7 2-81 0 0,22 0 64 0 0,37 3 148 0 0,-39-2-128 0 0,-34-1-83 0 0,23-1 14 0 0,-26-2 57 0 0,0 1-1 0 0,11 2-71 0 0,12-1 113 0 0,143 8 202 0 0,-141-5-263 0 0,-28-3-31 0 0,0 0-1 0 0,0 0 0 0 0,3-1-20 0 0,45 1 44 0 0,-37 0-28 0 0,0-1 0 0 0,1-1-16 0 0,25-1 42 0 0,47 4-42 0 0,-12 1 33 0 0,114-9 31 0 0,-168 6 31 0 0,0 1 0 0 0,11 2-95 0 0,33 1 127 0 0,-41-4-137 0 0,5 0-141 0 0,-4 0-8133 0 0,-33 0 1394 0 0</inkml:trace>
  <inkml:trace contextRef="#ctx0" brushRef="#br0" timeOffset="38468.302">3107 2794 5528 0 0,'23'-8'749'0'0,"0"2"0"0"0,2 0-749 0 0,8-2 1219 0 0,-29 7-1101 0 0,8-2 472 0 0,0 0-1 0 0,-1 0 0 0 0,1-1 0 0 0,-1-1 0 0 0,0 0 0 0 0,0 0 1 0 0,2-3-590 0 0,-11 7 497 0 0,0-1 0 0 0,-1 1 1 0 0,1 0-1 0 0,-1 0 0 0 0,1-1 1 0 0,-1 1-1 0 0,0-1 0 0 0,0 1 1 0 0,1-1-498 0 0,-2 1 79 0 0,0 1 0 0 0,0-1 0 0 0,0 1 1 0 0,0-1-1 0 0,0 1 0 0 0,0-1 0 0 0,0 0 0 0 0,0 1 1 0 0,0-1-1 0 0,0 1 0 0 0,0-1 0 0 0,0 1 0 0 0,0-1 1 0 0,0 1-1 0 0,0-1 0 0 0,-1 0 0 0 0,1 1 1 0 0,0-1-1 0 0,0 1 0 0 0,-1-1 0 0 0,1 1 0 0 0,0 0 1 0 0,-1-1-1 0 0,1 1 0 0 0,0-1 0 0 0,-1 1 0 0 0,1 0 1 0 0,-1-1-1 0 0,1 1 0 0 0,-1 0 0 0 0,1-1 1 0 0,-1 1-1 0 0,1 0 0 0 0,-1 0 0 0 0,1-1 0 0 0,-1 1-79 0 0,-3-2 215 0 0,0 0-1 0 0,-1 0 1 0 0,1 0-1 0 0,-1 1 1 0 0,1-1-1 0 0,-1 1 1 0 0,1 0-1 0 0,-1 1 1 0 0,0-1-1 0 0,-2 1-214 0 0,-12-1-8 0 0,0 2-1 0 0,-2 0 9 0 0,-18 1 48 0 0,9 0 118 0 0,0 1 0 0 0,0 2 0 0 0,1 1 0 0 0,-1 1 0 0 0,-13 6-166 0 0,23-8 283 0 0,0 2-1 0 0,0 0 1 0 0,1 2 0 0 0,0 0 0 0 0,0 1 0 0 0,-8 6-283 0 0,24-13 60 0 0,0 0 1 0 0,0 1-1 0 0,0-1 0 0 0,1 1 0 0 0,-2 2-60 0 0,3-6 12 0 0,1 1-7 0 0,-1 0 1 0 0,1-1-1 0 0,0 1 0 0 0,0 0 0 0 0,-1-1 0 0 0,1 1 0 0 0,0 0 1 0 0,0-1-1 0 0,0 1 0 0 0,0 0 0 0 0,0 0 0 0 0,-1-1 1 0 0,1 1-1 0 0,1 0 0 0 0,-1-1 0 0 0,0 1 0 0 0,0 0 0 0 0,0 0 1 0 0,0-1-1 0 0,0 1 0 0 0,1 0 0 0 0,-1-1 0 0 0,0 1 0 0 0,1 0 1 0 0,-1-1-1 0 0,0 1 0 0 0,1-1 0 0 0,-1 1 0 0 0,1-1 1 0 0,-1 1-6 0 0,1 0 4 0 0,0 1 3 0 0,1 0 0 0 0,-1 0 0 0 0,1 0 0 0 0,0 0 1 0 0,-1 0-1 0 0,1 0 0 0 0,0-1 0 0 0,0 1 0 0 0,0-1 0 0 0,0 1 0 0 0,1-1 0 0 0,-1 0 0 0 0,0 0 0 0 0,1 0 0 0 0,-1 0 0 0 0,0 0 0 0 0,1 0 0 0 0,0-1-7 0 0,9 3 66 0 0,0-1-1 0 0,1 0 0 0 0,3-1-65 0 0,2 0 35 0 0,10 1-178 0 0,0-2 1 0 0,-1-1 0 0 0,1-1 0 0 0,0-2-1 0 0,-1 0 1 0 0,4-3 142 0 0,-17 3-177 0 0,-12 2 88 0 0,1 1 0 0 0,0 0 0 0 0,0 0 0 0 0,0 1-1 0 0,0-1 1 0 0,2 0 89 0 0,-4 1-4 0 0,-1 0-1 0 0,0 0 0 0 0,0 0 1 0 0,0 0-1 0 0,1 0 0 0 0,-1 0 0 0 0,0 0 1 0 0,0-1-1 0 0,0 1 0 0 0,0 0 1 0 0,1 0-1 0 0,-1 0 0 0 0,0 0 1 0 0,0-1-1 0 0,0 1 0 0 0,0 0 1 0 0,0 0-1 0 0,0 0 0 0 0,0-1 1 0 0,1 1-1 0 0,-1 0 0 0 0,0 0 1 0 0,0-1-1 0 0,0 1 0 0 0,0 0 1 0 0,0 0-1 0 0,0 0 0 0 0,0-1 0 0 0,0 1 1 0 0,0 0-1 0 0,0 0 0 0 0,0-1 1 0 0,0 1-1 0 0,0 0 0 0 0,0 0 1 0 0,-1-1-1 0 0,1 1 0 0 0,0 0 5 0 0,-4-9-42 0 0,0 7 19 0 0,0 0 0 0 0,0 1 0 0 0,0-1 0 0 0,0 1 0 0 0,-1 0 0 0 0,1 0-1 0 0,0 0 1 0 0,-1 1 0 0 0,1-1 0 0 0,-5 1 23 0 0,-47 3-278 0 0,45-2 263 0 0,-31 6 157 0 0,-1 1 0 0 0,1 1 0 0 0,-12 7-142 0 0,46-14 99 0 0,-1 1 1 0 0,1 0-1 0 0,0 0 1 0 0,0 1-1 0 0,0 0 1 0 0,0 1-1 0 0,0 0 1 0 0,1 0 0 0 0,0 0-1 0 0,0 1 1 0 0,0 0-1 0 0,-4 6-99 0 0,8-8 13 0 0,1-1-1 0 0,0 0 0 0 0,0 1 1 0 0,1 0-1 0 0,-1-1 0 0 0,1 1 1 0 0,0 0-1 0 0,-1 0 1 0 0,2 0-1 0 0,-1 0 0 0 0,0 0 1 0 0,1-1-1 0 0,0 1 0 0 0,0 1 1 0 0,0-1-1 0 0,0-1 0 0 0,1 1 1 0 0,0 0-1 0 0,-1 0 1 0 0,1 0-1 0 0,1 0 0 0 0,-1 0 1 0 0,1-1-1 0 0,-1 1 0 0 0,1 0-12 0 0,3 5 10 0 0,0 0 1 0 0,0-1-1 0 0,1 0 0 0 0,0 0 0 0 0,1 0 0 0 0,0-1 0 0 0,0 0 0 0 0,0 0 0 0 0,6 3-10 0 0,43 29 89 0 0,0-4-1 0 0,6 0-88 0 0,-29-16 33 0 0,-17-10 61 0 0,-2 0 1 0 0,1 2 0 0 0,-2-1 0 0 0,1 2 0 0 0,-2 0 0 0 0,1 0 0 0 0,4 8-95 0 0,-15-17 76 0 0,1-1 1 0 0,-1 1 0 0 0,-1 0 0 0 0,1 0 0 0 0,0 0 0 0 0,-1 0 0 0 0,1 0 0 0 0,-1 0 0 0 0,0 1 0 0 0,0-1 0 0 0,0 0 0 0 0,-1 1-1 0 0,1-1 1 0 0,-1 2-77 0 0,0-2 67 0 0,0-1-1 0 0,-1 1 0 0 0,1 0 0 0 0,-1-1 0 0 0,0 1 0 0 0,1-1 0 0 0,-1 1 0 0 0,-1-1 0 0 0,1 0 0 0 0,0 1 0 0 0,0-1 1 0 0,-1 0-1 0 0,0 0 0 0 0,1 0 0 0 0,-1 0 0 0 0,0 0 0 0 0,0 0 0 0 0,-2 1-66 0 0,-4 4 116 0 0,-1-1 0 0 0,1 0 0 0 0,-2-1 0 0 0,1 0 0 0 0,0 0 0 0 0,-7 1-116 0 0,-16 5 267 0 0,-12 3-267 0 0,-2 0-499 0 0,0-2 0 0 0,0-3 0 0 0,-1-1 0 0 0,-42 0 499 0 0,38-7-1231 0 0</inkml:trace>
  <inkml:trace contextRef="#ctx0" brushRef="#br0" timeOffset="63429.422">4633 2226 4144 0 0,'0'0'191'0'0,"-9"-8"26"0"0,7 6 350 0 0,-1 0 0 0 0,0-1 0 0 0,0 1 0 0 0,1 0 0 0 0,0-1 0 0 0,-1 0 0 0 0,1 1 0 0 0,0-1 0 0 0,0 0 0 0 0,1 0 0 0 0,-1 0 0 0 0,0 0 0 0 0,1-1 0 0 0,-1-1-567 0 0,2 2 473 0 0,-1 0 0 0 0,1 0 1 0 0,-1 0-1 0 0,1 0 0 0 0,0 0 0 0 0,1 1 0 0 0,-1-1 0 0 0,0 0 0 0 0,1 0 0 0 0,-1 0 0 0 0,1 0 0 0 0,0 0 0 0 0,0 0 0 0 0,0 0 1 0 0,1 1-1 0 0,-1-1 0 0 0,1-1-473 0 0,2-4 64 0 0,1 0 0 0 0,0 1 0 0 0,0 0 1 0 0,0 0-1 0 0,1 0 0 0 0,0 0 0 0 0,0 1 0 0 0,1 0 1 0 0,-1 0-1 0 0,1 1 0 0 0,1 0 0 0 0,4-3-64 0 0,0 2 51 0 0,1 0 0 0 0,0 1-1 0 0,0 1 1 0 0,1 0 0 0 0,-1 1-1 0 0,4-1-50 0 0,-14 4 18 0 0,-1 0-1 0 0,1 0 1 0 0,0 0-1 0 0,-1 0 0 0 0,1 1 1 0 0,-1-1-1 0 0,1 1 0 0 0,-1-1 1 0 0,1 1-1 0 0,-1 0 1 0 0,0 0-1 0 0,1 0 0 0 0,-1 0 1 0 0,0 1-1 0 0,1-1 1 0 0,-1 1-1 0 0,0-1 0 0 0,0 1 1 0 0,0-1-1 0 0,-1 1 0 0 0,2 1-17 0 0,4 6-70 0 0,0 0-1 0 0,0 0 0 0 0,0 1 0 0 0,1 3 71 0 0,5 9 174 0 0,-4-9 12 0 0,-5-5-101 0 0,1-1 0 0 0,1 0 0 0 0,-1 0 0 0 0,1 0 0 0 0,0-1 0 0 0,6 4-85 0 0,-9-7 51 0 0,1 0-1 0 0,-1-1 1 0 0,1 1 0 0 0,-1-1-1 0 0,1 0 1 0 0,0 0-1 0 0,0-1 1 0 0,0 1-1 0 0,0-1 1 0 0,0 0-1 0 0,0 0 1 0 0,0 0 0 0 0,0 0-1 0 0,1-1 1 0 0,-1 1-1 0 0,0-1 1 0 0,0-1-1 0 0,1 1 1 0 0,-1 0-1 0 0,0-1 1 0 0,0 0 0 0 0,0 0-1 0 0,0 0 1 0 0,0 0-1 0 0,4-3-50 0 0,19-8 182 0 0,0-2 0 0 0,0 0-1 0 0,17-14-181 0 0,-21 11-1301 0 0,-1-1-1 0 0,7-7 1302 0 0,-10 6-2246 0 0</inkml:trace>
  <inkml:trace contextRef="#ctx0" brushRef="#br0" timeOffset="63865.173">4633 2581 13824 0 0,'-3'-21'844'0'0,"2"14"-625"0"0,-1 0 0 0 0,1 0 1 0 0,1 0-1 0 0,0 0 0 0 0,0 0 1 0 0,0 0-1 0 0,0 0 0 0 0,2-1-219 0 0,1-12 1795 0 0,-2 16-1440 0 0,-1 0-1 0 0,1 1 1 0 0,0-1 0 0 0,0 0-1 0 0,0 0 1 0 0,1 0-1 0 0,0-1-354 0 0,5-9 335 0 0,-5 9-199 0 0,1-1-1 0 0,-1 1 0 0 0,1 0 1 0 0,0 0-1 0 0,0 0 0 0 0,1 0 1 0 0,0 1-1 0 0,0-1 0 0 0,0 1 1 0 0,0 0-1 0 0,0 0 1 0 0,1 0-1 0 0,1 0-135 0 0,-5 3 11 0 0,9-4 33 0 0,-1 0-1 0 0,1 1 1 0 0,0 0 0 0 0,2-1-44 0 0,-8 4 0 0 0,-1 0 0 0 0,1 1 1 0 0,-1-1-1 0 0,1 1 0 0 0,-1 0 0 0 0,1 0 1 0 0,0 0-1 0 0,-1 0 0 0 0,1 0 0 0 0,-1 1 1 0 0,1 0-1 0 0,-1 0 0 0 0,1 0 0 0 0,2 1 0 0 0,0 1 0 0 0,0 0 0 0 0,1 0 0 0 0,-2 1 0 0 0,1 0 0 0 0,0 0 0 0 0,-1 1 0 0 0,0-1 0 0 0,0 1 0 0 0,0 0 0 0 0,-1 1 0 0 0,3 2 0 0 0,15 22-12 0 0,-13-17 68 0 0,0-1 1 0 0,0 0-1 0 0,1-1 0 0 0,3 2-56 0 0,-10-10 33 0 0,0 0-1 0 0,0-1 0 0 0,0 0 0 0 0,1 0 1 0 0,-1 0-1 0 0,0 0 0 0 0,1 0 0 0 0,-1-1 1 0 0,1 1-1 0 0,0-1 0 0 0,-1 0 0 0 0,1 0 0 0 0,0 0 1 0 0,0-1-1 0 0,0 1 0 0 0,0-1 0 0 0,0 0 1 0 0,1 0-33 0 0,31-5 208 0 0,-1-1 0 0 0,0-1 1 0 0,6-4-209 0 0,11-1-1288 0 0,-28 4 493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7:5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10136 0 0,'2'-2'5459'0'0,"12"-2"-3364"0"0,2 4-1174 0 0,0 0 1 0 0,-1 0-1 0 0,1 2 0 0 0,4 0-921 0 0,2 1 1431 0 0,20 0-1431 0 0,-19-3 377 0 0,107-3 997 0 0,72-21-863 0 0,-131 15-500 0 0,-16 6-2108 0 0,-42 3 890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8:0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 7368 0 0,'-10'-4'2519'0'0,"10"4"-2307"0"0,0-1-1 0 0,0 1 0 0 0,0 0 0 0 0,0 0 1 0 0,0 0-1 0 0,0 0 0 0 0,0-1 1 0 0,0 1-1 0 0,0 0 0 0 0,0 0 0 0 0,0 0 1 0 0,0-1-1 0 0,0 1 0 0 0,0 0 1 0 0,0 0-1 0 0,0 0 0 0 0,0 0 1 0 0,0-1-1 0 0,0 1 0 0 0,0 0 0 0 0,0 0 1 0 0,0 0-1 0 0,0 0 0 0 0,0-1 1 0 0,1 1-1 0 0,-1 0 0 0 0,0 0 1 0 0,0 0-1 0 0,0 0 0 0 0,0 0 0 0 0,0 0 1 0 0,1 0-1 0 0,-1-1 0 0 0,0 1-211 0 0,13-6 6213 0 0,-2 3-8396 0 0,58-9 3638 0 0,0 3 0 0 0,50 0-1455 0 0,-30 3 324 0 0,-10 1-1071 0 0,1 3-1 0 0,0 4 1 0 0,33 6 747 0 0,-88-6-2166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2:3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512 257 2304 0 0,'4'-16'1515'0'0,"-4"9"6064"0"0,-1 6-3514 0 0,-1 11-2668 0 0,-5 13-1322 0 0,0-7 7 0 0,0 1 0 0 0,1 1 0 0 0,-3 13-82 0 0,-4 14 302 0 0,-3 8-286 0 0,8-25 260 0 0,-11 25-276 0 0,18-51-17 0 0,0 0-1 0 0,0 0 1 0 0,0 0-1 0 0,1 1 1 0 0,-1-1-1 0 0,1 0 1 0 0,-1 0-1 0 0,1 2 18 0 0,0-4 238 0 0,0 0 18 0 0,0 0-16 0 0,0 0-94 0 0,0 0-39 0 0,0 0-10 0 0,0 0 7 0 0,0-13 336 0 0,12-15-288 0 0,2-18-57 0 0,-9 31-36 0 0,-1 1 0 0 0,0-1 0 0 0,0-3-59 0 0,1-6 25 0 0,0 0-1 0 0,9-19-24 0 0,4-19-81 0 0,-17 60 92 0 0,-1-1 0 0 0,1 1-1 0 0,0-1 1 0 0,-1 1 0 0 0,1-1-1 0 0,0 1 1 0 0,1 0 0 0 0,-1-1-1 0 0,0 1 1 0 0,1 0 0 0 0,-1 0-1 0 0,2-1-10 0 0,-2 2 88 0 0,-1 1-134 0 0,0 0-61 0 0,0 0 102 0 0,0 0 0 0 0,0-1 0 0 0,0 1 0 0 0,0 0 1 0 0,0 0-1 0 0,0 0 0 0 0,0-1 0 0 0,1 1 0 0 0,-1 0 0 0 0,0 0 0 0 0,0 0 0 0 0,0 0 0 0 0,0 0 1 0 0,0-1-1 0 0,1 1 0 0 0,-1 0 0 0 0,0 0 0 0 0,0 0 0 0 0,0 0 0 0 0,0 0 0 0 0,1 0 0 0 0,-1 0 1 0 0,0-1-1 0 0,0 1 0 0 0,0 0 0 0 0,1 0 0 0 0,-1 0 0 0 0,0 0 0 0 0,0 0 0 0 0,0 0 0 0 0,1 0 1 0 0,-1 0-1 0 0,0 0 0 0 0,0 0 0 0 0,0 0 0 0 0,1 0 0 0 0,-1 0 0 0 0,0 0 0 0 0,0 1 0 0 0,0-1 0 0 0,1 0 1 0 0,-1 0-1 0 0,0 0 0 0 0,0 0 0 0 0,0 0 0 0 0,0 0 0 0 0,1 0 0 0 0,-1 1 0 0 0,0-1 0 0 0,0 0 1 0 0,0 0 4 0 0,10 6 28 0 0,-9-5-35 0 0,5 7 50 0 0,0 0-1 0 0,0 1 1 0 0,-1 0-1 0 0,0 0 1 0 0,0 1 0 0 0,-1 0-1 0 0,-1-1 1 0 0,2 5-43 0 0,10 25 8 0 0,-4-12-8 0 0,-9-20 0 0 0,0 0 0 0 0,1-1 0 0 0,0 1 0 0 0,0-1 0 0 0,1 1 0 0 0,0-1 0 0 0,0 0 0 0 0,0 0 0 0 0,1-1 0 0 0,3 4 0 0 0,1 5 54 0 0,-3-2 27 0 0,-6-10-13 0 0,-1 0-55 0 0,0-1-1 0 0,1 1 0 0 0,-1-1 1 0 0,0 0-1 0 0,0 1 1 0 0,0-1-1 0 0,0 0 1 0 0,0 0-1 0 0,0 0 1 0 0,0 0-1 0 0,0 0 1 0 0,-1 0-1 0 0,1 0 1 0 0,0 0-1 0 0,-1-1 0 0 0,1 1 1 0 0,0 0-1 0 0,-1-1 1 0 0,1 1-1 0 0,-1-1 1 0 0,1 1-1 0 0,-2-1-12 0 0,-1 1 59 0 0,-129 35 1013 0 0,120-33-1051 0 0,6-1-243 0 0,0 0-1 0 0,0 0 1 0 0,0 0 0 0 0,0 1-1 0 0,0 0 1 0 0,-6 4 222 0 0,13-7-303 0 0,0 0-122 0 0,0 0-511 0 0,0 0-227 0 0,0 0-42 0 0,0 0-100 0 0,7-2-2230 0 0,3-4 2385 0 0,-6 3 412 0 0,12-7-1156 0 0</inkml:trace>
  <inkml:trace contextRef="#ctx0" brushRef="#br0" timeOffset="475.878">823 249 3224 0 0,'0'0'512'0'0,"0"0"943"0"0,0 0 418 0 0,0 14 2560 0 0,-3 35-2938 0 0,-4 0 233 0 0,7-33-1246 0 0,0-1-103 0 0,0 0 0 0 0,-1 1 0 0 0,0-1 0 0 0,-3 8-379 0 0,4-19 52 0 0,-1 1 0 0 0,1-1-1 0 0,0 0 1 0 0,0 1 0 0 0,0-1 0 0 0,0 0-1 0 0,1 0 1 0 0,0 1 0 0 0,0 1-52 0 0,0-2 80 0 0,0 0 0 0 0,0 1 0 0 0,0-1 0 0 0,-1 1 0 0 0,0-1 0 0 0,0 1-1 0 0,-1 1-79 0 0,3-2 1242 0 0,3-7-845 0 0,4-9-372 0 0,3-64-562 0 0,-6 56 155 0 0,-5 12 243 0 0,1 0 0 0 0,1 0 0 0 0,-1 1 0 0 0,1-1 0 0 0,0 1 0 0 0,1 0 0 0 0,1-2 139 0 0,0 1 122 0 0,-4 6-127 0 0,0 0 1 0 0,0 0-1 0 0,0 0 1 0 0,0 0-1 0 0,0 1 1 0 0,0-1-1 0 0,1 0 1 0 0,-1 1 0 0 0,1-1-1 0 0,-1 1 1 0 0,1 0-1 0 0,-1-1 1 0 0,1 1-1 0 0,0 0 1 0 0,0 0-1 0 0,0 0 1 0 0,-1 0-1 0 0,1 0 1 0 0,0 1-1 0 0,1-1 5 0 0,-2 1 2 0 0,1 0 0 0 0,-1 0 0 0 0,1 0 0 0 0,-1 0 0 0 0,1 0 0 0 0,-1 0 0 0 0,1 0 0 0 0,-1 1 0 0 0,1-1 0 0 0,-1 1 0 0 0,1-1 0 0 0,-1 1 0 0 0,0 0 0 0 0,1-1 0 0 0,-1 1 0 0 0,0 0 0 0 0,1 0 0 0 0,-1 0 0 0 0,0 1-2 0 0,1-1 24 0 0,3 3 52 0 0,-1 1 0 0 0,1 1 0 0 0,-1-1 0 0 0,0 0 0 0 0,2 5-76 0 0,5 6 166 0 0,-6-9-67 0 0,-1 0-1 0 0,0 0 0 0 0,0 0 0 0 0,-1 1 1 0 0,0-1-1 0 0,-1 1 0 0 0,0 0 0 0 0,0 0 0 0 0,0 1-98 0 0,-1-3 0 0 0,0 1 0 0 0,-1 0 0 0 0,0-1 0 0 0,0 1-1 0 0,-1-1 1 0 0,1 1 0 0 0,-1-1 0 0 0,-1 1 0 0 0,1-1-1 0 0,-1 1 1 0 0,0-1 0 0 0,-1 0 0 0 0,0 0-1 0 0,0 0 1 0 0,0 0 0 0 0,0-1 0 0 0,-1 1 0 0 0,0-1-1 0 0,-2 2 1 0 0,5-6-256 0 0,0 1 171 0 0,-1-1-3065 0 0,-4-1 974 0 0</inkml:trace>
  <inkml:trace contextRef="#ctx0" brushRef="#br0" timeOffset="850.627">1138 232 3224 0 0,'0'0'555'0'0,"0"0"1121"0"0,12 7 5662 0 0,-10-6-7226 0 0,-1 1-1 0 0,0-1 1 0 0,1 1 0 0 0,-1 0 0 0 0,0-1 0 0 0,0 1-1 0 0,0 0 1 0 0,0 0 0 0 0,0 0 0 0 0,0 0-1 0 0,-1 0 1 0 0,1 0 0 0 0,-1 0 0 0 0,1 0-1 0 0,-1 0-111 0 0,4 34 1088 0 0,-5-14-684 0 0,-2 0 0 0 0,0 0 0 0 0,-2 7-404 0 0,0-7 195 0 0,2 0 0 0 0,1 0 0 0 0,0 7-195 0 0,-2 0 336 0 0,1 4 84 0 0,3-30-332 0 0,0-1 1 0 0,0 0 0 0 0,0 0 0 0 0,1 0 0 0 0,-1 0-1 0 0,1 0 1 0 0,-1 0 0 0 0,1 0 0 0 0,0 0 0 0 0,0 0-1 0 0,0 0 1 0 0,0 0 0 0 0,0 0 0 0 0,1 0-89 0 0,3 3 108 0 0,-4-4-90 0 0,1 0-1 0 0,-1-1 1 0 0,1 1 0 0 0,-1 0 0 0 0,1-1 0 0 0,0 1-1 0 0,-1 0 1 0 0,1-1 0 0 0,0 0 0 0 0,-1 1 0 0 0,1-1 0 0 0,0 0-1 0 0,-1 0 1 0 0,1 0 0 0 0,0 0 0 0 0,-1 0 0 0 0,1-1-1 0 0,0 1 1 0 0,0 0 0 0 0,-1-1 0 0 0,2 0-18 0 0,5-1 436 0 0,0-2 1 0 0,0 1 0 0 0,6-5-437 0 0,-2 2 213 0 0,6-2-310 0 0,0 0 0 0 0,0 1 0 0 0,1 1 0 0 0,0 0 0 0 0,1 2 0 0 0,-1 0 0 0 0,8 0 97 0 0,30 5-7610 0 0,-54-1 5293 0 0</inkml:trace>
  <inkml:trace contextRef="#ctx0" brushRef="#br0" timeOffset="2000.74">1724 127 5528 0 0,'0'0'422'0'0,"0"0"-34"0"0,0 0 887 0 0,-4 1 1547 0 0,2 1 928 0 0,-5 7-2844 0 0,5-7-778 0 0,1 0 1 0 0,0-1-1 0 0,-1 1 1 0 0,1 0-1 0 0,0 0 1 0 0,0 0-1 0 0,0 0 1 0 0,0 0 0 0 0,0 1-129 0 0,-7 20 981 0 0,6-18-882 0 0,0 0 0 0 0,0 0 0 0 0,1 0 0 0 0,0 0-1 0 0,0 1 1 0 0,0-1-99 0 0,0 6 121 0 0,0 0-1 0 0,1 1 1 0 0,0-1 0 0 0,1 0-1 0 0,0 0 1 0 0,2 7-121 0 0,-2-15 36 0 0,0 0 0 0 0,-1 0 0 0 0,1-1 0 0 0,0 1 0 0 0,0 0 0 0 0,1-1 0 0 0,-1 1 0 0 0,1-1 0 0 0,-1 1 1 0 0,1-1-1 0 0,0 0 0 0 0,0 1 0 0 0,0-1 0 0 0,0 0 0 0 0,0 0 0 0 0,0-1 0 0 0,0 1 0 0 0,1 0 0 0 0,-1-1 0 0 0,1 1 0 0 0,-1-1 0 0 0,1 0 0 0 0,0 0 0 0 0,-1 0 0 0 0,1 0 0 0 0,0 0 0 0 0,1 0-36 0 0,1-1 63 0 0,-1 0-1 0 0,0 0 0 0 0,0 0 1 0 0,1 0-1 0 0,-1-1 0 0 0,0 0 0 0 0,0 0 1 0 0,0 0-1 0 0,0 0 0 0 0,0-1 1 0 0,0 1-1 0 0,0-1 0 0 0,0 0 0 0 0,0 0 1 0 0,-1 0-1 0 0,1-1 0 0 0,-1 1 0 0 0,0-1 1 0 0,1-1-63 0 0,5-4 123 0 0,-1 0 0 0 0,-1-1 0 0 0,1 0 0 0 0,-2 0 0 0 0,1-1 0 0 0,1-4-123 0 0,-5 7-80 0 0,6-13-184 0 0,-8 20 192 0 0,-2 19-90 0 0,0-7 141 0 0,1 1-1 0 0,0 0 1 0 0,1-1-1 0 0,0 1 0 0 0,0 0 22 0 0,2 8-4 0 0,3 0 4 0 0,-1-9 0 0 0,-5-11 4 0 0,0 0-1 0 0,0 0 1 0 0,1 0-1 0 0,-1 0 1 0 0,0 0-1 0 0,1 0 1 0 0,-1 0-1 0 0,1 0 1 0 0,-1 0-1 0 0,1 0 1 0 0,0 0 0 0 0,-1-1-1 0 0,1 1 1 0 0,0 0-1 0 0,0 0 1 0 0,-1-1-1 0 0,1 1 1 0 0,0 0-1 0 0,0-1 1 0 0,0 1-1 0 0,0 0 1 0 0,0-1-1 0 0,1 1-3 0 0,1 0 41 0 0,-2 0-4 0 0,0 0 0 0 0,1 0 0 0 0,-1 0 1 0 0,1 0-1 0 0,-1-1 0 0 0,1 1 1 0 0,-1 0-1 0 0,1-1 0 0 0,-1 0 0 0 0,1 1 1 0 0,-1-1-1 0 0,1 0 0 0 0,0 0 0 0 0,-1 1 1 0 0,1-1-1 0 0,-1 0 0 0 0,1-1 0 0 0,0 1 1 0 0,1 0-38 0 0,-1-1 41 0 0,0 0 1 0 0,0 0 0 0 0,1 0 0 0 0,-1 0-1 0 0,0-1 1 0 0,0 1 0 0 0,0 0 0 0 0,0-1-1 0 0,0 0 1 0 0,-1 1 0 0 0,1-1 0 0 0,0-1-42 0 0,5-5 95 0 0,-1-1 1 0 0,0-1-1 0 0,-1 1 1 0 0,0-1-1 0 0,1-4-95 0 0,-5 12 8 0 0,7-17 56 0 0,-2 0 0 0 0,4-16-64 0 0,-6 21 0 0 0,-1 1-58 0 0,-1 0-1 0 0,-1 0 0 0 0,1-8 59 0 0,2-23-857 0 0,-4 43 780 0 0,1 1-1 0 0,-1-1 1 0 0,0 1-1 0 0,0-1 1 0 0,0 0 0 0 0,0 1-1 0 0,0-1 1 0 0,0 1 0 0 0,0-1-1 0 0,0 0 1 0 0,0 1-1 0 0,0-1 1 0 0,0 0 0 0 0,-1 1-1 0 0,1-1 1 0 0,0 1 0 0 0,0-1-1 0 0,0 1 1 0 0,-1-1 77 0 0,1 1-197 0 0,0 0 0 0 0,-1-1 0 0 0,1 1 0 0 0,0 0 0 0 0,-1 0 1 0 0,1 0-1 0 0,0 0 0 0 0,0 0 0 0 0,-1 0 0 0 0,1 0 0 0 0,0 0 0 0 0,-1 0 1 0 0,1 0-1 0 0,0 0 0 0 0,-1 0 0 0 0,1 0 0 0 0,0 0 0 0 0,0 0 0 0 0,-1 0 1 0 0,1 0-1 0 0,0 0 0 0 0,-1 0 0 0 0,1 0 0 0 0,0 1 0 0 0,0-1 0 0 0,-1 0 197 0 0,-12 9-5519 0 0,6-3 5307 0 0,-4 7-3530 0 0</inkml:trace>
  <inkml:trace contextRef="#ctx0" brushRef="#br0" timeOffset="3106.053">2046 647 1840 0 0,'0'0'325'0'0,"0"0"694"0"0,0 0 298 0 0,0 0 56 0 0,0 0-47 0 0,0 0-268 0 0,0 0-118 0 0,0 0-20 0 0,0 0-128 0 0,0 0-421 0 0,0 0 154 0 0,-4 0 798 0 0,-20 3 153 0 0,0-1 1 0 0,0-1-1 0 0,-21-2-1476 0 0,-3-1 16 0 0,-96 5 1807 0 0,90-7-1757 0 0,-5 0-2 0 0,47 3-66 0 0,10 0 16 0 0,1 1 1 0 0,-1 0-1 0 0,1 0 0 0 0,-1 0 1 0 0,0 0-1 0 0,1 0 1 0 0,-1 0-1 0 0,0 0 0 0 0,1 1 1 0 0,-2-1-15 0 0,-1 1-5 0 0,1 0 0 0 0,-1-1 0 0 0,0 0 1 0 0,0 0-1 0 0,0 0 0 0 0,-1 0 5 0 0,2 0-16 0 0,0-1 0 0 0,0 1 0 0 0,0 0 0 0 0,0 0 0 0 0,0 1 0 0 0,0-1 0 0 0,0 1 0 0 0,0-1-1 0 0,0 1 1 0 0,0 0 16 0 0,1 0 0 0 0,0 0 0 0 0,0-1 0 0 0,1 0 0 0 0,-1 1 0 0 0,0-1 0 0 0,0 0 0 0 0,0 0 0 0 0,0 0 0 0 0,0 0 0 0 0,0 0 0 0 0,0-1 0 0 0,0 1 0 0 0,0-1 0 0 0,-20 0 0 0 0,-61 5 23 0 0,43 0 300 0 0,-27 0-323 0 0,-19 4 558 0 0,43-7-542 0 0,-12 4-16 0 0,2 2 408 0 0,44-6-396 0 0,0 0-1 0 0,0 0 1 0 0,1 1 0 0 0,-2 0-12 0 0,-24 4 17 0 0,-37 0 10 0 0,-33-3 218 0 0,15 2-373 0 0,-68 6 230 0 0,102-8 82 0 0,-18 1 18 0 0,59-4-169 0 0,11 0-28 0 0,0 0-1 0 0,1 0 0 0 0,-1 0 1 0 0,0 0-1 0 0,1 1 1 0 0,-1-1-1 0 0,-1 1-4 0 0,2 1-25 0 0,1-1-106 0 0,1-1-42 0 0,0 0-10 0 0,7 2-1227 0 0,10 4-2302 0 0,-8-4-2261 0 0</inkml:trace>
  <inkml:trace contextRef="#ctx0" brushRef="#br0" timeOffset="3587.388">958 917 13560 0 0,'-7'-11'1364'0'0,"6"11"-1329"0"0,1-1 1 0 0,-1 1-1 0 0,1-1 1 0 0,-1 1 0 0 0,1-1-1 0 0,-1 1 1 0 0,1-1-1 0 0,0 0 1 0 0,-1 1 0 0 0,1-1-1 0 0,0 1 1 0 0,-1-1-1 0 0,1 0 1 0 0,0 1 0 0 0,0-1-1 0 0,0 0 1 0 0,0 1 0 0 0,0-1-1 0 0,0 0 1 0 0,0 1-1 0 0,0-1 1 0 0,0 0 0 0 0,0 1-1 0 0,0-1 1 0 0,0 0-1 0 0,0 1 1 0 0,0-1 0 0 0,1 0-1 0 0,-1 1 1 0 0,0-1-1 0 0,0 0 1 0 0,1 1 0 0 0,-1-1-1 0 0,0 1 1 0 0,1-1 0 0 0,-1 1-1 0 0,1-1 1 0 0,-1 1-1 0 0,1-1 1 0 0,-1 1 0 0 0,1-1-36 0 0,2-1 245 0 0,-1 0 1 0 0,1 0 0 0 0,-1 0-1 0 0,1 1 1 0 0,0-1 0 0 0,0 1-1 0 0,0 0-245 0 0,6-1 160 0 0,1 0-1 0 0,-1 0 0 0 0,0 1 1 0 0,1 1-1 0 0,-1-1 0 0 0,1 2 1 0 0,-1-1-1 0 0,5 2-159 0 0,-11-2 88 0 0,0 1 1 0 0,0 0-1 0 0,0-1 1 0 0,0 1-1 0 0,-1 1 0 0 0,1-1 1 0 0,0 0-1 0 0,0 1 1 0 0,-1-1-1 0 0,1 1 0 0 0,-1 0 1 0 0,1 0-1 0 0,-1 0 0 0 0,1 1-88 0 0,1 1 120 0 0,-1 0 0 0 0,1 0 0 0 0,-1 0 0 0 0,0 1 0 0 0,-1-1 0 0 0,1 1 0 0 0,1 3-120 0 0,-3-5 2 0 0,0-1 0 0 0,-1 0 0 0 0,1 1 0 0 0,-1-1 0 0 0,0 0 0 0 0,1 1 0 0 0,-1-1 0 0 0,0 0 0 0 0,-1 1 0 0 0,1-1 0 0 0,0 0 0 0 0,-1 1 0 0 0,1-1 0 0 0,-1 0 0 0 0,1 1 0 0 0,-1-1 0 0 0,0 0 0 0 0,0 0 0 0 0,0 0 0 0 0,-1 0 0 0 0,0 1-2 0 0,-1 3 4 0 0,-1-1-1 0 0,-1 1 1 0 0,1-1 0 0 0,-1 0 0 0 0,0-1-1 0 0,-4 4-3 0 0,-6 2 0 0 0,0 0 0 0 0,-1-2 0 0 0,0 1 0 0 0,0-2 0 0 0,-1 0 0 0 0,-5 0 0 0 0,9-2 0 0 0,8-5 18 0 0,4 0 75 0 0,1 0 46 0 0,0 0 11 0 0,0 0-39 0 0,0 0-172 0 0,17 3-347 0 0,136-3 565 0 0,-49 0-3488 0 0,-90-1 1680 0 0,-1-1 0 0 0,1 0 1 0 0,-1-1-1 0 0,2 0 1651 0 0,-3 0-746 0 0,20-5-1940 0 0</inkml:trace>
  <inkml:trace contextRef="#ctx0" brushRef="#br0" timeOffset="3984.007">1699 800 13824 0 0,'0'0'314'0'0,"-9"-6"760"0"0,6 5-979 0 0,-1 0 1 0 0,0 0 0 0 0,1 0 0 0 0,-1 1 0 0 0,0-1 0 0 0,0 1-1 0 0,0 0 1 0 0,1 0 0 0 0,-1 0 0 0 0,0 1 0 0 0,0-1 0 0 0,0 1-1 0 0,1 0 1 0 0,-1 0 0 0 0,-1 1-96 0 0,-7 2 520 0 0,0 1-1 0 0,1 0 1 0 0,-1 1-1 0 0,1 1-519 0 0,4-3 126 0 0,-1 1 1 0 0,1 1-1 0 0,0-1 0 0 0,0 1 0 0 0,1 1 0 0 0,-2 1-126 0 0,1 0 188 0 0,1 0 0 0 0,0 1 1 0 0,1-1-1 0 0,0 1 0 0 0,0 0 0 0 0,1 0 1 0 0,0 1-1 0 0,-1 4-188 0 0,4-11 19 0 0,0 0-1 0 0,0-1 1 0 0,1 1 0 0 0,-1 0 0 0 0,1 0-1 0 0,0 0 1 0 0,0 0 0 0 0,0 0 0 0 0,0 0-1 0 0,1-1 1 0 0,-1 1 0 0 0,1 0-1 0 0,-1 0 1 0 0,1 0 0 0 0,0-1 0 0 0,0 1-1 0 0,0 0 1 0 0,1-1 0 0 0,-1 1-1 0 0,1-1 1 0 0,-1 1 0 0 0,2 0-19 0 0,0 1 26 0 0,0-1-1 0 0,1 0 1 0 0,0 0 0 0 0,-1 0-1 0 0,1 0 1 0 0,0 0 0 0 0,0-1-1 0 0,0 0 1 0 0,0 0 0 0 0,1 0-1 0 0,-1 0 1 0 0,5 0-26 0 0,9 3 133 0 0,0-2 1 0 0,0 0-1 0 0,0-2 1 0 0,17 1-134 0 0,12-2-3066 0 0,-20-1-1506 0 0,-8 1-1730 0 0</inkml:trace>
  <inkml:trace contextRef="#ctx0" brushRef="#br0" timeOffset="6141.335">239 1 2304 0 0,'0'0'464'0'0,"0"0"1108"0"0,0 0 482 0 0,0 0 98 0 0,0 0-229 0 0,-11 3-323 0 0,5 0-1187 0 0,1 0 0 0 0,0 1 0 0 0,-1-1 1 0 0,1 1-1 0 0,1 0 0 0 0,-1 0 0 0 0,1 1 0 0 0,-1-1 0 0 0,1 1 1 0 0,1 0-1 0 0,-3 4-413 0 0,-6 10 393 0 0,2 0 1 0 0,-6 14-394 0 0,10-19 78 0 0,-2 2-110 0 0,-1 3 836 0 0,0 1 0 0 0,-5 18-804 0 0,-29 86 490 0 0,36-100-522 0 0,-1 4 113 0 0,1 1 0 0 0,1-1-1 0 0,0 12-80 0 0,2-11 719 0 0,-1 13-42 0 0,5 105-365 0 0,9-77-312 0 0,-8-60 0 0 0,0-1 0 0 0,0 0 0 0 0,1 1 0 0 0,2 5 0 0 0,4 20 0 0 0,-6-22 255 0 0,0 0 0 0 0,2 0 0 0 0,-1 0 0 0 0,2 0 0 0 0,0-1 0 0 0,0 1 0 0 0,1-1 0 0 0,4 5-255 0 0,-7-12 2 0 0,5 8-14 0 0,1 0-1 0 0,0-1 1 0 0,0-1-1 0 0,2 2 13 0 0,1-1-603 0 0,1 0 0 0 0,0-1 0 0 0,1-1-1 0 0,1 1 604 0 0,-9-7-463 0 0,0 0-1 0 0,1-1 0 0 0,-1 0 1 0 0,1-1-1 0 0,-1 1 0 0 0,1-1 1 0 0,0 0-1 0 0,0-1 0 0 0,0 0 1 0 0,0 0-1 0 0,0 0 0 0 0,2-1 464 0 0,37-2-2233 0 0,0 0-20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9:08:0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41 6912 0 0,'1'0'82'0'0,"-1"0"1"0"0,1 0 0 0 0,0 0-1 0 0,0 0 1 0 0,0-1-1 0 0,-1 1 1 0 0,1 0-1 0 0,0 0 1 0 0,0-1 0 0 0,-1 1-1 0 0,1-1 1 0 0,0 1-1 0 0,0-1 1 0 0,-1 1-1 0 0,1-1 1 0 0,-1 1 0 0 0,1-1-1 0 0,0 1 1 0 0,-1-1-1 0 0,1 0 1 0 0,-1 1-1 0 0,1-1 1 0 0,-1 0 0 0 0,0 1-1 0 0,1-1-82 0 0,-1 0 273 0 0,1 0 1527 0 0,-1 1 89 0 0,0 0-179 0 0,0 0-837 0 0,-2-1-364 0 0,-1-1-383 0 0,0 1 0 0 0,0-1 0 0 0,0 1 0 0 0,0 0 0 0 0,0 0 0 0 0,-1 1 0 0 0,1-1 1 0 0,0 1-1 0 0,-1-1 0 0 0,1 1 0 0 0,-4 0-126 0 0,-42 6 455 0 0,12-2-346 0 0,-18-1 41 0 0,0-3 0 0 0,1-3 0 0 0,-5-2-150 0 0,56 5 9 0 0,-23-4 646 0 0,-21-5-655 0 0,35 6 422 0 0,1 1-1 0 0,-1 1 0 0 0,-11-1-421 0 0,23 2 13 0 0,0 0 0 0 0,-1 0 0 0 0,1 0 0 0 0,0 0 0 0 0,-1 0 0 0 0,1 0 0 0 0,-1 0 0 0 0,1 0 0 0 0,0 0 0 0 0,-1 0 0 0 0,1 0 0 0 0,0 1 0 0 0,-1-1 0 0 0,1 0 0 0 0,-1 0 0 0 0,1 0 0 0 0,0 0 0 0 0,-1 1 0 0 0,1-1 0 0 0,0 0 0 0 0,0 0 0 0 0,-1 1 0 0 0,1-1 0 0 0,0 0 0 0 0,0 1 0 0 0,-1-1 0 0 0,1 0 0 0 0,0 1 0 0 0,0-1 0 0 0,0 0 0 0 0,-1 1 0 0 0,1-1 0 0 0,0 0 0 0 0,0 1 0 0 0,0-1 0 0 0,0 1 0 0 0,0-1 0 0 0,0 0 0 0 0,0 1 0 0 0,0-1 0 0 0,0 0 0 0 0,0 1 0 0 0,0-1 0 0 0,0 1 0 0 0,0-1 0 0 0,0 0 0 0 0,0 1 0 0 0,0-1 0 0 0,1 0 0 0 0,-1 1 0 0 0,0-1 0 0 0,0 1 0 0 0,0-1 0 0 0,1 0 0 0 0,-1 1-14 0 0,12 20-102 0 0,-10-19 148 0 0,3 4-54 0 0,0 0 0 0 0,1-1-1 0 0,0 1 1 0 0,0-1 0 0 0,1 0 0 0 0,-1-1-1 0 0,3 2 10 0 0,18 13 64 0 0,71 55-2 0 0,-61-48 126 0 0,-1 2 0 0 0,-1 1-1 0 0,24 27-187 0 0,-56-53 63 0 0,0 1 1 0 0,0 0-1 0 0,0 0 0 0 0,0 1 0 0 0,-1-1 0 0 0,0 1 0 0 0,0-1 0 0 0,0 1 0 0 0,-1-1 0 0 0,1 2-63 0 0,-1-4 37 0 0,-1 0-1 0 0,0 1 1 0 0,1-1-1 0 0,-1 0 1 0 0,0 0-1 0 0,0 0 1 0 0,0 0-1 0 0,0 0 1 0 0,0 1-1 0 0,-1-1 1 0 0,1 0-1 0 0,-1 0 1 0 0,1 0-1 0 0,-1 0 1 0 0,0 0-1 0 0,0 0 1 0 0,0 0-1 0 0,0 0 1 0 0,0-1-1 0 0,0 1 1 0 0,-1 0-1 0 0,1 0 0 0 0,0-1 1 0 0,-1 1-37 0 0,-9 7 181 0 0,0-1 1 0 0,0 0-1 0 0,-1 0 0 0 0,0-2 1 0 0,0 1-1 0 0,0-2 0 0 0,-1 0 1 0 0,-7 2-182 0 0,-9 2 125 0 0,-1-2 0 0 0,0-1 1 0 0,-9-1-126 0 0,22-3 57 0 0,0-2 0 0 0,1 0 1 0 0,-1-1-1 0 0,1 0 0 0 0,-1-1 1 0 0,-2-2-58 0 0,16 3 1 0 0,1 1 0 0 0,0-1 1 0 0,-1 0-1 0 0,1 1 1 0 0,0-1-1 0 0,-1-1 0 0 0,1 1 1 0 0,0 0-1 0 0,0 0 0 0 0,0-1 1 0 0,0 1-1 0 0,0-1 1 0 0,0 0-1 0 0,0 0 0 0 0,1 1 1 0 0,-1-2-2 0 0,1 2-35 0 0,1 0 1 0 0,-1 0-1 0 0,0 0 0 0 0,1 0 1 0 0,0 0-1 0 0,-1-1 1 0 0,1 1-1 0 0,0 0 0 0 0,0 0 1 0 0,-1-1-1 0 0,1 1 0 0 0,0 0 1 0 0,0 0-1 0 0,1-1 1 0 0,-1 1-1 0 0,0 0 0 0 0,0 0 1 0 0,0 0-1 0 0,1-1 1 0 0,-1 1-1 0 0,1 0 0 0 0,-1 0 1 0 0,1 0-1 0 0,-1 0 1 0 0,1 0-1 0 0,0 0 0 0 0,-1 0 1 0 0,1 0-1 0 0,0 0 0 0 0,0 0 1 0 0,0 0-1 0 0,0 0 35 0 0,7-6-874 0 0,-1 1 0 0 0,1 0-1 0 0,6-3 875 0 0,0-2-1239 0 0,10-5-651 0 0</inkml:trace>
  <inkml:trace contextRef="#ctx0" brushRef="#br0" timeOffset="352.852">764 101 14280 0 0,'0'0'1102'0'0,"-1"7"-580"0"0,-3 13 354 0 0,-1 1 1 0 0,-1-1 0 0 0,-5 12-877 0 0,-2 4-55 0 0,3-7 129 0 0,5-15 92 0 0,0 0 0 0 0,1 0 0 0 0,1 0 0 0 0,-1 11-166 0 0,3-20 87 0 0,1 0 1 0 0,0 0-1 0 0,0 1 1 0 0,0-1-1 0 0,1 0 0 0 0,-1 0 1 0 0,1 0-1 0 0,1 0 1 0 0,-1 0-1 0 0,2 2-87 0 0,-2-4 44 0 0,0-1 0 0 0,0 0 0 0 0,0 0 0 0 0,0 0 0 0 0,1 0 0 0 0,-1-1 0 0 0,1 1-1 0 0,-1 0 1 0 0,1 0 0 0 0,0-1 0 0 0,0 1 0 0 0,0-1 0 0 0,-1 0 0 0 0,1 0 0 0 0,1 1 0 0 0,-1-1-1 0 0,0 0 1 0 0,0-1 0 0 0,0 1 0 0 0,0 0 0 0 0,1-1 0 0 0,-1 1 0 0 0,0-1 0 0 0,2 1-44 0 0,0-1 66 0 0,1 0 1 0 0,-1 0 0 0 0,0 0 0 0 0,1-1-1 0 0,-1 1 1 0 0,0-1 0 0 0,1 0 0 0 0,-1-1-1 0 0,0 1 1 0 0,0 0 0 0 0,0-1 0 0 0,0 0-1 0 0,0 0 1 0 0,-1 0 0 0 0,1-1 0 0 0,-1 1-1 0 0,1-1 1 0 0,-1 0 0 0 0,0 0-1 0 0,0 0 1 0 0,1-1-67 0 0,-1 0 26 0 0,1-1 0 0 0,-1 0 0 0 0,1 0-1 0 0,-1 0 1 0 0,-1 0 0 0 0,1-1 0 0 0,-1 1-1 0 0,0-1 1 0 0,0 1 0 0 0,0-1 0 0 0,-1 0-1 0 0,0 0 1 0 0,0 0 0 0 0,-1 0 0 0 0,1-1-26 0 0,-2-3-16 0 0,1 0 1 0 0,-2 0 0 0 0,1 1 0 0 0,-1-1-1 0 0,-1 0 1 0 0,0 1 0 0 0,0 0 0 0 0,-1 0-1 0 0,0 0 1 0 0,0 0 0 0 0,-2-1 15 0 0,0 0-122 0 0,-1 0 1 0 0,-1 0-1 0 0,0 0 0 0 0,0 1 0 0 0,0 0 1 0 0,-1 1-1 0 0,-1-1 0 0 0,-5-2 122 0 0,14 10-142 0 0,-10-5 99 0 0,1 5-3110 0 0,5 3-3580 0 0</inkml:trace>
  <inkml:trace contextRef="#ctx0" brushRef="#br0" timeOffset="752.482">1236 126 16783 0 0,'0'0'770'0'0,"0"0"-18"0"0,-12 6-450 0 0,-40 43 1061 0 0,9-8-838 0 0,34-33-367 0 0,1 1 0 0 0,-1 1-1 0 0,1 0 1 0 0,1 0 0 0 0,0 0-1 0 0,1 1 1 0 0,-1 0 0 0 0,1 2-158 0 0,4-8 45 0 0,0 1 0 0 0,0-1 0 0 0,0 1 0 0 0,1-1 1 0 0,-1 1-1 0 0,1 0 0 0 0,1 0 0 0 0,-1-1 0 0 0,1 1 0 0 0,0 0-45 0 0,0-3 19 0 0,1-1 0 0 0,-1 0 0 0 0,0 0 1 0 0,1 0-1 0 0,-1 0 0 0 0,1 1 0 0 0,0-1 0 0 0,-1 0 0 0 0,1 0 0 0 0,0 0 0 0 0,0 0 0 0 0,1-1 0 0 0,-1 1 0 0 0,0 0 0 0 0,1 0 0 0 0,-1-1 0 0 0,1 1 0 0 0,-1 0 0 0 0,1-1 0 0 0,0 0 0 0 0,0 1 0 0 0,-1-1 0 0 0,1 0 0 0 0,0 0 0 0 0,0 0 0 0 0,2 1-19 0 0,3 0 75 0 0,0-1-1 0 0,0 1 1 0 0,0-1 0 0 0,-1 0-1 0 0,1-1 1 0 0,0 1-1 0 0,0-1 1 0 0,0-1-1 0 0,0 1 1 0 0,0-1 0 0 0,0-1-1 0 0,0 1 1 0 0,0-1-1 0 0,-1 0 1 0 0,1-1-1 0 0,3-1-74 0 0,-3 1 42 0 0,0-1 0 0 0,0 0 0 0 0,0 0 0 0 0,-1-1 0 0 0,1 1 0 0 0,-1-1 0 0 0,-1-1 1 0 0,1 1-1 0 0,-1-1 0 0 0,0 0 0 0 0,0 0 0 0 0,0-1 0 0 0,-1 1 0 0 0,2-6-42 0 0,-1 2 13 0 0,0-1 0 0 0,-1 0 0 0 0,-1 0 1 0 0,1-1-1 0 0,-2 1 0 0 0,0-1 0 0 0,0 0 1 0 0,-1-6-14 0 0,-1 12 8 0 0,0 0 0 0 0,0 0 0 0 0,0 0 0 0 0,-1 0 0 0 0,0 0 0 0 0,0 0 0 0 0,-1 0 0 0 0,0 1 0 0 0,0-1 0 0 0,0 0 0 0 0,-1 1 0 0 0,1 0 0 0 0,-1-1 0 0 0,0 1 0 0 0,-1 1 0 0 0,0-1 0 0 0,-3-4-8 0 0,4 7-11 0 0,1 0 0 0 0,-1 0 1 0 0,0-1-1 0 0,0 2 0 0 0,-1-1 0 0 0,1 0 0 0 0,0 1 0 0 0,-1-1 0 0 0,1 1 0 0 0,-1 0 0 0 0,1 0 0 0 0,-1 0 0 0 0,1 1 1 0 0,-1-1-1 0 0,0 1 0 0 0,1 0 0 0 0,-1 0 0 0 0,0 0 0 0 0,1 1 0 0 0,-1-1 0 0 0,0 1 0 0 0,0 0 11 0 0,-11 3-915 0 0,0 1 0 0 0,0 0 0 0 0,1 1 0 0 0,-8 4 915 0 0,17-8-429 0 0,-20 9-1074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2:4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5984 0 0,'0'0'464'0'0,"0"0"-100"0"0,0 0 717 0 0,0 0 346 0 0,0 0 69 0 0,0 0-172 0 0,0 0-756 0 0,0 0-332 0 0,0 0-68 0 0,6 14 930 0 0,1 4 349 0 0,1 0 0 0 0,10 16-1447 0 0,-8-17 583 0 0,-2 1 0 0 0,5 13-583 0 0,4 14 445 0 0,-7-20 24 0 0,-2 0 1 0 0,6 24-470 0 0,-5 8 1289 0 0,1 50-1289 0 0,-10-79 170 0 0,-1 1 0 0 0,-2-1 1 0 0,0 0-1 0 0,-7 23-170 0 0,6-32-54 0 0,-2 12 240 0 0,-1 0-1 0 0,-2-1 1 0 0,-1 0-1 0 0,-1 0 1 0 0,-5 6-186 0 0,9-22 164 0 0,0 0-1 0 0,0 0 1 0 0,-2-1-1 0 0,0 0 1 0 0,0 0-1 0 0,-4 2-163 0 0,4-4-129 0 0,6-8 24 0 0,1 0-1 0 0,0 0 0 0 0,-1 0 0 0 0,0-1 0 0 0,0 1 0 0 0,-2 1 106 0 0,4-3-636 0 0,1-1-150 0 0,0 0-29 0 0,0 0-210 0 0,0 0-853 0 0,1-3-371 0 0,1-8-77 0 0,1 0-10 0 0</inkml:trace>
  <inkml:trace contextRef="#ctx0" brushRef="#br0" timeOffset="516.558">255 56 7512 0 0,'0'0'341'0'0,"6"-8"134"0"0,3 1 813 0 0,1 0 0 0 0,-1 1 1 0 0,1 0-1 0 0,0 1 0 0 0,1 0 1 0 0,-1 1-1 0 0,10-3-1288 0 0,-6 6 551 0 0,-6 2 810 0 0,-3 0-1212 0 0,-4-1-148 0 0,-1 0-1 0 0,0 0 0 0 0,1 0 1 0 0,-1 0-1 0 0,0 0 0 0 0,1 0 1 0 0,-1 0-1 0 0,0 0 1 0 0,0 1-1 0 0,1-1 0 0 0,-1 0 1 0 0,0 0-1 0 0,0 0 0 0 0,1 0 1 0 0,-1 1-1 0 0,0-1 0 0 0,0 0 1 0 0,1 0-1 0 0,-1 1 0 0 0,0-1 1 0 0,0 0-1 0 0,0 0 0 0 0,0 1 1 0 0,1-1-1 0 0,-1 0 0 0 0,0 0 1 0 0,0 1-1 0 0,0-1 0 0 0,0 0 1 0 0,0 1-1 0 0,0-1 1 0 0,0 0-1 0 0,0 1 0 0 0,0-1 1 0 0,0 0-1 0 0,0 1 0 0 0,0-1 1 0 0,0 0-1 0 0,0 0 0 0 0,0 1 1 0 0,0-1-1 0 0,0 0 0 0 0,0 1 1 0 0,0-1-1 0 0,-1 0 0 0 0,1 1 0 0 0,0 2-1 0 0,0 1 0 0 0,-1-1 0 0 0,1 1 0 0 0,-1 0 0 0 0,0-1 0 0 0,0 1 0 0 0,0-1-1 0 0,0 1 1 0 0,-1-1 0 0 0,0 0 0 0 0,1 0 0 0 0,-1 0 0 0 0,-2 2 1 0 0,-3 4 162 0 0,-1 0 1 0 0,0 0 0 0 0,-5 3-163 0 0,-10 11 824 0 0,12-13-674 0 0,10-9-11 0 0,0 2 202 0 0,1-3-339 0 0,-1 0 1 0 0,1 0-1 0 0,0 0 1 0 0,0 0 0 0 0,0 1-1 0 0,0-1 1 0 0,0 0 0 0 0,0 0-1 0 0,0 0 1 0 0,0 0-1 0 0,0 0 1 0 0,0 0 0 0 0,0 1-1 0 0,0-1 1 0 0,0 0 0 0 0,0 0-1 0 0,0 0 1 0 0,0 0-1 0 0,0 0 1 0 0,0 1 0 0 0,0-1-1 0 0,0 0 1 0 0,0 0 0 0 0,0 0-1 0 0,0 0 1 0 0,0 0-1 0 0,1 0 1 0 0,-1 1 0 0 0,0-1-1 0 0,0 0 1 0 0,0 0 0 0 0,0 0-1 0 0,0 0 1 0 0,0 0-1 0 0,0 0 1 0 0,0 0 0 0 0,0 0-1 0 0,1 0 1 0 0,-1 0-1 0 0,0 1 1 0 0,0-1 0 0 0,0 0-1 0 0,0 0-2 0 0,2 1 26 0 0,0 1 0 0 0,0-1-1 0 0,0 1 1 0 0,0-1 0 0 0,0 0-1 0 0,0 1 1 0 0,0-1-1 0 0,0 0 1 0 0,0 0 0 0 0,1-1-1 0 0,-1 1 1 0 0,0 0 0 0 0,1-1-1 0 0,-1 0 1 0 0,1 1 0 0 0,-1-1-1 0 0,0 0 1 0 0,2 0-26 0 0,7-1 512 0 0,0 0 0 0 0,0 0 0 0 0,6-2-512 0 0,9-1 58 0 0,20-3-99 0 0,-23 4-1189 0 0,-1 0 0 0 0,9 2 1230 0 0,-24 1-1131 0 0</inkml:trace>
  <inkml:trace contextRef="#ctx0" brushRef="#br0" timeOffset="2033.889">687 606 2304 0 0,'-16'1'4690'0'0,"8"-1"-3549"0"0,1-1 540 0 0,7 1-1545 0 0,0 0 1 0 0,0 0 0 0 0,0 0 0 0 0,0 0-1 0 0,0 0 1 0 0,-1 0 0 0 0,1 0 0 0 0,0 0-1 0 0,0 0 1 0 0,0 0 0 0 0,0 0 0 0 0,0 0-1 0 0,-1 0 1 0 0,1 0 0 0 0,0 0 0 0 0,0 0-1 0 0,0 0 1 0 0,0 1 0 0 0,0-1 0 0 0,0 0-1 0 0,0 0 1 0 0,-1 0 0 0 0,1 0 0 0 0,0 0-1 0 0,0 0 1 0 0,0 0 0 0 0,0 0 0 0 0,0 1-1 0 0,0-1 1 0 0,0 0 0 0 0,0 0-1 0 0,0 0 1 0 0,0 0 0 0 0,0 0 0 0 0,0 1-1 0 0,-1-1 1 0 0,1 0 0 0 0,0 0 0 0 0,0 0-1 0 0,0 0 1 0 0,0 0 0 0 0,0 1 0 0 0,0-1-1 0 0,0 0 1 0 0,0 0 0 0 0,1 0 0 0 0,-1 0-1 0 0,0 0 1 0 0,0 1 0 0 0,0-1 0 0 0,0 0-1 0 0,0 0 1 0 0,0 0 0 0 0,0 0 0 0 0,0 0-1 0 0,0 0 1 0 0,0 0 0 0 0,0 1 0 0 0,0-1-1 0 0,1 0 1 0 0,-1 0 0 0 0,0 0 0 0 0,0 0-1 0 0,0 0 1 0 0,0 0 0 0 0,0 0-137 0 0,17 3 137 0 0,0 0 0 0 0,0-2 0 0 0,0 0 0 0 0,10-1-137 0 0,-22 0 34 0 0,32 2-37 0 0,-26 0 24 0 0,0-1 0 0 0,0-1 0 0 0,6 0-21 0 0,14-2 75 0 0,55-4-106 0 0,8 4 31 0 0,-87 2 0 0 0,0 0-28 0 0,-5 0-108 0 0,-2 0-10 0 0,0 0 8 0 0,0 0-98 0 0,0 0-421 0 0,0 0-188 0 0,-4-3-4664 0 0,-1 0 397 0 0</inkml:trace>
  <inkml:trace contextRef="#ctx0" brushRef="#br0" timeOffset="2415.001">782 473 8720 0 0,'0'0'398'0'0,"0"0"-3"0"0,0 0-132 0 0,0 0 374 0 0,0 0 194 0 0,0 0 38 0 0,0 0 2 0 0,0 0-34 0 0,0 0-18 0 0,0 0-3 0 0,0 0-78 0 0,0 0-325 0 0,0 0-145 0 0,0 0-32 0 0,4 6 846 0 0,-2 6-879 0 0,-1-1 0 0 0,-1 1 0 0 0,1-1-1 0 0,-2 0 1 0 0,0 1 0 0 0,-1 6-203 0 0,-2 32 677 0 0,4-30-154 0 0,-1-12-466 0 0,1-1 1 0 0,0 0-1 0 0,0 0 0 0 0,1 1 0 0 0,-1-1 0 0 0,2 0 0 0 0,-1 0 1 0 0,1 0-1 0 0,2 5-57 0 0,-2-7 49 0 0,0 1-1 0 0,-1-1 1 0 0,0 1 0 0 0,0-1 0 0 0,0 1 0 0 0,-1-1-1 0 0,1 2-48 0 0,-1-1 1 0 0,0 0 0 0 0,1 0 0 0 0,0-1 0 0 0,0 1 0 0 0,1 0-1 0 0,0 0 0 0 0,-1-3-16 0 0,-1 0 0 0 0,0 0 0 0 0,1-1 0 0 0,-1 1 0 0 0,0 0 0 0 0,0 0-1 0 0,-1-1 1 0 0,1 3 16 0 0,-1 2-4995 0 0,1-7-1144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16:0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92 117 8288 0 0,'-6'-14'825'0'0,"12"-2"-185"0"0,-5 14-318 0 0,0-1 1 0 0,-1 1-1 0 0,1 0 1 0 0,0-1-1 0 0,0 1 0 0 0,1 0 1 0 0,-1 0-1 0 0,0 0 1 0 0,1 0-1 0 0,-1 0-322 0 0,17-15 1492 0 0,-15 14-1246 0 0,0 0 1 0 0,0 0-1 0 0,0 1 0 0 0,0-1 1 0 0,0 1-1 0 0,0 0 0 0 0,1 0 0 0 0,-1 0 1 0 0,1 0-1 0 0,-1 0 0 0 0,2 0-246 0 0,15-3 291 0 0,-1 1-1 0 0,0 0 1 0 0,3 1-291 0 0,-14 2 216 0 0,0 1-1 0 0,0 0 1 0 0,0 0 0 0 0,0 0-1 0 0,0 1 1 0 0,0 0-216 0 0,-5-1 96 0 0,1 1 1 0 0,-1 0-1 0 0,0 0 0 0 0,0 0 0 0 0,0 0 0 0 0,-1 0 1 0 0,1 1-1 0 0,0-1 0 0 0,0 1 0 0 0,-1 0 0 0 0,1 0 1 0 0,-1 0-1 0 0,1 0 0 0 0,-1 0 0 0 0,0 0 0 0 0,1 2-96 0 0,-2-3 29 0 0,-1 1 0 0 0,1-1-1 0 0,-1 1 1 0 0,1-1-1 0 0,-1 1 1 0 0,1 0 0 0 0,-1-1-1 0 0,0 1 1 0 0,0-1-1 0 0,0 1 1 0 0,0-1 0 0 0,0 1-1 0 0,0 0 1 0 0,-1-1-1 0 0,1 1 1 0 0,0-1 0 0 0,-1 2-29 0 0,0 1 7 0 0,0-1 1 0 0,0 0 0 0 0,-1 1-1 0 0,1-1 1 0 0,-1 0 0 0 0,0 0-1 0 0,-1 2-7 0 0,-80 86 867 0 0,51-57-519 0 0,1 1 1 0 0,2 1-1 0 0,-1 5-348 0 0,13-18 103 0 0,8-11-89 0 0,1 0 0 0 0,0 1 0 0 0,0 0 1 0 0,1 2-15 0 0,5-12-3 0 0,1 0 0 0 0,0 0 0 0 0,0 0 1 0 0,0 0-1 0 0,0 0 0 0 0,0 1 0 0 0,1-1 0 0 0,0 0 1 0 0,-1 1-1 0 0,1-1 0 0 0,0 0 0 0 0,1 1 1 0 0,-1-1-1 0 0,1 0 0 0 0,-1 1 0 0 0,1-1 1 0 0,0 0-1 0 0,0 0 0 0 0,0 0 0 0 0,1 1 3 0 0,-1-2 2 0 0,1 0-1 0 0,0 0 1 0 0,-1 0 0 0 0,1-1-1 0 0,0 1 1 0 0,0-1-1 0 0,0 1 1 0 0,0-1 0 0 0,0 1-1 0 0,0-1 1 0 0,0 0-1 0 0,0 0 1 0 0,1 0 0 0 0,-1 0-1 0 0,0-1 1 0 0,1 1-1 0 0,-1-1 1 0 0,1 1 0 0 0,-1-1-2 0 0,10 2 11 0 0,0-1 0 0 0,0-1 0 0 0,3 0-11 0 0,-12 0 0 0 0,13 0 70 0 0,0-1-1 0 0,0-1 1 0 0,1-1 0 0 0,-1 0-1 0 0,-1-1 1 0 0,1-1-1 0 0,-1 0 1 0 0,1-1 0 0 0,-1-1-1 0 0,4-3-69 0 0,-16 8 65 0 0,0 0 0 0 0,-1 0-1 0 0,1 0 1 0 0,0 0-1 0 0,-1 0 1 0 0,0-1 0 0 0,1 1-1 0 0,-1-1 1 0 0,0 0 0 0 0,0 0-1 0 0,-1 1 1 0 0,1-1 0 0 0,0 0-1 0 0,-1-1 1 0 0,0 1-1 0 0,0 0 1 0 0,0 0 0 0 0,0 0-1 0 0,0-1 1 0 0,-1 1 0 0 0,1-1-1 0 0,-1 1 1 0 0,0 0-1 0 0,0-1 1 0 0,0 1 0 0 0,-1 0-1 0 0,1-1 1 0 0,-1 1 0 0 0,0-2-65 0 0,-1-3 63 0 0,0 0 0 0 0,-1 0 0 0 0,0 1 0 0 0,0-1 0 0 0,-1 0 0 0 0,0 1 0 0 0,0 0 0 0 0,0 0 0 0 0,-1 0 0 0 0,0 0 0 0 0,-4-3-63 0 0,-11-9 55 0 0,-1 1 1 0 0,-1 0-1 0 0,-18-10-55 0 0,-75-42-534 0 0,88 57-2349 0 0,-23-9 2883 0 0,44 20-325 0 0,-24-11-1331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2:5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53 352 2304 0 0,'25'0'363'0'0,"-23"0"475"0"0,-2 0 270 0 0,0 0 48 0 0,-1-1-579 0 0,0 1-1 0 0,0-1 1 0 0,0 0-1 0 0,0 0 1 0 0,0 1-1 0 0,0-1 1 0 0,0 0-1 0 0,0 0 1 0 0,0 0 0 0 0,0 0-1 0 0,1 0 1 0 0,-1-1-577 0 0,1 0 186 0 0,1-1 1 0 0,0 1 0 0 0,0-1-1 0 0,-1 1 1 0 0,2 0-1 0 0,-1-1 1 0 0,0 1 0 0 0,0 0-1 0 0,1 0 1 0 0,-1 0 0 0 0,1 0-1 0 0,0 0 1 0 0,1-1-187 0 0,-1 0 295 0 0,1 0-1 0 0,0 0 1 0 0,0 0 0 0 0,0 1-1 0 0,1-1 1 0 0,-1 1 0 0 0,1 0-1 0 0,2-1-294 0 0,10-5 739 0 0,-14 6-704 0 0,0 1 0 0 0,0 0 0 0 0,0 0 0 0 0,0 0 0 0 0,0 0 0 0 0,0 1 0 0 0,0-1-1 0 0,0 0 1 0 0,1 1 0 0 0,0 0-35 0 0,12-3 148 0 0,-14 2-122 0 0,1 1-1 0 0,0-1 1 0 0,0 1 0 0 0,0 0 0 0 0,0 0 0 0 0,0 0-1 0 0,0 0 1 0 0,0 0 0 0 0,-1 0 0 0 0,1 1 0 0 0,0-1-1 0 0,0 0 1 0 0,1 1-26 0 0,0 0 54 0 0,0 0 0 0 0,0 0-1 0 0,-1 1 1 0 0,1-1 0 0 0,-1 0 0 0 0,1 1 0 0 0,-1-1-1 0 0,0 1 1 0 0,1 0 0 0 0,-1 0 0 0 0,0 0-1 0 0,0 0 1 0 0,0 0 0 0 0,-1 1 0 0 0,1-1 0 0 0,0 1-54 0 0,0 1 26 0 0,0 0 1 0 0,0 0 0 0 0,0 1 0 0 0,-1-1-1 0 0,1 1 1 0 0,-1-1 0 0 0,0 1 0 0 0,0 0 0 0 0,-1 3-27 0 0,1 0 20 0 0,-1 0 1 0 0,0 0-1 0 0,-1 0 1 0 0,0 0-1 0 0,0 0 1 0 0,-1 0 0 0 0,0-1-1 0 0,0 1 1 0 0,-1-1-1 0 0,0 1 1 0 0,-4 5-21 0 0,-9 16 140 0 0,10-16-111 0 0,-2 1-1 0 0,0-2 0 0 0,0 1 0 0 0,-1-1 0 0 0,-1-1 0 0 0,-2 3-28 0 0,-7 4 7 0 0,12-10 10 0 0,-1 0 1 0 0,-1 0-1 0 0,1-1 0 0 0,-1 0 1 0 0,-1-1-1 0 0,1 0 0 0 0,-11 5-17 0 0,17-9-2 0 0,-20 5 17 0 0,22-7-10 0 0,1 0 0 0 0,-1 1 1 0 0,0-1-1 0 0,0 0 0 0 0,0-1 0 0 0,1 1 1 0 0,-1 0-1 0 0,0 0 0 0 0,0 0 0 0 0,1 0 1 0 0,-1 0-1 0 0,0-1 0 0 0,0 1 1 0 0,1 0-1 0 0,-1-1 0 0 0,0 1 0 0 0,1-1 1 0 0,-1 1-1 0 0,0-1 0 0 0,1 1 0 0 0,-1-1 1 0 0,1 1-1 0 0,-1-1 0 0 0,1 1 1 0 0,-1-1-1 0 0,1 0 0 0 0,-1 1 0 0 0,1-1-5 0 0,-1-1 5 0 0,0 1 0 0 0,0-1 0 0 0,0 1 0 0 0,0-1-1 0 0,0 0 1 0 0,0 1 0 0 0,1-1 0 0 0,-1 0-1 0 0,1 0 1 0 0,-1 0 0 0 0,1 1 0 0 0,0-1 0 0 0,0 0-1 0 0,0 0 1 0 0,0 0 0 0 0,0 0 0 0 0,0 1 0 0 0,0-1-1 0 0,0 0 1 0 0,1 0 0 0 0,-1 0 0 0 0,1-1-5 0 0,1 0 36 0 0,-1-1 0 0 0,1 1 0 0 0,0 0 0 0 0,0 0 0 0 0,0-1 0 0 0,0 1 0 0 0,1 1 0 0 0,-1-1 0 0 0,1 0 0 0 0,0 0 0 0 0,0 1 0 0 0,0 0 0 0 0,0-1 1 0 0,0 1-1 0 0,0 1 0 0 0,1-1 0 0 0,-1 0 0 0 0,0 1 0 0 0,1-1 0 0 0,0 1 0 0 0,-1 0 0 0 0,3 0-36 0 0,1 0 70 0 0,-4 0-43 0 0,0 1 1 0 0,0-1-1 0 0,-1 1 0 0 0,1 0 1 0 0,0 0-1 0 0,0 0 0 0 0,0 0-27 0 0,19 3 145 0 0,-15-2-93 0 0,1-1 1 0 0,-1 2 0 0 0,0-1 0 0 0,1 1-1 0 0,1 1-52 0 0,31 11 906 0 0,4-1-906 0 0,-35-11 67 0 0,-2 0 12 0 0,1 1 1 0 0,0-2-1 0 0,0 1 1 0 0,-1-1-1 0 0,1 0 0 0 0,0-1 1 0 0,0 0-1 0 0,7-1-79 0 0,-6 0-572 0 0,1-1 1 0 0,-1-1-1 0 0,0 0 0 0 0,0 0 0 0 0,0-1 0 0 0,-1 0 1 0 0,1 0-1 0 0,-1-1 0 0 0,0 0 0 0 0,0-1 0 0 0,-1 0 1 0 0,1 0-1 0 0,-1 0 0 0 0,-1-1 0 0 0,3-3 572 0 0,2-5-2622 0 0</inkml:trace>
  <inkml:trace contextRef="#ctx0" brushRef="#br0" timeOffset="1411.687">684 412 6072 0 0,'7'-45'689'0'0,"-4"27"-600"0"0,-2 9 357 0 0,0 6-136 0 0,0 0-1 0 0,-1 0 1 0 0,1 0 0 0 0,-1 0 0 0 0,0 0 0 0 0,0 0 0 0 0,0 0 0 0 0,0 0 0 0 0,-1 0 0 0 0,0 0-1 0 0,1 0 1 0 0,-1-2-310 0 0,-6-26 3284 0 0,7 30-2641 0 0,0 1-16 0 0,0 0-10 0 0,0 0-28 0 0,0 0-534 0 0,0 0 0 0 0,-1-1 0 0 0,1 1 0 0 0,0 0 0 0 0,0 0 0 0 0,0 0 0 0 0,0-1 0 0 0,0 1 0 0 0,-1 0 0 0 0,1 0 0 0 0,0 0 0 0 0,0 0 0 0 0,0 0 0 0 0,0 0 0 0 0,-1-1 0 0 0,1 1 0 0 0,0 0 0 0 0,0 0 0 0 0,0 0 0 0 0,-1 0 0 0 0,1 0 0 0 0,0 0 0 0 0,0 0 0 0 0,0 0 0 0 0,-1 0 0 0 0,1 0 0 0 0,0 0 0 0 0,0 0 0 0 0,-1 0 0 0 0,1 0 0 0 0,0 0 0 0 0,0 0 0 0 0,0 0 0 0 0,-1 0 0 0 0,1 0 0 0 0,0 0 0 0 0,0 1 0 0 0,0-1 0 0 0,-1 0-55 0 0,-7 2 343 0 0,7 0-282 0 0,-1-1 0 0 0,1 0-1 0 0,0 0 1 0 0,0 0 0 0 0,0 1 0 0 0,-1-1-1 0 0,1 1 1 0 0,1-1 0 0 0,-1 1 0 0 0,0-1-1 0 0,0 1 1 0 0,0-1 0 0 0,0 2-61 0 0,-6 12 114 0 0,4-11-96 0 0,1 1 0 0 0,0 0 0 0 0,0-1 0 0 0,0 1 0 0 0,0 0 0 0 0,1 0 0 0 0,0 0 0 0 0,0 0 0 0 0,0 3-18 0 0,-6 23 42 0 0,3-17-2 0 0,0-5 20 0 0,1 1 1 0 0,1-1-1 0 0,-1 1 0 0 0,2 0 0 0 0,-1 4-60 0 0,-2 20 96 0 0,3-24-94 0 0,0 0 0 0 0,0 0 1 0 0,1 0-1 0 0,0 0 0 0 0,2 8-2 0 0,2 13 136 0 0,-3-17-114 0 0,1 0 0 0 0,0 0-1 0 0,1 0 1 0 0,4 8-22 0 0,-6-18 11 0 0,0-1 1 0 0,0 0-1 0 0,0-1 0 0 0,1 1 1 0 0,-1 0-1 0 0,1 0 1 0 0,0-1-1 0 0,0 1 0 0 0,0-1 1 0 0,0 1-1 0 0,1-1 0 0 0,-1 0 1 0 0,0 0-1 0 0,1 0 1 0 0,0 0-1 0 0,-1 0 0 0 0,1-1 1 0 0,0 1-1 0 0,0-1 1 0 0,0 0-1 0 0,0 0 0 0 0,1 1-11 0 0,-1-2 80 0 0,1 0-1 0 0,-1 0 1 0 0,1 0-1 0 0,-1 0 1 0 0,1-1-1 0 0,-1 1 1 0 0,1-1-1 0 0,-1 0 1 0 0,0 0-1 0 0,1 0 1 0 0,-1 0-1 0 0,0 0 1 0 0,1-2-80 0 0,1 1 48 0 0,0-1 1 0 0,0 1 0 0 0,0-1-1 0 0,-1 0 1 0 0,0-1 0 0 0,1 1-1 0 0,-1-1 1 0 0,1-1-49 0 0,19-27 132 0 0,-2-1 1 0 0,-1-1-1 0 0,6-14-132 0 0,-24 40 0 0 0,0-1 0 0 0,0 0 0 0 0,0 0 0 0 0,-1 0 0 0 0,-1 0 0 0 0,1-4 0 0 0,2-8 0 0 0,-4 15 3 0 0,1 1 0 0 0,-1 0 0 0 0,0-1 0 0 0,0 1 0 0 0,-1-1 0 0 0,1 1-1 0 0,-1-1 1 0 0,-1 0-3 0 0,-12-42-9 0 0,13 45 3 0 0,-2-4-12 0 0,0 1-1 0 0,0 0 1 0 0,-1 0 0 0 0,1 0-1 0 0,-2 0 1 0 0,1 1-1 0 0,0-1 1 0 0,-1 1 0 0 0,-2-2 18 0 0,-7-7-5 0 0,11 11-7 0 0,0 0-1 0 0,0 0 1 0 0,0 0 0 0 0,-1 0 0 0 0,1 1 0 0 0,-1-1 0 0 0,0 1 0 0 0,0 0 0 0 0,0 0 0 0 0,0 0-1 0 0,0 1 1 0 0,0-1 0 0 0,0 1 0 0 0,-1 0 0 0 0,1 1 0 0 0,0-1 0 0 0,-1 1 0 0 0,1-1 0 0 0,0 1-1 0 0,-1 0 1 0 0,1 1 0 0 0,-1-1 0 0 0,1 1 0 0 0,0 0 0 0 0,0 0 0 0 0,-1 0 0 0 0,1 1 0 0 0,0 0 0 0 0,0-1-1 0 0,0 1 1 0 0,0 1 0 0 0,1-1 0 0 0,-1 0 0 0 0,1 1 0 0 0,-1 0 0 0 0,1 0 0 0 0,-2 2 12 0 0,2-2-12 0 0,0 0 0 0 0,0 1 0 0 0,0 0 1 0 0,0 0-1 0 0,1 0 0 0 0,-1 0 1 0 0,1 0-1 0 0,0 0 0 0 0,0 0 0 0 0,0 2 12 0 0,-3 7-9 0 0,4-11-4 0 0,0 0-1 0 0,0 0 1 0 0,0 0 0 0 0,1 0 0 0 0,-1 0 0 0 0,0 0 0 0 0,1 1 0 0 0,0-1 0 0 0,-1 0 0 0 0,1 0 0 0 0,0 0 0 0 0,0 0-1 0 0,0 1 1 0 0,1-1 0 0 0,-1 0 0 0 0,0 0 0 0 0,1 0 0 0 0,0 1 13 0 0,1 3-4 0 0,0 0 0 0 0,0 0 1 0 0,1 0-1 0 0,0-1 0 0 0,2 4 4 0 0,-3-7 6 0 0,-1 0 0 0 0,1 0-1 0 0,0 0 1 0 0,-1 0 0 0 0,1 0 0 0 0,0-1-1 0 0,0 1 1 0 0,0-1 0 0 0,0 1 0 0 0,1-1-1 0 0,-1 0 1 0 0,0 0 0 0 0,0 0 0 0 0,1 0 0 0 0,-1 0-1 0 0,1 0-5 0 0,-2-1 10 0 0,3 1 17 0 0,1 0-1 0 0,0 1 0 0 0,0-2 0 0 0,0 1 0 0 0,-1-1 0 0 0,1 1 1 0 0,0-1-1 0 0,0-1 0 0 0,0 1 0 0 0,0-1 0 0 0,-1 0 0 0 0,3 0-26 0 0,9-3 95 0 0,-10 3-83 0 0,-1 0 0 0 0,1 0 0 0 0,-1-1 0 0 0,0 0 0 0 0,0 0 0 0 0,0 0 0 0 0,0 0 0 0 0,0-1 0 0 0,0 0 0 0 0,-1 0 0 0 0,1-1-12 0 0,9-4-178 0 0,-13 7-170 0 0,1 0 0 0 0,0 0 0 0 0,-1 0 0 0 0,1 0 1 0 0,-1 0-1 0 0,1 0 0 0 0,-1 0 0 0 0,1 0 0 0 0,-1 0 0 0 0,0-1 1 0 0,1 1-1 0 0,-1-1 0 0 0,0 1 0 0 0,1-2 348 0 0,1-5-6602 0 0</inkml:trace>
  <inkml:trace contextRef="#ctx0" brushRef="#br0" timeOffset="1757.161">1077 5 2304 0 0,'17'-2'604'0'0,"-13"2"1697"0"0,-4 0 746 0 0,-1 0 775 0 0,-11-2 392 0 0,12 2-4163 0 0,-1 0 0 0 0,1 0-1 0 0,0-1 1 0 0,0 1-1 0 0,-1 0 1 0 0,1 0 0 0 0,0 0-1 0 0,-1 1 1 0 0,1-1-1 0 0,0 0 1 0 0,0 0 0 0 0,-1 0-1 0 0,1 0 1 0 0,0 0-1 0 0,-1 0 1 0 0,1 0 0 0 0,0 0-1 0 0,0 1 1 0 0,-1-1-1 0 0,1 0 1 0 0,0 0 0 0 0,0 0-1 0 0,-1 0 1 0 0,1 1 0 0 0,0-1-1 0 0,0 0 1 0 0,0 0-1 0 0,0 1 1 0 0,-1-1 0 0 0,1 0-1 0 0,0 0 1 0 0,0 1-1 0 0,0-1 1 0 0,0 0 0 0 0,0 0-1 0 0,0 1 1 0 0,0-1-1 0 0,0 1-50 0 0,-1 0 77 0 0,1 1 0 0 0,-1 0 0 0 0,1 0-1 0 0,-1 0 1 0 0,1-1 0 0 0,-1 1 0 0 0,0 0-1 0 0,0-1 1 0 0,0 1 0 0 0,0-1 0 0 0,0 1-1 0 0,0 0-76 0 0,-1 0 41 0 0,1 0 0 0 0,-1 0 0 0 0,1 0 0 0 0,0 1 0 0 0,0-1 0 0 0,0 0 0 0 0,0 1 0 0 0,0-1 0 0 0,1 1-41 0 0,-1 0 2 0 0,0 1 1 0 0,0-1-1 0 0,0 0 1 0 0,0 0-1 0 0,0 1 1 0 0,0-1-1 0 0,-1 0 1 0 0,0 1-3 0 0,1-3-4 0 0,1 0 1 0 0,-1 0-1 0 0,1 0 1 0 0,0-1-1 0 0,-1 1 0 0 0,1 0 1 0 0,0 0-1 0 0,0 0 1 0 0,0 0-1 0 0,0 0 1 0 0,0 0-1 0 0,0 0 1 0 0,0 0-1 0 0,0 1 4 0 0,0-1 0 0 0,0 0 0 0 0,0 0-1 0 0,0 0 1 0 0,0 0 0 0 0,0 0-1 0 0,0 0 1 0 0,0 0 0 0 0,0 0 0 0 0,0 0-1 0 0,-1 0 1 0 0,1 0 0 0 0,0 0-1 0 0,-1 1 1 0 0,0 0 0 0 0,-1 1-9 0 0,0 1 0 0 0,0-1 0 0 0,1 1 0 0 0,0 0 0 0 0,-1-1-1 0 0,1 1 1 0 0,0 1 9 0 0,-6 16-743 0 0,-1-9-3964 0 0,-1 0-1298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3:0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12608 0 0,'7'0'152'0'0,"-1"-1"583"0"0,-10 0-277 0 0,-3-2-414 0 0,5 3 63 0 0,27-8 2279 0 0,-8 4-1711 0 0,0-1 0 0 0,4-2-675 0 0,-6 2 616 0 0,0 1-1 0 0,14-3-615 0 0,-20 5 107 0 0,0 1 0 0 0,0 1 0 0 0,0 0 0 0 0,0 0 0 0 0,1 0 0 0 0,-1 1 0 0 0,0 1 0 0 0,0 0 0 0 0,0 0 0 0 0,-1 0 0 0 0,1 1 0 0 0,5 3-107 0 0,-12-5 30 0 0,0 0 0 0 0,0 0 0 0 0,-1 0 0 0 0,1 0 0 0 0,-1 0-1 0 0,1 0 1 0 0,-1 0 0 0 0,1 1 0 0 0,-1-1 0 0 0,0 1 0 0 0,0-1 0 0 0,0 1-1 0 0,0-1 1 0 0,0 1 0 0 0,0 0 0 0 0,0 0 0 0 0,0-1 0 0 0,0 1 0 0 0,-1 0-1 0 0,1 0 1 0 0,-1 0 0 0 0,0 0 0 0 0,1 0 0 0 0,-1-1 0 0 0,0 1-1 0 0,0 0 1 0 0,0 2-30 0 0,-1-1-19 0 0,0 1 0 0 0,1-1-1 0 0,-1 0 1 0 0,0 0 0 0 0,-1 0-1 0 0,1 0 1 0 0,-1 0 0 0 0,1 0-1 0 0,-1 0 1 0 0,0 0 0 0 0,0-1-1 0 0,0 1 1 0 0,0-1 0 0 0,-1 1-1 0 0,-2 1 20 0 0,-14 11 0 0 0,-2 0 0 0 0,1-2 0 0 0,-2 0 0 0 0,-7 2 0 0 0,-34 23-72 0 0,42-24 72 0 0,19-11 0 0 0,8 2 11 0 0,-3-4 1 0 0,0 0 0 0 0,1 0 0 0 0,-1-1 0 0 0,0 1 0 0 0,1-1 0 0 0,-1 1 0 0 0,1-1 0 0 0,-1 0 0 0 0,1-1-12 0 0,19 3 161 0 0,-4 0 68 0 0,0 0 0 0 0,0-1 0 0 0,7-2-229 0 0,-4 1-219 0 0,-1 1-1 0 0,10 1 220 0 0,21 1-4456 0 0,-40-3-1791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3:0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50 3224 0 0,'9'-17'952'0'0,"-3"4"4641"0"0,-6 13-5300 0 0,1-1 0 0 0,-1 1 1 0 0,1-1-1 0 0,-1 1 0 0 0,0-1 0 0 0,0 1 0 0 0,1-1 0 0 0,-1 1 1 0 0,0-1-1 0 0,0 1 0 0 0,0-1 0 0 0,0 1 0 0 0,0-1 0 0 0,1 0 0 0 0,-1 1 1 0 0,0-1-1 0 0,0 1 0 0 0,0-1 0 0 0,-1 0 0 0 0,1 1 0 0 0,0-1 1 0 0,0 1-1 0 0,0-1 0 0 0,0 1 0 0 0,0-1 0 0 0,-1 1-293 0 0,1-1 132 0 0,-1 0 1 0 0,1 1-1 0 0,-1 0 0 0 0,0-1 0 0 0,1 1 0 0 0,-1-1 0 0 0,0 1 0 0 0,1 0 1 0 0,-1 0-1 0 0,0-1 0 0 0,1 1 0 0 0,-1 0 0 0 0,0 0 0 0 0,1 0 0 0 0,-1 0 1 0 0,0-1-1 0 0,0 1-132 0 0,-5 0-119 0 0,0 1 0 0 0,0-1 0 0 0,0 1 0 0 0,-4 0 119 0 0,9 0 245 0 0,-8 2-245 0 0,1 0 0 0 0,0 0 0 0 0,0 1 0 0 0,1 0 0 0 0,-1 1 0 0 0,1 0 0 0 0,0 0 0 0 0,-15 13 422 0 0,1 0 0 0 0,1 0-1 0 0,-13 19-421 0 0,15-19 241 0 0,15-14-194 0 0,0-1-1 0 0,1 1 1 0 0,-1-1 0 0 0,1 1 0 0 0,0 0 0 0 0,0 0 0 0 0,0 0 0 0 0,0 0-1 0 0,1 0 1 0 0,0 0-47 0 0,0-1 3 0 0,0-1 0 0 0,1 0 0 0 0,-1 1-1 0 0,1-1 1 0 0,0 0 0 0 0,0 1 0 0 0,0-1 0 0 0,0 0-1 0 0,0 1 1 0 0,1-1 0 0 0,-1 1 0 0 0,1-1-1 0 0,-1 0 1 0 0,1 0 0 0 0,0 1 0 0 0,0-1 0 0 0,0 0-1 0 0,1 1-2 0 0,3 4 161 0 0,0-1-1 0 0,0-1 1 0 0,0 1-1 0 0,1-1 1 0 0,0 0-1 0 0,0 0 1 0 0,1 0-1 0 0,-1-1 1 0 0,1 0-1 0 0,0-1 1 0 0,0 1 0 0 0,0-1-1 0 0,1-1 1 0 0,-1 1-1 0 0,1-1 1 0 0,-1-1-1 0 0,4 1-160 0 0,10 1 55 0 0,-1-1-1 0 0,1 0 1 0 0,0-2-1 0 0,0-1 1 0 0,-1 0-1 0 0,3-2-54 0 0,-8 1-16 0 0,12-1-1212 0 0,-1-1 1 0 0,0-1 0 0 0,3-3 1227 0 0,-2 0-7597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3:0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106 176 2736 0 0,'-6'-4'32'0'0,"7"4"-29"0"0,-1 0 0 0 0,0 0 0 0 0,0 0 0 0 0,0 0 0 0 0,0 0 0 0 0,0 0 0 0 0,0 0 0 0 0,0 0 0 0 0,0 0 0 0 0,1 0 0 0 0,-1 0 0 0 0,0 0 0 0 0,0 0 0 0 0,0 0 0 0 0,0-1 0 0 0,0 1 0 0 0,0 0 0 0 0,0 0 0 0 0,0 0 0 0 0,0 0 0 0 0,0 0 0 0 0,0 0 0 0 0,1 0 0 0 0,-1 0 0 0 0,0 0 0 0 0,0 0 0 0 0,0-1 0 0 0,0 1 0 0 0,0 0 1 0 0,0 0-1 0 0,0 0 0 0 0,0 0 0 0 0,0 0 0 0 0,0 0 0 0 0,0 0 0 0 0,0 0 0 0 0,0-1 0 0 0,0 1 0 0 0,0 0 0 0 0,0 0 0 0 0,0 0 0 0 0,0 0 0 0 0,0 0 0 0 0,0 0 0 0 0,0 0 0 0 0,0 0 0 0 0,0-1 0 0 0,0 1 0 0 0,0 0 0 0 0,0 0 0 0 0,-1 0 0 0 0,1 0 0 0 0,0 0 0 0 0,0 0 0 0 0,0 0 0 0 0,0 0 0 0 0,0 0 0 0 0,0 0 0 0 0,0 0 0 0 0,0-1 0 0 0,0 1 0 0 0,0 0 0 0 0,-1 0 0 0 0,1 0 0 0 0,0 0 0 0 0,0 0-3 0 0,10-8 108 0 0,-9 7-21 0 0,0 0 0 0 0,0 1 0 0 0,0-1 1 0 0,0 0-1 0 0,-1 0 0 0 0,1 0 1 0 0,0 0-1 0 0,-1 0 0 0 0,1 0 0 0 0,-1 0 1 0 0,1 0-1 0 0,-1 0 0 0 0,1 0 1 0 0,-1 0-1 0 0,0 0 0 0 0,1 0 0 0 0,-1-1 1 0 0,0 1-1 0 0,0 0 0 0 0,0 0 1 0 0,0 0-1 0 0,0 0 0 0 0,0 0 1 0 0,0-1-88 0 0,0-4 326 0 0,0 6-285 0 0,0-1 0 0 0,0 1-1 0 0,0-1 1 0 0,0 1 0 0 0,0 0 0 0 0,0-1 0 0 0,0 1 0 0 0,0-1-1 0 0,0 1 1 0 0,1-1 0 0 0,-1 1 0 0 0,0 0 0 0 0,0-1 0 0 0,1 1-1 0 0,-1 0 1 0 0,0-1 0 0 0,0 1 0 0 0,1 0 0 0 0,-1-1-41 0 0,0 1 27 0 0,1 0 0 0 0,-1 0 0 0 0,0 0 0 0 0,0-1 0 0 0,0 1 0 0 0,0 0 0 0 0,0 0 0 0 0,1 0 0 0 0,-1 0 0 0 0,0-1 0 0 0,0 1 1 0 0,0 0-1 0 0,0 0 0 0 0,0 0 0 0 0,0-1 0 0 0,0 1 0 0 0,0 0 0 0 0,0 0 0 0 0,0 0 0 0 0,0-1 0 0 0,0 1 0 0 0,0 0 0 0 0,0 0 0 0 0,0 0 0 0 0,0-1 0 0 0,0 1 1 0 0,0 0-1 0 0,0 0 0 0 0,0 0 0 0 0,0-1 0 0 0,0 1 0 0 0,0 0 0 0 0,0 0 0 0 0,-1 0 0 0 0,1-1 0 0 0,0 1 0 0 0,0 0 0 0 0,0 0 0 0 0,0 0 0 0 0,0 0 0 0 0,-1 0 0 0 0,1-1 1 0 0,0 1-1 0 0,0 0 0 0 0,0 0 0 0 0,0 0 0 0 0,-1 0-27 0 0,1-1 62 0 0,0 0 0 0 0,0 1 1 0 0,0-1-1 0 0,0 0 0 0 0,0 1 1 0 0,0-1-1 0 0,0 0 0 0 0,0 1 1 0 0,0-1-1 0 0,0 0 0 0 0,0 1 1 0 0,0-1-1 0 0,0 0 0 0 0,0 1 0 0 0,1-1 1 0 0,-1 0-1 0 0,0 1 0 0 0,1-1 1 0 0,-1 0-1 0 0,0 1 0 0 0,1-1 1 0 0,-1 1-1 0 0,1-1 0 0 0,-1 1 1 0 0,1-1-1 0 0,0 0-62 0 0,1-3 726 0 0,-1 3 128 0 0,-1 1 11 0 0,11-4 3436 0 0,-8 4-3675 0 0,-8 8-67 0 0,2 0-430 0 0,3-7-119 0 0,0 0-1 0 0,-1 0 0 0 0,1 0 1 0 0,0-1-1 0 0,0 1 0 0 0,-1 0 1 0 0,1 0-1 0 0,0-1 1 0 0,-1 1-1 0 0,1 0 0 0 0,-1 0 1 0 0,1-1-1 0 0,-1 1 0 0 0,0-1 1 0 0,1 1-1 0 0,-1 0 0 0 0,0-1-9 0 0,-5 4 45 0 0,5-3-35 0 0,0-1 0 0 0,0 1 0 0 0,0-1 0 0 0,1 1 0 0 0,-1 0 0 0 0,0-1 0 0 0,0 1 0 0 0,0 0 0 0 0,1 0 0 0 0,-1-1 0 0 0,0 1 0 0 0,1 0 0 0 0,-1 0-1 0 0,0 0 1 0 0,1 0 0 0 0,-1 0 0 0 0,1 0 0 0 0,0 0 0 0 0,-1 0 0 0 0,1 0 0 0 0,0 0 0 0 0,0 0 0 0 0,-1 0 0 0 0,1 0 0 0 0,0 0 0 0 0,0 1-10 0 0,0 0 14 0 0,0-1-1 0 0,-1 1 0 0 0,1-1 0 0 0,0 1 1 0 0,-1-1-1 0 0,0 1 0 0 0,1-1 0 0 0,-1 1 0 0 0,0-1 1 0 0,0 1-1 0 0,0-1 0 0 0,0 0 0 0 0,0 0 1 0 0,0 1-14 0 0,-9 14 126 0 0,10-13-97 0 0,-1 0 0 0 0,0 0 0 0 0,1 0 0 0 0,0 0 0 0 0,0 1 0 0 0,0-1 0 0 0,0 2-29 0 0,1-2 17 0 0,-1-1 0 0 0,0 0 1 0 0,0 1-1 0 0,0-1 0 0 0,0 1 0 0 0,-1-1 1 0 0,1 1-1 0 0,-1-1 0 0 0,1 1 0 0 0,-1-1 0 0 0,0 0-17 0 0,-5 8 58 0 0,5-8-48 0 0,0-1 1 0 0,0 1-1 0 0,0 0 0 0 0,0 0 1 0 0,0 0-1 0 0,0 0 1 0 0,1 0-1 0 0,-1 0 0 0 0,1 0 1 0 0,-1 1-11 0 0,1 8 17 0 0,0-9-11 0 0,1-1 0 0 0,-1 1 1 0 0,0 0-1 0 0,0 0 1 0 0,-1 0-1 0 0,1-1 1 0 0,0 1-1 0 0,-1 0 1 0 0,1 0-1 0 0,-1-1 1 0 0,1 1-1 0 0,-1 0-6 0 0,-4 7 12 0 0,3-6-1 0 0,0-1 0 0 0,1 1 0 0 0,0 0 1 0 0,-1 0-1 0 0,1 1 0 0 0,0-1 0 0 0,0 0 0 0 0,0 0 0 0 0,1 2-11 0 0,-1-2 4 0 0,0-1 0 0 0,1 1 0 0 0,-1-1 0 0 0,0 1 0 0 0,0-1-1 0 0,-1 0 1 0 0,1 0 0 0 0,0 1 0 0 0,-1-1 0 0 0,1 0-1 0 0,-1 0 1 0 0,0 0 0 0 0,0 0-4 0 0,-6 7 14 0 0,8-8-14 0 0,-1 0 0 0 0,1-1 0 0 0,-1 1 0 0 0,1 0-1 0 0,-1 0 1 0 0,1-1 0 0 0,-1 1 0 0 0,1 0-1 0 0,-1-1 1 0 0,0 1 0 0 0,1-1 0 0 0,-1 1 0 0 0,0-1-1 0 0,0 1 1 0 0,1-1 0 0 0,-1 0 0 0 0,0 1 0 0 0,0-1-1 0 0,0 0 1 0 0,0 1 0 0 0,1-1 0 0 0,-2 0 0 0 0,-6 2 82 0 0,10-2-33 0 0,1-1 0 0 0,-1 0 0 0 0,0 0 0 0 0,-1 0 0 0 0,1 0 0 0 0,0 0 0 0 0,0-1 0 0 0,0 1-1 0 0,-1 0 1 0 0,1-1 0 0 0,1-1-49 0 0,-1-2 134 0 0,1 0-38 0 0,0 0 0 0 0,0 1 0 0 0,0-1 0 0 0,3-3-96 0 0,-2 1 11 0 0,0 1 0 0 0,0-1-1 0 0,0-1 1 0 0,-1 1 0 0 0,0-1 0 0 0,-1 1 0 0 0,0-1 0 0 0,1-4-11 0 0,-2 8-5 0 0,2-26-63 0 0,-3 25 26 0 0,0 0 0 0 0,0 0 0 0 0,1 0 0 0 0,0 1 0 0 0,0-1 0 0 0,1-3 42 0 0,2-3-69 0 0,-3 9 64 0 0,1-1 0 0 0,-1 0-1 0 0,0 0 1 0 0,-1 0 0 0 0,1 1-1 0 0,0-1 1 0 0,-1 0-1 0 0,1 0 1 0 0,-1 0 0 0 0,0 0-1 0 0,0-2 6 0 0,0 0 5 0 0,1 0 0 0 0,-1 0-1 0 0,1 0 1 0 0,0 0 0 0 0,1 1-1 0 0,-1-1 1 0 0,1 0 0 0 0,0 1-1 0 0,0-1 1 0 0,1 1 0 0 0,-1 0-1 0 0,2-2-4 0 0,-2 4-3 0 0,0 0 0 0 0,-1 1 0 0 0,1 0 0 0 0,0-1 0 0 0,0 1 0 0 0,0 0-1 0 0,0 0 1 0 0,1 0 0 0 0,-1 0 0 0 0,0 0 0 0 0,0 0 0 0 0,0 1 0 0 0,1-1 0 0 0,-1 1-1 0 0,0 0 1 0 0,1 0 0 0 0,-1-1 0 0 0,0 1 0 0 0,1 1 0 0 0,-1-1 3 0 0,14 18-106 0 0,-11-11 106 0 0,-2-4 0 0 0,-1 1 0 0 0,1-1 0 0 0,-1 0 0 0 0,0 1 0 0 0,0 0 0 0 0,0 0 0 0 0,0 0 0 0 0,-1-1 0 0 0,1 1 0 0 0,-1 1 0 0 0,0-1 0 0 0,0-1 8 0 0,-1-1 1 0 0,1 1-1 0 0,0-1 0 0 0,1 1 0 0 0,-1-1 0 0 0,0 0 0 0 0,1 1 0 0 0,-1-1 0 0 0,1 0 0 0 0,0 0 0 0 0,0 0-8 0 0,11 17 7 0 0,-9-10-7 0 0,1 1 0 0 0,0-1 0 0 0,0 0 0 0 0,7 8 0 0 0,11 22 0 0 0,-19-34 0 0 0,-2-3 0 0 0,0-1 0 0 0,-1 1 0 0 0,1 0 0 0 0,-1 0 0 0 0,1 0 0 0 0,-1 1 0 0 0,0-1 0 0 0,0 0 0 0 0,0 0 0 0 0,0 1 0 0 0,0-1 0 0 0,0 2 0 0 0,0-1 40 0 0,0 1-1 0 0,0-1 0 0 0,1 0 0 0 0,-1 1 0 0 0,1-1 0 0 0,0 0 0 0 0,0 0 0 0 0,0 0 0 0 0,1 1-39 0 0,-3-2 87 0 0,-2 4-70 0 0,-3-1-5 0 0,3-3 25 0 0,0-1 0 0 0,0 0 0 0 0,0 0-1 0 0,0 0 1 0 0,0 0 0 0 0,0 0 0 0 0,-1 0 0 0 0,1 0-1 0 0,0 0 1 0 0,0-1 0 0 0,-1 0 0 0 0,1 1-1 0 0,0-1 1 0 0,-3 0-37 0 0,-3 0 60 0 0,0-1 0 0 0,0 0-1 0 0,-5-1-59 0 0,-21-3 70 0 0,6 1-70 0 0,14 0 0 0 0,13 4 0 0 0,-1 0 1 0 0,1 0-1 0 0,-1 0 0 0 0,1 0 0 0 0,-1 0 0 0 0,1-1 0 0 0,-1 1 0 0 0,1-1 1 0 0,0 1-1 0 0,-1-1 0 0 0,1 0 0 0 0,0 1 0 0 0,0-1 0 0 0,-1 0 0 0 0,-10 0-20 0 0,11 1-80 0 0,1 0-47 0 0,0 0-12 0 0,4 0-183 0 0,-2 0-1975 0 0,0 0-3853 0 0,5 0 1160 0 0</inkml:trace>
  <inkml:trace contextRef="#ctx0" brushRef="#br0" timeOffset="833.65">421 154 4752 0 0,'13'-5'-38'0'0,"-5"2"2511"0"0,-1 0 5496 0 0,-5 4-7954 0 0,-1 0 1 0 0,0 1-1 0 0,0-1 1 0 0,0 1 0 0 0,0-1-1 0 0,0 1 1 0 0,0-1 0 0 0,0 1-1 0 0,0 0 1 0 0,-1-1 0 0 0,1 2-16 0 0,0-2 21 0 0,-1 0 1 0 0,1 1 0 0 0,0-1 0 0 0,-1 0 0 0 0,1 0-1 0 0,0 1 1 0 0,0-1 0 0 0,0 0 0 0 0,0 0-1 0 0,0 0 1 0 0,0 0-22 0 0,9 12 378 0 0,-9-10-314 0 0,0-1 0 0 0,0 0 1 0 0,0 0-1 0 0,0 1 0 0 0,0-1 1 0 0,0 0-1 0 0,1 0 0 0 0,-1 0 0 0 0,1-1 1 0 0,-1 1-1 0 0,1 0 0 0 0,0 0 1 0 0,0-1-1 0 0,1 1-64 0 0,-2-1 28 0 0,0 0 0 0 0,-1 0-1 0 0,1 0 1 0 0,0 0 0 0 0,0 0 0 0 0,0 0 0 0 0,-1 0 0 0 0,1 1 0 0 0,-1-1 0 0 0,1 0 0 0 0,-1 0 0 0 0,1 1-1 0 0,-1-1 1 0 0,0 0 0 0 0,1 0 0 0 0,-1 1 0 0 0,0-1 0 0 0,0 1-28 0 0,3 14 299 0 0,-2-14-268 0 0,-1 0-1 0 0,1 0 1 0 0,-1 0-1 0 0,0 0 0 0 0,0 0 1 0 0,0 0-1 0 0,0 0 1 0 0,0 0-1 0 0,0 0 1 0 0,-1 0-1 0 0,1 0 1 0 0,0 0-1 0 0,-1 0 1 0 0,0 0-1 0 0,1 0 0 0 0,-1 0 1 0 0,0 0-1 0 0,0 0 1 0 0,0 0-1 0 0,0-1 1 0 0,-1 1-31 0 0,2-2 0 0 0,-1 2 28 0 0,1-1-1 0 0,-1 1 0 0 0,1 0 1 0 0,-1-1-1 0 0,1 1 1 0 0,-1-1-1 0 0,1 1 0 0 0,0 0 1 0 0,0-1-1 0 0,0 2-27 0 0,0-1 19 0 0,0-1-1 0 0,0 1 1 0 0,0-1 0 0 0,0 1-1 0 0,-1-1 1 0 0,1 1-1 0 0,0-1 1 0 0,-1 1 0 0 0,1-1-1 0 0,-1 1 1 0 0,0-1 0 0 0,1 0-1 0 0,-1 1 1 0 0,0-1-19 0 0,0 1 12 0 0,0-1 1 0 0,1 0 0 0 0,-1 1-1 0 0,0-1 1 0 0,1 1-1 0 0,-1-1 1 0 0,1 1-1 0 0,0-1 1 0 0,-1 1 0 0 0,1-1-1 0 0,0 1 1 0 0,0-1-1 0 0,0 1 1 0 0,0 1-13 0 0,0-1 24 0 0,0-1 1 0 0,-1 0 0 0 0,1 0 0 0 0,-1 0 0 0 0,0 0 0 0 0,1 0 0 0 0,-1 0 0 0 0,0 0 0 0 0,0 0 0 0 0,0 0 0 0 0,0 0 0 0 0,0-1 0 0 0,0 1 0 0 0,0 0 0 0 0,0-1 0 0 0,0 1 0 0 0,-1 0-25 0 0,1-1 109 0 0,1 0 32 0 0,0 0 3 0 0,0 0-12 0 0,0-16 32 0 0,-3 3-97 0 0,2 12-66 0 0,0-1 0 0 0,1 0 0 0 0,0 1 0 0 0,-1-1 0 0 0,1 0 0 0 0,0 1 0 0 0,0-1-1 0 0,0 0 1 0 0,0 1 0 0 0,0-1 0 0 0,0 0 0 0 0,0 1 0 0 0,0-1 0 0 0,1-1-1 0 0,1-4 0 0 0,1-1 0 0 0,-1 0 0 0 0,0 0 0 0 0,1-7 0 0 0,-2 8-1 0 0,1 1 0 0 0,0-1 0 0 0,0 1 0 0 0,1-1-1 0 0,0 1 1 0 0,0 0 0 0 0,0 0 0 0 0,1 1-1 0 0,0-1 1 0 0,0 1 0 0 0,2-2 1 0 0,-5 6-7 0 0,1-1 0 0 0,0 1 0 0 0,-1-1 0 0 0,1 1 0 0 0,0 0 0 0 0,0 0 0 0 0,-1 0 0 0 0,1 0-1 0 0,0 0 8 0 0,0 0 0 0 0,0 0 0 0 0,0 0-1 0 0,0 0 1 0 0,0-1 0 0 0,0 1-1 0 0,0 0 1 0 0,0-1-1 0 0,0 0 1 0 0,-2 1-3 0 0,1 0 0 0 0,0 1 0 0 0,-1-1 0 0 0,1 0 0 0 0,0 1 0 0 0,-1-1 0 0 0,1 0 0 0 0,0 1-1 0 0,0-1 1 0 0,-1 1 0 0 0,1-1 0 0 0,0 1 0 0 0,0 0 0 0 0,0-1 0 0 0,0 1 0 0 0,0 0 0 0 0,0-1 3 0 0,18-5-22 0 0,-18 6 19 0 0,0 0 1 0 0,0-1-1 0 0,-1 1 1 0 0,1 0-1 0 0,0 0 1 0 0,0 0-1 0 0,0 0 1 0 0,-1 0-1 0 0,1 0 1 0 0,0 0-1 0 0,0 0 1 0 0,0 0 0 0 0,-1 0-1 0 0,1 0 1 0 0,0 0-1 0 0,0 1 1 0 0,0-1-1 0 0,-1 0 1 0 0,1 0-1 0 0,0 1 1 0 0,-1-1-1 0 0,1 1 1 0 0,0-1 2 0 0,12 15-15 0 0,-6-5-31 0 0,-5-7 46 0 0,-1-1 0 0 0,1 1 0 0 0,-1 0 0 0 0,0-1 0 0 0,0 1 0 0 0,0 0 0 0 0,0 1 0 0 0,4 7 0 0 0,-4-7 0 0 0,0-1 0 0 0,-1 1 0 0 0,1 0 0 0 0,-1 0 0 0 0,1 0 0 0 0,-1 0 0 0 0,0 0 0 0 0,-1 0 0 0 0,1 2 0 0 0,0 23 0 0 0,0-27 7 0 0,0 1 0 0 0,0-1 0 0 0,-1 0 0 0 0,1 1 0 0 0,-1-1 0 0 0,1 0 0 0 0,-1 0-1 0 0,0 1 1 0 0,0 0-7 0 0,-3 11-14 0 0,-3 1-42 0 0,2-9-6041 0 0,5-6 4059 0 0</inkml:trace>
  <inkml:trace contextRef="#ctx0" brushRef="#br0" timeOffset="1229.713">802 20 3224 0 0,'14'-10'567'0'0,"-13"9"59"0"0,0 0 0 0 0,0 0 0 0 0,0 0 1 0 0,0 1-1 0 0,0-1 0 0 0,0 0 0 0 0,0 1 1 0 0,0-1-1 0 0,0 1 0 0 0,0-1 1 0 0,0 1-1 0 0,1-1 0 0 0,-1 1 0 0 0,0 0 1 0 0,0 0-1 0 0,0 0 0 0 0,2-1-626 0 0,7 6 731 0 0,-8-4-618 0 0,0 1 0 0 0,-1 0 0 0 0,1 0 0 0 0,-1-1 0 0 0,0 1 0 0 0,1 0 0 0 0,-1 0 0 0 0,0 0 1 0 0,0 1-1 0 0,0-1 0 0 0,-1 0 0 0 0,1 0 0 0 0,0 0 0 0 0,-1 1 0 0 0,0-1 0 0 0,1 2-113 0 0,1 43 753 0 0,-3-35-612 0 0,0 9-46 0 0,-1 0-1 0 0,-1-1 0 0 0,-1 1 0 0 0,-1 0-94 0 0,-7 43 74 0 0,10-58-52 0 0,2-4-19 0 0,0 0 1 0 0,-1 0 0 0 0,1 0 0 0 0,0 0 0 0 0,0 0 0 0 0,0 0 0 0 0,1 0 0 0 0,-1 0-1 0 0,0 0 1 0 0,1 0 0 0 0,0 1-4 0 0,-1-2 22 0 0,0 0 1 0 0,1 0-1 0 0,-1 0 1 0 0,1 0-1 0 0,-1 0 0 0 0,1 0 1 0 0,-1 0-1 0 0,1 0 0 0 0,0 0 1 0 0,0-1-1 0 0,-1 1 0 0 0,1 0 1 0 0,0 0-1 0 0,0-1 0 0 0,0 1 1 0 0,0-1-1 0 0,0 1 1 0 0,0-1-1 0 0,0 1 0 0 0,0-1 1 0 0,0 1-1 0 0,0-1 0 0 0,0 0 1 0 0,0 1-1 0 0,0-1 0 0 0,0 0 1 0 0,0 0-1 0 0,0 0 0 0 0,0 0 1 0 0,0 0-1 0 0,0 0 1 0 0,1 0-1 0 0,-1 0 0 0 0,0-1 1 0 0,1 1-23 0 0,6-2 199 0 0,-1 1 0 0 0,1-1 0 0 0,0 0 0 0 0,2-2-199 0 0,-8 3 33 0 0,43-17 499 0 0,-26 10-372 0 0,-1 0 0 0 0,1 2 0 0 0,3-1-160 0 0,-10 5 8 0 0,0 0-1 0 0,-1 0 1 0 0,1 1-1 0 0,9 0-7 0 0,-14 1-498 0 0,-1 1 0 0 0,0 0 0 0 0,1 0 0 0 0,-1 0 0 0 0,0 1-1 0 0,1 0 499 0 0,1 2-1843 0 0</inkml:trace>
  <inkml:trace contextRef="#ctx0" brushRef="#br0" timeOffset="1944.841">1449 15 3224 0 0,'0'0'501'0'0,"0"0"897"0"0,-3-2 1584 0 0,1 1 977 0 0,0 1-3809 0 0,-1 1 0 0 0,1-1 0 0 0,0 0 0 0 0,0 1 0 0 0,0-1 0 0 0,-1 1 0 0 0,1 0 0 0 0,0 0 0 0 0,0 0 0 0 0,0 0 0 0 0,0 0 0 0 0,0 0 0 0 0,0 0 0 0 0,1 1 0 0 0,-1-1 0 0 0,0 1 0 0 0,1-1 0 0 0,-2 2-150 0 0,-2 3 187 0 0,-1 2 0 0 0,1-1 1 0 0,1 0-1 0 0,-2 3-187 0 0,-4 7 184 0 0,7-11-38 0 0,0 1-1 0 0,0 0 1 0 0,1 1 0 0 0,-1-1 0 0 0,2 0-1 0 0,-1 0 1 0 0,1 1 0 0 0,0-1 0 0 0,1 1-1 0 0,-1 0 1 0 0,1-1 0 0 0,1 1-1 0 0,0 0-145 0 0,-1-6 50 0 0,1 0 0 0 0,0 0 0 0 0,-1 1 0 0 0,1-1 0 0 0,0 0 0 0 0,0 0 0 0 0,0 0 0 0 0,1-1 0 0 0,-1 1 0 0 0,0 0 0 0 0,1 0 0 0 0,-1-1 0 0 0,1 1 0 0 0,-1-1-50 0 0,0 0 38 0 0,0 0-1 0 0,0 0 1 0 0,1 0 0 0 0,-1 0-1 0 0,0-1 1 0 0,0 1 0 0 0,0-1-1 0 0,0 1 1 0 0,1 0 0 0 0,-1-1-1 0 0,0 0 1 0 0,1 1 0 0 0,-1-1-1 0 0,0 0 1 0 0,1 0-1 0 0,-1 0 1 0 0,0 0 0 0 0,1 0-1 0 0,-1 0 1 0 0,0 0 0 0 0,1 0-1 0 0,0-1-37 0 0,6-1 251 0 0,-2 0-146 0 0,0 1 1 0 0,0-1-1 0 0,0-1 0 0 0,0 1 0 0 0,0-1 0 0 0,-1 0 1 0 0,0 0-1 0 0,1 0 0 0 0,-1-1 0 0 0,0 0 1 0 0,-1 0-1 0 0,1 0-105 0 0,0-2 42 0 0,0 0 1 0 0,-1 0-1 0 0,1 0 1 0 0,0-3-43 0 0,23-31 635 0 0,-27 43-658 0 0,0 0 1 0 0,0 1-1 0 0,0-1 0 0 0,0 0 1 0 0,0 1-1 0 0,-1 2 23 0 0,2 17-414 0 0,-2-18 367 0 0,0 0 1 0 0,1 0-1 0 0,0 0 1 0 0,0 1-1 0 0,1 2 47 0 0,0-1-98 0 0,1 4-82 0 0,1-1 1 0 0,0 1 0 0 0,5 8 179 0 0,-8-17 76 0 0,0 0-1 0 0,0 0 1 0 0,1 1 0 0 0,-1-1-1 0 0,1 0 1 0 0,0 0-1 0 0,-1-1 1 0 0,1 1 0 0 0,0 0-1 0 0,0 0 1 0 0,0-1-1 0 0,1 1 1 0 0,-1-1-1 0 0,0 0 1 0 0,0 0 0 0 0,1 0-1 0 0,-1 0 1 0 0,1 0-1 0 0,0 0-75 0 0,0-1 3 0 0,-1 1 0 0 0,1-1 0 0 0,0 0 0 0 0,0 0 0 0 0,0 0 0 0 0,-1-1 0 0 0,1 1 0 0 0,0-1 0 0 0,0 1 0 0 0,-1-1 0 0 0,1 0 0 0 0,-1 0 0 0 0,1 0 0 0 0,-1 0 0 0 0,1-1 0 0 0,-1 1-1 0 0,1-1 1 0 0,-1 1 0 0 0,0-1 0 0 0,1-1-3 0 0,5-4 168 0 0,-1-1-1 0 0,-1 0 1 0 0,1 0-1 0 0,3-8-167 0 0,-8 15 46 0 0,1-6 3 0 0,0 0 1 0 0,0 0-1 0 0,0 0 1 0 0,-1 0-1 0 0,1 0 0 0 0,-1-5-49 0 0,3-7 229 0 0,-4 17-197 0 0,2-9-162 0 0,1 0-1 0 0,-2-1 1 0 0,1 1 0 0 0,-2 0-1 0 0,1-3 131 0 0,-5 2-581 0 0,2 10-5751 0 0,1 2 4798 0 0</inkml:trace>
  <inkml:trace contextRef="#ctx0" brushRef="#br0" timeOffset="2629.973">1703 462 2760 0 0,'0'0'329'0'0,"0"0"342"0"0,0 0 148 0 0,0 0 27 0 0,0 0-17 0 0,0 0-105 0 0,0 0-48 0 0,0 0-10 0 0,0 0-21 0 0,0 0-77 0 0,0 0-31 0 0,0 0-7 0 0,0 0 8 0 0,0 0 46 0 0,0 0 22 0 0,0 0 2 0 0,0 0-46 0 0,-3 8 380 0 0,1-7-835 0 0,-1 1 1 0 0,1-1 0 0 0,0 1-1 0 0,0-1 1 0 0,-1 0 0 0 0,1 0 0 0 0,-1 0-1 0 0,1 0 1 0 0,-1-1 0 0 0,0 1-1 0 0,1-1 1 0 0,-2 1-108 0 0,-37 0 931 0 0,4-1-279 0 0,-45 4-184 0 0,21-2 203 0 0,37-2-410 0 0,-1 1-1 0 0,-16 3-260 0 0,-164 18 770 0 0,146-17-685 0 0,-48 2-373 0 0,29-3 448 0 0,-42 9-160 0 0,97-10 129 0 0,1-2 0 0 0,0 0-1 0 0,-1-2 1 0 0,-2-1-129 0 0,-29 0-147 0 0,-76-2 419 0 0,87 2-203 0 0,27 1-285 0 0,-1 0 1 0 0,1 1 0 0 0,0 1 0 0 0,-7 1 215 0 0,12 0-13 0 0,0-1-1 0 0,0-1 1 0 0,-9 0 13 0 0,-17 0 1 0 0,14 4 270 0 0,0-1-926 0 0,9-2-5323 0 0,14-1 309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3:1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188 157 1840 0 0,'0'0'83'0'0,"-19"5"227"0"0,-11 0 5620 0 0,-7 1-3197 0 0,-15 0 113 0 0,35-3-1971 0 0,15-3-649 0 0,-1 0 1 0 0,1 0 0 0 0,0 0 0 0 0,-1 1 0 0 0,1-1 0 0 0,0 1 0 0 0,0 0 0 0 0,-1 0 0 0 0,1 0-1 0 0,0 0 1 0 0,0 0 0 0 0,0 0 0 0 0,-1 1-227 0 0,3-1 185 0 0,0-1-45 0 0,2 0-150 0 0,66 1 580 0 0,1 0 234 0 0,52-7-804 0 0,-113 5 44 0 0,43-5 344 0 0,1-2-388 0 0,-51 8-374 0 0,3 0 872 0 0,-2-1-6264 0 0,1-4 3569 0 0</inkml:trace>
  <inkml:trace contextRef="#ctx0" brushRef="#br0" timeOffset="391.465">252 5 2760 0 0,'0'0'125'0'0,"-1"0"-3"0"0,-3-1-97 0 0,3 1 408 0 0,0-1-1 0 0,0 0 1 0 0,0 1 0 0 0,0 0-1 0 0,0-1 1 0 0,0 1 0 0 0,0 0 0 0 0,0-1-1 0 0,0 1 1 0 0,-1 0 0 0 0,1 0-1 0 0,0 0 1 0 0,0 0 0 0 0,0 0 0 0 0,0 0-1 0 0,0 0 1 0 0,0 1 0 0 0,-1-1-1 0 0,1 0 1 0 0,0 1 0 0 0,0-1 0 0 0,0 1-433 0 0,0 0 524 0 0,0 0 1 0 0,0 0-1 0 0,0 1 1 0 0,1-1 0 0 0,-1 0-1 0 0,1 0 1 0 0,-1 1 0 0 0,1-1-1 0 0,-1 0 1 0 0,1 1-1 0 0,0-1 1 0 0,-1 1 0 0 0,1 0-525 0 0,-2 8-1339 0 0,-1 6 1703 0 0,1 0 0 0 0,0 0 0 0 0,1 0 1 0 0,1 3-365 0 0,-3 40 701 0 0,2-41-557 0 0,0-1-1 0 0,2 4-143 0 0,-1 1 103 0 0,-3 35 54 0 0,2-38-100 0 0,0 0 1 0 0,1 0-1 0 0,0 0 0 0 0,2 4-57 0 0,4-4 39 0 0,-3-9-6160 0 0,0-4-276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3:3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 2304 0 0,'0'0'101'0'0,"0"0"278"0"0,0 0 1082 0 0,3-10 9118 0 0,-3 15-10484 0 0,-1 1 1 0 0,0-1 0 0 0,0 1 0 0 0,0-1 0 0 0,-1 0 0 0 0,-1 3-96 0 0,0-1 281 0 0,1-1-1 0 0,0 1 0 0 0,1-1 1 0 0,-1 5-281 0 0,-13 70 1100 0 0,7-53-941 0 0,6-23-134 0 0,1 0 0 0 0,-1 0 0 0 0,1 1-1 0 0,-1 4-24 0 0,1 1 52 0 0,-1-1-1 0 0,-1 1 1 0 0,0 0-1 0 0,-1 2-51 0 0,-3 13 96 0 0,4-8 56 0 0,3-17-80 0 0,0-1 16 0 0,0 0-7 0 0,0 0-8 0 0,0 0-1 0 0,0 0 12 0 0,0 0 51 0 0,0 0 22 0 0,0 0 3 0 0,2-14 248 0 0,26-95-249 0 0,-22 69-466 0 0,-3 10 287 0 0,3 4 33 0 0,0 0 0 0 0,9-23-13 0 0,-14 48 71 0 0,-1 0 0 0 0,0 0 0 0 0,1 0 0 0 0,-1 0 0 0 0,1 0 0 0 0,0 0 0 0 0,-1 0 0 0 0,1 1 0 0 0,0-1 0 0 0,-1 0 0 0 0,1 0 0 0 0,0 0-71 0 0,2 1 0 0 0,-1 0 1 0 0,0 1 0 0 0,0-1-1 0 0,0 1 1 0 0,0-1-1 0 0,0 1 1 0 0,0 0 0 0 0,0-1-1 0 0,0 1 1 0 0,0 0-1 0 0,0 1 1 0 0,-1-1 0 0 0,1 0-1 0 0,0 0 1 0 0,0 1 0 0 0,-1 0-1 0 0,6 2 0 0 0,3 6-11 0 0,1-1 1 0 0,-1 2-1 0 0,-1-1 0 0 0,0 1 0 0 0,5 8 11 0 0,11 12-610 0 0,24 32 913 0 0,-44-58-286 0 0,0 1-1 0 0,0 0 1 0 0,0 0-1 0 0,-1 1 1 0 0,1-1-1 0 0,-2 1 1 0 0,1 0-1 0 0,2 7-16 0 0,-6-12 43 0 0,1 1-24 0 0,-1 0 0 0 0,0-1 0 0 0,-1 1 0 0 0,1 0 0 0 0,0 0 0 0 0,-1-1 0 0 0,0 3-19 0 0,0-3 14 0 0,0-1 0 0 0,1 0-1 0 0,-1 0 1 0 0,0 0-1 0 0,0 0 1 0 0,0-1 0 0 0,0 1-1 0 0,0 0 1 0 0,0 0-1 0 0,0 0 1 0 0,-1-1 0 0 0,1 1-1 0 0,0-1 1 0 0,-1 1-14 0 0,-8 2 67 0 0,1 0 1 0 0,-1 0-1 0 0,0-1 0 0 0,1-1 1 0 0,-1 0-1 0 0,-9 0-67 0 0,10 0 37 0 0,-11 0 13 0 0,4 1-10 0 0,-1 0-1 0 0,1-2 0 0 0,0 0 0 0 0,-1-1 1 0 0,1 0-1 0 0,0-2 0 0 0,-6-1-39 0 0,16 4 0 0 0,-12-5 0 0 0,12 3-14 0 0,5 1-93 0 0,1 1-156 0 0,0 0-66 0 0,0 0-14 0 0,0 0-211 0 0,0 0-886 0 0,0 0-391 0 0,1 0-79 0 0,5-2-10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3:4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47 2304 0 0,'0'0'369'0'0,"0"0"713"0"0,0 0 314 0 0,-2-21 5111 0 0,2 19-6105 0 0,-1 1-1 0 0,1-1 1 0 0,0 0-1 0 0,-1 1 1 0 0,1-1-1 0 0,-1 1 1 0 0,1-1-1 0 0,-1 0 1 0 0,0 1-1 0 0,0 0 0 0 0,0-1 1 0 0,0 0-402 0 0,0 2 106 0 0,0-1 1 0 0,0 0 0 0 0,-1 1-1 0 0,1-1 1 0 0,0 1-1 0 0,0 0 1 0 0,-1-1-1 0 0,1 1 1 0 0,0 0-1 0 0,0 0 1 0 0,-1 0-1 0 0,1 0 1 0 0,0 0 0 0 0,-1 0-1 0 0,0 0-106 0 0,-1 0 45 0 0,-1 1 0 0 0,1 0-1 0 0,-1 0 1 0 0,1 0 0 0 0,0 0-1 0 0,0 0 1 0 0,-1 1 0 0 0,1-1-1 0 0,0 1 1 0 0,0 0 0 0 0,0 0 0 0 0,1 0-1 0 0,-1 1 1 0 0,0-1 0 0 0,1 0-1 0 0,-1 1 1 0 0,1 0 0 0 0,0 0-45 0 0,-8 9 81 0 0,1 1 0 0 0,0 0 0 0 0,-2 6-81 0 0,5-7 125 0 0,1 0 1 0 0,0 1-1 0 0,1 0 0 0 0,0 0 1 0 0,1 1-1 0 0,0-1 0 0 0,0 9-125 0 0,3-20 0 0 0,0 1 0 0 0,0 0 0 0 0,0 0 0 0 0,0 0 0 0 0,1-1 0 0 0,-1 1 0 0 0,1 0 0 0 0,-1 0 0 0 0,1-1 0 0 0,0 1 0 0 0,0-1 0 0 0,1 1 0 0 0,-1-1 0 0 0,0 1 0 0 0,1-1 0 0 0,-1 1 0 0 0,1-1 0 0 0,0 0 0 0 0,0 0 0 0 0,0 0 0 0 0,0 0 0 0 0,0 0 0 0 0,1 0 0 0 0,0 0 17 0 0,-1-1-1 0 0,1 1 1 0 0,-1-1-1 0 0,1 0 1 0 0,-1 0-1 0 0,1 0 0 0 0,0 0 1 0 0,0 0-1 0 0,0 0 1 0 0,-1-1-1 0 0,1 0 1 0 0,0 1-1 0 0,0-1 1 0 0,0 0-1 0 0,1-1-16 0 0,4 0 36 0 0,1 0 1 0 0,-1-1-1 0 0,0-1 1 0 0,5-1-37 0 0,-3 1-17 0 0,-5 2 39 0 0,0-1 0 0 0,0 0 0 0 0,0 0 0 0 0,0 0 0 0 0,-1-1-1 0 0,1 1 1 0 0,-1-1 0 0 0,1 0 0 0 0,-1-1 0 0 0,0 1 0 0 0,0-1 0 0 0,0 1-1 0 0,2-4-21 0 0,-1 0 86 0 0,-1-1 0 0 0,0 1 0 0 0,0 0-1 0 0,0-1 1 0 0,-1 0 0 0 0,0 0 0 0 0,-1 0 0 0 0,1-1-1 0 0,-1-3-85 0 0,-1 8-23 0 0,0-1-1 0 0,-1 1 0 0 0,1-1 1 0 0,-1 0-1 0 0,0 1 1 0 0,0-1-1 0 0,-1 1 0 0 0,0-1 1 0 0,1 1-1 0 0,-2-1 1 0 0,1 1-1 0 0,0 0 0 0 0,-1-1 1 0 0,0 0 23 0 0,-1-6 182 0 0,-3-4-208 0 0,6 14-30 0 0,0 1 130 0 0,0 0 17 0 0,0 0-35 0 0,0 0-108 0 0,0-3-84 0 0,-1 9 244 0 0,0 29 356 0 0,2-28-435 0 0,-1 0-1 0 0,0 1 0 0 0,-1-1 0 0 0,0 0 0 0 0,0 1 0 0 0,-1-1-28 0 0,0 1-14 0 0,1 0 0 0 0,0 0-1 0 0,0 0 1 0 0,0 0 0 0 0,1 0-1 0 0,0 3 15 0 0,1-2-7 0 0,-1 0-1 0 0,-1 0 1 0 0,0 0-1 0 0,-2 8 8 0 0,3-15 14 0 0,0 0 0 0 0,0 0 0 0 0,-1 0-1 0 0,1 0 1 0 0,0 0 0 0 0,1 0 0 0 0,-1 0 0 0 0,0 0-1 0 0,1 0 1 0 0,-1 0 0 0 0,1 0 0 0 0,-1 0-1 0 0,1 0 1 0 0,0 0 0 0 0,0 0 0 0 0,0 0-14 0 0,4 7-57 0 0,1-1 1 0 0,0 0 0 0 0,2 2 56 0 0,1 1-221 0 0,-8-10 73 0 0,0-1 0 0 0,-1 1 0 0 0,1 0 0 0 0,0 0 0 0 0,0-1-1 0 0,0 1 1 0 0,-1-1 0 0 0,1 1 0 0 0,0-1 0 0 0,0 1 0 0 0,0-1 0 0 0,0 1 0 0 0,0-1 0 0 0,0 0 0 0 0,1 1 148 0 0,14-2-5776 0 0,-10 1 3395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3:4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2760 0 0,'0'0'533'0'0,"0"0"1199"0"0,0 0 527 0 0,-1 3 2093 0 0,-7 10-2671 0 0,2-1-1236 0 0,1-1 1 0 0,0 1-1 0 0,1 0 0 0 0,0 0 1 0 0,0 0-1 0 0,1 0 0 0 0,1 1 0 0 0,-1 10-445 0 0,3-20 48 0 0,0 0 0 0 0,0 0-1 0 0,1 0 1 0 0,-1 1-1 0 0,1-1 1 0 0,-1 0 0 0 0,1 0-1 0 0,0 0 1 0 0,0 0-1 0 0,0 0 1 0 0,1 0 0 0 0,-1 0-1 0 0,2 2-47 0 0,-3-5 14 0 0,1 1 0 0 0,-1-1 0 0 0,1 1 0 0 0,-1-1 0 0 0,1 0 0 0 0,-1 1 0 0 0,1-1 0 0 0,-1 1 0 0 0,1-1 1 0 0,-1 0-1 0 0,1 0 0 0 0,0 1 0 0 0,-1-1 0 0 0,1 0 0 0 0,-1 0 0 0 0,1 0 0 0 0,0 1 0 0 0,-1-1 0 0 0,1 0 0 0 0,0 0 0 0 0,-1 0 0 0 0,1 0 0 0 0,0 0 0 0 0,-1 0 0 0 0,1-1 0 0 0,0 1 0 0 0,-1 0 0 0 0,1 0 0 0 0,-1 0 0 0 0,1-1 0 0 0,0 1 0 0 0,-1 0 0 0 0,1 0 0 0 0,-1-1-14 0 0,4-1 23 0 0,0 0 0 0 0,-1 0 0 0 0,1 0-1 0 0,-1-1 1 0 0,0 1 0 0 0,0-1 0 0 0,0 0 0 0 0,0 0-1 0 0,0 0 1 0 0,-1 0 0 0 0,1-1 0 0 0,0 0-23 0 0,9-11-2 0 0,-5 1 2 0 0,-7 14 0 0 0,0 0 0 0 0,0-1 0 0 0,0 1 0 0 0,0 0 0 0 0,0 0 0 0 0,0 0 0 0 0,0-1 0 0 0,0 1 0 0 0,0 0 0 0 0,1 0 0 0 0,-1 0 0 0 0,0 0 0 0 0,0 0 0 0 0,0-1 0 0 0,0 1 0 0 0,0 0 0 0 0,0 0 0 0 0,1 0 0 0 0,-1 0 0 0 0,0 0 0 0 0,0 0 0 0 0,0 0 0 0 0,0-1 0 0 0,1 1 0 0 0,-1 0 0 0 0,0 0 0 0 0,0 0 0 0 0,0 0 0 0 0,0 0 0 0 0,1 0 0 0 0,-1 0 0 0 0,0 0 0 0 0,0 0 0 0 0,0 0 0 0 0,1 0 0 0 0,-1 0 0 0 0,0 0 0 0 0,0 0 0 0 0,0 0 0 0 0,0 0 0 0 0,1 0 0 0 0,-1 1 0 0 0,0-1 0 0 0,0 0 0 0 0,0 0 0 0 0,0 0 0 0 0,1 0 0 0 0,-1 0 0 0 0,0 0 0 0 0,0 0 0 0 0,0 0 0 0 0,0 1 0 0 0,0-1 0 0 0,1 0 0 0 0,-1 0 0 0 0,0 0 0 0 0,0 0 0 0 0,4 8 0 0 0,0 4 1 0 0,-3-8 2 0 0,0 1 0 0 0,1 0 0 0 0,-1-1 0 0 0,1 1 0 0 0,2 2-3 0 0,6 12 79 0 0,-9-17-70 0 0,-1 0 0 0 0,1 0-1 0 0,0 0 1 0 0,0 0 0 0 0,1 0-1 0 0,-1 0 1 0 0,0 0 0 0 0,0 0-1 0 0,1 0 1 0 0,0-1 0 0 0,-1 1 0 0 0,1-1-1 0 0,0 1 1 0 0,-1-1 0 0 0,1 1-1 0 0,0-1 1 0 0,0 0 0 0 0,0 0-1 0 0,0 0 1 0 0,1 0 0 0 0,-1 0-1 0 0,0-1 1 0 0,0 1 0 0 0,0-1-1 0 0,1 1-8 0 0,0-1 42 0 0,-1 1 1 0 0,1-1-1 0 0,0 0 0 0 0,0 1 0 0 0,0-2 0 0 0,0 1 0 0 0,0 0 0 0 0,0 0 0 0 0,0-1 0 0 0,-1 0-42 0 0,0 1 61 0 0,0-1-1 0 0,0 0 1 0 0,-1 0 0 0 0,1 0 0 0 0,0 0-1 0 0,-1-1 1 0 0,1 1 0 0 0,-1 0 0 0 0,0-1 0 0 0,1 1-1 0 0,-1-1 1 0 0,0 1 0 0 0,0-1 0 0 0,0 0-1 0 0,1-1-60 0 0,2-5 39 0 0,0 0 0 0 0,-1 0 0 0 0,0 0 0 0 0,0-1 0 0 0,-1 0 0 0 0,0 1 0 0 0,0-1 0 0 0,-1-5-39 0 0,1-18-440 0 0,-1-25 440 0 0,-1 34-581 0 0,0 23 342 0 0,0-1 0 0 0,0 0 0 0 0,0 0-1 0 0,0 0 1 0 0,0 0 0 0 0,0 0 0 0 0,0 0 0 0 0,-1 0-1 0 0,1 0 1 0 0,0 0 0 0 0,-1 0 0 0 0,1 1 0 0 0,0-1 0 0 0,-1 0-1 0 0,1 0 1 0 0,-1 0 0 0 0,1 1 0 0 0,-1-1 239 0 0,0 0-5565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3:4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974 1 1840 0 0,'0'0'83'0'0,"0"0"223"0"0,0 0 898 0 0,0 0 387 0 0,0 0 75 0 0,0 0-146 0 0,0 0-692 0 0,0 0-305 0 0,0 0-62 0 0,0 0 10 0 0,-13 3 1300 0 0,-211 5 4676 0 0,93-2-4946 0 0,88-4-1218 0 0,-113 4 301 0 0,-16 2 253 0 0,102-3-706 0 0,29-2-235 0 0,-1 1 0 0 0,-19 6 104 0 0,54-8-53 0 0,2-1 25 0 0,4-1-60 0 0,-6 0-3 0 0,6 0-5504 0 0,9 0 3787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3:4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 3224 0 0,'0'-3'876'0'0,"1"-5"-1379"0"0,1 6 4011 0 0,1 1 4343 0 0,-3 1-7567 0 0,0 0 64 0 0,8 13 798 0 0,-6-10-1027 0 0,-1-1 0 0 0,0 0 0 0 0,1 0 0 0 0,-1 1 0 0 0,0-1 0 0 0,0 1 0 0 0,0-1 0 0 0,0 1 0 0 0,-1-1-1 0 0,1 1-118 0 0,-1 5 105 0 0,0-1 0 0 0,0 0 0 0 0,0 0-1 0 0,-1 0 1 0 0,0 0 0 0 0,0 0-1 0 0,-1 0 1 0 0,0 0 0 0 0,0 0-1 0 0,0-1 1 0 0,-2 3-105 0 0,0 2 58 0 0,-3 6 35 0 0,-1 0 0 0 0,-8 11-93 0 0,14-24-5 0 0,1-1 58 0 0,1-3 11 0 0,12 3 74 0 0,4 0-73 0 0,20-9 318 0 0,-1-1 1 0 0,28-9-384 0 0,-24 5 80 0 0,1 2 1 0 0,4 1-81 0 0,4 3-196 0 0,-41 2 53 0 0,-4 1-1139 0 0,0 1-3601 0 0,-3 1-511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16:0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12552 0 0,'0'0'572'0'0,"0"0"-10"0"0,1 0-359 0 0,4 0-98 0 0,-4 0 321 0 0,-1 0 131 0 0,2 1-372 0 0,0-1 0 0 0,0 0 0 0 0,0 1-1 0 0,0 0 1 0 0,0-1 0 0 0,0 1 0 0 0,0 0 0 0 0,0 0 0 0 0,-1 0 0 0 0,1 0 0 0 0,0 0 0 0 0,-1 0-1 0 0,1 1 1 0 0,0-1 0 0 0,-1 0 0 0 0,0 1 0 0 0,1-1 0 0 0,-1 1 0 0 0,0 0 0 0 0,0-1 0 0 0,0 1-1 0 0,0 0 1 0 0,0 0-185 0 0,4 6 295 0 0,-1 1 0 0 0,-1-1 0 0 0,0 1 0 0 0,1 5-295 0 0,5 21 525 0 0,1 21-525 0 0,2 7 161 0 0,9 42 15 0 0,-20-102-527 0 0,-1 1-1 0 0,1 0 1 0 0,-1-1-1 0 0,0 1 1 0 0,0 0-1 0 0,-1 2 352 0 0,-1-6-1739 0 0,-5-3-76 0 0</inkml:trace>
  <inkml:trace contextRef="#ctx0" brushRef="#br0" timeOffset="459.488">52 27 3224 0 0,'1'-1'450'0'0,"0"-1"1"0"0,0 0-1 0 0,-1 1 0 0 0,1-1 0 0 0,0 1 1 0 0,0-1-1 0 0,0 1 0 0 0,1 0 1 0 0,-1-1-1 0 0,0 1 0 0 0,1 0 1 0 0,-1 0-1 0 0,0 0 0 0 0,1 0 1 0 0,-1 0-1 0 0,1 0 0 0 0,0 0 1 0 0,-1 0-1 0 0,1 1 0 0 0,0-1 0 0 0,-1 1 1 0 0,1-1-1 0 0,0 1 0 0 0,0 0-450 0 0,3-1 453 0 0,0 1-1 0 0,-1 0 0 0 0,1 1 0 0 0,0-1 1 0 0,0 1-1 0 0,5 1-452 0 0,-3 0-413 0 0,21 4 1000 0 0,0 2 0 0 0,27 11-587 0 0,-47-15 192 0 0,1 0 1 0 0,-1 1-1 0 0,-1 0 0 0 0,1 0 1 0 0,3 3-193 0 0,5 4 273 0 0,-10-6-132 0 0,0 0 1 0 0,0 0-1 0 0,0 1 1 0 0,-1 0 0 0 0,0 0-1 0 0,0 0 1 0 0,-1 1-1 0 0,0 0 1 0 0,0 0-1 0 0,-1 0 1 0 0,0 0-1 0 0,1 5-141 0 0,-2-8 54 0 0,-1 1-1 0 0,0-1 1 0 0,-1 1-1 0 0,1 0 0 0 0,-1-1 1 0 0,0 1-1 0 0,-1-1 1 0 0,1 1-1 0 0,-1 0 0 0 0,0-1 1 0 0,-1 1-1 0 0,1-1 1 0 0,-2 4-54 0 0,-1-2 52 0 0,1 0-1 0 0,-1 0 1 0 0,0-1 0 0 0,0 1 0 0 0,-1-1 0 0 0,0 0 0 0 0,0-1 0 0 0,0 1 0 0 0,-3 1-52 0 0,-13 9 80 0 0,0-1 0 0 0,-1 0 1 0 0,-1-2-1 0 0,0-1 0 0 0,-8 3-80 0 0,18-8-96 0 0,-31 13-10 0 0,42-19-108 0 0,-1 0 0 0 0,0 0 0 0 0,0-1 0 0 0,0 1 0 0 0,0-1 0 0 0,1 1 0 0 0,-1-1 0 0 0,0 0 0 0 0,0 0 0 0 0,0 0 0 0 0,0 0 0 0 0,0-1 0 0 0,-1 0 214 0 0,3 1-1304 0 0,8-8-3622 0 0,1 2 2610 0 0</inkml:trace>
  <inkml:trace contextRef="#ctx0" brushRef="#br0" timeOffset="877.806">268 406 11200 0 0,'15'4'422'0'0,"0"1"1"0"0,0 1 0 0 0,4 2-423 0 0,-5-1 893 0 0,1-2 0 0 0,0 1-1 0 0,5-1-892 0 0,-11-2 504 0 0,1-2 0 0 0,0 1 0 0 0,-1-1 0 0 0,1-1 0 0 0,0 0 0 0 0,-1 0 0 0 0,1-1 0 0 0,0 0 0 0 0,0-1 0 0 0,4-1-504 0 0,-4 1 197 0 0,-1-1 0 0 0,1 0 0 0 0,-1 0 0 0 0,0-1 0 0 0,0 0 0 0 0,5-4-197 0 0,-10 6 94 0 0,0-1 1 0 0,0 0-1 0 0,-1 0 0 0 0,1 0 1 0 0,-1-1-1 0 0,1 1 0 0 0,-1-1 1 0 0,0 0-1 0 0,-1 0 0 0 0,1 0 1 0 0,-1 0-1 0 0,1 0 0 0 0,-1-1 1 0 0,0-1-95 0 0,1-2 93 0 0,0 0 1 0 0,-1 0 0 0 0,0-1 0 0 0,-1 1 0 0 0,0-1-94 0 0,0 5-21 0 0,-1 1 1 0 0,0-1-1 0 0,0 0 1 0 0,-1 1-1 0 0,1-1 1 0 0,-1 1-1 0 0,0-1 0 0 0,1 1 1 0 0,-2-1-1 0 0,1 1 1 0 0,0-1-1 0 0,-2-2 21 0 0,1 4 32 0 0,1 0 0 0 0,0 0-1 0 0,-1 1 1 0 0,1-1 0 0 0,-1 0 0 0 0,1 1-1 0 0,-1 0 1 0 0,0-1 0 0 0,1 1-1 0 0,-1 0 1 0 0,0 0 0 0 0,0 0 0 0 0,0 0-1 0 0,0 0 1 0 0,0 0 0 0 0,0 0-1 0 0,0 1 1 0 0,0-1 0 0 0,0 1 0 0 0,-1-1-1 0 0,1 1 1 0 0,0 0 0 0 0,0 0-1 0 0,0 0 1 0 0,-1 0 0 0 0,1 0 0 0 0,0 1-1 0 0,0-1-31 0 0,-2 1 17 0 0,1 0 0 0 0,-1 0-1 0 0,1 0 1 0 0,-1 1 0 0 0,1-1-1 0 0,0 1 1 0 0,0 0 0 0 0,0 0-1 0 0,0 0 1 0 0,0 0 0 0 0,0 0-1 0 0,-1 1-16 0 0,-1 3 24 0 0,-1-1 0 0 0,1 1 0 0 0,0 0 0 0 0,0 0 0 0 0,0 2-24 0 0,3-5 0 0 0,0 0 0 0 0,0 0 0 0 0,1 0 0 0 0,-1 0 0 0 0,1 0 0 0 0,0 0 0 0 0,0 1 0 0 0,0-1 0 0 0,0 0 0 0 0,0 1 0 0 0,1-1 0 0 0,0 1 0 0 0,0-1 0 0 0,0 1 0 0 0,0-1 0 0 0,0 0 0 0 0,0 1 0 0 0,1-1 0 0 0,0 1 0 0 0,0-1 0 0 0,0 0 0 0 0,0 1 0 0 0,0-1 0 0 0,1 0 0 0 0,-1 0 0 0 0,1 0 0 0 0,0 0 0 0 0,0 0 0 0 0,0 0 0 0 0,0-1 0 0 0,1 1 0 0 0,-1-1 0 0 0,1 1 0 0 0,-1-1 0 0 0,3 1 0 0 0,9 7 3 0 0,-12-8-5 0 0,0 0 0 0 0,1 0 0 0 0,0 0 1 0 0,-1 0-1 0 0,1-1 0 0 0,0 1 0 0 0,0-1 0 0 0,0 0 0 0 0,0 0 0 0 0,2 1 2 0 0,11 1-66 0 0,-5 0 45 0 0,0-1 0 0 0,1 0 0 0 0,-1-1 0 0 0,1 0 0 0 0,-1-1 0 0 0,1 0 0 0 0,8-2 21 0 0,-4 0-680 0 0,0-1-1 0 0,0-1 1 0 0,0-1-1 0 0,-1 0 1 0 0,0-2-1 0 0,12-5 681 0 0,-17 6-1148 0 0,0 0-1 0 0,0-1 0 0 0,-1 0 0 0 0,1-1 0 0 0,-1 0 0 0 0,-1 0 0 0 0,0-1 1 0 0,0 0-1 0 0,5-7 1149 0 0,-5 4-995 0 0,-5 9 651 0 0,0 0 1 0 0,0-1-1 0 0,0 0 1 0 0,-1 1-1 0 0,0-1 1 0 0,0 0-1 0 0,0 0 1 0 0,0 0-1 0 0,0-1 1 0 0,-1 1-1 0 0,0 0 1 0 0,1-3 343 0 0,-2 7 176 0 0,0-1 1 0 0,-1 1-1 0 0,1-1 1 0 0,0 1 0 0 0,0-1-1 0 0,0 1 1 0 0,0 0 0 0 0,-1-1-1 0 0,1 1 1 0 0,0-1-1 0 0,-1 1 1 0 0,1-1 0 0 0,0 1-1 0 0,0 0 1 0 0,-1-1 0 0 0,1 1-1 0 0,-1-1 1 0 0,1 1-1 0 0,0 0 1 0 0,-1 0 0 0 0,1-1-1 0 0,-1 1 1 0 0,1 0 0 0 0,-1 0-1 0 0,1-1 1 0 0,-1 1-1 0 0,1 0 1 0 0,-1 0 0 0 0,1 0-1 0 0,-1 0 1 0 0,1 0 0 0 0,-1 0-1 0 0,1 0 1 0 0,-1 0-1 0 0,0 0-176 0 0,-16 1 3513 0 0,12 0-3052 0 0,0 1-1 0 0,-1 0 1 0 0,1 0 0 0 0,0 1 0 0 0,1-1-1 0 0,-1 1 1 0 0,0 0 0 0 0,1 0 0 0 0,0 0-1 0 0,-1 1 1 0 0,1 0 0 0 0,1-1 0 0 0,-1 2-1 0 0,-2 2-460 0 0,1-1 301 0 0,0 0 0 0 0,1 1 0 0 0,0-1-1 0 0,1 1 1 0 0,0 0 0 0 0,0 0 0 0 0,0 0 0 0 0,0 0-1 0 0,1 1 1 0 0,0 2-301 0 0,1-7-3 0 0,1 0-1 0 0,0 0 0 0 0,0 0 1 0 0,0 0-1 0 0,0 0 0 0 0,0 0 1 0 0,1 0-1 0 0,0 0 0 0 0,-1 0 1 0 0,1 0-1 0 0,0 0 0 0 0,0-1 1 0 0,0 1-1 0 0,1 0 0 0 0,-1-1 1 0 0,1 1-1 0 0,-1 0 0 0 0,1-1 1 0 0,0 0-1 0 0,0 0 1 0 0,0 1-1 0 0,0-1 0 0 0,0 0 1 0 0,1 0-1 0 0,-1-1 0 0 0,1 1 1 0 0,-1-1-1 0 0,1 1 0 0 0,-1-1 1 0 0,1 0-1 0 0,0 1 0 0 0,0-2 1 0 0,0 1-1 0 0,-1 0 0 0 0,1 0 4 0 0,7 0-2 0 0,6 2 63 0 0,-1-1 0 0 0,1 0 1 0 0,-1-1-1 0 0,1-1 0 0 0,13-1-61 0 0,32-5 349 0 0,-31 4-2348 0 0,19-4 1999 0 0,-24 0-7893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3:4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3224 0 0,'0'0'613'0'0,"0"0"1368"0"0,0 0 606 0 0,0 0 121 0 0,0 0-304 0 0,0 0-1355 0 0,0 0-597 0 0,0 0-120 0 0,0 0 10 0 0,1 2 115 0 0,2 3-150 0 0,-1 1 0 0 0,0 0 0 0 0,0 0 0 0 0,-1 0 0 0 0,0 1 0 0 0,0-1 0 0 0,0 0 0 0 0,0 0 0 0 0,-1 2-307 0 0,2 12 655 0 0,2 32 519 0 0,-3 1 0 0 0,-2 21-1174 0 0,-1 1-189 0 0,3-56-72 0 0,-1 13-1147 0 0,-3-13-2981 0 0,2-18-1519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3:4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33 2760 0 0,'-3'-7'-673'0'0,"2"-2"4184"0"0,1 8-2928 0 0,0 0 0 0 0,0 1 0 0 0,0-1 1 0 0,0 0-1 0 0,0 0 0 0 0,0 0 0 0 0,0 0 0 0 0,0 1 0 0 0,-1-1 0 0 0,1 0 0 0 0,0 0 0 0 0,-1 1 0 0 0,1-1 0 0 0,0 0 0 0 0,-1 0-583 0 0,0 0 115 0 0,1 1 0 0 0,-1 0 0 0 0,1-1-1 0 0,-1 1 1 0 0,1 0 0 0 0,-1 0-1 0 0,1-1 1 0 0,-1 1 0 0 0,0 0-1 0 0,1 0 1 0 0,-1 0 0 0 0,1 0-1 0 0,-1-1 1 0 0,0 1 0 0 0,1 0-1 0 0,-1 0 1 0 0,0 1-115 0 0,-2 0 226 0 0,0 1 0 0 0,0 0 0 0 0,0 0 0 0 0,0 1 0 0 0,0-1 0 0 0,1 1 0 0 0,-1-1 0 0 0,1 1 0 0 0,-1 0 0 0 0,1 0 0 0 0,0 0 0 0 0,0 1-226 0 0,-2 5 123 0 0,-3 4 10 0 0,1 0-1 0 0,1 0 1 0 0,1 1-1 0 0,-1 0 0 0 0,2 0-132 0 0,-12 51 234 0 0,-7 36-92 0 0,19-81-139 0 0,-14 99 50 0 0,15-93-51 0 0,1 0 1 0 0,1 0 0 0 0,2 16-3 0 0,3 19 0 0 0,-3-29 0 0 0,2 1 0 0 0,1-1 0 0 0,1 2 0 0 0,-4-27-2 0 0,29 103 26 0 0,-25-92-1 0 0,1 0 1 0 0,1-1-1 0 0,1-1 1 0 0,0 1-1 0 0,1-1-23 0 0,10 14-780 0 0,1-1-1 0 0,1-1 1 0 0,1-2 0 0 0,27 24 780 0 0,-29-33-1433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23:4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4144 0 0,'0'0'191'0'0,"0"0"271"0"0,0 0 1039 0 0,1 1 458 0 0,3 0-1537 0 0,0 1 1 0 0,0-1-1 0 0,-1 1 0 0 0,1 0 0 0 0,-1 0 1 0 0,1 1-1 0 0,-1-1 0 0 0,0 1 0 0 0,0-1 1 0 0,0 1-1 0 0,0 0 0 0 0,0 0 0 0 0,-1 1 1 0 0,0-1-1 0 0,1 0 0 0 0,-1 1 0 0 0,0-1 1 0 0,-1 1-1 0 0,1 1-422 0 0,6 13 451 0 0,-1 0 1 0 0,-1 0-1 0 0,1 12-451 0 0,-3-15 507 0 0,4 20-21 0 0,-2 0 1 0 0,-2 0 0 0 0,-1 18-487 0 0,-1 33 1857 0 0,-8 71-1857 0 0,1-84 547 0 0,0-2-378 0 0,-3 0 0 0 0,-16 57-169 0 0,19-107-102 0 0,-2 1 0 0 0,0-1-1 0 0,-10 19 103 0 0,-4 1-2573 0 0,20-39 2223 0 0,0-1-1 0 0,0 0 1 0 0,1 1-1 0 0,-1-1 0 0 0,0 1 1 0 0,0-1-1 0 0,0 0 1 0 0,-1 0-1 0 0,1 0 0 0 0,0 0 1 0 0,0 0-1 0 0,-1 0 1 0 0,1 0-1 0 0,0 0 0 0 0,-1 0 1 0 0,1 0-1 0 0,-1-1 1 0 0,1 1-1 0 0,-1 0 1 0 0,0-1-1 0 0,1 0 0 0 0,-2 1 351 0 0,-5-5-2366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57:4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2 104 1840 0 0,'0'0'220'0'0,"0"0"252"0"0,0 0 111 0 0,9-8 2422 0 0,-6 1-2486 0 0,-2 6-17 0 0,0-1-1 0 0,0 0 1 0 0,0 0-1 0 0,-1 0 1 0 0,1 0-1 0 0,-1 0 1 0 0,1 0-1 0 0,-1 0 1 0 0,0 0-502 0 0,13-13 3023 0 0,-10 10-2589 0 0,0 1-227 0 0,-1 0 0 0 0,0 1 0 0 0,1-1 0 0 0,0 1 0 0 0,0 0 0 0 0,0 0 0 0 0,0 0 0 0 0,0 0-1 0 0,1 1 1 0 0,0-1-207 0 0,9-4 815 0 0,-12 6-753 0 0,0 0-1 0 0,0 0 1 0 0,0 1-1 0 0,0-1 1 0 0,0 1-1 0 0,0-1 1 0 0,0 1-1 0 0,1-1 1 0 0,-1 1-1 0 0,0 0 1 0 0,0-1-1 0 0,0 1 1 0 0,0 0-1 0 0,2 0-61 0 0,-2 0 107 0 0,-1 0-10 0 0,0 0-1 0 0,5 9 136 0 0,-3 11-71 0 0,-1-18-130 0 0,-1 0-1 0 0,1 1 1 0 0,-1-1 0 0 0,0 1-1 0 0,0-1 1 0 0,0 0 0 0 0,0 1 0 0 0,0-1-1 0 0,0 1 1 0 0,-1-1 0 0 0,1 0-1 0 0,-1 1 1 0 0,0-1 0 0 0,0 0 0 0 0,0 0-1 0 0,0 0 1 0 0,0 1 0 0 0,0-1-1 0 0,-1 1-30 0 0,-5 7 96 0 0,-1-1 0 0 0,-1 0 0 0 0,0 0 0 0 0,0 0-96 0 0,4-4 0 0 0,1 0 0 0 0,0 0 0 0 0,0 0 0 0 0,1 0 0 0 0,0 0 0 0 0,0 1 0 0 0,-1 1 0 0 0,0 1 0 0 0,0-1 0 0 0,0 0 0 0 0,-1 0 0 0 0,-1 0 0 0 0,6-6 16 0 0,0-1-1 0 0,-1 0 1 0 0,1 1-1 0 0,-1-1 1 0 0,1 1-1 0 0,-1-1 1 0 0,1 1-1 0 0,0 0 1 0 0,0-1-1 0 0,-1 1 1 0 0,1-1-1 0 0,0 1 1 0 0,0 0-1 0 0,-1-1 1 0 0,1 1-1 0 0,0-1 1 0 0,0 1-1 0 0,0 0 1 0 0,0-1-1 0 0,0 1 1 0 0,0 0-16 0 0,0-1 13 0 0,1 1 0 0 0,-1-1-1 0 0,0 1 1 0 0,0-1 0 0 0,1 0 0 0 0,-1 1 0 0 0,0-1 0 0 0,1 0 0 0 0,-1 1-1 0 0,0-1 1 0 0,1 0 0 0 0,-1 0 0 0 0,0 1 0 0 0,1-1 0 0 0,-1 0 0 0 0,1 0 0 0 0,-1 0-1 0 0,1 0 1 0 0,-1 1 0 0 0,0-1 0 0 0,1 0-13 0 0,21 0 400 0 0,-5-2-204 0 0,0-2 0 0 0,0 0 0 0 0,0-1 0 0 0,-1-1 0 0 0,4-2-196 0 0,-13 5 24 0 0,-1 1 0 0 0,1 0 0 0 0,0 1 0 0 0,0 0 0 0 0,4-1-24 0 0,-10 2-221 0 0,-1 0-611 0 0,0 0-264 0 0,0 0-720 0 0,0 0-2817 0 0,0 0-1208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57:4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1376 0 0,'0'0'273'0'0,"0"0"613"0"0,0 0 272 0 0,0 0 53 0 0,0 0-93 0 0,0 0-408 0 0,0 0-184 0 0,0 0-40 0 0,0 0-42 0 0,0 0-151 0 0,0 0-65 0 0,0 0-17 0 0,0 0 10 0 0,0 0 58 0 0,0 0 29 0 0,0 0 4 0 0,0 0 13 0 0,0 0 58 0 0,0 0 29 0 0,0 0 4 0 0,0 0-26 0 0,0 0-104 0 0,0 0-44 0 0,0 0-8 0 0,0 0-5 0 0,0 0-12 0 0,0 0-7 0 0,0 0-2 0 0,0 0-24 0 0,0 0-96 0 0,0 0-14 0 0,0 0 44 0 0,0 0 11 0 0,3 6 603 0 0,35 8 267 0 0,-32-12-941 0 0,-5-2 8 0 0,-1 0-2 0 0,1 1-11 0 0,1 0-38 0 0,0 0 0 0 0,1 0 0 0 0,-1 0 0 0 0,0 0 0 0 0,1 0 0 0 0,-1-1 0 0 0,0 1 0 0 0,1-1 0 0 0,-1 1 0 0 0,3-1-15 0 0,-4 0 5 0 0,1 0 0 0 0,-1 0 1 0 0,1 1-1 0 0,-1-1 0 0 0,1 0 0 0 0,-1 1 1 0 0,1-1-1 0 0,-1 1 0 0 0,1-1 1 0 0,0 2-6 0 0,4-1 10 0 0,-1 0 1 0 0,1-1 0 0 0,-1 1-1 0 0,1-1 1 0 0,-1 0 0 0 0,2-1-11 0 0,37-1 117 0 0,-12 2-107 0 0,-11 2 48 0 0,0 0-1 0 0,0-2 1 0 0,0 0-1 0 0,-1-2 0 0 0,12-2-57 0 0,-20 3 117 0 0,11-3-104 0 0,-16 3-13 0 0,0 0 0 0 0,1 0 0 0 0,-1 1 0 0 0,1-1-1 0 0,2 2 1 0 0,45 0 202 0 0,4 0 164 0 0,-65-2-647 0 0,0 0-1 0 0,0 0 0 0 0,1-1 0 0 0,-1 1 0 0 0,0-1 1 0 0,-1-1 281 0 0,1 0-1110 0 0,-1 1 1 0 0,1 0 0 0 0,-1 1 0 0 0,-5-2 1109 0 0,-1 3-1272 0 0</inkml:trace>
  <inkml:trace contextRef="#ctx0" brushRef="#br0" timeOffset="383.004">240 1 2304 0 0,'0'0'373'0'0,"0"0"727"0"0,0 0 315 0 0,0 0 66 0 0,0 0-109 0 0,0 0-515 0 0,0 0-227 0 0,0 0-44 0 0,0 0-19 0 0,0 0-46 0 0,0 0-17 0 0,0 0-6 0 0,0 0-12 0 0,0 0-39 0 0,0 0-20 0 0,0 0-3 0 0,0 0-2 0 0,0 0-6 0 0,0 0-6 0 0,0 0-2 0 0,0 0-36 0 0,0 0-152 0 0,0 0-70 0 0,3 6 415 0 0,-1-3-430 0 0,-1 0 0 0 0,1 0-1 0 0,-1 0 1 0 0,1 0-1 0 0,-1 1 1 0 0,0-1 0 0 0,-1 0-1 0 0,1 1 1 0 0,0 0-135 0 0,-1-3-9 0 0,4 14 185 0 0,-3-11-111 0 0,0 0-1 0 0,0 0 0 0 0,0 1 0 0 0,-1-1 0 0 0,0 4-64 0 0,10 106 1088 0 0,-7-52-536 0 0,-4-59-552 0 0,1-3 0 0 0,0 1 0 0 0,0 0 0 0 0,0-1 0 0 0,0 1 0 0 0,0 0 0 0 0,0-1 0 0 0,0 1 0 0 0,0 0 0 0 0,0-1 0 0 0,0 1 0 0 0,1-1 0 0 0,-1 1 0 0 0,0 0 0 0 0,0-1 0 0 0,0 1 0 0 0,1-1 0 0 0,-1 1 0 0 0,0 0 0 0 0,1-1 0 0 0,-1 1 0 0 0,1-1 0 0 0,-1 1 0 0 0,2 1-5 0 0,0 16 74 0 0,0-12-30 0 0,0 0-225 0 0,-1-5-5864 0 0,-1-1 720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08T15:57:4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436 183 4144 0 0,'0'0'319'0'0,"4"-8"-70"0"0,-1 5 480 0 0,-1 1 0 0 0,-1-1 0 0 0,1 1 0 0 0,0-1 0 0 0,0 0 0 0 0,-1 1 0 0 0,1-4-729 0 0,0 2 784 0 0,0 1-1 0 0,0-1 1 0 0,0 0-1 0 0,0 1 1 0 0,3-3-784 0 0,-5 6 403 0 0,0 0-3 0 0,0 0-23 0 0,0 0-94 0 0,0 0-41 0 0,0 0-8 0 0,0 0-16 0 0,0 0-56 0 0,0 0-30 0 0,0 0-4 0 0,0 0-3 0 0,0 0-12 0 0,0 0-8 0 0,0 0-1 0 0,0 0-4 0 0,0 0-17 0 0,0 0-10 0 0,0 0-1 0 0,0 0-1 0 0,0 0-6 0 0,0 0-1 0 0,0 0 12 0 0,-1 4 317 0 0,-2 1-182 0 0,-2 16-221 0 0,2-8 146 0 0,0 1 1 0 0,-1-1 0 0 0,0 1-1 0 0,-3 5-136 0 0,0 2 126 0 0,6-17-124 0 0,-1 1 0 0 0,1-1 0 0 0,-1 0 0 0 0,1 0-1 0 0,-1 0 1 0 0,0-1 0 0 0,-1 2-2 0 0,1-3 11 0 0,0 1 1 0 0,1 0-1 0 0,0 0 1 0 0,-1-1-1 0 0,1 1 0 0 0,0 0 1 0 0,0 0-1 0 0,0 0 0 0 0,1 1 1 0 0,-1-1-12 0 0,0 1 2 0 0,1 0-1 0 0,-2 1 1 0 0,1-1 0 0 0,0 0 0 0 0,-1 0 0 0 0,0 0-1 0 0,0-1 1 0 0,-2 4-2 0 0,-5 15 103 0 0,-3-1 77 0 0,12-20 10 0 0,0-1 56 0 0,-2-9 275 0 0,1-4-532 0 0,8-24 11 0 0,-4 16 0 0 0,2-1 0 0 0,7-18 0 0 0,-7 17 0 0 0,-4 18 0 0 0,-1 1 0 0 0,1-1 0 0 0,1 1 0 0 0,-1 0 0 0 0,2-3 0 0 0,6-15 0 0 0,-7 16 0 0 0,0 0 0 0 0,0 0 0 0 0,1 0 0 0 0,0 0 0 0 0,0 0 0 0 0,0 1 0 0 0,1 0 0 0 0,4-5 0 0 0,-4 4 0 0 0,-3 5 0 0 0,-1 0 0 0 0,1 0 0 0 0,0 1 0 0 0,-1-1 0 0 0,1 0 0 0 0,0 0 0 0 0,0 0 0 0 0,-1 1 0 0 0,1-1 0 0 0,0 0 0 0 0,0 1 0 0 0,0-1 0 0 0,1 0 0 0 0,3 1-32 0 0,-3 0-14 0 0,1 1 0 0 0,-1-1 0 0 0,0 1 0 0 0,0 0 0 0 0,1 0 0 0 0,-1 0-1 0 0,0 0 1 0 0,0 1 0 0 0,0-1 0 0 0,0 1 0 0 0,0-1 0 0 0,-1 1 0 0 0,1-1-1 0 0,0 1 1 0 0,-1 0 0 0 0,1 0 0 0 0,-1 0 0 0 0,0 0 0 0 0,1 1 46 0 0,7 7 4 0 0,4 11-61 0 0,-11-17 57 0 0,0-1-1 0 0,0 1 1 0 0,1-1-1 0 0,-1 0 1 0 0,1 1-1 0 0,1 0 1 0 0,43 41 232 0 0,-14-14-78 0 0,22 16-154 0 0,-47-42 11 0 0,14 12-12 0 0,-22-17 1 0 0,1 0 0 0 0,-1 0 0 0 0,0 1 0 0 0,1-1 0 0 0,-1 0 0 0 0,0 1 0 0 0,0-1 0 0 0,1 1 0 0 0,-1-1 0 0 0,0 0 0 0 0,0 1 0 0 0,1-1 0 0 0,-1 1 0 0 0,0-1 0 0 0,0 1 0 0 0,0-1 0 0 0,0 1 0 0 0,0-1 0 0 0,0 1 0 0 0,0-1 0 0 0,0 1 0 0 0,0-1 0 0 0,0 0 0 0 0,0 1 0 0 0,0-1 0 0 0,0 1 0 0 0,0-1 0 0 0,0 1 0 0 0,0-1 0 0 0,-1 1 0 0 0,1-1 0 0 0,0 1 0 0 0,0-1 0 0 0,0 0 0 0 0,-1 1 0 0 0,1-1 0 0 0,0 1 0 0 0,-1-1 0 0 0,1 0 0 0 0,0 1 0 0 0,-1-1 0 0 0,1 0 0 0 0,0 0 0 0 0,-1 1 0 0 0,1-1 0 0 0,-1 0 0 0 0,1 1 0 0 0,-1-1 0 0 0,-3 3 1 0 0,1-1-1 0 0,-1 1 1 0 0,0-1-1 0 0,0 0 1 0 0,0 0-1 0 0,0-1 0 0 0,0 1 1 0 0,0-1-1 0 0,-1 0 0 0 0,-43 9 112 0 0,13-4-36 0 0,14-1 8 0 0,-1 1-1 0 0,0-1 0 0 0,1-1 0 0 0,-2-1 0 0 0,-5-1-83 0 0,20-3-225 0 0,7-1-1098 0 0,10-4-1730 0 0,-4 4 2697 0 0,20-12-3473 0 0,-10 6 1864 0 0</inkml:trace>
  <inkml:trace contextRef="#ctx0" brushRef="#br0" timeOffset="580.731">1136 162 5064 0 0,'0'0'232'0'0,"0"0"165"0"0,0 0 568 0 0,0 0 246 0 0,0 0 49 0 0,-12 11 1865 0 0,9-5-2717 0 0,0 0 0 0 0,-1 0 1 0 0,0-1-1 0 0,1 0 0 0 0,-2 0 0 0 0,-1 3-408 0 0,-12 13 703 0 0,15-17-592 0 0,-1 0 0 0 0,1-1 0 0 0,-1 1 0 0 0,0-1 0 0 0,-2 1-111 0 0,-7 7 201 0 0,4-4-105 0 0,-1-1 0 0 0,0 1 0 0 0,-1-2 0 0 0,1 1-1 0 0,-4 0-95 0 0,1 0 102 0 0,-1 0-37 0 0,0-1-1 0 0,0-1 0 0 0,-4 1-64 0 0,-10 3 66 0 0,25-8-47 0 0,0 1 1 0 0,0 0-1 0 0,0-1 0 0 0,0 0 0 0 0,0 0 0 0 0,0 0 0 0 0,0 0 1 0 0,0 0-1 0 0,0-1 0 0 0,0 1 0 0 0,0-1 0 0 0,0 0 0 0 0,0 0 1 0 0,0 0-1 0 0,0 0 0 0 0,0 0 0 0 0,1-1 0 0 0,-1 1 0 0 0,1-1 1 0 0,-1 0-1 0 0,0 0-19 0 0,1-1 15 0 0,1-1-1 0 0,-1 1 1 0 0,1-1 0 0 0,0 1 0 0 0,0-1-1 0 0,0 1 1 0 0,0-1 0 0 0,1 0-1 0 0,-1 1 1 0 0,1-1 0 0 0,0 0 0 0 0,0 0-1 0 0,1 1 1 0 0,-1-1 0 0 0,1 0 0 0 0,0 1-1 0 0,0-4-14 0 0,0 5-17 0 0,0 0-1 0 0,-1 0 0 0 0,1 0 0 0 0,0-1 0 0 0,0 1 0 0 0,1 0 0 0 0,-1 0 0 0 0,0 1 1 0 0,1-1-1 0 0,-1 0 0 0 0,1 0 0 0 0,-1 1 0 0 0,1-1 0 0 0,0 1 0 0 0,0-1 0 0 0,0 1 0 0 0,0 0 18 0 0,-2 0-12 0 0,1 0 0 0 0,0 1 0 0 0,0-1-1 0 0,0 1 1 0 0,0-1 0 0 0,0 1 0 0 0,0 0-1 0 0,0-1 1 0 0,0 1 0 0 0,0 0 0 0 0,0 0-1 0 0,0-1 1 0 0,0 1 0 0 0,1 0 12 0 0,1 0-21 0 0,1 0 5 0 0,-1 0 0 0 0,0 0 0 0 0,1 0 0 0 0,-1 1 0 0 0,0-1-1 0 0,0 1 1 0 0,0 0 0 0 0,0 0 0 0 0,2 1 16 0 0,14 3-15 0 0,40 11-60 0 0,-11-3 78 0 0,-41-11 18 0 0,0 0 0 0 0,1 0 0 0 0,-1 1 0 0 0,0 0 0 0 0,0 0 0 0 0,-1 0 0 0 0,1 1 0 0 0,-1 0 0 0 0,0 1 0 0 0,0-1 0 0 0,5 5-21 0 0,-10-8 12 0 0,0 1 0 0 0,0 0 0 0 0,0-1 0 0 0,0 1 0 0 0,0 0 1 0 0,0-1-1 0 0,0 1 0 0 0,-1 0 0 0 0,1 0 0 0 0,-1 0 0 0 0,1-1 0 0 0,-1 1 0 0 0,0 0 0 0 0,1 0 0 0 0,-1 0 0 0 0,0 1-12 0 0,-5 30 97 0 0,2-14 118 0 0,-6 9-264 0 0,7-24 72 0 0,1 0 1 0 0,-1 0-1 0 0,1 0 0 0 0,0 0 0 0 0,0 0 1 0 0,0 0-1 0 0,1 1-23 0 0,0-5 80 0 0,0 0-230 0 0,0 4 90 0 0,0 0-959 0 0,0-3-3564 0 0,0-1-14 0 0</inkml:trace>
  <inkml:trace contextRef="#ctx0" brushRef="#br0" timeOffset="1999.994">1305 121 3224 0 0,'0'0'143'0'0,"-3"-17"26"0"0,2 3 1370 0 0,0 12-1236 0 0,1 0-1 0 0,-1 1 1 0 0,1-1 0 0 0,0 0 0 0 0,0 1-1 0 0,0-1 1 0 0,0 0 0 0 0,0 0-1 0 0,0 1 1 0 0,0-1 0 0 0,0 0 0 0 0,1 1-1 0 0,-1-1 1 0 0,1 0 0 0 0,0 0-303 0 0,0-11 2141 0 0,-1 12-2038 0 0,-1 0 0 0 0,1 1 0 0 0,0-1 0 0 0,0 1 0 0 0,0-1 0 0 0,0 0 0 0 0,0 1 1 0 0,0-1-1 0 0,0 1 0 0 0,0-1 0 0 0,0 0 0 0 0,0 1 0 0 0,0-1 0 0 0,1 1 0 0 0,-1-1 0 0 0,0 1 0 0 0,0-1 0 0 0,1 0 0 0 0,-1 1 0 0 0,0-1 0 0 0,1 1-103 0 0,-1 0 367 0 0,0 0 1 0 0,0 0 0 0 0,0 0-19 0 0,0 0-77 0 0,0 0-31 0 0,0 0-7 0 0,0 0-25 0 0,0 0-96 0 0,0 0-38 0 0,3 14 15 0 0,-2-10-65 0 0,0 0 0 0 0,0 0 0 0 0,-1 0 0 0 0,1 0 0 0 0,-1 1 0 0 0,0-1 0 0 0,0 0-1 0 0,-1 0 1 0 0,1 0 0 0 0,-1 1 0 0 0,0-1 0 0 0,-1 4-25 0 0,-3 24 112 0 0,-1 20 16 0 0,5-43-108 0 0,0 0 0 0 0,0 0 1 0 0,-1 0-1 0 0,-1 1-20 0 0,1-1 25 0 0,0 1 0 0 0,1-1 0 0 0,0 1 0 0 0,0 2-25 0 0,-1-4 3 0 0,2-7-1 0 0,-1 0 0 0 0,1 0 0 0 0,0 0 0 0 0,-1 0 0 0 0,1 1 0 0 0,0-1 0 0 0,0 0 0 0 0,0 0 0 0 0,0 0-1 0 0,0 0 1 0 0,0 0 0 0 0,0 0 0 0 0,0 0 0 0 0,0 1 0 0 0,1-1 0 0 0,-1 0 0 0 0,0 0 0 0 0,1 0 0 0 0,-1 0 0 0 0,1 0 0 0 0,-1 0 0 0 0,1 0 0 0 0,0 0 0 0 0,-1 0 0 0 0,1-1 0 0 0,0 2-2 0 0,-1-2 3 0 0,1 1 1 0 0,-1-1-1 0 0,1 1 1 0 0,-1-1-1 0 0,1 1 1 0 0,0-1 0 0 0,-1 1-1 0 0,1-1 1 0 0,-1 1-1 0 0,1-1 1 0 0,0 0-1 0 0,-1 1 1 0 0,1-1-1 0 0,0 0 1 0 0,0 0-1 0 0,-1 0 1 0 0,1 1-1 0 0,0-1 1 0 0,-1 0-1 0 0,1 0 1 0 0,0 0 0 0 0,0 0-1 0 0,-1 0 1 0 0,1 0-1 0 0,0-1 1 0 0,0 1-4 0 0,2 0 50 0 0,12 1 141 0 0,0-2 1 0 0,0 1-1 0 0,0-2 0 0 0,1 0 0 0 0,-1 0 0 0 0,10-5-191 0 0,-2 2 237 0 0,0 1 1 0 0,6 0-238 0 0,86 0 97 0 0,-77 8-2604 0 0,-36-3 209 0 0,-2-1-3155 0 0</inkml:trace>
  <inkml:trace contextRef="#ctx0" brushRef="#br0" timeOffset="2579.975">1627 579 3224 0 0,'0'0'408'0'0,"0"0"0"0"0,1 0 0 0 0,-1 0 1 0 0,1 0-1 0 0,-1 0 0 0 0,1-1 0 0 0,-1 1 0 0 0,1 0 0 0 0,-1 0 0 0 0,1 0 1 0 0,-1 0-1 0 0,1-1 0 0 0,-1 1 0 0 0,0 0 0 0 0,1 0 0 0 0,-1-1 0 0 0,0 1 1 0 0,1 0-1 0 0,-1-1 0 0 0,0 1 0 0 0,1 0 0 0 0,-1-1 0 0 0,0 1 1 0 0,1-1-1 0 0,-1 1-408 0 0,-9-4 2425 0 0,-20 0-2846 0 0,-15 6 987 0 0,-1 2 0 0 0,-8 4-566 0 0,-31 3 531 0 0,22-5-25 0 0,-48 4-172 0 0,-83 4-334 0 0,139-10 60 0 0,0 2-60 0 0,9 0 196 0 0,-40-1-196 0 0,-118 3 64 0 0,187-6-69 0 0,-1 0-173 0 0,-3-3-4537 0 0,22 1 3651 0 0,8-3-21 0 0</inkml:trace>
  <inkml:trace contextRef="#ctx0" brushRef="#br0" timeOffset="3132.787">864 835 9072 0 0,'0'0'413'0'0,"0"0"-10"0"0,0 0-230 0 0,0 0-8 0 0,0 0 25 0 0,12 7 1338 0 0,-10-2-1273 0 0,-1-4-140 0 0,-1 1 0 0 0,1 0 0 0 0,0-1-1 0 0,-1 1 1 0 0,1 0 0 0 0,-1-1 0 0 0,1 1-1 0 0,-1 0 1 0 0,0-1 0 0 0,0 1 0 0 0,0 0 0 0 0,0 0-1 0 0,0-1 1 0 0,0 1 0 0 0,0 0 0 0 0,-1 0-115 0 0,-3 13 686 0 0,-1 0 0 0 0,0 0 1 0 0,-1-1-1 0 0,-1 1-686 0 0,-14 37 602 0 0,-2 8-602 0 0,20-52 0 0 0,0-2 71 0 0,4-5-2 0 0,-1-1 0 0 0,0 1 0 0 0,0 0 0 0 0,0-1 0 0 0,1 1 0 0 0,-1-1 0 0 0,0 1 0 0 0,1-1 0 0 0,-1 1 0 0 0,1-1 0 0 0,-1 1 0 0 0,0-1 0 0 0,1 1 0 0 0,-1-1 0 0 0,1 0 0 0 0,-1 1 0 0 0,1-1 0 0 0,0 0 0 0 0,-1 1 0 0 0,1-1 0 0 0,-1 0 0 0 0,1 1-69 0 0,14 6 435 0 0,-9-6-432 0 0,0 0-1 0 0,1 1 1 0 0,-1-2-1 0 0,0 1 1 0 0,1-1-1 0 0,-1 0 1 0 0,3-1-3 0 0,47-6-3 0 0,-25 2 4 0 0,52-4-415 0 0,1 5-1 0 0,-1 3 415 0 0,-81 1-953 0 0,-2 0-58 0 0,0 0-147 0 0,0 0-574 0 0,-4-11-2290 0 0,-5 0 1976 0 0</inkml:trace>
  <inkml:trace contextRef="#ctx0" brushRef="#br0" timeOffset="3480.411">1078 977 11976 0 0,'0'0'546'0'0,"0"0"-10"0"0,0 0-306 0 0,0 0-21 0 0,0 8 262 0 0,0 6-5 0 0,1-1 1 0 0,0 1 0 0 0,1-1-1 0 0,1 0 1 0 0,0 1-1 0 0,2 3-466 0 0,-2-4 211 0 0,0-1-1 0 0,-1 1 0 0 0,-1 0 0 0 0,0-1 0 0 0,-1 13-210 0 0,1 17 1252 0 0,0-18-1075 0 0,-1 1-1 0 0,-3 19-176 0 0,2-35-66 0 0,-1 0-1 0 0,0 0 0 0 0,0 0 0 0 0,-1 0 0 0 0,0 0 0 0 0,-2 2 67 0 0,5-10-475 0 0,0-1-33 0 0,0 0-208 0 0,-1 0-857 0 0,-1-1 1211 0 0,1 0 0 0 0,-1-1 0 0 0,1 1 0 0 0,-1 0-1 0 0,1 0 1 0 0,-1-1 0 0 0,1 1 0 0 0,0-1 0 0 0,0 1-1 0 0,0-1 1 0 0,0 0 362 0 0,-6-14-2046 0 0</inkml:trace>
  <inkml:trace contextRef="#ctx0" brushRef="#br0" timeOffset="3982.669">105 243 3224 0 0,'0'0'479'0'0,"0"0"801"0"0,0 0 351 0 0,0 0 69 0 0,0 0-152 0 0,0 0-709 0 0,-4-11 2228 0 0,2 11-2945 0 0,0 1 0 0 0,0-1 1 0 0,-1 1-1 0 0,1 0 1 0 0,0-1-1 0 0,0 1 1 0 0,0 0-1 0 0,0 0 0 0 0,1 1 1 0 0,-1-1-1 0 0,0 0 1 0 0,0 1-1 0 0,1-1 0 0 0,-1 1 1 0 0,0-1-1 0 0,1 1 1 0 0,0 0-1 0 0,-1-1 1 0 0,1 1-1 0 0,0 0 0 0 0,0 0 1 0 0,0 0-1 0 0,0 0 1 0 0,0 1-123 0 0,-4 9 217 0 0,0 0 1 0 0,0 1 0 0 0,0 7-218 0 0,4-17 55 0 0,-11 47-6 0 0,3 1 1 0 0,-1 33-50 0 0,6-46 477 0 0,1 1 1 0 0,3 0 0 0 0,1 0-1 0 0,2 4-477 0 0,5 39 0 0 0,-4-32 0 0 0,2 0 0 0 0,3 1 0 0 0,20 65 0 0 0,-23-99 0 0 0,0 0 0 0 0,1-1 0 0 0,1 1 0 0 0,0-1 0 0 0,5 5 0 0 0,0 1 0 0 0,12 18 0 0 0,1-1 0 0 0,2-2 0 0 0,2 0 0 0 0,22 20 0 0 0,-44-50 6 0 0,0 0-1 0 0,0 0 0 0 0,0 0 0 0 0,1-1 1 0 0,0-1-1 0 0,0 1 0 0 0,1-1 0 0 0,-1-1 0 0 0,1 0 1 0 0,7 2-6 0 0,-1-2-944 0 0,2 1 0 0 0,-1-2 0 0 0,0-1 1 0 0,1 0-1 0 0,-1-1 0 0 0,3-1 944 0 0,10 0-2045 0 0</inkml:trace>
  <inkml:trace contextRef="#ctx0" brushRef="#br0" timeOffset="4590.544">2016 263 3680 0 0,'-15'0'-44'0'0,"11"0"347"0"0,11 0 1336 0 0,-7 0-1414 0 0,0 0 0 0 0,0 0-1 0 0,1 1 1 0 0,-1-1 0 0 0,0 0-1 0 0,0 1 1 0 0,0-1 0 0 0,0 0-1 0 0,0 0 1 0 0,0 1 0 0 0,0-1-1 0 0,0 0 1 0 0,0 1 0 0 0,0-1-1 0 0,0 0 1 0 0,0 1 0 0 0,0-1-1 0 0,0 0 1 0 0,0 1 0 0 0,0-1-1 0 0,0 0 1 0 0,0 0 0 0 0,0 1-1 0 0,0-1 1 0 0,-1 0-225 0 0,1 9 794 0 0,4 6-342 0 0,-4-13-390 0 0,0 0-1 0 0,0 0 0 0 0,1 0 0 0 0,-1 0 0 0 0,1 0 0 0 0,-1 0 0 0 0,1 0 0 0 0,0 0 1 0 0,1 1-62 0 0,1 2 246 0 0,1 0 1 0 0,-1 1 0 0 0,0 0 0 0 0,0 0 0 0 0,0 0 0 0 0,-1 0 0 0 0,1 5-247 0 0,10 19 845 0 0,-11-25-645 0 0,1 0 1 0 0,-1 0-1 0 0,0 1 1 0 0,0-1-1 0 0,-1 1 0 0 0,1 4-200 0 0,7 38 605 0 0,-5-27-603 0 0,-1 1-1 0 0,1 11-1 0 0,0 8-1 0 0,-2-30 19 0 0,-1 1 1 0 0,0 0-1 0 0,-1-1 0 0 0,-1 12-18 0 0,-2 39 1017 0 0,2-38-545 0 0,0-1-1 0 0,-2 4-471 0 0,-4 24 294 0 0,1 18-294 0 0,-1-27 424 0 0,5-33-308 0 0,0 0-1 0 0,1 0 0 0 0,0 1 0 0 0,0 0-115 0 0,1-2 22 0 0,0 0 1 0 0,0 0-1 0 0,-1 1 0 0 0,0-1 1 0 0,-1 0-1 0 0,0 0 0 0 0,0 0 1 0 0,-2 4-23 0 0,-5 26 11 0 0,8-32-11 0 0,0 0 0 0 0,-1 1 0 0 0,1-1 0 0 0,-1 0 0 0 0,0 0 0 0 0,-1 0-1 0 0,-1 3 1 0 0,-3 2 0 0 0,-1 1 72 0 0,1 0 0 0 0,0 1 0 0 0,-2 10-72 0 0,7-19 13 0 0,0-1-1 0 0,-1 1 0 0 0,1 0 0 0 0,-1 0 0 0 0,1-1 1 0 0,-4 4-13 0 0,3-4-1 0 0,0 0 1 0 0,1 1 0 0 0,-1-1 0 0 0,1 1 0 0 0,0 0 0 0 0,0 0-1 0 0,-1 1 1 0 0,2-2 13 0 0,-1 1 1 0 0,0-1-1 0 0,0 0 0 0 0,0 0 0 0 0,0 0 0 0 0,-1 0 0 0 0,1 0 0 0 0,-3 1-13 0 0,-12 17 175 0 0,17-20-214 0 0,-1 0 0 0 0,0 0-1 0 0,1 0 1 0 0,-1 0-1 0 0,0 0 1 0 0,0 0 0 0 0,0 0-1 0 0,1 0 1 0 0,-1 0 0 0 0,0 0-1 0 0,0-1 1 0 0,0 1-1 0 0,-1 0 40 0 0,1 0-272 0 0,1-1-269 0 0,-1 0 318 0 0,1 0-1 0 0,-1 0 1 0 0,1 0-1 0 0,-1 0 1 0 0,1 0-1 0 0,-1 0 1 0 0,1 0 0 0 0,-1 0-1 0 0,1 0 1 0 0,-1 0-1 0 0,1 0 1 0 0,-1-1-1 0 0,1 1 1 0 0,0 0-1 0 0,-1 0 1 0 0,1 0 0 0 0,-1-1 223 0 0,4-6-1922 0 0,-1-3-56 0 0</inkml:trace>
  <inkml:trace contextRef="#ctx0" brushRef="#br0" timeOffset="5008.89">2146 200 4608 0 0,'3'-4'475'0'0,"1"-1"146"0"0,1 1 0 0 0,-1-1 0 0 0,1 1 1 0 0,0 0-1 0 0,1 0 0 0 0,-1 1 1 0 0,1 0-1 0 0,-1 0 0 0 0,1 0 1 0 0,0 0-1 0 0,0 1 0 0 0,0 0 1 0 0,0 0-1 0 0,5 0-621 0 0,-3 0 344 0 0,0 0 0 0 0,0 1-1 0 0,0-1 1 0 0,0 1 0 0 0,0 1 0 0 0,0 0 0 0 0,0 0 0 0 0,0 1 0 0 0,0 0-1 0 0,1 0-343 0 0,-7-1 243 0 0,-2 0-19 0 0,0 4-171 0 0,0-1 0 0 0,1 1 0 0 0,-2-1 0 0 0,1 1 1 0 0,0-1-1 0 0,-1 1 0 0 0,1-1 0 0 0,-1 0 0 0 0,0 1 0 0 0,0-1 0 0 0,0 0 0 0 0,-1 1 0 0 0,1-1 0 0 0,-1 0 0 0 0,0 0 0 0 0,-1 1-53 0 0,-9 11 145 0 0,7-8-100 0 0,0-1 0 0 0,0-1-1 0 0,0 1 1 0 0,-1-1-1 0 0,-2 2-44 0 0,-28 32 172 0 0,30-34-149 0 0,-1 7 172 0 0,7-11-179 0 0,1 4 36 0 0,7-2-34 0 0,-2-2 22 0 0,6 1 53 0 0,0-1-1 0 0,0 0 0 0 0,0 0 0 0 0,0-2 0 0 0,8 0-92 0 0,29 0 142 0 0,24 0-1403 0 0,-27 0-3687 0 0,-34 1 2903 0 0</inkml:trace>
  <inkml:trace contextRef="#ctx0" brushRef="#br0" timeOffset="5423.976">2541 726 10944 0 0,'0'0'248'0'0,"0"0"34"0"0,0 0 20 0 0,0 0-38 0 0,17 3 1393 0 0,-10-2-1181 0 0,0 0 0 0 0,1 0 0 0 0,-1-1 0 0 0,0 0 0 0 0,0 0 0 0 0,6-2-476 0 0,19 0 606 0 0,-21 2-382 0 0,56 0 3755 0 0,20-5-3979 0 0,-58 4-127 0 0,24 1 127 0 0,-16 1 236 0 0,-15 0-63 0 0,8 1-3583 0 0,-48-8-4088 0 0,9 4 2826 0 0</inkml:trace>
  <inkml:trace contextRef="#ctx0" brushRef="#br0" timeOffset="5811.183">2768 598 5528 0 0,'0'0'422'0'0,"0"0"-124"0"0,0 0 504 0 0,0 0 249 0 0,0 0 49 0 0,0 0-63 0 0,0 0-307 0 0,0 0-140 0 0,0 0-22 0 0,0 0-9 0 0,0 0-14 0 0,0 0-7 0 0,0 0-2 0 0,0 0-16 0 0,6 3 768 0 0,-2 3-936 0 0,-1 0-1 0 0,0 1 1 0 0,0-1 0 0 0,0 1 0 0 0,-1-1 0 0 0,2 7-352 0 0,5 20 797 0 0,-6-22-599 0 0,0 0 1 0 0,0 0-1 0 0,-1 2-198 0 0,2 11 318 0 0,0 0-1 0 0,1-1 0 0 0,4 9-317 0 0,-6-26 78 0 0,-2-3-66 0 0,0 0 0 0 0,0 0 0 0 0,0 0 0 0 0,0 1 0 0 0,-1-1 1 0 0,1 0-1 0 0,-1 0 0 0 0,0 0 0 0 0,0 1-12 0 0,0-2 11 0 0,1 0-1 0 0,-1 1 0 0 0,1-1 1 0 0,-1 0-1 0 0,1 0 1 0 0,0 0-1 0 0,0 0 1 0 0,0 0-1 0 0,0 0 1 0 0,0 0-1 0 0,0 0 1 0 0,0 0-1 0 0,1-1 1 0 0,-1 1-1 0 0,2 0-10 0 0,-3-1-184 0 0,0-1-9 0 0,0 0-212 0 0,0 0-869 0 0,0 0-374 0 0,0 0-74 0 0,0 0-19 0 0</inkml:trace>
  <inkml:trace contextRef="#ctx0" brushRef="#br0" timeOffset="11426.999">6178 1 8432 0 0,'0'0'388'0'0,"9"0"128"0"0,-9 0-333 0 0,0 0 1 0 0,1 0 0 0 0,-1 1-1 0 0,0-1 1 0 0,0 0-1 0 0,0 1 1 0 0,0-1 0 0 0,0 0-1 0 0,0 0 1 0 0,0 1 0 0 0,0-1-1 0 0,0 0 1 0 0,0 0 0 0 0,0 1-1 0 0,0-1 1 0 0,0 0-1 0 0,0 1 1 0 0,0-1 0 0 0,0 0-1 0 0,0 0 1 0 0,0 1 0 0 0,0-1-1 0 0,-1 0 1 0 0,1 0-1 0 0,0 1 1 0 0,0-1 0 0 0,0 0-1 0 0,0 0 1 0 0,0 0 0 0 0,-1 1-1 0 0,1-1-183 0 0,-1 1 20 0 0,1 0 0 0 0,-1 1 0 0 0,1-1 0 0 0,0 0 0 0 0,-1 1 0 0 0,1-1 0 0 0,0 0 0 0 0,0 1 0 0 0,0-1 0 0 0,-1 1 0 0 0,2-1 0 0 0,-1 0 0 0 0,0 1-20 0 0,0-1 48 0 0,1 1 1 0 0,-1-1 0 0 0,1 0 0 0 0,-1 1 0 0 0,1-1-1 0 0,-1 1 1 0 0,0-1 0 0 0,0 0 0 0 0,0 1 0 0 0,0-1-1 0 0,0 1 1 0 0,0-1 0 0 0,0 1 0 0 0,-1-1 0 0 0,1 0-1 0 0,0 1 1 0 0,-1-1 0 0 0,1 1 0 0 0,-1-1 0 0 0,0 1-49 0 0,1 0 58 0 0,-1 0 0 0 0,1 1 1 0 0,0-1-1 0 0,0 0 0 0 0,0 0 1 0 0,0 1-1 0 0,0-1 0 0 0,0 0 1 0 0,1 0-1 0 0,-1 0 1 0 0,1 1-1 0 0,-1-1 0 0 0,1 0 1 0 0,0 0-1 0 0,0 0 0 0 0,0 1-58 0 0,0-1 57 0 0,0 1 1 0 0,0 0-1 0 0,0-1 0 0 0,0 1 0 0 0,0 0 0 0 0,-1 0 0 0 0,0-1 0 0 0,1 1 0 0 0,-1 3-57 0 0,-2 8 213 0 0,1-10-128 0 0,0 0 0 0 0,1 1 0 0 0,0-1 0 0 0,0 1 0 0 0,0 3-85 0 0,0 32 422 0 0,-1-30-330 0 0,1-1 0 0 0,0 1 0 0 0,1 5-92 0 0,-1-14 6 0 0,0 1 0 0 0,0-1-1 0 0,0 1 1 0 0,0-1 0 0 0,-1 1 0 0 0,1-1-1 0 0,0 0 1 0 0,-1 1 0 0 0,1-1-1 0 0,-1 0 1 0 0,0 0 0 0 0,1 1-1 0 0,-1-1 1 0 0,0 0 0 0 0,0 0-1 0 0,0 1-5 0 0,-1 0 11 0 0,1 0 0 0 0,0 0-1 0 0,0 0 1 0 0,0 0 0 0 0,0 0-1 0 0,0 0 1 0 0,0 0-1 0 0,0 0-10 0 0,-5 10 103 0 0,6-11-97 0 0,-1-1 0 0 0,1 1-1 0 0,0-1 1 0 0,-1 1 0 0 0,1 0-1 0 0,-1-1 1 0 0,1 1 0 0 0,0 0 0 0 0,-1-1-1 0 0,1 1 1 0 0,0 0 0 0 0,0 0 0 0 0,0-1-1 0 0,0 1 1 0 0,0 0 0 0 0,0-1 0 0 0,-1 1-1 0 0,2 0 1 0 0,-1 0 0 0 0,0-1 0 0 0,0 1-1 0 0,0 0 1 0 0,0 0-6 0 0,1 0 75 0 0,-6 5 95 0 0,5-6-166 0 0,0 0 0 0 0,0 0 0 0 0,0 0 0 0 0,0 0 0 0 0,1 0 0 0 0,-1 0-1 0 0,0 0 1 0 0,0 0 0 0 0,0 0 0 0 0,0 0 0 0 0,0 1 0 0 0,0-1 0 0 0,1 0-1 0 0,-1 0 1 0 0,0 0 0 0 0,0 0 0 0 0,0 0 0 0 0,0 0 0 0 0,0 0 0 0 0,0 0-1 0 0,0 1 1 0 0,0-1 0 0 0,0 0 0 0 0,0 0 0 0 0,0 0 0 0 0,0 0-1 0 0,0 0 1 0 0,0 0 0 0 0,0 1 0 0 0,0-1 0 0 0,0 0 0 0 0,0 0 0 0 0,0 0-1 0 0,0 0 1 0 0,0 0 0 0 0,0 1 0 0 0,0-1 0 0 0,0 0 0 0 0,0 0 0 0 0,0 0-1 0 0,0 0 1 0 0,0 0 0 0 0,0 0 0 0 0,0 1 0 0 0,0-1 0 0 0,0 0 0 0 0,0 0-1 0 0,0 0 1 0 0,0 0 0 0 0,0 0 0 0 0,-1 0 0 0 0,1 0 0 0 0,0 0 0 0 0,0 1-1 0 0,0-1-3 0 0,3 0 166 0 0,-1 1-1 0 0,1-1 1 0 0,-1 0-1 0 0,1 0 1 0 0,-1 0-1 0 0,1 0 1 0 0,-1-1-1 0 0,3 1-165 0 0,57-15 288 0 0,-36 11-229 0 0,0 1 0 0 0,1 2-1 0 0,0 0 1 0 0,-1 2 0 0 0,13 2-59 0 0,48-1-5472 0 0,-69-2-669 0 0</inkml:trace>
  <inkml:trace contextRef="#ctx0" brushRef="#br0" timeOffset="9982.592">5283 88 13824 0 0,'0'0'314'0'0,"0"0"46"0"0,0 0 22 0 0,0 0-50 0 0,-7 15-208 0 0,0-4-124 0 0,5-8 0 0 0,0 0 0 0 0,0 1 0 0 0,0-1 0 0 0,1 0 0 0 0,-1 1 0 0 0,1-1 0 0 0,0 3 0 0 0,-10 21 483 0 0,0-2 465 0 0,7-16-609 0 0,0-1 0 0 0,0 1-1 0 0,0-1 1 0 0,-1 0 0 0 0,0 0-1 0 0,-1 0 1 0 0,-1 1-339 0 0,-21 32 285 0 0,3 13-285 0 0,19-39 72 0 0,6-13 299 0 0,0-2 117 0 0,0 0 21 0 0,3-11-786 0 0,7-2-447 0 0,-4 4 117 0 0,0 0-1 0 0,-1 0 0 0 0,1-3 608 0 0,-6 12-26 0 0,14-30-730 0 0,-1 0 0 0 0,6-27 756 0 0,-18 53-164 0 0,1-3 69 0 0,0 1 0 0 0,0 0-1 0 0,0 0 1 0 0,0 0-1 0 0,1 1 1 0 0,0-1 0 0 0,0 0-1 0 0,1 1 1 0 0,0 0 0 0 0,3-4 95 0 0,-7 9 27 0 0,0-1 0 0 0,1 0 1 0 0,-1 1-1 0 0,1-1 1 0 0,-1 1-1 0 0,1-1 1 0 0,-1 1-1 0 0,1 0 1 0 0,-1-1-1 0 0,1 1 1 0 0,-1-1-1 0 0,1 1 1 0 0,-1 0-1 0 0,1-1 1 0 0,0 1-1 0 0,-1 0 1 0 0,1 0-1 0 0,-1 0 1 0 0,1-1-1 0 0,0 1 0 0 0,-1 0 1 0 0,1 0-28 0 0,0 0 15 0 0,-1 1 0 0 0,1-1 0 0 0,-1 0 0 0 0,0 0 0 0 0,1 1 1 0 0,-1-1-1 0 0,1 0 0 0 0,-1 0 0 0 0,1 1 0 0 0,-1-1 0 0 0,0 1 0 0 0,1-1 0 0 0,-1 0 0 0 0,0 1 1 0 0,1-1-1 0 0,-1 1 0 0 0,0-1 0 0 0,0 1 0 0 0,0-1 0 0 0,1 1 0 0 0,-1-1-15 0 0,2 6 90 0 0,-1-1 1 0 0,0 1-1 0 0,0-1 0 0 0,0 6-90 0 0,0-5 157 0 0,1 1-51 0 0,0 0 0 0 0,0 1 0 0 0,1-1 0 0 0,0 1-106 0 0,0-2 55 0 0,-1 1 0 0 0,0-1-1 0 0,0 1 1 0 0,1 6-55 0 0,-2-7 6 0 0,1 1 1 0 0,0 0-1 0 0,0-1 0 0 0,0 1 1 0 0,1-1-1 0 0,0 0 0 0 0,0 0 1 0 0,0 0-1 0 0,1 0 0 0 0,0-1 1 0 0,0 1-1 0 0,1 0-6 0 0,1 0 29 0 0,0 1-1 0 0,0-1 1 0 0,1-1-1 0 0,0 1 1 0 0,0-1 0 0 0,0-1-1 0 0,0 1 1 0 0,1-1-1 0 0,3 1-28 0 0,34 19 368 0 0,-43-23-280 0 0,-2-1-2 0 0,0 0-12 0 0,0 0-2 0 0,0 0 0 0 0,0 0 15 0 0,0 0 60 0 0,0 0 21 0 0,-16 8 450 0 0,-174 22 600 0 0,71-10-1648 0 0,112-19 347 0 0,5-1 13 0 0,1 1 0 0 0,-1-1 0 0 0,0 0 0 0 0,0 0 0 0 0,1 0 0 0 0,-1 1 0 0 0,0-2 0 0 0,0 1 0 0 0,1 0 0 0 0,-1 0 0 0 0,0 0 0 0 0,0-1-1 0 0,1 1 1 0 0,-2-1 70 0 0,3 0-106 0 0,0 1 0 0 0,-1 0 0 0 0,1 0-1 0 0,0 0 1 0 0,0 0 0 0 0,0 0-1 0 0,0-1 1 0 0,0 1 0 0 0,0 0-1 0 0,0 0 1 0 0,0 0 0 0 0,0 0 0 0 0,0-1-1 0 0,0 1 1 0 0,0 0 0 0 0,0 0-1 0 0,0 0 1 0 0,0 0 0 0 0,0-1 0 0 0,0 1-1 0 0,0 0 1 0 0,0 0 0 0 0,0 0-1 0 0,0 0 1 0 0,0-1 0 0 0,0 1-1 0 0,0 0 1 0 0,0 0 0 0 0,0 0 0 0 0,0 0-1 0 0,0-1 1 0 0,0 1 0 0 0,0 0-1 0 0,1 0 1 0 0,-1 0 0 0 0,0 0 0 0 0,0 0-1 0 0,0 0 1 0 0,0-1 0 0 0,0 1-1 0 0,1 0 107 0 0,6-7-668 0 0,-6 6 257 0 0,8-7-959 0 0</inkml:trace>
  <inkml:trace contextRef="#ctx0" brushRef="#br0" timeOffset="10475.795">5909 61 10824 0 0,'0'0'55'0'0,"0"-1"1"0"0,0 1 0 0 0,1 0-1 0 0,-1 0 1 0 0,0 0-1 0 0,1 0 1 0 0,-1 0 0 0 0,0-1-1 0 0,0 1 1 0 0,1 0-1 0 0,-1 0 1 0 0,0 0 0 0 0,1 0-1 0 0,-1 0 1 0 0,0 0-1 0 0,1 0 1 0 0,-1 0 0 0 0,0 0-1 0 0,1 0 1 0 0,-1 0 0 0 0,0 0-1 0 0,0 0 1 0 0,1 0-1 0 0,-1 1 1 0 0,0-1 0 0 0,1 0-1 0 0,-1 0 1 0 0,0 0-1 0 0,0 0 1 0 0,1 0 0 0 0,-1 1-1 0 0,0-1 1 0 0,0 0 0 0 0,1 0-1 0 0,-1 0 1 0 0,0 1-1 0 0,0-1 1 0 0,0 0 0 0 0,1 1-56 0 0,-5 11 3595 0 0,0 1-3505 0 0,1-8 83 0 0,1 0-1 0 0,-1 0 0 0 0,0 0 1 0 0,0-1-1 0 0,0 1 1 0 0,-1-1-1 0 0,0 0 0 0 0,-3 4-172 0 0,-2 1 173 0 0,0 0 122 0 0,0 1-1 0 0,-11 6-294 0 0,-9 9 388 0 0,19-16-368 0 0,-2 0-1 0 0,1-1 0 0 0,-1 0 0 0 0,0-1 0 0 0,-1-1 1 0 0,1 0-1 0 0,-1 0 0 0 0,-1-1 0 0 0,1-1 0 0 0,-9 2-19 0 0,14-4 0 0 0,0-1 0 0 0,0 1 0 0 0,0-1 0 0 0,0-1 0 0 0,-5 1 0 0 0,10-1 0 0 0,0-1 0 0 0,0 1 0 0 0,-1 0 0 0 0,1-1 0 0 0,0 0 0 0 0,0 0 0 0 0,0 0 0 0 0,0 0 0 0 0,0 0 0 0 0,0 0 0 0 0,0-1 0 0 0,0 0 0 0 0,1 1 0 0 0,-1-1 0 0 0,0-1 0 0 0,0 0 0 0 0,1 0 0 0 0,0 0 0 0 0,0 0 0 0 0,0-1 0 0 0,1 1 0 0 0,-1 0 0 0 0,1-1 0 0 0,0 1 0 0 0,0-1 0 0 0,0 1 0 0 0,0-1 0 0 0,1 0 0 0 0,-1 0 0 0 0,1 1 0 0 0,0-1 0 0 0,0 0 0 0 0,0 1 0 0 0,1-1 0 0 0,-1 0 0 0 0,1 1 0 0 0,0-1 0 0 0,0 0 0 0 0,0 1 0 0 0,0 0 0 0 0,1-2 0 0 0,1 1-6 0 0,-1 1 0 0 0,0-1 0 0 0,1 1 0 0 0,0 0 0 0 0,0-1 0 0 0,0 1 0 0 0,0 0 6 0 0,-2 3-9 0 0,0-1 1 0 0,0 0-1 0 0,0 0 0 0 0,0 1 1 0 0,0-1-1 0 0,0 0 0 0 0,0 1 1 0 0,0-1-1 0 0,0 1 0 0 0,0-1 1 0 0,1 1-1 0 0,-1 0 1 0 0,0 0-1 0 0,0-1 0 0 0,0 1 1 0 0,1 0-1 0 0,-1 0 0 0 0,0 0 1 0 0,0 0-1 0 0,1 0 0 0 0,-1 1 1 0 0,0-1-1 0 0,0 0 0 0 0,0 0 1 0 0,1 1 8 0 0,8 3 154 0 0,-8-4-142 0 0,0 1 1 0 0,-1-1-1 0 0,1 1 1 0 0,-1 0-1 0 0,1 0 0 0 0,-1 0 1 0 0,1 0-1 0 0,-1 0 1 0 0,0 0-1 0 0,1 0 0 0 0,-1 0-12 0 0,11 11 0 0 0,-1-1 0 0 0,-1 2 0 0 0,0 0 0 0 0,1 3 0 0 0,22 28-19 0 0,-15-20 568 0 0,11 19-549 0 0,-25-38 112 0 0,-1-1 1 0 0,1 1-1 0 0,-1-1 0 0 0,1 0 1 0 0,0 0-1 0 0,3 1-112 0 0,7 8 48 0 0,-13-12-92 0 0,0 0-1 0 0,1 0 0 0 0,-1 0 0 0 0,1 0 0 0 0,-1 0 0 0 0,1 0 0 0 0,-1 0 0 0 0,1 0 1 0 0,-1-1-1 0 0,1 1 45 0 0,0 0-45 0 0,-1-1-355 0 0,0-1 35 0 0,0 0 1 0 0,0 0-1 0 0,1 0 0 0 0,-1 0 1 0 0,0 0-1 0 0,1 0 0 0 0,-1 0 1 0 0,1 1-1 0 0,-1-1 0 0 0,1 0 1 0 0,-1 1-1 0 0,2-1 365 0 0,-2 1-818 0 0,9-5-4722 0 0</inkml:trace>
  <inkml:trace contextRef="#ctx0" brushRef="#br0" timeOffset="7298.898">3845 88 10136 0 0,'5'-4'-1'0'0,"-2"2"219"0"0,0-1 0 0 0,0 1 0 0 0,1 0 1 0 0,-1 0-1 0 0,1 0 0 0 0,-1 0 0 0 0,4 0-218 0 0,-6 1 499 0 0,-1 1 12 0 0,0 0-22 0 0,0 0-94 0 0,0 0-41 0 0,0 0-8 0 0,-2 6 194 0 0,-3 3-216 0 0,1 0 0 0 0,-1 0 0 0 0,-5 7-324 0 0,8-13 144 0 0,0 0 1 0 0,1 0-1 0 0,-1 0 1 0 0,1 0 0 0 0,0 1-1 0 0,0 1-144 0 0,-7 14 594 0 0,-41 79 850 0 0,-13 44-1444 0 0,48-109 113 0 0,12-28-96 0 0,0 2 71 0 0,-2 0 1 0 0,1 0-1 0 0,-1 0 1 0 0,-4 6-89 0 0,7-12 66 0 0,1-1 28 0 0,0 0 54 0 0,0 0 20 0 0,0 0 6 0 0,1-4-123 0 0,0 1 0 0 0,0-1-1 0 0,0 1 1 0 0,0 0 0 0 0,0-1 0 0 0,1 1-1 0 0,0 0 1 0 0,0-1-51 0 0,4-10 70 0 0,52-156-959 0 0,-38 124 595 0 0,-6 13 83 0 0,-9 22 131 0 0,-1 1 1 0 0,1-1 0 0 0,1 1-1 0 0,0 0 1 0 0,3-4 79 0 0,-7 11-12 0 0,0 0-1 0 0,0 1 1 0 0,0-1-1 0 0,1 1 1 0 0,-1 0-1 0 0,1-1 1 0 0,-1 1-1 0 0,1 0 1 0 0,0 0-1 0 0,0 1 1 0 0,0-1-1 0 0,0 0 1 0 0,0 1-1 0 0,0 0 1 0 0,0 0-1 0 0,0 0 1 0 0,1 0-1 0 0,-1 0 1 0 0,0 1-1 0 0,2-1 13 0 0,-3 1-12 0 0,0 1 0 0 0,0-1-1 0 0,0 0 1 0 0,0 1 0 0 0,0-1 0 0 0,0 1-1 0 0,0-1 1 0 0,0 1 0 0 0,-1 0 0 0 0,1 0-1 0 0,0 0 1 0 0,0 0 0 0 0,-1 0 0 0 0,1 1-1 0 0,-1-1 1 0 0,2 1 12 0 0,2 3-44 0 0,0 1 0 0 0,0 0 0 0 0,3 6 44 0 0,5 5-11 0 0,7 9-2 0 0,-2 1 0 0 0,-1 0-1 0 0,-1 2 1 0 0,5 12 13 0 0,-15-30 98 0 0,-1 0 0 0 0,-1 0-1 0 0,2 8-97 0 0,-5-17 98 0 0,-1 0 0 0 0,0 0-1 0 0,1 0 1 0 0,-1 0-1 0 0,0 1 1 0 0,0-1 0 0 0,0 0-1 0 0,-1 0 1 0 0,1 0-1 0 0,-1 2-97 0 0,1-3 10 0 0,0-1 0 0 0,0 1-1 0 0,-1 0 1 0 0,1-1 0 0 0,0 1-1 0 0,-1 0 1 0 0,1-1 0 0 0,-1 1-1 0 0,1 0 1 0 0,-1-1 0 0 0,1 1-1 0 0,-1-1 1 0 0,1 1-1 0 0,-1-1 1 0 0,1 1 0 0 0,-1-1-1 0 0,0 0 1 0 0,1 1 0 0 0,-1-1-1 0 0,1 1 1 0 0,-1-1 0 0 0,0 0-1 0 0,0 0 1 0 0,1 0 0 0 0,-2 1-10 0 0,1-1 22 0 0,-13 5 169 0 0,0-1-1 0 0,-1-1 0 0 0,1 0 0 0 0,-1-1 1 0 0,0-1-1 0 0,0 0 0 0 0,-7-1-190 0 0,-14 1 34 0 0,-14 4-11 0 0,30-2-75 0 0,1-1 0 0 0,0-2-1 0 0,-1 1 1 0 0,-17-4 52 0 0,37 3-48 0 0,0 0-1 0 0,0 0 0 0 0,0 0 0 0 0,0 1 0 0 0,-1-1 0 0 0,1 0 0 0 0,0 0 1 0 0,0 0-1 0 0,0 0 0 0 0,0 0 0 0 0,0 0 0 0 0,0 0 0 0 0,-1 0 0 0 0,1 0 1 0 0,0 0-1 0 0,0-1 0 0 0,0 1 0 0 0,0 0 0 0 0,0 0 0 0 0,0 0 0 0 0,0 0 1 0 0,-1 0-1 0 0,1 0 0 0 0,0 0 0 0 0,0 0 0 0 0,0 0 0 0 0,0 0 0 0 0,0 0 1 0 0,0 0-1 0 0,0 0 0 0 0,0-1 0 0 0,0 1 0 0 0,-1 0 0 0 0,1 0 0 0 0,0 0 1 0 0,0 0-1 0 0,0 0 0 0 0,0 0 0 0 0,0 0 0 0 0,0-1 0 0 0,0 1 0 0 0,0 0 1 0 0,0 0-1 0 0,0 0 0 0 0,0 0 0 0 0,0 0 0 0 0,0 0 0 0 0,0-1 0 0 0,0 1 1 0 0,0 0 48 0 0,6-5-5014 0 0,-2 2 4080 0 0,2-3-3807 0 0</inkml:trace>
  <inkml:trace contextRef="#ctx0" brushRef="#br0" timeOffset="8757.327">4348 102 2304 0 0,'0'0'448'0'0,"0"0"1041"0"0,-6-7 6722 0 0,-1 3-7373 0 0,7 4-734 0 0,-1 0 0 0 0,0 0 0 0 0,0 0 0 0 0,0 0 0 0 0,1 0 1 0 0,-1 0-1 0 0,0 0 0 0 0,0 0 0 0 0,1 1 0 0 0,-1-1 0 0 0,0 0 0 0 0,0 0 0 0 0,1 1 0 0 0,-1-1 0 0 0,0 1 0 0 0,1-1 0 0 0,-1 0 0 0 0,1 1 0 0 0,-1-1 0 0 0,0 1 0 0 0,1-1 0 0 0,-1 1-104 0 0,-13 17 412 0 0,5-6-5 0 0,2-5-215 0 0,1 1 1 0 0,0 0-1 0 0,0 0 0 0 0,1 1 0 0 0,0 0 0 0 0,0 0 0 0 0,1 1-192 0 0,-9 22 856 0 0,-2 11-856 0 0,12-33 129 0 0,0 1-1 0 0,0 0 0 0 0,1 3-128 0 0,1-12 32 0 0,1 1-1 0 0,0 0 0 0 0,-1 0 1 0 0,1 0-1 0 0,1 0 1 0 0,-1 0-1 0 0,0 0 0 0 0,1 0 1 0 0,-1 0-1 0 0,1 0 0 0 0,0 0 1 0 0,0-1-1 0 0,0 1 0 0 0,1 1-31 0 0,-1-2 57 0 0,-1-1 0 0 0,1 1-1 0 0,0-1 1 0 0,1 1-1 0 0,-1-1 1 0 0,0 0 0 0 0,0 0-1 0 0,0 1 1 0 0,1-1-1 0 0,1 1-56 0 0,-2-2 30 0 0,0 0 0 0 0,0 0-1 0 0,0 0 1 0 0,0 0-1 0 0,0 0 1 0 0,0 0-1 0 0,0 0 1 0 0,0 0 0 0 0,0 0-1 0 0,0 0 1 0 0,0 0-1 0 0,0-1 1 0 0,0 1-1 0 0,0 0 1 0 0,0-1 0 0 0,0 1-1 0 0,0-1 1 0 0,0 1-1 0 0,0-1-29 0 0,15-5 229 0 0,5-2-4 0 0,-20 7-209 0 0,0 1 0 0 0,0-1 0 0 0,-1 0 0 0 0,1 1 1 0 0,0-1-1 0 0,0 0 0 0 0,-1 1 0 0 0,1-1 0 0 0,0 0 0 0 0,-1 0 0 0 0,1 0 0 0 0,-1 0 1 0 0,1 1-1 0 0,-1-1 0 0 0,1 0 0 0 0,-1 0 0 0 0,0 0 0 0 0,1 0 0 0 0,-1-1-16 0 0,1-1 23 0 0,0 0-1 0 0,0 0 1 0 0,0 0 0 0 0,0 1-1 0 0,1-1 1 0 0,0 0-1 0 0,0-1-22 0 0,8-16-79 0 0,33-105-178 0 0,-42 117 440 0 0,-2 14-181 0 0,1 3-210 0 0,-1 0 0 0 0,-1 0 0 0 0,-1 7 208 0 0,1-6 131 0 0,0-1 0 0 0,1 1 0 0 0,0 7-131 0 0,1-6 134 0 0,0 0-1 0 0,1 0 1 0 0,1 6-134 0 0,-1-14-5 0 0,-1 1 1 0 0,1-1-1 0 0,1 1 1 0 0,-1-1-1 0 0,0 0 1 0 0,1 0-1 0 0,0 1 1 0 0,-1-1-1 0 0,1 0 1 0 0,0 0 0 0 0,1-1-1 0 0,1 3 5 0 0,-1-1-155 0 0,1-1 1 0 0,0 0-1 0 0,0 1 0 0 0,0-2 1 0 0,1 1-1 0 0,-1 0 0 0 0,2 0 155 0 0,-4-2-1012 0 0,1 0 0 0 0,0 0 0 0 0,0 0 0 0 0,-1-1 0 0 0,1 1 0 0 0,0-1-1 0 0,0 1 1 0 0,2-1 1012 0 0,4 0-5302 0 0</inkml:trace>
  <inkml:trace contextRef="#ctx0" brushRef="#br0" timeOffset="9221.414">4580 263 3680 0 0,'0'0'284'0'0,"-3"7"109"0"0,-18 32 8007 0 0,9-15-6905 0 0,7-14-1145 0 0,3-9-290 0 0,1 1-1 0 0,0 0 0 0 0,0 0 1 0 0,0 0-1 0 0,0 0 1 0 0,0 1-1 0 0,0-1 0 0 0,1 0 1 0 0,-1 0-1 0 0,1 1 1 0 0,-1-1-60 0 0,1 4 40 0 0,-3 0 127 0 0,3-6-136 0 0,0 0 0 0 0,0 0-1 0 0,0 0 1 0 0,0 0-1 0 0,0 0 1 0 0,0 0-1 0 0,0 0 1 0 0,0 1-1 0 0,-1-1 1 0 0,1 0 0 0 0,0 0-1 0 0,0 0 1 0 0,0 0-1 0 0,0 0 1 0 0,0 0-1 0 0,0 1 1 0 0,0-1 0 0 0,0 0-1 0 0,0 0 1 0 0,0 0-1 0 0,0 0 1 0 0,0 0-1 0 0,0 0 1 0 0,0 1-1 0 0,0-1 1 0 0,0 0 0 0 0,0 0-1 0 0,0 0 1 0 0,0 0-1 0 0,0 0 1 0 0,0 1-1 0 0,0-1 1 0 0,0 0 0 0 0,0 0-1 0 0,0 0 1 0 0,0 0-1 0 0,0 0 1 0 0,1 0-1 0 0,-1 0 1 0 0,0 1-1 0 0,0-1 1 0 0,0 0 0 0 0,0 0-1 0 0,0 0 1 0 0,0 0-1 0 0,0 0 1 0 0,0 0-1 0 0,1 0 1 0 0,-1 0-1 0 0,0 0-30 0 0,1 1 9 0 0,-1-1 0 0 0,1 0-1 0 0,0 0 1 0 0,0 0 0 0 0,0 0-1 0 0,-1 0 1 0 0,1 0-1 0 0,0 0 1 0 0,0-1 0 0 0,-1 1-1 0 0,1 0 1 0 0,0 0-1 0 0,0 0 1 0 0,-1-1 0 0 0,1 1-1 0 0,0 0 1 0 0,0-1-1 0 0,-1 1 1 0 0,1-1 0 0 0,-1 1-1 0 0,1-1 1 0 0,0 1-1 0 0,-1-1 1 0 0,1 1 0 0 0,-1-1-1 0 0,1 0-8 0 0,0 0 19 0 0,27-24-1061 0 0,-23 20 908 0 0,0 0-1 0 0,0 0 0 0 0,1 1 0 0 0,-1-1 0 0 0,1 1 1 0 0,2-1 134 0 0,-7 5-1 0 0,0 0 1 0 0,0-1 0 0 0,0 1 0 0 0,-1-1-1 0 0,1 1 1 0 0,0 0 0 0 0,0 0 0 0 0,0-1 0 0 0,0 1-1 0 0,0 0 1 0 0,0 0 0 0 0,0 0 0 0 0,-1 0 0 0 0,1 0-1 0 0,0 0 1 0 0,0 0 0 0 0,0 1 0 0 0,0-1-1 0 0,0 0 1 0 0,0 0 0 0 0,0 1 0 0 0,-1-1 0 0 0,1 1-1 0 0,0-1 1 0 0,0 0 0 0 0,0 1 0 0 0,-1-1 0 0 0,1 1-1 0 0,0 0 1 0 0,-1-1 0 0 0,1 1 0 0 0,0 0-1 0 0,0 0 1 0 0,1 2 9 0 0,0 0-1 0 0,0 1 0 0 0,-1-1 0 0 0,1 0 1 0 0,-1 1-1 0 0,1 3-8 0 0,1-1 103 0 0,7 20 352 0 0,-8-20-373 0 0,0 0 1 0 0,0-1 0 0 0,1 1-1 0 0,0-1 1 0 0,0 1 0 0 0,0-1-1 0 0,0 0 1 0 0,1 0-1 0 0,0 0-82 0 0,-1-3 31 0 0,1 3 113 0 0,1 0 0 0 0,0-1 0 0 0,1 1 0 0 0,-1-1 0 0 0,2 0-144 0 0,-5-3 49 0 0,-1 0-1 0 0,0 0 0 0 0,0-1 1 0 0,1 1-1 0 0,-1-1 0 0 0,1 1 1 0 0,-1-1-1 0 0,0 1 0 0 0,1-1 1 0 0,-1 0-1 0 0,1 0 0 0 0,-1 0 1 0 0,1 0-1 0 0,-1 0 0 0 0,0 0 1 0 0,1 0-1 0 0,-1 0 0 0 0,1-1 1 0 0,-1 1-1 0 0,0 0 0 0 0,1-1 1 0 0,-1 1-1 0 0,1-1 0 0 0,-1 0 1 0 0,0 1-1 0 0,0-1 0 0 0,1 0-48 0 0,3-3 90 0 0,-1 1 0 0 0,1-1 0 0 0,-1 0 0 0 0,0 0 0 0 0,0 0 0 0 0,0-1 0 0 0,-1 0 0 0 0,0 1 0 0 0,0-1 0 0 0,0 0 0 0 0,0 0 0 0 0,1-6-90 0 0,-2 6 40 0 0,0 3-64 0 0,-1-1-1 0 0,0 1 0 0 0,0-1 1 0 0,-1 0-1 0 0,1 1 0 0 0,0-1 1 0 0,-1 1-1 0 0,0-1 0 0 0,0 0 1 0 0,1 1-1 0 0,-2-1 0 0 0,1-2 25 0 0,2-23-136 0 0,-2 25 136 0 0,1 0 1 0 0,-1 1-1 0 0,1-1 1 0 0,-1 0 0 0 0,0 0-1 0 0,0 1 1 0 0,0-1-1 0 0,-1 0 1 0 0,1 0-1 0 0,0 1 1 0 0,-1-1 0 0 0,0 0-1 0 0,0 1 1 0 0,0-1-1 0 0,0-1 0 0 0,-4-4-191 0 0,4 7-138 0 0,1 0 0 0 0,-1-1 0 0 0,0 1 0 0 0,0 0 0 0 0,0-1 0 0 0,0 1 0 0 0,0 0 0 0 0,0 0 0 0 0,-1 0 0 0 0,1 0 329 0 0,0 0-1668 0 0,1 1-636 0 0,0 0-2330 0 0</inkml:trace>
  <inkml:trace contextRef="#ctx0" brushRef="#br0" timeOffset="31605.209">3136 565 6448 0 0,'0'0'141'0'0,"0"0"23"0"0,0 0 13 0 0,7-18 2061 0 0,-1 10-1816 0 0,1-1-1 0 0,0 1 1 0 0,0 0 0 0 0,3-2-422 0 0,-7 8 55 0 0,0 0-1 0 0,0 0 1 0 0,0 0-1 0 0,0 0 1 0 0,0 0 0 0 0,0 1-1 0 0,1-1 1 0 0,-1 1 0 0 0,0 0-1 0 0,1 0 1 0 0,-1 0-1 0 0,1 1 1 0 0,-1-1 0 0 0,1 1-1 0 0,1 0-54 0 0,21 2 919 0 0,-24-2-866 0 0,0 1 0 0 0,0-1-1 0 0,0 0 1 0 0,0 1 0 0 0,-1 0 0 0 0,1-1 0 0 0,0 1 0 0 0,0 0-1 0 0,-1 0 1 0 0,1 0 0 0 0,0 0 0 0 0,-1 0 0 0 0,2 1-53 0 0,0 2 34 0 0,0 0-1 0 0,0 1 1 0 0,0-1 0 0 0,-1 0 0 0 0,0 1 0 0 0,0 0 0 0 0,0-1 0 0 0,0 1 0 0 0,0 0 0 0 0,-1 2-34 0 0,0-3 42 0 0,-1 0 0 0 0,0-1 1 0 0,1 1-1 0 0,-2 0 0 0 0,1 0 0 0 0,0 0 1 0 0,-1-1-1 0 0,0 1 0 0 0,0 0 0 0 0,0-1 1 0 0,0 1-1 0 0,0-1 0 0 0,-1 1 0 0 0,-1 2-42 0 0,-4 6 172 0 0,-1-1 1 0 0,0 1-1 0 0,-1-1 0 0 0,-1 0 1 0 0,0-1-1 0 0,-7 6-172 0 0,-8 8 84 0 0,25-23-84 0 0,0-1 0 0 0,0 0 0 0 0,0 0 0 0 0,-1 1 0 0 0,1-1 0 0 0,0 0 0 0 0,0 0 0 0 0,0 0 0 0 0,0 1 0 0 0,0-1 0 0 0,0 0 0 0 0,0 0 0 0 0,0 1 0 0 0,0-1 0 0 0,0 0 0 0 0,0 0 0 0 0,0 1 0 0 0,1-1 0 0 0,-1 0 0 0 0,0 0 0 0 0,0 0 0 0 0,0 1 0 0 0,0-1 0 0 0,0 0 0 0 0,0 0 0 0 0,0 0 0 0 0,1 1 0 0 0,-1-1 0 0 0,0 0 0 0 0,0 0 0 0 0,0 0 0 0 0,0 0 0 0 0,1 1 0 0 0,-1-1 0 0 0,0 0 0 0 0,0 0 0 0 0,1 0 0 0 0,-1 0 0 0 0,0 0 0 0 0,0 0 0 0 0,0 0 0 0 0,1 0 0 0 0,-1 0 0 0 0,0 0 0 0 0,10 4 0 0 0,29-6 748 0 0,-26 1-315 0 0,0 0 0 0 0,0 1 0 0 0,5 0-433 0 0,26 0-1 0 0,-34-1 472 0 0,0 1 0 0 0,0 0 0 0 0,1 0 0 0 0,6 2-471 0 0,-8 0 125 0 0,-5-2-127 0 0,0 1-1 0 0,1 0 0 0 0,-1 0 1 0 0,0 0-1 0 0,0 1 0 0 0,0-1 1 0 0,0 1-1 0 0,0 0 0 0 0,1 1 3 0 0,-4-3-372 0 0,-1 1-1 0 0,1-1 1 0 0,-1 0-1 0 0,0 0 1 0 0,1 0-1 0 0,-1 1 1 0 0,1-1-1 0 0,-1 0 1 0 0,1 0-1 0 0,-1 0 1 0 0,0 0-1 0 0,1 0 1 0 0,-1 0-1 0 0,1 0 1 0 0,-1 0-1 0 0,1 0 0 0 0,-1 0 1 0 0,1 0-1 0 0,-1 0 1 0 0,0 0-1 0 0,1 0 373 0 0,1-1 230 0 0,5 1-2276 0 0</inkml:trace>
  <inkml:trace contextRef="#ctx0" brushRef="#br0" timeOffset="12852.239">6427 720 6392 0 0,'0'0'290'0'0,"0"0"-3"0"0,0 0-114 0 0,0 0 217 0 0,0 0 111 0 0,0 0 19 0 0,0 0 3 0 0,0 0-17 0 0,0 0-8 0 0,0 0-2 0 0,0 0-23 0 0,0 0-94 0 0,0 0-41 0 0,0 0-8 0 0,0 0 14 0 0,0 0 68 0 0,0 0 32 0 0,0 0 4 0 0,0 0-31 0 0,-16 2 334 0 0,-19 2-196 0 0,1-2 1 0 0,-2-2-1 0 0,-4-1-555 0 0,-10-1 805 0 0,-6 4-805 0 0,-73 5 662 0 0,-156-5-296 0 0,141-4-750 0 0,-80 8 812 0 0,66-1-1477 0 0,116-3 1114 0 0,-108 4 1002 0 0,89-4-2263 0 0,-19-2 1196 0 0,14-1 89 0 0,0 3-89 0 0,20 1 692 0 0,-1-3 0 0 0,-28-3-692 0 0,2 2-742 0 0,7 0 1486 0 0,2-1-1148 0 0,-56 7 404 0 0,-5-1-982 0 0,107-4 1146 0 0,10-1 114 0 0,0 1 1 0 0,-1 0 0 0 0,1 1 0 0 0,0 0 0 0 0,-3 1-279 0 0,3-1-262 0 0,1 0 0 0 0,0-1-1 0 0,0 0 1 0 0,0 0 0 0 0,-1 0 0 0 0,0-1 262 0 0,-18 0 15 0 0,-121 4 1369 0 0,92 5-3210 0 0,44-4 506 0 0,11-4 902 0 0,-1 1 0 0 0,0-1-1 0 0,0 1 1 0 0,0-1-1 0 0,0 0 1 0 0,0 1-1 0 0,0-1 1 0 0,0 0-1 0 0,0 0 1 0 0,0 1 0 0 0,0-1-1 0 0,0 0 1 0 0,0 0-1 0 0,0 0 1 0 0,0 0-1 0 0,-1-1 419 0 0,-4 0-3886 0 0</inkml:trace>
  <inkml:trace contextRef="#ctx0" brushRef="#br0" timeOffset="32340.691">4494 1023 4608 0 0,'0'0'101'0'0,"4"-7"257"0"0,9-14 395 0 0,13-11 4555 0 0,-26 32-4796 0 0,0 0 0 0 0,0 0 0 0 0,0 0 0 0 0,0 0 0 0 0,6-1 299 0 0,-5 1 1893 0 0,-1 7-2682 0 0,0-1-1 0 0,-1 1 1 0 0,0 0-1 0 0,0-1 1 0 0,-1 1-1 0 0,0-1 1 0 0,0 0-1 0 0,-1 3-21 0 0,-4 5 0 0 0,0 0 0 0 0,0-1 0 0 0,-4 3 0 0 0,-16 31 0 0 0,25-42 0 0 0,0-2 0 0 0,1 0 0 0 0,0 0 0 0 0,-1 0 0 0 0,1 0 0 0 0,1 1 0 0 0,-1-1 0 0 0,0 0 0 0 0,1 1 0 0 0,-1-1 0 0 0,1 1 0 0 0,0 1 0 0 0,1-3 25 0 0,-1 0-1 0 0,0 0 0 0 0,1-1 0 0 0,-1 1 1 0 0,1 0-1 0 0,0 0 0 0 0,-1 0 0 0 0,1 0 1 0 0,0-1-1 0 0,0 1 0 0 0,0 0 0 0 0,1-1 1 0 0,-1 1-1 0 0,0-1 0 0 0,0 1 0 0 0,1-1 1 0 0,-1 0-1 0 0,1 0 0 0 0,0 1 0 0 0,-1-1 1 0 0,1 0-1 0 0,0 0-24 0 0,3 2 214 0 0,-1-1 0 0 0,1 0 0 0 0,0 0 0 0 0,-1 0 0 0 0,1-1 0 0 0,0 0 0 0 0,4 1-214 0 0,4-1 3 0 0,-1-1-1 0 0,1-1 1 0 0,-1 0-1 0 0,1-1 1 0 0,-1 0-1 0 0,11-4-2 0 0,0 1 1 0 0,-16 4-54 0 0,5-1-58 0 0,0-1 0 0 0,-1 0 1 0 0,1 0-1 0 0,-1-1 0 0 0,1-1 0 0 0,-1 0 0 0 0,7-5 111 0 0,-17 10-133 0 0,-1 0-1 0 0,1-1 1 0 0,-1 1-1 0 0,0-1 1 0 0,1 1 0 0 0,-1-1-1 0 0,0 1 1 0 0,0-1-1 0 0,1 1 1 0 0,-1-1-1 0 0,0 0 1 0 0,0 1 0 0 0,0-1-1 0 0,0 1 1 0 0,0-1-1 0 0,0 1 1 0 0,0-1-1 0 0,0 0 1 0 0,0 1 0 0 0,0-1-1 0 0,0 1 1 0 0,0-1-1 0 0,0 1 1 0 0,0-1-1 0 0,0 0 1 0 0,0 1 0 0 0,-1-1-1 0 0,1 1 1 0 0,0-1-1 0 0,0 1 1 0 0,-1-1-1 0 0,1 1 1 0 0,-1-1 133 0 0,-12-19-5054 0 0,10 16 4227 0 0,-6-8-1731 0 0</inkml:trace>
  <inkml:trace contextRef="#ctx0" brushRef="#br0" timeOffset="32697.193">4657 1012 11976 0 0,'0'0'266'0'0,"0"0"44"0"0,0 0 15 0 0,0 0-26 0 0,0 16 249 0 0,-2 34 2070 0 0,-2-1 0 0 0,-6 20-2618 0 0,4-27 463 0 0,-11 51-463 0 0,14-70-64 0 0,3-22 1029 0 0,1 3-1912 0 0,-1-4 755 0 0,0 1 0 0 0,0-1 0 0 0,0 0 0 0 0,0 0 0 0 0,0 0 0 0 0,1 1-1 0 0,-1-1 1 0 0,0 0 0 0 0,0 0 0 0 0,0 0 0 0 0,0 0 0 0 0,0 0 0 0 0,0 1 0 0 0,1-1 0 0 0,-1 0 0 0 0,0 0 0 0 0,0 0 0 0 0,0 0 0 0 0,0 0-1 0 0,1 0 1 0 0,-1 0 0 0 0,0 0 0 0 0,0 0 0 0 0,0 0 0 0 0,0 0 0 0 0,1 1 0 0 0,-1-1 0 0 0,0 0 0 0 0,0 0 0 0 0,0 0 0 0 0,1 0 0 0 0,-1 0-1 0 0,0-1 1 0 0,0 1 0 0 0,0 0 0 0 0,1 0 0 0 0,-1 0 0 0 0,0 0 0 0 0,0 0 0 0 0,0 0 0 0 0,0 0 0 0 0,1 0 0 0 0,-1 0 0 0 0,0 0 0 0 0,0 0-1 0 0,0-1 1 0 0,0 1 0 0 0,0 0 0 0 0,1 0 0 0 0,-1 0 0 0 0,0 0 0 0 0,0 0 192 0 0,8-6-4085 0 0</inkml:trace>
  <inkml:trace contextRef="#ctx0" brushRef="#br0" timeOffset="33035.534">5068 1037 4608 0 0,'0'0'101'0'0,"0"0"22"0"0,0 0 5 0 0,0 0 51 0 0,0 0 212 0 0,0 0 97 0 0,16 2 2582 0 0,-15-2-2907 0 0,0 0 0 0 0,0 0 1 0 0,0 0-1 0 0,0 0 0 0 0,0 0 0 0 0,0 0 1 0 0,0 0-1 0 0,0 0 0 0 0,0 0 0 0 0,0 1 1 0 0,0-1-1 0 0,-1 0 0 0 0,1 1 1 0 0,0-1-1 0 0,0 1 0 0 0,0-1-163 0 0,-1 1 221 0 0,1 0 0 0 0,-1-1 0 0 0,0 1-1 0 0,0 0 1 0 0,1 0 0 0 0,-1-1 0 0 0,0 1 0 0 0,0 0-1 0 0,0 0 1 0 0,0 0 0 0 0,0-1 0 0 0,0 1 0 0 0,0 0 0 0 0,0 0-1 0 0,0 0-220 0 0,0 5 316 0 0,-1-3-242 0 0,1-1 0 0 0,0 0 1 0 0,-1 1-1 0 0,0-1 1 0 0,1 0-1 0 0,-1 0 0 0 0,0 1 1 0 0,0-1-1 0 0,0 0 1 0 0,-1 0-1 0 0,0 1-74 0 0,-19 23 1119 0 0,16-20-1025 0 0,-67 73-77 0 0,31-35-18 0 0,39-42-3 0 0,0-1-1 0 0,0 1 1 0 0,0 0-1 0 0,0-1 0 0 0,-1 1 1 0 0,1-1-1 0 0,0 0 0 0 0,-2 1 5 0 0,-6 0-2792 0 0,12-21-2780 0 0,-1 11 1686 0 0</inkml:trace>
  <inkml:trace contextRef="#ctx0" brushRef="#br0" timeOffset="33383.353">4995 1078 11976 0 0,'0'0'266'0'0,"0"0"44"0"0,0 0 15 0 0,0 0-26 0 0,3 6-117 0 0,4 3 774 0 0,0-1 1 0 0,1 1-1 0 0,0-1-956 0 0,8 9 1132 0 0,-12-13-947 0 0,-1-1 0 0 0,1 0 0 0 0,0 0 0 0 0,0-1-1 0 0,3 3-184 0 0,16 10 1124 0 0,-19-11-1126 0 0,0-1 0 0 0,0 0 0 0 0,1 0 0 0 0,0 0-1 0 0,-1 0 1 0 0,1-1 0 0 0,4 2 2 0 0,-6-3-164 0 0,1 0-1 0 0,-1 0 1 0 0,0-1 0 0 0,0 1-1 0 0,0-1 1 0 0,0 1 0 0 0,0-1-1 0 0,1 0 1 0 0,-1 0 0 0 0,0-1-1 0 0,0 1 1 0 0,0-1-1 0 0,2 0 165 0 0,3-1-2299 0 0,0-2 0 0 0,1 1-1 0 0,4-4 2300 0 0,4-4-2557 0 0</inkml:trace>
  <inkml:trace contextRef="#ctx0" brushRef="#br0" timeOffset="33723.426">5574 874 8288 0 0,'0'0'190'0'0,"0"0"28"0"0,0 0 7 0 0,1 1-33 0 0,1 4-77 0 0,-1-2 115 0 0,0 0 0 0 0,0 0 1 0 0,0 0-1 0 0,-1 0 1 0 0,1 0-1 0 0,-1 0 0 0 0,0 0 1 0 0,0 0-1 0 0,0 0 1 0 0,0 0-1 0 0,-1 0 0 0 0,1 1-230 0 0,-12 36 2037 0 0,5-17-904 0 0,-3 17-990 0 0,-8 26-120 0 0,17-62 265 0 0,-1 1 0 0 0,1 0 0 0 0,0 0-1 0 0,1 0 1 0 0,-1 5-288 0 0,1-9 443 0 0,0 0-294 0 0,1 1-148 0 0,0-1 0 0 0,-1 1 0 0 0,1-1 0 0 0,0 1-1 0 0,0-1 1 0 0,0 0 0 0 0,0 1 0 0 0,0-1 0 0 0,0 0-1 0 0,0 0 1 0 0,1 0 0 0 0,-1 0 0 0 0,0 0-1 0 0,1 0 1 0 0,-1 0 0 0 0,1 0 0 0 0,-1 0 0 0 0,1-1-1 0 0,0 1 0 0 0,-1 0 1 0 0,3 0 76 0 0,0 0 0 0 0,0 0 0 0 0,0-1 0 0 0,0 1 0 0 0,0-1 0 0 0,0 0 0 0 0,0 0 0 0 0,0 0-1 0 0,0-1 1 0 0,0 1 0 0 0,-1-1 0 0 0,1 0 0 0 0,1-1-77 0 0,2 1 258 0 0,0-1 0 0 0,0 1 0 0 0,0 1 0 0 0,1-1-258 0 0,12 0 6 0 0,0-1 0 0 0,0-1-1 0 0,8-3-5 0 0,40-5-1 0 0,-30 9-5 0 0,7 2 6 0 0,-16 0-58 0 0,-28 0-279 0 0,-1 0-138 0 0,0 0-33 0 0,0 0-276 0 0,0 0-1143 0 0,0-2-1306 0 0,-2-5 1495 0 0,2 5-819 0 0</inkml:trace>
  <inkml:trace contextRef="#ctx0" brushRef="#br0" timeOffset="34066.889">5786 911 10136 0 0,'0'0'464'0'0,"0"0"-10"0"0,0 0-222 0 0,0 0 156 0 0,0 0 100 0 0,7 13 1558 0 0,-5-3-1401 0 0,0-2-150 0 0,1 0 1 0 0,-2 0-1 0 0,1 1 0 0 0,-1-1 1 0 0,-1 0-1 0 0,1 0 0 0 0,-2 1 0 0 0,1 1-495 0 0,-9 74 1051 0 0,-6 24 554 0 0,14-97-1605 0 0,-1 0 0 0 0,2 1 0 0 0,0-1 0 0 0,0 0 0 0 0,1 0 0 0 0,1 0 0 0 0,0 0 0 0 0,0 0 0 0 0,3 7 0 0 0,-5-16-69 0 0,1 1 0 0 0,0-1 0 0 0,0 1 0 0 0,0-1 0 0 0,1 1 0 0 0,-1-1 0 0 0,0 0-1 0 0,1 0 1 0 0,0 0 0 0 0,-1 0 0 0 0,1 0 0 0 0,1 1 69 0 0,-2-2-953 0 0,-1-1-1150 0 0,0 0-4379 0 0</inkml:trace>
  <inkml:trace contextRef="#ctx0" brushRef="#br0" timeOffset="41513.548">6682 117 8288 0 0,'0'0'190'0'0,"-4"-4"445"0"0,1 1-596 0 0,1 1 37 0 0,2 1 312 0 0,-3-3 363 0 0,4 3 4567 0 0,36 0-4264 0 0,-20-1-895 0 0,0 2 0 0 0,0 0 0 0 0,0 1 0 0 0,14 3-159 0 0,-9 0 0 0 0,-14-2 0 0 0,-6-1 0 0 0,0 0 0 0 0,-1 0 0 0 0,1 0 0 0 0,-1 1 0 0 0,1-1 0 0 0,-1 0 0 0 0,1 1 0 0 0,-1-1 0 0 0,0 1 0 0 0,0 0 0 0 0,1-1 0 0 0,-1 1 0 0 0,0 0 0 0 0,-1 0 0 0 0,1 0 0 0 0,0 0 0 0 0,1 7 0 0 0,-1-1 0 0 0,-1 1 0 0 0,1-1 0 0 0,-1 1 0 0 0,-1-1 0 0 0,0 4 0 0 0,0 18 0 0 0,-1-10 0 0 0,0 1 0 0 0,-1-2 0 0 0,-2 8 0 0 0,-2 10 0 0 0,-14 74 0 0 0,15-82 58 0 0,-4 13-58 0 0,4-17 912 0 0,0 0 1 0 0,1 10-913 0 0,0 4 169 0 0,1-9-171 0 0,1 0 0 0 0,1 1 2 0 0,0 23 0 0 0,0-30 0 0 0,2 0 0 0 0,1 11 0 0 0,11 67 0 0 0,-3-36 0 0 0,-6-22 0 0 0,-1-37 0 0 0,-1 0 0 0 0,-1 0 0 0 0,0-1 0 0 0,0 1 0 0 0,0 0 0 0 0,-1 6 0 0 0,0-13 0 0 0,1 1 0 0 0,0-1 0 0 0,0 1 0 0 0,0-1 0 0 0,-1 0 0 0 0,1 1 0 0 0,0-1 0 0 0,0 1 0 0 0,0-1 0 0 0,0 1 0 0 0,0-1 0 0 0,0 1 0 0 0,0-1 0 0 0,0 0 0 0 0,0 1 0 0 0,0-1 0 0 0,0 1 0 0 0,0-1 0 0 0,1 1 0 0 0,-1-1 0 0 0,0 0 0 0 0,0 1 0 0 0,0 0 0 0 0,4 8 0 0 0,-4-2 0 0 0,0-4 0 0 0,0 0 0 0 0,0 0 0 0 0,1 1 0 0 0,-1-1 0 0 0,1 0 0 0 0,0 0 0 0 0,1 2 0 0 0,1 6 0 0 0,-2-5 0 0 0,-2 8 0 0 0,1-7 0 0 0,-2 0 0 0 0,1-2 72 0 0,1-4 299 0 0,0-1 117 0 0,0 13 629 0 0,-3-7-1117 0 0,0-2 0 0 0,1-1 0 0 0,0 0 0 0 0,-1 0 0 0 0,1 0 0 0 0,-1-1 0 0 0,1 1 0 0 0,-1-1 0 0 0,0 0 0 0 0,-1 1 0 0 0,-15 12 0 0 0,17-14 46 0 0,0 0-1 0 0,1 0 0 0 0,-1-1 1 0 0,0 1-1 0 0,1 0 1 0 0,-1 0-1 0 0,0-1 0 0 0,0 1 1 0 0,0-1-1 0 0,0 1 0 0 0,0-1 1 0 0,1 0-1 0 0,-1 0 1 0 0,0 0-1 0 0,-1 0-45 0 0,-33-4 1423 0 0,15 0-1479 0 0,-30-2 56 0 0,-23-7 0 0 0,20 6 508 0 0,29 4-1949 0 0,0 0-5160 0 0,16 2-280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1:52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0 359 6448 0 0,'0'0'141'0'0,"0"0"23"0"0,0 0 13 0 0,0 0 55 0 0,0 0 182 0 0,0 0 76 0 0,0 0 20 0 0,0 0 2 0 0,0 0 0 0 0,0 0 0 0 0,0 0 0 0 0,0 0 0 0 0,0 0 0 0 0,0 0 0 0 0,3 8 442 0 0,0-1-715 0 0,-1-1 0 0 0,0 1 0 0 0,0 0 0 0 0,-1 0-1 0 0,0 0 1 0 0,0 0 0 0 0,-1 1 0 0 0,0-1 0 0 0,0 2-239 0 0,0-1 64 0 0,0-4-46 0 0,0-1 0 0 0,1 1 0 0 0,0 0 1 0 0,0-1-1 0 0,0 1 0 0 0,0 0-18 0 0,4 20 333 0 0,-5-23 155 0 0,2 12 685 0 0,-2-13-786 0 0,1-1-287 0 0,0 0-1 0 0,0 0 1 0 0,0 0 0 0 0,0-1-1 0 0,0 1 1 0 0,0 0-1 0 0,0-1 1 0 0,-1 1 0 0 0,1 0-1 0 0,0-1 1 0 0,-1 1-1 0 0,0-1 1 0 0,1 1 0 0 0,-1-1-1 0 0,0 0-99 0 0,2-3 95 0 0,0-5-92 0 0,1 0 0 0 0,-2-1 0 0 0,1 1-1 0 0,-1-1 1 0 0,-1 1 0 0 0,0-3-3 0 0,3-37-1 0 0,4-17 1 0 0,-5 40 0 0 0,1 0 0 0 0,3-12 0 0 0,18-79 0 0 0,-19 98 0 0 0,-4 14 0 0 0,0 1 0 0 0,0 0 0 0 0,0-1 0 0 0,1 1 0 0 0,0 0 0 0 0,0 0 0 0 0,0 0 0 0 0,1 0 0 0 0,0 1 0 0 0,0-1 0 0 0,3 1 0 0 0,-5 4 0 0 0,0 0 0 0 0,0 0 0 0 0,-1 0 0 0 0,1 0 0 0 0,0 0 0 0 0,0 1 0 0 0,0-1 0 0 0,-1 0 0 0 0,1 1 0 0 0,0-1 0 0 0,-1 1 0 0 0,1-1 0 0 0,0 1 0 0 0,-1-1 0 0 0,1 1 0 0 0,0-1 0 0 0,-1 1 0 0 0,1 0 0 0 0,-1-1 0 0 0,1 1 0 0 0,-1 0 0 0 0,1-1 0 0 0,-1 1 0 0 0,0 0 0 0 0,1 0 0 0 0,9 23 0 0 0,-7-17 0 0 0,-2-2 0 0 0,1 0 0 0 0,-1 0 0 0 0,0 0 0 0 0,0 1 0 0 0,-1-1 0 0 0,0 1 0 0 0,4 22 0 0 0,17 91 931 0 0,-17-94-246 0 0,-3-15-541 0 0,0 0 0 0 0,1 0 0 0 0,2 6-144 0 0,-3-12 0 0 0,0 1 0 0 0,0 0 0 0 0,0-1 0 0 0,-1 1 0 0 0,0 2 0 0 0,1-3 0 0 0,-1 0 0 0 0,0 1 0 0 0,1-1 0 0 0,0 0 0 0 0,0 1 0 0 0,1 0 0 0 0,-1 1 0 0 0,-1-5 0 0 0,1 1 0 0 0,-1 0 0 0 0,1 0 0 0 0,0 0 0 0 0,0-1 0 0 0,0 1 0 0 0,0 0 0 0 0,0-1 0 0 0,0 1 0 0 0,0 0 0 0 0,0-1 0 0 0,0 0 0 0 0,0 1 0 0 0,0-1 0 0 0,0 1 0 0 0,0-1 0 0 0,0 0 0 0 0,1 0 0 0 0,-1 0 0 0 0,0 0 0 0 0,1 0 0 0 0,-1 0 0 0 0,1 0 0 0 0,-1 0 0 0 0,1 0 0 0 0,-1 0 0 0 0,1-1 0 0 0,-1 1 0 0 0,1-1 0 0 0,0 1 0 0 0,-1-1 0 0 0,1 0 0 0 0,0 0 0 0 0,-1 1 0 0 0,0-1 0 0 0,0 0 0 0 0,0 0 0 0 0,0 0 0 0 0,0 0 0 0 0,0 0 0 0 0,0-1 0 0 0,0 1 0 0 0,0 0 0 0 0,0 0 0 0 0,0-1 0 0 0,0 1 0 0 0,0 0 0 0 0,0-1 0 0 0,-1 1 0 0 0,1-1 0 0 0,0 1 0 0 0,0-1 0 0 0,0 0 0 0 0,-1 1 0 0 0,1-1 0 0 0,0 0 0 0 0,-1 1 0 0 0,1-1 0 0 0,0 0 0 0 0,0-1 0 0 0,13-24 0 0 0,-12 19 0 0 0,12-27 0 0 0,-2 0 0 0 0,-1-2 0 0 0,-1 4 0 0 0,1 1 0 0 0,8-16 0 0 0,12-16 0 0 0,-31 63 0 0 0,0 0 0 0 0,0 0 0 0 0,0-1 0 0 0,1 1 0 0 0,-1 0 0 0 0,0 0 0 0 0,0 0 0 0 0,0 0 0 0 0,0 0 0 0 0,1 0 0 0 0,-1-1 0 0 0,0 1 0 0 0,0 0 0 0 0,0 0 0 0 0,1 0 0 0 0,-1 0 0 0 0,0 0 0 0 0,0 0 0 0 0,1 0 0 0 0,-1 0 0 0 0,0 0 0 0 0,0 0 0 0 0,0 0 0 0 0,1 0 0 0 0,-1 0 0 0 0,0 0 0 0 0,0 0 0 0 0,0 0 0 0 0,1 0 0 0 0,-1 1 0 0 0,0-1 0 0 0,0 0 0 0 0,0 0 0 0 0,1 0 0 0 0,-1 0 0 0 0,0 0 0 0 0,0 0 0 0 0,0 1 0 0 0,0-1 0 0 0,1 0 0 0 0,-1 0 0 0 0,0 0 0 0 0,0 0 0 0 0,0 1 0 0 0,0-1 0 0 0,0 0 0 0 0,0 0 0 0 0,0 0 0 0 0,1 1 0 0 0,-1-1 0 0 0,0 0 0 0 0,0 0 0 0 0,0 0 0 0 0,0 1 0 0 0,0-1 0 0 0,5 10 0 0 0,-2 1 0 0 0,0-1 0 0 0,-1 0-1 0 0,0 1 1 0 0,-1 0 0 0 0,0-1-1 0 0,0 1 1 0 0,-1 0 0 0 0,-1 1 0 0 0,2 33 74 0 0,0-11 1824 0 0,-3 32-1898 0 0,0-5 78 0 0,2-8-279 0 0,0-52 82 0 0,0-1 1 0 0,0 0-1 0 0,0 1 0 0 0,1-1 1 0 0,-1 0-1 0 0,0 1 1 0 0,0-1-1 0 0,0 0 0 0 0,1 0 1 0 0,-1 1-1 0 0,0-1 1 0 0,0 0-1 0 0,1 0 0 0 0,-1 0 1 0 0,0 1-1 0 0,1-1 0 0 0,-1 0 1 0 0,0 0-1 0 0,1 0 1 0 0,-1 0-1 0 0,0 0 0 0 0,1 1 1 0 0,-1-1-1 0 0,0 0 1 0 0,1 0-1 0 0,-1 0 0 0 0,0 0 1 0 0,1 0-1 0 0,-1 0 0 0 0,1 0 1 0 0,-1 0-1 0 0,0 0 1 0 0,1-1 118 0 0,10 0-5564 0 0,-2-1-428 0 0</inkml:trace>
  <inkml:trace contextRef="#ctx0" brushRef="#br0" timeOffset="436.506">644 214 15664 0 0,'0'0'718'0'0,"-4"7"231"0"0,-14 23-918 0 0,10-18-32 0 0,1 1-1 0 0,-5 11 2 0 0,6-11-125 0 0,1-2 205 0 0,0 0 0 0 0,1 1 0 0 0,0-1 0 0 0,1 1 0 0 0,0 0 0 0 0,0 7-80 0 0,3-17 55 0 0,-1 1 0 0 0,1 0 1 0 0,1-1-1 0 0,-1 1 0 0 0,0 0 0 0 0,0 0 0 0 0,1-1 0 0 0,0 1 0 0 0,0 0 1 0 0,-1-1-1 0 0,1 1 0 0 0,1-1 0 0 0,-1 1 0 0 0,0-1 0 0 0,1 0 0 0 0,-1 1 1 0 0,1-1-1 0 0,0 0 0 0 0,-1 0 0 0 0,1 0 0 0 0,0 0 0 0 0,0 0 0 0 0,1-1 0 0 0,-1 1 1 0 0,0-1-1 0 0,0 1 0 0 0,1-1 0 0 0,-1 0 0 0 0,1 0 0 0 0,-1 0 0 0 0,3 1-55 0 0,0-1 2 0 0,-1 0 0 0 0,1 0-1 0 0,-1-1 1 0 0,1 1 0 0 0,0-1-1 0 0,-1 0 1 0 0,1 0 0 0 0,0-1-1 0 0,-1 1 1 0 0,1-1 0 0 0,-1 0-1 0 0,1-1 1 0 0,-1 1 0 0 0,1-1-1 0 0,-1 1 1 0 0,0-1 0 0 0,0-1-1 0 0,0 1 1 0 0,0 0-1 0 0,0-1 1 0 0,0 0 0 0 0,1-2-2 0 0,-1 2 100 0 0,0 0 1 0 0,0-1 0 0 0,-1 1-1 0 0,1-1 1 0 0,-1 0-1 0 0,0 0 1 0 0,0 0-1 0 0,0-1 1 0 0,-1 1 0 0 0,0-1-1 0 0,1 1 1 0 0,-2-1-1 0 0,1 0 1 0 0,0 0-1 0 0,-1 0 1 0 0,0 0 0 0 0,0 0-1 0 0,-1 0 1 0 0,1 0-1 0 0,-1-4-100 0 0,-1 5 99 0 0,0 1 0 0 0,0-1 0 0 0,0 1 0 0 0,0-1 0 0 0,0 1 0 0 0,-1-1-1 0 0,1 1 1 0 0,-1 0 0 0 0,0 0 0 0 0,0 0 0 0 0,-1 0 0 0 0,1 0 0 0 0,0 0 0 0 0,-1 0-1 0 0,0 1 1 0 0,-1-2-99 0 0,-1 0 47 0 0,1 1 0 0 0,-1 0-1 0 0,0 0 1 0 0,0 0-1 0 0,0 1 1 0 0,0-1 0 0 0,-1 1-1 0 0,1 0 1 0 0,-1 1-1 0 0,-2-1-46 0 0,1 0-34 0 0,-22 0-333 0 0,28 2-108 0 0,1 0-33 0 0,0 0-208 0 0,0 0-857 0 0,0 0-379 0 0,2 0-830 0 0,5 3-3018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1:53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14 13824 0 0,'0'0'314'0'0,"0"0"46"0"0,0 0 22 0 0,0 0-50 0 0,-3 14-138 0 0,0 8 1540 0 0,0 1 0 0 0,1 21-1734 0 0,0-3 533 0 0,-12 112 1435 0 0,7-74 11 0 0,4 41-1878 0 0,3-119-438 0 0,0-1-138 0 0,0 0-33 0 0,0 0-208 0 0,10-7-2809 0 0,-1-3 1493 0 0,0-1-14 0 0</inkml:trace>
  <inkml:trace contextRef="#ctx0" brushRef="#br0" timeOffset="361.083">164 286 15664 0 0,'0'0'356'0'0,"0"13"859"0"0,-1 0-1071 0 0,1-11-143 0 0,0 0-1 0 0,0 0 0 0 0,0 0 1 0 0,0 0-1 0 0,0 0 1 0 0,1 0-1 0 0,-1 0 0 0 0,0 1 1 0 0,1-1-1 0 0,0 0 0 0 0,0 1 0 0 0,17 27 700 0 0,-16-28-477 0 0,-1-1-152 0 0,0 0-1 0 0,0 0 1 0 0,0-1-1 0 0,0 1 1 0 0,0 0-1 0 0,0-1 1 0 0,0 1-1 0 0,0 0 1 0 0,0-1-1 0 0,0 1 1 0 0,1-1 0 0 0,-1 0-1 0 0,0 1 1 0 0,0-1-1 0 0,1 0 1 0 0,-1 0-1 0 0,1 0-70 0 0,21 0-82 0 0,-16-1 164 0 0,0-1 0 0 0,0 0 0 0 0,-1 0 0 0 0,1 0 0 0 0,0-1 0 0 0,-1 0 0 0 0,0 0 0 0 0,1-1 0 0 0,-1 0 0 0 0,0 0-1 0 0,-1 0 1 0 0,1-1 0 0 0,-1 0 0 0 0,0 0 0 0 0,0 0 0 0 0,-1 0 0 0 0,1-1 0 0 0,-1 0 0 0 0,0 0 0 0 0,-1 0 0 0 0,0-1 0 0 0,1 1 0 0 0,-2-1-1 0 0,1 1 1 0 0,-1-2-82 0 0,-1 5 0 0 0,-1 1 0 0 0,1-1 0 0 0,-1 1 0 0 0,1-1 0 0 0,-1 1 0 0 0,0-1 0 0 0,0 1 0 0 0,0-1 0 0 0,-1 0 0 0 0,1 1 0 0 0,-1-1 0 0 0,1 1 0 0 0,-2-3 0 0 0,2 4 0 0 0,-1 0 0 0 0,1-1 0 0 0,-1 1 0 0 0,0 0 0 0 0,0 0 0 0 0,1 0 0 0 0,-1 0 0 0 0,0 0 0 0 0,0 0 0 0 0,0 0 0 0 0,0 0 0 0 0,0 0 0 0 0,0 1 0 0 0,0-1 0 0 0,-1 0 0 0 0,1 1 0 0 0,0-1 0 0 0,0 1 0 0 0,0-1 0 0 0,-1 1 0 0 0,1-1 0 0 0,0 1 0 0 0,-1 0 0 0 0,1 0 0 0 0,0 0 0 0 0,-1 0 0 0 0,0 0 0 0 0,-4 0 0 0 0,0 0 0 0 0,0 1 0 0 0,0 0 0 0 0,0 0 0 0 0,0 0 0 0 0,1 1 0 0 0,-2 0 0 0 0,4-1 0 0 0,1 0 0 0 0,-1 0 0 0 0,0 1 0 0 0,0-1 0 0 0,1 1 0 0 0,-1 0 0 0 0,1 0 0 0 0,-1 0 0 0 0,1 0 0 0 0,0 0 0 0 0,0 0 0 0 0,-1 1 0 0 0,2-1 0 0 0,-1 1 0 0 0,0-1 0 0 0,-2 7 0 0 0,0-1 0 0 0,0 0 0 0 0,1 1 0 0 0,0-1 0 0 0,0 1 0 0 0,1 0 0 0 0,0 0 0 0 0,0 5 0 0 0,2-9 0 0 0,-1 0 0 0 0,1 0 0 0 0,0 1 0 0 0,1-1 0 0 0,0 0 0 0 0,-1 0 0 0 0,1 0 0 0 0,1 0 0 0 0,-1 0 0 0 0,1 0 0 0 0,0 0 0 0 0,0 0 0 0 0,1 0 0 0 0,-1-1 0 0 0,4 5 0 0 0,2 4-36 0 0,-6-10 170 0 0,-1 0 0 0 0,1-1 0 0 0,0 1 1 0 0,0 0-1 0 0,1-1 0 0 0,-1 1 0 0 0,0-1 1 0 0,1 0-1 0 0,-1 0 0 0 0,1 0 0 0 0,1 1-134 0 0,2 0-166 0 0,0 0 0 0 0,-1 0 0 0 0,1-1 0 0 0,1 0 0 0 0,-1 0 0 0 0,0 0 0 0 0,0-1-1 0 0,1 0 1 0 0,-1 0 0 0 0,0-1 0 0 0,1 1 0 0 0,-1-1 0 0 0,1-1 0 0 0,-1 0 0 0 0,1 1 0 0 0,-1-2-1 0 0,2 0 167 0 0,3-1-1568 0 0,-1 0 0 0 0,1-1 0 0 0,-1-1-1 0 0,9-4 1569 0 0,-3-1-2046 0 0</inkml:trace>
  <inkml:trace contextRef="#ctx0" brushRef="#br0" timeOffset="9389.146">835 243 8288 0 0,'0'0'190'0'0,"0"0"28"0"0,0 0 7 0 0,0 0 43 0 0,0 0 159 0 0,-7-4 2117 0 0,2 1-1945 0 0,0 1 0 0 0,-1 0 1 0 0,1 0-1 0 0,-1 0 1 0 0,0 1-1 0 0,1 0 1 0 0,-1 0-1 0 0,-3 0-599 0 0,-5-1 420 0 0,9 1-241 0 0,0 1 0 0 0,-1 0 0 0 0,1 0-1 0 0,-1 0 1 0 0,1 1 0 0 0,-1 0 0 0 0,1 0-1 0 0,0 0 1 0 0,-1 1 0 0 0,1 0 0 0 0,0 0-179 0 0,-5 2 105 0 0,0 0-1 0 0,1 1 1 0 0,0 0 0 0 0,0 1 0 0 0,-2 2-105 0 0,-1 0 229 0 0,1 0 1 0 0,1 1-1 0 0,0 0 0 0 0,0 1 1 0 0,1 0-1 0 0,0 0 0 0 0,-6 9-229 0 0,13-15 0 0 0,1-2 0 0 0,0 0 0 0 0,-1 1 0 0 0,1-1 0 0 0,0 1 0 0 0,0-1 0 0 0,0 1 0 0 0,1-1 0 0 0,-1 1 0 0 0,0 0 0 0 0,1-1 0 0 0,0 1 0 0 0,0 0 0 0 0,0-1 0 0 0,0 1 0 0 0,0 0 0 0 0,1 2 0 0 0,-1-4 0 0 0,-1-1 0 0 0,1 1 0 0 0,0-1 0 0 0,0 1 0 0 0,0 0 0 0 0,0-1 0 0 0,1 1 0 0 0,-1-1 0 0 0,0 1 0 0 0,0 0 0 0 0,0-1 0 0 0,0 1 0 0 0,1-1 0 0 0,-1 1 0 0 0,0-1 0 0 0,0 1 0 0 0,1-1 0 0 0,-1 1 0 0 0,1-1 0 0 0,-1 1 0 0 0,0-1 0 0 0,1 1 0 0 0,-1-1 0 0 0,1 1 0 0 0,-1-1 0 0 0,1 0 0 0 0,1 2 0 0 0,0 1 0 0 0,0-1 0 0 0,0 1 0 0 0,1 0 0 0 0,-1-1 0 0 0,1 0 0 0 0,0 1 0 0 0,0-1 0 0 0,0 0 0 0 0,0 0 0 0 0,0-1 0 0 0,0 1 0 0 0,4 1 0 0 0,5 1 0 0 0,0-1 0 0 0,0 0 0 0 0,1 0 0 0 0,22 6 0 0 0,-27-7 0 0 0,0-1 0 0 0,0 1 0 0 0,7-1 0 0 0,16 4 0 0 0,-26-5 0 0 0,-1 1 0 0 0,1-1 0 0 0,0 0 0 0 0,0 0 0 0 0,0-1 0 0 0,4 0 0 0 0,14-1 0 0 0,-18 1 0 0 0,0 1 0 0 0,0-2 0 0 0,0 1 0 0 0,0 0 0 0 0,0-1 0 0 0,0 0 0 0 0,0 0 0 0 0,0-1 0 0 0,-1 1 0 0 0,0-1 0 0 0,1 0 0 0 0,-1 0 0 0 0,0 0 0 0 0,0-1 0 0 0,0 1 0 0 0,-1-1 0 0 0,1 0 0 0 0,-1 0 0 0 0,0-1 0 0 0,13-16 0 0 0,-10 13 0 0 0,0 1 0 0 0,-1-1 0 0 0,0 0 0 0 0,0-1 0 0 0,18-33 0 0 0,-21 36 0 0 0,-2 6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0,0-1 0 0 0,0 1 0 0 0,0 0 0 0 0,0 0 0 0 0,2 10 0 0 0,-2 15 0 0 0,-1-3 0 0 0,2-1 0 0 0,0 0 0 0 0,1 0 0 0 0,1 2 0 0 0,0-16 0 0 0,-3-6 0 0 0,1-1 0 0 0,-1 1 0 0 0,1-1 0 0 0,-1 1 0 0 0,0-1 0 0 0,1 1 0 0 0,-1-1 0 0 0,1 0 0 0 0,-1 1 0 0 0,1-1 0 0 0,-1 0 0 0 0,1 1 0 0 0,-1-1 0 0 0,1 0 0 0 0,0 0 0 0 0,-1 1 0 0 0,1-1 0 0 0,-1 0 0 0 0,1 0 0 0 0,-1 0 0 0 0,1 0 0 0 0,0 0 0 0 0,-1 0 0 0 0,1 0 0 0 0,0 0 0 0 0,-1 0 0 0 0,1 0 0 0 0,-1 0 0 0 0,1 0 0 0 0,-1-1 0 0 0,1 1 0 0 0,0 0 0 0 0,-1 0 0 0 0,1 0 0 0 0,-1-1 0 0 0,1 1 0 0 0,0-1 0 0 0,-1 1 0 0 0,3-1 0 0 0,-1 0 0 0 0,1-1 0 0 0,-1 1 0 0 0,0 0 0 0 0,0-1 0 0 0,0 0 0 0 0,0 1 0 0 0,0-1 0 0 0,0 0 0 0 0,0 0 0 0 0,0 0 0 0 0,-1-1 0 0 0,19-29 0 0 0,-5 7 0 0 0,-9 15 0 0 0,0 0 0 0 0,-1 0 0 0 0,0 0 0 0 0,0-1 0 0 0,0 0 0 0 0,0 0 0 0 0,1 0 0 0 0,0 0 0 0 0,6-2 0 0 0,-11 13 0 0 0,-1 0 0 0 0,0-1 0 0 0,0 1 0 0 0,1 0 0 0 0,-1 0 0 0 0,0 0 0 0 0,0 0 0 0 0,1 0 0 0 0,-1 0 0 0 0,0-1 0 0 0,1 1 0 0 0,-1 0 0 0 0,0 0 0 0 0,1 0 0 0 0,-1 0 0 0 0,0 0 0 0 0,0 0 0 0 0,1 0 0 0 0,-1 0 0 0 0,0 0 0 0 0,1 0 0 0 0,-1 0 0 0 0,0 1 0 0 0,0-1 0 0 0,1 0 0 0 0,-1 0 0 0 0,0 0 0 0 0,1 0 0 0 0,-1 0 0 0 0,0 0 0 0 0,0 1 0 0 0,1-1 0 0 0,-1 0 0 0 0,0 0 0 0 0,0 0 0 0 0,0 1 0 0 0,1-1 0 0 0,-1 0 0 0 0,0 0 0 0 0,0 1 0 0 0,0-1 0 0 0,0 0 0 0 0,1 1 0 0 0,-1-1 0 0 0,0 0 0 0 0,0 0 0 0 0,0 1 0 0 0,0-1 0 0 0,0 0 0 0 0,5 14 0 0 0,-1-1 0 0 0,0 1 0 0 0,-1-1 0 0 0,-1 1 0 0 0,0 0 0 0 0,0 7 0 0 0,-2-18 0 0 0,1 0 0 0 0,-1 0 0 0 0,1 0 0 0 0,-1 0 0 0 0,1 0 0 0 0,0 0 0 0 0,0 0 0 0 0,0 0 0 0 0,1-1 0 0 0,-1 1 0 0 0,1 0 0 0 0,-1-1 0 0 0,2 2 0 0 0,7 13 0 0 0,-9-16 0 0 0,-1 0 0 0 0,1 0 0 0 0,0-1 0 0 0,0 1 0 0 0,0 0 0 0 0,0 0 0 0 0,0 0 0 0 0,0-1 0 0 0,0 1 0 0 0,0-1 0 0 0,0 1 0 0 0,1-1 0 0 0,-1 1 0 0 0,0-1 0 0 0,0 1 0 0 0,0-1 0 0 0,1 0 0 0 0,-1 0 0 0 0,0 0 0 0 0,0 0 0 0 0,1 0 0 0 0,-1 0 0 0 0,0 0 0 0 0,0 0 0 0 0,1 0 0 0 0,-1 0 0 0 0,0-1 0 0 0,0 1 0 0 0,0-1 0 0 0,1 1 0 0 0,-1-1 0 0 0,0 0 0 0 0,5-1 0 0 0,0 0 0 0 0,-1-1 0 0 0,0 0 0 0 0,1 0 0 0 0,-1 0 0 0 0,1-2 0 0 0,6-6 72 0 0,-1 0 0 0 0,0-1 0 0 0,-1 0-1 0 0,0-1 1 0 0,-1 0 0 0 0,0 0-1 0 0,-1-1 1 0 0,0 0 0 0 0,-2-1 0 0 0,1 0-1 0 0,0-5-71 0 0,4-15-183 0 0,-1-1 0 0 0,-2 0 0 0 0,-1 0-1 0 0,-1-15 184 0 0,-5 44 0 0 0,0-1 0 0 0,-1 0 0 0 0,1 0 0 0 0,-2 0 0 0 0,1 0 0 0 0,-1 0 0 0 0,-2-7 0 0 0,-9 37 0 0 0,7 0 0 0 0,2 0 0 0 0,0 0 0 0 0,2 1 0 0 0,0-1 0 0 0,3 23 0 0 0,-1 2 0 0 0,1 2 0 0 0,3 15 0 0 0,0-17 0 0 0,-4-39-20 0 0,1 0 0 0 0,-1 0 0 0 0,2 0 0 0 0,-1-1 0 0 0,1 1 0 0 0,0-1 0 0 0,3 5 20 0 0,-6-12-190 0 0,1 1 0 0 0,-1-1 0 0 0,0 1 0 0 0,1-1 0 0 0,-1 0 0 0 0,0 1 0 0 0,1-1 0 0 0,-1 1 0 0 0,0-1 0 0 0,1 0 0 0 0,-1 1 0 0 0,0-1 0 0 0,1 0 0 0 0,-1 0-1 0 0,1 1 1 0 0,-1-1 0 0 0,1 0 0 0 0,-1 0 0 0 0,1 0 0 0 0,0 0 190 0 0,3 0-6482 0 0</inkml:trace>
  <inkml:trace contextRef="#ctx0" brushRef="#br0" timeOffset="9807.701">1519 352 15664 0 0,'0'0'356'0'0,"0"0"49"0"0,0 0 21 0 0,0 0-42 0 0,4 7-236 0 0,-2 0-148 0 0,-1-6 20 0 0,0 0-1 0 0,0 0 1 0 0,0 0-1 0 0,0 0 0 0 0,0 0 1 0 0,0 0-1 0 0,0 0 1 0 0,1 0-1 0 0,-1-1 0 0 0,0 1 1 0 0,1 0-1 0 0,-1-1 1 0 0,0 1-1 0 0,1-1 0 0 0,-1 1 1 0 0,0-1-1 0 0,1 0 1 0 0,-1 1-1 0 0,1-1 0 0 0,-1 0 1 0 0,1 0-1 0 0,-1 0 1 0 0,1 0-1 0 0,-1 0 0 0 0,0-1 1 0 0,1 1-1 0 0,-1 0 1 0 0,1-1-1 0 0,-1 1-19 0 0,4-1 360 0 0,-2 1-268 0 0,1-1 0 0 0,0 0 0 0 0,0 0 0 0 0,-1 0 0 0 0,1 0-1 0 0,-1-1 1 0 0,1 0 0 0 0,-1 1 0 0 0,0-1 0 0 0,0 0 0 0 0,0-1 0 0 0,0 1 0 0 0,1-1-92 0 0,2-3-13 0 0,-1 1 0 0 0,0-1 0 0 0,0-1 0 0 0,0 1 0 0 0,-1 0 0 0 0,1-2 13 0 0,-1 0 0 0 0,0 1 0 0 0,0-1 0 0 0,-1 0 0 0 0,2-7 0 0 0,-2 9 0 0 0,-2 4 0 0 0,-1 1 0 0 0,1 0 0 0 0,0 0 0 0 0,-1 0 0 0 0,0-1 0 0 0,1 1 0 0 0,-1 0 0 0 0,1 0 0 0 0,-1-1 0 0 0,0 1 0 0 0,0 0 0 0 0,0-1 0 0 0,0 1 0 0 0,0 0 0 0 0,0-1 0 0 0,0 1 0 0 0,-1 0 0 0 0,1-1 0 0 0,0 1 0 0 0,-1 0 0 0 0,1 0 0 0 0,-1-1 0 0 0,1 1 0 0 0,-1-1 0 0 0,-1-2 0 0 0,-4-2 0 0 0,-10 1 0 0 0,14 5 0 0 0,1 0 0 0 0,0 0 0 0 0,0 0 0 0 0,0 0 0 0 0,0 1 0 0 0,0-1 0 0 0,0 0 0 0 0,0 1 0 0 0,-1-1 0 0 0,1 1 0 0 0,0-1 0 0 0,0 1 0 0 0,1-1 0 0 0,-1 1 0 0 0,0 0 0 0 0,0 0 0 0 0,0-1 0 0 0,0 1 0 0 0,1 0 0 0 0,-1 0 0 0 0,0 0 0 0 0,-16 23 0 0 0,12-17 0 0 0,-3 7 0 0 0,1 0 0 0 0,0 1 0 0 0,1-1 0 0 0,0 1 0 0 0,1 3 0 0 0,-5 36 0 0 0,10-52 3 0 0,-1 0-1 0 0,1 1 0 0 0,-1-1 1 0 0,1 1-1 0 0,0-1 0 0 0,0 1 1 0 0,1-1-1 0 0,-1 1 0 0 0,0-1 1 0 0,1 1-1 0 0,-1-1 0 0 0,1 1 1 0 0,0-1-1 0 0,0 0 0 0 0,0 1 1 0 0,0-1-1 0 0,0 0 0 0 0,1 0 1 0 0,-1 0-1 0 0,0 0 0 0 0,1 0 1 0 0,0 0-1 0 0,-1 0 0 0 0,1 0 0 0 0,0-1 1 0 0,0 1-1 0 0,0-1 0 0 0,0 1 1 0 0,1-1-1 0 0,-1 0 0 0 0,2 1-2 0 0,6 1 120 0 0,0-1-1 0 0,1 0 1 0 0,-1-1-1 0 0,0 0 1 0 0,1-1-1 0 0,-1 0 1 0 0,0 0-1 0 0,7-2-119 0 0,-2 0-1045 0 0,0-1-1 0 0,0 0 0 0 0,-1-2 0 0 0,0 1 0 0 0,10-6 1046 0 0,-2 0-1534 0 0</inkml:trace>
  <inkml:trace contextRef="#ctx0" brushRef="#br0" timeOffset="10147.318">2066 177 15664 0 0,'0'0'718'0'0,"-2"0"-19"0"0,-3 1-601 0 0,1-1 0 0 0,-1 1-1 0 0,0 0 1 0 0,1 0 0 0 0,-1 1 0 0 0,1-1 0 0 0,0 1 0 0 0,-1 0 0 0 0,1 0 0 0 0,0 1 0 0 0,0-1-1 0 0,0 1 1 0 0,0 0 0 0 0,1 0 0 0 0,-1 0 0 0 0,1 1 0 0 0,0-1 0 0 0,0 1 0 0 0,0-1 0 0 0,-2 4-98 0 0,1 0 32 0 0,0-1 0 0 0,0 1 0 0 0,0 0 0 0 0,1 0 0 0 0,0 0 0 0 0,1 0 0 0 0,-1 1 0 0 0,1-1 0 0 0,1 1 0 0 0,-1 0 0 0 0,1-1 0 0 0,1 6-32 0 0,0-10 0 0 0,0 0 0 0 0,0 0 0 0 0,1-1 0 0 0,-1 1 0 0 0,1 0 0 0 0,0 0 0 0 0,0 0 0 0 0,0 0 0 0 0,0 0 0 0 0,0-1 0 0 0,1 1 0 0 0,-1-1 0 0 0,1 1 0 0 0,0-1 0 0 0,1 2 0 0 0,3 2 0 0 0,1 1 0 0 0,0-1 0 0 0,0 0 0 0 0,2 1 0 0 0,11 9 0 0 0,6 3 0 0 0,-21-17 0 0 0,0 1 0 0 0,0 1 0 0 0,-1-1 0 0 0,1 1 0 0 0,-1-1 0 0 0,0 1 0 0 0,0 0 0 0 0,-1 1 0 0 0,3 2 0 0 0,-6-7 24 0 0,0 1 1 0 0,0-1-1 0 0,0 1 0 0 0,1-1 0 0 0,-1 1 0 0 0,0-1 0 0 0,0 1 0 0 0,0-1 0 0 0,0 1 0 0 0,0 0 0 0 0,0-1 0 0 0,0 1 0 0 0,0-1 0 0 0,0 1 0 0 0,0-1 0 0 0,0 1 0 0 0,0-1 0 0 0,-1 1 0 0 0,1 0 1 0 0,0-1-1 0 0,0 1 0 0 0,0-1 0 0 0,-1 1 0 0 0,1-1 0 0 0,0 0 0 0 0,-1 1 0 0 0,1-1 0 0 0,0 1 0 0 0,-1-1 0 0 0,1 0 0 0 0,-1 1 0 0 0,1-1 0 0 0,-1 0 0 0 0,1 1 0 0 0,-1-1 0 0 0,1 0 0 0 0,-1 1-24 0 0,1-1 41 0 0,-12 6 107 0 0,-1-1 0 0 0,0 0-1 0 0,0-1 1 0 0,0-1 0 0 0,0 0 0 0 0,0 0-1 0 0,-7-1-147 0 0,-4 3 83 0 0,7-3-595 0 0,0 0-1 0 0,-6-1 513 0 0,-15 0-4098 0 0,22-1-2042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13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13824 0 0,'0'0'314'0'0,"0"0"46"0"0,0 0 22 0 0,0 0-50 0 0,9-8-208 0 0,1 4 796 0 0,0 1-1 0 0,0 0 1 0 0,0 0 0 0 0,0 1 0 0 0,1 0 0 0 0,8 0-920 0 0,30-2 2664 0 0,6 2-2664 0 0,-48 3 0 0 0,0 0 0 0 0,0 0 0 0 0,0 0 0 0 0,5 2 0 0 0,12 2 0 0 0,-12 1 18 0 0,-6-2-237 0 0,-5-4-832 0 0,-1 0-385 0 0,0 0-1136 0 0,0 0-4247 0 0</inkml:trace>
  <inkml:trace contextRef="#ctx0" brushRef="#br0" timeOffset="1">0 142 11976 0 0,'0'0'266'0'0,"0"0"44"0"0,0 0 15 0 0,0 0-26 0 0,16 5 249 0 0,85 5 2735 0 0,21 3-2915 0 0,-93-10-1720 0 0,1 0-1 0 0,6-2 1353 0 0,-21-1-990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14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60 15344 0 0,'0'0'45'0'0,"-1"-1"1"0"0,0 1 0 0 0,0 0 0 0 0,0 0 0 0 0,0-1 0 0 0,0 1 0 0 0,0 0 0 0 0,0 0 0 0 0,0 0-1 0 0,0 0 1 0 0,0 0 0 0 0,0 0 0 0 0,0 0 0 0 0,1 0 0 0 0,-1 1 0 0 0,0-1 0 0 0,0 0-1 0 0,0 0 1 0 0,0 1 0 0 0,0-1 0 0 0,0 1 0 0 0,1-1 0 0 0,-1 1 0 0 0,0-1 0 0 0,0 1 0 0 0,1-1-1 0 0,-1 1 1 0 0,0 0 0 0 0,1-1 0 0 0,-1 1 0 0 0,0 0 0 0 0,1 0 0 0 0,-1-1 0 0 0,1 1 0 0 0,-1 0-1 0 0,1 0 1 0 0,0 0 0 0 0,-1 0 0 0 0,1 0 0 0 0,0 0 0 0 0,0 0-46 0 0,-3 5 81 0 0,2 0 0 0 0,-1 0 1 0 0,1 0-1 0 0,0 0 0 0 0,0 0 0 0 0,0 1 0 0 0,1-1 1 0 0,0 0-1 0 0,1 0 0 0 0,-1 0 0 0 0,1 1 1 0 0,0-1-1 0 0,0 0 0 0 0,1 1-81 0 0,-1-3 91 0 0,1 0 1 0 0,-1 1-1 0 0,1-1 1 0 0,0 0-1 0 0,0 0 0 0 0,0 0 1 0 0,0 0-1 0 0,1 0 0 0 0,-1-1 1 0 0,1 1-1 0 0,0-1 0 0 0,0 0 1 0 0,1 1-1 0 0,-1-1 0 0 0,1 0-91 0 0,0-1 94 0 0,1 1 0 0 0,-1-1 0 0 0,1 0-1 0 0,-1 0 1 0 0,1 0 0 0 0,0-1 0 0 0,0 0 0 0 0,0 1-1 0 0,0-2 1 0 0,0 1 0 0 0,0-1 0 0 0,0 1-1 0 0,2-1-93 0 0,-4 0 39 0 0,-1 0 0 0 0,1-1 0 0 0,0 1 0 0 0,0 0-1 0 0,0-1 1 0 0,-1 1 0 0 0,1-1 0 0 0,0 0 0 0 0,-1 0-1 0 0,1 0 1 0 0,0-1 0 0 0,-1 1 0 0 0,1 0 0 0 0,-1-1-1 0 0,0 0 1 0 0,0 1 0 0 0,1-1 0 0 0,-1 0 0 0 0,0 0-1 0 0,-1 0 1 0 0,1 0 0 0 0,0-1 0 0 0,-1 1 0 0 0,1 0-1 0 0,-1-1 1 0 0,1 1 0 0 0,-1-1 0 0 0,0-1-39 0 0,1 0 18 0 0,-1-1 1 0 0,0 0-1 0 0,0 0 1 0 0,0 0-1 0 0,-1 0 0 0 0,0 0 1 0 0,0 0-1 0 0,0 0 1 0 0,0 1-1 0 0,-1-1 1 0 0,0 0-1 0 0,0 0 0 0 0,0 0 1 0 0,0 0-1 0 0,-1 1 1 0 0,0-1-19 0 0,-8-22 14 0 0,8 19-101 0 0,-1 0 1 0 0,0 1 0 0 0,0-1 0 0 0,-1 1 0 0 0,1 0 0 0 0,-2 0-1 0 0,-2-4 87 0 0,-17-20-4186 0 0,24 30-2283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16:0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4 443 6912 0 0,'0'0'528'0'0,"10"-1"52"0"0,-4 0 1020 0 0,1-1 0 0 0,-1 0 1 0 0,0-1-1 0 0,0 0 0 0 0,1 0 1 0 0,4-3-1601 0 0,6-3 947 0 0,-1 1-800 0 0,-1 0 0 0 0,-1-1 0 0 0,0 0 0 0 0,11-10-147 0 0,-18 14 189 0 0,-1-1 1 0 0,1 0 0 0 0,-1-1-1 0 0,-1 0 1 0 0,1 0-1 0 0,-1 0 1 0 0,0 0 0 0 0,0-1-1 0 0,2-8-189 0 0,-5 12 55 0 0,0-1 0 0 0,0 0 0 0 0,-1 0 0 0 0,0 0 0 0 0,0 0 0 0 0,0 0 0 0 0,-1 0-1 0 0,0 0 1 0 0,0-3-55 0 0,0 7 3 0 0,0 0 0 0 0,0-1 0 0 0,-1 1 1 0 0,1 0-1 0 0,0 0 0 0 0,-1 0 0 0 0,1 0 0 0 0,-1-1 0 0 0,1 1 0 0 0,-1 0 0 0 0,1 0 0 0 0,-1 0 0 0 0,0 0 0 0 0,0 0 0 0 0,1 0 0 0 0,-1 0 0 0 0,0 0 0 0 0,0 1 0 0 0,0-1 0 0 0,0 0 0 0 0,0 0 0 0 0,0 1 0 0 0,0-1 1 0 0,0 1-1 0 0,0-1 0 0 0,-1 1 0 0 0,1-1 0 0 0,0 1 0 0 0,0 0 0 0 0,0-1 0 0 0,-1 1 0 0 0,1 0 0 0 0,0 0 0 0 0,0 0 0 0 0,-1 0 0 0 0,1 0 0 0 0,0 0 0 0 0,0 0 0 0 0,-1 1 0 0 0,1-1-3 0 0,-7 1-24 0 0,1 1 0 0 0,0 0 0 0 0,0 0 0 0 0,0 1 0 0 0,0 0 0 0 0,0 0-1 0 0,0 0 1 0 0,1 1 0 0 0,0 0 0 0 0,-4 4 24 0 0,-3 2 192 0 0,0 0-1 0 0,1 2 1 0 0,0-1 0 0 0,-3 6-192 0 0,9-9 4 0 0,0-1 1 0 0,0 1 0 0 0,1 1 0 0 0,0-1-1 0 0,1 1 1 0 0,-1-1 0 0 0,2 1 0 0 0,-1 0-1 0 0,-1 8-4 0 0,4-13 27 0 0,0-1-1 0 0,1 1 1 0 0,-1 0-1 0 0,1 0 0 0 0,0 0 1 0 0,0 0-1 0 0,0 0 1 0 0,0 1-27 0 0,0-3 4 0 0,1 0 1 0 0,-1-1 0 0 0,1 1-1 0 0,-1 0 1 0 0,1 0 0 0 0,0-1 0 0 0,0 1-1 0 0,0 0 1 0 0,0-1 0 0 0,0 1-1 0 0,0-1 1 0 0,0 1 0 0 0,0-1-1 0 0,1 1 1 0 0,-1-1 0 0 0,0 0 0 0 0,1 0-1 0 0,0 1-4 0 0,2 0 0 0 0,-1-1-1 0 0,1 1 1 0 0,0 0 0 0 0,0-1-1 0 0,0 0 1 0 0,0 0-1 0 0,1 0 1 0 0,-1-1 0 0 0,0 1-1 0 0,0-1 1 0 0,1 0-1 0 0,0 0 1 0 0,8-1 22 0 0,-1 0 0 0 0,0 0-1 0 0,10-3-21 0 0,18-5-193 0 0,21-4-918 0 0,-17-1-2593 0 0,-7-1 1402 0 0,-7 1-23 0 0</inkml:trace>
  <inkml:trace contextRef="#ctx0" brushRef="#br0" timeOffset="1">556 0 16208 0 0,'0'0'743'0'0,"0"0"-17"0"0,0 0-410 0 0,0 0-8 0 0,0 0 48 0 0,0 0 10 0 0,0 0-16 0 0,0 0-81 0 0,0 15 436 0 0,-1 87 153 0 0,0 8 2032 0 0,6 29-2890 0 0,8-33 0 0 0,-7-55-186 0 0,-6-50-794 0 0,0-1-382 0 0,0 0-1203 0 0,0 0-4509 0 0</inkml:trace>
  <inkml:trace contextRef="#ctx0" brushRef="#br0" timeOffset="416.428">485 249 17999 0 0,'0'0'407'0'0,"0"0"60"0"0,0 0 23 0 0,0 0-51 0 0,14 7-274 0 0,-3-3-149 0 0,1 0 0 0 0,0-1 0 0 0,1-1 0 0 0,3 0-16 0 0,-2 0-13 0 0,112 20-534 0 0,-120-21 287 0 0,0 0 0 0 0,0-1 0 0 0,0 1 0 0 0,1-2 0 0 0,-1 1 0 0 0,0-1 0 0 0,5 0 260 0 0,42-14-7777 0 0,-40 11 5400 0 0,-13 4 2446 0 0,0 0 0 0 0,0 0 1 0 0,1 0-1 0 0,-1 0 0 0 0,0 0 0 0 0,0 0 0 0 0,0 0 0 0 0,1 0 1 0 0,-1 0-1 0 0,0 0 0 0 0,0 0 0 0 0,0 0 0 0 0,1 0 0 0 0,-1 0 1 0 0,0 1-1 0 0,0-1 0 0 0,0 0 0 0 0,1 0 0 0 0,-1 0 1 0 0,0 0-1 0 0,0 0 0 0 0,0 0 0 0 0,0 0 0 0 0,1 0 0 0 0,-1 1 1 0 0,0-1-1 0 0,0 0 0 0 0,0 0 0 0 0,0 0 0 0 0,0 0 0 0 0,0 1 1 0 0,1-1-1 0 0,-1 0 0 0 0,0 0 0 0 0,0 0 0 0 0,0 1 0 0 0,0-1 1 0 0,0 0-70 0 0,1 12 2346 0 0,-5 13 2119 0 0,0-11-2978 0 0,0-1 0 0 0,1 1-1 0 0,1 0 1 0 0,0 7-1487 0 0,-1 64-937 0 0,3-86-1048 0 0,2-4-5273 0 0</inkml:trace>
  <inkml:trace contextRef="#ctx0" brushRef="#br0" timeOffset="783.755">900 88 17503 0 0,'0'0'399'0'0,"0"0"60"0"0,0 0 21 0 0,0 0-59 0 0,6 5-260 0 0,6 5-161 0 0,-9-8 0 0 0,-1 0 0 0 0,0 0 0 0 0,1 0 0 0 0,-1 0 0 0 0,0 0 0 0 0,0 0 0 0 0,0 1 0 0 0,1 1 0 0 0,-1-2 87 0 0,3 7-1167 0 0,0 0 1 0 0,0 0-1 0 0,-1 0 1 0 0,3 9 1079 0 0,-4-9-1504 0 0</inkml:trace>
  <inkml:trace contextRef="#ctx0" brushRef="#br0" timeOffset="784.755">1040 301 6912 0 0,'3'8'622'0'0,"4"36"1"0"0,-1-1 5126 0 0,-2-29-4365 0 0,0 0-1 0 0,1 0 1 0 0,0-1 0 0 0,3 5-1384 0 0,2 3 1421 0 0,-10-21-1346 0 0,0 1-1 0 0,0-1 1 0 0,1 0-1 0 0,-1 1 1 0 0,0-1-1 0 0,0 0 1 0 0,0 1-1 0 0,0-1 1 0 0,1 0-1 0 0,-1 1 1 0 0,0-1-1 0 0,1 0 1 0 0,-1 0-1 0 0,0 1 1 0 0,0-1-1 0 0,1 0 1 0 0,-1 0-1 0 0,0 0 1 0 0,1 0-1 0 0,-1 1 1 0 0,0-1-1 0 0,1 0 1 0 0,-1 0-1 0 0,0 0 1 0 0,1 0-1 0 0,-1 0 1 0 0,1 0-1 0 0,-1 0 1 0 0,0 0-1 0 0,1 0 1 0 0,-1 0-75 0 0,13-6 461 0 0,5-14-569 0 0,0-15 119 0 0,-15 28-11 0 0,0 1 0 0 0,0-1 0 0 0,1 0-1 0 0,2-2 1 0 0,-1 2-21 0 0,0-1 0 0 0,-1-1-1 0 0,0 1 1 0 0,1-4 21 0 0,8-15-807 0 0,12-10-319 0 0,-24 36 1136 0 0,-1 1-10 0 0,0-1 0 0 0,0 1 0 0 0,1-1 0 0 0,-1 1 0 0 0,0-1 0 0 0,0 1 0 0 0,1-1 0 0 0,-1 1 0 0 0,0-1 0 0 0,1 1 0 0 0,-1 0 0 0 0,1-1 0 0 0,-1 1 0 0 0,0 0 0 0 0,1-1 0 0 0,-1 1 0 0 0,1 0 0 0 0,-1 0 0 0 0,1-1 0 0 0,-1 1 0 0 0,1 0 0 0 0,-1 0 0 0 0,1 0 0 0 0,-1 0 0 0 0,1 0 0 0 0,-1-1 0 0 0,1 1 0 0 0,-1 0 0 0 0,1 0 0 0 0,0 0 0 0 0,0 1 0 0 0,2-2 1 0 0,-1 1-1 0 0,0-1 0 0 0,1 1 0 0 0,-1 0 0 0 0,1 0 1 0 0,-1 0-1 0 0,0 0 0 0 0,1 0 0 0 0,-1 1 1 0 0,1-1-1 0 0,-1 1 0 0 0,0-1 0 0 0,1 1 0 0 0,-1 0 1 0 0,0 0-1 0 0,0 0 0 0 0,0 0 0 0 0,1 1 0 0 0,5 3-19 0 0,0 1 0 0 0,0 0 0 0 0,-1 1-1 0 0,1 0 20 0 0,-2-1-472 0 0,0 0 0 0 0,1-1-1 0 0,0 0 1 0 0,4 3 472 0 0,1-2-647 0 0,5 4-829 0 0,-7-6-3138 0 0,-1-3-918 0 0</inkml:trace>
  <inkml:trace contextRef="#ctx0" brushRef="#br0" timeOffset="1198.73">1611 239 3224 0 0,'-3'-2'139'0'0,"3"2"-105"0"0,-1 0 0 0 0,0 0 1 0 0,1-1-1 0 0,-1 1 1 0 0,1 0-1 0 0,-1-1 0 0 0,1 1 1 0 0,-1-1-1 0 0,1 1 1 0 0,-1 0-1 0 0,1-1 1 0 0,-1 1-1 0 0,1-1 0 0 0,-1 1 1 0 0,1-1-1 0 0,0 0-34 0 0,-1 0 2079 0 0,1 1 702 0 0,0 0 130 0 0,0-2 1028 0 0,0-4-2291 0 0,1 3-1483 0 0,-1 3 12 0 0,0-1 0 0 0,0 0-1 0 0,1 0 1 0 0,-1 0 0 0 0,1 0 0 0 0,-1 0-1 0 0,0 1 1 0 0,1-1 0 0 0,0 0 0 0 0,-1 0-1 0 0,1 1 1 0 0,-1-1 0 0 0,1 0 0 0 0,0 1-1 0 0,0-1-176 0 0,-1 1 204 0 0,15-12-69 0 0,-14 12-123 0 0,-1 0-1 0 0,1 0 1 0 0,-1 0 0 0 0,0 0-1 0 0,1-1 1 0 0,-1 1 0 0 0,1 0-1 0 0,-1 0 1 0 0,0-1 0 0 0,1 1 0 0 0,-1 0-1 0 0,0 0 1 0 0,1-1 0 0 0,-1 1-1 0 0,0-1 1 0 0,1 1 0 0 0,-1 0-1 0 0,0-1 1 0 0,0 1 0 0 0,1-1-1 0 0,-1 1 1 0 0,0 0 0 0 0,0-1-1 0 0,0 1 1 0 0,0-1 0 0 0,0 1-1 0 0,0-1 1 0 0,1 1 0 0 0,-1-1-1 0 0,0 1 1 0 0,0-1 0 0 0,0 1 0 0 0,-1-1-1 0 0,1 1 1 0 0,0-1 0 0 0,0 1-1 0 0,0 0 1 0 0,0-1 0 0 0,0 1-1 0 0,-1-1 1 0 0,1 1 0 0 0,0-1-1 0 0,0 1 1 0 0,0 0 0 0 0,-1-1-1 0 0,1 1 1 0 0,0 0 0 0 0,-1-1-1 0 0,1 1 1 0 0,0 0 0 0 0,-1-1-1 0 0,1 1 1 0 0,-1 0 0 0 0,1-1 0 0 0,0 1-1 0 0,-1 0 1 0 0,1 0 0 0 0,-1 0-1 0 0,1 0 1 0 0,-1-1 0 0 0,1 1-1 0 0,-1 0 1 0 0,1 0-12 0 0,-1 0 149 0 0,-1 0 2 0 0,-2 0-83 0 0,-1 1 0 0 0,1 0 0 0 0,0 0 1 0 0,-1 1-1 0 0,1-1 0 0 0,0 1 0 0 0,0 0 0 0 0,0 0 0 0 0,0 0 1 0 0,1 1-1 0 0,-1-1 0 0 0,0 1 0 0 0,1 0 0 0 0,0 0 0 0 0,0 0 1 0 0,0 0-1 0 0,0 1 0 0 0,0-1 0 0 0,0 2-68 0 0,-4 5 115 0 0,0 0 1 0 0,0 1-1 0 0,1 0 0 0 0,1 0 0 0 0,-1 1 1 0 0,0 5-116 0 0,4-8 64 0 0,0 0 1 0 0,1 0 0 0 0,0 0 0 0 0,1 0 0 0 0,0 0 0 0 0,0 0-1 0 0,1 0 1 0 0,1 3-65 0 0,-1-8 16 0 0,0 0 0 0 0,0 0-1 0 0,0 0 1 0 0,1-1 0 0 0,0 1-1 0 0,0 0 1 0 0,0-1 0 0 0,0 1 0 0 0,0-1-1 0 0,1 0 1 0 0,0 0 0 0 0,-1 0-1 0 0,1 0 1 0 0,0 0 0 0 0,1-1 0 0 0,-1 1-1 0 0,0-1 1 0 0,1 0 0 0 0,-1 0-1 0 0,1 0 1 0 0,0 0 0 0 0,-1-1-1 0 0,1 1 1 0 0,0-1 0 0 0,0 0 0 0 0,0 0-1 0 0,3 0-15 0 0,1 0-83 0 0,0 0 0 0 0,0-1-1 0 0,0 0 1 0 0,0 0 0 0 0,0-1-1 0 0,0 0 1 0 0,0 0 0 0 0,-1-1-1 0 0,1 0 1 0 0,0 0 0 0 0,-1-1-1 0 0,2 0 84 0 0,-7 1-25 0 0,50-23-1052 0 0,-20 2-2391 0 0,-14 7 1286 0 0</inkml:trace>
  <inkml:trace contextRef="#ctx0" brushRef="#br0" timeOffset="1562.967">1934 142 13824 0 0,'0'0'629'0'0,"-2"0"-12"0"0,0 0-578 0 0,1 0 0 0 0,-1 0-1 0 0,1 0 1 0 0,-1 1 0 0 0,1-1-1 0 0,-1 0 1 0 0,1 0 0 0 0,0 1-1 0 0,-1-1 1 0 0,1 1 0 0 0,-1 0-39 0 0,-9 6 1825 0 0,10-6-1615 0 0,0 0 0 0 0,-1-1-1 0 0,1 1 1 0 0,0 0-1 0 0,0 0 1 0 0,0 0 0 0 0,0 0-1 0 0,-1 0 1 0 0,1 0-1 0 0,1 0 1 0 0,-1 0-1 0 0,0 1 1 0 0,-1 0-210 0 0,-12 22 1037 0 0,12-20-983 0 0,-1 0-1 0 0,1 1 0 0 0,-1-1 0 0 0,1 0 0 0 0,0 1 1 0 0,1-1-1 0 0,-1 1 0 0 0,1-1 0 0 0,0 1 0 0 0,0 3-53 0 0,0-4 0 0 0,1 1 0 0 0,0 0 0 0 0,0 0 0 0 0,0-1 0 0 0,1 1 0 0 0,0 0 0 0 0,0-1 0 0 0,0 1 0 0 0,0 0 0 0 0,1-1 0 0 0,-1 0 0 0 0,1 1 0 0 0,0-1 0 0 0,1 0 0 0 0,-1 0 0 0 0,1 0 0 0 0,0 0 0 0 0,0 0 0 0 0,0-1 0 0 0,0 1 0 0 0,1-1 0 0 0,-1 0 0 0 0,2 0 0 0 0,6 8 0 0 0,-9-8 0 0 0,1 0 0 0 0,0 0 0 0 0,0-1 0 0 0,0 1 0 0 0,0-1 0 0 0,4 2 0 0 0,92 44 16 0 0,-97-47 2 0 0,-1-1 0 0 0,0 1-1 0 0,1 0 1 0 0,-1-1-1 0 0,0 1 1 0 0,1 0 0 0 0,-1 0-1 0 0,0 0 1 0 0,0 0-1 0 0,0 0 1 0 0,1 0 0 0 0,-1 0-1 0 0,-1 1 1 0 0,1-1-1 0 0,1 2-17 0 0,-1-2 35 0 0,0 0-1 0 0,1 0 1 0 0,-1 1-1 0 0,1-1 1 0 0,-1 0-1 0 0,1 0 0 0 0,-1 0 1 0 0,1-1-1 0 0,0 1 1 0 0,-1 0-1 0 0,2 0-34 0 0,4 2 207 0 0,-5-2 23 0 0,-3 1-167 0 0,0-1 0 0 0,-1 1 0 0 0,1-1 0 0 0,0 1 0 0 0,0-1 0 0 0,-1 0 0 0 0,1 0 0 0 0,-1 1 0 0 0,1-1 0 0 0,-1 0 0 0 0,1 0 0 0 0,-1 0 0 0 0,1-1 0 0 0,-1 1 0 0 0,-1 0-63 0 0,-31 9 462 0 0,14-6 15 0 0,6-1-643 0 0,1-1-1 0 0,0 0 1 0 0,0-1-1 0 0,-1-1 1 0 0,1 0-1 0 0,0-1 1 0 0,-3-1 166 0 0,-16-7-3549 0 0,17 5 1899 0 0</inkml:trace>
  <inkml:trace contextRef="#ctx0" brushRef="#br0" timeOffset="1938.976">1666 233 3224 0 0,'0'0'143'0'0,"0"0"509"0"0,0 0 2033 0 0,0 0 885 0 0,0 0 1361 0 0,-4 5-2777 0 0,-24 21 833 0 0,21-18-2614 0 0,-1-1 0 0 0,0 0 0 0 0,0-1 0 0 0,0 1 0 0 0,-7 2-373 0 0,-4 2 424 0 0,2 1 0 0 0,-12 9-424 0 0,-15 11-1519 0 0,13-14-4028 0 0,15-10-1334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14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1 113 3224 0 0,'0'0'619'0'0,"13"-4"6758"0"0,21-2-2692 0 0,-12 2-2183 0 0,20-2-2502 0 0,7 1 1270 0 0,-23 2-534 0 0,20 0-736 0 0,16 1 8 0 0,-38 0-15 0 0,-1 2 0 0 0,0 0 0 0 0,1 1 0 0 0,7 3 7 0 0,-26-2-90 0 0,-3-1-3135 0 0,-2-1 1435 0 0</inkml:trace>
  <inkml:trace contextRef="#ctx0" brushRef="#br0" timeOffset="347.99">206 1 3224 0 0,'-1'0'240'0'0,"1"0"-170"0"0,0 1 0 0 0,0-1 0 0 0,0 0 0 0 0,0 0 0 0 0,0 0 0 0 0,-1 1 0 0 0,1-1 0 0 0,0 0 0 0 0,0 0 0 0 0,0 0 0 0 0,0 0 0 0 0,-1 1 0 0 0,1-1 0 0 0,0 0 0 0 0,0 0 0 0 0,-1 0 0 0 0,1 0 0 0 0,0 0 0 0 0,0 0 0 0 0,0 0 0 0 0,-1 0 0 0 0,1 0 0 0 0,0 1 0 0 0,0-1 0 0 0,-1 0 0 0 0,1 0 0 0 0,0 0 0 0 0,0 0 0 0 0,-1 0 0 0 0,1-1 0 0 0,0 1 0 0 0,0 0 0 0 0,-1 0 0 0 0,1 0 0 0 0,0 0 0 0 0,0 0-70 0 0,-1 0 2773 0 0,1 0 130 0 0,-1 1 827 0 0,-1 6-2970 0 0,1-1-449 0 0,0 0-1 0 0,1 0 1 0 0,0-1 0 0 0,0 1-1 0 0,1 0 1 0 0,0 0 0 0 0,0-1-1 0 0,0 1 1 0 0,0 0 0 0 0,1-1-1 0 0,2 5-310 0 0,5 34 834 0 0,-5-31-768 0 0,-1 1 1 0 0,0 0 0 0 0,-1 0 0 0 0,0 0 0 0 0,-1 0-1 0 0,-1 0 1 0 0,0 0 0 0 0,-1 0 0 0 0,0 0 0 0 0,-1 0-1 0 0,-2 4-66 0 0,2-10-405 0 0,-1 0-1 0 0,0-1 0 0 0,-4 8 406 0 0,-2-1-5289 0 0,2-3-1004 0 0</inkml:trace>
  <inkml:trace contextRef="#ctx0" brushRef="#br0" timeOffset="348.99">19 363 16527 0 0,'6'-13'1658'0'0,"-5"10"-1582"0"0,0 1 1 0 0,1 0-1 0 0,-1 0 1 0 0,1 0-1 0 0,-1 0 0 0 0,1 0 1 0 0,0 0-1 0 0,0 0 1 0 0,0 0-1 0 0,0 1 1 0 0,0-1-1 0 0,0 1 1 0 0,1 0-1 0 0,-1-1 0 0 0,0 1 1 0 0,1 0-1 0 0,-1 0 1 0 0,1 1-1 0 0,-1-1 1 0 0,3 0-77 0 0,0-1 225 0 0,17-5 144 0 0,0 1 0 0 0,0 0-1 0 0,0 2 1 0 0,0 1 0 0 0,1 0-1 0 0,0 2 1 0 0,20 1-369 0 0,-20 1-657 0 0,0 2 1 0 0,1 0 0 0 0,-1 2-1 0 0,16 5 657 0 0,-17-2-895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12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32 254 6448 0 0,'0'0'141'0'0,"-9"-11"358"0"0,7 8-242 0 0,-1 0 1 0 0,1 0-1 0 0,1-1 1 0 0,-1 1-1 0 0,0 0 0 0 0,1-1 1 0 0,0 1-1 0 0,0-1 1 0 0,0 0-1 0 0,0 1 1 0 0,0-1-1 0 0,1 0 1 0 0,0 1-1 0 0,0-1 0 0 0,0 0 1 0 0,0-1-258 0 0,-3-26 3827 0 0,2 6-1310 0 0,1 25-2493 0 0,0 0 0 0 0,0 0-1 0 0,0 0 1 0 0,0 0 0 0 0,0 0-1 0 0,0 0 1 0 0,0 0 0 0 0,0 0-1 0 0,0 0 1 0 0,0 1 0 0 0,0-1-1 0 0,0 0 1 0 0,0 0 0 0 0,1 0 0 0 0,-1 0-1 0 0,0 0 1 0 0,0 0 0 0 0,0 0-1 0 0,0 0 1 0 0,0 0 0 0 0,0 0-1 0 0,0 0 1 0 0,0 0 0 0 0,0 0-1 0 0,0 0 1 0 0,0 0 0 0 0,0 0-1 0 0,0 0 1 0 0,0-1 0 0 0,1 1-1 0 0,-1 0 1 0 0,0 0 0 0 0,0 0 0 0 0,0 0-1 0 0,0 0 1 0 0,0 0 0 0 0,0 0-1 0 0,0 0 1 0 0,0 0 0 0 0,0 0-1 0 0,0 0 1 0 0,0 0 0 0 0,0 0-1 0 0,0 0 1 0 0,0 0 0 0 0,0 0-1 0 0,0 0 1 0 0,0 0 0 0 0,0 0-1 0 0,0-1 1 0 0,0 1 0 0 0,0 0 0 0 0,0 0-1 0 0,0 0 1 0 0,0 0 0 0 0,0 0-1 0 0,0 0 1 0 0,0 0 0 0 0,0 0-1 0 0,0 0 1 0 0,0 0 0 0 0,0 0-1 0 0,0 0 1 0 0,0 0 0 0 0,0-1-1 0 0,0 1 1 0 0,0 0 0 0 0,0 0 0 0 0,0 0-25 0 0,5 13 239 0 0,10 36-238 0 0,16 35 0 0 0,-4-13 0 0 0,-23-61-6 0 0,0-1-1 0 0,0 1 1 0 0,1-1 0 0 0,0 0-1 0 0,0 0 1 0 0,3 1 6 0 0,-6-6 32 0 0,1-1 0 0 0,0 0 0 0 0,1 1 0 0 0,-1-1 0 0 0,0 0 0 0 0,1 0 0 0 0,0-1 0 0 0,0 1 0 0 0,-1-1 1 0 0,1 0-1 0 0,1 0 0 0 0,-1 0 0 0 0,0-1 0 0 0,0 1 0 0 0,2-1-32 0 0,-5-1 67 0 0,0 0-1 0 0,0 0 1 0 0,0 0-1 0 0,1 0 0 0 0,-1 0 1 0 0,0-1-1 0 0,0 1 1 0 0,0 0-1 0 0,0-1 1 0 0,0 1-1 0 0,0-1 1 0 0,0 1-1 0 0,0-1 1 0 0,0 0-1 0 0,0 1 1 0 0,0-1-1 0 0,-1 0 1 0 0,1 0-1 0 0,0 1 1 0 0,0-1-1 0 0,-1 0 1 0 0,1 0-1 0 0,0 0 1 0 0,-1 0-1 0 0,1-1-66 0 0,13-27 386 0 0,-8 9 157 0 0,0 0-1 0 0,-2-1 1 0 0,-1-1-543 0 0,5-17-23 0 0,5-44 23 0 0,-8 51 0 0 0,0-1 0 0 0,3 1 0 0 0,3-11 0 0 0,2-4 1815 0 0,-12 46-1883 0 0,-1 1 0 0 0,0-1 1 0 0,0 0-1 0 0,1 1 0 0 0,-1-1 0 0 0,0 0 1 0 0,1 1-1 0 0,-1-1 0 0 0,1 1 0 0 0,-1-1 0 0 0,1 1 1 0 0,-1-1-1 0 0,1 1 0 0 0,-1-1 0 0 0,1 1 1 0 0,0-1-1 0 0,-1 1 68 0 0,2-1-441 0 0,11 7 203 0 0,-12-6 102 0 0,2 1-374 0 0,0 0-1 0 0,0 0 0 0 0,-1 1 1 0 0,1-1-1 0 0,0 0 0 0 0,-1 1 1 0 0,1 0-1 0 0,-1 0 0 0 0,0 0 1 0 0,1 0 510 0 0,6 6-6821 0 0</inkml:trace>
  <inkml:trace contextRef="#ctx0" brushRef="#br0" timeOffset="430.864">440 293 13824 0 0,'0'0'314'0'0,"0"0"46"0"0,0 0 22 0 0,0 0-50 0 0,15-4-208 0 0,-7 1 98 0 0,0 0 1 0 0,0 1 0 0 0,0 0 0 0 0,1 0-1 0 0,-1 1 1 0 0,7-1-223 0 0,51 1 1003 0 0,-40 1-1231 0 0,-25 0 313 0 0,1 0-1 0 0,-1 0 1 0 0,0 1-1 0 0,0-1 1 0 0,0 0-1 0 0,0 0 1 0 0,1 1-1 0 0,-1-1 1 0 0,0 0-1 0 0,0 1 1 0 0,0-1-1 0 0,0 1 0 0 0,0 0 1 0 0,0-1-1 0 0,0 1 1 0 0,0 0-1 0 0,0 0 1 0 0,0-1-1 0 0,-1 1 1 0 0,1 0-1 0 0,0 0 1 0 0,0 1-85 0 0,0 0 26 0 0,1 0 1 0 0,-1 0-1 0 0,0 1 0 0 0,-1-1 1 0 0,1 0-1 0 0,0 1 1 0 0,-1-1-1 0 0,1 1 1 0 0,-1-1-1 0 0,0 1 1 0 0,0 0-27 0 0,1 1-16 0 0,-1 1 0 0 0,-1 0 0 0 0,1 0 1 0 0,-1 0-1 0 0,0 0 0 0 0,0 0 0 0 0,0-1 1 0 0,-1 1-1 0 0,1 0 0 0 0,-1-1 0 0 0,-1 3 16 0 0,-67 100 2032 0 0,68-104-2030 0 0,0 0-1 0 0,1 0 0 0 0,-1 0 0 0 0,1 0 1 0 0,0 0-1 0 0,0 1 0 0 0,0-1 0 0 0,0 0 0 0 0,1 1 1 0 0,-1-1-1 0 0,1 1 0 0 0,0-1 0 0 0,0 4-1 0 0,0-7 20 0 0,0 1 0 0 0,0 0 0 0 0,0 0 0 0 0,0-1 0 0 0,0 1 0 0 0,1 0 0 0 0,-1 0 0 0 0,0-1 0 0 0,0 1-1 0 0,0 0 1 0 0,1-1 0 0 0,-1 1 0 0 0,1 0 0 0 0,-1-1 0 0 0,0 1 0 0 0,1 0 0 0 0,-1-1 0 0 0,1 1 0 0 0,-1-1 0 0 0,1 1 0 0 0,-1-1-1 0 0,1 1 1 0 0,0-1 0 0 0,-1 1 0 0 0,1-1 0 0 0,0 0 0 0 0,-1 1 0 0 0,1-1 0 0 0,0 0 0 0 0,-1 0 0 0 0,1 1 0 0 0,0-1-1 0 0,0 0 1 0 0,-1 0 0 0 0,2 0-20 0 0,2 1 234 0 0,1 1-141 0 0,0-1-1 0 0,0 0 1 0 0,1 0 0 0 0,-1 0-1 0 0,0 0 1 0 0,1-1 0 0 0,-1 0-1 0 0,0 0 1 0 0,1-1 0 0 0,-1 0-1 0 0,0 0 1 0 0,1 0-93 0 0,29-2 5 0 0,-22 2 14 0 0,-1 0 0 0 0,0-1 0 0 0,1 0-1 0 0,-1 0 1 0 0,0-2 0 0 0,1 0-19 0 0,19-10-6581 0 0,-31 13-734 0 0</inkml:trace>
  <inkml:trace contextRef="#ctx0" brushRef="#br0" timeOffset="847.822">527 448 15664 0 0,'0'0'356'0'0,"0"0"49"0"0,0 0 21 0 0,5-3 92 0 0,15-6-336 0 0,-1 1 0 0 0,2 2 0 0 0,-1 0 0 0 0,1 1 0 0 0,-1 1 0 0 0,1 0 0 0 0,1 2 0 0 0,0 1-182 0 0,14-3-2195 0 0,-15 2 1173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17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42 13824 0 0,'-10'-6'1500'0'0,"7"2"-1350"0"0,2 3 570 0 0,1 0-508 0 0,0 1 0 0 0,1-1 0 0 0,-1 0 0 0 0,1 0-1 0 0,-1 1 1 0 0,1-1 0 0 0,-1 0 0 0 0,1 1 0 0 0,0-1 0 0 0,-1 0-1 0 0,1 1 1 0 0,0-1 0 0 0,-1 1 0 0 0,1-1 0 0 0,0 1 0 0 0,0 0-1 0 0,0-1-211 0 0,7-2 185 0 0,0 0 0 0 0,0 1-1 0 0,0 0 1 0 0,1 0-1 0 0,-1 1 1 0 0,1 0-1 0 0,-1 1 1 0 0,1 0 0 0 0,6 0-185 0 0,-10 0 14 0 0,9 0-64 0 0,136-4 1540 0 0,-82 2-1198 0 0,0 3 0 0 0,9 4-292 0 0,6-1 24 0 0,58 4-900 0 0,-79-2-2973 0 0,-53-4 2325 0 0,-3 1-10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18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13824 0 0,'0'0'314'0'0,"0"0"46"0"0,0 0 22 0 0,0 0-50 0 0,2 16-208 0 0,3 10 1534 0 0,1 0 0 0 0,3 7-1658 0 0,-3-12 567 0 0,0 1 1 0 0,-2-1-1 0 0,2 18-567 0 0,-6-34 195 0 0,1 7-41 0 0,0 1 0 0 0,-1-1-1 0 0,0 0 1 0 0,-1 1 0 0 0,0-1-1 0 0,-3 10-153 0 0,1-10 1 0 0,2-9 10 0 0,0 1-1 0 0,0 0 1 0 0,0 0-1 0 0,0-1 1 0 0,-1 1-1 0 0,0 1-10 0 0,-10 18 228 0 0,11-22-142 0 0,1-1 8 0 0,0 0 5 0 0,1 0-82 0 0,0-1 1 0 0,1 0-1 0 0,-1 0 1 0 0,0 0-1 0 0,0 0 1 0 0,0 0-1 0 0,0 0 0 0 0,0 0 1 0 0,0 0-1 0 0,-1 0 1 0 0,1 0-1 0 0,0 0 1 0 0,-1-1-1 0 0,1 1 0 0 0,0 0 1 0 0,-1-1-18 0 0,4-5 42 0 0,61-74-216 0 0,-56 70 68 0 0,1 1 1 0 0,0 0-1 0 0,1 1 1 0 0,0 0-1 0 0,3-1 106 0 0,61-39-513 0 0,-75 49 508 0 0,15-9 35 0 0,-1 1-1 0 0,1 0 1 0 0,1 1-1 0 0,-1 1 1 0 0,1 0 0 0 0,0 2-1 0 0,12-3-29 0 0,-28 7-11 0 0,0 0 1 0 0,0 0-1 0 0,0 0 0 0 0,0 0 0 0 0,0 0 1 0 0,1 0-1 0 0,-1 0 0 0 0,0 0 0 0 0,0 0 1 0 0,0 0-1 0 0,0 0 0 0 0,0 0 1 0 0,0 0-1 0 0,0 0 0 0 0,1 0 0 0 0,-1 0 1 0 0,0 0-1 0 0,0 0 0 0 0,0 0 0 0 0,0 0 1 0 0,0 0-1 0 0,0 0 0 0 0,0 0 0 0 0,1 0 1 0 0,-1 0-1 0 0,0 0 0 0 0,0 0 1 0 0,0 0-1 0 0,0 0 0 0 0,0 0 0 0 0,0 0 1 0 0,0 1-1 0 0,0-1 0 0 0,0 0 0 0 0,0 0 1 0 0,1 0-1 0 0,-1 0 0 0 0,0 0 0 0 0,0 0 1 0 0,0 0-1 0 0,0 0 0 0 0,0 1 1 0 0,0-1 10 0 0,-3 6-39 0 0,-10 8 328 0 0,12-12-291 0 0,-3 2 37 0 0,0-1 1 0 0,0 0 0 0 0,-1 1 0 0 0,1-2-1 0 0,-1 1 1 0 0,1 0 0 0 0,-1-1 0 0 0,-3 1-36 0 0,-44 14 138 0 0,10-3-57 0 0,11-2-28 0 0,-64 26-13 0 0,87-33-29 0 0,7-4 42 0 0,1-1 11 0 0,0 0 0 0 0,18 6 0 0 0,29 5 36 0 0,-3-1 22 0 0,0 2 0 0 0,18 9-122 0 0,-38-12 0 0 0,-1 2 0 0 0,1 0 0 0 0,-2 2 0 0 0,10 6 0 0 0,20 16-2141 0 0,-45-29 962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15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63 13824 0 0,'-18'-54'1582'0'0,"17"48"694"0"0,3 5-917 0 0,7 9-590 0 0,13 19-1427 0 0,-21-25 929 0 0,36 42-271 0 0,11 7 0 0 0,-14-15 0 0 0,27 37 0 0 0,-43-48 0 0 0,-7-12 0 0 0,-1 1 0 0 0,-1 0 0 0 0,0 0 0 0 0,-1 1 0 0 0,2 4 0 0 0,-8-13-36 0 0,1 1 86 0 0,-1-1 1 0 0,1 1-1 0 0,-1 0 1 0 0,0 0-1 0 0,0 4-50 0 0,-2-8 114 0 0,0 0-1 0 0,0-1 1 0 0,0 1-1 0 0,0 0 1 0 0,-1 0-1 0 0,1-1 1 0 0,-1 1-1 0 0,0 0 1 0 0,1-1-1 0 0,-1 1 1 0 0,0-1-1 0 0,-1 1 1 0 0,1-1-1 0 0,0 1 1 0 0,-1-1-1 0 0,0 1-113 0 0,-1 1 3 0 0,-1 0-1 0 0,1 0 0 0 0,-1 0 0 0 0,0 0 0 0 0,0-1 0 0 0,0 1 1 0 0,0-1-1 0 0,-3 1-2 0 0,5-2 0 0 0,-1-1 0 0 0,1 0 0 0 0,0 0-1 0 0,-1 0 1 0 0,1 0 0 0 0,0 0 0 0 0,-1-1 0 0 0,1 1 0 0 0,-1-1 0 0 0,1 0 0 0 0,-1 0 0 0 0,0 0 0 0 0,1 0 0 0 0,-1 0 0 0 0,1 0 0 0 0,-1 0-1 0 0,1-1 1 0 0,-1 0 0 0 0,0 0 0 0 0,-1 0 121 0 0,0 0-1 0 0,-1-1 1 0 0,1 0-1 0 0,0 0 1 0 0,0 0-1 0 0,1 0 1 0 0,-1-1-1 0 0,0 1 1 0 0,1-1-1 0 0,-1 0 0 0 0,1 0 1 0 0,0-1-1 0 0,0 1 1 0 0,0 0-1 0 0,1-1 1 0 0,-1 0-1 0 0,-1-3-120 0 0,2 2 167 0 0,0 1 0 0 0,-1-1 0 0 0,2 0 0 0 0,-1 0 0 0 0,1 0-1 0 0,-1 0 1 0 0,1 0 0 0 0,1 0 0 0 0,-1 0 0 0 0,1 0 0 0 0,0-2-167 0 0,0-2 58 0 0,1 0 1 0 0,0 0-1 0 0,1 1 0 0 0,0-1 1 0 0,0 0-1 0 0,2-3-58 0 0,4-7-28 0 0,0-1 1 0 0,2 2-1 0 0,0-1 1 0 0,1 1-1 0 0,5-4 28 0 0,3-4 0 0 0,24-22 0 0 0,-1 1 0 0 0,-37 42 14 0 0,0 0 0 0 0,0 0 0 0 0,1 0 0 0 0,0 1-14 0 0,-1 0-133 0 0,-1 1 0 0 0,0 0 0 0 0,0-1-1 0 0,0 0 1 0 0,0 0 0 0 0,-1 0 0 0 0,2-2 133 0 0,-5 5-508 0 0,1 1 319 0 0,-1 0-1 0 0,0 0 0 0 0,1-1 0 0 0,-1 1 1 0 0,0 0-1 0 0,1-1 0 0 0,-1 1 0 0 0,0 0 1 0 0,0-1-1 0 0,1 1 0 0 0,-1-1 0 0 0,0 1 1 0 0,0-1-1 0 0,0 1 0 0 0,0 0 1 0 0,0-1-1 0 0,0 1 0 0 0,1-1 0 0 0,-1 1 1 0 0,0-1-1 0 0,0 1 0 0 0,0 0 0 0 0,0-1 1 0 0,-1 1-1 0 0,1-1 0 0 0,0 1 0 0 0,0-1 1 0 0,0 1 189 0 0,0-3-961 0 0,0-4-1085 0 0</inkml:trace>
  <inkml:trace contextRef="#ctx0" brushRef="#br0" timeOffset="1933.241">549 327 11976 0 0,'0'0'266'0'0,"8"-11"769"0"0,1 2-588 0 0,-8 8 39 0 0,-1 1 24 0 0,0 0 2 0 0,0 0 0 0 0,0 0 0 0 0,-12-5 1023 0 0,6 5-1353 0 0,-1 0-1 0 0,1 1 0 0 0,0 0 1 0 0,-1 1-1 0 0,1-1 0 0 0,0 1 1 0 0,0 0-1 0 0,0 1 0 0 0,-4 2-181 0 0,4-3 0 0 0,1 2 0 0 0,0-1 0 0 0,0 1 0 0 0,0 0 0 0 0,0 0 0 0 0,-2 2 0 0 0,7-5 0 0 0,-1 0 0 0 0,0 0 0 0 0,0 0 0 0 0,0 0 0 0 0,1 0 0 0 0,-1 0 0 0 0,0 0 0 0 0,1 0 0 0 0,-1 0 0 0 0,1 0 0 0 0,-1 0 0 0 0,1 0 0 0 0,-1 0 0 0 0,1 1 0 0 0,0-1 0 0 0,0 0 0 0 0,0 0 0 0 0,0 0 0 0 0,-1 1 0 0 0,2-1 0 0 0,-1 0 0 0 0,0 0 0 0 0,0 0 0 0 0,0 1 0 0 0,0-1 0 0 0,1 0 0 0 0,-1 0 0 0 0,1 0 0 0 0,-1 0 0 0 0,1 0 0 0 0,-1 1 0 0 0,1-1 0 0 0,0 0 0 0 0,-1 0 0 0 0,1 0 0 0 0,2 1 0 0 0,0 1 0 0 0,0-1 0 0 0,-1 0 0 0 0,2 0 0 0 0,-1 0 0 0 0,0-1 0 0 0,0 1 0 0 0,1-1 0 0 0,-1 0 0 0 0,3 1 0 0 0,13 6 0 0 0,28 11 0 0 0,-31-13 0 0 0,0 0 0 0 0,5 4 0 0 0,-21-10 0 0 0,1 0 0 0 0,-1 0 0 0 0,0 0 0 0 0,0 0 0 0 0,1 0 0 0 0,-1 0 0 0 0,0 0 0 0 0,0 0 0 0 0,1 0 0 0 0,-1 0 0 0 0,0 1 0 0 0,0-1 0 0 0,1 0 0 0 0,-1 0 0 0 0,0 0 0 0 0,0 0 0 0 0,0 0 0 0 0,0 1 0 0 0,1-1 0 0 0,-1 0 0 0 0,0 0 0 0 0,0 0 0 0 0,0 1 0 0 0,0-1 0 0 0,1 0 0 0 0,-1 0 0 0 0,0 1 0 0 0,0-1 0 0 0,0 0 0 0 0,0 0 0 0 0,0 1 0 0 0,0-1 0 0 0,0 0 0 0 0,0 0 0 0 0,0 1 0 0 0,0-1 0 0 0,0 0 0 0 0,0 0 0 0 0,0 1 0 0 0,0-1 0 0 0,0 0 0 0 0,0 1 0 0 0,0-1 0 0 0,0 0 0 0 0,0 0 0 0 0,-1 0 0 0 0,1 1 0 0 0,0-1 0 0 0,0 0 0 0 0,0 0 0 0 0,0 1 0 0 0,0-1 0 0 0,-1 0 0 0 0,1 0 0 0 0,0 0 0 0 0,0 0 0 0 0,0 1 0 0 0,-1-1 0 0 0,-1 3-3 0 0,0-1 0 0 0,-1 0 0 0 0,1 1-1 0 0,-1-1 1 0 0,0 0 0 0 0,0 0 0 0 0,1 0-1 0 0,-1 0 1 0 0,0-1 0 0 0,-1 1-1 0 0,1-1 1 0 0,-3 1 3 0 0,-43 11-2254 0 0,45-12 1859 0 0,-14 2-1119 0 0,0-1-19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23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20 5064 0 0,'0'0'389'0'0,"0"0"232"0"0,0 0 1902 0 0,0 0 1978 0 0,-4 7-2061 0 0,-13 24 2449 0 0,13-22-4617 0 0,1 0 0 0 0,0 0 0 0 0,0 0-1 0 0,1 1 1 0 0,1-1 0 0 0,0 1 0 0 0,0 3-272 0 0,0-1 209 0 0,-1 3 16 0 0,2 0 1 0 0,0 0 0 0 0,1 5-226 0 0,-1-16 34 0 0,1 0 0 0 0,-1 0 0 0 0,1-1 0 0 0,0 1 0 0 0,0 0 0 0 0,0-1 0 0 0,1 1 0 0 0,-1-1 0 0 0,1 1 0 0 0,0-1 0 0 0,0 0 0 0 0,0 0 0 0 0,0 0 0 0 0,1 0 0 0 0,1 2-34 0 0,-2-3 25 0 0,1-1-1 0 0,-1 0 1 0 0,0 1-1 0 0,1-1 1 0 0,-1 0 0 0 0,0 0-1 0 0,1 0 1 0 0,0-1-1 0 0,-1 1 1 0 0,1-1 0 0 0,-1 1-1 0 0,1-1 1 0 0,0 0-1 0 0,-1 0 1 0 0,1 0 0 0 0,0 0-1 0 0,-1-1 1 0 0,1 1-1 0 0,-1-1 1 0 0,1 1 0 0 0,0-1-1 0 0,-1 0 1 0 0,1 0 0 0 0,0-1-25 0 0,11-4-207 0 0,-1 0 1 0 0,0-1 0 0 0,12-9 206 0 0,-16 10-208 0 0,15-11-129 0 0,-18 13 281 0 0,-1-1 0 0 0,1 1 1 0 0,-1 1-1 0 0,1-1 0 0 0,0 1 0 0 0,1 0 0 0 0,-1 0 0 0 0,0 1 0 0 0,3-1 56 0 0,-7 3-13 0 0,-1 0 1 0 0,0 0-1 0 0,0 0 1 0 0,1 0-1 0 0,-1 0 1 0 0,0 0-1 0 0,1 1 1 0 0,-1-1-1 0 0,0 0 1 0 0,0 1-1 0 0,1-1 1 0 0,-1 1-1 0 0,0 0 1 0 0,0-1-1 0 0,0 1 1 0 0,0 0-1 0 0,0-1 1 0 0,0 1-1 0 0,0 0 1 0 0,0 0-1 0 0,0 0 1 0 0,0 0-1 0 0,0 0 1 0 0,0 1 12 0 0,3 4-37 0 0,0 1 1 0 0,0-1-1 0 0,0 1 1 0 0,-1 1 36 0 0,5 6 75 0 0,-1-1-69 0 0,1 0 0 0 0,1 0 0 0 0,1 0-6 0 0,-7-10 20 0 0,-1 0 0 0 0,1 0-1 0 0,0 0 1 0 0,0-1 0 0 0,0 1 0 0 0,0-1 0 0 0,0 0 0 0 0,1 1 0 0 0,-1-2 0 0 0,1 1 0 0 0,-1 0 0 0 0,1-1-1 0 0,0 1 1 0 0,2-1-20 0 0,-4 0 24 0 0,0-1 0 0 0,-1 1-1 0 0,1-1 1 0 0,0 0-1 0 0,0 0 1 0 0,0 0 0 0 0,0 0-1 0 0,-1 0 1 0 0,1-1 0 0 0,0 1-1 0 0,0 0 1 0 0,0-1 0 0 0,-1 0-1 0 0,1 1 1 0 0,0-1-1 0 0,-1 0 1 0 0,1 0 0 0 0,-1 0-1 0 0,1 0 1 0 0,-1 0 0 0 0,1 0-1 0 0,-1 0 1 0 0,1 0-1 0 0,-1-1 1 0 0,0 1 0 0 0,0 0-1 0 0,0-1 1 0 0,0 1 0 0 0,0-1-1 0 0,0 1 1 0 0,0-1 0 0 0,0 0-1 0 0,-1 1 1 0 0,1-1-1 0 0,-1 0 1 0 0,1-1-24 0 0,2-7 75 0 0,-2-1-1 0 0,1 0 1 0 0,-1 1-1 0 0,-1-1 1 0 0,0-9-75 0 0,0 10 8 0 0,-1-9-51 0 0,-1 0 0 0 0,-1-1 0 0 0,-2-5 43 0 0,1 6-592 0 0,1-1 1 0 0,1 1-1 0 0,0-8 592 0 0,3-11-4273 0 0,1 29 2203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29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157 202 3224 0 0,'0'0'143'0'0,"-9"-17"487"0"0,-1 5 7641 0 0,-2 7-3287 0 0,10 5-4723 0 0,0 0 0 0 0,0 0 0 0 0,-1 0 0 0 0,1 0 1 0 0,0 1-1 0 0,0-1 0 0 0,0 1 0 0 0,0-1 0 0 0,0 1 1 0 0,0 0-1 0 0,0 0 0 0 0,-1 0-261 0 0,-3 3 20 0 0,-1 0 0 0 0,1 0 1 0 0,1 0-1 0 0,-1 1 0 0 0,1 0 0 0 0,0 0 0 0 0,-3 3-20 0 0,3-2 74 0 0,-1 1 0 0 0,1 0 0 0 0,1 0 1 0 0,-1 0-1 0 0,1 1 0 0 0,1-1 0 0 0,-1 1 0 0 0,1 0 0 0 0,1 0 0 0 0,-1 0 0 0 0,1 1 0 0 0,1-1 0 0 0,0 0 0 0 0,0 1 0 0 0,0-1 0 0 0,1 1 0 0 0,1 7-74 0 0,0-11 7 0 0,1 0 0 0 0,-1-1-1 0 0,1 1 1 0 0,0-1 0 0 0,0 0 0 0 0,1 0-1 0 0,-1 1 1 0 0,1-2 0 0 0,0 1 0 0 0,0 0-1 0 0,1 0 1 0 0,-1-1 0 0 0,3 2-7 0 0,-5-4 11 0 0,1 1 0 0 0,0-1 1 0 0,0 1-1 0 0,0-1 0 0 0,0 0 0 0 0,0 0 1 0 0,1 0-1 0 0,-1 0 0 0 0,0-1 0 0 0,0 1 0 0 0,1 0 1 0 0,-1-1-1 0 0,0 0 0 0 0,1 0 0 0 0,-1 1 1 0 0,0-1-1 0 0,1 0 0 0 0,-1-1 0 0 0,0 1 0 0 0,1 0 1 0 0,-1-1-1 0 0,0 1 0 0 0,1-1 0 0 0,-1 0 1 0 0,0 0-1 0 0,0 0 0 0 0,0 0 0 0 0,0 0 1 0 0,0 0-1 0 0,0-1 0 0 0,0 1 0 0 0,1-1-11 0 0,0-1-36 0 0,0 1 0 0 0,0-1 0 0 0,0 0 0 0 0,0 0-1 0 0,-1 0 1 0 0,1 0 0 0 0,-1 0 0 0 0,0 0 0 0 0,0-1 0 0 0,0 1-1 0 0,0-1 1 0 0,-1 1 0 0 0,1-1 0 0 0,-1 0 0 0 0,0 0 0 0 0,0 0-1 0 0,0 0 1 0 0,-1 0 0 0 0,1 0 36 0 0,-2-3-25 0 0,1-1 1 0 0,-1 1-1 0 0,0-1 0 0 0,-3-5 25 0 0,2 8 15 0 0,2 4 54 0 0,-9 11 79 0 0,7-7-138 0 0,1-1 0 0 0,0 1-1 0 0,0-1 1 0 0,0 1-1 0 0,1 0 1 0 0,-1-1 0 0 0,1 1-1 0 0,-1 0 1 0 0,1 0 0 0 0,0-1-1 0 0,0 1 1 0 0,0 0-1 0 0,1 0 1 0 0,-1-1 0 0 0,1 4-10 0 0,0-1 10 0 0,1 0 0 0 0,0 1 0 0 0,0-1 1 0 0,0 0-1 0 0,0 0 0 0 0,1 0 0 0 0,0 1-10 0 0,-2-4 17 0 0,0 0 0 0 0,0 0-1 0 0,1-1 1 0 0,-1 1 0 0 0,0 0-1 0 0,0 0 1 0 0,1-1 0 0 0,-1 1-1 0 0,1-1 1 0 0,0 1 0 0 0,-1-1-1 0 0,1 0 1 0 0,0 1 0 0 0,0-1-1 0 0,0 0 1 0 0,0 0 0 0 0,0 0-1 0 0,0-1 1 0 0,0 1 0 0 0,0 0-1 0 0,0-1 1 0 0,0 1 0 0 0,0-1-1 0 0,2 0-16 0 0,0 0-114 0 0,1-1 0 0 0,-1 1-1 0 0,0-1 1 0 0,1 0 0 0 0,-1 0 0 0 0,0-1-1 0 0,0 1 1 0 0,0-1 0 0 0,0 0-1 0 0,-1 0 1 0 0,1 0 0 0 0,0-1-1 0 0,-1 1 1 0 0,1-1 0 0 0,-1 0 0 0 0,0 0-1 0 0,0 0 1 0 0,0 0 0 0 0,0-1-1 0 0,-1 1 1 0 0,2-4 114 0 0,2-2-516 0 0,-1 0 1 0 0,0 0-1 0 0,-1-1 1 0 0,0 1-1 0 0,-1-1 0 0 0,0 0 1 0 0,0 0-1 0 0,0-6 516 0 0,6-4 2015 0 0,6 25-782 0 0,-12-3-1121 0 0,0 0-1 0 0,0 1 1 0 0,-1-1-1 0 0,1 0 1 0 0,-1 1-1 0 0,1-1 1 0 0,-1 1 0 0 0,0 0-1 0 0,0 0 1 0 0,0 0-1 0 0,0 1-111 0 0,18 39 788 0 0,-11-22-464 0 0,-3-5-78 0 0,3 5 597 0 0,-9-20-756 0 0,0-1-21 0 0,0 0-2 0 0,0 0 0 0 0,19-14 64 0 0,-17 10-196 0 0,1 0-1 0 0,-1-1 1 0 0,0 1-1 0 0,0 0 1 0 0,0-1-1 0 0,0 1 1 0 0,-1-1-1 0 0,0 1 1 0 0,0-1-1 0 0,0-2 69 0 0,0-2-62 0 0,1 0 0 0 0,0 0 1 0 0,1 0-1 0 0,0 0 0 0 0,0 1 0 0 0,1-2 62 0 0,-4 9 3 0 0,0 1-1 0 0,1-1 1 0 0,-1 0-1 0 0,1 1 0 0 0,-1-1 1 0 0,0 0-1 0 0,1 1 1 0 0,-1-1-1 0 0,1 0 0 0 0,0 1 1 0 0,-1-1-1 0 0,1 1 1 0 0,-1-1-1 0 0,1 1 0 0 0,0-1 1 0 0,-1 1-1 0 0,1 0 1 0 0,0-1-1 0 0,0 1 0 0 0,-1 0 1 0 0,1 0-1 0 0,0-1 1 0 0,0 1-1 0 0,-1 0 0 0 0,1 0 1 0 0,0 0-1 0 0,0 0 0 0 0,0 0 1 0 0,-1 0-1 0 0,1 0 1 0 0,0 0-1 0 0,0 0 0 0 0,0 0 1 0 0,-1 1-1 0 0,1-1 1 0 0,0 0-1 0 0,0 1-2 0 0,1 0 48 0 0,1 0 0 0 0,-1 0 0 0 0,0 0 0 0 0,0 1 0 0 0,0-1 0 0 0,0 1-1 0 0,0-1 1 0 0,1 2-48 0 0,20 24 702 0 0,5 9-702 0 0,7 10 282 0 0,-29-39-251 0 0,0-1-1 0 0,1 1 0 0 0,-1-1 0 0 0,1-1 1 0 0,7 4-31 0 0,8 5-2377 0 0,-16-12 986 0 0</inkml:trace>
  <inkml:trace contextRef="#ctx0" brushRef="#br0" timeOffset="1033.891">942 311 2760 0 0,'11'-24'2483'0'0,"0"-2"6392"0"0,-11 26-8775 0 0,1-1-1 0 0,-1 1 1 0 0,1-1-1 0 0,-1 1 1 0 0,0-1-1 0 0,1 1 1 0 0,-1-1-1 0 0,0 0 1 0 0,1 1-1 0 0,-1-1 1 0 0,0 0-1 0 0,0 1 1 0 0,0-1 0 0 0,1 0-1 0 0,-1 1 1 0 0,0-1-1 0 0,0 0 1 0 0,0 1-1 0 0,0-1 1 0 0,0 0-1 0 0,0 0 1 0 0,0 1-1 0 0,-1-1 1 0 0,1 0-1 0 0,0 1 1 0 0,0-1-1 0 0,-1 0 1 0 0,1 1-1 0 0,0-1 1 0 0,0 1-1 0 0,-1-1 1 0 0,1 0-1 0 0,-1 1 1 0 0,1-1-1 0 0,-1 1 1 0 0,1-1-1 0 0,-1 1 1 0 0,1-1-1 0 0,-1 1 1 0 0,1 0 0 0 0,-1-1-1 0 0,1 1 1 0 0,-1 0-1 0 0,0-1-99 0 0,-1 0 131 0 0,0 0 0 0 0,0 1 0 0 0,0-1-1 0 0,0 1 1 0 0,-1-1 0 0 0,1 1 0 0 0,0 0 0 0 0,0 0 0 0 0,0 0 0 0 0,0 0-1 0 0,-1 0 1 0 0,1 0 0 0 0,-1 1-131 0 0,-10 3 183 0 0,1 0-1 0 0,1 1 1 0 0,-1 1-1 0 0,1 0 1 0 0,0 0-1 0 0,0 1 1 0 0,1 0-1 0 0,-1 1 1 0 0,2 1-1 0 0,-1-1 1 0 0,1 1-1 0 0,1 1 1 0 0,0 0-1 0 0,0 0 1 0 0,1 0-1 0 0,0 1 1 0 0,-1 3-183 0 0,7-11-54 0 0,-1 0 1 0 0,1 1 0 0 0,0-1 0 0 0,0 0 0 0 0,0 0 0 0 0,0 1-1 0 0,1-1 1 0 0,-1 0 0 0 0,1 1 0 0 0,0-1 0 0 0,0 0 0 0 0,0 1 0 0 0,1 2 53 0 0,-1-4 10 0 0,0-1 1 0 0,1 1-1 0 0,-1-1 1 0 0,1 0 0 0 0,-1 1-1 0 0,1-1 1 0 0,0 0-1 0 0,0 0 1 0 0,-1 1 0 0 0,1-1-1 0 0,0 0 1 0 0,0 0-1 0 0,0 0 1 0 0,0 0 0 0 0,0 0-1 0 0,0 0 1 0 0,1 0-1 0 0,-1 0 1 0 0,0-1-1 0 0,0 1 1 0 0,1 0 0 0 0,-1-1-1 0 0,0 1 1 0 0,1-1-1 0 0,-1 1 1 0 0,0-1 0 0 0,1 0-1 0 0,-1 1 1 0 0,1-1-1 0 0,-1 0 1 0 0,1 0 0 0 0,-1 0-1 0 0,1 0-10 0 0,5 0 5 0 0,1-1-1 0 0,-1 0 1 0 0,0 0-1 0 0,0-1 1 0 0,0 1-1 0 0,0-2 1 0 0,0 1-1 0 0,0-1 1 0 0,0 0-1 0 0,-1 0 1 0 0,0-1-1 0 0,1 0 1 0 0,-1 0-1 0 0,-1 0 1 0 0,1-1-1 0 0,-1 0 0 0 0,1 0 1 0 0,-1 0-1 0 0,-1-1 1 0 0,1 1-1 0 0,-1-1 1 0 0,0 0-1 0 0,0-1 1 0 0,-1 1-1 0 0,3-6-4 0 0,1-6-63 0 0,0 0-1 0 0,0 0 1 0 0,-2-1 0 0 0,0 1-1 0 0,-1-1 1 0 0,-1 0-1 0 0,-1-8 64 0 0,0-19-65 0 0,-3-16 65 0 0,0 5 79 0 0,-1 30 279 0 0,2 27-234 0 0,0 0 86 0 0,0 0 40 0 0,0 0 6 0 0,-1 1-235 0 0,1-1-1 0 0,-1 1 1 0 0,1 0-1 0 0,-1 0 1 0 0,1 0-1 0 0,0 0 1 0 0,-1 0-1 0 0,1 0 0 0 0,0 1 1 0 0,0-1-1 0 0,0 0 1 0 0,0 0-21 0 0,0 2 10 0 0,-2 9-61 0 0,2 0 0 0 0,-1 0 0 0 0,2 0 0 0 0,0 0 0 0 0,1 5 51 0 0,1 18-73 0 0,6 20 73 0 0,-4-23 0 0 0,0-8 0 0 0,0-1 0 0 0,1 1 0 0 0,1-1 0 0 0,11 21 0 0 0,-11-30-247 0 0,1 0-1 0 0,5 7 248 0 0,-2-4-1433 0 0,-1-6-881 0 0,-1-1-4883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26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16040 0 0,'3'-5'1451'0'0,"-3"5"-1414"0"0,0 0 0 0 0,0-1 0 0 0,0 1 0 0 0,0-1 0 0 0,1 1 0 0 0,-1-1 0 0 0,0 1 0 0 0,0-1 0 0 0,0 1 0 0 0,1 0 0 0 0,-1-1 0 0 0,0 1 0 0 0,1 0 0 0 0,-1-1 0 0 0,0 1 0 0 0,1 0 0 0 0,-1-1 0 0 0,1 1 0 0 0,-1 0 0 0 0,0-1 0 0 0,1 1-1 0 0,-1 0 1 0 0,1 0 0 0 0,-1 0 0 0 0,1 0 0 0 0,-1-1 0 0 0,1 1 0 0 0,-1 0 0 0 0,1 0 0 0 0,-1 0 0 0 0,1 0 0 0 0,-1 0 0 0 0,0 0 0 0 0,1 0 0 0 0,-1 0 0 0 0,1 0 0 0 0,-1 1 0 0 0,1-1 0 0 0,0 0-37 0 0,15 9 785 0 0,-13-7-336 0 0,3 3-208 0 0,-1 0 0 0 0,0 1-1 0 0,0-1 1 0 0,0 1 0 0 0,-1-1-1 0 0,0 2 1 0 0,0-1-1 0 0,0 0 1 0 0,-1 1 0 0 0,0 0-241 0 0,11 18 477 0 0,53 93 547 0 0,-55-94-915 0 0,-2 1 0 0 0,0-1 0 0 0,-2 2 0 0 0,0 1-109 0 0,-4-15 67 0 0,0-1 0 0 0,0 0 0 0 0,1 1-67 0 0,0-1 95 0 0,-4-9-31 0 0,-1 4-25 0 0,0-5-98 0 0,0-1-9 0 0,0 0-49 0 0,0 0-224 0 0,-19 0-1183 0 0,16-1 952 0 0,1 1 0 0 0,-1 0-1 0 0,0-1 1 0 0,1 0 0 0 0,-1 1 0 0 0,1-1 0 0 0,0 0 0 0 0,-1 0 0 0 0,1-1 0 0 0,0 1 0 0 0,0 0 0 0 0,-1-1 0 0 0,1 1 0 0 0,0-1 0 0 0,0 0 0 0 0,1 0 0 0 0,-2-1 572 0 0,-8-10-5676 0 0</inkml:trace>
  <inkml:trace contextRef="#ctx0" brushRef="#br0" timeOffset="346.047">90 125 7400 0 0,'4'-8'175'0'0,"-1"1"0"0"0,1 0 1 0 0,1 0-1 0 0,-1 0 0 0 0,3-2-175 0 0,3-5 904 0 0,-8 12-639 0 0,0 0 1 0 0,-1 1 0 0 0,1-1-1 0 0,0 1 1 0 0,0-1 0 0 0,0 1-1 0 0,0 0 1 0 0,0 0 0 0 0,0 0-1 0 0,0 0 1 0 0,1 0 0 0 0,-1 1-266 0 0,27-8 1790 0 0,-24 7-1515 0 0,0 1 0 0 0,0-1 0 0 0,0 1 1 0 0,0 0-1 0 0,0 1 0 0 0,0-1 0 0 0,0 1 0 0 0,0 0 0 0 0,0 0 0 0 0,0 1 0 0 0,2 0-275 0 0,9 5 718 0 0,-1 0 0 0 0,11 7-718 0 0,-14-8 275 0 0,-5-2-118 0 0,-1-1 0 0 0,0 1 0 0 0,0 1 0 0 0,0-1-1 0 0,-1 1 1 0 0,0 0 0 0 0,0 0 0 0 0,0 1 0 0 0,0-1-1 0 0,-1 1 1 0 0,0 0 0 0 0,0 0 0 0 0,0 1 0 0 0,-1-1-1 0 0,2 7-156 0 0,-5-12 24 0 0,1 1 1 0 0,-1 0-1 0 0,0 0 0 0 0,0 0 0 0 0,0 0 0 0 0,0 0 0 0 0,0 0 1 0 0,0-1-1 0 0,0 1 0 0 0,-1 0 0 0 0,1 0 0 0 0,-1 0 0 0 0,1 0 0 0 0,-1-1 1 0 0,0 1-1 0 0,0 0 0 0 0,1-1 0 0 0,-1 1 0 0 0,0 0 0 0 0,-1-1 0 0 0,1 1 1 0 0,0-1-1 0 0,0 0 0 0 0,-1 1 0 0 0,1-1 0 0 0,-1 0 0 0 0,1 0 0 0 0,-1 0 1 0 0,1 0-1 0 0,-1 0-24 0 0,-8 5 119 0 0,1-1 1 0 0,-1 0-1 0 0,0-1 1 0 0,-8 3-120 0 0,12-5 64 0 0,-20 6 93 0 0,0-1 0 0 0,-1-1-1 0 0,-26 2-156 0 0,4-1-59 0 0,13-4-544 0 0,33-3 320 0 0,0 0 0 0 0,0 0 0 0 0,1-1 0 0 0,-1 1 0 0 0,0-1 0 0 0,0 0 1 0 0,1 1-1 0 0,-1-1 0 0 0,0 0 0 0 0,1-1 0 0 0,-3 0 283 0 0,5 2-291 0 0,0-1 1 0 0,-1 1-1 0 0,1 0 0 0 0,-1 0 1 0 0,1-1-1 0 0,0 1 0 0 0,-1 0 1 0 0,1-1-1 0 0,0 1 1 0 0,0-1-1 0 0,-1 1 0 0 0,1 0 1 0 0,0-1-1 0 0,0 1 0 0 0,-1-1 1 0 0,1 1-1 0 0,0-1 0 0 0,0 1 1 0 0,0-1-1 0 0,0 1 0 0 0,0-1 1 0 0,0 1 290 0 0,0-1-5552 0 0</inkml:trace>
  <inkml:trace contextRef="#ctx0" brushRef="#br0" timeOffset="766.429">486 68 1840 0 0,'0'0'83'0'0,"7"8"2859"0"0,-4-4 1613 0 0,4 17-48 0 0,0 14-1931 0 0,-5-22-1663 0 0,1-1-1 0 0,0 1 0 0 0,5 11-912 0 0,-6-19 176 0 0,0-1 1 0 0,0 1-1 0 0,0-1 1 0 0,1 1 0 0 0,-1-1-1 0 0,1 0 1 0 0,0 0-1 0 0,0 0 1 0 0,1 0-1 0 0,-1-1 1 0 0,5 4-177 0 0,-6-5 38 0 0,1 0 0 0 0,0-1 0 0 0,0 1 1 0 0,0-1-1 0 0,1 1 0 0 0,-1-1 0 0 0,0 0 0 0 0,0 0 0 0 0,1 0 0 0 0,-1-1 0 0 0,1 1 1 0 0,-1-1-1 0 0,1 0 0 0 0,-1 0 0 0 0,0 0 0 0 0,1 0 0 0 0,-1 0 0 0 0,1-1 0 0 0,-1 0 1 0 0,0 1-1 0 0,1-1 0 0 0,-1-1 0 0 0,0 1 0 0 0,0 0 0 0 0,0-1 0 0 0,0 0 0 0 0,0 1 1 0 0,0-1-1 0 0,0 0 0 0 0,0-1 0 0 0,-1 1 0 0 0,1 0 0 0 0,-1-1 0 0 0,0 1 0 0 0,0-1 1 0 0,0 0-1 0 0,0 0 0 0 0,0 0 0 0 0,0 0 0 0 0,-1 0 0 0 0,0 0 0 0 0,1-2-38 0 0,1-7-345 0 0,-1 1-1 0 0,0-1 0 0 0,0-8 346 0 0,1-8-528 0 0,-2 22 440 0 0,0 4 63 0 0,-1 0 0 0 0,1 0 1 0 0,-1 0-1 0 0,0 0 0 0 0,0-1 0 0 0,0 1 0 0 0,0 0 1 0 0,0 0-1 0 0,-1 0 0 0 0,1-1 0 0 0,-1 1 0 0 0,1 0 1 0 0,-1 0-1 0 0,0 0 0 0 0,0 0 25 0 0,5 10 59 0 0,1 1 0 0 0,0-1 1 0 0,0 0-1 0 0,1 0 0 0 0,-1-1 0 0 0,2 0 1 0 0,-1 0-1 0 0,5 4-59 0 0,8 5 102 0 0,1 0 1 0 0,15 8-103 0 0,-24-17 66 0 0,1 0 0 0 0,9 3-66 0 0,-16-7-170 0 0,0-1 0 0 0,1 0 0 0 0,-1-1 1 0 0,1 1-1 0 0,-1-1 0 0 0,1 0 1 0 0,5 0 169 0 0,-2-3-1775 0 0,0 0-519 0 0</inkml:trace>
  <inkml:trace contextRef="#ctx0" brushRef="#br0" timeOffset="1316.692">1069 38 5064 0 0,'0'0'232'0'0,"0"8"32"0"0,7 45 9143 0 0,1 5-6084 0 0,-5-45-2935 0 0,-1-6-94 0 0,0 0 0 0 0,-1 0-1 0 0,1-1 1 0 0,-2 1 0 0 0,1 0-1 0 0,-1 0 1 0 0,0 0-1 0 0,-1 7-293 0 0,1-13 18 0 0,0-1 0 0 0,0 1 0 0 0,0-1 0 0 0,0 1 0 0 0,0-1 0 0 0,0 1-1 0 0,0-1 1 0 0,0 1 0 0 0,-1-1 0 0 0,1 1 0 0 0,0-1 0 0 0,0 1 0 0 0,0-1 0 0 0,-1 1 0 0 0,1-1-1 0 0,0 1 1 0 0,0-1 0 0 0,-1 0 0 0 0,1 1 0 0 0,0-1 0 0 0,-1 1 0 0 0,1-1 0 0 0,0 0-1 0 0,-1 0 1 0 0,1 1 0 0 0,-1-1 0 0 0,1 0 0 0 0,-1 1 0 0 0,1-1 0 0 0,-1 0 0 0 0,1 0-1 0 0,-1 0 1 0 0,1 0 0 0 0,-1 0 0 0 0,1 1 0 0 0,-1-1 0 0 0,1 0 0 0 0,-1 0 0 0 0,1 0-1 0 0,-1 0 1 0 0,1 0 0 0 0,-1 0 0 0 0,1-1 0 0 0,-1 1 0 0 0,1 0 0 0 0,-1 0 0 0 0,1 0-1 0 0,-1 0 1 0 0,1-1 0 0 0,0 1 0 0 0,-1 0 0 0 0,1 0 0 0 0,-1-1 0 0 0,1 1-18 0 0,-2-1-108 0 0,0-1 0 0 0,1 1 1 0 0,-1 0-1 0 0,1-1 0 0 0,0 1 0 0 0,-1-1 1 0 0,1 0-1 0 0,0 1 0 0 0,0-1 1 0 0,0 0-1 0 0,0 0 0 0 0,0 1 0 0 0,0-1 1 0 0,1-1 107 0 0,-1-1-307 0 0,1 0 0 0 0,-1 0 1 0 0,1 0-1 0 0,0 1 1 0 0,1-1-1 0 0,-1 0 0 0 0,1 0 1 0 0,0 0-1 0 0,0 0 0 0 0,0 0 1 0 0,0 0-1 0 0,0 1 0 0 0,2-2 307 0 0,-1-1-398 0 0,1 0 0 0 0,0 1 0 0 0,0 0 0 0 0,1-1 0 0 0,-1 1-1 0 0,1 1 1 0 0,1-1 0 0 0,-1 0 398 0 0,-1 3-32 0 0,-1 0 0 0 0,1 1-1 0 0,-1-1 1 0 0,1 1 0 0 0,0-1 0 0 0,-1 1 0 0 0,1 0 0 0 0,0 0-1 0 0,0 0 1 0 0,0 1 0 0 0,0-1 0 0 0,0 1 0 0 0,0 0 0 0 0,0-1-1 0 0,0 1 1 0 0,0 0 0 0 0,0 1 0 0 0,3-1 32 0 0,-4 1 148 0 0,1-1-1 0 0,0 1 1 0 0,0 0-1 0 0,-1-1 1 0 0,1 1-1 0 0,-1 0 1 0 0,1 1-1 0 0,0-1 1 0 0,-1 0-1 0 0,0 1 1 0 0,1-1-1 0 0,-1 1 1 0 0,0 0-1 0 0,0 0 1 0 0,0 0-1 0 0,0 0 1 0 0,0 0-1 0 0,0 0 1 0 0,1 3-148 0 0,21 27 1950 0 0,-3 6 218 0 0,-20-37-1782 0 0,-1-1 4 0 0,0 0-12 0 0,0 0-62 0 0,0 0-27 0 0,0 0-8 0 0,0 0-29 0 0,0 0-117 0 0,0 0-51 0 0,0 0-11 0 0,0 0-66 0 0,-2-3-262 0 0,1 0-1 0 0,0 1 1 0 0,-1-1 0 0 0,2 0-1 0 0,-1 0 1 0 0,0-2 255 0 0,1-4-846 0 0,0 0-1 0 0,1 0 1 0 0,0 1 0 0 0,1-1-1 0 0,2-8 847 0 0,-2 13-135 0 0,-1-1-1 0 0,1 1 0 0 0,0 1 1 0 0,0-1-1 0 0,0 0 1 0 0,0 0-1 0 0,0 1 0 0 0,1-1 1 0 0,0 1-1 0 0,0 0 1 0 0,0 0-1 0 0,0 0 1 0 0,1-1 135 0 0,-1 2 63 0 0,1-1 1 0 0,-1 1-1 0 0,1-1 1 0 0,0 1 0 0 0,0 0-1 0 0,0 1 1 0 0,1-1-1 0 0,1 0-63 0 0,-4 1 101 0 0,0 1-1 0 0,0 0 0 0 0,0 0 0 0 0,-1 0 0 0 0,1 0 0 0 0,0 0 0 0 0,0 0 0 0 0,-1 0 1 0 0,1 1-1 0 0,0-1 0 0 0,0 0 0 0 0,-1 1 0 0 0,1 0 0 0 0,0-1 0 0 0,-1 1 1 0 0,1 0-1 0 0,0 0 0 0 0,-1 0 0 0 0,0 0 0 0 0,1 0 0 0 0,-1 0 0 0 0,1 1-100 0 0,17 15 908 0 0,-9-9-552 0 0,0 1 0 0 0,0 1-1 0 0,-1 0 1 0 0,7 10-356 0 0,-6-7 223 0 0,2-1-1 0 0,0 0 1 0 0,0 0 0 0 0,1-1-1 0 0,4 1-222 0 0,-12-7-207 0 0,-4-4 95 0 0,0 0 0 0 0,-1 0 0 0 0,1-1 0 0 0,0 1 0 0 0,0 0 0 0 0,0-1 0 0 0,0 1-1 0 0,-1-1 1 0 0,1 1 0 0 0,0-1 0 0 0,0 1 0 0 0,0-1 0 0 0,0 1 0 0 0,0-1 0 0 0,0 0 0 0 0,1 0-1 0 0,-1 0 1 0 0,0 1 0 0 0,0-1 0 0 0,1 0 112 0 0,6-3-2290 0 0</inkml:trace>
  <inkml:trace contextRef="#ctx0" brushRef="#br0" timeOffset="1674.607">1678 0 11056 0 0,'1'0'100'0'0,"0"1"0"0"0,-1-1 1 0 0,1 0-1 0 0,-1 1 0 0 0,1-1 1 0 0,0 1-1 0 0,-1-1 1 0 0,1 1-1 0 0,-1-1 0 0 0,1 1 1 0 0,-1-1-1 0 0,1 1 0 0 0,-1-1 1 0 0,0 1-1 0 0,1-1 0 0 0,-1 1 1 0 0,0 0-1 0 0,1-1 1 0 0,-1 1-1 0 0,0 0 0 0 0,0-1 1 0 0,0 1-1 0 0,0 0 0 0 0,1-1 1 0 0,-1 1-1 0 0,0 0 0 0 0,0-1 1 0 0,0 1-1 0 0,0 0-100 0 0,1 29 2354 0 0,-1-20-1373 0 0,5 24-376 0 0,0 0 1 0 0,3 0-1 0 0,3 10-605 0 0,8 31 786 0 0,-9-34-262 0 0,-6-24-385 0 0,0-1 0 0 0,-1 1 0 0 0,0 0 0 0 0,-1 14-139 0 0,3-2 328 0 0,-2-13-1845 0 0,-10-32-5032 0 0,4 3 824 0 0</inkml:trace>
  <inkml:trace contextRef="#ctx0" brushRef="#br0" timeOffset="2029.588">1771 32 2304 0 0,'2'-1'167'0'0,"0"0"-54"0"0,1 0-1 0 0,-1 0 1 0 0,1 0 0 0 0,0 1 0 0 0,-1-1 0 0 0,1 0 0 0 0,0 1 0 0 0,0 0-113 0 0,2 0 1144 0 0,-1 0 1 0 0,1 0-1 0 0,-1 1 0 0 0,1-1 0 0 0,-1 1 0 0 0,1 0 1 0 0,3 2-1145 0 0,-2-1 1551 0 0,0 0 0 0 0,-1 1 1 0 0,1 0-1 0 0,-1 0 0 0 0,5 3-1551 0 0,9 12 454 0 0,-1 2 938 0 0,-11-12-1020 0 0,0-1 1 0 0,-1 2 0 0 0,0-1 0 0 0,0 1-1 0 0,0 0 1 0 0,-1 0-373 0 0,0 1 306 0 0,-3-6-118 0 0,1 1 0 0 0,-1 0-1 0 0,0 0 1 0 0,-1 1 0 0 0,2 3-188 0 0,-3-8 22 0 0,0 0 1 0 0,0 0-1 0 0,0 0 1 0 0,0 1-1 0 0,0-1 1 0 0,0 0-1 0 0,0 0 1 0 0,0 0 0 0 0,0 0-1 0 0,0 1 1 0 0,-1-1-1 0 0,1 0 1 0 0,0 0-1 0 0,-1 0 1 0 0,1 0-1 0 0,-1 0 1 0 0,0 0-1 0 0,1 0 1 0 0,-1 0-1 0 0,0 0 1 0 0,1 0 0 0 0,-1 0-1 0 0,0 0 1 0 0,0 0-1 0 0,0-1 1 0 0,0 1-1 0 0,-1 0-22 0 0,-6 4 136 0 0,-1 0 1 0 0,1-1-1 0 0,-1 0 0 0 0,0-1 0 0 0,0 0 0 0 0,0 0 0 0 0,-8 0-136 0 0,-25 3-1203 0 0,0-4-5061 0 0,6-1-1697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25.039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190 121 13680 0 0,'-1'-6'1238'0'0,"-3"-8"-331"0"0,3 13-170 0 0,1 1 30 0 0,0 0 1 0 0,0 0-28 0 0,0 0-18 0 0,10 11 1057 0 0,12 29 281 0 0,5 17-2060 0 0,-9-19 392 0 0,23 56 103 0 0,-17-37-375 0 0,-20-47-129 0 0,6 11 192 0 0,-2 1 0 0 0,3 9-183 0 0,-11-30 159 0 0,2 15-1079 0 0,-2-16 791 0 0,0 1 1 0 0,0-1-1 0 0,0 1 0 0 0,0-1 1 0 0,0 1-1 0 0,0-1 0 0 0,0 1 1 0 0,-1 0-1 0 0,1-1 0 0 0,0 1 1 0 0,0-1-1 0 0,-1 1 1 0 0,1-1-1 0 0,0 0 0 0 0,-1 1 1 0 0,1-1-1 0 0,0 1 0 0 0,-1-1 1 0 0,1 0-1 0 0,-1 1 0 0 0,1-1 1 0 0,-1 0-1 0 0,1 1 0 0 0,-1-1 1 0 0,1 0-1 0 0,-1 1 0 0 0,1-1 1 0 0,-1 0-1 0 0,1 0 129 0 0,-12 1-1503 0 0</inkml:trace>
  <inkml:trace contextRef="#ctx0" brushRef="#br1" timeOffset="401.261">0 195 14744 0 0,'14'-7'1568'0'0,"-6"5"-1018"0"0,-1 2 1 0 0,1-1-1 0 0,0 1 1 0 0,0 0 0 0 0,0 1-1 0 0,6 0-550 0 0,9 1 867 0 0,29 4 1355 0 0,42 9-2222 0 0,-59-8 116 0 0,0-1-1 0 0,1-2 1 0 0,0-2-1 0 0,35-1-115 0 0,-68-2-517 0 0,1 1-1 0 0,-1-1 1 0 0,1 0-1 0 0,-1 0 1 0 0,1 0-1 0 0,-1 0 1 0 0,1-1-1 0 0,-1 0 1 0 0,0 1 0 0 0,0-1-1 0 0,2-2 518 0 0,5-6-6586 0 0</inkml:trace>
  <inkml:trace contextRef="#ctx0" brushRef="#br1" timeOffset="799.111">546 1 15720 0 0,'0'0'356'0'0,"0"0"49"0"0,0 0 21 0 0,0 8 98 0 0,8 29 887 0 0,13 34-1411 0 0,-4-16 1483 0 0,-4 2 151 0 0,-2-20-642 0 0,-9-32-864 0 0,0 1-1 0 0,0-1 0 0 0,-1 0 0 0 0,0 1 1 0 0,0-1-1 0 0,0 1 0 0 0,-1 0 0 0 0,1-1 1 0 0,-2 2-128 0 0,4 16 238 0 0,0-7 430 0 0,-2-19-724 0 0,0-1-1 0 0,0 1 0 0 0,0-1 1 0 0,1 1-1 0 0,-1 0 1 0 0,1 0-1 0 0,0-1 1 0 0,0 1-1 0 0,0 0 0 0 0,2-1 57 0 0,4-8-350 0 0,-6 8 298 0 0,0 1 0 0 0,0-1 0 0 0,1 1 0 0 0,-1-1 0 0 0,1 1 0 0 0,-1 0 0 0 0,1 0 0 0 0,0 1 0 0 0,0-1 0 0 0,1 1 0 0 0,-1-1 0 0 0,0 1 0 0 0,1 0 0 0 0,-1 0 0 0 0,1 0 0 0 0,0 1 0 0 0,0-1 0 0 0,0 1 52 0 0,4-1-57 0 0,-6 1 47 0 0,0 1 0 0 0,0-1-1 0 0,0 1 1 0 0,0 0 0 0 0,0 0-1 0 0,0 0 1 0 0,0 0-1 0 0,0 0 1 0 0,0 0 0 0 0,0 0-1 0 0,0 1 1 0 0,1-1 10 0 0,16 7 179 0 0,0 0 1 0 0,-1 1-1 0 0,0 0 1 0 0,9 7-180 0 0,-10-5 160 0 0,0-1 0 0 0,1-1 0 0 0,0-1 0 0 0,0 0 1 0 0,1-1-161 0 0,-16-5 16 0 0,53 10 305 0 0,-51-10-282 0 0,1-1 1 0 0,0 0 0 0 0,-1 1 0 0 0,1-2 0 0 0,0 1 0 0 0,-1-1 0 0 0,1 0 0 0 0,3-1-40 0 0,-7 2-41 0 0,-1-1 1 0 0,1 0 0 0 0,0 0 0 0 0,0 0-1 0 0,0 0 1 0 0,-1 0 0 0 0,1 0-1 0 0,-1 0 1 0 0,1 0 0 0 0,-1-1 0 0 0,1 1-1 0 0,-1-1 1 0 0,0 1 0 0 0,1-1 0 0 0,-1 1-1 0 0,0-1 1 0 0,0 0 0 0 0,0 0 0 0 0,0 1-1 0 0,-1-1 1 0 0,1 0 0 0 0,0 0 0 0 0,-1 0-1 0 0,1 0 1 0 0,-1 0 0 0 0,0 0 0 0 0,0 0-1 0 0,0 0 1 0 0,0 0 0 0 0,0 0-1 0 0,0 0 1 0 0,0 0 0 0 0,0 0 0 0 0,-1 0 40 0 0,0-4-246 0 0,0 0 0 0 0,-1 0 1 0 0,0 0-1 0 0,0 0 1 0 0,0 0-1 0 0,-1 1 0 0 0,0-1 1 0 0,0 1-1 0 0,0 0 0 0 0,-2-2 246 0 0,3 5-10 0 0,0-1 0 0 0,-1 1-1 0 0,1 0 1 0 0,-1 0-1 0 0,1 0 1 0 0,-1 0-1 0 0,0 1 1 0 0,1-1 0 0 0,-1 1-1 0 0,0-1 1 0 0,0 1-1 0 0,0 0 1 0 0,0 0 0 0 0,0 1-1 0 0,-1-1 1 0 0,-1 0 10 0 0,-4 13 438 0 0,8-10-407 0 0,0 0-1 0 0,0 0 1 0 0,0 0 0 0 0,0 0-1 0 0,0 1 1 0 0,1-1-1 0 0,-1 0 1 0 0,1 0-1 0 0,-1 0 1 0 0,1 1 0 0 0,0-1-1 0 0,0 0 1 0 0,0 1-1 0 0,0-1 1 0 0,0 0-1 0 0,1 3-30 0 0,1 5-8 0 0,1 0 0 0 0,0 0 0 0 0,0 1 8 0 0,-1-5 15 0 0,1 0-14 0 0,0 1 0 0 0,0-1-1 0 0,0 0 1 0 0,1 0 0 0 0,0-1-1 0 0,0 1 1 0 0,0-1 0 0 0,1 0 0 0 0,-1 0-1 0 0,1 0 1 0 0,1-1 0 0 0,-1 1-1 0 0,5 1 0 0 0,4 4 9 0 0,1-2 0 0 0,1 0 0 0 0,-1 0-1 0 0,15 3-8 0 0,-20-7-836 0 0,0-1 0 0 0,1 0 0 0 0,-1-1 0 0 0,1 0 0 0 0,6 0 836 0 0,0-2-1599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23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0 137 15952 0 0,'4'7'1699'0'0,"3"27"-1423"0"0,-2-15 982 0 0,-1 0 0 0 0,-1 0-1 0 0,0 0 1 0 0,-2 4-1258 0 0,6 52 1532 0 0,-3-13-1180 0 0,-4-57-334 0 0,6 21 153 0 0,-4-21 7 0 0,-1-4-8029 0 0,-1-1 381 0 0</inkml:trace>
  <inkml:trace contextRef="#ctx0" brushRef="#br0" timeOffset="422.33">227 1 12896 0 0,'0'0'997'0'0,"0"0"-389"0"0,0 0 809 0 0,0 0 424 0 0,0 0 82 0 0,0 0-242 0 0,0 1-1087 0 0,10 21-386 0 0,6 15 857 0 0,-2 0 0 0 0,10 37-1065 0 0,-19-52 22 0 0,-1 0-1 0 0,-1-1 1 0 0,0 10-22 0 0,-3-20-553 0 0,0 0 0 0 0,0 1 0 0 0,-1-1 0 0 0,-1 1 0 0 0,0-1 0 0 0,0 0 0 0 0,-3 5 553 0 0,-13 26-6219 0 0,12-29 3989 0 0</inkml:trace>
  <inkml:trace contextRef="#ctx0" brushRef="#br0" timeOffset="423.33">209 298 3224 0 0,'-13'-12'7146'0'0,"13"11"-6874"0"0,-1 1 0 0 0,1 0 0 0 0,0-1-1 0 0,0 1 1 0 0,0-1 0 0 0,0 1 0 0 0,0 0 0 0 0,0-1-1 0 0,0 1 1 0 0,0-1 0 0 0,0 1 0 0 0,0 0-1 0 0,0-1 1 0 0,0 1 0 0 0,0-1 0 0 0,0 1 0 0 0,0 0-1 0 0,0-1 1 0 0,1 1 0 0 0,-1 0 0 0 0,0-1 0 0 0,0 1-1 0 0,0 0 1 0 0,1-1 0 0 0,-1 1-272 0 0,11-9 1906 0 0,-9 8-1798 0 0,1 0 0 0 0,-1 0 1 0 0,1 0-1 0 0,-1 0 0 0 0,1 0 0 0 0,0 0 1 0 0,0 1-1 0 0,2-1-108 0 0,19 0 577 0 0,-17 0-416 0 0,0 0 1 0 0,0 1-1 0 0,0 0 0 0 0,2 1-161 0 0,-1-1 55 0 0,0 0 0 0 0,0-1-1 0 0,0 0 1 0 0,0 0-1 0 0,4-1-54 0 0,10-2 15 0 0,33-8 15 0 0,-13 2-377 0 0,-14 2-1716 0 0,-15 3-4828 0 0</inkml:trace>
  <inkml:trace contextRef="#ctx0" brushRef="#br0" timeOffset="842.01">512 44 2760 0 0,'-9'11'3438'0'0,"8"-8"-2062"0"0,0-1 0 0 0,-1 1 0 0 0,1-1-1 0 0,0 1 1 0 0,1 0 0 0 0,-1 0 0 0 0,0 1-1376 0 0,0 21 3645 0 0,3-11-3673 0 0,0-1 0 0 0,5 12 28 0 0,-2-2 1565 0 0,4 16-566 0 0,2 1 1 0 0,1-2-1 0 0,7 13-999 0 0,-10-28 209 0 0,-6-15-49 0 0,0 0 1 0 0,0 0-1 0 0,3 5-160 0 0,-5-12 128 0 0,-1-1-10 0 0,0 0-44 0 0,0 0-74 0 0,0 0-1 0 0,0 0 1 0 0,0 0-1 0 0,1 0 1 0 0,-1 0-1 0 0,0 0 1 0 0,0 0-1 0 0,0 0 1 0 0,0 0-1 0 0,0 1 1 0 0,0-1 0 0 0,1 0-1 0 0,-1 0 1 0 0,0 0-1 0 0,0 0 1 0 0,0 0-1 0 0,0 0 1 0 0,0 0-1 0 0,1 0 1 0 0,-1 0-1 0 0,0 0 1 0 0,0 0-1 0 0,0 0 1 0 0,0 0-1 0 0,0 0 1 0 0,1 0-1 0 0,-1 0 1 0 0,0 0-1 0 0,0 0 1 0 0,0 0 0 0 0,0 0-1 0 0,0 0 1 0 0,1-1-1 0 0,-1 1 1 0 0,0 0-1 0 0,0 0 1 0 0,0 0-1 0 0,0 0 1 0 0,0 0-1 0 0,0 0 1 0 0,0 0-1 0 0,0 0 1 0 0,1-1-1 0 0,-1 1 1 0 0,0 0-1 0 0,0 0 1 0 0,0 0 0 0 0,8-6-215 0 0,-7 5 196 0 0,10-11-311 0 0,-6 7 130 0 0,0 1 0 0 0,-1-1 0 0 0,0-1 0 0 0,0 1 0 0 0,0 0 0 0 0,0-1 0 0 0,1-4 200 0 0,-3 6-70 0 0,0-1 0 0 0,1 1 1 0 0,-1 0-1 0 0,1 0 0 0 0,0 0 1 0 0,1 0-1 0 0,-1 1 0 0 0,3-3 70 0 0,-6 6-2 0 0,1-1-1 0 0,-1 1 0 0 0,1-1 1 0 0,0 0-1 0 0,-1 1 1 0 0,1-1-1 0 0,0 1 0 0 0,0 0 1 0 0,-1-1-1 0 0,1 1 0 0 0,0-1 1 0 0,0 1-1 0 0,-1 0 1 0 0,1 0-1 0 0,0 0 0 0 0,0-1 1 0 0,0 1-1 0 0,0 0 0 0 0,0 0 1 0 0,-1 0-1 0 0,1 0 0 0 0,0 0 1 0 0,0 0-1 0 0,0 1 1 0 0,0-1-1 0 0,-1 0 0 0 0,1 0 1 0 0,0 1 2 0 0,1-1-7 0 0,0 1 46 0 0,0 0-1 0 0,0 0 1 0 0,0 0-1 0 0,0 0 1 0 0,0 0-1 0 0,0 0 1 0 0,0 1-1 0 0,0-1 1 0 0,0 1-1 0 0,-1-1 1 0 0,1 1-1 0 0,-1 0 1 0 0,1 0-39 0 0,19 26 315 0 0,0 17-293 0 0,-10-26-73 0 0,-2 1 1 0 0,7 17 50 0 0,-6-4-2430 0 0,-8-30 1529 0 0,-1 0-3354 0 0,-1-3 1593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16:0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416 326 11976 0 0,'2'-11'378'0'0,"-1"-1"1"0"0,0 1 0 0 0,-1 0 0 0 0,0-1 0 0 0,-1 1 0 0 0,0 0 0 0 0,-1 0-1 0 0,0-1 1 0 0,-1 1 0 0 0,0 0 0 0 0,-1 1 0 0 0,0-1 0 0 0,0 1-1 0 0,-6-9-378 0 0,6 14 150 0 0,1 0-1 0 0,-1 0 1 0 0,0 0-1 0 0,0 1 1 0 0,-1-1-1 0 0,1 1 1 0 0,-1 0-1 0 0,0 1 1 0 0,0-1-1 0 0,-1 1 1 0 0,1 0-1 0 0,-1 0 1 0 0,1 1-1 0 0,-1-1 1 0 0,0 1-1 0 0,0 0 1 0 0,0 1-1 0 0,0 0 1 0 0,0 0 0 0 0,0 0-1 0 0,-1 1 1 0 0,1-1-1 0 0,0 2 1 0 0,0-1-1 0 0,0 1 1 0 0,0-1-1 0 0,-1 2 1 0 0,1-1-1 0 0,0 1 1 0 0,1 0-1 0 0,-5 2-149 0 0,-3 2 174 0 0,0 1-1 0 0,1 0 1 0 0,0 1 0 0 0,0 0-1 0 0,1 1 1 0 0,0 0 0 0 0,1 1-1 0 0,0 0 1 0 0,0 0 0 0 0,-5 8-174 0 0,5-3-17 0 0,0 1 1 0 0,0-1-1 0 0,2 1 1 0 0,0 1 0 0 0,1-1-1 0 0,0 2 1 0 0,1-1-1 0 0,1 3 17 0 0,3-10 0 0 0,0 1 0 0 0,0 0 0 0 0,1-1 0 0 0,1 1 0 0 0,0 0 0 0 0,0-1 0 0 0,1 1 0 0 0,0 0 0 0 0,1-1 0 0 0,0 1 0 0 0,1-1 0 0 0,0 1 0 0 0,1-1 0 0 0,0 0 0 0 0,0-1 0 0 0,1 1 0 0 0,1-1 0 0 0,-1 0 0 0 0,8 8 0 0 0,-10-13 0 0 0,0 0 0 0 0,1 0-1 0 0,0 0 1 0 0,0-1 0 0 0,0 1 0 0 0,0-1-1 0 0,0 0 1 0 0,1-1 0 0 0,-1 1-1 0 0,1-1 1 0 0,0 1 0 0 0,-1-2 0 0 0,3 2 0 0 0,0-1 1 0 0,0-1 0 0 0,0 0 0 0 0,0 0 0 0 0,0 0 0 0 0,0-1 0 0 0,0 0 0 0 0,0-1 0 0 0,1 1 0 0 0,1-2-1 0 0,6-1-9 0 0,1-1 0 0 0,0-1 1 0 0,-1-1-1 0 0,0 0 0 0 0,0 0 1 0 0,-1-2-1 0 0,0 0 0 0 0,3-3 9 0 0,7-5-233 0 0,0-1 0 0 0,-2-1 0 0 0,0-1 0 0 0,-1-1 0 0 0,-1 0 0 0 0,0-2 0 0 0,-2-1 0 0 0,7-12 233 0 0,-23 32 24 0 0,4-5 161 0 0,-1 0 0 0 0,0 0 1 0 0,0 0-1 0 0,-1-1 0 0 0,0 0 0 0 0,0 0 0 0 0,1-8-185 0 0,-4 11 127 0 0,2-2-41 0 0,-2-1-1 0 0,1 0 1 0 0,-1 1-1 0 0,0-1 0 0 0,-1 0 1 0 0,0-5-86 0 0,-1 11-1 0 0,1 1-1 0 0,-1-1 1 0 0,1 1 0 0 0,-1-1-1 0 0,0 1 1 0 0,0-1 0 0 0,0 1-1 0 0,0-1 1 0 0,-1 1 0 0 0,1 0-1 0 0,-1 0 1 0 0,1 0 0 0 0,-1 0-1 0 0,0 0 1 0 0,0 0 0 0 0,0 0 0 0 0,0 0-1 0 0,0 1 1 0 0,0-1 0 0 0,0 1-1 0 0,0-1 1 0 0,-1 1 0 0 0,1 0-1 0 0,-2 0 2 0 0,-6-3 0 0 0,0 1 0 0 0,-1 0 0 0 0,0 0 0 0 0,1 1 0 0 0,-11 0 0 0 0,14 2 0 0 0,1 0 0 0 0,0 0 0 0 0,0 1 0 0 0,-1 0 0 0 0,1 0 0 0 0,0 0 0 0 0,-3 2 0 0 0,-44 16 0 0 0,27-9 0 0 0,16-6-168 0 0,-1 1-1 0 0,1-1 0 0 0,1 2 0 0 0,-1 0 1 0 0,-6 4 168 0 0,10-4-1582 0 0,-1-1 0 0 0,1 1 1 0 0,0 0-1 0 0,-4 5 1582 0 0,7-7-6141 0 0</inkml:trace>
  <inkml:trace contextRef="#ctx0" brushRef="#br0" timeOffset="484.395">713 1 17503 0 0,'0'0'399'0'0,"-5"13"961"0"0,2 2-1338 0 0,0-1 1 0 0,1 1-1 0 0,1 0 0 0 0,0-1 1 0 0,1 1-1 0 0,1 0 0 0 0,2 8-22 0 0,-1 30 5 0 0,-6 96 67 0 0,2-125 811 0 0,-2 1 0 0 0,-1 0-883 0 0,5-24 45 0 0,-9 49 120 0 0,30-91-1549 0 0,-13 25 1020 0 0,0 2 316 0 0,-1-1-1 0 0,2 1 0 0 0,0 0 0 0 0,0 1 0 0 0,12-13 49 0 0,-19 24 0 0 0,7-7 0 0 0,0 0 0 0 0,0 0 0 0 0,10-6 0 0 0,-16 14 0 0 0,-1-1 0 0 0,0 0 0 0 0,1 1 0 0 0,-1 0 0 0 0,1-1 0 0 0,-1 1 0 0 0,1 0 0 0 0,0 0 0 0 0,-1 1 0 0 0,1-1 0 0 0,0 0 0 0 0,0 1 0 0 0,-1 0 0 0 0,1 0 0 0 0,0 0 0 0 0,0 0 0 0 0,0 0 0 0 0,0 0 0 0 0,-1 1 0 0 0,3 0 0 0 0,-3 0 46 0 0,1 0-1 0 0,-1 0 0 0 0,0 0 1 0 0,0 0-1 0 0,0 1 0 0 0,-1-1 1 0 0,1 1-1 0 0,0 0 0 0 0,0-1 1 0 0,-1 1-1 0 0,1 0 0 0 0,-1 0 1 0 0,1 0-1 0 0,-1 0 0 0 0,0 0 1 0 0,0 0-1 0 0,0 0 0 0 0,0 0 1 0 0,0 1-1 0 0,-1-1 0 0 0,1 0 1 0 0,-1 1-1 0 0,1-1 0 0 0,-1 0 1 0 0,0 1-1 0 0,0-1 0 0 0,0 0 1 0 0,0 1-1 0 0,0 1-45 0 0,-1 4 125 0 0,0-1-1 0 0,0 0 0 0 0,-1 0 1 0 0,0 0-1 0 0,0 0 1 0 0,0 0-1 0 0,-1-1 1 0 0,0 1-1 0 0,-1 1-124 0 0,-4 4 83 0 0,0-1 1 0 0,-1-1-1 0 0,0 1 0 0 0,-1-1 0 0 0,0-1 1 0 0,0 0-1 0 0,-1 0 0 0 0,0-1 1 0 0,-1-1-1 0 0,0 0 0 0 0,0 0 0 0 0,0-1 1 0 0,-3 0-84 0 0,-5-1-644 0 0,19-5 410 0 0,0 0 1 0 0,0 0-1 0 0,1 0 0 0 0,-1 0 1 0 0,0 0-1 0 0,0 0 0 0 0,0 0 1 0 0,0 0-1 0 0,0 0 0 0 0,0 0 1 0 0,0 0-1 0 0,1-1 0 0 0,-1 1 1 0 0,0 0-1 0 0,0-1 0 0 0,0 1 0 0 0,1-1 1 0 0,-1 1-1 0 0,0-1 0 0 0,0 0 234 0 0,-2-4-6567 0 0</inkml:trace>
  <inkml:trace contextRef="#ctx0" brushRef="#br0" timeOffset="870.183">1094 274 3224 0 0,'7'2'671'0'0,"-7"8"4586"0"0,0-7-4369 0 0,0 1 1 0 0,-1-1 0 0 0,1 0-1 0 0,-1 0 1 0 0,0 1 0 0 0,1-1-1 0 0,-1 0 1 0 0,-2 2-889 0 0,3-1 147 0 0,-1 0 0 0 0,1-1 0 0 0,-1 1 0 0 0,1 0 0 0 0,1-1 1 0 0,-1 1-1 0 0,0-1 0 0 0,1 4-147 0 0,1 12 493 0 0,-1-1 116 0 0,-2 0 0 0 0,0 0 0 0 0,-1 0 0 0 0,-3 11-609 0 0,-7 47 1336 0 0,10-65-1160 0 0,-3 10 42 0 0,0 0 1 0 0,-1-1-1 0 0,-4 9-218 0 0,4-16 87 0 0,0-1 1 0 0,-1 1-1 0 0,-3 4-87 0 0,7-13 14 0 0,0 0 1 0 0,0 0-1 0 0,0 0 0 0 0,0 0 0 0 0,-1-1 0 0 0,0 1 0 0 0,0-1 0 0 0,0 0 0 0 0,0 0 0 0 0,0-1 0 0 0,-3 2-14 0 0,3-2-97 0 0,-1 1 0 0 0,0-1-1 0 0,0-1 1 0 0,0 1 0 0 0,0-1 0 0 0,0 1-1 0 0,-4-1 98 0 0,-11-3-6376 0 0,10-1-462 0 0</inkml:trace>
  <inkml:trace contextRef="#ctx0" brushRef="#br0" timeOffset="1236.291">1106 102 20039 0 0,'-1'-1'117'0'0,"0"0"-1"0"0,0 0 1 0 0,0 0-1 0 0,0 0 1 0 0,0-1-1 0 0,1 1 0 0 0,-1 0 1 0 0,0 0-1 0 0,0-1 1 0 0,1 1-1 0 0,-1-1-116 0 0,-7-10 901 0 0,8 12-901 0 0,0 0 0 0 0,0 0 1 0 0,-1 0-1 0 0,1 0 0 0 0,0 0 1 0 0,0 0-1 0 0,0 0 0 0 0,0 0 1 0 0,0 0-1 0 0,0 0 0 0 0,0 0 1 0 0,-1 0-1 0 0,1-1 0 0 0,0 1 0 0 0,0 0 1 0 0,0 0-1 0 0,0 0 0 0 0,0 0 1 0 0,0 0-1 0 0,0 0 0 0 0,0 0 1 0 0,0 0-1 0 0,0 0 0 0 0,-1 0 1 0 0,1-1-1 0 0,0 1 0 0 0,0 0 1 0 0,0 0-1 0 0,0 0 0 0 0,0 0 1 0 0,0 0-1 0 0,0 0 0 0 0,0 0 1 0 0,0-1-1 0 0,0 1 0 0 0,0 0 1 0 0,0 0-1 0 0,0 0 0 0 0,0 0 0 0 0,0 0 1 0 0,0 0-1 0 0,0-1 0 0 0,0 1 1 0 0,0 0-1 0 0,0 0 0 0 0,0 0 1 0 0,0 0-1 0 0,1 0 0 0 0,-1 0 1 0 0,0 0-1 0 0,0 0 0 0 0,0-1 1 0 0,0 1-1 0 0,0 0 0 0 0,0 0 1 0 0,0 0-1 0 0,4-5 11 0 0,-4 5-41 0 0,0 0 0 0 0,1 0 0 0 0,-1-1 0 0 0,0 1 0 0 0,0 0 0 0 0,1 0 0 0 0,-1 0 0 0 0,0 0 0 0 0,1 0 0 0 0,-1-1 0 0 0,0 1 0 0 0,1 0 0 0 0,-1 0 1 0 0,0 0-1 0 0,1 0 0 0 0,-1 0 0 0 0,0 0 0 0 0,0 0 0 0 0,1 0 0 0 0,-1 0 0 0 0,0 0 0 0 0,1 0 0 0 0,-1 1 0 0 0,0-1 0 0 0,1 0 0 0 0,-1 0 0 0 0,0 0 0 0 0,0 0 0 0 0,1 0 0 0 0,-1 1 0 0 0,0-1 0 0 0,0 0 0 0 0,1 0 0 0 0,-1 0 0 0 0,0 1 30 0 0,8 5-2422 0 0,-4 0-4453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20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4 241 11976 0 0,'0'0'266'0'0,"0"-11"668"0"0,0 10-932 0 0,-1 1 0 0 0,1-1 0 0 0,0 0 1 0 0,0 1-1 0 0,0-1 0 0 0,0 1 0 0 0,0-1 1 0 0,0 1-1 0 0,0-1 0 0 0,0 1 1 0 0,0-1-1 0 0,0 1 0 0 0,0-1 0 0 0,0 0 1 0 0,0 1-1 0 0,0-1 0 0 0,0 1 0 0 0,0-1 1 0 0,1 1-1 0 0,-1-1 0 0 0,0 0-2 0 0,0 1 32 0 0,1 0 0 0 0,-1 0 0 0 0,0 0-1 0 0,0-1 1 0 0,0 1 0 0 0,0 0 0 0 0,0 0 0 0 0,0-1 0 0 0,0 1-1 0 0,0 0 1 0 0,0 0 0 0 0,0-1 0 0 0,0 1 0 0 0,0 0 0 0 0,0 0-1 0 0,0-1 1 0 0,0 1 0 0 0,0 0 0 0 0,0 0 0 0 0,0-1 0 0 0,0 1-1 0 0,0 0 1 0 0,0 0 0 0 0,0-1 0 0 0,0 1 0 0 0,-1 0 0 0 0,1 0-1 0 0,0 0 1 0 0,0-1-32 0 0,-2-3-117 0 0,1-2 5023 0 0,1 6-3082 0 0,1 6-1112 0 0,4 12-712 0 0,-4-14 12 0 0,1 0 0 0 0,-1 1 0 0 0,0-1 0 0 0,0 1 0 0 0,-1-1 0 0 0,1 3-12 0 0,-1-2 244 0 0,1 0 0 0 0,-1 0 0 0 0,1-1 0 0 0,1 1 0 0 0,-1 0 0 0 0,2 4-244 0 0,0-4 128 0 0,-1 1 0 0 0,-1 0 0 0 0,1 0 0 0 0,-1 4-128 0 0,2 4-277 0 0,1 1 1 0 0,0-1-1 0 0,0 0 0 0 0,2 0 0 0 0,1 3 277 0 0,-3-13-1274 0 0,-2-3-52 0 0,-1 1-3756 0 0,-1-2 2525 0 0</inkml:trace>
  <inkml:trace contextRef="#ctx0" brushRef="#br0" timeOffset="404.59">51 78 17503 0 0,'-1'-1'67'0'0,"0"0"0"0"0,1 1 0 0 0,-1-1 0 0 0,0 0 0 0 0,0 0 0 0 0,1 1 0 0 0,-1-1-1 0 0,1 0 1 0 0,-1 0 0 0 0,1 0 0 0 0,-1 0 0 0 0,1 1 0 0 0,-1-1 0 0 0,1 0-1 0 0,0 0 1 0 0,-1 0 0 0 0,1 0 0 0 0,0 0 0 0 0,0 0 0 0 0,0-1-67 0 0,0 1 421 0 0,-1 1-276 0 0,1 0-144 0 0,0 0-1 0 0,0-1 0 0 0,0 1 0 0 0,0 0 1 0 0,0 0-1 0 0,0 0 0 0 0,0 0 0 0 0,0 0 1 0 0,0 0-1 0 0,-1 0 0 0 0,1 0 1 0 0,0 0-1 0 0,0 0 0 0 0,0 0 0 0 0,0 0 1 0 0,0 0-1 0 0,0 0 0 0 0,0 0 0 0 0,-1 0 1 0 0,1 0-1 0 0,0 0 0 0 0,0 0 0 0 0,0 0 1 0 0,0 0-1 0 0,0 0 0 0 0,0 0 0 0 0,0 0 1 0 0,0 0-1 0 0,-1 0 0 0 0,1 0 0 0 0,0 0 1 0 0,0 0-1 0 0,0 0 0 0 0,0 0 1 0 0,0 1-1 0 0,0-1 0 0 0,0 0 0 0 0,0 0 1 0 0,0 0-1 0 0,0 0 0 0 0,0 0 0 0 0,0 0 1 0 0,-1 0-1 0 0,1 0 0 0 0,0 0 0 0 0,0 0 1 0 0,0 1-1 0 0,0-1 0 0 0,0 0 0 0 0,0 0 1 0 0,0 0-1 0 0,0 0 0 0 0,0 0 0 0 0,0 0 1 0 0,0 0-1 0 0,0 1 0 0 0,0-1 0 0 0,0 0 1 0 0,0 0-1 0 0,0 0 0 0 0,0 0 1 0 0,0 0-1 0 0,0 0 0 0 0,0 0 0 0 0,0 0 1 0 0,1 1-1 0 0,-1-1 0 0 0,-1 8-2 0 0,8 19-706 0 0,7-2-4194 0 0,-9-17 2857 0 0</inkml:trace>
  <inkml:trace contextRef="#ctx0" brushRef="#br0" timeOffset="800.949">197 200 13824 0 0,'0'0'314'0'0,"0"0"46"0"0,0 0 22 0 0,1 1-50 0 0,1 3-282 0 0,-1 0 1 0 0,1 0 0 0 0,-1 0 0 0 0,0 0 0 0 0,0 0 0 0 0,0 0 0 0 0,-1 1 0 0 0,1-1 0 0 0,-1 0 0 0 0,0 0 0 0 0,0 1-51 0 0,0-2 147 0 0,0 0 0 0 0,0 0 0 0 0,0 0 0 0 0,1 0 0 0 0,0 0 0 0 0,-1 0 1 0 0,1-1-1 0 0,0 1-147 0 0,3 18 842 0 0,-2 7 415 0 0,-1-21-803 0 0,0-1 0 0 0,-1 1 0 0 0,0 0-1 0 0,-1 6-453 0 0,1-11 60 0 0,0 0 0 0 0,0-1 0 0 0,0 1 0 0 0,0 0 0 0 0,1-1 0 0 0,-1 1 0 0 0,0-1 0 0 0,1 1 0 0 0,-1 0 0 0 0,1 0-60 0 0,2 6 8 0 0,24-40-72 0 0,-15 9-606 0 0,4-9-492 0 0,0 8 408 0 0,-12 15 302 0 0,1 1 1 0 0,0 0 0 0 0,1 1-1 0 0,4-5 452 0 0,3-10-1466 0 0,-9 17 1317 0 0,3 2 197 0 0,-6 3 289 0 0,0 0-301 0 0,-1 0 0 0 0,0 0 0 0 0,1 0 0 0 0,-1 0 0 0 0,0 0 0 0 0,0 0 0 0 0,1 0 0 0 0,-1 0 0 0 0,0 0 0 0 0,1 0 0 0 0,-1 1 0 0 0,0-1 0 0 0,0 0 0 0 0,1 0 0 0 0,-1 0 0 0 0,0 0 0 0 0,0 1 0 0 0,1-1 0 0 0,-1 0 0 0 0,0 0 0 0 0,0 0 0 0 0,0 1 0 0 0,1-1 0 0 0,-1 0 0 0 0,0 0 0 0 0,0 1 1 0 0,0-1-1 0 0,0 0 0 0 0,0 1 0 0 0,1-1 0 0 0,-1 0 0 0 0,0 0 0 0 0,0 1 0 0 0,0-1 0 0 0,0 0 0 0 0,0 1 0 0 0,0-1 0 0 0,0 0 0 0 0,0 1-36 0 0,-2 13 655 0 0,0-6-197 0 0,16 39 662 0 0,-14-44-1079 0 0,1 1-1 0 0,0-1 0 0 0,0 1 0 0 0,0-1 1 0 0,1 1-1 0 0,-1-1 0 0 0,1 0 0 0 0,-1 0 1 0 0,1 0-1 0 0,0 0 0 0 0,2 2-40 0 0,-4-4 57 0 0,1 0 0 0 0,0 1 1 0 0,-1-1-1 0 0,1 0 0 0 0,0 1 0 0 0,-1-1 0 0 0,0 1 1 0 0,1-1-1 0 0,-1 1 0 0 0,0-1 0 0 0,0 1 0 0 0,0-1 0 0 0,0 1 1 0 0,0 0-58 0 0,0 0 71 0 0,0-1 0 0 0,0 1 0 0 0,0 0 0 0 0,1 0 0 0 0,-1 0 0 0 0,0 0 0 0 0,1-1 0 0 0,-1 1 0 0 0,1 1-71 0 0,2 2 68 0 0,-2-3-64 0 0,0-1 0 0 0,0 1 0 0 0,0 0 0 0 0,-1 0 0 0 0,1-1 0 0 0,0 1 0 0 0,-1 0 0 0 0,1 0 0 0 0,-1 0 0 0 0,0 0 0 0 0,1 0 1 0 0,-1-1-1 0 0,0 1 0 0 0,0 0 0 0 0,-1 0 0 0 0,1 0 0 0 0,0 0 0 0 0,0 0 0 0 0,-1 0 0 0 0,1 0 0 0 0,-1-1 0 0 0,0 1 0 0 0,0 0 0 0 0,0 0-4 0 0,1-1 0 0 0,0 0 0 0 0,-1 0 0 0 0,1 0 0 0 0,0 0 0 0 0,0 0 0 0 0,0 0 0 0 0,0 0 0 0 0,0 0 0 0 0,0 0 0 0 0,0 0 0 0 0,0 1 0 0 0,0-1 0 0 0,0 0 0 0 0,0 0 0 0 0,1 0 0 0 0,-1 0 0 0 0,0 0 0 0 0,1 0 0 0 0,-1 0 0 0 0,1 0 0 0 0,-1 0 0 0 0,1 0 0 0 0,0-1 0 0 0,-1 1 0 0 0,1 0 0 0 0,0 0-60 0 0,-1-1-1 0 0,0 1 1 0 0,1-1-1 0 0,-1 1 1 0 0,0-1-1 0 0,0 1 1 0 0,0-1-1 0 0,1 1 1 0 0,-1-1-1 0 0,0 1 1 0 0,0-1-1 0 0,0 1 1 0 0,0 0-1 0 0,0-1 1 0 0,0 1-1 0 0,0-1 1 0 0,0 1 60 0 0,1 2-1427 0 0,8-2-3 0 0,4-3-5052 0 0</inkml:trace>
  <inkml:trace contextRef="#ctx0" brushRef="#br0" timeOffset="801.949">566 129 17503 0 0,'0'0'399'0'0,"0"0"60"0"0,0 0 21 0 0,0 0-59 0 0,-3 8-260 0 0,3-7-161 0 0,1 0 0 0 0,-1 0 0 0 0,0 0 0 0 0,0 0 0 0 0,1 0 0 0 0,-1 0 0 0 0,1 0 0 0 0,-1 0 0 0 0,0 0 0 0 0,1 0 0 0 0,0 0 0 0 0,-1-1 0 0 0,1 1 0 0 0,0 0 0 0 0,-1 0 0 0 0,1 0 0 0 0,0 0 0 0 0,0 0 0 0 0,-1 0 0 0 0,1 0 0 0 0,0 0 0 0 0,-1 0 0 0 0,1 0 0 0 0,-1 0 0 0 0,1 0 0 0 0,-1 0 0 0 0,0 1 0 0 0,11 43 643 0 0,-7-30 52 0 0,-1 0-1 0 0,2 13-694 0 0,2 4 18 0 0,-5-25-18 0 0,0 0-1 0 0,-1 0 1 0 0,0 0-1 0 0,0 6 1 0 0,0-6 0 0 0,-1 1 0 0 0,2-1 0 0 0,-1 0 0 0 0,1 0 0 0 0,0 2 0 0 0,0-2 0 0 0,0 0 0 0 0,0 1 0 0 0,-1-1 0 0 0,0 0 0 0 0,-1 2 0 0 0,3 6-437 0 0,-3-14 168 0 0,1 1 0 0 0,-1-1 0 0 0,0 0 0 0 0,1 1 0 0 0,-1-1 0 0 0,0 0 0 0 0,0 1 0 0 0,0-1 0 0 0,0 1 0 0 0,0-1 1 0 0,0 0-1 0 0,0 1 0 0 0,-1-1 0 0 0,1 0 269 0 0,0 0-1533 0 0</inkml:trace>
  <inkml:trace contextRef="#ctx0" brushRef="#br0" timeOffset="1437.795">584 301 13824 0 0,'0'0'629'0'0,"0"0"-12"0"0,0 0-319 0 0,0 0 103 0 0,10 3 1621 0 0,-4 0-1720 0 0,-1 1 0 0 0,1-2 0 0 0,1 1 0 0 0,-1-1 0 0 0,0 1 0 0 0,1-2 0 0 0,-1 1-1 0 0,1-1 1 0 0,-1 0 0 0 0,1 0 0 0 0,0-1-302 0 0,15 3 343 0 0,-6-1-339 0 0,0-2-1 0 0,-1 0 0 0 0,1-1 0 0 0,0 0 0 0 0,12-3-3 0 0,-2-1 0 0 0,-1 0 0 0 0,0-1 0 0 0,12-6 0 0 0,-32 11 0 0 0,-1-1 0 0 0,1 1 0 0 0,-1-1 0 0 0,1 1 0 0 0,-1-1 0 0 0,0-1 0 0 0,0 1 0 0 0,0 0 0 0 0,0-1 0 0 0,0 0 0 0 0,0 0 0 0 0,-1 0 0 0 0,1-1 0 0 0,0 0 0 0 0,9-9 14 0 0,-11 13-54 0 0,-1-1-1 0 0,0 0 1 0 0,0 1 0 0 0,0-1-1 0 0,0 0 1 0 0,0 0-1 0 0,0 0 1 0 0,0 0-1 0 0,0 0 1 0 0,0 0-1 0 0,-1 0 1 0 0,1 0-1 0 0,0 0 1 0 0,-1 0 0 0 0,1-1-1 0 0,-1 1 1 0 0,1 0-1 0 0,-1 0 1 0 0,0-1-1 0 0,1 1 1 0 0,-1 0-1 0 0,0-1 41 0 0,3-7-746 0 0,-3 8 733 0 0,0 1 0 0 0,1-1-1 0 0,-1 0 1 0 0,0 1 0 0 0,0-1 0 0 0,1 1 0 0 0,-1-1-1 0 0,0 0 1 0 0,0 1 0 0 0,0-1 0 0 0,0 0 0 0 0,0 1-1 0 0,0-1 1 0 0,0 0 0 0 0,0 1 0 0 0,0-1 0 0 0,0 0-1 0 0,0 1 1 0 0,0-1 0 0 0,0 0 0 0 0,-1 1 0 0 0,1-1-1 0 0,0 1 1 0 0,0-1 0 0 0,-1 0 0 0 0,1 1 0 0 0,-1-1-1 0 0,1 0 14 0 0,-6-3 0 0 0,4 2 0 0 0,0 0 0 0 0,0 1 0 0 0,0-1 0 0 0,0 1 0 0 0,-1-1 0 0 0,1 1 0 0 0,-1 0 0 0 0,1 0 0 0 0,-3-1 0 0 0,-2 1 0 0 0,0 0 0 0 0,0 1 0 0 0,1-1 0 0 0,-1 1 0 0 0,0 1 0 0 0,0-1 0 0 0,0 1 0 0 0,0 1 0 0 0,-4 0 0 0 0,-5 2 0 0 0,11-3 0 0 0,0 0 0 0 0,0 0 0 0 0,0 1 0 0 0,0-1 0 0 0,0 1 0 0 0,1 0 0 0 0,-1 1 0 0 0,1-1 0 0 0,-4 4 0 0 0,-10 4 116 0 0,16-9-37 0 0,-1 0 0 0 0,1 0 1 0 0,0 1-1 0 0,-1-1 0 0 0,1 0 0 0 0,0 1 1 0 0,0 0-1 0 0,0-1 0 0 0,0 1 1 0 0,1 0-1 0 0,-1 0 0 0 0,0 0 0 0 0,1 0 1 0 0,-1 1-1 0 0,1-1 0 0 0,-1 2-79 0 0,-7 15 533 0 0,8-16-528 0 0,-1 0-1 0 0,1 0 0 0 0,-1-1 1 0 0,1 1-1 0 0,0 0 1 0 0,0 0-1 0 0,0 0 1 0 0,1 0-1 0 0,-1 0 0 0 0,1 0 1 0 0,-1 1-1 0 0,1-1 1 0 0,0 0-1 0 0,0 0 1 0 0,1 0-1 0 0,-1 0 0 0 0,1 3-4 0 0,0 7 0 0 0,-1-12 0 0 0,0 0 0 0 0,0 0 0 0 0,0 0 0 0 0,0 0 0 0 0,0 0 0 0 0,0 0 0 0 0,0 0 0 0 0,0 0 0 0 0,1 0 0 0 0,-1 0 0 0 0,0 0 0 0 0,1 0 0 0 0,-1 0 0 0 0,1 0 0 0 0,-1 0 0 0 0,1 0 0 0 0,-1 0 0 0 0,1 0 0 0 0,0 0 0 0 0,3 3-14 0 0,0 0 0 0 0,0 0-1 0 0,0 0 1 0 0,1-1 0 0 0,-1 1-1 0 0,1-1 1 0 0,0 0 0 0 0,0-1-1 0 0,0 1 1 0 0,0-1 0 0 0,1 0-1 0 0,-1 0 1 0 0,1 0 0 0 0,-1-1-1 0 0,1 0 1 0 0,-1 0 0 0 0,1-1-1 0 0,0 1 1 0 0,0-1 0 0 0,-1 0-1 0 0,1-1 1 0 0,0 0 0 0 0,-1 1-1 0 0,1-2 1 0 0,-1 1 0 0 0,1-1-1 0 0,-1 0 1 0 0,3-1 14 0 0,3-2-634 0 0,1 0 0 0 0,-2-1 0 0 0,1 0 0 0 0,0-1 0 0 0,-1 0 0 0 0,0-1-1 0 0,3-4 635 0 0,6-5-1470 0 0,-14 14 1032 0 0,-1 0 1 0 0,0-1-1 0 0,0 0 1 0 0,-1 0-1 0 0,1 0 1 0 0,2-3 437 0 0,31-39-1095 0 0,-36 45 1239 0 0,-1 1 0 0 0,0-1 0 0 0,1 1 0 0 0,-1-1 0 0 0,1 1 0 0 0,-1-1 0 0 0,1 1 1 0 0,-1 0-1 0 0,1-1 0 0 0,-1 1 0 0 0,1 0 0 0 0,-1-1 0 0 0,1 1 0 0 0,-1 0 0 0 0,1 0 0 0 0,-1 0 0 0 0,1-1 0 0 0,0 1 0 0 0,-1 0 0 0 0,1 0 0 0 0,-1 0 0 0 0,1 0 1 0 0,0 0-1 0 0,-1 0 0 0 0,1 0 0 0 0,-1 0 0 0 0,1 0 0 0 0,0 0 0 0 0,-1 1 0 0 0,1-1 0 0 0,-1 0 0 0 0,1 0 0 0 0,0 0 0 0 0,-1 1 0 0 0,1-1 0 0 0,-1 0 1 0 0,1 1-1 0 0,-1-1 0 0 0,1 0 0 0 0,-1 1 0 0 0,0-1 0 0 0,1 1 0 0 0,-1-1-144 0 0,5 5 207 0 0,-1-1-1 0 0,1 1 1 0 0,-1 0 0 0 0,1 2-207 0 0,2 2 856 0 0,10 19 415 0 0,-14-23-1055 0 0,0 1 0 0 0,0 0 0 0 0,1-1 0 0 0,2 3-216 0 0,-5-6 2 0 0,1 0 0 0 0,-1 1 0 0 0,1-1 0 0 0,-1 0-1 0 0,0 1 1 0 0,0-1 0 0 0,0 1 0 0 0,0 1-2 0 0,9 17 445 0 0,-9-20-398 0 0,-1-1 0 0 0,0 1 0 0 0,1 0 0 0 0,-1-1 0 0 0,1 1 0 0 0,-1 0 0 0 0,0 0 1 0 0,1 0-1 0 0,-1 0 0 0 0,0-1 0 0 0,0 1 0 0 0,0 0 0 0 0,1 0 0 0 0,-1 0 0 0 0,0 0 0 0 0,0-1 0 0 0,0 1 0 0 0,-1 0 0 0 0,1 1-47 0 0,0 5 546 0 0,1-5-397 0 0,-1-2-143 0 0,0 0-1 0 0,0 0 1 0 0,0 0-1 0 0,0 0 0 0 0,1 0 1 0 0,-1 1-1 0 0,0-1 1 0 0,0 0-1 0 0,0 0 1 0 0,0 0-1 0 0,0 0 1 0 0,0 1-1 0 0,0-1 0 0 0,0 0 1 0 0,0 0-1 0 0,0 0 1 0 0,1 0-1 0 0,-1 1 1 0 0,0-1-1 0 0,0 0 0 0 0,0 0 1 0 0,0 0-1 0 0,0 1 1 0 0,0-1-1 0 0,0 0 1 0 0,0 0-1 0 0,-1 0 0 0 0,1 1 1 0 0,0-1-1 0 0,0 0 1 0 0,0 0-1 0 0,0 0 1 0 0,0 0-1 0 0,0 1 1 0 0,0-1-1 0 0,0 0 0 0 0,0 0 1 0 0,-1 0-1 0 0,1 0 1 0 0,0 0-1 0 0,0 1 1 0 0,0-1-1 0 0,0 0 0 0 0,0 0 1 0 0,-1 0-1 0 0,1 0-5 0 0,-4 2 209 0 0,2-1 279 0 0,2-1 21 0 0,0 0-66 0 0,-3-9-278 0 0,3 8-165 0 0,0 0 0 0 0,0 0 0 0 0,0 0 0 0 0,0 0 0 0 0,0 0 0 0 0,0 0 0 0 0,0 0 0 0 0,1 1 0 0 0,-1-1 0 0 0,0 0 0 0 0,1 0 0 0 0,-1 0 0 0 0,0 0 0 0 0,1 0 0 0 0,-1 0 0 0 0,1 0 0 0 0,-1 0 0 0 0,0 1 0 0 0,0-1 0 0 0,0 0 0 0 0,1 0 0 0 0,-1 0 0 0 0,0 0 0 0 0,0 0 0 0 0,0 0 0 0 0,0 1 0 0 0,0-1 0 0 0,-1-1 0 0 0,1 0 0 0 0,-1 0 0 0 0,1 0 0 0 0,0 1 0 0 0,-1-1 0 0 0,1 0 0 0 0,0 0 0 0 0,0 0 0 0 0,0 0 0 0 0,0 0 0 0 0,1 0 0 0 0,-1 1 0 0 0,0-1 0 0 0,1 0 0 0 0,-1 0 0 0 0,1 0 0 0 0,0 0 0 0 0,0-1 0 0 0,0 0 0 0 0,-1 0 0 0 0,1-1 0 0 0,-1 1 0 0 0,0 0 0 0 0,0 0 0 0 0,0 0 0 0 0,-1 0 0 0 0,1 0 0 0 0,-1-2 0 0 0,0 1 0 0 0,1 1 0 0 0,-1-1 0 0 0,1 0 0 0 0,0 0 0 0 0,0 0 0 0 0,1 0 0 0 0,11-56-401 0 0,-11 58 332 0 0,-1 0 0 0 0,1 0-1 0 0,0 0 1 0 0,-1 0 0 0 0,1 0 0 0 0,0 0 0 0 0,0 0 0 0 0,0 1 0 0 0,1-1-1 0 0,-1 0 1 0 0,0 1 0 0 0,1-1 0 0 0,-1 1 0 0 0,1-1 0 0 0,-1 1-1 0 0,1-1 70 0 0,13-14-1321 0 0,-14 14 1138 0 0,1 0-1 0 0,-1 1 1 0 0,0-1 0 0 0,1 1 0 0 0,0-1-1 0 0,-1 1 1 0 0,1 0 0 0 0,0 0 0 0 0,0 0-1 0 0,0 0 1 0 0,0 0 0 0 0,0 0-1 0 0,0 0 1 0 0,1 0 183 0 0,33-7-2567 0 0,-29 7 1717 0 0,29-1-5037 0 0,-11 2 1163 0 0</inkml:trace>
  <inkml:trace contextRef="#ctx0" brushRef="#br0" timeOffset="1815.599">1596 153 11976 0 0,'-12'-1'901'0'0,"0"0"-466"0"0,0 1-1 0 0,0 0 1 0 0,0 1 0 0 0,0 0-1 0 0,0 1 1 0 0,0 0 0 0 0,1 1-1 0 0,-1 1 1 0 0,1-1-1 0 0,-1 2 1 0 0,1 0 0 0 0,1 0-1 0 0,-1 1 1 0 0,1 0 0 0 0,0 1-1 0 0,0 0-434 0 0,9-5 102 0 0,-1 0-1 0 0,1-1 0 0 0,-1 1 0 0 0,1 0 0 0 0,0 0 0 0 0,-1 1 1 0 0,1-1-1 0 0,0 0 0 0 0,1 0 0 0 0,-1 0 0 0 0,0 1 0 0 0,1-1-101 0 0,-8 17 409 0 0,7-18-408 0 0,0 1-1 0 0,1-1 1 0 0,-1 0 0 0 0,1 0 0 0 0,-1 1-1 0 0,1-1 1 0 0,-1 0 0 0 0,1 1 0 0 0,0-1-1 0 0,0 0 1 0 0,0 1 0 0 0,-1-1 0 0 0,1 1-1 0 0,1-1 1 0 0,-1 0 0 0 0,0 1 0 0 0,0-1-1 0 0,0 0 1 0 0,1 1 0 0 0,-1-1-1 0 0,1 0 1 0 0,-1 1 0 0 0,1-1 0 0 0,0 1-1 0 0,0 0 0 0 0,0 0 0 0 0,0 1 0 0 0,-1-1 0 0 0,1 0-1 0 0,-1 0 1 0 0,1 1 0 0 0,-1-1 0 0 0,0 0 0 0 0,0-1 16 0 0,0 0 0 0 0,0 0 0 0 0,0 0 0 0 0,0 0-1 0 0,0 0 1 0 0,1 0 0 0 0,-1 0 0 0 0,0 0 0 0 0,1 0 0 0 0,-1 0-1 0 0,0-1 1 0 0,1 1 0 0 0,-1 0 0 0 0,1 0 0 0 0,-1 0-1 0 0,1-1 1 0 0,0 1 0 0 0,-1 0 0 0 0,1-1 0 0 0,0 1-1 0 0,-1 0 1 0 0,1-1 0 0 0,0 1 0 0 0,0-1 0 0 0,-1 1 0 0 0,1-1-1 0 0,0 1 1 0 0,0-1 0 0 0,0 0 0 0 0,0 1-16 0 0,7 3 456 0 0,-5-2-357 0 0,0 0 1 0 0,1 0-1 0 0,-1-1 0 0 0,0 1 1 0 0,1-1-1 0 0,-1 0 0 0 0,1 0 1 0 0,-1 0-1 0 0,1 0 0 0 0,-1-1 1 0 0,1 1-1 0 0,0-1 0 0 0,1 0-99 0 0,-1 0-65 0 0,-1-1-1 0 0,0 1 1 0 0,0-1-1 0 0,0 0 0 0 0,0 0 1 0 0,-1-1-1 0 0,1 1 0 0 0,0 0 1 0 0,0-1-1 0 0,-1 0 0 0 0,1 1 1 0 0,-1-1-1 0 0,1 0 1 0 0,-1 0-1 0 0,0-1 0 0 0,2 0 66 0 0,19-28-1106 0 0,-19 24 1105 0 0,0 1-1 0 0,1-1 1 0 0,0 1 0 0 0,0 0-1 0 0,1 1 1 0 0,0-1-1 0 0,3-1 2 0 0,-3 4 0 0 0,-5 2 0 0 0,-1 1 0 0 0,0 0 0 0 0,1 0 0 0 0,-1 0 0 0 0,0-1 0 0 0,1 1 0 0 0,-1 0 0 0 0,1 0 0 0 0,-1 0 0 0 0,0 0 0 0 0,1 0 0 0 0,-1 0 0 0 0,1 0 0 0 0,-1 0 0 0 0,1 0 0 0 0,-1 0 0 0 0,0 0 0 0 0,1 0 0 0 0,-1 0 0 0 0,1 0 0 0 0,-1 0 0 0 0,0 0 0 0 0,1 1 0 0 0,-1-1 0 0 0,1 0 0 0 0,-1 0 0 0 0,0 0 0 0 0,1 1 0 0 0,-1-1 0 0 0,0 0 0 0 0,1 0 0 0 0,-1 1 0 0 0,0-1 0 0 0,0 0 0 0 0,1 1 0 0 0,-1-1 0 0 0,0 0 0 0 0,0 1 0 0 0,1-1 0 0 0,-1 0 0 0 0,0 1 0 0 0,0-1 0 0 0,0 1 0 0 0,0-1 0 0 0,6 6 0 0 0,-1 1 0 0 0,-1-1 0 0 0,1 1 0 0 0,-1 0 0 0 0,0 0 0 0 0,-1 0 0 0 0,0 1 0 0 0,0 0 0 0 0,1 0 0 0 0,-3-4-18 0 0,3 5-101 0 0,0 0-1 0 0,0 0 0 0 0,1 0 1 0 0,0-1-1 0 0,4 5 120 0 0,-8-11-355 0 0,1 0 0 0 0,1 0 0 0 0,-1 0 1 0 0,0 0-1 0 0,0 0 0 0 0,1 0 0 0 0,-1 0 0 0 0,1-1 0 0 0,-1 1 1 0 0,1-1-1 0 0,0 0 0 0 0,0 0 0 0 0,0 0 0 0 0,-1 0 0 0 0,1-1 1 0 0,0 1-1 0 0,0-1 0 0 0,0 1 0 0 0,0-1 0 0 0,2 0 355 0 0,7 0-2046 0 0</inkml:trace>
  <inkml:trace contextRef="#ctx0" brushRef="#br0" timeOffset="2176.734">1991 241 15664 0 0,'0'-5'264'0'0,"-1"1"0"0"0,0-1 0 0 0,0 1 0 0 0,-1-1 0 0 0,-1-2-264 0 0,3 5 42 0 0,-1 1-1 0 0,1 0 1 0 0,-1 0 0 0 0,0-1 0 0 0,0 1-1 0 0,0 0 1 0 0,0 0 0 0 0,0 0 0 0 0,0 0 0 0 0,0 0-1 0 0,0 0 1 0 0,0 0 0 0 0,0 1 0 0 0,0-1 0 0 0,-1 0-1 0 0,1 0 1 0 0,0 1 0 0 0,0-1 0 0 0,-1 1-1 0 0,0-1-41 0 0,-1 1 170 0 0,0-1-1 0 0,0 1 0 0 0,0 0 0 0 0,0 0 0 0 0,0 0 0 0 0,-1 0 0 0 0,1 0 0 0 0,0 0 0 0 0,0 1 1 0 0,0 0-1 0 0,0 0 0 0 0,0 0 0 0 0,0 0 0 0 0,0 0 0 0 0,0 0 0 0 0,0 1 0 0 0,1-1 0 0 0,-2 2-169 0 0,-3 2 87 0 0,1 0 0 0 0,-1 0 0 0 0,1 1 0 0 0,0-1 0 0 0,1 1-1 0 0,-1 1 1 0 0,-3 6-87 0 0,5-8 0 0 0,1 0 0 0 0,0 0 0 0 0,0 1 0 0 0,1 0 0 0 0,-1-1 0 0 0,1 1 0 0 0,1 0 0 0 0,-1 0 0 0 0,1 0 0 0 0,0 0 0 0 0,0 1 0 0 0,0-1 0 0 0,1 5 0 0 0,0-7 0 0 0,1-1 0 0 0,-1 0 0 0 0,0 1 0 0 0,1-1 0 0 0,0 0 0 0 0,0 0 0 0 0,0 1 0 0 0,0-1 0 0 0,0 0 0 0 0,1 0 0 0 0,-1 0 0 0 0,1 0 0 0 0,0-1 0 0 0,0 1 0 0 0,0 0 0 0 0,0-1 0 0 0,1 1 0 0 0,-1-1 0 0 0,0 0 0 0 0,1 0 0 0 0,0 0 0 0 0,-1 0 0 0 0,1 0 0 0 0,0-1 0 0 0,0 1 0 0 0,1 0 0 0 0,6 1 61 0 0,-1 1 0 0 0,1-2 0 0 0,-1 1 0 0 0,1-2 0 0 0,0 1 0 0 0,0-1 0 0 0,0 0 0 0 0,0-1 0 0 0,0 0 0 0 0,-1-1 0 0 0,1 0 0 0 0,0-1 0 0 0,0 0 0 0 0,2-1-61 0 0,-3 0-693 0 0,0 0 1 0 0,-1 0-1 0 0,0-1 0 0 0,4-2 693 0 0,-4 1-1533 0 0,-1 0 1 0 0,0 0-1 0 0,0 0 1 0 0,5-6 1532 0 0,4-5-5800 0 0</inkml:trace>
  <inkml:trace contextRef="#ctx0" brushRef="#br0" timeOffset="2599.188">2212 0 15664 0 0,'0'0'718'0'0,"0"0"-19"0"0,0 2-449 0 0,0 5-243 0 0,-1 1 0 0 0,0-1-1 0 0,0 0 1 0 0,-1 1-7 0 0,0-1 13 0 0,0-1-1 0 0,1 1 1 0 0,0 0 0 0 0,1 0-1 0 0,-1 0 1 0 0,2 5-13 0 0,1 16 720 0 0,6 44 4037 0 0,11 47-4757 0 0,-17-108 163 0 0,-1-1 1 0 0,0 0-1 0 0,-1 1 0 0 0,-1 6-163 0 0,1-7-22 0 0,0-1 0 0 0,0 0 1 0 0,1 1-1 0 0,0-1 0 0 0,1 2 22 0 0,-3-6-2253 0 0,-4-6-379 0 0,4 0 2856 0 0,-7-3-1747 0 0</inkml:trace>
  <inkml:trace contextRef="#ctx0" brushRef="#br0" timeOffset="2600.188">2191 178 13824 0 0,'14'-1'527'0'0,"-1"0"1"0"0,1-1 0 0 0,7-3-528 0 0,-12 3-71 0 0,4 0 329 0 0,-1 0 1 0 0,1 1 0 0 0,0 1-1 0 0,-1 0 1 0 0,1 0 0 0 0,-1 1 0 0 0,1 1-1 0 0,-1 0 1 0 0,2 1-259 0 0,-3 0-1327 0 0,1 1-1 0 0,-1 0 1 0 0,5 3 1327 0 0,-6-3-5858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33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29 105 3224 0 0,'0'0'227'0'0,"0"0"-198"0"0,0 0 148 0 0,0 0 121 0 0,0 0 28 0 0,0 0 118 0 0,0 0 460 0 0,0 0 199 0 0,0 0 38 0 0,0 0-68 0 0,0 0-322 0 0,0 0-140 0 0,0 0-31 0 0,0 0 17 0 0,0 0 88 0 0,0 0 34 0 0,0 0 8 0 0,0 0-29 0 0,0 0-122 0 0,0 0-52 0 0,0 0-10 0 0,0 0-10 0 0,3 18 2607 0 0,-2-17-3048 0 0,0 0 0 0 0,0 0 0 0 0,-1 0-1 0 0,1 0 1 0 0,0 0 0 0 0,0 0-1 0 0,0 0 1 0 0,1-1 0 0 0,-1 1 0 0 0,0 0-1 0 0,0-1 1 0 0,1 1-63 0 0,8 5 230 0 0,-10-5-207 0 0,1-1 0 0 0,0 0 1 0 0,0 1-1 0 0,0-1 0 0 0,0 0 0 0 0,0 0 0 0 0,0 0 0 0 0,0 0 1 0 0,0 0-1 0 0,0 0 0 0 0,0 0 0 0 0,0 0 0 0 0,0 0 0 0 0,0 0-23 0 0,1-1 41 0 0,3 1-2 0 0,-1 0-1 0 0,1 0 0 0 0,0-1 1 0 0,0 0-1 0 0,0 0 0 0 0,0 0 1 0 0,0-1-1 0 0,-1 1 0 0 0,1-1 1 0 0,-1 0-1 0 0,1-1 0 0 0,-1 1 1 0 0,0-1-1 0 0,0 0 0 0 0,0 0 1 0 0,3-2-39 0 0,5-10 64 0 0,-8 11-59 0 0,0 0-1 0 0,-1 0 1 0 0,0 0 0 0 0,0-1-1 0 0,0 1 1 0 0,2-5-5 0 0,-5 7-16 0 0,1 0 0 0 0,-1 1 0 0 0,1-1 0 0 0,-1 0 1 0 0,0 0-1 0 0,0 0 0 0 0,1 1 0 0 0,-1-1 0 0 0,-1 0 0 0 0,1 0 0 0 0,0 0 0 0 0,0 1 0 0 0,-1-1 1 0 0,1 0-1 0 0,-1 0 0 0 0,1 1 0 0 0,-1-1 0 0 0,0 0 0 0 0,0 1 0 0 0,1-1 0 0 0,-1 0 0 0 0,-1 0 16 0 0,1 0-14 0 0,-1 1 0 0 0,1-1 0 0 0,0 1 0 0 0,0-1-1 0 0,-1 1 1 0 0,1 0 0 0 0,-1-1 0 0 0,0 1 0 0 0,1 0 0 0 0,-1 0-1 0 0,0 0 1 0 0,1 0 0 0 0,-1 1 0 0 0,0-1 0 0 0,0 0 0 0 0,0 1-1 0 0,0-1 1 0 0,-1 1 14 0 0,-1-1-1 0 0,0 1-1 0 0,1 0 0 0 0,-1 0 0 0 0,0 1 1 0 0,0-1-1 0 0,0 1 0 0 0,1 0 0 0 0,-1 0 1 0 0,-3 1 1 0 0,0 1 45 0 0,0 0 1 0 0,0 0-1 0 0,0 1 1 0 0,0 0 0 0 0,0 0-1 0 0,1 1 1 0 0,0 0 0 0 0,0 0-1 0 0,-3 4-45 0 0,4-4 69 0 0,0 1-1 0 0,1 0 0 0 0,0 0 1 0 0,0 0-1 0 0,1 1 0 0 0,0-1 1 0 0,0 1-1 0 0,0-1 0 0 0,-1 6-68 0 0,3-9 13 0 0,1 0 0 0 0,-1 1 1 0 0,1-1-1 0 0,-1 0 0 0 0,1 0 0 0 0,0 0 0 0 0,0 0 0 0 0,0 0 0 0 0,1 1 0 0 0,-1-1 0 0 0,1 0 0 0 0,0 0 0 0 0,0 0 1 0 0,0 0-1 0 0,0 0 0 0 0,0 0 0 0 0,0-1 0 0 0,1 1 0 0 0,0 0 0 0 0,-1-1 0 0 0,1 1 0 0 0,0-1 0 0 0,2 3-13 0 0,1-1 18 0 0,1 1 0 0 0,0-1 0 0 0,0 0 0 0 0,0-1-1 0 0,0 1 1 0 0,0-1 0 0 0,1 0 0 0 0,-1-1 0 0 0,1 0 0 0 0,5 2-18 0 0,8 0-619 0 0,0 0 0 0 0,0-2 0 0 0,5 1 619 0 0,-2-2-1622 0 0,0-2-3293 0 0,-4-2-1173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31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1 224 17247 0 0,'3'-8'1842'0'0,"-3"8"-1841"0"0,0 0 0 0 0,0-1 0 0 0,0 1-1 0 0,1 0 1 0 0,-1-1 0 0 0,0 1 0 0 0,0 0 0 0 0,0-1 0 0 0,0 1 0 0 0,0 0 0 0 0,1 0 0 0 0,-1-1 0 0 0,0 1 0 0 0,0 0 0 0 0,1 0 0 0 0,-1 0 0 0 0,0-1 0 0 0,0 1-1 0 0,1 0 1 0 0,-1 0 0 0 0,0 0 0 0 0,1-1 0 0 0,-1 1 0 0 0,0 0 0 0 0,1 0 0 0 0,-1 0 0 0 0,0 0 0 0 0,0 0 0 0 0,1 0 0 0 0,-1 0 0 0 0,0 0 0 0 0,1 0-1 0 0,3 0 16 0 0,-3 1 2 0 0,0 0-1 0 0,0 0 1 0 0,1-1-1 0 0,-1 1 1 0 0,0 0-1 0 0,0 0 1 0 0,-1 0-1 0 0,1 1 1 0 0,0-1-1 0 0,0 0 1 0 0,0 0-1 0 0,-1 1-17 0 0,1-2 14 0 0,5 11 299 0 0,-1-1 0 0 0,0 1-1 0 0,0-1 1 0 0,-1 1-1 0 0,-1 1 1 0 0,0-1-1 0 0,0 1-312 0 0,4 28 931 0 0,0 15-931 0 0,-3-25-7 0 0,0 14 295 0 0,-2 25-288 0 0,1 10 107 0 0,-2-51-35 0 0,-1-14 8 0 0,1-1 0 0 0,0 0 0 0 0,1 1-80 0 0,-5-57-6604 0 0,-2 22 342 0 0</inkml:trace>
  <inkml:trace contextRef="#ctx0" brushRef="#br0" timeOffset="433.567">117 194 3224 0 0,'3'-1'35'0'0,"-1"-1"-1"0"0,0 1 1 0 0,0-1 0 0 0,0 0-1 0 0,0 0 1 0 0,0 0 0 0 0,0 0-35 0 0,12-12 2647 0 0,-10 12-1549 0 0,0-1 0 0 0,0 1 0 0 0,0 0 0 0 0,0 1 0 0 0,0-1 0 0 0,1 1 0 0 0,-1 0 0 0 0,1 0 0 0 0,3-1-1098 0 0,-3 2 441 0 0,1 0 1 0 0,-1 0-1 0 0,0 0 0 0 0,1 1 0 0 0,-1 0 0 0 0,0 0 1 0 0,4 1-442 0 0,4 2 288 0 0,-2 1 0 0 0,1 0 0 0 0,0 1 1 0 0,-1 1-1 0 0,0-1 0 0 0,5 6-288 0 0,-10-7 174 0 0,0-1 0 0 0,0 2-1 0 0,0-1 1 0 0,-1 0 0 0 0,0 1 0 0 0,5 6-174 0 0,-8-8 83 0 0,1 0 1 0 0,-1 0 0 0 0,0 0 0 0 0,0 0 0 0 0,-1 0-1 0 0,1 0 1 0 0,-1 1 0 0 0,1-1 0 0 0,-1 0-1 0 0,-1 1 1 0 0,1-1 0 0 0,-1 4-84 0 0,0-5 32 0 0,0 0-1 0 0,-1 0 1 0 0,0 0-1 0 0,1 0 1 0 0,-1 0-1 0 0,0 0 1 0 0,-1-1 0 0 0,1 1-1 0 0,0 0 1 0 0,-1-1-1 0 0,0 1 1 0 0,1-1-1 0 0,-1 1 1 0 0,0-1 0 0 0,0 0-1 0 0,0 0 1 0 0,-1 0-1 0 0,1 0 1 0 0,0 0-1 0 0,-1 0-31 0 0,-9 6 180 0 0,1-1 0 0 0,-2 0 0 0 0,-8 4-180 0 0,18-10 22 0 0,-14 6-88 0 0,0-1 0 0 0,0-1 0 0 0,-1 0 0 0 0,-13 2 66 0 0,23-6-179 0 0,1 0-1 0 0,0-1 0 0 0,-1 0 1 0 0,1 0-1 0 0,-4 0 180 0 0,8-1-404 0 0,0 1 1 0 0,1-1-1 0 0,-1 1 0 0 0,1-1 0 0 0,-1 0 0 0 0,1 0 0 0 0,-1 0 0 0 0,1 0 1 0 0,0 0-1 0 0,-1 0 0 0 0,1-1 0 0 0,0 1 0 0 0,0-1 0 0 0,0 0 0 0 0,0 1 1 0 0,-1-3 403 0 0,-1-2-4376 0 0,2-5-864 0 0</inkml:trace>
  <inkml:trace contextRef="#ctx0" brushRef="#br0" timeOffset="833.848">468 309 11488 0 0,'3'8'1040'0'0,"13"18"-758"0"0,-9-15 1224 0 0,0 1 1 0 0,0 0 0 0 0,1 6-1507 0 0,-6-15 451 0 0,-1-1-1 0 0,-1 1 1 0 0,1 0-1 0 0,0 0 1 0 0,-1 0-1 0 0,1 0 1 0 0,-1 0-1 0 0,0 0-450 0 0,0-2 361 0 0,-2 1 293 0 0,1-2-648 0 0,1 0 1 0 0,0 0-1 0 0,0 1 0 0 0,0-1 1 0 0,-1 0-1 0 0,1 0 0 0 0,0 0 1 0 0,0 1-1 0 0,-1-1 0 0 0,1 0 1 0 0,0 0-1 0 0,0 0 1 0 0,-1 0-1 0 0,1 0 0 0 0,0 0 1 0 0,-1 1-1 0 0,1-1 0 0 0,0 0 1 0 0,0 0-1 0 0,-1 0 0 0 0,1 0 1 0 0,0 0-1 0 0,-1 0 0 0 0,1 0 1 0 0,0 0-1 0 0,-1 0 0 0 0,1-1 1 0 0,0 1-1 0 0,0 0 1 0 0,-1 0-1 0 0,1 0 0 0 0,0 0 1 0 0,-1 0-1 0 0,1 0 0 0 0,0-1 1 0 0,0 1-1 0 0,-1 0 0 0 0,1 0 1 0 0,0 0-1 0 0,0-1 0 0 0,0 1 1 0 0,-1 0-1 0 0,1 0 1 0 0,0-1-1 0 0,0 1 0 0 0,0 0 1 0 0,0 0-1 0 0,0-1 0 0 0,-1 1 1 0 0,1 0-1 0 0,0 0 0 0 0,0-1-6 0 0,-2-3-4 0 0,1-1 0 0 0,-1 0 0 0 0,1 0-1 0 0,0 0 1 0 0,0 0 0 0 0,1 1 0 0 0,-1-1-1 0 0,1 0 1 0 0,0 0 0 0 0,0 0 0 0 0,1 0-1 0 0,0 0 1 0 0,-1 0 0 0 0,2 0 0 0 0,-1 0 0 0 0,0 1-1 0 0,2-3 5 0 0,6-15-246 0 0,-7 17 116 0 0,-1 0 0 0 0,1 0-1 0 0,1 0 1 0 0,-1 1 0 0 0,1-1 0 0 0,-1 1-1 0 0,1-1 1 0 0,1 1 0 0 0,0 0 130 0 0,4-6-245 0 0,-2 4 37 0 0,0 0 1 0 0,0 0 0 0 0,0 0-1 0 0,0 1 1 0 0,1 0-1 0 0,5-3 208 0 0,2 0-269 0 0,-8 4 213 0 0,0 1 0 0 0,1-1-1 0 0,-1 1 1 0 0,1 0 0 0 0,2 0 56 0 0,-7 2 3 0 0,-1 1 0 0 0,1-1 0 0 0,-1 1 1 0 0,1 0-1 0 0,0 0 0 0 0,-1 0 0 0 0,1 0 0 0 0,-1 0 0 0 0,1 0 0 0 0,0 0 0 0 0,-1 0 0 0 0,1 0 1 0 0,-1 1-1 0 0,1-1 0 0 0,-1 1 0 0 0,1-1 0 0 0,-1 1 0 0 0,1 0 0 0 0,-1 0 0 0 0,1-1 1 0 0,-1 1-1 0 0,0 0 0 0 0,1 0 0 0 0,-1 0 0 0 0,0 1 0 0 0,0-1-3 0 0,1 1 45 0 0,0 0 0 0 0,-1 1-1 0 0,1-1 1 0 0,-1 1 0 0 0,0 0-1 0 0,1-1 1 0 0,-1 1 0 0 0,0 0 0 0 0,-1 0-1 0 0,1-1 1 0 0,0 1 0 0 0,-1 0-1 0 0,0 0 1 0 0,1 0 0 0 0,-1 0 0 0 0,-1 0-1 0 0,1 0 1 0 0,0 2-45 0 0,-3 9 184 0 0,1-1 0 0 0,-2 1-1 0 0,-3 8-183 0 0,-4 17 109 0 0,12-36-108 0 0,-1-2-1 0 0,0-1 1 0 0,0 1-1 0 0,0-1 1 0 0,0 1-1 0 0,0-1 1 0 0,-1 1-1 0 0,1-1 1 0 0,0 1 0 0 0,0 0-1 0 0,0-1 1 0 0,0 1-1 0 0,-1-1 1 0 0,1 1-1 0 0,0-1 1 0 0,0 0-1 0 0,-1 1 1 0 0,1-1-1 0 0,0 1 1 0 0,-1 0-1 0 0,1 1 53 0 0,1-1-37 0 0,0 1-1 0 0,0 0 0 0 0,0-1 1 0 0,1 1-1 0 0,-1-1 1 0 0,0 0-1 0 0,1 1 0 0 0,-1-1 1 0 0,1 0-1 0 0,-1 0 0 0 0,1 0 1 0 0,0 0-1 0 0,-1 0 0 0 0,1 0 1 0 0,0 0-1 0 0,0-1 0 0 0,-1 1 1 0 0,1-1-1 0 0,0 1 1 0 0,0-1-1 0 0,0 0 0 0 0,0 0 1 0 0,0 0-1 0 0,0 0 0 0 0,1 0-15 0 0,5-1 59 0 0,1 0-1 0 0,-1 0 0 0 0,0-1 0 0 0,1 0 1 0 0,-1-1-1 0 0,3-1-58 0 0,20-6 66 0 0,-25 8-60 0 0,1 0-1 0 0,-1 0 0 0 0,1-1 0 0 0,-1 1 1 0 0,0-1-1 0 0,0-1 0 0 0,0 1 0 0 0,-1-1 0 0 0,3-2-5 0 0,-7 5 3 0 0,1 0 0 0 0,-1-1 0 0 0,0 1 0 0 0,0 0 0 0 0,1-1 0 0 0,-1 1 0 0 0,0-1 0 0 0,0 1 0 0 0,-1-1 0 0 0,1 1 0 0 0,0-1 0 0 0,-1 0 0 0 0,1 0 0 0 0,0 1 0 0 0,-1-1 0 0 0,0 0 0 0 0,1 0 0 0 0,-1 1 0 0 0,0-1 0 0 0,0 0 0 0 0,0 0 0 0 0,0 1 0 0 0,-1-1 0 0 0,1 0 0 0 0,0 0 0 0 0,-1 0 0 0 0,1 1 0 0 0,-1-1 0 0 0,1 0 0 0 0,-1 1 0 0 0,0-1 0 0 0,0 1 0 0 0,0-1 0 0 0,0 1 0 0 0,0-1 0 0 0,0 1 0 0 0,-1-2-3 0 0,-2-1-26 0 0,-1 0 0 0 0,1 0 0 0 0,-1 0 0 0 0,0 0 1 0 0,0 1-1 0 0,0 0 0 0 0,0 0 0 0 0,-3-1 26 0 0,-4-3 1 0 0,3 3-91 0 0,1 0 0 0 0,-1 0 0 0 0,0 1 0 0 0,-6-2 90 0 0,11 4-414 0 0,0 0 0 0 0,0 0 0 0 0,0 1 0 0 0,-1-1 0 0 0,1 1 0 0 0,0 0 0 0 0,0 0 0 0 0,0 0 0 0 0,-1 0 0 0 0,1 1 0 0 0,0 0 414 0 0,3-1-2349 0 0</inkml:trace>
  <inkml:trace contextRef="#ctx0" brushRef="#br0" timeOffset="1515.983">977 1 3224 0 0,'0'0'547'0'0,"0"0"1086"0"0,2 8 2685 0 0,13 72 2844 0 0,10 66-3216 0 0,-12-54-2637 0 0,-12-65-1168 0 0,-2 0 220 0 0,1-27-251 0 0,0 0 2 0 0,0 0 3 0 0,0 0 10 0 0,0 0 3 0 0,0 0 0 0 0,6-16 0 0 0,-2 5-301 0 0,1 0-1 0 0,0 0 0 0 0,1 0 1 0 0,0 1-1 0 0,1 0 1 0 0,0 0-1 0 0,0 0 0 0 0,1 1 1 0 0,1-1 173 0 0,-3 6-156 0 0,-1-1-1 0 0,0 1 1 0 0,1 0 0 0 0,0 0 0 0 0,6-2 156 0 0,-9 4-16 0 0,0 1-1 0 0,0 0 1 0 0,0 0 0 0 0,1 0-1 0 0,-1 0 1 0 0,0 0 0 0 0,1 1-1 0 0,-1-1 1 0 0,1 1-1 0 0,-1 0 1 0 0,0 0 0 0 0,1 0-1 0 0,-1 1 17 0 0,-1-1 7 0 0,0 1 0 0 0,0 0-1 0 0,0-1 1 0 0,0 1-1 0 0,0 0 1 0 0,0 0 0 0 0,0 0-1 0 0,0 1 1 0 0,-1-1-1 0 0,1 0 1 0 0,-1 1-1 0 0,1-1 1 0 0,-1 1 0 0 0,1-1-1 0 0,-1 1 1 0 0,0 0-1 0 0,0 0 1 0 0,0 0 0 0 0,1 1-7 0 0,10 13 233 0 0,-10-15-199 0 0,-1 1 1 0 0,0-1-1 0 0,0 0 0 0 0,0 0 1 0 0,0 1-1 0 0,0-1 0 0 0,0 0 0 0 0,-1 1 1 0 0,1-1-1 0 0,0 1 0 0 0,-1-1 1 0 0,1 1-1 0 0,-1 0 0 0 0,0-1 1 0 0,1 1-1 0 0,-1-1 0 0 0,0 1 1 0 0,0 0-1 0 0,0-1 0 0 0,0 1 0 0 0,0 0-34 0 0,-1 1 73 0 0,0 0-1 0 0,0 0 0 0 0,0 0 0 0 0,0-1 0 0 0,0 1 0 0 0,0 0 0 0 0,-1-1 0 0 0,0 1 0 0 0,1-1 0 0 0,-1 0 0 0 0,-2 2-72 0 0,-1 2 133 0 0,-2 0 1 0 0,1 0-1 0 0,-1-1 0 0 0,0 0 0 0 0,0 0 0 0 0,-1-1 0 0 0,-6 4-133 0 0,-9 2 235 0 0,-1 0 0 0 0,1-2-1 0 0,-3-1-234 0 0,16-4-629 0 0,1-1-1 0 0,-1-1 1 0 0,0 0-1 0 0,0 0 1 0 0,-1-1 0 0 0,1 0-1 0 0,0-1 1 0 0,0 0-1 0 0,-4-1 630 0 0,-12-4-2177 0 0,6 2-20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04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61 276 13824 0 0,'0'0'314'0'0,"0"0"46"0"0,-5-2 354 0 0,5 2-710 0 0,0 0 0 0 0,-1 0 1 0 0,1 0-1 0 0,-1 0 0 0 0,1-1 1 0 0,-1 1-1 0 0,1 0 0 0 0,0 0 0 0 0,-1 0 1 0 0,1 0-1 0 0,-1 0 0 0 0,1 0 1 0 0,-1 0-1 0 0,1 0 0 0 0,-1 0 1 0 0,1 1-1 0 0,0-1 0 0 0,-1 0 1 0 0,1 0-1 0 0,-1 0 0 0 0,1 0 1 0 0,0 0-1 0 0,-1 1 0 0 0,1-1 1 0 0,0 0-1 0 0,-1 0 0 0 0,1 1 1 0 0,0-1-1 0 0,-1 0 0 0 0,1 1 1 0 0,0-1-1 0 0,-1 0 0 0 0,1 1 1 0 0,0-1-1 0 0,0 1 0 0 0,-1-1-4 0 0,1 1 39 0 0,-3 2 135 0 0,1 0-1 0 0,-1 0 1 0 0,1 1-1 0 0,0-1 1 0 0,-1 1-1 0 0,2-1 1 0 0,-1 1 0 0 0,0 0-1 0 0,1 0-173 0 0,-11 37 407 0 0,9-34-181 0 0,2 1 0 0 0,-1-1 0 0 0,1 1 0 0 0,0 0-1 0 0,1-1 1 0 0,0 1 0 0 0,0 0 0 0 0,0 0-1 0 0,2 2-225 0 0,-2 0 17 0 0,0-9-17 0 0,0 1 0 0 0,0 0 0 0 0,0-1 0 0 0,0 1 0 0 0,0 0 0 0 0,0 0 0 0 0,1-1 0 0 0,-1 1 0 0 0,1 0 0 0 0,-1-1 0 0 0,1 1 0 0 0,0-1-1 0 0,-1 1 1 0 0,2 0 0 0 0,2 3 0 0 0,3-5 0 0 0,-1-2 138 0 0,0 0 0 0 0,0-1 0 0 0,0 0 1 0 0,0 0-1 0 0,-1-1 0 0 0,0 0 0 0 0,1 0 0 0 0,-1 0 0 0 0,2-3-138 0 0,16-11 789 0 0,-7 3-778 0 0,-13 12-241 0 0,-1 0 0 0 0,1 0 1 0 0,0 0-1 0 0,0 1 0 0 0,0-1 0 0 0,3 0 230 0 0,-5 2-442 0 0,1 1 292 0 0,-2 0 150 0 0,0 0 0 0 0,1 0-1 0 0,-1 0 1 0 0,0 0 0 0 0,1 0-1 0 0,-1 0 1 0 0,0 0 0 0 0,0 0-1 0 0,1 0 1 0 0,-1 0 0 0 0,0 0-1 0 0,1 0 1 0 0,-1 0 0 0 0,0 0-1 0 0,1 1 1 0 0,-1-1 0 0 0,0 0-1 0 0,0 0 1 0 0,1 0 0 0 0,-1 0-1 0 0,0 1 1 0 0,0-1 0 0 0,1 0-1 0 0,-1 0 1 0 0,0 1 0 0 0,0-1-1 0 0,0 0 1 0 0,1 0 0 0 0,-1 1-1 0 0,0-1 1 0 0,0 0 0 0 0,0 0-1 0 0,0 1 1 0 0,0-1 0 0 0,0 0-1 0 0,1 1 1 0 0,-1-1-1 0 0,0 0 1 0 0,0 1 0 0 0,0-1-1 0 0,0 0 1 0 0,0 1 0 0 0,0-1 0 0 0,0 1-2 0 0,13 15 2 0 0,2 3 0 0 0,-13-16 0 0 0,-1-1 0 0 0,1 1 0 0 0,0 0 0 0 0,0-1 0 0 0,1 1 0 0 0,-1-1 0 0 0,0 0 0 0 0,1 0 0 0 0,2 2 0 0 0,-2-2 0 0 0,0 1 0 0 0,0-1 0 0 0,0 1 0 0 0,-1-1 0 0 0,1 1 0 0 0,1 2 0 0 0,-3-3 0 0 0,0-1 0 0 0,1 0 0 0 0,-1 0 0 0 0,0 1 0 0 0,1-1 0 0 0,-1 0 0 0 0,1 0 0 0 0,-1 0 0 0 0,1 0 0 0 0,0-1 0 0 0,-1 1 0 0 0,1 0 0 0 0,1 0 0 0 0,12 6 0 0 0,-12-5 5 0 0,0-1-1 0 0,-1 1 0 0 0,1 0 0 0 0,0-1 0 0 0,0 0 0 0 0,0 0 0 0 0,-1 0 1 0 0,1 0-1 0 0,0 0 0 0 0,1 0-4 0 0,-2-1 71 0 0,-1 0-1 0 0,1 0 1 0 0,-1 0 0 0 0,1 0-1 0 0,-1 0 1 0 0,1 0-1 0 0,-1 0 1 0 0,1 0 0 0 0,-1-1-1 0 0,1 1 1 0 0,-1-1 0 0 0,1 1-1 0 0,-1-1 1 0 0,1 1 0 0 0,-1-1-1 0 0,0 0 1 0 0,1 0 0 0 0,-1 0-1 0 0,1 0-70 0 0,-2 1 28 0 0,0-1-1 0 0,1 1 1 0 0,-1-1 0 0 0,0 1-1 0 0,1 0 1 0 0,-1-1-1 0 0,0 1 1 0 0,0-1-1 0 0,0 1 1 0 0,1 0-1 0 0,-1-1 1 0 0,0 1-1 0 0,0-1 1 0 0,0 1-1 0 0,0-1 1 0 0,0 1 0 0 0,0-1-1 0 0,0 1 1 0 0,0-1-1 0 0,0 1 1 0 0,0-1-28 0 0,2-8 29 0 0,3 0-29 0 0,-4 7 0 0 0,1 1 0 0 0,-1-1 0 0 0,0 0 0 0 0,0 0 0 0 0,0 1 0 0 0,0-1 0 0 0,0 0 0 0 0,-1 0 0 0 0,1 0 0 0 0,-1 0 0 0 0,1 0 0 0 0,-1 0 0 0 0,0 0 0 0 0,1-1 0 0 0,-1-1 0 0 0,-1 1 0 0 0,1 1 0 0 0,0-1 0 0 0,0 0 0 0 0,1 0 0 0 0,-1 0 0 0 0,1 0 0 0 0,-1 0 0 0 0,1 1 0 0 0,0-1 0 0 0,0-1 0 0 0,3-7 0 0 0,-4 9 0 0 0,0 0 0 0 0,1 1 0 0 0,-1-1 0 0 0,0 0 0 0 0,0 1 0 0 0,0-1 0 0 0,-1 0 0 0 0,1 1 0 0 0,0-1 0 0 0,-1 0 0 0 0,1 1 0 0 0,-1-1 0 0 0,1 0 0 0 0,-1 1 0 0 0,0-2 0 0 0,0 1 0 0 0,0 0 0 0 0,0 0 0 0 0,0-1 0 0 0,1 1 0 0 0,-1 0 0 0 0,1-1 0 0 0,-1 1 0 0 0,1-2 0 0 0,0-1-5 0 0,0-1 0 0 0,0 0-1 0 0,0 0 1 0 0,-1 1 0 0 0,0-1-1 0 0,0 1 1 0 0,-1-1 0 0 0,1 0-1 0 0,-1 1 1 0 0,0 0 0 0 0,-1 0-1 0 0,0-2 6 0 0,1 4-101 0 0,0 0-1 0 0,1 0 1 0 0,-1 0-1 0 0,1 0 1 0 0,0-1-1 0 0,0 1 1 0 0,0-1-1 0 0,0 1 1 0 0,0-1-1 0 0,1 1 0 0 0,0-1 1 0 0,-1 1-1 0 0,2-2 102 0 0,-2 4-56 0 0,1 0 0 0 0,0-1-1 0 0,0 1 1 0 0,0 0-1 0 0,-1-1 1 0 0,1 1 0 0 0,-1 0-1 0 0,1 0 1 0 0,-1 0-1 0 0,1-1 1 0 0,-1 1-1 0 0,0 0 1 0 0,0 0 0 0 0,1 0-1 0 0,-2-1 57 0 0,1 2-58 0 0,1-1-1 0 0,-1 0 1 0 0,1 1-1 0 0,-1-1 1 0 0,1 0-1 0 0,-1 1 1 0 0,1-1-1 0 0,-1 0 1 0 0,1 0-1 0 0,0 1 1 0 0,-1-1 0 0 0,1 0-1 0 0,0 0 1 0 0,0 0-1 0 0,-1 1 1 0 0,1-1-1 0 0,0 0 1 0 0,0 0-1 0 0,0 0 1 0 0,0 0-1 0 0,0 1 1 0 0,0-1-1 0 0,0 0 1 0 0,1 0-1 0 0,-1 0 1 0 0,0 0-1 0 0,0 1 1 0 0,1-1-1 0 0,-1 0 1 0 0,0 0-1 0 0,1 1 1 0 0,-1-1-1 0 0,1 0 59 0 0,4-8-4298 0 0,-6 3-1315 0 0</inkml:trace>
  <inkml:trace contextRef="#ctx0" brushRef="#br0" timeOffset="366.286">570 280 15664 0 0,'0'0'356'0'0,"0"0"49"0"0,-1 8 405 0 0,-2-2-706 0 0,3-5-102 0 0,-1-1 0 0 0,1 1 0 0 0,0 0 1 0 0,0 0-1 0 0,-1-1 0 0 0,1 1 0 0 0,0 0 0 0 0,0 0 0 0 0,0 0 0 0 0,0-1 0 0 0,0 1 0 0 0,0 0 1 0 0,0 0-1 0 0,0 0 0 0 0,0 0 0 0 0,0-1 0 0 0,1 1 0 0 0,-1 0 0 0 0,0 0 0 0 0,0 0 0 0 0,1 0-2 0 0,0 1 44 0 0,-1-1 0 0 0,0 1-1 0 0,0 0 1 0 0,0 0-1 0 0,0-1 1 0 0,0 1-1 0 0,0 0 1 0 0,0 0-1 0 0,-1-1 1 0 0,1 1 0 0 0,-1 1-44 0 0,1-1 95 0 0,-1-1 0 0 0,1 1 0 0 0,0 0 1 0 0,-1 0-1 0 0,1 0 0 0 0,0 0 1 0 0,0 0-1 0 0,0 0 0 0 0,1 0 0 0 0,-1 0-95 0 0,1 3 76 0 0,1 0 0 0 0,-1 0-1 0 0,-1 1 1 0 0,1-1-1 0 0,-1 0 1 0 0,0 0-1 0 0,0 1 1 0 0,0-1-1 0 0,-1 3-75 0 0,0-5 104 0 0,1-1-1 0 0,0 1 0 0 0,0 0 0 0 0,0-1 0 0 0,0 1 0 0 0,0 0 0 0 0,0 0 1 0 0,1-1-1 0 0,0 1 0 0 0,-1-1 0 0 0,1 1 0 0 0,0 0 0 0 0,0-1 1 0 0,0 0-1 0 0,1 1 0 0 0,-1-1 0 0 0,0 0 0 0 0,1 1 0 0 0,1 0-103 0 0,-3-3 1 0 0,1 1-1 0 0,-1-1 1 0 0,1 1-1 0 0,-1 0 1 0 0,1-1 0 0 0,-1 1-1 0 0,1-1 1 0 0,-1 1-1 0 0,0 0 1 0 0,1 0-1 0 0,-1-1 1 0 0,0 1-1 0 0,0 0 1 0 0,1-1-1 0 0,-1 1 1 0 0,0 0-1 0 0,0 0 1 0 0,0-1-1 0 0,0 1 1 0 0,0 0 0 0 0,0 0-1 0 0,0-1 1 0 0,0 1-1 0 0,0 0 1 0 0,0 0-1 0 0,-1-1 1 0 0,1 1-1 0 0,0 0 1 0 0,0 0-1 0 0,-1 0 0 0 0,1 4 0 0 0,1 0 0 0 0,-3-2 0 0 0,9-3-201 0 0,-3-6-1795 0 0,-3 2 1505 0 0,10-13-1023 0 0,6-2-19 0 0</inkml:trace>
  <inkml:trace contextRef="#ctx0" brushRef="#br0" timeOffset="758.94">613 96 15664 0 0,'15'-15'1417'0'0,"-11"12"-1167"0"0,-1-3 260 0 0,-3 5 46 0 0,-3-1-138 0 0,2 2 25 0 0,0 0-294 0 0,-2 3-133 0 0,3-3-143 0 0,0 0-1 0 0,0 0 1 0 0,0 0-1 0 0,1 1 1 0 0,-1-1-1 0 0,0 0 1 0 0,0 0-1 0 0,0 0 0 0 0,0 0 1 0 0,1 1-1 0 0,-1-1 1 0 0,0 0-1 0 0,0 0 1 0 0,0 0-1 0 0,1 0 1 0 0,-1 0-1 0 0,0 0 0 0 0,0 0 1 0 0,1 0-1 0 0,-1 1 1 0 0,0-1-1 0 0,0 0 1 0 0,0 0-1 0 0,1 0 0 0 0,-1 0 1 0 0,0 0-1 0 0,0 0 1 0 0,1 0-1 0 0,-1 0 1 0 0,0 0-1 0 0,0-1 1 0 0,1 1-1 0 0,-1 0 0 0 0,0 0 1 0 0,0 0-1 0 0,0 0 1 0 0,1 0-1 0 0,-1 0 128 0 0,8-1-763 0 0,8 2-1282 0 0</inkml:trace>
  <inkml:trace contextRef="#ctx0" brushRef="#br0" timeOffset="759.94">855 113 13824 0 0,'-21'6'674'0'0,"29"15"152"0"0,-5 6-813 0 0,-3-22-14 0 0,0 0 1 0 0,0-1 0 0 0,1 1 0 0 0,0-1 0 0 0,0 1 0 0 0,0-1 0 0 0,1 3 0 0 0,-1-5-1 0 0,0 1 0 0 0,0-1 1 0 0,-1 1-1 0 0,1-1 1 0 0,-1 1-1 0 0,1-1 1 0 0,-1 1-1 0 0,0-1 1 0 0,0 1-1 0 0,-1 0 1 0 0,1-1-1 0 0,-1 2 1 0 0,1 21 77 0 0,2-14 105 0 0,-1-4 14 0 0,0 0 1 0 0,0 0 0 0 0,-1 0-1 0 0,0 0 1 0 0,0 0-1 0 0,-1 3-196 0 0,-7 70 608 0 0,8-76-571 0 0,-1 0 0 0 0,0 0-1 0 0,0 0 1 0 0,0 0-1 0 0,-2 2-36 0 0,2-3 90 0 0,0 0 0 0 0,0-1 0 0 0,0 1-1 0 0,0 0 1 0 0,0-1 0 0 0,1 1 0 0 0,-1 0 0 0 0,1 0-1 0 0,0 0 1 0 0,0-1 0 0 0,0 1 0 0 0,0 0 0 0 0,1 0-1 0 0,-1 0-89 0 0,0-1 61 0 0,0 0-1 0 0,0 0 1 0 0,0 0-1 0 0,0 0 1 0 0,0 0-1 0 0,0 0 0 0 0,-1 0 1 0 0,1 0-1 0 0,-1 0 1 0 0,0 1-61 0 0,0-2-15 0 0,1 0-1 0 0,-1 0 1 0 0,1 0 0 0 0,0 1-1 0 0,-1-1 1 0 0,1 0 0 0 0,0 0-1 0 0,0 0 1 0 0,-1 0 0 0 0,1 0 0 0 0,0 0-1 0 0,0 1 1 0 0,0-1 0 0 0,0 0-1 0 0,1 0 1 0 0,-1 0 0 0 0,0 0-1 0 0,0 0 1 0 0,1 0 0 0 0,-1 1 0 0 0,1-1-1 0 0,-1 0 1 0 0,1 0 0 0 0,-1 0-1 0 0,1 0 1 0 0,0 0 15 0 0,-7 2-2108 0 0,4-3-4030 0 0</inkml:trace>
  <inkml:trace contextRef="#ctx0" brushRef="#br0" timeOffset="1182.945">754 298 15664 0 0,'-1'0'-34'0'0,"-16"-4"874"0"0,17 4-829 0 0,0 0-1 0 0,0 0 0 0 0,0 0 1 0 0,0 0-1 0 0,0-1 0 0 0,0 1 1 0 0,0 0-1 0 0,0 0 0 0 0,0 0 1 0 0,0 0-1 0 0,0 0 0 0 0,0 0 1 0 0,0 0-1 0 0,0 0 1 0 0,0 0-1 0 0,0 0 0 0 0,0 0 1 0 0,0 0-1 0 0,0 0 0 0 0,0 0 1 0 0,0 0-1 0 0,0 0 0 0 0,0 0 1 0 0,0 0-1 0 0,0-1 0 0 0,0 1 1 0 0,0 0-1 0 0,0 0 1 0 0,0 0-1 0 0,0 0 0 0 0,0 0 1 0 0,0 0-1 0 0,0 0 0 0 0,-1 0 1 0 0,1 0-1 0 0,0 0 0 0 0,0 0 1 0 0,0 0-1 0 0,0 0 1 0 0,0 0-1 0 0,0 0 0 0 0,0 0 1 0 0,0 0-1 0 0,0 0 0 0 0,0 0 1 0 0,0 0-1 0 0,0 0 0 0 0,0 0 1 0 0,0 0-1 0 0,0 0 0 0 0,0 0 1 0 0,0 0-1 0 0,0 0 1 0 0,0 0-1 0 0,-1 0 0 0 0,1 0 1 0 0,0 0-1 0 0,0 0 0 0 0,0 0-10 0 0,14-1 278 0 0,-12 1-278 0 0,-1 0 0 0 0,1 0 0 0 0,-1 0 0 0 0,1 1 0 0 0,0-1 0 0 0,-1 1 0 0 0,1-1 0 0 0,-1 1 0 0 0,2 0 0 0 0,23 8 0 0 0,-10-5 82 0 0,0-1-1 0 0,0 0 0 0 0,0-1 0 0 0,0-1 0 0 0,0-1 1 0 0,0 0-1 0 0,1-1 0 0 0,-1 0 0 0 0,0-2 0 0 0,3 0-81 0 0,-17 2-227 0 0,-1 1 1 0 0,1-1-1 0 0,-1 0 0 0 0,1 1 0 0 0,-1-1 0 0 0,1 0 0 0 0,-1 0 0 0 0,0 0 0 0 0,0 0 0 0 0,1 0 0 0 0,-1 0 0 0 0,0 0 0 0 0,1-1 227 0 0,6-6-1533 0 0</inkml:trace>
  <inkml:trace contextRef="#ctx0" brushRef="#br0" timeOffset="1561.379">981 36 15664 0 0,'0'0'356'0'0,"3"9"475"0"0,-4 5-335 0 0,0-12-493 0 0,1-1 0 0 0,0 0 1 0 0,0 0-1 0 0,-1 0 0 0 0,1 1 1 0 0,0-1-1 0 0,0 0 0 0 0,0 0 1 0 0,0 1-1 0 0,1-1 0 0 0,-1 1-3 0 0,1 0 0 0 0,-1 1 0 0 0,1 0 0 0 0,-1 0 0 0 0,1 0 0 0 0,-1 0 0 0 0,0 0 0 0 0,0-1 0 0 0,0 1 0 0 0,-1 0 0 0 0,1 0 0 0 0,-1 0 0 0 0,1 0 0 0 0,-2 0 0 0 0,2 1 0 0 0,-1-1 0 0 0,1 1 0 0 0,0-1 0 0 0,0 1 0 0 0,0-1 0 0 0,1 1 0 0 0,-1-1 0 0 0,1 1 0 0 0,0-1 0 0 0,0 0 0 0 0,0 1 0 0 0,0 0 0 0 0,6 24 0 0 0,-4-3 154 0 0,6 19-154 0 0,-6-28 282 0 0,-1 16 412 0 0,-3-27-570 0 0,1 0 0 0 0,0-1 0 0 0,1 1 1 0 0,-1 0-1 0 0,1 0 0 0 0,1 2-124 0 0,1 4 33 0 0,-1-1 0 0 0,0 1 0 0 0,0 0 0 0 0,-1 0 0 0 0,0 11-33 0 0,2-5 0 0 0,-2-14 0 0 0,-1-1 0 0 0,1 1 0 0 0,-1-1 0 0 0,0 1 0 0 0,1 0 0 0 0,-1-1 0 0 0,0 1 0 0 0,0-1 0 0 0,-1 1 0 0 0,1 0 0 0 0,-3 5 0 0 0,6-3 72 0 0,-2-4 299 0 0,14-9 1069 0 0,-13 7-1417 0 0,-1-1 0 0 0,1 0-1 0 0,-1 1 1 0 0,0-1 0 0 0,0 0-1 0 0,0 0 1 0 0,0 0 0 0 0,1-1-23 0 0,-2 1-10 0 0,1 0 0 0 0,0 0 0 0 0,0 0 0 0 0,0 0 0 0 0,0 0-1 0 0,1 1 1 0 0,-1-1 0 0 0,2-1 10 0 0,0 0-146 0 0,1 0-1 0 0,-1-1 0 0 0,0 1 1 0 0,0-1-1 0 0,0 0 0 0 0,0 0 1 0 0,0 0-1 0 0,-1 0 0 0 0,2-3 147 0 0,-2 3-87 0 0,0 0 0 0 0,1 0-1 0 0,-1 1 1 0 0,1-1 0 0 0,0 1-1 0 0,0 0 1 0 0,1-1 87 0 0,0 1 1 0 0,-1-1 0 0 0,1 0 0 0 0,-1 0-1 0 0,3-4 0 0 0,-4 4 0 0 0,-1 1 0 0 0,1 1 0 0 0,-1-1 0 0 0,0 1 0 0 0,1 0 0 0 0,0 0 0 0 0,0 0 0 0 0,-1 0 0 0 0,1 0 0 0 0,0 0 0 0 0,1 0 0 0 0,-1 1 0 0 0,0-1 0 0 0,0 1 0 0 0,1 0 0 0 0,-1-1 0 0 0,1 1 0 0 0,-1 0 0 0 0,1 0 0 0 0,-1 1 0 0 0,2-1 0 0 0,-2 0 0 0 0,3-1 0 0 0,9 5 0 0 0,-10-2 0 0 0,0 1 0 0 0,0 0 0 0 0,0 0 0 0 0,0 0 0 0 0,-1 1 0 0 0,1-1 0 0 0,-1 1 0 0 0,1 0 0 0 0,0 1 0 0 0,27 31 0 0 0,-23-26 0 0 0,6 17 0 0 0,-4-8 0 0 0,-5-9-5 0 0,-1 0-1 0 0,1 0 1 0 0,-2 0-1 0 0,1 4 6 0 0,12 25 249 0 0,-15-36-460 0 0,1 1 245 0 0,-2 1-5175 0 0,0 1-1039 0 0</inkml:trace>
  <inkml:trace contextRef="#ctx0" brushRef="#br0" timeOffset="3032.79">1892 268 8288 0 0,'0'0'381'0'0,"0"0"-6"0"0,0 0-103 0 0,0 0 462 0 0,0 0 236 0 0,0 0 43 0 0,0 0-60 0 0,0 0-287 0 0,0 0-122 0 0,0 0-28 0 0,0 0-4 0 0,0 0 0 0 0,0 0 0 0 0,-6 14 598 0 0,5-6-956 0 0,0 0-1 0 0,1 0 0 0 0,0 0 1 0 0,1 0-1 0 0,-1 0 0 0 0,1 0 1 0 0,1 0-1 0 0,0-1 1 0 0,0 1-1 0 0,0 0 0 0 0,2 0-153 0 0,5 14 126 0 0,1 0 0 0 0,1-1 0 0 0,2 1-126 0 0,-12-20 49 0 0,0 0-1 0 0,0-1 0 0 0,0 1 0 0 0,0 0 1 0 0,1-1-1 0 0,-1 1 0 0 0,0-1 1 0 0,1 1-1 0 0,-1-1 0 0 0,1 1 0 0 0,0-1 1 0 0,-1 0-1 0 0,1 0 0 0 0,0 0 0 0 0,0 0 1 0 0,0 0-1 0 0,0 0 0 0 0,0-1 0 0 0,0 1 1 0 0,0 0-1 0 0,0-1 0 0 0,0 0 0 0 0,0 1 1 0 0,0-1-1 0 0,0 0 0 0 0,1 0-48 0 0,0-1 102 0 0,0 0-1 0 0,0 1 0 0 0,0-1 1 0 0,-1 0-1 0 0,1-1 1 0 0,0 1-1 0 0,0-1 0 0 0,-1 1 1 0 0,1-1-1 0 0,0 0 1 0 0,-1 0-1 0 0,0 0 0 0 0,1 0 1 0 0,-1 0-1 0 0,0 0 1 0 0,0-1-1 0 0,0 0-101 0 0,4-5 122 0 0,-2 0 0 0 0,1 0 0 0 0,-1-1 1 0 0,0 1-1 0 0,-1-1 0 0 0,0 1 0 0 0,0-1 0 0 0,-1 0 0 0 0,0 0 0 0 0,0-6-122 0 0,1-19-75 0 0,-1 0 0 0 0,-2-8 75 0 0,0 34 46 0 0,0 2-46 0 0,0 0 0 0 0,1 0 0 0 0,0 0 0 0 0,0 0 0 0 0,0 0 0 0 0,1 0 0 0 0,2-4 0 0 0,-4 9-10 0 0,0 1 0 0 0,0-1 0 0 0,1 0 0 0 0,-1 0 0 0 0,0 0 0 0 0,1 1 0 0 0,-1-1 0 0 0,1 0 0 0 0,-1 1 0 0 0,1-1 0 0 0,0 0 0 0 0,-1 1 0 0 0,1-1 0 0 0,-1 1 0 0 0,1-1 0 0 0,0 1 0 0 0,0-1 0 0 0,-1 1 0 0 0,1-1 0 0 0,0 1 0 0 0,0 0 0 0 0,-1 0 0 0 0,1-1 0 0 0,0 1 0 0 0,0 0 0 0 0,0 0 0 0 0,0 0 0 0 0,-1 0 10 0 0,20 3-968 0 0,-19-3 832 0 0,51 21-7546 0 0,-30-12 5125 0 0</inkml:trace>
  <inkml:trace contextRef="#ctx0" brushRef="#br0" timeOffset="3380.653">2297 315 13824 0 0,'0'0'314'0'0,"0"0"46"0"0,0 0 22 0 0,0 0-50 0 0,0 0-150 0 0,0 0 196 0 0,0 0 108 0 0,6 13 1047 0 0,-1 3-919 0 0,0 0-1 0 0,0 1 0 0 0,-2-1 1 0 0,0 1-1 0 0,-1 0 0 0 0,0 9-613 0 0,-3-23-2 0 0,7 16-129 0 0,-6-18-565 0 0,0-1-257 0 0,0 0-1150 0 0,0 0-4379 0 0</inkml:trace>
  <inkml:trace contextRef="#ctx0" brushRef="#br0" timeOffset="3726.583">2389 113 15664 0 0,'0'0'696'0'0,"0"0"135"0"0,0 0-663 0 0,0 0-168 0 0,0 0 0 0 0,0 0 0 0 0,0 0 0 0 0,0 0 0 0 0,-4 2 0 0 0,4-2 0 0 0,0 0 0 0 0,-5 6 0 0 0,1 2 0 0 0,1 0-4607 0 0,1-2-953 0 0</inkml:trace>
  <inkml:trace contextRef="#ctx0" brushRef="#br0" timeOffset="4249.252">2318 356 8288 0 0,'0'0'381'0'0,"0"0"-6"0"0,0 0-103 0 0,0 0 462 0 0,0 0 236 0 0,0 0 43 0 0,0 0-60 0 0,0 0-287 0 0,0 0-122 0 0,0 0-28 0 0,0 0-72 0 0,0 0-218 0 0,0 0 162 0 0,0 0 100 0 0,7-4 464 0 0,17-7-481 0 0,0-2-1 0 0,0 0 1 0 0,-2-2-1 0 0,0 0 1 0 0,16-15-471 0 0,-2 3-140 0 0,-30 23 140 0 0,-4 3 0 0 0,-1 1 0 0 0,1-1 0 0 0,-1 0 0 0 0,0 0 0 0 0,0 0 0 0 0,1 1 0 0 0,-1-1 0 0 0,0-1 0 0 0,0 1 0 0 0,0 0 0 0 0,0 0 0 0 0,0 0 0 0 0,0 0 0 0 0,0-1 0 0 0,0 1 0 0 0,-1 0 0 0 0,1-1 0 0 0,0 1 0 0 0,-1-1 0 0 0,1 1 0 0 0,-1 0 0 0 0,0-1 0 0 0,1 1 0 0 0,-1-1 0 0 0,0 0 0 0 0,0 1 0 0 0,0-2 0 0 0,0 1 0 0 0,0 1 0 0 0,-1-1 0 0 0,1 1 0 0 0,-1-1 0 0 0,1 1 0 0 0,-1-1 0 0 0,1 1 0 0 0,-1 0 0 0 0,0-1 0 0 0,0 1 0 0 0,0 0 0 0 0,0-1 0 0 0,0 1 0 0 0,0 0 0 0 0,0 0 0 0 0,0 0 0 0 0,0 0 0 0 0,0 0 0 0 0,-1 0 0 0 0,1 0 0 0 0,0 0 0 0 0,-1 1 0 0 0,1-1 0 0 0,0 0 0 0 0,-1 1 0 0 0,1-1 0 0 0,-1 1 0 0 0,-1-1 0 0 0,-4-1 0 0 0,0 1 0 0 0,0 0 0 0 0,0 0 0 0 0,0 0 0 0 0,-7 0 0 0 0,9 1 0 0 0,0 1 0 0 0,0-1 0 0 0,0 1 0 0 0,0 0 0 0 0,0 0 0 0 0,0 0 0 0 0,0 1 0 0 0,1 0 0 0 0,-1 0 0 0 0,1 0 0 0 0,-1 0 0 0 0,1 1 0 0 0,-1 0 0 0 0,1 0 0 0 0,-3 3 0 0 0,-2 3 0 0 0,0 0 0 0 0,0 1 0 0 0,1 1 0 0 0,0-1 0 0 0,-3 7 0 0 0,6-8 192 0 0,1 0 0 0 0,-1 0 0 0 0,1 0-1 0 0,1 0 1 0 0,0 1 0 0 0,0-1-1 0 0,1 1 1 0 0,0 0 0 0 0,0 4-192 0 0,1-6 29 0 0,0 0 1 0 0,1 0-1 0 0,0 0 0 0 0,1 0 0 0 0,0 0 1 0 0,0 0-1 0 0,0 0 0 0 0,1 0 1 0 0,1-1-1 0 0,-1 1 0 0 0,4 7-29 0 0,-5-13 0 0 0,0 0 0 0 0,0 0 0 0 0,1 0-1 0 0,-1 0 1 0 0,1 0 0 0 0,-1 0 0 0 0,1 0-1 0 0,0-1 1 0 0,-1 1 0 0 0,1 0 0 0 0,0-1-1 0 0,0 1 1 0 0,0-1 0 0 0,0 0 0 0 0,1 0-1 0 0,-1 0 1 0 0,11 8 76 0 0,-11-8 45 0 0,0-1-1 0 0,0 1 1 0 0,0 0-1 0 0,0-1 1 0 0,0 0-1 0 0,0 1 1 0 0,0-1-1 0 0,0 0 1 0 0,0 0-1 0 0,0 0 1 0 0,0 0-1 0 0,0 0 1 0 0,1-1-121 0 0,3 1 244 0 0,28-1-161 0 0,0-1-1 0 0,8-2-82 0 0,-5 0 24 0 0,-24 3-493 0 0,0 0 0 0 0,0-1-1 0 0,5-2 470 0 0,1-1-7682 0 0,-12-1 5125 0 0</inkml:trace>
  <inkml:trace contextRef="#ctx0" brushRef="#br0" timeOffset="4640.462">2732 1 11976 0 0,'0'0'266'0'0,"0"0"44"0"0,0 0 15 0 0,0 0-26 0 0,2 8-187 0 0,-1 166 5042 0 0,0 5-4173 0 0,-1-177-987 0 0,-1 2-4 0 0,1 0-1 0 0,1 0 0 0 0,-1 0 1 0 0,0 0-1 0 0,1 1 1 0 0,0-1-1 0 0,0 0 0 0 0,0 0 1 0 0,1 0-1 0 0,-1 0 1 0 0,1-1-1 0 0,0 2 11 0 0,-1-5-86 0 0,-1 1 0 0 0,0-1 1 0 0,0 0-1 0 0,0 0 0 0 0,0 1 0 0 0,1-1 0 0 0,-1 0 1 0 0,0 0-1 0 0,0 0 0 0 0,1 1 0 0 0,-1-1 0 0 0,0 0 1 0 0,0 0-1 0 0,1 0 0 0 0,-1 0 0 0 0,0 0 0 0 0,0 1 1 0 0,1-1-1 0 0,-1 0 0 0 0,0 0 0 0 0,1 0 0 0 0,-1 0 1 0 0,0 0-1 0 0,0 0 0 0 0,1 0 0 0 0,-1 0 0 0 0,0 0 1 0 0,1 0-1 0 0,-1 0 0 0 0,0 0 0 0 0,1 0 86 0 0,9-3-1022 0 0</inkml:trace>
  <inkml:trace contextRef="#ctx0" brushRef="#br0" timeOffset="5023.208">2914 238 13824 0 0,'0'0'629'0'0,"-1"13"238"0"0,-14 39-867 0 0,12-40-39 0 0,1-4 214 0 0,0 1 1 0 0,0-1-1 0 0,1 0 0 0 0,0 0 1 0 0,1 1-1 0 0,0-1 1 0 0,0 1-1 0 0,0-1 0 0 0,1 0 1 0 0,1 1-1 0 0,0 2-175 0 0,-1-8 73 0 0,0-1 0 0 0,0 0 1 0 0,0 1-1 0 0,0-1 0 0 0,0 0 0 0 0,0 1 0 0 0,1-1 0 0 0,-1 0 0 0 0,1 0 1 0 0,0 0-1 0 0,0 0 0 0 0,0-1 0 0 0,-1 1 0 0 0,2 0 0 0 0,-1-1 0 0 0,0 1 1 0 0,0-1-1 0 0,0 0 0 0 0,1 0 0 0 0,-1 0 0 0 0,0 0 0 0 0,1 0 0 0 0,-1 0 1 0 0,1-1-1 0 0,-1 1 0 0 0,1-1 0 0 0,0 0 0 0 0,0 1-73 0 0,5-2 18 0 0,0 1 1 0 0,0-1-1 0 0,0 0 1 0 0,0-1-1 0 0,-1 0 0 0 0,1 0 1 0 0,0 0-1 0 0,-1-1 0 0 0,5-3-18 0 0,-8 4 0 0 0,0-1 0 0 0,1 1 0 0 0,-1-2 0 0 0,0 1 0 0 0,-1 0 0 0 0,1-1 0 0 0,0 1 0 0 0,-1-1 0 0 0,0 0 0 0 0,0 0 0 0 0,0 0 0 0 0,-1-1 0 0 0,1 0 0 0 0,1-2 0 0 0,-1-1 0 0 0,0 0 0 0 0,0 1 0 0 0,-1-2 0 0 0,0 1 0 0 0,0 0 0 0 0,0-4 0 0 0,-2 8 6 0 0,0 0-1 0 0,0 0 0 0 0,-1 0 1 0 0,0 1-1 0 0,1-1 0 0 0,-1 0 0 0 0,0 0 1 0 0,-1 1-1 0 0,1-1 0 0 0,-1 0 0 0 0,0 1 1 0 0,0 0-1 0 0,0-1 0 0 0,0 1 1 0 0,0 0-1 0 0,-1 0 0 0 0,1 0 0 0 0,-1 0 1 0 0,0 1-1 0 0,0-1 0 0 0,0 1 1 0 0,0-1-1 0 0,-3 0-5 0 0,2 0-84 0 0,0 0 1 0 0,-1 0-1 0 0,1 1 0 0 0,-1 0 1 0 0,1 0-1 0 0,-1 0 0 0 0,0 1 1 0 0,1-1-1 0 0,-1 1 0 0 0,0 0 1 0 0,0 1-1 0 0,0-1 1 0 0,0 1-1 0 0,0 0 0 0 0,0 0 1 0 0,0 0-1 0 0,0 1 0 0 0,-3 0 84 0 0,2 1-355 0 0,3-1 309 0 0,0 0 0 0 0,0 0 0 0 0,0 0 0 0 0,1 0 0 0 0,-1 0 0 0 0,0 1 0 0 0,1-1 0 0 0,-1 1 0 0 0,1 0-1 0 0,-1 0 47 0 0,3-2-139 0 0,0 0-1 0 0,-1 0 1 0 0,1 0-1 0 0,0 1 0 0 0,0-1 1 0 0,-1 0-1 0 0,1 1 0 0 0,0-1 1 0 0,0 0-1 0 0,0 1 1 0 0,-1-1-1 0 0,1 0 0 0 0,0 1 1 0 0,0-1-1 0 0,0 0 0 0 0,0 1 1 0 0,0-1-1 0 0,0 0 1 0 0,0 1-1 0 0,0-1 0 0 0,0 1 1 0 0,0-1-1 0 0,0 0 0 0 0,0 1 1 0 0,0-1-1 0 0,0 0 1 0 0,0 1-1 0 0,0-1 0 0 0,0 1 140 0 0,3 5-1534 0 0</inkml:trace>
  <inkml:trace contextRef="#ctx0" brushRef="#br0" timeOffset="5393.597">3410 110 13824 0 0,'-10'-5'1056'0'0,"6"5"-1029"0"0,0 0 0 0 0,0 0 0 0 0,0 1 0 0 0,0-1 0 0 0,1 1 0 0 0,-1 0 0 0 0,0 0 0 0 0,0 0 0 0 0,0 0 0 0 0,1 1 0 0 0,-1 0 0 0 0,0-1 0 0 0,1 1 0 0 0,0 1 0 0 0,-1-1 0 0 0,0 1-27 0 0,-10 8 266 0 0,1 0 0 0 0,0 1 1 0 0,0 1-267 0 0,11-10 147 0 0,-5 4-55 0 0,0 1-1 0 0,1 0 1 0 0,0 1-1 0 0,1-1 1 0 0,0 1-1 0 0,0 0 1 0 0,1 0-1 0 0,0 1 1 0 0,0 0-1 0 0,1-1 1 0 0,1 1-1 0 0,-1 0 0 0 0,1 7-91 0 0,2-12 86 0 0,0 1 0 0 0,0-1 0 0 0,1 1 0 0 0,0-1 0 0 0,0 0 0 0 0,0 0 0 0 0,0 0 0 0 0,1 1 0 0 0,0-1 0 0 0,0-1-1 0 0,1 1 1 0 0,-1 0 0 0 0,1 0 0 0 0,0-1 0 0 0,0 0 0 0 0,1 0 0 0 0,-1 1 0 0 0,1-2 0 0 0,0 1 0 0 0,0 0 0 0 0,0-1 0 0 0,1 0-1 0 0,0 0-85 0 0,0 0 0 0 0,0 0 0 0 0,1-1 0 0 0,-1 0 0 0 0,1-1 0 0 0,0 1 0 0 0,0-1 0 0 0,-1 0 0 0 0,1 0 0 0 0,0-1 0 0 0,0 0 0 0 0,0 0 0 0 0,0 0 0 0 0,0-1 0 0 0,0 0 0 0 0,0 0 0 0 0,2-1 0 0 0,8-3 202 0 0,12-3-1395 0 0,-1-6-3426 0 0,-18 6 2574 0 0</inkml:trace>
  <inkml:trace contextRef="#ctx0" brushRef="#br0" timeOffset="5795.644">3575 282 13824 0 0,'0'0'629'0'0,"0"0"-12"0"0,0 0-319 0 0,0 0 103 0 0,0 0 88 0 0,4 8 532 0 0,-4-6-887 0 0,1-1-1 0 0,-1 1 0 0 0,1 0 0 0 0,-1 0 0 0 0,0-1 1 0 0,0 1-1 0 0,1 0 0 0 0,-2 0 0 0 0,1 0 0 0 0,0 1-133 0 0,1 17 1228 0 0,4 18 388 0 0,-1-19-1599 0 0,-2-10-17 0 0,0 0 0 0 0,0-1-1 0 0,1 1 1 0 0,2 3 0 0 0,-1-4 0 0 0,-1-2-133 0 0,-2-5 27 0 0,-1-1-1 0 0,1 0 1 0 0,-1 0-1 0 0,1 1 1 0 0,-1-1 0 0 0,1 0-1 0 0,-1 0 1 0 0,1 0-1 0 0,0 0 1 0 0,-1 0 0 0 0,1 0-1 0 0,-1 0 1 0 0,1 0-1 0 0,-1 0 1 0 0,1 0 0 0 0,-1 0-1 0 0,1 0 1 0 0,-1-1-1 0 0,1 1 1 0 0,0 0 0 0 0,-1 0-1 0 0,1-1 1 0 0,-1 1-1 0 0,0 0 1 0 0,1-1 106 0 0,7-2-1023 0 0</inkml:trace>
  <inkml:trace contextRef="#ctx0" brushRef="#br0" timeOffset="6211.966">3714 28 12496 0 0,'0'0'281'0'0,"0"0"40"0"0,0 0 22 0 0,0 0-39 0 0,16 1-201 0 0,-12 0-149 0 0,0 0 0 0 0,-1 1 0 0 0,1 0 0 0 0,0-1 1 0 0,-1 2-1 0 0,0-1 0 0 0,1 0 0 0 0,-1 1 1 0 0,2 1 45 0 0,24 26-1540 0 0,-26-26 1421 0 0,0-1 0 0 0,0 1 1 0 0,0-1-1 0 0,-1 1 0 0 0,0 0 1 0 0,0 0-1 0 0,0 1 0 0 0,0-1 1 0 0,0 0-1 0 0,-1 0 0 0 0,0 1 1 0 0,0-1-1 0 0,0 1 0 0 0,-1-1 1 0 0,1 1-1 0 0,-1 0 0 0 0,0-1 1 0 0,0 1-1 0 0,-1 1 119 0 0,1 2 475 0 0,-1 0 0 0 0,2 0 0 0 0,-1 0 0 0 0,1 2-475 0 0,0-1 846 0 0,0 1 0 0 0,-1-1 1 0 0,0 5-847 0 0,-5 62 5289 0 0,4 16-5289 0 0,1-71 54 0 0,0-4-54 0 0,0 13 0 0 0,0-17-64 0 0,0-12-273 0 0,0-1-138 0 0,0 0-1158 0 0,0 0-4505 0 0</inkml:trace>
  <inkml:trace contextRef="#ctx0" brushRef="#br0" timeOffset="6697.236">3741 320 13824 0 0,'0'0'314'0'0,"0"0"46"0"0,15 2 466 0 0,25 3-143 0 0,-1-2 0 0 0,1-2 0 0 0,-1-2 1 0 0,1-1-1 0 0,-1-2 0 0 0,4-3-683 0 0,-21 3-692 0 0,0-2 0 0 0,17-7 692 0 0,-31 10-1576 0 0,-8 3 1549 0 0,0 0 1 0 0,0 0-1 0 0,0 0 1 0 0,0 0-1 0 0,0 0 1 0 0,0 0-1 0 0,0 0 1 0 0,0 0-1 0 0,0 0 1 0 0,0 0 0 0 0,0 0-1 0 0,0 0 1 0 0,0 0-1 0 0,0 0 1 0 0,0 0-1 0 0,0 0 1 0 0,0 0-1 0 0,0 0 1 0 0,0 0-1 0 0,1 0 1 0 0,-1 0-1 0 0,0 1 1 0 0,0-1-1 0 0,0 0 1 0 0,0 0-1 0 0,0 0 1 0 0,0 0-1 0 0,0 0 1 0 0,0 0 0 0 0,0 0-1 0 0,0 0 1 0 0,0-1-1 0 0,0 1 1 0 0,0 0-1 0 0,0 0 1 0 0,0 0-1 0 0,0 0 1 0 0,0 0-1 0 0,1 0 1 0 0,-1 0-1 0 0,0 0 27 0 0,-3 10 408 0 0,-10 25 1166 0 0,11-29-1426 0 0,0 0-1 0 0,0 1 1 0 0,1-1-1 0 0,0 0 1 0 0,1 0-1 0 0,0 1 0 0 0,-1-1 1 0 0,2 0-1 0 0,-1 1 1 0 0,1-1-1 0 0,0 0 1 0 0,0 0-1 0 0,1 0 0 0 0,1 3-147 0 0,-3-8 45 0 0,1 0 0 0 0,0 1 0 0 0,0-1 0 0 0,0 1 0 0 0,0-1 0 0 0,1 0 0 0 0,-1 0 0 0 0,0 1 0 0 0,0-1 0 0 0,1 0 0 0 0,-1 0 0 0 0,1-1 0 0 0,-1 1 0 0 0,1 0 0 0 0,-1 0 0 0 0,1-1 0 0 0,-1 1 0 0 0,1-1 0 0 0,0 1 0 0 0,-1-1 0 0 0,2 1-45 0 0,4 0 254 0 0,1 0 0 0 0,0 0 0 0 0,0-1-1 0 0,1 0-253 0 0,-6 0 47 0 0,0 0-1 0 0,0-1 0 0 0,0 1 0 0 0,0-1 1 0 0,0 0-1 0 0,-1 0 0 0 0,1 0 1 0 0,0-1-1 0 0,-1 1 0 0 0,1-1 0 0 0,0 1 1 0 0,-1-1-1 0 0,0 0 0 0 0,1 0 0 0 0,-1 0 1 0 0,0 0-47 0 0,7-8-96 0 0,1 0 0 0 0,6-12 96 0 0,-7 12-50 0 0,-8 7-26 0 0,1 1 1 0 0,-1 0-1 0 0,1-1 0 0 0,-1 0 1 0 0,0 1-1 0 0,0-1 1 0 0,0 0-1 0 0,-1 1 0 0 0,1-3 76 0 0,0 1 21 0 0,1-1 0 0 0,-1 1 0 0 0,1 0 0 0 0,0-1 0 0 0,0 1 0 0 0,1-1-21 0 0,-3 4 52 0 0,0 1-138 0 0,0 0-14 0 0,1 9 161 0 0,0 1 0 0 0,1 0 0 0 0,1 4-61 0 0,0 3-101 0 0,1 8-7 0 0,22 144 44 0 0,-24-147 139 0 0,0-3 165 0 0,0 0 0 0 0,-2 0 1 0 0,0 1-1 0 0,-2 9-240 0 0,-3-1 156 0 0,-1 0 0 0 0,-1-1 0 0 0,-2 0 0 0 0,0 0 0 0 0,-13 23-156 0 0,18-43 67 0 0,0 0-1 0 0,0-1 0 0 0,0 0 0 0 0,-1 0 1 0 0,0 0-1 0 0,-1-1 0 0 0,1 1 0 0 0,-1-1 1 0 0,0 0-1 0 0,0-1 0 0 0,0 0 0 0 0,-1 0 1 0 0,0 0-1 0 0,0-1 0 0 0,0 0 1 0 0,0 0-1 0 0,0 0 0 0 0,0-1 0 0 0,-1 0 1 0 0,0-1-67 0 0,2 0 29 0 0,0-1 0 0 0,0 0 1 0 0,1-1-1 0 0,-1 1 0 0 0,0-1 1 0 0,0 0-1 0 0,0-1 1 0 0,1 1-1 0 0,-6-3-29 0 0,9 3 15 0 0,0 1 0 0 0,0-1 0 0 0,0 0 1 0 0,0 0-1 0 0,0 0 0 0 0,0 0 0 0 0,0-1 0 0 0,1 1 0 0 0,-1 0 1 0 0,0-1-1 0 0,1 1 0 0 0,-1-1 0 0 0,1 0 0 0 0,0 1 0 0 0,-1-1 1 0 0,1 0-1 0 0,0 0 0 0 0,0 0 0 0 0,0 0 0 0 0,0 0 0 0 0,1 0 1 0 0,-1 0-1 0 0,0 0 0 0 0,1 0 0 0 0,0 0 0 0 0,-1-2-15 0 0,1 3 1 0 0,0-1 4 0 0,0 0-1 0 0,0-1 1 0 0,0 1 0 0 0,0-1 0 0 0,1 1 0 0 0,-1-1-1 0 0,1 1 1 0 0,0 0 0 0 0,-1-1 0 0 0,1 1 0 0 0,1-2-5 0 0,-1 2 2 0 0,0 0 0 0 0,0-1 0 0 0,1 1 0 0 0,-1 0 1 0 0,1 0-1 0 0,-1 0 0 0 0,1 0 0 0 0,0 0 1 0 0,-1 1-1 0 0,1-1 0 0 0,0 0 0 0 0,0 1 1 0 0,0-1-1 0 0,1 1 0 0 0,-1 0 0 0 0,0-1 0 0 0,0 1 1 0 0,3 0-3 0 0,19-5-2203 0 0,2 5-5729 0 0,-26 1 6046 0 0</inkml:trace>
  <inkml:trace contextRef="#ctx0" brushRef="#br0" timeOffset="31743.333">287 1312 4144 0 0,'0'0'12'0'0,"0"-1"1"0"0,0 1 0 0 0,0-1-1 0 0,-1 1 1 0 0,1-1-1 0 0,0 1 1 0 0,0-1-1 0 0,0 1 1 0 0,0-1 0 0 0,0 1-1 0 0,0-1 1 0 0,0 1-1 0 0,0-1 1 0 0,0 1-1 0 0,0-1 1 0 0,1 1-1 0 0,-1-1 1 0 0,0 1 0 0 0,0-1-1 0 0,0 1 1 0 0,1-1-1 0 0,-1 1 1 0 0,0-1-1 0 0,0 1 1 0 0,1-1 0 0 0,-1 1-1 0 0,0 0 1 0 0,1-1-1 0 0,-1 1 1 0 0,1 0-1 0 0,-1-1 1 0 0,0 1-1 0 0,1 0-12 0 0,-1-1 19 0 0,1 1 0 0 0,-1 0 0 0 0,1-1 0 0 0,-1 1 0 0 0,1-1 0 0 0,-1 1 0 0 0,0-1 0 0 0,1 1 0 0 0,-1-1 0 0 0,0 1 0 0 0,1-1 0 0 0,-1 1 0 0 0,0-1 0 0 0,0 1 0 0 0,0-1 0 0 0,1 1 0 0 0,-1-1 0 0 0,0 1 0 0 0,0-1-19 0 0,-1-8 1312 0 0,1 9-1119 0 0,0-1 0 0 0,0 0 1 0 0,0 1-1 0 0,0-1 0 0 0,-1 1 1 0 0,1-1-1 0 0,1 0 1 0 0,-1 1-1 0 0,0-1 0 0 0,0 1 1 0 0,0-1-1 0 0,0 0 0 0 0,0 1 1 0 0,0-1-1 0 0,1 1 1 0 0,-1-1-1 0 0,0 1 0 0 0,1-1 1 0 0,-1 1-1 0 0,0-1 0 0 0,1 1 1 0 0,-1-1-1 0 0,0 1 1 0 0,1-1-1 0 0,-1 1 0 0 0,1-1 1 0 0,-1 1-194 0 0,1-1 154 0 0,-1 1 0 0 0,1-1 0 0 0,-1 0 0 0 0,1 0 0 0 0,-1 1 1 0 0,0-1-1 0 0,1 0 0 0 0,-1 0 0 0 0,0 0 0 0 0,0 0 0 0 0,0 0 0 0 0,1 1 1 0 0,-1-1-1 0 0,0 0 0 0 0,0 0 0 0 0,0 0 0 0 0,0 0 0 0 0,-1 0 0 0 0,1 0 1 0 0,0 1-1 0 0,0-2-154 0 0,-1 1 5 0 0,1 0 0 0 0,0 0 0 0 0,0 0 0 0 0,0 0 0 0 0,0 0 0 0 0,0 0 0 0 0,0 0 0 0 0,0 0 0 0 0,0 1 0 0 0,0-1 0 0 0,0 0 0 0 0,0 0 0 0 0,1 0 0 0 0,-1 0 0 0 0,0 0 0 0 0,1 0 0 0 0,-1 0 0 0 0,1 0 0 0 0,-1 0-5 0 0,1 1 16 0 0,-1-1 1 0 0,0 1-1 0 0,1-1 1 0 0,-1 1-1 0 0,0-1 1 0 0,0 1-1 0 0,1 0 1 0 0,-1-1-1 0 0,0 1 1 0 0,0-1-1 0 0,0 1 1 0 0,0-1-1 0 0,0 1 1 0 0,0-1-1 0 0,0 1 1 0 0,0-1-1 0 0,0 1 1 0 0,0-1-1 0 0,0 1 1 0 0,0-1-1 0 0,0 1 1 0 0,0-1-1 0 0,0 1 1 0 0,-1-1-1 0 0,1 1 1 0 0,0-1-1 0 0,0 1 1 0 0,0-1-1 0 0,-1 1 1 0 0,1 0-1 0 0,0-1 1 0 0,-1 1-1 0 0,1 0 1 0 0,0-1-1 0 0,-1 1 1 0 0,1 0-1 0 0,0-1 1 0 0,-1 1-1 0 0,1 0 1 0 0,-1-1-1 0 0,1 1 1 0 0,-1 0-1 0 0,1 0 1 0 0,-1 0-1 0 0,1-1 1 0 0,-1 1-17 0 0,-1-1 100 0 0,-1 0 0 0 0,1 0 0 0 0,-1 0 0 0 0,1 1 0 0 0,-1-1 0 0 0,1 1 0 0 0,-1-1 0 0 0,0 1-100 0 0,-6 1 165 0 0,1-1-1 0 0,-1 2 0 0 0,1-1 0 0 0,0 1 0 0 0,0 1 0 0 0,-1-1 0 0 0,1 2 0 0 0,1-1 0 0 0,-1 1 0 0 0,0 0-164 0 0,-17 11 480 0 0,0 1-1 0 0,-3 4-479 0 0,23-15 128 0 0,0 0-1 0 0,1 0 0 0 0,-1 0 1 0 0,1 0-1 0 0,0 0 0 0 0,1 1 1 0 0,0 0-1 0 0,0 0 0 0 0,0 0 1 0 0,0 0-1 0 0,1 0 0 0 0,0 0 1 0 0,0 1-1 0 0,0 3-127 0 0,2-7 35 0 0,-1-2-28 0 0,1 0 0 0 0,0 0 1 0 0,0 0-1 0 0,0 0 0 0 0,-1 0 1 0 0,1 0-1 0 0,0 1 0 0 0,0-1 1 0 0,1 0-1 0 0,-1 0 0 0 0,0 0 1 0 0,0 0-1 0 0,0 0 0 0 0,1 0 1 0 0,-1 0-1 0 0,1 0 0 0 0,-1 0 1 0 0,1 0-1 0 0,-1 0 0 0 0,1 0 1 0 0,-1 0-1 0 0,1 0 0 0 0,0-1 1 0 0,0 1-1 0 0,-1 0 0 0 0,2 0-7 0 0,-1 1 18 0 0,1-1 0 0 0,0 1-1 0 0,0-1 1 0 0,-1 0 0 0 0,1 0-1 0 0,0 0 1 0 0,0 0 0 0 0,0 0-1 0 0,0 0 1 0 0,0-1 0 0 0,0 1-1 0 0,1-1 1 0 0,-1 1 0 0 0,0-1-1 0 0,0 0 1 0 0,0 0 0 0 0,1 0-1 0 0,-1 0 1 0 0,0 0 0 0 0,0 0-1 0 0,0 0 1 0 0,0-1 0 0 0,1 1-1 0 0,-1-1 1 0 0,0 0 0 0 0,1 0-18 0 0,6-3-9 0 0,0 0 0 0 0,0-1 0 0 0,0 0 0 0 0,-1-1 0 0 0,2-1 9 0 0,-3 2-23 0 0,-1 0-104 0 0,0 1 0 0 0,-1-1 0 0 0,0-1-1 0 0,3-3 128 0 0,14-14-187 0 0,-21 22 187 0 0,0 0 0 0 0,0 0 0 0 0,1-1 0 0 0,-1 1 0 0 0,0-1 0 0 0,0 1 0 0 0,0-1 0 0 0,-1 0 0 0 0,1 1 0 0 0,0-1 0 0 0,0 0 0 0 0,-1 0 0 0 0,1 0 0 0 0,0 1 0 0 0,0-1 0 0 0,-1 0 0 0 0,1 1 0 0 0,0-1 0 0 0,0 1 0 0 0,1-1 0 0 0,0 0 0 0 0,-1 1 12 0 0,-1 1-7 0 0,1 0 0 0 0,-1 0 0 0 0,0-1 0 0 0,1 1 0 0 0,-1 0 0 0 0,0 0 0 0 0,1-1 0 0 0,-1 1 0 0 0,0 0 0 0 0,0-1 0 0 0,1 1-1 0 0,-1 0 1 0 0,0-1 0 0 0,0 1 0 0 0,0 0 0 0 0,1-1 0 0 0,-1 1 0 0 0,0 0 0 0 0,0-1 0 0 0,0 1 0 0 0,0-1 0 0 0,0 1 0 0 0,0 0 0 0 0,0-1 0 0 0,0 1 0 0 0,0-1 0 0 0,0 1-1 0 0,0 0 1 0 0,0-1 0 0 0,0 0-5 0 0,-3 2 103 0 0,2-1-95 0 0,1 0-1 0 0,0 0 1 0 0,0 0-1 0 0,0 0 1 0 0,-1 0 0 0 0,1 0-1 0 0,0 0 1 0 0,0 0-1 0 0,0 0 1 0 0,-1 0-1 0 0,1 0 1 0 0,0 0-1 0 0,0 0 1 0 0,0 0 0 0 0,-1 0-1 0 0,1 1 1 0 0,0-1-1 0 0,0 0 1 0 0,0 0-1 0 0,-1 0 1 0 0,1 0-1 0 0,0 0 1 0 0,0 0-1 0 0,0 1 1 0 0,0-1 0 0 0,0 0-1 0 0,-1 0 1 0 0,1 0-1 0 0,0 0 1 0 0,0 1-1 0 0,0-1 1 0 0,0 0-1 0 0,0 0-7 0 0,0 5 80 0 0,1 0-1 0 0,1 1 0 0 0,-1-1 1 0 0,1 0-1 0 0,0-1 0 0 0,0 1 1 0 0,0 0-1 0 0,0-1 0 0 0,1 1 1 0 0,0-1-1 0 0,0 1 0 0 0,0-1 1 0 0,3 2-80 0 0,0 2 96 0 0,-3-5-59 0 0,0 1 1 0 0,1-1-1 0 0,0 1 0 0 0,0-1 0 0 0,0 0 0 0 0,0-1 0 0 0,2 2-37 0 0,10 7 108 0 0,-13-9-79 0 0,0 1-1 0 0,0-1 1 0 0,0 0-1 0 0,1 0 0 0 0,-1 0 1 0 0,1-1-1 0 0,-1 1 1 0 0,1-1-1 0 0,-1 0 0 0 0,1 0 1 0 0,0 0-1 0 0,0 0 1 0 0,-1-1-1 0 0,1 0 0 0 0,0 0 1 0 0,0 0-1 0 0,0 0 1 0 0,0 0-1 0 0,-1-1 0 0 0,1 1 1 0 0,0-1-1 0 0,0 0 1 0 0,-1 0-1 0 0,1-1 0 0 0,0 1 1 0 0,-1-1-1 0 0,0 1 0 0 0,1-1 1 0 0,-1 0-1 0 0,1-1-28 0 0,5-4-305 0 0,-1 0 1 0 0,0 0-1 0 0,-1-1 0 0 0,0 0 0 0 0,0 0 0 0 0,0 0 0 0 0,-1-1 1 0 0,0 0-1 0 0,-1-1 0 0 0,0 1 0 0 0,-1-1 0 0 0,0 0 0 0 0,0 0 0 0 0,1-7 305 0 0,-3 9-574 0 0,1 1-1 0 0,-1-1 0 0 0,5-5 575 0 0,-4 7-379 0 0,-1 0 0 0 0,1 0 1 0 0,-1 0-1 0 0,-1 0 0 0 0,1 0 0 0 0,-1 0 1 0 0,1-3 378 0 0,7-51-2300 0 0,-4 30 1257 0 0,-5 28 997 0 0,0 0 0 0 0,0 0 0 0 0,0 0 0 0 0,0 0 1 0 0,0 0-1 0 0,0 0 0 0 0,-1 0 0 0 0,1 0 0 0 0,-1 0 0 0 0,0 0 0 0 0,1 0 0 0 0,-1 0 46 0 0,0 0 59 0 0,0 1 0 0 0,0-1 0 0 0,1 0 0 0 0,-1 1 0 0 0,1-1 0 0 0,0 0-1 0 0,-1 1 1 0 0,1-1 0 0 0,0 0 0 0 0,0 0 0 0 0,0 0 0 0 0,0 1 0 0 0,0-2-59 0 0,1 3 94 0 0,-1-1 0 0 0,0 0 0 0 0,0 0 0 0 0,0 1 0 0 0,0-1 0 0 0,0 0 0 0 0,-1 1 0 0 0,1-1 0 0 0,0 0 0 0 0,0 1 0 0 0,0-1 0 0 0,-1 0 0 0 0,1 1 0 0 0,0-1 0 0 0,-1 0 0 0 0,1 1 0 0 0,0-1 0 0 0,-1 1 0 0 0,1-1 0 0 0,-1 0 0 0 0,1 1 0 0 0,-1-1 0 0 0,1 1 0 0 0,-1-1-94 0 0,0 0 493 0 0,0 1 783 0 0,1 0-44 0 0,0 0-228 0 0,0 0-99 0 0,1 1-17 0 0,5 10-1 0 0,-5-10-842 0 0,0 0 0 0 0,0 0 1 0 0,0 1-1 0 0,0-1 0 0 0,-1 0 0 0 0,1 1 0 0 0,0-1 0 0 0,-1 1 0 0 0,1-1 0 0 0,-1 0 0 0 0,1 1 0 0 0,-1 1-45 0 0,-1 10 165 0 0,1-10-122 0 0,0 0-1 0 0,0 0 1 0 0,0 0 0 0 0,0 0 0 0 0,0 0-1 0 0,0 0 1 0 0,1 0 0 0 0,0 0-1 0 0,0 2-42 0 0,2 4 105 0 0,-1 0 0 0 0,0 0 0 0 0,-1 1 0 0 0,0 3-105 0 0,5 29 244 0 0,-4-36-216 0 0,-1 0-1 0 0,0 0 0 0 0,-1 0 0 0 0,0 0 1 0 0,1 0-1 0 0,-2 0 0 0 0,1 0 0 0 0,-1 0 1 0 0,0 1-28 0 0,1-3 11 0 0,-1 0 0 0 0,1 1 0 0 0,1-1 1 0 0,-1 0-1 0 0,1 1 0 0 0,0 3-11 0 0,0-4 22 0 0,0 1-1 0 0,0-1 1 0 0,-1 1 0 0 0,1 0-1 0 0,-1-1 1 0 0,-1 3-22 0 0,3 19 159 0 0,-1-9-271 0 0,-5-7-188 0 0,2-9-6027 0 0,2-1-679 0 0</inkml:trace>
  <inkml:trace contextRef="#ctx0" brushRef="#br0" timeOffset="32081.996">481 1143 17823 0 0,'0'0'819'0'0,"6"-2"266"0"0,-4 1-1061 0 0,1 0 0 0 0,-1 0 0 0 0,0 0 0 0 0,0 1 0 0 0,0-1 0 0 0,1 1 0 0 0,-1 0 0 0 0,0-1-1 0 0,0 1 1 0 0,1 0 0 0 0,-1 0 0 0 0,1 1-24 0 0,5-1 121 0 0,24 6 2 0 0,-13-2-126 0 0,56 10 3 0 0,-2 2-2197 0 0,-46-10 1002 0 0</inkml:trace>
  <inkml:trace contextRef="#ctx0" brushRef="#br0" timeOffset="32474.008">1616 1132 12896 0 0,'0'0'594'0'0,"-6"6"189"0"0,5-3-715 0 0,-1 1 0 0 0,0-1-1 0 0,1 1 1 0 0,0-1 0 0 0,-1 1 0 0 0,2 0 0 0 0,-1-1 0 0 0,0 1 0 0 0,0 3-68 0 0,0 38 1720 0 0,2-31-1131 0 0,-1-6-224 0 0,1-1 1 0 0,0 0-1 0 0,1 1 1 0 0,-1-1 0 0 0,2 3-366 0 0,4 14 866 0 0,10 33 575 0 0,-7-24-1019 0 0,-5-22-301 0 0,0 7 215 0 0,-5-17-462 0 0,-5 4-1216 0 0,-3-3-3720 0 0,-1-1-1679 0 0</inkml:trace>
  <inkml:trace contextRef="#ctx0" brushRef="#br0" timeOffset="32475.008">1395 1209 9672 0 0,'0'0'748'0'0,"1"0"-492"0"0,3-2 421 0 0,1 1 1 0 0,-1 0 0 0 0,0 1 0 0 0,0-1-1 0 0,1 1 1 0 0,-1 0 0 0 0,0 0 0 0 0,1 0-1 0 0,0 1-677 0 0,43 8 2868 0 0,-18-4-2861 0 0,3 1 232 0 0,-1-2 0 0 0,1-2 0 0 0,0-1 0 0 0,0-1 0 0 0,30-5-239 0 0,-27-5-2600 0 0,-20 4 1010 0 0</inkml:trace>
  <inkml:trace contextRef="#ctx0" brushRef="#br0" timeOffset="32991.771">1885 1021 4144 0 0,'0'0'319'0'0,"0"0"239"0"0,0 0 2739 0 0,1 6-1094 0 0,8 35 5856 0 0,15 56-5729 0 0,-18-70-1759 0 0,-1 0 0 0 0,-1 0 1 0 0,-2 0-1 0 0,0 0 0 0 0,-2 1-571 0 0,0-27 121 0 0,0-1-1 0 0,0 0-4 0 0,0 0-16 0 0,0 0-4 0 0,0 0 0 0 0,1-20-588 0 0,-1 15 323 0 0,0 1-1 0 0,1-1 1 0 0,-1 1-1 0 0,1-1 1 0 0,0 1-1 0 0,1-1 1 0 0,0-3 169 0 0,0 3-88 0 0,0 1 0 0 0,0 0 0 0 0,1 0 0 0 0,-1 0 0 0 0,1 0 0 0 0,0 0 0 0 0,0 0 0 0 0,1 1 0 0 0,-1-1 0 0 0,1 1 0 0 0,-1 0 0 0 0,3-2 88 0 0,-4 4 1 0 0,0 0 0 0 0,-1 0 0 0 0,1 0 0 0 0,0 1 0 0 0,0-1 0 0 0,0 0 0 0 0,1 1 0 0 0,-1-1 0 0 0,0 1 0 0 0,0 0 1 0 0,0-1-1 0 0,0 1 0 0 0,0 0 0 0 0,0 0 0 0 0,1 1 0 0 0,-1-1 0 0 0,0 0 0 0 0,0 1 0 0 0,0-1 0 0 0,0 1 0 0 0,0 0 0 0 0,0 0 0 0 0,0-1 0 0 0,0 1 0 0 0,0 0 0 0 0,0 1 0 0 0,-1-1 0 0 0,2 1-1 0 0,17 15 341 0 0,-1 0 0 0 0,3 4-341 0 0,-12-10 184 0 0,0-1 0 0 0,2 0 0 0 0,-1 0 0 0 0,1-1 0 0 0,0-1 0 0 0,1 0-1 0 0,0 0 1 0 0,3 0-184 0 0,-8-5 139 0 0,0 0 0 0 0,0-1 0 0 0,0 0 0 0 0,1 0 1 0 0,-1-1-1 0 0,8 0-139 0 0,-11 0 15 0 0,0-1 0 0 0,0 0 0 0 0,0-1 0 0 0,0 1 0 0 0,0-1 0 0 0,0 0 1 0 0,0 0-1 0 0,-1-1 0 0 0,1 0 0 0 0,0 1 0 0 0,-1-1 0 0 0,4-2-15 0 0,-6 2-28 0 0,0 1-1 0 0,0-1 1 0 0,0 0-1 0 0,0 0 1 0 0,0 0-1 0 0,0 0 1 0 0,0 0-1 0 0,-1 0 1 0 0,1 0-1 0 0,-1-1 1 0 0,1 1-1 0 0,-1 0 1 0 0,0-1-1 0 0,1-2 29 0 0,-1 0-145 0 0,0 0-1 0 0,0 0 0 0 0,0 0 1 0 0,0 0-1 0 0,-1 0 0 0 0,0 0 1 0 0,0-5 145 0 0,-2-2-414 0 0,0-1 1 0 0,0 1 0 0 0,-1 0-1 0 0,-1 0 1 0 0,0 0 0 0 0,-2-3 413 0 0,5 13 46 0 0,0-1 1 0 0,0 0 0 0 0,-1 1-1 0 0,1-1 1 0 0,-1 1 0 0 0,0 0-1 0 0,1-1 1 0 0,-1 1 0 0 0,0 0-1 0 0,-1 0 1 0 0,1 0 0 0 0,0 0-1 0 0,0 1 1 0 0,-1-1 0 0 0,1 1-1 0 0,-4-2-46 0 0,6 3 22 0 0,-1 0 0 0 0,1 0 0 0 0,-1 0-1 0 0,1 0 1 0 0,-1 0 0 0 0,1 0-1 0 0,-1 1 1 0 0,1-1 0 0 0,-1 0 0 0 0,1 0-1 0 0,-1 0 1 0 0,1 1 0 0 0,-1-1 0 0 0,1 0-1 0 0,-1 1 1 0 0,1-1 0 0 0,-1 0-1 0 0,1 1 1 0 0,0-1 0 0 0,-1 0 0 0 0,1 1-1 0 0,0-1 1 0 0,-1 1 0 0 0,1-1 0 0 0,0 1-1 0 0,0-1 1 0 0,-1 1-22 0 0,-5 12 133 0 0,5-4-108 0 0,0-1-1 0 0,1 1 1 0 0,0-1 0 0 0,1 1-1 0 0,-1 0 1 0 0,2-1-1 0 0,-1 0 1 0 0,1 1 0 0 0,1-1-1 0 0,-1 0 1 0 0,1 0-1 0 0,1 0 1 0 0,0 0-1 0 0,0-1 1 0 0,3 5-25 0 0,-3-6-32 0 0,0 0 0 0 0,1 0-1 0 0,0-1 1 0 0,0 0 0 0 0,0 0 0 0 0,0 0 0 0 0,1-1 0 0 0,0 0-1 0 0,0 0 1 0 0,0 0 0 0 0,0-1 0 0 0,1 0 0 0 0,0 0 0 0 0,-1 0-1 0 0,1-1 1 0 0,0 0 0 0 0,0-1 0 0 0,0 1 0 0 0,1-1 32 0 0,13 1-1731 0 0,3 2-560 0 0</inkml:trace>
  <inkml:trace contextRef="#ctx0" brushRef="#br0" timeOffset="33486.954">3254 1155 17135 0 0,'-7'-10'1826'0'0,"5"7"-1733"0"0,1 2 227 0 0,0 1-203 0 0,-1 0-1 0 0,1 0 1 0 0,-1 0-1 0 0,0 0 1 0 0,1 0-1 0 0,-1 1 1 0 0,1-1-1 0 0,-1 1 1 0 0,1-1 0 0 0,-1 1-1 0 0,1-1 1 0 0,-1 1-1 0 0,1 0 1 0 0,-1 0-1 0 0,0 0-116 0 0,1 1 9 0 0,-1 0 0 0 0,1 0 0 0 0,-1-1 0 0 0,1 2 0 0 0,0-1 0 0 0,-1 0 0 0 0,1 0 0 0 0,0 0 0 0 0,0 0 0 0 0,1 1 0 0 0,-1-1-9 0 0,0 2 16 0 0,0-1 1 0 0,1 0 0 0 0,-1 1 0 0 0,1-1 0 0 0,0 1-1 0 0,0-1 1 0 0,0 1 0 0 0,0-1 0 0 0,1 0 0 0 0,-1 1-1 0 0,1-1 1 0 0,0 0 0 0 0,0 1 0 0 0,0-1-1 0 0,1 0 1 0 0,-1 0 0 0 0,1 0-17 0 0,5 10 118 0 0,1 0-1 0 0,0 0 1 0 0,4 3-118 0 0,-5-7 92 0 0,0 0 14 0 0,0-1 0 0 0,1 0-1 0 0,1 1-105 0 0,11 10 187 0 0,-19-18-113 0 0,-1 0 0 0 0,1 0-1 0 0,0 0 1 0 0,0 0-1 0 0,0 0 1 0 0,-1 0 0 0 0,1 0-1 0 0,-1 0 1 0 0,1 0-1 0 0,-1 0 1 0 0,1 0-1 0 0,-1 0 1 0 0,0 0 0 0 0,1 0-1 0 0,-1 0 1 0 0,0 1-1 0 0,0-1 1 0 0,0 0 0 0 0,0 0-1 0 0,0 1-73 0 0,0-1 30 0 0,0 0 0 0 0,-1 0 0 0 0,1 0-1 0 0,-1 0 1 0 0,1 0 0 0 0,-1 0 0 0 0,0 0-1 0 0,1 0 1 0 0,-1 0 0 0 0,0 0 0 0 0,0-1-1 0 0,1 1 1 0 0,-1 0 0 0 0,0-1 0 0 0,0 1 0 0 0,0 0-1 0 0,0-1 1 0 0,0 1-30 0 0,-7 2 1 0 0,1 0-1 0 0,-1 0 1 0 0,0-1-1 0 0,0 0 1 0 0,-5 1-1 0 0,3-1 107 0 0,-92 16-1069 0 0,75-13 14 0 0,3-5-3850 0 0,23 0 147 0 0,1 0-1083 0 0</inkml:trace>
  <inkml:trace contextRef="#ctx0" brushRef="#br0" timeOffset="33958.822">3698 1223 16559 0 0,'4'-5'1499'0'0,"1"2"-1164"0"0,-26-3 1454 0 0,1 9-1624 0 0,1 1 0 0 0,0 1-1 0 0,-1 0 1 0 0,2 1 0 0 0,-1 1 0 0 0,1 1-1 0 0,0 1 1 0 0,1 0 0 0 0,0 1 0 0 0,0 1 0 0 0,1 1-1 0 0,-14 13-164 0 0,6 4 992 0 0,23-28-745 0 0,1-1-307 0 0,0 2-219 0 0,0-2 273 0 0,0 1 0 0 0,0-1 1 0 0,0 0-1 0 0,0 0 0 0 0,0 0 0 0 0,0 1 0 0 0,0-1 0 0 0,0 0 0 0 0,0 0 1 0 0,0 1-1 0 0,0-1 0 0 0,0 0 0 0 0,0 0 0 0 0,0 1 0 0 0,0-1 1 0 0,0 0-1 0 0,0 0 0 0 0,0 0 0 0 0,0 1 0 0 0,1-1 0 0 0,-1 0 0 0 0,0 0 1 0 0,0 1-1 0 0,0-1 0 0 0,0 0 0 0 0,0 0 0 0 0,1 0 0 0 0,-1 1 6 0 0,4 0 32 0 0,1 0 0 0 0,-1 0-1 0 0,0 0 1 0 0,1-1 0 0 0,-1 1-1 0 0,1-1 1 0 0,-1 0 0 0 0,1 0 0 0 0,-1-1-1 0 0,1 1 1 0 0,-1-1 0 0 0,1 0-1 0 0,0-1-31 0 0,8-2 116 0 0,1-1 0 0 0,-1 0 0 0 0,8-5-116 0 0,-11 5-16 0 0,0 2-1 0 0,0 0 0 0 0,0 0 1 0 0,4 0 16 0 0,-8 2-26 0 0,-5 1-38 0 0,0 0 42 0 0,0 0 0 0 0,1 1 0 0 0,-1-1 0 0 0,0 0 0 0 0,0 0 0 0 0,0 1 0 0 0,0-1 0 0 0,0 1 0 0 0,-1-1 0 0 0,1 1 0 0 0,0-1 0 0 0,0 1 0 0 0,0 0 0 0 0,0-1 0 0 0,0 1 0 0 0,-1 0 0 0 0,2 0 22 0 0,11 18-14 0 0,-4-6 78 0 0,5 5-59 0 0,11 11-16 0 0,-23-27 17 0 0,0 0 0 0 0,0-1 0 0 0,0 1 0 0 0,0-1 0 0 0,0 0 0 0 0,0 1 0 0 0,0-1 0 0 0,0 0 0 0 0,1 0 0 0 0,-1 0 0 0 0,0-1 0 0 0,1 1 0 0 0,0 0-6 0 0,0 0-182 0 0,1-1-1 0 0,-1 1 0 0 0,1-1 1 0 0,0 0-1 0 0,-1 0 0 0 0,1 0 1 0 0,-1 0-1 0 0,1-1 0 0 0,-1 1 1 0 0,1-1-1 0 0,-1 0 0 0 0,1 0 1 0 0,1-1 182 0 0,-4 2-107 0 0,0-1-502 0 0,0 1 0 0 0,0 0 1 0 0,0-1-1 0 0,0 1 0 0 0,0-1 1 0 0,1 0-1 0 0,-1 1 0 0 0,0-1 1 0 0,0 0-1 0 0,-1 0 0 0 0,2 0 609 0 0,5-7-6086 0 0</inkml:trace>
  <inkml:trace contextRef="#ctx0" brushRef="#br0" timeOffset="34762.891">3910 1242 3680 0 0,'0'0'167'0'0,"15"0"446"0"0,-13 1 49 0 0,-1 0 1 0 0,1-1-1 0 0,-1 1 1 0 0,1 0-1 0 0,-1 0 0 0 0,0 0 1 0 0,1 0-1 0 0,-1 0 1 0 0,0 1-1 0 0,0-1 0 0 0,0 0 1 0 0,0 0-1 0 0,0 1 1 0 0,0-1-1 0 0,0 1 1 0 0,0 0-663 0 0,5 7 1435 0 0,-2-3-1165 0 0,0 0-1 0 0,-1 0 1 0 0,0 0-1 0 0,0 1 1 0 0,-1-1-1 0 0,0 0 1 0 0,0 1-1 0 0,0 0 1 0 0,-1 0-270 0 0,1 1 341 0 0,1 2 213 0 0,0 0 0 0 0,-1 1 1 0 0,-1-1-1 0 0,0 2-554 0 0,-1-11 193 0 0,0-1-13 0 0,0 0-52 0 0,0 0-28 0 0,0 0-4 0 0,0 0-5 0 0,-1 1-18 0 0,-3 0-38 0 0,2-1-210 0 0,-3-21-1369 0 0,5 15 1151 0 0,0 1 0 0 0,0-1-1 0 0,1 0 1 0 0,0 1 0 0 0,0-1-1 0 0,0 0 1 0 0,1 1 0 0 0,-1 0-1 0 0,1-1 1 0 0,1 1 0 0 0,-1 0 0 0 0,1 0-1 0 0,0 0 1 0 0,0 0 0 0 0,0 1-1 0 0,2-2 394 0 0,-2 2-158 0 0,1-1-1 0 0,0 1 0 0 0,0 1 1 0 0,0-1-1 0 0,1 0 0 0 0,-1 1 1 0 0,1 0-1 0 0,0 0 159 0 0,-3 2 57 0 0,0 0 0 0 0,-1 0 0 0 0,1 0 1 0 0,0 1-1 0 0,0-1 0 0 0,0 1 0 0 0,0-1 0 0 0,0 1 0 0 0,0 0 1 0 0,0 0-1 0 0,0 0 0 0 0,0 0 0 0 0,0 0 0 0 0,0 0 0 0 0,0 0 1 0 0,0 1-1 0 0,0-1 0 0 0,-1 1 0 0 0,1-1 0 0 0,0 1 0 0 0,0 0 1 0 0,0 0-1 0 0,0 0 0 0 0,0 0-57 0 0,3 3 365 0 0,-1 0 1 0 0,0 1-1 0 0,0-1 1 0 0,0 1-1 0 0,0-1 1 0 0,-1 1-1 0 0,0 0 1 0 0,0 1-1 0 0,0-1 1 0 0,0 0-1 0 0,1 5-365 0 0,0-1 305 0 0,1 3 584 0 0,0 1-1 0 0,0-1 0 0 0,1 12-888 0 0,-4-12 1405 0 0,-4-19-1061 0 0,-4-21-1585 0 0,7 23 1035 0 0,-1-1 1 0 0,2 1-1 0 0,-1-1 0 0 0,0 1 0 0 0,1 0 0 0 0,0-1 0 0 0,0 1 0 0 0,1 0 0 0 0,0 0 1 0 0,-1 1-1 0 0,2-1 0 0 0,-1 1 0 0 0,0-1 0 0 0,1 1 0 0 0,0 0 0 0 0,0 0 0 0 0,4-3 206 0 0,-5 5 20 0 0,-1 1-1 0 0,0 0 0 0 0,0 0 0 0 0,1 0 0 0 0,-1 0 0 0 0,1 0 0 0 0,-1 0 0 0 0,1 1 0 0 0,-1-1 0 0 0,1 1 1 0 0,0 0-1 0 0,-1 0 0 0 0,1 0 0 0 0,-1 0 0 0 0,1 0 0 0 0,0 0 0 0 0,-1 1 0 0 0,1-1 0 0 0,-1 1 0 0 0,1 0 1 0 0,-1 0-1 0 0,1 0-19 0 0,7 3 378 0 0,0 1 0 0 0,0 1 0 0 0,-1 0-1 0 0,7 5-377 0 0,10 6 435 0 0,-7-5-67 0 0,1-1 0 0 0,0-1 1 0 0,1-1-1 0 0,0-1 0 0 0,0-1 0 0 0,1 0 0 0 0,5-1-368 0 0,-17-4 132 0 0,0 0-1 0 0,0-1 0 0 0,0-1 0 0 0,0 0 1 0 0,3 0-132 0 0,-10 0-31 0 0,-1 0 1 0 0,1-1-1 0 0,-1 1 1 0 0,1-1-1 0 0,-1 1 1 0 0,0-1 0 0 0,1 0-1 0 0,-1 0 1 0 0,0 0-1 0 0,1 0 1 0 0,-1-1-1 0 0,0 1 1 0 0,0-1-1 0 0,0 1 1 0 0,0-1-1 0 0,0 1 1 0 0,0-1 0 0 0,-1 0-1 0 0,1 0 1 0 0,-1 0-1 0 0,1 0 1 0 0,-1 0-1 0 0,1-2 31 0 0,0-3-551 0 0,0-1 1 0 0,-1 1-1 0 0,0 0 0 0 0,-1 0 0 0 0,0-1 1 0 0,0 1-1 0 0,0 0 0 0 0,-1-1 0 0 0,0-2 551 0 0,-1-3-1447 0 0,-1 0 0 0 0,-2-10 1447 0 0,3 18-6 0 0,1 1 0 0 0,-1 0 1 0 0,1 0-1 0 0,-1 0 0 0 0,0 0 0 0 0,-1 0 0 0 0,1 0 0 0 0,-1 0 1 0 0,-2-2 5 0 0,4 5 62 0 0,1 1 1 0 0,0 0-1 0 0,0 0 1 0 0,0 0-1 0 0,0 0 1 0 0,-1-1-1 0 0,1 1 1 0 0,0 0 0 0 0,0 0-1 0 0,0 0 1 0 0,-1 0-1 0 0,1 0 1 0 0,0 0-1 0 0,0 0 1 0 0,-1 0 0 0 0,1 0-1 0 0,0 0 1 0 0,0 0-1 0 0,-1 0 1 0 0,1 0-1 0 0,0 0 1 0 0,0 0 0 0 0,-1 0-1 0 0,1 0 1 0 0,0 0-1 0 0,0 0 1 0 0,0 0-1 0 0,-1 0 1 0 0,1 0-1 0 0,0 0 1 0 0,0 0 0 0 0,-1 0-1 0 0,1 1-62 0 0,-7 7 724 0 0,0 11-257 0 0,6-14-371 0 0,1-1 0 0 0,0 1 0 0 0,-1 0 0 0 0,1 0 0 0 0,1-1 0 0 0,-1 1-1 0 0,1 0 1 0 0,0-1 0 0 0,0 1 0 0 0,0-1-96 0 0,4 8 245 0 0,-1 0-1 0 0,2 0 1 0 0,0 0-245 0 0,-3-6 30 0 0,0-1 32 0 0,1 0-1 0 0,-1 0 1 0 0,1 0-1 0 0,0 0 1 0 0,1-1-1 0 0,-1 0 0 0 0,1 0 1 0 0,0 0-1 0 0,0 0 1 0 0,0-1-1 0 0,0 0 1 0 0,0 0-1 0 0,1 0 1 0 0,4 1-62 0 0,10 4 237 0 0,0-2 0 0 0,1 1 0 0 0,12 0-237 0 0,21 2-792 0 0,-17-4-4434 0 0,-3 0-1646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41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20271 0 0,'0'-13'896'0'0,"0"13"192"0"0,0 0-872 0 0,0 0-216 0 0,0 0 0 0 0,6 0 0 0 0,0-4 704 0 0,4 4 96 0 0,-1 0 16 0 0,0 4 8 0 0,-3-4-664 0 0,3 4-160 0 0,0 0 0 0 0,1 1-6864 0 0,-8 3-1391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40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22 14544 0 0,'0'0'662'0'0,"0"-1"-11"0"0,0-1-339 0 0,0 1 105 0 0,-12 5 1139 0 0,9-1-1368 0 0,0 0-1 0 0,0 0 0 0 0,0 0 1 0 0,0 1-1 0 0,0-1 1 0 0,0 1-1 0 0,1 0 1 0 0,0 0-1 0 0,0 0 1 0 0,0 0-1 0 0,-1 3-187 0 0,0 2 275 0 0,0 0 0 0 0,1 0-1 0 0,0 0 1 0 0,0 1 0 0 0,1 1-275 0 0,-1 7 181 0 0,1 0 0 0 0,1 0-1 0 0,0 0 1 0 0,2 0 0 0 0,0 0 0 0 0,1 0-1 0 0,1 1-180 0 0,-2-11 19 0 0,0-1 0 0 0,-1 1-1 0 0,0 0 1 0 0,0 0 0 0 0,0-1-1 0 0,-1 1 1 0 0,-1 0 0 0 0,0 2-19 0 0,1-8-102 0 0,0-1 1 0 0,0 0 0 0 0,-1 0 0 0 0,1 0 0 0 0,-1-1-1 0 0,1 1 1 0 0,-1 0 0 0 0,1 0 0 0 0,-1 0 0 0 0,1 0-1 0 0,-1 0 1 0 0,0 0 0 0 0,1-1 0 0 0,-1 1 0 0 0,0 0-1 0 0,0-1 1 0 0,0 1 0 0 0,1 0 0 0 0,-1-1 0 0 0,0 1 0 0 0,0-1-1 0 0,0 0 1 0 0,0 1 0 0 0,0-1 0 0 0,0 0 0 0 0,-1 1 101 0 0,-2-1-745 0 0,0 1 0 0 0,0-1 0 0 0,1 0 0 0 0,-1 0 0 0 0,0 0 0 0 0,-1-1 745 0 0,4 1-95 0 0,-18 0-2334 0 0</inkml:trace>
  <inkml:trace contextRef="#ctx0" brushRef="#br0" timeOffset="391.537">0 212 3680 0 0,'0'0'284'0'0,"10"-10"224"0"0,-8 8 164 0 0,-1 0 0 0 0,1 0 1 0 0,-1 1-1 0 0,1-1 0 0 0,0 1 0 0 0,0-1 1 0 0,0 1-1 0 0,0 0 0 0 0,0 0 1 0 0,0 0-1 0 0,0 0 0 0 0,0 0 0 0 0,1 0 1 0 0,-1 1-1 0 0,0-1 0 0 0,2 0-672 0 0,40-5 2268 0 0,-40 5-2238 0 0,22-1 643 0 0,0 1 1 0 0,-1 1-1 0 0,1 1 0 0 0,2 2-673 0 0,7 0 29 0 0,0-2 0 0 0,0-1 0 0 0,0-1 0 0 0,28-5-29 0 0,-48 3-727 0 0,1 1 0 0 0,-1-2-1 0 0,0 0 1 0 0,12-5 727 0 0,3 1-2662 0 0,-29 8 2316 0 0,-1 0 24 0 0,0 0 74 0 0,0 0 302 0 0,0 0 136 0 0,0 0 30 0 0,0 0 78 0 0,0 0 314 0 0,0 0 136 0 0,0 0 27 0 0,-9 10 1319 0 0,7-8-1914 0 0,1 0-1 0 0,0 1 1 0 0,-1-1-1 0 0,1 0 1 0 0,0 1 0 0 0,0-1-1 0 0,1 1 1 0 0,-1-1-1 0 0,0 1 1 0 0,1-1-1 0 0,-1 1 1 0 0,1 0-1 0 0,0-1 1 0 0,0 1-180 0 0,4 38 1298 0 0,-1-18-751 0 0,-3-19-477 0 0,1 1 0 0 0,0-1 1 0 0,0 0-1 0 0,0 1 0 0 0,0-1 0 0 0,0 0 1 0 0,1 1-1 0 0,0-1 0 0 0,0 0 1 0 0,0 0-1 0 0,1 0 0 0 0,-1-1 0 0 0,3 3-70 0 0,15 20 544 0 0,-19-25-440 0 0,-1-1-149 0 0,2 2-764 0 0,2-1 199 0 0,-2-1-6446 0 0,2-5 57 0 0</inkml:trace>
  <inkml:trace contextRef="#ctx0" brushRef="#br0" timeOffset="759.691">638 0 10224 0 0,'0'0'448'0'0,"0"0"96"0"0,0 0-432 0 0,0 0-112 0 0,0 0 0 0 0,9 8 0 0 0,4 0 72 0 0,-6 0-8 0 0,2 0 0 0 0,0 1-4672 0 0</inkml:trace>
  <inkml:trace contextRef="#ctx0" brushRef="#br0" timeOffset="1269.385">792 247 10136 0 0,'0'0'464'0'0,"0"0"-10"0"0,-3 15 4574 0 0,0 38 1121 0 0,4-54-4481 0 0,4-9-1470 0 0,7-22-1707 0 0,-6 16 1064 0 0,-3 7 166 0 0,3-6-160 0 0,0 0 1 0 0,1 0-1 0 0,0 0 1 0 0,6-6 438 0 0,-11 18-28 0 0,0-1 1 0 0,0 1 0 0 0,0 0-1 0 0,1 1 1 0 0,-1-1-1 0 0,1 0 1 0 0,0 1-1 0 0,0-1 1 0 0,0 1-1 0 0,0 0 1 0 0,0 0 0 0 0,1 0-1 0 0,-1 1 1 0 0,1-1-1 0 0,-1 1 1 0 0,1-1-1 0 0,-1 1 1 0 0,1 1-1 0 0,0-1 1 0 0,0 0 0 0 0,-1 1-1 0 0,1 0 28 0 0,4-1 77 0 0,-1 1-1 0 0,0 1 1 0 0,1 0-1 0 0,-1 0 1 0 0,0 0-1 0 0,3 2-76 0 0,-7-3 75 0 0,-1 2 0 0 0,1-1 0 0 0,-1 0 0 0 0,1 0 0 0 0,-1 1 0 0 0,1 0 1 0 0,-1-1-1 0 0,0 1 0 0 0,0 0 0 0 0,0 0 0 0 0,0 0 0 0 0,0 0 0 0 0,0 1 0 0 0,-1-1 0 0 0,1 0 0 0 0,-1 1 0 0 0,2 1-75 0 0,46 72 1454 0 0,-41-61-1105 0 0,-5-10-182 0 0,-1 0-1 0 0,1 0 1 0 0,-1 0 0 0 0,1 4-167 0 0,4 14 596 0 0,-7-22-464 0 0,-4 4 179 0 0,3-4-302 0 0,1 0-1 0 0,0 0 0 0 0,-1-1 0 0 0,1 1 1 0 0,-1 0-1 0 0,1-1 0 0 0,-1 1 0 0 0,1 0 1 0 0,-1-1-1 0 0,0 1 0 0 0,1 0 0 0 0,-1-1 1 0 0,0 1-1 0 0,0-1 0 0 0,1 1 0 0 0,-1-1 0 0 0,0 0 1 0 0,0 1-1 0 0,1-1 0 0 0,-2 0-8 0 0,1 0-33 0 0,0 1 0 0 0,1-1-1 0 0,-1 0 1 0 0,0 0-1 0 0,0 0 1 0 0,0-1 0 0 0,0 1-1 0 0,0 0 1 0 0,0 0 0 0 0,0 0-1 0 0,0-1 1 0 0,0 1 0 0 0,1 0-1 0 0,-1-1 1 0 0,0 1-1 0 0,0-1 1 0 0,0 1 0 0 0,1-1-1 0 0,-1 1 1 0 0,0-1 0 0 0,0 0-1 0 0,1 1 1 0 0,-1-1-1 0 0,1 0 1 0 0,-1 0 0 0 0,0 0 33 0 0,0-2-164 0 0,0 0 0 0 0,1 0 0 0 0,-1 0 0 0 0,1 0-1 0 0,0 0 1 0 0,-1 0 0 0 0,1 0 0 0 0,1-2 164 0 0,-1 1-59 0 0,0-1-1 0 0,1 0 0 0 0,0 1 1 0 0,0-1-1 0 0,0 1 0 0 0,1-1 1 0 0,-1 1-1 0 0,1-1 0 0 0,0 1 0 0 0,0 0 1 0 0,1 0-1 0 0,-1 0 0 0 0,1 0 1 0 0,0 0-1 0 0,0 1 0 0 0,1-1 60 0 0,-2 1 14 0 0,1 1 0 0 0,0-1 0 0 0,0 1 0 0 0,-1 0 0 0 0,1 0-1 0 0,1 0 1 0 0,-1 0 0 0 0,0 0 0 0 0,0 1 0 0 0,1-1 0 0 0,-1 1 0 0 0,1 0-1 0 0,-1 0 1 0 0,1 0 0 0 0,-1 1 0 0 0,1-1 0 0 0,0 1 0 0 0,-1 0 0 0 0,1 0-1 0 0,-1 0 1 0 0,1 1-14 0 0,0-1 27 0 0,0 1-1 0 0,0 1 1 0 0,-1-1-1 0 0,1 0 1 0 0,0 1-1 0 0,-1 0 1 0 0,1 0-1 0 0,-1 0 1 0 0,0 0-1 0 0,0 1 1 0 0,2 1-27 0 0,6 6 330 0 0,0 1 1 0 0,3 6-331 0 0,3 1 191 0 0,-2-2 17 0 0,1-1 0 0 0,0-1 0 0 0,1-1 0 0 0,14 8-208 0 0,-27-19 45 0 0,0 1 0 0 0,1-1 0 0 0,-1 0 1 0 0,1-1-1 0 0,0 1 0 0 0,-1-1 0 0 0,1 0 0 0 0,0 0 0 0 0,0 0 0 0 0,0-1 0 0 0,0 0 0 0 0,5 0-45 0 0,-9 0-40 0 0,1 0 1 0 0,0 0-1 0 0,0 0 0 0 0,-1-1 1 0 0,1 1-1 0 0,0-1 0 0 0,-1 1 1 0 0,1-1-1 0 0,0 0 0 0 0,-1 1 1 0 0,1-1-1 0 0,-1 0 0 0 0,1 0 0 0 0,-1 0 1 0 0,0 0-1 0 0,1 0 0 0 0,-1 0 1 0 0,0-1-1 0 0,0 1 0 0 0,0 0 1 0 0,1-1-1 0 0,-1 1 0 0 0,-1-1 1 0 0,1 1-1 0 0,0-1 0 0 0,0 1 1 0 0,-1-1-1 0 0,1 0 0 0 0,0 1 0 0 0,-1-1 1 0 0,0 0-1 0 0,1 1 0 0 0,-1-1 1 0 0,0 0-1 0 0,0 0 0 0 0,0-1 40 0 0,-1-8-540 0 0,-1 0-1 0 0,0 1 0 0 0,0-1 1 0 0,-1 0-1 0 0,-1 1 0 0 0,0-1 1 0 0,-1-1 540 0 0,1 1-426 0 0,-7-14-189 0 0,-13-21 615 0 0,16 33 216 0 0,8 12 107 0 0,0 1 86 0 0,0 0 20 0 0,0 0-37 0 0,-1 2-169 0 0,0 3-117 0 0,0 0 0 0 0,1 0 0 0 0,-1 0 0 0 0,1 1 0 0 0,0-1 0 0 0,1 0 0 0 0,-1 0 0 0 0,1 0 0 0 0,0 0 0 0 0,0 0-1 0 0,1 3-105 0 0,5 13 396 0 0,1 1-1 0 0,1-1-395 0 0,-8-19-11 0 0,5 12 281 0 0,1 0 1 0 0,1 0-1 0 0,0-1 0 0 0,6 8-270 0 0,-10-16 88 0 0,0 0 0 0 0,0 0-1 0 0,1 0 1 0 0,0 0 0 0 0,-1-1 0 0 0,1 0 0 0 0,1 0 0 0 0,-1 0-1 0 0,1-1 1 0 0,-1 0 0 0 0,1 0 0 0 0,3 1-88 0 0,12 3-322 0 0,22 7 924 0 0,-12-10-7470 0 0,-16-4-782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5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95 3224 0 0,'0'-14'288'0'0,"-5"-7"2645"0"0,1 5 1424 0 0,2 7-2328 0 0,1 8-1500 0 0,1-1 1 0 0,0 1-1 0 0,-1-1 0 0 0,1 0 0 0 0,0 1 1 0 0,0-1-1 0 0,0 0 0 0 0,0 1 1 0 0,0-1-1 0 0,0-1-529 0 0,1 2 89 0 0,-1 1 1 0 0,1-1-1 0 0,-1 1 1 0 0,1-1-1 0 0,-1 1 1 0 0,1-1-1 0 0,-1 1 1 0 0,1-1-1 0 0,-1 1 1 0 0,1-1-1 0 0,0 1 1 0 0,-1 0-1 0 0,1-1 1 0 0,-1 1-1 0 0,1 0 1 0 0,0-1-1 0 0,0 1 1 0 0,-1 0 0 0 0,1 0-1 0 0,0 0 1 0 0,-1 0-1 0 0,1 0 1 0 0,0 0-1 0 0,0 0 1 0 0,-1 0-1 0 0,1 0 1 0 0,0 0-1 0 0,0 0-89 0 0,9 0 242 0 0,0 1-1 0 0,-1 1 1 0 0,1-1 0 0 0,0 1 0 0 0,-1 1-1 0 0,8 3-241 0 0,14 6 178 0 0,11 8-178 0 0,-26-13 75 0 0,5 5-94 0 0,0 2 1 0 0,-1-1-1 0 0,0 2 1 0 0,-1 1 0 0 0,-1 1-1 0 0,9 10 19 0 0,-3-4-84 0 0,8 10 79 0 0,-3 1-1 0 0,21 30 6 0 0,-42-53 11 0 0,-1 0-1 0 0,0 1 0 0 0,-1 0 1 0 0,0 0-1 0 0,-1 0 0 0 0,0 1 1 0 0,-1-1-1 0 0,2 12-10 0 0,-5-20 10 0 0,-1 1 0 0 0,0 0 0 0 0,1-1 0 0 0,-2 1 0 0 0,1 0-1 0 0,0-1 1 0 0,-1 1 0 0 0,0-1 0 0 0,0 1 0 0 0,0-1 0 0 0,-1 1 0 0 0,1-1 0 0 0,-1 1 0 0 0,0-1 0 0 0,-1 0 0 0 0,1 0 0 0 0,-1 0-1 0 0,0 1-9 0 0,-2 1 23 0 0,0-1 0 0 0,-1 0 0 0 0,1 0 0 0 0,-1 0-1 0 0,0-1 1 0 0,0 1 0 0 0,-1-2 0 0 0,1 1 0 0 0,-1-1 0 0 0,0 1-1 0 0,0-2-22 0 0,-5 3 56 0 0,0 0 1 0 0,-1-1-1 0 0,0-1 0 0 0,0 0 0 0 0,0-1 0 0 0,-7 1-56 0 0,15-3 22 0 0,1 0 0 0 0,-1 0 0 0 0,0 0 0 0 0,1-1-1 0 0,-1 1 1 0 0,0-1 0 0 0,1 0 0 0 0,-1-1 0 0 0,1 1 0 0 0,-1-1-1 0 0,1 0 1 0 0,-1 0 0 0 0,1 0 0 0 0,0-1 0 0 0,0 1 0 0 0,0-1 0 0 0,1 0-1 0 0,-1 0 1 0 0,-1-2-22 0 0,2 2 72 0 0,1 0 1 0 0,-1 0-1 0 0,1 0 0 0 0,0-1 0 0 0,0 1 0 0 0,0-1 1 0 0,1 1-1 0 0,-1-1 0 0 0,1 1 0 0 0,0-1 0 0 0,0 0 0 0 0,0 0 1 0 0,0-3-73 0 0,0 1 85 0 0,1 0 0 0 0,0 0-1 0 0,0-1 1 0 0,1 1 0 0 0,0 0 0 0 0,0 0 0 0 0,1 0 0 0 0,0-2-85 0 0,4-11 159 0 0,2 1 0 0 0,0-1 1 0 0,2 2-1 0 0,9-17-159 0 0,0 3 55 0 0,2 0 0 0 0,1 1 0 0 0,15-15-55 0 0,67-61 101 0 0,0 2-14 0 0,-100 100-87 0 0,-3 4 1 0 0,0-1 0 0 0,-1 1 0 0 0,1 0-1 0 0,0-1 1 0 0,-1 0 0 0 0,1 1-1 0 0,-1-1 1 0 0,1 1 0 0 0,-1-1-1 0 0,1 0 1 0 0,-1 1 0 0 0,0-1-1 0 0,1 0 1 0 0,-1 1 0 0 0,0-2-1 0 0,0 2 32 0 0,0 0-107 0 0,0 0-155 0 0,0 0-61 0 0,0 0-12 0 0,0 0-110 0 0,0 14-3440 0 0,0-4-1434 0 0,-3-2-1447 0 0</inkml:trace>
  <inkml:trace contextRef="#ctx0" brushRef="#br0" timeOffset="406.573">778 389 4144 0 0,'-13'-11'408'0'0,"10"10"286"0"0,0 0 1 0 0,0 0-1 0 0,0 0 1 0 0,0 0-1 0 0,0 1 1 0 0,-1-1 0 0 0,1 1-1 0 0,0-1 1 0 0,0 1-1 0 0,0 0 1 0 0,-1 1-1 0 0,1-1 1 0 0,0 0-1 0 0,0 1 1 0 0,0 0-1 0 0,0 0 1 0 0,0 0-1 0 0,-1 0 1 0 0,2 0-1 0 0,-1 1 1 0 0,0-1-1 0 0,-2 2-694 0 0,5-2 52 0 0,-1 0-1 0 0,1 0 1 0 0,-1 0 0 0 0,1 0-1 0 0,-1 0 1 0 0,1 0-1 0 0,-1 1 1 0 0,1-1-1 0 0,0 0 1 0 0,0 0-1 0 0,0 0 1 0 0,0 1-1 0 0,0-1 1 0 0,0 0-1 0 0,0 0 1 0 0,0 0-1 0 0,0 1 1 0 0,0-1-1 0 0,1 0 1 0 0,-1 0-52 0 0,1 3-3 0 0,0-1-1 0 0,-1 0 1 0 0,2 1 0 0 0,-1-1-1 0 0,0 0 1 0 0,2 3 3 0 0,-1-3 7 0 0,7 12 15 0 0,0-2 0 0 0,1 1 0 0 0,1-1 0 0 0,0-1 0 0 0,5 5-22 0 0,38 35 288 0 0,-53-51-252 0 0,0-1-1 0 0,0 1 0 0 0,-1 0 0 0 0,1-1 1 0 0,0 1-1 0 0,-1 0 0 0 0,1 0 1 0 0,-1 0-1 0 0,1 0 0 0 0,-1 0 0 0 0,1 0 1 0 0,-1 0-1 0 0,0 0 0 0 0,1 0 1 0 0,-1 0-1 0 0,0 0 0 0 0,0 0 0 0 0,0 0 1 0 0,0 0-1 0 0,0 0 0 0 0,0 0 1 0 0,0 0-1 0 0,0 0-35 0 0,-1 1 46 0 0,1-1 0 0 0,-1 0 0 0 0,0 1 0 0 0,0-1 0 0 0,0 0-1 0 0,0 1 1 0 0,0-1 0 0 0,-1 0 0 0 0,1 0 0 0 0,0 0 0 0 0,0 0 0 0 0,-1 0 0 0 0,1 0 0 0 0,-2 0-46 0 0,-3 3 81 0 0,0-2 0 0 0,0 1 0 0 0,-1 0 0 0 0,1-1 1 0 0,-1 0-1 0 0,1-1 0 0 0,-3 1-81 0 0,-49 5 84 0 0,47-6-127 0 0,-28 2-1609 0 0,14-4-4897 0 0,12-1 23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3:1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70 3680 0 0,'0'0'284'0'0,"5"7"3004"0"0,19 26 6487 0 0,-5 5-5921 0 0,10 43-3894 0 0,-13-32 1893 0 0,0-4 180 0 0,6 36-2033 0 0,-1 14 816 0 0,-21-95-806 0 0,0 0 0 0 0,0 0-1 0 0,1 0 1 0 0,-1 0-1 0 0,0 0 1 0 0,0 0 0 0 0,0 1-1 0 0,0-1 1 0 0,0 0 0 0 0,0 0-1 0 0,0 0 1 0 0,0 0 0 0 0,0 1-1 0 0,0-1 1 0 0,0 0-1 0 0,0 0 1 0 0,0 0 0 0 0,0 0-1 0 0,0 1 1 0 0,0-1 0 0 0,0 0-1 0 0,0 0 1 0 0,0 0 0 0 0,0 0-1 0 0,0 0 1 0 0,0 1 0 0 0,0-1-1 0 0,-1 0 1 0 0,1 0-1 0 0,0 0 1 0 0,0 0 0 0 0,0 0-1 0 0,0 0 1 0 0,0 1 0 0 0,0-1-1 0 0,0 0 1 0 0,-1 0 0 0 0,1 0-1 0 0,0 0 1 0 0,0 0 0 0 0,0 0-1 0 0,0 0 1 0 0,0 0-1 0 0,0 0 1 0 0,-1 0 0 0 0,1 0-1 0 0,0 0 1 0 0,0 0-10 0 0,-10-3 152 0 0,-8-10-907 0 0,12 6-205 0 0,0 1 1 0 0,0-1-1 0 0,0-1 0 0 0,1 1 0 0 0,0-1 0 0 0,1 1 0 0 0,0-1 1 0 0,0-1-1 0 0,0 1 0 0 0,-1-7 960 0 0,-1-6-2381 0 0</inkml:trace>
  <inkml:trace contextRef="#ctx0" brushRef="#br0" timeOffset="374.08">152 43 10568 0 0,'7'-2'481'0'0,"-5"2"-6"0"0,17 2-287 0 0,-17-1-170 0 0,0 0 241 0 0,0-1 0 0 0,0 1 1 0 0,0 0-1 0 0,-1 0 0 0 0,1 0 0 0 0,0-1 1 0 0,0 2-1 0 0,-1-1 0 0 0,1 0 1 0 0,0 0-1 0 0,-1 0 0 0 0,1 1 0 0 0,-1-1 1 0 0,0 1-1 0 0,0-1 0 0 0,1 1 1 0 0,-1 0-1 0 0,0 0 0 0 0,0-1 0 0 0,0 1-259 0 0,41 62 4620 0 0,-34-51-3971 0 0,-2-3-41 0 0,0 0 0 0 0,-1 1 0 0 0,4 8-608 0 0,-8-17 63 0 0,0 1 0 0 0,0 0 0 0 0,-1 0 1 0 0,1-1-1 0 0,-1 1 0 0 0,1 0 1 0 0,-1 0-1 0 0,0 0 0 0 0,0 0 0 0 0,0 0 1 0 0,0 0-1 0 0,-1 0 0 0 0,1 0 0 0 0,-1-1 1 0 0,0 1-1 0 0,0 0 0 0 0,0 1-63 0 0,-1-2 20 0 0,0 1-1 0 0,0-1 1 0 0,0 1-1 0 0,0-1 1 0 0,0 1-1 0 0,-1-1 1 0 0,1 0 0 0 0,-1 0-1 0 0,0-1 1 0 0,1 1-1 0 0,-1 0 1 0 0,0-1-1 0 0,0 0 1 0 0,0 1-1 0 0,0-1 1 0 0,-3 0-20 0 0,-6 3 49 0 0,-1-1 0 0 0,1-1 0 0 0,-9 1-49 0 0,8-2-36 0 0,0 0 0 0 0,0-1 0 0 0,0 0 1 0 0,-1-1-1 0 0,1-1 0 0 0,-9-2 36 0 0,17 3-109 0 0,0 0 0 0 0,0 0 0 0 0,1-1 0 0 0,-1 0 0 0 0,0 0 0 0 0,1 0 0 0 0,-1 0 0 0 0,1-1 0 0 0,-1 0 0 0 0,1 0 0 0 0,0 0 0 0 0,0 0 0 0 0,1-1 0 0 0,-1 1 0 0 0,1-1 0 0 0,0 0 0 0 0,0 0 0 0 0,-2-2 109 0 0,4 4-304 0 0,1 0 1 0 0,-1 0-1 0 0,0 0 0 0 0,1 0 1 0 0,-1 0-1 0 0,1 0 0 0 0,-1 0 1 0 0,1-1-1 0 0,0 1 1 0 0,0 0-1 0 0,0 0 0 0 0,0 0 1 0 0,1 0-1 0 0,-1 0 0 0 0,0 0 1 0 0,1 0-1 0 0,-1 0 0 0 0,1 0 1 0 0,0 0-1 0 0,0 0 0 0 0,0 0 1 0 0,0 0-1 0 0,0 0 304 0 0,6-7-6214 0 0</inkml:trace>
  <inkml:trace contextRef="#ctx0" brushRef="#br0" timeOffset="859.194">360 65 15576 0 0,'0'0'712'0'0,"0"0"-15"0"0,-2 6-419 0 0,0-1-208 0 0,-2 2 360 0 0,1 1 1 0 0,1-1-1 0 0,-1 1 0 0 0,1-1 1 0 0,0 1-1 0 0,1 0 0 0 0,0-1 0 0 0,0 7-430 0 0,1-4 435 0 0,1 0-1 0 0,0 1 1 0 0,0-1-1 0 0,2 0 0 0 0,-1 0 1 0 0,1 0-1 0 0,3 6-434 0 0,-4-9 99 0 0,1-1 0 0 0,0 0 0 0 0,1 0 0 0 0,-1 0-1 0 0,1 0 1 0 0,0-1 0 0 0,1 1 0 0 0,-1-1 0 0 0,1 0-1 0 0,0-1 1 0 0,6 5-99 0 0,-10-8 9 0 0,0 0 1 0 0,0-1-1 0 0,1 1 0 0 0,-1 0 0 0 0,0-1 0 0 0,0 1 1 0 0,1-1-1 0 0,-1 1 0 0 0,1-1 0 0 0,-1 0 0 0 0,0 0 0 0 0,1 1 1 0 0,-1-1-1 0 0,0 0 0 0 0,1 0 0 0 0,-1 0 0 0 0,1 0 1 0 0,-1-1-1 0 0,0 1 0 0 0,1 0 0 0 0,-1-1-9 0 0,2 0-21 0 0,-1 0 0 0 0,0 0 1 0 0,1 0-1 0 0,-1-1 0 0 0,0 1 0 0 0,0-1 1 0 0,0 1-1 0 0,0-1 0 0 0,0 0 0 0 0,0 0 0 0 0,0 0 21 0 0,4-6-329 0 0,0 0 0 0 0,0-1 0 0 0,-1 0 0 0 0,-1 0 0 0 0,3-4 329 0 0,7-21-1003 0 0,-11 23 840 0 0,1 1 1 0 0,1-1 0 0 0,0 1-1 0 0,0 1 1 0 0,1-1-1 0 0,0 1 1 0 0,7-8 162 0 0,-12 16 59 0 0,-1 1 31 0 0,0 0 8 0 0,5 17 312 0 0,-4-8-99 0 0,1 1 0 0 0,1-1 0 0 0,-1 0 0 0 0,2 0-311 0 0,-2-4 74 0 0,-1 0 4 0 0,1 0-1 0 0,0-1 1 0 0,0 1-1 0 0,1-1 1 0 0,-1 1-1 0 0,1-1 1 0 0,0 0 0 0 0,0 0-1 0 0,1 0 1 0 0,1 1-78 0 0,-2-2 101 0 0,0 0 0 0 0,1-1 0 0 0,-1 1 1 0 0,1-1-1 0 0,0 0 0 0 0,0 0 0 0 0,-1 0 0 0 0,5 1-101 0 0,-6-2 17 0 0,-1-1-1 0 0,1 0 1 0 0,0 0-1 0 0,0 1 0 0 0,-1-1 1 0 0,1 0-1 0 0,0-1 1 0 0,0 1-1 0 0,-1 0 0 0 0,1 0 1 0 0,0-1-1 0 0,-1 1 0 0 0,1-1 1 0 0,0 1-1 0 0,-1-1 1 0 0,1 0-1 0 0,-1 0 0 0 0,1 0 1 0 0,-1 0-1 0 0,1 0 0 0 0,-1 0 1 0 0,0 0-1 0 0,2-1-16 0 0,0-1 10 0 0,11-10-588 0 0,0 0 0 0 0,1-4 578 0 0,-11 13-144 0 0,0 0 1 0 0,1 0 0 0 0,0 0-1 0 0,0 1 1 0 0,0 0 0 0 0,3-2 143 0 0,1 0-31 0 0,-6 4 7 0 0,0 0 1 0 0,0 1-1 0 0,0 0 0 0 0,0 0 1 0 0,1 0-1 0 0,-1 0 0 0 0,0 0 1 0 0,0 1-1 0 0,1-1 24 0 0,-4 0-2 0 0,3 1 2 0 0,-1 0 0 0 0,1 0 0 0 0,-1 1 0 0 0,1-1 0 0 0,-1 1 0 0 0,0-1 0 0 0,1 1 0 0 0,-1 0 0 0 0,0 0-1 0 0,1 1 1 0 0,13 9 12 0 0,42 32 105 0 0,-45-35-264 0 0,-10-6-249 0 0,0 0 0 0 0,0-1 1 0 0,1 0-1 0 0,-1 1 0 0 0,1-1 1 0 0,0-1-1 0 0,-1 1 0 0 0,4 0 396 0 0,1-1-7142 0 0</inkml:trace>
  <inkml:trace contextRef="#ctx0" brushRef="#br0" timeOffset="1604.828">851 208 1840 0 0,'0'0'393'0'0,"0"0"979"0"0,0 0 424 0 0,8 10 6969 0 0,-2-4-6580 0 0,-5-5-2043 0 0,1-1-1 0 0,-1 1 1 0 0,1-1-1 0 0,-1 1 1 0 0,1-1-1 0 0,-1 0 1 0 0,1 0-1 0 0,-1 1 0 0 0,1-1 1 0 0,-1 0-1 0 0,1 0 1 0 0,-1 0-1 0 0,1-1 1 0 0,-1 1-1 0 0,1 0 1 0 0,-1-1-1 0 0,1 1 0 0 0,-1-1 1 0 0,1 1-1 0 0,-1-1 1 0 0,1 0-1 0 0,-1 1 1 0 0,0-1-1 0 0,1 0 1 0 0,-1 0-1 0 0,0 0 0 0 0,0 0 1 0 0,0 0-1 0 0,0 0 1 0 0,0 0-1 0 0,0-1 1 0 0,0 1-1 0 0,0 0 1 0 0,0 0-1 0 0,0-2-141 0 0,66-103 457 0 0,-64 103-442 0 0,-1 0-1 0 0,0 0 0 0 0,1 0 0 0 0,0 0 0 0 0,0 0 1 0 0,-1 1-1 0 0,2-1 0 0 0,-1 1 0 0 0,0 0 1 0 0,0 0-1 0 0,1 0 0 0 0,-1 0 0 0 0,1 0 0 0 0,0 1 1 0 0,-1 0-1 0 0,1-1 0 0 0,0 2 0 0 0,3-2-14 0 0,-5 3 1 0 0,0-1 0 0 0,0 0-1 0 0,0 1 1 0 0,0-1 0 0 0,0 1-1 0 0,0 0 1 0 0,0 0 0 0 0,0-1-1 0 0,-1 1 1 0 0,1 1 0 0 0,0-1-1 0 0,0 0 1 0 0,-1 0 0 0 0,1 1-1 0 0,-1-1 1 0 0,1 1 0 0 0,-1-1-1 0 0,1 1 1 0 0,-1-1 0 0 0,0 1-1 0 0,1 2 0 0 0,2 1 26 0 0,-1 1 0 0 0,-1 0-1 0 0,1 0 1 0 0,-1 0 0 0 0,0 0-1 0 0,0 1-25 0 0,8 48 555 0 0,-2-3 58 0 0,-7-40-229 0 0,-1-11-301 0 0,2 0 530 0 0,-3-6-611 0 0,0 0 0 0 0,0 0 0 0 0,1 0 0 0 0,0 0-1 0 0,0 0 1 0 0,1 0 0 0 0,-1 0 0 0 0,1 0 0 0 0,0 0 0 0 0,0 0-1 0 0,1 0 1 0 0,0-2-2 0 0,5-11-253 0 0,1 1 0 0 0,6-12 253 0 0,-10 21-174 0 0,0 1 1 0 0,0 1-1 0 0,1-1 0 0 0,1 0 174 0 0,-5 5-14 0 0,1 0 1 0 0,-1 0-1 0 0,1 1 1 0 0,0-1-1 0 0,0 1 1 0 0,0-1-1 0 0,0 1 1 0 0,0 0-1 0 0,0-1 0 0 0,0 1 1 0 0,0 0-1 0 0,0 1 1 0 0,0-1-1 0 0,1 0 1 0 0,1 0 13 0 0,-2 1 1 0 0,0 0 0 0 0,0 0-1 0 0,1 1 1 0 0,-1-1 0 0 0,0 0 0 0 0,0 1 0 0 0,1-1 0 0 0,-1 1 0 0 0,0 0 0 0 0,0 0 0 0 0,0 0 0 0 0,0 0 0 0 0,0 0 0 0 0,0 0 0 0 0,0 1 0 0 0,0-1 0 0 0,-1 1 0 0 0,1-1 0 0 0,0 1 0 0 0,-1 0 0 0 0,1-1-1 0 0,-1 1 1 0 0,0 0 0 0 0,1 0 0 0 0,-1 0 0 0 0,0 0 0 0 0,0 2-1 0 0,5 8 199 0 0,-1 0 0 0 0,-1 0-1 0 0,0 0 1 0 0,1 7-199 0 0,-4-13 90 0 0,5 11 221 0 0,1 1 0 0 0,8 15-311 0 0,-3-7 258 0 0,-12-25-194 0 0,0-1-74 0 0,0 1 1 0 0,0-1-1 0 0,0 0 0 0 0,0 0 0 0 0,0 0 1 0 0,0 0-1 0 0,0 0 0 0 0,0 0 0 0 0,0 1 0 0 0,0-1 1 0 0,0 0-1 0 0,0 0 0 0 0,0 0 0 0 0,0 0 0 0 0,0 0 1 0 0,1 0-1 0 0,-1 0 0 0 0,0 1 0 0 0,0-1 1 0 0,0 0-1 0 0,0 0 0 0 0,0 0 0 0 0,0 0 0 0 0,0 0 1 0 0,0 0-1 0 0,0 0 0 0 0,0 0 0 0 0,1 0 0 0 0,-1 1 1 0 0,0-1-1 0 0,0 0 0 0 0,0 0 0 0 0,0 0 1 0 0,0 0-1 0 0,0 0 0 0 0,1 0 0 0 0,-1 0 0 0 0,0 0 1 0 0,0 0-1 0 0,0 0 0 0 0,0 0 0 0 0,0 0 0 0 0,0 0 1 0 0,1 0-1 0 0,-1 0 0 0 0,0 0 0 0 0,0 0 1 0 0,0 0 9 0 0,9-5-1242 0 0,-8 3 804 0 0,1 1-1 0 0,-1 0 0 0 0,0-1 0 0 0,1 1 0 0 0,-1 0 0 0 0,0-1 0 0 0,0 0 1 0 0,0 1-1 0 0,0-1 0 0 0,0 0 0 0 0,0 1 0 0 0,-1-2 439 0 0,4-18-2569 0 0,2-1-20 0 0</inkml:trace>
  <inkml:trace contextRef="#ctx0" brushRef="#br0" timeOffset="2013.283">1453 0 15288 0 0,'0'0'697'0'0,"0"0"-9"0"0,6 7-59 0 0,1 13 222 0 0,-1 0-1 0 0,-1 1 1 0 0,-1-1 0 0 0,-1 1-1 0 0,0 8-850 0 0,1 4 1564 0 0,6 22-1564 0 0,-1 0 852 0 0,-8-42-712 0 0,1-1 0 0 0,0 1 0 0 0,1-1 0 0 0,0 1 0 0 0,3 6-140 0 0,6 16 223 0 0,-8-23-73 0 0,0-1-1 0 0,0 1 1 0 0,3 2-150 0 0,-1 0 174 0 0,0 1 0 0 0,-2-1-1 0 0,3 11-173 0 0,6 15 191 0 0,-12-37-189 0 0,-1 1 0 0 0,1-1 0 0 0,-1 0-1 0 0,1 0 1 0 0,-1 0 0 0 0,0 2-2 0 0,0-3 19 0 0,0-2-131 0 0,-13-3-434 0 0,8 0 226 0 0,1-1 0 0 0,-1 1 0 0 0,1-1 0 0 0,0 0 0 0 0,0 0 0 0 0,0 0 0 0 0,1 0 0 0 0,-1-1 0 0 0,0-1 320 0 0,-26-46-4927 0 0,28 49 4568 0 0,-11-21-1806 0 0</inkml:trace>
  <inkml:trace contextRef="#ctx0" brushRef="#br0" timeOffset="2418.932">1502 65 9728 0 0,'10'-1'384'0'0,"0"0"-1"0"0,0 1 1 0 0,0 1 0 0 0,0 0 0 0 0,0 0 0 0 0,0 1 0 0 0,-1 0 0 0 0,1 1 0 0 0,0 0-1 0 0,-1 0 1 0 0,0 1 0 0 0,0 0 0 0 0,0 1 0 0 0,0 0 0 0 0,-1 0 0 0 0,1 1-1 0 0,-1 0 1 0 0,-1 0 0 0 0,1 1 0 0 0,-1 0 0 0 0,-1 0 0 0 0,6 7-384 0 0,-4-2 717 0 0,0 0 0 0 0,0 0 1 0 0,-1 0-1 0 0,-1 1 0 0 0,2 6-717 0 0,-7-18 77 0 0,0 1-1 0 0,0-1 0 0 0,-1 1 0 0 0,1 0 0 0 0,0-1 1 0 0,-1 1-1 0 0,0 0 0 0 0,1 0 0 0 0,-1-1 1 0 0,0 1-1 0 0,0 0 0 0 0,0 0 0 0 0,0 0 1 0 0,0-1-1 0 0,0 1 0 0 0,0 0 0 0 0,-1 0 0 0 0,1-1 1 0 0,-1 1-1 0 0,1 0 0 0 0,-1-1 0 0 0,1 1 1 0 0,-1 0-1 0 0,0-1 0 0 0,0 1 0 0 0,0-1 0 0 0,0 1 1 0 0,0-1-1 0 0,0 0 0 0 0,-1 1 0 0 0,1-1 1 0 0,0 0-1 0 0,-1 0 0 0 0,1 0 0 0 0,-1 0 0 0 0,1 0 1 0 0,-1 0-1 0 0,-1 0-76 0 0,-6 3 171 0 0,1-1 1 0 0,-1-1-1 0 0,-1 1 1 0 0,1-2-1 0 0,0 1 1 0 0,-7-1-172 0 0,13 0-2 0 0,-31 2-225 0 0,0-2 0 0 0,0-1 0 0 0,-30-4 227 0 0,57 3-803 0 0,-1 0 1 0 0,0-1-1 0 0,1 0 0 0 0,-2 0 803 0 0,-6-4-1896 0 0</inkml:trace>
  <inkml:trace contextRef="#ctx0" brushRef="#br0" timeOffset="2419.932">1989 235 23007 0 0,'0'0'1024'0'0,"0"0"200"0"0,0 0-976 0 0,0 0-248 0 0,0 0 0 0 0,0 0 0 0 0,4 2 0 0 0,-4-2 64 0 0,0 0-64 0 0,0 0 0 0 0,0 0 0 0 0,0 0 0 0 0,0 0 0 0 0,0 0 0 0 0,0 0 0 0 0,-4 6 0 0 0,-1-1 0 0 0,-2 0-10215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3:0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60 19319 0 0,'0'0'439'0'0,"0"0"62"0"0,0 0 33 0 0,0 0-65 0 0,-4 14-292 0 0,5 16 539 0 0,0 0 0 0 0,3 8-716 0 0,2 8 571 0 0,-3 0-1 0 0,-2 0 0 0 0,-2 17-570 0 0,0-55 45 0 0,1-1 1 0 0,-1 1-1 0 0,-1-1 1 0 0,1 0-1 0 0,-1 1 0 0 0,-1-1 1 0 0,1 0-1 0 0,-1 0-45 0 0,2-4-173 0 0,-1-1 0 0 0,1 0 0 0 0,-1 1-1 0 0,1-1 1 0 0,-1 0 0 0 0,0 0 0 0 0,0 1-1 0 0,0-2 1 0 0,0 1 0 0 0,0 0 0 0 0,0 0-1 0 0,-1-1 1 0 0,1 1 0 0 0,0-1 0 0 0,-1 1-1 0 0,1-1 1 0 0,-1 0 0 0 0,0 0 0 0 0,1 0 0 0 0,-1-1-1 0 0,0 1 1 0 0,-2 0 173 0 0,-11-1-1751 0 0</inkml:trace>
  <inkml:trace contextRef="#ctx0" brushRef="#br0" timeOffset="396.319">1 254 3224 0 0,'6'-4'672'0'0,"5"-1"1922"0"0,0 1 1 0 0,1 0-1 0 0,-1 0 1 0 0,2 1-2595 0 0,25-4 2067 0 0,17-2-2067 0 0,-45 8 346 0 0,86-7 538 0 0,0 0-1217 0 0,-77 6-1933 0 0,-1-2 0 0 0,8-2 2266 0 0,-4-2-5450 0 0</inkml:trace>
  <inkml:trace contextRef="#ctx0" brushRef="#br0" timeOffset="783.937">518 0 15032 0 0,'0'0'686'0'0,"0"0"-15"0"0,0 2-431 0 0,0 37 61 0 0,6 64 1928 0 0,-1-68-1377 0 0,15 80 1447 0 0,-8-27-872 0 0,-11-75-1171 0 0,-6-17-129 0 0,-6-18-520 0 0,9 14-65 0 0,-1-1 0 0 0,1 1 1 0 0,1-1-1 0 0,0 1 0 0 0,0-1 0 0 0,0 1 0 0 0,1-1 0 0 0,0 0 0 0 0,1 1 0 0 0,0-1 0 0 0,0 1 1 0 0,1-1-1 0 0,0 1 0 0 0,2-4 458 0 0,-4 11-14 0 0,1 0 0 0 0,-1 0 1 0 0,1 0-1 0 0,-1 0 0 0 0,1 0 1 0 0,-1 0-1 0 0,1 0 0 0 0,-1 0 1 0 0,1 0-1 0 0,0 0 0 0 0,0 1 1 0 0,-1-1-1 0 0,1 0 0 0 0,0 1 1 0 0,0-1-1 0 0,0 0 0 0 0,0 1 1 0 0,0-1-1 0 0,0 1 14 0 0,1-1 176 0 0,12 7 598 0 0,-3 4-13 0 0,-2 1-1 0 0,0 0 0 0 0,6 9-760 0 0,-8-10 288 0 0,-1-1 0 0 0,2 1-1 0 0,0-2 1 0 0,0 1-1 0 0,0-1 1 0 0,8 5-288 0 0,-8-8 174 0 0,-1 1-1 0 0,2-2 1 0 0,-1 1-1 0 0,1-1 1 0 0,-1-1 0 0 0,1 1-1 0 0,0-2 1 0 0,0 1-1 0 0,1-1 1 0 0,-1 0 0 0 0,0-1-1 0 0,1 0 1 0 0,-1-1-1 0 0,1 0 1 0 0,7-1-174 0 0,-11 1 51 0 0,0-1 0 0 0,-1 0 1 0 0,1-1-1 0 0,0 1 0 0 0,0-1 1 0 0,-1 0-1 0 0,1 0 0 0 0,-1-1 1 0 0,3-2-52 0 0,-5 4-23 0 0,-1-1 1 0 0,0 0-1 0 0,0 0 1 0 0,0 0-1 0 0,0 0 1 0 0,0 0-1 0 0,0 0 1 0 0,-1-1-1 0 0,1 1 1 0 0,-1 0-1 0 0,1-1 1 0 0,-1 0-1 0 0,0 1 1 0 0,0-1-1 0 0,0 0 1 0 0,-1 1-1 0 0,1-1 1 0 0,0 0-1 0 0,-1 0 1 0 0,0-2 22 0 0,1 0-136 0 0,0-1 0 0 0,-1 0 0 0 0,0 0 1 0 0,0 0-1 0 0,0 0 0 0 0,-1 0 0 0 0,0 1 0 0 0,0-1 1 0 0,-1 0-1 0 0,1 0 0 0 0,-1 1 0 0 0,0-1 0 0 0,-1 1 0 0 0,0 0 1 0 0,-2-5 135 0 0,-3-2-162 0 0,6 9 147 0 0,1 1-1 0 0,-1-1 0 0 0,0 0 1 0 0,0 1-1 0 0,0 0 0 0 0,0-1 1 0 0,-1 1-1 0 0,-1-1 16 0 0,4 2 14 0 0,-1 1-1 0 0,0-1 0 0 0,0 1 1 0 0,0 0-1 0 0,0-1 1 0 0,0 1-1 0 0,0 0 1 0 0,0 0-1 0 0,-1 0 0 0 0,1 0 1 0 0,0 0-1 0 0,0 0 1 0 0,0 0-1 0 0,0 0 0 0 0,0 0 1 0 0,0 0-1 0 0,0 1 1 0 0,0-1-1 0 0,0 0 1 0 0,0 1-1 0 0,0-1 0 0 0,0 1 1 0 0,0-1-1 0 0,1 1 1 0 0,-1-1-1 0 0,0 1 0 0 0,0 0 1 0 0,0-1-1 0 0,0 2-13 0 0,-1-1 11 0 0,0 1 0 0 0,0 0 0 0 0,0 0 1 0 0,0 0-1 0 0,0 0 0 0 0,0 1 0 0 0,1-1 0 0 0,-1 0 0 0 0,1 1 0 0 0,-1 0 0 0 0,1-1 0 0 0,0 1 0 0 0,0-1 0 0 0,0 1 0 0 0,0 0 0 0 0,0 1-11 0 0,1 1 2 0 0,0-1 0 0 0,0 0-1 0 0,0 0 1 0 0,0 1 0 0 0,0-1 0 0 0,1 0-1 0 0,0 0 1 0 0,0 0 0 0 0,0 0-1 0 0,1 4-1 0 0,1-1-1 0 0,0 0-1 0 0,1-1 1 0 0,-1 1-1 0 0,1-1 0 0 0,1 0 1 0 0,-1 0-1 0 0,1 0 0 0 0,0 0 1 0 0,0-1-1 0 0,1 0 1 0 0,-1 0-1 0 0,7 4 2 0 0,2-1-61 0 0,1 0 1 0 0,0-1-1 0 0,0 0 1 0 0,0-1-1 0 0,1-1 0 0 0,4 1 61 0 0,-6-3-1207 0 0,0-1 0 0 0,0 0-1 0 0,0 0 1 0 0,8-1 1207 0 0,-5-1-1805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3:0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3680 0 0,'-2'-17'946'0'0,"1"9"1878"0"0,1 1 3400 0 0,0 6-3149 0 0,0 1-1655 0 0,0 0-726 0 0,0 0-146 0 0,0 0-32 0 0,0 0-4 0 0,0 0 0 0 0,0 0 0 0 0,6 6 164 0 0,-2-3-626 0 0,0 0 0 0 0,0 1 0 0 0,0 0 0 0 0,-1 0 0 0 0,1 0 0 0 0,-1 0 0 0 0,0 0 0 0 0,0 1 0 0 0,-1-1-1 0 0,2 5-49 0 0,3 7 148 0 0,-1 1 0 0 0,3 9-148 0 0,1 9 133 0 0,-2-11-35 0 0,-2 0 0 0 0,0 7-98 0 0,-1-6 20 0 0,-3-11 52 0 0,0 1-1 0 0,0-1 1 0 0,-2 4-72 0 0,0-17 132 0 0,0-1 21 0 0,0 0-1 0 0,0 1-25 0 0,0-1-127 0 0,0 0 1 0 0,0 0-1 0 0,0 0 1 0 0,0 0-1 0 0,0 0 1 0 0,0 1-1 0 0,0-1 1 0 0,0 0-1 0 0,0 0 1 0 0,0 0-1 0 0,0 0 1 0 0,0 0-1 0 0,0 0 1 0 0,0 0-1 0 0,0 0 1 0 0,0 0-1 0 0,0 0 1 0 0,0 0-1 0 0,0 1 1 0 0,0-1-1 0 0,0 0 1 0 0,0 0-1 0 0,0 0 1 0 0,0 0-1 0 0,0 0 1 0 0,0 0-1 0 0,0 0 1 0 0,0 0-1 0 0,0 0 1 0 0,-1 0-1 0 0,1 0 0 0 0,0 0 1 0 0,0 0-1 0 0,0 0 1 0 0,0 0-1 0 0,0 0 1 0 0,0 0-1 0 0,0 1 1 0 0,0-1-1 0 0,0 0 1 0 0,0 0-1 0 0,0 0 1 0 0,-1 0-1 0 0,1 0 1 0 0,0 0-1 0 0,0 0 1 0 0,0 0-1 0 0,0 0 1 0 0,0-1-1 0 0,-5-2 3 0 0,-3-5-5 0 0,7 5-54 0 0,0 1 0 0 0,0-1 0 0 0,1 0 0 0 0,-1 0 0 0 0,1 0 0 0 0,0 0 0 0 0,0 1 0 0 0,0-1 0 0 0,0 0 0 0 0,0 0 0 0 0,1 0-1 0 0,-1 0 1 0 0,1 0 56 0 0,1-4-163 0 0,0 0 0 0 0,0 1 0 0 0,1 0 0 0 0,-1-1 0 0 0,1 1 163 0 0,1 0-71 0 0,0 0 1 0 0,0 1-1 0 0,0 0 0 0 0,0 0 0 0 0,1 0 0 0 0,0 0 0 0 0,0 1 1 0 0,0 0-1 0 0,1 0 0 0 0,-1 0 0 0 0,1 0 0 0 0,0 1 0 0 0,0 0 1 0 0,0 0-1 0 0,1 1 0 0 0,-1 0 0 0 0,0 0 0 0 0,1 0 0 0 0,2 1 71 0 0,6-2-31 0 0,0 1-1 0 0,1 1 0 0 0,-1 1 0 0 0,0 0 1 0 0,1 1-1 0 0,-1 0 0 0 0,0 2 0 0 0,2 0 32 0 0,-8-1 61 0 0,1 1 1 0 0,-1 1-1 0 0,0 0 0 0 0,0 0 0 0 0,0 1 0 0 0,-1 0 0 0 0,1 0 0 0 0,-1 1 0 0 0,-1 0 0 0 0,1 0 0 0 0,-1 1 1 0 0,0 0-1 0 0,0 1 0 0 0,-1-1 0 0 0,0 1 0 0 0,0 0 0 0 0,1 4-61 0 0,-6-10 34 0 0,0 0-1 0 0,0-1 1 0 0,-1 1-1 0 0,1 0 1 0 0,0 0 0 0 0,-1 0-1 0 0,1 0 1 0 0,-1 0-1 0 0,0 0 1 0 0,1 0-1 0 0,-1 0 1 0 0,0 1 0 0 0,0-1-1 0 0,0 0 1 0 0,-1 0-1 0 0,1 0 1 0 0,0 0 0 0 0,-1 0-1 0 0,0 0 1 0 0,1 0-1 0 0,-1 0 1 0 0,0 0-1 0 0,0 0 1 0 0,0-1 0 0 0,0 1-1 0 0,0 0 1 0 0,-1 0-34 0 0,0 1 39 0 0,0-1-1 0 0,-1 1 1 0 0,0 0 0 0 0,1-1 0 0 0,-1 0 0 0 0,0 0 0 0 0,0 0-1 0 0,-1 0 1 0 0,1 0 0 0 0,0 0 0 0 0,0-1 0 0 0,-1 0 0 0 0,1 0-1 0 0,-1 0 1 0 0,0 0-39 0 0,-8 2 36 0 0,-16 3 104 0 0,0-1 0 0 0,-1-1 0 0 0,-24 0-140 0 0,49-4-2 0 0,-18 1-161 0 0,-1-1-1 0 0,1-1 0 0 0,0-2 1 0 0,0 0-1 0 0,0-1 0 0 0,0-1 164 0 0,21 5-245 0 0,1 0-47 0 0,0 0-11 0 0,0 0-73 0 0,1-2 202 0 0,0 1 0 0 0,0 0 0 0 0,0 0-1 0 0,0 0 1 0 0,0 0 0 0 0,1 0 0 0 0,-1 0-1 0 0,0 0 1 0 0,1 0 0 0 0,-1 1 0 0 0,0-1 0 0 0,2 0 174 0 0,0-1-964 0 0,11-5-3729 0 0,2 1-1335 0 0</inkml:trace>
  <inkml:trace contextRef="#ctx0" brushRef="#br0" timeOffset="532.295">571 188 9216 0 0,'0'0'706'0'0,"-1"2"-195"0"0,-4 34 6069 0 0,4-30-5933 0 0,1-1 0 0 0,0 1 0 0 0,1 0 0 0 0,-1 0 0 0 0,2 2-647 0 0,-2-6 88 0 0,1 1 0 0 0,-1-1 1 0 0,1 1-1 0 0,0-1 0 0 0,0 0 0 0 0,0 1 0 0 0,0-1 0 0 0,0 0 1 0 0,1 0-1 0 0,-1 0 0 0 0,1 0 0 0 0,0 0 0 0 0,-1 0 0 0 0,1 0 1 0 0,0-1-1 0 0,0 1 0 0 0,0 0 0 0 0,0-1 0 0 0,0 0 0 0 0,0 1 1 0 0,1-1-1 0 0,-1 0 0 0 0,0 0 0 0 0,1 0 0 0 0,-1-1 0 0 0,1 1 0 0 0,-1 0 1 0 0,2-1-89 0 0,-1 1 10 0 0,0-1 0 0 0,1 0 0 0 0,-1 0 1 0 0,0 0-1 0 0,0-1 0 0 0,0 1 1 0 0,0-1-1 0 0,0 1 0 0 0,0-1 0 0 0,0 0 1 0 0,0 0-1 0 0,0-1 0 0 0,0 1 0 0 0,0-1 1 0 0,-1 1-1 0 0,1-1 0 0 0,0 0 1 0 0,-1 0-1 0 0,0 0 0 0 0,1 0 0 0 0,-1 0 1 0 0,0 0-1 0 0,0-2-10 0 0,8-7-406 0 0,-1-1-1 0 0,-1-1 1 0 0,0 0 0 0 0,2-6 406 0 0,0 1-698 0 0,2-10 152 0 0,-10 23 471 0 0,-1 1 0 0 0,1-1 0 0 0,0 1 0 0 0,0 0 0 0 0,0 0 0 0 0,1 0 0 0 0,2-3 75 0 0,0-4-54 0 0,-4 10 48 0 0,-1-1 1 0 0,1 1-1 0 0,-1 0 0 0 0,1 0 0 0 0,-1 0 1 0 0,1 0-1 0 0,-1-1 0 0 0,1 1 1 0 0,0 0-1 0 0,0 0 0 0 0,0 1 1 0 0,-1-1-1 0 0,1 0 0 0 0,0 0 1 0 0,0 0-1 0 0,0 0 0 0 0,0 1 0 0 0,1-1 1 0 0,-1 0 5 0 0,-1 2 18 0 0,1-1 0 0 0,0 1 0 0 0,-1-1 0 0 0,1 1 0 0 0,-1-1 0 0 0,1 1 0 0 0,-1-1 0 0 0,1 1 0 0 0,-1 0 0 0 0,1-1 0 0 0,-1 1 0 0 0,0 0 0 0 0,1-1 0 0 0,-1 1-18 0 0,0 0 17 0 0,13 21 478 0 0,-2 1 1 0 0,0 1-1 0 0,-2 0 0 0 0,5 20-495 0 0,-2-3 371 0 0,-4-10-160 0 0,0 0-1 0 0,1 17-210 0 0,-5-17 291 0 0,0-7 234 0 0,-1 0 1 0 0,-1 3-526 0 0,-2-19 59 0 0,0-1 0 0 0,-1 0 0 0 0,0 0 0 0 0,0 0 0 0 0,0 0 0 0 0,-1-1 0 0 0,0 1 0 0 0,0 0 1 0 0,-2 3-60 0 0,3-8 33 0 0,-1 1 1 0 0,0-1 0 0 0,0 0 0 0 0,1 0-1 0 0,-1 0 1 0 0,-1 0 0 0 0,1 0-1 0 0,0-1 1 0 0,0 1 0 0 0,-1-1 0 0 0,1 1-1 0 0,-1-1 1 0 0,1 0 0 0 0,-1 0 0 0 0,0 0-1 0 0,1 0 1 0 0,-1 0 0 0 0,0-1-1 0 0,0 1 1 0 0,-1-1-34 0 0,-7 2 103 0 0,-1-1 0 0 0,1-1 0 0 0,-1 0 0 0 0,-4 0-103 0 0,8-1 14 0 0,1-1 0 0 0,-1 1 1 0 0,0-1-1 0 0,1-1 0 0 0,0 1 0 0 0,-1-1 0 0 0,1 0 0 0 0,0-1 0 0 0,1 0 0 0 0,-1 0 1 0 0,1 0-1 0 0,-1-1 0 0 0,1 0 0 0 0,1 0 0 0 0,-1-1 0 0 0,1 1 0 0 0,-3-4-14 0 0,7 7-14 0 0,0 1-1 0 0,0-1 0 0 0,0 0 0 0 0,0 0 1 0 0,1 0-1 0 0,-1 1 0 0 0,0-1 1 0 0,1 0-1 0 0,0 0 0 0 0,-1 0 1 0 0,1 0-1 0 0,0 0 0 0 0,0 0 0 0 0,0 0 1 0 0,0 0-1 0 0,0 0 0 0 0,0 0 1 0 0,1-1 14 0 0,0 0-57 0 0,0 0 1 0 0,0 1 0 0 0,0-1 0 0 0,1 0 0 0 0,-1 1 0 0 0,1 0-1 0 0,-1-1 1 0 0,1 1 0 0 0,0 0 0 0 0,0 0 0 0 0,2-2 56 0 0,5-3-249 0 0,1 0 1 0 0,0 0-1 0 0,0 1 0 0 0,0 0 1 0 0,8-2 248 0 0,62-27-4432 0 0,-50 21-2618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16:5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108 227 2760 0 0,'-2'0'228'0'0,"0"1"-1"0"0,0-1 1 0 0,0 1 0 0 0,0 0-1 0 0,0-1 1 0 0,0 1 0 0 0,0 0-1 0 0,0 0 1 0 0,1 0 0 0 0,-1 0-1 0 0,0 1 1 0 0,0-1 0 0 0,0 1-228 0 0,1-1 1489 0 0,1-1-1405 0 0,-1 0-1 0 0,1 0 1 0 0,0 0-1 0 0,0 0 1 0 0,-1 0-1 0 0,1 0 1 0 0,0 0-1 0 0,-1 0 1 0 0,1 0-1 0 0,0 0 1 0 0,-1 0-1 0 0,1 0 1 0 0,0 0-1 0 0,-1 1 1 0 0,1-1-1 0 0,0 0 0 0 0,0 0 1 0 0,-1 0-1 0 0,1 1 1 0 0,0-1-1 0 0,0 0 1 0 0,-1 0-1 0 0,1 1 1 0 0,0-1-1 0 0,0 0 1 0 0,0 0-1 0 0,-1 1 1 0 0,1-1-1 0 0,0 0 1 0 0,0 0-1 0 0,0 1 1 0 0,0-1-1 0 0,0 0 1 0 0,0 1-1 0 0,0-1 1 0 0,0 0-1 0 0,0 1-83 0 0,-3 11 2319 0 0,12 29 416 0 0,-9-11-280 0 0,5 24-2455 0 0,-5-47 194 0 0,0 1 1 0 0,0-1-1 0 0,0 1 0 0 0,-2 4-194 0 0,-1 25 471 0 0,5-18-263 0 0,-1-8-42 0 0,-1 0-1 0 0,0 0 0 0 0,0 5-165 0 0,0 10 244 0 0,1-21-191 0 0,-1 1 1 0 0,0-1 0 0 0,0 0 0 0 0,-1 0-1 0 0,0 3-53 0 0,0-1 54 0 0,1-1-1 0 0,0 1 1 0 0,0-1-1 0 0,0 1 0 0 0,0 0-53 0 0,1-2 18 0 0,-1 0 0 0 0,1 0 1 0 0,-1 0-1 0 0,-1 0 0 0 0,1 0 0 0 0,-1 0 0 0 0,0-1 0 0 0,0 1 0 0 0,-2 4-18 0 0,1 0 15 0 0,2-7-11 0 0,0-1 0 0 0,-1 0 1 0 0,1 1-1 0 0,0-1 0 0 0,-1 0 1 0 0,1 0-1 0 0,-1 0 0 0 0,0 1 1 0 0,1-1-1 0 0,-1 0 0 0 0,0 0-4 0 0,0 0-96 0 0,1-1-4 0 0,0 0-48 0 0,0 0-217 0 0,0 0-92 0 0,0 0-21 0 0,0 0-163 0 0,-2-12-4652 0 0,1 1 252 0 0</inkml:trace>
  <inkml:trace contextRef="#ctx0" brushRef="#br0" timeOffset="410.491">1 297 2760 0 0,'9'-34'1564'0'0,"-2"10"3011"0"0,-6 21-4225 0 0,0-1 0 0 0,0 0 0 0 0,0 1 0 0 0,0-1-1 0 0,0 1 1 0 0,2-2-350 0 0,2-3 442 0 0,1 0 0 0 0,0 0 0 0 0,0 1 0 0 0,1-1 0 0 0,0 1 0 0 0,1 1 0 0 0,0 0 0 0 0,0 0-1 0 0,0 0 1 0 0,8-3-442 0 0,-5 2 281 0 0,1 2 0 0 0,-1-1 0 0 0,2 2-1 0 0,-1 0 1 0 0,0 0 0 0 0,1 1 0 0 0,-1 0-1 0 0,3 1-280 0 0,-10 2 94 0 0,1 0 0 0 0,0 0 0 0 0,0 0-1 0 0,0 1 1 0 0,-1 0 0 0 0,1 0-1 0 0,0 0 1 0 0,-1 1 0 0 0,1 0-1 0 0,-1 0 1 0 0,0 0 0 0 0,1 1-1 0 0,-1 0 1 0 0,0 0 0 0 0,0 0-1 0 0,-1 1 1 0 0,1-1 0 0 0,0 1-94 0 0,-3-1 45 0 0,1 0 1 0 0,-1-1 0 0 0,1 1-1 0 0,-1 0 1 0 0,0 0-1 0 0,0 0 1 0 0,0 0-1 0 0,0 0 1 0 0,-1 1 0 0 0,1-1-1 0 0,-1 0 1 0 0,0 1-1 0 0,0 0 1 0 0,0-1-1 0 0,0 1 1 0 0,-1-1 0 0 0,1 1-1 0 0,-1 0 1 0 0,0-1-1 0 0,0 1 1 0 0,-1 0-1 0 0,1-1 1 0 0,-1 1 0 0 0,1-1-1 0 0,-1 1 1 0 0,0 0-1 0 0,-1-1 1 0 0,1 0-1 0 0,-1 2-45 0 0,-3 3 61 0 0,1 1 0 0 0,-1-1 0 0 0,-1-1-1 0 0,0 1 1 0 0,0-1 0 0 0,0 0 0 0 0,-1 0-1 0 0,-7 5-60 0 0,-10 6-198 0 0,0-1-1 0 0,-5 1 199 0 0,27-16-33 0 0,-1-1-136 0 0,0 1-1 0 0,0-1 1 0 0,0 0 0 0 0,0 0-1 0 0,-1 0 1 0 0,1 0-1 0 0,0 0 1 0 0,-1-1-1 0 0,1 1 1 0 0,-3-1 169 0 0,-10 0-5061 0 0,16 0-231 0 0</inkml:trace>
  <inkml:trace contextRef="#ctx0" brushRef="#br0" timeOffset="752.874">350 456 3224 0 0,'0'2'240'0'0,"-1"18"4770"0"0,-1-1 0 0 0,-5 20-5010 0 0,-2 23 2956 0 0,4-32-1693 0 0,3-26-1140 0 0,1 0-1 0 0,0 0 0 0 0,0 0 1 0 0,1 0-1 0 0,-1 0 1 0 0,1 0-1 0 0,0 0 1 0 0,0 0-1 0 0,0 0 1 0 0,1 1-1 0 0,-1-1 1 0 0,1 0-123 0 0,8 24 720 0 0,-8-27-590 0 0,-1 0-116 0 0,0-1-1 0 0,1 1 0 0 0,-1 0 1 0 0,0 0-1 0 0,1-1 0 0 0,-1 1 0 0 0,1-1 1 0 0,-1 1-1 0 0,1 0 0 0 0,-1-1 1 0 0,1 1-1 0 0,0-1 0 0 0,-1 1 1 0 0,1-1-1 0 0,-1 0 0 0 0,1 1 0 0 0,0-1 1 0 0,0 0-1 0 0,-1 1 0 0 0,1-1 1 0 0,0 0-1 0 0,0 0-13 0 0,16 5 54 0 0,-10-7-6 0 0,-1 1 1 0 0,1-1-1 0 0,-1 0 0 0 0,1-1 1 0 0,-1 0-1 0 0,0 0 1 0 0,0 0-1 0 0,-1 0 0 0 0,1-1 1 0 0,-1 0-1 0 0,1 0 0 0 0,-1-1 1 0 0,-1 1-1 0 0,1-1 0 0 0,1-2-48 0 0,12-11 62 0 0,-14 14-61 0 0,0 1 1 0 0,-1-1 0 0 0,1 0-1 0 0,-1 0 1 0 0,0 0 0 0 0,0 0-1 0 0,-1 0 1 0 0,3-4-2 0 0,1-5 38 0 0,-4 8-31 0 0,1 0 0 0 0,-1-1 0 0 0,1 1 0 0 0,-1-1-1 0 0,-1 0 1 0 0,1 1 0 0 0,-1-1 0 0 0,0 0 0 0 0,-1 0 0 0 0,1-3-7 0 0,-1 3 30 0 0,0 0 0 0 0,-1-1 0 0 0,1 1 0 0 0,-1 0 0 0 0,-1 0 0 0 0,1 0 0 0 0,-1 0 1 0 0,-1-3-31 0 0,2 7 26 0 0,-1 0 0 0 0,1-1 0 0 0,0 1 0 0 0,-1 0 0 0 0,1-1 0 0 0,-1 1 0 0 0,0 0 0 0 0,0 0 0 0 0,0 1 0 0 0,0-1 1 0 0,0 0-1 0 0,0 1 0 0 0,0-1 0 0 0,-1 1 0 0 0,1-1 0 0 0,0 1 0 0 0,-1 0 0 0 0,1 0 0 0 0,-1 0 0 0 0,-1 0-26 0 0,-4-1-26 0 0,-1 1 0 0 0,0-1 1 0 0,0 1-1 0 0,-1 1 26 0 0,7 0-61 0 0,-1 0-1 0 0,0 0 1 0 0,1 0 0 0 0,-1 0 0 0 0,1 1 0 0 0,-1 0 0 0 0,1 0 0 0 0,-1 0 0 0 0,1 0-1 0 0,0 0 1 0 0,-2 1 61 0 0,-11 7 521 0 0,10-7-2217 0 0,10-3-7855 0 0,2-3 4974 0 0</inkml:trace>
  <inkml:trace contextRef="#ctx0" brushRef="#br0" timeOffset="1209.214">694 1 5984 0 0,'0'0'464'0'0,"0"0"62"0"0,0 0 1402 0 0,0 0 648 0 0,-1 3 2186 0 0,-4 8-3389 0 0,1 0-953 0 0,1 1 1 0 0,1-1 0 0 0,0 1-1 0 0,0-1 1 0 0,1 12-421 0 0,-3 22 914 0 0,1-24-315 0 0,1 0 0 0 0,2 8-599 0 0,-2 12 402 0 0,2-13 160 0 0,1 23-562 0 0,1 0 183 0 0,3 30 2 0 0,-1-28-111 0 0,-4-51-73 0 0,1 30 38 0 0,2 0 0 0 0,1 0-1 0 0,4 14-38 0 0,-5-31 12 0 0,-3-11-23 0 0,1-1 0 0 0,0 1 0 0 0,0 0 1 0 0,0-1-1 0 0,0 1 0 0 0,1-1 0 0 0,0 1 11 0 0,-1-2-217 0 0,-1-1-1 0 0,1 0 1 0 0,0 0 0 0 0,0 0-1 0 0,0 1 1 0 0,0-1-1 0 0,1 0 1 0 0,-1 0 0 0 0,0-1-1 0 0,1 2 218 0 0,-1-2-258 0 0,-1 0-1 0 0,1 1 1 0 0,-1-1-1 0 0,1 0 1 0 0,0 0-1 0 0,-1 0 1 0 0,1 1-1 0 0,-1-1 1 0 0,1 0-1 0 0,0 0 1 0 0,-1 0-1 0 0,1 0 1 0 0,-1 0-1 0 0,1 0 1 0 0,0 0-1 0 0,-1 0 1 0 0,1-1-1 0 0,-1 1 1 0 0,1 0-1 0 0,0 0 1 0 0,-1-1 258 0 0,6-1-5965 0 0</inkml:trace>
  <inkml:trace contextRef="#ctx0" brushRef="#br0" timeOffset="1608.639">966 396 5064 0 0,'1'0'192'0'0,"-1"0"1"0"0,0 0 0 0 0,0 0-1 0 0,0 0 1 0 0,0 0-1 0 0,0 0 1 0 0,1 0 0 0 0,-1 0-1 0 0,0 0 1 0 0,0 0-1 0 0,0 0 1 0 0,0 0 0 0 0,0 0-1 0 0,0 0 1 0 0,1-1-1 0 0,-1 1 1 0 0,0 0-1 0 0,0 0 1 0 0,0 0 0 0 0,0 0-1 0 0,0 0 1 0 0,0 0-1 0 0,0 0 1 0 0,0 0 0 0 0,1-1-1 0 0,-1 1 1 0 0,0 0-1 0 0,0 0 1 0 0,0 0 0 0 0,0 0-1 0 0,0 0 1 0 0,0-1-1 0 0,0 1 1 0 0,0 0 0 0 0,0 0-1 0 0,0 0 1 0 0,0 0-1 0 0,0 0 1 0 0,0-1 0 0 0,0 1-1 0 0,0 0 1 0 0,0 0-193 0 0,-6-4 2259 0 0,5 3-2120 0 0,-1 1 0 0 0,1-1 0 0 0,0 1-1 0 0,0-1 1 0 0,-1 1 0 0 0,1 0 0 0 0,0 0 0 0 0,-1-1 0 0 0,1 1-1 0 0,-1 0 1 0 0,1 0 0 0 0,0 1 0 0 0,-1-1-139 0 0,-4 3 264 0 0,0-1 1 0 0,1 1-1 0 0,0 1 0 0 0,0-1 1 0 0,0 1-1 0 0,0 0 1 0 0,0 0-1 0 0,1 1 0 0 0,0-1 1 0 0,0 1-1 0 0,0 0 1 0 0,0 0-1 0 0,1 0 0 0 0,0 0 1 0 0,-1 3-265 0 0,-3 6 217 0 0,0 1 1 0 0,2-1-1 0 0,0 1 1 0 0,0 0-1 0 0,-1 9-217 0 0,5-18 10 0 0,0 0-1 0 0,1 0 1 0 0,0-1-1 0 0,-1 1 1 0 0,2 0-1 0 0,-1 0 1 0 0,1-1-1 0 0,0 1 1 0 0,0 0-1 0 0,1-1 1 0 0,0 4-10 0 0,-1-7 7 0 0,0 0 0 0 0,-1-1 1 0 0,1 1-1 0 0,0 0 0 0 0,0-1 1 0 0,0 1-1 0 0,0 0 0 0 0,0-1 1 0 0,1 1-1 0 0,-1-1 0 0 0,0 0 1 0 0,1 1-1 0 0,-1-1 0 0 0,1 0 1 0 0,-1 0-1 0 0,1 0 0 0 0,0 0 1 0 0,-1 0-1 0 0,1 0 0 0 0,0 0 1 0 0,0-1-1 0 0,0 1 0 0 0,0-1 1 0 0,-1 1-1 0 0,1-1 0 0 0,0 0 1 0 0,0 0-1 0 0,0 0 0 0 0,0 0 1 0 0,0 0-1 0 0,0 0 0 0 0,0 0 1 0 0,0 0-1 0 0,0-1 0 0 0,1 0-7 0 0,1 0-9 0 0,0 0 1 0 0,1-1-1 0 0,-1 1 0 0 0,0-1 0 0 0,0 0 0 0 0,0 0 0 0 0,0-1 0 0 0,0 1 1 0 0,-1-1-1 0 0,1 0 0 0 0,-1 0 0 0 0,0 0 0 0 0,1 0 0 0 0,-1-1 1 0 0,-1 1-1 0 0,1-1 0 0 0,0 0 0 0 0,-1 0 0 0 0,0 0 0 0 0,0 0 0 0 0,0 0 9 0 0,3-10-67 0 0,-1 0-1 0 0,0 0 1 0 0,-1 0-1 0 0,-1-1 0 0 0,1-12 68 0 0,-4-6-13 0 0,1 30 13 0 0,-1 1 0 0 0,1-1 1 0 0,-1 1-1 0 0,1-1 0 0 0,-1 1 0 0 0,0 0 0 0 0,0-1 0 0 0,0 1 0 0 0,0 0 0 0 0,-1 0 0 0 0,0-2 0 0 0,1 4 9 0 0,1-1 0 0 0,-1 0 0 0 0,1 1 0 0 0,-1-1 0 0 0,0 1 0 0 0,1-1 0 0 0,-1 1 0 0 0,0-1 1 0 0,0 1-1 0 0,1 0 0 0 0,-1-1 0 0 0,0 1 0 0 0,0 0 0 0 0,0-1 0 0 0,1 1 0 0 0,-1 0 0 0 0,0 0 0 0 0,0 0 0 0 0,0 0 0 0 0,0 0 0 0 0,1 0 0 0 0,-1 0 0 0 0,0 0 0 0 0,0 0 0 0 0,0 0 0 0 0,0 0-9 0 0,0 1 28 0 0,-1 0 0 0 0,1 0 1 0 0,0-1-1 0 0,-1 1 0 0 0,1 0 0 0 0,0 0 0 0 0,0 0 1 0 0,0 0-1 0 0,0 1 0 0 0,0-1 0 0 0,0 0 1 0 0,0 0-1 0 0,-1 2-28 0 0,0 1 41 0 0,-1 1 0 0 0,1 0 0 0 0,0 1 0 0 0,0-1-1 0 0,0 0 1 0 0,0 1 0 0 0,0 3-41 0 0,2 1-12 0 0,-1 1-1 0 0,1-1 1 0 0,1 0-1 0 0,0 0 0 0 0,0 0 1 0 0,1 0-1 0 0,0 1 13 0 0,0-2 0 0 0,-1-4 0 0 0,0-1 0 0 0,0 0 0 0 0,0 0 0 0 0,0 1 0 0 0,1-1 0 0 0,-1 0 0 0 0,1 0 0 0 0,0-1 0 0 0,0 1 0 0 0,1 1 0 0 0,0-2-22 0 0,-1 0 0 0 0,1 1-1 0 0,0-1 1 0 0,0 0 0 0 0,1 0-1 0 0,-1 0 1 0 0,1-1-1 0 0,-1 1 1 0 0,1-1 0 0 0,0 0-1 0 0,0 0 1 0 0,2 1 22 0 0,-4-3-27 0 0,1 1-1 0 0,-1 0 1 0 0,0-1-1 0 0,0 0 1 0 0,1 1-1 0 0,-1-1 1 0 0,0 0 0 0 0,1 0-1 0 0,-1 0 1 0 0,0-1-1 0 0,1 1 1 0 0,-1-1-1 0 0,0 1 1 0 0,0-1 0 0 0,0 1-1 0 0,1-1 1 0 0,-1 0-1 0 0,0 0 1 0 0,0 0-1 0 0,0-1 1 0 0,0 1 0 0 0,0 0-1 0 0,-1-1 1 0 0,2 0 27 0 0,1-1-730 0 0,0-1 1 0 0,0 0-1 0 0,0-1 1 0 0,0 1-1 0 0,-1-1 0 0 0,1 0 730 0 0,3-9-1631 0 0</inkml:trace>
  <inkml:trace contextRef="#ctx0" brushRef="#br0" timeOffset="2010.378">1173 377 14168 0 0,'0'8'689'0'0,"2"36"398"0"0,2-1-1 0 0,8 38-1086 0 0,-6-48 1121 0 0,15 77 2175 0 0,-16-91-2721 0 0,-3-10-385 0 0,0 0 1 0 0,0 1 0 0 0,0 7-191 0 0,-2-16 84 0 0,0-1-11 0 0,0 0-1 0 0,0 0 0 0 0,0 0 0 0 0,0 0 0 0 0,0-16 112 0 0,1-12-1034 0 0,1 0 0 0 0,2 0 0 0 0,1 0 0 0 0,4-9 850 0 0,-8 30-229 0 0,1 1 0 0 0,-1 0-1 0 0,1 0 1 0 0,1 0 0 0 0,-1 0-1 0 0,1 0 1 0 0,0 1 0 0 0,0-1-1 0 0,4-4 230 0 0,6-8-554 0 0,-11 15 505 0 0,-1 0 1 0 0,1 1-1 0 0,0-1 0 0 0,0 1 1 0 0,0-1-1 0 0,0 1 1 0 0,0-1-1 0 0,0 1 0 0 0,1 0 1 0 0,-1 0-1 0 0,1 0 0 0 0,0 0 1 0 0,0 1-1 0 0,-1-1 1 0 0,2 1 48 0 0,-2 1 76 0 0,1-1 0 0 0,-1 2 0 0 0,1-1 0 0 0,-1 0 1 0 0,1 0-1 0 0,-1 1 0 0 0,0 0 0 0 0,1-1 1 0 0,-1 1-1 0 0,0 0 0 0 0,0 0 0 0 0,1 0 1 0 0,-1 0-1 0 0,0 1 0 0 0,0-1 0 0 0,1 1-76 0 0,4 5 320 0 0,-1-1 0 0 0,1 1 0 0 0,-1 1 0 0 0,1 0-320 0 0,-5-5 106 0 0,0 0-1 0 0,-1 0 0 0 0,1 0 0 0 0,0 0 0 0 0,-1 0 0 0 0,0 1 0 0 0,0-1 0 0 0,0 0 1 0 0,0 1-1 0 0,0-1 0 0 0,-1 1 0 0 0,0-1 0 0 0,1 1-105 0 0,-1-1 176 0 0,0 1-1 0 0,1-1 1 0 0,0 1 0 0 0,0-1 0 0 0,0 1-1 0 0,0-1 1 0 0,1 0 0 0 0,-1 0-1 0 0,2 3-175 0 0,8 18 620 0 0,-3-4-156 0 0,-8-19-346 0 0,1 1 90 0 0,10 22 512 0 0,-7-16-678 0 0,5 21-776 0 0,-9-28-177 0 0,0-1-861 0 0,-1 0-3438 0 0,-7 0-1474 0 0</inkml:trace>
  <inkml:trace contextRef="#ctx0" brushRef="#br0" timeOffset="2380.636">1412 361 17479 0 0,'-13'-9'1864'0'0,"7"1"-1866"0"0,2 4 320 0 0,5 6 848 0 0,4 4-1318 0 0,0 2-1441 0 0,-1-4-2673 0 0,-3-3-2108 0 0</inkml:trace>
  <inkml:trace contextRef="#ctx0" brushRef="#br0" timeOffset="2796.744">1538 462 13536 0 0,'0'0'620'0'0,"0"0"-16"0"0,6-4-308 0 0,38-18 1514 0 0,2 1 1 0 0,7 0-1811 0 0,-48 19 57 0 0,1 0 0 0 0,0 1 0 0 0,-1 0 1 0 0,1 0-1 0 0,0 0 0 0 0,0 1 0 0 0,0-1 0 0 0,0 1 1 0 0,0 1-1 0 0,0-1 0 0 0,2 2-57 0 0,-8-2 26 0 0,1 0-1 0 0,0 0 1 0 0,-1 1 0 0 0,1-1-1 0 0,0 1 1 0 0,-1-1 0 0 0,1 1 0 0 0,0-1-1 0 0,-1 1 1 0 0,1-1 0 0 0,-1 1-1 0 0,1-1 1 0 0,-1 1 0 0 0,1 0-1 0 0,-1-1 1 0 0,1 1 0 0 0,-1 0-1 0 0,0-1 1 0 0,1 1 0 0 0,-1 0-1 0 0,0 0 1 0 0,1-1 0 0 0,-1 1-1 0 0,0 0 1 0 0,0 0 0 0 0,0-1 0 0 0,0 1-1 0 0,0 0 1 0 0,0 0 0 0 0,0 0-1 0 0,0-1 1 0 0,0 1 0 0 0,0 0-1 0 0,-1 0 1 0 0,1 0 0 0 0,0-1-1 0 0,0 1 1 0 0,-1 0 0 0 0,1-1-1 0 0,-1 1-25 0 0,1 3 6 0 0,-3 8 253 0 0,1-2-3 0 0,0 0 0 0 0,-1 0 0 0 0,0 0 0 0 0,-4 9-256 0 0,-19 32 217 0 0,-17 23-217 0 0,18-30 174 0 0,27-43-145 0 0,0 0 0 0 0,0 0 0 0 0,0 0 0 0 0,0 0 0 0 0,1-1 0 0 0,-1 1 0 0 0,0-1 0 0 0,0 1 0 0 0,0-1 0 0 0,1 0-29 0 0,61 3 67 0 0,-16-1 2 0 0,-12 0-81 0 0,121 5-121 0 0,-115-1-3748 0 0,-27-4-2900 0 0</inkml:trace>
  <inkml:trace contextRef="#ctx0" brushRef="#br0" timeOffset="3186.21">2311 437 4608 0 0,'-7'-3'-172'0'0,"-30"-10"1926"0"0,35 13-1124 0 0,-1-1 1 0 0,1 1-1 0 0,0-1 0 0 0,0 1 0 0 0,-1 0 0 0 0,1 0 1 0 0,0 0-1 0 0,-1 0 0 0 0,1 1 0 0 0,0-1 1 0 0,0 0-1 0 0,-1 1 0 0 0,1 0 0 0 0,0-1 1 0 0,0 1-631 0 0,-29 18 4895 0 0,3 1-3964 0 0,-8 10-931 0 0,30-25 385 0 0,-7 6-121 0 0,2 1-1 0 0,-1 0 0 0 0,1 1 0 0 0,1 0 0 0 0,0 2-263 0 0,-8 20 199 0 0,11-19-170 0 0,6-14-29 0 0,1-1 0 0 0,-1 0 0 0 0,1 0 0 0 0,-1 1 0 0 0,1-1 0 0 0,-1 0 0 0 0,1 0 0 0 0,0 1 0 0 0,0-1 0 0 0,-1 0 0 0 0,1 1 0 0 0,0-1 0 0 0,0 1 0 0 0,1-1 0 0 0,-1 0 0 0 0,0 1 0 0 0,0-1 0 0 0,1 0 0 0 0,-1 0 0 0 0,0 1 0 0 0,1-1 0 0 0,0 0 0 0 0,-1 0 0 0 0,1 1 0 0 0,0-1 0 0 0,-1 0 0 0 0,1 0 0 0 0,0 0 0 0 0,0 0 0 0 0,0 0 0 0 0,0 0 0 0 0,0 0 0 0 0,0 0 0 0 0,1 0 5 0 0,0 0-1 0 0,-1 0 1 0 0,1 0-1 0 0,0-1 1 0 0,0 1-1 0 0,-1 0 0 0 0,1-1 1 0 0,0 0-1 0 0,0 1 1 0 0,0-1-1 0 0,0 0 1 0 0,1 0-5 0 0,3 0-23 0 0,-1-2 0 0 0,1 1 0 0 0,-1 0 0 0 0,0-1 0 0 0,0 0 0 0 0,0 0 0 0 0,0-1 1 0 0,0 1-1 0 0,0-1 0 0 0,-1 0 0 0 0,1-1 0 0 0,-1 1 0 0 0,0-1 0 0 0,0 1 0 0 0,0-1 1 0 0,-1-1-1 0 0,1 1 0 0 0,-1 0 0 0 0,3-5 23 0 0,3-5-239 0 0,-5 8 90 0 0,1-1 1 0 0,-1 0-1 0 0,-1 0 1 0 0,2-4 148 0 0,-3 7-59 0 0,0 0 0 0 0,0 1 0 0 0,0-1 0 0 0,1 1 0 0 0,-1-1 0 0 0,1 1 0 0 0,1-1 59 0 0,6-8-81 0 0,-6 6 32 0 0,0 3 39 0 0,5 2 20 0 0,-9 1 3 0 0,1-1 0 0 0,-1 1-1 0 0,0 0 1 0 0,1 0 0 0 0,-1 0 0 0 0,0 0-1 0 0,1 0 1 0 0,-1 0 0 0 0,0 0 0 0 0,0 0 0 0 0,1 0-1 0 0,-1 0 1 0 0,0 0 0 0 0,1 0 0 0 0,-1 0 0 0 0,0 0-1 0 0,1 0 1 0 0,-1 0 0 0 0,0 1 0 0 0,0-1-1 0 0,1 0 1 0 0,-1 0 0 0 0,0 0 0 0 0,0 0 0 0 0,1 1-1 0 0,-1-1 1 0 0,0 0 0 0 0,0 0 0 0 0,0 0 0 0 0,1 1-1 0 0,-1-1 1 0 0,0 0 0 0 0,0 0 0 0 0,0 1-1 0 0,0-1 1 0 0,1 0 0 0 0,-1 0 0 0 0,0 1 0 0 0,0-1-1 0 0,0 0 1 0 0,0 1 0 0 0,0-1 0 0 0,0 0-1 0 0,0 1-12 0 0,-1 15 359 0 0,1-4-211 0 0,0-10-131 0 0,1-1 0 0 0,-1 1 0 0 0,1 0 0 0 0,-1-1 0 0 0,0 1 0 0 0,1 0 0 0 0,-1 0 0 0 0,0-1 0 0 0,0 1 0 0 0,0 0 0 0 0,0 0 0 0 0,-1 0 0 0 0,1-1 0 0 0,0 1 0 0 0,-1 0 0 0 0,1-1 0 0 0,-1 3-17 0 0,1-4-1 0 0,-1 2 1 0 0,1 0 0 0 0,0 0-1 0 0,0 0 1 0 0,0 0 0 0 0,0 0-1 0 0,0 0 1 0 0,1 0 0 0 0,-1 0-1 0 0,1-1 1 0 0,-1 1 0 0 0,1 0-1 0 0,-1 0 1 0 0,2 0 0 0 0,3 20 136 0 0,-5-20-116 0 0,0 1-1 0 0,0-1 1 0 0,1 0-1 0 0,-1 1 1 0 0,1-1-1 0 0,-1 0 1 0 0,1 0-1 0 0,0 0 1 0 0,0 0-1 0 0,0 0 1 0 0,0 1-1 0 0,0-2 1 0 0,1 1-1 0 0,-1 0 1 0 0,1 0 0 0 0,-1 0-20 0 0,11 16 65 0 0,-11-17-64 0 0,-1 0-1 0 0,1 1 1 0 0,0-1 0 0 0,-1 0 0 0 0,1 0 0 0 0,0 0 0 0 0,0 0 0 0 0,0 0 0 0 0,0 0 0 0 0,0 0-1 0 0,0 0 1 0 0,0 0 0 0 0,1 0-1 0 0,28 9-1 0 0,-28-9-27 0 0,0-1 0 0 0,0 1 0 0 0,1-1-1 0 0,-1 0 1 0 0,0 0 0 0 0,0 0 0 0 0,0 0-1 0 0,0 0 1 0 0,0 0 0 0 0,0-1 0 0 0,0 1-1 0 0,0-1 1 0 0,0 1 0 0 0,0-1 0 0 0,0 0-1 0 0,0 0 1 0 0,0 0 0 0 0,0 0 0 0 0,0 0-1 0 0,0 0 1 0 0,1-2 28 0 0,2-1-776 0 0,0-1 1 0 0,-1 0-1 0 0,0-1 0 0 0,0 1 0 0 0,3-6 776 0 0,-6 9-486 0 0,0 1-1 0 0,0-1 0 0 0,0 1 0 0 0,-1-1 0 0 0,1 1 1 0 0,-1-1-1 0 0,1 1 0 0 0,-1-1 0 0 0,1 1 1 0 0,-1-1 486 0 0,-2-16-6132 0 0</inkml:trace>
  <inkml:trace contextRef="#ctx0" brushRef="#br0" timeOffset="3543.348">2543 229 5064 0 0,'-10'2'-306'0'0,"10"-2"581"0"0,-1 0-1 0 0,0 1 1 0 0,1-1-1 0 0,-1 0 1 0 0,1 1-1 0 0,-1-1 1 0 0,1 0 0 0 0,-1 1-1 0 0,1-1 1 0 0,-1 1-1 0 0,1-1 1 0 0,-1 1-1 0 0,1-1 1 0 0,-1 1-1 0 0,1-1 1 0 0,0 1-275 0 0,-1 1 597 0 0,1-1-1 0 0,-1 0 1 0 0,1 1 0 0 0,0-1 0 0 0,0 1 0 0 0,-1-1 0 0 0,1 0 0 0 0,0 1 0 0 0,0-1 0 0 0,1 1-1 0 0,-1-1 1 0 0,0 0 0 0 0,0 1 0 0 0,1-1 0 0 0,-1 1 0 0 0,1 0-597 0 0,14 66 2278 0 0,-14-63-2166 0 0,0 0 0 0 0,-1-1 0 0 0,0 1-1 0 0,1 0 1 0 0,-2 2-112 0 0,3 21 479 0 0,2-12-259 0 0,-3-12-132 0 0,0 1 1 0 0,0-1-1 0 0,0 1 0 0 0,-1 0 0 0 0,1 0 1 0 0,-1-1-1 0 0,0 1 0 0 0,-1 3-88 0 0,-1 7 213 0 0,0-4-56 0 0,1 1-1 0 0,0-1 1 0 0,0 0 0 0 0,2 10-157 0 0,-1-17 35 0 0,0-1-1 0 0,0 1 0 0 0,-1-1 1 0 0,1 1-1 0 0,-1-1 0 0 0,0 1 0 0 0,-1 2-34 0 0,1-3 24 0 0,0 0 0 0 0,0 0 0 0 0,1 0 0 0 0,-1 1 0 0 0,1-1 0 0 0,0 0 0 0 0,0 0 0 0 0,0 1 0 0 0,0-1-24 0 0,0-1 12 0 0,0 0-1 0 0,0 0 1 0 0,0 0 0 0 0,0 0-1 0 0,-1 0 1 0 0,1 0-1 0 0,0 1 1 0 0,-1-1 0 0 0,0-1-1 0 0,0 2-11 0 0,1-2-20 0 0,-1 0 0 0 0,1 0 0 0 0,0 0 0 0 0,-1 0 0 0 0,1 1-1 0 0,0-1 1 0 0,0 0 0 0 0,-1 0 0 0 0,1 0 0 0 0,0 1 0 0 0,0-1 0 0 0,0 0 0 0 0,1 0-1 0 0,-1 0 1 0 0,0 1 0 0 0,0-1 0 0 0,1 0 0 0 0,-1 0 0 0 0,0 0 0 0 0,1 1 20 0 0,-3 1-668 0 0,-1-3-4372 0 0,-9-2 2675 0 0</inkml:trace>
  <inkml:trace contextRef="#ctx0" brushRef="#br0" timeOffset="3959.047">2500 475 3224 0 0,'51'-6'2528'0'0,"-11"5"6230"0"0,-31 2-8255 0 0,1 0 0 0 0,-1 0 0 0 0,0 1 0 0 0,0 0 0 0 0,0 1 0 0 0,0 0 0 0 0,-1 0 0 0 0,7 4-503 0 0,-6-3 324 0 0,1-1-1 0 0,0 1 1 0 0,0-2-1 0 0,0 1 1 0 0,5-1-324 0 0,-4 0 232 0 0,-1 0 1 0 0,1 1-1 0 0,-1 0 1 0 0,0 1-1 0 0,0 0-232 0 0,13 4 181 0 0,-29 14 533 0 0,6-21-688 0 0,1-1 0 0 0,-1 1 0 0 0,0 0 0 0 0,0-1-1 0 0,0 1 1 0 0,0 0 0 0 0,0 0 0 0 0,0-1 0 0 0,0 1 0 0 0,0 0 0 0 0,0-1 0 0 0,-1 1 0 0 0,1 0 0 0 0,0-1 0 0 0,0 1 0 0 0,-1 0 0 0 0,1-1 0 0 0,0 1 0 0 0,-1 0 0 0 0,1-1 0 0 0,0 1 0 0 0,-1-1 0 0 0,1 1 0 0 0,-1-1 0 0 0,1 1 0 0 0,-1-1 0 0 0,1 1 0 0 0,-1-1 0 0 0,1 1 0 0 0,-1-1-1 0 0,0 0 1 0 0,1 1 0 0 0,-1-1 0 0 0,0 0 0 0 0,1 0 0 0 0,-1 1-26 0 0,-1 0 43 0 0,1-1-18 0 0,1 1 0 0 0,-1-1 0 0 0,0 1 0 0 0,1-1 0 0 0,-1 1 1 0 0,1-1-1 0 0,-1 1 0 0 0,1-1 0 0 0,-1 1 0 0 0,1-1 0 0 0,0 1 0 0 0,-1 0 0 0 0,1-1 0 0 0,0 1 0 0 0,-1 0 0 0 0,1-1 1 0 0,0 1-1 0 0,0 0 0 0 0,0 0 0 0 0,0-1 0 0 0,-1 1-25 0 0,1 0 39 0 0,0 0 1 0 0,0 0-1 0 0,0 0 1 0 0,-1 0-1 0 0,1 0 0 0 0,0 0 1 0 0,-1 0-1 0 0,1 0 1 0 0,0-1-1 0 0,-1 1 0 0 0,0 0 1 0 0,1 0-1 0 0,-1 0 1 0 0,0 0-40 0 0,-6 5 183 0 0,6-5-147 0 0,-1 0 0 0 0,1 0 1 0 0,0 0-1 0 0,-1 0 0 0 0,1 1 0 0 0,0-1 0 0 0,0 0 0 0 0,0 1 1 0 0,0-1-1 0 0,0 1 0 0 0,0-1 0 0 0,0 1 0 0 0,0-1 0 0 0,1 1 1 0 0,-1-1-1 0 0,1 1 0 0 0,-1 0 0 0 0,1 0 0 0 0,0 0-36 0 0,-1 0 50 0 0,1-1 1 0 0,0 1-1 0 0,0 0 0 0 0,0-1 0 0 0,-1 1 0 0 0,1 0 0 0 0,-1-1 0 0 0,1 1 0 0 0,-1-1 1 0 0,0 1-1 0 0,1-1 0 0 0,-1 1 0 0 0,0-1 0 0 0,0 1 0 0 0,0-1-50 0 0,0 0 14 0 0,1-1-1 0 0,0 1 1 0 0,0-1-1 0 0,-1 1 1 0 0,1-1 0 0 0,0 1-1 0 0,0 0 1 0 0,0-1-1 0 0,-1 1 1 0 0,1-1-1 0 0,0 1 1 0 0,0 0-1 0 0,0-1 1 0 0,0 1 0 0 0,0-1-1 0 0,0 1 1 0 0,0 0-1 0 0,1-1 1 0 0,-1 1-1 0 0,0 0-13 0 0,0 0 4 0 0,1 0-1 0 0,-1 1 0 0 0,0-1 1 0 0,0 0-1 0 0,0 0 0 0 0,0 1 1 0 0,0-1-1 0 0,0 0 0 0 0,0 0 1 0 0,-1 1-1 0 0,1-1 0 0 0,0 0 1 0 0,-1 0-1 0 0,1 0 1 0 0,-1 0-1 0 0,1 1 0 0 0,-1-1 1 0 0,0 0-1 0 0,0 0-3 0 0,2 1 75 0 0,-1-2-82 0 0,0 0 0 0 0,0 0 0 0 0,0 0 0 0 0,0 0 0 0 0,0 0 0 0 0,0 0 0 0 0,0 0 0 0 0,0 0 1 0 0,0 0-1 0 0,-1 0 0 0 0,1 0 0 0 0,0 0 0 0 0,0 1 0 0 0,0-1 0 0 0,0 0 0 0 0,0 0 1 0 0,0 0-1 0 0,0 0 0 0 0,0 0 0 0 0,0 0 0 0 0,0 0 0 0 0,0 0 0 0 0,0 0 0 0 0,0 0 1 0 0,0 1-1 0 0,0-1 0 0 0,0 0 0 0 0,0 0 0 0 0,0 0 0 0 0,0 0 0 0 0,0 0 0 0 0,0 0 0 0 0,0 0 1 0 0,0 0-1 0 0,0 0 0 0 0,0 0 0 0 0,0 0 0 0 0,1 1 0 0 0,-1-1 0 0 0,0 0 0 0 0,0 0 1 0 0,0 0-1 0 0,0 0 0 0 0,0 0 0 0 0,0 0 0 0 0,0 0 0 0 0,0 0 0 0 0,0 0 0 0 0,0 0 0 0 0,0 0 1 0 0,0 0-1 0 0,0 0 0 0 0,1 0 0 0 0,-1 0 0 0 0,0 0 0 0 0,0 0 0 0 0,0 0 0 0 0,0 0 1 0 0,0 0-1 0 0,0 0 0 0 0,0 0 0 0 0,0 0 0 0 0,0 0 0 0 0,0 0 0 0 0,0 0 0 0 0,1 0 7 0 0,3-1-442 0 0,-2 1 441 0 0,0-1-197 0 0,0 0-1 0 0,-1 1 1 0 0,1-1-1 0 0,-1 0 1 0 0,1 0-1 0 0,-1 0 0 0 0,0 0 1 0 0,1 0-1 0 0,-1-1 1 0 0,0 1-1 0 0,0 0 1 0 0,0-1-1 0 0,0 1 1 0 0,0-1-1 0 0,1 0 199 0 0,7-9-2722 0 0,3-2-4601 0 0</inkml:trace>
  <inkml:trace contextRef="#ctx0" brushRef="#br0" timeOffset="3960.047">2933 290 4144 0 0,'-2'-3'267'0'0,"-1"1"-195"0"0,-11 1 620 0 0,11 1 2375 0 0,-7-2 8394 0 0,2 2-8522 0 0,3 0-2849 0 0,1 1 0 0 0,-1 0-1 0 0,0 0 1 0 0,1 0 0 0 0,-4 2-90 0 0,3-2 20 0 0,3 0-30 0 0,1 1 0 0 0,-1-1 0 0 0,1 0 0 0 0,0 1 0 0 0,-1-1 0 0 0,1 1 0 0 0,0 0 0 0 0,0-1 0 0 0,0 1 0 0 0,0 0 0 0 0,0 0 0 0 0,0 0 0 0 0,0 1 10 0 0,1-1-39 0 0,0-1 1 0 0,0 0-1 0 0,1 0 1 0 0,-1 0 0 0 0,1 0-1 0 0,-1 0 1 0 0,1 0 0 0 0,-1 0-1 0 0,1 0 1 0 0,-1-1-1 0 0,1 1 1 0 0,0 0 0 0 0,0 0-1 0 0,-1 0 1 0 0,1-1-1 0 0,0 1 1 0 0,0 0 38 0 0,0 0-185 0 0,0-1-1 0 0,0 1 0 0 0,0 0 1 0 0,0 0-1 0 0,-1 0 1 0 0,1 0-1 0 0,0 0 1 0 0,0 0-1 0 0,-1 0 1 0 0,1 0-1 0 0,-1 0 1 0 0,1 0-1 0 0,-1 0 1 0 0,1 0-1 0 0,-1 0 1 0 0,0 0-1 0 0,1 2 186 0 0,-4 8-1999 0 0</inkml:trace>
  <inkml:trace contextRef="#ctx0" brushRef="#br0" timeOffset="4505.088">3154 407 11544 0 0,'-7'3'154'0'0,"5"-3"-86"0"0,0 1-1 0 0,0-1 1 0 0,1 1-1 0 0,-1-1 1 0 0,0 1-1 0 0,1 0 1 0 0,-1 0-1 0 0,0 0 1 0 0,1 0-1 0 0,-1 0 1 0 0,1 0-1 0 0,-1 0 1 0 0,1 1-1 0 0,0-1 1 0 0,0 0-1 0 0,-1 1-67 0 0,0 1 83 0 0,0 0 0 0 0,0 0-1 0 0,-1 0 1 0 0,1 0 0 0 0,-1-1-1 0 0,1 1 1 0 0,-1-1 0 0 0,0 1-1 0 0,0-1-82 0 0,-19 18 2807 0 0,-23 20 382 0 0,35-28-2629 0 0,7-10-403 0 0,0 1-1 0 0,1 0 0 0 0,-1 0 1 0 0,1 0-1 0 0,0 0 1 0 0,-1 0-1 0 0,1 0 0 0 0,1 1 1 0 0,-1-1-1 0 0,1 1 1 0 0,-1-1-1 0 0,1 1 0 0 0,0-1 1 0 0,0 1-1 0 0,0 0 1 0 0,0 3-157 0 0,1-6 23 0 0,0 1 0 0 0,0-1 1 0 0,0 0-1 0 0,-1 1 0 0 0,1-1 0 0 0,0 1 1 0 0,-1-1-1 0 0,1 0 0 0 0,-1 0 1 0 0,0 1-1 0 0,1-1 0 0 0,-1 1-23 0 0,0-2 10 0 0,1 1 0 0 0,-1 0 0 0 0,1-1 0 0 0,0 1 0 0 0,-1 0 0 0 0,1 0-1 0 0,0-1 1 0 0,-1 1 0 0 0,1 0 0 0 0,0 0 0 0 0,0 0 0 0 0,0 0 0 0 0,0-1 0 0 0,0 1 0 0 0,0 0 0 0 0,0 0-1 0 0,0 0 1 0 0,0 0 0 0 0,0-1 0 0 0,0 1 0 0 0,0 0 0 0 0,1 0 0 0 0,-1 0 0 0 0,0-1 0 0 0,1 1 0 0 0,-1 0 0 0 0,0 0-1 0 0,1-1 1 0 0,-1 1-10 0 0,1-1 3 0 0,-1 1 0 0 0,0-1 0 0 0,0 1 0 0 0,1-1 0 0 0,-1 1 0 0 0,0 0 0 0 0,0-1 0 0 0,0 1 0 0 0,0-1 1 0 0,0 1-1 0 0,0-1 0 0 0,0 1 0 0 0,0-1 0 0 0,0 1 0 0 0,0-1 0 0 0,0 1 0 0 0,0 0 0 0 0,0-1 0 0 0,0 1 0 0 0,0-1 0 0 0,-1 1 0 0 0,1-1 0 0 0,0 1 0 0 0,0-1 0 0 0,-1 1 0 0 0,1-1 0 0 0,0 1 0 0 0,-1-1-3 0 0,1 1 7 0 0,-4 9 7 0 0,6-8-5 0 0,-2-2-11 0 0,0 0-1 0 0,1 0 1 0 0,-1 0 0 0 0,0 0-1 0 0,0 0 1 0 0,0 0 0 0 0,0 0-1 0 0,0 0 1 0 0,0 0-1 0 0,0 0 1 0 0,0 0 0 0 0,0 0-1 0 0,0 0 1 0 0,0 0 0 0 0,0 0-1 0 0,0 0 1 0 0,0 0-1 0 0,0 0 1 0 0,0 0 0 0 0,0 0-1 0 0,1 0 1 0 0,-1 0 0 0 0,0 0-1 0 0,0 0 1 0 0,0 1-1 0 0,0-1 1 0 0,0 0 0 0 0,0 0-1 0 0,0 0 1 0 0,0 0-1 0 0,0 0 1 0 0,0 0 0 0 0,0 0-1 0 0,0 0 1 0 0,0 0 0 0 0,0 0-1 0 0,0 0 1 0 0,0 0-1 0 0,0 0 1 0 0,0 0 0 0 0,0 0-1 0 0,0 1 1 0 0,0-1 0 0 0,0 0-1 0 0,0 0 1 0 0,0 0-1 0 0,0 0 1 0 0,0 0 0 0 0,0 0-1 0 0,0 0 1 0 0,0 0 0 0 0,-1 0-1 0 0,1 0 1 0 0,0 0-1 0 0,0 0 1 0 0,0 0 0 0 0,0 0-1 0 0,0 0 1 0 0,0 0-1 0 0,0 0 1 0 0,0 0 0 0 0,0 0-1 0 0,0 0 1 0 0,0 0 2 0 0,0 1 5 0 0,0-1-1 0 0,0 0 1 0 0,0 0-1 0 0,0 0 1 0 0,-1 1-1 0 0,1-1 1 0 0,0 0-1 0 0,0 0 1 0 0,0 1 0 0 0,0-1-1 0 0,0 0 1 0 0,0 0-1 0 0,0 0 1 0 0,0 1-1 0 0,0-1 1 0 0,1 0 0 0 0,-1 0-1 0 0,0 0 1 0 0,0 1-1 0 0,0-1 1 0 0,0 0-1 0 0,0 0 1 0 0,0 0 0 0 0,0 1-1 0 0,0-1 1 0 0,1 0-1 0 0,-1 0 1 0 0,0 0-1 0 0,0 0 1 0 0,0 0 0 0 0,0 1-1 0 0,1-1 1 0 0,-1 0-1 0 0,0 0 1 0 0,0 0-1 0 0,0 0 1 0 0,0 0-5 0 0,13 5 129 0 0,-9-4-92 0 0,0 0 0 0 0,0 0 0 0 0,0 0 0 0 0,0-1 0 0 0,4 0-37 0 0,-1-2 64 0 0,0 1 0 0 0,0-2 0 0 0,0 1 0 0 0,0-1 0 0 0,0 0 1 0 0,-1-1-1 0 0,7-3-64 0 0,4-3 0 0 0,-13 7-5 0 0,0 1 1 0 0,-1-1 0 0 0,1-1-1 0 0,-1 1 1 0 0,0 0-1 0 0,0-1 1 0 0,0 0-1 0 0,-1 0 1 0 0,1 0-1 0 0,-1 0 1 0 0,0 0-1 0 0,0 0 1 0 0,0 0-1 0 0,-1-1 1 0 0,0 1-1 0 0,0-1 1 0 0,1-1 4 0 0,1-18 39 0 0,5-15-349 0 0,-8 37 295 0 0,1 1-1 0 0,-1-1 0 0 0,0 0 0 0 0,0 0 1 0 0,0 1-1 0 0,0-1 0 0 0,0 0 0 0 0,0 0 0 0 0,0 1 1 0 0,-1-1-1 0 0,1 0 16 0 0,-1 0-5 0 0,1 1-1 0 0,0-1 1 0 0,-1 1-1 0 0,1-1 1 0 0,0 0-1 0 0,0 1 1 0 0,0-1-1 0 0,0 1 1 0 0,1-1-1 0 0,-1 0 1 0 0,1 0 5 0 0,4-12-77 0 0,3-8-13 0 0,-8 21 84 0 0,1 0-1 0 0,-1 0 0 0 0,0 0 0 0 0,1 0 1 0 0,-1 0-1 0 0,1 0 0 0 0,-1 0 0 0 0,1 0 1 0 0,-1 0-1 0 0,1 0 0 0 0,-1 0 1 0 0,1 0-1 0 0,0 1 0 0 0,-1-1 0 0 0,1 0 1 0 0,0 1-1 0 0,0-1 0 0 0,0 0 1 0 0,0 1 6 0 0,3-2-10 0 0,-1 0 0 0 0,1 1 0 0 0,0-1 0 0 0,0 1 0 0 0,0 0 1 0 0,4 0 9 0 0,-4 0-19 0 0,0 1 1 0 0,0 0 0 0 0,0 0-1 0 0,0 0 1 0 0,0 1 0 0 0,0-1 0 0 0,0 1-1 0 0,-1 0 1 0 0,1 0 0 0 0,0 0-1 0 0,0 0 1 0 0,-1 1 0 0 0,1 0 0 0 0,0-1-1 0 0,2 3 19 0 0,1 1-5 0 0,0 0 0 0 0,-1 0 0 0 0,1 1 0 0 0,-1-1 0 0 0,0 1 0 0 0,-1 1 0 0 0,1-1 5 0 0,10 13 1 0 0,-12-16 10 0 0,0 1 0 0 0,-1 0 0 0 0,1 0 0 0 0,-1 1 1 0 0,0-1-1 0 0,-1 1 0 0 0,2 2-11 0 0,-2-4 12 0 0,0 1 1 0 0,1-1-1 0 0,-1 0 1 0 0,1 1-1 0 0,-1-1 1 0 0,1-1-1 0 0,2 3-12 0 0,11 12 105 0 0,-14-15-86 0 0,10 16 542 0 0,2-1 0 0 0,8 8-561 0 0,-15-15 111 0 0,-7-9-63 0 0,0 0 0 0 0,1 0 0 0 0,-1-1 0 0 0,0 1 0 0 0,1 0-1 0 0,-1-1 1 0 0,1 1 0 0 0,-1 0 0 0 0,1-1 0 0 0,-1 1 0 0 0,1-1 0 0 0,0 1 0 0 0,-1 0 0 0 0,1-1 0 0 0,0 0 0 0 0,-1 1 0 0 0,1-1 0 0 0,0 1-48 0 0,-2-1 40 0 0,0 0 0 0 0,0 0 1 0 0,0-1-1 0 0,0 1 0 0 0,0 0 1 0 0,0 0-1 0 0,1-1 0 0 0,-1 1 1 0 0,0 0-1 0 0,0-1 0 0 0,0 1 1 0 0,0-1-1 0 0,0 0 0 0 0,0 1 1 0 0,1-1-1 0 0,-1 1 0 0 0,0-1 1 0 0,0 0-1 0 0,0 0-40 0 0,0-1-14 0 0,-1-1 1 0 0,1 1-1 0 0,-1-1 0 0 0,1 1 1 0 0,0-1-1 0 0,0 1 0 0 0,-1-3 14 0 0,0-4-199 0 0,0-1 0 0 0,0 1-1 0 0,1 0 1 0 0,0-5 199 0 0,1 2-98 0 0,0 0 0 0 0,1-1 0 0 0,1 1 0 0 0,0 0 0 0 0,0 0-1 0 0,1 1 1 0 0,1-1 0 0 0,0 0 0 0 0,4-7 98 0 0,8-7 0 0 0,-15 24 0 0 0,1 1 0 0 0,-1 0 0 0 0,0-1 0 0 0,0 1 0 0 0,1 0 0 0 0,-1 0 0 0 0,1 0 0 0 0,-1 0 0 0 0,1 0 0 0 0,-1 0 0 0 0,1 1 0 0 0,0-1 0 0 0,-1 0 0 0 0,1 1 0 0 0,1-1 0 0 0,-3 1 0 0 0,3-1 0 0 0,-1 1 0 0 0,1-1 0 0 0,0 1 0 0 0,0-1 0 0 0,-1 1 0 0 0,1 0 0 0 0,0 0 0 0 0,0 0 0 0 0,0 1 0 0 0,0-1 0 0 0,-1 1 0 0 0,1-1 0 0 0,0 1 0 0 0,-1 0 0 0 0,1 0 0 0 0,0 0 0 0 0,-1 0 0 0 0,1 1 0 0 0,-1-1 0 0 0,1 1 0 0 0,43 39 11 0 0,-33-30 120 0 0,0 0 1 0 0,10 11-132 0 0,-13-12 70 0 0,-3-1 5 0 0,1 0 1 0 0,-1 1-1 0 0,-1 0 0 0 0,0 0 0 0 0,2 5-75 0 0,-3-5-450 0 0,1-1 0 0 0,0 0 0 0 0,0 1-1 0 0,1-2 1 0 0,0 1 0 0 0,3 2 450 0 0,-1-3-1355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2:5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 13760 0 0,'0'0'35'0'0,"0"-1"0"0"0,-1 1 1 0 0,1 0-1 0 0,0-1 0 0 0,0 1 1 0 0,0-1-1 0 0,0 1 0 0 0,-1 0 1 0 0,1-1-1 0 0,0 1 0 0 0,0-1 1 0 0,-1 1-1 0 0,1 0 0 0 0,0-1 1 0 0,-1 1-1 0 0,1 0 1 0 0,-1 0-1 0 0,1-1 0 0 0,0 1 1 0 0,-1 0-1 0 0,1 0 0 0 0,-1-1 1 0 0,1 1-1 0 0,0 0 0 0 0,-1 0 1 0 0,1 0-1 0 0,-1 0 0 0 0,1 0 1 0 0,-1 0-1 0 0,1 0 0 0 0,-1 0 1 0 0,1 0-1 0 0,0 0 0 0 0,-1 0 1 0 0,1 0-1 0 0,-1 0 1 0 0,1 0-1 0 0,-1 0 0 0 0,1 0-35 0 0,-20 5 134 0 0,18-4-113 0 0,0 0 0 0 0,0 1 1 0 0,1-1-1 0 0,-1 0 1 0 0,0 1-1 0 0,1-1 1 0 0,-1 1-1 0 0,1-1 0 0 0,0 1 1 0 0,-1 0-1 0 0,1-1 1 0 0,0 1-1 0 0,0 0 1 0 0,0 0-1 0 0,0 0 0 0 0,0 0 1 0 0,1 0-1 0 0,-1 0 1 0 0,1 0-1 0 0,-1 0 1 0 0,1 1-1 0 0,0-1 0 0 0,-1 1-21 0 0,1 6 234 0 0,0 0 0 0 0,0 1 0 0 0,1-1 0 0 0,0 6-234 0 0,-1-15 2 0 0,6 26 288 0 0,0-1 0 0 0,1-1 0 0 0,2 1 1 0 0,0-1-1 0 0,11 17-290 0 0,0 4 378 0 0,19 55 154 0 0,-37-95-437 0 0,6 21 730 0 0,-2-67-201 0 0,-4 22-631 0 0,-1 1-1 0 0,5-17 8 0 0,-1 7-114 0 0,-1 7 27 0 0,0 0 1 0 0,2 0-1 0 0,6-15 87 0 0,-11 34 6 0 0,0 0-1 0 0,0 1 1 0 0,-1-1-1 0 0,1 1 1 0 0,1-1 0 0 0,-1 1-1 0 0,0-1 1 0 0,0 1-1 0 0,2-2-5 0 0,-3 3-9 0 0,1-1-1 0 0,-1 1 0 0 0,1 0 1 0 0,-1-1-1 0 0,1 1 0 0 0,-1 0 1 0 0,1-1-1 0 0,0 1 1 0 0,-1 0-1 0 0,1 0 0 0 0,-1-1 1 0 0,1 1-1 0 0,0 0 0 0 0,-1 0 1 0 0,1 0-1 0 0,-1 0 0 0 0,1 0 1 0 0,0 0-1 0 0,-1 0 0 0 0,1 0 1 0 0,0 0-1 0 0,-1 0 0 0 0,1 0 1 0 0,0 0-1 0 0,-1 1 0 0 0,1-1 1 0 0,-1 0-1 0 0,1 0 0 0 0,-1 1 1 0 0,1-1-1 0 0,0 0 0 0 0,-1 1 10 0 0,6 4-14 0 0,-1 0 0 0 0,0 0 0 0 0,0 0 0 0 0,0 1-1 0 0,-1 0 1 0 0,0 0 0 0 0,0 0 0 0 0,-1 0 0 0 0,1 1-1 0 0,1 4 15 0 0,4 15 106 0 0,-1-1 0 0 0,1 10-106 0 0,1 1 202 0 0,-4-15-72 0 0,-2-7-37 0 0,0 0 0 0 0,1 0 0 0 0,3 6-93 0 0,-6-16 30 0 0,0-1 0 0 0,0 1 0 0 0,0-1 1 0 0,1 1-1 0 0,0-1 0 0 0,-1 0 0 0 0,1 0 1 0 0,0 0-1 0 0,0 0 0 0 0,1 0 1 0 0,-1-1-1 0 0,0 1 0 0 0,1-1 0 0 0,0 0-30 0 0,-3-1-105 0 0,1-1 0 0 0,-1 0 0 0 0,0 0 0 0 0,1 0 0 0 0,-1 0 0 0 0,0 0 0 0 0,1 0 0 0 0,-1 0-1 0 0,0 0 1 0 0,1-1 0 0 0,-1 1 0 0 0,0 0 0 0 0,1-1 0 0 0,-1 1 0 0 0,0-1 0 0 0,0 1 0 0 0,1-1 105 0 0,11-7-5632 0 0,-7 0-253 0 0</inkml:trace>
  <inkml:trace contextRef="#ctx0" brushRef="#br0" timeOffset="412.291">583 241 3680 0 0,'0'0'284'0'0,"-1"1"240"0"0,-1 2 657 0 0,-1 1 0 0 0,1 0 1 0 0,1-1-1 0 0,-1 1 0 0 0,0 0 1 0 0,1 0-1 0 0,0 0 0 0 0,0 0 1 0 0,-1 4-1182 0 0,-4 41 2262 0 0,5-41-2541 0 0,0-1 435 0 0,1 0 0 0 0,0-1 0 0 0,0 1 0 0 0,0-1 0 0 0,1 1-1 0 0,0-1 1 0 0,1 1 0 0 0,-1-1 0 0 0,1 1 0 0 0,1 1-156 0 0,-2-6 35 0 0,0 1 0 0 0,0-1 0 0 0,0 0 0 0 0,1 0 0 0 0,-1 0 0 0 0,0 0 0 0 0,1 0 0 0 0,0-1 0 0 0,-1 1 1 0 0,1 0-1 0 0,0-1 0 0 0,0 1 0 0 0,0-1 0 0 0,0 0 0 0 0,0 1 0 0 0,0-1 0 0 0,0 0 0 0 0,0 0 0 0 0,1-1 1 0 0,-1 1-1 0 0,0 0 0 0 0,0-1 0 0 0,1 1 0 0 0,-1-1 0 0 0,1 0 0 0 0,-1 0 0 0 0,0 0 0 0 0,1 0 0 0 0,1 0-35 0 0,8-1 71 0 0,-1-1 0 0 0,1 0-1 0 0,-1-1 1 0 0,1 0-1 0 0,-1 0 1 0 0,0-2 0 0 0,7-3-71 0 0,-14 6 17 0 0,1 0 0 0 0,-1-1 0 0 0,0 0 0 0 0,1 0 0 0 0,-1 0 0 0 0,0 0 0 0 0,-1-1 0 0 0,1 0 0 0 0,-1 0 0 0 0,1 0-1 0 0,-1 0 1 0 0,-1 0 0 0 0,1 0 0 0 0,0-1 0 0 0,-1 1 0 0 0,0-1 0 0 0,0 0 0 0 0,0-2-17 0 0,-1 5 1 0 0,-1 0-1 0 0,0 0 1 0 0,0 0-1 0 0,1 0 0 0 0,-2 0 1 0 0,1 0-1 0 0,0 0 0 0 0,0 0 1 0 0,0 0-1 0 0,-1 0 1 0 0,1 0-1 0 0,-1 0 0 0 0,0 0 1 0 0,0 0-1 0 0,1 1 0 0 0,-1-1 1 0 0,0 0-1 0 0,-1 0 1 0 0,1 1-1 0 0,0-1 0 0 0,0 1 1 0 0,-1-1-1 0 0,1 1 0 0 0,-1-1 0 0 0,0 0-15 0 0,-1 0 0 0 0,0 0-1 0 0,0 0 1 0 0,0 0 0 0 0,0 0-1 0 0,0 1 1 0 0,0-1 0 0 0,0 1-1 0 0,0 0 1 0 0,-1 0-1 0 0,1 0 1 0 0,0 0 0 0 0,-3 0 15 0 0,4 1-22 0 0,-15-2-27 0 0,-1 2 0 0 0,0-1 1 0 0,-11 3 48 0 0,23-2-265 0 0,0 1 0 0 0,1 0 1 0 0,-1 1-1 0 0,1-1 1 0 0,-1 1-1 0 0,1 0 0 0 0,0 1 1 0 0,0-1-1 0 0,0 1 1 0 0,0 0-1 0 0,0 0 0 0 0,0 1 1 0 0,-2 1 264 0 0,2 0-4177 0 0,-1-2-1223 0 0</inkml:trace>
  <inkml:trace contextRef="#ctx0" brushRef="#br0" timeOffset="1006.573">896 165 3680 0 0,'0'0'167'0'0,"1"8"447"0"0,1 23 7585 0 0,-2 2-4496 0 0,0-20-3013 0 0,0 1 0 0 0,0-1 0 0 0,3 13-690 0 0,-2-20 274 0 0,-1 0 1 0 0,1 0 0 0 0,-1 0-1 0 0,-1 4-274 0 0,1-4 167 0 0,-1-1 1 0 0,2 0-1 0 0,-1 1 0 0 0,0-1 0 0 0,2 5-167 0 0,-1 15 423 0 0,-2-22-386 0 0,1 0-1 0 0,0-1 0 0 0,0 1 0 0 0,0 0 1 0 0,0 0-1 0 0,1-1 0 0 0,-1 1 0 0 0,1 0 1 0 0,0 0-37 0 0,-1-1 89 0 0,0-2-8 0 0,0 0-1 0 0,0 0 8 0 0,0 0 32 0 0,0 0 10 0 0,0 0 4 0 0,0 0-10 0 0,1 0-117 0 0,-1 0 0 0 0,1-1-1 0 0,-1 1 1 0 0,0 0 0 0 0,1 0-1 0 0,-1 0 1 0 0,0-1 0 0 0,1 1-1 0 0,-1 0 1 0 0,0 0 0 0 0,0-1-1 0 0,1 1 1 0 0,-1 0 0 0 0,0 0-1 0 0,0-1 1 0 0,1 1-1 0 0,-1 0 1 0 0,0-1 0 0 0,0 1-1 0 0,0 0 1 0 0,1-1 0 0 0,-1 1-1 0 0,0 0 1 0 0,0-1 0 0 0,0 1-1 0 0,0-1-6 0 0,3-11-87 0 0,-3 10 41 0 0,1-2-25 0 0,0 1-1 0 0,0 0 1 0 0,1-1-1 0 0,-1 1 1 0 0,1 0-1 0 0,0-1 72 0 0,0 1-83 0 0,0-1 0 0 0,0 1 1 0 0,-1-1-1 0 0,0 1 0 0 0,1-1 0 0 0,-1 0 83 0 0,2-9-389 0 0,1 1 0 0 0,0-1 0 0 0,1 1 0 0 0,4-7 389 0 0,-7 14-170 0 0,1 0 71 0 0,-1 0-1 0 0,1 1 1 0 0,0 0-1 0 0,0-1 0 0 0,0 1 1 0 0,0 0-1 0 0,1 1 0 0 0,0-1 1 0 0,0 0-1 0 0,0 1 0 0 0,3-2 100 0 0,-6 4 0 0 0,-1 1 0 0 0,0 0 0 0 0,1 0 0 0 0,-1 0 0 0 0,0-1 0 0 0,1 1 0 0 0,-1 0 0 0 0,0 0 0 0 0,1 0 0 0 0,-1 0 0 0 0,0 0 0 0 0,1 0 0 0 0,-1 0 0 0 0,1 0 0 0 0,-1 0 0 0 0,0 0 0 0 0,1 0 0 0 0,-1 0 0 0 0,0 0 0 0 0,1 0 0 0 0,-1 0 0 0 0,1 0 0 0 0,-1 0 0 0 0,0 1 0 0 0,1-1 0 0 0,-1 0 0 0 0,0 0 0 0 0,1 0 0 0 0,-1 1 0 0 0,0-1 0 0 0,0 0 0 0 0,1 0 0 0 0,-1 1 0 0 0,0-1 0 0 0,1 1 0 0 0,3 2 41 0 0,0 1-1 0 0,-1 0 0 0 0,1 1 0 0 0,-1-1 0 0 0,0 0 0 0 0,0 1 1 0 0,0 0-1 0 0,0 0 0 0 0,-1 0 0 0 0,0 0 0 0 0,1 2-40 0 0,5 13 308 0 0,5 8 243 0 0,-8-15-170 0 0,1-1 1 0 0,7 11-382 0 0,-9-13 69 0 0,2 1 1805 0 0,9-27-1617 0 0,-10 7-255 0 0,0-1 0 0 0,-1 1-1 0 0,0-1 1 0 0,1-4-2 0 0,0 2-7 0 0,0 0-1 0 0,5-10 8 0 0,8 1-94 0 0,-17 20 22 0 0,14 4-176 0 0,-12-1 233 0 0,1 0 0 0 0,0 1 0 0 0,-1 0 0 0 0,1 0 0 0 0,-1 0 0 0 0,0 0 0 0 0,0 0 0 0 0,0 0 0 0 0,0 1 0 0 0,0 0 15 0 0,26 42-200 0 0,-18-27-372 0 0,-5-10-109 0 0,-4-4 43 0 0,1 0 1 0 0,0-1 0 0 0,1 1 0 0 0,-1-1-1 0 0,1 0 1 0 0,2 3 637 0 0,3-1-2222 0 0</inkml:trace>
  <inkml:trace contextRef="#ctx0" brushRef="#br0" timeOffset="1375.294">1608 273 16783 0 0,'-7'0'1522'0'0,"-1"1"-1389"0"0,1-1-1 0 0,-1 1 1 0 0,1 1 0 0 0,0-1 0 0 0,0 1 0 0 0,0 0-1 0 0,0 1 1 0 0,0 0 0 0 0,0 0 0 0 0,1 0 0 0 0,-1 1-1 0 0,1 0 1 0 0,0 0 0 0 0,0 0 0 0 0,0 1 0 0 0,1 0 0 0 0,0 0-1 0 0,0 1 1 0 0,0-1 0 0 0,0 1 0 0 0,1 0 0 0 0,0 1-1 0 0,-1 2-132 0 0,4-7 24 0 0,-1 1 0 0 0,1-1-1 0 0,1 1 1 0 0,-1 0 0 0 0,0 0-1 0 0,1-1 1 0 0,-1 1 0 0 0,1 0 0 0 0,0 0-1 0 0,0 0 1 0 0,0-1 0 0 0,0 1-1 0 0,0 0 1 0 0,1 0 0 0 0,-1 0-1 0 0,1-1 1 0 0,0 1 0 0 0,0 0-1 0 0,0-1 1 0 0,0 1 0 0 0,0-1-1 0 0,0 1 1 0 0,1-1 0 0 0,-1 1-1 0 0,2 0-23 0 0,-1 0 8 0 0,0-1 0 0 0,1 1 0 0 0,-1 0 0 0 0,1-1 0 0 0,0 0 0 0 0,-1 0 0 0 0,1 1 0 0 0,0-2 0 0 0,0 1 0 0 0,1 0 0 0 0,-1-1 0 0 0,0 1 0 0 0,1-1-1 0 0,-1 0 1 0 0,0 0 0 0 0,1 0 0 0 0,-1-1 0 0 0,1 1 0 0 0,0-1 0 0 0,-1 0-8 0 0,11 0 16 0 0,0-1 1 0 0,0 0-1 0 0,0-1 0 0 0,0 0 0 0 0,0-2 1 0 0,-1 1-1 0 0,1-2 0 0 0,-1 0 1 0 0,7-3-17 0 0,-13 4-14 0 0,-1 1 1 0 0,0-1 0 0 0,1 0 0 0 0,-1-1 0 0 0,-1 1 0 0 0,1-1 0 0 0,-1 0 0 0 0,1-1 0 0 0,-2 1-1 0 0,1-1 1 0 0,0 0 0 0 0,-1 0 0 0 0,0-1 0 0 0,-1 1 0 0 0,0-1 0 0 0,0 0 0 0 0,0 0 0 0 0,1-4 13 0 0,-4 9-3 0 0,1 1 0 0 0,-1-1 0 0 0,1 0 1 0 0,-1 0-1 0 0,0 0 0 0 0,0 1 0 0 0,0-1 1 0 0,0 0-1 0 0,0 0 0 0 0,0 0 0 0 0,0 0 0 0 0,-1 1 1 0 0,1-1-1 0 0,-1 0 0 0 0,1 0 0 0 0,-1 0 1 0 0,0 1-1 0 0,0-1 0 0 0,0 1 0 0 0,0-2 3 0 0,-1 1-13 0 0,0 0 0 0 0,0 0-1 0 0,0 0 1 0 0,0 1 0 0 0,0-1-1 0 0,0 1 1 0 0,-1-1-1 0 0,1 1 1 0 0,-1 0 0 0 0,1-1-1 0 0,-1 2 1 0 0,1-1 0 0 0,-1 0 13 0 0,-6-2-477 0 0,-1 1 0 0 0,0 1 1 0 0,1 0-1 0 0,-1 0 1 0 0,0 1-1 0 0,0 0 0 0 0,-2 1 477 0 0,-10 1-2414 0 0,-1 1-3619 0 0</inkml:trace>
  <inkml:trace contextRef="#ctx0" brushRef="#br0" timeOffset="2826.746">2099 268 2760 0 0,'12'-17'4541'0'0,"2"-2"72"0"0,-13 19-4393 0 0,0-1 0 0 0,-1 1 0 0 0,1-1-1 0 0,-1 1 1 0 0,1-1 0 0 0,-1 1 0 0 0,1-1 0 0 0,-1 1-1 0 0,0-1 1 0 0,1 0 0 0 0,-1 1 0 0 0,1-1 0 0 0,-1 0-1 0 0,0 1 1 0 0,0-1 0 0 0,1 0 0 0 0,-1 1 0 0 0,0-2-220 0 0,0 2 112 0 0,0-1 1 0 0,0 1-1 0 0,0 0 0 0 0,-1-1 1 0 0,1 1-1 0 0,0 0 1 0 0,0-1-1 0 0,0 1 1 0 0,-1 0-1 0 0,1-1 0 0 0,0 1 1 0 0,0 0-1 0 0,0-1 1 0 0,-1 1-1 0 0,1 0 1 0 0,0 0-1 0 0,-1-1 0 0 0,1 1 1 0 0,0 0-1 0 0,-1 0 1 0 0,1 0-1 0 0,0-1 1 0 0,-1 1-1 0 0,1 0-112 0 0,-2-1 157 0 0,0 1 1 0 0,-1-1-1 0 0,1 1 0 0 0,0-1 1 0 0,0 1-1 0 0,0 0 0 0 0,0 0 0 0 0,-1 0 1 0 0,1 0-1 0 0,-2 1-157 0 0,-10 1 197 0 0,0 2 0 0 0,0 0 1 0 0,0 1-1 0 0,1 0 0 0 0,0 1 0 0 0,0 0 1 0 0,0 1-1 0 0,1 0 0 0 0,0 1 0 0 0,1 1 0 0 0,-1 0 1 0 0,-7 9-198 0 0,-3 14 232 0 0,22-31-227 0 0,-1 0 0 0 0,1-1 1 0 0,-1 1-1 0 0,1 0 0 0 0,-1 0 1 0 0,1-1-1 0 0,-1 1 1 0 0,1 0-1 0 0,0 0 0 0 0,0 0 1 0 0,-1 0-1 0 0,1 0 0 0 0,0 0 1 0 0,0 0-1 0 0,0-1 1 0 0,0 1-1 0 0,0 0 0 0 0,0 0 1 0 0,0 0-1 0 0,0 0 0 0 0,0 0 1 0 0,1 0-1 0 0,-1 0 1 0 0,0 0-1 0 0,1-1 0 0 0,-1 1 1 0 0,0 0-1 0 0,1 0 0 0 0,-1 0 1 0 0,1-1-1 0 0,-1 1 1 0 0,1 0-1 0 0,-1-1 0 0 0,1 1 1 0 0,0 0-1 0 0,-1-1 0 0 0,1 1 1 0 0,0 0-6 0 0,1 1 17 0 0,0 0 1 0 0,0 0 0 0 0,0-1-1 0 0,0 1 1 0 0,0 0 0 0 0,1-1 0 0 0,-1 1 0 0 0,0-1 0 0 0,1 0 0 0 0,-1 0-1 0 0,1 0 1 0 0,-1 0 0 0 0,1 0 0 0 0,-1-1 0 0 0,1 1 0 0 0,0 0-18 0 0,2-1 25 0 0,-1 0 0 0 0,1 0 1 0 0,0 0-1 0 0,-1 0 1 0 0,1-1-1 0 0,0 0 0 0 0,-1 0 1 0 0,4-1-26 0 0,3-2 8 0 0,0 0 0 0 0,-1-1 0 0 0,1-1 1 0 0,-1 1-1 0 0,0-2 0 0 0,7-4-8 0 0,17-18-139 0 0,-29 25 127 0 0,2 3-49 0 0,-6 1 54 0 0,0 0 1 0 0,0 0-1 0 0,0 0 0 0 0,0 0 1 0 0,0 0-1 0 0,0 0 0 0 0,0 0 1 0 0,0 0-1 0 0,0 1 0 0 0,0-1 1 0 0,0 0-1 0 0,0 1 0 0 0,-1-1 1 0 0,1 0-1 0 0,0 1 0 0 0,0-1 1 0 0,0 1-1 0 0,0-1 0 0 0,-1 1 1 0 0,1 0-1 0 0,0-1 0 0 0,-1 1 1 0 0,1 0-1 0 0,0-1 0 0 0,-1 1 1 0 0,1 0-1 0 0,-1 0 0 0 0,1-1 1 0 0,-1 1-1 0 0,0 0 0 0 0,1 0 1 0 0,-1 0 6 0 0,2 3-59 0 0,3 4 29 0 0,0 1-1 0 0,-1-1 1 0 0,0 1 0 0 0,-1 0 0 0 0,0 0-1 0 0,0 0 1 0 0,0 4 30 0 0,3 18-19 0 0,0 19 19 0 0,-1-8 0 0 0,0-2 3 0 0,-1 0 0 0 0,-2 0 0 0 0,-2 0 0 0 0,-3 15-3 0 0,3-49 24 0 0,-1-1-1 0 0,0 1 0 0 0,-1-1 0 0 0,1 1 1 0 0,-1-1-1 0 0,0 1 0 0 0,-1-1 1 0 0,1 0-1 0 0,-1 0 0 0 0,0 0 0 0 0,0 0 1 0 0,-1 0-24 0 0,2-3 23 0 0,0 0 0 0 0,0 0 0 0 0,0 0 0 0 0,0 0 0 0 0,-1 0 1 0 0,1 0-1 0 0,0 0 0 0 0,-1-1 0 0 0,0 1 0 0 0,1-1 0 0 0,-1 0 1 0 0,0 0-1 0 0,0 0 0 0 0,0 0 0 0 0,0 0 0 0 0,0-1 0 0 0,0 1 0 0 0,1-1 1 0 0,-1 0-1 0 0,-1 0 0 0 0,1 0 0 0 0,0 0 0 0 0,-1 0-23 0 0,-3-1 24 0 0,1 0-1 0 0,-1-1 1 0 0,1 0-1 0 0,-1 0 1 0 0,1 0-1 0 0,0-1 1 0 0,0 1-1 0 0,0-2 0 0 0,0 1 1 0 0,0-1-1 0 0,1 1 1 0 0,-1-2-1 0 0,1 1 1 0 0,0 0-1 0 0,0-1 1 0 0,1 0-1 0 0,-1 0 1 0 0,1-1-1 0 0,0 1 1 0 0,1-1-1 0 0,0 0 1 0 0,-1 0-1 0 0,2 0 0 0 0,-1 0 1 0 0,1-1-1 0 0,0 1 1 0 0,0-1-1 0 0,1 1 1 0 0,-1-1-1 0 0,1-3-23 0 0,1 1-48 0 0,0 0-1 0 0,0 1 1 0 0,1-1-1 0 0,1 0 1 0 0,-1 1 0 0 0,1-1-1 0 0,1 1 1 0 0,-1-1-1 0 0,1 1 1 0 0,1 0-1 0 0,0 0 1 0 0,0 1-1 0 0,0-1 1 0 0,1 1 0 0 0,0 0-1 0 0,1 0 1 0 0,-1 0-1 0 0,1 1 1 0 0,3-3 48 0 0,16-12-305 0 0,0 1 1 0 0,1 1-1 0 0,1 2 1 0 0,19-10 304 0 0,-20 11-71 0 0,21-9-365 0 0,-22 12 177 0 0,18-12 259 0 0,-2-2-57 0 0,-10 7 49 0 0,7-8 8 0 0,-29 21 0 0 0,1-1 0 0 0,-1-1 1 0 0,-1 0-1 0 0,1 0 0 0 0,4-9 0 0 0,-10 15-5 0 0,-1 0 0 0 0,0-1-1 0 0,0 1 1 0 0,0-1 0 0 0,-1 1-1 0 0,1-1 1 0 0,-1 0 0 0 0,0 0-1 0 0,0 1 1 0 0,0-1 0 0 0,0 0 5 0 0,-1 2-5 0 0,0 1 1 0 0,0-1-1 0 0,0 1 1 0 0,-1 0 0 0 0,1-1-1 0 0,0 1 1 0 0,-1 0 0 0 0,1-1-1 0 0,-1 1 1 0 0,1 0 0 0 0,-1 0-1 0 0,0 0 1 0 0,1-1 0 0 0,-1 1-1 0 0,0 0 1 0 0,0 0-1 0 0,0 0 1 0 0,0 0 0 0 0,0 0-1 0 0,0 0 1 0 0,0 0 0 0 0,0 1-1 0 0,0-1 1 0 0,0 0 0 0 0,-1 1-1 0 0,1-1 1 0 0,0 0 0 0 0,0 1-1 0 0,-1-1 1 0 0,1 1-1 0 0,0 0 1 0 0,-1 0 0 0 0,0-1 4 0 0,-2 0-2 0 0,-1 0 0 0 0,1 0 0 0 0,0 1 0 0 0,-1-1 0 0 0,1 1 1 0 0,0 0-1 0 0,-1 1 0 0 0,1-1 0 0 0,0 0 0 0 0,-1 1 0 0 0,1 0 1 0 0,0 0-1 0 0,0 1 0 0 0,-1-1 0 0 0,1 1 0 0 0,0 0 0 0 0,1 0 1 0 0,-1 0-1 0 0,0 0 0 0 0,1 1 0 0 0,-1 0 2 0 0,-8 7 124 0 0,1 1 0 0 0,1 1 1 0 0,-3 4-125 0 0,10-12 55 0 0,0 1 1 0 0,0 0 0 0 0,0 0-1 0 0,1 0 1 0 0,-1 0 0 0 0,1 0-1 0 0,0 1 1 0 0,1-1 0 0 0,-1 1-1 0 0,1 4-55 0 0,0-7 12 0 0,0 1-1 0 0,1 0 0 0 0,0 0 0 0 0,0 0 0 0 0,0 0 1 0 0,0 0-1 0 0,1 0 0 0 0,-1 0 0 0 0,1 0 0 0 0,0 0 1 0 0,0-1-1 0 0,0 1 0 0 0,1 0 0 0 0,-1-1 0 0 0,1 1 1 0 0,0-1-1 0 0,0 1 0 0 0,0-1 0 0 0,1 0 1 0 0,-1 0-1 0 0,1 0 0 0 0,0 0 0 0 0,0 0 0 0 0,0-1 1 0 0,0 1-1 0 0,0-1 0 0 0,3 2-11 0 0,2 0 24 0 0,-1 0 0 0 0,1 0 0 0 0,0-1 0 0 0,0 0 0 0 0,0-1 0 0 0,0 1 0 0 0,0-1 0 0 0,1-1 1 0 0,-1 0-1 0 0,0 0 0 0 0,1-1 0 0 0,-1 0 0 0 0,1 0 0 0 0,-1-1 0 0 0,1 0 0 0 0,-1 0 0 0 0,0-1 0 0 0,0 0 0 0 0,0-1 0 0 0,0 0 0 0 0,2-1-24 0 0,0 0-42 0 0,0-1 0 0 0,-1-1 0 0 0,0 1 0 0 0,0-1 0 0 0,-1-1 0 0 0,1 0 0 0 0,-1 0 0 0 0,2-3 42 0 0,58-66-1002 0 0,-55 63 948 0 0,8-9-12 0 0,-15 35-52 0 0,-2-3 119 0 0,-3-6 0 0 0,1 0 1 0 0,-1 0-1 0 0,1 1 0 0 0,-1-1 0 0 0,0 0 0 0 0,-1 1 0 0 0,1-1 0 0 0,-1 0 0 0 0,0 1 0 0 0,0 2-1 0 0,0 0 89 0 0,0 0 0 0 0,0 0 0 0 0,1 0 0 0 0,0-1 0 0 0,0 1 0 0 0,2 4-89 0 0,-1-2 7 0 0,-1 0 1 0 0,1 0-1 0 0,-1 7-7 0 0,-1-4 192 0 0,2-13 395 0 0,-1-10-278 0 0,0 0-495 0 0,0 0 0 0 0,1 0 0 0 0,0 0 0 0 0,1 0 0 0 0,0 1 0 0 0,0-2 186 0 0,19-33-900 0 0,-20 40 776 0 0,1 0 0 0 0,-1 0 0 0 0,1 0-1 0 0,1 1 1 0 0,-1-1 0 0 0,2 0 124 0 0,12-19-561 0 0,-16 22 587 0 0,0 1 1 0 0,0-1-1 0 0,1 1 1 0 0,-1-1-1 0 0,1 1 1 0 0,-1 0 0 0 0,1 0-1 0 0,-1-1 1 0 0,1 1-1 0 0,0 0 1 0 0,-1 0-1 0 0,1 0 1 0 0,0 1-1 0 0,0-1 1 0 0,0 0 0 0 0,0 1-1 0 0,0-1 1 0 0,0 1-1 0 0,0 0 1 0 0,0-1-1 0 0,0 1 1 0 0,0 0-1 0 0,0 0 1 0 0,0 1-1 0 0,0-1 1 0 0,0 0 0 0 0,0 1-1 0 0,-1-1 1 0 0,1 1-1 0 0,0-1 1 0 0,0 1-1 0 0,0 0 1 0 0,0 0-1 0 0,-1 0 1 0 0,1 0-1 0 0,0 0 1 0 0,-1 0 0 0 0,1 0-1 0 0,-1 1 1 0 0,1-1-1 0 0,-1 1 1 0 0,1-1-1 0 0,-1 1 1 0 0,0-1-1 0 0,0 1-26 0 0,11 18 488 0 0,0 0-1 0 0,-1 0 0 0 0,0 4-487 0 0,-5-10 177 0 0,0-1-252 0 0,-2-3 273 0 0,1 0-1 0 0,1 0 0 0 0,-1 0 0 0 0,2 1-197 0 0,-5-9-134 0 0,-1 0 1 0 0,1 0-1 0 0,0-1 0 0 0,-1 1 0 0 0,1 0 0 0 0,0-1 0 0 0,0 1 0 0 0,0-1 0 0 0,0 1 0 0 0,0-1 0 0 0,0 0 0 0 0,0 0 0 0 0,1 0 1 0 0,-1 0-1 0 0,0 0 0 0 0,1 0 0 0 0,-1-1 0 0 0,0 1 0 0 0,1-1 0 0 0,1 0 134 0 0,-3 0-253 0 0,0 0 1 0 0,-1 0-1 0 0,1 0 1 0 0,-1 0-1 0 0,1 0 0 0 0,0 0 1 0 0,-1 0-1 0 0,1-1 0 0 0,-1 1 1 0 0,1 0-1 0 0,0 0 1 0 0,-1-1-1 0 0,1 1 0 0 0,-1 0 1 0 0,1-1-1 0 0,0 1 253 0 0,0-1-746 0 0,1 0-1724 0 0</inkml:trace>
  <inkml:trace contextRef="#ctx0" brushRef="#br0" timeOffset="3321.471">3068 268 10568 0 0,'0'0'233'0'0,"12"-3"590"0"0,90-28 2807 0 0,-82 23-2866 0 0,0 0-1 0 0,0-1 1 0 0,16-11-764 0 0,-20 10 563 0 0,-1-1 0 0 0,6-6-563 0 0,-20 17 11 0 0,-1 0 0 0 0,1 0-1 0 0,-1-1 1 0 0,0 1-1 0 0,1 0 1 0 0,-1-1-1 0 0,1 1 1 0 0,-1 0-1 0 0,0-1 1 0 0,0 1-1 0 0,1-1 1 0 0,-1 1 0 0 0,0 0-1 0 0,1-1 1 0 0,-1 1-1 0 0,0-1 1 0 0,0 1-1 0 0,0-1 1 0 0,0 1-1 0 0,1-1 1 0 0,-1 1 0 0 0,0-1-1 0 0,0 1 1 0 0,0-1-1 0 0,0 1 1 0 0,0-1-1 0 0,0 1 1 0 0,0-1-1 0 0,0 1 1 0 0,0-1-1 0 0,-1 1 1 0 0,1-1 0 0 0,0 1-1 0 0,0-1 1 0 0,0 1-1 0 0,-1-1 1 0 0,1 1-1 0 0,0 0 1 0 0,0-1-1 0 0,-1 1 1 0 0,1-1 0 0 0,0 1-1 0 0,-1 0 1 0 0,1-1-1 0 0,0 1 1 0 0,-1-1-11 0 0,0 0 13 0 0,-1 1 0 0 0,0-1 1 0 0,1 0-1 0 0,-1 0 0 0 0,1 0 1 0 0,-1 1-1 0 0,0-1 0 0 0,1 1 1 0 0,-1 0-1 0 0,0-1 0 0 0,0 1 1 0 0,1 0-1 0 0,-1 0-13 0 0,-6-1 38 0 0,1 1 0 0 0,-1 1 0 0 0,1-1 0 0 0,-1 1 0 0 0,1 0 0 0 0,0 1 0 0 0,-1 0 0 0 0,1 0 0 0 0,0 0 0 0 0,0 1 0 0 0,0 0-1 0 0,1 1 1 0 0,-7 3-38 0 0,4-1 106 0 0,0 1 0 0 0,0 1 0 0 0,1-1-1 0 0,0 1 1 0 0,-5 7-106 0 0,10-11 57 0 0,0 0 0 0 0,0 0 0 0 0,0 1 0 0 0,1-1 0 0 0,0 1 0 0 0,0-1 0 0 0,0 1 0 0 0,1 0 0 0 0,-1-1 0 0 0,1 1 0 0 0,0 0 0 0 0,1 0 0 0 0,-1 0 0 0 0,1 2-57 0 0,0-4 25 0 0,0 0 1 0 0,0 1-1 0 0,1-1 0 0 0,-1 0 1 0 0,1 0-1 0 0,0 0 0 0 0,0 0 1 0 0,0 0-1 0 0,0 0 0 0 0,1 0 1 0 0,-1 0-1 0 0,1 0 0 0 0,-1-1 1 0 0,1 1-1 0 0,0-1 0 0 0,2 3-25 0 0,0-1 49 0 0,0-1 0 0 0,1 1 0 0 0,-1-1-1 0 0,1 0 1 0 0,0 0 0 0 0,-1 0-1 0 0,1-1 1 0 0,1 1 0 0 0,1-1-49 0 0,10 4 66 0 0,0-2 1 0 0,1 0 0 0 0,-1-1 0 0 0,1-1-1 0 0,13 0-66 0 0,-11-1-211 0 0,1-1 0 0 0,-1-1-1 0 0,1-1 1 0 0,5-2 211 0 0,-13 1-1315 0 0,0 0-1 0 0,-1 0 1 0 0,0-1 0 0 0,7-4 1315 0 0,0-2-6101 0 0</inkml:trace>
  <inkml:trace contextRef="#ctx0" brushRef="#br0" timeOffset="4046.963">3561 175 6912 0 0,'-2'1'73'0'0,"1"0"1"0"0,0 0-1 0 0,-1 1 1 0 0,1-1-1 0 0,-1-1 1 0 0,1 1-1 0 0,-1 0 1 0 0,1 0-1 0 0,-1 0 1 0 0,0-1-74 0 0,-12 7 251 0 0,6 0 897 0 0,0 0 0 0 0,0 0 0 0 0,0 1 0 0 0,1 0 0 0 0,1 0-1 0 0,-1 0 1 0 0,-3 8-1148 0 0,7-12 128 0 0,1 0 0 0 0,0 0-1 0 0,0 0 1 0 0,0 0 0 0 0,0 1-1 0 0,1-1 1 0 0,0 0 0 0 0,0 1-1 0 0,0-1 1 0 0,0 1 0 0 0,1-1 0 0 0,0 1-1 0 0,0 0 1 0 0,0-1 0 0 0,0 1-1 0 0,1-1 1 0 0,0 1 0 0 0,0-1-1 0 0,0 1-127 0 0,0-2 119 0 0,1 0-1 0 0,-1-1 0 0 0,1 1 0 0 0,-1-1 0 0 0,1 1 0 0 0,0-1 0 0 0,0 0 0 0 0,0 0 0 0 0,0 0 0 0 0,1 0 0 0 0,-1 0 1 0 0,0 0-1 0 0,1 0 0 0 0,-1-1 0 0 0,1 0 0 0 0,0 1 0 0 0,0-1 0 0 0,-1 0 0 0 0,1 0 0 0 0,0 0 0 0 0,0-1 0 0 0,2 1-118 0 0,-1 0 81 0 0,1 0 0 0 0,0-1 0 0 0,-1 1-1 0 0,1-1 1 0 0,0-1 0 0 0,0 1-1 0 0,-1 0 1 0 0,1-1 0 0 0,0 0 0 0 0,-1 0-1 0 0,1 0 1 0 0,-1-1 0 0 0,1 0-1 0 0,-1 0-80 0 0,3-1 15 0 0,3-2 46 0 0,0-1-1 0 0,0 0 1 0 0,1-2-61 0 0,-8 6 11 0 0,0 0 0 0 0,-1-1 0 0 0,1 0 1 0 0,-1 1-1 0 0,1-1 0 0 0,-1 0 0 0 0,0 0 0 0 0,0 0 0 0 0,0 0 1 0 0,0-1-1 0 0,-1 1 0 0 0,1-1-11 0 0,1-3-67 0 0,-1 1-1 0 0,0-1 1 0 0,0-1 0 0 0,0 1 0 0 0,-1 0-1 0 0,0 0 1 0 0,-1 0 0 0 0,0-1-1 0 0,0 1 1 0 0,0 0 0 0 0,-1 0 0 0 0,0-1-1 0 0,-1-4 68 0 0,1 9-34 0 0,0 1-1 0 0,0 0 1 0 0,0 0-1 0 0,0-1 1 0 0,0 1-1 0 0,0 0 0 0 0,0 0 1 0 0,0 0-1 0 0,-1 0 1 0 0,1 1-1 0 0,-1-1 1 0 0,0 0-1 0 0,0 1 0 0 0,1-1 1 0 0,-1 1-1 0 0,0-1 1 0 0,0 1-1 0 0,0 0 1 0 0,0 0-1 0 0,-1 0 0 0 0,1 0 1 0 0,0 0-1 0 0,0 0 1 0 0,-1 1-1 0 0,1-1 1 0 0,0 1-1 0 0,-2-1 35 0 0,3 1-11 0 0,1 1 0 0 0,-1-1 0 0 0,0 0 1 0 0,0 1-1 0 0,1-1 0 0 0,-1 0 0 0 0,1 1 0 0 0,-1-1 0 0 0,0 1 1 0 0,1-1-1 0 0,-1 1 0 0 0,1-1 0 0 0,-1 1 0 0 0,1 0 0 0 0,-1-1 0 0 0,1 1 1 0 0,0 0-1 0 0,-1-1 0 0 0,1 1 0 0 0,0 0 0 0 0,-1-1 0 0 0,1 1 0 0 0,0 0 1 0 0,0 0 10 0 0,-1 0 1 0 0,-1 7-75 0 0,5 0 4 0 0,-1-5 73 0 0,1 1 0 0 0,0-1-1 0 0,0 1 1 0 0,0-1 0 0 0,1 0-1 0 0,-1 0 1 0 0,1-1 0 0 0,-1 1-1 0 0,1-1 1 0 0,0 0 0 0 0,0 0-1 0 0,0 0 1 0 0,0 0-1 0 0,0-1 1 0 0,0 1 0 0 0,1-1-1 0 0,-1 0 1 0 0,2 0-3 0 0,6 1-139 0 0,0-1 0 0 0,-1 0 0 0 0,1-1 0 0 0,0 0 0 0 0,0-1 0 0 0,4 0 139 0 0,-10 0-212 0 0,0 0-1 0 0,0-1 1 0 0,-1 1 0 0 0,1-1 0 0 0,-1 0-1 0 0,1-1 1 0 0,-1 1 0 0 0,0-1 0 0 0,0 0 0 0 0,0 0-1 0 0,4-4 213 0 0,-1-1-501 0 0,0 1-1 0 0,-1-1 0 0 0,0-1 1 0 0,0 1-1 0 0,4-9 502 0 0,-4 6-128 0 0,-5 8 2530 0 0,-3 8-337 0 0,-1 1-1876 0 0,-4 14 823 0 0,2 1 1 0 0,-2 15-1013 0 0,4-26 252 0 0,2-6-168 0 0,-1 1 0 0 0,1-1 0 0 0,1 1 0 0 0,-1-1 0 0 0,0 0 1 0 0,1 1-1 0 0,0-1 0 0 0,0 1-84 0 0,0-3 47 0 0,-1 0 0 0 0,1 0 1 0 0,0 0-1 0 0,0 0 0 0 0,-1 0 0 0 0,1 0 1 0 0,0 0-1 0 0,1 0 0 0 0,-1-1 1 0 0,0 1-1 0 0,0 0 0 0 0,1-1 1 0 0,-1 1-1 0 0,1-1 0 0 0,-1 1 1 0 0,2 0-48 0 0,0-1 58 0 0,-1 0-1 0 0,0 0 1 0 0,1 0 0 0 0,-1 0 0 0 0,1-1 0 0 0,-1 1 0 0 0,1-1 0 0 0,-1 1 0 0 0,1-1 0 0 0,-1 0 0 0 0,1 0 0 0 0,-1 0-1 0 0,1 0 1 0 0,-1 0 0 0 0,1-1 0 0 0,0 1 0 0 0,-1-1 0 0 0,0 0 0 0 0,1 0 0 0 0,-1 0 0 0 0,1 0 0 0 0,-1 0-1 0 0,0 0 1 0 0,0-1 0 0 0,0 1 0 0 0,0-1 0 0 0,0 1 0 0 0,2-2-58 0 0,3-5-208 0 0,0 0-1 0 0,0-1 1 0 0,0 0-1 0 0,-1 0 1 0 0,-1 0-1 0 0,1-1 209 0 0,-4 6-176 0 0,25-46-1458 0 0,-27 48 1558 0 0,0 2 10 0 0,15 19 2 0 0,-3 10 137 0 0,-10-25-51 0 0,-1 1-1 0 0,1-1 1 0 0,0 1 0 0 0,0-1 0 0 0,0 1 0 0 0,1-1-1 0 0,-1 0 1 0 0,1 0 0 0 0,0 0 0 0 0,0-1-1 0 0,4 4-21 0 0,3 0 196 0 0,1 0 0 0 0,0-1 0 0 0,0 0 0 0 0,0 0 0 0 0,1-2 0 0 0,0 1 0 0 0,0-2-1 0 0,1 1-195 0 0,-4-2-94 0 0,1 0-1 0 0,-1-1 0 0 0,0 0 0 0 0,0 0 0 0 0,1-1 0 0 0,-1-1 1 0 0,0 1-1 0 0,1-1 0 0 0,-1-1 0 0 0,0 0 0 0 0,3-1 95 0 0,-1-2-2072 0 0,0-3-5203 0 0</inkml:trace>
  <inkml:trace contextRef="#ctx0" brushRef="#br0" timeOffset="4501.846">4551 88 14480 0 0,'0'0'662'0'0,"0"0"-11"0"0,-6 0-268 0 0,-2 0-63 0 0,1 1 1 0 0,-1 0-1 0 0,1 1 1 0 0,-1-1-1 0 0,1 2 1 0 0,0-1-1 0 0,0 1 1 0 0,0 0-1 0 0,0 0 1 0 0,0 1 0 0 0,0 0-1 0 0,1 0 1 0 0,0 1-1 0 0,0-1 1 0 0,0 2-1 0 0,1-1 1 0 0,-1 0-1 0 0,1 1 1 0 0,-2 3-321 0 0,6-6 15 0 0,-1 0 0 0 0,0 0 0 0 0,1 0 1 0 0,-1 0-1 0 0,1 0 0 0 0,0 0 0 0 0,0 0 0 0 0,1 1 0 0 0,-1-1 0 0 0,1 0 1 0 0,-1 1-1 0 0,1-1 0 0 0,0 1 0 0 0,0-1 0 0 0,0 0 0 0 0,1 1 0 0 0,-1-1 1 0 0,1 0-1 0 0,0 1 0 0 0,0-1 0 0 0,0 0 0 0 0,0 0 0 0 0,1 0 0 0 0,-1 0 1 0 0,1 0-1 0 0,0 0 0 0 0,0 0 0 0 0,0-1 0 0 0,1 2-15 0 0,4 5 13 0 0,0-1 0 0 0,1 0 1 0 0,0-1-1 0 0,1 1 0 0 0,0-1 0 0 0,0-1 0 0 0,0 0 0 0 0,4 2-13 0 0,154 77 128 0 0,-167-85-127 0 0,0 1 1 0 0,1-1-1 0 0,-1 0 1 0 0,0 0-1 0 0,0 0 1 0 0,0 0-1 0 0,0 0 0 0 0,0 1 1 0 0,0-1-1 0 0,1 0 1 0 0,-1 0-1 0 0,0 0 1 0 0,0 1-1 0 0,0-1 0 0 0,0 0 1 0 0,0 0-1 0 0,0 0 1 0 0,0 1-1 0 0,0-1 1 0 0,0 0-1 0 0,0 0 0 0 0,0 0 1 0 0,0 1-1 0 0,0-1 1 0 0,0 0-1 0 0,0 0 1 0 0,0 1-1 0 0,0-1 0 0 0,0 0 1 0 0,0 0-1 0 0,-1 0 1 0 0,1 0-1 0 0,0 1 1 0 0,0-1-1 0 0,0 0 0 0 0,0 0 1 0 0,0 0-1 0 0,0 0 1 0 0,-1 1-1 0 0,1-1 1 0 0,0 0-1 0 0,0 0 0 0 0,0 0 1 0 0,0 0-1 0 0,-1 0 1 0 0,1 0-1 0 0,0 1 1 0 0,0-1-2 0 0,-8 5 38 0 0,-1-2-235 0 0,1-1 1 0 0,-1 0 0 0 0,0 0 0 0 0,1-1-1 0 0,-1-1 1 0 0,0 1 0 0 0,-4-1 196 0 0,-11 1-5175 0 0,-5 1-1921 0 0</inkml:trace>
  <inkml:trace contextRef="#ctx0" brushRef="#br0" timeOffset="5450.802">92 1073 5984 0 0,'-12'0'994'0'0,"10"1"-498"0"0,1 0 0 0 0,-1 0 0 0 0,0 0-1 0 0,1 0 1 0 0,-1 0 0 0 0,1 0 0 0 0,-1 0-1 0 0,1 1 1 0 0,-1-1 0 0 0,1 1-1 0 0,0-1 1 0 0,0 1 0 0 0,0-1 0 0 0,0 1-1 0 0,0 0 1 0 0,0-1 0 0 0,0 1-496 0 0,-10 33 2660 0 0,6-16-2409 0 0,3-14-96 0 0,0 1 1 0 0,0-1-1 0 0,1 1 1 0 0,-1 0-1 0 0,1 0 1 0 0,1 0-1 0 0,-1 0 1 0 0,1-1-1 0 0,0 1 1 0 0,0 0-1 0 0,1 0 1 0 0,0 0-1 0 0,0 0 0 0 0,0 0 1 0 0,1-1-1 0 0,0 1 1 0 0,0-1-1 0 0,2 6-155 0 0,-1-7 52 0 0,-1 1 1 0 0,1-1-1 0 0,-1 0 0 0 0,1 0 0 0 0,0 0 0 0 0,1 0 0 0 0,-1-1 0 0 0,1 1 0 0 0,-1-1 0 0 0,3 1-52 0 0,-3-2 34 0 0,-1 0 0 0 0,1-1-1 0 0,0 1 1 0 0,0-1 0 0 0,0 0-1 0 0,0 0 1 0 0,0 0 0 0 0,0 0 0 0 0,0-1-1 0 0,0 1 1 0 0,0-1 0 0 0,0 0-1 0 0,0 0 1 0 0,0 0 0 0 0,0 0-1 0 0,4-1-33 0 0,-2 0-53 0 0,0 0 0 0 0,0 0 0 0 0,0-1 0 0 0,0 0 0 0 0,-1 0 0 0 0,1 0 0 0 0,0 0 0 0 0,-1-1 0 0 0,1 0 0 0 0,-1 0 0 0 0,0 0 0 0 0,0 0 0 0 0,0-1 0 0 0,-1 0 0 0 0,1 1 0 0 0,-1-1-1 0 0,0-1 1 0 0,0 1 0 0 0,2-4 53 0 0,4-7-597 0 0,-5 9 320 0 0,0 0-1 0 0,0 0 1 0 0,0 0 0 0 0,5-4 277 0 0,-9 10-59 0 0,0 0-26 0 0,12 9-102 0 0,23 36 206 0 0,-26-33 96 0 0,-1 0 0 0 0,2-1 0 0 0,-1 0 0 0 0,1-1-1 0 0,4 3-114 0 0,-9-9 86 0 0,0-1 0 0 0,0 1 0 0 0,0-1 0 0 0,0 0 1 0 0,1-1-1 0 0,-1 1 0 0 0,1-1 0 0 0,2 0-86 0 0,-6-1 65 0 0,0 0 0 0 0,0-1 0 0 0,1 1 1 0 0,-1-1-1 0 0,0 0 0 0 0,1 0 0 0 0,-1 0 1 0 0,0 0-1 0 0,1 0 0 0 0,-1-1 0 0 0,0 1 1 0 0,1 0-1 0 0,-1-1 0 0 0,0 0 1 0 0,0 0-1 0 0,0 1 0 0 0,1-1 0 0 0,-1-1 1 0 0,0 1-1 0 0,0 0 0 0 0,0 0 0 0 0,1-2-65 0 0,-2 2 32 0 0,0-1 0 0 0,0 0-1 0 0,0 1 1 0 0,0-1-1 0 0,0 0 1 0 0,-1 0 0 0 0,1 1-1 0 0,0-1 1 0 0,-1 0 0 0 0,1 0-1 0 0,-1 0 1 0 0,0 0 0 0 0,0 0-1 0 0,1 0 1 0 0,-1 0-1 0 0,-1-1-31 0 0,-1-34 195 0 0,1 33-188 0 0,-22-123-99 0 0,20 112 68 0 0,-2-16-441 0 0,1 7-167 0 0,0 10-1341 0 0,3 0-4958 0 0,1 6 1549 0 0</inkml:trace>
  <inkml:trace contextRef="#ctx0" brushRef="#br0" timeOffset="5854.329">635 1104 4144 0 0,'0'0'191'0'0,"4"6"26"0"0,5 11 1924 0 0,5 27 10159 0 0,-7-20-8910 0 0,-2-5-2872 0 0,-2-1 0 0 0,0 1 0 0 0,-1 0 0 0 0,0 0 0 0 0,-2 7-518 0 0,1-16-63 0 0,1-8 401 0 0,-2 0-4916 0 0,0-2-3020 0 0</inkml:trace>
  <inkml:trace contextRef="#ctx0" brushRef="#br0" timeOffset="6269.631">783 884 3248 0 0,'0'0'144'0'0,"0"0"32"0"0,-4 5-176 0 0</inkml:trace>
  <inkml:trace contextRef="#ctx0" brushRef="#br0" timeOffset="6270.631">626 939 17191 0 0,'0'0'388'0'0,"-5"-7"588"0"0,4 7 2732 0 0,1 1-3734 0 0,10 27-129 0 0,-1-10-2802 0 0,-4-12-4008 0 0</inkml:trace>
  <inkml:trace contextRef="#ctx0" brushRef="#br0" timeOffset="6813.999">899 906 11056 0 0,'0'0'852'0'0,"0"-1"-560"0"0,-6-6 1186 0 0,6 7 133 0 0,0 0 75 0 0,0 0-152 0 0,0 0-685 0 0,0 0-302 0 0,3 6 398 0 0,7 13-509 0 0,-2 1 0 0 0,-1 1 1 0 0,0-1-1 0 0,2 18-436 0 0,5 13 96 0 0,-10-38-79 0 0,-2 1 0 0 0,1-1-1 0 0,-1 6-16 0 0,-2-8 5 0 0,2-1-1 0 0,-1 1 0 0 0,2-1 1 0 0,-1 1-1 0 0,1-1 0 0 0,2 3-4 0 0,8 18 42 0 0,-6-14 141 0 0,0-1 0 0 0,6 9-183 0 0,-13-24 96 0 0,8 3 432 0 0,-8-7-486 0 0,1 0-1 0 0,-1 0 1 0 0,1 0-1 0 0,-1 0 1 0 0,0 0-1 0 0,0 0 1 0 0,0 0-1 0 0,-1 0 1 0 0,1 0-1 0 0,-1 0 1 0 0,1 0 0 0 0,-1 0-1 0 0,0 0 1 0 0,-1-2-42 0 0,0 0-1 0 0,1 1 0 0 0,-1 0 0 0 0,0-1 0 0 0,0 1 0 0 0,0 0 1 0 0,-1 0-1 0 0,1 1 0 0 0,-1-1 0 0 0,0 0 0 0 0,0 1 0 0 0,0-1 0 0 0,-1 1 1 0 0,1 0-1 0 0,-1 0 0 0 0,0 1 0 0 0,0-1 0 0 0,0 1 0 0 0,-3-2 1 0 0,2 2-18 0 0,0 0 0 0 0,0 1 0 0 0,0 0 0 0 0,0 0 0 0 0,0 0 0 0 0,-1 0 0 0 0,1 1 0 0 0,0 0 0 0 0,0 0 0 0 0,0 0 0 0 0,0 1 0 0 0,-1 0 0 0 0,1 0 0 0 0,0 0 0 0 0,0 0 0 0 0,-3 2 18 0 0,4-1 25 0 0,-1 0 1 0 0,1 0-1 0 0,0 1 0 0 0,0-1 1 0 0,0 1-1 0 0,0 0 1 0 0,1 0-1 0 0,-1 0 1 0 0,1 0-1 0 0,-1 1 1 0 0,1-1-1 0 0,0 1 1 0 0,0 1-26 0 0,2-3-1 0 0,0 0 0 0 0,-1 0 0 0 0,2 0 0 0 0,-1 0 1 0 0,0-1-1 0 0,0 1 0 0 0,1 0 0 0 0,-1 1 0 0 0,1-1 1 0 0,-1 0-1 0 0,1 0 0 0 0,0 0 0 0 0,0 0 1 0 0,0 0-1 0 0,0 0 0 0 0,0 0 0 0 0,0 0 0 0 0,1 0 1 0 0,-1 1-1 0 0,1-1 0 0 0,-1 0 0 0 0,1 0 0 0 0,0-1 1 0 0,0 1-1 0 0,0 0 0 0 0,0 0 0 0 0,0 0 1 0 0,0 0-1 0 0,1-1 0 0 0,-1 1 0 0 0,1 0 1 0 0,2 1-3 0 0,0 1 1 0 0,0-1-1 0 0,0 0 0 0 0,0 0 0 0 0,1 0 0 0 0,0-1 0 0 0,-1 1 0 0 0,1-1 0 0 0,0 0 1 0 0,0-1-1 0 0,0 1 0 0 0,1-1 0 0 0,-1 0 0 0 0,2 0 3 0 0,13 1-214 0 0,1 0 1 0 0,0-2-1 0 0,1 0 214 0 0,-2 0-352 0 0,-13-1-428 0 0,0 1 0 0 0,-1-1 0 0 0,1 0 0 0 0,0 0 0 0 0,-1-1 0 0 0,7-2 780 0 0,5-3-1759 0 0</inkml:trace>
  <inkml:trace contextRef="#ctx0" brushRef="#br0" timeOffset="7190.269">1264 1003 14280 0 0,'0'0'1102'0'0,"1"14"77"0"0,12 50 2129 0 0,-3-19-2331 0 0,3 11-208 0 0,-8-37-354 0 0,-1 1-1 0 0,-1-1 1 0 0,0 1 0 0 0,-1-1 0 0 0,-1 1-1 0 0,-2 6-414 0 0,1-22-276 0 0,0 0-1 0 0,-1 0 1 0 0,0 0-1 0 0,0 0 0 0 0,0 0 1 0 0,0 0-1 0 0,-1 0 1 0 0,0-1-1 0 0,0 1 277 0 0,2-3-102 0 0,-1 0 0 0 0,1 0 0 0 0,-1 0 1 0 0,0 0-1 0 0,1 0 0 0 0,-1-1 0 0 0,0 1 0 0 0,0 0 0 0 0,0 0 0 0 0,0-1 0 0 0,0 1 1 0 0,1-1-1 0 0,-1 1 0 0 0,0-1 0 0 0,0 1 0 0 0,0-1 0 0 0,-1 0 0 0 0,1 1 0 0 0,0-1 1 0 0,0 0-1 0 0,0 0 0 0 0,0 1 0 0 0,0-1 0 0 0,0 0 0 0 0,0 0 0 0 0,0-1 1 0 0,0 1-1 0 0,0 0 0 0 0,-1 0 0 0 0,1 0 0 0 0,0-1 0 0 0,0 1 0 0 0,0 0 0 0 0,0-1 1 0 0,0 1-1 0 0,0-1 0 0 0,0 0 102 0 0,-20-11-2585 0 0,1-2-27 0 0</inkml:trace>
  <inkml:trace contextRef="#ctx0" brushRef="#br0" timeOffset="7191.269">1083 1156 13128 0 0,'0'0'297'0'0,"6"-2"395"0"0,8-2-302 0 0,0 0 0 0 0,0 2 1 0 0,0-1-1 0 0,1 2 0 0 0,-1 0 0 0 0,5 0-390 0 0,34-2 1292 0 0,-12-1 19 0 0,26 3-1311 0 0,-34 1-326 0 0,1-2 0 0 0,32-5 326 0 0,-53 4-1024 0 0,0-2-57 0 0</inkml:trace>
  <inkml:trace contextRef="#ctx0" brushRef="#br0" timeOffset="7587.259">1488 908 9216 0 0,'0'0'421'0'0,"0"0"-12"0"0,-1 2-263 0 0,0 0-10 0 0,0 0 1 0 0,0 1-1 0 0,0-1 1 0 0,0 1 0 0 0,0 0-1 0 0,1-1 1 0 0,0 1-1 0 0,-1-1 1 0 0,1 1 0 0 0,0 0-1 0 0,0 0-136 0 0,2 34 4037 0 0,-2-30-3364 0 0,3 13 127 0 0,1 0 1 0 0,0-1-1 0 0,2 1 1 0 0,5 12-801 0 0,0 3 739 0 0,-4-12-79 0 0,1-1 1 0 0,1 0-1 0 0,6 12-660 0 0,-9-24 138 0 0,-5-8-66 0 0,0 1 0 0 0,1 0 0 0 0,-1-1 0 0 0,1 1 0 0 0,0-1 0 0 0,0 0 0 0 0,0 1 1 0 0,0-1-1 0 0,2 2-72 0 0,-3-3 218 0 0,0-2-148 0 0,1 1-1 0 0,-1 0 1 0 0,0 0-1 0 0,0-1 1 0 0,0 1-1 0 0,0-1 0 0 0,1 1 1 0 0,-1-1-1 0 0,0 1 1 0 0,0-1-1 0 0,1 0-69 0 0,4-6-197 0 0,0 0 0 0 0,0 0 1 0 0,-1 0-1 0 0,0 0 0 0 0,0-1 0 0 0,0 0 0 0 0,-1 0 0 0 0,0 0 197 0 0,0-2-315 0 0,2 0 0 0 0,0 0 1 0 0,0 1-1 0 0,6-8 315 0 0,-4 9-127 0 0,-5 4 69 0 0,0 0 0 0 0,1 0 0 0 0,-1 1 0 0 0,1-1-1 0 0,0 1 1 0 0,0 0 0 0 0,3-1 58 0 0,-7 3 34 0 0,1 1-1 0 0,0-1 1 0 0,0 1-1 0 0,0-1 1 0 0,0 1 0 0 0,0 0-1 0 0,0-1 1 0 0,0 1-1 0 0,0 0 1 0 0,0 0-1 0 0,0 0 1 0 0,0 0-1 0 0,0 0 1 0 0,0 0-1 0 0,0 0 1 0 0,0 0-1 0 0,0 0 1 0 0,0 1-1 0 0,0-1 1 0 0,0 0 0 0 0,0 0-1 0 0,0 1 1 0 0,0-1-1 0 0,0 1 1 0 0,-1-1-1 0 0,1 1 1 0 0,0-1-1 0 0,0 1 1 0 0,0 0-1 0 0,-1-1 1 0 0,1 1-1 0 0,0 0 1 0 0,-1 0-1 0 0,1-1 1 0 0,0 1 0 0 0,-1 0-1 0 0,1 0 1 0 0,-1 0-1 0 0,1 0 1 0 0,-1 0-34 0 0,3 3 166 0 0,8 11 136 0 0,-6-9-161 0 0,1 1 0 0 0,-2 0 1 0 0,3 5-142 0 0,4 5 334 0 0,1 1 1 0 0,0-1 0 0 0,6 5-335 0 0,21 31 370 0 0,-29-39-310 0 0,-8-12-283 0 0,0 0-1 0 0,0 0 1 0 0,0 0-1 0 0,0 1 0 0 0,-1-1 1 0 0,1 1-1 0 0,-1 0 0 0 0,0-1 1 0 0,0 1-1 0 0,0 0 0 0 0,1 2 224 0 0,-2-4-5434 0 0,0-1-1675 0 0</inkml:trace>
  <inkml:trace contextRef="#ctx0" brushRef="#br0" timeOffset="11209.344">2726 1091 12496 0 0,'3'-6'1133'0'0,"-2"5"-1073"0"0,0-1-1 0 0,-1 1 1 0 0,0-1-1 0 0,1 0 1 0 0,-1 1-1 0 0,0-1 1 0 0,0 0 0 0 0,0 1-1 0 0,0-1 1 0 0,0 0-1 0 0,0 1 1 0 0,0-1 0 0 0,0 0-1 0 0,-1 1 1 0 0,1-1-1 0 0,-1 1 1 0 0,1-1 0 0 0,-1 0-1 0 0,0 0-59 0 0,-2-5 447 0 0,2 6-332 0 0,0 0 0 0 0,1 0 1 0 0,-1 0-1 0 0,0 0 1 0 0,0 0-1 0 0,0 0 1 0 0,0 0-1 0 0,0 0 1 0 0,0 0-1 0 0,0 1 1 0 0,0-1-1 0 0,0 0 1 0 0,0 0-1 0 0,-1 1 1 0 0,1-1-1 0 0,0 1 1 0 0,-1-1-116 0 0,-20-3 1883 0 0,19 4-1808 0 0,0 1 0 0 0,0-1 0 0 0,0 1-1 0 0,0-1 1 0 0,0 1 0 0 0,0 0 0 0 0,0 0 0 0 0,1 1-1 0 0,-1-1 1 0 0,0 1 0 0 0,1-1 0 0 0,-1 1 0 0 0,1 0 0 0 0,0-1-1 0 0,-1 1 1 0 0,1 1 0 0 0,0-1 0 0 0,0 0 0 0 0,0 0-1 0 0,1 1 1 0 0,-1 0-75 0 0,0-1 4 0 0,0 1 0 0 0,0 0 1 0 0,1 0-1 0 0,0 0 0 0 0,-1 0 0 0 0,1 0 0 0 0,0 0 0 0 0,0 0 0 0 0,1 0 0 0 0,-1 1 0 0 0,1-1 1 0 0,-1 0-1 0 0,1 0 0 0 0,0 1 0 0 0,0-1 0 0 0,1 0 0 0 0,-1 0 0 0 0,1 1 0 0 0,0-1-4 0 0,1 4 4 0 0,1-1 0 0 0,0 0 0 0 0,0 0 0 0 0,0 0 0 0 0,1 0 0 0 0,0 0 0 0 0,0-1 0 0 0,1 1 0 0 0,0-1 0 0 0,1 1-4 0 0,11 9 49 0 0,2 0 0 0 0,6 4-49 0 0,1 0-10 0 0,-2-3 43 0 0,-20-13-29 0 0,0-1-1 0 0,1 1 1 0 0,-1 0-1 0 0,0 0 1 0 0,-1 0-1 0 0,1 0 0 0 0,0 1 1 0 0,-1 0-1 0 0,1 1-3 0 0,3 4-26 0 0,-6-7 36 0 0,1 0-1 0 0,-1 0 1 0 0,0 0-1 0 0,0 0 1 0 0,1 0 0 0 0,-1 0-1 0 0,-1 0 1 0 0,1 0-1 0 0,0 1 1 0 0,0-1-10 0 0,-1-1 10 0 0,0 0-1 0 0,-1 0 1 0 0,1 1 0 0 0,0-1 0 0 0,0 0-1 0 0,-1 0 1 0 0,1 0 0 0 0,0 0-1 0 0,-1 0 1 0 0,1 0 0 0 0,-1 0-1 0 0,1-1 1 0 0,-1 1 0 0 0,0 0-1 0 0,1 0 1 0 0,-1 0 0 0 0,0 0 0 0 0,0-1-1 0 0,1 1 1 0 0,-1 0 0 0 0,0-1-1 0 0,0 1 1 0 0,0-1 0 0 0,0 1-1 0 0,-1 0-9 0 0,-5 2 63 0 0,0 1 0 0 0,0-1 0 0 0,0 0 0 0 0,0-1-1 0 0,0 0 1 0 0,-1 0 0 0 0,0 0 0 0 0,1-1-1 0 0,-2 0-62 0 0,-20 1 315 0 0,-24-2-315 0 0,32 0-90 0 0,5 0 89 0 0,1-2 1 0 0,-1 1 0 0 0,1-2-1 0 0,0 0 1 0 0,-1-1-1 0 0,2 0 1 0 0,-7-4 0 0 0,19 7-6 0 0,0 1 0 0 0,0-1 0 0 0,-1 0 0 0 0,1 0-1 0 0,0-1 1 0 0,1 1 0 0 0,-1 0 0 0 0,0-1 0 0 0,0 1 0 0 0,0-1 0 0 0,1 0 0 0 0,-1 0 6 0 0,1 1-70 0 0,1 0-1 0 0,0 0 1 0 0,-1 0 0 0 0,1 1 0 0 0,0-1 0 0 0,0 0 0 0 0,0 0 0 0 0,0 0 0 0 0,0 0-1 0 0,0 0 1 0 0,0 0 0 0 0,0 0 0 0 0,0 0 0 0 0,0 0 0 0 0,0 1 0 0 0,1-1-1 0 0,-1 0 1 0 0,0 0 0 0 0,1 0 0 0 0,-1 0 0 0 0,0 0 0 0 0,1 1 0 0 0,-1-1 0 0 0,1 0-1 0 0,-1 0 1 0 0,1 1 0 0 0,0-1 0 0 0,-1 0 0 0 0,1 1 0 0 0,0-1 70 0 0,1-1-453 0 0,0 0 1 0 0,0 1-1 0 0,0-1 1 0 0,0 1-1 0 0,0-1 1 0 0,0 1-1 0 0,0 0 1 0 0,1 0-1 0 0,-1 0 453 0 0,-2 1-72 0 0,16-9-5864 0 0</inkml:trace>
  <inkml:trace contextRef="#ctx0" brushRef="#br0" timeOffset="11636.648">3178 1129 9672 0 0,'0'0'748'0'0,"-7"-2"-464"0"0,3 2-67 0 0,0 0 0 0 0,0 0 0 0 0,0 0 0 0 0,0 1 0 0 0,0-1 0 0 0,0 1 0 0 0,0 0 0 0 0,-3 1-217 0 0,-35 14 2847 0 0,19-7-2077 0 0,7-4-405 0 0,0 1-1 0 0,1 1 1 0 0,-1 1 0 0 0,1 0-1 0 0,1 1 1 0 0,0 0 0 0 0,0 1 0 0 0,0 1-1 0 0,1 0 1 0 0,1 1 0 0 0,-3 4-365 0 0,13-15 11 0 0,1 1 0 0 0,0 0 1 0 0,0 0-1 0 0,0 0 1 0 0,0-1-1 0 0,0 1 0 0 0,0 0 1 0 0,0 0-1 0 0,1 0 1 0 0,-1 0-1 0 0,1 1 0 0 0,-1-1 1 0 0,1 0-1 0 0,0 0 0 0 0,0 0 1 0 0,0 0-1 0 0,0 0 1 0 0,0 0-1 0 0,1 3-11 0 0,-1-4 17 0 0,0 0-1 0 0,1 0 1 0 0,-1 1-1 0 0,1-1 1 0 0,0 0 0 0 0,-1 0-1 0 0,1 0 1 0 0,0 0-1 0 0,0 0 1 0 0,-1 0-1 0 0,1 0 1 0 0,0 0 0 0 0,0 0-1 0 0,0 0 1 0 0,0 0-1 0 0,0-1 1 0 0,1 1 0 0 0,-1 0-1 0 0,0-1 1 0 0,0 1-1 0 0,0-1 1 0 0,1 1 0 0 0,-1-1-1 0 0,0 1 1 0 0,0-1-1 0 0,1 0 1 0 0,-1 0 0 0 0,0 0-1 0 0,1 0 1 0 0,-1 0-1 0 0,1 0-16 0 0,6 0 32 0 0,0-1-1 0 0,0 0 0 0 0,-1-1 0 0 0,1 0 0 0 0,-1 0 1 0 0,1 0-1 0 0,-1-1 0 0 0,0-1 0 0 0,0 1 1 0 0,0-1-1 0 0,0 0 0 0 0,0 0 0 0 0,-1-1 0 0 0,6-5-31 0 0,1-2-44 0 0,0-1 0 0 0,0 0 0 0 0,-1-1 0 0 0,-1-1-1 0 0,9-14 45 0 0,-2-6 34 0 0,-17 34 131 0 0,-1 1 27 0 0,0 0-7 0 0,0 0-7 0 0,0 0-29 0 0,0 0-12 0 0,1 1-100 0 0,0 0 1 0 0,0 0-1 0 0,0 0 0 0 0,0 1 0 0 0,0-1 0 0 0,0 0 0 0 0,0 1 0 0 0,0-1 1 0 0,-1 0-1 0 0,1 1 0 0 0,-1-1 0 0 0,1 1 0 0 0,-1-1 0 0 0,1 1-37 0 0,6 34 195 0 0,2 0 0 0 0,8 19-195 0 0,-16-53-70 0 0,0 0 1 0 0,0 0 0 0 0,0 0 0 0 0,1-1 0 0 0,-1 1 0 0 0,0 0 0 0 0,1-1-1 0 0,-1 1 1 0 0,1-1 0 0 0,-1 0 0 0 0,1 1 0 0 0,0-1 0 0 0,0 0 0 0 0,0 0 69 0 0,-1 0-266 0 0,0-1 1 0 0,0 1 0 0 0,0-1 0 0 0,0 1 0 0 0,0-1 0 0 0,0 0 0 0 0,0 1-1 0 0,0-1 1 0 0,0 0 0 0 0,0 0 0 0 0,1 0 0 0 0,-1 0 0 0 0,0 0-1 0 0,0 0 1 0 0,0 0 0 0 0,1 0 265 0 0,7-5-6618 0 0</inkml:trace>
  <inkml:trace contextRef="#ctx0" brushRef="#br0" timeOffset="12057.5">3374 898 17215 0 0,'0'0'794'0'0,"0"0"-22"0"0,0 0-412 0 0,0 0 101 0 0,0 0 98 0 0,3 8 543 0 0,-1 0-968 0 0,0 0-1 0 0,-1 1 1 0 0,0-1-1 0 0,-1 0 1 0 0,0 0-1 0 0,0 0 0 0 0,-1 6-133 0 0,0 21 170 0 0,3 10 60 0 0,-2 7-230 0 0,-1-38-7 0 0,0 0 0 0 0,-1 0 0 0 0,0 1 0 0 0,-1-2 0 0 0,-4 11 7 0 0,-5 6-1913 0 0,0-12-4575 0 0,3-12 367 0 0</inkml:trace>
  <inkml:trace contextRef="#ctx0" brushRef="#br0" timeOffset="12566.034">3215 1137 7368 0 0,'12'-11'786'0'0,"-10"9"-550"0"0,1 0 0 0 0,0 0 0 0 0,0 0 0 0 0,0 0 0 0 0,0 0 0 0 0,1 0 0 0 0,-1 1 0 0 0,0 0-1 0 0,1 0 1 0 0,-1 0 0 0 0,1 0 0 0 0,-1 0 0 0 0,3 0-236 0 0,9 0 2529 0 0,-1-1 1 0 0,11 2-2530 0 0,213 6 2647 0 0,-225-6-2578 0 0,-1 0 0 0 0,1-1 0 0 0,-1-1 0 0 0,1 0 0 0 0,-1 0 0 0 0,0-1 0 0 0,1-1-69 0 0,-6 1 55 0 0,-10 5 19 0 0,0 0 0 0 0,0 0 1 0 0,0 0-1 0 0,0 0 0 0 0,0 0 1 0 0,1 1-1 0 0,-1 0 0 0 0,1-1 1 0 0,-1 1-1 0 0,1 0 0 0 0,0 0 1 0 0,0 0-1 0 0,1 1 0 0 0,-1-1 1 0 0,0 0-1 0 0,1 1 0 0 0,0-1 1 0 0,0 1-1 0 0,0-1 0 0 0,0 3-74 0 0,0-2 58 0 0,1 0-1 0 0,-1 0 0 0 0,1 0 0 0 0,0 0 0 0 0,0 0 0 0 0,1 0 0 0 0,-1-1 0 0 0,1 1 1 0 0,0 0-1 0 0,0 0 0 0 0,0 0 0 0 0,0 0 0 0 0,1-1 0 0 0,-1 1 0 0 0,1 0 0 0 0,0-1 1 0 0,0 0-1 0 0,0 1 0 0 0,1-1 0 0 0,1 2-57 0 0,-2-3 54 0 0,1 1 1 0 0,0 0-1 0 0,0 0 0 0 0,0-1 0 0 0,0 0 1 0 0,1 1-1 0 0,-1-1 0 0 0,1-1 0 0 0,-1 1 1 0 0,1 0-1 0 0,0-1 0 0 0,0 1-54 0 0,5-1 144 0 0,0 1-1 0 0,0-1 1 0 0,0-1 0 0 0,0 0-1 0 0,1 0-143 0 0,-4 0 21 0 0,0 0 0 0 0,0 0 0 0 0,0-1 0 0 0,0 0 0 0 0,-1 0 0 0 0,1 0 0 0 0,0-1 0 0 0,-1 0 0 0 0,1 0 0 0 0,-1-1 0 0 0,1 1 0 0 0,-1-1 0 0 0,0 0 0 0 0,0 0 1 0 0,-1-1-1 0 0,1 0 0 0 0,-1 0 0 0 0,1 0 0 0 0,-1 0 0 0 0,0 0 0 0 0,2-5-21 0 0,-4 7-45 0 0,0 0 0 0 0,-1-1 0 0 0,1 0 1 0 0,-1 1-1 0 0,1-1 0 0 0,-1 0 0 0 0,0 0 0 0 0,0 0 1 0 0,0 1-1 0 0,-1-1 0 0 0,1 0 0 0 0,0-2 45 0 0,3-21-346 0 0,-2 23 303 0 0,-2 0 0 0 0,1 0 0 0 0,0 0 0 0 0,0 0-1 0 0,-1 0 1 0 0,0 0 0 0 0,0 0 0 0 0,0 0 0 0 0,0 0 0 0 0,0 0 0 0 0,0 0 0 0 0,-1 0 0 0 0,1 0 0 0 0,-1 0-1 0 0,0 0 1 0 0,0 0 0 0 0,0 0 0 0 0,-1 1 0 0 0,0-4 43 0 0,1 7 53 0 0,1-1-52 0 0,0 0 0 0 0,-1 0 0 0 0,1 0 1 0 0,0 0-1 0 0,0 0 0 0 0,-1 0 1 0 0,1 0-1 0 0,0 0 0 0 0,0 0 1 0 0,0 0-1 0 0,-1 0 0 0 0,1 1 1 0 0,0-1-1 0 0,0 0 0 0 0,-1 0 1 0 0,1 0-1 0 0,0 0 0 0 0,0 0 1 0 0,0 1-1 0 0,0-1 0 0 0,-1 0 1 0 0,1 0-1 0 0,0 0 0 0 0,0 0 1 0 0,0 1-1 0 0,0-1 0 0 0,0 0 1 0 0,0 0-1 0 0,0 0 0 0 0,-1 1 1 0 0,1-1-1 0 0,0 0 0 0 0,0 0 0 0 0,0 1 1 0 0,0-1-1 0 0,0 0 0 0 0,0 0 1 0 0,0 1-1 0 0,0-1 0 0 0,0 0 1 0 0,0 0-1 0 0,0 0 0 0 0,0 1 1 0 0,0-1-1 0 0,1 0 0 0 0,-1 0-1 0 0,1 12 65 0 0,0-1-1 0 0,1 0 0 0 0,0 0 1 0 0,1 0-1 0 0,0 0 1 0 0,1-1-1 0 0,0 1 0 0 0,0-1 1 0 0,1 0-1 0 0,1 0 0 0 0,0-1 1 0 0,0 0-1 0 0,1 0 1 0 0,5 6-65 0 0,-9-12 52 0 0,-1-1 0 0 0,1 1 1 0 0,0-1-1 0 0,0 0 0 0 0,0 0 1 0 0,0 0-1 0 0,0-1 0 0 0,0 1 1 0 0,1-1-1 0 0,-1 0 0 0 0,1 0 1 0 0,0 1-53 0 0,-3-2 17 0 0,1 0 1 0 0,-1 1 0 0 0,0-1 0 0 0,1 0 0 0 0,-1 0 0 0 0,1 0 0 0 0,-1 0 0 0 0,1 0 0 0 0,-1 0 0 0 0,1 0 0 0 0,-1-1 0 0 0,1 1 0 0 0,-1 0 0 0 0,1-1 0 0 0,-1 1 0 0 0,0-1 0 0 0,1 0 0 0 0,-1 1 0 0 0,0-1 0 0 0,1 0 0 0 0,-1 0 0 0 0,0 0 0 0 0,0 0-1 0 0,0 0 1 0 0,0 0 0 0 0,0 0 0 0 0,0 0 0 0 0,0 0 0 0 0,0-1 0 0 0,0 1-18 0 0,32-52-785 0 0,-26 40 359 0 0,0 0 1 0 0,1 1-1 0 0,8-8 426 0 0,-12 13-178 0 0,-3 7 60 0 0,1 0 100 0 0,0 0 1 0 0,0 0-1 0 0,0 0 1 0 0,0 1-1 0 0,0-1 1 0 0,0 1-1 0 0,0-1 1 0 0,0 1-1 0 0,0 0 1 0 0,0 0-1 0 0,-1 0 1 0 0,1 0-1 0 0,0 0 1 0 0,-1 0-1 0 0,2 1 18 0 0,20 24 65 0 0,-10-9 117 0 0,28 40 195 0 0,-3-14 511 0 0,-37-42-657 0 0,-1-1 7 0 0,0 0 2 0 0,0 0-17 0 0,0 0-72 0 0,0 0-30 0 0,0 0-8 0 0,0 0-1 0 0,0 0 0 0 0,6-9 206 0 0,-5-29-558 0 0,-1 31-108 0 0,0 0 1 0 0,0 1 0 0 0,1-1-1 0 0,0 0 1 0 0,0 0-1 0 0,0 1 1 0 0,1-1 347 0 0,2-2-957 0 0,0 1 1 0 0,0-1-1 0 0,0 1 1 0 0,1 0-1 0 0,1 0 1 0 0,-1 1-1 0 0,1-1 1 0 0,0 1-1 0 0,1 1 1 0 0,5-5 956 0 0,10-4-1952 0 0</inkml:trace>
  <inkml:trace contextRef="#ctx0" brushRef="#br0" timeOffset="12958.513">4537 1069 3224 0 0,'0'0'143'0'0,"0"0"419"0"0,0 5 4340 0 0,-1-3-1545 0 0,-1 1-2661 0 0,1 0 0 0 0,-1 1 0 0 0,0-2-1 0 0,0 1 1 0 0,0 0 0 0 0,0 0 0 0 0,-2 1-696 0 0,-6 4 722 0 0,1 0 1 0 0,-1-1-1 0 0,0 1-722 0 0,-25 19 1271 0 0,4-1-583 0 0,23-21-497 0 0,1 1 0 0 0,-1 0 0 0 0,-3 6-191 0 0,1-2 134 0 0,6-6-68 0 0,0 0 0 0 0,0 1 0 0 0,0 0 0 0 0,1 0 0 0 0,0 0 0 0 0,0 0 0 0 0,-2 3-66 0 0,5-7 5 0 0,0-1 1 0 0,0 0-1 0 0,0 1 1 0 0,0-1-1 0 0,-1 0 1 0 0,1 1-1 0 0,0-1 1 0 0,0 0-1 0 0,0 1 0 0 0,0-1 1 0 0,0 1-1 0 0,0-1 1 0 0,0 0-1 0 0,0 1 1 0 0,0-1-1 0 0,0 0 0 0 0,0 1 1 0 0,0-1-1 0 0,1 0 1 0 0,-1 1-1 0 0,0-1 1 0 0,0 1-1 0 0,0-1 1 0 0,0 0-1 0 0,1 0 0 0 0,-1 1 1 0 0,0-1-1 0 0,0 0 1 0 0,1 1-1 0 0,-1-1 1 0 0,0 0-1 0 0,0 0 1 0 0,1 1-1 0 0,-1-1 0 0 0,0 0 1 0 0,1 0-1 0 0,-1 0-5 0 0,11 5 95 0 0,-10-5-82 0 0,2 0-6 0 0,0 0-1 0 0,0 0 0 0 0,1 0 0 0 0,-1 0 1 0 0,0-1-1 0 0,0 1 0 0 0,0-1 1 0 0,1 0-1 0 0,-1 0 0 0 0,0 0 0 0 0,0 0 1 0 0,0-1-1 0 0,-1 1 0 0 0,3-2-6 0 0,6-3 19 0 0,0-1 0 0 0,-1-1-1 0 0,1 0-18 0 0,12-12-54 0 0,-19 15 32 0 0,1 0 1 0 0,0 1-1 0 0,1 0 1 0 0,-1 0-1 0 0,1 0 1 0 0,-1 0-1 0 0,1 1 1 0 0,0 0-1 0 0,4-1 22 0 0,-6 2 0 0 0,-3 1 0 0 0,0 1 0 0 0,0-1 0 0 0,0 1 0 0 0,0-1 0 0 0,0 1 0 0 0,0-1 0 0 0,1 1 0 0 0,-1 0 0 0 0,0 0 0 0 0,0-1 0 0 0,0 1 0 0 0,0 0 0 0 0,0 0 0 0 0,1 0 0 0 0,-1 0 0 0 0,0 1 0 0 0,0-1 0 0 0,0 0 0 0 0,0 0 0 0 0,0 1 0 0 0,0-1 0 0 0,1 0 0 0 0,-1 1 0 0 0,0-1 0 0 0,0 2 0 0 0,2-1 25 0 0,0 1 0 0 0,0 0 0 0 0,0 0 0 0 0,0 0 0 0 0,0 1 0 0 0,-1-1 0 0 0,1 1 0 0 0,-1 0 0 0 0,2 1-25 0 0,19 30 319 0 0,-20-29-295 0 0,4 5 102 0 0,-2-1 42 0 0,1 0 0 0 0,0 0 0 0 0,1-1 0 0 0,0 0 0 0 0,4 4-168 0 0,10 9-7 0 0,-21-21-30 0 0,1 1-1 0 0,0-1 1 0 0,-1 0 0 0 0,1 0 0 0 0,-1 0-1 0 0,1 0 1 0 0,-1 0 0 0 0,1 0 0 0 0,0 0-1 0 0,-1 0 1 0 0,1 0 0 0 0,-1 0 0 0 0,1 0-1 0 0,0 0 1 0 0,-1 0 0 0 0,1 0 0 0 0,-1 0-1 0 0,1-1 1 0 0,-1 1 0 0 0,1 0 0 0 0,0 0 0 0 0,-1-1-1 0 0,1 1 1 0 0,-1 0 0 0 0,1-1 37 0 0,3-3-6266 0 0,-1-1-999 0 0</inkml:trace>
  <inkml:trace contextRef="#ctx0" brushRef="#br0" timeOffset="13321.05">4801 857 19031 0 0,'0'0'871'0'0,"0"0"-15"0"0,0 2-552 0 0,7 22 329 0 0,1 1 0 0 0,8 15-633 0 0,11 33 1267 0 0,-25-65-1058 0 0,10 36 1103 0 0,1 10-1312 0 0,-10-40 49 0 0,-1 1 0 0 0,-1-1 0 0 0,0 1 1 0 0,-1 0-1 0 0,-1 12-49 0 0,1-23-328 0 0,-1-1 1 0 0,1 1-1 0 0,-1-1 1 0 0,0 0 0 0 0,0 1-1 0 0,0-1 1 0 0,0 0-1 0 0,-1 0 1 0 0,1 0-1 0 0,-1 0 1 0 0,0 0-1 0 0,0 0 1 0 0,-1 1 327 0 0,-7 2-7753 0 0</inkml:trace>
  <inkml:trace contextRef="#ctx0" brushRef="#br0" timeOffset="13709.075">4727 1154 14944 0 0,'70'-6'1639'0'0,"76"1"907"0"0,-130 4-2114 0 0,80-12 1628 0 0,-65 10-1602 0 0,-1-2 1 0 0,4-2-459 0 0,-20 4 64 0 0,0-1-1 0 0,-1 0 0 0 0,1-1 1 0 0,-1-1-1 0 0,10-6-63 0 0,-22 12 10 0 0,0-1 0 0 0,1 0 0 0 0,-1 0-1 0 0,0 0 1 0 0,1 0 0 0 0,-1-1 0 0 0,0 1-1 0 0,0 0 1 0 0,0 0 0 0 0,0-1-1 0 0,0 1 1 0 0,-1-1 0 0 0,1 1 0 0 0,0-1-1 0 0,0 1 1 0 0,-1-1 0 0 0,1 1 0 0 0,-1-1-1 0 0,0 0 1 0 0,1 1 0 0 0,-1-1 0 0 0,0 1-1 0 0,0-1 1 0 0,0 0 0 0 0,0 1 0 0 0,0-1-1 0 0,-1 0 1 0 0,1 1 0 0 0,0-1 0 0 0,-1 0-1 0 0,1 1 1 0 0,-1-1 0 0 0,0 0-10 0 0,0-1 3 0 0,-1 0 0 0 0,1 0 0 0 0,-1 0 0 0 0,1 0 0 0 0,-1 1 0 0 0,0-1 0 0 0,0 1 0 0 0,0-1 0 0 0,0 1 0 0 0,-1 0 0 0 0,1 0 0 0 0,-1 0 0 0 0,1 0 0 0 0,-1 0 0 0 0,1 1 0 0 0,-4-2-3 0 0,0 1 22 0 0,-1-1 1 0 0,1 2-1 0 0,-1-1 1 0 0,0 1-1 0 0,0 0 1 0 0,0 0 0 0 0,1 1-1 0 0,-1 0 1 0 0,0 0-1 0 0,0 0 1 0 0,0 1-1 0 0,-4 1-22 0 0,5-1 0 0 0,-1 1 0 0 0,1 0 0 0 0,-1 0 0 0 0,1 0 0 0 0,0 1 0 0 0,0 0 0 0 0,0 0 0 0 0,0 1 0 0 0,1-1 0 0 0,-1 1 0 0 0,1 0 0 0 0,0 1 0 0 0,0-1 0 0 0,0 1 0 0 0,2-1 0 0 0,0 0 0 0 0,0 0 0 0 0,0 1 0 0 0,0-1 0 0 0,1 0 0 0 0,0 1 0 0 0,0 0 0 0 0,0-1 0 0 0,0 1 0 0 0,1 0 0 0 0,0 0 0 0 0,0 0 0 0 0,0 0 0 0 0,0 0 0 0 0,1 0 0 0 0,0 0 0 0 0,0 1 0 0 0,1 1 0 0 0,-1-4-3 0 0,1 0-1 0 0,0 0 0 0 0,0 0 0 0 0,0 0 1 0 0,0 0-1 0 0,1-1 0 0 0,-1 1 1 0 0,1 0-1 0 0,-1-1 0 0 0,1 1 1 0 0,0-1-1 0 0,0 0 0 0 0,0 1 0 0 0,0-1 1 0 0,1 0-1 0 0,-1 0 0 0 0,2 1 4 0 0,1 0-377 0 0,0 0 0 0 0,1 1-1 0 0,-1-2 1 0 0,0 1 0 0 0,1-1 0 0 0,0 0-1 0 0,-1 0 1 0 0,4 0 377 0 0,10 1-1616 0 0,2-2-15 0 0</inkml:trace>
  <inkml:trace contextRef="#ctx0" brushRef="#br0" timeOffset="14109.407">5536 1020 18079 0 0,'0'0'828'0'0,"-2"0"-17"0"0,-4 1-732 0 0,0 0 0 0 0,-1 0 0 0 0,1 0-1 0 0,0 1 1 0 0,0 0 0 0 0,0 0 0 0 0,0 0 0 0 0,0 1-1 0 0,1 0 1 0 0,-1 0 0 0 0,1 0 0 0 0,0 1 0 0 0,0 0 0 0 0,0 0-1 0 0,0 0 1 0 0,1 1 0 0 0,-1-1 0 0 0,0 3-79 0 0,-3 2 240 0 0,1 0 1 0 0,0 1-1 0 0,1 0 1 0 0,0 0-1 0 0,1 0 0 0 0,0 1 1 0 0,1 0-1 0 0,0 0 1 0 0,-2 9-241 0 0,5-16 44 0 0,0 0 1 0 0,1-1-1 0 0,-1 1 1 0 0,1 0-1 0 0,0 0 1 0 0,0-1-1 0 0,0 1 1 0 0,1 0 0 0 0,-1 0-1 0 0,1-1 1 0 0,0 1-1 0 0,0 0 1 0 0,0-1-1 0 0,0 1 1 0 0,1-1-1 0 0,-1 1 1 0 0,1-1-45 0 0,0-1 38 0 0,0 1-1 0 0,0-1 1 0 0,0 0 0 0 0,0 0-1 0 0,0 0 1 0 0,0 0 0 0 0,0 0 0 0 0,0-1-1 0 0,1 1 1 0 0,-1-1 0 0 0,1 1-1 0 0,0-1 1 0 0,-1 0 0 0 0,1 0-1 0 0,0 0 1 0 0,-1-1 0 0 0,1 1-1 0 0,0 0 1 0 0,0-1 0 0 0,0 0 0 0 0,0 0-1 0 0,2 0-37 0 0,1 0 31 0 0,1 0 0 0 0,-1-1 0 0 0,0 0-1 0 0,1 0 1 0 0,-1-1 0 0 0,0 1 0 0 0,0-1-1 0 0,0-1 1 0 0,0 1 0 0 0,0-1 0 0 0,3-2-31 0 0,-2 0-31 0 0,1-1 1 0 0,-1 1-1 0 0,0-1 0 0 0,0-1 1 0 0,-1 1-1 0 0,1-1 1 0 0,2-5 30 0 0,4-8-467 0 0,0 0 1 0 0,-1-1-1 0 0,-1-1 1 0 0,-1 0-1 0 0,4-16 467 0 0,0-5-1269 0 0,-2-1 1 0 0,-1-1-1 0 0,3-44 1269 0 0,-13 79 265 0 0,0 0 0 0 0,-1 0 0 0 0,0 0 0 0 0,-1 0 0 0 0,-1-5-265 0 0,2 15 46 0 0,0-1-1 0 0,0 1 1 0 0,0 0-1 0 0,0-1 1 0 0,0 1-1 0 0,0-1 1 0 0,0 1 0 0 0,-1 0-1 0 0,1-1 1 0 0,0 1-1 0 0,0 0 1 0 0,0-1-1 0 0,-1 1 1 0 0,1 0 0 0 0,0-1-1 0 0,-1 1 1 0 0,1 0-1 0 0,0 0 1 0 0,0-1-1 0 0,-1 1 1 0 0,1 0 0 0 0,-1 0-1 0 0,1-1 1 0 0,0 1-1 0 0,-1 0 1 0 0,1 0-1 0 0,0 0 1 0 0,-1 0 0 0 0,1 0-1 0 0,-1 0 1 0 0,1 0-1 0 0,0 0 1 0 0,-1 0-1 0 0,1 0 1 0 0,-1 0 0 0 0,1 0-1 0 0,-1 0 1 0 0,1 0-1 0 0,0 0-45 0 0,-5 18 918 0 0,-1-3-860 0 0,1 0 0 0 0,1 1 0 0 0,1 0 0 0 0,0-1 0 0 0,1 1 1 0 0,0 5-59 0 0,0 14 208 0 0,2 0 1 0 0,3 14-209 0 0,1-10 605 0 0,4 7-605 0 0,1 13 359 0 0,-6-43-243 0 0,1 0-1 0 0,0 0 1 0 0,6 11-116 0 0,-5-10 6 0 0,1 0 0 0 0,-2 0 1 0 0,0 1-7 0 0,-3 3-1972 0 0,-1-12 762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3:2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55 319 2304 0 0,'0'0'317'0'0,"0"0"494"0"0,0 0 217 0 0,0 0 41 0 0,0 0-21 0 0,0 0-127 0 0,0 0-51 0 0,0 0-8 0 0,0 0-32 0 0,0 0-120 0 0,0 0-50 0 0,0 0-10 0 0,0 0-4 0 0,0 0-6 0 0,0 0-6 0 0,0 0-2 0 0,0 0-26 0 0,0 0-106 0 0,0 0-48 0 0,0 0-11 0 0,0 0-29 0 0,0 0-117 0 0,0 3 182 0 0,-14 30 451 0 0,-9 70 583 0 0,20-81-1293 0 0,-9 48 195 0 0,12-65-347 0 0,-1-3 1 0 0,0 3-42 0 0,1-3 35 0 0,0-2 16 0 0,0 0 34 0 0,0 0 71 0 0,0 0 11 0 0,0 0-7 0 0,0-1-47 0 0,3-1-131 0 0,-1-1 0 0 0,1 1 0 0 0,-1-1 1 0 0,0 1-1 0 0,0-1 0 0 0,0 0 1 0 0,-1 0-1 0 0,1 0 0 0 0,-1 0 0 0 0,1 0 1 0 0,-1 0-1 0 0,0 0 0 0 0,0-1 0 0 0,0 1 1 0 0,-1-1-8 0 0,4-10 47 0 0,48-142 91 0 0,6-24-314 0 0,-51 158 111 0 0,1 0-1 0 0,1 0 1 0 0,1 1-1 0 0,1 0 0 0 0,8-12 66 0 0,-16 26 0 0 0,-3 6 0 0 0,0 0 0 0 0,0 0 0 0 0,0 1 0 0 0,1-1 0 0 0,-1 0 0 0 0,0 0 0 0 0,1 0 0 0 0,-1 1 0 0 0,0-1 0 0 0,1 0 0 0 0,-1 0 0 0 0,1 1 0 0 0,-1-1 0 0 0,1 0 0 0 0,0 1 0 0 0,-1-1 0 0 0,1 1 0 0 0,0-1 0 0 0,-1 1 0 0 0,1-1 0 0 0,0 1 0 0 0,-1-1 0 0 0,1 1 0 0 0,0-1 0 0 0,0 1 0 0 0,0 0 0 0 0,-1 0 0 0 0,1 0 0 0 0,-1-1 0 0 0,1 1 0 0 0,-1 0 0 0 0,1 0 0 0 0,-1 0 0 0 0,0 0 0 0 0,1 0 0 0 0,-1 0 0 0 0,1 0 0 0 0,-1 0 0 0 0,1 0 0 0 0,-1 0 0 0 0,1 0 0 0 0,-1 1 0 0 0,1-1 0 0 0,-1 0 0 0 0,1 0 0 0 0,-1 0 0 0 0,0 1 0 0 0,1-1 0 0 0,-1 0 0 0 0,1 3 0 0 0,2 1 30 0 0,-1 1-1 0 0,0-1 0 0 0,0 1 0 0 0,0-1 0 0 0,-1 1 0 0 0,1 0 0 0 0,-1-1 1 0 0,0 5-30 0 0,6 9 111 0 0,-6-15-96 0 0,0-1 1 0 0,0 0 0 0 0,0 1-1 0 0,0-1 1 0 0,0 1-1 0 0,-1-1 1 0 0,1 1 0 0 0,-1-1-16 0 0,1 7 35 0 0,-1-5-15 0 0,0 0 0 0 0,0 1 0 0 0,1-1 0 0 0,0 0 0 0 0,0 0 0 0 0,0 0-1 0 0,0 0 1 0 0,2 3-20 0 0,2 6 69 0 0,0-1 0 0 0,-1 2 0 0 0,0 0-69 0 0,7 21 145 0 0,18 54 216 0 0,-11-28 336 0 0,10 15-697 0 0,-11-34 88 0 0,-14-36-138 0 0,-3-6 126 0 0,0 0 15 0 0,0 0-76 0 0,0 0-283 0 0,-2 1-212 0 0,1-1 1 0 0,-1 1-1 0 0,0-1 1 0 0,1 0-1 0 0,-1 0 1 0 0,0 0-1 0 0,0 0 1 0 0,1 0-1 0 0,-1 0 1 0 0,0 0-1 0 0,-1-1 480 0 0,-17-7-2209 0 0,3 0-20 0 0</inkml:trace>
  <inkml:trace contextRef="#ctx0" brushRef="#br0" timeOffset="362.692">98 321 2760 0 0,'0'-3'2238'0'0,"0"2"1682"0"0,1 0 3903 0 0,2-2-7593 0 0,0 1 1 0 0,1 0 0 0 0,-1 0-1 0 0,1 0 1 0 0,-1 0 0 0 0,1 1-1 0 0,-1-1 1 0 0,1 1 0 0 0,0 0-1 0 0,3 0-230 0 0,5-1 417 0 0,-1 1 1 0 0,13 0-418 0 0,3 0 476 0 0,-3 1-220 0 0,19 1-256 0 0,-22 0-696 0 0,1 0 0 0 0,9-2 696 0 0,-19-2-1469 0 0,0-2-68 0 0</inkml:trace>
  <inkml:trace contextRef="#ctx0" brushRef="#br0" timeOffset="722.184">472 46 11056 0 0,'0'0'852'0'0,"-2"13"845"0"0,1-6-449 0 0,1 0 0 0 0,-1 0 0 0 0,1 1 0 0 0,1 4-1248 0 0,2 10 627 0 0,5 19-627 0 0,0-3 1110 0 0,13 58 495 0 0,-10-51-594 0 0,6 14-1011 0 0,-11-37 209 0 0,-5-20-170 0 0,1 12 424 0 0,10-34-701 0 0,-7 10 59 0 0,-1 0-1 0 0,-1-1 1 0 0,0 1-1 0 0,0-1 180 0 0,10-35-526 0 0,-7 33 398 0 0,-1 0-1 0 0,2 0 1 0 0,0 1-1 0 0,3-4 129 0 0,-6 11-52 0 0,0-1 0 0 0,0 1 0 0 0,1 1 0 0 0,0-1-1 0 0,0 1 1 0 0,0-1 0 0 0,0 1 0 0 0,1 1 0 0 0,-1-1-1 0 0,4 0 53 0 0,-8 3-1 0 0,1 0-1 0 0,0 0 0 0 0,0 1 0 0 0,0-1 0 0 0,0 1 1 0 0,0-1-1 0 0,1 1 0 0 0,-1 0 0 0 0,0 0 0 0 0,0 0 1 0 0,0 0-1 0 0,0 0 0 0 0,0 0 0 0 0,0 0 0 0 0,0 1 0 0 0,0-1 1 0 0,0 1-1 0 0,0 0 0 0 0,0-1 0 0 0,0 1 0 0 0,0 0 1 0 0,0 0-1 0 0,0 0 0 0 0,0 0 0 0 0,-1 1 0 0 0,1-1 1 0 0,-1 0-1 0 0,1 1 0 0 0,-1-1 0 0 0,1 1 0 0 0,-1 0 1 0 0,1 0 1 0 0,5 7 102 0 0,-1 0 0 0 0,0 1 1 0 0,-1 0-1 0 0,0 0 0 0 0,2 5-102 0 0,-4-7 130 0 0,0-3-33 0 0,-1 1 1 0 0,-1 0-1 0 0,1 0 0 0 0,-1-1 0 0 0,0 1 0 0 0,0 0 0 0 0,-1 0 0 0 0,0 0 0 0 0,0 0 0 0 0,0 0 1 0 0,0 0-1 0 0,-2 5-97 0 0,0-3 148 0 0,0 1 1 0 0,-1-1 0 0 0,1 1-1 0 0,-2-1 1 0 0,1 0 0 0 0,-1 0-1 0 0,0 0 1 0 0,-3 3-149 0 0,4-8 42 0 0,0 1-1 0 0,0-1 1 0 0,0 0-1 0 0,-1 0 1 0 0,1 0 0 0 0,-1 0-1 0 0,0 0 1 0 0,0-1-1 0 0,0 0 1 0 0,0 1 0 0 0,0-2-1 0 0,0 1 1 0 0,-2 0-42 0 0,-27 6-759 0 0,27-7-354 0 0,0-1 0 0 0,0 0 0 0 0,0 0-1 0 0,-3-1 1114 0 0,0 0-7187 0 0</inkml:trace>
  <inkml:trace contextRef="#ctx0" brushRef="#br0" timeOffset="1387.781">982 313 1840 0 0,'16'-6'1236'0'0,"-10"-1"106"0"0,-1 1 1 0 0,1-1-1 0 0,-1 0 1 0 0,0 0-1 0 0,-1 0 1 0 0,0-1-1 0 0,1-3-1342 0 0,8-12 3775 0 0,-12 22-3452 0 0,-1 0 0 0 0,0 1 1 0 0,1-1-1 0 0,-1 0 1 0 0,0 1-1 0 0,1-1 0 0 0,-1 0 1 0 0,0 0-1 0 0,0 1 1 0 0,0-1-1 0 0,0 0 1 0 0,0 0-1 0 0,0 1 0 0 0,0-1 1 0 0,0 0-1 0 0,0 0-323 0 0,-3-1 1114 0 0,-2 6-865 0 0,3-2-247 0 0,0-1 0 0 0,1 1-1 0 0,0 0 1 0 0,-1 0 0 0 0,1 0 0 0 0,0 0 0 0 0,0 1 0 0 0,0-1 0 0 0,0 0 0 0 0,0 0 0 0 0,0 1 0 0 0,1-1 0 0 0,-1 0 0 0 0,1 1 0 0 0,0-1-1 0 0,0 1 1 0 0,0-1 0 0 0,0 0 0 0 0,0 1 0 0 0,0-1 0 0 0,0 1 0 0 0,1-1 0 0 0,0 0 0 0 0,-1 1 0 0 0,1-1 0 0 0,0 0 0 0 0,0 0 0 0 0,0 1 0 0 0,0-1-1 0 0,0 0 1 0 0,1 0 0 0 0,-1 0 0 0 0,1-1 0 0 0,1 3-2 0 0,3 3-13 0 0,1 0 0 0 0,0 0 0 0 0,0-1 0 0 0,1 0 0 0 0,0-1 0 0 0,0 1 0 0 0,0-2 0 0 0,4 3 13 0 0,15 4-13 0 0,10 5 15 0 0,-9 4-2 0 0,-28-19 8 0 0,1-1-1 0 0,-1 1 0 0 0,1-1 0 0 0,0 1 0 0 0,-1-1 1 0 0,1 1-1 0 0,-1 0 0 0 0,1-1 0 0 0,-1 1 1 0 0,0 0-1 0 0,1 0 0 0 0,-1-1 0 0 0,0 1 1 0 0,1 0-1 0 0,-1 0 0 0 0,0 0 0 0 0,0-1 1 0 0,0 1-1 0 0,0 0 0 0 0,0 0 0 0 0,0 0 1 0 0,0 0-1 0 0,0-1 0 0 0,0 1 0 0 0,0 0 0 0 0,0 0 1 0 0,0 0-1 0 0,-1-1 0 0 0,1 1 0 0 0,0 0 1 0 0,-1 0-1 0 0,1-1 0 0 0,0 1 0 0 0,-1 0 1 0 0,1 0-1 0 0,-1-1 0 0 0,1 1 0 0 0,-1-1 1 0 0,1 1-1 0 0,-1 0 0 0 0,0-1 0 0 0,1 1 1 0 0,-1-1-1 0 0,0 1 0 0 0,1-1 0 0 0,-2 1-7 0 0,2-1 5 0 0,-13 9 127 0 0,0-1 1 0 0,-1 0-1 0 0,0-1 0 0 0,0 0 1 0 0,0-1-1 0 0,-11 3-132 0 0,2-1-388 0 0,-1-1-1 0 0,0-1 1 0 0,0-1 0 0 0,-1-1-1 0 0,1-1 1 0 0,-6-1 388 0 0,17-6-2607 0 0,10 2-3507 0 0,3 2 562 0 0</inkml:trace>
  <inkml:trace contextRef="#ctx0" brushRef="#br0" timeOffset="2031.961">1430 237 10592 0 0,'0'0'488'0'0,"-1"0"-12"0"0,0 0-414 0 0,1-1 0 0 0,-1 1 0 0 0,1 0 0 0 0,-1 0 0 0 0,1 0 0 0 0,-1 0 1 0 0,0-1-1 0 0,1 1 0 0 0,-1 0 0 0 0,1 0 0 0 0,-1 0 0 0 0,1 0 0 0 0,-1 0 1 0 0,1 0-1 0 0,-1 1 0 0 0,1-1 0 0 0,-1 0 0 0 0,0 0 0 0 0,1 0 0 0 0,-1 0 1 0 0,1 1-1 0 0,-1-1 0 0 0,1 0 0 0 0,0 0 0 0 0,-1 1 0 0 0,1-1 0 0 0,-1 0 0 0 0,1 1 1 0 0,-1-1-1 0 0,1 1 0 0 0,0-1 0 0 0,-1 1 0 0 0,1-1 0 0 0,0 1-62 0 0,-1 0 330 0 0,-32 31 2690 0 0,24-24-2756 0 0,0 0-1 0 0,1 0 0 0 0,0 1 1 0 0,0 0-1 0 0,1 1 0 0 0,0 0 1 0 0,1 0-1 0 0,0 0 1 0 0,0 1-1 0 0,1-1 0 0 0,1 2 1 0 0,0-1-1 0 0,-2 10-263 0 0,5-18 6 0 0,1 0 1 0 0,0 0-1 0 0,0 0 0 0 0,0 0 1 0 0,0 0-1 0 0,0 0 0 0 0,0 0 1 0 0,1 0-1 0 0,0 0 0 0 0,-1-1 1 0 0,1 1-1 0 0,0 0 0 0 0,1 0 0 0 0,-1 0 1 0 0,0-1-1 0 0,1 1 0 0 0,-1-1 1 0 0,1 1-1 0 0,0-1 0 0 0,0 0 1 0 0,0 1-1 0 0,0-1 0 0 0,0 0 1 0 0,0 0-1 0 0,1 0 0 0 0,-1-1 1 0 0,1 1-1 0 0,-1-1 0 0 0,1 1 1 0 0,0-1-1 0 0,0 0 0 0 0,-1 0 0 0 0,1 0 1 0 0,0 0-1 0 0,0 0 0 0 0,0-1 1 0 0,0 0-1 0 0,2 1-6 0 0,8-1 51 0 0,0-1 0 0 0,0 0 1 0 0,-1 0-1 0 0,6-2-51 0 0,-13 2 6 0 0,-1-1 0 0 0,1 1 0 0 0,-1-1 1 0 0,0 0-1 0 0,1 0 0 0 0,-1 0 0 0 0,0 0 0 0 0,0-1 1 0 0,0 0-1 0 0,-1 1 0 0 0,1-1 0 0 0,-1-1 0 0 0,4-2-6 0 0,-6 3 3 0 0,1 1-1 0 0,0 0 0 0 0,0-1 1 0 0,-1 0-1 0 0,1 1 1 0 0,-1-1-1 0 0,0 0 0 0 0,0 1 1 0 0,0-1-1 0 0,0 0 0 0 0,-1 0 1 0 0,1 0-1 0 0,-1 0 1 0 0,1 0-1 0 0,-1 0 0 0 0,0 0 1 0 0,0 0-1 0 0,0 0 0 0 0,-1 0 1 0 0,1 1-1 0 0,-1-1 1 0 0,0 0-1 0 0,0 0 0 0 0,0 0 1 0 0,0 0-1 0 0,0 1 0 0 0,0-1-2 0 0,-6-36-304 0 0,5 32 263 0 0,0 0 0 0 0,0 0 0 0 0,1 0 0 0 0,0 0 0 0 0,1-3 41 0 0,-3-10-97 0 0,3 17 83 0 0,-1 1-1 0 0,1-1 1 0 0,0 1 0 0 0,0-1 0 0 0,0 1 0 0 0,1-1 0 0 0,-1 1-1 0 0,0-1 1 0 0,1 1 0 0 0,0 0 0 0 0,-1-1 0 0 0,1 1 0 0 0,0 0-1 0 0,0-1 1 0 0,0 1 0 0 0,1 0 0 0 0,-1 0 0 0 0,1 0 0 0 0,-1 0 0 0 0,1 0-1 0 0,-1 0 1 0 0,1 1 0 0 0,0-1 0 0 0,0 0 0 0 0,0 1 0 0 0,0 0-1 0 0,0-1 1 0 0,0 1 0 0 0,2-1 14 0 0,0 1-18 0 0,0 0 1 0 0,0 1-1 0 0,0-1 1 0 0,0 1-1 0 0,0 0 0 0 0,0 0 1 0 0,0 0-1 0 0,0 1 0 0 0,0-1 1 0 0,0 1-1 0 0,0 0 1 0 0,0 0-1 0 0,-1 0 0 0 0,1 1 1 0 0,0-1-1 0 0,-1 1 0 0 0,3 1 18 0 0,8 5-1 0 0,-1 0 0 0 0,1 1 0 0 0,8 8 1 0 0,-10-6 137 0 0,-1 0 0 0 0,0 1 0 0 0,0 0 0 0 0,1 3-137 0 0,7 8 372 0 0,-3-4 355 0 0,0 0 0 0 0,-1 2-1 0 0,7 13-726 0 0,-22-33 26 0 0,5 10 694 0 0,-5-11-704 0 0,0 0 0 0 0,0 1 0 0 0,1-1 0 0 0,-1 0 0 0 0,0 1 0 0 0,0-1 0 0 0,0 0 0 0 0,0 1 0 0 0,0-1 0 0 0,0 0 0 0 0,0 1 0 0 0,0-1 0 0 0,0 1 0 0 0,0-1 0 0 0,-1 0 0 0 0,1 1 0 0 0,0-1 0 0 0,0 0 0 0 0,0 1 0 0 0,0-1 0 0 0,0 0 0 0 0,-1 1 0 0 0,1-1 0 0 0,0 0 0 0 0,0 0 0 0 0,0 1 0 0 0,-1-1 0 0 0,1 0 0 0 0,0 0 0 0 0,-1 1 0 0 0,1-1 0 0 0,0 0 0 0 0,0 0-16 0 0,-1 1 0 0 0,0-1 1 0 0,0 0-1 0 0,0 0 1 0 0,0 1-1 0 0,1-1 1 0 0,-1 0-1 0 0,0 0 1 0 0,0 0-1 0 0,0 0 1 0 0,0 0-1 0 0,0 0 1 0 0,1 0-1 0 0,-1 0 1 0 0,0 0 0 0 0,0 0-1 0 0,0-1 1 0 0,0 1-1 0 0,1 0 1 0 0,-1-1-1 0 0,0 1 1 0 0,0-1-1 0 0,0 1 21 0 0,-1-1-7 0 0,0 0 0 0 0,1 0 0 0 0,-1 0 0 0 0,1 0 0 0 0,-1 0 0 0 0,1 0 0 0 0,0 0 1 0 0,-1-1-1 0 0,1 1 0 0 0,0 0 0 0 0,0-1 0 0 0,0 1 0 0 0,0-1 0 0 0,0 1 0 0 0,0-1 1 0 0,0 0-1 0 0,1 1 0 0 0,-1-1 0 0 0,1 0 0 0 0,-1 0 0 0 0,1 1 0 0 0,-1-1 0 0 0,1 0 0 0 0,0 0 1 0 0,0 1-1 0 0,0-3-14 0 0,0-4-1 0 0,0-1 0 0 0,1 1 0 0 0,0 0 0 0 0,1 0 0 0 0,0-3 1 0 0,1 1-185 0 0,0 0-1 0 0,1 0 1 0 0,0 0-1 0 0,0 0 1 0 0,1 0-1 0 0,1 1 1 0 0,-1 0 0 0 0,2 0-1 0 0,-1 1 1 0 0,1 0-1 0 0,0 0 1 0 0,1 0-1 0 0,0 1 1 0 0,0 0-1 0 0,0 0 1 0 0,1 1-1 0 0,0 0 1 0 0,1 1-1 0 0,-1 0 1 0 0,10-3 185 0 0,15-6-3179 0 0,-19 6 1548 0 0</inkml:trace>
  <inkml:trace contextRef="#ctx0" brushRef="#br0" timeOffset="2885.349">1932 24 9672 0 0,'0'0'748'0'0,"0"0"-274"0"0,0 0 685 0 0,1 2 346 0 0,7 8-37 0 0,-1 1-1 0 0,0 0 0 0 0,4 10-1467 0 0,18 25 1710 0 0,16 25 982 0 0,-27-35-735 0 0,-4-28-175 0 0,-7-5-1760 0 0,-1-1 10 0 0,-5-2-97 0 0,-1 0-16 0 0,0 0 35 0 0,3-1 196 0 0,-3 0-143 0 0,1 1 1 0 0,-1-1-1 0 0,0 1 0 0 0,1 0 1 0 0,-1 0-1 0 0,0-1 0 0 0,1 1 0 0 0,-1 0 1 0 0,1 0-1 0 0,-1-1 0 0 0,1 1 1 0 0,-1 0-1 0 0,0 0 0 0 0,1 0 1 0 0,-1 0-1 0 0,1 0 0 0 0,-1-1 1 0 0,1 1-1 0 0,-1 0 0 0 0,1 0 1 0 0,-1 0-1 0 0,1 0 0 0 0,-1 1 1 0 0,1-1-8 0 0,0-1-59 0 0,2-3 34 0 0,-2 3-18 0 0,1-2 32 0 0,0-1 1 0 0,-1 3-33 0 0,-1-1 16 0 0,0 2-50 0 0,0 0-4 0 0,0 0 3 0 0,0 0-14 0 0,0 0-4 0 0,0 0 0 0 0,0 0 0 0 0,0 0 0 0 0,-23-4-2270 0 0,6 8-1777 0 0,12-4-2811 0 0</inkml:trace>
  <inkml:trace contextRef="#ctx0" brushRef="#br0" timeOffset="3908.449">1975 207 2304 0 0,'0'0'512'0'0,"0"0"1309"0"0,0 0 571 0 0,0 0 116 0 0,0 0-187 0 0,0 0-861 0 0,0 0-380 0 0,0 0-78 0 0,6 6 716 0 0,-3-1-1285 0 0,-1 0 0 0 0,0 1 0 0 0,0-1 0 0 0,0 1-1 0 0,-1-1 1 0 0,1 1 0 0 0,-1-1 0 0 0,-1 2-433 0 0,4 11 754 0 0,7 23 1209 0 0,6 13-1963 0 0,-2-8 561 0 0,10 21 8 0 0,-14-38-118 0 0,5 17-451 0 0,3 11 118 0 0,-11-38-65 0 0,-2 1 1 0 0,0 0 0 0 0,1 8-54 0 0,-4-5 91 0 0,1-5-60 0 0,-2 0-1 0 0,0 0 1 0 0,-1 3-31 0 0,-3 52-131 0 0,2-72-137 0 0,0-1-11 0 0,0 0-101 0 0,-16-30-3544 0 0,11 11 1209 0 0,1 0 1 0 0,-1-6 2714 0 0,-3-15-2357 0 0,2 15 1129 0 0,0-5 19 0 0</inkml:trace>
  <inkml:trace contextRef="#ctx0" brushRef="#br0" timeOffset="4330.204">2099 341 2760 0 0,'5'-7'248'0'0,"-1"3"742"0"0,0-1 1 0 0,0 1-1 0 0,0 0 1 0 0,1 0 0 0 0,0 0-1 0 0,0 1 1 0 0,0 0-1 0 0,0 0 1 0 0,2-1-991 0 0,-4 3 207 0 0,-1-1 1 0 0,1 2 0 0 0,0-1 0 0 0,0 0 0 0 0,0 0 0 0 0,0 1 0 0 0,0 0-1 0 0,0-1 1 0 0,0 1 0 0 0,0 1 0 0 0,0-1 0 0 0,0 0 0 0 0,-1 0-1 0 0,1 1 1 0 0,0 0 0 0 0,0 0 0 0 0,0 0 0 0 0,0 0 0 0 0,-1 0 0 0 0,1 0-208 0 0,11 6 616 0 0,-1 0 1 0 0,-1 0 0 0 0,1 1 0 0 0,1 3-617 0 0,-10-8 159 0 0,0 1-1 0 0,-1-1 1 0 0,1 1 0 0 0,-1-1-1 0 0,0 1 1 0 0,0 0-1 0 0,-1 0 1 0 0,1 1-1 0 0,-1-1 1 0 0,0 1 0 0 0,0-1-1 0 0,0 1 1 0 0,0-1-1 0 0,0 3-158 0 0,0 2 305 0 0,-1-6-192 0 0,0 0-1 0 0,-1 1 1 0 0,1-1 0 0 0,0 1-1 0 0,-1-1 1 0 0,0 1-1 0 0,0-1 1 0 0,0 1-1 0 0,0 0 1 0 0,-1-1-1 0 0,1 1 1 0 0,-1-1-1 0 0,0 1-112 0 0,-1 0 87 0 0,0 0-1 0 0,0 0 0 0 0,-1 0 1 0 0,1 0-1 0 0,-1 0 0 0 0,0-1 0 0 0,0 0 1 0 0,0 1-1 0 0,-1-1 0 0 0,1 0 1 0 0,-1 0-1 0 0,1-1 0 0 0,-1 1 1 0 0,0-1-1 0 0,0 0 0 0 0,0 0 1 0 0,-1 0-1 0 0,1-1 0 0 0,-2 1-86 0 0,-7 3 95 0 0,-1-1-1 0 0,1-1 0 0 0,-1 0 1 0 0,0-1-1 0 0,-10 0-94 0 0,11-1 21 0 0,-1 0-31 0 0,0 0 0 0 0,-12-2 10 0 0,23 1-65 0 0,0 0 0 0 0,-1-1 1 0 0,1 1-1 0 0,0-1 0 0 0,-1 0 0 0 0,1 0 1 0 0,0 0-1 0 0,0-1 0 0 0,0 1 0 0 0,0-1 0 0 0,0 0 1 0 0,0 0-1 0 0,-2-1 65 0 0,4 2-163 0 0,0-1 0 0 0,0 1 0 0 0,0 0 1 0 0,0-1-1 0 0,0 1 0 0 0,1 0 0 0 0,-1-1 0 0 0,0 1 0 0 0,1-1 0 0 0,-1 1 1 0 0,1-1-1 0 0,0 1 0 0 0,-1-1 0 0 0,1 1 0 0 0,0-1 0 0 0,0 1 0 0 0,0-1 0 0 0,0 0 1 0 0,0 1-1 0 0,1-1 0 0 0,-1 1 0 0 0,0-1 0 0 0,1 1 0 0 0,-1-1 0 0 0,1 1 1 0 0,-1-1-1 0 0,1 0 163 0 0,5-11-2514 0 0</inkml:trace>
  <inkml:trace contextRef="#ctx0" brushRef="#br0" timeOffset="4684.561">2444 59 18143 0 0,'0'0'414'0'0,"0"0"56"0"0,0 0 30 0 0,0 2-64 0 0,0 13-286 0 0,1-1-1 0 0,0 1 1 0 0,1-1 0 0 0,1 0-1 0 0,0 1 1 0 0,3 4-150 0 0,-1-1 1004 0 0,-1 1 0 0 0,1 10-1004 0 0,8 33 1426 0 0,30 74-82 0 0,-29-99-1108 0 0,-5-13-5 0 0,5 20-231 0 0,-14-43-58 0 0,1-1 0 0 0,-1 1 0 0 0,0-1 0 0 0,0 1 0 0 0,0-1 0 0 0,0 1 0 0 0,1 0 0 0 0,-1-1 0 0 0,0 1 1 0 0,0-1-1 0 0,0 1 0 0 0,0-1 0 0 0,0 1 0 0 0,-1 0 0 0 0,1-1 0 0 0,0 1 0 0 0,0-1 0 0 0,0 1 0 0 0,0-1 0 0 0,-1 1 0 0 0,1-1 0 0 0,0 1 0 0 0,0-1 1 0 0,-1 1-1 0 0,1-1 0 0 0,0 1 0 0 0,-1-1 0 0 0,1 1 0 0 0,-1-1 0 0 0,1 0 0 0 0,0 1 0 0 0,-1-1 0 0 0,1 0 0 0 0,-1 1 0 0 0,1-1 0 0 0,-1 0 0 0 0,1 0 1 0 0,-1 1-1 0 0,0-1 0 0 0,1 0 0 0 0,-1 0 0 0 0,1 0 0 0 0,-1 0 0 0 0,1 0 0 0 0,-1 0 0 0 0,1 0 0 0 0,-1 0 0 0 0,0 0 0 0 0,1 0 0 0 0,-1 0 0 0 0,1 0 1 0 0,-1 0-1 0 0,1 0 0 0 0,-1 0 0 0 0,0-1 0 0 0,1 1 0 0 0,-1 0 0 0 0,0-1 58 0 0,-8-2-2715 0 0</inkml:trace>
  <inkml:trace contextRef="#ctx0" brushRef="#br0" timeOffset="5075.34">2401 284 3224 0 0,'0'0'143'0'0,"7"-1"26"0"0,9-1 2037 0 0,-1 1 1 0 0,1 1-1 0 0,-1 0 1 0 0,1 1 0 0 0,11 2-2207 0 0,5 0 1970 0 0,124-1-2054 0 0,-98-3-4543 0 0,-57 1 4104 0 0,-1 0 166 0 0,13 9 393 0 0,-12-6 505 0 0,1-1 0 0 0,-1 1 1 0 0,0 0-1 0 0,0-1 1 0 0,0 1-1 0 0,0 0 0 0 0,-1 0 1 0 0,1-1-1 0 0,-1 1 0 0 0,1 0 1 0 0,-1 0-1 0 0,0 0-541 0 0,-4 37 3148 0 0,1-7-1449 0 0,6 23 169 0 0,-3-55-1705 0 0,1 0-10 0 0,0 1-104 0 0,0-2-37 0 0,-1 1 1 0 0,1-1-1 0 0,-1 1 0 0 0,1-1 0 0 0,-1 1 1 0 0,1-1-1 0 0,-1 1 0 0 0,0-1 0 0 0,1 1 0 0 0,-1 0 1 0 0,0-1-1 0 0,0 1 0 0 0,1 0 0 0 0,-1-1 1 0 0,0 1-1 0 0,0 0 0 0 0,0-1 0 0 0,0 1 0 0 0,0 0 1 0 0,0 0-13 0 0,0-1-9 0 0,1 1 0 0 0,-1-1 0 0 0,0 1 0 0 0,0-1 0 0 0,1 0 0 0 0,-1 1 0 0 0,0-1 1 0 0,1 1-1 0 0,-1-1 0 0 0,1 0 0 0 0,-1 1 0 0 0,0-1 0 0 0,1 0 0 0 0,-1 1 0 0 0,1-1 1 0 0,-1 0-1 0 0,1 1 0 0 0,-1-1 0 0 0,1 0 0 0 0,-1 0 0 0 0,1 0 0 0 0,-1 0 0 0 0,1 1 1 0 0,-1-1-1 0 0,1 0 0 0 0,-1 0 0 0 0,1 0 0 0 0,-1 0 0 0 0,1 0 0 0 0,0 0 9 0 0,7-2-2296 0 0,-2-1-3369 0 0,-3-2-1480 0 0</inkml:trace>
  <inkml:trace contextRef="#ctx0" brushRef="#br0" timeOffset="5076.34">2852 120 8288 0 0,'0'0'381'0'0,"0"0"-6"0"0,0 0 105 0 0,0 0 1336 0 0,0 0 616 0 0,0 0 120 0 0,2 1 253 0 0,5 9-2551 0 0,-5-6-341 0 0,0 1 0 0 0,0-1-1 0 0,0 0 1 0 0,0 0-1 0 0,1 0 1 0 0,0 0-1 0 0,0-1 1 0 0,0 1-1 0 0,0-1 1 0 0,1 1-1 0 0,1 0 88 0 0,2 3-1262 0 0,2 1-1049 0 0</inkml:trace>
  <inkml:trace contextRef="#ctx0" brushRef="#br0" timeOffset="5548.711">3187 199 8752 0 0,'-5'-1'909'0'0,"1"1"-460"0"0,-1 0 0 0 0,0-1 1 0 0,0 1-1 0 0,1 1 0 0 0,-1-1 0 0 0,0 1 0 0 0,0 0 1 0 0,1 0-1 0 0,-1 0 0 0 0,0 1-449 0 0,-46 19 4835 0 0,33-12-5154 0 0,11-6 561 0 0,-1 1 0 0 0,1 0 1 0 0,0 1-1 0 0,1-1 0 0 0,-1 2 1 0 0,1-1-1 0 0,0 0 0 0 0,0 1 1 0 0,0 0-1 0 0,1 1 0 0 0,0-1 1 0 0,-2 6-243 0 0,0-1 164 0 0,1 0 0 0 0,1 0 1 0 0,0 1-1 0 0,1 0 1 0 0,0 0-1 0 0,1 0 0 0 0,-2 11-164 0 0,5-21 2 0 0,-1 0-1 0 0,1-1 0 0 0,0 1 0 0 0,0-1 0 0 0,0 1 1 0 0,0 0-1 0 0,0-1 0 0 0,0 1 0 0 0,0-1 1 0 0,0 1-1 0 0,1 0 0 0 0,-1-1 0 0 0,1 1 0 0 0,-1-1 1 0 0,1 1-1 0 0,-1-1 0 0 0,1 1 0 0 0,0-1 1 0 0,0 0-1 0 0,0 1 0 0 0,0-1 0 0 0,0 0 0 0 0,0 0 1 0 0,0 0-1 0 0,0 0 0 0 0,1 1 0 0 0,-1-2 1 0 0,0 1-1 0 0,1 0 0 0 0,-1 0 0 0 0,0 0 0 0 0,1-1 1 0 0,0 1-2 0 0,1 0 1 0 0,0 0 0 0 0,0 0 1 0 0,0-1-1 0 0,0 1 1 0 0,0-1-1 0 0,0 0 0 0 0,0 0 1 0 0,0 0-1 0 0,0 0 1 0 0,0-1-1 0 0,0 1 0 0 0,0-1 1 0 0,0 1-1 0 0,0-1 1 0 0,0 0-1 0 0,-1 0 0 0 0,1-1-1 0 0,4-2-71 0 0,0 0 1 0 0,0 0-1 0 0,-1-1 0 0 0,0 0 0 0 0,0 0 0 0 0,0-1 0 0 0,-1 1 0 0 0,0-1 1 0 0,0 0-1 0 0,0-1 0 0 0,-1 1 0 0 0,0-1 0 0 0,0 0 0 0 0,0-1 71 0 0,4-10-318 0 0,1 1-1 0 0,0 0 1 0 0,9-9 318 0 0,-15 21-69 0 0,1 0 0 0 0,0 0 1 0 0,0 0-1 0 0,1 1 0 0 0,-1 0 1 0 0,1 0-1 0 0,0 0 1 0 0,0 0-1 0 0,0 1 0 0 0,1 0 1 0 0,-1 0-1 0 0,1 0 0 0 0,1 0 69 0 0,-4 2 0 0 0,0 1-1 0 0,1 0 0 0 0,-1 0 0 0 0,0 0 0 0 0,0 0 1 0 0,0 0-1 0 0,1 1 0 0 0,-1-1 0 0 0,0 1 0 0 0,0 0 1 0 0,0 0-1 0 0,0 0 0 0 0,0 1 0 0 0,0-1 0 0 0,0 0 1 0 0,-1 1-1 0 0,1 0 0 0 0,0 0 0 0 0,-1 0 0 0 0,1 0 1 0 0,-1 0-1 0 0,0 0 0 0 0,0 1 0 0 0,0-1 0 0 0,0 1 1 0 0,14 22 209 0 0,-7-11 267 0 0,-1-1 1 0 0,6 16-477 0 0,23 53 1505 0 0,-20-48-904 0 0,-16-33-433 0 0,-1-1-6 0 0,0 0-30 0 0,0 0-18 0 0,0 0-2 0 0,0 0 3 0 0,0 0 10 0 0,0 0 3 0 0,-5-16 128 0 0,3 6-293 0 0,2 0 0 0 0,-1 1 0 0 0,1-1 0 0 0,1 1 0 0 0,-1-1 0 0 0,2 0 0 0 0,-1 1 0 0 0,1 0 0 0 0,3-6 37 0 0,-1 1-152 0 0,1 0-1 0 0,1 1 0 0 0,0 0 1 0 0,1 0-1 0 0,9-12 153 0 0,-14 23-10 0 0,0-1-1 0 0,0 1 1 0 0,1-1-1 0 0,-1 1 1 0 0,1 0-1 0 0,0 0 1 0 0,0 0-1 0 0,0 1 1 0 0,-1-1-1 0 0,2 1 1 0 0,-1-1-1 0 0,0 1 1 0 0,0 0-1 0 0,0 0 1 0 0,0 1-1 0 0,1-1 1 0 0,-1 1-1 0 0,0-1 1 0 0,1 1-1 0 0,-1 0 1 0 0,0 0-1 0 0,1 0 0 0 0,-1 1 1 0 0,0-1-1 0 0,1 1 1 0 0,-1 0-1 0 0,0 0 1 0 0,0 0-1 0 0,0 0 1 0 0,0 1-1 0 0,0-1 1 0 0,0 1-1 0 0,0 0 1 0 0,0 0-1 0 0,1 1 11 0 0,4 3 29 0 0,-1 1 0 0 0,0 0 1 0 0,-1 1-1 0 0,0 0 0 0 0,0 0 0 0 0,0 0 0 0 0,-1 0 0 0 0,0 1 0 0 0,-1 0 0 0 0,0 0 0 0 0,3 9-29 0 0,2 8 113 0 0,-6-20-64 0 0,-1 1 1 0 0,0-1-1 0 0,0 0 0 0 0,0 0 0 0 0,-1 1 0 0 0,0-1 0 0 0,0 1 0 0 0,0-1 1 0 0,-1 1-1 0 0,0-1 0 0 0,0 1 0 0 0,-1 0 0 0 0,0 1-49 0 0,-1 3-663 0 0,2-9 415 0 0,0-1-1 0 0,-1 1 0 0 0,1-1 1 0 0,0 1-1 0 0,-1 0 1 0 0,1-1-1 0 0,-1 1 0 0 0,0-1 1 0 0,1 1-1 0 0,-1-1 1 0 0,0 0-1 0 0,0 1 1 0 0,0-1-1 0 0,0 0 0 0 0,-1 1 249 0 0,-4 4-1600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3:3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8752 0 0,'0'0'673'0'0,"-1"0"-437"0"0,-1 0 23 0 0,1 0 942 0 0,1 1-895 0 0,-1-1 0 0 0,0 1-1 0 0,0-1 1 0 0,1 1 0 0 0,-1-1 0 0 0,0 1 0 0 0,1 0-1 0 0,-1-1 1 0 0,0 1 0 0 0,1 0 0 0 0,-1 0 0 0 0,1-1 0 0 0,-1 1-1 0 0,1 0 1 0 0,0 0 0 0 0,-1 1-306 0 0,-7 16 640 0 0,7-14-372 0 0,0 1-1 0 0,0-1 0 0 0,1 1 1 0 0,-1-1-1 0 0,1 1 1 0 0,0-1-1 0 0,0 1 1 0 0,1 3-268 0 0,7 39 1495 0 0,-4-27-954 0 0,-1-3-279 0 0,1-1 1 0 0,1 1-1 0 0,0 0 1 0 0,1-1-1 0 0,1 1-262 0 0,-4-9 91 0 0,0 0 0 0 0,0 0 1 0 0,-1 0-1 0 0,0 2-91 0 0,-1-3 81 0 0,1 1 0 0 0,0-1 0 0 0,1 1 0 0 0,2 5-81 0 0,-2-8 33 0 0,0 0 0 0 0,-1 0 1 0 0,0 0-1 0 0,0 0 0 0 0,-1 0 0 0 0,1 0 0 0 0,-1 1 0 0 0,0-1 0 0 0,-1 0 0 0 0,1 1 0 0 0,-1 0-33 0 0,5 26 163 0 0,-4-27-131 0 0,0-1 0 0 0,0 1-1 0 0,-1 0 1 0 0,1-1 0 0 0,-1 1 0 0 0,0 0 0 0 0,-1 4-32 0 0,1-7 11 0 0,-1 0 1 0 0,0 0 0 0 0,1 0 0 0 0,0 1 0 0 0,-1-1 0 0 0,1 0-1 0 0,0 0 1 0 0,0 0 0 0 0,0 0 0 0 0,0 0 0 0 0,1 0 0 0 0,-1 0 0 0 0,1 0 0 0 0,-1 0 0 0 0,1 0 0 0 0,-1 0 0 0 0,1 0 0 0 0,0 0 0 0 0,1 1-12 0 0,-1-1 8 0 0,-1-1-1 0 0,1 1 1 0 0,0 0-1 0 0,-1-1 1 0 0,0 1-1 0 0,1-1 1 0 0,-1 1-1 0 0,0 0 1 0 0,0-1-1 0 0,1 1 1 0 0,-1 0-1 0 0,-1-1 1 0 0,1 1-1 0 0,0 0-7 0 0,0-1 10 0 0,0 1-1 0 0,0-1 1 0 0,-1 1 0 0 0,2-1-1 0 0,-1 1 1 0 0,0 0-1 0 0,0-1 1 0 0,0 1 0 0 0,1-1-1 0 0,-1 0 1 0 0,1 1-1 0 0,-1-1 1 0 0,1 1 0 0 0,-1-1-1 0 0,1 0 1 0 0,1 2-10 0 0,-2-3 4 0 0,0 1 4 0 0,1-1-1 0 0,0 1 1 0 0,-1 0 0 0 0,1-1 0 0 0,-1 1-1 0 0,1 0 1 0 0,-1-1 0 0 0,0 1-1 0 0,1 0 1 0 0,-1 0 0 0 0,0-1 0 0 0,1 1-1 0 0,-1 0 1 0 0,0 0 0 0 0,0 0 0 0 0,0-1-1 0 0,1 1 1 0 0,-1 0 0 0 0,0 0 0 0 0,0 0-1 0 0,0 0 1 0 0,-1-1 0 0 0,1 1 0 0 0,0 0-1 0 0,0 0-7 0 0,11 8 128 0 0,-11-9-125 0 0,0 0 1 0 0,1 0-1 0 0,-1 0 0 0 0,0 0 0 0 0,1 0 0 0 0,-1 1 0 0 0,0-1 0 0 0,0 0 0 0 0,1 0 0 0 0,-1 0 1 0 0,0 1-1 0 0,0-1 0 0 0,1 0 0 0 0,-1 0 0 0 0,0 1 0 0 0,0-1 0 0 0,0 0 0 0 0,1 0 1 0 0,-1 1-1 0 0,0-1 0 0 0,0 0 0 0 0,0 1 0 0 0,0-1 0 0 0,0 0 0 0 0,0 0 0 0 0,0 1 1 0 0,0-1-1 0 0,0 0 0 0 0,1 1 0 0 0,-1-1 0 0 0,0 0 0 0 0,-1 1 0 0 0,1-1 0 0 0,0 0 0 0 0,0 1 1 0 0,0-1-1 0 0,0 0 0 0 0,0 1 0 0 0,0-1 0 0 0,0 0 0 0 0,0 1-3 0 0,0 0 67 0 0,4 6 51 0 0,-7-4-105 0 0,3-3 0 0 0,-1 0-13 0 0,1 0 1 0 0,0 0 0 0 0,-1 1-1 0 0,1-1 1 0 0,-1 0-1 0 0,1 0 1 0 0,0 1-1 0 0,-1-1 1 0 0,1 0-1 0 0,0 1 1 0 0,-1-1-1 0 0,1 0 1 0 0,0 1-1 0 0,0-1 1 0 0,-1 0-1 0 0,1 1 1 0 0,0-1 0 0 0,0 0-1 0 0,-1 1 1 0 0,1-1-1 0 0,0 1 1 0 0,0-1-1 0 0,0 1 0 0 0,8 3 67 0 0,6 3 14 0 0,-12-6-68 0 0,8 3 38 0 0,-6-3-8 0 0,4-1-22 0 0,-6 0 11 0 0,-2 0-77 0 0,0 0-33 0 0,0 0-2 0 0,0 0 0 0 0,0 0-29 0 0,0 0-123 0 0,0 0-51 0 0,1 0 231 0 0,-1 1 0 0 0,1-1 0 0 0,-1 0 0 0 0,1 1 0 0 0,-1-1 0 0 0,1 0 0 0 0,0 1 0 0 0,-1-1 0 0 0,1 0 0 0 0,-1 0 0 0 0,1 0 0 0 0,0 0 0 0 0,-1 1 0 0 0,1-1 0 0 0,0 0 0 0 0,-1 0 0 0 0,1 0 0 0 0,0 0 0 0 0,-1 0 0 0 0,1-1 52 0 0,6 1-8763 0 0,4-3 2559 0 0</inkml:trace>
  <inkml:trace contextRef="#ctx0" brushRef="#br0" timeOffset="2029.031">144 507 7512 0 0,'17'-2'341'0'0,"-13"2"-1"0"0,-3-1-326 0 0,-1 0 0 0 0,1 0 0 0 0,0 0 0 0 0,0 0 0 0 0,0 0 1 0 0,0 0-1 0 0,0 1 0 0 0,0-1 0 0 0,0 0 0 0 0,0 1 0 0 0,1-1-14 0 0,1-1 109 0 0,27-27 4166 0 0,-28 28-4097 0 0,-1 0 1 0 0,0 0-1 0 0,0 0 1 0 0,0 0-1 0 0,0-1 0 0 0,0 1 1 0 0,-1 0-1 0 0,1-1 1 0 0,0 1-1 0 0,0-2-178 0 0,7-9 1132 0 0,19-22 1275 0 0,-26 32-2157 0 0,14-9 124 0 0,-13 10-287 0 0,0-1 0 0 0,1 1 0 0 0,-1 0-1 0 0,1 0 1 0 0,0 0 0 0 0,-1 0 0 0 0,1 0-1 0 0,0 0 1 0 0,-1 1 0 0 0,1-1 0 0 0,0 1-1 0 0,-1 0 1 0 0,1 0 0 0 0,0 0-1 0 0,0 0 1 0 0,-1 1 0 0 0,1-1 0 0 0,0 1-1 0 0,1 0-86 0 0,-3 0 70 0 0,0 0-1 0 0,-1 0 0 0 0,1 0 0 0 0,0 0 0 0 0,0 0 0 0 0,0 0 1 0 0,-1 0-1 0 0,1 1 0 0 0,-1-1 0 0 0,1 0 0 0 0,-1 0 0 0 0,1 1 1 0 0,-1-1-1 0 0,0 0 0 0 0,0 1 0 0 0,1-1-69 0 0,-1 3 77 0 0,2 1 91 0 0,-1 1 0 0 0,1-1 0 0 0,-2 1 0 0 0,1 0 0 0 0,0 0 0 0 0,-1-1-1 0 0,0 1 1 0 0,-1 0 0 0 0,1-1 0 0 0,-1 2-168 0 0,0-4 47 0 0,1-1 0 0 0,0 0 0 0 0,0 0 0 0 0,1 1 0 0 0,-1-1 0 0 0,0 0 0 0 0,1 0 0 0 0,-1 0-1 0 0,1 1 1 0 0,0-1 0 0 0,0 0 0 0 0,0 0 0 0 0,0 1-47 0 0,6 18 279 0 0,-5-14-218 0 0,1 0-1 0 0,0 0 1 0 0,0 0-1 0 0,0-1 1 0 0,1 1 0 0 0,0-1-1 0 0,0 0 1 0 0,3 3-61 0 0,-7-8-1 0 0,1 0 9 0 0,0 0 0 0 0,-1 0-1 0 0,1 0 1 0 0,-1 0 0 0 0,0 0-1 0 0,1 0 1 0 0,-1 0 0 0 0,0 1-1 0 0,0-1 1 0 0,0 0 0 0 0,0 0-1 0 0,0 0 1 0 0,0 0 0 0 0,0 1-1 0 0,0-1 1 0 0,0 0 0 0 0,0 0 0 0 0,-1 0-1 0 0,1 0 1 0 0,0 0 0 0 0,-1 1-8 0 0,3 0-331 0 0,-1 1 0 0 0,1-1 1 0 0,0 0-1 0 0,1-1 0 0 0,-1 1 1 0 0,0 0-1 0 0,2 1 331 0 0,-1-2-459 0 0,-1 0-1 0 0,0-1 1 0 0,1 1 0 0 0,-1 0-1 0 0,1-1 1 0 0,-1 0 0 0 0,1 1-1 0 0,-1-1 1 0 0,1 0 0 0 0,0 0-1 0 0,-1-1 1 0 0,1 1 0 0 0,-1 0 0 0 0,1-1-1 0 0,-1 1 1 0 0,0-1 0 0 0,1 0-1 0 0,-1 0 460 0 0,15-4-2126 0 0</inkml:trace>
  <inkml:trace contextRef="#ctx0" brushRef="#br0" timeOffset="2437.279">735 396 14312 0 0,'0'0'654'0'0,"1"-1"-611"0"0,-1 1 0 0 0,0-1-1 0 0,0 1 1 0 0,1-1 0 0 0,-1 1 0 0 0,0-1-1 0 0,0 1 1 0 0,0-1 0 0 0,0 1 0 0 0,1-1-1 0 0,-1 1 1 0 0,0-1 0 0 0,0 1-1 0 0,0-1 1 0 0,0 1 0 0 0,0-1 0 0 0,0 1-1 0 0,-1-1 1 0 0,1 1 0 0 0,0-1 0 0 0,0 0-43 0 0,-4-2-1 0 0,4 3 16 0 0,0 0 0 0 0,-1-1 1 0 0,1 1-1 0 0,0 0 0 0 0,-1 0 1 0 0,1 0-1 0 0,0-1 0 0 0,0 1 1 0 0,-1 0-1 0 0,1 0 0 0 0,0-1 1 0 0,0 1-1 0 0,-1 0 0 0 0,1-1 1 0 0,0 1-1 0 0,0 0 0 0 0,0 0 1 0 0,0-1-1 0 0,-1 1 0 0 0,1 0 1 0 0,0-1-1 0 0,0 1 0 0 0,0-1 1 0 0,0 1-1 0 0,0 0 0 0 0,0-1 1 0 0,0 1-1 0 0,0 0 0 0 0,0-1 1 0 0,0 1-1 0 0,0 0 0 0 0,0-1 1 0 0,0 1-1 0 0,0 0 0 0 0,1-1 1 0 0,-1 1-1 0 0,0 0-15 0 0,-15-9 1908 0 0,13 8-1736 0 0,1 1 0 0 0,-1 0 0 0 0,0-1 0 0 0,0 1 0 0 0,1 0 0 0 0,-1 0 1 0 0,0 0-1 0 0,0 0 0 0 0,0 1 0 0 0,0-1 0 0 0,1 0 0 0 0,-1 1 0 0 0,0-1 0 0 0,-1 1-172 0 0,-10 2 516 0 0,11-2-434 0 0,0-1 0 0 0,0 0 0 0 0,1 1 0 0 0,-1 0 0 0 0,0-1 0 0 0,1 1 0 0 0,-1 0 0 0 0,1 0 0 0 0,-1 0 0 0 0,1 0 0 0 0,-1 0 0 0 0,0 1-82 0 0,-2 1 114 0 0,1-2-59 0 0,1 1 1 0 0,-1 0 0 0 0,1-1-1 0 0,-1 1 1 0 0,1 0 0 0 0,-1 1-1 0 0,1-1 1 0 0,0 0 0 0 0,0 0-1 0 0,0 1 1 0 0,0-1 0 0 0,1 1-1 0 0,-1 0 1 0 0,1 0 0 0 0,0-1-1 0 0,-1 2-55 0 0,-4 7 283 0 0,5-10-240 0 0,0 0 1 0 0,0 0-1 0 0,0 1 0 0 0,0-1 0 0 0,0 0 0 0 0,0 1 0 0 0,1-1 0 0 0,-1 1 0 0 0,1-1 0 0 0,-1 1 0 0 0,1-1 0 0 0,0 1 0 0 0,-1 0 1 0 0,1-1-1 0 0,0 2-43 0 0,1 5 106 0 0,0-7-92 0 0,-1 0 1 0 0,0 0-1 0 0,1 1 0 0 0,-1-1 1 0 0,0 0-1 0 0,0 0 0 0 0,0 0 1 0 0,0 1-1 0 0,0-1 1 0 0,0 0-1 0 0,0 0 0 0 0,-1 0 1 0 0,1 0-1 0 0,0 1 0 0 0,-1-1 1 0 0,1 0-1 0 0,-1 0 0 0 0,1 0 1 0 0,-1 0-1 0 0,1 0 0 0 0,-1 0 1 0 0,0 0-1 0 0,0 0 0 0 0,1 0-14 0 0,-2 1 29 0 0,1 1-1 0 0,0-1 0 0 0,0 0 0 0 0,0 1 1 0 0,0-1-1 0 0,1 1 0 0 0,-1-1 0 0 0,0 1 1 0 0,1 0-1 0 0,0-1 0 0 0,0 1 0 0 0,0-1 1 0 0,0 3-29 0 0,-3 20 164 0 0,3-24-160 0 0,-1-1-1 0 0,1 1 0 0 0,0 0 1 0 0,0 0-1 0 0,0-1 0 0 0,0 1 1 0 0,0 0-1 0 0,0-1 0 0 0,1 1 1 0 0,-1 0-1 0 0,0-1 0 0 0,0 1 1 0 0,0 0-1 0 0,1-1 1 0 0,-1 1-1 0 0,0 0 0 0 0,1-1 1 0 0,-1 1-1 0 0,0-1 0 0 0,1 1 1 0 0,-1 0-4 0 0,0-1 0 0 0,-6 8 107 0 0,7-8-100 0 0,0 0-5 0 0,-1 0 0 0 0,1 1 0 0 0,-1-1 0 0 0,1 0 0 0 0,-1 0 0 0 0,1 1 0 0 0,-1-1 0 0 0,1 0-1 0 0,-1 1 1 0 0,1-1 0 0 0,-1 0 0 0 0,0 1 0 0 0,1-1 0 0 0,-1 1 0 0 0,1-1 0 0 0,-1 1-1 0 0,0-1 1 0 0,0 1 0 0 0,1-1 0 0 0,-1 1 0 0 0,0-1 0 0 0,0 1-2 0 0,1 0-14 0 0,1-1 1 0 0,-1 1-1 0 0,0 0 1 0 0,0-1-1 0 0,0 1 0 0 0,1-1 1 0 0,-1 1-1 0 0,0-1 1 0 0,1 0-1 0 0,-1 0 1 0 0,1 1 13 0 0,2-1 1 0 0,-2 1 25 0 0,0-1 0 0 0,0 0 1 0 0,1 0-1 0 0,-1 0 0 0 0,0-1 1 0 0,0 1-1 0 0,0 0 0 0 0,1-1 0 0 0,-1 0 1 0 0,0 1-1 0 0,0-1 0 0 0,0 0 0 0 0,0 0 1 0 0,0 0-1 0 0,0 0 0 0 0,0-1 1 0 0,0 1-1 0 0,-1 0 0 0 0,1-1 0 0 0,0 1 1 0 0,-1-1-1 0 0,1 0 0 0 0,-1 0 1 0 0,1 0-27 0 0,9-19-259 0 0,-10 18 234 0 0,1 1 0 0 0,0-1 0 0 0,-1 1 0 0 0,0-1 0 0 0,0 0 0 0 0,0 0 0 0 0,0 1 0 0 0,0-1 0 0 0,0-3 25 0 0,6-23-269 0 0,-6 24 233 0 0,1 0 0 0 0,-1-1 0 0 0,0 1-1 0 0,-1 0 1 0 0,1-3 36 0 0,-1 6-6 0 0,0 1-1 0 0,1-1 0 0 0,-1 1 0 0 0,0-1 1 0 0,1 0-1 0 0,-1 1 0 0 0,1-1 1 0 0,-1 1-1 0 0,1-1 0 0 0,0 1 1 0 0,-1-1-1 0 0,1 1 0 0 0,0 0 1 0 0,1-1 6 0 0,5-10-31 0 0,-7 11 31 0 0,0 1 0 0 0,0-1 0 0 0,0 1 0 0 0,0-1 0 0 0,0 1 0 0 0,0-1 0 0 0,1 1 0 0 0,-1-1 0 0 0,0 1 0 0 0,0 0 0 0 0,0-1 0 0 0,1 1 0 0 0,-1-1 0 0 0,0 1 0 0 0,1 0 0 0 0,-1-1 0 0 0,0 1 0 0 0,1 0 0 0 0,-1-1 0 0 0,0 1 0 0 0,1 0 0 0 0,-1-1 0 0 0,1 1 0 0 0,-1 0 0 0 0,1 0 0 0 0,-1 0 0 0 0,1-1 0 0 0,-1 1 0 0 0,1 0 0 0 0,9 1 0 0 0,-8 0 10 0 0,1 1 1 0 0,-1 0-1 0 0,1-1 0 0 0,-1 1 0 0 0,1 1 0 0 0,-1-1 0 0 0,0 0 1 0 0,0 0-1 0 0,0 1 0 0 0,-1-1 0 0 0,1 1 0 0 0,-1 0 1 0 0,1-1-1 0 0,-1 1 0 0 0,1 2-10 0 0,3 6 57 0 0,-1 1 1 0 0,-1 0 0 0 0,1 3-58 0 0,5 9 78 0 0,-7-21-66 0 0,0 0-1 0 0,-1 1 0 0 0,1-1 1 0 0,-1 1-1 0 0,0-1 0 0 0,0 1-11 0 0,0 1 6 0 0,1 0 1 0 0,-1-1-1 0 0,1 1 0 0 0,0-1 0 0 0,1 0 0 0 0,-1 0 0 0 0,1 0 0 0 0,0 0 1 0 0,1 1-7 0 0,4 6 19 0 0,-7-10-15 0 0,0 0 0 0 0,0 0 0 0 0,0 0-1 0 0,0 0 1 0 0,0 0 0 0 0,0-1 0 0 0,0 1 0 0 0,0 0 0 0 0,0-1 0 0 0,1 1 0 0 0,-1-1 0 0 0,0 0-1 0 0,0 1 1 0 0,1-1-4 0 0,6 3-17 0 0,-7-2-8 0 0,0-1 1 0 0,0 1-1 0 0,0-1 0 0 0,0 0 0 0 0,0 0 0 0 0,0 0 0 0 0,0 1 0 0 0,0-1 0 0 0,0 0 1 0 0,0 0-1 0 0,0 0 0 0 0,0-1 0 0 0,0 1 0 0 0,0 0 0 0 0,0 0 25 0 0,3-1-176 0 0,-1 1-144 0 0,1-1 0 0 0,-1 0 0 0 0,0 1 0 0 0,0-2 0 0 0,0 1 0 0 0,0 0 0 0 0,0-1 0 0 0,0 1 0 0 0,0-1 0 0 0,0 0 0 0 0,1-1 320 0 0,-1 1-1000 0 0,1 0 0 0 0,-1-1 0 0 0,0 0 0 0 0,0 0 0 0 0,0 1 0 0 0,-1-2 0 0 0,1 1 0 0 0,-1 0 0 0 0,1-1 1000 0 0,0-7-5370 0 0</inkml:trace>
  <inkml:trace contextRef="#ctx0" brushRef="#br0" timeOffset="2822.785">1097 314 13704 0 0,'-26'-5'629'0'0,"21"4"-13"0"0,5 0-601 0 0,-1 0 1 0 0,1 1-1 0 0,-1-1 1 0 0,0 0-1 0 0,1 1 1 0 0,-1-1-1 0 0,0 0 1 0 0,0 1-1 0 0,1-1 1 0 0,-1 1-1 0 0,0-1 1 0 0,0 1-1 0 0,0-1 1 0 0,1 1-1 0 0,-1 0 1 0 0,0 0-1 0 0,0-1 1 0 0,0 1-1 0 0,0 0 1 0 0,-1 0-16 0 0,1-1 109 0 0,0 1 257 0 0,-1 0 1 0 0,1-1 0 0 0,-1 1-1 0 0,1 0 1 0 0,-1 0 0 0 0,1 0-1 0 0,0 0 1 0 0,-1 0 0 0 0,1 0-1 0 0,-1 1 1 0 0,1-1 0 0 0,-1 0-1 0 0,1 1 1 0 0,-1-1-367 0 0,0 1 192 0 0,1 0 0 0 0,-1 0 0 0 0,0 0 0 0 0,0 0 0 0 0,0 0 0 0 0,1 1 0 0 0,-1-1 0 0 0,0 0 0 0 0,0 2-192 0 0,1-2 8 0 0,-1 1 0 0 0,1-1 0 0 0,0 1 0 0 0,0-1 0 0 0,0 1 0 0 0,0-1 0 0 0,0 1 1 0 0,0 0-1 0 0,1 0 0 0 0,-1-1 0 0 0,0 1 0 0 0,1 0 0 0 0,0 0 0 0 0,-1 0 0 0 0,1 0 1 0 0,0-1-1 0 0,0 1 0 0 0,0 0 0 0 0,0 0 0 0 0,0 0 0 0 0,0 0 0 0 0,1 1-8 0 0,6 30 64 0 0,-6-31-64 0 0,-1 0 0 0 0,1-1 0 0 0,0 1 0 0 0,0 0 0 0 0,0 0 0 0 0,0-1 0 0 0,0 1 0 0 0,0-1 0 0 0,0 1 0 0 0,1-1 0 0 0,-1 1 0 0 0,0-1 0 0 0,1 0 0 0 0,-1 0 0 0 0,1 1 0 0 0,1 0 0 0 0,0-1 0 0 0,-1 1 0 0 0,0 0 0 0 0,0 0 0 0 0,0 0 0 0 0,0 0 0 0 0,0 0 0 0 0,0 0 0 0 0,-1 0 0 0 0,1 1 0 0 0,0 0 0 0 0,1 1 0 0 0,1 1 0 0 0,-1-1 0 0 0,1 1 0 0 0,1-1 0 0 0,-1-1 0 0 0,0 1 0 0 0,1 0 0 0 0,0-1 0 0 0,0 0 0 0 0,0 0 0 0 0,18 13 0 0 0,-3-1 20 0 0,1-1-1 0 0,14 7-19 0 0,4 3 405 0 0,-38-24-368 0 0,-1 0 0 0 0,0 1 0 0 0,1-1 0 0 0,-1 0 0 0 0,1 0 0 0 0,-1 0 1 0 0,0 0-1 0 0,1 1 0 0 0,-1-1 0 0 0,0 0 0 0 0,1 1 0 0 0,-1-1 0 0 0,0 0 0 0 0,0 0 0 0 0,1 1 0 0 0,-1-1 0 0 0,0 0 0 0 0,0 1 0 0 0,0-1 0 0 0,1 1 0 0 0,-1-1 0 0 0,0 0 0 0 0,0 1 0 0 0,0-1 0 0 0,0 1 0 0 0,0-1 0 0 0,0 0 0 0 0,0 1 0 0 0,0-1 0 0 0,0 1 0 0 0,0-1 0 0 0,0 0 0 0 0,0 1 0 0 0,0-1 0 0 0,0 1 0 0 0,0-1 0 0 0,0 0 0 0 0,0 1 0 0 0,0-1 0 0 0,-1 1 0 0 0,1-1 0 0 0,0 0 1 0 0,0 1-1 0 0,-1-1 0 0 0,1 0 0 0 0,0 1 0 0 0,0-1 0 0 0,-1 0 0 0 0,1 0 0 0 0,0 1 0 0 0,-1-1 0 0 0,1 0 0 0 0,0 0 0 0 0,-1 1 0 0 0,1-1 0 0 0,0 0-37 0 0,-3 2 26 0 0,0-1-1 0 0,0 1 1 0 0,0-1 0 0 0,0 0 0 0 0,0 0-1 0 0,-2 1-25 0 0,-66 20 116 0 0,37-17-231 0 0,22-4-21 0 0,0 1 0 0 0,0 1-1 0 0,-6 1 137 0 0,10-2-516 0 0,1 0 0 0 0,-1-1 0 0 0,0 0 0 0 0,0-1 0 0 0,1 1-1 0 0,-2-2 517 0 0,8 1-104 0 0,-7 0-1583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3:3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2760 0 0,'6'-8'272'0'0,"3"-6"424"0"0,9-1 9848 0 0,-17 15-10441 0 0,-1-1 0 0 0,1 1 0 0 0,-1 0 0 0 0,1 0 1 0 0,-1 0-1 0 0,1 1 0 0 0,-1-1 0 0 0,1 0 1 0 0,-1 0-1 0 0,1 0 0 0 0,-1 0 0 0 0,1 0 1 0 0,-1 1-1 0 0,1-1 0 0 0,-1 0 0 0 0,1 0 0 0 0,-1 1 1 0 0,1-1-1 0 0,-1 0 0 0 0,0 1 0 0 0,1-1 1 0 0,-1 0-1 0 0,0 1 0 0 0,1-1 0 0 0,-1 1 0 0 0,0-1 1 0 0,1 1-1 0 0,-1-1 0 0 0,0 0 0 0 0,0 1-103 0 0,9 16 1951 0 0,3 38 673 0 0,2 0-1 0 0,6 6-2623 0 0,5 16 713 0 0,-10-37-419 0 0,4 18 84 0 0,-10-26 84 0 0,13 25-462 0 0,-5-11-39 0 0,-17-46 17 0 0,6 14 202 0 0,-6-13-289 0 0,1-1 1 0 0,-1 1 0 0 0,0 0 0 0 0,1 0 0 0 0,-1-1 0 0 0,1 1 0 0 0,-1 0 0 0 0,1-1 0 0 0,-1 1 0 0 0,1 0 0 0 0,0-1 0 0 0,-1 1-1 0 0,1-1 1 0 0,-1 1 0 0 0,1-1 0 0 0,0 0 0 0 0,0 1 0 0 0,-1-1 0 0 0,1 1 0 0 0,0-1 108 0 0,3-1-570 0 0,-1 1 0 0 0,1-1 0 0 0,0 0 0 0 0,-1-1-1 0 0,1 1 1 0 0,-1 0 0 0 0,0-1 0 0 0,1 0 0 0 0,-1 0 0 0 0,0 0 0 0 0,0 0 0 0 0,0 0 0 0 0,0-1 0 0 0,-1 1-1 0 0,1-1 1 0 0,-1 0 0 0 0,3-2 570 0 0,10-12-2558 0 0</inkml:trace>
  <inkml:trace contextRef="#ctx0" brushRef="#br0" timeOffset="405.985">362 321 6912 0 0,'0'0'528'0'0,"-6"1"1925"0"0,-3 11 3875 0 0,7-10-5971 0 0,0 0 1 0 0,1 0-1 0 0,-1 0 1 0 0,1 1-1 0 0,-1-1 0 0 0,1 0 1 0 0,0 1-1 0 0,0-1 1 0 0,0 1-1 0 0,0 0-357 0 0,-2 7 225 0 0,1 1 0 0 0,1-1 0 0 0,-1 0 0 0 0,2 0 0 0 0,-1 1 0 0 0,2-1-1 0 0,-1 0 1 0 0,1 0 0 0 0,1 1 0 0 0,0-1 0 0 0,0 0 0 0 0,1 0-1 0 0,0-1 1 0 0,1 3-225 0 0,-2-9 20 0 0,0 0 1 0 0,-1-1-1 0 0,1 1 0 0 0,0-1 0 0 0,0 1 0 0 0,0-1 0 0 0,1 1 0 0 0,-1-1 0 0 0,1 0 1 0 0,-1 0-1 0 0,1 0 0 0 0,0-1 0 0 0,-1 1 0 0 0,1-1 0 0 0,0 1 0 0 0,0-1 0 0 0,0 0 1 0 0,0 0-1 0 0,0 0 0 0 0,1 0 0 0 0,-1-1 0 0 0,0 1 0 0 0,0-1 0 0 0,4 0-20 0 0,-3 0 27 0 0,0 0 1 0 0,1 0-1 0 0,-1 0 0 0 0,1-1 0 0 0,-1 1 0 0 0,0-1 0 0 0,0 0 0 0 0,1-1 0 0 0,-1 1 0 0 0,0-1 1 0 0,0 1-1 0 0,0-1 0 0 0,0-1 0 0 0,0 1 0 0 0,-1 0 0 0 0,1-1 0 0 0,2-2-27 0 0,-3 2 23 0 0,0-1 1 0 0,0 1-1 0 0,0 0 0 0 0,0-1 0 0 0,-1 0 0 0 0,0 0 0 0 0,0 1 1 0 0,0-1-1 0 0,0 0 0 0 0,0-1 0 0 0,-1 1 0 0 0,0 0 0 0 0,0 0 1 0 0,0-1-1 0 0,0 1 0 0 0,-1-3-23 0 0,0 0-8 0 0,0 0 0 0 0,-1 0 1 0 0,1 0-1 0 0,-2-1 0 0 0,1 1 1 0 0,-1 0-1 0 0,0 0 0 0 0,-1 1 0 0 0,1-1 1 0 0,-1 0-1 0 0,-1 1 0 0 0,1 0 1 0 0,-1-1-1 0 0,0 2 0 0 0,-1-1 0 0 0,1 0 1 0 0,-1 1-1 0 0,0 0 0 0 0,-2-2 8 0 0,-1 1-147 0 0,1 1 109 0 0,1 0 0 0 0,-1 0 0 0 0,0 0 0 0 0,0 1 0 0 0,-3-1 38 0 0,8 4-103 0 0,1 1 1 0 0,-1-1-1 0 0,1 0 0 0 0,-1 1 1 0 0,0-1-1 0 0,1 1 1 0 0,-1 0-1 0 0,0 0 1 0 0,0 0-1 0 0,1 0 1 0 0,-1 0-1 0 0,0 0 0 0 0,1 0 1 0 0,-1 0-1 0 0,0 1 1 0 0,1-1-1 0 0,-1 0 1 0 0,0 1-1 0 0,1 0 1 0 0,-1-1-1 0 0,1 1 0 0 0,-1 0 1 0 0,1 0-1 0 0,-1 0 1 0 0,1 0-1 0 0,-1 0 1 0 0,1 0-1 0 0,0 0 103 0 0,0 0-1316 0 0,1-1-277 0 0,0 0-543 0 0,0 0-2052 0 0,0 0-881 0 0</inkml:trace>
  <inkml:trace contextRef="#ctx0" brushRef="#br0" timeOffset="1603.638">635 237 3224 0 0,'0'0'143'0'0,"0"0"466"0"0,0 0 1853 0 0,2 1 2735 0 0,6 6-669 0 0,-2 8-3095 0 0,-3-8-1173 0 0,1 0 1 0 0,-2 1 0 0 0,1 0-1 0 0,0 5-260 0 0,0 0 723 0 0,1 0 0 0 0,3 10-723 0 0,4 12 754 0 0,19 55 639 0 0,-24-71-1085 0 0,-4-13-143 0 0,0 0-1 0 0,0 0 1 0 0,0 0 0 0 0,-1 0 0 0 0,0 0-1 0 0,-1 4-164 0 0,1-9 52 0 0,-1 0-1 0 0,0 0 0 0 0,0 0 0 0 0,-1 0 0 0 0,1 0 1 0 0,0 0-1 0 0,0 0 0 0 0,0 0 0 0 0,-1 0 1 0 0,1-1-1 0 0,0 1 0 0 0,-1 0 0 0 0,1 0 0 0 0,-1 0 1 0 0,1 0-1 0 0,-1 0-51 0 0,0-1 15 0 0,1 0 1 0 0,-1 1 0 0 0,1-1-1 0 0,-1 0 1 0 0,1 0-1 0 0,-1 0 1 0 0,1 1 0 0 0,-1-1-1 0 0,1 0 1 0 0,-1 0-1 0 0,1 0 1 0 0,-1 0 0 0 0,0 0-1 0 0,1 0 1 0 0,-1 0-1 0 0,1 0 1 0 0,-1 0 0 0 0,1-1-1 0 0,-1 1 1 0 0,0 0-1 0 0,1 0 1 0 0,-1 0 0 0 0,1-1-1 0 0,-1 1 1 0 0,1 0-1 0 0,-1 0 1 0 0,1-1 0 0 0,0 1-1 0 0,-1-1-15 0 0,-1 0 5 0 0,1 0-1 0 0,-1-1 1 0 0,1 1-1 0 0,-1-1 0 0 0,1 1 1 0 0,-1-1-1 0 0,1 1 1 0 0,0-1-1 0 0,0 0 1 0 0,0 0-1 0 0,0 1 0 0 0,0-1 1 0 0,0 0-1 0 0,1 0 1 0 0,-1 0-1 0 0,1 0 1 0 0,-1 0-1 0 0,1 0 0 0 0,0 0 1 0 0,0 0-1 0 0,0 0 1 0 0,0 0-1 0 0,0 0 1 0 0,0 0-1 0 0,0 0 0 0 0,1 0 1 0 0,-1 0-1 0 0,1-2-4 0 0,0 0-21 0 0,0 0 0 0 0,1-1 1 0 0,-1 1-1 0 0,1 0 0 0 0,0 0 0 0 0,0 0 0 0 0,0 0 0 0 0,1 0 0 0 0,-1 1 0 0 0,1-1 0 0 0,0 1 1 0 0,1-2 20 0 0,5-2-52 0 0,1 1 0 0 0,-1 0 0 0 0,1 1 0 0 0,0 0 0 0 0,0 0 0 0 0,1 1 0 0 0,-1 0 0 0 0,3 1 52 0 0,34-15-248 0 0,-18 6 100 0 0,26-5 148 0 0,-25 8-67 0 0,-1-2 0 0 0,0 0 67 0 0,-25 8-20 0 0,1 1 0 0 0,-1-1 0 0 0,0 0 1 0 0,1 0-1 0 0,-1 0 0 0 0,-1-1 0 0 0,1 0 0 0 0,2-2 20 0 0,3-3-47 0 0,-8 8-43 0 0,-17-18-238 0 0,13 18 313 0 0,1 0-1 0 0,-1 1 0 0 0,0-1 0 0 0,1 0 0 0 0,-1 1 1 0 0,0 0-1 0 0,0-1 0 0 0,1 1 0 0 0,-1 0 1 0 0,0 1-1 0 0,0-1 0 0 0,1 0 0 0 0,-3 1 16 0 0,-36 12-101 0 0,30-10 75 0 0,5 0 25 0 0,1-1-1 0 0,-1 1 0 0 0,1 0 0 0 0,0 0 1 0 0,0 0-1 0 0,0 1 0 0 0,0-1 0 0 0,1 1 1 0 0,-1 1 1 0 0,-9 9 88 0 0,1 1 0 0 0,0 2-88 0 0,13-16 2 0 0,-5 6 41 0 0,0 1 0 0 0,1-1-1 0 0,0 1 1 0 0,0 0 0 0 0,1 1 0 0 0,0-1-1 0 0,1 1 1 0 0,-1-1 0 0 0,2 1 0 0 0,-1 0 0 0 0,1 0-1 0 0,1 0-42 0 0,0-6 31 0 0,0-1-1 0 0,0 1 0 0 0,0 0 0 0 0,1-1 0 0 0,-1 1 1 0 0,1-1-1 0 0,0 1 0 0 0,0 0 0 0 0,0-1 1 0 0,0 0-1 0 0,0 1 0 0 0,1-1 0 0 0,-1 0 0 0 0,1 1 1 0 0,-1-1-1 0 0,3 2-30 0 0,-2-2 17 0 0,1 1-1 0 0,1-1 1 0 0,-1 1 0 0 0,0-1 0 0 0,1 0-1 0 0,-1 0 1 0 0,1 0 0 0 0,-1-1-1 0 0,1 1 1 0 0,3 0-17 0 0,1 0-24 0 0,-1-1 0 0 0,1 1 0 0 0,-1-1 0 0 0,1-1 0 0 0,0 0 0 0 0,-1 0 0 0 0,1 0 0 0 0,0-1 0 0 0,-1 0 0 0 0,1 0 0 0 0,4-2 24 0 0,-4 0-17 0 0,4 0-263 0 0,0-1 0 0 0,-1 0 0 0 0,0-1-1 0 0,1 0 1 0 0,-2-1 0 0 0,1 0 0 0 0,-1 0-1 0 0,1-2 281 0 0,-2 0-666 0 0,0-1 0 0 0,-1 0 0 0 0,0 0 0 0 0,0-1 0 0 0,-1 0 0 0 0,0 0 0 0 0,-1 0 0 0 0,2-4 667 0 0,0 2-672 0 0,-7 11 672 0 0,0 0 0 0 0,0 0 0 0 0,0 0-1 0 0,0 0 1 0 0,-1 0 0 0 0,1 0-1 0 0,0 0 1 0 0,-1-1 0 0 0,1 1 0 0 0,-1 0-1 0 0,1 0 1 0 0,-1 0 0 0 0,0-1 0 0 0,1 0-1 0 0,-1 1 153 0 0,0 1 354 0 0,0 0 151 0 0,0 0 29 0 0,0 0-30 0 0,7 14 692 0 0,-3-7-1114 0 0,-1 1 1 0 0,0-1-1 0 0,0 1 0 0 0,-1-1 0 0 0,0 1 0 0 0,0 0 0 0 0,-1 0 0 0 0,0 0 0 0 0,0 2-235 0 0,0 2 313 0 0,1 0 1 0 0,0 0-1 0 0,4 9-313 0 0,-2-5 350 0 0,-2-7 955 0 0,4-21-774 0 0,-1-4-753 0 0,-1 0 1 0 0,-1-1 0 0 0,0-4 221 0 0,-2 10-148 0 0,1 0 0 0 0,0 0 0 0 0,0 0 0 0 0,1 0 0 0 0,0 1 0 0 0,1-1 0 0 0,1 1 0 0 0,-1 0 0 0 0,2 0 148 0 0,2-1-24 0 0,-7 10-6 0 0,1 1 86 0 0,0 0 0 0 0,1 1 1 0 0,-1-1-1 0 0,1 0 0 0 0,-1 1 0 0 0,0-1 0 0 0,1 1 0 0 0,-1 0 0 0 0,0 0 0 0 0,0 0 0 0 0,0 0 0 0 0,1 0 0 0 0,-1 1 0 0 0,0-1 0 0 0,0 0 1 0 0,-1 1-1 0 0,1 0 0 0 0,0-1 0 0 0,0 1 0 0 0,-1 0 0 0 0,1 0 0 0 0,-1 0 0 0 0,1 2-56 0 0,5 7 150 0 0,0-1 0 0 0,-2 2 1 0 0,1-1-1 0 0,-1 2-150 0 0,4 5 107 0 0,1-1-1 0 0,0 0 1 0 0,1 0 0 0 0,1-1-1 0 0,1 0 1 0 0,5 5-107 0 0,2-6-85 0 0,-6-5-1454 0 0,-9-5 568 0 0</inkml:trace>
  <inkml:trace contextRef="#ctx0" brushRef="#br0" timeOffset="3118.449">2081 188 13824 0 0,'-4'-11'1470'0'0,"1"6"-1254"0"0,3 4 771 0 0,0 1 329 0 0,0 0 57 0 0,0 0-176 0 0,7 5-775 0 0,0 0-656 0 0,-1 1 0 0 0,0-1 0 0 0,0 1 0 0 0,0 0 0 0 0,-1 1 0 0 0,1-1 0 0 0,0 3 234 0 0,0 0-1712 0 0</inkml:trace>
  <inkml:trace contextRef="#ctx0" brushRef="#br0" timeOffset="6140.444">1516 136 2760 0 0,'5'-12'2758'0'0,"-7"-4"1801"0"0,3 11 100 0 0,-1 5-4592 0 0,0 1 1 0 0,0-1-1 0 0,0 0 1 0 0,0 0-1 0 0,0 0 1 0 0,0 0-1 0 0,0 0 1 0 0,0 0-1 0 0,0 1 1 0 0,0-1-1 0 0,0 0 1 0 0,0 0-1 0 0,0 0 1 0 0,0 0 0 0 0,0 0-1 0 0,0 0 1 0 0,0 1-1 0 0,0-1 1 0 0,0 0-1 0 0,0 0 1 0 0,0 0-1 0 0,0 0 1 0 0,0 0-1 0 0,0 1 1 0 0,0-1-1 0 0,0 0 1 0 0,0 0-1 0 0,0 0 1 0 0,0 0 0 0 0,0 0-1 0 0,0 0 1 0 0,0 1-1 0 0,0-1 1 0 0,0 0-1 0 0,-1 0 1 0 0,1 0-1 0 0,0 0 1 0 0,0 0-1 0 0,0 0 1 0 0,0 0-1 0 0,0 0 1 0 0,0 0-1 0 0,0 0 1 0 0,-1 1 0 0 0,1-1-1 0 0,0 0 1 0 0,0 0-1 0 0,0 0 1 0 0,0 0-1 0 0,0 0 1 0 0,0 0-1 0 0,-1 0 1 0 0,1 0-1 0 0,0 0 1 0 0,0 0-1 0 0,0 0 1 0 0,0 0-1 0 0,0 0 1 0 0,-1 0 0 0 0,1 0-1 0 0,0 0 1 0 0,0 0-1 0 0,0-1 1 0 0,0 1-1 0 0,0 0 1 0 0,0 0-68 0 0,3 9-50 0 0,0 12 188 0 0,4 12 116 0 0,9 22 846 0 0,2 24-1100 0 0,-17-70 60 0 0,8 32 210 0 0,-5-16 8 0 0,1 0 0 0 0,2-1 0 0 0,6 16-278 0 0,17 45 122 0 0,-29-83-749 0 0,-1-2-258 0 0,0 0-787 0 0,0 0-3060 0 0,0 0-1313 0 0</inkml:trace>
  <inkml:trace contextRef="#ctx0" brushRef="#br0" timeOffset="6553.27">1399 352 4608 0 0,'0'0'208'0'0,"0"0"367"0"0,14-14 9135 0 0,-7 12-9545 0 0,1 1 0 0 0,0 0 0 0 0,0 0 0 0 0,-1 1 0 0 0,1 0 0 0 0,0 0 0 0 0,0 1-1 0 0,7 1-164 0 0,8 0 99 0 0,10 0-546 0 0,-11-2-3691 0 0,-4 0-996 0 0</inkml:trace>
  <inkml:trace contextRef="#ctx0" brushRef="#br0" timeOffset="6989.285">1795 286 7832 0 0,'0'0'602'0'0,"0"0"-150"0"0,0 0 840 0 0,0 0 404 0 0,0 0 86 0 0,0 0-220 0 0,16 0-711 0 0,5-1-413 0 0,1-2-1 0 0,-1 0 1 0 0,0-1 0 0 0,-1-1 0 0 0,9-4-438 0 0,-23 8 19 0 0,120-33 410 0 0,-117 34 1063 0 0,-13 6-902 0 0,-19 13-428 0 0,17-15 87 0 0,-37 25 111 0 0,-3 17 122 0 0,32-32-495 0 0,-12 15-118 0 0,-21 31 113 0 0,31-36 18 0 0,9-15 0 0 0,1 1 0 0 0,0 0 0 0 0,0 0 0 0 0,-1 6 0 0 0,7-16 1 0 0,0 0 0 0 0,-1 1 0 0 0,1-1-1 0 0,0 0 1 0 0,0 1 0 0 0,0-1 0 0 0,0 0-1 0 0,0 1 1 0 0,0-1 0 0 0,0 1 0 0 0,0-1 0 0 0,0 0-1 0 0,0 1 1 0 0,0-1 0 0 0,0 1 0 0 0,0-1-1 0 0,0 0 1 0 0,0 1 0 0 0,0-1 0 0 0,1 0-1 0 0,-1 1 1 0 0,0-1 0 0 0,0 0 0 0 0,0 1 0 0 0,1-1-1 0 0,-1 0 1 0 0,0 1 0 0 0,0-1 0 0 0,1 0-1 0 0,-1 0 1 0 0,0 1 0 0 0,0-1 0 0 0,1 0-1 0 0,-1 0 1 0 0,0 1 0 0 0,1-1 0 0 0,-1 0-1 0 0,0 0 1 0 0,1 0 0 0 0,-1 0 0 0 0,1 0 0 0 0,-1 0-1 0 0,0 1 0 0 0,15 0 112 0 0,-14-1-97 0 0,25-1 336 0 0,1-2 0 0 0,22-5-351 0 0,17-2 224 0 0,-50 8-97 0 0,1 1 0 0 0,0 1 0 0 0,-1 0 0 0 0,16 3-127 0 0,-20-1 203 0 0,-4-2-205 0 0,0 1-1 0 0,0 0 0 0 0,-1 1 0 0 0,1-1 0 0 0,-1 2 0 0 0,0-1 0 0 0,1 1 0 0 0,-1 0 1 0 0,0 0-1 0 0,0 1 0 0 0,-1 0 0 0 0,6 4 3 0 0,-11-7-268 0 0,-1-1-20 0 0,7 3-4001 0 0,-7-3 2091 0 0</inkml:trace>
  <inkml:trace contextRef="#ctx0" brushRef="#br0" timeOffset="7353.256">2246 340 4144 0 0,'0'0'191'0'0,"0"0"446"0"0,0 0 1771 0 0,0 0 773 0 0,1 2 156 0 0,23 52 3950 0 0,3 4-5625 0 0,-9-16-944 0 0,-10-25-304 0 0,-1 1 1 0 0,5 17-415 0 0,-12-35-25 0 0,0 0 1 0 0,0 0-1 0 0,1 1 0 0 0,-1-1 0 0 0,0 0 1 0 0,0 0-1 0 0,0 1 0 0 0,0-1 1 0 0,1 0-1 0 0,-1 0 0 0 0,0 0 0 0 0,0 1 1 0 0,1-1-1 0 0,-1 0 0 0 0,0 0 1 0 0,0 0-1 0 0,1 0 0 0 0,-1 0 1 0 0,0 0-1 0 0,0 1 0 0 0,1-1 0 0 0,-1 0 1 0 0,0 0-1 0 0,0 0 0 0 0,1 0 1 0 0,-1 0-1 0 0,0 0 0 0 0,1 0 0 0 0,-1 0 1 0 0,0 0-1 0 0,0 0 0 0 0,1 0 1 0 0,-1 0-1 0 0,0 0 0 0 0,0-1 1 0 0,1 1-1 0 0,-1 0 0 0 0,0 0 0 0 0,0 0 1 0 0,1 0-1 0 0,-1 0 0 0 0,0-1 1 0 0,1 1 24 0 0,8-6-2795 0 0,-4 2-2405 0 0,-1-3-1425 0 0</inkml:trace>
  <inkml:trace contextRef="#ctx0" brushRef="#br0" timeOffset="7354.256">2332 237 12552 0 0,'0'-13'1337'0'0,"-3"8"-1234"0"0,3 4 309 0 0,12-13 1508 0 0,-11 13-1951 0 0,1 1 1 0 0,-1-1 0 0 0,1 0 0 0 0,-1 1 0 0 0,1-1 0 0 0,-1 1 0 0 0,1-1 0 0 0,-1 1 0 0 0,1 0 0 0 0,0 0 0 0 0,-1 0-1 0 0,1 0 1 0 0,0 0 0 0 0,-1 0 0 0 0,1 0 0 0 0,0 0 0 0 0,-1 1 0 0 0,1-1 0 0 0,-1 1 0 0 0,1-1 0 0 0,-1 1 0 0 0,1 0 0 0 0,-1-1-1 0 0,1 1 1 0 0,-1 0 30 0 0,11 4-3942 0 0,-3-3-1063 0 0</inkml:trace>
  <inkml:trace contextRef="#ctx0" brushRef="#br0" timeOffset="7689.509">2642 278 14544 0 0,'-7'0'1313'0'0,"-10"2"-1045"0"0,11-2-201 0 0,1 0 0 0 0,0 1 0 0 0,0 0 0 0 0,0 0 0 0 0,0 0 0 0 0,-1 1-67 0 0,5-2 36 0 0,-9 4 353 0 0,0 0 0 0 0,1 0 1 0 0,0 1-1 0 0,0 0 0 0 0,0 1 0 0 0,1 0 0 0 0,-8 6-389 0 0,7-3 305 0 0,1 0 0 0 0,0 0 0 0 0,1 1 0 0 0,0 0 0 0 0,0 0 0 0 0,1 1 0 0 0,0 0-1 0 0,1 0 1 0 0,-2 6-305 0 0,6-15 18 0 0,1 1 0 0 0,-1 0 0 0 0,0-1 0 0 0,1 1 0 0 0,-1 0 0 0 0,1 0 0 0 0,0-1 0 0 0,0 1 0 0 0,0 0 0 0 0,0 0 0 0 0,0-1 0 0 0,1 1 0 0 0,-1 0 0 0 0,1 0 0 0 0,0-1 0 0 0,-1 1 0 0 0,1-1 0 0 0,1 1-1 0 0,-1-1 1 0 0,0 1 0 0 0,1-1 0 0 0,-1 0 0 0 0,1 1 0 0 0,-1-1 0 0 0,1 0 0 0 0,0 0 0 0 0,0 0 0 0 0,0 0 0 0 0,0-1 0 0 0,1 1 0 0 0,-1-1 0 0 0,0 1 0 0 0,1-1 0 0 0,-1 0 0 0 0,1 1 0 0 0,-1-1 0 0 0,1-1 0 0 0,0 1 0 0 0,-1 0 0 0 0,1-1-1 0 0,0 1 1 0 0,0-1 0 0 0,-1 0 0 0 0,1 0 0 0 0,2 0-18 0 0,5 0-26 0 0,0-1-1 0 0,0 0 1 0 0,0-1-1 0 0,0 0 0 0 0,0 0 1 0 0,-1-1-1 0 0,1 0 1 0 0,-1-1-1 0 0,0 0 0 0 0,0-1 1 0 0,0 0-1 0 0,0 0 1 0 0,-1-1-1 0 0,0 0 1 0 0,0 0-1 0 0,6-7 27 0 0,-4-1-390 0 0,-1 0 1 0 0,0 0-1 0 0,-1-1 1 0 0,-1 0-1 0 0,-1 0 1 0 0,0-1-1 0 0,1-3 390 0 0,-6 16-55 0 0,-1 1-14 0 0,0-12 15 0 0,0 13 247 0 0,0 1 66 0 0,0 0 11 0 0,-4 16 281 0 0,1-1-279 0 0,0 0 0 0 0,2 0 0 0 0,0 0 0 0 0,0 1-272 0 0,1-10 56 0 0,0-1-1 0 0,1 1 1 0 0,0-1 0 0 0,0 1 0 0 0,0-1-1 0 0,0 1 1 0 0,1-1 0 0 0,0 0-1 0 0,2 5-55 0 0,-3-8 14 0 0,0-1 0 0 0,-1 1 0 0 0,1-1-1 0 0,0 0 1 0 0,0 1 0 0 0,0-1-1 0 0,1 0 1 0 0,-1 0 0 0 0,0 0 0 0 0,0 0-1 0 0,1 0 1 0 0,-1 0 0 0 0,1 0-1 0 0,-1 0 1 0 0,1 0 0 0 0,-1-1 0 0 0,1 1-1 0 0,-1-1 1 0 0,1 1 0 0 0,-1-1-1 0 0,1 0 1 0 0,0 1 0 0 0,-1-1 0 0 0,1 0-1 0 0,0 0 1 0 0,-1 0 0 0 0,1 0-1 0 0,0 0 1 0 0,-1-1 0 0 0,1 1-1 0 0,0 0 1 0 0,-1-1 0 0 0,1 1 0 0 0,-1-1-1 0 0,1 0-13 0 0,3-1-290 0 0,-1 1-1 0 0,1-2 1 0 0,-1 1 0 0 0,1 0-1 0 0,-1-1 1 0 0,0 0-1 0 0,0 0 1 0 0,0 0-1 0 0,-1-1 291 0 0,0 2-1144 0 0,0-1 0 0 0,-1 0 0 0 0,0 0 0 0 0,1-1 0 0 0,-1 1 0 0 0,0 0 0 0 0,0-2 1144 0 0,1-8-5309 0 0</inkml:trace>
  <inkml:trace contextRef="#ctx0" brushRef="#br0" timeOffset="8144.019">2897 305 3224 0 0,'9'12'2502'0'0,"-1"16"5600"0"0,1 0-5637 0 0,-4-5-1106 0 0,-5-20-1226 0 0,0 0 0 0 0,1 0 0 0 0,-1 0 0 0 0,1 0 0 0 0,0 0 0 0 0,0 0 0 0 0,0 0-133 0 0,8 21 1765 0 0,0 1-1 0 0,-1 4-1764 0 0,-7-27 163 0 0,-1-1 140 0 0,0-1-42 0 0,0 0-5 0 0,0 0-10 0 0,0 0-48 0 0,0 0-26 0 0,0 0-4 0 0,0 0-12 0 0,0 0-52 0 0,0 0-28 0 0,0 0-4 0 0,1-1-48 0 0,1 0 0 0 0,-1 0 0 0 0,0-1 0 0 0,0 1 0 0 0,0-1 0 0 0,0 1 0 0 0,0-1 0 0 0,0 1 0 0 0,0-1 0 0 0,0 1 0 0 0,-1-1 0 0 0,1 0-24 0 0,12-37-546 0 0,2 0-1 0 0,2-2 547 0 0,-13 34-88 0 0,0 0 0 0 0,0 0 1 0 0,0 0-1 0 0,1 1 0 0 0,-1-1 0 0 0,6-3 88 0 0,-4 5-58 0 0,-5 4 55 0 0,1 1-1 0 0,-1-1 1 0 0,0 0 0 0 0,1 1 0 0 0,-1-1 0 0 0,0 1 0 0 0,1 0 0 0 0,-1-1 0 0 0,1 1 0 0 0,-1 0 0 0 0,0 0-1 0 0,1 0 1 0 0,-1 0 0 0 0,1 0 0 0 0,-1 0 0 0 0,1 0 0 0 0,-1 0 0 0 0,0 1 0 0 0,1-1 0 0 0,-1 0 0 0 0,1 1-1 0 0,-1-1 1 0 0,1 2 3 0 0,1-1 14 0 0,-1 1-1 0 0,0 0 0 0 0,0 0 0 0 0,0 0 1 0 0,0 0-1 0 0,0 0 0 0 0,0 0 1 0 0,0 2-14 0 0,0-1 25 0 0,2 4 51 0 0,0 0 0 0 0,-1 0 1 0 0,0 1-1 0 0,0-1 1 0 0,-1 1-1 0 0,0 1-76 0 0,4 10 200 0 0,2 4 122 0 0,0 0-189 0 0,-1 0-1 0 0,-1 0 1 0 0,3 23-133 0 0,-3-24-1134 0 0,-6-21-4506 0 0,0-1-1913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3:4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4 149 2760 0 0,'-1'-1'25'0'0,"1"-1"0"0"0,-1 1 1 0 0,1 0-1 0 0,0 0 0 0 0,-1 0 0 0 0,1-1 1 0 0,0 1-1 0 0,0 0 0 0 0,0 0 0 0 0,0-1 1 0 0,0 1-1 0 0,0 0 0 0 0,0-1-25 0 0,0-10 1847 0 0,0 7-736 0 0,-1 0 1 0 0,1 0-1 0 0,1 0 1 0 0,-1 0-1 0 0,1 1 1 0 0,0-1-1 0 0,0 0 1 0 0,0 0-1112 0 0,2-5 767 0 0,-3 9-687 0 0,0 1 0 0 0,0-1-1 0 0,0 1 1 0 0,0-1 0 0 0,0 1 0 0 0,0-1-1 0 0,0 1 1 0 0,0-1 0 0 0,1 1 0 0 0,-1-1-1 0 0,0 1 1 0 0,0-1 0 0 0,1 1 0 0 0,-1-1-1 0 0,0 1 1 0 0,1 0 0 0 0,-1-1 0 0 0,1 1-1 0 0,-1 0 1 0 0,0-1 0 0 0,1 1 0 0 0,-1 0-1 0 0,1-1 1 0 0,-1 1 0 0 0,1 0 0 0 0,-1 0-1 0 0,1-1-79 0 0,-1 1 460 0 0,0 0-4 0 0,0 0-30 0 0,0 0-130 0 0,0 0-59 0 0,0 0-12 0 0,0 0-13 0 0,0 0-52 0 0,0 0-28 0 0,0 0-4 0 0,0 9 218 0 0,2 25 407 0 0,-1-20-312 0 0,0-1-1 0 0,-1 1 0 0 0,-1 4-440 0 0,-5 104 1083 0 0,6-73-857 0 0,1-39-175 0 0,-1 0-1 0 0,0 0 0 0 0,-1 0 0 0 0,0 0 0 0 0,-1 5-50 0 0,0 4 155 0 0,1-14-83 0 0,1-3-4 0 0,0 2 12 0 0,0-3 13 0 0,0-1-2 0 0,0 0-22 0 0,3-20-5 0 0,24-85-1130 0 0,-9 17 39 0 0,-8 48 541 0 0,-2-1 0 0 0,-1-14 486 0 0,-6 35-8 0 0,-1 17 4 0 0,0 0 0 0 0,0 0 0 0 0,0-1 0 0 0,0 1-1 0 0,0 0 1 0 0,1 0 0 0 0,0-1 0 0 0,0 1 0 0 0,0 0 0 0 0,0 0 0 0 0,0 0 0 0 0,0 0 0 0 0,1 0 0 0 0,1-2 4 0 0,-1 1 64 0 0,0 4-58 0 0,-1 1 0 0 0,1-1 0 0 0,-1 1 0 0 0,1-1 1 0 0,-1 1-1 0 0,0 0 0 0 0,1-1 0 0 0,-1 1 0 0 0,0 0 1 0 0,1 0-7 0 0,-1 0 4 0 0,4 3-15 0 0,0 1 0 0 0,0-1 0 0 0,0 1 0 0 0,-1 0-1 0 0,1 1 1 0 0,-1-1 0 0 0,3 5 11 0 0,17 22 13 0 0,85 84 89 0 0,-43-44 80 0 0,-44-45-129 0 0,-18-22-42 0 0,0 0 0 0 0,1 0 0 0 0,0 0 0 0 0,0 0 0 0 0,1 0-11 0 0,19 20 157 0 0,-10-2 559 0 0,-15-22-604 0 0,0-1 0 0 0,-1 1 6 0 0,0 1-73 0 0,-1 0 1 0 0,0 0 0 0 0,1 0-1 0 0,-1 0 1 0 0,0-1 0 0 0,0 1-1 0 0,0-1 1 0 0,-1 1 0 0 0,1-1-1 0 0,0 0 1 0 0,0 0 0 0 0,-1 0 0 0 0,1 0-1 0 0,-1 0 1 0 0,-1 0-46 0 0,-9 2 161 0 0,1-1 0 0 0,-11 1-161 0 0,-3 1 203 0 0,-2-1-132 0 0,0-1 0 0 0,-1-1 0 0 0,-18-2-71 0 0,1 0-1 0 0,6 0-45 0 0,1 0-3056 0 0,38 1 1352 0 0,1 0-68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3:5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 3224 0 0,'0'0'143'0'0,"0"0"423"0"0,0 0 1677 0 0,0 0 733 0 0,0 0 148 0 0,0 0-331 0 0,0 0-1520 0 0,-10 12 231 0 0,-16 29-111 0 0,15-21-306 0 0,-1-1 0 0 0,-1-1 1 0 0,-8 9-1088 0 0,-13 18 899 0 0,23-30-559 0 0,0-1-1 0 0,-11 12-339 0 0,12-16 98 0 0,0 1 1 0 0,-1-2-1 0 0,-1 1 0 0 0,1-2 0 0 0,-1 0 0 0 0,-1 0 1 0 0,1-1-1 0 0,-1 0 0 0 0,-1-1 0 0 0,1-1 0 0 0,-4 1-98 0 0,11-5 30 0 0,0 0 0 0 0,0 0 0 0 0,0-1 0 0 0,0 1 0 0 0,0-2-1 0 0,0 1 1 0 0,0-1 0 0 0,0 1 0 0 0,0-2 0 0 0,0 1 0 0 0,1-1 0 0 0,-6-1-30 0 0,8 2 10 0 0,1 0 0 0 0,-1 0 1 0 0,0-1-1 0 0,1 1 0 0 0,-1-1 1 0 0,1 1-1 0 0,-1-1 0 0 0,1 0 1 0 0,0 0-1 0 0,0 0 0 0 0,0 0 1 0 0,0 0-1 0 0,0 0 0 0 0,0-1 1 0 0,1 1-1 0 0,-1-1 0 0 0,1 1 1 0 0,-1-1-1 0 0,1 0 0 0 0,0 1 1 0 0,0-1-1 0 0,0 0 0 0 0,1 0 1 0 0,-1 0-1 0 0,1 1 0 0 0,-1-1 1 0 0,1-1-11 0 0,0-6 13 0 0,0 1 1 0 0,1 0-1 0 0,0 0 1 0 0,0-1-1 0 0,1 1 1 0 0,1-1-14 0 0,-1 4-14 0 0,1 0 0 0 0,-1 0 0 0 0,1 0 1 0 0,0 1-1 0 0,1-1 0 0 0,-1 1 0 0 0,1 0 1 0 0,0 0-1 0 0,3-2 14 0 0,-2 1-8 0 0,-4 5 2 0 0,1-1 0 0 0,-1 0 1 0 0,1 1-1 0 0,0-1 1 0 0,-1 1-1 0 0,1 0 1 0 0,0-1-1 0 0,0 1 0 0 0,0 0 1 0 0,1 0 5 0 0,12-6-9 0 0,-12 5 0 0 0,0 0 1 0 0,0 1-1 0 0,0-1 0 0 0,1 1 1 0 0,-1 0-1 0 0,0 0 0 0 0,1 0 1 0 0,-1 0-1 0 0,1 1 0 0 0,-1-1 1 0 0,1 1-1 0 0,-1 0 1 0 0,1 0-1 0 0,0 0 0 0 0,0 1 9 0 0,17 3 3 0 0,-16-3 1 0 0,0-1 0 0 0,0 1 0 0 0,0 1-1 0 0,0-1 1 0 0,0 1 0 0 0,0 0 0 0 0,0 0 0 0 0,-1 0 0 0 0,1 0 0 0 0,-1 1 0 0 0,0 0 0 0 0,0 0 0 0 0,1 0-4 0 0,3 6 9 0 0,-6-6-8 0 0,0-1 1 0 0,1 1-1 0 0,-1-1 0 0 0,1 1 1 0 0,-1-1-1 0 0,1 0 0 0 0,0 0 1 0 0,0 0-1 0 0,2 0-1 0 0,7 1 30 0 0,-10-2-27 0 0,-1-1 0 0 0,1 0 0 0 0,0 1 0 0 0,0-1 0 0 0,-1 1 0 0 0,1-1 0 0 0,-1 1-1 0 0,1 0 1 0 0,-1 0 0 0 0,1 0 0 0 0,-1 0 0 0 0,2 1-3 0 0,12 11 38 0 0,-3-2 13 0 0,0-1 0 0 0,13 8-51 0 0,15 10 125 0 0,-2 2-1 0 0,-1 1 1 0 0,14 16-125 0 0,13 21 149 0 0,-59-61-118 0 0,8 5-7370 0 0,-9-6-851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0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68 237 11976 0 0,'-66'-24'2744'0'0,"65"24"-2232"0"0,1 0 0 0 0,0 0 0 0 0,0 0-1 0 0,0 0 1 0 0,0 0 0 0 0,0 0 0 0 0,9 0 443 0 0,352 8 1258 0 0,-103-16-2219 0 0,-1 0 84 0 0,-151 8 1195 0 0,223 3-570 0 0,-254 0-703 0 0,93 1 0 0 0,-73-4 0 0 0,-82-2 0 0 0,-13 2 1 0 0,0 0-1 0 0,0 0 0 0 0,1 0 1 0 0,-1 0-1 0 0,0 0 0 0 0,1 0 1 0 0,-1 0-1 0 0,0 0 0 0 0,0 0 1 0 0,1-1-1 0 0,-1 1 0 0 0,0 0 0 0 0,1 0 1 0 0,-1 0-1 0 0,0-1 0 0 0,0 1 1 0 0,0 0-1 0 0,1 0 0 0 0,-1 0 1 0 0,0-1-1 0 0,0 1 0 0 0,0 0 1 0 0,0 0-1 0 0,1-1 0 0 0,-1 1 1 0 0,0 0-1 0 0,0-1 0 0 0,0 1 1 0 0,0 0-1 0 0,0 0 0 0 0,0-1 1 0 0,0 1-1 0 0,0 0 0 0 0,0-1 1 0 0,0 1-1 0 0,0 0 0 0 0,0-1 1 0 0,0 1-1 0 0,0 0 0 0 0,0-1 0 0 0,0 1 1 0 0,0 0-1 0 0,0 0 0 0 0,0-1 1 0 0,-1 1-1 0 0,1 0 0 0 0,0-1 0 0 0,-7-9-216 0 0,4 7-557 0 0,-1 0-1 0 0,0 1 1 0 0,1-1 0 0 0,-1 1-1 0 0,0 0 1 0 0,-1 0 0 0 0,1 1 0 0 0,-2-1 773 0 0,-3-2-3292 0 0,-11-3-2700 0 0</inkml:trace>
  <inkml:trace contextRef="#ctx0" brushRef="#br0" timeOffset="392.89">1264 3 15664 0 0,'-4'-2'1409'0'0,"11"1"-1099"0"0,30 9-311 0 0,0 2-1 0 0,-1 1 1 0 0,15 8 1 0 0,33 10 75 0 0,49 18 2219 0 0,-101-35-1691 0 0,-11-5-290 0 0,-1 1-1 0 0,-1 1 1 0 0,0 1-1 0 0,0 1 1 0 0,9 7-313 0 0,-27-17 57 0 0,0 0 0 0 0,0-1-1 0 0,0 1 1 0 0,0 0 0 0 0,0-1 0 0 0,0 1-1 0 0,0 0 1 0 0,-1 0 0 0 0,1 0 0 0 0,0 0-1 0 0,-1 0 1 0 0,1 0 0 0 0,0 0 0 0 0,-1 0 0 0 0,0 0-1 0 0,1 0 1 0 0,-1 0 0 0 0,1 0 0 0 0,-1 0-1 0 0,0 0 1 0 0,0 0 0 0 0,0 1 0 0 0,0-1 0 0 0,0 0-1 0 0,0 0-56 0 0,0 1 31 0 0,-1-1 0 0 0,1 1 0 0 0,-1 0 0 0 0,0-1 0 0 0,1 1 0 0 0,-1-1 0 0 0,0 1 0 0 0,0-1 1 0 0,0 0-1 0 0,-1 1 0 0 0,1-1 0 0 0,0 0 0 0 0,0 0 0 0 0,-1 0 0 0 0,1 1-31 0 0,-8 4 269 0 0,0-1 0 0 0,-1 1 0 0 0,1-1 0 0 0,-10 3-269 0 0,18-8 84 0 0,-133 51 1062 0 0,28-12-2785 0 0,37-9-6434 0 0,56-24 992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0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65 153 15664 0 0,'0'0'718'0'0,"0"0"-19"0"0,0 0-374 0 0,-3 8 575 0 0,-52 207 2265 0 0,53-203-3029 0 0,1 0-1 0 0,0 1 1 0 0,0 8-136 0 0,0 17 1033 0 0,0-3-425 0 0,1-35-608 0 0,0 0 0 0 0,0 0 0 0 0,0-1 0 0 0,1 1 0 0 0,-1 0 0 0 0,0 0 0 0 0,0 0 0 0 0,0 0 0 0 0,0 0 0 0 0,0 0 0 0 0,0 0 0 0 0,0 0 0 0 0,1 0 0 0 0,-1 0 0 0 0,0 0 0 0 0,0 0 0 0 0,0 0 0 0 0,0-1 0 0 0,0 1 0 0 0,1 0 0 0 0,-1 0 0 0 0,0 0 0 0 0,0 0 0 0 0,0 0 0 0 0,0 0 0 0 0,0 0 0 0 0,0 1 0 0 0,1-1 0 0 0,-1 0 0 0 0,0 0 0 0 0,0 0 0 0 0,0 0 0 0 0,0 0 0 0 0,0 0 0 0 0,1 0 0 0 0,-1 0 0 0 0,0 0 0 0 0,0 0 0 0 0,0 0 0 0 0,0 0 0 0 0,0 0 0 0 0,0 1 0 0 0,0-1 0 0 0,0 0 0 0 0,0 0 0 0 0,1 0 0 0 0,-1 0 0 0 0,0 0 0 0 0,0 0 0 0 0,0 1 0 0 0,0-1 0 0 0,0 0 0 0 0,0 0 0 0 0,0 0 0 0 0,0 0 0 0 0,0 0 0 0 0,0 1 0 0 0,6-11 0 0 0,23-74 0 0 0,-2-6 0 0 0,-19 57 0 0 0,3-28 0 0 0,-5 28 0 0 0,8-28 0 0 0,-6 33-16 0 0,-7 20-33 0 0,1 0 1 0 0,0 0 0 0 0,1 0 0 0 0,0 1 0 0 0,0-1 0 0 0,1 1 0 0 0,0-1 0 0 0,1 0 48 0 0,2-2-613 0 0,-5 7 550 0 0,0 0 1 0 0,0 0-1 0 0,1 0 1 0 0,-1 0-1 0 0,1 1 1 0 0,-1-1-1 0 0,2 0 63 0 0,-3 2 58 0 0,1 1 0 0 0,-1-1 0 0 0,0 0 0 0 0,1 1 0 0 0,-1-1 0 0 0,0 1 0 0 0,1 0 0 0 0,-1-1 1 0 0,1 1-1 0 0,-1 0 0 0 0,0 0 0 0 0,1 0 0 0 0,-1 0 0 0 0,1 0 0 0 0,-1 0 0 0 0,1 0 0 0 0,-1 1 0 0 0,0-1 0 0 0,1 1 0 0 0,-1-1 0 0 0,1 1-58 0 0,7 3-147 0 0,0 1 1 0 0,-1 0-1 0 0,1 0 1 0 0,-1 1-1 0 0,0 0 1 0 0,0 1-1 0 0,-1-1 1 0 0,0 2-1 0 0,0-1 0 0 0,-1 1 1 0 0,0 0-1 0 0,0 0 147 0 0,19 26 0 0 0,20 21 0 0 0,7 9 0 0 0,-21-25 4 0 0,-1 0 26 0 0,-2 2 0 0 0,3 7-30 0 0,-31-48 55 0 0,1 1 0 0 0,-1-1 0 0 0,1 1 0 0 0,-1-1 0 0 0,0 1 0 0 0,0-1 0 0 0,1 1 0 0 0,-1 0 0 0 0,0-1 0 0 0,0 1 0 0 0,0 0-1 0 0,0-1 1 0 0,1 1 0 0 0,-1-1 0 0 0,0 1 0 0 0,0 0 0 0 0,0-1 0 0 0,-1 1 0 0 0,1 0 0 0 0,0-1 0 0 0,0 1 0 0 0,0 0 0 0 0,0-1 0 0 0,0 1-1 0 0,-1-1 1 0 0,1 1 0 0 0,0 0 0 0 0,-1-1 0 0 0,1 1-55 0 0,-2 0 28 0 0,1 0 0 0 0,0 0 0 0 0,0 0 0 0 0,-1 0 0 0 0,1-1 0 0 0,-1 1 0 0 0,1 0 0 0 0,-1-1-1 0 0,1 1 1 0 0,-1-1 0 0 0,1 0 0 0 0,-2 1-28 0 0,-15 1 0 0 0,0 0 0 0 0,0-1 0 0 0,0-1 0 0 0,-11-2 0 0 0,-14 1 0 0 0,8 1 0 0 0,-5 1 0 0 0,1-2 0 0 0,0-2 0 0 0,-3-2 0 0 0,20 3 11 0 0,-2-2-236 0 0,9 0-4821 0 0,14 4-1773 0 0</inkml:trace>
  <inkml:trace contextRef="#ctx0" brushRef="#br0" timeOffset="528.764">636 69 13824 0 0,'0'21'1009'0'0,"-1"-1"-909"0"0,2 0 1 0 0,0 0-1 0 0,1 0 1 0 0,1 0 0 0 0,0 0-101 0 0,9 29 828 0 0,-7-24 754 0 0,1 0-1 0 0,7 15-1581 0 0,-6-11 1536 0 0,-7-28-1093 0 0,-3-14-278 0 0,2 6-158 0 0,1 0-1 0 0,-1 0 0 0 0,1 1 1 0 0,0-1-1 0 0,1 0 0 0 0,0 0 0 0 0,0-1-6 0 0,12-49-690 0 0,-12 52 460 0 0,2-3 137 0 0,0 0 0 0 0,1 0 0 0 0,0 0 0 0 0,0 0 0 0 0,1 1 0 0 0,0 0 0 0 0,0 0 0 0 0,1 0 0 0 0,0 1 0 0 0,0 0 0 0 0,0 0 0 0 0,2 0 93 0 0,-7 4 51 0 0,1 1-1 0 0,0 0 1 0 0,-1 0 0 0 0,1 0-1 0 0,0 0 1 0 0,0 0-1 0 0,0 0 1 0 0,0 0-1 0 0,0 0 1 0 0,0 1-1 0 0,0-1 1 0 0,0 1-1 0 0,1-1 1 0 0,-1 1-1 0 0,0 0 1 0 0,0 0-1 0 0,0 0 1 0 0,0 0-1 0 0,2 1-50 0 0,-1-1 50 0 0,0 1-1 0 0,0 1 0 0 0,0-1 0 0 0,-1 0 0 0 0,1 1 1 0 0,0-1-1 0 0,-1 1 0 0 0,0 0 0 0 0,1-1 0 0 0,-1 1 0 0 0,0 0 1 0 0,0 1-1 0 0,0-1-49 0 0,7 10 316 0 0,0 0 1 0 0,-1 0-1 0 0,0 1 0 0 0,-2 0 1 0 0,3 6-317 0 0,-5-12 250 0 0,4 13-163 0 0,-1 1 0 0 0,-1 0 0 0 0,-1 1 0 0 0,0 0 0 0 0,-2-1-1 0 0,0 1 1 0 0,-2 3-87 0 0,-2 2-563 0 0,0-8-5342 0 0,1-5-1410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3:5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180 200 13824 0 0,'-9'-16'1496'0'0,"8"14"-1369"0"0,0 1 0 0 0,0 0 0 0 0,0 0 1 0 0,0 0-1 0 0,0 0 0 0 0,0 0 1 0 0,0 0-1 0 0,0 0 0 0 0,-1 0 1 0 0,1 1-1 0 0,0-1 0 0 0,0 0 0 0 0,-1 1 1 0 0,1-1-1 0 0,-1 1 0 0 0,1-1 1 0 0,0 1-1 0 0,-1 0 0 0 0,1-1 1 0 0,-1 1-1 0 0,1 0 0 0 0,-1 0-127 0 0,-1 0 214 0 0,1 1 0 0 0,-1-1 0 0 0,0 1 0 0 0,0-1 0 0 0,1 1 0 0 0,-1 0 0 0 0,0 0 0 0 0,1 1 0 0 0,-1-1 0 0 0,1 0 0 0 0,-1 1-214 0 0,-7 5 210 0 0,1 0-1 0 0,1 0 1 0 0,0 1-1 0 0,0 0 1 0 0,-3 3-210 0 0,5-4 111 0 0,1 0 0 0 0,-1 0 0 0 0,1 1 0 0 0,0 0 0 0 0,1 0 0 0 0,0 0 0 0 0,0 0 0 0 0,1 1 0 0 0,0-1 0 0 0,0 1 0 0 0,1 0 0 0 0,0 0-1 0 0,0 0 1 0 0,1 0 0 0 0,1 0 0 0 0,-1 0 0 0 0,2 0 0 0 0,-1 3-111 0 0,1-7 0 0 0,0 1 0 0 0,0 0 0 0 0,0-1 0 0 0,0 1 0 0 0,1-1 0 0 0,0 1 0 0 0,0-1 0 0 0,1 0 0 0 0,-1 1 0 0 0,1-1 0 0 0,1-1 0 0 0,-1 1 0 0 0,0 0 0 0 0,1-1 0 0 0,0 1 0 0 0,-2-4 0 0 0,0 0 0 0 0,0 1 0 0 0,-1-1 0 0 0,1 0 0 0 0,0 0 0 0 0,0 0 0 0 0,0 0 0 0 0,0 0 0 0 0,0-1 0 0 0,0 1 0 0 0,1-1 0 0 0,-1 1 0 0 0,0-1 0 0 0,0 0 0 0 0,0 0 0 0 0,0 0 0 0 0,1 0 0 0 0,-1 0 0 0 0,0 0 0 0 0,0-1 0 0 0,0 1 0 0 0,0-1 0 0 0,2 0 0 0 0,0 0 0 0 0,1 0 0 0 0,-1-1 0 0 0,0 0 0 0 0,0 0 0 0 0,0 0 0 0 0,0 0 0 0 0,0 0 0 0 0,0-1 0 0 0,-1 0 0 0 0,4-2 0 0 0,-1-4 0 0 0,1 0 0 0 0,-1-1 0 0 0,-1 1 0 0 0,0-1 0 0 0,0 0 0 0 0,-1-1 0 0 0,0 1 0 0 0,-1-1 0 0 0,2-7 0 0 0,-2 1 0 0 0,0 0 0 0 0,-1 0 0 0 0,-1-1 0 0 0,2-18 0 0 0,-2 32 0 0 0,2-15 0 0 0,-3 19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0,2 10 0 0 0,0-1 0 0 0,6 47 0 0 0,2-1 0 0 0,4 6 0 0 0,-12-56 0 0 0,-1-1 0 0 0,1 1 0 0 0,0-1 0 0 0,0 1 0 0 0,1-1 0 0 0,-1 0 0 0 0,1 0 0 0 0,0 0 0 0 0,3 3 0 0 0,-5-6 0 0 0,1 1 0 0 0,-1-1 0 0 0,1 0 0 0 0,-1 1 0 0 0,1-1 0 0 0,0 0 0 0 0,-1 0 0 0 0,1 0 0 0 0,0 0 0 0 0,0 0 0 0 0,0 0 0 0 0,0-1 0 0 0,0 1 0 0 0,0-1 0 0 0,0 1 0 0 0,0-1 0 0 0,0 0 0 0 0,0 0 0 0 0,0 0 0 0 0,0 0 0 0 0,0 0 0 0 0,0 0 0 0 0,2-1 0 0 0,1 0-110 0 0,0 0 0 0 0,0-1-1 0 0,0 0 1 0 0,0 0 0 0 0,-1 0-1 0 0,1 0 1 0 0,0-1 0 0 0,-1 0-1 0 0,0 0 1 0 0,0 0 0 0 0,0 0 0 0 0,0-1-1 0 0,0 0 1 0 0,0 0 0 0 0,-1 0-1 0 0,0 0 1 0 0,0 0 0 0 0,0-1-1 0 0,-1 1 111 0 0,14-33-4924 0 0,-9 17 2369 0 0</inkml:trace>
  <inkml:trace contextRef="#ctx0" brushRef="#br0" timeOffset="452.415">437 9 15664 0 0,'0'0'356'0'0,"0"0"49"0"0,0 0 21 0 0,0 0-42 0 0,0 1-250 0 0,-2 5-115 0 0,0 0 0 0 0,1 0-1 0 0,0 1 1 0 0,1-1 0 0 0,-1 0 0 0 0,1 0 0 0 0,0 1 0 0 0,1-1-1 0 0,0 1-18 0 0,11 61 1316 0 0,-9-55-912 0 0,6 24 91 0 0,11 25-495 0 0,6 21 1553 0 0,-22-63-1498 0 0,0 0 0 0 0,-1 0 0 0 0,0 5-55 0 0,0-10 0 0 0,-3-12 0 0 0,1 0 0 0 0,0 0 0 0 0,-1 0 0 0 0,0 0 0 0 0,1 0 0 0 0,-1 0 0 0 0,-1 0 0 0 0,1 0 0 0 0,0 0 0 0 0,-1 0 0 0 0,1 0 0 0 0,-1 0 0 0 0,0 0 0 0 0,0 0 0 0 0,0 0 0 0 0,-1 1 0 0 0,2-4 0 0 0,0 0 0 0 0,0 0 0 0 0,0 0 0 0 0,0 0 0 0 0,0 0 0 0 0,-1 0 0 0 0,1 0 0 0 0,0 1 0 0 0,0-1 0 0 0,0 0 0 0 0,0 0 0 0 0,0 0 0 0 0,0 0 0 0 0,0 0 0 0 0,0 0 0 0 0,0 0 0 0 0,0 0 0 0 0,-1 0 0 0 0,1 0 0 0 0,0 0 0 0 0,0 0 0 0 0,0 0 0 0 0,0 0 0 0 0,0 0 0 0 0,0 0 0 0 0,0 0 0 0 0,0 0 0 0 0,0 0 0 0 0,-1 0 0 0 0,1 0 0 0 0,0 0 0 0 0,0 0 0 0 0,0-1 0 0 0,0 1 0 0 0,0 0 0 0 0,0 0 0 0 0,0 0 0 0 0,0 0 0 0 0,0 0 0 0 0,0 0 0 0 0,0 0 0 0 0,-1 0 0 0 0,1 0 0 0 0,0 0 0 0 0,0 0 0 0 0,0 0 0 0 0,0-1 0 0 0,0 1 0 0 0,0 0 0 0 0,0 0 0 0 0,0 0 0 0 0,0 0 0 0 0,0 0 0 0 0,0 0 0 0 0,0 0 0 0 0,0 0 0 0 0,0 0 0 0 0,0-1 0 0 0,0 1 0 0 0,0 0 0 0 0,0 0 0 0 0,0 0 0 0 0,-2-6 0 0 0,2 6 0 0 0,0-4-59 0 0,0 1 0 0 0,0-1 0 0 0,0 1 0 0 0,1-1 0 0 0,-1 1 0 0 0,1 0 0 0 0,0-1 0 0 0,0 1 0 0 0,0 0 0 0 0,1-2 59 0 0,16-32-1236 0 0,-14 29 1221 0 0,1 1 0 0 0,1 0 0 0 0,-1 0 0 0 0,1 1 0 0 0,0 0 0 0 0,0 0 0 0 0,1 0-1 0 0,0 1 1 0 0,0 0 0 0 0,0 0 0 0 0,2 0 15 0 0,-6 4 13 0 0,0 0-1 0 0,0 0 1 0 0,0 0 0 0 0,0 0-1 0 0,0 1 1 0 0,0-1-1 0 0,0 1 1 0 0,0 0-1 0 0,0 0 1 0 0,0 0-1 0 0,0 0 1 0 0,0 1-1 0 0,0-1 1 0 0,0 1 0 0 0,0 0-1 0 0,0 0 1 0 0,0 0-1 0 0,0 0 1 0 0,0 0-1 0 0,-1 1 1 0 0,1-1-1 0 0,0 1 1 0 0,-1 0-1 0 0,1-1 1 0 0,-1 1-1 0 0,0 1 1 0 0,0-1 0 0 0,0 0-1 0 0,0 0 1 0 0,0 1-1 0 0,0-1 1 0 0,1 3-13 0 0,1 2 411 0 0,-1-2-307 0 0,-1 0 0 0 0,1 0 0 0 0,-1 0 1 0 0,0 0-1 0 0,0 0 0 0 0,0 0 1 0 0,-1 1-1 0 0,0-1 0 0 0,0 0 1 0 0,0 1-1 0 0,-1-1 0 0 0,1 4-104 0 0,-2-5 136 0 0,1 0-1 0 0,-1 1 0 0 0,0-1 0 0 0,0 0 1 0 0,0 0-1 0 0,-1 0 0 0 0,1 0 0 0 0,-1 0 1 0 0,0 0-1 0 0,0 0 0 0 0,0 0 0 0 0,-1-1 1 0 0,1 1-1 0 0,-2-1-135 0 0,0 3 10 0 0,-1-1 1 0 0,0 0-1 0 0,0 0 0 0 0,0-1 0 0 0,-1 1 1 0 0,1-1-1 0 0,-1-1 0 0 0,-2 2-10 0 0,-2 0-2 0 0,-4 2-238 0 0,1 0-1 0 0,-1-1 1 0 0,-12 3 240 0 0,23-8-365 0 0,0 0 0 0 0,-1 0 0 0 0,1 0 0 0 0,0-1 0 0 0,0 0 0 0 0,-1 1 0 0 0,1-1 0 0 0,0 0 0 0 0,0-1 0 0 0,-1 1 1 0 0,1-1-1 0 0,0 1 0 0 0,0-1 0 0 0,0 0 0 0 0,-1 0 0 0 0,1 0 0 0 0,0-1 0 0 0,1 1 0 0 0,-3-2 365 0 0,-4-7-2046 0 0</inkml:trace>
  <inkml:trace contextRef="#ctx0" brushRef="#br0" timeOffset="798.548">1185 186 19351 0 0,'0'0'439'0'0,"-6"1"596"0"0,-8 6-913 0 0,1 0 0 0 0,1 1 0 0 0,-1 0 0 0 0,1 1 0 0 0,-3 3-122 0 0,-10 7 36 0 0,-3 1-36 0 0,8-7 0 0 0,1 1 0 0 0,0 2 0 0 0,-10 11 0 0 0,27-26 0 0 0,0 1 0 0 0,1 0 0 0 0,0 0 0 0 0,-1-1 0 0 0,1 1 0 0 0,0 0 0 0 0,0 0 0 0 0,0 0 0 0 0,0 0 0 0 0,0 0 0 0 0,1 0 0 0 0,-1 1 0 0 0,0-1 0 0 0,1 2 0 0 0,0-3 0 0 0,0 1 0 0 0,0-1 0 0 0,0 1 0 0 0,0 0 0 0 0,0-1 0 0 0,1 1 0 0 0,-1-1 0 0 0,1 1 0 0 0,-1-1 0 0 0,1 1 0 0 0,0-1 0 0 0,-1 1 0 0 0,1-1 0 0 0,0 0 0 0 0,0 1 0 0 0,0-1 0 0 0,3 3 0 0 0,-1-1 0 0 0,0 0 0 0 0,1 0 0 0 0,0 0 0 0 0,0-1 0 0 0,0 1 0 0 0,0-1 0 0 0,0 0 0 0 0,0 0 0 0 0,1 0 0 0 0,-1-1 0 0 0,2 1 0 0 0,47 11 0 0 0,-34-9 0 0 0,1 1 0 0 0,-1 1 0 0 0,14 6 0 0 0,-28-12 72 0 0,-4 0 299 0 0,-1 0 117 0 0,-4 16 613 0 0,3-14-1073 0 0,0 0 0 0 0,0 0-1 0 0,-1 0 1 0 0,1 0 0 0 0,-1 0-1 0 0,0 0 1 0 0,0 0 0 0 0,1-1-1 0 0,-1 1 1 0 0,0-1 0 0 0,0 1-1 0 0,0-1 1 0 0,-1 0 0 0 0,1 0-1 0 0,0 0-27 0 0,-38 14 1183 0 0,29-12-882 0 0,-30 12-354 0 0,20-6-329 0 0,0-2-1 0 0,-4 0 383 0 0,16-5-1890 0 0,0-1 0 0 0,0 0 0 0 0,0 0-1 0 0,-3 0 1891 0 0,11-1-6479 0 0</inkml:trace>
  <inkml:trace contextRef="#ctx0" brushRef="#br0" timeOffset="1340.714">1544 233 17503 0 0,'0'0'803'0'0,"0"0"-18"0"0,-7 3-469 0 0,-34 20 202 0 0,1 2 0 0 0,1 2 0 0 0,1 1 0 0 0,-5 7-518 0 0,34-26 0 0 0,0 0 0 0 0,0 0 0 0 0,1 1 0 0 0,0-1 0 0 0,0 2 0 0 0,1-1 0 0 0,1 1 0 0 0,0 0 0 0 0,-1 4 0 0 0,6-15 0 0 0,1 1 0 0 0,0 0 0 0 0,0 0 0 0 0,-1 0 0 0 0,1-1 0 0 0,0 1 0 0 0,0 0 0 0 0,0 0 0 0 0,0-1 0 0 0,0 1 0 0 0,0 0 0 0 0,0 0 0 0 0,0 0 0 0 0,0-1 0 0 0,0 1 0 0 0,1 0 0 0 0,-1 0 0 0 0,0 0 0 0 0,0-1 0 0 0,1 1 0 0 0,-1 0 0 0 0,1-1 0 0 0,-1 1 0 0 0,1 0 0 0 0,-1-1 0 0 0,1 1 0 0 0,-1 0 0 0 0,1-1 0 0 0,-1 1 0 0 0,1-1 0 0 0,-1 1 0 0 0,1-1 0 0 0,0 1 0 0 0,-1-1 0 0 0,1 0 0 0 0,0 1 0 0 0,0-1 0 0 0,1 2 0 0 0,0-1 0 0 0,1 0 0 0 0,-1 0 0 0 0,0 0 0 0 0,1 0 0 0 0,-1 0 0 0 0,0-1 0 0 0,1 1 0 0 0,-1-1 0 0 0,1 1 0 0 0,-1-1 0 0 0,1 0 0 0 0,-1 0 0 0 0,1 0 0 0 0,1-1 0 0 0,4 1 0 0 0,-1-1 0 0 0,0-1 0 0 0,0 1 0 0 0,4-2 0 0 0,-6 1-28 0 0,8-2 109 0 0,1 0 0 0 0,-1-1 1 0 0,0-1-1 0 0,0 0 0 0 0,0-1 0 0 0,-1 0 0 0 0,0-1 1 0 0,2-3-82 0 0,-3 1-77 0 0,0 1 0 0 0,0 0 0 0 0,1 0 0 0 0,1 1 0 0 0,-1 0 0 0 0,6-1 77 0 0,-16 8 3 0 0,1 0-1 0 0,-1 0 1 0 0,1 0-1 0 0,-1 0 1 0 0,1 1-1 0 0,-1-1 1 0 0,1 1-1 0 0,0 0 1 0 0,0 0-1 0 0,-1 0 1 0 0,1 0-1 0 0,0 0 1 0 0,-1 0-1 0 0,1 1 1 0 0,-1 0-1 0 0,1-1 1 0 0,0 1-1 0 0,-1 0 1 0 0,1 0-1 0 0,-1 0 1 0 0,0 0-1 0 0,1 1 1 0 0,-1-1-1 0 0,0 1 1 0 0,0-1-1 0 0,0 1 1 0 0,1 1-3 0 0,4 5 21 0 0,0-1-1 0 0,-1 2 1 0 0,0-1 0 0 0,0 1-1 0 0,-1 0 1 0 0,1 3-21 0 0,-2-5 32 0 0,0 0 65 0 0,-1 1 0 0 0,0-1 0 0 0,0 1 0 0 0,-1 0-1 0 0,0 0 1 0 0,0 0 0 0 0,-1 0 0 0 0,0 0 0 0 0,-1 0-1 0 0,0 1-96 0 0,-5 16 1350 0 0,-11-34-868 0 0,15 7-467 0 0,0 1-1 0 0,0-1 1 0 0,0 0-1 0 0,0 0 1 0 0,1 0-1 0 0,-1 0 0 0 0,1 0 1 0 0,-1 0-1 0 0,1 1 1 0 0,0-1-1 0 0,0 0 1 0 0,0 0-1 0 0,0 0 1 0 0,0 0-1 0 0,0 0 1 0 0,0 0-1 0 0,1 0 1 0 0,-1 0-1 0 0,1 0 0 0 0,-1 0 1 0 0,1 0-1 0 0,0 0-14 0 0,3-9-24 0 0,1 1-1 0 0,0-1 0 0 0,3-2 25 0 0,-6 7-30 0 0,13-20-345 0 0,1 1 1 0 0,2 0-1 0 0,0 1 1 0 0,1 0 0 0 0,18-15 374 0 0,-21 25-863 0 0,1 1 0 0 0,1 1 0 0 0,0 0 0 0 0,0 1 0 0 0,1 1 1 0 0,0 1-1 0 0,19-6 863 0 0,-1-4-4665 0 0,-19 11-139 0 0</inkml:trace>
  <inkml:trace contextRef="#ctx0" brushRef="#br0" timeOffset="1869.383">2127 181 2760 0 0,'0'0'671'0'0,"0"0"1774"0"0,0 0 776 0 0,0 0 156 0 0,-1 3 861 0 0,-3 10-2995 0 0,-6 77 2176 0 0,8-55-2621 0 0,2 0 0 0 0,4 22-798 0 0,0 28 488 0 0,-4-9-467 0 0,6 26-21 0 0,10-29 416 0 0,-10-54-41 0 0,-1-5-275 0 0,-4-7-81 0 0,-1-5-141 0 0,-1-3 62 0 0,-1-1 0 0 0,1 1 0 0 0,0 0 0 0 0,-1 0 0 0 0,1-1 0 0 0,0 1 0 0 0,0-1 0 0 0,0 1-1 0 0,0-1 1 0 0,1 1 0 0 0,-1-1 0 0 0,0 0 0 0 0,1 1 0 0 0,-1-3 60 0 0,0 3-75 0 0,-20-47-474 0 0,0-2-2996 0 0,-9-32 3545 0 0,25 65-477 0 0,1 1 0 0 0,0-1-1 0 0,1 1 1 0 0,1-1 0 0 0,1 0 0 0 0,1 0 0 0 0,0-5 477 0 0,0 14-137 0 0,1-14 51 0 0,1 1-1 0 0,1-1 0 0 0,1 1 1 0 0,4-15 86 0 0,-6 30 86 0 0,0 1 0 0 0,0-1-1 0 0,1 0 1 0 0,-1 1 0 0 0,1-1 0 0 0,1 1 0 0 0,-1 0 0 0 0,1 0 0 0 0,-1 0 0 0 0,2 1-1 0 0,-1-1 1 0 0,0 1 0 0 0,1 0 0 0 0,0 0 0 0 0,0 1 0 0 0,0 0 0 0 0,0-1-1 0 0,6-1-85 0 0,-7 3 88 0 0,0 1 0 0 0,1 0 0 0 0,0 0 0 0 0,-1 0 0 0 0,1 0 0 0 0,-1 1 0 0 0,1 0 0 0 0,0 0 0 0 0,0 0 0 0 0,-1 0 0 0 0,1 1-1 0 0,0 0 1 0 0,-1 0 0 0 0,1 0 0 0 0,2 1-88 0 0,6 3 399 0 0,0 0 0 0 0,0 1 0 0 0,-1 1 0 0 0,6 3-399 0 0,-13-7 158 0 0,0 1-1 0 0,0 0 0 0 0,0-1 1 0 0,0 2-1 0 0,-1-1 1 0 0,0 1-1 0 0,2 1-157 0 0,-4-3 104 0 0,0-1 0 0 0,0 1-1 0 0,-1 0 1 0 0,1 0-1 0 0,-1 0 1 0 0,1 0 0 0 0,-1 0-1 0 0,0 0 1 0 0,0 0-1 0 0,0 0 1 0 0,-1 1 0 0 0,1-1-1 0 0,-1 3-103 0 0,0-4 80 0 0,0 1 0 0 0,0-1 0 0 0,0 1-1 0 0,-1-1 1 0 0,1 0 0 0 0,-1 1 0 0 0,1-1-1 0 0,-1 1 1 0 0,0-1 0 0 0,0 0 0 0 0,0 0-1 0 0,0 1 1 0 0,-1-1 0 0 0,1 0 0 0 0,-1 1-80 0 0,-3 2 178 0 0,0 0 1 0 0,-1-1-1 0 0,1 1 1 0 0,-1-1 0 0 0,0 0-179 0 0,-10 6 36 0 0,1 0 1 0 0,-2-2 0 0 0,1 0 0 0 0,-1 0 0 0 0,0-2 0 0 0,-1 0 0 0 0,1-1 0 0 0,-1-1 0 0 0,-15 2-37 0 0,30-6-133 0 0,1 0 0 0 0,-1 0 0 0 0,0 0 1 0 0,1 0-1 0 0,-1-1 0 0 0,0 1 0 0 0,1-1 1 0 0,-1 1-1 0 0,1-1 0 0 0,-1 0 0 0 0,1 0 1 0 0,-1 0-1 0 0,1-1 0 0 0,-1 0 133 0 0,2 2-545 0 0,-1-1-1 0 0,1 0 1 0 0,0 0 0 0 0,0 0-1 0 0,0-1 1 0 0,0 1 0 0 0,0 0-1 0 0,0 0 1 0 0,0-1 0 0 0,0 1 0 0 0,0 0-1 0 0,1-1 1 0 0,-1 1 0 0 0,0-1-1 0 0,1 0 546 0 0,-1-8-6374 0 0</inkml:trace>
  <inkml:trace contextRef="#ctx0" brushRef="#br0" timeOffset="2238.239">2550 1 17503 0 0,'0'0'399'0'0,"-2"6"540"0"0,1 12-669 0 0,1 0-1 0 0,0-1 1 0 0,2 1 0 0 0,0 0 0 0 0,2 3-270 0 0,3 35 1057 0 0,-5 8 829 0 0,-3 11-1886 0 0,0-8 354 0 0,1-50-354 0 0,-1 0 0 0 0,0-1 0 0 0,-2 6 0 0 0,1-15 0 0 0,1-1 0 0 0,-1 0 0 0 0,0 0 0 0 0,0 0 0 0 0,-1 0 0 0 0,1 0 0 0 0,-1 0 0 0 0,-1 0 0 0 0,-3 4 0 0 0,6-9-69 0 0,1 0 0 0 0,-1 0 0 0 0,0-1-1 0 0,1 1 1 0 0,-1 0 0 0 0,0-1 0 0 0,0 1-1 0 0,0-1 1 0 0,0 1 0 0 0,0-1 0 0 0,1 1-1 0 0,-1-1 1 0 0,0 1 0 0 0,0-1 0 0 0,0 0 0 0 0,0 0-1 0 0,0 1 1 0 0,0-1 0 0 0,0 0 0 0 0,0 0-1 0 0,-1 0 70 0 0,1 0-233 0 0,0 0-1 0 0,0-1 1 0 0,0 1 0 0 0,0 0-1 0 0,0-1 1 0 0,0 1-1 0 0,0 0 1 0 0,0-1-1 0 0,0 0 1 0 0,0 1-1 0 0,0-1 1 0 0,0 1 0 0 0,0-1-1 0 0,0 0 1 0 0,0 0-1 0 0,0 0 1 0 0,1 1-1 0 0,-1-1 1 0 0,0 0-1 0 0,1 0 1 0 0,-1 0 0 0 0,1 0-1 0 0,-1 0 1 0 0,1 0-1 0 0,-1 0 1 0 0,1 0-1 0 0,0 0 1 0 0,-1-1 233 0 0,-2-12-2233 0 0</inkml:trace>
  <inkml:trace contextRef="#ctx0" brushRef="#br0" timeOffset="2635.979">2538 282 12384 0 0,'1'-4'67'0'0,"0"1"1"0"0,0 0-1 0 0,0 0 1 0 0,0 0 0 0 0,1 0-1 0 0,-1 0 1 0 0,1 0-1 0 0,0 0 1 0 0,-1 0 0 0 0,1 1-1 0 0,1-1 1 0 0,-1 1-1 0 0,0-1 1 0 0,1 1 0 0 0,-1 0-1 0 0,1 0 1 0 0,-1 0-1 0 0,1 0 1 0 0,0 0 0 0 0,1 0-68 0 0,-2 1 185 0 0,0 0 0 0 0,1 0 0 0 0,-1 0 0 0 0,0 0 0 0 0,0 0 1 0 0,1 1-1 0 0,-1-1 0 0 0,0 1 0 0 0,1-1 0 0 0,-1 1 0 0 0,0 0 1 0 0,1 0-1 0 0,-1 0 0 0 0,1 0 0 0 0,-1 0 0 0 0,0 1 0 0 0,1-1 0 0 0,-1 1 1 0 0,0-1-1 0 0,1 1 0 0 0,-1 0 0 0 0,0 0 0 0 0,0 0 0 0 0,2 1-185 0 0,0 2 473 0 0,0-1-1 0 0,0 1 1 0 0,0 0-1 0 0,-1 1 0 0 0,0-1 1 0 0,0 0-1 0 0,0 1 1 0 0,0 0-1 0 0,-1 0 0 0 0,2 3-472 0 0,10 20 1264 0 0,-9-20-918 0 0,-1 0-1 0 0,-1 0 1 0 0,1 0 0 0 0,0 3-346 0 0,20 50 595 0 0,-22-54-558 0 0,0 0 1 0 0,1 0-1 0 0,-1 0 1 0 0,1-1-1 0 0,1 1 1 0 0,2 3-38 0 0,-6-9-6359 0 0,0-1-2228 0 0</inkml:trace>
  <inkml:trace contextRef="#ctx0" brushRef="#br0" timeOffset="2636.979">2860 55 16128 0 0,'-3'-8'711'0'0,"0"6"153"0"0,-6-2-696 0 0,3 4-168 0 0,6 0 0 0 0,0 0 0 0 0,-7 4 752 0 0,5 0 112 0 0,-2 5 32 0 0,4-9 0 0 0,4 8-752 0 0,-11 3-144 0 0,1-2 0 0 0,0 4-64 0 0,12-3-328 0 0,-6 2-64 0 0,-6 1-16 0 0,6 1-7591 0 0</inkml:trace>
  <inkml:trace contextRef="#ctx0" brushRef="#br0" timeOffset="3000.957">3182 159 13824 0 0,'-7'3'1246'0'0,"2"-2"-1143"0"0,-1 1 0 0 0,1 0 0 0 0,0 1-1 0 0,1-1 1 0 0,-1 1 0 0 0,0 0 0 0 0,1 0 0 0 0,0 0 0 0 0,-1 1-1 0 0,1 0 1 0 0,1 0-103 0 0,-13 13 1388 0 0,1 0-1 0 0,-1 4-1387 0 0,-16 18 1006 0 0,22-29-766 0 0,1 1 0 0 0,0 0 1 0 0,0 0-1 0 0,2 1 0 0 0,-1 0 0 0 0,-1 5-240 0 0,-5 38 511 0 0,13-55-497 0 0,1 1-1 0 0,0-1 1 0 0,-1 1 0 0 0,1-1-1 0 0,0 1 1 0 0,0 0 0 0 0,0-1 0 0 0,-1 1-1 0 0,1-1 1 0 0,0 1 0 0 0,0 0-1 0 0,0-1 1 0 0,0 1 0 0 0,0 0-1 0 0,0-1 1 0 0,0 1 0 0 0,0 0-1 0 0,1-1 1 0 0,-1 1 0 0 0,0-1-1 0 0,0 1 1 0 0,0 0-14 0 0,1-1 7 0 0,-1 0 0 0 0,1 1 0 0 0,-1-1 0 0 0,0 0 0 0 0,1 0 0 0 0,-1 0 0 0 0,1 1-1 0 0,-1-1 1 0 0,1 0 0 0 0,-1 0 0 0 0,1 0 0 0 0,-1 0 0 0 0,1 0 0 0 0,-1 0 0 0 0,0 0 0 0 0,1 0 0 0 0,-1 0 0 0 0,1 0-1 0 0,-1 0 1 0 0,1 0 0 0 0,-1 0 0 0 0,1 0-7 0 0,5-2 14 0 0,0 0-1 0 0,0 0 1 0 0,0-1-1 0 0,2-1-13 0 0,-1 1-2 0 0,-3 1-59 0 0,1 0-1 0 0,-1 0 0 0 0,0-1 0 0 0,0 1 0 0 0,0-1 0 0 0,0 0 1 0 0,0 0-1 0 0,-1 0 0 0 0,0-1 0 0 0,1 1 0 0 0,0-2 62 0 0,53-50-952 0 0,-33 30 605 0 0,-19 20 263 0 0,0 0 1 0 0,0 0 0 0 0,0 0-1 0 0,-1-1 1 0 0,1 0-1 0 0,-1-1 84 0 0,-1 2-30 0 0,0 1-1 0 0,0 0 1 0 0,1 0 0 0 0,-1 0-1 0 0,1 0 1 0 0,0 1-1 0 0,0-1 1 0 0,0 1-1 0 0,0 0 1 0 0,1 0 30 0 0,5-3-37 0 0,1 0 0 0 0,-1 1-1 0 0,12-3 38 0 0,-20 7 52 0 0,0 1 0 0 0,0-1 0 0 0,1 1 0 0 0,-1 0 0 0 0,0 0 0 0 0,0 0 0 0 0,1 1-1 0 0,-1-1 1 0 0,0 0 0 0 0,0 1 0 0 0,1-1 0 0 0,-1 1 0 0 0,0 0 0 0 0,0 0 0 0 0,0 0-1 0 0,0 0 1 0 0,0 0 0 0 0,0 0 0 0 0,0 1 0 0 0,0-1 0 0 0,-1 1 0 0 0,1-1 0 0 0,0 1-1 0 0,-1-1 1 0 0,2 3-52 0 0,2 2 205 0 0,0 0-1 0 0,0 0 0 0 0,-1 1 0 0 0,1-1 1 0 0,-2 1-1 0 0,1 0 0 0 0,-1 1-204 0 0,11 20 379 0 0,-10-21-266 0 0,-1 1 1 0 0,1 0-1 0 0,-1-1 0 0 0,0 1 0 0 0,0 6-113 0 0,12 35 544 0 0,-10-37-314 0 0,-1 0 1 0 0,-1 0-1 0 0,0 0 1 0 0,-1 1-1 0 0,0 1-230 0 0,4 10 508 0 0,-5-19-381 0 0,0-1-1 0 0,0 0 0 0 0,0 1 1 0 0,0-1-1 0 0,-1 4-126 0 0,0-7 22 0 0,0-1 0 0 0,0 1 1 0 0,0-1-1 0 0,0 1 0 0 0,0 0 0 0 0,0-1 0 0 0,0 1 0 0 0,1 0 1 0 0,-1-1-1 0 0,0 1 0 0 0,0-1 0 0 0,0 1 0 0 0,1 0 0 0 0,-1-1 0 0 0,0 1 1 0 0,1-1-1 0 0,-1 1-22 0 0,1-1 22 0 0,-1 0 0 0 0,0 1 0 0 0,0-1 0 0 0,1 0 0 0 0,-1 0 0 0 0,0 0 0 0 0,1 0 0 0 0,-1 0 0 0 0,0 0 0 0 0,1 0 0 0 0,-1 0 0 0 0,0 1 0 0 0,0-1 0 0 0,1 0 0 0 0,-1 0 0 0 0,0 0 0 0 0,1-1 0 0 0,-1 1 1 0 0,0 0-1 0 0,1 0 0 0 0,-1 0 0 0 0,0 0 0 0 0,1 0 0 0 0,-1 0 0 0 0,0 0-22 0 0,2-1 14 0 0,0-1 1 0 0,0 1-1 0 0,0 0 1 0 0,0-1-1 0 0,-1 1 0 0 0,1-1 1 0 0,0 1-1 0 0,-1-1 1 0 0,1 0-1 0 0,-1 0-14 0 0,22-31-562 0 0,-2-1 0 0 0,4-13 562 0 0,-18 36-180 0 0,1 0 0 0 0,0 0 0 0 0,1 0 0 0 0,0 1 0 0 0,0 1 0 0 0,9-7 180 0 0,-16 14-124 0 0,1 0-1 0 0,-1 0 1 0 0,1 0-1 0 0,-1 0 1 0 0,1 0-1 0 0,0 1 1 0 0,-1 0 0 0 0,1-1-1 0 0,0 1 1 0 0,0 0-1 0 0,0 0 1 0 0,0 1-1 0 0,0-1 1 0 0,0 1-1 0 0,0-1 1 0 0,0 1-1 0 0,1 0 1 0 0,-1 0-1 0 0,0 0 1 0 0,0 1-1 0 0,0-1 1 0 0,0 1 0 0 0,0 0-1 0 0,0-1 1 0 0,0 1-1 0 0,0 1 1 0 0,0-1-1 0 0,-1 0 1 0 0,1 1-1 0 0,0-1 1 0 0,-1 1-1 0 0,1 0 1 0 0,-1 0-1 0 0,1 0 1 0 0,-1 0 0 0 0,0 0-1 0 0,0 1 125 0 0,6 8-1459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3:5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13824 0 0,'0'0'314'0'0,"0"0"46"0"0,0 0 22 0 0,0 0-50 0 0,7 0-208 0 0,48 1-232 0 0,123-4 3695 0 0,-51 1-2954 0 0,-32 1 273 0 0,7-5-906 0 0,11-4 780 0 0,0 6 0 0 0,11 4-780 0 0,20 2 1605 0 0,13-8-1605 0 0,-122 6 0 0 0,0 2 0 0 0,21 3 0 0 0,-35-2 0 0 0,-8-1-122 0 0,-1-1 401 0 0,-25-10-2532 0 0,-8-1-2671 0 0,9 5 2369 0 0</inkml:trace>
  <inkml:trace contextRef="#ctx0" brushRef="#br0" timeOffset="403.721">1108 1 10136 0 0,'0'0'464'0'0,"0"0"-10"0"0,0 0-154 0 0,0 0 443 0 0,0 0 228 0 0,7 1 927 0 0,2 1-1777 0 0,-1 0 0 0 0,1 0-1 0 0,7 0-120 0 0,22 5-24 0 0,-8 1 320 0 0,0 1 0 0 0,-1 2 0 0 0,0 1-1 0 0,-1 1 1 0 0,0 1 0 0 0,-1 2 0 0 0,1 2-296 0 0,-21-13 149 0 0,0 0-1 0 0,0 1 0 0 0,0 0 1 0 0,-1 0-1 0 0,0 0 0 0 0,-1 1 0 0 0,1 0 1 0 0,0 2-149 0 0,-5-7 98 0 0,0-1 0 0 0,0 1 1 0 0,0 0-1 0 0,0 0 1 0 0,0-1-1 0 0,-1 1 0 0 0,1 0 1 0 0,-1 0-1 0 0,1 0 1 0 0,-1 0-1 0 0,0 0 0 0 0,1 0 1 0 0,-1 0-1 0 0,0 0 1 0 0,-1 0-1 0 0,1 0 0 0 0,0 0 1 0 0,0 0-1 0 0,-1 0 1 0 0,1 0-1 0 0,-1 0 0 0 0,0 0 1 0 0,1 0-1 0 0,-1-1 1 0 0,0 1-1 0 0,0 0 0 0 0,0 0 1 0 0,-1-1-1 0 0,1 1 1 0 0,0-1-1 0 0,0 1 1 0 0,-1-1-1 0 0,1 1 0 0 0,-1-1 1 0 0,0 0-1 0 0,1 0 1 0 0,-1 0-1 0 0,0 0 0 0 0,0 0-98 0 0,-17 10 221 0 0,-1-2-1 0 0,0 0 1 0 0,0-1-1 0 0,-1-1 1 0 0,-5 0-221 0 0,-35 13 17 0 0,1 0 91 0 0,20-7-2904 0 0,-3 2 2796 0 0,31-11-1514 0 0,-1-1-20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16:5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51 2304 0 0,'4'-13'2020'0'0,"-4"12"-1509"0"0,0-1 0 0 0,1 1 1 0 0,-1 0-1 0 0,0-1 0 0 0,0 1 0 0 0,0 0 1 0 0,0 0-1 0 0,0-1 0 0 0,-1 1 0 0 0,1 0 0 0 0,0 0 1 0 0,-1-1-1 0 0,1 1 0 0 0,0 0 0 0 0,-1 0 1 0 0,0 0-1 0 0,1 0 0 0 0,-1-1 0 0 0,0 1 1 0 0,1 0-512 0 0,-2 0 259 0 0,1 0 0 0 0,0 0 0 0 0,0 0 0 0 0,-1 0 1 0 0,1 0-1 0 0,-1 1 0 0 0,1-1 0 0 0,0 0 0 0 0,-1 1 0 0 0,1-1 1 0 0,-1 1-1 0 0,1-1 0 0 0,-1 1 0 0 0,0 0-259 0 0,-6-1 403 0 0,0 1 0 0 0,0 0 0 0 0,0 0 0 0 0,0 1-1 0 0,-8 2-402 0 0,-9 3 455 0 0,-1 0-1 0 0,1 2 1 0 0,1 1-1 0 0,0 2 0 0 0,-18 9-454 0 0,22-9 240 0 0,0 2-1 0 0,1 0 1 0 0,-7 7-240 0 0,21-16 22 0 0,0 0 0 0 0,1 1-1 0 0,-1-1 1 0 0,1 1 0 0 0,0 0 0 0 0,1 0-1 0 0,-1 0 1 0 0,1 0 0 0 0,0 1 0 0 0,0-1 0 0 0,1 1-1 0 0,-1 0 1 0 0,1 0 0 0 0,1 0 0 0 0,-2 6-22 0 0,2-9-1 0 0,1 1 0 0 0,0-1 0 0 0,0 1 0 0 0,0-1 0 0 0,0 1 0 0 0,1-1 0 0 0,-1 1 0 0 0,1-1 0 0 0,0 1 0 0 0,0-1 0 0 0,0 1 0 0 0,1-1 0 0 0,-1 0 0 0 0,1 0 0 0 0,0 0 0 0 0,-1 0 0 0 0,1 0 0 0 0,1 0 0 0 0,-1 0 0 0 0,0-1 0 0 0,1 1 0 0 0,-1-1 0 0 0,1 1 0 0 0,0-1 0 0 0,0 0 0 0 0,0 0 0 0 0,0 0 0 0 0,1 0 1 0 0,14 6-77 0 0,1 0 1 0 0,0-1 0 0 0,1-1-1 0 0,-1-1 1 0 0,7 1 76 0 0,39 11 226 0 0,-44-11-164 0 0,0 2 0 0 0,-1 0 1 0 0,1 1-1 0 0,-2 1 1 0 0,0 1-63 0 0,-16-9-2 0 0,0 0 1 0 0,0 0 0 0 0,0 0-1 0 0,0 1 1 0 0,-1 0 0 0 0,1-1-1 0 0,-1 1 1 0 0,0 0 0 0 0,0 0 0 0 0,0 0-1 0 0,0 0 1 0 0,0 0 0 0 0,-1 1-1 0 0,1 1 2 0 0,-1-4 13 0 0,-1 1-1 0 0,1 0 1 0 0,-1-1 0 0 0,0 1-1 0 0,1 0 1 0 0,-1 0-1 0 0,0-1 1 0 0,0 1 0 0 0,-1 0-1 0 0,1 0 1 0 0,0-1-1 0 0,0 1 1 0 0,-1 0 0 0 0,1 0-1 0 0,-1-1 1 0 0,0 1-1 0 0,1 0 1 0 0,-1-1-1 0 0,0 1 1 0 0,0-1 0 0 0,0 1-1 0 0,0-1 1 0 0,0 0-1 0 0,0 1 1 0 0,0-1 0 0 0,-1 0-1 0 0,1 0 1 0 0,0 0-1 0 0,-1 1-12 0 0,-11 6 71 0 0,-1-1 1 0 0,0 0-1 0 0,0 0 0 0 0,0-1 0 0 0,-1-1 0 0 0,0-1 1 0 0,0 0-1 0 0,0-1 0 0 0,0 0 0 0 0,-13 0-71 0 0,2-2 85 0 0,1-2 0 0 0,-21-2-85 0 0,33 2 6 0 0,6 0-27 0 0,0 0-1 0 0,0-1 1 0 0,0 1-1 0 0,0-2 1 0 0,1 1-1 0 0,-1-1 0 0 0,1 0 1 0 0,0 0-1 0 0,-1-1 1 0 0,1 0-1 0 0,1 0 1 0 0,-1 0-1 0 0,-2-3 22 0 0,8 6-67 0 0,-1 0 0 0 0,0 0 1 0 0,1 0-1 0 0,-1 1 0 0 0,1-1 0 0 0,-1 0 0 0 0,1 0 0 0 0,-1 0 0 0 0,1 0 0 0 0,0 0 0 0 0,-1 0 0 0 0,1 0 0 0 0,0 0 1 0 0,0 0-1 0 0,0 0 0 0 0,0 0 0 0 0,0 0 0 0 0,0 0 0 0 0,0-1 67 0 0,0 1-381 0 0,1-1 1 0 0,-1 0-1 0 0,1 1 0 0 0,-1-1 1 0 0,1 1-1 0 0,0-1 0 0 0,-1 1 0 0 0,1-1 1 0 0,0 1-1 0 0,0 0 0 0 0,0-1 1 0 0,0 1-1 0 0,0 0 0 0 0,1 0 1 0 0,-1 0-1 0 0,1-1 381 0 0,7-3-6493 0 0</inkml:trace>
  <inkml:trace contextRef="#ctx0" brushRef="#br0" timeOffset="408.626">609 261 4144 0 0,'0'0'319'0'0,"-10"11"3006"0"0,0 7 6086 0 0,6 1-6000 0 0,5 23-4552 0 0,0-17 2242 0 0,0-1-465 0 0,2 1 0 0 0,1-1 0 0 0,0 0 0 0 0,4 10-636 0 0,6 26 861 0 0,-1 0-73 0 0,6 9-788 0 0,0-3 226 0 0,-17-52-227 0 0,0 0 0 0 0,0 0 0 0 0,-1 0 0 0 0,-1 12 1 0 0,0-26-36 0 0,0 1 1 0 0,0-1-1 0 0,0 1 0 0 0,0-1 1 0 0,0 0-1 0 0,0 1 1 0 0,0-1-1 0 0,0 0 1 0 0,0 1-1 0 0,-1-1 1 0 0,1 1-1 0 0,0-1 1 0 0,0 0-1 0 0,0 1 1 0 0,0-1-1 0 0,-1 0 1 0 0,1 1-1 0 0,0-1 1 0 0,0 0-1 0 0,-1 0 1 0 0,1 1-1 0 0,0-1 1 0 0,0 0-1 0 0,-1 0 0 0 0,1 1 1 0 0,0-1-1 0 0,-1 0 1 0 0,1 0-1 0 0,0 0 1 0 0,-1 1-1 0 0,1-1 1 0 0,0 0-1 0 0,-1 0 1 0 0,1 0-1 0 0,-1 0 1 0 0,1 0-1 0 0,0 0 1 0 0,-1 0-1 0 0,1 0 1 0 0,-1 0-1 0 0,1 0 1 0 0,0 0-1 0 0,-1 0 1 0 0,1 0-1 0 0,0 0 0 0 0,-1 0 1 0 0,1-1-1 0 0,0 1 1 0 0,-1 0-1 0 0,1 0 1 0 0,0 0-1 0 0,-1 0 1 0 0,1-1-1 0 0,0 1 1 0 0,-1 0-1 0 0,1 0 36 0 0,-2-2-580 0 0,-1 1 0 0 0,1 0 0 0 0,0 0 0 0 0,0-1-1 0 0,0 0 1 0 0,0 1 0 0 0,-2-3 580 0 0,-3-6-2233 0 0,-2-1-20 0 0</inkml:trace>
  <inkml:trace contextRef="#ctx0" brushRef="#br0" timeOffset="791.086">546 468 3224 0 0,'7'-10'288'0'0,"-3"6"1170"0"0,0 0 0 0 0,0 0 1 0 0,0 0-1 0 0,1 1 0 0 0,-1 0 1 0 0,1 0-1 0 0,0 0 0 0 0,1-1-1458 0 0,-1 2 219 0 0,-1 1 0 0 0,1-1-1 0 0,-1 1 1 0 0,1 0 0 0 0,0 0-1 0 0,2 0-218 0 0,13-2 882 0 0,1 2 0 0 0,-1 1-1 0 0,0 0 1 0 0,18 4-882 0 0,-32-4 190 0 0,1 1 1 0 0,0 1-1 0 0,-1-1 0 0 0,1 1 1 0 0,-1 0-1 0 0,1 1 1 0 0,-1 0-1 0 0,0 0 0 0 0,0 0 1 0 0,0 1-1 0 0,-1-1 1 0 0,1 1-1 0 0,-1 1 1 0 0,0-1-1 0 0,0 1 0 0 0,1 1-190 0 0,-5-5 17 0 0,0 0-1 0 0,-1 0 0 0 0,1 0 0 0 0,0 0 0 0 0,-1 1 1 0 0,1-1-1 0 0,-1 0 0 0 0,1 0 0 0 0,-1 0 0 0 0,1 1 1 0 0,-1-1-1 0 0,0 0 0 0 0,0 0 0 0 0,0 1 0 0 0,0-1 1 0 0,0 0-1 0 0,0 1 0 0 0,0-1 0 0 0,0 0 0 0 0,0 0 1 0 0,-1 1-17 0 0,0 1 31 0 0,0-1-1 0 0,0 0 1 0 0,0 1 0 0 0,0-1 0 0 0,-1 0 0 0 0,1 0 0 0 0,-1 0 0 0 0,1 1-1 0 0,-1-2 1 0 0,-1 3-31 0 0,-6 3 52 0 0,0 1 0 0 0,-1-1 0 0 0,0-1-1 0 0,-6 3-51 0 0,13-6-25 0 0,-12 5-316 0 0,0-1 0 0 0,-1 0 0 0 0,1-1 0 0 0,-1-1 0 0 0,0 0 0 0 0,-10 1 341 0 0,14-4-919 0 0,-1 0 0 0 0,1-1 0 0 0,-1 0 0 0 0,1-1 0 0 0,-9-2 919 0 0,11 0-2057 0 0,1-1-395 0 0</inkml:trace>
  <inkml:trace contextRef="#ctx0" brushRef="#br0" timeOffset="1153.634">979 512 3680 0 0,'16'0'2396'0'0,"0"-1"-1"0"0,0-1 1 0 0,0 0 0 0 0,0-1 0 0 0,-1-1-1 0 0,14-5-2395 0 0,-13 3 862 0 0,-1 0-1 0 0,0-2 0 0 0,15-8-861 0 0,-28 15 42 0 0,0-1 0 0 0,0 1 0 0 0,-1 0 0 0 0,1-1 0 0 0,0 1 0 0 0,0-1 0 0 0,-1 1 0 0 0,1-1 0 0 0,-1 0 0 0 0,0 1 0 0 0,1-1 0 0 0,-1 0 0 0 0,0 0 0 0 0,0 0 0 0 0,0 0 0 0 0,0 0 0 0 0,0 0 0 0 0,-1 0 0 0 0,1-1 0 0 0,-1 1 0 0 0,1 0-1 0 0,-1 0 1 0 0,0-1 0 0 0,0 1 0 0 0,0 0 0 0 0,0 0 0 0 0,0-1 0 0 0,0 1 0 0 0,-1 0-42 0 0,1 1 10 0 0,0-1 8 0 0,0 1-1 0 0,0-1 1 0 0,0 0-1 0 0,-1 0 1 0 0,1 1 0 0 0,-1-1-1 0 0,1 0 1 0 0,-1 0-1 0 0,0 1 1 0 0,1-1 0 0 0,-1 1-1 0 0,0-1 1 0 0,0 1-1 0 0,0-1 1 0 0,0 1-1 0 0,-1-1 1 0 0,1 1 0 0 0,0 0-1 0 0,0 0 1 0 0,-1 0-1 0 0,1 0 1 0 0,-1 0 0 0 0,1 0-1 0 0,-1 0 1 0 0,0 0-18 0 0,-1-1 64 0 0,-1 0 1 0 0,0 0-1 0 0,0 1 1 0 0,0-1 0 0 0,0 1-1 0 0,0 0 1 0 0,0 1-1 0 0,0-1 1 0 0,0 0 0 0 0,0 1-1 0 0,-1 0 1 0 0,1 0-1 0 0,0 0 1 0 0,0 1-1 0 0,0-1 1 0 0,0 1 0 0 0,0 0-1 0 0,0 0 1 0 0,0 1-1 0 0,0-1 1 0 0,0 1 0 0 0,0 0-1 0 0,0 0 1 0 0,1 0-1 0 0,-2 1-64 0 0,-1 2 19 0 0,0 0-1 0 0,1 0 1 0 0,0 0-1 0 0,0 0 1 0 0,0 1 0 0 0,1 0-1 0 0,0 0 1 0 0,0 0-1 0 0,0 1 1 0 0,1-1-1 0 0,0 1 1 0 0,0 0-1 0 0,0 0 1 0 0,1 0-1 0 0,0 0 1 0 0,1 0 0 0 0,-1 1-1 0 0,2-1 1 0 0,-1 0-1 0 0,1 1 1 0 0,0-1-1 0 0,0 4-18 0 0,1-7 1 0 0,0 0 0 0 0,0-1 1 0 0,1 1-1 0 0,-1 0 0 0 0,1 0 0 0 0,-1 0 0 0 0,1-1 0 0 0,1 1 0 0 0,-1-1 0 0 0,0 0 0 0 0,1 1 0 0 0,-1-1 1 0 0,1 0-1 0 0,0-1 0 0 0,0 1 0 0 0,0 0 0 0 0,1-1-1 0 0,1 2 3 0 0,0-1 0 0 0,0 0 0 0 0,0 0 1 0 0,0-1-1 0 0,1 1 0 0 0,-1-1 0 0 0,1 0 0 0 0,-1-1 0 0 0,1 0 0 0 0,0 1 1 0 0,3-1-4 0 0,9 0-53 0 0,-5 1-76 0 0,1-1 0 0 0,-1-1 0 0 0,0 0 0 0 0,1-1 0 0 0,8-2 129 0 0,14-7-2446 0 0,-14 2-3055 0 0,-3-1-1291 0 0</inkml:trace>
  <inkml:trace contextRef="#ctx0" brushRef="#br0" timeOffset="1540.799">1544 398 18975 0 0,'-2'-1'89'0'0,"1"0"0"0"0,0 0 0 0 0,0 0 0 0 0,-1 0 0 0 0,1 1 0 0 0,-1-1 0 0 0,1 0 0 0 0,-1 1 0 0 0,1-1 0 0 0,-1 1 0 0 0,1-1 0 0 0,-1 1 0 0 0,1 0 0 0 0,-1 0 0 0 0,1 0 0 0 0,-1 0 0 0 0,1 0 0 0 0,-1 0 0 0 0,0 0 0 0 0,1 0 0 0 0,-1 1 0 0 0,1-1 0 0 0,-1 1 0 0 0,1-1 0 0 0,-1 1-89 0 0,-6 2 56 0 0,-1 1 1 0 0,1 0-1 0 0,0 0 0 0 0,-1 2-56 0 0,-6 3 692 0 0,8-6-416 0 0,0 1 0 0 0,1 1 0 0 0,0-1-1 0 0,0 1 1 0 0,0 0 0 0 0,-1 1-276 0 0,5-4 65 0 0,0 1-1 0 0,0-1 0 0 0,0 0 0 0 0,0 1 0 0 0,0 0 0 0 0,1 0 1 0 0,-1-1-1 0 0,1 1 0 0 0,0 0 0 0 0,-1 0 0 0 0,1 0 1 0 0,1 0-1 0 0,-1 0 0 0 0,0 0 0 0 0,1 1 0 0 0,-1 1-64 0 0,1-3 3 0 0,1 0-1 0 0,-1 0 1 0 0,0-1-1 0 0,0 1 1 0 0,1 0-1 0 0,-1 0 1 0 0,1 0-1 0 0,0-1 1 0 0,0 1-1 0 0,-1 0 1 0 0,1-1 0 0 0,0 1-1 0 0,0 0 1 0 0,0-1-1 0 0,1 0 1 0 0,-1 1-1 0 0,0-1 1 0 0,1 0-1 0 0,-1 1 1 0 0,0-1-1 0 0,1 0 1 0 0,0 0-1 0 0,-1 0 1 0 0,1 0-1 0 0,-1 0 1 0 0,1-1-1 0 0,0 1 1 0 0,1 0-3 0 0,2 1 1 0 0,1 1-11 0 0,-1 0 0 0 0,1-1 0 0 0,0 0 0 0 0,0-1 0 0 0,0 1 0 0 0,0-1 0 0 0,0 0 0 0 0,0-1-1 0 0,1 0 11 0 0,12 1-73 0 0,1-2-1 0 0,3-1 74 0 0,-6 0-26 0 0,-4 1-424 0 0,1-1-1 0 0,-1-1 1 0 0,0 0-1 0 0,0-1 1 0 0,7-3 450 0 0,-8 2-1591 0 0,0 0 1 0 0,-1-1 0 0 0,1-1 0 0 0,-1 0 0 0 0,7-5 1590 0 0,7-8-2900 0 0</inkml:trace>
  <inkml:trace contextRef="#ctx0" brushRef="#br0" timeOffset="1541.799">1795 113 20127 0 0,'0'0'463'0'0,"0"0"61"0"0,0 0 27 0 0,0 0-67 0 0,0 2-316 0 0,2 18 0 0 0,0-1 1 0 0,1 1 0 0 0,1-1 0 0 0,6 19-169 0 0,3 11 705 0 0,0-6-106 0 0,-8-29-509 0 0,-1 0 1 0 0,1 10-91 0 0,0 1 5 0 0,-2-12-42 0 0,-1 1-1 0 0,0-1 1 0 0,-1 9 37 0 0,-1 16-3544 0 0,-4-35-659 0 0,-9-3 1097 0 0,11 0 453 0 0</inkml:trace>
  <inkml:trace contextRef="#ctx0" brushRef="#br0" timeOffset="2301.536">1838 261 15176 0 0,'0'0'340'0'0,"0"0"50"0"0,2 0 26 0 0,2 0-368 0 0,-1 1 0 0 0,1-1 0 0 0,-1 1 0 0 0,0 0 0 0 0,1 0 0 0 0,-1 0 0 0 0,0 1 1 0 0,0-1-1 0 0,1 1 0 0 0,-1-1 0 0 0,0 1 0 0 0,2 2-48 0 0,36 32 69 0 0,-28-24 106 0 0,40 43 1477 0 0,-17-17-80 0 0,-18-20-877 0 0,-10-12-400 0 0,-1 0 0 0 0,-1 1 0 0 0,1 0 1 0 0,-1 0-1 0 0,0 1 0 0 0,-1 0 0 0 0,1 0 0 0 0,-2 0 0 0 0,3 5-295 0 0,-6-11 77 0 0,6 8 179 0 0,-1-4-174 0 0,-5-5 6 0 0,-1-1-7 0 0,0 0-8 0 0,0 0-1 0 0,0 0 3 0 0,0 0 10 0 0,-1 0-77 0 0,1 0 1 0 0,0 0-1 0 0,-1 1 0 0 0,1-1 0 0 0,0 0 0 0 0,-1 0 0 0 0,1 0 1 0 0,-1 0-1 0 0,1 0 0 0 0,0 0 0 0 0,-1 0 0 0 0,1 0 0 0 0,-1 0 1 0 0,1 0-1 0 0,0 0 0 0 0,-1 0 0 0 0,1 0 0 0 0,-1 0 0 0 0,1 0 1 0 0,0-1-1 0 0,-1 1 0 0 0,1 0 0 0 0,0 0 0 0 0,-1 0 0 0 0,1-1 1 0 0,0 1-1 0 0,-1 0 0 0 0,1 0 0 0 0,0-1 0 0 0,-1 1 0 0 0,1 0 0 0 0,0 0 1 0 0,0-1-1 0 0,0 1 0 0 0,-1 0 0 0 0,1-1 0 0 0,0 1 0 0 0,0-1 1 0 0,0 1-1 0 0,0 0-8 0 0,-9-15 153 0 0,6 9-255 0 0,0 0 0 0 0,1 0 0 0 0,0-1 0 0 0,0 1 0 0 0,1 0 0 0 0,0-1 0 0 0,0 1-1 0 0,0-1 1 0 0,1 0 0 0 0,0 1 0 0 0,0-1 0 0 0,1 1 0 0 0,-1-1 0 0 0,2 0 0 0 0,-1 1 0 0 0,1 0-1 0 0,0-1 1 0 0,0 1 0 0 0,2-5 102 0 0,4-6-304 0 0,0 0 0 0 0,2 0 0 0 0,4-6 304 0 0,-11 18-57 0 0,1 1 1 0 0,0-1 0 0 0,0 1 0 0 0,0-1-1 0 0,0 1 1 0 0,1 1 0 0 0,0-1-1 0 0,0 1 1 0 0,0-1 0 0 0,0 1 0 0 0,0 1-1 0 0,6-3 57 0 0,11-4 0 0 0,-9 4 0 0 0,0 0 0 0 0,1 0 0 0 0,9-1 0 0 0,-19 6 0 0 0,1-1 0 0 0,-1 0 0 0 0,1 1 0 0 0,-1 0 0 0 0,1 0 0 0 0,-1 1 0 0 0,1-1 0 0 0,-1 1 0 0 0,0 0 0 0 0,1 0 0 0 0,-1 0 0 0 0,0 1 0 0 0,3 1 0 0 0,-3-1 0 0 0,-1 0 0 0 0,1 1 0 0 0,-1-1 0 0 0,0 1 0 0 0,0 0 0 0 0,0 0 0 0 0,0 0 0 0 0,0 0 0 0 0,-1 0 0 0 0,1 1 0 0 0,-1-1 0 0 0,0 1 0 0 0,1 2 0 0 0,0 1 0 0 0,1 0 0 0 0,-1 1 0 0 0,-1 0 0 0 0,0 0 0 0 0,0 0 0 0 0,0 2 0 0 0,0-1 73 0 0,-1 0 0 0 0,0 0 0 0 0,-1 0-1 0 0,0 0 1 0 0,0 0 0 0 0,-1 0 0 0 0,0 0-1 0 0,-1 0 1 0 0,0 1-73 0 0,-2 1 140 0 0,2-2-60 0 0,1 22-43 0 0,1-30-37 0 0,0 0 0 0 0,0 0 0 0 0,1 0 0 0 0,-1 0 0 0 0,0 0 0 0 0,1 0 0 0 0,-1 0 0 0 0,1 0 0 0 0,-1-1 0 0 0,1 1 0 0 0,-1 0 0 0 0,1 0 0 0 0,0 0 0 0 0,-1-1 0 0 0,1 1 0 0 0,0 0 0 0 0,0-1 0 0 0,0 1 0 0 0,0 0 0 0 0,-1-1 0 0 0,1 1 0 0 0,0-1 0 0 0,1 1 0 0 0,14 5 0 0 0,-15-6 0 0 0,0 0 0 0 0,0 0 0 0 0,0 1 0 0 0,0-1 0 0 0,0 0 0 0 0,0 0 0 0 0,0 0 0 0 0,0 0 0 0 0,0 0 0 0 0,0 0 0 0 0,0-1 0 0 0,0 1 0 0 0,0 0 0 0 0,0 0 0 0 0,0-1 0 0 0,0 1 0 0 0,-1 0 0 0 0,1-1 0 0 0,0 1 0 0 0,0-1 0 0 0,3-1 0 0 0,-3 1 7 0 0,0 1 0 0 0,0-1 0 0 0,0 1 0 0 0,0-1 0 0 0,0 1 0 0 0,0-1 0 0 0,0 1 0 0 0,0-1 1 0 0,0 0-1 0 0,-1 1 0 0 0,1-1 0 0 0,0 0 0 0 0,-1 0 0 0 0,1 0 0 0 0,0 0 0 0 0,-1 1 0 0 0,1-1 0 0 0,0-1-7 0 0,2-4 65 0 0,3-2-51 0 0,-1 0 0 0 0,0-1 0 0 0,0 0 0 0 0,3-8-14 0 0,0 0-65 0 0,-4 7 48 0 0,-2 6 10 0 0,0 0 0 0 0,0 0-1 0 0,0 0 1 0 0,0 0 0 0 0,1 1-1 0 0,-1-1 1 0 0,4-2 7 0 0,4-6 0 0 0,-9 11-1 0 0,6-5-10 0 0,1 4 23 0 0,2 2-680 0 0,6 2-51 0 0,2-13-951 0 0,-10 8 1685 0 0,-7 3-7042 0 0,-1 0 7007 0 0,0 0-5365 0 0</inkml:trace>
  <inkml:trace contextRef="#ctx0" brushRef="#br0" timeOffset="3318.695">2611 229 3224 0 0,'0'0'452'0'0,"0"0"689"0"0,0 0 303 0 0,0 0 57 0 0,0 0-65 0 0,0 0-338 0 0,-4-11 1686 0 0,2 9-2406 0 0,-1 0 0 0 0,0 0 1 0 0,0 1-1 0 0,0-1 1 0 0,0 1-1 0 0,0 0 1 0 0,0-1-1 0 0,0 1 0 0 0,0 1 1 0 0,0-1-1 0 0,0 0 1 0 0,-1 1-1 0 0,1 0 1 0 0,0 0-1 0 0,-1 0 0 0 0,1 0 1 0 0,0 0-1 0 0,0 0 1 0 0,-1 1-1 0 0,1 0 1 0 0,-1 0-379 0 0,-1 0 145 0 0,0 1 1 0 0,1-1 0 0 0,-1 1 0 0 0,0 0 0 0 0,0 1-1 0 0,1-1 1 0 0,0 1 0 0 0,-1 0 0 0 0,1 0 0 0 0,0 0-1 0 0,0 1 1 0 0,1-1 0 0 0,-3 3-146 0 0,-5 8 208 0 0,0 0 1 0 0,0 1-1 0 0,1 0 0 0 0,1 1 1 0 0,0 0-1 0 0,2 0 1 0 0,-1 2-209 0 0,3-5 25 0 0,1 0 1 0 0,1 0-1 0 0,0 1 1 0 0,0-1-1 0 0,1 10-25 0 0,2-19 6 0 0,0 0 0 0 0,0-1-1 0 0,0 1 1 0 0,1-1 0 0 0,-1 1-1 0 0,1-1 1 0 0,0 1 0 0 0,0-1-1 0 0,0 1 1 0 0,1-1 0 0 0,0 1-6 0 0,-1-2 8 0 0,0 0 0 0 0,1 0 0 0 0,-1 0 1 0 0,1 0-1 0 0,0 0 0 0 0,0 0 0 0 0,-1-1 1 0 0,1 1-1 0 0,0-1 0 0 0,1 1 1 0 0,-1-1-1 0 0,0 0 0 0 0,0 0 0 0 0,0 0 1 0 0,1 0-1 0 0,-1 0 0 0 0,1 0-8 0 0,2 0 14 0 0,1 0 1 0 0,-1 0-1 0 0,0-1 0 0 0,0 0 0 0 0,1 0 1 0 0,-1 0-1 0 0,0 0 0 0 0,0-1 0 0 0,0 0 0 0 0,1 0 1 0 0,-1 0-1 0 0,3-2-14 0 0,10-4 87 0 0,0 0 0 0 0,13-9-87 0 0,-21 11 23 0 0,0-2 4 0 0,0 1 1 0 0,0-2-1 0 0,0 1 0 0 0,-1-1 0 0 0,0-1 0 0 0,-1 0 1 0 0,0 0-1 0 0,0 0 0 0 0,-1-1 0 0 0,2-3-27 0 0,-6 7-6 0 0,1 0 0 0 0,-1-1 0 0 0,1 1 0 0 0,-2-1 0 0 0,1 1 0 0 0,-1-1 0 0 0,0 0 0 0 0,0 0 0 0 0,-1 0 0 0 0,0 0 0 0 0,0-3 6 0 0,-1 8 20 0 0,0-1 0 0 0,0 0 0 0 0,-1 1 0 0 0,1-1 0 0 0,0 0 0 0 0,-1 1 0 0 0,1-1 0 0 0,-1 1 0 0 0,0-1 0 0 0,0 1 1 0 0,0-1-1 0 0,0 1 0 0 0,-1 0 0 0 0,1-1 0 0 0,-1 1 0 0 0,1 0 0 0 0,-1 0 0 0 0,0 0 0 0 0,0 0 0 0 0,0 0 0 0 0,0 0 0 0 0,0 1 1 0 0,0-1-1 0 0,0 1 0 0 0,0-1 0 0 0,-1 1 0 0 0,1 0 0 0 0,-1 0 0 0 0,1 0 0 0 0,-3-1-20 0 0,-5 0-127 0 0,-1 1 1 0 0,1-1-1 0 0,-1 1 0 0 0,0 1 0 0 0,1 0 1 0 0,-1 1-1 0 0,0 0 0 0 0,1 0 0 0 0,0 1 0 0 0,-1 1 1 0 0,1 0-1 0 0,-2 0 127 0 0,10-1-224 0 0,-1-1 0 0 0,1 0-1 0 0,-1 1 1 0 0,1 0 0 0 0,0 0 0 0 0,0-1 0 0 0,0 1 0 0 0,-1 1 224 0 0,2-2-1632 0 0,-6 3-2494 0 0,5-4 2015 0 0</inkml:trace>
  <inkml:trace contextRef="#ctx0" brushRef="#br0" timeOffset="5157.441">3025 158 1840 0 0,'2'0'45'0'0,"-1"0"-23"0"0,-1 0 0 0 0,1-1 1 0 0,-1 1-1 0 0,1 0 0 0 0,-1 0 0 0 0,1 0 0 0 0,-1 0 0 0 0,0 0 0 0 0,1 0 1 0 0,-1 0-1 0 0,1-1 0 0 0,-1 1 0 0 0,1 0 0 0 0,-1 0 0 0 0,0-1 1 0 0,1 1-1 0 0,-1 0 0 0 0,0-1 0 0 0,1 1 0 0 0,-1 0 0 0 0,0-1 0 0 0,1 1 1 0 0,-1-1-23 0 0,0 1 1966 0 0,0 0 686 0 0,0 0 131 0 0,0 0-253 0 0,0 0-1175 0 0,0 0-512 0 0,0 0-106 0 0,-1-1-539 0 0,0 1 1 0 0,0 0-1 0 0,-1-1 1 0 0,1 1 0 0 0,0 0-1 0 0,-1 0 1 0 0,1 0-1 0 0,-1 0 1 0 0,1 0-1 0 0,-1 0-198 0 0,-11 2 336 0 0,1 1 1 0 0,0 1-1 0 0,0 0 0 0 0,0 0 0 0 0,0 1 0 0 0,1 1 1 0 0,0 0-1 0 0,0 0 0 0 0,0 1 0 0 0,1 0 0 0 0,0 1 1 0 0,-2 3-337 0 0,8-7 88 0 0,0-1 1 0 0,1 1-1 0 0,-1 0 1 0 0,1 1 0 0 0,0-1-1 0 0,0 0 1 0 0,1 1-1 0 0,-1 1-88 0 0,1-4 4 0 0,1 1 0 0 0,0-1 0 0 0,0 1 0 0 0,1 0 0 0 0,-1-1-1 0 0,0 1 1 0 0,1 0 0 0 0,-1 0 0 0 0,1-1 0 0 0,0 1 0 0 0,0 0 0 0 0,0 0 0 0 0,1-1-1 0 0,-1 1 1 0 0,1 2-4 0 0,0-2 11 0 0,1 0 0 0 0,-1 0 0 0 0,1 0 0 0 0,0 0 0 0 0,0 0 0 0 0,0 0 0 0 0,0-1 0 0 0,1 1 0 0 0,-1-1 0 0 0,1 1 0 0 0,-1-1 0 0 0,1 0 0 0 0,0 0 0 0 0,0 0 0 0 0,0 0 0 0 0,0-1 0 0 0,2 1-11 0 0,9 5 43 0 0,0-2 1 0 0,0 0-1 0 0,7 1-43 0 0,-15-5-21 0 0,39 14-23 0 0,-1 2 0 0 0,6 4 44 0 0,-49-21 12 0 0,-1 1-1 0 0,1-1 1 0 0,0 0-1 0 0,0 1 1 0 0,0-1-1 0 0,0 1 1 0 0,-1 0-1 0 0,1-1 1 0 0,0 1-1 0 0,0-1 1 0 0,-1 1-1 0 0,1 0 1 0 0,-1 0-1 0 0,1-1 1 0 0,0 1-1 0 0,-1 0 1 0 0,1 0-1 0 0,-1 0 1 0 0,0 0-1 0 0,1 0 1 0 0,-1-1-1 0 0,0 1 1 0 0,0 0-1 0 0,1 0 1 0 0,-1 1-12 0 0,0-1 17 0 0,0 0 1 0 0,-1 0-1 0 0,1 0 0 0 0,0 0 1 0 0,-1 0-1 0 0,1 0 0 0 0,0 0 1 0 0,-1 0-1 0 0,1 0 0 0 0,-1 0 1 0 0,0 0-1 0 0,1 0 0 0 0,-1 0 1 0 0,0 0-1 0 0,1 0 0 0 0,-1-1 1 0 0,0 1-1 0 0,0 0 1 0 0,0-1-1 0 0,0 1 0 0 0,0 0 1 0 0,0-1-1 0 0,0 1 0 0 0,0-1-17 0 0,-19 9 81 0 0,0-1 0 0 0,0-1-1 0 0,-6 1-80 0 0,-22 8-2 0 0,13-9-171 0 0,30-7-56 0 0,1 1 0 0 0,-1 0-1 0 0,0 0 1 0 0,0 0-1 0 0,1 0 1 0 0,-1 1 0 0 0,-3 1 229 0 0,7-2-606 0 0,1-1-252 0 0,0 0-1056 0 0,0 0-467 0 0,1-1-92 0 0,3-4-20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3:5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56 8288 0 0,'0'0'190'0'0,"0"-6"253"0"0,0-20 673 0 0,0 25-140 0 0,0 1 43 0 0,0-6 331 0 0,-1 5 2626 0 0,-60 133-1911 0 0,31-64-1667 0 0,13-33 419 0 0,1 2 0 0 0,2 1-817 0 0,-11 27 17 0 0,6-22-18 0 0,-23 46 1 0 0,38-81 0 0 0,0 0 0 0 0,0 0 0 0 0,-1-1 0 0 0,0 0 0 0 0,0 0 0 0 0,-1 0 0 0 0,-5 5 0 0 0,9-10 28 0 0,0-1 0 0 0,1 1-1 0 0,-1 0 1 0 0,1 0 0 0 0,0 0-1 0 0,0 0 1 0 0,-1 0 0 0 0,1 1-1 0 0,1-1 1 0 0,-1 0 0 0 0,0 0-1 0 0,0 1 1 0 0,1-1 0 0 0,-1 1-1 0 0,1-1 1 0 0,0 0-28 0 0,0 0 488 0 0,0-2 21 0 0,0 0-66 0 0,1-1-434 0 0,1 0 1 0 0,-1 0-1 0 0,1 1 0 0 0,-1-1 1 0 0,0 0-1 0 0,1 0 0 0 0,-1-1 1 0 0,0 1-1 0 0,0 0 0 0 0,0 0 0 0 0,0-1 1 0 0,0 1-1 0 0,0 0 0 0 0,0-1 1 0 0,0 1-1 0 0,-1-1 0 0 0,1 1-9 0 0,5-9 7 0 0,4-1-7 0 0,-6 6 0 0 0,1-1 0 0 0,-1 1 0 0 0,0-1 0 0 0,-1 1 0 0 0,1-1 0 0 0,1-4 0 0 0,26-60-722 0 0,-11 27-532 0 0,3-13 1254 0 0,47-112-17 0 0,-16 39 18 0 0,-26 67-1 0 0,-19 52 0 0 0,-9 9 0 0 0,1 1 0 0 0,-1 0 0 0 0,0 0 0 0 0,1 0 0 0 0,-1 0 0 0 0,1 0 0 0 0,-1 0 0 0 0,0-1 0 0 0,1 1 0 0 0,-1 0 0 0 0,0 0 0 0 0,1 0 0 0 0,-1 0 0 0 0,1 1 0 0 0,-1-1 0 0 0,0 0 0 0 0,1 0 0 0 0,-1 0 0 0 0,1 0 0 0 0,-1 0 0 0 0,0 0 0 0 0,1 0 0 0 0,-1 1 0 0 0,0-1 0 0 0,1 0 0 0 0,-1 0 0 0 0,0 1 0 0 0,1-1 0 0 0,7 7 0 0 0,-8-7 0 0 0,13 15 0 0 0,0 1 0 0 0,-2 0 0 0 0,1 1 0 0 0,-2 0 0 0 0,0 2 0 0 0,28 44 0 0 0,-6-15 0 0 0,-3 3 0 0 0,0 2 0 0 0,-21-36 0 0 0,8 14 0 0 0,-2 1 0 0 0,-1 0 0 0 0,2 11 0 0 0,-15-41 48 0 0,0 0 0 0 0,1 0 0 0 0,-1 0-1 0 0,0 0 1 0 0,0 0 0 0 0,0 0-1 0 0,0 0 1 0 0,-1 0 0 0 0,1 0 0 0 0,0 0-1 0 0,-1 0 1 0 0,0 0 0 0 0,1 0-1 0 0,-1 0 1 0 0,0-1 0 0 0,0 1 0 0 0,0 0-1 0 0,0-1 1 0 0,0 1 0 0 0,0 0 0 0 0,0-1-1 0 0,-1 1 1 0 0,1-1 0 0 0,-1 0-1 0 0,1 1 1 0 0,-1-1 0 0 0,1 0 0 0 0,-2 1-48 0 0,-5 3 131 0 0,1-1 0 0 0,-1 0 0 0 0,0 0 0 0 0,0-1 0 0 0,-7 3-131 0 0,-39 11 0 0 0,0-2 0 0 0,0-3 0 0 0,-17 1 0 0 0,-24-7 0 0 0,83-5 39 0 0,-1-1 1 0 0,-10 0-40 0 0,-8-1-1331 0 0,46-6-3845 0 0,-6 3 1925 0 0,6-2-2741 0 0</inkml:trace>
  <inkml:trace contextRef="#ctx0" brushRef="#br0" timeOffset="942.207">1247 107 11976 0 0,'0'0'546'0'0,"0"0"-10"0"0,-13 11 127 0 0,-6 25 2080 0 0,-10 24-2743 0 0,12-22 2351 0 0,-13 19-2351 0 0,5-12 1038 0 0,17-28-637 0 0,-1 0-1 0 0,-1-1 1 0 0,0-1-1 0 0,-11 12-400 0 0,10-14 9 0 0,-1 1-7 0 0,1-1-1 0 0,-2 0 0 0 0,0-1 0 0 0,0 0 0 0 0,-1-1 0 0 0,-12 7-1 0 0,11-10-10 0 0,-1 0-1 0 0,1-1 1 0 0,-5 0 10 0 0,12-4 184 0 0,1-1 0 0 0,-1-1 0 0 0,1 1 0 0 0,-1-1-1 0 0,0 0 1 0 0,1-1 0 0 0,-1 0 0 0 0,-3 0-184 0 0,8-1 30 0 0,0 0 0 0 0,0 1 0 0 0,0-1 0 0 0,1 0 1 0 0,-1 0-1 0 0,0 0 0 0 0,0-1 0 0 0,1 1 0 0 0,-1-1 0 0 0,0 1 0 0 0,1-1 0 0 0,0 0 0 0 0,-1 0 0 0 0,1 0 0 0 0,0 0 0 0 0,0 0 0 0 0,0-1 0 0 0,0 1 0 0 0,1-1 0 0 0,-1 1 0 0 0,1-1 0 0 0,-1 0-30 0 0,-1-3-6 0 0,0-1-1 0 0,0-1 0 0 0,0 1 1 0 0,1 0-1 0 0,0 0 1 0 0,1-1-1 0 0,-1 1 0 0 0,1-2 7 0 0,1 2 0 0 0,0 0 0 0 0,1-1 0 0 0,-1 1 0 0 0,3-6 0 0 0,0-13 0 0 0,-2 21 0 0 0,-1 1 0 0 0,1 0 0 0 0,0-1 0 0 0,1 1 0 0 0,-1 0 0 0 0,1-1 0 0 0,0 1 0 0 0,0 0 0 0 0,0 0 0 0 0,1 0 0 0 0,-1 1 0 0 0,1-1 0 0 0,0 1 0 0 0,2-3 0 0 0,-3 4 0 0 0,0 0 0 0 0,1 0 0 0 0,-1 0 0 0 0,1 0 0 0 0,-1 0 0 0 0,1 0 0 0 0,0 0 0 0 0,0 1 0 0 0,0-1 0 0 0,0 1 0 0 0,0 0 0 0 0,0 0 0 0 0,0 0 0 0 0,0 1 0 0 0,1-1 0 0 0,-1 1 0 0 0,0-1 0 0 0,1 1 0 0 0,-1 0 0 0 0,1 1 0 0 0,9 1 0 0 0,0 1 0 0 0,0 1 0 0 0,0 0 0 0 0,0 0 0 0 0,-1 2 0 0 0,0-1 0 0 0,0 2 0 0 0,0-1 0 0 0,-1 2 0 0 0,0-1 0 0 0,0 2 0 0 0,-1-1 0 0 0,143 115 0 0 0,-134-110 0 0 0,18 10 0 0 0,5 3 0 0 0,-37-23-133 0 0,-4-3-563 0 0,-1 0-257 0 0,0 0-1286 0 0,0 0-4923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0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225 336 8288 0 0,'5'-11'889'0'0,"-4"9"-772"0"0,-1 1 0 0 0,1-1 0 0 0,-1 1 1 0 0,1-1-1 0 0,-1 0 0 0 0,0 0 0 0 0,0 1 0 0 0,0-1 0 0 0,0 0 0 0 0,0 1 1 0 0,0-1-1 0 0,0 0 0 0 0,0 0 0 0 0,-1 1 0 0 0,1-1 0 0 0,-1 0 0 0 0,1 1 1 0 0,-1-1-1 0 0,1 1 0 0 0,-1-1 0 0 0,0 1 0 0 0,0-1 0 0 0,-1 0-117 0 0,-2-9 1781 0 0,3 10-1654 0 0,0-1 0 0 0,0 1 1 0 0,0 0-1 0 0,0 0 0 0 0,0 0 1 0 0,0 0-1 0 0,0 0 0 0 0,0 0 1 0 0,0 0-1 0 0,-1 0 0 0 0,1 0 1 0 0,0 0-1 0 0,-1 0 1 0 0,1 1-1 0 0,0-1 0 0 0,-1 1 1 0 0,1-1-1 0 0,-1 1 0 0 0,1-1 1 0 0,-1 1-1 0 0,1 0 0 0 0,-1 0 1 0 0,1 0-1 0 0,-1 0 0 0 0,0 0-127 0 0,-2 0 247 0 0,-1 0-1 0 0,1 0 1 0 0,-1 1-1 0 0,1-1 1 0 0,0 1-1 0 0,0 0 1 0 0,-1 0-1 0 0,0 1-246 0 0,-12 5 1154 0 0,1 1-1 0 0,-9 5-1153 0 0,19-9 100 0 0,0 0 0 0 0,0 1 0 0 0,1-1 0 0 0,-1 1 0 0 0,1 0 0 0 0,0 0 0 0 0,1 1 0 0 0,-1 0-100 0 0,1-1 134 0 0,0 1 0 0 0,0 0-1 0 0,0 0 1 0 0,1 0 0 0 0,0 0 0 0 0,0 0-1 0 0,1 0 1 0 0,-1 1 0 0 0,2 0 0 0 0,-1-1 0 0 0,1 1-1 0 0,-1 1-133 0 0,0 8 0 0 0,1-13 0 0 0,1 0 0 0 0,-1 0 0 0 0,1 0 0 0 0,0 0 0 0 0,0 0 0 0 0,0 1 0 0 0,0-1 0 0 0,0 0 0 0 0,1 0 0 0 0,-1 0 0 0 0,1 0 0 0 0,0 1 0 0 0,0-1 0 0 0,0 1 0 0 0,0-1 0 0 0,1 1 0 0 0,-1-1 0 0 0,1 0 0 0 0,0 1 0 0 0,0-1 0 0 0,0 0 0 0 0,1 0 0 0 0,-1 0 0 0 0,1-1 0 0 0,-1 1 0 0 0,1-1 0 0 0,0 1 0 0 0,0-1 0 0 0,0 0 0 0 0,0 0 0 0 0,0 0 0 0 0,1 0 0 0 0,-1-1 0 0 0,0 1 0 0 0,1-1 0 0 0,0 0 0 0 0,1 0 0 0 0,3 1 0 0 0,-1-1 0 0 0,1-1 0 0 0,0 0 0 0 0,0 0 0 0 0,0 0 0 0 0,0-1 0 0 0,0 0 0 0 0,-1 0 0 0 0,1-1 0 0 0,0 0 0 0 0,-1-1 0 0 0,0 1 0 0 0,1-1 0 0 0,-1-1 0 0 0,0 1 0 0 0,-1-1 0 0 0,1-1 0 0 0,-1 1 0 0 0,1-1 0 0 0,-1 0 0 0 0,1-2 0 0 0,3-2 0 0 0,-1 0 0 0 0,0 0 0 0 0,0-1 0 0 0,-1 0 0 0 0,0 0 0 0 0,-1-1 0 0 0,0 0 0 0 0,-1 0 0 0 0,0-1 0 0 0,-1 0 0 0 0,0 0 0 0 0,-1 0 0 0 0,2-11 0 0 0,0-6 0 0 0,1 3 0 0 0,-2-1 0 0 0,-1 1 0 0 0,-1-1 0 0 0,-1 0 0 0 0,-1-23 0 0 0,-3 20 0 0 0,2 20 0 0 0,0 0 0 0 0,-1 0 0 0 0,-1 0 0 0 0,0 0 0 0 0,-1-5 0 0 0,-1-2 0 0 0,4 17 0 0 0,0 0 0 0 0,0 0 0 0 0,0 0 0 0 0,0 0 0 0 0,0 0 0 0 0,-1 0 0 0 0,1 0 0 0 0,0 0 0 0 0,0 0 0 0 0,0 0 0 0 0,0 0 0 0 0,0 0 0 0 0,0 0 0 0 0,0 0 0 0 0,0 0 0 0 0,-1 0 0 0 0,1 1 0 0 0,0-1 0 0 0,0 0 0 0 0,0 0 0 0 0,0-1 0 0 0,0 1 0 0 0,0 0 0 0 0,0 0 0 0 0,0 0 0 0 0,-1 0 0 0 0,1 0 0 0 0,0 0 0 0 0,0 0 0 0 0,0 0 0 0 0,0 0 0 0 0,0 0 0 0 0,0 0 0 0 0,0 0 0 0 0,0 0 0 0 0,0 0 0 0 0,-1 0 0 0 0,1 0 0 0 0,0 0 0 0 0,0 0 0 0 0,0-1 0 0 0,-2 10 0 0 0,0 13 0 0 0,1 0 0 0 0,0 1 0 0 0,2-1 0 0 0,3 19 0 0 0,-1-4 0 0 0,-1 17 0 0 0,-1-22 0 0 0,1 0 0 0 0,2 0 0 0 0,1 2 0 0 0,3 22 0 0 0,-7-43 0 0 0,1 0 0 0 0,0-1 0 0 0,0 1 0 0 0,1-1 0 0 0,5 11 0 0 0,-5-16 0 0 0,-3-7 0 0 0,0 1 0 0 0,1-1 0 0 0,-1 1 0 0 0,0-1 0 0 0,1 0 0 0 0,-1 1 0 0 0,0-1 0 0 0,1 1 0 0 0,-1-1 0 0 0,1 0 0 0 0,-1 1 0 0 0,1-1 0 0 0,-1 0 0 0 0,1 1 0 0 0,-1-1 0 0 0,1 0 0 0 0,-1 0 0 0 0,1 1 0 0 0,-1-1 0 0 0,1 0 0 0 0,-1 0 0 0 0,1 0 0 0 0,-1 0 0 0 0,1 0 0 0 0,-1 0 0 0 0,1 0 0 0 0,0 0 0 0 0,-1 0 0 0 0,1 0 0 0 0,-1 0 0 0 0,1 0 0 0 0,-1 0 0 0 0,1 0 0 0 0,-1-1 0 0 0,1 1 0 0 0,-1 0 0 0 0,1 0 0 0 0,-1-1 0 0 0,1 1 0 0 0,-1 0 0 0 0,1-1 0 0 0,-1 1 0 0 0,1 0 0 0 0,-1-1 0 0 0,0 1 0 0 0,1-1 0 0 0,-1 1 0 0 0,0 0 0 0 0,1-1 0 0 0,-1 1 0 0 0,0-1 0 0 0,1 0 0 0 0,-1 1 0 0 0,4-7 0 0 0,0 0 0 0 0,0 0 0 0 0,0-1 0 0 0,-1 0 0 0 0,0 0 0 0 0,0 0 0 0 0,-1 0 0 0 0,0 0 0 0 0,0-3 0 0 0,0 1 0 0 0,27-85 0 0 0,-16 65 0 0 0,-12 28 0 0 0,0 0 0 0 0,0 0 0 0 0,0 0 0 0 0,1 0 0 0 0,-1 1 0 0 0,1-1 0 0 0,-1 0 0 0 0,1 1 0 0 0,0-1 0 0 0,-1 1 0 0 0,1-1 0 0 0,1 1 0 0 0,-2 1 0 0 0,0 0 0 0 0,0 0 0 0 0,0 0 0 0 0,0 0 0 0 0,0 0 0 0 0,0 0 0 0 0,0 0 0 0 0,-1 1 0 0 0,1-1 0 0 0,0 0 0 0 0,0 1 0 0 0,0-1 0 0 0,0 0 0 0 0,0 1 0 0 0,0-1 0 0 0,0 1 0 0 0,-1 0 0 0 0,1-1 0 0 0,0 1 0 0 0,0 0 0 0 0,-1-1 0 0 0,1 1 0 0 0,0 0 0 0 0,-1 0 0 0 0,4 3 0 0 0,6 5 0 0 0,-1 1 0 0 0,0 0 0 0 0,2 5 0 0 0,2 0 0 0 0,12 24-13 0 0,-20-29 376 0 0,1-1 1 0 0,0 0-1 0 0,1 0 0 0 0,2 3-363 0 0,-5-9 209 0 0,0 2-167 0 0,0-1 0 0 0,0 1 0 0 0,0-1 0 0 0,-1 1 0 0 0,0 0-1 0 0,1 1 1 0 0,-2-1 0 0 0,2 3-42 0 0,-3-7-337 0 0,-1-1-138 0 0,0 0-33 0 0,0-20-3733 0 0,0 7 2209 0 0,0 0-14 0 0</inkml:trace>
  <inkml:trace contextRef="#ctx0" brushRef="#br0" timeOffset="415.241">583 129 13824 0 0,'-6'-5'1246'0'0,"-6"-8"-124"0"0,12 12-151 0 0,0 1 43 0 0,0 0-129 0 0,9 11-548 0 0,13 7-5666 0 0,-8-9-709 0 0</inkml:trace>
  <inkml:trace contextRef="#ctx0" brushRef="#br0" timeOffset="858.024">1059 107 19351 0 0,'-8'1'250'0'0,"1"-1"0"0"0,-1 1 0 0 0,1 1 0 0 0,-1 0-1 0 0,1 0 1 0 0,0 0 0 0 0,0 1 0 0 0,0 0-1 0 0,-1 1-249 0 0,-17 9-247 0 0,-18 14 247 0 0,31-19 119 0 0,8-6-8 0 0,1 1 0 0 0,-1-1 0 0 0,1 1 0 0 0,0 0 0 0 0,-1 0-1 0 0,1 1 1 0 0,0-1 0 0 0,1 0 0 0 0,-1 1 0 0 0,1 0 0 0 0,0 0-1 0 0,-1 0 1 0 0,2 0 0 0 0,-1 0 0 0 0,-1 4-111 0 0,2-4 20 0 0,1-1 0 0 0,-1 0 1 0 0,1 1-1 0 0,-1 0 0 0 0,1-1 1 0 0,0 1-1 0 0,1-1 0 0 0,-1 1 0 0 0,1-1 1 0 0,-1 0-1 0 0,1 1 0 0 0,0-1 1 0 0,0 1-1 0 0,1-1 0 0 0,-1 0 0 0 0,1 0 1 0 0,-1 0-1 0 0,1 0 0 0 0,2 3-20 0 0,1 0 0 0 0,0-1 0 0 0,1 1 0 0 0,-1-1 0 0 0,1 0 0 0 0,0 0 0 0 0,1 0 0 0 0,4 2 0 0 0,20 15 0 0 0,-21-15 0 0 0,-1-1 0 0 0,1 0 0 0 0,9 4 0 0 0,-8-4 0 0 0,0 0 0 0 0,9 7 0 0 0,-14-7 0 0 0,-6-6 0 0 0,0 1 0 0 0,1-1 0 0 0,-1 1 0 0 0,1-1 0 0 0,-1 1 0 0 0,0-1 0 0 0,1 1 0 0 0,-1-1 0 0 0,0 1 0 0 0,0-1 0 0 0,0 1 0 0 0,1-1 0 0 0,-1 1 0 0 0,0-1 0 0 0,0 1 0 0 0,0 0 0 0 0,0-1 0 0 0,0 1 0 0 0,0-1 0 0 0,0 1 0 0 0,0-1 0 0 0,0 1 0 0 0,0 0 0 0 0,0-1 0 0 0,0 1 0 0 0,0-1 0 0 0,-1 1 0 0 0,1-1 0 0 0,0 1 0 0 0,0-1 0 0 0,-1 1 0 0 0,1-1 0 0 0,0 1 0 0 0,-1-1 0 0 0,1 1 0 0 0,-1-1 0 0 0,-14 10 0 0 0,12-9 0 0 0,-11 6-125 0 0,0-2 0 0 0,-1 1 0 0 0,1-2 0 0 0,-1 0 0 0 0,0-1-1 0 0,0 0 1 0 0,-12 0 125 0 0,-16-2-1744 0 0,38-2 905 0 0,-1 1-1 0 0,0-1 1 0 0,1-1-1 0 0,-1 1 1 0 0,1-1-1 0 0,-2 0 840 0 0,-6-3-2046 0 0</inkml:trace>
  <inkml:trace contextRef="#ctx0" brushRef="#br0" timeOffset="859.015">1395 110 15664 0 0,'0'0'718'0'0,"-5"6"231"0"0,-1 1-852 0 0,0 0 0 0 0,1 1-1 0 0,1-1 1 0 0,-1 1 0 0 0,1 0-1 0 0,0 1 1 0 0,1-1 0 0 0,0 0-1 0 0,1 1 1 0 0,-1 0-1 0 0,2 0 1 0 0,-2 7-97 0 0,0 18 2143 0 0,1 0 1 0 0,3 28-2144 0 0,0-19 717 0 0,1 7-717 0 0,6 33 0 0 0,-3-46 0 0 0,13 70 954 0 0,-16-97-582 0 0,0 1 1 0 0,0-1 0 0 0,4 9-373 0 0,-3-15-64 0 0,-3-3-273 0 0,0-1-138 0 0,0 0-33 0 0,-1-1 270 0 0,-1 1-1 0 0,1-1 1 0 0,-1 1-1 0 0,1-1 0 0 0,-1 1 1 0 0,1-1-1 0 0,0 0 1 0 0,-1 0-1 0 0,1 0 1 0 0,0 0-1 0 0,0 0 1 0 0,0 0-1 0 0,0 0 0 0 0,0 0 1 0 0,0 0-1 0 0,-1-1 239 0 0,-15-22-2108 0 0,-17-38-5282 0 0,21 40 2666 0 0</inkml:trace>
  <inkml:trace contextRef="#ctx0" brushRef="#br0" timeOffset="1211.199">1304 276 11976 0 0,'9'-8'384'0'0,"3"-3"133"0"0,-10 8-483 0 0,0 1 0 0 0,0 0 0 0 0,1 0-1 0 0,-1 0 1 0 0,1 0 0 0 0,-1 0 0 0 0,1 0 0 0 0,0 1 0 0 0,-1-1 0 0 0,1 1-1 0 0,0 0 1 0 0,0-1 0 0 0,0 2 0 0 0,1-2-34 0 0,9-1 684 0 0,-1 1 1 0 0,12-2-685 0 0,-17 4 414 0 0,0 0 1 0 0,0 0-1 0 0,0 0 1 0 0,0 1-1 0 0,-1 0 1 0 0,1 0 0 0 0,0 1-1 0 0,-1 0 1 0 0,1 0-1 0 0,-1 1 1 0 0,1 0-1 0 0,5 3-414 0 0,-5-2 333 0 0,-1 0-1 0 0,1 0 0 0 0,-1 1 0 0 0,0 0 0 0 0,0 0 0 0 0,-1 0 0 0 0,1 1 0 0 0,-1 0 0 0 0,0 0 0 0 0,-1 0 0 0 0,2 3-332 0 0,-5-7 17 0 0,-1-1-1 0 0,1 1 0 0 0,0-1 1 0 0,-1 0-1 0 0,0 1 1 0 0,1-1-1 0 0,-1 1 0 0 0,0-1 1 0 0,0 1-1 0 0,0-1 0 0 0,0 1 1 0 0,0 0-1 0 0,0-1 1 0 0,0 1-1 0 0,-1-1 0 0 0,1 1 1 0 0,0-1-1 0 0,-1 0 0 0 0,1 1 1 0 0,-1-1-1 0 0,0 1 0 0 0,1-1 1 0 0,-1 0-1 0 0,0 1 1 0 0,0-1-1 0 0,0 0 0 0 0,0 0 1 0 0,0 0-1 0 0,-1 1-16 0 0,-4 4 342 0 0,0-1-1 0 0,0 1 1 0 0,-1-1 0 0 0,-7 4-342 0 0,9-6 213 0 0,-8 5-160 0 0,-1-1 0 0 0,0 0 0 0 0,0-1 0 0 0,-13 4-53 0 0,-61 14-333 0 0,77-21 218 0 0,3-1-234 0 0,0-1 0 0 0,0 0 0 0 0,-1 0 0 0 0,1-1 0 0 0,-5 0 349 0 0,-5-2-3020 0 0,2-3-3541 0 0,9 0 569 0 0</inkml:trace>
  <inkml:trace contextRef="#ctx0" brushRef="#br0" timeOffset="1629.652">1665 369 14048 0 0,'11'11'1502'0'0,"-6"-7"-1227"0"0,2 0 1 0 0,-1-1-1 0 0,0 0 0 0 0,1 0 0 0 0,-1 0 0 0 0,1-1 0 0 0,0 0 1 0 0,0 0-1 0 0,0-1 0 0 0,0 1 0 0 0,0-2 0 0 0,0 1 0 0 0,0-1 1 0 0,0 0-1 0 0,0 0 0 0 0,0-1 0 0 0,0 0 0 0 0,0-1 0 0 0,0 1 1 0 0,0-1-1 0 0,0 0 0 0 0,-1-1 0 0 0,1 0 0 0 0,-1 0 0 0 0,1 0 1 0 0,0-2-276 0 0,-4 3 1 0 0,1-1 0 0 0,-1-1 0 0 0,0 1 0 0 0,0 0 0 0 0,-1-1 0 0 0,1 1 0 0 0,-1-1 0 0 0,0 0 0 0 0,1 0 0 0 0,-2 0 0 0 0,1 0 0 0 0,0 0 0 0 0,-1 0 0 0 0,0-1 0 0 0,0 1 0 0 0,0 0 0 0 0,0-1 0 0 0,-1 1 1 0 0,0 0-1 0 0,0-1 0 0 0,0 1 0 0 0,0-1 0 0 0,-1 1 0 0 0,0-1 0 0 0,1 1 0 0 0,-2 0 0 0 0,1 0 0 0 0,-1-1-1 0 0,-5-11-304 0 0,6 11 226 0 0,-1-1-1 0 0,-1 1 1 0 0,1 0 0 0 0,-1 0 0 0 0,0 0-1 0 0,0 0 1 0 0,0 0 0 0 0,-1 1 0 0 0,0-1-1 0 0,0 1 1 0 0,0 0 0 0 0,0 0 0 0 0,-3-2 78 0 0,6 6-1 0 0,0 0 1 0 0,0-1-1 0 0,0 1 1 0 0,0 0-1 0 0,0-1 1 0 0,0 1 0 0 0,0 0-1 0 0,0 0 1 0 0,-1 0-1 0 0,1 0 1 0 0,0 0-1 0 0,0 0 1 0 0,0 0 0 0 0,0 1-1 0 0,0-1 1 0 0,0 0-1 0 0,0 0 1 0 0,0 1-1 0 0,0-1 1 0 0,0 1 0 0 0,0-1-1 0 0,0 1 1 0 0,1-1-1 0 0,-1 1 1 0 0,0-1-1 0 0,0 1 1 0 0,0 0-1 0 0,1 0 1 0 0,-1-1 0 0 0,0 1-1 0 0,1 0 1 0 0,-1 0-1 0 0,0 0 1 0 0,1 0-1 0 0,-1 0 1 0 0,1 0 0 0 0,-3 3 3 0 0,0 1-1 0 0,1 0 1 0 0,0-1-1 0 0,-1 1 1 0 0,2 0 0 0 0,-2 3-3 0 0,1 3 5 0 0,-1 0 0 0 0,2 0 0 0 0,0 1 0 0 0,0-1 0 0 0,1 1 0 0 0,0-1 1 0 0,1 0-1 0 0,0 1 0 0 0,1-1 0 0 0,0 0 0 0 0,1 0 0 0 0,0 0 0 0 0,2 4-5 0 0,-3-11 88 0 0,1 1 0 0 0,-1-1 0 0 0,0 0 0 0 0,1 1 0 0 0,0-1 0 0 0,0-1 0 0 0,0 1 0 0 0,1 0 0 0 0,-1-1 0 0 0,1 1-1 0 0,0-1 1 0 0,0 0 0 0 0,0-1 0 0 0,0 1 0 0 0,1-1 0 0 0,2 2-88 0 0,-4-3 24 0 0,0 0-1 0 0,0 0 1 0 0,1 0 0 0 0,-1 0 0 0 0,0-1-1 0 0,1 1 1 0 0,-1-1 0 0 0,0 0 0 0 0,1 0-1 0 0,-1 0 1 0 0,0 0 0 0 0,1-1-1 0 0,-1 1 1 0 0,0-1 0 0 0,0 0 0 0 0,1 0-1 0 0,-1 0 1 0 0,0 0 0 0 0,0-1-1 0 0,0 1 1 0 0,0-1 0 0 0,0 0 0 0 0,-1 0-1 0 0,3-1-23 0 0,20-20-1794 0 0,9-11 1794 0 0,21-18-1064 0 0,-52 49 955 0 0,1 1 1 0 0,-1-1-1 0 0,1 1 1 0 0,0 0 0 0 0,-1 0-1 0 0,1 0 1 0 0,0 0-1 0 0,0 0 1 0 0,1 1-1 0 0,-1 0 1 0 0,3 0 108 0 0,-5 0 56 0 0,1 1 0 0 0,-1 0 0 0 0,1 0 0 0 0,-1 0 0 0 0,1 0 1 0 0,-1 0-1 0 0,1 1 0 0 0,-1-1 0 0 0,1 1 0 0 0,-1 0 0 0 0,1 0 0 0 0,-1 0 0 0 0,1 0 0 0 0,-1 0 0 0 0,0 0 1 0 0,0 1-1 0 0,0-1 0 0 0,0 1 0 0 0,0-1 0 0 0,0 1-56 0 0,4 5 238 0 0,0-1-1 0 0,-1 1 1 0 0,0 0-1 0 0,-1 0 1 0 0,0 1-1 0 0,0-1 1 0 0,0 1-1 0 0,0 4-237 0 0,15 27 1044 0 0,-10-23-663 0 0,-7-11-196 0 0,0-1 0 0 0,0 0 1 0 0,1 0-1 0 0,-1 0 0 0 0,1 0 0 0 0,0 0 0 0 0,1-1-185 0 0,-3-2 140 0 0,-1-1-4 0 0,0 0 0 0 0,0 0 0 0 0,0 0 0 0 0,0 0 0 0 0,1-1-97 0 0,1 0-1 0 0,-1 0 1 0 0,1-1 0 0 0,-1 1-1 0 0,0-1 1 0 0,1 1-1 0 0,-1-1 1 0 0,0 0 0 0 0,0 0-1 0 0,0 1 1 0 0,0-1-1 0 0,0 0 1 0 0,-1 0 0 0 0,1-1-39 0 0,4-7 51 0 0,-2 5-38 0 0,10-19-590 0 0,1 0 0 0 0,2 1-1 0 0,0 1 1 0 0,13-14 577 0 0,-23 30-193 0 0,2-3-301 0 0,1 0 1 0 0,0 0-1 0 0,0 1 1 0 0,1 0 0 0 0,0 1-1 0 0,0 0 1 0 0,1 1-1 0 0,0 0 1 0 0,1 0 493 0 0,64-26-5304 0 0,-51 23-125 0 0</inkml:trace>
  <inkml:trace contextRef="#ctx0" brushRef="#br0" timeOffset="2042.586">2871 138 3680 0 0,'-1'-1'221'0'0,"-1"0"0"0"0,1 0-1 0 0,-1 0 1 0 0,1-1 0 0 0,0 1 0 0 0,0 0 0 0 0,0 0 0 0 0,-1-1 0 0 0,1 0-221 0 0,0 1 541 0 0,0 0 1 0 0,1 0 0 0 0,-1 0 0 0 0,0 0 0 0 0,0 0-1 0 0,0 0 1 0 0,0 0 0 0 0,0 0 0 0 0,0 1 0 0 0,0-1 0 0 0,0 0-1 0 0,0 1 1 0 0,0-1 0 0 0,0 1-542 0 0,-4-1 730 0 0,0 0-1 0 0,0 0 1 0 0,0 0 0 0 0,0 1-1 0 0,0 0 1 0 0,0 0 0 0 0,0 0-1 0 0,0 1 1 0 0,0 0 0 0 0,0 0-730 0 0,-2 0 341 0 0,1 1 0 0 0,0 0 0 0 0,-1 0 0 0 0,1 1 0 0 0,0 0 0 0 0,1 0 0 0 0,-5 3-341 0 0,6-3 22 0 0,0-1 1 0 0,0 1 0 0 0,0 1 0 0 0,0-1 0 0 0,1 0-1 0 0,-1 1 1 0 0,1 0 0 0 0,0 0 0 0 0,0 0 0 0 0,1 0-1 0 0,-1 0 1 0 0,1 1 0 0 0,0-1 0 0 0,0 1 0 0 0,0-1-1 0 0,0 1 1 0 0,1 0 0 0 0,0 0 0 0 0,0-1-1 0 0,0 1 1 0 0,1 2-23 0 0,0-1 5 0 0,0 0 0 0 0,1 0 0 0 0,0 0 0 0 0,0 0-1 0 0,1 0 1 0 0,-1 0 0 0 0,1 0 0 0 0,0-1 0 0 0,1 1 0 0 0,0-1-1 0 0,0 1 1 0 0,0-1 0 0 0,0 0 0 0 0,4 4-5 0 0,5 5 29 0 0,1-1 1 0 0,1 0-1 0 0,0-1 0 0 0,2 1-29 0 0,33 29 87 0 0,-48-41-87 0 0,0 0-1 0 0,0 0 1 0 0,0 0-1 0 0,0 0 1 0 0,0 0-1 0 0,-1 0 1 0 0,1 0-1 0 0,0 1 1 0 0,-1-1-1 0 0,1 0 1 0 0,0 1-1 0 0,-1-1 1 0 0,0 0-1 0 0,1 1 1 0 0,-1-1-1 0 0,0 1 1 0 0,0-2 7 0 0,0 1-1 0 0,0 0 1 0 0,0-1-1 0 0,0 1 1 0 0,0 0-1 0 0,0 0 1 0 0,-1-1-1 0 0,1 1 1 0 0,0-1-1 0 0,-1 1 1 0 0,1 0-1 0 0,0-1 1 0 0,-1 1 0 0 0,1-1-1 0 0,-1 1 1 0 0,1 0-1 0 0,-1-1 1 0 0,1 1-1 0 0,-1-1 1 0 0,1 0-1 0 0,-1 1-6 0 0,-3 1 57 0 0,0 0 1 0 0,1 0-1 0 0,-1-1 0 0 0,0 1 0 0 0,0-1 1 0 0,0 0-1 0 0,-3 0-57 0 0,6-1 6 0 0,-18 4-47 0 0,0-1-1 0 0,0-1 1 0 0,-12 0 41 0 0,21-2-1089 0 0,-1-1 0 0 0,1 0 0 0 0,0 0 0 0 0,-7-3 1089 0 0,8 0-2378 0 0,6-2-2075 0 0,2-1-1155 0 0</inkml:trace>
  <inkml:trace contextRef="#ctx0" brushRef="#br0" timeOffset="2419.171">2850 312 6912 0 0,'3'0'155'0'0,"0"0"0"0"0,1 1 0 0 0,-1-1 0 0 0,0 1 0 0 0,1 0 0 0 0,2 0-155 0 0,-2 2 1179 0 0,1-1 0 0 0,-1 0 0 0 0,0 1 0 0 0,0 0 0 0 0,0 0 0 0 0,0 0 0 0 0,0 0 0 0 0,-1 1 0 0 0,3 2-1179 0 0,1 1 394 0 0,18 32 3085 0 0,-23-37-3297 0 0,0 1 0 0 0,0 0 0 0 0,-1 0 0 0 0,1-1 1 0 0,-1 1-1 0 0,0 0 0 0 0,0 1 0 0 0,0-1 0 0 0,0 0 0 0 0,0 0-182 0 0,0 0 105 0 0,-1 0 0 0 0,1 1 0 0 0,0-1 0 0 0,1-1-1 0 0,-1 1 1 0 0,0 0 0 0 0,1 0 0 0 0,0 0-105 0 0,8 1-157 0 0,-8-4-3763 0 0,-2-7-3757 0 0</inkml:trace>
  <inkml:trace contextRef="#ctx0" brushRef="#br0" timeOffset="2420.171">3233 80 13504 0 0,'0'0'296'0'0,"0"0"64"0"0,9 3 16 0 0,-2 2 0 0 0,-5 0-304 0 0,5 1-72 0 0,2 2 0 0 0,0 0 0 0 0,-4-2-568 0 0,5 2-128 0 0,0 3-24 0 0</inkml:trace>
  <inkml:trace contextRef="#ctx0" brushRef="#br0" timeOffset="2811.004">3405 216 2304 0 0,'-2'0'167'0'0,"-10"5"1406"0"0,1 0 0 0 0,0 1 0 0 0,-1 0 1 0 0,2 1-1 0 0,-1 0 0 0 0,-3 4-1573 0 0,-31 27 5719 0 0,17-13-5761 0 0,28-25 6 0 0,-11 10 593 0 0,-24 24 936 0 0,33-31-1369 0 0,-1 0 0 0 0,1 0 0 0 0,-1 0 0 0 0,1 1 0 0 0,0-1 0 0 0,0 1 0 0 0,1 0 0 0 0,-1 0 0 0 0,1-1 0 0 0,-1 3-124 0 0,2-6 8 0 0,0 1 0 0 0,0 0 1 0 0,-1-1-1 0 0,1 1 0 0 0,0 0 0 0 0,0-1 1 0 0,0 1-1 0 0,0 0 0 0 0,0-1 1 0 0,0 1-1 0 0,0 0 0 0 0,0-1 0 0 0,1 1 1 0 0,-1 0-1 0 0,0-1 0 0 0,0 1 0 0 0,0 0 1 0 0,1-1-1 0 0,-1 1 0 0 0,0-1 1 0 0,1 1-1 0 0,-1 0 0 0 0,1-1 0 0 0,-1 1 1 0 0,0-1-1 0 0,1 1 0 0 0,-1-1 1 0 0,1 1-1 0 0,0-1 0 0 0,-1 0 0 0 0,1 1 1 0 0,-1-1-1 0 0,1 0 0 0 0,0 1 1 0 0,-1-1-1 0 0,1 0 0 0 0,-1 0 0 0 0,1 1 1 0 0,0-1-9 0 0,1 0 22 0 0,0 0 1 0 0,0 1 0 0 0,0-1-1 0 0,0 0 1 0 0,1 0-1 0 0,-1 0 1 0 0,0-1 0 0 0,0 1-1 0 0,1-1-22 0 0,10-3-316 0 0,-1-1 0 0 0,1 0 0 0 0,-1-1 0 0 0,0-1 0 0 0,-1 0 0 0 0,8-6 316 0 0,18-15-2550 0 0,9-12 2550 0 0,-10 10-1033 0 0,-32 27 1018 0 0,-1 0 1 0 0,1 1 0 0 0,0-1 0 0 0,1 1-1 0 0,-1 0 1 0 0,0 0 0 0 0,1 1 0 0 0,-1-1 0 0 0,1 1-1 0 0,-1 0 1 0 0,1 0 0 0 0,0 0 0 0 0,-1 1-1 0 0,1 0 1 0 0,0 0 0 0 0,0 0 0 0 0,1 0 14 0 0,-2 1 163 0 0,0-1 0 0 0,0 1 0 0 0,0 0 0 0 0,0 0 0 0 0,-1 1 0 0 0,1-1 0 0 0,0 1 0 0 0,-1 0 0 0 0,1-1 0 0 0,0 2 0 0 0,-1-1 0 0 0,0 0 0 0 0,0 1 0 0 0,0-1 0 0 0,0 1 0 0 0,0 0 0 0 0,0 0 0 0 0,-1 0 0 0 0,3 4-163 0 0,6 9 685 0 0,8 16 550 0 0,-13-20-846 0 0,-3-4-292 0 0,0-1 0 0 0,0 1 0 0 0,-1-1 0 0 0,1 1 0 0 0,-1 2-97 0 0,1 0 408 0 0,-3-8-233 0 0,1-1 0 0 0,0 1 0 0 0,-1 0 0 0 0,0 0 0 0 0,1 0 0 0 0,-1-1-1 0 0,0 1 1 0 0,0 0 0 0 0,0 2-175 0 0,0-3 226 0 0,0-1 28 0 0,0 0 2 0 0,0 0-20 0 0,3-22 200 0 0,11-10-1340 0 0,-11 23 790 0 0,0 1 0 0 0,1 1 0 0 0,0-1 0 0 0,1-2 114 0 0,57-82 0 0 0,-61 90 7 0 0,0 1 0 0 0,0-1 0 0 0,0 1-1 0 0,1 0 1 0 0,-1-1 0 0 0,0 1 0 0 0,1 0 0 0 0,-1 0-1 0 0,1 0 1 0 0,-1 0 0 0 0,1 0 0 0 0,0 0-1 0 0,0 0 1 0 0,-1 0 0 0 0,1 1 0 0 0,0-1 0 0 0,0 1-1 0 0,0-1 1 0 0,-1 1 0 0 0,1 0 0 0 0,0 0-1 0 0,0 0 1 0 0,0 0 0 0 0,0 0 0 0 0,0 0 0 0 0,0 0-1 0 0,-1 1 1 0 0,1-1-7 0 0,2 1 42 0 0,-1 0 1 0 0,0 0-1 0 0,0 0 0 0 0,0 0 1 0 0,0 1-1 0 0,0-1 0 0 0,-1 1 0 0 0,1 0 1 0 0,0 0-1 0 0,-1 0 0 0 0,1 0 0 0 0,-1 0 1 0 0,0 1-1 0 0,0-1 0 0 0,2 3-42 0 0,15 17 258 0 0,-15-18-212 0 0,0 0 0 0 0,0 1 0 0 0,0 0 0 0 0,-1-1 0 0 0,1 3-46 0 0,67 124 451 0 0,-68-125-571 0 0,1 1 0 0 0,-1-1 0 0 0,-1 1 0 0 0,2 2 120 0 0,1 8-619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1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5064 0 0,'0'0'389'0'0,"0"-1"-250"0"0,-3-3 450 0 0,3 3 2390 0 0,0 1 1043 0 0,0 0 207 0 0,2-1 840 0 0,8-3-4827 0 0,5 0-126 0 0,0 2-1 0 0,0 0 1 0 0,0 1-1 0 0,1 0 1 0 0,-1 1-1 0 0,7 1-115 0 0,36-1 247 0 0,29-1-177 0 0,-51 3-6901 0 0,-26 0-430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1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12440 0 0,'0'0'957'0'0,"0"0"-389"0"0,0 0 681 0 0,3 8 2048 0 0,-2-6-3144 0 0,0 0 0 0 0,1 0 0 0 0,-1 0 0 0 0,0 0 0 0 0,1-1 0 0 0,-1 1 0 0 0,1 0 0 0 0,0-1 0 0 0,0 1 0 0 0,0-1 0 0 0,0 0 0 0 0,0 1 0 0 0,0-1 0 0 0,0 0 0 0 0,0 0 0 0 0,0-1 0 0 0,0 1 0 0 0,0 0 0 0 0,1 0-153 0 0,9 2 259 0 0,1 0-1 0 0,-1-1 0 0 0,1 0-258 0 0,-10-2 174 0 0,42 5 577 0 0,1-2 0 0 0,5-2-751 0 0,11-1-1959 0 0,-15-1-3226 0 0,-9 1-2004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1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35 2760 0 0,'28'-23'963'0'0,"-20"12"4460"0"0,-7 10-3384 0 0,-1 1-698 0 0,0 0-306 0 0,0 0-62 0 0,0 0-15 0 0,0 0-20 0 0,0 0-9 0 0,-1 11-239 0 0,-1-1-1 0 0,1 1 0 0 0,-2-1 0 0 0,1 0 0 0 0,-2 0 0 0 0,1 0 0 0 0,-4 6-689 0 0,-10 35 1384 0 0,11-32-1196 0 0,0 0-1 0 0,-9 16-187 0 0,-7 21 329 0 0,11-27-177 0 0,7-19-118 0 0,0 1 0 0 0,1-1 0 0 0,0 1 0 0 0,0 1-34 0 0,0 8 67 0 0,0-9-21 0 0,2-1 0 0 0,0 1 1 0 0,0 6-47 0 0,1-17 3 0 0,0 1 0 0 0,-1 0 0 0 0,1 0 0 0 0,0-1 1 0 0,0 1-1 0 0,0 0 0 0 0,1-1 0 0 0,-1 1 0 0 0,0 0 1 0 0,0-1-1 0 0,0 1 0 0 0,0 0 0 0 0,1-1 0 0 0,-1 1 0 0 0,0-1 1 0 0,1 1-1 0 0,-1 0 0 0 0,0-1 0 0 0,1 1 0 0 0,-1-1 1 0 0,1 1-1 0 0,-1-1 0 0 0,0 1 0 0 0,1-1 0 0 0,0 1 1 0 0,-1-1-4 0 0,1 0 3 0 0,0 0 1 0 0,0 0-1 0 0,-1 1 0 0 0,1-1 1 0 0,0-1-1 0 0,0 1 1 0 0,0 0-1 0 0,-1 0 1 0 0,1 0-1 0 0,0 0 1 0 0,0 0-1 0 0,-1-1 1 0 0,1 1-1 0 0,0 0 1 0 0,0-1-1 0 0,-1 1 1 0 0,1-1-1 0 0,0 1-3 0 0,4-4-42 0 0,1 0 1 0 0,-2 0-1 0 0,1 0 1 0 0,0-1-1 0 0,0-1 42 0 0,9-11-371 0 0,-2 0 1 0 0,0-1 0 0 0,-1 0-1 0 0,-1-1 1 0 0,3-9 370 0 0,6-17-1051 0 0,11-38 1051 0 0,12-34-238 0 0,-42 116 274 0 0,0 1 0 0 0,0-1 1 0 0,1 0-1 0 0,-1 0 0 0 0,0 0 0 0 0,1 1 1 0 0,-1-1-1 0 0,0 0 0 0 0,1 0 1 0 0,-1 1-1 0 0,1-1 0 0 0,-1 0 0 0 0,1 1 1 0 0,-1-1-1 0 0,1 1-36 0 0,0 0 21 0 0,-1 0 0 0 0,0 0-1 0 0,1 1 1 0 0,-1-1 0 0 0,1 1 0 0 0,-1-1 0 0 0,0 0-1 0 0,1 1 1 0 0,-1-1 0 0 0,1 1 0 0 0,-1-1 0 0 0,0 1-1 0 0,0-1 1 0 0,1 1 0 0 0,-1-1 0 0 0,0 1 0 0 0,0-1-1 0 0,0 1 1 0 0,0-1 0 0 0,1 1 0 0 0,-1-1 0 0 0,0 1-1 0 0,0 0-20 0 0,5 15 21 0 0,0-2 41 0 0,0 0-1 0 0,1 13-61 0 0,13 35 64 0 0,-15-46-31 0 0,1 0-1 0 0,0-1 0 0 0,1 0 0 0 0,7 13-32 0 0,-6-14 38 0 0,2 4 42 0 0,1-1-1 0 0,0-1 1 0 0,6 6-80 0 0,-5-6 49 0 0,0 0 0 0 0,0 1-1 0 0,-1 2-48 0 0,9 16 76 0 0,-19-34-68 0 0,1-1 0 0 0,-1 1-1 0 0,0 0 1 0 0,0-1 0 0 0,0 1 0 0 0,0-1-1 0 0,0 1 1 0 0,0 0 0 0 0,0-1-1 0 0,0 1 1 0 0,0-1 0 0 0,0 1 0 0 0,0 0-1 0 0,0-1 1 0 0,0 1 0 0 0,0-1-1 0 0,-1 1 1 0 0,1 0 0 0 0,0-1-1 0 0,0 1 1 0 0,-1-1 0 0 0,1 1 0 0 0,0-1-1 0 0,-1 1 1 0 0,1-1 0 0 0,-1 1-1 0 0,1-1 1 0 0,-1 1 0 0 0,1-1 0 0 0,0 0-1 0 0,-1 1 1 0 0,0-1 0 0 0,1 0-1 0 0,-1 1 1 0 0,0-1-8 0 0,-19 9 222 0 0,-3-4 5 0 0,0-2 1 0 0,0 0-1 0 0,-22-1-227 0 0,3-1 140 0 0,-93 13-76 0 0,123-13-18 0 0,0 1 1 0 0,-12 3-47 0 0,14-2-110 0 0,0-1-1 0 0,0 0 0 0 0,-1-1 0 0 0,0 0 111 0 0,5 0-615 0 0,5-1-3151 0 0,7-1 1595 0 0</inkml:trace>
  <inkml:trace contextRef="#ctx0" brushRef="#br0" timeOffset="584.2">970 16 8288 0 0,'3'-4'862'0'0,"1"1"-586"0"0,-3 2 89 0 0,0 1-1 0 0,0-1 0 0 0,0 1 0 0 0,0 0 1 0 0,0-1-1 0 0,0 1 0 0 0,0 0 0 0 0,0 0 1 0 0,0 0-1 0 0,0 0 0 0 0,0 0 0 0 0,0 0 1 0 0,0 0-1 0 0,0 0 0 0 0,0 0 0 0 0,0 0 1 0 0,0 0-1 0 0,0 1-364 0 0,0-1 144 0 0,0 1 0 0 0,0-1 0 0 0,0 1 0 0 0,0-1-1 0 0,0 1 1 0 0,0 0 0 0 0,0 0 0 0 0,-1-1 0 0 0,1 1 0 0 0,0 0 0 0 0,-1 0 0 0 0,1 0 0 0 0,0 0 0 0 0,0 0-144 0 0,0 1 142 0 0,0 1 0 0 0,0-1 0 0 0,0 1 1 0 0,-1-1-1 0 0,1 1 0 0 0,0-1 0 0 0,-1 1 1 0 0,0-1-1 0 0,1 1 0 0 0,-1 0 0 0 0,0-1 1 0 0,-1 3-143 0 0,1 24 1327 0 0,1-24-1055 0 0,-1 1 0 0 0,0-1 0 0 0,0 1-1 0 0,-1 4-271 0 0,-5 20 1900 0 0,-6 18-1900 0 0,8-38 192 0 0,0 1-1 0 0,-1 0 0 0 0,0-1 0 0 0,0 0 0 0 0,-6 8-191 0 0,1-4 155 0 0,3-2-56 0 0,-1-2 1 0 0,0 1-1 0 0,-1-1 0 0 0,-1 1-99 0 0,0-1 56 0 0,0-1 1 0 0,-1-1-1 0 0,1 0 0 0 0,-2 0 0 0 0,1-1 1 0 0,-1 0-1 0 0,0-1 0 0 0,-4 1-56 0 0,10-5 18 0 0,1 0 0 0 0,0-1 0 0 0,0 0 1 0 0,-1 1-1 0 0,1-2 0 0 0,0 1 0 0 0,-1-1 0 0 0,1 0 0 0 0,-1 0 0 0 0,1 0 0 0 0,-1-1 0 0 0,1 1 0 0 0,0-1 0 0 0,-1-1 1 0 0,1 1-1 0 0,0-1 0 0 0,0 0 0 0 0,0 0 0 0 0,0-1 0 0 0,0 1 0 0 0,1-1 0 0 0,-1 0-18 0 0,-4-3-35 0 0,1-1-1 0 0,0 0 1 0 0,1 0-1 0 0,-1 0 1 0 0,2-1-1 0 0,-1 0 1 0 0,1 0-1 0 0,0-1 1 0 0,1 0 0 0 0,-1 0 35 0 0,3 2-25 0 0,0 1 0 0 0,1-1 0 0 0,-1 1 1 0 0,1-1-1 0 0,1 0 0 0 0,-1 1 1 0 0,1-1-1 0 0,1 0 0 0 0,-1 0 0 0 0,1 0 1 0 0,0 0-1 0 0,1 0 0 0 0,-1 0 1 0 0,1 0-1 0 0,2-4 25 0 0,-2 6-23 0 0,1-1-1 0 0,-1 0 1 0 0,1 1 0 0 0,1 0-1 0 0,-1-1 1 0 0,1 1 0 0 0,1-3 23 0 0,-3 7-7 0 0,0 0 0 0 0,0 0 0 0 0,0-1 0 0 0,1 1 0 0 0,-1 0 0 0 0,0 0 0 0 0,0 0 0 0 0,1 0 0 0 0,-1 0 0 0 0,1 0 1 0 0,-1 1-1 0 0,0-1 0 0 0,1 0 0 0 0,0 1 0 0 0,-1-1 0 0 0,1 1 0 0 0,-1-1 0 0 0,1 1 0 0 0,-1 0 0 0 0,1 0 0 0 0,0 0 0 0 0,-1 0 0 0 0,1 0 0 0 0,0 0 0 0 0,-1 0 0 0 0,1 0 0 0 0,0 1 1 0 0,0-1 6 0 0,4 2-11 0 0,0 0 1 0 0,-1 0 0 0 0,1 1 0 0 0,-1-1 0 0 0,0 1 0 0 0,1 1-1 0 0,-1-1 1 0 0,-1 1 0 0 0,1-1 0 0 0,0 1 0 0 0,-1 1 0 0 0,0-1 10 0 0,10 12 39 0 0,-1 0 0 0 0,10 17-39 0 0,15 19 302 0 0,-14-23-67 0 0,-13-16-72 0 0,-1 0 0 0 0,2-1 1 0 0,0 0-1 0 0,4 2-163 0 0,85 65 656 0 0,-98-77-669 0 0,5 2-320 0 0,-8-3 12 0 0,1-1 1 0 0,-1 0-1 0 0,1 0 0 0 0,-1 0 0 0 0,0 0 1 0 0,1 0-1 0 0,-1 0 0 0 0,1 0 1 0 0,-1 0-1 0 0,1 0 0 0 0,-1 0 0 0 0,1 0 1 0 0,-1 0-1 0 0,1 0 0 0 0,-1 0 1 0 0,1 0-1 0 0,-1-1 0 0 0,1 1 1 0 0,-1 0-1 0 0,0 0 0 0 0,1 0 0 0 0,-1-1 1 0 0,1 1 320 0 0,2-7-7261 0 0</inkml:trace>
  <inkml:trace contextRef="#ctx0" brushRef="#br0" timeOffset="978.11">1193 276 6912 0 0,'0'0'528'0'0,"-1"3"-320"0"0,-5 25 1409 0 0,5-11 3035 0 0,0 1 0 0 0,3 17-4652 0 0,-1 2 2590 0 0,-1-32-2433 0 0,1 0-1 0 0,-1 0 0 0 0,1 1 0 0 0,0-1 0 0 0,0 0 0 0 0,0 0 1 0 0,1 0-1 0 0,1 4-156 0 0,-2-7 79 0 0,1 1 0 0 0,-1-1 1 0 0,1 1-1 0 0,-1-1 0 0 0,1 1 0 0 0,0-1 1 0 0,0 0-1 0 0,0 0 0 0 0,0 0 1 0 0,0 0-1 0 0,1 0 0 0 0,-1 0 0 0 0,0-1 1 0 0,1 1-1 0 0,1 0-79 0 0,-2-1 19 0 0,0-1 0 0 0,-1 1 1 0 0,1-1-1 0 0,0 1 0 0 0,0-1 0 0 0,0 0 1 0 0,0 0-1 0 0,0 0 0 0 0,0 0 0 0 0,-1 0 0 0 0,1 0 1 0 0,0 0-1 0 0,0 0 0 0 0,0-1 0 0 0,0 1 1 0 0,0-1-1 0 0,-1 0 0 0 0,1 1 0 0 0,0-1 1 0 0,-1 0-1 0 0,1 0 0 0 0,0 0 0 0 0,-1 0 0 0 0,1 0 1 0 0,-1-1-1 0 0,1 1 0 0 0,-1 0 0 0 0,0-1 1 0 0,1 0-20 0 0,2-3 61 0 0,-1 1 1 0 0,1-1-1 0 0,-1 0 0 0 0,0 0 1 0 0,-1 0-1 0 0,1 0 1 0 0,-1 0-1 0 0,2-6-61 0 0,-1 1 2 0 0,0-3 18 0 0,1 0-1 0 0,0-12-19 0 0,-3 21 3 0 0,-1-1 0 0 0,0 1 0 0 0,0 0 0 0 0,0-1-1 0 0,0 1 1 0 0,-1 0 0 0 0,0 0 0 0 0,0-1 0 0 0,0 1-1 0 0,0 0 1 0 0,-1 0-3 0 0,2 2-35 0 0,-1 0 1 0 0,0 1-1 0 0,0-1 0 0 0,0 1 0 0 0,0-1 1 0 0,0 0-1 0 0,0 1 0 0 0,-1 0 0 0 0,1-1 0 0 0,0 1 1 0 0,-1 0-1 0 0,1 0 0 0 0,-1-1 0 0 0,1 1 0 0 0,-1 0 1 0 0,0 1-1 0 0,1-1 0 0 0,-1 0 0 0 0,0 0 0 0 0,0 1 1 0 0,0-1-1 0 0,1 1 0 0 0,-1-1 0 0 0,0 1 1 0 0,0 0-1 0 0,0 0 0 0 0,-1 0 35 0 0,-2 0-308 0 0,1 1 1 0 0,0-1-1 0 0,-1 1 1 0 0,1 0-1 0 0,0 0 1 0 0,-1 1-1 0 0,1-1 0 0 0,0 1 1 0 0,0 0-1 0 0,0 0 1 0 0,-2 2 307 0 0,-6 4-7485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1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53 11600 0 0,'0'0'264'0'0,"3"-17"733"0"0,0 11-566 0 0,2 1 0 0 0,-1 0 0 0 0,0 0 0 0 0,3-3-431 0 0,-6 7 639 0 0,-1 1 101 0 0,0 0 41 0 0,0 0 9 0 0,0 0-18 0 0,0 0-85 0 0,0 0-42 0 0,0 0-5 0 0,0 0-26 0 0,0 0-114 0 0,0 0-55 0 0,0 0-12 0 0,-7 14 622 0 0,-9 8-645 0 0,1 0 1 0 0,1 1-1 0 0,0 1 0 0 0,2 1-410 0 0,3-7 51 0 0,2 1 0 0 0,0-1-1 0 0,1 1 1 0 0,1 0 0 0 0,1 1-1 0 0,0-1-50 0 0,3-4 24 0 0,-1-1 0 0 0,2 1 0 0 0,0 10-24 0 0,1-19 8 0 0,0 1 0 0 0,0-1 0 0 0,0 0 0 0 0,0 1 0 0 0,1-1 0 0 0,0 0 0 0 0,1 0 0 0 0,-1 0 0 0 0,3 2-8 0 0,-2-2-35 0 0,1 0 0 0 0,0 0 0 0 0,0-1-1 0 0,0 1 1 0 0,0-1 0 0 0,1-1 0 0 0,0 1-1 0 0,0 0 1 0 0,0-1 0 0 0,1 0 0 0 0,0 0-1 0 0,-1-1 1 0 0,1 0 0 0 0,5 2 35 0 0,-5-2-412 0 0,1 0-1 0 0,-1-1 1 0 0,1 1 0 0 0,-1-2-1 0 0,1 1 1 0 0,0-1 0 0 0,0 0-1 0 0,4 0 413 0 0,4-1-2160 0 0</inkml:trace>
  <inkml:trace contextRef="#ctx0" brushRef="#br0" timeOffset="400.723">354 183 11056 0 0,'-2'0'243'0'0,"1"1"-1"0"0,-1-1 1 0 0,0 0 0 0 0,0 1 0 0 0,0-1 0 0 0,0 1 0 0 0,0-1 0 0 0,0 1-1 0 0,0 0 1 0 0,1 0 0 0 0,-1 0 0 0 0,0 0 0 0 0,1 0 0 0 0,-1 0 0 0 0,1 1-1 0 0,-1-1 1 0 0,1 0 0 0 0,0 1 0 0 0,-1-1 0 0 0,0 2-243 0 0,-14 29 3772 0 0,12-21-3292 0 0,1 0 0 0 0,0 1 0 0 0,-1 9-480 0 0,2-4 177 0 0,0 0-1 0 0,1 0 1 0 0,1 0-1 0 0,2 8-176 0 0,-2-22 43 0 0,0 0 0 0 0,1 0 0 0 0,-1 0 0 0 0,1 0 0 0 0,0-1-1 0 0,0 1 1 0 0,0 0 0 0 0,0 0 0 0 0,0-1 0 0 0,1 1 0 0 0,-1 0-1 0 0,1-1 1 0 0,0 1 0 0 0,1 0-43 0 0,-2-1 12 0 0,1-1 0 0 0,-1 0 0 0 0,0 0 0 0 0,1 0-1 0 0,-1 0 1 0 0,1 0 0 0 0,0-1 0 0 0,-1 1 0 0 0,1 0 0 0 0,0-1-1 0 0,-1 1 1 0 0,1-1 0 0 0,0 1 0 0 0,-1-1 0 0 0,1 0 0 0 0,0 0 0 0 0,0 0-1 0 0,-1 0 1 0 0,1 0 0 0 0,0 0 0 0 0,0 0 0 0 0,-1-1 0 0 0,1 1-1 0 0,0-1 1 0 0,0 0-12 0 0,5-1-10 0 0,0-1 0 0 0,0-1-1 0 0,-1 1 1 0 0,1-1 0 0 0,-1 0-1 0 0,0 0 1 0 0,3-4 10 0 0,7-6-233 0 0,-1-1 1 0 0,0-1 232 0 0,20-23-472 0 0,-6 6-201 0 0,21-17 673 0 0,-43 46-43 0 0,1 6 32 0 0,-5 0 27 0 0,0 0-1 0 0,0 0 1 0 0,-1 0-1 0 0,1 0 1 0 0,-1 1 0 0 0,1-1-1 0 0,-1 1 1 0 0,0-1-1 0 0,0 1 1 0 0,0 0-1 0 0,1 1-15 0 0,15 35 277 0 0,-4-7-171 0 0,-12-28-67 0 0,20 32 25 0 0,-20-33 31 0 0,0 0 0 0 0,0 0 1 0 0,1-1-1 0 0,-1 1 0 0 0,1-1 0 0 0,-1 0 0 0 0,1 0 0 0 0,0 0 0 0 0,0 0 0 0 0,0 0 0 0 0,1 0-95 0 0,-3-1 29 0 0,1-1 1 0 0,-1 0-1 0 0,1 0 0 0 0,-1 0 1 0 0,0 0-1 0 0,1 0 0 0 0,-1 0 1 0 0,0 0-1 0 0,1 0 0 0 0,-1 0 1 0 0,0-1-1 0 0,1 1 0 0 0,-1-1 1 0 0,0 1-1 0 0,0-1 0 0 0,1 1 1 0 0,-1-1-1 0 0,0 0 0 0 0,0 1 1 0 0,0-1-1 0 0,0 0 1 0 0,0 0-1 0 0,0 0 0 0 0,0 0 1 0 0,0 0-1 0 0,0 0 0 0 0,0 0 1 0 0,0 0-30 0 0,1-3 51 0 0,1 1 1 0 0,-1-1-1 0 0,0 1 1 0 0,0-1-1 0 0,0 1 1 0 0,0-1-1 0 0,-1 0 1 0 0,1 0-1 0 0,-1 0-51 0 0,2-12 4 0 0,0 0-1 0 0,-1-1 0 0 0,0 1 1 0 0,-2 0-1 0 0,0-1 0 0 0,-1-5-3 0 0,-1-10-616 0 0,2 18-450 0 0,-1 0 0 0 0,0 0 1 0 0,-1 0-1 0 0,-1 1 0 0 0,0-1 1 0 0,-3-6 1065 0 0,0 5-1629 0 0</inkml:trace>
  <inkml:trace contextRef="#ctx0" brushRef="#br0" timeOffset="785.412">851 1 13648 0 0,'0'0'628'0'0,"0"0"-18"0"0,0 0-323 0 0,0 0 94 0 0,0 0 89 0 0,9 0 492 0 0,-1 0-633 0 0,-1 1-1 0 0,1 0 1 0 0,-1 0-1 0 0,1 1 0 0 0,-1 0 1 0 0,0 1-1 0 0,0-1 1 0 0,3 2-329 0 0,14 8 2017 0 0,16 10-2017 0 0,-28-15 263 0 0,-1 1-10 0 0,-1-1 0 0 0,1 1 1 0 0,-2 1-1 0 0,1-1 0 0 0,-1 2 0 0 0,0-1 1 0 0,-1 1-1 0 0,0 1 0 0 0,-1 0 0 0 0,0 0 1 0 0,-1 0-1 0 0,0 1 0 0 0,-1-1 0 0 0,0 1 1 0 0,0 1-1 0 0,-2-1 0 0 0,3 11-253 0 0,-3-4 36 0 0,-1-13 10 0 0,-1 1-1 0 0,0 0 1 0 0,0-1-1 0 0,-1 1 1 0 0,0 0-1 0 0,0 0 1 0 0,-1-1-1 0 0,0 7-45 0 0,-1-6 38 0 0,1-1 0 0 0,-1 1 0 0 0,0 0-1 0 0,0 0 1 0 0,-1-1 0 0 0,0 0 0 0 0,0 1 0 0 0,0-1-1 0 0,-1 0 1 0 0,0 0 0 0 0,0-1 0 0 0,0 1 0 0 0,-1-1-1 0 0,0 0 1 0 0,0 0 0 0 0,0-1 0 0 0,-1 0 0 0 0,1 1-1 0 0,-1-2 1 0 0,-1 1-38 0 0,-17 10 42 0 0,-8 6-672 0 0,-28 11 630 0 0,31-19-1649 0 0,10-5-2712 0 0,12-3-3372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1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3680 0 0,'0'0'284'0'0,"0"0"-12"0"0,0 0 644 0 0,0 0 298 0 0,0 0 60 0 0,0 0-162 0 0,0 0-707 0 0,0 0-294 0 0,0 0 11 0 0,0 0 6 0 0,0 0-6 0 0,0 0 8 0 0,0 0 45 0 0,0 0 17 0 0,0 0 7 0 0,6 6 259 0 0,-3-4-277 0 0,0 1 0 0 0,0-1 0 0 0,0 0 1 0 0,1-1-1 0 0,-1 1 0 0 0,1-1 0 0 0,-1 1 0 0 0,1-1 0 0 0,0 0 0 0 0,-1 0 0 0 0,1-1 0 0 0,2 1-181 0 0,11 0 1042 0 0,0 0 0 0 0,7-1-1042 0 0,12 0 669 0 0,136 12 1506 0 0,-82-6-1155 0 0,-1-4-1 0 0,54-7-1019 0 0,-66 3 526 0 0,13 4-526 0 0,9 1 185 0 0,-15-4-119 0 0,133 4-2 0 0,-161 1 38 0 0,1-3-1 0 0,48-6-101 0 0,-68 4 792 0 0,13 1-792 0 0,19-1 168 0 0,4 2 18 0 0,-26 0-17 0 0,23 1-273 0 0,-29-1 175 0 0,1-1 0 0 0,11-3-71 0 0,-6 1-59 0 0,41 3 59 0 0,-29 0 10 0 0,83 3 51 0 0,-51-1-5 0 0,30-4-56 0 0,66-2 60 0 0,-128 3 8 0 0,-20 3-48 0 0,-25-2-9 0 0,-1 0 0 0 0,1-1 0 0 0,-1 0 0 0 0,6-2-11 0 0,-13 2-16 0 0,-5 0-62 0 0,-1 0-12 0 0,0 0-159 0 0,0 0-678 0 0,1-1-294 0 0,5-1-54 0 0</inkml:trace>
  <inkml:trace contextRef="#ctx0" brushRef="#br0" timeOffset="1299.315">697 148 16208 0 0,'0'-1'-23'0'0,"0"0"121"0"0,0 0-1 0 0,0 0 0 0 0,0 0 0 0 0,0 0 0 0 0,0 0 0 0 0,0 0 0 0 0,0 0 0 0 0,-1 0 0 0 0,1 0 0 0 0,0 0 0 0 0,-1 0 0 0 0,1 0 0 0 0,0 0 0 0 0,-1 0 0 0 0,1 0 0 0 0,-1 1 0 0 0,0-2-97 0 0,0 1 156 0 0,1 1-60 0 0,7 5 811 0 0,-1 0-497 0 0,-1 1 0 0 0,1-1 0 0 0,-1 1 0 0 0,-1 1 0 0 0,1-1 0 0 0,-1 1 0 0 0,3 5-410 0 0,2 3 334 0 0,-2-2-5 0 0,-1 0 0 0 0,0 1 0 0 0,-1 0-1 0 0,-1 0 1 0 0,0 0 0 0 0,0 3-329 0 0,-4-15 38 0 0,2 8 53 0 0,-1-1 1 0 0,0 1-1 0 0,0 7-91 0 0,1 11 102 0 0,4 32 46 0 0,-5-17 2 0 0,-2-34-105 0 0,1 0-1 0 0,0 1 1 0 0,1 8-45 0 0,6-2-854 0 0,-3-8-7436 0 0,-4-7 1433 0 0</inkml:trace>
  <inkml:trace contextRef="#ctx0" brushRef="#br0" timeOffset="1711.326">915 418 16152 0 0,'0'0'737'0'0,"0"0"-13"0"0,7 3-434 0 0,9 1-109 0 0,1 0 0 0 0,0-1 0 0 0,0 0 0 0 0,18-1-181 0 0,15 3 591 0 0,-15-1 550 0 0,22-1-1141 0 0,23 2 520 0 0,31 2-1269 0 0,-109-7 431 0 0,1 1-1 0 0,-1-1 0 0 0,0 0 1 0 0,0-1-1 0 0,0 1 1 0 0,0 0-1 0 0,1-1 1 0 0,-1 1-1 0 0,0-1 1 0 0,0 1 318 0 0,4-3-6273 0 0</inkml:trace>
  <inkml:trace contextRef="#ctx0" brushRef="#br0" timeOffset="1712.326">1225 237 16959 0 0,'0'0'388'0'0,"0"0"52"0"0,0 0 28 0 0,-1 1-58 0 0,0-1-404 0 0,1 0 0 0 0,-1 1 0 0 0,0-1 0 0 0,1 0 1 0 0,-1 1-1 0 0,1-1 0 0 0,-1 1 0 0 0,1-1 0 0 0,-1 1 1 0 0,1-1-1 0 0,-1 1 0 0 0,1-1 0 0 0,-1 1 0 0 0,1-1 0 0 0,-1 1 1 0 0,1-1-1 0 0,0 1 0 0 0,-1 0 0 0 0,1-1 0 0 0,0 1 1 0 0,0 0-1 0 0,0-1 0 0 0,-1 1 0 0 0,1 0 0 0 0,0 0-6 0 0,0 1 31 0 0,-2 4 137 0 0,0 0 0 0 0,0 0 0 0 0,1 0-1 0 0,0 0 1 0 0,0 0 0 0 0,1 0 0 0 0,-1 0 0 0 0,1 2-168 0 0,5 50 1853 0 0,-3-41-1556 0 0,1 10 148 0 0,0-9-158 0 0,-2 0 0 0 0,0 4-287 0 0,0 7 140 0 0,0-17-60 0 0,-1 0 1 0 0,0 0-1 0 0,-1 10-80 0 0,0-14 49 0 0,0-1-1 0 0,1 1 0 0 0,0 0 1 0 0,0-1-1 0 0,1 2-48 0 0,-1-6-270 0 0,0 1 1 0 0,1-1-1 0 0,0 0 1 0 0,0 1-1 0 0,0-1 1 0 0,0 0 0 0 0,0 0-1 0 0,1 0 1 0 0,-1 1-1 0 0,1-1 1 0 0,2 2 269 0 0,-3-5-198 0 0,-1 1 1 0 0,1-1 0 0 0,-1 0-1 0 0,1 0 1 0 0,-1 1 0 0 0,1-1 0 0 0,-1 0-1 0 0,1 0 1 0 0,-1 0 0 0 0,1 0-1 0 0,0 0 1 0 0,-1 0 0 0 0,1 0-1 0 0,-1 0 1 0 0,1 0 0 0 0,-1 0 0 0 0,1 0-1 0 0,0 0 1 0 0,-1 0 0 0 0,1 0-1 0 0,-1-1 198 0 0,2 1-956 0 0,12-2-5173 0 0</inkml:trace>
  <inkml:trace contextRef="#ctx0" brushRef="#br0" timeOffset="2388.16">1529 415 4144 0 0,'0'0'191'0'0,"6"-11"26"0"0,-2 7 900 0 0,1 0-1 0 0,0 0 1 0 0,0 1 0 0 0,0 0-1 0 0,0 0 1 0 0,0 0 0 0 0,1 0 0 0 0,-1 1-1 0 0,2 0-1116 0 0,14-8 2631 0 0,-7 2-2184 0 0,2 1 0 0 0,-1 0 1 0 0,1 1-1 0 0,0 1 0 0 0,0 1 1 0 0,0 0-1 0 0,1 1 0 0 0,2 0-447 0 0,38-4 348 0 0,-53 6-315 0 0,0 1 0 0 0,-1 0 0 0 0,1 0 0 0 0,0 1 0 0 0,-1-1 0 0 0,1 1 0 0 0,0 0 0 0 0,-1 0 0 0 0,1 0 0 0 0,-1 0 0 0 0,1 1-1 0 0,-1-1 1 0 0,0 1 0 0 0,0 0 0 0 0,0 0 0 0 0,0 0 0 0 0,0 0 0 0 0,0 0 0 0 0,0 1 0 0 0,-1-1 0 0 0,1 1 0 0 0,-1 0 0 0 0,1 0 0 0 0,-1 0-1 0 0,0 0 1 0 0,0 1-33 0 0,0 1 32 0 0,1 1 0 0 0,-1-1 1 0 0,0 1-1 0 0,0 0 0 0 0,0 0 0 0 0,-1 0 0 0 0,0 0 0 0 0,0 0 0 0 0,-1 0 0 0 0,0 0 0 0 0,0 0 0 0 0,0 0 0 0 0,-1 0 0 0 0,1 0 0 0 0,-1 0 0 0 0,-2 6-32 0 0,-1-1 63 0 0,0 1 0 0 0,0-1-1 0 0,-1 0 1 0 0,-1 0 0 0 0,0 0 0 0 0,0-1-1 0 0,-8 10-62 0 0,7-13 24 0 0,0 1 0 0 0,-1-1 0 0 0,1-1 0 0 0,-1 0 0 0 0,-1 0 0 0 0,-2 1-24 0 0,2-2 225 0 0,-1 0 0 0 0,1-1 0 0 0,-1 0 0 0 0,-1 0-225 0 0,11-5-5 0 0,0 1 1 0 0,0 0-1 0 0,0 0 0 0 0,0 0 0 0 0,0 0 0 0 0,0-1 0 0 0,0 1 0 0 0,0 0 0 0 0,0 0 1 0 0,0 0-1 0 0,0 0 0 0 0,0-1 0 0 0,0 1 0 0 0,0 0 0 0 0,0 0 0 0 0,0 0 0 0 0,0 0 1 0 0,0-1-1 0 0,0 1 0 0 0,0 0 0 0 0,0 0 0 0 0,0 0 0 0 0,0 0 0 0 0,0 0 0 0 0,0-1 1 0 0,0 1-1 0 0,0 0 0 0 0,-1 0 0 0 0,1 0 0 0 0,0 0 0 0 0,0 0 0 0 0,0 0 0 0 0,0-1 1 0 0,0 1-1 0 0,0 0 0 0 0,-1 0 0 0 0,1 0 0 0 0,0 0 0 0 0,0 0 0 0 0,0 0 0 0 0,0 0 1 0 0,0 0-1 0 0,-1 0 0 0 0,1 0 0 0 0,0 0 0 0 0,0 0 0 0 0,0 0 0 0 0,0 0 0 0 0,-1 0 1 0 0,1 0-1 0 0,0 0 0 0 0,0 0 0 0 0,0 0 0 0 0,0 0 0 0 0,-1 0 0 0 0,1 0 1 0 0,0 0-1 0 0,0 0 0 0 0,0 0 0 0 0,0 0 0 0 0,-1 0 0 0 0,1 1 5 0 0,8-12 74 0 0,99-70-787 0 0,-35 28-15 0 0,23-14-269 0 0,-78 55 874 0 0,1 2 0 0 0,0 0 0 0 0,1 1 0 0 0,0 0 0 0 0,3 1 123 0 0,7-1-65 0 0,-19 6 64 0 0,1-1 1 0 0,-1 0-1 0 0,6-3 1 0 0,8-1 211 0 0,-23 7-62 0 0,-18 6 347 0 0,-61 42 518 0 0,70-42-984 0 0,1 0 1 0 0,0 1-1 0 0,0-1 1 0 0,1 1 0 0 0,-1 1-1 0 0,0 0-30 0 0,-21 21 91 0 0,13-16-43 0 0,1 1-1 0 0,0 0 0 0 0,0 3-47 0 0,11-13 12 0 0,0 1 0 0 0,0 0 0 0 0,0 0 0 0 0,0 0 0 0 0,1 0 0 0 0,-1 1 0 0 0,1-1 0 0 0,0 0 0 0 0,1 1 0 0 0,-1 0 0 0 0,1-1 0 0 0,0 1 0 0 0,0 0 0 0 0,0 3-12 0 0,1-7 4 0 0,1 0 1 0 0,-1 0-1 0 0,1 1 1 0 0,-1-1-1 0 0,1 0 0 0 0,0 0 1 0 0,-1 0-1 0 0,1 0 1 0 0,0 1-1 0 0,0-1 1 0 0,0 0-1 0 0,0-1 1 0 0,0 1-1 0 0,0 0 1 0 0,0 0-1 0 0,0 0 1 0 0,0 0-1 0 0,1-1 1 0 0,-1 1-5 0 0,23 11 69 0 0,-12-8-42 0 0,0 0 0 0 0,0-1-1 0 0,1-1 1 0 0,-1 0-1 0 0,1 0 1 0 0,12-1-27 0 0,0 1 180 0 0,22-3-679 0 0,-26-2-6079 0 0,-6-2-532 0 0</inkml:trace>
  <inkml:trace contextRef="#ctx0" brushRef="#br0" timeOffset="2830.429">2360 270 15200 0 0,'6'-2'1378'0'0,"-4"1"-1296"0"0,0 0 0 0 0,0 1 0 0 0,1-1 0 0 0,-1 1 0 0 0,0 0 0 0 0,0 0 0 0 0,1 0 0 0 0,-1 0 0 0 0,0 0 0 0 0,1 0 0 0 0,-1 0 0 0 0,0 1 0 0 0,1-1 0 0 0,-1 1 0 0 0,0 0 0 0 0,0 0 0 0 0,1 0-82 0 0,7 2 277 0 0,0 0 120 0 0,0 0 0 0 0,-1 1 0 0 0,1-1 0 0 0,-1 2 0 0 0,0-1 1 0 0,0 2-1 0 0,3 1-397 0 0,-6-2 273 0 0,-3-4-155 0 0,-1 0-1 0 0,0 1 1 0 0,0-1-1 0 0,0 1 1 0 0,0-1-1 0 0,-1 1 1 0 0,1 0-1 0 0,0 1-117 0 0,-1-3 17 0 0,-1 1-1 0 0,0 0 1 0 0,1-1-1 0 0,-1 1 1 0 0,0 0-1 0 0,0 0 0 0 0,0-1 1 0 0,1 1-1 0 0,-1 0 1 0 0,0 0-1 0 0,0-1 1 0 0,0 1-1 0 0,0 0 0 0 0,0 0 1 0 0,-1-1-1 0 0,1 1 1 0 0,0 0-1 0 0,0 0 1 0 0,0-1-1 0 0,-1 1 0 0 0,1 0 1 0 0,0 0-1 0 0,-1-1 1 0 0,1 1-1 0 0,0-1 1 0 0,-1 1-1 0 0,1 0 0 0 0,-1-1 1 0 0,1 1-1 0 0,-1 0-16 0 0,-5 5 84 0 0,0 1 0 0 0,0-1-1 0 0,-1 0 1 0 0,0 0 0 0 0,0-1-1 0 0,0 0 1 0 0,-6 3-84 0 0,-12 5 736 0 0,-19 7-736 0 0,22-10 70 0 0,5-4-82 0 0,25-1-34 0 0,4-2 96 0 0,1-1 1 0 0,0 0 0 0 0,-1-1 0 0 0,1 0-1 0 0,12-1-50 0 0,-19 0-41 0 0,33 0-861 0 0,-12 2-4958 0 0,-26-2 5707 0 0,28 0-7309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2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3224 0 0,'0'-16'3866'0'0,"1"13"-3164"0"0,-1-1 0 0 0,1 1-1 0 0,-1 0 1 0 0,1 0-1 0 0,0-1 1 0 0,0 1 0 0 0,0 0-1 0 0,1 0 1 0 0,-1 0-1 0 0,2-2-701 0 0,21-27 3513 0 0,-12 21-2957 0 0,-1 1 0 0 0,1 0-1 0 0,1 0 1 0 0,8-3-556 0 0,2-3 275 0 0,-16 12-235 0 0,0 0 1 0 0,0 1 0 0 0,1 0 0 0 0,-1 0-1 0 0,1 0 1 0 0,-1 1 0 0 0,1 1 0 0 0,3-1-41 0 0,14-4 95 0 0,-10 4-12 0 0,-1 0 0 0 0,1 0 0 0 0,0 1 0 0 0,0 1 0 0 0,0 1 0 0 0,-1 0 0 0 0,5 2-83 0 0,-14-3 33 0 0,-1 1 0 0 0,1 0 0 0 0,0 1 0 0 0,-1-1 0 0 0,0 1-1 0 0,1 0 1 0 0,-1 0 0 0 0,0 0 0 0 0,0 0 0 0 0,0 1 0 0 0,0-1 0 0 0,0 1-1 0 0,-1 0 1 0 0,1 1 0 0 0,-1-1 0 0 0,0 1 0 0 0,0-1 0 0 0,0 1-1 0 0,0 0 1 0 0,-1 0 0 0 0,1 0 0 0 0,-1 0-33 0 0,-1-2 12 0 0,0 10 79 0 0,-1-8-56 0 0,-1 0 0 0 0,1-1 0 0 0,-1 1-1 0 0,0-1 1 0 0,0 1 0 0 0,0-1 0 0 0,-1 1 0 0 0,1-1 0 0 0,-1 0 0 0 0,0 0 0 0 0,0 0 0 0 0,0 1-35 0 0,-28 32 318 0 0,22-28-296 0 0,-1-1 0 0 0,0 0 1 0 0,-1 0-1 0 0,1-1 0 0 0,-1 0 0 0 0,-9 3-22 0 0,3 0 44 0 0,0 0 0 0 0,-3 2-44 0 0,15-6-4 0 0,3-4-2 0 0,-1 0-1 0 0,1 0 1 0 0,0 0-1 0 0,-1 0 0 0 0,1 0 1 0 0,-1 0-1 0 0,1 0 1 0 0,-1-1-1 0 0,1 1 1 0 0,-1 0-1 0 0,1-1 1 0 0,-1 1-1 0 0,0-1 7 0 0,3 0-6 0 0,5-1-29 0 0,0-1 1 0 0,0 0-1 0 0,0 0 1 0 0,0-1-1 0 0,3-1 35 0 0,23-16-236 0 0,-1-1-1 0 0,-1-1 1 0 0,14-15 236 0 0,34-26-791 0 0,-56 46 59 0 0,20-21 732 0 0,-23 20-106 0 0,0 1-1 0 0,23-15 107 0 0,-42 32 72 0 0,0 0 9 0 0,0 0-1 0 0,0 0 0 0 0,0 0 0 0 0,0 1-68 0 0,0-1-1 0 0,0 1 0 0 0,0 0 0 0 0,0 0 1 0 0,0-1-1 0 0,0 1 0 0 0,-1 0 0 0 0,1 0 0 0 0,0-1 1 0 0,0 1-1 0 0,-1 0 0 0 0,1-1 0 0 0,0 1 1 0 0,-1 0-1 0 0,1-1 0 0 0,-1 1 0 0 0,1-1 0 0 0,-1 1 1 0 0,1-1-12 0 0,-1 1 26 0 0,-30 48 526 0 0,21-35-320 0 0,1-1 1 0 0,0 2-1 0 0,1-1 0 0 0,1 1 0 0 0,0 1 1 0 0,-1 5-233 0 0,6-14 59 0 0,0 0 0 0 0,0 0 1 0 0,1 0-1 0 0,0 0 1 0 0,1 1-1 0 0,0-1 0 0 0,0 0 1 0 0,0 1-1 0 0,2 6-59 0 0,-2-10 10 0 0,1 1-1 0 0,1-1 1 0 0,-1 0-1 0 0,1 1 1 0 0,-1-1 0 0 0,1 0-1 0 0,1 0 1 0 0,-1 0-1 0 0,0 0 1 0 0,1-1-1 0 0,0 1 1 0 0,0-1-1 0 0,0 1 1 0 0,0-1-1 0 0,0 0 1 0 0,1 0 0 0 0,0-1-1 0 0,-1 1 1 0 0,1-1-1 0 0,0 1 1 0 0,0-1-1 0 0,0 0 1 0 0,0-1-1 0 0,3 1-9 0 0,-3 0-381 0 0,1-1 1 0 0,-1-1-1 0 0,0 1 0 0 0,1-1 0 0 0,0 1 0 0 0,-1-1 0 0 0,1-1 0 0 0,-1 1 0 0 0,1 0 0 0 0,0-1 381 0 0,8-4-7227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2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13824 0 0,'0'0'629'0'0,"0"0"-12"0"0,9-8-170 0 0,2 6 771 0 0,-1 1 1 0 0,1 0-1 0 0,0 1 1 0 0,-1 0-1 0 0,9 1-1218 0 0,7-1 177 0 0,5 1 461 0 0,-1 2 1 0 0,28 5-639 0 0,20 7-3476 0 0,-66-12-3663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2-11T08:24:2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11056 0 0,'0'0'852'0'0,"0"0"-274"0"0,0 0 937 0 0,0 0 462 0 0,4 3 2074 0 0,8 5-3259 0 0,-5-7-576 0 0,0 0-1 0 0,-1 0 1 0 0,1-1 0 0 0,0 0 0 0 0,0-1 0 0 0,2 0-216 0 0,14 0 549 0 0,210 1-1116 0 0,-211 0-1082 0 0,-1-2-3395 0 0,1-1-1601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38672-2338-4A4D-B94E-25CD49D3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fld id="{3724C51B-4E86-41FE-9C56-606FD27B0A6D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9E4C0-3DA3-4CF0-B3C7-812C3CD7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E90CD-15B4-40FC-870D-5DBD0B67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fld id="{1081D9E4-D4CB-4B9F-9F9C-72CD6B3DD195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80B686-B42F-4678-B73D-C0B4C75D431C}"/>
              </a:ext>
            </a:extLst>
          </p:cNvPr>
          <p:cNvCxnSpPr/>
          <p:nvPr userDrawn="1"/>
        </p:nvCxnSpPr>
        <p:spPr>
          <a:xfrm>
            <a:off x="36850" y="498548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FF7BFD-7260-468F-A08C-E4C8E9A5D234}"/>
              </a:ext>
            </a:extLst>
          </p:cNvPr>
          <p:cNvCxnSpPr/>
          <p:nvPr userDrawn="1"/>
        </p:nvCxnSpPr>
        <p:spPr>
          <a:xfrm>
            <a:off x="36850" y="825465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ABB9AE-ACCB-4D3F-8506-013D8C035D89}"/>
              </a:ext>
            </a:extLst>
          </p:cNvPr>
          <p:cNvCxnSpPr/>
          <p:nvPr userDrawn="1"/>
        </p:nvCxnSpPr>
        <p:spPr>
          <a:xfrm>
            <a:off x="36850" y="1152381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ECDD57-0179-46B9-9B6A-8B66AB767375}"/>
              </a:ext>
            </a:extLst>
          </p:cNvPr>
          <p:cNvCxnSpPr/>
          <p:nvPr userDrawn="1"/>
        </p:nvCxnSpPr>
        <p:spPr>
          <a:xfrm>
            <a:off x="36850" y="1479298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668182-C59E-4AC4-A3CF-12BCA289693C}"/>
              </a:ext>
            </a:extLst>
          </p:cNvPr>
          <p:cNvCxnSpPr/>
          <p:nvPr userDrawn="1"/>
        </p:nvCxnSpPr>
        <p:spPr>
          <a:xfrm>
            <a:off x="36850" y="1806215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F54D33-C4A7-4506-B9DF-3055A96D3300}"/>
              </a:ext>
            </a:extLst>
          </p:cNvPr>
          <p:cNvCxnSpPr/>
          <p:nvPr userDrawn="1"/>
        </p:nvCxnSpPr>
        <p:spPr>
          <a:xfrm>
            <a:off x="36850" y="2133131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A6B452-B745-45DF-AE92-76E4E14392F3}"/>
              </a:ext>
            </a:extLst>
          </p:cNvPr>
          <p:cNvCxnSpPr/>
          <p:nvPr userDrawn="1"/>
        </p:nvCxnSpPr>
        <p:spPr>
          <a:xfrm>
            <a:off x="36850" y="2460048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E97A03-3725-4876-A7FC-E473824F15BA}"/>
              </a:ext>
            </a:extLst>
          </p:cNvPr>
          <p:cNvCxnSpPr/>
          <p:nvPr userDrawn="1"/>
        </p:nvCxnSpPr>
        <p:spPr>
          <a:xfrm>
            <a:off x="36850" y="2786965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166929-F0DF-47CE-AF85-688D726160E8}"/>
              </a:ext>
            </a:extLst>
          </p:cNvPr>
          <p:cNvCxnSpPr/>
          <p:nvPr userDrawn="1"/>
        </p:nvCxnSpPr>
        <p:spPr>
          <a:xfrm>
            <a:off x="36850" y="3113882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D509C6-E1FA-4B2F-8EDC-EEBBC45883D8}"/>
              </a:ext>
            </a:extLst>
          </p:cNvPr>
          <p:cNvCxnSpPr/>
          <p:nvPr userDrawn="1"/>
        </p:nvCxnSpPr>
        <p:spPr>
          <a:xfrm>
            <a:off x="36850" y="3440798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0AF7AF-C632-44C7-A469-300B1E1825C3}"/>
              </a:ext>
            </a:extLst>
          </p:cNvPr>
          <p:cNvCxnSpPr/>
          <p:nvPr userDrawn="1"/>
        </p:nvCxnSpPr>
        <p:spPr>
          <a:xfrm>
            <a:off x="36850" y="3767715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0D4B3C-0C64-43E4-81C0-766E6AB94DC1}"/>
              </a:ext>
            </a:extLst>
          </p:cNvPr>
          <p:cNvCxnSpPr/>
          <p:nvPr userDrawn="1"/>
        </p:nvCxnSpPr>
        <p:spPr>
          <a:xfrm>
            <a:off x="36850" y="4094632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DD5A66-8E1B-40AB-B1EE-B599F468FC47}"/>
              </a:ext>
            </a:extLst>
          </p:cNvPr>
          <p:cNvCxnSpPr/>
          <p:nvPr userDrawn="1"/>
        </p:nvCxnSpPr>
        <p:spPr>
          <a:xfrm>
            <a:off x="36850" y="4421548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BD26A1-C14A-4440-9694-B3ED7FBBAF86}"/>
              </a:ext>
            </a:extLst>
          </p:cNvPr>
          <p:cNvCxnSpPr/>
          <p:nvPr userDrawn="1"/>
        </p:nvCxnSpPr>
        <p:spPr>
          <a:xfrm>
            <a:off x="36850" y="4748465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B78A31-5691-4932-B5FF-83287E651376}"/>
              </a:ext>
            </a:extLst>
          </p:cNvPr>
          <p:cNvCxnSpPr/>
          <p:nvPr userDrawn="1"/>
        </p:nvCxnSpPr>
        <p:spPr>
          <a:xfrm>
            <a:off x="36850" y="5075382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8597FE-8546-4908-90FD-2D6421BE1E37}"/>
              </a:ext>
            </a:extLst>
          </p:cNvPr>
          <p:cNvCxnSpPr/>
          <p:nvPr userDrawn="1"/>
        </p:nvCxnSpPr>
        <p:spPr>
          <a:xfrm>
            <a:off x="36850" y="5402298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6B567B-F7DD-48EF-9DCA-3EDAEBE560F1}"/>
              </a:ext>
            </a:extLst>
          </p:cNvPr>
          <p:cNvCxnSpPr/>
          <p:nvPr userDrawn="1"/>
        </p:nvCxnSpPr>
        <p:spPr>
          <a:xfrm>
            <a:off x="36850" y="5729215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EF2B2B-E530-4B57-A57E-2961FE33C58B}"/>
              </a:ext>
            </a:extLst>
          </p:cNvPr>
          <p:cNvCxnSpPr/>
          <p:nvPr userDrawn="1"/>
        </p:nvCxnSpPr>
        <p:spPr>
          <a:xfrm>
            <a:off x="36850" y="6056132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15928FA-DA59-4838-8438-DDD427F1E336}"/>
              </a:ext>
            </a:extLst>
          </p:cNvPr>
          <p:cNvCxnSpPr/>
          <p:nvPr userDrawn="1"/>
        </p:nvCxnSpPr>
        <p:spPr>
          <a:xfrm>
            <a:off x="36850" y="171631"/>
            <a:ext cx="928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218DCB-79BB-4940-BEF9-AD500866026C}"/>
              </a:ext>
            </a:extLst>
          </p:cNvPr>
          <p:cNvCxnSpPr>
            <a:cxnSpLocks/>
          </p:cNvCxnSpPr>
          <p:nvPr userDrawn="1"/>
        </p:nvCxnSpPr>
        <p:spPr>
          <a:xfrm>
            <a:off x="9101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097AA8-9758-455E-B065-F4B0D25B318D}"/>
              </a:ext>
            </a:extLst>
          </p:cNvPr>
          <p:cNvCxnSpPr>
            <a:cxnSpLocks/>
          </p:cNvCxnSpPr>
          <p:nvPr userDrawn="1"/>
        </p:nvCxnSpPr>
        <p:spPr>
          <a:xfrm>
            <a:off x="8733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FC163B3-C410-46C0-9EDD-06009DB206CD}"/>
              </a:ext>
            </a:extLst>
          </p:cNvPr>
          <p:cNvCxnSpPr>
            <a:cxnSpLocks/>
          </p:cNvCxnSpPr>
          <p:nvPr userDrawn="1"/>
        </p:nvCxnSpPr>
        <p:spPr>
          <a:xfrm>
            <a:off x="8364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15CFA7-2B9E-41DB-8CED-D65F8FB1AB8F}"/>
              </a:ext>
            </a:extLst>
          </p:cNvPr>
          <p:cNvCxnSpPr>
            <a:cxnSpLocks/>
          </p:cNvCxnSpPr>
          <p:nvPr userDrawn="1"/>
        </p:nvCxnSpPr>
        <p:spPr>
          <a:xfrm>
            <a:off x="7996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561EAD-C8A9-4C7C-90B8-8A28939CAEDA}"/>
              </a:ext>
            </a:extLst>
          </p:cNvPr>
          <p:cNvCxnSpPr>
            <a:cxnSpLocks/>
          </p:cNvCxnSpPr>
          <p:nvPr userDrawn="1"/>
        </p:nvCxnSpPr>
        <p:spPr>
          <a:xfrm>
            <a:off x="7627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6F70D9-87CA-49CB-B361-8B445C2FDBB6}"/>
              </a:ext>
            </a:extLst>
          </p:cNvPr>
          <p:cNvCxnSpPr>
            <a:cxnSpLocks/>
          </p:cNvCxnSpPr>
          <p:nvPr userDrawn="1"/>
        </p:nvCxnSpPr>
        <p:spPr>
          <a:xfrm>
            <a:off x="7259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C3C7DB-F6B5-4F12-8251-71C73575C558}"/>
              </a:ext>
            </a:extLst>
          </p:cNvPr>
          <p:cNvCxnSpPr>
            <a:cxnSpLocks/>
          </p:cNvCxnSpPr>
          <p:nvPr userDrawn="1"/>
        </p:nvCxnSpPr>
        <p:spPr>
          <a:xfrm>
            <a:off x="6890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15A5C0-C8AE-4F9C-8F14-1C25F5C3AF57}"/>
              </a:ext>
            </a:extLst>
          </p:cNvPr>
          <p:cNvCxnSpPr>
            <a:cxnSpLocks/>
          </p:cNvCxnSpPr>
          <p:nvPr userDrawn="1"/>
        </p:nvCxnSpPr>
        <p:spPr>
          <a:xfrm>
            <a:off x="6522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4F5C653-3CF0-4318-8C6F-D4FF8568AE4C}"/>
              </a:ext>
            </a:extLst>
          </p:cNvPr>
          <p:cNvCxnSpPr>
            <a:cxnSpLocks/>
          </p:cNvCxnSpPr>
          <p:nvPr userDrawn="1"/>
        </p:nvCxnSpPr>
        <p:spPr>
          <a:xfrm>
            <a:off x="6153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3798D22-5417-4442-A316-7BE404CE0E2B}"/>
              </a:ext>
            </a:extLst>
          </p:cNvPr>
          <p:cNvCxnSpPr>
            <a:cxnSpLocks/>
          </p:cNvCxnSpPr>
          <p:nvPr userDrawn="1"/>
        </p:nvCxnSpPr>
        <p:spPr>
          <a:xfrm>
            <a:off x="5785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36CD11C-9B51-401D-8493-C24F59976118}"/>
              </a:ext>
            </a:extLst>
          </p:cNvPr>
          <p:cNvCxnSpPr>
            <a:cxnSpLocks/>
          </p:cNvCxnSpPr>
          <p:nvPr userDrawn="1"/>
        </p:nvCxnSpPr>
        <p:spPr>
          <a:xfrm>
            <a:off x="5416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0B272D-D709-4E7B-AD71-CCDBD941493E}"/>
              </a:ext>
            </a:extLst>
          </p:cNvPr>
          <p:cNvCxnSpPr>
            <a:cxnSpLocks/>
          </p:cNvCxnSpPr>
          <p:nvPr userDrawn="1"/>
        </p:nvCxnSpPr>
        <p:spPr>
          <a:xfrm>
            <a:off x="5048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AE166B6-97C3-46E1-B596-CA79E849DE39}"/>
              </a:ext>
            </a:extLst>
          </p:cNvPr>
          <p:cNvCxnSpPr>
            <a:cxnSpLocks/>
          </p:cNvCxnSpPr>
          <p:nvPr userDrawn="1"/>
        </p:nvCxnSpPr>
        <p:spPr>
          <a:xfrm>
            <a:off x="4679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6E1FF38-2190-4B7B-839D-4D6913DDA0BD}"/>
              </a:ext>
            </a:extLst>
          </p:cNvPr>
          <p:cNvCxnSpPr>
            <a:cxnSpLocks/>
          </p:cNvCxnSpPr>
          <p:nvPr userDrawn="1"/>
        </p:nvCxnSpPr>
        <p:spPr>
          <a:xfrm>
            <a:off x="4311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97D6442-1EFD-41F2-86D1-D9047E85A768}"/>
              </a:ext>
            </a:extLst>
          </p:cNvPr>
          <p:cNvCxnSpPr>
            <a:cxnSpLocks/>
          </p:cNvCxnSpPr>
          <p:nvPr userDrawn="1"/>
        </p:nvCxnSpPr>
        <p:spPr>
          <a:xfrm>
            <a:off x="3942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0850738-9F7F-4472-AA6A-DCECEBC72145}"/>
              </a:ext>
            </a:extLst>
          </p:cNvPr>
          <p:cNvCxnSpPr>
            <a:cxnSpLocks/>
          </p:cNvCxnSpPr>
          <p:nvPr userDrawn="1"/>
        </p:nvCxnSpPr>
        <p:spPr>
          <a:xfrm>
            <a:off x="3574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BE1A11B-D61F-43EC-A14E-93AEABD7D777}"/>
              </a:ext>
            </a:extLst>
          </p:cNvPr>
          <p:cNvCxnSpPr>
            <a:cxnSpLocks/>
          </p:cNvCxnSpPr>
          <p:nvPr userDrawn="1"/>
        </p:nvCxnSpPr>
        <p:spPr>
          <a:xfrm>
            <a:off x="3205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F441260-C100-4325-84FF-E4EE2813DF91}"/>
              </a:ext>
            </a:extLst>
          </p:cNvPr>
          <p:cNvCxnSpPr>
            <a:cxnSpLocks/>
          </p:cNvCxnSpPr>
          <p:nvPr userDrawn="1"/>
        </p:nvCxnSpPr>
        <p:spPr>
          <a:xfrm>
            <a:off x="2837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EEDD14A-3C65-44E5-AF34-C87CF708BBCA}"/>
              </a:ext>
            </a:extLst>
          </p:cNvPr>
          <p:cNvCxnSpPr>
            <a:cxnSpLocks/>
          </p:cNvCxnSpPr>
          <p:nvPr userDrawn="1"/>
        </p:nvCxnSpPr>
        <p:spPr>
          <a:xfrm>
            <a:off x="2468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DE9456B-80D8-43B0-800E-E7D1C63360F1}"/>
              </a:ext>
            </a:extLst>
          </p:cNvPr>
          <p:cNvCxnSpPr>
            <a:cxnSpLocks/>
          </p:cNvCxnSpPr>
          <p:nvPr userDrawn="1"/>
        </p:nvCxnSpPr>
        <p:spPr>
          <a:xfrm>
            <a:off x="2100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9D87AA-79DC-4296-9A0D-8E6581B3A79F}"/>
              </a:ext>
            </a:extLst>
          </p:cNvPr>
          <p:cNvCxnSpPr>
            <a:cxnSpLocks/>
          </p:cNvCxnSpPr>
          <p:nvPr userDrawn="1"/>
        </p:nvCxnSpPr>
        <p:spPr>
          <a:xfrm>
            <a:off x="1731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9EBAF1-5A80-4551-BCC7-40610CC191D4}"/>
              </a:ext>
            </a:extLst>
          </p:cNvPr>
          <p:cNvCxnSpPr>
            <a:cxnSpLocks/>
          </p:cNvCxnSpPr>
          <p:nvPr userDrawn="1"/>
        </p:nvCxnSpPr>
        <p:spPr>
          <a:xfrm>
            <a:off x="1363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4522C22-C795-4F51-9484-5DB3EBA50E8A}"/>
              </a:ext>
            </a:extLst>
          </p:cNvPr>
          <p:cNvCxnSpPr>
            <a:cxnSpLocks/>
          </p:cNvCxnSpPr>
          <p:nvPr userDrawn="1"/>
        </p:nvCxnSpPr>
        <p:spPr>
          <a:xfrm>
            <a:off x="994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3CEAE69-B1F7-4F08-8A4F-7710D9B02A7E}"/>
              </a:ext>
            </a:extLst>
          </p:cNvPr>
          <p:cNvCxnSpPr>
            <a:cxnSpLocks/>
          </p:cNvCxnSpPr>
          <p:nvPr userDrawn="1"/>
        </p:nvCxnSpPr>
        <p:spPr>
          <a:xfrm>
            <a:off x="6264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19A03CC-A686-464A-BDC2-B0FA8D89AA81}"/>
              </a:ext>
            </a:extLst>
          </p:cNvPr>
          <p:cNvCxnSpPr>
            <a:cxnSpLocks/>
          </p:cNvCxnSpPr>
          <p:nvPr userDrawn="1"/>
        </p:nvCxnSpPr>
        <p:spPr>
          <a:xfrm>
            <a:off x="257950" y="40865"/>
            <a:ext cx="0" cy="6146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23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1BD-ED9B-433C-B886-F6E089DB2D2F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5772215"/>
            <a:ext cx="3158966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830367" rtl="0" eaLnBrk="1" latinLnBrk="0" hangingPunct="1">
        <a:lnSpc>
          <a:spcPct val="90000"/>
        </a:lnSpc>
        <a:spcBef>
          <a:spcPct val="0"/>
        </a:spcBef>
        <a:buNone/>
        <a:defRPr sz="3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592" indent="-207592" algn="l" defTabSz="830367" rtl="0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1pPr>
      <a:lvl2pPr marL="6227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2pPr>
      <a:lvl3pPr marL="10379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6" kern="1200">
          <a:solidFill>
            <a:schemeClr val="tx1"/>
          </a:solidFill>
          <a:latin typeface="+mn-lt"/>
          <a:ea typeface="+mn-ea"/>
          <a:cs typeface="+mn-cs"/>
        </a:defRPr>
      </a:lvl3pPr>
      <a:lvl4pPr marL="145314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86832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869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38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90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51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303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555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6073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591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62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214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6.xml"/><Relationship Id="rId117" Type="http://schemas.openxmlformats.org/officeDocument/2006/relationships/image" Target="../media/image353.png"/><Relationship Id="rId21" Type="http://schemas.openxmlformats.org/officeDocument/2006/relationships/image" Target="../media/image305.png"/><Relationship Id="rId42" Type="http://schemas.openxmlformats.org/officeDocument/2006/relationships/customXml" Target="../ink/ink324.xml"/><Relationship Id="rId47" Type="http://schemas.openxmlformats.org/officeDocument/2006/relationships/image" Target="../media/image318.png"/><Relationship Id="rId63" Type="http://schemas.openxmlformats.org/officeDocument/2006/relationships/image" Target="../media/image326.png"/><Relationship Id="rId68" Type="http://schemas.openxmlformats.org/officeDocument/2006/relationships/customXml" Target="../ink/ink337.xml"/><Relationship Id="rId84" Type="http://schemas.openxmlformats.org/officeDocument/2006/relationships/customXml" Target="../ink/ink345.xml"/><Relationship Id="rId89" Type="http://schemas.openxmlformats.org/officeDocument/2006/relationships/image" Target="../media/image339.png"/><Relationship Id="rId112" Type="http://schemas.openxmlformats.org/officeDocument/2006/relationships/customXml" Target="../ink/ink359.xml"/><Relationship Id="rId133" Type="http://schemas.openxmlformats.org/officeDocument/2006/relationships/image" Target="../media/image361.png"/><Relationship Id="rId138" Type="http://schemas.openxmlformats.org/officeDocument/2006/relationships/customXml" Target="../ink/ink372.xml"/><Relationship Id="rId154" Type="http://schemas.openxmlformats.org/officeDocument/2006/relationships/customXml" Target="../ink/ink380.xml"/><Relationship Id="rId16" Type="http://schemas.openxmlformats.org/officeDocument/2006/relationships/customXml" Target="../ink/ink311.xml"/><Relationship Id="rId107" Type="http://schemas.openxmlformats.org/officeDocument/2006/relationships/image" Target="../media/image348.png"/><Relationship Id="rId11" Type="http://schemas.openxmlformats.org/officeDocument/2006/relationships/image" Target="../media/image300.png"/><Relationship Id="rId32" Type="http://schemas.openxmlformats.org/officeDocument/2006/relationships/customXml" Target="../ink/ink319.xml"/><Relationship Id="rId37" Type="http://schemas.openxmlformats.org/officeDocument/2006/relationships/image" Target="../media/image313.png"/><Relationship Id="rId53" Type="http://schemas.openxmlformats.org/officeDocument/2006/relationships/image" Target="../media/image321.png"/><Relationship Id="rId58" Type="http://schemas.openxmlformats.org/officeDocument/2006/relationships/customXml" Target="../ink/ink332.xml"/><Relationship Id="rId74" Type="http://schemas.openxmlformats.org/officeDocument/2006/relationships/customXml" Target="../ink/ink340.xml"/><Relationship Id="rId79" Type="http://schemas.openxmlformats.org/officeDocument/2006/relationships/image" Target="../media/image334.png"/><Relationship Id="rId102" Type="http://schemas.openxmlformats.org/officeDocument/2006/relationships/customXml" Target="../ink/ink354.xml"/><Relationship Id="rId123" Type="http://schemas.openxmlformats.org/officeDocument/2006/relationships/image" Target="../media/image356.png"/><Relationship Id="rId128" Type="http://schemas.openxmlformats.org/officeDocument/2006/relationships/customXml" Target="../ink/ink367.xml"/><Relationship Id="rId144" Type="http://schemas.openxmlformats.org/officeDocument/2006/relationships/customXml" Target="../ink/ink375.xml"/><Relationship Id="rId149" Type="http://schemas.openxmlformats.org/officeDocument/2006/relationships/image" Target="../media/image369.png"/><Relationship Id="rId5" Type="http://schemas.openxmlformats.org/officeDocument/2006/relationships/image" Target="../media/image297.png"/><Relationship Id="rId90" Type="http://schemas.openxmlformats.org/officeDocument/2006/relationships/customXml" Target="../ink/ink348.xml"/><Relationship Id="rId95" Type="http://schemas.openxmlformats.org/officeDocument/2006/relationships/image" Target="../media/image342.png"/><Relationship Id="rId22" Type="http://schemas.openxmlformats.org/officeDocument/2006/relationships/customXml" Target="../ink/ink314.xml"/><Relationship Id="rId27" Type="http://schemas.openxmlformats.org/officeDocument/2006/relationships/image" Target="../media/image308.png"/><Relationship Id="rId43" Type="http://schemas.openxmlformats.org/officeDocument/2006/relationships/image" Target="../media/image316.png"/><Relationship Id="rId48" Type="http://schemas.openxmlformats.org/officeDocument/2006/relationships/customXml" Target="../ink/ink327.xml"/><Relationship Id="rId64" Type="http://schemas.openxmlformats.org/officeDocument/2006/relationships/customXml" Target="../ink/ink335.xml"/><Relationship Id="rId69" Type="http://schemas.openxmlformats.org/officeDocument/2006/relationships/image" Target="../media/image329.png"/><Relationship Id="rId113" Type="http://schemas.openxmlformats.org/officeDocument/2006/relationships/image" Target="../media/image351.png"/><Relationship Id="rId118" Type="http://schemas.openxmlformats.org/officeDocument/2006/relationships/customXml" Target="../ink/ink362.xml"/><Relationship Id="rId134" Type="http://schemas.openxmlformats.org/officeDocument/2006/relationships/customXml" Target="../ink/ink370.xml"/><Relationship Id="rId139" Type="http://schemas.openxmlformats.org/officeDocument/2006/relationships/image" Target="../media/image364.png"/><Relationship Id="rId80" Type="http://schemas.openxmlformats.org/officeDocument/2006/relationships/customXml" Target="../ink/ink343.xml"/><Relationship Id="rId85" Type="http://schemas.openxmlformats.org/officeDocument/2006/relationships/image" Target="../media/image337.png"/><Relationship Id="rId150" Type="http://schemas.openxmlformats.org/officeDocument/2006/relationships/customXml" Target="../ink/ink378.xml"/><Relationship Id="rId155" Type="http://schemas.openxmlformats.org/officeDocument/2006/relationships/image" Target="../media/image372.png"/><Relationship Id="rId12" Type="http://schemas.openxmlformats.org/officeDocument/2006/relationships/customXml" Target="../ink/ink309.xml"/><Relationship Id="rId17" Type="http://schemas.openxmlformats.org/officeDocument/2006/relationships/image" Target="../media/image303.png"/><Relationship Id="rId25" Type="http://schemas.openxmlformats.org/officeDocument/2006/relationships/image" Target="../media/image307.png"/><Relationship Id="rId33" Type="http://schemas.openxmlformats.org/officeDocument/2006/relationships/image" Target="../media/image311.png"/><Relationship Id="rId38" Type="http://schemas.openxmlformats.org/officeDocument/2006/relationships/customXml" Target="../ink/ink322.xml"/><Relationship Id="rId46" Type="http://schemas.openxmlformats.org/officeDocument/2006/relationships/customXml" Target="../ink/ink326.xml"/><Relationship Id="rId59" Type="http://schemas.openxmlformats.org/officeDocument/2006/relationships/image" Target="../media/image324.png"/><Relationship Id="rId67" Type="http://schemas.openxmlformats.org/officeDocument/2006/relationships/image" Target="../media/image328.png"/><Relationship Id="rId103" Type="http://schemas.openxmlformats.org/officeDocument/2006/relationships/image" Target="../media/image346.png"/><Relationship Id="rId108" Type="http://schemas.openxmlformats.org/officeDocument/2006/relationships/customXml" Target="../ink/ink357.xml"/><Relationship Id="rId116" Type="http://schemas.openxmlformats.org/officeDocument/2006/relationships/customXml" Target="../ink/ink361.xml"/><Relationship Id="rId124" Type="http://schemas.openxmlformats.org/officeDocument/2006/relationships/customXml" Target="../ink/ink365.xml"/><Relationship Id="rId129" Type="http://schemas.openxmlformats.org/officeDocument/2006/relationships/image" Target="../media/image359.png"/><Relationship Id="rId137" Type="http://schemas.openxmlformats.org/officeDocument/2006/relationships/image" Target="../media/image363.png"/><Relationship Id="rId20" Type="http://schemas.openxmlformats.org/officeDocument/2006/relationships/customXml" Target="../ink/ink313.xml"/><Relationship Id="rId41" Type="http://schemas.openxmlformats.org/officeDocument/2006/relationships/image" Target="../media/image315.png"/><Relationship Id="rId54" Type="http://schemas.openxmlformats.org/officeDocument/2006/relationships/customXml" Target="../ink/ink330.xml"/><Relationship Id="rId62" Type="http://schemas.openxmlformats.org/officeDocument/2006/relationships/customXml" Target="../ink/ink334.xml"/><Relationship Id="rId70" Type="http://schemas.openxmlformats.org/officeDocument/2006/relationships/customXml" Target="../ink/ink338.xml"/><Relationship Id="rId75" Type="http://schemas.openxmlformats.org/officeDocument/2006/relationships/image" Target="../media/image332.png"/><Relationship Id="rId83" Type="http://schemas.openxmlformats.org/officeDocument/2006/relationships/image" Target="../media/image336.png"/><Relationship Id="rId88" Type="http://schemas.openxmlformats.org/officeDocument/2006/relationships/customXml" Target="../ink/ink347.xml"/><Relationship Id="rId91" Type="http://schemas.openxmlformats.org/officeDocument/2006/relationships/image" Target="../media/image340.png"/><Relationship Id="rId96" Type="http://schemas.openxmlformats.org/officeDocument/2006/relationships/customXml" Target="../ink/ink351.xml"/><Relationship Id="rId111" Type="http://schemas.openxmlformats.org/officeDocument/2006/relationships/image" Target="../media/image350.png"/><Relationship Id="rId132" Type="http://schemas.openxmlformats.org/officeDocument/2006/relationships/customXml" Target="../ink/ink369.xml"/><Relationship Id="rId140" Type="http://schemas.openxmlformats.org/officeDocument/2006/relationships/customXml" Target="../ink/ink373.xml"/><Relationship Id="rId145" Type="http://schemas.openxmlformats.org/officeDocument/2006/relationships/image" Target="../media/image367.png"/><Relationship Id="rId153" Type="http://schemas.openxmlformats.org/officeDocument/2006/relationships/image" Target="../media/image371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06.xml"/><Relationship Id="rId15" Type="http://schemas.openxmlformats.org/officeDocument/2006/relationships/image" Target="../media/image302.png"/><Relationship Id="rId23" Type="http://schemas.openxmlformats.org/officeDocument/2006/relationships/image" Target="../media/image306.png"/><Relationship Id="rId28" Type="http://schemas.openxmlformats.org/officeDocument/2006/relationships/customXml" Target="../ink/ink317.xml"/><Relationship Id="rId36" Type="http://schemas.openxmlformats.org/officeDocument/2006/relationships/customXml" Target="../ink/ink321.xml"/><Relationship Id="rId49" Type="http://schemas.openxmlformats.org/officeDocument/2006/relationships/image" Target="../media/image319.png"/><Relationship Id="rId57" Type="http://schemas.openxmlformats.org/officeDocument/2006/relationships/image" Target="../media/image323.png"/><Relationship Id="rId106" Type="http://schemas.openxmlformats.org/officeDocument/2006/relationships/customXml" Target="../ink/ink356.xml"/><Relationship Id="rId114" Type="http://schemas.openxmlformats.org/officeDocument/2006/relationships/customXml" Target="../ink/ink360.xml"/><Relationship Id="rId119" Type="http://schemas.openxmlformats.org/officeDocument/2006/relationships/image" Target="../media/image354.png"/><Relationship Id="rId127" Type="http://schemas.openxmlformats.org/officeDocument/2006/relationships/image" Target="../media/image358.png"/><Relationship Id="rId10" Type="http://schemas.openxmlformats.org/officeDocument/2006/relationships/customXml" Target="../ink/ink308.xml"/><Relationship Id="rId31" Type="http://schemas.openxmlformats.org/officeDocument/2006/relationships/image" Target="../media/image310.png"/><Relationship Id="rId44" Type="http://schemas.openxmlformats.org/officeDocument/2006/relationships/customXml" Target="../ink/ink325.xml"/><Relationship Id="rId52" Type="http://schemas.openxmlformats.org/officeDocument/2006/relationships/customXml" Target="../ink/ink329.xml"/><Relationship Id="rId60" Type="http://schemas.openxmlformats.org/officeDocument/2006/relationships/customXml" Target="../ink/ink333.xml"/><Relationship Id="rId65" Type="http://schemas.openxmlformats.org/officeDocument/2006/relationships/image" Target="../media/image327.png"/><Relationship Id="rId73" Type="http://schemas.openxmlformats.org/officeDocument/2006/relationships/image" Target="../media/image331.png"/><Relationship Id="rId78" Type="http://schemas.openxmlformats.org/officeDocument/2006/relationships/customXml" Target="../ink/ink342.xml"/><Relationship Id="rId81" Type="http://schemas.openxmlformats.org/officeDocument/2006/relationships/image" Target="../media/image335.png"/><Relationship Id="rId86" Type="http://schemas.openxmlformats.org/officeDocument/2006/relationships/customXml" Target="../ink/ink346.xml"/><Relationship Id="rId94" Type="http://schemas.openxmlformats.org/officeDocument/2006/relationships/customXml" Target="../ink/ink350.xml"/><Relationship Id="rId99" Type="http://schemas.openxmlformats.org/officeDocument/2006/relationships/image" Target="../media/image344.png"/><Relationship Id="rId101" Type="http://schemas.openxmlformats.org/officeDocument/2006/relationships/image" Target="../media/image345.png"/><Relationship Id="rId122" Type="http://schemas.openxmlformats.org/officeDocument/2006/relationships/customXml" Target="../ink/ink364.xml"/><Relationship Id="rId130" Type="http://schemas.openxmlformats.org/officeDocument/2006/relationships/customXml" Target="../ink/ink368.xml"/><Relationship Id="rId135" Type="http://schemas.openxmlformats.org/officeDocument/2006/relationships/image" Target="../media/image362.png"/><Relationship Id="rId143" Type="http://schemas.openxmlformats.org/officeDocument/2006/relationships/image" Target="../media/image366.png"/><Relationship Id="rId148" Type="http://schemas.openxmlformats.org/officeDocument/2006/relationships/customXml" Target="../ink/ink377.xml"/><Relationship Id="rId151" Type="http://schemas.openxmlformats.org/officeDocument/2006/relationships/image" Target="../media/image370.png"/><Relationship Id="rId4" Type="http://schemas.openxmlformats.org/officeDocument/2006/relationships/customXml" Target="../ink/ink305.xml"/><Relationship Id="rId9" Type="http://schemas.openxmlformats.org/officeDocument/2006/relationships/image" Target="../media/image299.png"/><Relationship Id="rId13" Type="http://schemas.openxmlformats.org/officeDocument/2006/relationships/image" Target="../media/image301.png"/><Relationship Id="rId18" Type="http://schemas.openxmlformats.org/officeDocument/2006/relationships/customXml" Target="../ink/ink312.xml"/><Relationship Id="rId39" Type="http://schemas.openxmlformats.org/officeDocument/2006/relationships/image" Target="../media/image314.png"/><Relationship Id="rId109" Type="http://schemas.openxmlformats.org/officeDocument/2006/relationships/image" Target="../media/image349.png"/><Relationship Id="rId34" Type="http://schemas.openxmlformats.org/officeDocument/2006/relationships/customXml" Target="../ink/ink320.xml"/><Relationship Id="rId50" Type="http://schemas.openxmlformats.org/officeDocument/2006/relationships/customXml" Target="../ink/ink328.xml"/><Relationship Id="rId55" Type="http://schemas.openxmlformats.org/officeDocument/2006/relationships/image" Target="../media/image322.png"/><Relationship Id="rId76" Type="http://schemas.openxmlformats.org/officeDocument/2006/relationships/customXml" Target="../ink/ink341.xml"/><Relationship Id="rId97" Type="http://schemas.openxmlformats.org/officeDocument/2006/relationships/image" Target="../media/image343.png"/><Relationship Id="rId104" Type="http://schemas.openxmlformats.org/officeDocument/2006/relationships/customXml" Target="../ink/ink355.xml"/><Relationship Id="rId120" Type="http://schemas.openxmlformats.org/officeDocument/2006/relationships/customXml" Target="../ink/ink363.xml"/><Relationship Id="rId125" Type="http://schemas.openxmlformats.org/officeDocument/2006/relationships/image" Target="../media/image357.png"/><Relationship Id="rId141" Type="http://schemas.openxmlformats.org/officeDocument/2006/relationships/image" Target="../media/image365.png"/><Relationship Id="rId146" Type="http://schemas.openxmlformats.org/officeDocument/2006/relationships/customXml" Target="../ink/ink376.xml"/><Relationship Id="rId7" Type="http://schemas.openxmlformats.org/officeDocument/2006/relationships/image" Target="../media/image298.png"/><Relationship Id="rId71" Type="http://schemas.openxmlformats.org/officeDocument/2006/relationships/image" Target="../media/image330.png"/><Relationship Id="rId92" Type="http://schemas.openxmlformats.org/officeDocument/2006/relationships/customXml" Target="../ink/ink349.xml"/><Relationship Id="rId2" Type="http://schemas.openxmlformats.org/officeDocument/2006/relationships/customXml" Target="../ink/ink304.xml"/><Relationship Id="rId29" Type="http://schemas.openxmlformats.org/officeDocument/2006/relationships/image" Target="../media/image309.png"/><Relationship Id="rId24" Type="http://schemas.openxmlformats.org/officeDocument/2006/relationships/customXml" Target="../ink/ink315.xml"/><Relationship Id="rId40" Type="http://schemas.openxmlformats.org/officeDocument/2006/relationships/customXml" Target="../ink/ink323.xml"/><Relationship Id="rId45" Type="http://schemas.openxmlformats.org/officeDocument/2006/relationships/image" Target="../media/image317.png"/><Relationship Id="rId66" Type="http://schemas.openxmlformats.org/officeDocument/2006/relationships/customXml" Target="../ink/ink336.xml"/><Relationship Id="rId87" Type="http://schemas.openxmlformats.org/officeDocument/2006/relationships/image" Target="../media/image338.png"/><Relationship Id="rId110" Type="http://schemas.openxmlformats.org/officeDocument/2006/relationships/customXml" Target="../ink/ink358.xml"/><Relationship Id="rId115" Type="http://schemas.openxmlformats.org/officeDocument/2006/relationships/image" Target="../media/image352.png"/><Relationship Id="rId131" Type="http://schemas.openxmlformats.org/officeDocument/2006/relationships/image" Target="../media/image360.png"/><Relationship Id="rId136" Type="http://schemas.openxmlformats.org/officeDocument/2006/relationships/customXml" Target="../ink/ink371.xml"/><Relationship Id="rId61" Type="http://schemas.openxmlformats.org/officeDocument/2006/relationships/image" Target="../media/image325.png"/><Relationship Id="rId82" Type="http://schemas.openxmlformats.org/officeDocument/2006/relationships/customXml" Target="../ink/ink344.xml"/><Relationship Id="rId152" Type="http://schemas.openxmlformats.org/officeDocument/2006/relationships/customXml" Target="../ink/ink379.xml"/><Relationship Id="rId19" Type="http://schemas.openxmlformats.org/officeDocument/2006/relationships/image" Target="../media/image304.png"/><Relationship Id="rId14" Type="http://schemas.openxmlformats.org/officeDocument/2006/relationships/customXml" Target="../ink/ink310.xml"/><Relationship Id="rId30" Type="http://schemas.openxmlformats.org/officeDocument/2006/relationships/customXml" Target="../ink/ink318.xml"/><Relationship Id="rId35" Type="http://schemas.openxmlformats.org/officeDocument/2006/relationships/image" Target="../media/image312.png"/><Relationship Id="rId56" Type="http://schemas.openxmlformats.org/officeDocument/2006/relationships/customXml" Target="../ink/ink331.xml"/><Relationship Id="rId77" Type="http://schemas.openxmlformats.org/officeDocument/2006/relationships/image" Target="../media/image333.png"/><Relationship Id="rId100" Type="http://schemas.openxmlformats.org/officeDocument/2006/relationships/customXml" Target="../ink/ink353.xml"/><Relationship Id="rId105" Type="http://schemas.openxmlformats.org/officeDocument/2006/relationships/image" Target="../media/image347.png"/><Relationship Id="rId126" Type="http://schemas.openxmlformats.org/officeDocument/2006/relationships/customXml" Target="../ink/ink366.xml"/><Relationship Id="rId147" Type="http://schemas.openxmlformats.org/officeDocument/2006/relationships/image" Target="../media/image368.png"/><Relationship Id="rId8" Type="http://schemas.openxmlformats.org/officeDocument/2006/relationships/customXml" Target="../ink/ink307.xml"/><Relationship Id="rId51" Type="http://schemas.openxmlformats.org/officeDocument/2006/relationships/image" Target="../media/image320.png"/><Relationship Id="rId72" Type="http://schemas.openxmlformats.org/officeDocument/2006/relationships/customXml" Target="../ink/ink339.xml"/><Relationship Id="rId93" Type="http://schemas.openxmlformats.org/officeDocument/2006/relationships/image" Target="../media/image341.png"/><Relationship Id="rId98" Type="http://schemas.openxmlformats.org/officeDocument/2006/relationships/customXml" Target="../ink/ink352.xml"/><Relationship Id="rId121" Type="http://schemas.openxmlformats.org/officeDocument/2006/relationships/image" Target="../media/image355.png"/><Relationship Id="rId142" Type="http://schemas.openxmlformats.org/officeDocument/2006/relationships/customXml" Target="../ink/ink374.xml"/><Relationship Id="rId3" Type="http://schemas.openxmlformats.org/officeDocument/2006/relationships/image" Target="../media/image296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.png"/><Relationship Id="rId21" Type="http://schemas.openxmlformats.org/officeDocument/2006/relationships/image" Target="../media/image140.png"/><Relationship Id="rId42" Type="http://schemas.openxmlformats.org/officeDocument/2006/relationships/customXml" Target="../ink/ink21.xml"/><Relationship Id="rId63" Type="http://schemas.openxmlformats.org/officeDocument/2006/relationships/image" Target="../media/image16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36.png"/><Relationship Id="rId170" Type="http://schemas.openxmlformats.org/officeDocument/2006/relationships/customXml" Target="../ink/ink85.xml"/><Relationship Id="rId191" Type="http://schemas.openxmlformats.org/officeDocument/2006/relationships/image" Target="../media/image52.png"/><Relationship Id="rId205" Type="http://schemas.openxmlformats.org/officeDocument/2006/relationships/image" Target="../media/image59.png"/><Relationship Id="rId226" Type="http://schemas.openxmlformats.org/officeDocument/2006/relationships/customXml" Target="../ink/ink113.xml"/><Relationship Id="rId107" Type="http://schemas.openxmlformats.org/officeDocument/2006/relationships/image" Target="../media/image183.png"/><Relationship Id="rId53" Type="http://schemas.openxmlformats.org/officeDocument/2006/relationships/image" Target="../media/image15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169.png"/><Relationship Id="rId102" Type="http://schemas.openxmlformats.org/officeDocument/2006/relationships/customXml" Target="../ink/ink51.xml"/><Relationship Id="rId123" Type="http://schemas.openxmlformats.org/officeDocument/2006/relationships/image" Target="../media/image18.png"/><Relationship Id="rId128" Type="http://schemas.openxmlformats.org/officeDocument/2006/relationships/customXml" Target="../ink/ink64.xml"/><Relationship Id="rId144" Type="http://schemas.openxmlformats.org/officeDocument/2006/relationships/customXml" Target="../ink/ink72.xml"/><Relationship Id="rId149" Type="http://schemas.openxmlformats.org/officeDocument/2006/relationships/image" Target="../media/image31.png"/><Relationship Id="rId5" Type="http://schemas.openxmlformats.org/officeDocument/2006/relationships/image" Target="../media/image132.png"/><Relationship Id="rId90" Type="http://schemas.openxmlformats.org/officeDocument/2006/relationships/customXml" Target="../ink/ink45.xml"/><Relationship Id="rId95" Type="http://schemas.openxmlformats.org/officeDocument/2006/relationships/image" Target="../media/image177.png"/><Relationship Id="rId160" Type="http://schemas.openxmlformats.org/officeDocument/2006/relationships/customXml" Target="../ink/ink80.xml"/><Relationship Id="rId165" Type="http://schemas.openxmlformats.org/officeDocument/2006/relationships/image" Target="../media/image39.png"/><Relationship Id="rId181" Type="http://schemas.openxmlformats.org/officeDocument/2006/relationships/image" Target="../media/image47.png"/><Relationship Id="rId186" Type="http://schemas.openxmlformats.org/officeDocument/2006/relationships/customXml" Target="../ink/ink93.xml"/><Relationship Id="rId216" Type="http://schemas.openxmlformats.org/officeDocument/2006/relationships/customXml" Target="../ink/ink108.xml"/><Relationship Id="rId237" Type="http://schemas.openxmlformats.org/officeDocument/2006/relationships/image" Target="../media/image75.png"/><Relationship Id="rId211" Type="http://schemas.openxmlformats.org/officeDocument/2006/relationships/image" Target="../media/image62.png"/><Relationship Id="rId232" Type="http://schemas.openxmlformats.org/officeDocument/2006/relationships/customXml" Target="../ink/ink116.xml"/><Relationship Id="rId22" Type="http://schemas.openxmlformats.org/officeDocument/2006/relationships/customXml" Target="../ink/ink16.xml"/><Relationship Id="rId27" Type="http://schemas.openxmlformats.org/officeDocument/2006/relationships/image" Target="../media/image143.png"/><Relationship Id="rId43" Type="http://schemas.openxmlformats.org/officeDocument/2006/relationships/image" Target="../media/image15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164.png"/><Relationship Id="rId113" Type="http://schemas.openxmlformats.org/officeDocument/2006/relationships/image" Target="../media/image13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26.png"/><Relationship Id="rId80" Type="http://schemas.openxmlformats.org/officeDocument/2006/relationships/customXml" Target="../ink/ink40.xml"/><Relationship Id="rId85" Type="http://schemas.openxmlformats.org/officeDocument/2006/relationships/image" Target="../media/image172.png"/><Relationship Id="rId150" Type="http://schemas.openxmlformats.org/officeDocument/2006/relationships/customXml" Target="../ink/ink75.xml"/><Relationship Id="rId155" Type="http://schemas.openxmlformats.org/officeDocument/2006/relationships/image" Target="../media/image34.png"/><Relationship Id="rId171" Type="http://schemas.openxmlformats.org/officeDocument/2006/relationships/image" Target="../media/image42.png"/><Relationship Id="rId176" Type="http://schemas.openxmlformats.org/officeDocument/2006/relationships/customXml" Target="../ink/ink88.xml"/><Relationship Id="rId192" Type="http://schemas.openxmlformats.org/officeDocument/2006/relationships/customXml" Target="../ink/ink96.xml"/><Relationship Id="rId197" Type="http://schemas.openxmlformats.org/officeDocument/2006/relationships/image" Target="../media/image55.png"/><Relationship Id="rId206" Type="http://schemas.openxmlformats.org/officeDocument/2006/relationships/customXml" Target="../ink/ink103.xml"/><Relationship Id="rId227" Type="http://schemas.openxmlformats.org/officeDocument/2006/relationships/image" Target="../media/image70.png"/><Relationship Id="rId201" Type="http://schemas.openxmlformats.org/officeDocument/2006/relationships/image" Target="../media/image57.png"/><Relationship Id="rId222" Type="http://schemas.openxmlformats.org/officeDocument/2006/relationships/customXml" Target="../ink/ink111.xml"/><Relationship Id="rId59" Type="http://schemas.openxmlformats.org/officeDocument/2006/relationships/image" Target="../media/image159.png"/><Relationship Id="rId103" Type="http://schemas.openxmlformats.org/officeDocument/2006/relationships/image" Target="../media/image181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21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167.png"/><Relationship Id="rId91" Type="http://schemas.openxmlformats.org/officeDocument/2006/relationships/image" Target="../media/image175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29.png"/><Relationship Id="rId161" Type="http://schemas.openxmlformats.org/officeDocument/2006/relationships/image" Target="../media/image37.png"/><Relationship Id="rId166" Type="http://schemas.openxmlformats.org/officeDocument/2006/relationships/customXml" Target="../ink/ink83.xml"/><Relationship Id="rId182" Type="http://schemas.openxmlformats.org/officeDocument/2006/relationships/customXml" Target="../ink/ink91.xml"/><Relationship Id="rId187" Type="http://schemas.openxmlformats.org/officeDocument/2006/relationships/image" Target="../media/image50.png"/><Relationship Id="rId217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5.xml"/><Relationship Id="rId212" Type="http://schemas.openxmlformats.org/officeDocument/2006/relationships/customXml" Target="../ink/ink106.xml"/><Relationship Id="rId233" Type="http://schemas.openxmlformats.org/officeDocument/2006/relationships/image" Target="../media/image73.png"/><Relationship Id="rId238" Type="http://schemas.openxmlformats.org/officeDocument/2006/relationships/customXml" Target="../ink/ink119.xml"/><Relationship Id="rId23" Type="http://schemas.openxmlformats.org/officeDocument/2006/relationships/image" Target="../media/image141.png"/><Relationship Id="rId28" Type="http://schemas.openxmlformats.org/officeDocument/2006/relationships/customXml" Target="../ink/ink19.xml"/><Relationship Id="rId49" Type="http://schemas.openxmlformats.org/officeDocument/2006/relationships/image" Target="../media/image154.png"/><Relationship Id="rId114" Type="http://schemas.openxmlformats.org/officeDocument/2006/relationships/customXml" Target="../ink/ink57.xml"/><Relationship Id="rId119" Type="http://schemas.openxmlformats.org/officeDocument/2006/relationships/image" Target="../media/image16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162.png"/><Relationship Id="rId81" Type="http://schemas.openxmlformats.org/officeDocument/2006/relationships/image" Target="../media/image17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24.png"/><Relationship Id="rId151" Type="http://schemas.openxmlformats.org/officeDocument/2006/relationships/image" Target="../media/image32.png"/><Relationship Id="rId156" Type="http://schemas.openxmlformats.org/officeDocument/2006/relationships/customXml" Target="../ink/ink78.xml"/><Relationship Id="rId177" Type="http://schemas.openxmlformats.org/officeDocument/2006/relationships/image" Target="../media/image45.png"/><Relationship Id="rId198" Type="http://schemas.openxmlformats.org/officeDocument/2006/relationships/customXml" Target="../ink/ink99.xml"/><Relationship Id="rId172" Type="http://schemas.openxmlformats.org/officeDocument/2006/relationships/customXml" Target="../ink/ink86.xml"/><Relationship Id="rId193" Type="http://schemas.openxmlformats.org/officeDocument/2006/relationships/image" Target="../media/image53.png"/><Relationship Id="rId202" Type="http://schemas.openxmlformats.org/officeDocument/2006/relationships/customXml" Target="../ink/ink101.xml"/><Relationship Id="rId207" Type="http://schemas.openxmlformats.org/officeDocument/2006/relationships/image" Target="../media/image60.png"/><Relationship Id="rId223" Type="http://schemas.openxmlformats.org/officeDocument/2006/relationships/image" Target="../media/image68.png"/><Relationship Id="rId228" Type="http://schemas.openxmlformats.org/officeDocument/2006/relationships/customXml" Target="../ink/ink114.xml"/><Relationship Id="rId39" Type="http://schemas.openxmlformats.org/officeDocument/2006/relationships/image" Target="../media/image149.png"/><Relationship Id="rId109" Type="http://schemas.openxmlformats.org/officeDocument/2006/relationships/image" Target="../media/image184.png"/><Relationship Id="rId50" Type="http://schemas.openxmlformats.org/officeDocument/2006/relationships/customXml" Target="../ink/ink25.xml"/><Relationship Id="rId55" Type="http://schemas.openxmlformats.org/officeDocument/2006/relationships/image" Target="../media/image157.png"/><Relationship Id="rId76" Type="http://schemas.openxmlformats.org/officeDocument/2006/relationships/customXml" Target="../ink/ink38.xml"/><Relationship Id="rId97" Type="http://schemas.openxmlformats.org/officeDocument/2006/relationships/image" Target="../media/image17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19.png"/><Relationship Id="rId141" Type="http://schemas.openxmlformats.org/officeDocument/2006/relationships/image" Target="../media/image27.png"/><Relationship Id="rId146" Type="http://schemas.openxmlformats.org/officeDocument/2006/relationships/customXml" Target="../ink/ink73.xml"/><Relationship Id="rId167" Type="http://schemas.openxmlformats.org/officeDocument/2006/relationships/image" Target="../media/image40.png"/><Relationship Id="rId188" Type="http://schemas.openxmlformats.org/officeDocument/2006/relationships/customXml" Target="../ink/ink94.xml"/><Relationship Id="rId71" Type="http://schemas.openxmlformats.org/officeDocument/2006/relationships/image" Target="../media/image16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48.png"/><Relationship Id="rId213" Type="http://schemas.openxmlformats.org/officeDocument/2006/relationships/image" Target="../media/image63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76.png"/><Relationship Id="rId2" Type="http://schemas.openxmlformats.org/officeDocument/2006/relationships/customXml" Target="../ink/ink13.xml"/><Relationship Id="rId24" Type="http://schemas.openxmlformats.org/officeDocument/2006/relationships/customXml" Target="../ink/ink17.xml"/><Relationship Id="rId40" Type="http://schemas.openxmlformats.org/officeDocument/2006/relationships/customXml" Target="../ink/ink20.xml"/><Relationship Id="rId45" Type="http://schemas.openxmlformats.org/officeDocument/2006/relationships/image" Target="../media/image152.png"/><Relationship Id="rId66" Type="http://schemas.openxmlformats.org/officeDocument/2006/relationships/customXml" Target="../ink/ink33.xml"/><Relationship Id="rId87" Type="http://schemas.openxmlformats.org/officeDocument/2006/relationships/image" Target="../media/image173.png"/><Relationship Id="rId110" Type="http://schemas.openxmlformats.org/officeDocument/2006/relationships/customXml" Target="../ink/ink55.xml"/><Relationship Id="rId115" Type="http://schemas.openxmlformats.org/officeDocument/2006/relationships/image" Target="../media/image14.png"/><Relationship Id="rId131" Type="http://schemas.openxmlformats.org/officeDocument/2006/relationships/image" Target="../media/image22.png"/><Relationship Id="rId136" Type="http://schemas.openxmlformats.org/officeDocument/2006/relationships/customXml" Target="../ink/ink68.xml"/><Relationship Id="rId157" Type="http://schemas.openxmlformats.org/officeDocument/2006/relationships/image" Target="../media/image35.png"/><Relationship Id="rId178" Type="http://schemas.openxmlformats.org/officeDocument/2006/relationships/customXml" Target="../ink/ink89.xml"/><Relationship Id="rId61" Type="http://schemas.openxmlformats.org/officeDocument/2006/relationships/image" Target="../media/image16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43.png"/><Relationship Id="rId194" Type="http://schemas.openxmlformats.org/officeDocument/2006/relationships/customXml" Target="../ink/ink97.xml"/><Relationship Id="rId199" Type="http://schemas.openxmlformats.org/officeDocument/2006/relationships/image" Target="../media/image56.png"/><Relationship Id="rId203" Type="http://schemas.openxmlformats.org/officeDocument/2006/relationships/image" Target="../media/image58.png"/><Relationship Id="rId208" Type="http://schemas.openxmlformats.org/officeDocument/2006/relationships/customXml" Target="../ink/ink104.xml"/><Relationship Id="rId229" Type="http://schemas.openxmlformats.org/officeDocument/2006/relationships/image" Target="../media/image71.png"/><Relationship Id="rId224" Type="http://schemas.openxmlformats.org/officeDocument/2006/relationships/customXml" Target="../ink/ink112.xml"/><Relationship Id="rId56" Type="http://schemas.openxmlformats.org/officeDocument/2006/relationships/customXml" Target="../ink/ink28.xml"/><Relationship Id="rId77" Type="http://schemas.openxmlformats.org/officeDocument/2006/relationships/image" Target="../media/image168.png"/><Relationship Id="rId100" Type="http://schemas.openxmlformats.org/officeDocument/2006/relationships/customXml" Target="../ink/ink50.xml"/><Relationship Id="rId105" Type="http://schemas.openxmlformats.org/officeDocument/2006/relationships/image" Target="../media/image182.png"/><Relationship Id="rId126" Type="http://schemas.openxmlformats.org/officeDocument/2006/relationships/customXml" Target="../ink/ink63.xml"/><Relationship Id="rId147" Type="http://schemas.openxmlformats.org/officeDocument/2006/relationships/image" Target="../media/image30.png"/><Relationship Id="rId168" Type="http://schemas.openxmlformats.org/officeDocument/2006/relationships/customXml" Target="../ink/ink84.xml"/><Relationship Id="rId51" Type="http://schemas.openxmlformats.org/officeDocument/2006/relationships/image" Target="../media/image155.png"/><Relationship Id="rId72" Type="http://schemas.openxmlformats.org/officeDocument/2006/relationships/customXml" Target="../ink/ink36.xml"/><Relationship Id="rId93" Type="http://schemas.openxmlformats.org/officeDocument/2006/relationships/image" Target="../media/image176.png"/><Relationship Id="rId98" Type="http://schemas.openxmlformats.org/officeDocument/2006/relationships/customXml" Target="../ink/ink49.xml"/><Relationship Id="rId121" Type="http://schemas.openxmlformats.org/officeDocument/2006/relationships/image" Target="../media/image17.png"/><Relationship Id="rId142" Type="http://schemas.openxmlformats.org/officeDocument/2006/relationships/customXml" Target="../ink/ink71.xml"/><Relationship Id="rId163" Type="http://schemas.openxmlformats.org/officeDocument/2006/relationships/image" Target="../media/image38.png"/><Relationship Id="rId184" Type="http://schemas.openxmlformats.org/officeDocument/2006/relationships/customXml" Target="../ink/ink92.xml"/><Relationship Id="rId189" Type="http://schemas.openxmlformats.org/officeDocument/2006/relationships/image" Target="../media/image51.png"/><Relationship Id="rId219" Type="http://schemas.openxmlformats.org/officeDocument/2006/relationships/image" Target="../media/image66.png"/><Relationship Id="rId3" Type="http://schemas.openxmlformats.org/officeDocument/2006/relationships/image" Target="../media/image13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74.png"/><Relationship Id="rId25" Type="http://schemas.openxmlformats.org/officeDocument/2006/relationships/image" Target="../media/image142.png"/><Relationship Id="rId46" Type="http://schemas.openxmlformats.org/officeDocument/2006/relationships/customXml" Target="../ink/ink23.xml"/><Relationship Id="rId67" Type="http://schemas.openxmlformats.org/officeDocument/2006/relationships/image" Target="../media/image163.png"/><Relationship Id="rId116" Type="http://schemas.openxmlformats.org/officeDocument/2006/relationships/customXml" Target="../ink/ink58.xml"/><Relationship Id="rId137" Type="http://schemas.openxmlformats.org/officeDocument/2006/relationships/image" Target="../media/image25.png"/><Relationship Id="rId158" Type="http://schemas.openxmlformats.org/officeDocument/2006/relationships/customXml" Target="../ink/ink79.xml"/><Relationship Id="rId41" Type="http://schemas.openxmlformats.org/officeDocument/2006/relationships/image" Target="../media/image150.png"/><Relationship Id="rId62" Type="http://schemas.openxmlformats.org/officeDocument/2006/relationships/customXml" Target="../ink/ink31.xml"/><Relationship Id="rId83" Type="http://schemas.openxmlformats.org/officeDocument/2006/relationships/image" Target="../media/image171.png"/><Relationship Id="rId88" Type="http://schemas.openxmlformats.org/officeDocument/2006/relationships/customXml" Target="../ink/ink44.xml"/><Relationship Id="rId111" Type="http://schemas.openxmlformats.org/officeDocument/2006/relationships/image" Target="../media/image185.png"/><Relationship Id="rId132" Type="http://schemas.openxmlformats.org/officeDocument/2006/relationships/customXml" Target="../ink/ink66.xml"/><Relationship Id="rId153" Type="http://schemas.openxmlformats.org/officeDocument/2006/relationships/image" Target="../media/image33.png"/><Relationship Id="rId174" Type="http://schemas.openxmlformats.org/officeDocument/2006/relationships/customXml" Target="../ink/ink87.xml"/><Relationship Id="rId179" Type="http://schemas.openxmlformats.org/officeDocument/2006/relationships/image" Target="../media/image46.png"/><Relationship Id="rId195" Type="http://schemas.openxmlformats.org/officeDocument/2006/relationships/image" Target="../media/image54.png"/><Relationship Id="rId209" Type="http://schemas.openxmlformats.org/officeDocument/2006/relationships/image" Target="../media/image61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69.png"/><Relationship Id="rId57" Type="http://schemas.openxmlformats.org/officeDocument/2006/relationships/image" Target="../media/image158.png"/><Relationship Id="rId106" Type="http://schemas.openxmlformats.org/officeDocument/2006/relationships/customXml" Target="../ink/ink53.xml"/><Relationship Id="rId127" Type="http://schemas.openxmlformats.org/officeDocument/2006/relationships/image" Target="../media/image20.png"/><Relationship Id="rId52" Type="http://schemas.openxmlformats.org/officeDocument/2006/relationships/customXml" Target="../ink/ink26.xml"/><Relationship Id="rId73" Type="http://schemas.openxmlformats.org/officeDocument/2006/relationships/image" Target="../media/image16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179.png"/><Relationship Id="rId101" Type="http://schemas.openxmlformats.org/officeDocument/2006/relationships/image" Target="../media/image180.png"/><Relationship Id="rId122" Type="http://schemas.openxmlformats.org/officeDocument/2006/relationships/customXml" Target="../ink/ink61.xml"/><Relationship Id="rId143" Type="http://schemas.openxmlformats.org/officeDocument/2006/relationships/image" Target="../media/image28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41.png"/><Relationship Id="rId185" Type="http://schemas.openxmlformats.org/officeDocument/2006/relationships/image" Target="../media/image49.png"/><Relationship Id="rId4" Type="http://schemas.openxmlformats.org/officeDocument/2006/relationships/customXml" Target="../ink/ink14.xml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64.png"/><Relationship Id="rId236" Type="http://schemas.openxmlformats.org/officeDocument/2006/relationships/customXml" Target="../ink/ink118.xml"/><Relationship Id="rId26" Type="http://schemas.openxmlformats.org/officeDocument/2006/relationships/customXml" Target="../ink/ink18.xml"/><Relationship Id="rId231" Type="http://schemas.openxmlformats.org/officeDocument/2006/relationships/image" Target="../media/image72.png"/><Relationship Id="rId47" Type="http://schemas.openxmlformats.org/officeDocument/2006/relationships/image" Target="../media/image153.png"/><Relationship Id="rId68" Type="http://schemas.openxmlformats.org/officeDocument/2006/relationships/customXml" Target="../ink/ink34.xml"/><Relationship Id="rId89" Type="http://schemas.openxmlformats.org/officeDocument/2006/relationships/image" Target="../media/image174.png"/><Relationship Id="rId112" Type="http://schemas.openxmlformats.org/officeDocument/2006/relationships/customXml" Target="../ink/ink56.xml"/><Relationship Id="rId133" Type="http://schemas.openxmlformats.org/officeDocument/2006/relationships/image" Target="../media/image23.png"/><Relationship Id="rId154" Type="http://schemas.openxmlformats.org/officeDocument/2006/relationships/customXml" Target="../ink/ink77.xml"/><Relationship Id="rId175" Type="http://schemas.openxmlformats.org/officeDocument/2006/relationships/image" Target="../media/image44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221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customXml" Target="../ink/ink128.xml"/><Relationship Id="rId26" Type="http://schemas.openxmlformats.org/officeDocument/2006/relationships/customXml" Target="../ink/ink132.xml"/><Relationship Id="rId39" Type="http://schemas.openxmlformats.org/officeDocument/2006/relationships/image" Target="../media/image95.png"/><Relationship Id="rId3" Type="http://schemas.openxmlformats.org/officeDocument/2006/relationships/image" Target="../media/image77.png"/><Relationship Id="rId21" Type="http://schemas.openxmlformats.org/officeDocument/2006/relationships/image" Target="../media/image86.png"/><Relationship Id="rId34" Type="http://schemas.openxmlformats.org/officeDocument/2006/relationships/customXml" Target="../ink/ink136.xml"/><Relationship Id="rId42" Type="http://schemas.openxmlformats.org/officeDocument/2006/relationships/customXml" Target="../ink/ink140.xml"/><Relationship Id="rId47" Type="http://schemas.openxmlformats.org/officeDocument/2006/relationships/image" Target="../media/image99.png"/><Relationship Id="rId7" Type="http://schemas.openxmlformats.org/officeDocument/2006/relationships/image" Target="../media/image79.png"/><Relationship Id="rId12" Type="http://schemas.openxmlformats.org/officeDocument/2006/relationships/customXml" Target="../ink/ink125.xml"/><Relationship Id="rId17" Type="http://schemas.openxmlformats.org/officeDocument/2006/relationships/image" Target="../media/image84.png"/><Relationship Id="rId25" Type="http://schemas.openxmlformats.org/officeDocument/2006/relationships/image" Target="../media/image88.png"/><Relationship Id="rId33" Type="http://schemas.openxmlformats.org/officeDocument/2006/relationships/image" Target="../media/image92.png"/><Relationship Id="rId38" Type="http://schemas.openxmlformats.org/officeDocument/2006/relationships/customXml" Target="../ink/ink138.xml"/><Relationship Id="rId46" Type="http://schemas.openxmlformats.org/officeDocument/2006/relationships/customXml" Target="../ink/ink142.xml"/><Relationship Id="rId2" Type="http://schemas.openxmlformats.org/officeDocument/2006/relationships/customXml" Target="../ink/ink120.xml"/><Relationship Id="rId16" Type="http://schemas.openxmlformats.org/officeDocument/2006/relationships/customXml" Target="../ink/ink127.xml"/><Relationship Id="rId20" Type="http://schemas.openxmlformats.org/officeDocument/2006/relationships/customXml" Target="../ink/ink129.xml"/><Relationship Id="rId29" Type="http://schemas.openxmlformats.org/officeDocument/2006/relationships/image" Target="../media/image90.png"/><Relationship Id="rId41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2.xml"/><Relationship Id="rId11" Type="http://schemas.openxmlformats.org/officeDocument/2006/relationships/image" Target="../media/image81.png"/><Relationship Id="rId24" Type="http://schemas.openxmlformats.org/officeDocument/2006/relationships/customXml" Target="../ink/ink131.xml"/><Relationship Id="rId32" Type="http://schemas.openxmlformats.org/officeDocument/2006/relationships/customXml" Target="../ink/ink135.xml"/><Relationship Id="rId37" Type="http://schemas.openxmlformats.org/officeDocument/2006/relationships/image" Target="../media/image94.png"/><Relationship Id="rId40" Type="http://schemas.openxmlformats.org/officeDocument/2006/relationships/customXml" Target="../ink/ink139.xml"/><Relationship Id="rId45" Type="http://schemas.openxmlformats.org/officeDocument/2006/relationships/image" Target="../media/image98.png"/><Relationship Id="rId5" Type="http://schemas.openxmlformats.org/officeDocument/2006/relationships/image" Target="../media/image78.png"/><Relationship Id="rId15" Type="http://schemas.openxmlformats.org/officeDocument/2006/relationships/image" Target="../media/image83.png"/><Relationship Id="rId23" Type="http://schemas.openxmlformats.org/officeDocument/2006/relationships/image" Target="../media/image87.png"/><Relationship Id="rId28" Type="http://schemas.openxmlformats.org/officeDocument/2006/relationships/customXml" Target="../ink/ink133.xml"/><Relationship Id="rId36" Type="http://schemas.openxmlformats.org/officeDocument/2006/relationships/customXml" Target="../ink/ink137.xml"/><Relationship Id="rId49" Type="http://schemas.openxmlformats.org/officeDocument/2006/relationships/image" Target="../media/image100.png"/><Relationship Id="rId10" Type="http://schemas.openxmlformats.org/officeDocument/2006/relationships/customXml" Target="../ink/ink124.xml"/><Relationship Id="rId19" Type="http://schemas.openxmlformats.org/officeDocument/2006/relationships/image" Target="../media/image85.png"/><Relationship Id="rId31" Type="http://schemas.openxmlformats.org/officeDocument/2006/relationships/image" Target="../media/image91.png"/><Relationship Id="rId44" Type="http://schemas.openxmlformats.org/officeDocument/2006/relationships/customXml" Target="../ink/ink141.xml"/><Relationship Id="rId4" Type="http://schemas.openxmlformats.org/officeDocument/2006/relationships/customXml" Target="../ink/ink121.xml"/><Relationship Id="rId9" Type="http://schemas.openxmlformats.org/officeDocument/2006/relationships/image" Target="../media/image80.png"/><Relationship Id="rId14" Type="http://schemas.openxmlformats.org/officeDocument/2006/relationships/customXml" Target="../ink/ink126.xml"/><Relationship Id="rId22" Type="http://schemas.openxmlformats.org/officeDocument/2006/relationships/customXml" Target="../ink/ink130.xml"/><Relationship Id="rId27" Type="http://schemas.openxmlformats.org/officeDocument/2006/relationships/image" Target="../media/image89.png"/><Relationship Id="rId30" Type="http://schemas.openxmlformats.org/officeDocument/2006/relationships/customXml" Target="../ink/ink134.xml"/><Relationship Id="rId35" Type="http://schemas.openxmlformats.org/officeDocument/2006/relationships/image" Target="../media/image93.png"/><Relationship Id="rId43" Type="http://schemas.openxmlformats.org/officeDocument/2006/relationships/image" Target="../media/image97.png"/><Relationship Id="rId48" Type="http://schemas.openxmlformats.org/officeDocument/2006/relationships/customXml" Target="../ink/ink143.xml"/><Relationship Id="rId8" Type="http://schemas.openxmlformats.org/officeDocument/2006/relationships/customXml" Target="../ink/ink1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6.xml"/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45.xml"/><Relationship Id="rId5" Type="http://schemas.openxmlformats.org/officeDocument/2006/relationships/image" Target="../media/image103.png"/><Relationship Id="rId4" Type="http://schemas.openxmlformats.org/officeDocument/2006/relationships/customXml" Target="../ink/ink144.xml"/><Relationship Id="rId9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png"/><Relationship Id="rId18" Type="http://schemas.openxmlformats.org/officeDocument/2006/relationships/customXml" Target="../ink/ink155.xml"/><Relationship Id="rId26" Type="http://schemas.openxmlformats.org/officeDocument/2006/relationships/customXml" Target="../ink/ink159.xml"/><Relationship Id="rId39" Type="http://schemas.openxmlformats.org/officeDocument/2006/relationships/image" Target="../media/image124.png"/><Relationship Id="rId21" Type="http://schemas.openxmlformats.org/officeDocument/2006/relationships/image" Target="../media/image115.png"/><Relationship Id="rId34" Type="http://schemas.openxmlformats.org/officeDocument/2006/relationships/customXml" Target="../ink/ink163.xml"/><Relationship Id="rId42" Type="http://schemas.openxmlformats.org/officeDocument/2006/relationships/customXml" Target="../ink/ink167.xml"/><Relationship Id="rId47" Type="http://schemas.openxmlformats.org/officeDocument/2006/relationships/image" Target="../media/image128.png"/><Relationship Id="rId50" Type="http://schemas.openxmlformats.org/officeDocument/2006/relationships/customXml" Target="../ink/ink171.xml"/><Relationship Id="rId55" Type="http://schemas.openxmlformats.org/officeDocument/2006/relationships/image" Target="../media/image134.png"/><Relationship Id="rId63" Type="http://schemas.openxmlformats.org/officeDocument/2006/relationships/image" Target="../media/image138.png"/><Relationship Id="rId68" Type="http://schemas.openxmlformats.org/officeDocument/2006/relationships/customXml" Target="../ink/ink180.xml"/><Relationship Id="rId76" Type="http://schemas.openxmlformats.org/officeDocument/2006/relationships/customXml" Target="../ink/ink184.xml"/><Relationship Id="rId84" Type="http://schemas.openxmlformats.org/officeDocument/2006/relationships/customXml" Target="../ink/ink188.xml"/><Relationship Id="rId7" Type="http://schemas.openxmlformats.org/officeDocument/2006/relationships/image" Target="../media/image108.png"/><Relationship Id="rId71" Type="http://schemas.openxmlformats.org/officeDocument/2006/relationships/image" Target="../media/image146.png"/><Relationship Id="rId2" Type="http://schemas.openxmlformats.org/officeDocument/2006/relationships/customXml" Target="../ink/ink147.xml"/><Relationship Id="rId16" Type="http://schemas.openxmlformats.org/officeDocument/2006/relationships/customXml" Target="../ink/ink154.xml"/><Relationship Id="rId29" Type="http://schemas.openxmlformats.org/officeDocument/2006/relationships/image" Target="../media/image119.png"/><Relationship Id="rId11" Type="http://schemas.openxmlformats.org/officeDocument/2006/relationships/image" Target="../media/image110.png"/><Relationship Id="rId24" Type="http://schemas.openxmlformats.org/officeDocument/2006/relationships/customXml" Target="../ink/ink158.xml"/><Relationship Id="rId32" Type="http://schemas.openxmlformats.org/officeDocument/2006/relationships/customXml" Target="../ink/ink162.xml"/><Relationship Id="rId37" Type="http://schemas.openxmlformats.org/officeDocument/2006/relationships/image" Target="../media/image123.png"/><Relationship Id="rId40" Type="http://schemas.openxmlformats.org/officeDocument/2006/relationships/customXml" Target="../ink/ink166.xml"/><Relationship Id="rId45" Type="http://schemas.openxmlformats.org/officeDocument/2006/relationships/image" Target="../media/image127.png"/><Relationship Id="rId53" Type="http://schemas.openxmlformats.org/officeDocument/2006/relationships/image" Target="../media/image133.png"/><Relationship Id="rId58" Type="http://schemas.openxmlformats.org/officeDocument/2006/relationships/customXml" Target="../ink/ink175.xml"/><Relationship Id="rId66" Type="http://schemas.openxmlformats.org/officeDocument/2006/relationships/customXml" Target="../ink/ink179.xml"/><Relationship Id="rId74" Type="http://schemas.openxmlformats.org/officeDocument/2006/relationships/customXml" Target="../ink/ink183.xml"/><Relationship Id="rId79" Type="http://schemas.openxmlformats.org/officeDocument/2006/relationships/image" Target="../media/image187.png"/><Relationship Id="rId5" Type="http://schemas.openxmlformats.org/officeDocument/2006/relationships/image" Target="../media/image107.png"/><Relationship Id="rId61" Type="http://schemas.openxmlformats.org/officeDocument/2006/relationships/image" Target="../media/image137.png"/><Relationship Id="rId82" Type="http://schemas.openxmlformats.org/officeDocument/2006/relationships/customXml" Target="../ink/ink187.xml"/><Relationship Id="rId19" Type="http://schemas.openxmlformats.org/officeDocument/2006/relationships/image" Target="../media/image114.png"/><Relationship Id="rId4" Type="http://schemas.openxmlformats.org/officeDocument/2006/relationships/customXml" Target="../ink/ink148.xml"/><Relationship Id="rId9" Type="http://schemas.openxmlformats.org/officeDocument/2006/relationships/image" Target="../media/image109.png"/><Relationship Id="rId14" Type="http://schemas.openxmlformats.org/officeDocument/2006/relationships/customXml" Target="../ink/ink153.xml"/><Relationship Id="rId22" Type="http://schemas.openxmlformats.org/officeDocument/2006/relationships/customXml" Target="../ink/ink157.xml"/><Relationship Id="rId27" Type="http://schemas.openxmlformats.org/officeDocument/2006/relationships/image" Target="../media/image118.png"/><Relationship Id="rId30" Type="http://schemas.openxmlformats.org/officeDocument/2006/relationships/customXml" Target="../ink/ink161.xml"/><Relationship Id="rId35" Type="http://schemas.openxmlformats.org/officeDocument/2006/relationships/image" Target="../media/image122.png"/><Relationship Id="rId43" Type="http://schemas.openxmlformats.org/officeDocument/2006/relationships/image" Target="../media/image126.png"/><Relationship Id="rId48" Type="http://schemas.openxmlformats.org/officeDocument/2006/relationships/customXml" Target="../ink/ink170.xml"/><Relationship Id="rId56" Type="http://schemas.openxmlformats.org/officeDocument/2006/relationships/customXml" Target="../ink/ink174.xml"/><Relationship Id="rId64" Type="http://schemas.openxmlformats.org/officeDocument/2006/relationships/customXml" Target="../ink/ink178.xml"/><Relationship Id="rId69" Type="http://schemas.openxmlformats.org/officeDocument/2006/relationships/image" Target="../media/image145.png"/><Relationship Id="rId77" Type="http://schemas.openxmlformats.org/officeDocument/2006/relationships/image" Target="../media/image186.png"/><Relationship Id="rId8" Type="http://schemas.openxmlformats.org/officeDocument/2006/relationships/customXml" Target="../ink/ink150.xml"/><Relationship Id="rId51" Type="http://schemas.openxmlformats.org/officeDocument/2006/relationships/image" Target="../media/image130.png"/><Relationship Id="rId72" Type="http://schemas.openxmlformats.org/officeDocument/2006/relationships/customXml" Target="../ink/ink182.xml"/><Relationship Id="rId80" Type="http://schemas.openxmlformats.org/officeDocument/2006/relationships/customXml" Target="../ink/ink186.xml"/><Relationship Id="rId85" Type="http://schemas.openxmlformats.org/officeDocument/2006/relationships/image" Target="../media/image190.png"/><Relationship Id="rId3" Type="http://schemas.openxmlformats.org/officeDocument/2006/relationships/image" Target="../media/image106.png"/><Relationship Id="rId12" Type="http://schemas.openxmlformats.org/officeDocument/2006/relationships/customXml" Target="../ink/ink152.xml"/><Relationship Id="rId17" Type="http://schemas.openxmlformats.org/officeDocument/2006/relationships/image" Target="../media/image113.png"/><Relationship Id="rId25" Type="http://schemas.openxmlformats.org/officeDocument/2006/relationships/image" Target="../media/image117.png"/><Relationship Id="rId33" Type="http://schemas.openxmlformats.org/officeDocument/2006/relationships/image" Target="../media/image121.png"/><Relationship Id="rId38" Type="http://schemas.openxmlformats.org/officeDocument/2006/relationships/customXml" Target="../ink/ink165.xml"/><Relationship Id="rId46" Type="http://schemas.openxmlformats.org/officeDocument/2006/relationships/customXml" Target="../ink/ink169.xml"/><Relationship Id="rId59" Type="http://schemas.openxmlformats.org/officeDocument/2006/relationships/image" Target="../media/image136.png"/><Relationship Id="rId67" Type="http://schemas.openxmlformats.org/officeDocument/2006/relationships/image" Target="../media/image144.png"/><Relationship Id="rId20" Type="http://schemas.openxmlformats.org/officeDocument/2006/relationships/customXml" Target="../ink/ink156.xml"/><Relationship Id="rId41" Type="http://schemas.openxmlformats.org/officeDocument/2006/relationships/image" Target="../media/image125.png"/><Relationship Id="rId54" Type="http://schemas.openxmlformats.org/officeDocument/2006/relationships/customXml" Target="../ink/ink173.xml"/><Relationship Id="rId62" Type="http://schemas.openxmlformats.org/officeDocument/2006/relationships/customXml" Target="../ink/ink177.xml"/><Relationship Id="rId70" Type="http://schemas.openxmlformats.org/officeDocument/2006/relationships/customXml" Target="../ink/ink181.xml"/><Relationship Id="rId75" Type="http://schemas.openxmlformats.org/officeDocument/2006/relationships/image" Target="../media/image148.png"/><Relationship Id="rId83" Type="http://schemas.openxmlformats.org/officeDocument/2006/relationships/image" Target="../media/image189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49.xml"/><Relationship Id="rId15" Type="http://schemas.openxmlformats.org/officeDocument/2006/relationships/image" Target="../media/image112.png"/><Relationship Id="rId23" Type="http://schemas.openxmlformats.org/officeDocument/2006/relationships/image" Target="../media/image116.png"/><Relationship Id="rId28" Type="http://schemas.openxmlformats.org/officeDocument/2006/relationships/customXml" Target="../ink/ink160.xml"/><Relationship Id="rId36" Type="http://schemas.openxmlformats.org/officeDocument/2006/relationships/customXml" Target="../ink/ink164.xml"/><Relationship Id="rId49" Type="http://schemas.openxmlformats.org/officeDocument/2006/relationships/image" Target="../media/image129.png"/><Relationship Id="rId57" Type="http://schemas.openxmlformats.org/officeDocument/2006/relationships/image" Target="../media/image135.png"/><Relationship Id="rId10" Type="http://schemas.openxmlformats.org/officeDocument/2006/relationships/customXml" Target="../ink/ink151.xml"/><Relationship Id="rId31" Type="http://schemas.openxmlformats.org/officeDocument/2006/relationships/image" Target="../media/image120.png"/><Relationship Id="rId44" Type="http://schemas.openxmlformats.org/officeDocument/2006/relationships/customXml" Target="../ink/ink168.xml"/><Relationship Id="rId52" Type="http://schemas.openxmlformats.org/officeDocument/2006/relationships/customXml" Target="../ink/ink172.xml"/><Relationship Id="rId60" Type="http://schemas.openxmlformats.org/officeDocument/2006/relationships/customXml" Target="../ink/ink176.xml"/><Relationship Id="rId65" Type="http://schemas.openxmlformats.org/officeDocument/2006/relationships/image" Target="../media/image139.png"/><Relationship Id="rId73" Type="http://schemas.openxmlformats.org/officeDocument/2006/relationships/image" Target="../media/image147.png"/><Relationship Id="rId78" Type="http://schemas.openxmlformats.org/officeDocument/2006/relationships/customXml" Target="../ink/ink185.xml"/><Relationship Id="rId81" Type="http://schemas.openxmlformats.org/officeDocument/2006/relationships/image" Target="../media/image18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6.png"/><Relationship Id="rId18" Type="http://schemas.openxmlformats.org/officeDocument/2006/relationships/customXml" Target="../ink/ink197.xml"/><Relationship Id="rId26" Type="http://schemas.openxmlformats.org/officeDocument/2006/relationships/customXml" Target="../ink/ink201.xml"/><Relationship Id="rId39" Type="http://schemas.openxmlformats.org/officeDocument/2006/relationships/image" Target="../media/image209.png"/><Relationship Id="rId21" Type="http://schemas.openxmlformats.org/officeDocument/2006/relationships/image" Target="../media/image200.png"/><Relationship Id="rId34" Type="http://schemas.openxmlformats.org/officeDocument/2006/relationships/customXml" Target="../ink/ink205.xml"/><Relationship Id="rId42" Type="http://schemas.openxmlformats.org/officeDocument/2006/relationships/customXml" Target="../ink/ink209.xml"/><Relationship Id="rId47" Type="http://schemas.openxmlformats.org/officeDocument/2006/relationships/image" Target="../media/image213.png"/><Relationship Id="rId50" Type="http://schemas.openxmlformats.org/officeDocument/2006/relationships/customXml" Target="../ink/ink213.xml"/><Relationship Id="rId55" Type="http://schemas.openxmlformats.org/officeDocument/2006/relationships/image" Target="../media/image217.png"/><Relationship Id="rId63" Type="http://schemas.openxmlformats.org/officeDocument/2006/relationships/image" Target="../media/image221.png"/><Relationship Id="rId68" Type="http://schemas.openxmlformats.org/officeDocument/2006/relationships/customXml" Target="../ink/ink222.xml"/><Relationship Id="rId76" Type="http://schemas.openxmlformats.org/officeDocument/2006/relationships/customXml" Target="../ink/ink226.xml"/><Relationship Id="rId84" Type="http://schemas.openxmlformats.org/officeDocument/2006/relationships/customXml" Target="../ink/ink230.xml"/><Relationship Id="rId7" Type="http://schemas.openxmlformats.org/officeDocument/2006/relationships/image" Target="../media/image193.png"/><Relationship Id="rId71" Type="http://schemas.openxmlformats.org/officeDocument/2006/relationships/image" Target="../media/image225.png"/><Relationship Id="rId2" Type="http://schemas.openxmlformats.org/officeDocument/2006/relationships/customXml" Target="../ink/ink189.xml"/><Relationship Id="rId16" Type="http://schemas.openxmlformats.org/officeDocument/2006/relationships/customXml" Target="../ink/ink196.xml"/><Relationship Id="rId29" Type="http://schemas.openxmlformats.org/officeDocument/2006/relationships/image" Target="../media/image204.png"/><Relationship Id="rId11" Type="http://schemas.openxmlformats.org/officeDocument/2006/relationships/image" Target="../media/image195.png"/><Relationship Id="rId24" Type="http://schemas.openxmlformats.org/officeDocument/2006/relationships/customXml" Target="../ink/ink200.xml"/><Relationship Id="rId32" Type="http://schemas.openxmlformats.org/officeDocument/2006/relationships/customXml" Target="../ink/ink204.xml"/><Relationship Id="rId37" Type="http://schemas.openxmlformats.org/officeDocument/2006/relationships/image" Target="../media/image208.png"/><Relationship Id="rId40" Type="http://schemas.openxmlformats.org/officeDocument/2006/relationships/customXml" Target="../ink/ink208.xml"/><Relationship Id="rId45" Type="http://schemas.openxmlformats.org/officeDocument/2006/relationships/image" Target="../media/image212.png"/><Relationship Id="rId53" Type="http://schemas.openxmlformats.org/officeDocument/2006/relationships/image" Target="../media/image216.png"/><Relationship Id="rId58" Type="http://schemas.openxmlformats.org/officeDocument/2006/relationships/customXml" Target="../ink/ink217.xml"/><Relationship Id="rId66" Type="http://schemas.openxmlformats.org/officeDocument/2006/relationships/customXml" Target="../ink/ink221.xml"/><Relationship Id="rId74" Type="http://schemas.openxmlformats.org/officeDocument/2006/relationships/customXml" Target="../ink/ink225.xml"/><Relationship Id="rId79" Type="http://schemas.openxmlformats.org/officeDocument/2006/relationships/image" Target="../media/image229.png"/><Relationship Id="rId87" Type="http://schemas.openxmlformats.org/officeDocument/2006/relationships/image" Target="../media/image233.png"/><Relationship Id="rId5" Type="http://schemas.openxmlformats.org/officeDocument/2006/relationships/image" Target="../media/image192.png"/><Relationship Id="rId61" Type="http://schemas.openxmlformats.org/officeDocument/2006/relationships/image" Target="../media/image220.png"/><Relationship Id="rId82" Type="http://schemas.openxmlformats.org/officeDocument/2006/relationships/customXml" Target="../ink/ink229.xml"/><Relationship Id="rId19" Type="http://schemas.openxmlformats.org/officeDocument/2006/relationships/image" Target="../media/image199.png"/><Relationship Id="rId4" Type="http://schemas.openxmlformats.org/officeDocument/2006/relationships/customXml" Target="../ink/ink190.xml"/><Relationship Id="rId9" Type="http://schemas.openxmlformats.org/officeDocument/2006/relationships/image" Target="../media/image194.png"/><Relationship Id="rId14" Type="http://schemas.openxmlformats.org/officeDocument/2006/relationships/customXml" Target="../ink/ink195.xml"/><Relationship Id="rId22" Type="http://schemas.openxmlformats.org/officeDocument/2006/relationships/customXml" Target="../ink/ink199.xml"/><Relationship Id="rId27" Type="http://schemas.openxmlformats.org/officeDocument/2006/relationships/image" Target="../media/image203.png"/><Relationship Id="rId30" Type="http://schemas.openxmlformats.org/officeDocument/2006/relationships/customXml" Target="../ink/ink203.xml"/><Relationship Id="rId35" Type="http://schemas.openxmlformats.org/officeDocument/2006/relationships/image" Target="../media/image207.png"/><Relationship Id="rId43" Type="http://schemas.openxmlformats.org/officeDocument/2006/relationships/image" Target="../media/image211.png"/><Relationship Id="rId48" Type="http://schemas.openxmlformats.org/officeDocument/2006/relationships/customXml" Target="../ink/ink212.xml"/><Relationship Id="rId56" Type="http://schemas.openxmlformats.org/officeDocument/2006/relationships/customXml" Target="../ink/ink216.xml"/><Relationship Id="rId64" Type="http://schemas.openxmlformats.org/officeDocument/2006/relationships/customXml" Target="../ink/ink220.xml"/><Relationship Id="rId69" Type="http://schemas.openxmlformats.org/officeDocument/2006/relationships/image" Target="../media/image224.png"/><Relationship Id="rId77" Type="http://schemas.openxmlformats.org/officeDocument/2006/relationships/image" Target="../media/image228.png"/><Relationship Id="rId8" Type="http://schemas.openxmlformats.org/officeDocument/2006/relationships/customXml" Target="../ink/ink192.xml"/><Relationship Id="rId51" Type="http://schemas.openxmlformats.org/officeDocument/2006/relationships/image" Target="../media/image215.png"/><Relationship Id="rId72" Type="http://schemas.openxmlformats.org/officeDocument/2006/relationships/customXml" Target="../ink/ink224.xml"/><Relationship Id="rId80" Type="http://schemas.openxmlformats.org/officeDocument/2006/relationships/customXml" Target="../ink/ink228.xml"/><Relationship Id="rId85" Type="http://schemas.openxmlformats.org/officeDocument/2006/relationships/image" Target="../media/image232.png"/><Relationship Id="rId3" Type="http://schemas.openxmlformats.org/officeDocument/2006/relationships/image" Target="../media/image191.png"/><Relationship Id="rId12" Type="http://schemas.openxmlformats.org/officeDocument/2006/relationships/customXml" Target="../ink/ink194.xml"/><Relationship Id="rId17" Type="http://schemas.openxmlformats.org/officeDocument/2006/relationships/image" Target="../media/image198.png"/><Relationship Id="rId25" Type="http://schemas.openxmlformats.org/officeDocument/2006/relationships/image" Target="../media/image202.png"/><Relationship Id="rId33" Type="http://schemas.openxmlformats.org/officeDocument/2006/relationships/image" Target="../media/image206.png"/><Relationship Id="rId38" Type="http://schemas.openxmlformats.org/officeDocument/2006/relationships/customXml" Target="../ink/ink207.xml"/><Relationship Id="rId46" Type="http://schemas.openxmlformats.org/officeDocument/2006/relationships/customXml" Target="../ink/ink211.xml"/><Relationship Id="rId59" Type="http://schemas.openxmlformats.org/officeDocument/2006/relationships/image" Target="../media/image219.png"/><Relationship Id="rId67" Type="http://schemas.openxmlformats.org/officeDocument/2006/relationships/image" Target="../media/image223.png"/><Relationship Id="rId20" Type="http://schemas.openxmlformats.org/officeDocument/2006/relationships/customXml" Target="../ink/ink198.xml"/><Relationship Id="rId41" Type="http://schemas.openxmlformats.org/officeDocument/2006/relationships/image" Target="../media/image210.png"/><Relationship Id="rId54" Type="http://schemas.openxmlformats.org/officeDocument/2006/relationships/customXml" Target="../ink/ink215.xml"/><Relationship Id="rId62" Type="http://schemas.openxmlformats.org/officeDocument/2006/relationships/customXml" Target="../ink/ink219.xml"/><Relationship Id="rId70" Type="http://schemas.openxmlformats.org/officeDocument/2006/relationships/customXml" Target="../ink/ink223.xml"/><Relationship Id="rId75" Type="http://schemas.openxmlformats.org/officeDocument/2006/relationships/image" Target="../media/image227.png"/><Relationship Id="rId83" Type="http://schemas.openxmlformats.org/officeDocument/2006/relationships/image" Target="../media/image231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91.xml"/><Relationship Id="rId15" Type="http://schemas.openxmlformats.org/officeDocument/2006/relationships/image" Target="../media/image197.png"/><Relationship Id="rId23" Type="http://schemas.openxmlformats.org/officeDocument/2006/relationships/image" Target="../media/image201.png"/><Relationship Id="rId28" Type="http://schemas.openxmlformats.org/officeDocument/2006/relationships/customXml" Target="../ink/ink202.xml"/><Relationship Id="rId36" Type="http://schemas.openxmlformats.org/officeDocument/2006/relationships/customXml" Target="../ink/ink206.xml"/><Relationship Id="rId49" Type="http://schemas.openxmlformats.org/officeDocument/2006/relationships/image" Target="../media/image214.png"/><Relationship Id="rId57" Type="http://schemas.openxmlformats.org/officeDocument/2006/relationships/image" Target="../media/image218.png"/><Relationship Id="rId10" Type="http://schemas.openxmlformats.org/officeDocument/2006/relationships/customXml" Target="../ink/ink193.xml"/><Relationship Id="rId31" Type="http://schemas.openxmlformats.org/officeDocument/2006/relationships/image" Target="../media/image205.png"/><Relationship Id="rId44" Type="http://schemas.openxmlformats.org/officeDocument/2006/relationships/customXml" Target="../ink/ink210.xml"/><Relationship Id="rId52" Type="http://schemas.openxmlformats.org/officeDocument/2006/relationships/customXml" Target="../ink/ink214.xml"/><Relationship Id="rId60" Type="http://schemas.openxmlformats.org/officeDocument/2006/relationships/customXml" Target="../ink/ink218.xml"/><Relationship Id="rId65" Type="http://schemas.openxmlformats.org/officeDocument/2006/relationships/image" Target="../media/image222.png"/><Relationship Id="rId73" Type="http://schemas.openxmlformats.org/officeDocument/2006/relationships/image" Target="../media/image226.png"/><Relationship Id="rId78" Type="http://schemas.openxmlformats.org/officeDocument/2006/relationships/customXml" Target="../ink/ink227.xml"/><Relationship Id="rId81" Type="http://schemas.openxmlformats.org/officeDocument/2006/relationships/image" Target="../media/image230.png"/><Relationship Id="rId86" Type="http://schemas.openxmlformats.org/officeDocument/2006/relationships/customXml" Target="../ink/ink2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3" Type="http://schemas.openxmlformats.org/officeDocument/2006/relationships/customXml" Target="../ink/ink232.xml"/><Relationship Id="rId7" Type="http://schemas.openxmlformats.org/officeDocument/2006/relationships/customXml" Target="../ink/ink234.xml"/><Relationship Id="rId12" Type="http://schemas.openxmlformats.org/officeDocument/2006/relationships/image" Target="../media/image239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6.png"/><Relationship Id="rId11" Type="http://schemas.openxmlformats.org/officeDocument/2006/relationships/customXml" Target="../ink/ink236.xml"/><Relationship Id="rId5" Type="http://schemas.openxmlformats.org/officeDocument/2006/relationships/customXml" Target="../ink/ink233.xml"/><Relationship Id="rId10" Type="http://schemas.openxmlformats.org/officeDocument/2006/relationships/image" Target="../media/image238.png"/><Relationship Id="rId4" Type="http://schemas.openxmlformats.org/officeDocument/2006/relationships/image" Target="../media/image235.png"/><Relationship Id="rId9" Type="http://schemas.openxmlformats.org/officeDocument/2006/relationships/customXml" Target="../ink/ink23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png"/><Relationship Id="rId18" Type="http://schemas.openxmlformats.org/officeDocument/2006/relationships/customXml" Target="../ink/ink245.xml"/><Relationship Id="rId26" Type="http://schemas.openxmlformats.org/officeDocument/2006/relationships/customXml" Target="../ink/ink249.xml"/><Relationship Id="rId39" Type="http://schemas.openxmlformats.org/officeDocument/2006/relationships/image" Target="../media/image253.png"/><Relationship Id="rId21" Type="http://schemas.openxmlformats.org/officeDocument/2006/relationships/image" Target="../media/image244.png"/><Relationship Id="rId34" Type="http://schemas.openxmlformats.org/officeDocument/2006/relationships/customXml" Target="../ink/ink253.xml"/><Relationship Id="rId42" Type="http://schemas.openxmlformats.org/officeDocument/2006/relationships/customXml" Target="../ink/ink257.xml"/><Relationship Id="rId47" Type="http://schemas.openxmlformats.org/officeDocument/2006/relationships/image" Target="../media/image257.png"/><Relationship Id="rId50" Type="http://schemas.openxmlformats.org/officeDocument/2006/relationships/customXml" Target="../ink/ink261.xml"/><Relationship Id="rId55" Type="http://schemas.openxmlformats.org/officeDocument/2006/relationships/image" Target="../media/image261.png"/><Relationship Id="rId7" Type="http://schemas.openxmlformats.org/officeDocument/2006/relationships/image" Target="../media/image2370.png"/><Relationship Id="rId12" Type="http://schemas.openxmlformats.org/officeDocument/2006/relationships/customXml" Target="../ink/ink242.xml"/><Relationship Id="rId17" Type="http://schemas.openxmlformats.org/officeDocument/2006/relationships/image" Target="../media/image242.png"/><Relationship Id="rId25" Type="http://schemas.openxmlformats.org/officeDocument/2006/relationships/image" Target="../media/image246.png"/><Relationship Id="rId33" Type="http://schemas.openxmlformats.org/officeDocument/2006/relationships/image" Target="../media/image250.png"/><Relationship Id="rId38" Type="http://schemas.openxmlformats.org/officeDocument/2006/relationships/customXml" Target="../ink/ink255.xml"/><Relationship Id="rId46" Type="http://schemas.openxmlformats.org/officeDocument/2006/relationships/customXml" Target="../ink/ink259.xml"/><Relationship Id="rId59" Type="http://schemas.openxmlformats.org/officeDocument/2006/relationships/image" Target="../media/image264.png"/><Relationship Id="rId2" Type="http://schemas.openxmlformats.org/officeDocument/2006/relationships/customXml" Target="../ink/ink237.xml"/><Relationship Id="rId16" Type="http://schemas.openxmlformats.org/officeDocument/2006/relationships/customXml" Target="../ink/ink244.xml"/><Relationship Id="rId20" Type="http://schemas.openxmlformats.org/officeDocument/2006/relationships/customXml" Target="../ink/ink246.xml"/><Relationship Id="rId29" Type="http://schemas.openxmlformats.org/officeDocument/2006/relationships/image" Target="../media/image248.png"/><Relationship Id="rId41" Type="http://schemas.openxmlformats.org/officeDocument/2006/relationships/image" Target="../media/image254.png"/><Relationship Id="rId54" Type="http://schemas.openxmlformats.org/officeDocument/2006/relationships/customXml" Target="../ink/ink263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39.xml"/><Relationship Id="rId11" Type="http://schemas.openxmlformats.org/officeDocument/2006/relationships/image" Target="../media/image2390.png"/><Relationship Id="rId24" Type="http://schemas.openxmlformats.org/officeDocument/2006/relationships/customXml" Target="../ink/ink248.xml"/><Relationship Id="rId32" Type="http://schemas.openxmlformats.org/officeDocument/2006/relationships/customXml" Target="../ink/ink252.xml"/><Relationship Id="rId37" Type="http://schemas.openxmlformats.org/officeDocument/2006/relationships/image" Target="../media/image252.png"/><Relationship Id="rId40" Type="http://schemas.openxmlformats.org/officeDocument/2006/relationships/customXml" Target="../ink/ink256.xml"/><Relationship Id="rId45" Type="http://schemas.openxmlformats.org/officeDocument/2006/relationships/image" Target="../media/image256.png"/><Relationship Id="rId53" Type="http://schemas.openxmlformats.org/officeDocument/2006/relationships/image" Target="../media/image260.png"/><Relationship Id="rId58" Type="http://schemas.openxmlformats.org/officeDocument/2006/relationships/customXml" Target="../ink/ink264.xml"/><Relationship Id="rId5" Type="http://schemas.openxmlformats.org/officeDocument/2006/relationships/image" Target="../media/image2360.png"/><Relationship Id="rId15" Type="http://schemas.openxmlformats.org/officeDocument/2006/relationships/image" Target="../media/image241.png"/><Relationship Id="rId23" Type="http://schemas.openxmlformats.org/officeDocument/2006/relationships/image" Target="../media/image245.png"/><Relationship Id="rId28" Type="http://schemas.openxmlformats.org/officeDocument/2006/relationships/customXml" Target="../ink/ink250.xml"/><Relationship Id="rId36" Type="http://schemas.openxmlformats.org/officeDocument/2006/relationships/customXml" Target="../ink/ink254.xml"/><Relationship Id="rId49" Type="http://schemas.openxmlformats.org/officeDocument/2006/relationships/image" Target="../media/image258.png"/><Relationship Id="rId57" Type="http://schemas.openxmlformats.org/officeDocument/2006/relationships/image" Target="../media/image263.png"/><Relationship Id="rId10" Type="http://schemas.openxmlformats.org/officeDocument/2006/relationships/customXml" Target="../ink/ink241.xml"/><Relationship Id="rId19" Type="http://schemas.openxmlformats.org/officeDocument/2006/relationships/image" Target="../media/image243.png"/><Relationship Id="rId31" Type="http://schemas.openxmlformats.org/officeDocument/2006/relationships/image" Target="../media/image249.png"/><Relationship Id="rId44" Type="http://schemas.openxmlformats.org/officeDocument/2006/relationships/customXml" Target="../ink/ink258.xml"/><Relationship Id="rId52" Type="http://schemas.openxmlformats.org/officeDocument/2006/relationships/customXml" Target="../ink/ink262.xml"/><Relationship Id="rId4" Type="http://schemas.openxmlformats.org/officeDocument/2006/relationships/customXml" Target="../ink/ink238.xml"/><Relationship Id="rId9" Type="http://schemas.openxmlformats.org/officeDocument/2006/relationships/image" Target="../media/image2380.png"/><Relationship Id="rId14" Type="http://schemas.openxmlformats.org/officeDocument/2006/relationships/customXml" Target="../ink/ink243.xml"/><Relationship Id="rId22" Type="http://schemas.openxmlformats.org/officeDocument/2006/relationships/customXml" Target="../ink/ink247.xml"/><Relationship Id="rId27" Type="http://schemas.openxmlformats.org/officeDocument/2006/relationships/image" Target="../media/image247.png"/><Relationship Id="rId30" Type="http://schemas.openxmlformats.org/officeDocument/2006/relationships/customXml" Target="../ink/ink251.xml"/><Relationship Id="rId35" Type="http://schemas.openxmlformats.org/officeDocument/2006/relationships/image" Target="../media/image251.png"/><Relationship Id="rId43" Type="http://schemas.openxmlformats.org/officeDocument/2006/relationships/image" Target="../media/image255.png"/><Relationship Id="rId48" Type="http://schemas.openxmlformats.org/officeDocument/2006/relationships/customXml" Target="../ink/ink260.xml"/><Relationship Id="rId56" Type="http://schemas.openxmlformats.org/officeDocument/2006/relationships/image" Target="../media/image262.png"/><Relationship Id="rId8" Type="http://schemas.openxmlformats.org/officeDocument/2006/relationships/customXml" Target="../ink/ink240.xml"/><Relationship Id="rId51" Type="http://schemas.openxmlformats.org/officeDocument/2006/relationships/image" Target="../media/image259.png"/><Relationship Id="rId3" Type="http://schemas.openxmlformats.org/officeDocument/2006/relationships/image" Target="../media/image235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customXml" Target="../ink/ink273.xml"/><Relationship Id="rId26" Type="http://schemas.openxmlformats.org/officeDocument/2006/relationships/customXml" Target="../ink/ink277.xml"/><Relationship Id="rId39" Type="http://schemas.openxmlformats.org/officeDocument/2006/relationships/image" Target="../media/image275.png"/><Relationship Id="rId21" Type="http://schemas.openxmlformats.org/officeDocument/2006/relationships/image" Target="../media/image266.png"/><Relationship Id="rId34" Type="http://schemas.openxmlformats.org/officeDocument/2006/relationships/customXml" Target="../ink/ink281.xml"/><Relationship Id="rId42" Type="http://schemas.openxmlformats.org/officeDocument/2006/relationships/customXml" Target="../ink/ink285.xml"/><Relationship Id="rId47" Type="http://schemas.openxmlformats.org/officeDocument/2006/relationships/image" Target="../media/image279.png"/><Relationship Id="rId50" Type="http://schemas.openxmlformats.org/officeDocument/2006/relationships/customXml" Target="../ink/ink289.xml"/><Relationship Id="rId55" Type="http://schemas.openxmlformats.org/officeDocument/2006/relationships/image" Target="../media/image283.png"/><Relationship Id="rId63" Type="http://schemas.openxmlformats.org/officeDocument/2006/relationships/image" Target="../media/image287.png"/><Relationship Id="rId68" Type="http://schemas.openxmlformats.org/officeDocument/2006/relationships/customXml" Target="../ink/ink298.xml"/><Relationship Id="rId76" Type="http://schemas.openxmlformats.org/officeDocument/2006/relationships/customXml" Target="../ink/ink302.xml"/><Relationship Id="rId7" Type="http://schemas.openxmlformats.org/officeDocument/2006/relationships/image" Target="../media/image79.png"/><Relationship Id="rId71" Type="http://schemas.openxmlformats.org/officeDocument/2006/relationships/image" Target="../media/image291.png"/><Relationship Id="rId2" Type="http://schemas.openxmlformats.org/officeDocument/2006/relationships/customXml" Target="../ink/ink265.xml"/><Relationship Id="rId16" Type="http://schemas.openxmlformats.org/officeDocument/2006/relationships/customXml" Target="../ink/ink272.xml"/><Relationship Id="rId29" Type="http://schemas.openxmlformats.org/officeDocument/2006/relationships/image" Target="../media/image270.png"/><Relationship Id="rId11" Type="http://schemas.openxmlformats.org/officeDocument/2006/relationships/image" Target="../media/image83.png"/><Relationship Id="rId24" Type="http://schemas.openxmlformats.org/officeDocument/2006/relationships/customXml" Target="../ink/ink276.xml"/><Relationship Id="rId32" Type="http://schemas.openxmlformats.org/officeDocument/2006/relationships/customXml" Target="../ink/ink280.xml"/><Relationship Id="rId37" Type="http://schemas.openxmlformats.org/officeDocument/2006/relationships/image" Target="../media/image274.png"/><Relationship Id="rId40" Type="http://schemas.openxmlformats.org/officeDocument/2006/relationships/customXml" Target="../ink/ink284.xml"/><Relationship Id="rId45" Type="http://schemas.openxmlformats.org/officeDocument/2006/relationships/image" Target="../media/image278.png"/><Relationship Id="rId53" Type="http://schemas.openxmlformats.org/officeDocument/2006/relationships/image" Target="../media/image282.png"/><Relationship Id="rId58" Type="http://schemas.openxmlformats.org/officeDocument/2006/relationships/customXml" Target="../ink/ink293.xml"/><Relationship Id="rId66" Type="http://schemas.openxmlformats.org/officeDocument/2006/relationships/customXml" Target="../ink/ink297.xml"/><Relationship Id="rId74" Type="http://schemas.openxmlformats.org/officeDocument/2006/relationships/customXml" Target="../ink/ink301.xml"/><Relationship Id="rId79" Type="http://schemas.openxmlformats.org/officeDocument/2006/relationships/image" Target="../media/image295.png"/><Relationship Id="rId5" Type="http://schemas.openxmlformats.org/officeDocument/2006/relationships/image" Target="../media/image78.png"/><Relationship Id="rId61" Type="http://schemas.openxmlformats.org/officeDocument/2006/relationships/image" Target="../media/image286.png"/><Relationship Id="rId10" Type="http://schemas.openxmlformats.org/officeDocument/2006/relationships/customXml" Target="../ink/ink269.xml"/><Relationship Id="rId19" Type="http://schemas.openxmlformats.org/officeDocument/2006/relationships/image" Target="../media/image265.png"/><Relationship Id="rId31" Type="http://schemas.openxmlformats.org/officeDocument/2006/relationships/image" Target="../media/image271.png"/><Relationship Id="rId44" Type="http://schemas.openxmlformats.org/officeDocument/2006/relationships/customXml" Target="../ink/ink286.xml"/><Relationship Id="rId52" Type="http://schemas.openxmlformats.org/officeDocument/2006/relationships/customXml" Target="../ink/ink290.xml"/><Relationship Id="rId60" Type="http://schemas.openxmlformats.org/officeDocument/2006/relationships/customXml" Target="../ink/ink294.xml"/><Relationship Id="rId65" Type="http://schemas.openxmlformats.org/officeDocument/2006/relationships/image" Target="../media/image288.png"/><Relationship Id="rId73" Type="http://schemas.openxmlformats.org/officeDocument/2006/relationships/image" Target="../media/image292.png"/><Relationship Id="rId78" Type="http://schemas.openxmlformats.org/officeDocument/2006/relationships/customXml" Target="../ink/ink303.xml"/><Relationship Id="rId4" Type="http://schemas.openxmlformats.org/officeDocument/2006/relationships/customXml" Target="../ink/ink266.xml"/><Relationship Id="rId9" Type="http://schemas.openxmlformats.org/officeDocument/2006/relationships/image" Target="../media/image81.png"/><Relationship Id="rId14" Type="http://schemas.openxmlformats.org/officeDocument/2006/relationships/customXml" Target="../ink/ink271.xml"/><Relationship Id="rId22" Type="http://schemas.openxmlformats.org/officeDocument/2006/relationships/customXml" Target="../ink/ink275.xml"/><Relationship Id="rId27" Type="http://schemas.openxmlformats.org/officeDocument/2006/relationships/image" Target="../media/image269.png"/><Relationship Id="rId30" Type="http://schemas.openxmlformats.org/officeDocument/2006/relationships/customXml" Target="../ink/ink279.xml"/><Relationship Id="rId35" Type="http://schemas.openxmlformats.org/officeDocument/2006/relationships/image" Target="../media/image273.png"/><Relationship Id="rId43" Type="http://schemas.openxmlformats.org/officeDocument/2006/relationships/image" Target="../media/image277.png"/><Relationship Id="rId48" Type="http://schemas.openxmlformats.org/officeDocument/2006/relationships/customXml" Target="../ink/ink288.xml"/><Relationship Id="rId56" Type="http://schemas.openxmlformats.org/officeDocument/2006/relationships/customXml" Target="../ink/ink292.xml"/><Relationship Id="rId64" Type="http://schemas.openxmlformats.org/officeDocument/2006/relationships/customXml" Target="../ink/ink296.xml"/><Relationship Id="rId69" Type="http://schemas.openxmlformats.org/officeDocument/2006/relationships/image" Target="../media/image290.png"/><Relationship Id="rId77" Type="http://schemas.openxmlformats.org/officeDocument/2006/relationships/image" Target="../media/image294.png"/><Relationship Id="rId8" Type="http://schemas.openxmlformats.org/officeDocument/2006/relationships/customXml" Target="../ink/ink268.xml"/><Relationship Id="rId51" Type="http://schemas.openxmlformats.org/officeDocument/2006/relationships/image" Target="../media/image281.png"/><Relationship Id="rId72" Type="http://schemas.openxmlformats.org/officeDocument/2006/relationships/customXml" Target="../ink/ink300.xml"/><Relationship Id="rId3" Type="http://schemas.openxmlformats.org/officeDocument/2006/relationships/image" Target="../media/image77.png"/><Relationship Id="rId12" Type="http://schemas.openxmlformats.org/officeDocument/2006/relationships/customXml" Target="../ink/ink270.xml"/><Relationship Id="rId17" Type="http://schemas.openxmlformats.org/officeDocument/2006/relationships/image" Target="../media/image86.png"/><Relationship Id="rId25" Type="http://schemas.openxmlformats.org/officeDocument/2006/relationships/image" Target="../media/image268.png"/><Relationship Id="rId33" Type="http://schemas.openxmlformats.org/officeDocument/2006/relationships/image" Target="../media/image272.png"/><Relationship Id="rId38" Type="http://schemas.openxmlformats.org/officeDocument/2006/relationships/customXml" Target="../ink/ink283.xml"/><Relationship Id="rId46" Type="http://schemas.openxmlformats.org/officeDocument/2006/relationships/customXml" Target="../ink/ink287.xml"/><Relationship Id="rId59" Type="http://schemas.openxmlformats.org/officeDocument/2006/relationships/image" Target="../media/image285.png"/><Relationship Id="rId67" Type="http://schemas.openxmlformats.org/officeDocument/2006/relationships/image" Target="../media/image289.png"/><Relationship Id="rId20" Type="http://schemas.openxmlformats.org/officeDocument/2006/relationships/customXml" Target="../ink/ink274.xml"/><Relationship Id="rId41" Type="http://schemas.openxmlformats.org/officeDocument/2006/relationships/image" Target="../media/image276.png"/><Relationship Id="rId54" Type="http://schemas.openxmlformats.org/officeDocument/2006/relationships/customXml" Target="../ink/ink291.xml"/><Relationship Id="rId62" Type="http://schemas.openxmlformats.org/officeDocument/2006/relationships/customXml" Target="../ink/ink295.xml"/><Relationship Id="rId70" Type="http://schemas.openxmlformats.org/officeDocument/2006/relationships/customXml" Target="../ink/ink299.xml"/><Relationship Id="rId75" Type="http://schemas.openxmlformats.org/officeDocument/2006/relationships/image" Target="../media/image293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67.xml"/><Relationship Id="rId15" Type="http://schemas.openxmlformats.org/officeDocument/2006/relationships/image" Target="../media/image85.png"/><Relationship Id="rId23" Type="http://schemas.openxmlformats.org/officeDocument/2006/relationships/image" Target="../media/image267.png"/><Relationship Id="rId28" Type="http://schemas.openxmlformats.org/officeDocument/2006/relationships/customXml" Target="../ink/ink278.xml"/><Relationship Id="rId36" Type="http://schemas.openxmlformats.org/officeDocument/2006/relationships/customXml" Target="../ink/ink282.xml"/><Relationship Id="rId49" Type="http://schemas.openxmlformats.org/officeDocument/2006/relationships/image" Target="../media/image280.png"/><Relationship Id="rId57" Type="http://schemas.openxmlformats.org/officeDocument/2006/relationships/image" Target="../media/image2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DB5D08-AF0E-4E56-8FE7-D0A3230625AB}"/>
                  </a:ext>
                </a:extLst>
              </p14:cNvPr>
              <p14:cNvContentPartPr/>
              <p14:nvPr/>
            </p14:nvContentPartPr>
            <p14:xfrm>
              <a:off x="7130428" y="317612"/>
              <a:ext cx="15480" cy="165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DB5D08-AF0E-4E56-8FE7-D0A3230625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21788" y="308612"/>
                <a:ext cx="331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246E8D-7645-4E2F-B2B6-E017905CF33F}"/>
                  </a:ext>
                </a:extLst>
              </p14:cNvPr>
              <p14:cNvContentPartPr/>
              <p14:nvPr/>
            </p14:nvContentPartPr>
            <p14:xfrm>
              <a:off x="7218628" y="306452"/>
              <a:ext cx="23760" cy="165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246E8D-7645-4E2F-B2B6-E017905CF3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09988" y="297812"/>
                <a:ext cx="414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5F7018-FDD4-400C-BF67-057F8C87A1B4}"/>
                  </a:ext>
                </a:extLst>
              </p14:cNvPr>
              <p14:cNvContentPartPr/>
              <p14:nvPr/>
            </p14:nvContentPartPr>
            <p14:xfrm>
              <a:off x="8104228" y="301412"/>
              <a:ext cx="21600" cy="141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C5F7018-FDD4-400C-BF67-057F8C87A1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95228" y="292772"/>
                <a:ext cx="392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A737E0-8BED-4254-A38F-8732021EAA7F}"/>
                  </a:ext>
                </a:extLst>
              </p14:cNvPr>
              <p14:cNvContentPartPr/>
              <p14:nvPr/>
            </p14:nvContentPartPr>
            <p14:xfrm>
              <a:off x="8208268" y="287372"/>
              <a:ext cx="137880" cy="182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A737E0-8BED-4254-A38F-8732021EAA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99268" y="278732"/>
                <a:ext cx="1555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F605241-A074-4A2D-9400-2831902E7C07}"/>
                  </a:ext>
                </a:extLst>
              </p14:cNvPr>
              <p14:cNvContentPartPr/>
              <p14:nvPr/>
            </p14:nvContentPartPr>
            <p14:xfrm>
              <a:off x="7425268" y="303932"/>
              <a:ext cx="406440" cy="170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F605241-A074-4A2D-9400-2831902E7C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16276" y="294932"/>
                <a:ext cx="424064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D25248-9DF2-46EB-B04A-55BA78820C95}"/>
                  </a:ext>
                </a:extLst>
              </p14:cNvPr>
              <p14:cNvContentPartPr/>
              <p14:nvPr/>
            </p14:nvContentPartPr>
            <p14:xfrm>
              <a:off x="1489228" y="953372"/>
              <a:ext cx="748080" cy="189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D25248-9DF2-46EB-B04A-55BA78820C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0588" y="944372"/>
                <a:ext cx="7657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AB84129-30A0-4431-BDF4-46B4AC17417C}"/>
                  </a:ext>
                </a:extLst>
              </p14:cNvPr>
              <p14:cNvContentPartPr/>
              <p14:nvPr/>
            </p14:nvContentPartPr>
            <p14:xfrm>
              <a:off x="1009708" y="963092"/>
              <a:ext cx="400680" cy="274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AB84129-30A0-4431-BDF4-46B4AC17417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1060" y="954452"/>
                <a:ext cx="418336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CEC09A2-0640-4868-9FE3-0E0970FF9CA1}"/>
                  </a:ext>
                </a:extLst>
              </p14:cNvPr>
              <p14:cNvContentPartPr/>
              <p14:nvPr/>
            </p14:nvContentPartPr>
            <p14:xfrm>
              <a:off x="1372228" y="1534412"/>
              <a:ext cx="1355400" cy="273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CEC09A2-0640-4868-9FE3-0E0970FF9CA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63586" y="1525783"/>
                <a:ext cx="1373045" cy="291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2CFAD03-3751-47D1-85B7-1D1A7D31E9A6}"/>
                  </a:ext>
                </a:extLst>
              </p14:cNvPr>
              <p14:cNvContentPartPr/>
              <p14:nvPr/>
            </p14:nvContentPartPr>
            <p14:xfrm>
              <a:off x="2984308" y="1579052"/>
              <a:ext cx="1118160" cy="307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2CFAD03-3751-47D1-85B7-1D1A7D31E9A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75665" y="1570412"/>
                <a:ext cx="1135806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D8717EE-0AE1-4049-A563-8BEC968CF2C5}"/>
                  </a:ext>
                </a:extLst>
              </p14:cNvPr>
              <p14:cNvContentPartPr/>
              <p14:nvPr/>
            </p14:nvContentPartPr>
            <p14:xfrm>
              <a:off x="4178068" y="1641332"/>
              <a:ext cx="218520" cy="1238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D8717EE-0AE1-4049-A563-8BEC968CF2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69428" y="1632332"/>
                <a:ext cx="2361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9A2C32E-9F53-4813-9E06-B640C83C3A67}"/>
                  </a:ext>
                </a:extLst>
              </p14:cNvPr>
              <p14:cNvContentPartPr/>
              <p14:nvPr/>
            </p14:nvContentPartPr>
            <p14:xfrm>
              <a:off x="4460308" y="1649612"/>
              <a:ext cx="8136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9A2C32E-9F53-4813-9E06-B640C83C3A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51308" y="1640612"/>
                <a:ext cx="990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D7AA186-CC15-4EFA-97D0-D9ABE83D0E72}"/>
                  </a:ext>
                </a:extLst>
              </p14:cNvPr>
              <p14:cNvContentPartPr/>
              <p14:nvPr/>
            </p14:nvContentPartPr>
            <p14:xfrm>
              <a:off x="4602868" y="1641332"/>
              <a:ext cx="251280" cy="3340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D7AA186-CC15-4EFA-97D0-D9ABE83D0E7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93868" y="1632332"/>
                <a:ext cx="268920" cy="3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400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2A7DE8C-3F56-4A33-AE64-9470973B88C5}"/>
                  </a:ext>
                </a:extLst>
              </p14:cNvPr>
              <p14:cNvContentPartPr/>
              <p14:nvPr/>
            </p14:nvContentPartPr>
            <p14:xfrm>
              <a:off x="714508" y="284852"/>
              <a:ext cx="1122120" cy="229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2A7DE8C-3F56-4A33-AE64-9470973B88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508" y="276212"/>
                <a:ext cx="11397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390411A-42FF-44F1-8F8C-DCB0F172E87B}"/>
                  </a:ext>
                </a:extLst>
              </p14:cNvPr>
              <p14:cNvContentPartPr/>
              <p14:nvPr/>
            </p14:nvContentPartPr>
            <p14:xfrm>
              <a:off x="4390468" y="275492"/>
              <a:ext cx="954360" cy="207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390411A-42FF-44F1-8F8C-DCB0F172E8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1825" y="266508"/>
                <a:ext cx="972007" cy="22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D396B3E-14F7-4047-8F7A-E020C1CA63F2}"/>
                  </a:ext>
                </a:extLst>
              </p14:cNvPr>
              <p14:cNvContentPartPr/>
              <p14:nvPr/>
            </p14:nvContentPartPr>
            <p14:xfrm>
              <a:off x="3500908" y="272612"/>
              <a:ext cx="708480" cy="227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D396B3E-14F7-4047-8F7A-E020C1CA63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2268" y="263626"/>
                <a:ext cx="726120" cy="24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8A4F02-B9D1-4D5B-84E3-2D09F2BC9E15}"/>
                  </a:ext>
                </a:extLst>
              </p14:cNvPr>
              <p14:cNvContentPartPr/>
              <p14:nvPr/>
            </p14:nvContentPartPr>
            <p14:xfrm>
              <a:off x="2611348" y="304652"/>
              <a:ext cx="650520" cy="188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8A4F02-B9D1-4D5B-84E3-2D09F2BC9E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2348" y="295652"/>
                <a:ext cx="6681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6E2B2A-99A0-42DA-8400-328A6EC3B1D9}"/>
                  </a:ext>
                </a:extLst>
              </p14:cNvPr>
              <p14:cNvContentPartPr/>
              <p14:nvPr/>
            </p14:nvContentPartPr>
            <p14:xfrm>
              <a:off x="2063428" y="383492"/>
              <a:ext cx="357120" cy="1436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6E2B2A-99A0-42DA-8400-328A6EC3B1D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54788" y="374492"/>
                <a:ext cx="3747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67C808E-61AC-49EB-8B7A-FEE77FA8D9B9}"/>
                  </a:ext>
                </a:extLst>
              </p14:cNvPr>
              <p14:cNvContentPartPr/>
              <p14:nvPr/>
            </p14:nvContentPartPr>
            <p14:xfrm>
              <a:off x="6523108" y="387452"/>
              <a:ext cx="139680" cy="65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67C808E-61AC-49EB-8B7A-FEE77FA8D9B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14108" y="378452"/>
                <a:ext cx="1573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FAACD94-1DC4-42CD-9CD7-24F4CB541CC3}"/>
                  </a:ext>
                </a:extLst>
              </p14:cNvPr>
              <p14:cNvContentPartPr/>
              <p14:nvPr/>
            </p14:nvContentPartPr>
            <p14:xfrm>
              <a:off x="6749548" y="353972"/>
              <a:ext cx="128160" cy="104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FAACD94-1DC4-42CD-9CD7-24F4CB541C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40548" y="345332"/>
                <a:ext cx="1458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74CA1CD-6B80-4F4D-8E60-007513257DEB}"/>
                  </a:ext>
                </a:extLst>
              </p14:cNvPr>
              <p14:cNvContentPartPr/>
              <p14:nvPr/>
            </p14:nvContentPartPr>
            <p14:xfrm>
              <a:off x="5876188" y="348212"/>
              <a:ext cx="500400" cy="204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74CA1CD-6B80-4F4D-8E60-007513257DE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67542" y="339212"/>
                <a:ext cx="518053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59A8ED6-3AE2-44DC-B16E-40005411D594}"/>
                  </a:ext>
                </a:extLst>
              </p14:cNvPr>
              <p14:cNvContentPartPr/>
              <p14:nvPr/>
            </p14:nvContentPartPr>
            <p14:xfrm>
              <a:off x="5899228" y="714332"/>
              <a:ext cx="154080" cy="1980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59A8ED6-3AE2-44DC-B16E-40005411D59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90228" y="705332"/>
                <a:ext cx="1717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8C1F338-48CB-4C33-A1F5-F9CB8C3AAFC5}"/>
                  </a:ext>
                </a:extLst>
              </p14:cNvPr>
              <p14:cNvContentPartPr/>
              <p14:nvPr/>
            </p14:nvContentPartPr>
            <p14:xfrm>
              <a:off x="6104788" y="591572"/>
              <a:ext cx="81720" cy="766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8C1F338-48CB-4C33-A1F5-F9CB8C3AAF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95788" y="582572"/>
                <a:ext cx="993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3C5319D-4AEF-4065-B68F-0E6939E2AB86}"/>
                  </a:ext>
                </a:extLst>
              </p14:cNvPr>
              <p14:cNvContentPartPr/>
              <p14:nvPr/>
            </p14:nvContentPartPr>
            <p14:xfrm>
              <a:off x="6278308" y="732692"/>
              <a:ext cx="151200" cy="61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3C5319D-4AEF-4065-B68F-0E6939E2AB8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69308" y="723692"/>
                <a:ext cx="1688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EB2C841-BE3E-40AC-84A0-115CCF7AD873}"/>
                  </a:ext>
                </a:extLst>
              </p14:cNvPr>
              <p14:cNvContentPartPr/>
              <p14:nvPr/>
            </p14:nvContentPartPr>
            <p14:xfrm>
              <a:off x="6280108" y="797492"/>
              <a:ext cx="150480" cy="14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EB2C841-BE3E-40AC-84A0-115CCF7AD87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71468" y="788852"/>
                <a:ext cx="1681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17AA969-2EC9-4A78-AFB2-C12475752BB0}"/>
                  </a:ext>
                </a:extLst>
              </p14:cNvPr>
              <p14:cNvContentPartPr/>
              <p14:nvPr/>
            </p14:nvContentPartPr>
            <p14:xfrm>
              <a:off x="6627868" y="632612"/>
              <a:ext cx="168480" cy="161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17AA969-2EC9-4A78-AFB2-C12475752BB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18868" y="623972"/>
                <a:ext cx="186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49E64B-6C2B-4992-BC20-6ECA6F95E142}"/>
                  </a:ext>
                </a:extLst>
              </p14:cNvPr>
              <p14:cNvContentPartPr/>
              <p14:nvPr/>
            </p14:nvContentPartPr>
            <p14:xfrm>
              <a:off x="1574548" y="1187012"/>
              <a:ext cx="164880" cy="1818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49E64B-6C2B-4992-BC20-6ECA6F95E14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65908" y="1178012"/>
                <a:ext cx="182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C3F4B6E-18F6-424D-9BD9-A760B818DCDF}"/>
                  </a:ext>
                </a:extLst>
              </p14:cNvPr>
              <p14:cNvContentPartPr/>
              <p14:nvPr/>
            </p14:nvContentPartPr>
            <p14:xfrm>
              <a:off x="1512988" y="1453052"/>
              <a:ext cx="394920" cy="17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C3F4B6E-18F6-424D-9BD9-A760B818DCD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04348" y="1444412"/>
                <a:ext cx="4125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885267B-0AB8-4ADE-AAE1-868AB2874AF1}"/>
                  </a:ext>
                </a:extLst>
              </p14:cNvPr>
              <p14:cNvContentPartPr/>
              <p14:nvPr/>
            </p14:nvContentPartPr>
            <p14:xfrm>
              <a:off x="1582468" y="1555292"/>
              <a:ext cx="171360" cy="185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885267B-0AB8-4ADE-AAE1-868AB2874AF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73828" y="1546292"/>
                <a:ext cx="1890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B68B5D8-A4A0-46BD-BEE9-4B6D2CDD169F}"/>
                  </a:ext>
                </a:extLst>
              </p14:cNvPr>
              <p14:cNvContentPartPr/>
              <p14:nvPr/>
            </p14:nvContentPartPr>
            <p14:xfrm>
              <a:off x="2128228" y="1419212"/>
              <a:ext cx="175320" cy="1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B68B5D8-A4A0-46BD-BEE9-4B6D2CDD16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19228" y="1410212"/>
                <a:ext cx="1929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92F2992-B08A-4EFE-B06A-C982A5E713BC}"/>
                  </a:ext>
                </a:extLst>
              </p14:cNvPr>
              <p14:cNvContentPartPr/>
              <p14:nvPr/>
            </p14:nvContentPartPr>
            <p14:xfrm>
              <a:off x="2101228" y="1489052"/>
              <a:ext cx="187920" cy="144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92F2992-B08A-4EFE-B06A-C982A5E713B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92228" y="1480412"/>
                <a:ext cx="2055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A6B4045-7E05-49E0-B77F-903E8495D413}"/>
                  </a:ext>
                </a:extLst>
              </p14:cNvPr>
              <p14:cNvContentPartPr/>
              <p14:nvPr/>
            </p14:nvContentPartPr>
            <p14:xfrm>
              <a:off x="2665348" y="1549172"/>
              <a:ext cx="268200" cy="3459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A6B4045-7E05-49E0-B77F-903E8495D41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6708" y="1540172"/>
                <a:ext cx="2858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16C6F09-2A4F-458E-94B9-B128895F6921}"/>
                  </a:ext>
                </a:extLst>
              </p14:cNvPr>
              <p14:cNvContentPartPr/>
              <p14:nvPr/>
            </p14:nvContentPartPr>
            <p14:xfrm>
              <a:off x="3082948" y="1550252"/>
              <a:ext cx="707760" cy="304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16C6F09-2A4F-458E-94B9-B128895F69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73948" y="1541252"/>
                <a:ext cx="7254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649FD31-6E3A-4507-B0F8-C12F1A2738A2}"/>
                  </a:ext>
                </a:extLst>
              </p14:cNvPr>
              <p14:cNvContentPartPr/>
              <p14:nvPr/>
            </p14:nvContentPartPr>
            <p14:xfrm>
              <a:off x="5163748" y="1241372"/>
              <a:ext cx="221040" cy="2646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649FD31-6E3A-4507-B0F8-C12F1A2738A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55094" y="1232720"/>
                <a:ext cx="238709" cy="282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8B5718F-70AB-4F74-AE24-F699939F7D92}"/>
                  </a:ext>
                </a:extLst>
              </p14:cNvPr>
              <p14:cNvContentPartPr/>
              <p14:nvPr/>
            </p14:nvContentPartPr>
            <p14:xfrm>
              <a:off x="2616748" y="818012"/>
              <a:ext cx="2421720" cy="6609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8B5718F-70AB-4F74-AE24-F699939F7D9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08108" y="809017"/>
                <a:ext cx="2439360" cy="678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8249B39-AFC7-497A-A09A-614711939BE6}"/>
                  </a:ext>
                </a:extLst>
              </p14:cNvPr>
              <p14:cNvContentPartPr/>
              <p14:nvPr/>
            </p14:nvContentPartPr>
            <p14:xfrm>
              <a:off x="5505028" y="1122932"/>
              <a:ext cx="608400" cy="564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8249B39-AFC7-497A-A09A-614711939BE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96383" y="1114292"/>
                <a:ext cx="62605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F539226-35AB-4A3E-91D0-0ABBACC61405}"/>
                  </a:ext>
                </a:extLst>
              </p14:cNvPr>
              <p14:cNvContentPartPr/>
              <p14:nvPr/>
            </p14:nvContentPartPr>
            <p14:xfrm>
              <a:off x="1272508" y="2345132"/>
              <a:ext cx="139680" cy="2620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F539226-35AB-4A3E-91D0-0ABBACC6140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63868" y="2336492"/>
                <a:ext cx="1573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53D2FB7-9E31-4239-A7F1-42AADEAE4EDD}"/>
                  </a:ext>
                </a:extLst>
              </p14:cNvPr>
              <p14:cNvContentPartPr/>
              <p14:nvPr/>
            </p14:nvContentPartPr>
            <p14:xfrm>
              <a:off x="1319308" y="2680292"/>
              <a:ext cx="336240" cy="86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53D2FB7-9E31-4239-A7F1-42AADEAE4ED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10308" y="2671652"/>
                <a:ext cx="3538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A18E895-7260-4521-9F8F-04FA24AE67E1}"/>
                  </a:ext>
                </a:extLst>
              </p14:cNvPr>
              <p14:cNvContentPartPr/>
              <p14:nvPr/>
            </p14:nvContentPartPr>
            <p14:xfrm>
              <a:off x="2180428" y="2618732"/>
              <a:ext cx="128520" cy="1440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A18E895-7260-4521-9F8F-04FA24AE67E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71428" y="2609732"/>
                <a:ext cx="1461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221483A-94E5-48DA-B6C7-CEE5A616ECB0}"/>
                  </a:ext>
                </a:extLst>
              </p14:cNvPr>
              <p14:cNvContentPartPr/>
              <p14:nvPr/>
            </p14:nvContentPartPr>
            <p14:xfrm>
              <a:off x="1879108" y="2660132"/>
              <a:ext cx="156240" cy="658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221483A-94E5-48DA-B6C7-CEE5A616ECB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70468" y="2651181"/>
                <a:ext cx="173880" cy="83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AC63EE6-2D7F-4469-9B02-C45530AABF8E}"/>
                  </a:ext>
                </a:extLst>
              </p14:cNvPr>
              <p14:cNvContentPartPr/>
              <p14:nvPr/>
            </p14:nvContentPartPr>
            <p14:xfrm>
              <a:off x="1313548" y="2736812"/>
              <a:ext cx="337320" cy="2178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AC63EE6-2D7F-4469-9B02-C45530AABF8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04548" y="2728172"/>
                <a:ext cx="3549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71307C4-E6AD-4493-8566-F2A0406F47F9}"/>
                  </a:ext>
                </a:extLst>
              </p14:cNvPr>
              <p14:cNvContentPartPr/>
              <p14:nvPr/>
            </p14:nvContentPartPr>
            <p14:xfrm>
              <a:off x="1573468" y="2299052"/>
              <a:ext cx="379080" cy="27000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71307C4-E6AD-4493-8566-F2A0406F47F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64828" y="2290052"/>
                <a:ext cx="3967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3B22483-83CB-40FB-AD05-4296FC6383D0}"/>
                  </a:ext>
                </a:extLst>
              </p14:cNvPr>
              <p14:cNvContentPartPr/>
              <p14:nvPr/>
            </p14:nvContentPartPr>
            <p14:xfrm>
              <a:off x="2546908" y="2543492"/>
              <a:ext cx="364320" cy="2289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3B22483-83CB-40FB-AD05-4296FC6383D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38259" y="2534492"/>
                <a:ext cx="381977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63BE19B-DAC8-497A-A0E4-4956D3DCD0C9}"/>
                  </a:ext>
                </a:extLst>
              </p14:cNvPr>
              <p14:cNvContentPartPr/>
              <p14:nvPr/>
            </p14:nvContentPartPr>
            <p14:xfrm>
              <a:off x="3241708" y="2565452"/>
              <a:ext cx="104760" cy="28620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63BE19B-DAC8-497A-A0E4-4956D3DCD0C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32708" y="2556812"/>
                <a:ext cx="12240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ED83882-CF43-4AE6-A1F3-DD566ED0F167}"/>
                  </a:ext>
                </a:extLst>
              </p14:cNvPr>
              <p14:cNvContentPartPr/>
              <p14:nvPr/>
            </p14:nvContentPartPr>
            <p14:xfrm>
              <a:off x="3521068" y="2655452"/>
              <a:ext cx="136080" cy="129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ED83882-CF43-4AE6-A1F3-DD566ED0F16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512068" y="2646452"/>
                <a:ext cx="1537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148D08C-387A-4511-BD54-EA424B669C18}"/>
                  </a:ext>
                </a:extLst>
              </p14:cNvPr>
              <p14:cNvContentPartPr/>
              <p14:nvPr/>
            </p14:nvContentPartPr>
            <p14:xfrm>
              <a:off x="3514588" y="2720252"/>
              <a:ext cx="181080" cy="100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148D08C-387A-4511-BD54-EA424B669C1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05588" y="2711252"/>
                <a:ext cx="1987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873F326-4463-4949-89D7-9F2F9F48F1B4}"/>
                  </a:ext>
                </a:extLst>
              </p14:cNvPr>
              <p14:cNvContentPartPr/>
              <p14:nvPr/>
            </p14:nvContentPartPr>
            <p14:xfrm>
              <a:off x="3828508" y="2458892"/>
              <a:ext cx="308880" cy="2937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873F326-4463-4949-89D7-9F2F9F48F1B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819868" y="2450252"/>
                <a:ext cx="3265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101642D-82AE-402C-BF5F-304E67B52ABB}"/>
                  </a:ext>
                </a:extLst>
              </p14:cNvPr>
              <p14:cNvContentPartPr/>
              <p14:nvPr/>
            </p14:nvContentPartPr>
            <p14:xfrm>
              <a:off x="2346388" y="3663092"/>
              <a:ext cx="248760" cy="118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101642D-82AE-402C-BF5F-304E67B52AB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37748" y="3654092"/>
                <a:ext cx="2664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B510192-B709-4FDC-BA73-71ED4BD88577}"/>
                  </a:ext>
                </a:extLst>
              </p14:cNvPr>
              <p14:cNvContentPartPr/>
              <p14:nvPr/>
            </p14:nvContentPartPr>
            <p14:xfrm>
              <a:off x="2343868" y="3736892"/>
              <a:ext cx="262440" cy="54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B510192-B709-4FDC-BA73-71ED4BD8857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34868" y="3728252"/>
                <a:ext cx="2800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A9959C7-D9B7-4AFE-881D-452A2BE2189F}"/>
                  </a:ext>
                </a:extLst>
              </p14:cNvPr>
              <p14:cNvContentPartPr/>
              <p14:nvPr/>
            </p14:nvContentPartPr>
            <p14:xfrm>
              <a:off x="1212388" y="3494252"/>
              <a:ext cx="996120" cy="6847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A9959C7-D9B7-4AFE-881D-452A2BE2189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203745" y="3485612"/>
                <a:ext cx="1013766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6AF4302-1E33-40AC-9D81-EEB8C4936775}"/>
                  </a:ext>
                </a:extLst>
              </p14:cNvPr>
              <p14:cNvContentPartPr/>
              <p14:nvPr/>
            </p14:nvContentPartPr>
            <p14:xfrm>
              <a:off x="2943268" y="3293372"/>
              <a:ext cx="282240" cy="28836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6AF4302-1E33-40AC-9D81-EEB8C493677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934628" y="3284721"/>
                <a:ext cx="299880" cy="306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4283C365-9F7C-4B9A-84F9-F13453D08636}"/>
                  </a:ext>
                </a:extLst>
              </p14:cNvPr>
              <p14:cNvContentPartPr/>
              <p14:nvPr/>
            </p14:nvContentPartPr>
            <p14:xfrm>
              <a:off x="3358708" y="3303092"/>
              <a:ext cx="152640" cy="2581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4283C365-9F7C-4B9A-84F9-F13453D086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349708" y="3294452"/>
                <a:ext cx="1702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EE9C04C-3454-47DF-9578-741CA4806760}"/>
                  </a:ext>
                </a:extLst>
              </p14:cNvPr>
              <p14:cNvContentPartPr/>
              <p14:nvPr/>
            </p14:nvContentPartPr>
            <p14:xfrm>
              <a:off x="3657148" y="3295172"/>
              <a:ext cx="203400" cy="2800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EE9C04C-3454-47DF-9578-741CA48067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648148" y="3286184"/>
                <a:ext cx="221040" cy="297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735816F-B91B-48DA-B956-72836F38094D}"/>
                  </a:ext>
                </a:extLst>
              </p14:cNvPr>
              <p14:cNvContentPartPr/>
              <p14:nvPr/>
            </p14:nvContentPartPr>
            <p14:xfrm>
              <a:off x="3006628" y="3743372"/>
              <a:ext cx="1575000" cy="3816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735816F-B91B-48DA-B956-72836F38094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97628" y="3734732"/>
                <a:ext cx="15926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AECABE0-1AD9-4503-8E76-2476B3204776}"/>
                  </a:ext>
                </a:extLst>
              </p14:cNvPr>
              <p14:cNvContentPartPr/>
              <p14:nvPr/>
            </p14:nvContentPartPr>
            <p14:xfrm>
              <a:off x="3982588" y="3231452"/>
              <a:ext cx="671760" cy="44172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AECABE0-1AD9-4503-8E76-2476B320477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973588" y="3222452"/>
                <a:ext cx="68940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CD4B9D53-0049-4B5D-9339-C4BDC55B924D}"/>
                  </a:ext>
                </a:extLst>
              </p14:cNvPr>
              <p14:cNvContentPartPr/>
              <p14:nvPr/>
            </p14:nvContentPartPr>
            <p14:xfrm>
              <a:off x="3701068" y="3827612"/>
              <a:ext cx="560160" cy="30240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CD4B9D53-0049-4B5D-9339-C4BDC55B924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92428" y="3818972"/>
                <a:ext cx="5778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94B9510-4BF1-4934-838D-B9558EC61AC4}"/>
                  </a:ext>
                </a:extLst>
              </p14:cNvPr>
              <p14:cNvContentPartPr/>
              <p14:nvPr/>
            </p14:nvContentPartPr>
            <p14:xfrm>
              <a:off x="5374708" y="3077372"/>
              <a:ext cx="46800" cy="144612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94B9510-4BF1-4934-838D-B9558EC61AC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366068" y="3068372"/>
                <a:ext cx="64440" cy="14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B39BEFE-6B60-4AE1-91E1-8584FF700EAC}"/>
                  </a:ext>
                </a:extLst>
              </p14:cNvPr>
              <p14:cNvContentPartPr/>
              <p14:nvPr/>
            </p14:nvContentPartPr>
            <p14:xfrm>
              <a:off x="5801308" y="3026972"/>
              <a:ext cx="1500840" cy="20160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B39BEFE-6B60-4AE1-91E1-8584FF700EA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792308" y="3017972"/>
                <a:ext cx="15184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26DCA0D8-FA23-4AA8-82AB-033023115C0F}"/>
                  </a:ext>
                </a:extLst>
              </p14:cNvPr>
              <p14:cNvContentPartPr/>
              <p14:nvPr/>
            </p14:nvContentPartPr>
            <p14:xfrm>
              <a:off x="7564588" y="2944892"/>
              <a:ext cx="1735200" cy="3250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26DCA0D8-FA23-4AA8-82AB-033023115C0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555588" y="2936252"/>
                <a:ext cx="175284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43F6C6C-ABD9-42F9-8D8C-C041423C0256}"/>
                  </a:ext>
                </a:extLst>
              </p14:cNvPr>
              <p14:cNvContentPartPr/>
              <p14:nvPr/>
            </p14:nvContentPartPr>
            <p14:xfrm>
              <a:off x="5878348" y="3602972"/>
              <a:ext cx="147240" cy="1555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43F6C6C-ABD9-42F9-8D8C-C041423C025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869348" y="3594332"/>
                <a:ext cx="1648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ADDD9B1-56E9-4DE6-8371-BDCD220E51DF}"/>
                  </a:ext>
                </a:extLst>
              </p14:cNvPr>
              <p14:cNvContentPartPr/>
              <p14:nvPr/>
            </p14:nvContentPartPr>
            <p14:xfrm>
              <a:off x="5875108" y="3852452"/>
              <a:ext cx="318240" cy="5076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ADDD9B1-56E9-4DE6-8371-BDCD220E51D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866108" y="3843452"/>
                <a:ext cx="3358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F2BE6627-B0BE-46F5-881B-1A93121BFC13}"/>
                  </a:ext>
                </a:extLst>
              </p14:cNvPr>
              <p14:cNvContentPartPr/>
              <p14:nvPr/>
            </p14:nvContentPartPr>
            <p14:xfrm>
              <a:off x="5849908" y="3947852"/>
              <a:ext cx="167760" cy="20232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F2BE6627-B0BE-46F5-881B-1A93121BFC1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40908" y="3939212"/>
                <a:ext cx="1854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85DAB03-5E54-47FB-8581-597193FF3ABD}"/>
                  </a:ext>
                </a:extLst>
              </p14:cNvPr>
              <p14:cNvContentPartPr/>
              <p14:nvPr/>
            </p14:nvContentPartPr>
            <p14:xfrm>
              <a:off x="6339868" y="3768572"/>
              <a:ext cx="195840" cy="151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85DAB03-5E54-47FB-8581-597193FF3AB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330868" y="3759572"/>
                <a:ext cx="213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5960876C-7244-4486-966B-D1EA993558D3}"/>
                  </a:ext>
                </a:extLst>
              </p14:cNvPr>
              <p14:cNvContentPartPr/>
              <p14:nvPr/>
            </p14:nvContentPartPr>
            <p14:xfrm>
              <a:off x="6342388" y="3858212"/>
              <a:ext cx="214560" cy="792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5960876C-7244-4486-966B-D1EA993558D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33388" y="3849212"/>
                <a:ext cx="232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74092DF-86E1-4B8D-84DC-B52542CE421E}"/>
                  </a:ext>
                </a:extLst>
              </p14:cNvPr>
              <p14:cNvContentPartPr/>
              <p14:nvPr/>
            </p14:nvContentPartPr>
            <p14:xfrm>
              <a:off x="6830188" y="3577052"/>
              <a:ext cx="36720" cy="15552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74092DF-86E1-4B8D-84DC-B52542CE421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821188" y="3568412"/>
                <a:ext cx="54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0A59FA8-F412-42A2-962D-8C0DA0CC0B79}"/>
                  </a:ext>
                </a:extLst>
              </p14:cNvPr>
              <p14:cNvContentPartPr/>
              <p14:nvPr/>
            </p14:nvContentPartPr>
            <p14:xfrm>
              <a:off x="6757108" y="3782252"/>
              <a:ext cx="233280" cy="4320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0A59FA8-F412-42A2-962D-8C0DA0CC0B7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748468" y="3773612"/>
                <a:ext cx="250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4C83A9E1-BD3D-457A-A8CD-99FFB2C76624}"/>
                  </a:ext>
                </a:extLst>
              </p14:cNvPr>
              <p14:cNvContentPartPr/>
              <p14:nvPr/>
            </p14:nvContentPartPr>
            <p14:xfrm>
              <a:off x="6838108" y="3888092"/>
              <a:ext cx="150480" cy="12420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4C83A9E1-BD3D-457A-A8CD-99FFB2C7662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29468" y="3879092"/>
                <a:ext cx="1681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4A65FA1E-0913-4D88-B4B6-C9A00E3756D2}"/>
                  </a:ext>
                </a:extLst>
              </p14:cNvPr>
              <p14:cNvContentPartPr/>
              <p14:nvPr/>
            </p14:nvContentPartPr>
            <p14:xfrm>
              <a:off x="7106668" y="3617012"/>
              <a:ext cx="314640" cy="21024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4A65FA1E-0913-4D88-B4B6-C9A00E3756D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98018" y="3608372"/>
                <a:ext cx="3323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AF0468D7-1B6C-469F-8227-40031D110787}"/>
                  </a:ext>
                </a:extLst>
              </p14:cNvPr>
              <p14:cNvContentPartPr/>
              <p14:nvPr/>
            </p14:nvContentPartPr>
            <p14:xfrm>
              <a:off x="7539028" y="3552212"/>
              <a:ext cx="202320" cy="24372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AF0468D7-1B6C-469F-8227-40031D11078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530028" y="3543212"/>
                <a:ext cx="2199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F0E4FE93-9A69-47E2-ABD0-982BAA0BB3BB}"/>
                  </a:ext>
                </a:extLst>
              </p14:cNvPr>
              <p14:cNvContentPartPr/>
              <p14:nvPr/>
            </p14:nvContentPartPr>
            <p14:xfrm>
              <a:off x="7852588" y="3556532"/>
              <a:ext cx="319320" cy="28764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F0E4FE93-9A69-47E2-ABD0-982BAA0BB3B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843588" y="3547892"/>
                <a:ext cx="3369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B63F6C99-5E8D-4F15-8FAE-AAC92C90265F}"/>
                  </a:ext>
                </a:extLst>
              </p14:cNvPr>
              <p14:cNvContentPartPr/>
              <p14:nvPr/>
            </p14:nvContentPartPr>
            <p14:xfrm>
              <a:off x="722788" y="4801412"/>
              <a:ext cx="250200" cy="32436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B63F6C99-5E8D-4F15-8FAE-AAC92C90265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4136" y="4792412"/>
                <a:ext cx="267865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F10DF42F-7B7D-4D5F-A9C0-E1CDA51F76D9}"/>
                  </a:ext>
                </a:extLst>
              </p14:cNvPr>
              <p14:cNvContentPartPr/>
              <p14:nvPr/>
            </p14:nvContentPartPr>
            <p14:xfrm>
              <a:off x="2470228" y="1355852"/>
              <a:ext cx="16200" cy="1728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F10DF42F-7B7D-4D5F-A9C0-E1CDA51F76D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461588" y="1346852"/>
                <a:ext cx="33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9BB5A209-F7FA-474D-BC15-4B8CD422515F}"/>
                  </a:ext>
                </a:extLst>
              </p14:cNvPr>
              <p14:cNvContentPartPr/>
              <p14:nvPr/>
            </p14:nvContentPartPr>
            <p14:xfrm>
              <a:off x="1086028" y="4801412"/>
              <a:ext cx="1269720" cy="27216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9BB5A209-F7FA-474D-BC15-4B8CD422515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77388" y="4792772"/>
                <a:ext cx="128736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95543038-6078-4D85-A96C-2EA64E1AB3F9}"/>
                  </a:ext>
                </a:extLst>
              </p14:cNvPr>
              <p14:cNvContentPartPr/>
              <p14:nvPr/>
            </p14:nvContentPartPr>
            <p14:xfrm>
              <a:off x="8070028" y="4994012"/>
              <a:ext cx="11520" cy="108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95543038-6078-4D85-A96C-2EA64E1AB3F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061028" y="4985372"/>
                <a:ext cx="291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57898D41-A12A-4D9D-B9D1-8E25DA3E616C}"/>
                  </a:ext>
                </a:extLst>
              </p14:cNvPr>
              <p14:cNvContentPartPr/>
              <p14:nvPr/>
            </p14:nvContentPartPr>
            <p14:xfrm>
              <a:off x="4857028" y="4879172"/>
              <a:ext cx="1160640" cy="18108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57898D41-A12A-4D9D-B9D1-8E25DA3E616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848031" y="4870172"/>
                <a:ext cx="1178275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134E4BC7-0797-4C9C-9805-2C34027D1E12}"/>
                  </a:ext>
                </a:extLst>
              </p14:cNvPr>
              <p14:cNvContentPartPr/>
              <p14:nvPr/>
            </p14:nvContentPartPr>
            <p14:xfrm>
              <a:off x="6214948" y="4998692"/>
              <a:ext cx="315360" cy="21060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134E4BC7-0797-4C9C-9805-2C34027D1E1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205948" y="4989692"/>
                <a:ext cx="3330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99C372FD-6FA3-45DE-8708-D227603E7DB0}"/>
                  </a:ext>
                </a:extLst>
              </p14:cNvPr>
              <p14:cNvContentPartPr/>
              <p14:nvPr/>
            </p14:nvContentPartPr>
            <p14:xfrm>
              <a:off x="6290188" y="4740212"/>
              <a:ext cx="281520" cy="20700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99C372FD-6FA3-45DE-8708-D227603E7DB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281199" y="4731212"/>
                <a:ext cx="299137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C60B8282-FDE7-4EE6-9E0D-21A19EDF8027}"/>
                  </a:ext>
                </a:extLst>
              </p14:cNvPr>
              <p14:cNvContentPartPr/>
              <p14:nvPr/>
            </p14:nvContentPartPr>
            <p14:xfrm>
              <a:off x="7539028" y="4856492"/>
              <a:ext cx="283680" cy="32616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C60B8282-FDE7-4EE6-9E0D-21A19EDF802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530388" y="4847852"/>
                <a:ext cx="30132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5CFE3063-B9B8-45CE-A5EC-D7DA3A12D892}"/>
                  </a:ext>
                </a:extLst>
              </p14:cNvPr>
              <p14:cNvContentPartPr/>
              <p14:nvPr/>
            </p14:nvContentPartPr>
            <p14:xfrm>
              <a:off x="6806068" y="4889252"/>
              <a:ext cx="546840" cy="17856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5CFE3063-B9B8-45CE-A5EC-D7DA3A12D89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797428" y="4880270"/>
                <a:ext cx="564480" cy="196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628DB352-7ACE-4F6A-925D-B5E3D034F109}"/>
                  </a:ext>
                </a:extLst>
              </p14:cNvPr>
              <p14:cNvContentPartPr/>
              <p14:nvPr/>
            </p14:nvContentPartPr>
            <p14:xfrm>
              <a:off x="764908" y="5570372"/>
              <a:ext cx="129600" cy="15624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628DB352-7ACE-4F6A-925D-B5E3D034F10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55908" y="5561732"/>
                <a:ext cx="1472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4A242751-B08F-49AE-8AAF-922CAC428B67}"/>
                  </a:ext>
                </a:extLst>
              </p14:cNvPr>
              <p14:cNvContentPartPr/>
              <p14:nvPr/>
            </p14:nvContentPartPr>
            <p14:xfrm>
              <a:off x="1132828" y="5418092"/>
              <a:ext cx="910080" cy="35172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4A242751-B08F-49AE-8AAF-922CAC428B6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23832" y="5409452"/>
                <a:ext cx="927713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5D2E3E0D-9682-4477-AC60-74C9055D2F19}"/>
                  </a:ext>
                </a:extLst>
              </p14:cNvPr>
              <p14:cNvContentPartPr/>
              <p14:nvPr/>
            </p14:nvContentPartPr>
            <p14:xfrm>
              <a:off x="2263588" y="5445452"/>
              <a:ext cx="266400" cy="46044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5D2E3E0D-9682-4477-AC60-74C9055D2F1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254936" y="5436452"/>
                <a:ext cx="284064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5B60956E-DE3B-4C67-9EBF-0CFE177E4F77}"/>
                  </a:ext>
                </a:extLst>
              </p14:cNvPr>
              <p14:cNvContentPartPr/>
              <p14:nvPr/>
            </p14:nvContentPartPr>
            <p14:xfrm>
              <a:off x="3329548" y="3912572"/>
              <a:ext cx="159120" cy="24408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5B60956E-DE3B-4C67-9EBF-0CFE177E4F7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320908" y="3903572"/>
                <a:ext cx="1767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69A33203-D55F-48D2-97E3-EF26E88776C7}"/>
                  </a:ext>
                </a:extLst>
              </p14:cNvPr>
              <p14:cNvContentPartPr/>
              <p14:nvPr/>
            </p14:nvContentPartPr>
            <p14:xfrm>
              <a:off x="5288668" y="5348252"/>
              <a:ext cx="170640" cy="15948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69A33203-D55F-48D2-97E3-EF26E88776C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280028" y="5339612"/>
                <a:ext cx="1882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F9D4185C-58A5-4674-BA81-69405DCDEE1C}"/>
                  </a:ext>
                </a:extLst>
              </p14:cNvPr>
              <p14:cNvContentPartPr/>
              <p14:nvPr/>
            </p14:nvContentPartPr>
            <p14:xfrm>
              <a:off x="4934428" y="5373452"/>
              <a:ext cx="199080" cy="15624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F9D4185C-58A5-4674-BA81-69405DCDEE1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925788" y="5364812"/>
                <a:ext cx="2167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BBB74046-41BD-40BB-8A9D-3C23F8878761}"/>
                  </a:ext>
                </a:extLst>
              </p14:cNvPr>
              <p14:cNvContentPartPr/>
              <p14:nvPr/>
            </p14:nvContentPartPr>
            <p14:xfrm>
              <a:off x="4716268" y="5636972"/>
              <a:ext cx="1166760" cy="46116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BBB74046-41BD-40BB-8A9D-3C23F887876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707628" y="5627972"/>
                <a:ext cx="11844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D8D8F97-3974-4FC1-9CB1-8DCA85AF4CAB}"/>
                  </a:ext>
                </a:extLst>
              </p14:cNvPr>
              <p14:cNvContentPartPr/>
              <p14:nvPr/>
            </p14:nvContentPartPr>
            <p14:xfrm>
              <a:off x="2684428" y="4884572"/>
              <a:ext cx="1892520" cy="127152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D8D8F97-3974-4FC1-9CB1-8DCA85AF4CA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675788" y="4875932"/>
                <a:ext cx="1910160" cy="12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688E3B5F-F942-4C35-A72D-C2D41F6AA4D8}"/>
                  </a:ext>
                </a:extLst>
              </p14:cNvPr>
              <p14:cNvContentPartPr/>
              <p14:nvPr/>
            </p14:nvContentPartPr>
            <p14:xfrm>
              <a:off x="6086788" y="5634092"/>
              <a:ext cx="236880" cy="1440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688E3B5F-F942-4C35-A72D-C2D41F6AA4D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078148" y="5625092"/>
                <a:ext cx="2545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BB556200-E4AA-464A-813D-872E690700F3}"/>
                  </a:ext>
                </a:extLst>
              </p14:cNvPr>
              <p14:cNvContentPartPr/>
              <p14:nvPr/>
            </p14:nvContentPartPr>
            <p14:xfrm>
              <a:off x="6056908" y="5712572"/>
              <a:ext cx="270000" cy="2268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BB556200-E4AA-464A-813D-872E690700F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048268" y="5703932"/>
                <a:ext cx="2876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CD95EC5C-CF6A-4A59-8EC5-239F7A4A8279}"/>
                  </a:ext>
                </a:extLst>
              </p14:cNvPr>
              <p14:cNvContentPartPr/>
              <p14:nvPr/>
            </p14:nvContentPartPr>
            <p14:xfrm>
              <a:off x="6586108" y="5564252"/>
              <a:ext cx="475200" cy="18144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CD95EC5C-CF6A-4A59-8EC5-239F7A4A827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577108" y="5555612"/>
                <a:ext cx="492840" cy="19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429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78" name="Ink 1177">
                <a:extLst>
                  <a:ext uri="{FF2B5EF4-FFF2-40B4-BE49-F238E27FC236}">
                    <a16:creationId xmlns:a16="http://schemas.microsoft.com/office/drawing/2014/main" id="{EA2ED08E-BC3E-496F-BD23-4B938B55ABDA}"/>
                  </a:ext>
                </a:extLst>
              </p14:cNvPr>
              <p14:cNvContentPartPr/>
              <p14:nvPr/>
            </p14:nvContentPartPr>
            <p14:xfrm>
              <a:off x="5871313" y="179677"/>
              <a:ext cx="3236400" cy="402120"/>
            </p14:xfrm>
          </p:contentPart>
        </mc:Choice>
        <mc:Fallback xmlns="">
          <p:pic>
            <p:nvPicPr>
              <p:cNvPr id="1178" name="Ink 1177">
                <a:extLst>
                  <a:ext uri="{FF2B5EF4-FFF2-40B4-BE49-F238E27FC236}">
                    <a16:creationId xmlns:a16="http://schemas.microsoft.com/office/drawing/2014/main" id="{EA2ED08E-BC3E-496F-BD23-4B938B55AB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2313" y="170677"/>
                <a:ext cx="3254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87" name="Ink 1286">
                <a:extLst>
                  <a:ext uri="{FF2B5EF4-FFF2-40B4-BE49-F238E27FC236}">
                    <a16:creationId xmlns:a16="http://schemas.microsoft.com/office/drawing/2014/main" id="{539A873E-E80A-4BBF-9CA1-8C9D66AFA8D9}"/>
                  </a:ext>
                </a:extLst>
              </p14:cNvPr>
              <p14:cNvContentPartPr/>
              <p14:nvPr/>
            </p14:nvContentPartPr>
            <p14:xfrm>
              <a:off x="8769627" y="452252"/>
              <a:ext cx="40680" cy="123120"/>
            </p14:xfrm>
          </p:contentPart>
        </mc:Choice>
        <mc:Fallback xmlns="">
          <p:pic>
            <p:nvPicPr>
              <p:cNvPr id="1287" name="Ink 1286">
                <a:extLst>
                  <a:ext uri="{FF2B5EF4-FFF2-40B4-BE49-F238E27FC236}">
                    <a16:creationId xmlns:a16="http://schemas.microsoft.com/office/drawing/2014/main" id="{539A873E-E80A-4BBF-9CA1-8C9D66AFA8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827" y="315812"/>
                <a:ext cx="821412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BE1BEDE0-6588-410B-AC4E-6CC1CBCE5DB0}"/>
                  </a:ext>
                </a:extLst>
              </p14:cNvPr>
              <p14:cNvContentPartPr/>
              <p14:nvPr/>
            </p14:nvContentPartPr>
            <p14:xfrm>
              <a:off x="6580348" y="600572"/>
              <a:ext cx="895680" cy="16776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BE1BEDE0-6588-410B-AC4E-6CC1CBCE5D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71348" y="591572"/>
                <a:ext cx="9133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60A2B0C5-90F5-492F-A106-1AA21CE20AD6}"/>
                  </a:ext>
                </a:extLst>
              </p14:cNvPr>
              <p14:cNvContentPartPr/>
              <p14:nvPr/>
            </p14:nvContentPartPr>
            <p14:xfrm>
              <a:off x="6862228" y="822692"/>
              <a:ext cx="242280" cy="19584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60A2B0C5-90F5-492F-A106-1AA21CE20A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53588" y="814052"/>
                <a:ext cx="2599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4604A31E-E86C-4E45-B042-DAF0A3EC51BF}"/>
                  </a:ext>
                </a:extLst>
              </p14:cNvPr>
              <p14:cNvContentPartPr/>
              <p14:nvPr/>
            </p14:nvContentPartPr>
            <p14:xfrm>
              <a:off x="7941148" y="598412"/>
              <a:ext cx="989280" cy="15228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4604A31E-E86C-4E45-B042-DAF0A3EC51B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32508" y="589412"/>
                <a:ext cx="10069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1" name="Ink 460">
                <a:extLst>
                  <a:ext uri="{FF2B5EF4-FFF2-40B4-BE49-F238E27FC236}">
                    <a16:creationId xmlns:a16="http://schemas.microsoft.com/office/drawing/2014/main" id="{8EC8475E-22EB-427E-89C0-04FAED6B6E61}"/>
                  </a:ext>
                </a:extLst>
              </p14:cNvPr>
              <p14:cNvContentPartPr/>
              <p14:nvPr/>
            </p14:nvContentPartPr>
            <p14:xfrm>
              <a:off x="8257588" y="814412"/>
              <a:ext cx="218880" cy="186840"/>
            </p14:xfrm>
          </p:contentPart>
        </mc:Choice>
        <mc:Fallback xmlns="">
          <p:pic>
            <p:nvPicPr>
              <p:cNvPr id="461" name="Ink 460">
                <a:extLst>
                  <a:ext uri="{FF2B5EF4-FFF2-40B4-BE49-F238E27FC236}">
                    <a16:creationId xmlns:a16="http://schemas.microsoft.com/office/drawing/2014/main" id="{8EC8475E-22EB-427E-89C0-04FAED6B6E6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48603" y="805755"/>
                <a:ext cx="236491" cy="204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06A62691-126E-4373-A80F-7C65F8113E24}"/>
                  </a:ext>
                </a:extLst>
              </p14:cNvPr>
              <p14:cNvContentPartPr/>
              <p14:nvPr/>
            </p14:nvContentPartPr>
            <p14:xfrm>
              <a:off x="1764268" y="2008172"/>
              <a:ext cx="107640" cy="12420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06A62691-126E-4373-A80F-7C65F8113E2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55268" y="1999172"/>
                <a:ext cx="125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3" name="Ink 1042">
                <a:extLst>
                  <a:ext uri="{FF2B5EF4-FFF2-40B4-BE49-F238E27FC236}">
                    <a16:creationId xmlns:a16="http://schemas.microsoft.com/office/drawing/2014/main" id="{3E8FC45A-97F0-4217-BE52-2F8F5E7684BA}"/>
                  </a:ext>
                </a:extLst>
              </p14:cNvPr>
              <p14:cNvContentPartPr/>
              <p14:nvPr/>
            </p14:nvContentPartPr>
            <p14:xfrm>
              <a:off x="2173948" y="1895492"/>
              <a:ext cx="101520" cy="8640"/>
            </p14:xfrm>
          </p:contentPart>
        </mc:Choice>
        <mc:Fallback xmlns="">
          <p:pic>
            <p:nvPicPr>
              <p:cNvPr id="1043" name="Ink 1042">
                <a:extLst>
                  <a:ext uri="{FF2B5EF4-FFF2-40B4-BE49-F238E27FC236}">
                    <a16:creationId xmlns:a16="http://schemas.microsoft.com/office/drawing/2014/main" id="{3E8FC45A-97F0-4217-BE52-2F8F5E7684B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65308" y="1886852"/>
                <a:ext cx="1191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FA4CA055-830D-49B8-BFAA-81CB2E25ECCB}"/>
                  </a:ext>
                </a:extLst>
              </p14:cNvPr>
              <p14:cNvContentPartPr/>
              <p14:nvPr/>
            </p14:nvContentPartPr>
            <p14:xfrm>
              <a:off x="2702788" y="1896932"/>
              <a:ext cx="127080" cy="38952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FA4CA055-830D-49B8-BFAA-81CB2E25ECC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94148" y="1887932"/>
                <a:ext cx="14472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E6EE066F-4BCC-4F55-995A-27A0B83DB287}"/>
                  </a:ext>
                </a:extLst>
              </p14:cNvPr>
              <p14:cNvContentPartPr/>
              <p14:nvPr/>
            </p14:nvContentPartPr>
            <p14:xfrm>
              <a:off x="2915188" y="1947692"/>
              <a:ext cx="105480" cy="42264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E6EE066F-4BCC-4F55-995A-27A0B83DB28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06188" y="1939052"/>
                <a:ext cx="12312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3733FB99-5260-404D-9C66-10EC75A7585B}"/>
                  </a:ext>
                </a:extLst>
              </p14:cNvPr>
              <p14:cNvContentPartPr/>
              <p14:nvPr/>
            </p14:nvContentPartPr>
            <p14:xfrm>
              <a:off x="2343868" y="1819892"/>
              <a:ext cx="218880" cy="12132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3733FB99-5260-404D-9C66-10EC75A758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35228" y="1810892"/>
                <a:ext cx="2365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1D4048CA-7996-47DF-8956-684C7DCC4C9E}"/>
                  </a:ext>
                </a:extLst>
              </p14:cNvPr>
              <p14:cNvContentPartPr/>
              <p14:nvPr/>
            </p14:nvContentPartPr>
            <p14:xfrm>
              <a:off x="1740148" y="1806212"/>
              <a:ext cx="359280" cy="135000"/>
            </p14:xfrm>
          </p:contentPart>
        </mc:Choice>
        <mc:Fallback xmlns=""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1D4048CA-7996-47DF-8956-684C7DCC4C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31148" y="1797549"/>
                <a:ext cx="376920" cy="152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CB80C75D-1D87-41CF-AA89-B9BE47F62D63}"/>
                  </a:ext>
                </a:extLst>
              </p14:cNvPr>
              <p14:cNvContentPartPr/>
              <p14:nvPr/>
            </p14:nvContentPartPr>
            <p14:xfrm>
              <a:off x="1368988" y="1936532"/>
              <a:ext cx="255600" cy="236160"/>
            </p14:xfrm>
          </p:contentPart>
        </mc:Choice>
        <mc:Fallback xmlns=""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CB80C75D-1D87-41CF-AA89-B9BE47F62D6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60348" y="1927892"/>
                <a:ext cx="2732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D6CDA407-5702-4F20-A15F-7EC58A50DDC9}"/>
                  </a:ext>
                </a:extLst>
              </p14:cNvPr>
              <p14:cNvContentPartPr/>
              <p14:nvPr/>
            </p14:nvContentPartPr>
            <p14:xfrm>
              <a:off x="757348" y="1978292"/>
              <a:ext cx="516960" cy="211680"/>
            </p14:xfrm>
          </p:contentPart>
        </mc:Choice>
        <mc:Fallback xmlns=""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D6CDA407-5702-4F20-A15F-7EC58A50DDC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8708" y="1969307"/>
                <a:ext cx="534600" cy="229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8A8565A3-D1E1-4775-90D1-C2A1AF2FD8AE}"/>
                  </a:ext>
                </a:extLst>
              </p14:cNvPr>
              <p14:cNvContentPartPr/>
              <p14:nvPr/>
            </p14:nvContentPartPr>
            <p14:xfrm>
              <a:off x="3190948" y="2076572"/>
              <a:ext cx="110520" cy="11484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8A8565A3-D1E1-4775-90D1-C2A1AF2FD8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81948" y="2067572"/>
                <a:ext cx="1281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84" name="Ink 1283">
                <a:extLst>
                  <a:ext uri="{FF2B5EF4-FFF2-40B4-BE49-F238E27FC236}">
                    <a16:creationId xmlns:a16="http://schemas.microsoft.com/office/drawing/2014/main" id="{59041E6B-772C-497E-A485-E011BF69F3A2}"/>
                  </a:ext>
                </a:extLst>
              </p14:cNvPr>
              <p14:cNvContentPartPr/>
              <p14:nvPr/>
            </p14:nvContentPartPr>
            <p14:xfrm>
              <a:off x="7405828" y="1623692"/>
              <a:ext cx="128880" cy="176760"/>
            </p14:xfrm>
          </p:contentPart>
        </mc:Choice>
        <mc:Fallback xmlns="">
          <p:pic>
            <p:nvPicPr>
              <p:cNvPr id="1284" name="Ink 1283">
                <a:extLst>
                  <a:ext uri="{FF2B5EF4-FFF2-40B4-BE49-F238E27FC236}">
                    <a16:creationId xmlns:a16="http://schemas.microsoft.com/office/drawing/2014/main" id="{59041E6B-772C-497E-A485-E011BF69F3A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97188" y="1615052"/>
                <a:ext cx="1465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88" name="Ink 1287">
                <a:extLst>
                  <a:ext uri="{FF2B5EF4-FFF2-40B4-BE49-F238E27FC236}">
                    <a16:creationId xmlns:a16="http://schemas.microsoft.com/office/drawing/2014/main" id="{9370C8B2-A9F2-4C50-977D-9BE46F7E71E7}"/>
                  </a:ext>
                </a:extLst>
              </p14:cNvPr>
              <p14:cNvContentPartPr/>
              <p14:nvPr/>
            </p14:nvContentPartPr>
            <p14:xfrm>
              <a:off x="7634068" y="1641332"/>
              <a:ext cx="117000" cy="128160"/>
            </p14:xfrm>
          </p:contentPart>
        </mc:Choice>
        <mc:Fallback xmlns="">
          <p:pic>
            <p:nvPicPr>
              <p:cNvPr id="1288" name="Ink 1287">
                <a:extLst>
                  <a:ext uri="{FF2B5EF4-FFF2-40B4-BE49-F238E27FC236}">
                    <a16:creationId xmlns:a16="http://schemas.microsoft.com/office/drawing/2014/main" id="{9370C8B2-A9F2-4C50-977D-9BE46F7E71E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25428" y="1632332"/>
                <a:ext cx="134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90" name="Ink 1289">
                <a:extLst>
                  <a:ext uri="{FF2B5EF4-FFF2-40B4-BE49-F238E27FC236}">
                    <a16:creationId xmlns:a16="http://schemas.microsoft.com/office/drawing/2014/main" id="{511E35E5-3F74-4AB6-970E-511B782756BE}"/>
                  </a:ext>
                </a:extLst>
              </p14:cNvPr>
              <p14:cNvContentPartPr/>
              <p14:nvPr/>
            </p14:nvContentPartPr>
            <p14:xfrm>
              <a:off x="6940348" y="1499492"/>
              <a:ext cx="337320" cy="304920"/>
            </p14:xfrm>
          </p:contentPart>
        </mc:Choice>
        <mc:Fallback xmlns="">
          <p:pic>
            <p:nvPicPr>
              <p:cNvPr id="1290" name="Ink 1289">
                <a:extLst>
                  <a:ext uri="{FF2B5EF4-FFF2-40B4-BE49-F238E27FC236}">
                    <a16:creationId xmlns:a16="http://schemas.microsoft.com/office/drawing/2014/main" id="{511E35E5-3F74-4AB6-970E-511B782756B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31708" y="1490503"/>
                <a:ext cx="354960" cy="322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94" name="Ink 1293">
                <a:extLst>
                  <a:ext uri="{FF2B5EF4-FFF2-40B4-BE49-F238E27FC236}">
                    <a16:creationId xmlns:a16="http://schemas.microsoft.com/office/drawing/2014/main" id="{C31499E8-0DE3-4F21-99D0-D16D247E83D0}"/>
                  </a:ext>
                </a:extLst>
              </p14:cNvPr>
              <p14:cNvContentPartPr/>
              <p14:nvPr/>
            </p14:nvContentPartPr>
            <p14:xfrm>
              <a:off x="7930348" y="1454132"/>
              <a:ext cx="353880" cy="202320"/>
            </p14:xfrm>
          </p:contentPart>
        </mc:Choice>
        <mc:Fallback xmlns="">
          <p:pic>
            <p:nvPicPr>
              <p:cNvPr id="1294" name="Ink 1293">
                <a:extLst>
                  <a:ext uri="{FF2B5EF4-FFF2-40B4-BE49-F238E27FC236}">
                    <a16:creationId xmlns:a16="http://schemas.microsoft.com/office/drawing/2014/main" id="{C31499E8-0DE3-4F21-99D0-D16D247E83D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21708" y="1445132"/>
                <a:ext cx="371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95" name="Ink 1294">
                <a:extLst>
                  <a:ext uri="{FF2B5EF4-FFF2-40B4-BE49-F238E27FC236}">
                    <a16:creationId xmlns:a16="http://schemas.microsoft.com/office/drawing/2014/main" id="{A2C2F8FD-14A0-4C93-BF86-2D62A9288F85}"/>
                  </a:ext>
                </a:extLst>
              </p14:cNvPr>
              <p14:cNvContentPartPr/>
              <p14:nvPr/>
            </p14:nvContentPartPr>
            <p14:xfrm>
              <a:off x="8390428" y="1495172"/>
              <a:ext cx="128520" cy="113400"/>
            </p14:xfrm>
          </p:contentPart>
        </mc:Choice>
        <mc:Fallback xmlns="">
          <p:pic>
            <p:nvPicPr>
              <p:cNvPr id="1295" name="Ink 1294">
                <a:extLst>
                  <a:ext uri="{FF2B5EF4-FFF2-40B4-BE49-F238E27FC236}">
                    <a16:creationId xmlns:a16="http://schemas.microsoft.com/office/drawing/2014/main" id="{A2C2F8FD-14A0-4C93-BF86-2D62A9288F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381428" y="1486532"/>
                <a:ext cx="1461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96" name="Ink 1295">
                <a:extLst>
                  <a:ext uri="{FF2B5EF4-FFF2-40B4-BE49-F238E27FC236}">
                    <a16:creationId xmlns:a16="http://schemas.microsoft.com/office/drawing/2014/main" id="{78BCA87D-A855-42BC-A139-DEFBD615E817}"/>
                  </a:ext>
                </a:extLst>
              </p14:cNvPr>
              <p14:cNvContentPartPr/>
              <p14:nvPr/>
            </p14:nvContentPartPr>
            <p14:xfrm>
              <a:off x="7997668" y="1725212"/>
              <a:ext cx="508680" cy="20520"/>
            </p14:xfrm>
          </p:contentPart>
        </mc:Choice>
        <mc:Fallback xmlns="">
          <p:pic>
            <p:nvPicPr>
              <p:cNvPr id="1296" name="Ink 1295">
                <a:extLst>
                  <a:ext uri="{FF2B5EF4-FFF2-40B4-BE49-F238E27FC236}">
                    <a16:creationId xmlns:a16="http://schemas.microsoft.com/office/drawing/2014/main" id="{78BCA87D-A855-42BC-A139-DEFBD615E81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668" y="1716212"/>
                <a:ext cx="526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99" name="Ink 1298">
                <a:extLst>
                  <a:ext uri="{FF2B5EF4-FFF2-40B4-BE49-F238E27FC236}">
                    <a16:creationId xmlns:a16="http://schemas.microsoft.com/office/drawing/2014/main" id="{99AAFDBA-140B-4BB6-B317-45923A123DB8}"/>
                  </a:ext>
                </a:extLst>
              </p14:cNvPr>
              <p14:cNvContentPartPr/>
              <p14:nvPr/>
            </p14:nvContentPartPr>
            <p14:xfrm>
              <a:off x="8125468" y="1790732"/>
              <a:ext cx="306000" cy="113760"/>
            </p14:xfrm>
          </p:contentPart>
        </mc:Choice>
        <mc:Fallback xmlns="">
          <p:pic>
            <p:nvPicPr>
              <p:cNvPr id="1299" name="Ink 1298">
                <a:extLst>
                  <a:ext uri="{FF2B5EF4-FFF2-40B4-BE49-F238E27FC236}">
                    <a16:creationId xmlns:a16="http://schemas.microsoft.com/office/drawing/2014/main" id="{99AAFDBA-140B-4BB6-B317-45923A123DB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116468" y="1781732"/>
                <a:ext cx="3236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02" name="Ink 1301">
                <a:extLst>
                  <a:ext uri="{FF2B5EF4-FFF2-40B4-BE49-F238E27FC236}">
                    <a16:creationId xmlns:a16="http://schemas.microsoft.com/office/drawing/2014/main" id="{75E3961B-BAFE-409F-A598-7DA1DEA01498}"/>
                  </a:ext>
                </a:extLst>
              </p14:cNvPr>
              <p14:cNvContentPartPr/>
              <p14:nvPr/>
            </p14:nvContentPartPr>
            <p14:xfrm>
              <a:off x="3743188" y="1859492"/>
              <a:ext cx="67680" cy="69120"/>
            </p14:xfrm>
          </p:contentPart>
        </mc:Choice>
        <mc:Fallback xmlns="">
          <p:pic>
            <p:nvPicPr>
              <p:cNvPr id="1302" name="Ink 1301">
                <a:extLst>
                  <a:ext uri="{FF2B5EF4-FFF2-40B4-BE49-F238E27FC236}">
                    <a16:creationId xmlns:a16="http://schemas.microsoft.com/office/drawing/2014/main" id="{75E3961B-BAFE-409F-A598-7DA1DEA0149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34188" y="1850852"/>
                <a:ext cx="853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03" name="Ink 1302">
                <a:extLst>
                  <a:ext uri="{FF2B5EF4-FFF2-40B4-BE49-F238E27FC236}">
                    <a16:creationId xmlns:a16="http://schemas.microsoft.com/office/drawing/2014/main" id="{FA054AF2-262E-455C-AFC0-DF173405027D}"/>
                  </a:ext>
                </a:extLst>
              </p14:cNvPr>
              <p14:cNvContentPartPr/>
              <p14:nvPr/>
            </p14:nvContentPartPr>
            <p14:xfrm>
              <a:off x="3499828" y="1897652"/>
              <a:ext cx="175320" cy="238320"/>
            </p14:xfrm>
          </p:contentPart>
        </mc:Choice>
        <mc:Fallback xmlns="">
          <p:pic>
            <p:nvPicPr>
              <p:cNvPr id="1303" name="Ink 1302">
                <a:extLst>
                  <a:ext uri="{FF2B5EF4-FFF2-40B4-BE49-F238E27FC236}">
                    <a16:creationId xmlns:a16="http://schemas.microsoft.com/office/drawing/2014/main" id="{FA054AF2-262E-455C-AFC0-DF173405027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491188" y="1888666"/>
                <a:ext cx="192960" cy="255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06" name="Ink 1305">
                <a:extLst>
                  <a:ext uri="{FF2B5EF4-FFF2-40B4-BE49-F238E27FC236}">
                    <a16:creationId xmlns:a16="http://schemas.microsoft.com/office/drawing/2014/main" id="{100BEF81-8636-4F86-BB9B-1A11FA400EB5}"/>
                  </a:ext>
                </a:extLst>
              </p14:cNvPr>
              <p14:cNvContentPartPr/>
              <p14:nvPr/>
            </p14:nvContentPartPr>
            <p14:xfrm>
              <a:off x="3904108" y="2033732"/>
              <a:ext cx="139680" cy="145080"/>
            </p14:xfrm>
          </p:contentPart>
        </mc:Choice>
        <mc:Fallback xmlns="">
          <p:pic>
            <p:nvPicPr>
              <p:cNvPr id="1306" name="Ink 1305">
                <a:extLst>
                  <a:ext uri="{FF2B5EF4-FFF2-40B4-BE49-F238E27FC236}">
                    <a16:creationId xmlns:a16="http://schemas.microsoft.com/office/drawing/2014/main" id="{100BEF81-8636-4F86-BB9B-1A11FA400EB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95468" y="2024732"/>
                <a:ext cx="1573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85" name="Ink 884">
                <a:extLst>
                  <a:ext uri="{FF2B5EF4-FFF2-40B4-BE49-F238E27FC236}">
                    <a16:creationId xmlns:a16="http://schemas.microsoft.com/office/drawing/2014/main" id="{02699E49-6B23-4C92-AB6B-76E2BC94A8FB}"/>
                  </a:ext>
                </a:extLst>
              </p14:cNvPr>
              <p14:cNvContentPartPr/>
              <p14:nvPr/>
            </p14:nvContentPartPr>
            <p14:xfrm>
              <a:off x="4134868" y="1899452"/>
              <a:ext cx="739080" cy="415080"/>
            </p14:xfrm>
          </p:contentPart>
        </mc:Choice>
        <mc:Fallback xmlns="">
          <p:pic>
            <p:nvPicPr>
              <p:cNvPr id="885" name="Ink 884">
                <a:extLst>
                  <a:ext uri="{FF2B5EF4-FFF2-40B4-BE49-F238E27FC236}">
                    <a16:creationId xmlns:a16="http://schemas.microsoft.com/office/drawing/2014/main" id="{02699E49-6B23-4C92-AB6B-76E2BC94A8F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125872" y="1890812"/>
                <a:ext cx="756711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88" name="Ink 887">
                <a:extLst>
                  <a:ext uri="{FF2B5EF4-FFF2-40B4-BE49-F238E27FC236}">
                    <a16:creationId xmlns:a16="http://schemas.microsoft.com/office/drawing/2014/main" id="{1443908B-BA42-4CE2-88C7-420C37F90E46}"/>
                  </a:ext>
                </a:extLst>
              </p14:cNvPr>
              <p14:cNvContentPartPr/>
              <p14:nvPr/>
            </p14:nvContentPartPr>
            <p14:xfrm>
              <a:off x="4969708" y="1905212"/>
              <a:ext cx="384480" cy="345240"/>
            </p14:xfrm>
          </p:contentPart>
        </mc:Choice>
        <mc:Fallback xmlns="">
          <p:pic>
            <p:nvPicPr>
              <p:cNvPr id="888" name="Ink 887">
                <a:extLst>
                  <a:ext uri="{FF2B5EF4-FFF2-40B4-BE49-F238E27FC236}">
                    <a16:creationId xmlns:a16="http://schemas.microsoft.com/office/drawing/2014/main" id="{1443908B-BA42-4CE2-88C7-420C37F90E4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60716" y="1896212"/>
                <a:ext cx="402103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3" name="Ink 892">
                <a:extLst>
                  <a:ext uri="{FF2B5EF4-FFF2-40B4-BE49-F238E27FC236}">
                    <a16:creationId xmlns:a16="http://schemas.microsoft.com/office/drawing/2014/main" id="{58FE55DC-3989-4C85-BD6E-49E45320D41B}"/>
                  </a:ext>
                </a:extLst>
              </p14:cNvPr>
              <p14:cNvContentPartPr/>
              <p14:nvPr/>
            </p14:nvContentPartPr>
            <p14:xfrm>
              <a:off x="5433388" y="1935092"/>
              <a:ext cx="395280" cy="260640"/>
            </p14:xfrm>
          </p:contentPart>
        </mc:Choice>
        <mc:Fallback xmlns="">
          <p:pic>
            <p:nvPicPr>
              <p:cNvPr id="893" name="Ink 892">
                <a:extLst>
                  <a:ext uri="{FF2B5EF4-FFF2-40B4-BE49-F238E27FC236}">
                    <a16:creationId xmlns:a16="http://schemas.microsoft.com/office/drawing/2014/main" id="{58FE55DC-3989-4C85-BD6E-49E45320D41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24748" y="1926092"/>
                <a:ext cx="4129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15" name="Ink 1314">
                <a:extLst>
                  <a:ext uri="{FF2B5EF4-FFF2-40B4-BE49-F238E27FC236}">
                    <a16:creationId xmlns:a16="http://schemas.microsoft.com/office/drawing/2014/main" id="{FD55ED79-C92B-4E41-A87D-189FB44C669B}"/>
                  </a:ext>
                </a:extLst>
              </p14:cNvPr>
              <p14:cNvContentPartPr/>
              <p14:nvPr/>
            </p14:nvContentPartPr>
            <p14:xfrm>
              <a:off x="6083548" y="2213732"/>
              <a:ext cx="125280" cy="93240"/>
            </p14:xfrm>
          </p:contentPart>
        </mc:Choice>
        <mc:Fallback xmlns="">
          <p:pic>
            <p:nvPicPr>
              <p:cNvPr id="1315" name="Ink 1314">
                <a:extLst>
                  <a:ext uri="{FF2B5EF4-FFF2-40B4-BE49-F238E27FC236}">
                    <a16:creationId xmlns:a16="http://schemas.microsoft.com/office/drawing/2014/main" id="{FD55ED79-C92B-4E41-A87D-189FB44C669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074548" y="2205092"/>
                <a:ext cx="1429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16" name="Ink 1315">
                <a:extLst>
                  <a:ext uri="{FF2B5EF4-FFF2-40B4-BE49-F238E27FC236}">
                    <a16:creationId xmlns:a16="http://schemas.microsoft.com/office/drawing/2014/main" id="{7EABFD4C-91A2-417A-9130-1C4A95F9BACB}"/>
                  </a:ext>
                </a:extLst>
              </p14:cNvPr>
              <p14:cNvContentPartPr/>
              <p14:nvPr/>
            </p14:nvContentPartPr>
            <p14:xfrm>
              <a:off x="6295948" y="2189972"/>
              <a:ext cx="153360" cy="111960"/>
            </p14:xfrm>
          </p:contentPart>
        </mc:Choice>
        <mc:Fallback xmlns="">
          <p:pic>
            <p:nvPicPr>
              <p:cNvPr id="1316" name="Ink 1315">
                <a:extLst>
                  <a:ext uri="{FF2B5EF4-FFF2-40B4-BE49-F238E27FC236}">
                    <a16:creationId xmlns:a16="http://schemas.microsoft.com/office/drawing/2014/main" id="{7EABFD4C-91A2-417A-9130-1C4A95F9BAC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87308" y="2180972"/>
                <a:ext cx="1710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317" name="Ink 1316">
                <a:extLst>
                  <a:ext uri="{FF2B5EF4-FFF2-40B4-BE49-F238E27FC236}">
                    <a16:creationId xmlns:a16="http://schemas.microsoft.com/office/drawing/2014/main" id="{E98D9840-D86E-41A4-A8F8-0B13BC1462CB}"/>
                  </a:ext>
                </a:extLst>
              </p14:cNvPr>
              <p14:cNvContentPartPr/>
              <p14:nvPr/>
            </p14:nvContentPartPr>
            <p14:xfrm>
              <a:off x="5921188" y="1936532"/>
              <a:ext cx="625320" cy="199080"/>
            </p14:xfrm>
          </p:contentPart>
        </mc:Choice>
        <mc:Fallback xmlns="">
          <p:pic>
            <p:nvPicPr>
              <p:cNvPr id="1317" name="Ink 1316">
                <a:extLst>
                  <a:ext uri="{FF2B5EF4-FFF2-40B4-BE49-F238E27FC236}">
                    <a16:creationId xmlns:a16="http://schemas.microsoft.com/office/drawing/2014/main" id="{E98D9840-D86E-41A4-A8F8-0B13BC1462C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912188" y="1927532"/>
                <a:ext cx="642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20" name="Ink 1319">
                <a:extLst>
                  <a:ext uri="{FF2B5EF4-FFF2-40B4-BE49-F238E27FC236}">
                    <a16:creationId xmlns:a16="http://schemas.microsoft.com/office/drawing/2014/main" id="{0EC350C6-A0FD-43BB-BAAF-AB8665ED2E6D}"/>
                  </a:ext>
                </a:extLst>
              </p14:cNvPr>
              <p14:cNvContentPartPr/>
              <p14:nvPr/>
            </p14:nvContentPartPr>
            <p14:xfrm>
              <a:off x="3809068" y="2713772"/>
              <a:ext cx="137520" cy="159840"/>
            </p14:xfrm>
          </p:contentPart>
        </mc:Choice>
        <mc:Fallback xmlns="">
          <p:pic>
            <p:nvPicPr>
              <p:cNvPr id="1320" name="Ink 1319">
                <a:extLst>
                  <a:ext uri="{FF2B5EF4-FFF2-40B4-BE49-F238E27FC236}">
                    <a16:creationId xmlns:a16="http://schemas.microsoft.com/office/drawing/2014/main" id="{0EC350C6-A0FD-43BB-BAAF-AB8665ED2E6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800428" y="2704772"/>
                <a:ext cx="1551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21" name="Ink 1320">
                <a:extLst>
                  <a:ext uri="{FF2B5EF4-FFF2-40B4-BE49-F238E27FC236}">
                    <a16:creationId xmlns:a16="http://schemas.microsoft.com/office/drawing/2014/main" id="{85D3ACD8-0110-41C8-B629-7CCBEB2B433A}"/>
                  </a:ext>
                </a:extLst>
              </p14:cNvPr>
              <p14:cNvContentPartPr/>
              <p14:nvPr/>
            </p14:nvContentPartPr>
            <p14:xfrm>
              <a:off x="4182388" y="2595692"/>
              <a:ext cx="106200" cy="114840"/>
            </p14:xfrm>
          </p:contentPart>
        </mc:Choice>
        <mc:Fallback xmlns="">
          <p:pic>
            <p:nvPicPr>
              <p:cNvPr id="1321" name="Ink 1320">
                <a:extLst>
                  <a:ext uri="{FF2B5EF4-FFF2-40B4-BE49-F238E27FC236}">
                    <a16:creationId xmlns:a16="http://schemas.microsoft.com/office/drawing/2014/main" id="{85D3ACD8-0110-41C8-B629-7CCBEB2B433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73748" y="2587052"/>
                <a:ext cx="1238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22" name="Ink 1321">
                <a:extLst>
                  <a:ext uri="{FF2B5EF4-FFF2-40B4-BE49-F238E27FC236}">
                    <a16:creationId xmlns:a16="http://schemas.microsoft.com/office/drawing/2014/main" id="{BACAC533-3B03-4CB1-B878-80601C30DB67}"/>
                  </a:ext>
                </a:extLst>
              </p14:cNvPr>
              <p14:cNvContentPartPr/>
              <p14:nvPr/>
            </p14:nvContentPartPr>
            <p14:xfrm>
              <a:off x="4347988" y="2587412"/>
              <a:ext cx="98280" cy="119520"/>
            </p14:xfrm>
          </p:contentPart>
        </mc:Choice>
        <mc:Fallback xmlns="">
          <p:pic>
            <p:nvPicPr>
              <p:cNvPr id="1322" name="Ink 1321">
                <a:extLst>
                  <a:ext uri="{FF2B5EF4-FFF2-40B4-BE49-F238E27FC236}">
                    <a16:creationId xmlns:a16="http://schemas.microsoft.com/office/drawing/2014/main" id="{BACAC533-3B03-4CB1-B878-80601C30DB6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339348" y="2578772"/>
                <a:ext cx="1159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23" name="Ink 1322">
                <a:extLst>
                  <a:ext uri="{FF2B5EF4-FFF2-40B4-BE49-F238E27FC236}">
                    <a16:creationId xmlns:a16="http://schemas.microsoft.com/office/drawing/2014/main" id="{FEF2329C-59C2-46C8-8AF8-A09D64005D31}"/>
                  </a:ext>
                </a:extLst>
              </p14:cNvPr>
              <p14:cNvContentPartPr/>
              <p14:nvPr/>
            </p14:nvContentPartPr>
            <p14:xfrm>
              <a:off x="4482988" y="2624852"/>
              <a:ext cx="91800" cy="84600"/>
            </p14:xfrm>
          </p:contentPart>
        </mc:Choice>
        <mc:Fallback xmlns="">
          <p:pic>
            <p:nvPicPr>
              <p:cNvPr id="1323" name="Ink 1322">
                <a:extLst>
                  <a:ext uri="{FF2B5EF4-FFF2-40B4-BE49-F238E27FC236}">
                    <a16:creationId xmlns:a16="http://schemas.microsoft.com/office/drawing/2014/main" id="{FEF2329C-59C2-46C8-8AF8-A09D64005D3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73988" y="2615852"/>
                <a:ext cx="1094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24" name="Ink 1323">
                <a:extLst>
                  <a:ext uri="{FF2B5EF4-FFF2-40B4-BE49-F238E27FC236}">
                    <a16:creationId xmlns:a16="http://schemas.microsoft.com/office/drawing/2014/main" id="{14EDA6A0-10BE-4598-9798-A2C57267852D}"/>
                  </a:ext>
                </a:extLst>
              </p14:cNvPr>
              <p14:cNvContentPartPr/>
              <p14:nvPr/>
            </p14:nvContentPartPr>
            <p14:xfrm>
              <a:off x="4183108" y="2776772"/>
              <a:ext cx="350640" cy="21240"/>
            </p14:xfrm>
          </p:contentPart>
        </mc:Choice>
        <mc:Fallback xmlns="">
          <p:pic>
            <p:nvPicPr>
              <p:cNvPr id="1324" name="Ink 1323">
                <a:extLst>
                  <a:ext uri="{FF2B5EF4-FFF2-40B4-BE49-F238E27FC236}">
                    <a16:creationId xmlns:a16="http://schemas.microsoft.com/office/drawing/2014/main" id="{14EDA6A0-10BE-4598-9798-A2C57267852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74108" y="2768132"/>
                <a:ext cx="3682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25" name="Ink 1324">
                <a:extLst>
                  <a:ext uri="{FF2B5EF4-FFF2-40B4-BE49-F238E27FC236}">
                    <a16:creationId xmlns:a16="http://schemas.microsoft.com/office/drawing/2014/main" id="{4FBAB6E9-709D-4C29-923B-A580DFDD7AB9}"/>
                  </a:ext>
                </a:extLst>
              </p14:cNvPr>
              <p14:cNvContentPartPr/>
              <p14:nvPr/>
            </p14:nvContentPartPr>
            <p14:xfrm>
              <a:off x="4318468" y="2836172"/>
              <a:ext cx="124920" cy="76680"/>
            </p14:xfrm>
          </p:contentPart>
        </mc:Choice>
        <mc:Fallback xmlns="">
          <p:pic>
            <p:nvPicPr>
              <p:cNvPr id="1325" name="Ink 1324">
                <a:extLst>
                  <a:ext uri="{FF2B5EF4-FFF2-40B4-BE49-F238E27FC236}">
                    <a16:creationId xmlns:a16="http://schemas.microsoft.com/office/drawing/2014/main" id="{4FBAB6E9-709D-4C29-923B-A580DFDD7AB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09468" y="2827172"/>
                <a:ext cx="1425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26" name="Ink 1325">
                <a:extLst>
                  <a:ext uri="{FF2B5EF4-FFF2-40B4-BE49-F238E27FC236}">
                    <a16:creationId xmlns:a16="http://schemas.microsoft.com/office/drawing/2014/main" id="{AC457443-FD3C-48CD-92A7-6AA2BB0D84C8}"/>
                  </a:ext>
                </a:extLst>
              </p14:cNvPr>
              <p14:cNvContentPartPr/>
              <p14:nvPr/>
            </p14:nvContentPartPr>
            <p14:xfrm>
              <a:off x="4397668" y="2853452"/>
              <a:ext cx="8280" cy="147600"/>
            </p14:xfrm>
          </p:contentPart>
        </mc:Choice>
        <mc:Fallback xmlns="">
          <p:pic>
            <p:nvPicPr>
              <p:cNvPr id="1326" name="Ink 1325">
                <a:extLst>
                  <a:ext uri="{FF2B5EF4-FFF2-40B4-BE49-F238E27FC236}">
                    <a16:creationId xmlns:a16="http://schemas.microsoft.com/office/drawing/2014/main" id="{AC457443-FD3C-48CD-92A7-6AA2BB0D84C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88668" y="2844812"/>
                <a:ext cx="259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27" name="Ink 1326">
                <a:extLst>
                  <a:ext uri="{FF2B5EF4-FFF2-40B4-BE49-F238E27FC236}">
                    <a16:creationId xmlns:a16="http://schemas.microsoft.com/office/drawing/2014/main" id="{6BA538E9-A5FD-497C-840D-0BEA00D699F7}"/>
                  </a:ext>
                </a:extLst>
              </p14:cNvPr>
              <p14:cNvContentPartPr/>
              <p14:nvPr/>
            </p14:nvContentPartPr>
            <p14:xfrm>
              <a:off x="4064308" y="2592452"/>
              <a:ext cx="95040" cy="410400"/>
            </p14:xfrm>
          </p:contentPart>
        </mc:Choice>
        <mc:Fallback xmlns="">
          <p:pic>
            <p:nvPicPr>
              <p:cNvPr id="1327" name="Ink 1326">
                <a:extLst>
                  <a:ext uri="{FF2B5EF4-FFF2-40B4-BE49-F238E27FC236}">
                    <a16:creationId xmlns:a16="http://schemas.microsoft.com/office/drawing/2014/main" id="{6BA538E9-A5FD-497C-840D-0BEA00D699F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055668" y="2583452"/>
                <a:ext cx="11268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28" name="Ink 1327">
                <a:extLst>
                  <a:ext uri="{FF2B5EF4-FFF2-40B4-BE49-F238E27FC236}">
                    <a16:creationId xmlns:a16="http://schemas.microsoft.com/office/drawing/2014/main" id="{4A819778-040D-4B3F-893D-436B996F2270}"/>
                  </a:ext>
                </a:extLst>
              </p14:cNvPr>
              <p14:cNvContentPartPr/>
              <p14:nvPr/>
            </p14:nvContentPartPr>
            <p14:xfrm>
              <a:off x="4646068" y="2613332"/>
              <a:ext cx="51840" cy="384480"/>
            </p14:xfrm>
          </p:contentPart>
        </mc:Choice>
        <mc:Fallback xmlns="">
          <p:pic>
            <p:nvPicPr>
              <p:cNvPr id="1328" name="Ink 1327">
                <a:extLst>
                  <a:ext uri="{FF2B5EF4-FFF2-40B4-BE49-F238E27FC236}">
                    <a16:creationId xmlns:a16="http://schemas.microsoft.com/office/drawing/2014/main" id="{4A819778-040D-4B3F-893D-436B996F227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637068" y="2604332"/>
                <a:ext cx="6948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331" name="Ink 1330">
                <a:extLst>
                  <a:ext uri="{FF2B5EF4-FFF2-40B4-BE49-F238E27FC236}">
                    <a16:creationId xmlns:a16="http://schemas.microsoft.com/office/drawing/2014/main" id="{34138782-E536-4983-99A0-654B04F5B8BE}"/>
                  </a:ext>
                </a:extLst>
              </p14:cNvPr>
              <p14:cNvContentPartPr/>
              <p14:nvPr/>
            </p14:nvContentPartPr>
            <p14:xfrm>
              <a:off x="4739308" y="2480492"/>
              <a:ext cx="65160" cy="79560"/>
            </p14:xfrm>
          </p:contentPart>
        </mc:Choice>
        <mc:Fallback xmlns="">
          <p:pic>
            <p:nvPicPr>
              <p:cNvPr id="1331" name="Ink 1330">
                <a:extLst>
                  <a:ext uri="{FF2B5EF4-FFF2-40B4-BE49-F238E27FC236}">
                    <a16:creationId xmlns:a16="http://schemas.microsoft.com/office/drawing/2014/main" id="{34138782-E536-4983-99A0-654B04F5B8B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30308" y="2471852"/>
                <a:ext cx="828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34" name="Ink 1333">
                <a:extLst>
                  <a:ext uri="{FF2B5EF4-FFF2-40B4-BE49-F238E27FC236}">
                    <a16:creationId xmlns:a16="http://schemas.microsoft.com/office/drawing/2014/main" id="{EB9C3CF8-3A19-45DC-9C8D-254D225D5176}"/>
                  </a:ext>
                </a:extLst>
              </p14:cNvPr>
              <p14:cNvContentPartPr/>
              <p14:nvPr/>
            </p14:nvContentPartPr>
            <p14:xfrm>
              <a:off x="4900228" y="2727092"/>
              <a:ext cx="195840" cy="112320"/>
            </p14:xfrm>
          </p:contentPart>
        </mc:Choice>
        <mc:Fallback xmlns="">
          <p:pic>
            <p:nvPicPr>
              <p:cNvPr id="1334" name="Ink 1333">
                <a:extLst>
                  <a:ext uri="{FF2B5EF4-FFF2-40B4-BE49-F238E27FC236}">
                    <a16:creationId xmlns:a16="http://schemas.microsoft.com/office/drawing/2014/main" id="{EB9C3CF8-3A19-45DC-9C8D-254D225D51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91588" y="2718452"/>
                <a:ext cx="2134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369" name="Ink 1368">
                <a:extLst>
                  <a:ext uri="{FF2B5EF4-FFF2-40B4-BE49-F238E27FC236}">
                    <a16:creationId xmlns:a16="http://schemas.microsoft.com/office/drawing/2014/main" id="{977E6F38-1355-4155-AD6A-8125E7E97680}"/>
                  </a:ext>
                </a:extLst>
              </p14:cNvPr>
              <p14:cNvContentPartPr/>
              <p14:nvPr/>
            </p14:nvContentPartPr>
            <p14:xfrm>
              <a:off x="5235388" y="2495252"/>
              <a:ext cx="2471040" cy="531000"/>
            </p14:xfrm>
          </p:contentPart>
        </mc:Choice>
        <mc:Fallback xmlns="">
          <p:pic>
            <p:nvPicPr>
              <p:cNvPr id="1369" name="Ink 1368">
                <a:extLst>
                  <a:ext uri="{FF2B5EF4-FFF2-40B4-BE49-F238E27FC236}">
                    <a16:creationId xmlns:a16="http://schemas.microsoft.com/office/drawing/2014/main" id="{977E6F38-1355-4155-AD6A-8125E7E9768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26747" y="2486618"/>
                <a:ext cx="2488683" cy="548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353" name="Ink 1352">
                <a:extLst>
                  <a:ext uri="{FF2B5EF4-FFF2-40B4-BE49-F238E27FC236}">
                    <a16:creationId xmlns:a16="http://schemas.microsoft.com/office/drawing/2014/main" id="{0D8EE064-31D0-4A2B-8B26-C19BA61275AB}"/>
                  </a:ext>
                </a:extLst>
              </p14:cNvPr>
              <p14:cNvContentPartPr/>
              <p14:nvPr/>
            </p14:nvContentPartPr>
            <p14:xfrm>
              <a:off x="798388" y="3264212"/>
              <a:ext cx="272520" cy="184320"/>
            </p14:xfrm>
          </p:contentPart>
        </mc:Choice>
        <mc:Fallback>
          <p:pic>
            <p:nvPicPr>
              <p:cNvPr id="1353" name="Ink 1352">
                <a:extLst>
                  <a:ext uri="{FF2B5EF4-FFF2-40B4-BE49-F238E27FC236}">
                    <a16:creationId xmlns:a16="http://schemas.microsoft.com/office/drawing/2014/main" id="{0D8EE064-31D0-4A2B-8B26-C19BA61275A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89400" y="3255572"/>
                <a:ext cx="290137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365" name="Ink 1364">
                <a:extLst>
                  <a:ext uri="{FF2B5EF4-FFF2-40B4-BE49-F238E27FC236}">
                    <a16:creationId xmlns:a16="http://schemas.microsoft.com/office/drawing/2014/main" id="{B1BC3989-03B6-4EF4-9E01-4849AF1923EE}"/>
                  </a:ext>
                </a:extLst>
              </p14:cNvPr>
              <p14:cNvContentPartPr/>
              <p14:nvPr/>
            </p14:nvContentPartPr>
            <p14:xfrm>
              <a:off x="1130308" y="3253052"/>
              <a:ext cx="752760" cy="193680"/>
            </p14:xfrm>
          </p:contentPart>
        </mc:Choice>
        <mc:Fallback>
          <p:pic>
            <p:nvPicPr>
              <p:cNvPr id="1365" name="Ink 1364">
                <a:extLst>
                  <a:ext uri="{FF2B5EF4-FFF2-40B4-BE49-F238E27FC236}">
                    <a16:creationId xmlns:a16="http://schemas.microsoft.com/office/drawing/2014/main" id="{B1BC3989-03B6-4EF4-9E01-4849AF1923E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121668" y="3244412"/>
                <a:ext cx="7704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8C9AE303-2B34-4005-8B4E-08D6DE1723F1}"/>
                  </a:ext>
                </a:extLst>
              </p14:cNvPr>
              <p14:cNvContentPartPr/>
              <p14:nvPr/>
            </p14:nvContentPartPr>
            <p14:xfrm>
              <a:off x="4373548" y="3338372"/>
              <a:ext cx="126000" cy="64080"/>
            </p14:xfrm>
          </p:contentPart>
        </mc:Choice>
        <mc:Fallback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8C9AE303-2B34-4005-8B4E-08D6DE1723F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364548" y="3329372"/>
                <a:ext cx="1436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E88B0A7E-92DC-4208-A632-F91AA15FB62D}"/>
                  </a:ext>
                </a:extLst>
              </p14:cNvPr>
              <p14:cNvContentPartPr/>
              <p14:nvPr/>
            </p14:nvContentPartPr>
            <p14:xfrm>
              <a:off x="4588828" y="3343412"/>
              <a:ext cx="66600" cy="89640"/>
            </p14:xfrm>
          </p:contentPart>
        </mc:Choice>
        <mc:Fallback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E88B0A7E-92DC-4208-A632-F91AA15FB62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579828" y="3334412"/>
                <a:ext cx="842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8A205C3B-8D60-4672-A602-BD46EF70B0D5}"/>
                  </a:ext>
                </a:extLst>
              </p14:cNvPr>
              <p14:cNvContentPartPr/>
              <p14:nvPr/>
            </p14:nvContentPartPr>
            <p14:xfrm>
              <a:off x="4811668" y="3244052"/>
              <a:ext cx="153720" cy="131040"/>
            </p14:xfrm>
          </p:contentPart>
        </mc:Choice>
        <mc:Fallback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8A205C3B-8D60-4672-A602-BD46EF70B0D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803028" y="3235412"/>
                <a:ext cx="1713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2DFC64A7-32C6-4CD7-8BE8-195818BD12D0}"/>
                  </a:ext>
                </a:extLst>
              </p14:cNvPr>
              <p14:cNvContentPartPr/>
              <p14:nvPr/>
            </p14:nvContentPartPr>
            <p14:xfrm>
              <a:off x="3971068" y="3273572"/>
              <a:ext cx="285840" cy="200520"/>
            </p14:xfrm>
          </p:contentPart>
        </mc:Choice>
        <mc:Fallback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2DFC64A7-32C6-4CD7-8BE8-195818BD12D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962417" y="3264572"/>
                <a:ext cx="303502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81779843-10A5-4F15-89DC-B55F5FCE6E9E}"/>
                  </a:ext>
                </a:extLst>
              </p14:cNvPr>
              <p14:cNvContentPartPr/>
              <p14:nvPr/>
            </p14:nvContentPartPr>
            <p14:xfrm>
              <a:off x="5114428" y="3378332"/>
              <a:ext cx="282600" cy="15480"/>
            </p14:xfrm>
          </p:contentPart>
        </mc:Choice>
        <mc:Fallback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81779843-10A5-4F15-89DC-B55F5FCE6E9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105788" y="3369332"/>
                <a:ext cx="3002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3DFBA18A-5A4B-480B-907E-5E633395780E}"/>
                  </a:ext>
                </a:extLst>
              </p14:cNvPr>
              <p14:cNvContentPartPr/>
              <p14:nvPr/>
            </p14:nvContentPartPr>
            <p14:xfrm>
              <a:off x="5211628" y="3447452"/>
              <a:ext cx="175680" cy="144720"/>
            </p14:xfrm>
          </p:contentPart>
        </mc:Choice>
        <mc:Fallback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3DFBA18A-5A4B-480B-907E-5E633395780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02628" y="3438452"/>
                <a:ext cx="1933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650BBE3E-9AF6-476C-8685-AF2418659457}"/>
                  </a:ext>
                </a:extLst>
              </p14:cNvPr>
              <p14:cNvContentPartPr/>
              <p14:nvPr/>
            </p14:nvContentPartPr>
            <p14:xfrm>
              <a:off x="5086708" y="3119492"/>
              <a:ext cx="219960" cy="183600"/>
            </p14:xfrm>
          </p:contentPart>
        </mc:Choice>
        <mc:Fallback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650BBE3E-9AF6-476C-8685-AF241865945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077708" y="3110852"/>
                <a:ext cx="2376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AA7AA653-DDCB-41B9-A25A-49BF30179BDD}"/>
                  </a:ext>
                </a:extLst>
              </p14:cNvPr>
              <p14:cNvContentPartPr/>
              <p14:nvPr/>
            </p14:nvContentPartPr>
            <p14:xfrm>
              <a:off x="6690148" y="3304172"/>
              <a:ext cx="162720" cy="119880"/>
            </p14:xfrm>
          </p:contentPart>
        </mc:Choice>
        <mc:Fallback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AA7AA653-DDCB-41B9-A25A-49BF30179BD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681508" y="3295172"/>
                <a:ext cx="1803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169" name="Ink 1168">
                <a:extLst>
                  <a:ext uri="{FF2B5EF4-FFF2-40B4-BE49-F238E27FC236}">
                    <a16:creationId xmlns:a16="http://schemas.microsoft.com/office/drawing/2014/main" id="{2865F7CC-DE43-4C6B-8841-074814D661C0}"/>
                  </a:ext>
                </a:extLst>
              </p14:cNvPr>
              <p14:cNvContentPartPr/>
              <p14:nvPr/>
            </p14:nvContentPartPr>
            <p14:xfrm>
              <a:off x="615868" y="3623132"/>
              <a:ext cx="390240" cy="163080"/>
            </p14:xfrm>
          </p:contentPart>
        </mc:Choice>
        <mc:Fallback>
          <p:pic>
            <p:nvPicPr>
              <p:cNvPr id="1169" name="Ink 1168">
                <a:extLst>
                  <a:ext uri="{FF2B5EF4-FFF2-40B4-BE49-F238E27FC236}">
                    <a16:creationId xmlns:a16="http://schemas.microsoft.com/office/drawing/2014/main" id="{2865F7CC-DE43-4C6B-8841-074814D661C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06876" y="3614492"/>
                <a:ext cx="407864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170" name="Ink 1169">
                <a:extLst>
                  <a:ext uri="{FF2B5EF4-FFF2-40B4-BE49-F238E27FC236}">
                    <a16:creationId xmlns:a16="http://schemas.microsoft.com/office/drawing/2014/main" id="{50975EF1-F8F5-40FC-9BFB-B7907474E81A}"/>
                  </a:ext>
                </a:extLst>
              </p14:cNvPr>
              <p14:cNvContentPartPr/>
              <p14:nvPr/>
            </p14:nvContentPartPr>
            <p14:xfrm>
              <a:off x="8047708" y="3337652"/>
              <a:ext cx="710640" cy="166680"/>
            </p14:xfrm>
          </p:contentPart>
        </mc:Choice>
        <mc:Fallback>
          <p:pic>
            <p:nvPicPr>
              <p:cNvPr id="1170" name="Ink 1169">
                <a:extLst>
                  <a:ext uri="{FF2B5EF4-FFF2-40B4-BE49-F238E27FC236}">
                    <a16:creationId xmlns:a16="http://schemas.microsoft.com/office/drawing/2014/main" id="{50975EF1-F8F5-40FC-9BFB-B7907474E81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39068" y="3328652"/>
                <a:ext cx="7282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171" name="Ink 1170">
                <a:extLst>
                  <a:ext uri="{FF2B5EF4-FFF2-40B4-BE49-F238E27FC236}">
                    <a16:creationId xmlns:a16="http://schemas.microsoft.com/office/drawing/2014/main" id="{47F1EC19-A57E-4A44-BA4D-FB6A317C6938}"/>
                  </a:ext>
                </a:extLst>
              </p14:cNvPr>
              <p14:cNvContentPartPr/>
              <p14:nvPr/>
            </p14:nvContentPartPr>
            <p14:xfrm>
              <a:off x="7404388" y="3296972"/>
              <a:ext cx="455400" cy="183960"/>
            </p14:xfrm>
          </p:contentPart>
        </mc:Choice>
        <mc:Fallback>
          <p:pic>
            <p:nvPicPr>
              <p:cNvPr id="1171" name="Ink 1170">
                <a:extLst>
                  <a:ext uri="{FF2B5EF4-FFF2-40B4-BE49-F238E27FC236}">
                    <a16:creationId xmlns:a16="http://schemas.microsoft.com/office/drawing/2014/main" id="{47F1EC19-A57E-4A44-BA4D-FB6A317C693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395388" y="3288332"/>
                <a:ext cx="4730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172" name="Ink 1171">
                <a:extLst>
                  <a:ext uri="{FF2B5EF4-FFF2-40B4-BE49-F238E27FC236}">
                    <a16:creationId xmlns:a16="http://schemas.microsoft.com/office/drawing/2014/main" id="{BC0301EE-6297-4319-89E0-8532CA2E926F}"/>
                  </a:ext>
                </a:extLst>
              </p14:cNvPr>
              <p14:cNvContentPartPr/>
              <p14:nvPr/>
            </p14:nvContentPartPr>
            <p14:xfrm>
              <a:off x="6926308" y="3262772"/>
              <a:ext cx="294120" cy="181800"/>
            </p14:xfrm>
          </p:contentPart>
        </mc:Choice>
        <mc:Fallback>
          <p:pic>
            <p:nvPicPr>
              <p:cNvPr id="1172" name="Ink 1171">
                <a:extLst>
                  <a:ext uri="{FF2B5EF4-FFF2-40B4-BE49-F238E27FC236}">
                    <a16:creationId xmlns:a16="http://schemas.microsoft.com/office/drawing/2014/main" id="{BC0301EE-6297-4319-89E0-8532CA2E926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917308" y="3254132"/>
                <a:ext cx="3117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173" name="Ink 1172">
                <a:extLst>
                  <a:ext uri="{FF2B5EF4-FFF2-40B4-BE49-F238E27FC236}">
                    <a16:creationId xmlns:a16="http://schemas.microsoft.com/office/drawing/2014/main" id="{B9D2DD4E-EB20-4FA6-8999-3C2937031915}"/>
                  </a:ext>
                </a:extLst>
              </p14:cNvPr>
              <p14:cNvContentPartPr/>
              <p14:nvPr/>
            </p14:nvContentPartPr>
            <p14:xfrm>
              <a:off x="5629588" y="3283292"/>
              <a:ext cx="881640" cy="168480"/>
            </p14:xfrm>
          </p:contentPart>
        </mc:Choice>
        <mc:Fallback>
          <p:pic>
            <p:nvPicPr>
              <p:cNvPr id="1173" name="Ink 1172">
                <a:extLst>
                  <a:ext uri="{FF2B5EF4-FFF2-40B4-BE49-F238E27FC236}">
                    <a16:creationId xmlns:a16="http://schemas.microsoft.com/office/drawing/2014/main" id="{B9D2DD4E-EB20-4FA6-8999-3C293703191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620952" y="3274292"/>
                <a:ext cx="899273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175" name="Ink 1174">
                <a:extLst>
                  <a:ext uri="{FF2B5EF4-FFF2-40B4-BE49-F238E27FC236}">
                    <a16:creationId xmlns:a16="http://schemas.microsoft.com/office/drawing/2014/main" id="{F3B25331-320A-442F-A005-DC188123796C}"/>
                  </a:ext>
                </a:extLst>
              </p14:cNvPr>
              <p14:cNvContentPartPr/>
              <p14:nvPr/>
            </p14:nvContentPartPr>
            <p14:xfrm>
              <a:off x="1791628" y="3691172"/>
              <a:ext cx="87840" cy="87480"/>
            </p14:xfrm>
          </p:contentPart>
        </mc:Choice>
        <mc:Fallback>
          <p:pic>
            <p:nvPicPr>
              <p:cNvPr id="1175" name="Ink 1174">
                <a:extLst>
                  <a:ext uri="{FF2B5EF4-FFF2-40B4-BE49-F238E27FC236}">
                    <a16:creationId xmlns:a16="http://schemas.microsoft.com/office/drawing/2014/main" id="{F3B25331-320A-442F-A005-DC188123796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782628" y="3682172"/>
                <a:ext cx="1054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176" name="Ink 1175">
                <a:extLst>
                  <a:ext uri="{FF2B5EF4-FFF2-40B4-BE49-F238E27FC236}">
                    <a16:creationId xmlns:a16="http://schemas.microsoft.com/office/drawing/2014/main" id="{C648DCA6-DDEE-45A8-B69F-6483F95F0457}"/>
                  </a:ext>
                </a:extLst>
              </p14:cNvPr>
              <p14:cNvContentPartPr/>
              <p14:nvPr/>
            </p14:nvContentPartPr>
            <p14:xfrm>
              <a:off x="1277188" y="3626012"/>
              <a:ext cx="448920" cy="255960"/>
            </p14:xfrm>
          </p:contentPart>
        </mc:Choice>
        <mc:Fallback>
          <p:pic>
            <p:nvPicPr>
              <p:cNvPr id="1176" name="Ink 1175">
                <a:extLst>
                  <a:ext uri="{FF2B5EF4-FFF2-40B4-BE49-F238E27FC236}">
                    <a16:creationId xmlns:a16="http://schemas.microsoft.com/office/drawing/2014/main" id="{C648DCA6-DDEE-45A8-B69F-6483F95F045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268541" y="3617384"/>
                <a:ext cx="466574" cy="273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BE2DABE-A2F8-416F-9F36-E5C9E6A775FD}"/>
                  </a:ext>
                </a:extLst>
              </p14:cNvPr>
              <p14:cNvContentPartPr/>
              <p14:nvPr/>
            </p14:nvContentPartPr>
            <p14:xfrm>
              <a:off x="2142268" y="3253772"/>
              <a:ext cx="1763280" cy="516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BE2DABE-A2F8-416F-9F36-E5C9E6A775F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133630" y="3245132"/>
                <a:ext cx="1780916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B289FC6-8423-436C-9C43-9AD1A0613519}"/>
                  </a:ext>
                </a:extLst>
              </p14:cNvPr>
              <p14:cNvContentPartPr/>
              <p14:nvPr/>
            </p14:nvContentPartPr>
            <p14:xfrm>
              <a:off x="4731388" y="3726092"/>
              <a:ext cx="27720" cy="9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B289FC6-8423-436C-9C43-9AD1A061351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722388" y="3717092"/>
                <a:ext cx="45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D6DD0EE-5191-4941-8B8B-DF557E4DB3A4}"/>
                  </a:ext>
                </a:extLst>
              </p14:cNvPr>
              <p14:cNvContentPartPr/>
              <p14:nvPr/>
            </p14:nvContentPartPr>
            <p14:xfrm>
              <a:off x="4052068" y="3628172"/>
              <a:ext cx="586440" cy="1512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D6DD0EE-5191-4941-8B8B-DF557E4DB3A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43074" y="3619172"/>
                <a:ext cx="604069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78A1B82-2B5D-4059-8397-020F7BA9A5BF}"/>
                  </a:ext>
                </a:extLst>
              </p14:cNvPr>
              <p14:cNvContentPartPr/>
              <p14:nvPr/>
            </p14:nvContentPartPr>
            <p14:xfrm>
              <a:off x="6426628" y="3582092"/>
              <a:ext cx="298800" cy="231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78A1B82-2B5D-4059-8397-020F7BA9A5B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417988" y="3573106"/>
                <a:ext cx="316440" cy="249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811C1C8D-920A-417F-BB90-687C40DC33A6}"/>
                  </a:ext>
                </a:extLst>
              </p14:cNvPr>
              <p14:cNvContentPartPr/>
              <p14:nvPr/>
            </p14:nvContentPartPr>
            <p14:xfrm>
              <a:off x="8060668" y="4258172"/>
              <a:ext cx="717840" cy="209160"/>
            </p14:xfrm>
          </p:contentPart>
        </mc:Choice>
        <mc:Fallback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811C1C8D-920A-417F-BB90-687C40DC33A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051668" y="4249172"/>
                <a:ext cx="7354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EE812D22-2CFF-4102-AA9C-E3298D8C64A3}"/>
                  </a:ext>
                </a:extLst>
              </p14:cNvPr>
              <p14:cNvContentPartPr/>
              <p14:nvPr/>
            </p14:nvContentPartPr>
            <p14:xfrm>
              <a:off x="7487188" y="4236572"/>
              <a:ext cx="393120" cy="172080"/>
            </p14:xfrm>
          </p:contentPart>
        </mc:Choice>
        <mc:Fallback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EE812D22-2CFF-4102-AA9C-E3298D8C64A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478556" y="4227572"/>
                <a:ext cx="410744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280" name="Ink 1279">
                <a:extLst>
                  <a:ext uri="{FF2B5EF4-FFF2-40B4-BE49-F238E27FC236}">
                    <a16:creationId xmlns:a16="http://schemas.microsoft.com/office/drawing/2014/main" id="{5A057988-6920-4FA8-A994-5F15E6B24722}"/>
                  </a:ext>
                </a:extLst>
              </p14:cNvPr>
              <p14:cNvContentPartPr/>
              <p14:nvPr/>
            </p14:nvContentPartPr>
            <p14:xfrm>
              <a:off x="7001188" y="4266812"/>
              <a:ext cx="326160" cy="220320"/>
            </p14:xfrm>
          </p:contentPart>
        </mc:Choice>
        <mc:Fallback>
          <p:pic>
            <p:nvPicPr>
              <p:cNvPr id="1280" name="Ink 1279">
                <a:extLst>
                  <a:ext uri="{FF2B5EF4-FFF2-40B4-BE49-F238E27FC236}">
                    <a16:creationId xmlns:a16="http://schemas.microsoft.com/office/drawing/2014/main" id="{5A057988-6920-4FA8-A994-5F15E6B2472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992548" y="4257812"/>
                <a:ext cx="3438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281" name="Ink 1280">
                <a:extLst>
                  <a:ext uri="{FF2B5EF4-FFF2-40B4-BE49-F238E27FC236}">
                    <a16:creationId xmlns:a16="http://schemas.microsoft.com/office/drawing/2014/main" id="{79981C0D-0FC3-494F-A131-20CEB4194EE9}"/>
                  </a:ext>
                </a:extLst>
              </p14:cNvPr>
              <p14:cNvContentPartPr/>
              <p14:nvPr/>
            </p14:nvContentPartPr>
            <p14:xfrm>
              <a:off x="6946108" y="3610172"/>
              <a:ext cx="2058480" cy="498240"/>
            </p14:xfrm>
          </p:contentPart>
        </mc:Choice>
        <mc:Fallback>
          <p:pic>
            <p:nvPicPr>
              <p:cNvPr id="1281" name="Ink 1280">
                <a:extLst>
                  <a:ext uri="{FF2B5EF4-FFF2-40B4-BE49-F238E27FC236}">
                    <a16:creationId xmlns:a16="http://schemas.microsoft.com/office/drawing/2014/main" id="{79981C0D-0FC3-494F-A131-20CEB4194EE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937468" y="3601532"/>
                <a:ext cx="207612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304" name="Ink 1303">
                <a:extLst>
                  <a:ext uri="{FF2B5EF4-FFF2-40B4-BE49-F238E27FC236}">
                    <a16:creationId xmlns:a16="http://schemas.microsoft.com/office/drawing/2014/main" id="{F9DB7E11-93EF-4AB1-845B-CDB4F5B25FBB}"/>
                  </a:ext>
                </a:extLst>
              </p14:cNvPr>
              <p14:cNvContentPartPr/>
              <p14:nvPr/>
            </p14:nvContentPartPr>
            <p14:xfrm>
              <a:off x="603988" y="4555532"/>
              <a:ext cx="1308240" cy="316800"/>
            </p14:xfrm>
          </p:contentPart>
        </mc:Choice>
        <mc:Fallback>
          <p:pic>
            <p:nvPicPr>
              <p:cNvPr id="1304" name="Ink 1303">
                <a:extLst>
                  <a:ext uri="{FF2B5EF4-FFF2-40B4-BE49-F238E27FC236}">
                    <a16:creationId xmlns:a16="http://schemas.microsoft.com/office/drawing/2014/main" id="{F9DB7E11-93EF-4AB1-845B-CDB4F5B25FB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5350" y="4546542"/>
                <a:ext cx="1325875" cy="334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510" name="Ink 1509">
                <a:extLst>
                  <a:ext uri="{FF2B5EF4-FFF2-40B4-BE49-F238E27FC236}">
                    <a16:creationId xmlns:a16="http://schemas.microsoft.com/office/drawing/2014/main" id="{D78C4709-998B-42F7-AA7B-9A9A09577402}"/>
                  </a:ext>
                </a:extLst>
              </p14:cNvPr>
              <p14:cNvContentPartPr/>
              <p14:nvPr/>
            </p14:nvContentPartPr>
            <p14:xfrm>
              <a:off x="2185468" y="4518092"/>
              <a:ext cx="446040" cy="230040"/>
            </p14:xfrm>
          </p:contentPart>
        </mc:Choice>
        <mc:Fallback>
          <p:pic>
            <p:nvPicPr>
              <p:cNvPr id="1510" name="Ink 1509">
                <a:extLst>
                  <a:ext uri="{FF2B5EF4-FFF2-40B4-BE49-F238E27FC236}">
                    <a16:creationId xmlns:a16="http://schemas.microsoft.com/office/drawing/2014/main" id="{D78C4709-998B-42F7-AA7B-9A9A0957740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176821" y="4509092"/>
                <a:ext cx="463694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517" name="Ink 1516">
                <a:extLst>
                  <a:ext uri="{FF2B5EF4-FFF2-40B4-BE49-F238E27FC236}">
                    <a16:creationId xmlns:a16="http://schemas.microsoft.com/office/drawing/2014/main" id="{076B8BED-51EE-42FE-9FA5-8A0B018F4DE3}"/>
                  </a:ext>
                </a:extLst>
              </p14:cNvPr>
              <p14:cNvContentPartPr/>
              <p14:nvPr/>
            </p14:nvContentPartPr>
            <p14:xfrm>
              <a:off x="2855068" y="4548692"/>
              <a:ext cx="1146600" cy="208440"/>
            </p14:xfrm>
          </p:contentPart>
        </mc:Choice>
        <mc:Fallback>
          <p:pic>
            <p:nvPicPr>
              <p:cNvPr id="1517" name="Ink 1516">
                <a:extLst>
                  <a:ext uri="{FF2B5EF4-FFF2-40B4-BE49-F238E27FC236}">
                    <a16:creationId xmlns:a16="http://schemas.microsoft.com/office/drawing/2014/main" id="{076B8BED-51EE-42FE-9FA5-8A0B018F4DE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846428" y="4539692"/>
                <a:ext cx="1164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518" name="Ink 1517">
                <a:extLst>
                  <a:ext uri="{FF2B5EF4-FFF2-40B4-BE49-F238E27FC236}">
                    <a16:creationId xmlns:a16="http://schemas.microsoft.com/office/drawing/2014/main" id="{42493BAE-E030-482B-BCEB-CF472268952A}"/>
                  </a:ext>
                </a:extLst>
              </p14:cNvPr>
              <p14:cNvContentPartPr/>
              <p14:nvPr/>
            </p14:nvContentPartPr>
            <p14:xfrm>
              <a:off x="3545188" y="4927772"/>
              <a:ext cx="159480" cy="152280"/>
            </p14:xfrm>
          </p:contentPart>
        </mc:Choice>
        <mc:Fallback>
          <p:pic>
            <p:nvPicPr>
              <p:cNvPr id="1518" name="Ink 1517">
                <a:extLst>
                  <a:ext uri="{FF2B5EF4-FFF2-40B4-BE49-F238E27FC236}">
                    <a16:creationId xmlns:a16="http://schemas.microsoft.com/office/drawing/2014/main" id="{42493BAE-E030-482B-BCEB-CF472268952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536188" y="4918772"/>
                <a:ext cx="177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519" name="Ink 1518">
                <a:extLst>
                  <a:ext uri="{FF2B5EF4-FFF2-40B4-BE49-F238E27FC236}">
                    <a16:creationId xmlns:a16="http://schemas.microsoft.com/office/drawing/2014/main" id="{D107552A-31BC-40F3-A48A-80F90E63DBE8}"/>
                  </a:ext>
                </a:extLst>
              </p14:cNvPr>
              <p14:cNvContentPartPr/>
              <p14:nvPr/>
            </p14:nvContentPartPr>
            <p14:xfrm>
              <a:off x="3779188" y="4938932"/>
              <a:ext cx="220320" cy="165240"/>
            </p14:xfrm>
          </p:contentPart>
        </mc:Choice>
        <mc:Fallback>
          <p:pic>
            <p:nvPicPr>
              <p:cNvPr id="1519" name="Ink 1518">
                <a:extLst>
                  <a:ext uri="{FF2B5EF4-FFF2-40B4-BE49-F238E27FC236}">
                    <a16:creationId xmlns:a16="http://schemas.microsoft.com/office/drawing/2014/main" id="{D107552A-31BC-40F3-A48A-80F90E63DBE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770548" y="4930292"/>
                <a:ext cx="2379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864" name="Ink 863">
                <a:extLst>
                  <a:ext uri="{FF2B5EF4-FFF2-40B4-BE49-F238E27FC236}">
                    <a16:creationId xmlns:a16="http://schemas.microsoft.com/office/drawing/2014/main" id="{874EDB72-0E37-4BC7-B409-82F4433A4FA6}"/>
                  </a:ext>
                </a:extLst>
              </p14:cNvPr>
              <p14:cNvContentPartPr/>
              <p14:nvPr/>
            </p14:nvContentPartPr>
            <p14:xfrm>
              <a:off x="3142348" y="1028252"/>
              <a:ext cx="654480" cy="145440"/>
            </p14:xfrm>
          </p:contentPart>
        </mc:Choice>
        <mc:Fallback>
          <p:pic>
            <p:nvPicPr>
              <p:cNvPr id="864" name="Ink 863">
                <a:extLst>
                  <a:ext uri="{FF2B5EF4-FFF2-40B4-BE49-F238E27FC236}">
                    <a16:creationId xmlns:a16="http://schemas.microsoft.com/office/drawing/2014/main" id="{874EDB72-0E37-4BC7-B409-82F4433A4FA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133708" y="1019252"/>
                <a:ext cx="6721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865" name="Ink 864">
                <a:extLst>
                  <a:ext uri="{FF2B5EF4-FFF2-40B4-BE49-F238E27FC236}">
                    <a16:creationId xmlns:a16="http://schemas.microsoft.com/office/drawing/2014/main" id="{8FD0A8F1-79AA-4B49-8756-96C3B53F2980}"/>
                  </a:ext>
                </a:extLst>
              </p14:cNvPr>
              <p14:cNvContentPartPr/>
              <p14:nvPr/>
            </p14:nvContentPartPr>
            <p14:xfrm>
              <a:off x="2621068" y="987932"/>
              <a:ext cx="335880" cy="183240"/>
            </p14:xfrm>
          </p:contentPart>
        </mc:Choice>
        <mc:Fallback>
          <p:pic>
            <p:nvPicPr>
              <p:cNvPr id="865" name="Ink 864">
                <a:extLst>
                  <a:ext uri="{FF2B5EF4-FFF2-40B4-BE49-F238E27FC236}">
                    <a16:creationId xmlns:a16="http://schemas.microsoft.com/office/drawing/2014/main" id="{8FD0A8F1-79AA-4B49-8756-96C3B53F298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612068" y="979292"/>
                <a:ext cx="3535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866" name="Ink 865">
                <a:extLst>
                  <a:ext uri="{FF2B5EF4-FFF2-40B4-BE49-F238E27FC236}">
                    <a16:creationId xmlns:a16="http://schemas.microsoft.com/office/drawing/2014/main" id="{3824CFE4-6EBB-43D7-80D2-963F9062E7BE}"/>
                  </a:ext>
                </a:extLst>
              </p14:cNvPr>
              <p14:cNvContentPartPr/>
              <p14:nvPr/>
            </p14:nvContentPartPr>
            <p14:xfrm>
              <a:off x="3919228" y="577532"/>
              <a:ext cx="1338120" cy="285120"/>
            </p14:xfrm>
          </p:contentPart>
        </mc:Choice>
        <mc:Fallback>
          <p:pic>
            <p:nvPicPr>
              <p:cNvPr id="866" name="Ink 865">
                <a:extLst>
                  <a:ext uri="{FF2B5EF4-FFF2-40B4-BE49-F238E27FC236}">
                    <a16:creationId xmlns:a16="http://schemas.microsoft.com/office/drawing/2014/main" id="{3824CFE4-6EBB-43D7-80D2-963F9062E7B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910228" y="568892"/>
                <a:ext cx="13557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867" name="Ink 866">
                <a:extLst>
                  <a:ext uri="{FF2B5EF4-FFF2-40B4-BE49-F238E27FC236}">
                    <a16:creationId xmlns:a16="http://schemas.microsoft.com/office/drawing/2014/main" id="{43C0A645-7EF1-43AA-94C5-9B4F2D972B25}"/>
                  </a:ext>
                </a:extLst>
              </p14:cNvPr>
              <p14:cNvContentPartPr/>
              <p14:nvPr/>
            </p14:nvContentPartPr>
            <p14:xfrm>
              <a:off x="3121108" y="663932"/>
              <a:ext cx="536760" cy="132840"/>
            </p14:xfrm>
          </p:contentPart>
        </mc:Choice>
        <mc:Fallback>
          <p:pic>
            <p:nvPicPr>
              <p:cNvPr id="867" name="Ink 866">
                <a:extLst>
                  <a:ext uri="{FF2B5EF4-FFF2-40B4-BE49-F238E27FC236}">
                    <a16:creationId xmlns:a16="http://schemas.microsoft.com/office/drawing/2014/main" id="{43C0A645-7EF1-43AA-94C5-9B4F2D972B2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112462" y="655292"/>
                <a:ext cx="554412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868" name="Ink 867">
                <a:extLst>
                  <a:ext uri="{FF2B5EF4-FFF2-40B4-BE49-F238E27FC236}">
                    <a16:creationId xmlns:a16="http://schemas.microsoft.com/office/drawing/2014/main" id="{561D101A-A9BC-41EE-B8D6-213A29D97995}"/>
                  </a:ext>
                </a:extLst>
              </p14:cNvPr>
              <p14:cNvContentPartPr/>
              <p14:nvPr/>
            </p14:nvContentPartPr>
            <p14:xfrm>
              <a:off x="2546908" y="573572"/>
              <a:ext cx="448920" cy="225000"/>
            </p14:xfrm>
          </p:contentPart>
        </mc:Choice>
        <mc:Fallback>
          <p:pic>
            <p:nvPicPr>
              <p:cNvPr id="868" name="Ink 867">
                <a:extLst>
                  <a:ext uri="{FF2B5EF4-FFF2-40B4-BE49-F238E27FC236}">
                    <a16:creationId xmlns:a16="http://schemas.microsoft.com/office/drawing/2014/main" id="{561D101A-A9BC-41EE-B8D6-213A29D9799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538268" y="564572"/>
                <a:ext cx="4665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877" name="Ink 876">
                <a:extLst>
                  <a:ext uri="{FF2B5EF4-FFF2-40B4-BE49-F238E27FC236}">
                    <a16:creationId xmlns:a16="http://schemas.microsoft.com/office/drawing/2014/main" id="{52A5E2AB-9CAE-4B23-B1E8-1DDA613CC80A}"/>
                  </a:ext>
                </a:extLst>
              </p14:cNvPr>
              <p14:cNvContentPartPr/>
              <p14:nvPr/>
            </p14:nvContentPartPr>
            <p14:xfrm>
              <a:off x="4012468" y="953372"/>
              <a:ext cx="1425600" cy="264600"/>
            </p14:xfrm>
          </p:contentPart>
        </mc:Choice>
        <mc:Fallback>
          <p:pic>
            <p:nvPicPr>
              <p:cNvPr id="877" name="Ink 876">
                <a:extLst>
                  <a:ext uri="{FF2B5EF4-FFF2-40B4-BE49-F238E27FC236}">
                    <a16:creationId xmlns:a16="http://schemas.microsoft.com/office/drawing/2014/main" id="{52A5E2AB-9CAE-4B23-B1E8-1DDA613CC80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003828" y="944360"/>
                <a:ext cx="1443240" cy="282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881" name="Ink 880">
                <a:extLst>
                  <a:ext uri="{FF2B5EF4-FFF2-40B4-BE49-F238E27FC236}">
                    <a16:creationId xmlns:a16="http://schemas.microsoft.com/office/drawing/2014/main" id="{E26A3A56-8BC1-4D90-B125-FE94B3CF15A2}"/>
                  </a:ext>
                </a:extLst>
              </p14:cNvPr>
              <p14:cNvContentPartPr/>
              <p14:nvPr/>
            </p14:nvContentPartPr>
            <p14:xfrm>
              <a:off x="4631668" y="4989332"/>
              <a:ext cx="114120" cy="7920"/>
            </p14:xfrm>
          </p:contentPart>
        </mc:Choice>
        <mc:Fallback>
          <p:pic>
            <p:nvPicPr>
              <p:cNvPr id="881" name="Ink 880">
                <a:extLst>
                  <a:ext uri="{FF2B5EF4-FFF2-40B4-BE49-F238E27FC236}">
                    <a16:creationId xmlns:a16="http://schemas.microsoft.com/office/drawing/2014/main" id="{E26A3A56-8BC1-4D90-B125-FE94B3CF15A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623028" y="4980692"/>
                <a:ext cx="131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882" name="Ink 881">
                <a:extLst>
                  <a:ext uri="{FF2B5EF4-FFF2-40B4-BE49-F238E27FC236}">
                    <a16:creationId xmlns:a16="http://schemas.microsoft.com/office/drawing/2014/main" id="{CBD515F6-7A59-4DA0-B4C8-2AB7970A11DA}"/>
                  </a:ext>
                </a:extLst>
              </p14:cNvPr>
              <p14:cNvContentPartPr/>
              <p14:nvPr/>
            </p14:nvContentPartPr>
            <p14:xfrm>
              <a:off x="4631668" y="5042972"/>
              <a:ext cx="137520" cy="20160"/>
            </p14:xfrm>
          </p:contentPart>
        </mc:Choice>
        <mc:Fallback>
          <p:pic>
            <p:nvPicPr>
              <p:cNvPr id="882" name="Ink 881">
                <a:extLst>
                  <a:ext uri="{FF2B5EF4-FFF2-40B4-BE49-F238E27FC236}">
                    <a16:creationId xmlns:a16="http://schemas.microsoft.com/office/drawing/2014/main" id="{CBD515F6-7A59-4DA0-B4C8-2AB7970A11D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623028" y="5034332"/>
                <a:ext cx="1551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889" name="Ink 888">
                <a:extLst>
                  <a:ext uri="{FF2B5EF4-FFF2-40B4-BE49-F238E27FC236}">
                    <a16:creationId xmlns:a16="http://schemas.microsoft.com/office/drawing/2014/main" id="{AAE4C6C3-9AC3-49EE-B351-8AA415E9B2AF}"/>
                  </a:ext>
                </a:extLst>
              </p14:cNvPr>
              <p14:cNvContentPartPr/>
              <p14:nvPr/>
            </p14:nvContentPartPr>
            <p14:xfrm>
              <a:off x="5242588" y="4701692"/>
              <a:ext cx="477360" cy="191520"/>
            </p14:xfrm>
          </p:contentPart>
        </mc:Choice>
        <mc:Fallback>
          <p:pic>
            <p:nvPicPr>
              <p:cNvPr id="889" name="Ink 888">
                <a:extLst>
                  <a:ext uri="{FF2B5EF4-FFF2-40B4-BE49-F238E27FC236}">
                    <a16:creationId xmlns:a16="http://schemas.microsoft.com/office/drawing/2014/main" id="{AAE4C6C3-9AC3-49EE-B351-8AA415E9B2A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233588" y="4692692"/>
                <a:ext cx="4950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890" name="Ink 889">
                <a:extLst>
                  <a:ext uri="{FF2B5EF4-FFF2-40B4-BE49-F238E27FC236}">
                    <a16:creationId xmlns:a16="http://schemas.microsoft.com/office/drawing/2014/main" id="{2E374568-4634-491D-A2A2-68F35F851AF9}"/>
                  </a:ext>
                </a:extLst>
              </p14:cNvPr>
              <p14:cNvContentPartPr/>
              <p14:nvPr/>
            </p14:nvContentPartPr>
            <p14:xfrm>
              <a:off x="4069348" y="4895732"/>
              <a:ext cx="413280" cy="195840"/>
            </p14:xfrm>
          </p:contentPart>
        </mc:Choice>
        <mc:Fallback>
          <p:pic>
            <p:nvPicPr>
              <p:cNvPr id="890" name="Ink 889">
                <a:extLst>
                  <a:ext uri="{FF2B5EF4-FFF2-40B4-BE49-F238E27FC236}">
                    <a16:creationId xmlns:a16="http://schemas.microsoft.com/office/drawing/2014/main" id="{2E374568-4634-491D-A2A2-68F35F851AF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060708" y="4887092"/>
                <a:ext cx="4309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12" name="Ink 1311">
                <a:extLst>
                  <a:ext uri="{FF2B5EF4-FFF2-40B4-BE49-F238E27FC236}">
                    <a16:creationId xmlns:a16="http://schemas.microsoft.com/office/drawing/2014/main" id="{FCBC6EC9-B026-4672-9E58-E78F8515533A}"/>
                  </a:ext>
                </a:extLst>
              </p14:cNvPr>
              <p14:cNvContentPartPr/>
              <p14:nvPr/>
            </p14:nvContentPartPr>
            <p14:xfrm>
              <a:off x="5014708" y="5029292"/>
              <a:ext cx="1018440" cy="233280"/>
            </p14:xfrm>
          </p:contentPart>
        </mc:Choice>
        <mc:Fallback>
          <p:pic>
            <p:nvPicPr>
              <p:cNvPr id="1312" name="Ink 1311">
                <a:extLst>
                  <a:ext uri="{FF2B5EF4-FFF2-40B4-BE49-F238E27FC236}">
                    <a16:creationId xmlns:a16="http://schemas.microsoft.com/office/drawing/2014/main" id="{FCBC6EC9-B026-4672-9E58-E78F8515533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006068" y="5020292"/>
                <a:ext cx="10360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313" name="Ink 1312">
                <a:extLst>
                  <a:ext uri="{FF2B5EF4-FFF2-40B4-BE49-F238E27FC236}">
                    <a16:creationId xmlns:a16="http://schemas.microsoft.com/office/drawing/2014/main" id="{C3E53CE1-FCA3-41C2-AEA7-0969AED1C9EB}"/>
                  </a:ext>
                </a:extLst>
              </p14:cNvPr>
              <p14:cNvContentPartPr/>
              <p14:nvPr/>
            </p14:nvContentPartPr>
            <p14:xfrm>
              <a:off x="6645868" y="4936052"/>
              <a:ext cx="241200" cy="121680"/>
            </p14:xfrm>
          </p:contentPart>
        </mc:Choice>
        <mc:Fallback>
          <p:pic>
            <p:nvPicPr>
              <p:cNvPr id="1313" name="Ink 1312">
                <a:extLst>
                  <a:ext uri="{FF2B5EF4-FFF2-40B4-BE49-F238E27FC236}">
                    <a16:creationId xmlns:a16="http://schemas.microsoft.com/office/drawing/2014/main" id="{C3E53CE1-FCA3-41C2-AEA7-0969AED1C9E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636868" y="4927412"/>
                <a:ext cx="258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314" name="Ink 1313">
                <a:extLst>
                  <a:ext uri="{FF2B5EF4-FFF2-40B4-BE49-F238E27FC236}">
                    <a16:creationId xmlns:a16="http://schemas.microsoft.com/office/drawing/2014/main" id="{9796B5B4-A1C0-4D8D-92DE-0F9F7606BAC4}"/>
                  </a:ext>
                </a:extLst>
              </p14:cNvPr>
              <p14:cNvContentPartPr/>
              <p14:nvPr/>
            </p14:nvContentPartPr>
            <p14:xfrm>
              <a:off x="7041868" y="4930652"/>
              <a:ext cx="114120" cy="11520"/>
            </p14:xfrm>
          </p:contentPart>
        </mc:Choice>
        <mc:Fallback>
          <p:pic>
            <p:nvPicPr>
              <p:cNvPr id="1314" name="Ink 1313">
                <a:extLst>
                  <a:ext uri="{FF2B5EF4-FFF2-40B4-BE49-F238E27FC236}">
                    <a16:creationId xmlns:a16="http://schemas.microsoft.com/office/drawing/2014/main" id="{9796B5B4-A1C0-4D8D-92DE-0F9F7606BAC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033228" y="4922012"/>
                <a:ext cx="131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318" name="Ink 1317">
                <a:extLst>
                  <a:ext uri="{FF2B5EF4-FFF2-40B4-BE49-F238E27FC236}">
                    <a16:creationId xmlns:a16="http://schemas.microsoft.com/office/drawing/2014/main" id="{A4D9BA3A-B05E-4B8A-9485-121395EC0AB2}"/>
                  </a:ext>
                </a:extLst>
              </p14:cNvPr>
              <p14:cNvContentPartPr/>
              <p14:nvPr/>
            </p14:nvContentPartPr>
            <p14:xfrm>
              <a:off x="7062028" y="4990772"/>
              <a:ext cx="139680" cy="5400"/>
            </p14:xfrm>
          </p:contentPart>
        </mc:Choice>
        <mc:Fallback>
          <p:pic>
            <p:nvPicPr>
              <p:cNvPr id="1318" name="Ink 1317">
                <a:extLst>
                  <a:ext uri="{FF2B5EF4-FFF2-40B4-BE49-F238E27FC236}">
                    <a16:creationId xmlns:a16="http://schemas.microsoft.com/office/drawing/2014/main" id="{A4D9BA3A-B05E-4B8A-9485-121395EC0AB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053028" y="4982132"/>
                <a:ext cx="1573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332" name="Ink 1331">
                <a:extLst>
                  <a:ext uri="{FF2B5EF4-FFF2-40B4-BE49-F238E27FC236}">
                    <a16:creationId xmlns:a16="http://schemas.microsoft.com/office/drawing/2014/main" id="{5CFE1B86-1554-40F6-B2C4-C39ADE1C8C29}"/>
                  </a:ext>
                </a:extLst>
              </p14:cNvPr>
              <p14:cNvContentPartPr/>
              <p14:nvPr/>
            </p14:nvContentPartPr>
            <p14:xfrm>
              <a:off x="7329148" y="4961612"/>
              <a:ext cx="746640" cy="17280"/>
            </p14:xfrm>
          </p:contentPart>
        </mc:Choice>
        <mc:Fallback>
          <p:pic>
            <p:nvPicPr>
              <p:cNvPr id="1332" name="Ink 1331">
                <a:extLst>
                  <a:ext uri="{FF2B5EF4-FFF2-40B4-BE49-F238E27FC236}">
                    <a16:creationId xmlns:a16="http://schemas.microsoft.com/office/drawing/2014/main" id="{5CFE1B86-1554-40F6-B2C4-C39ADE1C8C2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320508" y="4952612"/>
                <a:ext cx="7642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333" name="Ink 1332">
                <a:extLst>
                  <a:ext uri="{FF2B5EF4-FFF2-40B4-BE49-F238E27FC236}">
                    <a16:creationId xmlns:a16="http://schemas.microsoft.com/office/drawing/2014/main" id="{356CD707-9B59-4152-86C5-E1BB1C5F7869}"/>
                  </a:ext>
                </a:extLst>
              </p14:cNvPr>
              <p14:cNvContentPartPr/>
              <p14:nvPr/>
            </p14:nvContentPartPr>
            <p14:xfrm>
              <a:off x="7368748" y="4747052"/>
              <a:ext cx="712080" cy="128880"/>
            </p14:xfrm>
          </p:contentPart>
        </mc:Choice>
        <mc:Fallback>
          <p:pic>
            <p:nvPicPr>
              <p:cNvPr id="1333" name="Ink 1332">
                <a:extLst>
                  <a:ext uri="{FF2B5EF4-FFF2-40B4-BE49-F238E27FC236}">
                    <a16:creationId xmlns:a16="http://schemas.microsoft.com/office/drawing/2014/main" id="{356CD707-9B59-4152-86C5-E1BB1C5F786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359753" y="4738077"/>
                <a:ext cx="729711" cy="146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41" name="Ink 1340">
                <a:extLst>
                  <a:ext uri="{FF2B5EF4-FFF2-40B4-BE49-F238E27FC236}">
                    <a16:creationId xmlns:a16="http://schemas.microsoft.com/office/drawing/2014/main" id="{4B2270BA-9E51-4A3C-9ADB-1A7FE235C2C5}"/>
                  </a:ext>
                </a:extLst>
              </p14:cNvPr>
              <p14:cNvContentPartPr/>
              <p14:nvPr/>
            </p14:nvContentPartPr>
            <p14:xfrm>
              <a:off x="7420948" y="5044052"/>
              <a:ext cx="716760" cy="252360"/>
            </p14:xfrm>
          </p:contentPart>
        </mc:Choice>
        <mc:Fallback>
          <p:pic>
            <p:nvPicPr>
              <p:cNvPr id="1341" name="Ink 1340">
                <a:extLst>
                  <a:ext uri="{FF2B5EF4-FFF2-40B4-BE49-F238E27FC236}">
                    <a16:creationId xmlns:a16="http://schemas.microsoft.com/office/drawing/2014/main" id="{4B2270BA-9E51-4A3C-9ADB-1A7FE235C2C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411948" y="5035052"/>
                <a:ext cx="7344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42" name="Ink 1341">
                <a:extLst>
                  <a:ext uri="{FF2B5EF4-FFF2-40B4-BE49-F238E27FC236}">
                    <a16:creationId xmlns:a16="http://schemas.microsoft.com/office/drawing/2014/main" id="{B1FAAC47-F808-4E68-9470-4EB532EF22C0}"/>
                  </a:ext>
                </a:extLst>
              </p14:cNvPr>
              <p14:cNvContentPartPr/>
              <p14:nvPr/>
            </p14:nvContentPartPr>
            <p14:xfrm>
              <a:off x="3561748" y="5607812"/>
              <a:ext cx="134640" cy="160560"/>
            </p14:xfrm>
          </p:contentPart>
        </mc:Choice>
        <mc:Fallback>
          <p:pic>
            <p:nvPicPr>
              <p:cNvPr id="1342" name="Ink 1341">
                <a:extLst>
                  <a:ext uri="{FF2B5EF4-FFF2-40B4-BE49-F238E27FC236}">
                    <a16:creationId xmlns:a16="http://schemas.microsoft.com/office/drawing/2014/main" id="{B1FAAC47-F808-4E68-9470-4EB532EF22C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553108" y="5599172"/>
                <a:ext cx="1522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539" name="Ink 1538">
                <a:extLst>
                  <a:ext uri="{FF2B5EF4-FFF2-40B4-BE49-F238E27FC236}">
                    <a16:creationId xmlns:a16="http://schemas.microsoft.com/office/drawing/2014/main" id="{7B2D0C88-9AE9-46C6-BAC5-E11417217F1E}"/>
                  </a:ext>
                </a:extLst>
              </p14:cNvPr>
              <p14:cNvContentPartPr/>
              <p14:nvPr/>
            </p14:nvContentPartPr>
            <p14:xfrm>
              <a:off x="4105348" y="5543732"/>
              <a:ext cx="321120" cy="240840"/>
            </p14:xfrm>
          </p:contentPart>
        </mc:Choice>
        <mc:Fallback>
          <p:pic>
            <p:nvPicPr>
              <p:cNvPr id="1539" name="Ink 1538">
                <a:extLst>
                  <a:ext uri="{FF2B5EF4-FFF2-40B4-BE49-F238E27FC236}">
                    <a16:creationId xmlns:a16="http://schemas.microsoft.com/office/drawing/2014/main" id="{7B2D0C88-9AE9-46C6-BAC5-E11417217F1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096348" y="5535092"/>
                <a:ext cx="3387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540" name="Ink 1539">
                <a:extLst>
                  <a:ext uri="{FF2B5EF4-FFF2-40B4-BE49-F238E27FC236}">
                    <a16:creationId xmlns:a16="http://schemas.microsoft.com/office/drawing/2014/main" id="{523CAE8C-86CE-4C33-935B-CB1309F95C3D}"/>
                  </a:ext>
                </a:extLst>
              </p14:cNvPr>
              <p14:cNvContentPartPr/>
              <p14:nvPr/>
            </p14:nvContentPartPr>
            <p14:xfrm>
              <a:off x="3777748" y="5594852"/>
              <a:ext cx="255600" cy="146880"/>
            </p14:xfrm>
          </p:contentPart>
        </mc:Choice>
        <mc:Fallback>
          <p:pic>
            <p:nvPicPr>
              <p:cNvPr id="1540" name="Ink 1539">
                <a:extLst>
                  <a:ext uri="{FF2B5EF4-FFF2-40B4-BE49-F238E27FC236}">
                    <a16:creationId xmlns:a16="http://schemas.microsoft.com/office/drawing/2014/main" id="{523CAE8C-86CE-4C33-935B-CB1309F95C3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769108" y="5585852"/>
                <a:ext cx="273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553" name="Ink 1552">
                <a:extLst>
                  <a:ext uri="{FF2B5EF4-FFF2-40B4-BE49-F238E27FC236}">
                    <a16:creationId xmlns:a16="http://schemas.microsoft.com/office/drawing/2014/main" id="{C1CDBDD5-2DE5-4267-9B6E-628AC15B0BAD}"/>
                  </a:ext>
                </a:extLst>
              </p14:cNvPr>
              <p14:cNvContentPartPr/>
              <p14:nvPr/>
            </p14:nvContentPartPr>
            <p14:xfrm>
              <a:off x="1054348" y="5195972"/>
              <a:ext cx="922320" cy="214920"/>
            </p14:xfrm>
          </p:contentPart>
        </mc:Choice>
        <mc:Fallback>
          <p:pic>
            <p:nvPicPr>
              <p:cNvPr id="1553" name="Ink 1552">
                <a:extLst>
                  <a:ext uri="{FF2B5EF4-FFF2-40B4-BE49-F238E27FC236}">
                    <a16:creationId xmlns:a16="http://schemas.microsoft.com/office/drawing/2014/main" id="{C1CDBDD5-2DE5-4267-9B6E-628AC15B0BA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45705" y="5187332"/>
                <a:ext cx="939967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558" name="Ink 1557">
                <a:extLst>
                  <a:ext uri="{FF2B5EF4-FFF2-40B4-BE49-F238E27FC236}">
                    <a16:creationId xmlns:a16="http://schemas.microsoft.com/office/drawing/2014/main" id="{E943E33A-FBF2-4DA3-BB8B-C2B3E55C31C6}"/>
                  </a:ext>
                </a:extLst>
              </p14:cNvPr>
              <p14:cNvContentPartPr/>
              <p14:nvPr/>
            </p14:nvContentPartPr>
            <p14:xfrm>
              <a:off x="2057668" y="5190572"/>
              <a:ext cx="446400" cy="208440"/>
            </p14:xfrm>
          </p:contentPart>
        </mc:Choice>
        <mc:Fallback>
          <p:pic>
            <p:nvPicPr>
              <p:cNvPr id="1558" name="Ink 1557">
                <a:extLst>
                  <a:ext uri="{FF2B5EF4-FFF2-40B4-BE49-F238E27FC236}">
                    <a16:creationId xmlns:a16="http://schemas.microsoft.com/office/drawing/2014/main" id="{E943E33A-FBF2-4DA3-BB8B-C2B3E55C31C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049028" y="5181917"/>
                <a:ext cx="464040" cy="226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562" name="Ink 1561">
                <a:extLst>
                  <a:ext uri="{FF2B5EF4-FFF2-40B4-BE49-F238E27FC236}">
                    <a16:creationId xmlns:a16="http://schemas.microsoft.com/office/drawing/2014/main" id="{222CE82E-2D44-4AD7-9E5D-9B57D302A5F4}"/>
                  </a:ext>
                </a:extLst>
              </p14:cNvPr>
              <p14:cNvContentPartPr/>
              <p14:nvPr/>
            </p14:nvContentPartPr>
            <p14:xfrm>
              <a:off x="2579308" y="5245292"/>
              <a:ext cx="190080" cy="310320"/>
            </p14:xfrm>
          </p:contentPart>
        </mc:Choice>
        <mc:Fallback>
          <p:pic>
            <p:nvPicPr>
              <p:cNvPr id="1562" name="Ink 1561">
                <a:extLst>
                  <a:ext uri="{FF2B5EF4-FFF2-40B4-BE49-F238E27FC236}">
                    <a16:creationId xmlns:a16="http://schemas.microsoft.com/office/drawing/2014/main" id="{222CE82E-2D44-4AD7-9E5D-9B57D302A5F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570325" y="5236652"/>
                <a:ext cx="207687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568" name="Ink 1567">
                <a:extLst>
                  <a:ext uri="{FF2B5EF4-FFF2-40B4-BE49-F238E27FC236}">
                    <a16:creationId xmlns:a16="http://schemas.microsoft.com/office/drawing/2014/main" id="{C5F0FEAE-00D4-49F0-8CB4-AF86D1FA8383}"/>
                  </a:ext>
                </a:extLst>
              </p14:cNvPr>
              <p14:cNvContentPartPr/>
              <p14:nvPr/>
            </p14:nvContentPartPr>
            <p14:xfrm>
              <a:off x="1414348" y="5558492"/>
              <a:ext cx="707760" cy="173880"/>
            </p14:xfrm>
          </p:contentPart>
        </mc:Choice>
        <mc:Fallback>
          <p:pic>
            <p:nvPicPr>
              <p:cNvPr id="1568" name="Ink 1567">
                <a:extLst>
                  <a:ext uri="{FF2B5EF4-FFF2-40B4-BE49-F238E27FC236}">
                    <a16:creationId xmlns:a16="http://schemas.microsoft.com/office/drawing/2014/main" id="{C5F0FEAE-00D4-49F0-8CB4-AF86D1FA838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405708" y="5549492"/>
                <a:ext cx="7254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569" name="Ink 1568">
                <a:extLst>
                  <a:ext uri="{FF2B5EF4-FFF2-40B4-BE49-F238E27FC236}">
                    <a16:creationId xmlns:a16="http://schemas.microsoft.com/office/drawing/2014/main" id="{FFBD7A22-2DCE-4B1A-BB0E-1BEFB8E3B548}"/>
                  </a:ext>
                </a:extLst>
              </p14:cNvPr>
              <p14:cNvContentPartPr/>
              <p14:nvPr/>
            </p14:nvContentPartPr>
            <p14:xfrm>
              <a:off x="4597468" y="5658572"/>
              <a:ext cx="184680" cy="15840"/>
            </p14:xfrm>
          </p:contentPart>
        </mc:Choice>
        <mc:Fallback>
          <p:pic>
            <p:nvPicPr>
              <p:cNvPr id="1569" name="Ink 1568">
                <a:extLst>
                  <a:ext uri="{FF2B5EF4-FFF2-40B4-BE49-F238E27FC236}">
                    <a16:creationId xmlns:a16="http://schemas.microsoft.com/office/drawing/2014/main" id="{FFBD7A22-2DCE-4B1A-BB0E-1BEFB8E3B54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588468" y="5649572"/>
                <a:ext cx="2023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570" name="Ink 1569">
                <a:extLst>
                  <a:ext uri="{FF2B5EF4-FFF2-40B4-BE49-F238E27FC236}">
                    <a16:creationId xmlns:a16="http://schemas.microsoft.com/office/drawing/2014/main" id="{0E630EAD-F718-4054-A5F5-F54868DA324F}"/>
                  </a:ext>
                </a:extLst>
              </p14:cNvPr>
              <p14:cNvContentPartPr/>
              <p14:nvPr/>
            </p14:nvContentPartPr>
            <p14:xfrm>
              <a:off x="4633828" y="5711492"/>
              <a:ext cx="183960" cy="10080"/>
            </p14:xfrm>
          </p:contentPart>
        </mc:Choice>
        <mc:Fallback>
          <p:pic>
            <p:nvPicPr>
              <p:cNvPr id="1570" name="Ink 1569">
                <a:extLst>
                  <a:ext uri="{FF2B5EF4-FFF2-40B4-BE49-F238E27FC236}">
                    <a16:creationId xmlns:a16="http://schemas.microsoft.com/office/drawing/2014/main" id="{0E630EAD-F718-4054-A5F5-F54868DA324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624828" y="5702852"/>
                <a:ext cx="2016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571" name="Ink 1570">
                <a:extLst>
                  <a:ext uri="{FF2B5EF4-FFF2-40B4-BE49-F238E27FC236}">
                    <a16:creationId xmlns:a16="http://schemas.microsoft.com/office/drawing/2014/main" id="{A657A8AD-EDAC-4FE7-9AB3-735D22BA9C96}"/>
                  </a:ext>
                </a:extLst>
              </p14:cNvPr>
              <p14:cNvContentPartPr/>
              <p14:nvPr/>
            </p14:nvContentPartPr>
            <p14:xfrm>
              <a:off x="5475148" y="5710412"/>
              <a:ext cx="848520" cy="9360"/>
            </p14:xfrm>
          </p:contentPart>
        </mc:Choice>
        <mc:Fallback>
          <p:pic>
            <p:nvPicPr>
              <p:cNvPr id="1571" name="Ink 1570">
                <a:extLst>
                  <a:ext uri="{FF2B5EF4-FFF2-40B4-BE49-F238E27FC236}">
                    <a16:creationId xmlns:a16="http://schemas.microsoft.com/office/drawing/2014/main" id="{A657A8AD-EDAC-4FE7-9AB3-735D22BA9C9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466508" y="5701412"/>
                <a:ext cx="8661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572" name="Ink 1571">
                <a:extLst>
                  <a:ext uri="{FF2B5EF4-FFF2-40B4-BE49-F238E27FC236}">
                    <a16:creationId xmlns:a16="http://schemas.microsoft.com/office/drawing/2014/main" id="{BCE2A705-A783-48B2-86E0-FD27C649161A}"/>
                  </a:ext>
                </a:extLst>
              </p14:cNvPr>
              <p14:cNvContentPartPr/>
              <p14:nvPr/>
            </p14:nvContentPartPr>
            <p14:xfrm>
              <a:off x="5947108" y="5491532"/>
              <a:ext cx="204120" cy="91800"/>
            </p14:xfrm>
          </p:contentPart>
        </mc:Choice>
        <mc:Fallback>
          <p:pic>
            <p:nvPicPr>
              <p:cNvPr id="1572" name="Ink 1571">
                <a:extLst>
                  <a:ext uri="{FF2B5EF4-FFF2-40B4-BE49-F238E27FC236}">
                    <a16:creationId xmlns:a16="http://schemas.microsoft.com/office/drawing/2014/main" id="{BCE2A705-A783-48B2-86E0-FD27C649161A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938468" y="5482892"/>
                <a:ext cx="2217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573" name="Ink 1572">
                <a:extLst>
                  <a:ext uri="{FF2B5EF4-FFF2-40B4-BE49-F238E27FC236}">
                    <a16:creationId xmlns:a16="http://schemas.microsoft.com/office/drawing/2014/main" id="{5C55691F-03AE-45CA-ABA4-101EDD137815}"/>
                  </a:ext>
                </a:extLst>
              </p14:cNvPr>
              <p14:cNvContentPartPr/>
              <p14:nvPr/>
            </p14:nvContentPartPr>
            <p14:xfrm>
              <a:off x="5533828" y="5825252"/>
              <a:ext cx="14760" cy="126720"/>
            </p14:xfrm>
          </p:contentPart>
        </mc:Choice>
        <mc:Fallback>
          <p:pic>
            <p:nvPicPr>
              <p:cNvPr id="1573" name="Ink 1572">
                <a:extLst>
                  <a:ext uri="{FF2B5EF4-FFF2-40B4-BE49-F238E27FC236}">
                    <a16:creationId xmlns:a16="http://schemas.microsoft.com/office/drawing/2014/main" id="{5C55691F-03AE-45CA-ABA4-101EDD137815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525188" y="5816612"/>
                <a:ext cx="324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578" name="Ink 1577">
                <a:extLst>
                  <a:ext uri="{FF2B5EF4-FFF2-40B4-BE49-F238E27FC236}">
                    <a16:creationId xmlns:a16="http://schemas.microsoft.com/office/drawing/2014/main" id="{4663D874-6A39-45C8-9412-C984D2C17A56}"/>
                  </a:ext>
                </a:extLst>
              </p14:cNvPr>
              <p14:cNvContentPartPr/>
              <p14:nvPr/>
            </p14:nvContentPartPr>
            <p14:xfrm>
              <a:off x="5854948" y="5786732"/>
              <a:ext cx="353520" cy="168480"/>
            </p14:xfrm>
          </p:contentPart>
        </mc:Choice>
        <mc:Fallback>
          <p:pic>
            <p:nvPicPr>
              <p:cNvPr id="1578" name="Ink 1577">
                <a:extLst>
                  <a:ext uri="{FF2B5EF4-FFF2-40B4-BE49-F238E27FC236}">
                    <a16:creationId xmlns:a16="http://schemas.microsoft.com/office/drawing/2014/main" id="{4663D874-6A39-45C8-9412-C984D2C17A5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846317" y="5777713"/>
                <a:ext cx="371142" cy="186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79" name="Ink 1578">
                <a:extLst>
                  <a:ext uri="{FF2B5EF4-FFF2-40B4-BE49-F238E27FC236}">
                    <a16:creationId xmlns:a16="http://schemas.microsoft.com/office/drawing/2014/main" id="{CA433B87-4632-443E-B3B2-EC609226D042}"/>
                  </a:ext>
                </a:extLst>
              </p14:cNvPr>
              <p14:cNvContentPartPr/>
              <p14:nvPr/>
            </p14:nvContentPartPr>
            <p14:xfrm>
              <a:off x="5633188" y="5834972"/>
              <a:ext cx="142920" cy="114840"/>
            </p14:xfrm>
          </p:contentPart>
        </mc:Choice>
        <mc:Fallback>
          <p:pic>
            <p:nvPicPr>
              <p:cNvPr id="1579" name="Ink 1578">
                <a:extLst>
                  <a:ext uri="{FF2B5EF4-FFF2-40B4-BE49-F238E27FC236}">
                    <a16:creationId xmlns:a16="http://schemas.microsoft.com/office/drawing/2014/main" id="{CA433B87-4632-443E-B3B2-EC609226D04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624188" y="5826332"/>
                <a:ext cx="1605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80" name="Ink 1579">
                <a:extLst>
                  <a:ext uri="{FF2B5EF4-FFF2-40B4-BE49-F238E27FC236}">
                    <a16:creationId xmlns:a16="http://schemas.microsoft.com/office/drawing/2014/main" id="{AF17F921-88AC-408E-AEDC-5A2DA9916CF9}"/>
                  </a:ext>
                </a:extLst>
              </p14:cNvPr>
              <p14:cNvContentPartPr/>
              <p14:nvPr/>
            </p14:nvContentPartPr>
            <p14:xfrm>
              <a:off x="5030548" y="5521052"/>
              <a:ext cx="158400" cy="93960"/>
            </p14:xfrm>
          </p:contentPart>
        </mc:Choice>
        <mc:Fallback>
          <p:pic>
            <p:nvPicPr>
              <p:cNvPr id="1580" name="Ink 1579">
                <a:extLst>
                  <a:ext uri="{FF2B5EF4-FFF2-40B4-BE49-F238E27FC236}">
                    <a16:creationId xmlns:a16="http://schemas.microsoft.com/office/drawing/2014/main" id="{AF17F921-88AC-408E-AEDC-5A2DA9916CF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021548" y="5512412"/>
                <a:ext cx="1760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81" name="Ink 1580">
                <a:extLst>
                  <a:ext uri="{FF2B5EF4-FFF2-40B4-BE49-F238E27FC236}">
                    <a16:creationId xmlns:a16="http://schemas.microsoft.com/office/drawing/2014/main" id="{AAF6CEE5-7166-4451-86EF-01C175423175}"/>
                  </a:ext>
                </a:extLst>
              </p14:cNvPr>
              <p14:cNvContentPartPr/>
              <p14:nvPr/>
            </p14:nvContentPartPr>
            <p14:xfrm>
              <a:off x="4931548" y="5698892"/>
              <a:ext cx="331200" cy="19440"/>
            </p14:xfrm>
          </p:contentPart>
        </mc:Choice>
        <mc:Fallback>
          <p:pic>
            <p:nvPicPr>
              <p:cNvPr id="1581" name="Ink 1580">
                <a:extLst>
                  <a:ext uri="{FF2B5EF4-FFF2-40B4-BE49-F238E27FC236}">
                    <a16:creationId xmlns:a16="http://schemas.microsoft.com/office/drawing/2014/main" id="{AAF6CEE5-7166-4451-86EF-01C17542317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922548" y="5689892"/>
                <a:ext cx="348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585" name="Ink 1584">
                <a:extLst>
                  <a:ext uri="{FF2B5EF4-FFF2-40B4-BE49-F238E27FC236}">
                    <a16:creationId xmlns:a16="http://schemas.microsoft.com/office/drawing/2014/main" id="{D51B099B-47B6-4FFA-908D-66E5488FA247}"/>
                  </a:ext>
                </a:extLst>
              </p14:cNvPr>
              <p14:cNvContentPartPr/>
              <p14:nvPr/>
            </p14:nvContentPartPr>
            <p14:xfrm>
              <a:off x="4851628" y="5782412"/>
              <a:ext cx="482040" cy="159120"/>
            </p14:xfrm>
          </p:contentPart>
        </mc:Choice>
        <mc:Fallback>
          <p:pic>
            <p:nvPicPr>
              <p:cNvPr id="1585" name="Ink 1584">
                <a:extLst>
                  <a:ext uri="{FF2B5EF4-FFF2-40B4-BE49-F238E27FC236}">
                    <a16:creationId xmlns:a16="http://schemas.microsoft.com/office/drawing/2014/main" id="{D51B099B-47B6-4FFA-908D-66E5488FA24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842988" y="5773392"/>
                <a:ext cx="499680" cy="1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331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DECF889-AB4A-4500-920C-A27D80806163}"/>
                  </a:ext>
                </a:extLst>
              </p14:cNvPr>
              <p14:cNvContentPartPr/>
              <p14:nvPr/>
            </p14:nvContentPartPr>
            <p14:xfrm>
              <a:off x="1041028" y="719732"/>
              <a:ext cx="153720" cy="78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DECF889-AB4A-4500-920C-A27D808061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028" y="710732"/>
                <a:ext cx="1713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24E3B45-6D88-4691-90C7-BF706ABE22D9}"/>
                  </a:ext>
                </a:extLst>
              </p14:cNvPr>
              <p14:cNvContentPartPr/>
              <p14:nvPr/>
            </p14:nvContentPartPr>
            <p14:xfrm>
              <a:off x="534148" y="604892"/>
              <a:ext cx="386640" cy="308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24E3B45-6D88-4691-90C7-BF706ABE22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508" y="596252"/>
                <a:ext cx="40428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7D236-FE05-43E4-9F58-B991B9316B39}"/>
                  </a:ext>
                </a:extLst>
              </p14:cNvPr>
              <p14:cNvContentPartPr/>
              <p14:nvPr/>
            </p14:nvContentPartPr>
            <p14:xfrm>
              <a:off x="1310308" y="582572"/>
              <a:ext cx="338040" cy="261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7D236-FE05-43E4-9F58-B991B9316B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1308" y="573584"/>
                <a:ext cx="355680" cy="279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7B6044F7-3686-4998-876F-0E99DB7648BB}"/>
                  </a:ext>
                </a:extLst>
              </p14:cNvPr>
              <p14:cNvContentPartPr/>
              <p14:nvPr/>
            </p14:nvContentPartPr>
            <p14:xfrm>
              <a:off x="4435108" y="3045692"/>
              <a:ext cx="2880" cy="576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7B6044F7-3686-4998-876F-0E99DB7648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26108" y="3037052"/>
                <a:ext cx="205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E465FDD8-0F0E-44E4-94E5-47EED789A93F}"/>
                  </a:ext>
                </a:extLst>
              </p14:cNvPr>
              <p14:cNvContentPartPr/>
              <p14:nvPr/>
            </p14:nvContentPartPr>
            <p14:xfrm>
              <a:off x="1783708" y="99812"/>
              <a:ext cx="7413120" cy="210348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E465FDD8-0F0E-44E4-94E5-47EED789A9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4708" y="90812"/>
                <a:ext cx="7430760" cy="21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9D85E40-1CC3-4F08-B363-A112C44E0DE3}"/>
                  </a:ext>
                </a:extLst>
              </p14:cNvPr>
              <p14:cNvContentPartPr/>
              <p14:nvPr/>
            </p14:nvContentPartPr>
            <p14:xfrm>
              <a:off x="4810228" y="2287892"/>
              <a:ext cx="1170000" cy="18648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9D85E40-1CC3-4F08-B363-A112C44E0DE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01588" y="2279252"/>
                <a:ext cx="11876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77A0F2EA-1399-4A95-AF8A-1611EBFEDDF1}"/>
                  </a:ext>
                </a:extLst>
              </p14:cNvPr>
              <p14:cNvContentPartPr/>
              <p14:nvPr/>
            </p14:nvContentPartPr>
            <p14:xfrm>
              <a:off x="8208268" y="2292212"/>
              <a:ext cx="625320" cy="18684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77A0F2EA-1399-4A95-AF8A-1611EBFEDD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99273" y="2283212"/>
                <a:ext cx="64295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1B0B848B-E012-4EF0-A679-89E0B2024ABF}"/>
                  </a:ext>
                </a:extLst>
              </p14:cNvPr>
              <p14:cNvContentPartPr/>
              <p14:nvPr/>
            </p14:nvContentPartPr>
            <p14:xfrm>
              <a:off x="7540108" y="2345132"/>
              <a:ext cx="496080" cy="21132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1B0B848B-E012-4EF0-A679-89E0B2024AB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31468" y="2336147"/>
                <a:ext cx="513720" cy="228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FE6DDD80-2A98-4314-9FD7-D1F8A809C895}"/>
                  </a:ext>
                </a:extLst>
              </p14:cNvPr>
              <p14:cNvContentPartPr/>
              <p14:nvPr/>
            </p14:nvContentPartPr>
            <p14:xfrm>
              <a:off x="7908748" y="2604332"/>
              <a:ext cx="59760" cy="1008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FE6DDD80-2A98-4314-9FD7-D1F8A809C8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99748" y="2595332"/>
                <a:ext cx="774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74F8CB6E-138F-4616-93CD-8706DFDFCFFE}"/>
                  </a:ext>
                </a:extLst>
              </p14:cNvPr>
              <p14:cNvContentPartPr/>
              <p14:nvPr/>
            </p14:nvContentPartPr>
            <p14:xfrm>
              <a:off x="7871308" y="2672732"/>
              <a:ext cx="667440" cy="25992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74F8CB6E-138F-4616-93CD-8706DFDFCFF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62308" y="2664092"/>
                <a:ext cx="6850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2D0D463C-E803-428A-8A1F-8287FDAB35EC}"/>
                  </a:ext>
                </a:extLst>
              </p14:cNvPr>
              <p14:cNvContentPartPr/>
              <p14:nvPr/>
            </p14:nvContentPartPr>
            <p14:xfrm>
              <a:off x="389788" y="3243332"/>
              <a:ext cx="804240" cy="20124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2D0D463C-E803-428A-8A1F-8287FDAB35E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0788" y="3234332"/>
                <a:ext cx="8218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7D2BED24-A8DA-4A1B-9783-55ED57D8C25B}"/>
                  </a:ext>
                </a:extLst>
              </p14:cNvPr>
              <p14:cNvContentPartPr/>
              <p14:nvPr/>
            </p14:nvContentPartPr>
            <p14:xfrm>
              <a:off x="1446748" y="3180332"/>
              <a:ext cx="254880" cy="25632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7D2BED24-A8DA-4A1B-9783-55ED57D8C25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37748" y="3171680"/>
                <a:ext cx="272520" cy="273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D9842691-2999-4DE2-8CB2-0BDA5B9276DA}"/>
                  </a:ext>
                </a:extLst>
              </p14:cNvPr>
              <p14:cNvContentPartPr/>
              <p14:nvPr/>
            </p14:nvContentPartPr>
            <p14:xfrm>
              <a:off x="340108" y="3622052"/>
              <a:ext cx="1007280" cy="16092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D9842691-2999-4DE2-8CB2-0BDA5B9276D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1108" y="3613072"/>
                <a:ext cx="1024920" cy="178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B313F600-EB78-4E61-BF64-9306FBDA437B}"/>
                  </a:ext>
                </a:extLst>
              </p14:cNvPr>
              <p14:cNvContentPartPr/>
              <p14:nvPr/>
            </p14:nvContentPartPr>
            <p14:xfrm>
              <a:off x="1520908" y="3592532"/>
              <a:ext cx="434160" cy="16668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B313F600-EB78-4E61-BF64-9306FBDA437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11915" y="3583892"/>
                <a:ext cx="451785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A627E09E-91E3-4B8A-83C6-3FF2383413D2}"/>
                  </a:ext>
                </a:extLst>
              </p14:cNvPr>
              <p14:cNvContentPartPr/>
              <p14:nvPr/>
            </p14:nvContentPartPr>
            <p14:xfrm>
              <a:off x="2419468" y="3406772"/>
              <a:ext cx="592560" cy="22644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A627E09E-91E3-4B8A-83C6-3FF2383413D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10823" y="3398132"/>
                <a:ext cx="610211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7AF7F634-A586-4714-AF68-286AFFA3EE7C}"/>
                  </a:ext>
                </a:extLst>
              </p14:cNvPr>
              <p14:cNvContentPartPr/>
              <p14:nvPr/>
            </p14:nvContentPartPr>
            <p14:xfrm>
              <a:off x="3323788" y="3369692"/>
              <a:ext cx="1357920" cy="33948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7AF7F634-A586-4714-AF68-286AFFA3EE7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15148" y="3360692"/>
                <a:ext cx="137556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18913E54-CF66-44BE-A1B0-53A32B0D997D}"/>
                  </a:ext>
                </a:extLst>
              </p14:cNvPr>
              <p14:cNvContentPartPr/>
              <p14:nvPr/>
            </p14:nvContentPartPr>
            <p14:xfrm>
              <a:off x="4971508" y="3331172"/>
              <a:ext cx="683280" cy="21852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18913E54-CF66-44BE-A1B0-53A32B0D997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62863" y="3322532"/>
                <a:ext cx="700929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8CCE9C96-86D4-4E02-B2C6-486CA657E5C9}"/>
                  </a:ext>
                </a:extLst>
              </p14:cNvPr>
              <p14:cNvContentPartPr/>
              <p14:nvPr/>
            </p14:nvContentPartPr>
            <p14:xfrm>
              <a:off x="1599748" y="4224332"/>
              <a:ext cx="527040" cy="23292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8CCE9C96-86D4-4E02-B2C6-486CA657E5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90748" y="4215346"/>
                <a:ext cx="544680" cy="250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E2EE1D7B-F716-455F-BA04-3D03B53BD9CB}"/>
                  </a:ext>
                </a:extLst>
              </p14:cNvPr>
              <p14:cNvContentPartPr/>
              <p14:nvPr/>
            </p14:nvContentPartPr>
            <p14:xfrm>
              <a:off x="368548" y="4289492"/>
              <a:ext cx="899280" cy="16488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E2EE1D7B-F716-455F-BA04-3D03B53BD9C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9908" y="4280492"/>
                <a:ext cx="9169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62315224-5627-40D1-9715-0A542FEEF2C8}"/>
                  </a:ext>
                </a:extLst>
              </p14:cNvPr>
              <p14:cNvContentPartPr/>
              <p14:nvPr/>
            </p14:nvContentPartPr>
            <p14:xfrm>
              <a:off x="1789468" y="4534652"/>
              <a:ext cx="250920" cy="25200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62315224-5627-40D1-9715-0A542FEEF2C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80840" y="4526012"/>
                <a:ext cx="268535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315ECDCC-5A9B-472E-A2AC-9190EED5C180}"/>
                  </a:ext>
                </a:extLst>
              </p14:cNvPr>
              <p14:cNvContentPartPr/>
              <p14:nvPr/>
            </p14:nvContentPartPr>
            <p14:xfrm>
              <a:off x="424708" y="4619972"/>
              <a:ext cx="1080000" cy="15696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315ECDCC-5A9B-472E-A2AC-9190EED5C1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6068" y="4611312"/>
                <a:ext cx="1097640" cy="174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B791654D-BDC4-46FC-B67E-16996FDCC9CB}"/>
                  </a:ext>
                </a:extLst>
              </p14:cNvPr>
              <p14:cNvContentPartPr/>
              <p14:nvPr/>
            </p14:nvContentPartPr>
            <p14:xfrm>
              <a:off x="2486068" y="4389932"/>
              <a:ext cx="612000" cy="21276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B791654D-BDC4-46FC-B67E-16996FDCC9C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77068" y="4381292"/>
                <a:ext cx="6296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13536F5E-C834-459E-A86E-536394FDAAC5}"/>
                  </a:ext>
                </a:extLst>
              </p14:cNvPr>
              <p14:cNvContentPartPr/>
              <p14:nvPr/>
            </p14:nvContentPartPr>
            <p14:xfrm>
              <a:off x="5151508" y="4197692"/>
              <a:ext cx="897480" cy="39456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13536F5E-C834-459E-A86E-536394FDAAC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42865" y="4189044"/>
                <a:ext cx="915127" cy="412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DAFAB9F4-9EC8-4B32-8BA8-FBFDC19E1CC8}"/>
                  </a:ext>
                </a:extLst>
              </p14:cNvPr>
              <p14:cNvContentPartPr/>
              <p14:nvPr/>
            </p14:nvContentPartPr>
            <p14:xfrm>
              <a:off x="3427108" y="4298132"/>
              <a:ext cx="1453680" cy="21816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DAFAB9F4-9EC8-4B32-8BA8-FBFDC19E1CC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18466" y="4289132"/>
                <a:ext cx="1471324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918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3762C3-BAD8-4C9A-8983-EF3AD31E8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77" y="281940"/>
            <a:ext cx="3905747" cy="4533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BDEFCF-0E61-44E0-B1FD-BE41B2B62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378" y="672556"/>
            <a:ext cx="4290060" cy="27221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D2892C-942C-4DD3-98E7-36AF2412B7CA}"/>
                  </a:ext>
                </a:extLst>
              </p14:cNvPr>
              <p14:cNvContentPartPr/>
              <p14:nvPr/>
            </p14:nvContentPartPr>
            <p14:xfrm>
              <a:off x="900628" y="659252"/>
              <a:ext cx="624600" cy="310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D2892C-942C-4DD3-98E7-36AF2412B7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1988" y="650252"/>
                <a:ext cx="6422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2E866F-8584-4119-BA07-944CEA1BF684}"/>
                  </a:ext>
                </a:extLst>
              </p14:cNvPr>
              <p14:cNvContentPartPr/>
              <p14:nvPr/>
            </p14:nvContentPartPr>
            <p14:xfrm>
              <a:off x="2404708" y="2781092"/>
              <a:ext cx="317880" cy="1023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2E866F-8584-4119-BA07-944CEA1BF6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5708" y="2772092"/>
                <a:ext cx="335520" cy="10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AB3BD3-8CA1-4C77-A34B-1EC74C32BFCC}"/>
                  </a:ext>
                </a:extLst>
              </p14:cNvPr>
              <p14:cNvContentPartPr/>
              <p14:nvPr/>
            </p14:nvContentPartPr>
            <p14:xfrm>
              <a:off x="2848588" y="2215532"/>
              <a:ext cx="118080" cy="351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AB3BD3-8CA1-4C77-A34B-1EC74C32BF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9948" y="2206541"/>
                <a:ext cx="135720" cy="3693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735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8683D90-0142-4A2B-AC12-E4C78F9A5F79}"/>
                  </a:ext>
                </a:extLst>
              </p14:cNvPr>
              <p14:cNvContentPartPr/>
              <p14:nvPr/>
            </p14:nvContentPartPr>
            <p14:xfrm>
              <a:off x="2460868" y="584012"/>
              <a:ext cx="4159440" cy="962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8683D90-0142-4A2B-AC12-E4C78F9A5F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2228" y="575372"/>
                <a:ext cx="417708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DF161D-5090-4C7C-9B49-D171EB1F9977}"/>
                  </a:ext>
                </a:extLst>
              </p14:cNvPr>
              <p14:cNvContentPartPr/>
              <p14:nvPr/>
            </p14:nvContentPartPr>
            <p14:xfrm>
              <a:off x="7854388" y="274772"/>
              <a:ext cx="348840" cy="2185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DF161D-5090-4C7C-9B49-D171EB1F99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5388" y="266132"/>
                <a:ext cx="3664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F8FF690-397C-4A75-8FF9-348A0DD8F083}"/>
                  </a:ext>
                </a:extLst>
              </p14:cNvPr>
              <p14:cNvContentPartPr/>
              <p14:nvPr/>
            </p14:nvContentPartPr>
            <p14:xfrm>
              <a:off x="8560348" y="463772"/>
              <a:ext cx="547200" cy="213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F8FF690-397C-4A75-8FF9-348A0DD8F0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51348" y="454772"/>
                <a:ext cx="5648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B6E6424-D462-43B9-9D3F-D9D202D51BEB}"/>
                  </a:ext>
                </a:extLst>
              </p14:cNvPr>
              <p14:cNvContentPartPr/>
              <p14:nvPr/>
            </p14:nvContentPartPr>
            <p14:xfrm>
              <a:off x="7541908" y="610652"/>
              <a:ext cx="837000" cy="8769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B6E6424-D462-43B9-9D3F-D9D202D51B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2908" y="601656"/>
                <a:ext cx="854640" cy="894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04F4D70F-361F-4B11-A146-F4A0FF34AAC7}"/>
                  </a:ext>
                </a:extLst>
              </p14:cNvPr>
              <p14:cNvContentPartPr/>
              <p14:nvPr/>
            </p14:nvContentPartPr>
            <p14:xfrm>
              <a:off x="6297028" y="2954972"/>
              <a:ext cx="786240" cy="1800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04F4D70F-361F-4B11-A146-F4A0FF34AA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8028" y="2945972"/>
                <a:ext cx="8038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2D316E16-45AC-4B07-B161-A1CDB7500648}"/>
                  </a:ext>
                </a:extLst>
              </p14:cNvPr>
              <p14:cNvContentPartPr/>
              <p14:nvPr/>
            </p14:nvContentPartPr>
            <p14:xfrm>
              <a:off x="5343748" y="2958932"/>
              <a:ext cx="677520" cy="27756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2D316E16-45AC-4B07-B161-A1CDB75006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35103" y="2949932"/>
                <a:ext cx="695169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878D216-FEDE-46E7-A916-73F86D23237F}"/>
                  </a:ext>
                </a:extLst>
              </p14:cNvPr>
              <p14:cNvContentPartPr/>
              <p14:nvPr/>
            </p14:nvContentPartPr>
            <p14:xfrm>
              <a:off x="5083468" y="1585532"/>
              <a:ext cx="3980880" cy="12873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878D216-FEDE-46E7-A916-73F86D23237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74468" y="1576532"/>
                <a:ext cx="3998520" cy="13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48401CC-9FCD-41F6-AE39-0A7DB0D18250}"/>
                  </a:ext>
                </a:extLst>
              </p14:cNvPr>
              <p14:cNvContentPartPr/>
              <p14:nvPr/>
            </p14:nvContentPartPr>
            <p14:xfrm>
              <a:off x="713428" y="3463652"/>
              <a:ext cx="293040" cy="3711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48401CC-9FCD-41F6-AE39-0A7DB0D182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4428" y="3454652"/>
                <a:ext cx="3106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AFA8823-9338-4B3B-A70F-9B4C66D659ED}"/>
                  </a:ext>
                </a:extLst>
              </p14:cNvPr>
              <p14:cNvContentPartPr/>
              <p14:nvPr/>
            </p14:nvContentPartPr>
            <p14:xfrm>
              <a:off x="1153708" y="3663452"/>
              <a:ext cx="221040" cy="6300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AFA8823-9338-4B3B-A70F-9B4C66D659E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44708" y="3654452"/>
                <a:ext cx="2386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8E4D9D97-2171-44AD-A8EF-DA2DCDA5E45C}"/>
                  </a:ext>
                </a:extLst>
              </p14:cNvPr>
              <p14:cNvContentPartPr/>
              <p14:nvPr/>
            </p14:nvContentPartPr>
            <p14:xfrm>
              <a:off x="962548" y="3155852"/>
              <a:ext cx="255240" cy="2185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8E4D9D97-2171-44AD-A8EF-DA2DCDA5E45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3896" y="3146867"/>
                <a:ext cx="272905" cy="23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9EC089CA-9C66-4B1B-B13C-0BCD3904D731}"/>
                  </a:ext>
                </a:extLst>
              </p14:cNvPr>
              <p14:cNvContentPartPr/>
              <p14:nvPr/>
            </p14:nvContentPartPr>
            <p14:xfrm>
              <a:off x="1623508" y="3251612"/>
              <a:ext cx="1650960" cy="80820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9EC089CA-9C66-4B1B-B13C-0BCD3904D73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14868" y="3242616"/>
                <a:ext cx="1668600" cy="825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91B3DDF-FB36-40C7-89C8-C1881121183C}"/>
                  </a:ext>
                </a:extLst>
              </p14:cNvPr>
              <p14:cNvContentPartPr/>
              <p14:nvPr/>
            </p14:nvContentPartPr>
            <p14:xfrm>
              <a:off x="3456988" y="3574532"/>
              <a:ext cx="166320" cy="33624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91B3DDF-FB36-40C7-89C8-C1881121183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48348" y="3565892"/>
                <a:ext cx="1839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8A90D00D-BFB9-4BF4-A4C3-B4E8A660C259}"/>
                  </a:ext>
                </a:extLst>
              </p14:cNvPr>
              <p14:cNvContentPartPr/>
              <p14:nvPr/>
            </p14:nvContentPartPr>
            <p14:xfrm>
              <a:off x="3758668" y="3632852"/>
              <a:ext cx="144720" cy="14436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8A90D00D-BFB9-4BF4-A4C3-B4E8A660C25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49668" y="3624212"/>
                <a:ext cx="1623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7C3E993D-1F64-4CFB-96B8-EF055D1728E0}"/>
                  </a:ext>
                </a:extLst>
              </p14:cNvPr>
              <p14:cNvContentPartPr/>
              <p14:nvPr/>
            </p14:nvContentPartPr>
            <p14:xfrm>
              <a:off x="4027948" y="3409652"/>
              <a:ext cx="1218240" cy="50004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7C3E993D-1F64-4CFB-96B8-EF055D1728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18948" y="3401012"/>
                <a:ext cx="123588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4DA42112-3C92-43B7-8EA2-362F6A368ED5}"/>
                  </a:ext>
                </a:extLst>
              </p14:cNvPr>
              <p14:cNvContentPartPr/>
              <p14:nvPr/>
            </p14:nvContentPartPr>
            <p14:xfrm>
              <a:off x="5436628" y="3543572"/>
              <a:ext cx="876240" cy="40932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4DA42112-3C92-43B7-8EA2-362F6A368ED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27984" y="3534940"/>
                <a:ext cx="893887" cy="42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C5D8EABC-DA80-426F-A798-FF29F1161612}"/>
                  </a:ext>
                </a:extLst>
              </p14:cNvPr>
              <p14:cNvContentPartPr/>
              <p14:nvPr/>
            </p14:nvContentPartPr>
            <p14:xfrm>
              <a:off x="6460108" y="3449612"/>
              <a:ext cx="995040" cy="45288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C5D8EABC-DA80-426F-A798-FF29F116161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51468" y="3440972"/>
                <a:ext cx="101268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3521CDCE-A0A8-469C-A9BF-82590911C928}"/>
                  </a:ext>
                </a:extLst>
              </p14:cNvPr>
              <p14:cNvContentPartPr/>
              <p14:nvPr/>
            </p14:nvContentPartPr>
            <p14:xfrm>
              <a:off x="7554148" y="3381572"/>
              <a:ext cx="1754280" cy="57672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3521CDCE-A0A8-469C-A9BF-82590911C92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45506" y="3372572"/>
                <a:ext cx="1771924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E82EC268-24A4-43E3-A598-A63C8751642F}"/>
                  </a:ext>
                </a:extLst>
              </p14:cNvPr>
              <p14:cNvContentPartPr/>
              <p14:nvPr/>
            </p14:nvContentPartPr>
            <p14:xfrm>
              <a:off x="2404348" y="4430612"/>
              <a:ext cx="820080" cy="54072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E82EC268-24A4-43E3-A598-A63C8751642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95348" y="4421972"/>
                <a:ext cx="83772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A67C7E7C-D3B8-45C4-9A3C-F279E0F466C2}"/>
                  </a:ext>
                </a:extLst>
              </p14:cNvPr>
              <p14:cNvContentPartPr/>
              <p14:nvPr/>
            </p14:nvContentPartPr>
            <p14:xfrm>
              <a:off x="3343948" y="4553372"/>
              <a:ext cx="748080" cy="23004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A67C7E7C-D3B8-45C4-9A3C-F279E0F466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34948" y="4544718"/>
                <a:ext cx="765720" cy="247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694AEF21-925B-457F-B257-7113F5355739}"/>
                  </a:ext>
                </a:extLst>
              </p14:cNvPr>
              <p14:cNvContentPartPr/>
              <p14:nvPr/>
            </p14:nvContentPartPr>
            <p14:xfrm>
              <a:off x="4230988" y="4488572"/>
              <a:ext cx="469080" cy="30060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694AEF21-925B-457F-B257-7113F535573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22348" y="4479932"/>
                <a:ext cx="4867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8E389695-C151-4CEB-8182-40121E16C48E}"/>
                  </a:ext>
                </a:extLst>
              </p14:cNvPr>
              <p14:cNvContentPartPr/>
              <p14:nvPr/>
            </p14:nvContentPartPr>
            <p14:xfrm>
              <a:off x="4812028" y="4477412"/>
              <a:ext cx="195480" cy="28260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8E389695-C151-4CEB-8182-40121E16C48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3028" y="4468772"/>
                <a:ext cx="2131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E63E41E9-7DE9-487B-9441-0C729F2C98C0}"/>
                  </a:ext>
                </a:extLst>
              </p14:cNvPr>
              <p14:cNvContentPartPr/>
              <p14:nvPr/>
            </p14:nvContentPartPr>
            <p14:xfrm>
              <a:off x="5169508" y="4576052"/>
              <a:ext cx="196560" cy="20088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E63E41E9-7DE9-487B-9441-0C729F2C98C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60868" y="4567052"/>
                <a:ext cx="2142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A4ED10A-E899-4768-A2CE-EA9A9F1FB017}"/>
                  </a:ext>
                </a:extLst>
              </p14:cNvPr>
              <p14:cNvContentPartPr/>
              <p14:nvPr/>
            </p14:nvContentPartPr>
            <p14:xfrm>
              <a:off x="7019908" y="4433492"/>
              <a:ext cx="48960" cy="16452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A4ED10A-E899-4768-A2CE-EA9A9F1FB01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11268" y="4424852"/>
                <a:ext cx="666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F3ABC4DB-C0BB-41F3-963F-F61D5C55B418}"/>
                  </a:ext>
                </a:extLst>
              </p14:cNvPr>
              <p14:cNvContentPartPr/>
              <p14:nvPr/>
            </p14:nvContentPartPr>
            <p14:xfrm>
              <a:off x="6744148" y="4739852"/>
              <a:ext cx="1029600" cy="3096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F3ABC4DB-C0BB-41F3-963F-F61D5C55B4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35508" y="4731212"/>
                <a:ext cx="1047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786E0769-F49D-480B-AB7F-702BE1F9B810}"/>
                  </a:ext>
                </a:extLst>
              </p14:cNvPr>
              <p14:cNvContentPartPr/>
              <p14:nvPr/>
            </p14:nvContentPartPr>
            <p14:xfrm>
              <a:off x="5476228" y="4381652"/>
              <a:ext cx="1139760" cy="64224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786E0769-F49D-480B-AB7F-702BE1F9B8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67585" y="4373012"/>
                <a:ext cx="1157406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964ACAF3-4688-42B9-BAA0-D0D370D1695B}"/>
                  </a:ext>
                </a:extLst>
              </p14:cNvPr>
              <p14:cNvContentPartPr/>
              <p14:nvPr/>
            </p14:nvContentPartPr>
            <p14:xfrm>
              <a:off x="7522468" y="4854692"/>
              <a:ext cx="123480" cy="9360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964ACAF3-4688-42B9-BAA0-D0D370D1695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13828" y="4846052"/>
                <a:ext cx="14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B438F14C-8F66-4765-AF9B-2CD6578EEB67}"/>
                  </a:ext>
                </a:extLst>
              </p14:cNvPr>
              <p14:cNvContentPartPr/>
              <p14:nvPr/>
            </p14:nvContentPartPr>
            <p14:xfrm>
              <a:off x="7868068" y="4353932"/>
              <a:ext cx="215640" cy="70200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B438F14C-8F66-4765-AF9B-2CD6578EEB6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59068" y="4344932"/>
                <a:ext cx="23328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C4D2A308-B2F6-4379-AFF8-DF8F35BD6D6B}"/>
                  </a:ext>
                </a:extLst>
              </p14:cNvPr>
              <p14:cNvContentPartPr/>
              <p14:nvPr/>
            </p14:nvContentPartPr>
            <p14:xfrm>
              <a:off x="6894268" y="4832012"/>
              <a:ext cx="537480" cy="21060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C4D2A308-B2F6-4379-AFF8-DF8F35BD6D6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85634" y="4823372"/>
                <a:ext cx="555108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DFA6EF53-DADE-4B3E-9C2F-935D689A0A39}"/>
                  </a:ext>
                </a:extLst>
              </p14:cNvPr>
              <p14:cNvContentPartPr/>
              <p14:nvPr/>
            </p14:nvContentPartPr>
            <p14:xfrm>
              <a:off x="2290948" y="5239892"/>
              <a:ext cx="243360" cy="24768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DFA6EF53-DADE-4B3E-9C2F-935D689A0A3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81948" y="5230892"/>
                <a:ext cx="2610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44B627D4-DD05-4837-9FB9-B5D24A42626A}"/>
                  </a:ext>
                </a:extLst>
              </p14:cNvPr>
              <p14:cNvContentPartPr/>
              <p14:nvPr/>
            </p14:nvContentPartPr>
            <p14:xfrm>
              <a:off x="2646268" y="5284532"/>
              <a:ext cx="195480" cy="23436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44B627D4-DD05-4837-9FB9-B5D24A42626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637268" y="5275892"/>
                <a:ext cx="2131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84BFF865-2CB1-4DA0-99B4-7DDEDE4881BF}"/>
                  </a:ext>
                </a:extLst>
              </p14:cNvPr>
              <p14:cNvContentPartPr/>
              <p14:nvPr/>
            </p14:nvContentPartPr>
            <p14:xfrm>
              <a:off x="3010948" y="5316572"/>
              <a:ext cx="233280" cy="1548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84BFF865-2CB1-4DA0-99B4-7DDEDE4881B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02308" y="5307572"/>
                <a:ext cx="250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C828BAA1-2402-4369-A8A9-457C0449C1B2}"/>
                  </a:ext>
                </a:extLst>
              </p14:cNvPr>
              <p14:cNvContentPartPr/>
              <p14:nvPr/>
            </p14:nvContentPartPr>
            <p14:xfrm>
              <a:off x="2993308" y="5402972"/>
              <a:ext cx="203040" cy="828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C828BAA1-2402-4369-A8A9-457C0449C1B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984668" y="5394332"/>
                <a:ext cx="2206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D24AED25-0106-4BFE-9D74-B820A81C4851}"/>
                  </a:ext>
                </a:extLst>
              </p14:cNvPr>
              <p14:cNvContentPartPr/>
              <p14:nvPr/>
            </p14:nvContentPartPr>
            <p14:xfrm>
              <a:off x="3414868" y="5252852"/>
              <a:ext cx="228960" cy="17856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D24AED25-0106-4BFE-9D74-B820A81C485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05868" y="5243852"/>
                <a:ext cx="2466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F07EE23E-D4A6-4A70-AC4F-004A6175BA0B}"/>
                  </a:ext>
                </a:extLst>
              </p14:cNvPr>
              <p14:cNvContentPartPr/>
              <p14:nvPr/>
            </p14:nvContentPartPr>
            <p14:xfrm>
              <a:off x="3920668" y="5394332"/>
              <a:ext cx="172800" cy="972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F07EE23E-D4A6-4A70-AC4F-004A6175BA0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11668" y="5385692"/>
                <a:ext cx="1904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345EFFB9-F2FA-4E1D-A037-5DCEC0870BE5}"/>
                  </a:ext>
                </a:extLst>
              </p14:cNvPr>
              <p14:cNvContentPartPr/>
              <p14:nvPr/>
            </p14:nvContentPartPr>
            <p14:xfrm>
              <a:off x="4214068" y="5232332"/>
              <a:ext cx="511920" cy="26964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345EFFB9-F2FA-4E1D-A037-5DCEC0870BE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05068" y="5223680"/>
                <a:ext cx="529560" cy="287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20F44C8A-3E86-4FFC-BACD-A0BA63FFA06E}"/>
                  </a:ext>
                </a:extLst>
              </p14:cNvPr>
              <p14:cNvContentPartPr/>
              <p14:nvPr/>
            </p14:nvContentPartPr>
            <p14:xfrm>
              <a:off x="3738868" y="5349332"/>
              <a:ext cx="76320" cy="20052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20F44C8A-3E86-4FFC-BACD-A0BA63FFA06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30228" y="5340348"/>
                <a:ext cx="93960" cy="218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4D8F656A-8850-43F6-978A-6D25BD67D31D}"/>
                  </a:ext>
                </a:extLst>
              </p14:cNvPr>
              <p14:cNvContentPartPr/>
              <p14:nvPr/>
            </p14:nvContentPartPr>
            <p14:xfrm>
              <a:off x="2389228" y="5816252"/>
              <a:ext cx="204120" cy="21816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4D8F656A-8850-43F6-978A-6D25BD67D31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80228" y="5807612"/>
                <a:ext cx="221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FB4E16F8-B95E-4F65-8E21-CA4CA0A020F9}"/>
                  </a:ext>
                </a:extLst>
              </p14:cNvPr>
              <p14:cNvContentPartPr/>
              <p14:nvPr/>
            </p14:nvContentPartPr>
            <p14:xfrm>
              <a:off x="2688748" y="5767652"/>
              <a:ext cx="220320" cy="28476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FB4E16F8-B95E-4F65-8E21-CA4CA0A020F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679748" y="5759012"/>
                <a:ext cx="2379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4CA25059-0135-4FF8-A556-7CF19E3E33D2}"/>
                  </a:ext>
                </a:extLst>
              </p14:cNvPr>
              <p14:cNvContentPartPr/>
              <p14:nvPr/>
            </p14:nvContentPartPr>
            <p14:xfrm>
              <a:off x="3078268" y="5888252"/>
              <a:ext cx="178920" cy="7488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4CA25059-0135-4FF8-A556-7CF19E3E33D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069628" y="5879252"/>
                <a:ext cx="1965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38DECC44-5776-4B04-B5B3-CB92860594AD}"/>
                  </a:ext>
                </a:extLst>
              </p14:cNvPr>
              <p14:cNvContentPartPr/>
              <p14:nvPr/>
            </p14:nvContentPartPr>
            <p14:xfrm>
              <a:off x="3917428" y="5912372"/>
              <a:ext cx="204840" cy="16560"/>
            </p14:xfrm>
          </p:contentPart>
        </mc:Choice>
        <mc:Fallback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38DECC44-5776-4B04-B5B3-CB92860594A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08428" y="5903732"/>
                <a:ext cx="2224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A014135F-08D2-4982-A2CF-D19AC78830AA}"/>
                  </a:ext>
                </a:extLst>
              </p14:cNvPr>
              <p14:cNvContentPartPr/>
              <p14:nvPr/>
            </p14:nvContentPartPr>
            <p14:xfrm>
              <a:off x="3464908" y="5734172"/>
              <a:ext cx="308520" cy="32148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A014135F-08D2-4982-A2CF-D19AC78830A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55908" y="5725522"/>
                <a:ext cx="326160" cy="339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FD26EE93-7E22-4CB5-87DB-4D4FE21940F6}"/>
                  </a:ext>
                </a:extLst>
              </p14:cNvPr>
              <p14:cNvContentPartPr/>
              <p14:nvPr/>
            </p14:nvContentPartPr>
            <p14:xfrm>
              <a:off x="4325668" y="5738852"/>
              <a:ext cx="524880" cy="312480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FD26EE93-7E22-4CB5-87DB-4D4FE21940F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17034" y="5729852"/>
                <a:ext cx="542508" cy="3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45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3CD5AE-1875-42FB-B863-2C0917E269A7}"/>
                  </a:ext>
                </a:extLst>
              </p14:cNvPr>
              <p14:cNvContentPartPr/>
              <p14:nvPr/>
            </p14:nvContentPartPr>
            <p14:xfrm>
              <a:off x="3303628" y="246692"/>
              <a:ext cx="1203480" cy="2732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3CD5AE-1875-42FB-B863-2C0917E269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4628" y="238052"/>
                <a:ext cx="12211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C78B6AB-F6E4-4186-9B5F-4EEC00791B17}"/>
                  </a:ext>
                </a:extLst>
              </p14:cNvPr>
              <p14:cNvContentPartPr/>
              <p14:nvPr/>
            </p14:nvContentPartPr>
            <p14:xfrm>
              <a:off x="2998708" y="244532"/>
              <a:ext cx="207000" cy="319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C78B6AB-F6E4-4186-9B5F-4EEC00791B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0068" y="235882"/>
                <a:ext cx="224640" cy="336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51CFDBA-A9EF-45DF-AEB0-DEAC92D3FDB3}"/>
                  </a:ext>
                </a:extLst>
              </p14:cNvPr>
              <p14:cNvContentPartPr/>
              <p14:nvPr/>
            </p14:nvContentPartPr>
            <p14:xfrm>
              <a:off x="2407948" y="223652"/>
              <a:ext cx="237960" cy="408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51CFDBA-A9EF-45DF-AEB0-DEAC92D3FD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8948" y="214652"/>
                <a:ext cx="2556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829CBBF-5A8F-401B-B73E-9CE68F946216}"/>
                  </a:ext>
                </a:extLst>
              </p14:cNvPr>
              <p14:cNvContentPartPr/>
              <p14:nvPr/>
            </p14:nvContentPartPr>
            <p14:xfrm>
              <a:off x="582028" y="229052"/>
              <a:ext cx="1585440" cy="3924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829CBBF-5A8F-401B-B73E-9CE68F9462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3028" y="220412"/>
                <a:ext cx="16030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D32C1A6-2B21-40E3-A69B-799E75653015}"/>
                  </a:ext>
                </a:extLst>
              </p14:cNvPr>
              <p14:cNvContentPartPr/>
              <p14:nvPr/>
            </p14:nvContentPartPr>
            <p14:xfrm>
              <a:off x="4884748" y="202052"/>
              <a:ext cx="1269000" cy="4078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D32C1A6-2B21-40E3-A69B-799E7565301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76108" y="193412"/>
                <a:ext cx="128664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8C95C7A-A26C-4059-98EC-9E5813DEA196}"/>
                  </a:ext>
                </a:extLst>
              </p14:cNvPr>
              <p14:cNvContentPartPr/>
              <p14:nvPr/>
            </p14:nvContentPartPr>
            <p14:xfrm>
              <a:off x="659068" y="968492"/>
              <a:ext cx="612000" cy="2041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8C95C7A-A26C-4059-98EC-9E5813DEA1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428" y="959852"/>
                <a:ext cx="6296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8B9D2E-2EDB-4CD2-8F1B-4D730134B35C}"/>
                  </a:ext>
                </a:extLst>
              </p14:cNvPr>
              <p14:cNvContentPartPr/>
              <p14:nvPr/>
            </p14:nvContentPartPr>
            <p14:xfrm>
              <a:off x="1570588" y="976052"/>
              <a:ext cx="762480" cy="304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8B9D2E-2EDB-4CD2-8F1B-4D730134B3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61948" y="967412"/>
                <a:ext cx="7801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FEF2D4E-70A7-464F-8CA1-010BCB8637E7}"/>
                  </a:ext>
                </a:extLst>
              </p14:cNvPr>
              <p14:cNvContentPartPr/>
              <p14:nvPr/>
            </p14:nvContentPartPr>
            <p14:xfrm>
              <a:off x="2937868" y="947972"/>
              <a:ext cx="36720" cy="2462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FEF2D4E-70A7-464F-8CA1-010BCB8637E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29228" y="939332"/>
                <a:ext cx="543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87A65DA-F5A0-4A94-A5E4-1784931EC1E3}"/>
                  </a:ext>
                </a:extLst>
              </p14:cNvPr>
              <p14:cNvContentPartPr/>
              <p14:nvPr/>
            </p14:nvContentPartPr>
            <p14:xfrm>
              <a:off x="3089428" y="949772"/>
              <a:ext cx="257760" cy="2743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87A65DA-F5A0-4A94-A5E4-1784931EC1E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80428" y="940772"/>
                <a:ext cx="2754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65C3BA3-CCB5-4CDA-82EC-1CBBAECD8A69}"/>
                  </a:ext>
                </a:extLst>
              </p14:cNvPr>
              <p14:cNvContentPartPr/>
              <p14:nvPr/>
            </p14:nvContentPartPr>
            <p14:xfrm>
              <a:off x="4036948" y="1056692"/>
              <a:ext cx="542880" cy="1407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65C3BA3-CCB5-4CDA-82EC-1CBBAECD8A6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27948" y="1047692"/>
                <a:ext cx="5605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1021F8D-10E0-4B5E-85C4-149AFE5EEF78}"/>
                  </a:ext>
                </a:extLst>
              </p14:cNvPr>
              <p14:cNvContentPartPr/>
              <p14:nvPr/>
            </p14:nvContentPartPr>
            <p14:xfrm>
              <a:off x="3455908" y="961652"/>
              <a:ext cx="421920" cy="2426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1021F8D-10E0-4B5E-85C4-149AFE5EEF7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46916" y="952652"/>
                <a:ext cx="439545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90D3A62-80BA-471B-B322-CE54574A6F3B}"/>
                  </a:ext>
                </a:extLst>
              </p14:cNvPr>
              <p14:cNvContentPartPr/>
              <p14:nvPr/>
            </p14:nvContentPartPr>
            <p14:xfrm>
              <a:off x="4763068" y="923132"/>
              <a:ext cx="45000" cy="254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90D3A62-80BA-471B-B322-CE54574A6F3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54428" y="914492"/>
                <a:ext cx="626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1A63E44-67D5-41E6-B03D-F524DC97ED1E}"/>
                  </a:ext>
                </a:extLst>
              </p14:cNvPr>
              <p14:cNvContentPartPr/>
              <p14:nvPr/>
            </p14:nvContentPartPr>
            <p14:xfrm>
              <a:off x="5492788" y="882092"/>
              <a:ext cx="833400" cy="2977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1A63E44-67D5-41E6-B03D-F524DC97ED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84148" y="873092"/>
                <a:ext cx="8510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A6DC5D0-047F-4F89-9D79-03A93298BE67}"/>
                  </a:ext>
                </a:extLst>
              </p14:cNvPr>
              <p14:cNvContentPartPr/>
              <p14:nvPr/>
            </p14:nvContentPartPr>
            <p14:xfrm>
              <a:off x="4902388" y="920972"/>
              <a:ext cx="411840" cy="266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A6DC5D0-047F-4F89-9D79-03A93298BE6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93396" y="912320"/>
                <a:ext cx="429465" cy="284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91F9BFE-0B61-4884-8F20-430040326831}"/>
                  </a:ext>
                </a:extLst>
              </p14:cNvPr>
              <p14:cNvContentPartPr/>
              <p14:nvPr/>
            </p14:nvContentPartPr>
            <p14:xfrm>
              <a:off x="1269628" y="1773092"/>
              <a:ext cx="190440" cy="75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91F9BFE-0B61-4884-8F20-43004032683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60628" y="1764452"/>
                <a:ext cx="2080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B75C630-521F-4586-8CA3-204EB42E6476}"/>
                  </a:ext>
                </a:extLst>
              </p14:cNvPr>
              <p14:cNvContentPartPr/>
              <p14:nvPr/>
            </p14:nvContentPartPr>
            <p14:xfrm>
              <a:off x="1716748" y="1666172"/>
              <a:ext cx="247320" cy="1735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B75C630-521F-4586-8CA3-204EB42E647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07748" y="1657532"/>
                <a:ext cx="264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7AF0D14-3C9F-4738-BFB5-235B25B07838}"/>
                  </a:ext>
                </a:extLst>
              </p14:cNvPr>
              <p14:cNvContentPartPr/>
              <p14:nvPr/>
            </p14:nvContentPartPr>
            <p14:xfrm>
              <a:off x="780748" y="1684172"/>
              <a:ext cx="386640" cy="2206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7AF0D14-3C9F-4738-BFB5-235B25B078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1748" y="1675532"/>
                <a:ext cx="4042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3A72564-8CCB-4E27-9F59-BB390EE3D02F}"/>
                  </a:ext>
                </a:extLst>
              </p14:cNvPr>
              <p14:cNvContentPartPr/>
              <p14:nvPr/>
            </p14:nvContentPartPr>
            <p14:xfrm>
              <a:off x="2139748" y="1763372"/>
              <a:ext cx="175680" cy="90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3A72564-8CCB-4E27-9F59-BB390EE3D02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31108" y="1754372"/>
                <a:ext cx="1933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8C1977E-29AE-490F-9DF2-4126C506F62C}"/>
                  </a:ext>
                </a:extLst>
              </p14:cNvPr>
              <p14:cNvContentPartPr/>
              <p14:nvPr/>
            </p14:nvContentPartPr>
            <p14:xfrm>
              <a:off x="2397868" y="1657892"/>
              <a:ext cx="199440" cy="1594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8C1977E-29AE-490F-9DF2-4126C506F62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89228" y="1649252"/>
                <a:ext cx="217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83B1ED8-F139-4F1B-AD78-D224C856E87B}"/>
                  </a:ext>
                </a:extLst>
              </p14:cNvPr>
              <p14:cNvContentPartPr/>
              <p14:nvPr/>
            </p14:nvContentPartPr>
            <p14:xfrm>
              <a:off x="2619988" y="1507772"/>
              <a:ext cx="98640" cy="151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83B1ED8-F139-4F1B-AD78-D224C856E87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11348" y="1499132"/>
                <a:ext cx="116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40B087F-2C7E-43B4-A5E4-1418BEEAC898}"/>
                  </a:ext>
                </a:extLst>
              </p14:cNvPr>
              <p14:cNvContentPartPr/>
              <p14:nvPr/>
            </p14:nvContentPartPr>
            <p14:xfrm>
              <a:off x="2010868" y="1498052"/>
              <a:ext cx="105120" cy="1220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40B087F-2C7E-43B4-A5E4-1418BEEAC89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01868" y="1489412"/>
                <a:ext cx="122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980B01D-EF1D-4699-B269-7D6420F13CE3}"/>
                  </a:ext>
                </a:extLst>
              </p14:cNvPr>
              <p14:cNvContentPartPr/>
              <p14:nvPr/>
            </p14:nvContentPartPr>
            <p14:xfrm>
              <a:off x="1372228" y="2197532"/>
              <a:ext cx="939960" cy="2869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980B01D-EF1D-4699-B269-7D6420F13CE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63588" y="2188892"/>
                <a:ext cx="9576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346570A-DA1C-4ECC-99B8-E68AA66C96DF}"/>
                  </a:ext>
                </a:extLst>
              </p14:cNvPr>
              <p14:cNvContentPartPr/>
              <p14:nvPr/>
            </p14:nvContentPartPr>
            <p14:xfrm>
              <a:off x="2509468" y="2326412"/>
              <a:ext cx="162720" cy="219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346570A-DA1C-4ECC-99B8-E68AA66C96D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00828" y="2317412"/>
                <a:ext cx="1803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1F0C486-75E8-4349-8753-815F33950B08}"/>
                  </a:ext>
                </a:extLst>
              </p14:cNvPr>
              <p14:cNvContentPartPr/>
              <p14:nvPr/>
            </p14:nvContentPartPr>
            <p14:xfrm>
              <a:off x="2515948" y="2390852"/>
              <a:ext cx="159480" cy="381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1F0C486-75E8-4349-8753-815F33950B0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07308" y="2381852"/>
                <a:ext cx="177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110B947-0E98-4F3A-A202-6FC72351061A}"/>
                  </a:ext>
                </a:extLst>
              </p14:cNvPr>
              <p14:cNvContentPartPr/>
              <p14:nvPr/>
            </p14:nvContentPartPr>
            <p14:xfrm>
              <a:off x="2856508" y="2156852"/>
              <a:ext cx="358200" cy="4071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110B947-0E98-4F3A-A202-6FC7235106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47508" y="2147860"/>
                <a:ext cx="375840" cy="424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4448AFA-9FB8-4C4C-83BC-D06B58933034}"/>
                  </a:ext>
                </a:extLst>
              </p14:cNvPr>
              <p14:cNvContentPartPr/>
              <p14:nvPr/>
            </p14:nvContentPartPr>
            <p14:xfrm>
              <a:off x="3348988" y="2192852"/>
              <a:ext cx="98640" cy="3146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4448AFA-9FB8-4C4C-83BC-D06B5893303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39988" y="2184212"/>
                <a:ext cx="1162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9E297C6-30A9-4365-BE2B-0C0B01546C14}"/>
                  </a:ext>
                </a:extLst>
              </p14:cNvPr>
              <p14:cNvContentPartPr/>
              <p14:nvPr/>
            </p14:nvContentPartPr>
            <p14:xfrm>
              <a:off x="3778108" y="2039852"/>
              <a:ext cx="169200" cy="1260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9E297C6-30A9-4365-BE2B-0C0B01546C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769468" y="2031212"/>
                <a:ext cx="1868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26684DB-0EC6-4173-96E4-1EC7ACB150D3}"/>
                  </a:ext>
                </a:extLst>
              </p14:cNvPr>
              <p14:cNvContentPartPr/>
              <p14:nvPr/>
            </p14:nvContentPartPr>
            <p14:xfrm>
              <a:off x="4788268" y="2051732"/>
              <a:ext cx="139680" cy="230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26684DB-0EC6-4173-96E4-1EC7ACB150D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79628" y="2042732"/>
                <a:ext cx="157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FC24BF3-885C-42EE-9DF8-352F7AB31859}"/>
                  </a:ext>
                </a:extLst>
              </p14:cNvPr>
              <p14:cNvContentPartPr/>
              <p14:nvPr/>
            </p14:nvContentPartPr>
            <p14:xfrm>
              <a:off x="5354908" y="2055332"/>
              <a:ext cx="191520" cy="5029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FC24BF3-885C-42EE-9DF8-352F7AB31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45908" y="2046692"/>
                <a:ext cx="20916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CF5A463-F96A-4940-9EF7-14E0D53A876E}"/>
                  </a:ext>
                </a:extLst>
              </p14:cNvPr>
              <p14:cNvContentPartPr/>
              <p14:nvPr/>
            </p14:nvContentPartPr>
            <p14:xfrm>
              <a:off x="4616548" y="2207612"/>
              <a:ext cx="646200" cy="47448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CF5A463-F96A-4940-9EF7-14E0D53A87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07903" y="2198619"/>
                <a:ext cx="663850" cy="492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BDB56438-2685-406C-BA1D-B19C72E8765A}"/>
                  </a:ext>
                </a:extLst>
              </p14:cNvPr>
              <p14:cNvContentPartPr/>
              <p14:nvPr/>
            </p14:nvContentPartPr>
            <p14:xfrm>
              <a:off x="8298628" y="767972"/>
              <a:ext cx="486000" cy="1987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BDB56438-2685-406C-BA1D-B19C72E8765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89988" y="759332"/>
                <a:ext cx="5036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0F9022D-2DC3-4AC0-85DE-CE34B7A7EDDD}"/>
                  </a:ext>
                </a:extLst>
              </p14:cNvPr>
              <p14:cNvContentPartPr/>
              <p14:nvPr/>
            </p14:nvContentPartPr>
            <p14:xfrm>
              <a:off x="7138348" y="814052"/>
              <a:ext cx="383760" cy="19872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0F9022D-2DC3-4AC0-85DE-CE34B7A7EDD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129700" y="805412"/>
                <a:ext cx="401417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D339E08-161B-4E20-9789-2A722BB39F7B}"/>
                  </a:ext>
                </a:extLst>
              </p14:cNvPr>
              <p14:cNvContentPartPr/>
              <p14:nvPr/>
            </p14:nvContentPartPr>
            <p14:xfrm>
              <a:off x="6591868" y="961652"/>
              <a:ext cx="228600" cy="2775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D339E08-161B-4E20-9789-2A722BB39F7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83228" y="953012"/>
                <a:ext cx="2462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64763EBC-72DB-4A38-8BCB-ACECC1C631CD}"/>
                  </a:ext>
                </a:extLst>
              </p14:cNvPr>
              <p14:cNvContentPartPr/>
              <p14:nvPr/>
            </p14:nvContentPartPr>
            <p14:xfrm>
              <a:off x="7048708" y="1111772"/>
              <a:ext cx="1675440" cy="13114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64763EBC-72DB-4A38-8BCB-ACECC1C631C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040066" y="1102772"/>
                <a:ext cx="1693084" cy="13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50476FC-B0BE-467E-8234-6670D9318ECD}"/>
                  </a:ext>
                </a:extLst>
              </p14:cNvPr>
              <p14:cNvContentPartPr/>
              <p14:nvPr/>
            </p14:nvContentPartPr>
            <p14:xfrm>
              <a:off x="2841028" y="2642492"/>
              <a:ext cx="156960" cy="31068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50476FC-B0BE-467E-8234-6670D9318E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32028" y="2633852"/>
                <a:ext cx="1746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EE78283-1026-4BD8-BFCB-58626E42B7CF}"/>
                  </a:ext>
                </a:extLst>
              </p14:cNvPr>
              <p14:cNvContentPartPr/>
              <p14:nvPr/>
            </p14:nvContentPartPr>
            <p14:xfrm>
              <a:off x="2380588" y="3028772"/>
              <a:ext cx="408600" cy="26316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EE78283-1026-4BD8-BFCB-58626E42B7C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71956" y="3019784"/>
                <a:ext cx="426224" cy="280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BE62DDF-24AC-4D6C-A9F2-51519E582CB0}"/>
                  </a:ext>
                </a:extLst>
              </p14:cNvPr>
              <p14:cNvContentPartPr/>
              <p14:nvPr/>
            </p14:nvContentPartPr>
            <p14:xfrm>
              <a:off x="2227228" y="3341972"/>
              <a:ext cx="711000" cy="187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BE62DDF-24AC-4D6C-A9F2-51519E582C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18588" y="3332972"/>
                <a:ext cx="7286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13171DC-4A00-4507-B962-5D92D01C4F0B}"/>
                  </a:ext>
                </a:extLst>
              </p14:cNvPr>
              <p14:cNvContentPartPr/>
              <p14:nvPr/>
            </p14:nvContentPartPr>
            <p14:xfrm>
              <a:off x="2339188" y="3422612"/>
              <a:ext cx="485280" cy="17100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13171DC-4A00-4507-B962-5D92D01C4F0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30548" y="3413612"/>
                <a:ext cx="5029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F6E283E-4E61-46EF-A77B-1E3780833DB0}"/>
                  </a:ext>
                </a:extLst>
              </p14:cNvPr>
              <p14:cNvContentPartPr/>
              <p14:nvPr/>
            </p14:nvContentPartPr>
            <p14:xfrm>
              <a:off x="3556348" y="2247932"/>
              <a:ext cx="849600" cy="57708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F6E283E-4E61-46EF-A77B-1E3780833DB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547344" y="2239287"/>
                <a:ext cx="867247" cy="594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8F7B38EF-3A36-457A-81D9-6B983ADF27DD}"/>
                  </a:ext>
                </a:extLst>
              </p14:cNvPr>
              <p14:cNvContentPartPr/>
              <p14:nvPr/>
            </p14:nvContentPartPr>
            <p14:xfrm>
              <a:off x="3518548" y="4227572"/>
              <a:ext cx="975960" cy="18684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8F7B38EF-3A36-457A-81D9-6B983ADF27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509908" y="4218572"/>
                <a:ext cx="9936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F3B25CCD-421C-47E6-A6D0-CF4B38A3C36B}"/>
                  </a:ext>
                </a:extLst>
              </p14:cNvPr>
              <p14:cNvContentPartPr/>
              <p14:nvPr/>
            </p14:nvContentPartPr>
            <p14:xfrm>
              <a:off x="2673268" y="4258892"/>
              <a:ext cx="584280" cy="15804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F3B25CCD-421C-47E6-A6D0-CF4B38A3C36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664268" y="4249892"/>
                <a:ext cx="6019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984A970-69C4-4052-9A02-7043FEA1B53D}"/>
                  </a:ext>
                </a:extLst>
              </p14:cNvPr>
              <p14:cNvContentPartPr/>
              <p14:nvPr/>
            </p14:nvContentPartPr>
            <p14:xfrm>
              <a:off x="832948" y="4200932"/>
              <a:ext cx="1469160" cy="30672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984A970-69C4-4052-9A02-7043FEA1B53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23948" y="4192292"/>
                <a:ext cx="14868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56378A2F-5AE0-4B53-BA31-A50434A028C4}"/>
                  </a:ext>
                </a:extLst>
              </p14:cNvPr>
              <p14:cNvContentPartPr/>
              <p14:nvPr/>
            </p14:nvContentPartPr>
            <p14:xfrm>
              <a:off x="4921108" y="4122452"/>
              <a:ext cx="4442400" cy="189540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56378A2F-5AE0-4B53-BA31-A50434A028C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12108" y="4113454"/>
                <a:ext cx="4460040" cy="19130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54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FD53E5-541F-4F56-8228-0A045533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151" y="484572"/>
            <a:ext cx="3940991" cy="42726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98BA99B-7A7B-495F-8772-813770153763}"/>
                  </a:ext>
                </a:extLst>
              </p14:cNvPr>
              <p14:cNvContentPartPr/>
              <p14:nvPr/>
            </p14:nvContentPartPr>
            <p14:xfrm>
              <a:off x="6931708" y="703172"/>
              <a:ext cx="649800" cy="232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98BA99B-7A7B-495F-8772-8137701537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2708" y="694532"/>
                <a:ext cx="6674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FD338C8-1CB8-4BB5-BB65-C2A0CFD162E8}"/>
                  </a:ext>
                </a:extLst>
              </p14:cNvPr>
              <p14:cNvContentPartPr/>
              <p14:nvPr/>
            </p14:nvContentPartPr>
            <p14:xfrm>
              <a:off x="6985708" y="1405172"/>
              <a:ext cx="596520" cy="161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FD338C8-1CB8-4BB5-BB65-C2A0CFD162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6713" y="1396152"/>
                <a:ext cx="614149" cy="178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ACD78B0-A239-4F69-8234-644D75F7287E}"/>
                  </a:ext>
                </a:extLst>
              </p14:cNvPr>
              <p14:cNvContentPartPr/>
              <p14:nvPr/>
            </p14:nvContentPartPr>
            <p14:xfrm>
              <a:off x="6986788" y="2113292"/>
              <a:ext cx="592560" cy="756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ACD78B0-A239-4F69-8234-644D75F728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78148" y="2104652"/>
                <a:ext cx="61020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F7D346B-F246-4154-B8DA-0BC8EFA3EF48}"/>
                  </a:ext>
                </a:extLst>
              </p14:cNvPr>
              <p14:cNvContentPartPr/>
              <p14:nvPr/>
            </p14:nvContentPartPr>
            <p14:xfrm>
              <a:off x="8168308" y="2466812"/>
              <a:ext cx="513360" cy="2930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F7D346B-F246-4154-B8DA-0BC8EFA3EF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59314" y="2457812"/>
                <a:ext cx="530988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0C8452B-65D8-4945-B036-16F1D1CCBA3F}"/>
                  </a:ext>
                </a:extLst>
              </p14:cNvPr>
              <p14:cNvContentPartPr/>
              <p14:nvPr/>
            </p14:nvContentPartPr>
            <p14:xfrm>
              <a:off x="6780508" y="3218852"/>
              <a:ext cx="783000" cy="747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0C8452B-65D8-4945-B036-16F1D1CCBA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71508" y="3209848"/>
                <a:ext cx="800640" cy="7650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621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4C243B-A547-4E7F-828B-BF4C4CF17614}"/>
                  </a:ext>
                </a:extLst>
              </p14:cNvPr>
              <p14:cNvContentPartPr/>
              <p14:nvPr/>
            </p14:nvContentPartPr>
            <p14:xfrm>
              <a:off x="1747708" y="614972"/>
              <a:ext cx="497520" cy="230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4C243B-A547-4E7F-828B-BF4C4CF176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9062" y="606332"/>
                <a:ext cx="515173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693B859-B3A5-43E8-96BA-A0DCD91F3C1E}"/>
                  </a:ext>
                </a:extLst>
              </p14:cNvPr>
              <p14:cNvContentPartPr/>
              <p14:nvPr/>
            </p14:nvContentPartPr>
            <p14:xfrm>
              <a:off x="2743828" y="603812"/>
              <a:ext cx="190080" cy="235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693B859-B3A5-43E8-96BA-A0DCD91F3C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4828" y="594812"/>
                <a:ext cx="2077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D58A29F-4EB7-42F3-976C-6A138CC4FEC4}"/>
                  </a:ext>
                </a:extLst>
              </p14:cNvPr>
              <p14:cNvContentPartPr/>
              <p14:nvPr/>
            </p14:nvContentPartPr>
            <p14:xfrm>
              <a:off x="2339188" y="620012"/>
              <a:ext cx="321840" cy="222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D58A29F-4EB7-42F3-976C-6A138CC4FE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0538" y="611372"/>
                <a:ext cx="3395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36EB736-850F-4625-A171-4C7241F077FA}"/>
                  </a:ext>
                </a:extLst>
              </p14:cNvPr>
              <p14:cNvContentPartPr/>
              <p14:nvPr/>
            </p14:nvContentPartPr>
            <p14:xfrm>
              <a:off x="3622588" y="918452"/>
              <a:ext cx="154800" cy="145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36EB736-850F-4625-A171-4C7241F077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13948" y="909812"/>
                <a:ext cx="1724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868BB27-A39F-4CFE-B7D1-96320BD3EAFD}"/>
                  </a:ext>
                </a:extLst>
              </p14:cNvPr>
              <p14:cNvContentPartPr/>
              <p14:nvPr/>
            </p14:nvContentPartPr>
            <p14:xfrm>
              <a:off x="3017428" y="497252"/>
              <a:ext cx="884880" cy="354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868BB27-A39F-4CFE-B7D1-96320BD3EA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08784" y="488252"/>
                <a:ext cx="902527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83DB47-04D9-4509-87F2-F69DF5E7A834}"/>
                  </a:ext>
                </a:extLst>
              </p14:cNvPr>
              <p14:cNvContentPartPr/>
              <p14:nvPr/>
            </p14:nvContentPartPr>
            <p14:xfrm>
              <a:off x="4104268" y="595892"/>
              <a:ext cx="329040" cy="313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83DB47-04D9-4509-87F2-F69DF5E7A83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95278" y="587252"/>
                <a:ext cx="346661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72954DC-F14B-4551-9F60-8C08D02ABE14}"/>
                  </a:ext>
                </a:extLst>
              </p14:cNvPr>
              <p14:cNvContentPartPr/>
              <p14:nvPr/>
            </p14:nvContentPartPr>
            <p14:xfrm>
              <a:off x="4576228" y="606332"/>
              <a:ext cx="91440" cy="232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72954DC-F14B-4551-9F60-8C08D02ABE1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7228" y="597692"/>
                <a:ext cx="1090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B172288-4FCA-458D-8092-E7657897695C}"/>
                  </a:ext>
                </a:extLst>
              </p14:cNvPr>
              <p14:cNvContentPartPr/>
              <p14:nvPr/>
            </p14:nvContentPartPr>
            <p14:xfrm>
              <a:off x="5425828" y="798212"/>
              <a:ext cx="132480" cy="21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B172288-4FCA-458D-8092-E765789769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16828" y="789572"/>
                <a:ext cx="1501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C3DD88C-E4EC-4AC0-A19C-94EF2DBDE17B}"/>
                  </a:ext>
                </a:extLst>
              </p14:cNvPr>
              <p14:cNvContentPartPr/>
              <p14:nvPr/>
            </p14:nvContentPartPr>
            <p14:xfrm>
              <a:off x="4745788" y="449732"/>
              <a:ext cx="582840" cy="541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C3DD88C-E4EC-4AC0-A19C-94EF2DBDE1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37143" y="441086"/>
                <a:ext cx="600491" cy="559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22B8E1D-FC7D-4E2D-9AA6-5A64A36DE1C5}"/>
                  </a:ext>
                </a:extLst>
              </p14:cNvPr>
              <p14:cNvContentPartPr/>
              <p14:nvPr/>
            </p14:nvContentPartPr>
            <p14:xfrm>
              <a:off x="5975548" y="494012"/>
              <a:ext cx="153720" cy="27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22B8E1D-FC7D-4E2D-9AA6-5A64A36DE1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66548" y="485372"/>
                <a:ext cx="171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C4F1B5A-5B55-46C5-8725-FC729896E2F1}"/>
                  </a:ext>
                </a:extLst>
              </p14:cNvPr>
              <p14:cNvContentPartPr/>
              <p14:nvPr/>
            </p14:nvContentPartPr>
            <p14:xfrm>
              <a:off x="6249508" y="783812"/>
              <a:ext cx="115920" cy="159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C4F1B5A-5B55-46C5-8725-FC729896E2F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40508" y="775172"/>
                <a:ext cx="1335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04A0DE5-2BD1-4F93-BA33-0F0C7526BF47}"/>
                  </a:ext>
                </a:extLst>
              </p14:cNvPr>
              <p14:cNvContentPartPr/>
              <p14:nvPr/>
            </p14:nvContentPartPr>
            <p14:xfrm>
              <a:off x="5733268" y="596612"/>
              <a:ext cx="443880" cy="358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04A0DE5-2BD1-4F93-BA33-0F0C7526BF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24268" y="587621"/>
                <a:ext cx="461520" cy="376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37F7ACA-1C12-42A0-8AFE-4FE3F6D555EF}"/>
                  </a:ext>
                </a:extLst>
              </p14:cNvPr>
              <p14:cNvContentPartPr/>
              <p14:nvPr/>
            </p14:nvContentPartPr>
            <p14:xfrm>
              <a:off x="6473788" y="555212"/>
              <a:ext cx="176400" cy="478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37F7ACA-1C12-42A0-8AFE-4FE3F6D555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65148" y="546212"/>
                <a:ext cx="1940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D839B10-AB80-4DA8-9754-7021EA1D4828}"/>
                  </a:ext>
                </a:extLst>
              </p14:cNvPr>
              <p14:cNvContentPartPr/>
              <p14:nvPr/>
            </p14:nvContentPartPr>
            <p14:xfrm>
              <a:off x="2550868" y="1735292"/>
              <a:ext cx="130320" cy="13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D839B10-AB80-4DA8-9754-7021EA1D48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42228" y="1726292"/>
                <a:ext cx="1479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9C64540-0416-4F5B-BEC6-2BA75580B0A5}"/>
                  </a:ext>
                </a:extLst>
              </p14:cNvPr>
              <p14:cNvContentPartPr/>
              <p14:nvPr/>
            </p14:nvContentPartPr>
            <p14:xfrm>
              <a:off x="2538628" y="1790732"/>
              <a:ext cx="128160" cy="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9C64540-0416-4F5B-BEC6-2BA75580B0A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29628" y="1781732"/>
                <a:ext cx="1458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ADF74D5-9EEF-49AF-9238-8592600F6FE3}"/>
                  </a:ext>
                </a:extLst>
              </p14:cNvPr>
              <p14:cNvContentPartPr/>
              <p14:nvPr/>
            </p14:nvContentPartPr>
            <p14:xfrm>
              <a:off x="2821588" y="1625132"/>
              <a:ext cx="266040" cy="217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ADF74D5-9EEF-49AF-9238-8592600F6FE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12588" y="1616147"/>
                <a:ext cx="283680" cy="234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4E6376F-42B7-4525-A545-17B6CA389034}"/>
                  </a:ext>
                </a:extLst>
              </p14:cNvPr>
              <p14:cNvContentPartPr/>
              <p14:nvPr/>
            </p14:nvContentPartPr>
            <p14:xfrm>
              <a:off x="1769668" y="1632692"/>
              <a:ext cx="606960" cy="270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4E6376F-42B7-4525-A545-17B6CA38903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60668" y="1624052"/>
                <a:ext cx="6246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37EBED5-CB97-4D18-930F-F14BC87E8757}"/>
                  </a:ext>
                </a:extLst>
              </p14:cNvPr>
              <p14:cNvContentPartPr/>
              <p14:nvPr/>
            </p14:nvContentPartPr>
            <p14:xfrm>
              <a:off x="3209668" y="1542692"/>
              <a:ext cx="248040" cy="288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37EBED5-CB97-4D18-930F-F14BC87E875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00681" y="1534052"/>
                <a:ext cx="265654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46769EF-FBEF-46BD-B7A8-F01D125BD766}"/>
                  </a:ext>
                </a:extLst>
              </p14:cNvPr>
              <p14:cNvContentPartPr/>
              <p14:nvPr/>
            </p14:nvContentPartPr>
            <p14:xfrm>
              <a:off x="3591628" y="1603532"/>
              <a:ext cx="182880" cy="192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46769EF-FBEF-46BD-B7A8-F01D125BD76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82988" y="1594532"/>
                <a:ext cx="2005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FEDF1A3-877F-4B14-907E-B0683F95B921}"/>
                  </a:ext>
                </a:extLst>
              </p14:cNvPr>
              <p14:cNvContentPartPr/>
              <p14:nvPr/>
            </p14:nvContentPartPr>
            <p14:xfrm>
              <a:off x="3894388" y="1940132"/>
              <a:ext cx="487080" cy="197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FEDF1A3-877F-4B14-907E-B0683F95B9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85748" y="1931492"/>
                <a:ext cx="5047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BF8C3B1-2983-4B2D-87CC-8D52F6EB24B5}"/>
                  </a:ext>
                </a:extLst>
              </p14:cNvPr>
              <p14:cNvContentPartPr/>
              <p14:nvPr/>
            </p14:nvContentPartPr>
            <p14:xfrm>
              <a:off x="3858748" y="1455932"/>
              <a:ext cx="549360" cy="426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BF8C3B1-2983-4B2D-87CC-8D52F6EB24B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50108" y="1446940"/>
                <a:ext cx="567000" cy="443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E20A3F0-7266-4312-B735-F202F95EF9DC}"/>
                  </a:ext>
                </a:extLst>
              </p14:cNvPr>
              <p14:cNvContentPartPr/>
              <p14:nvPr/>
            </p14:nvContentPartPr>
            <p14:xfrm>
              <a:off x="4538788" y="1900172"/>
              <a:ext cx="429120" cy="271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E20A3F0-7266-4312-B735-F202F95EF9D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30148" y="1891532"/>
                <a:ext cx="4467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8410575-9569-40CD-85F0-2C26D0B4D428}"/>
                  </a:ext>
                </a:extLst>
              </p14:cNvPr>
              <p14:cNvContentPartPr/>
              <p14:nvPr/>
            </p14:nvContentPartPr>
            <p14:xfrm>
              <a:off x="5091028" y="1968932"/>
              <a:ext cx="156240" cy="156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8410575-9569-40CD-85F0-2C26D0B4D4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82388" y="1959932"/>
                <a:ext cx="1738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4284A15-9A50-42DE-A205-474EE390C01C}"/>
                  </a:ext>
                </a:extLst>
              </p14:cNvPr>
              <p14:cNvContentPartPr/>
              <p14:nvPr/>
            </p14:nvContentPartPr>
            <p14:xfrm>
              <a:off x="5351308" y="1947332"/>
              <a:ext cx="705960" cy="237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4284A15-9A50-42DE-A205-474EE390C01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42664" y="1938332"/>
                <a:ext cx="723609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F67E986-9108-46C5-BC8C-41A20F66E459}"/>
                  </a:ext>
                </a:extLst>
              </p14:cNvPr>
              <p14:cNvContentPartPr/>
              <p14:nvPr/>
            </p14:nvContentPartPr>
            <p14:xfrm>
              <a:off x="7013428" y="1910612"/>
              <a:ext cx="488880" cy="2221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F67E986-9108-46C5-BC8C-41A20F66E45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04788" y="1901612"/>
                <a:ext cx="5065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93CB6F7-2459-42F5-BD4B-C113A9EAEE39}"/>
                  </a:ext>
                </a:extLst>
              </p14:cNvPr>
              <p14:cNvContentPartPr/>
              <p14:nvPr/>
            </p14:nvContentPartPr>
            <p14:xfrm>
              <a:off x="6146908" y="1922492"/>
              <a:ext cx="764280" cy="196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93CB6F7-2459-42F5-BD4B-C113A9EAEE3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137908" y="1913492"/>
                <a:ext cx="7819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273A31A-926F-4CAF-9681-4772B94F3CE7}"/>
                  </a:ext>
                </a:extLst>
              </p14:cNvPr>
              <p14:cNvContentPartPr/>
              <p14:nvPr/>
            </p14:nvContentPartPr>
            <p14:xfrm>
              <a:off x="7650268" y="1890452"/>
              <a:ext cx="66600" cy="228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273A31A-926F-4CAF-9681-4772B94F3CE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41628" y="1881452"/>
                <a:ext cx="84240" cy="245880"/>
              </a:xfrm>
              <a:prstGeom prst="rect">
                <a:avLst/>
              </a:prstGeom>
            </p:spPr>
          </p:pic>
        </mc:Fallback>
      </mc:AlternateContent>
      <p:pic>
        <p:nvPicPr>
          <p:cNvPr id="103" name="Picture 102">
            <a:extLst>
              <a:ext uri="{FF2B5EF4-FFF2-40B4-BE49-F238E27FC236}">
                <a16:creationId xmlns:a16="http://schemas.microsoft.com/office/drawing/2014/main" id="{9C851429-953A-4364-A7DC-4137E3D78792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512034" y="2778781"/>
            <a:ext cx="5907761" cy="241857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6BE9E8CA-464F-43B9-8553-7E18ACCDE343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6587430" y="2255852"/>
            <a:ext cx="2192276" cy="38009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689774-918F-48B2-B17F-93D9F19B0AEA}"/>
                  </a:ext>
                </a:extLst>
              </p14:cNvPr>
              <p14:cNvContentPartPr/>
              <p14:nvPr/>
            </p14:nvContentPartPr>
            <p14:xfrm>
              <a:off x="3441508" y="311132"/>
              <a:ext cx="3463200" cy="170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689774-918F-48B2-B17F-93D9F19B0AE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32868" y="302134"/>
                <a:ext cx="3480840" cy="17182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8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851065-8ECD-44F8-BFD5-8FCC90B7290B}"/>
                  </a:ext>
                </a:extLst>
              </p14:cNvPr>
              <p14:cNvContentPartPr/>
              <p14:nvPr/>
            </p14:nvContentPartPr>
            <p14:xfrm>
              <a:off x="1041028" y="719732"/>
              <a:ext cx="153720" cy="78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851065-8ECD-44F8-BFD5-8FCC90B729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028" y="710732"/>
                <a:ext cx="1713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B88374-5002-4216-996F-1B24660E34D7}"/>
                  </a:ext>
                </a:extLst>
              </p14:cNvPr>
              <p14:cNvContentPartPr/>
              <p14:nvPr/>
            </p14:nvContentPartPr>
            <p14:xfrm>
              <a:off x="534148" y="604892"/>
              <a:ext cx="386640" cy="308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B88374-5002-4216-996F-1B24660E34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508" y="596252"/>
                <a:ext cx="40428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C0D3A5-2CB5-49CC-AE0F-0967D231DD3A}"/>
                  </a:ext>
                </a:extLst>
              </p14:cNvPr>
              <p14:cNvContentPartPr/>
              <p14:nvPr/>
            </p14:nvContentPartPr>
            <p14:xfrm>
              <a:off x="1310308" y="582572"/>
              <a:ext cx="338040" cy="261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C0D3A5-2CB5-49CC-AE0F-0967D231DD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1308" y="573584"/>
                <a:ext cx="355680" cy="279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C29F60-C707-4B68-BBF2-E55A16846C05}"/>
                  </a:ext>
                </a:extLst>
              </p14:cNvPr>
              <p14:cNvContentPartPr/>
              <p14:nvPr/>
            </p14:nvContentPartPr>
            <p14:xfrm>
              <a:off x="1786228" y="99812"/>
              <a:ext cx="7410600" cy="2098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C29F60-C707-4B68-BBF2-E55A16846C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77588" y="90812"/>
                <a:ext cx="7428240" cy="21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DC80AF-FE91-42C1-A5F6-8DDD411141B6}"/>
                  </a:ext>
                </a:extLst>
              </p14:cNvPr>
              <p14:cNvContentPartPr/>
              <p14:nvPr/>
            </p14:nvContentPartPr>
            <p14:xfrm>
              <a:off x="8208268" y="2292212"/>
              <a:ext cx="625320" cy="186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BDC80AF-FE91-42C1-A5F6-8DDD411141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99273" y="2283212"/>
                <a:ext cx="64295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898E3CD-8FA2-4C12-9C0A-E3D367961E72}"/>
                  </a:ext>
                </a:extLst>
              </p14:cNvPr>
              <p14:cNvContentPartPr/>
              <p14:nvPr/>
            </p14:nvContentPartPr>
            <p14:xfrm>
              <a:off x="7540108" y="2345132"/>
              <a:ext cx="496080" cy="211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898E3CD-8FA2-4C12-9C0A-E3D367961E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31468" y="2336147"/>
                <a:ext cx="513720" cy="228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4175593-62DC-42C9-9EA7-909D90C4B445}"/>
                  </a:ext>
                </a:extLst>
              </p14:cNvPr>
              <p14:cNvContentPartPr/>
              <p14:nvPr/>
            </p14:nvContentPartPr>
            <p14:xfrm>
              <a:off x="7908748" y="2604332"/>
              <a:ext cx="59760" cy="10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4175593-62DC-42C9-9EA7-909D90C4B44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99748" y="2595332"/>
                <a:ext cx="774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892DA8C-ABC3-4181-94A9-070ACED3F507}"/>
                  </a:ext>
                </a:extLst>
              </p14:cNvPr>
              <p14:cNvContentPartPr/>
              <p14:nvPr/>
            </p14:nvContentPartPr>
            <p14:xfrm>
              <a:off x="7871308" y="2672732"/>
              <a:ext cx="667440" cy="259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892DA8C-ABC3-4181-94A9-070ACED3F50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62308" y="2664092"/>
                <a:ext cx="6850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DE95B5-C93B-41E0-BA9E-E9CFE59C36E5}"/>
                  </a:ext>
                </a:extLst>
              </p14:cNvPr>
              <p14:cNvContentPartPr/>
              <p14:nvPr/>
            </p14:nvContentPartPr>
            <p14:xfrm>
              <a:off x="2099788" y="2867852"/>
              <a:ext cx="439920" cy="263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DE95B5-C93B-41E0-BA9E-E9CFE59C36E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1148" y="2858852"/>
                <a:ext cx="4575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F39656-982A-4CFF-BCD9-07D636CA3AE2}"/>
                  </a:ext>
                </a:extLst>
              </p14:cNvPr>
              <p14:cNvContentPartPr/>
              <p14:nvPr/>
            </p14:nvContentPartPr>
            <p14:xfrm>
              <a:off x="1745908" y="2987012"/>
              <a:ext cx="281160" cy="244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6F39656-982A-4CFF-BCD9-07D636CA3AE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36908" y="2978359"/>
                <a:ext cx="298800" cy="262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39873FD-410D-438A-8E62-4E8B25A51771}"/>
                  </a:ext>
                </a:extLst>
              </p14:cNvPr>
              <p14:cNvContentPartPr/>
              <p14:nvPr/>
            </p14:nvContentPartPr>
            <p14:xfrm>
              <a:off x="437308" y="3015452"/>
              <a:ext cx="1087560" cy="1918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39873FD-410D-438A-8E62-4E8B25A517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8308" y="3006812"/>
                <a:ext cx="1105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7DEE87-AA67-4DB1-A6EF-0DAAF009ED5A}"/>
                  </a:ext>
                </a:extLst>
              </p14:cNvPr>
              <p14:cNvContentPartPr/>
              <p14:nvPr/>
            </p14:nvContentPartPr>
            <p14:xfrm>
              <a:off x="5129548" y="344972"/>
              <a:ext cx="2596320" cy="799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7DEE87-AA67-4DB1-A6EF-0DAAF009ED5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20548" y="336332"/>
                <a:ext cx="261396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71E41C7-D54C-465B-9E3F-D98144895252}"/>
                  </a:ext>
                </a:extLst>
              </p14:cNvPr>
              <p14:cNvContentPartPr/>
              <p14:nvPr/>
            </p14:nvContentPartPr>
            <p14:xfrm>
              <a:off x="7049788" y="1484732"/>
              <a:ext cx="1389240" cy="934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71E41C7-D54C-465B-9E3F-D9814489525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40788" y="1476089"/>
                <a:ext cx="1406880" cy="952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740CC49-D72D-40D2-980E-E0D98A3628F1}"/>
                  </a:ext>
                </a:extLst>
              </p14:cNvPr>
              <p14:cNvContentPartPr/>
              <p14:nvPr/>
            </p14:nvContentPartPr>
            <p14:xfrm>
              <a:off x="445948" y="4220372"/>
              <a:ext cx="1139040" cy="2084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740CC49-D72D-40D2-980E-E0D98A3628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7308" y="4211732"/>
                <a:ext cx="11566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60257DF-A445-4961-9350-CC7ED48A877B}"/>
                  </a:ext>
                </a:extLst>
              </p14:cNvPr>
              <p14:cNvContentPartPr/>
              <p14:nvPr/>
            </p14:nvContentPartPr>
            <p14:xfrm>
              <a:off x="1837348" y="4168172"/>
              <a:ext cx="817200" cy="355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60257DF-A445-4961-9350-CC7ED48A877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28708" y="4159181"/>
                <a:ext cx="834840" cy="372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CB6CC65-E8FD-43D6-BF6D-E497ABAE53F9}"/>
                  </a:ext>
                </a:extLst>
              </p14:cNvPr>
              <p14:cNvContentPartPr/>
              <p14:nvPr/>
            </p14:nvContentPartPr>
            <p14:xfrm>
              <a:off x="2804668" y="2922212"/>
              <a:ext cx="525960" cy="3193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CB6CC65-E8FD-43D6-BF6D-E497ABAE53F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95668" y="2913212"/>
                <a:ext cx="5436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1C01C8D-3A18-41F0-971E-7F618AB0C786}"/>
                  </a:ext>
                </a:extLst>
              </p14:cNvPr>
              <p14:cNvContentPartPr/>
              <p14:nvPr/>
            </p14:nvContentPartPr>
            <p14:xfrm>
              <a:off x="3495868" y="2853452"/>
              <a:ext cx="2743920" cy="2944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1C01C8D-3A18-41F0-971E-7F618AB0C78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86868" y="2844812"/>
                <a:ext cx="27615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B3922DB-2CF0-4BBD-B404-9B1DD646A6BE}"/>
                  </a:ext>
                </a:extLst>
              </p14:cNvPr>
              <p14:cNvContentPartPr/>
              <p14:nvPr/>
            </p14:nvContentPartPr>
            <p14:xfrm>
              <a:off x="4102828" y="3502172"/>
              <a:ext cx="934560" cy="43416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B3922DB-2CF0-4BBD-B404-9B1DD646A6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94188" y="3493532"/>
                <a:ext cx="9522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1B2719C-AAB3-4D14-B6F7-279082997D86}"/>
                  </a:ext>
                </a:extLst>
              </p14:cNvPr>
              <p14:cNvContentPartPr/>
              <p14:nvPr/>
            </p14:nvContentPartPr>
            <p14:xfrm>
              <a:off x="6815428" y="3821492"/>
              <a:ext cx="214200" cy="11052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1B2719C-AAB3-4D14-B6F7-279082997D8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06428" y="3812852"/>
                <a:ext cx="2318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D293263-A0B2-4609-9873-B8C243AD2D64}"/>
                  </a:ext>
                </a:extLst>
              </p14:cNvPr>
              <p14:cNvContentPartPr/>
              <p14:nvPr/>
            </p14:nvContentPartPr>
            <p14:xfrm>
              <a:off x="5204788" y="3282212"/>
              <a:ext cx="1840680" cy="48816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D293263-A0B2-4609-9873-B8C243AD2D6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95790" y="3273219"/>
                <a:ext cx="1858317" cy="505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686B924-6570-4A99-AEC4-6E7A12321630}"/>
                  </a:ext>
                </a:extLst>
              </p14:cNvPr>
              <p14:cNvContentPartPr/>
              <p14:nvPr/>
            </p14:nvContentPartPr>
            <p14:xfrm>
              <a:off x="7215028" y="3559052"/>
              <a:ext cx="793800" cy="22860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686B924-6570-4A99-AEC4-6E7A1232163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06028" y="3550412"/>
                <a:ext cx="8114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2C38BD03-E0FC-46B9-97A0-8918A5D5AA79}"/>
                  </a:ext>
                </a:extLst>
              </p14:cNvPr>
              <p14:cNvContentPartPr/>
              <p14:nvPr/>
            </p14:nvContentPartPr>
            <p14:xfrm>
              <a:off x="3686668" y="4327292"/>
              <a:ext cx="181080" cy="7416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2C38BD03-E0FC-46B9-97A0-8918A5D5AA7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78028" y="4318652"/>
                <a:ext cx="1987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20F7B0E-1430-4242-A6C7-F28D64A970BF}"/>
                  </a:ext>
                </a:extLst>
              </p14:cNvPr>
              <p14:cNvContentPartPr/>
              <p14:nvPr/>
            </p14:nvContentPartPr>
            <p14:xfrm>
              <a:off x="2937868" y="4214972"/>
              <a:ext cx="569520" cy="2800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20F7B0E-1430-4242-A6C7-F28D64A970B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29223" y="4205984"/>
                <a:ext cx="587171" cy="297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47FBE257-2F36-4382-8947-80C28CCECF85}"/>
                  </a:ext>
                </a:extLst>
              </p14:cNvPr>
              <p14:cNvContentPartPr/>
              <p14:nvPr/>
            </p14:nvContentPartPr>
            <p14:xfrm>
              <a:off x="4054228" y="4185812"/>
              <a:ext cx="1052280" cy="28800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47FBE257-2F36-4382-8947-80C28CCECF8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45588" y="4177172"/>
                <a:ext cx="10699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EF6A3129-0E7D-4DAF-BA1A-D25200D7C006}"/>
                  </a:ext>
                </a:extLst>
              </p14:cNvPr>
              <p14:cNvContentPartPr/>
              <p14:nvPr/>
            </p14:nvContentPartPr>
            <p14:xfrm>
              <a:off x="5256988" y="4164572"/>
              <a:ext cx="1863720" cy="30744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EF6A3129-0E7D-4DAF-BA1A-D25200D7C00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47988" y="4155932"/>
                <a:ext cx="18813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793F79F4-2BB4-49D7-91DC-2D1DF740F8E0}"/>
                  </a:ext>
                </a:extLst>
              </p14:cNvPr>
              <p14:cNvContentPartPr/>
              <p14:nvPr/>
            </p14:nvContentPartPr>
            <p14:xfrm>
              <a:off x="4045228" y="5076812"/>
              <a:ext cx="153000" cy="24264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793F79F4-2BB4-49D7-91DC-2D1DF740F8E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36588" y="5068172"/>
                <a:ext cx="1706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26BF181-0954-4337-8EEB-D34BDC60C6F5}"/>
                  </a:ext>
                </a:extLst>
              </p14:cNvPr>
              <p14:cNvContentPartPr/>
              <p14:nvPr/>
            </p14:nvContentPartPr>
            <p14:xfrm>
              <a:off x="4278508" y="5062052"/>
              <a:ext cx="135720" cy="19944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26BF181-0954-4337-8EEB-D34BDC60C6F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69508" y="5053052"/>
                <a:ext cx="1533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EB97A76A-CFD3-4042-B0AE-C26E948B7B70}"/>
                  </a:ext>
                </a:extLst>
              </p14:cNvPr>
              <p14:cNvContentPartPr/>
              <p14:nvPr/>
            </p14:nvContentPartPr>
            <p14:xfrm>
              <a:off x="4887988" y="5142332"/>
              <a:ext cx="152640" cy="1800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EB97A76A-CFD3-4042-B0AE-C26E948B7B7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78988" y="5133332"/>
                <a:ext cx="1702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47C7B97D-8338-460A-8975-8C2A924E1F7F}"/>
                  </a:ext>
                </a:extLst>
              </p14:cNvPr>
              <p14:cNvContentPartPr/>
              <p14:nvPr/>
            </p14:nvContentPartPr>
            <p14:xfrm>
              <a:off x="4900948" y="5231612"/>
              <a:ext cx="195120" cy="2088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47C7B97D-8338-460A-8975-8C2A924E1F7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92308" y="5222972"/>
                <a:ext cx="212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7473D898-9222-4BB0-A20D-667A2918C678}"/>
                  </a:ext>
                </a:extLst>
              </p14:cNvPr>
              <p14:cNvContentPartPr/>
              <p14:nvPr/>
            </p14:nvContentPartPr>
            <p14:xfrm>
              <a:off x="5664868" y="5166812"/>
              <a:ext cx="149760" cy="15624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7473D898-9222-4BB0-A20D-667A2918C67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56228" y="5158172"/>
                <a:ext cx="1674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BD9BFFD0-3163-46AE-99EB-D0930E3BC49D}"/>
                  </a:ext>
                </a:extLst>
              </p14:cNvPr>
              <p14:cNvContentPartPr/>
              <p14:nvPr/>
            </p14:nvContentPartPr>
            <p14:xfrm>
              <a:off x="5660908" y="4876292"/>
              <a:ext cx="1139760" cy="16848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BD9BFFD0-3163-46AE-99EB-D0930E3BC49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651908" y="4867292"/>
                <a:ext cx="11574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6BAC3DFB-2577-4B02-921F-AD93D5437A84}"/>
                  </a:ext>
                </a:extLst>
              </p14:cNvPr>
              <p14:cNvContentPartPr/>
              <p14:nvPr/>
            </p14:nvContentPartPr>
            <p14:xfrm>
              <a:off x="5211628" y="5060612"/>
              <a:ext cx="332280" cy="32184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6BAC3DFB-2577-4B02-921F-AD93D5437A8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02628" y="5051972"/>
                <a:ext cx="3499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CADC124C-B3DB-4423-BA42-41F0F41EF020}"/>
                  </a:ext>
                </a:extLst>
              </p14:cNvPr>
              <p14:cNvContentPartPr/>
              <p14:nvPr/>
            </p14:nvContentPartPr>
            <p14:xfrm>
              <a:off x="4352308" y="5324852"/>
              <a:ext cx="459720" cy="16200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CADC124C-B3DB-4423-BA42-41F0F41EF02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43308" y="5315872"/>
                <a:ext cx="477360" cy="17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98D0BAD8-32D8-4F62-A601-4B1DA45F95A7}"/>
                  </a:ext>
                </a:extLst>
              </p14:cNvPr>
              <p14:cNvContentPartPr/>
              <p14:nvPr/>
            </p14:nvContentPartPr>
            <p14:xfrm>
              <a:off x="6551908" y="5081852"/>
              <a:ext cx="1386000" cy="58212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98D0BAD8-32D8-4F62-A601-4B1DA45F95A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43268" y="5072852"/>
                <a:ext cx="140364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7F0C6287-3B2E-4857-86F9-5752ECB77DF9}"/>
                  </a:ext>
                </a:extLst>
              </p14:cNvPr>
              <p14:cNvContentPartPr/>
              <p14:nvPr/>
            </p14:nvContentPartPr>
            <p14:xfrm>
              <a:off x="8030428" y="5110652"/>
              <a:ext cx="1235520" cy="52812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7F0C6287-3B2E-4857-86F9-5752ECB77DF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021431" y="5102012"/>
                <a:ext cx="1253155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2BD51526-C566-4033-9035-310B4EB6F7FD}"/>
                  </a:ext>
                </a:extLst>
              </p14:cNvPr>
              <p14:cNvContentPartPr/>
              <p14:nvPr/>
            </p14:nvContentPartPr>
            <p14:xfrm>
              <a:off x="2132908" y="1328492"/>
              <a:ext cx="4404600" cy="103608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2BD51526-C566-4033-9035-310B4EB6F7F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24268" y="1319492"/>
                <a:ext cx="4422240" cy="10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585B9031-0374-4282-B166-888A37F32BC3}"/>
                  </a:ext>
                </a:extLst>
              </p14:cNvPr>
              <p14:cNvContentPartPr/>
              <p14:nvPr/>
            </p14:nvContentPartPr>
            <p14:xfrm>
              <a:off x="3493348" y="289892"/>
              <a:ext cx="125280" cy="540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585B9031-0374-4282-B166-888A37F32BC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484348" y="281252"/>
                <a:ext cx="1429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F5683F6F-F9D7-47D4-BEF5-7E411B693BEC}"/>
                  </a:ext>
                </a:extLst>
              </p14:cNvPr>
              <p14:cNvContentPartPr/>
              <p14:nvPr/>
            </p14:nvContentPartPr>
            <p14:xfrm>
              <a:off x="2659588" y="405812"/>
              <a:ext cx="265680" cy="34956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F5683F6F-F9D7-47D4-BEF5-7E411B693B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650948" y="396812"/>
                <a:ext cx="28332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6B045EE7-2141-48FF-AFF1-310C1E0EA8FB}"/>
                  </a:ext>
                </a:extLst>
              </p14:cNvPr>
              <p14:cNvContentPartPr/>
              <p14:nvPr/>
            </p14:nvContentPartPr>
            <p14:xfrm>
              <a:off x="2753548" y="790652"/>
              <a:ext cx="2023560" cy="39276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6B045EE7-2141-48FF-AFF1-310C1E0EA8F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744548" y="781652"/>
                <a:ext cx="2041200" cy="4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457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rgbClr val="000000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Mohammad Al-Jalal</dc:creator>
  <cp:lastModifiedBy>Abdulaziz Mohammad Al-Jalal</cp:lastModifiedBy>
  <cp:revision>646</cp:revision>
  <cp:lastPrinted>2018-09-02T07:43:37Z</cp:lastPrinted>
  <dcterms:created xsi:type="dcterms:W3CDTF">2018-09-01T14:54:20Z</dcterms:created>
  <dcterms:modified xsi:type="dcterms:W3CDTF">2018-12-11T13:25:05Z</dcterms:modified>
</cp:coreProperties>
</file>