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359900" cy="622776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8" userDrawn="1">
          <p15:clr>
            <a:srgbClr val="A4A3A4"/>
          </p15:clr>
        </p15:guide>
        <p15:guide id="2" pos="29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28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48" y="63"/>
      </p:cViewPr>
      <p:guideLst>
        <p:guide orient="horz" pos="578"/>
        <p:guide pos="29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07:14.2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172 141 7112 0 0,'-8'0'331'0'0,"1"0"0"0"0,-1-1 0 0 0,0 0 0 0 0,0 0 0 0 0,-3-1-331 0 0,9 1 103 0 0,-1 0 1 0 0,1 0-1 0 0,-1 0 1 0 0,1 0-1 0 0,-1 0 1 0 0,1-1 0 0 0,0 1-1 0 0,0-1 1 0 0,-1 1-1 0 0,1-1 1 0 0,0 0-1 0 0,1 0 1 0 0,-1 0 0 0 0,0 0-1 0 0,0 0 1 0 0,0-1-104 0 0,1 1 82 0 0,1 1 0 0 0,-1 0 0 0 0,0-1 0 0 0,1 1 0 0 0,-1-1 0 0 0,1 1 0 0 0,0-1 0 0 0,-1 1 0 0 0,1-1 0 0 0,0 1 0 0 0,0-1 0 0 0,0 1 0 0 0,0-1 0 0 0,0 1 0 0 0,0-1 0 0 0,1 0 0 0 0,-1 1 0 0 0,1-1 0 0 0,-1 1 0 0 0,1 0 0 0 0,-1-1 0 0 0,1 1 0 0 0,0-1 0 0 0,-1 1 0 0 0,1 0 0 0 0,0-1 0 0 0,0 1 0 0 0,0 0 0 0 0,1-1-82 0 0,2-2 108 0 0,0 0-1 0 0,1 0 0 0 0,0 0 1 0 0,-1 0-1 0 0,1 1 0 0 0,5-3-107 0 0,3 0 82 0 0,1 0 0 0 0,-1 0 1 0 0,4 1-83 0 0,2-2 107 0 0,-16 6-69 0 0,1 0 1 0 0,-1 0-1 0 0,0 0 1 0 0,1 0-1 0 0,-1 1 1 0 0,1 0-1 0 0,-1 0 1 0 0,1 0-1 0 0,-1 0 1 0 0,1 0-1 0 0,-1 1 1 0 0,1-1 0 0 0,-1 1-1 0 0,1 0 1 0 0,-1 0-1 0 0,3 2-38 0 0,-4-2 32 0 0,1 0 0 0 0,-1 0 0 0 0,0 0 0 0 0,-1 1 0 0 0,1-1 0 0 0,0 1 0 0 0,0-1 0 0 0,-1 1 0 0 0,1 0 0 0 0,0 0 0 0 0,-1 0 0 0 0,0 0 0 0 0,0 0 0 0 0,1 0 0 0 0,-1 0 0 0 0,0 0 0 0 0,-1 0 0 0 0,1 1 0 0 0,0-1 0 0 0,-1 0 0 0 0,1 0 0 0 0,-1 1 0 0 0,1-1 0 0 0,-1 0 0 0 0,0 3-32 0 0,-1 9 180 0 0,-1-1 0 0 0,0 0 0 0 0,-1 0 0 0 0,0 0 0 0 0,-1 0 0 0 0,0 0-1 0 0,-1-1 1 0 0,-1 1 0 0 0,0-1 0 0 0,0-1 0 0 0,-1 1 0 0 0,-4 3-180 0 0,7-9 0 0 0,-1 0 0 0 0,0-1 0 0 0,0 1 0 0 0,-1-1 0 0 0,0 0 0 0 0,-4 2 0 0 0,-11 10 0 0 0,13-11 0 0 0,0 0 0 0 0,0 0 0 0 0,-10 4 0 0 0,-9 6 0 0 0,18-10 0 0 0,0 0 0 0 0,-1-1 0 0 0,0 0 0 0 0,0-1 0 0 0,0 0 0 0 0,-1 0 0 0 0,1-1 0 0 0,-10 1 0 0 0,20-4 0 0 0,0 0 0 0 0,-1 0 0 0 0,1 0 0 0 0,0 0 0 0 0,0 0 0 0 0,0 0 0 0 0,-1 0 0 0 0,1 0 0 0 0,0 0 0 0 0,0 0 0 0 0,-1 0 0 0 0,1 0 0 0 0,0 0 0 0 0,0 0 0 0 0,0 0 0 0 0,-1 0 0 0 0,1 0 0 0 0,0 0 0 0 0,0 0 0 0 0,0 0 0 0 0,0 0 0 0 0,-1 0 0 0 0,1 0 0 0 0,0-1 0 0 0,0 1 0 0 0,0 0 0 0 0,0 0 0 0 0,-1 0 0 0 0,1 0 0 0 0,0 0 0 0 0,0-1 0 0 0,0 1 0 0 0,0 0 0 0 0,0 0 0 0 0,0 0 0 0 0,0-1 0 0 0,0 1 0 0 0,-1 0 0 0 0,1 0 0 0 0,0 0 0 0 0,0-1 0 0 0,0 1 0 0 0,0 0 0 0 0,0 0 0 0 0,0 0 0 0 0,0-1 0 0 0,0 1 0 0 0,0 0 0 0 0,0 0 0 0 0,0 0 0 0 0,0-1 0 0 0,1 1 0 0 0,-1 0 0 0 0,0 0 0 0 0,3-7 0 0 0,-3 5 0 0 0,1 0 0 0 0,0 1 0 0 0,0-1 0 0 0,0 0 0 0 0,0 1 0 0 0,0-1 0 0 0,0 1 0 0 0,0 0 0 0 0,0-1 0 0 0,1 1 0 0 0,-1 0 0 0 0,0 0 0 0 0,1 0 0 0 0,-1-1 0 0 0,1 2 0 0 0,-1-1 0 0 0,1 0 0 0 0,0 0 0 0 0,2 0 0 0 0,-1-1 0 0 0,1 1 0 0 0,0 0 0 0 0,0 1 0 0 0,-1-1 0 0 0,1 1 0 0 0,0 0 0 0 0,3 0 0 0 0,2 0 0 0 0,-1 1 0 0 0,0 0 0 0 0,0 1 0 0 0,0 0 0 0 0,0 0 0 0 0,0 1 0 0 0,0 0 0 0 0,0 0 0 0 0,-1 1 0 0 0,0 0 0 0 0,0 0 0 0 0,0 1 0 0 0,-1 0 0 0 0,1 0 0 0 0,-1 0 0 0 0,-1 1 0 0 0,6 6 0 0 0,-5-4 0 0 0,-2-3 0 0 0,2 1 0 0 0,-1-1 72 0 0,-4-4 299 0 0,27-4 1234 0 0,-24 1-1794 0 0,0 0-1 0 0,-1 0 0 0 0,0-1 0 0 0,0 0 1 0 0,1 1-1 0 0,-1-1 0 0 0,-1 0 0 0 0,1-1 0 0 0,0 1 190 0 0,0-1-790 0 0,0 0 0 0 0,1 1 0 0 0,-1-1 0 0 0,1 1 0 0 0,3-2 790 0 0,0 0-5117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07:41.5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 46 15000 0 0,'-7'-9'1623'0'0,"7"8"-1597"0"0,0 0 0 0 0,1-1-1 0 0,-1 1 1 0 0,0 0-1 0 0,1-1 1 0 0,-1 1 0 0 0,1 0-1 0 0,-1 0 1 0 0,1-1-1 0 0,0 1 1 0 0,0 0 0 0 0,-1 0-1 0 0,1 0 1 0 0,0 0-1 0 0,0 0 1 0 0,0 0-1 0 0,0 0 1 0 0,0 0 0 0 0,0 0-1 0 0,1 0 1 0 0,-1 1-1 0 0,0-1 1 0 0,0 0 0 0 0,0 1-1 0 0,1-1 1 0 0,-1 1-1 0 0,1-1-25 0 0,5-1 18 0 0,-1 0-1 0 0,1 1 0 0 0,-1 0 1 0 0,1 0-1 0 0,2 0-17 0 0,0 0 142 0 0,0 1 0 0 0,0 0 0 0 0,0 1 1 0 0,1 0-1 0 0,-1 1 0 0 0,0-1 0 0 0,0 2 0 0 0,-1-1 0 0 0,1 1 1 0 0,0 1-1 0 0,-1-1 0 0 0,0 2 0 0 0,0-1 0 0 0,2 2-142 0 0,-8-3 41 0 0,1-1-1 0 0,0 1 1 0 0,-1 0 0 0 0,0 0-1 0 0,0 0 1 0 0,0 0-1 0 0,0 0 1 0 0,0 0-1 0 0,0 1 1 0 0,-1-1-1 0 0,0 1 1 0 0,1-1-1 0 0,-2 1 1 0 0,1 0-1 0 0,0-1 1 0 0,-1 1-1 0 0,1 0 1 0 0,-1-1 0 0 0,0 1-1 0 0,0 0 1 0 0,-1 0-1 0 0,1-1 1 0 0,-1 1-1 0 0,1 0 1 0 0,-1-1-1 0 0,-1 1 1 0 0,1-1-1 0 0,0 1 1 0 0,-1-1-1 0 0,-1 3-40 0 0,-3 3 38 0 0,0-1-1 0 0,-1 0 0 0 0,0 0 0 0 0,0 0 0 0 0,-1-1 1 0 0,0 0-1 0 0,0-1 0 0 0,0 0 0 0 0,-1 0 0 0 0,-8 3-37 0 0,10-5-191 0 0,0-1-1 0 0,0 0 0 0 0,-1 0 1 0 0,1-1-1 0 0,-1 0 1 0 0,0-1-1 0 0,0 0 0 0 0,0 0 1 0 0,0 0-1 0 0,0-1 0 0 0,-4 0 192 0 0,9-2-628 0 0,6-3 26 0 0,6-2 39 0 0,1 4 472 0 0,-1 0 0 0 0,1 2 1 0 0,0-1-1 0 0,-1 1 0 0 0,1 0 0 0 0,0 1 0 0 0,0 0 0 0 0,0 1 0 0 0,-1 0 1 0 0,2 1 90 0 0,7 1 197 0 0,-1 1-1 0 0,1 1 1 0 0,-1 0 0 0 0,0 1 0 0 0,0 2-197 0 0,-8-4 239 0 0,0 0-1 0 0,-1 1 1 0 0,1 0-1 0 0,-1 0 1 0 0,0 1-1 0 0,-1 0 1 0 0,0 1 0 0 0,0 0-1 0 0,0 0 1 0 0,0 0-1 0 0,-1 1 1 0 0,-1 0-1 0 0,6 8-238 0 0,-11-14 38 0 0,1 0-1 0 0,0 1 0 0 0,-1-1 0 0 0,1 0 1 0 0,-1 0-1 0 0,0 0 0 0 0,0 1 0 0 0,0-1 1 0 0,0 0-1 0 0,0 0 0 0 0,0 1 0 0 0,-1-1 0 0 0,1 0 1 0 0,-1 0-1 0 0,1 0 0 0 0,-1 1 0 0 0,0-1 1 0 0,0 0-38 0 0,-2 4 92 0 0,1 0 0 0 0,-2 0 0 0 0,1 0 0 0 0,-1-1 0 0 0,-2 4-92 0 0,-4 1 50 0 0,1 0 1 0 0,-2-1-1 0 0,1 0 1 0 0,-1-1-1 0 0,0 0 1 0 0,-1 0-1 0 0,0-2 1 0 0,0 1-1 0 0,-1-2 1 0 0,1 1-1 0 0,-1-2 1 0 0,0 0-1 0 0,-1 0 1 0 0,-7 0-51 0 0,5-1-62 0 0,0-2 1 0 0,0 0 0 0 0,0-1-1 0 0,0 0 1 0 0,0-2 0 0 0,1 1-1 0 0,-1-2 1 0 0,0 0 0 0 0,1-1-1 0 0,-1-1 62 0 0,11 2-474 0 0,-1 1 0 0 0,1-1-1 0 0,0-1 1 0 0,0 1-1 0 0,0-1 1 0 0,0 0-1 0 0,1 0 1 0 0,-1 0 0 0 0,1-1-1 0 0,0 1 1 0 0,-3-6 474 0 0,6 7-292 0 0,-1-1 1 0 0,0 1-1 0 0,1-1 1 0 0,0 1-1 0 0,0-1 1 0 0,0 0 291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50:39.90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13 23 5064 0 0,'0'0'389'0'0,"-12"-11"7491"0"0,17 8-1677 0 0,11 0-4786 0 0,16 0-1251 0 0,37 2 507 0 0,-28-1-978 0 0,-1 2-1 0 0,22 4 306 0 0,-49-1-5144 0 0,-1 3-1749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50:30.373"/>
    </inkml:context>
    <inkml:brush xml:id="br0">
      <inkml:brushProperty name="width" value="0.05" units="cm"/>
      <inkml:brushProperty name="height" value="0.05" units="cm"/>
      <inkml:brushProperty name="color" value="#008C3A"/>
    </inkml:brush>
    <inkml:brush xml:id="br1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852 1129 2760 0 0,'0'0'125'0'0,"-4"0"677"0"0,1 1 3111 0 0,3-1-3530 0 0,-1 1-1 0 0,1-1 1 0 0,-1 1 0 0 0,1 0 0 0 0,-1-1 0 0 0,1 1 0 0 0,-1 0-1 0 0,1-1 1 0 0,0 1 0 0 0,-1 0 0 0 0,1-1 0 0 0,0 1 0 0 0,0 0-1 0 0,0-1 1 0 0,-1 1-383 0 0,0 16 1449 0 0,1-14-1392 0 0,0 1 0 0 0,0-1 1 0 0,1 1-1 0 0,-1-1 0 0 0,1 0 0 0 0,0 1 1 0 0,1 2-58 0 0,4 10 241 0 0,-5-14-217 0 0,-1-1 0 0 0,1 1 0 0 0,0 0 0 0 0,0 0 0 0 0,0 0 0 0 0,-1-1 0 0 0,2 1 0 0 0,-1 0 0 0 0,0-1 0 0 0,0 1 0 0 0,0-1 0 0 0,1 1 0 0 0,-1-1 0 0 0,1 0 0 0 0,-1 1 0 0 0,1-1 0 0 0,-1 0 0 0 0,1 0 0 0 0,2 0-24 0 0,-1 1 57 0 0,0-1-1 0 0,0 0 1 0 0,1 0 0 0 0,-1 0 0 0 0,1 0-1 0 0,-1 0 1 0 0,1-1 0 0 0,0 0 0 0 0,-1 0-1 0 0,1 0 1 0 0,-1 0 0 0 0,1 0 0 0 0,-1-1 0 0 0,3 0-57 0 0,7-2 288 0 0,-1-1 1 0 0,-1-1 0 0 0,8-2-289 0 0,-14 4 105 0 0,33-20 113 0 0,-9 8-187 0 0,-2-1 0 0 0,0-1 1 0 0,0-1-1 0 0,-2-1 0 0 0,12-14-31 0 0,-7 8-38 0 0,-23 19 66 0 0,-1 0 0 0 0,0-1 0 0 0,0 0 0 0 0,-1 0 0 0 0,4-6-28 0 0,9-13 92 0 0,-9 13-39 0 0,-1 0 0 0 0,0-1 0 0 0,-1-1 0 0 0,-1 1 0 0 0,2-7-53 0 0,11-23 106 0 0,4-15 30 0 0,-11 25-48 0 0,37-106 109 0 0,-45 127-169 0 0,-1 1 0 0 0,1-14-28 0 0,4-17 27 0 0,-5 28 2 0 0,-1-1-1 0 0,-1 0 1 0 0,0 1 0 0 0,-1-1-1 0 0,-1 0 1 0 0,-2-13-29 0 0,3 25 12 0 0,-1-4 2 0 0,-1 1 1 0 0,0-1-1 0 0,0 1 0 0 0,-1-1 1 0 0,0 0-15 0 0,-6-18 5 0 0,-16-37 475 0 0,9 25-377 0 0,12 29-164 0 0,0-1 0 0 0,0 1 0 0 0,-1-9 61 0 0,2 10 8 0 0,0 1-1 0 0,0 0 0 0 0,0 1 0 0 0,-1-1 1 0 0,-3-5-8 0 0,-2-2 38 0 0,3 5-7 0 0,1 1-1 0 0,-1 0 1 0 0,-1 1-1 0 0,1-1 1 0 0,-2 1 0 0 0,1 0-1 0 0,-1 1 1 0 0,1 0-1 0 0,-2 0 1 0 0,1 1 0 0 0,-1 0-1 0 0,1 0 1 0 0,-2 1-1 0 0,1 0 1 0 0,0 1 0 0 0,-1 0-1 0 0,1 0 1 0 0,-1 1-1 0 0,0 0-30 0 0,-5 0 0 0 0,13 2 0 0 0,0 0 0 0 0,1 0 0 0 0,-1-1 0 0 0,0 1 0 0 0,0 0 0 0 0,1 1 0 0 0,-1-1 0 0 0,0 0 0 0 0,1 0 0 0 0,-2 1 0 0 0,-14 3 0 0 0,7-3-5 0 0,1 1 0 0 0,0 0-1 0 0,0 0 1 0 0,0 1 0 0 0,0 0-1 0 0,1 1 1 0 0,-1 0 0 0 0,1 0-1 0 0,0 1 1 0 0,0 0 0 0 0,0 0-1 0 0,1 1 1 0 0,0 0 0 0 0,-2 2 5 0 0,1 1-39 0 0,4-6 37 0 0,1 0-1 0 0,-1 1 1 0 0,1 0-1 0 0,0 0 1 0 0,1 0-1 0 0,-3 4 3 0 0,-12 15 0 0 0,3-5 0 0 0,4-3 0 0 0,0 0 0 0 0,-11 11 0 0 0,9-11 0 0 0,0 0 0 0 0,-4 8 0 0 0,7-3 0 0 0,6-15 0 0 0,3 0 0 0 0,0 1 0 0 0,1 1 0 0 0,4-3-17 0 0,-4-4-21 0 0,1 1 0 0 0,-1-1 1 0 0,1 0-1 0 0,-1 0 0 0 0,1 0 0 0 0,-1 0 1 0 0,1 0-1 0 0,-1 0 0 0 0,1 0 0 0 0,-1-1 1 0 0,1 1-1 0 0,-1 0 0 0 0,1-1 0 0 0,1 0 38 0 0,17-7-663 0 0,22-19-2107 0 0,-32 20 1759 0 0,1 0 1 0 0,0 1-1 0 0,1 0 1011 0 0,-4 1-327 0 0,1 0 122 0 0,4 1 85 0 0,-13 4 146 0 0,0 0 0 0 0,0 0 0 0 0,0 0 0 0 0,0 0 0 0 0,0 0 1 0 0,0 0-1 0 0,-1 1 0 0 0,1-1 0 0 0,0 0 0 0 0,0 0 0 0 0,0 0 1 0 0,0 0-1 0 0,0 0 0 0 0,0 0 0 0 0,0 1 0 0 0,0-1 0 0 0,0 0 1 0 0,0 0-1 0 0,0 0 0 0 0,0 0 0 0 0,0 0 0 0 0,0 1 0 0 0,0-1 1 0 0,0 0-1 0 0,0 0 0 0 0,0 0 0 0 0,0 0 0 0 0,0 0 0 0 0,0 1 1 0 0,0-1-1 0 0,0 0 0 0 0,0 0 0 0 0,1 0 0 0 0,-1 0 0 0 0,0 0 0 0 0,0 0 1 0 0,0 1-1 0 0,0-1 0 0 0,0 0 0 0 0,0 0 0 0 0,0 0 0 0 0,0 0 1 0 0,1 0-1 0 0,-1 0 0 0 0,0 0 0 0 0,0 0 0 0 0,0 0 0 0 0,0 0 1 0 0,0 0-1 0 0,0 0 0 0 0,1 0 0 0 0,-1 1 0 0 0,0-1 0 0 0,0 0 1 0 0,0 0-1 0 0,0 0 0 0 0,0 0 0 0 0,1 0 0 0 0,-1 0 0 0 0,0-1 1 0 0,0 1-1 0 0,0 0 0 0 0,0 0 0 0 0,0 0 0 0 0,1 0 0 0 0,-1 0 1 0 0,0 0-1 0 0,0 0 0 0 0,0 0 0 0 0,0 0-26 0 0,-10 15 668 0 0,0 1-47 0 0,9-14-566 0 0,0 1 0 0 0,-1-1 0 0 0,1 0 0 0 0,0-1 0 0 0,-1 1 0 0 0,1 0 0 0 0,-1 0 1 0 0,1 0-1 0 0,-1-1 0 0 0,-1 1-55 0 0,-11 15 280 0 0,-6 7 66 0 0,2-4-113 0 0,15-15-145 0 0,-1 0 1 0 0,0 0-1 0 0,0-1 0 0 0,0 1 1 0 0,-1-1-1 0 0,0 0 0 0 0,0-1 1 0 0,0 1-1 0 0,0-1 0 0 0,0 0 1 0 0,-1 0-1 0 0,1-1 0 0 0,-1 1 1 0 0,0-1-1 0 0,0 0 0 0 0,0-1-88 0 0,3-1 79 0 0,0 1-1 0 0,0-1 0 0 0,0-1 1 0 0,0 1-1 0 0,0 0 0 0 0,1-1 1 0 0,-1 1-1 0 0,0-1 1 0 0,0 0-1 0 0,0 0 0 0 0,1 0 1 0 0,-1 0-1 0 0,1-1 0 0 0,-1 1 1 0 0,1-1-1 0 0,-1 1 0 0 0,1-1 1 0 0,0 0-1 0 0,0 0 0 0 0,0 0 1 0 0,0 0-1 0 0,0 0 0 0 0,0-1 1 0 0,0 1-1 0 0,0-3-78 0 0,-6-7 404 0 0,2 0 1 0 0,0-1-1 0 0,0 1 0 0 0,-2-13-404 0 0,4 17 135 0 0,1-1-121 0 0,1 1 1 0 0,-1-1-1 0 0,2 0 1 0 0,-1 0-1 0 0,1 1 1 0 0,0-3-15 0 0,1 8-82 0 0,0 1 0 0 0,1 0 1 0 0,-1 0-1 0 0,0-1 1 0 0,1 1-1 0 0,0 0 0 0 0,-1 0 1 0 0,1 0-1 0 0,0 0 1 0 0,1-1 81 0 0,1-2-486 0 0</inkml:trace>
  <inkml:trace contextRef="#ctx0" brushRef="#br1" timeOffset="7900.171">0 330 8952 0 0,'0'0'200'0'0,"0"0"33"0"0,0 0 15 0 0,4-11 103 0 0,10-25 2991 0 0,-10 27-2848 0 0,1-1-1 0 0,0 1 1 0 0,0 1-1 0 0,1-1 1 0 0,1 1-1 0 0,6-8-493 0 0,9-6 1200 0 0,17-13-1200 0 0,-16 15 264 0 0,-11 11-106 0 0,-1 1-1 0 0,2 1 0 0 0,-1 0 0 0 0,1 0 0 0 0,8-2-157 0 0,1-1 214 0 0,-6 4 15 0 0,1 0-1 0 0,-1 1 1 0 0,1 1 0 0 0,0 1-1 0 0,3 0-228 0 0,-10 2 89 0 0,1 1-1 0 0,0 0 1 0 0,0 0 0 0 0,0 1-1 0 0,-1 1 1 0 0,1 0-1 0 0,-1 0 1 0 0,1 1 0 0 0,-1 1-1 0 0,0-1 1 0 0,0 2 0 0 0,0-1-1 0 0,0 1 1 0 0,-1 1-1 0 0,0 0 1 0 0,0 0 0 0 0,7 7-89 0 0,-4-1-53 0 0,-1 0 1 0 0,0 1-1 0 0,0 1 0 0 0,-1 0 1 0 0,-1 0-1 0 0,-1 1 1 0 0,0 0-1 0 0,0 0 0 0 0,1 8 53 0 0,-5-8 22 0 0,0 0 0 0 0,-1 0 0 0 0,-1 0 0 0 0,0 0 0 0 0,-1 1 0 0 0,-1 1-22 0 0,2 21 15 0 0,0-6 18 0 0,-1-1 0 0 0,-1 1 0 0 0,-2-1 0 0 0,-1 1-1 0 0,-2-1 1 0 0,-2 6-33 0 0,-1-10 170 0 0,-2 0-1 0 0,0-1 1 0 0,-2 0-1 0 0,-1-1 1 0 0,-7 11-170 0 0,-8 15-48 0 0,18-34 35 0 0,0 0 0 0 0,-1 0 0 0 0,-2-1 0 0 0,-6 8 13 0 0,-18 15 427 0 0,-3 0-427 0 0,14-17 6 0 0,0-1 0 0 0,-2-1-1 0 0,-13 7-5 0 0,25-19 32 0 0,0 0 0 0 0,0-1 0 0 0,-1-1 0 0 0,-11 3-32 0 0,-4 1 8 0 0,26-8 3 0 0,0 0 0 0 0,0 0-1 0 0,-1-1 1 0 0,1 0 0 0 0,0 0-1 0 0,-1-1 1 0 0,0 0-11 0 0,7 0 1 0 0,0 0 0 0 0,0 0 0 0 0,-1 0 0 0 0,1 0 0 0 0,0 0 1 0 0,0 0-1 0 0,0 0 0 0 0,0 0 0 0 0,0 0 0 0 0,0 0 0 0 0,0-1 0 0 0,0 1 0 0 0,0 0 0 0 0,0 0 0 0 0,-1 0 0 0 0,1 0 1 0 0,0 0-1 0 0,0 0 0 0 0,0 0 0 0 0,0 0 0 0 0,0-1 0 0 0,0 1 0 0 0,0 0 0 0 0,0 0 0 0 0,0 0 0 0 0,0 0 0 0 0,0 0 0 0 0,0 0 1 0 0,0-1-1 0 0,0 1 0 0 0,0 0 0 0 0,0 0 0 0 0,0 0 0 0 0,0 0 0 0 0,0 0 0 0 0,0 0 0 0 0,0 0 0 0 0,0-1 0 0 0,0 1 1 0 0,0 0-1 0 0,1 0 0 0 0,-1 0 0 0 0,0 0 0 0 0,0 0 0 0 0,0 0 0 0 0,0 0 0 0 0,0 0 0 0 0,0 0 0 0 0,0 0 0 0 0,0-1 1 0 0,0 1-1 0 0,1 0-1 0 0,5-9-5 0 0,-2 3 6 0 0,-2 2-1 0 0,0 0 0 0 0,1 0 0 0 0,0 1 0 0 0,-1-1 0 0 0,1 1 0 0 0,1-1 0 0 0,-1 1 0 0 0,3-2 0 0 0,-2 1 0 0 0,0 0 0 0 0,0 0 0 0 0,0 0 0 0 0,-1 0 0 0 0,3-5 0 0 0,7-11 2 0 0,-7 11-38 0 0,-1 0 1 0 0,0 0 0 0 0,-1 0-1 0 0,1-1 36 0 0,0-3-45 0 0,1-1 0 0 0,1 2 0 0 0,7-12 45 0 0,3-5-74 0 0,-11 18 59 0 0,1 0 0 0 0,0 0 0 0 0,1 1 0 0 0,0-1 0 0 0,3-2 15 0 0,-6 9 12 0 0,-3 2 47 0 0,0-1 12 0 0,-1 2 14 0 0,-1 3-26 0 0,-1 4-48 0 0,1 0 0 0 0,-1 0 0 0 0,0 0 0 0 0,-1 0 0 0 0,0 0 0 0 0,1 0 0 0 0,-2-1 0 0 0,1 1 0 0 0,-1 0 0 0 0,0 0-11 0 0,-9 14 24 0 0,-1 0 1 0 0,-3 1-25 0 0,-6 11 43 0 0,11-17-41 0 0,-1 0 1 0 0,-13 12-3 0 0,5-6 49 0 0,-15 12-36 0 0,28-27-14 0 0,-1 1 1 0 0,1 0-1 0 0,0 0 1 0 0,0 1 0 0 0,1-1-1 0 0,-1 4 1 0 0,4-5 0 0 0,4-1 0 0 0,6 0 16 0 0,-1-2 21 0 0,1 0 0 0 0,-1 0 0 0 0,1-1-1 0 0,-1 0 1 0 0,1 0 0 0 0,0-1 0 0 0,-1 0-1 0 0,1 0 1 0 0,5-1-37 0 0,12 1-13 0 0,0-2 0 0 0,4-2 13 0 0,29 0-105 0 0,-33 2 119 0 0,-11 0-1370 0 0,-1 0-4032 0 0,-2 1-1633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54:48.60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115 14 10136 0 0,'0'0'464'0'0,"0"0"-10"0"0,1-1-294 0 0,1-3-2 0 0,-2 4 2 0 0,1 0 1 0 0,-1 0-1 0 0,0 0 1 0 0,0 0-1 0 0,0-1 1 0 0,0 1-1 0 0,0 0 1 0 0,0 0-1 0 0,1 0 1 0 0,-1 0 0 0 0,0 0-1 0 0,0-1 1 0 0,0 1-1 0 0,0 0 1 0 0,0 0-1 0 0,0 0 1 0 0,0 0-1 0 0,0-1 1 0 0,0 1-1 0 0,0 0 1 0 0,0 0-1 0 0,0 0 1 0 0,0 0 0 0 0,0-1-1 0 0,0 1 1 0 0,0 0-1 0 0,0 0 1 0 0,0 0-1 0 0,0 0 1 0 0,0-1-1 0 0,0 1 1 0 0,0 0-1 0 0,0 0 1 0 0,0 0-1 0 0,-1 0 1 0 0,1 0 0 0 0,0-1-1 0 0,0 1-160 0 0,-7 1 1468 0 0,-8 6-1157 0 0,8-2-152 0 0,-1 0-1 0 0,1 0 0 0 0,0 1 1 0 0,1-1-1 0 0,0 2 0 0 0,0-1 1 0 0,0 1-1 0 0,0-1 0 0 0,-3 8-158 0 0,5-8 73 0 0,0 0-1 0 0,1 1 0 0 0,0-1 0 0 0,0 1 1 0 0,0 0-1 0 0,1 0 0 0 0,0 0 1 0 0,1 0-1 0 0,-1 0 0 0 0,1 0 0 0 0,0 8-72 0 0,1-11 0 0 0,0 1 0 0 0,1-1 0 0 0,0 1 0 0 0,-1-1 0 0 0,1 0 0 0 0,1 1 0 0 0,-1-1 0 0 0,1 0 0 0 0,1 3 0 0 0,-2-5 0 0 0,0 0 0 0 0,0 0 0 0 0,1 0 0 0 0,-1 0 0 0 0,1 0 0 0 0,-1 0 0 0 0,1 0 0 0 0,0 0 0 0 0,0-1 0 0 0,0 1 0 0 0,0-1 0 0 0,0 1 0 0 0,0-1 0 0 0,0 0 0 0 0,0 0 0 0 0,1 0 0 0 0,0 1 0 0 0,5 0 4 0 0,1 0-1 0 0,-1-1 1 0 0,1 0-1 0 0,-1 0 1 0 0,1-1-1 0 0,-1 0 1 0 0,1-1 0 0 0,-1 1-1 0 0,1-2 1 0 0,4 0-4 0 0,-1-1-63 0 0,0 0 1 0 0,-1-1-1 0 0,1 0 1 0 0,-1-1 0 0 0,0 0-1 0 0,0-1 1 0 0,1-1 62 0 0,16-14-1591 0 0,-29 21 1597 0 0,1 0 0 0 0,0 0-1 0 0,0 1 1 0 0,0-1-1 0 0,0 0 1 0 0,0 0-1 0 0,0 0 1 0 0,0 0 0 0 0,0 0-1 0 0,0 0 1 0 0,0 0-1 0 0,0 0 1 0 0,0 0-1 0 0,0 0 1 0 0,0 1-1 0 0,0-1 1 0 0,0 0 0 0 0,0 0-1 0 0,0 0 1 0 0,0 0-1 0 0,0 0 1 0 0,0 0-1 0 0,0 0 1 0 0,0 0 0 0 0,0 1-1 0 0,0-1 1 0 0,0 0-1 0 0,0 0 1 0 0,0 0-1 0 0,0 0 1 0 0,0 0 0 0 0,0 0-1 0 0,0 0 1 0 0,0 0-1 0 0,0 0 1 0 0,0 0-1 0 0,0 1 1 0 0,0-1-1 0 0,1 0 1 0 0,-1 0 0 0 0,0 0-1 0 0,0 0 1 0 0,0 0-1 0 0,0 0 1 0 0,0 0-1 0 0,0 0 1 0 0,0 0 0 0 0,0 0-1 0 0,0 0 1 0 0,1 0-1 0 0,-1 0 1 0 0,0 0-1 0 0,0 0 1 0 0,0 0 0 0 0,0 0-1 0 0,0 0 1 0 0,0 0-1 0 0,0 0 1 0 0,0 0-1 0 0,1 0 1 0 0,-1 0 0 0 0,0 0-1 0 0,0 0 1 0 0,0 0-1 0 0,0 0 1 0 0,0 0-1 0 0,0 0 1 0 0,0 0-6 0 0,-1 9 403 0 0,0-8-309 0 0,1 5-18 0 0,-1-1 0 0 0,1 1 0 0 0,0 0 0 0 0,0-1 0 0 0,1 1 0 0 0,-1 0-1 0 0,1-1 1 0 0,1 1 0 0 0,-1-1 0 0 0,1 0 0 0 0,0 1 0 0 0,0-1 0 0 0,0 0-1 0 0,1 0 1 0 0,0 0 0 0 0,1 1-76 0 0,-2-2-4 0 0,0-1 0 0 0,1 0-1 0 0,-1 0 1 0 0,1 0 0 0 0,0 0 0 0 0,0-1-1 0 0,0 1 1 0 0,0-1 0 0 0,1 0 0 0 0,-1 0-1 0 0,0 0 1 0 0,1 0 0 0 0,0 0 0 0 0,-1-1-1 0 0,1 0 1 0 0,0 0 0 0 0,0 0 0 0 0,0 0-1 0 0,-1 0 1 0 0,1-1 0 0 0,0 0 0 0 0,0 0-1 0 0,4 0 5 0 0,-2 0 0 0 0,1-1 0 0 0,-1 0 0 0 0,0-1 0 0 0,1 1 0 0 0,-1-1 0 0 0,0 0 0 0 0,0-1 0 0 0,4-2 0 0 0,-7 3 0 0 0,1 0 0 0 0,-1 0 0 0 0,0 0 0 0 0,0-1 0 0 0,-1 0 0 0 0,1 1 0 0 0,0-1 0 0 0,-1 0 0 0 0,0 0 0 0 0,1 0 0 0 0,-1-1 0 0 0,-1 1 0 0 0,1 0 0 0 0,0-1 0 0 0,0 0 0 0 0,0-2 111 0 0,0 0-1 0 0,0 0 0 0 0,0 0 0 0 0,-1-1 0 0 0,0 1 1 0 0,0 0-1 0 0,-1 0 0 0 0,1-1 0 0 0,-1 1 1 0 0,-1 0-1 0 0,1-1 0 0 0,-1 1 0 0 0,0 0 0 0 0,-1 0 1 0 0,1-1-1 0 0,-1 1 0 0 0,0 0 0 0 0,-3-4-110 0 0,-1 0-905 0 0,0 0-1 0 0,-8-8 906 0 0,9 12-101 0 0,2 4 95 0 0,0 0 1 0 0,1 0-1 0 0,-1 0 0 0 0,0 1 0 0 0,0-1 0 0 0,0 1 0 0 0,0 0 0 0 0,0 0 1 0 0,-1 0-1 0 0,1 0 0 0 0,0 1 0 0 0,0-1 0 0 0,-1 1 0 0 0,1 0 0 0 0,-1 0 6 0 0,4 0-370 0 0,0 0 322 0 0,0 0 1 0 0,0 0-1 0 0,0 1 0 0 0,0-1 1 0 0,0 0-1 0 0,0 0 1 0 0,0 0-1 0 0,0 0 1 0 0,0 1-1 0 0,-1-1 1 0 0,1 0-1 0 0,0 0 0 0 0,0 0 1 0 0,0 0-1 0 0,0 0 1 0 0,0 1-1 0 0,0-1 1 0 0,-1 0-1 0 0,1 0 1 0 0,0 0-1 0 0,0 0 0 0 0,0 0 1 0 0,0 0-1 0 0,0 0 1 0 0,-1 0-1 0 0,1 1 1 0 0,0-1-1 0 0,0 0 0 0 0,0 0 1 0 0,-1 0-1 0 0,1 0 1 0 0,0 0-1 0 0,0 0 1 0 0,0 0-1 0 0,0 0 1 0 0,-1 0-1 0 0,1 0 48 0 0,-2 1-3040 0 0,5 2 1339 0 0,-2-2 1593 0 0,0 0 0 0 0,-1-1 0 0 0,1 1 0 0 0,0-1 1 0 0,-1 0-1 0 0,1 1 0 0 0,0-1 0 0 0,0 1 0 0 0,-1-1 1 0 0,1 0-1 0 0,0 0 0 0 0,0 0 0 0 0,0 1 1 0 0,0-1-1 0 0,-1 0 0 0 0,1 0 0 0 0,0 0 0 0 0,0 0 1 0 0,1 0 107 0 0,9 0-1024 0 0</inkml:trace>
  <inkml:trace contextRef="#ctx0" brushRef="#br0" timeOffset="470.962">721 0 15664 0 0,'-6'1'68'0'0,"0"0"1"0"0,0 0 0 0 0,0 1 0 0 0,0-1 0 0 0,1 1-1 0 0,-1 1 1 0 0,1-1 0 0 0,-1 1 0 0 0,1 0 0 0 0,0 0-1 0 0,0 0 1 0 0,0 1 0 0 0,0 0 0 0 0,1 0-1 0 0,0 0 1 0 0,0 1 0 0 0,0-1 0 0 0,0 1 0 0 0,0 0-1 0 0,1 0 1 0 0,0 0 0 0 0,0 0 0 0 0,1 1 0 0 0,-1-1-1 0 0,0 6-68 0 0,2-9 0 0 0,1 1 0 0 0,0-1 0 0 0,0 1 0 0 0,0 0 0 0 0,0-1 0 0 0,0 1 0 0 0,0-1 0 0 0,1 1 0 0 0,-1-1 0 0 0,1 1 0 0 0,0-1 0 0 0,0 0 0 0 0,0 1 0 0 0,0-1 0 0 0,0 0 0 0 0,0 0 0 0 0,1 0 0 0 0,-1 1 0 0 0,2-1 0 0 0,3 6 0 0 0,1 0 0 0 0,1-1 0 0 0,0 0 0 0 0,2 1 0 0 0,8 8 0 0 0,-11-10 53 0 0,-1-1-1 0 0,1 0 0 0 0,5 3-52 0 0,-5-4 269 0 0,0 0 0 0 0,0 1 0 0 0,-1 0 0 0 0,0 0 0 0 0,0 1 0 0 0,-1-1 0 0 0,3 4-269 0 0,-7-8 63 0 0,-1-1 0 0 0,0 1-1 0 0,1-1 1 0 0,-1 1-1 0 0,0-1 1 0 0,1 1-1 0 0,-1-1 1 0 0,0 1-1 0 0,0-1 1 0 0,1 1 0 0 0,-1 0-1 0 0,0-1 1 0 0,0 1-1 0 0,0-1 1 0 0,0 1-1 0 0,0 0 1 0 0,0-1 0 0 0,0 1-1 0 0,0-1 1 0 0,0 1-1 0 0,0 0 1 0 0,0-1-1 0 0,0 1 1 0 0,0-1-1 0 0,-1 1 1 0 0,1-1 0 0 0,0 1-1 0 0,-1 0-62 0 0,0 1 40 0 0,0-1-1 0 0,0 0 1 0 0,0 1-1 0 0,0-1 1 0 0,-1 0-1 0 0,1 0 1 0 0,-1 0-1 0 0,1 0 1 0 0,-1 0 0 0 0,0 0-40 0 0,-4 2-20 0 0,0 0 0 0 0,0-1 0 0 0,0 1 0 0 0,-1-2 0 0 0,-1 1 20 0 0,-52 12-224 0 0,44-9-981 0 0,-1 0 0 0 0,1-2 0 0 0,-1 0 0 0 0,0-1 0 0 0,-16-1 1205 0 0,16-3-1534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54:45.45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167 59 15664 0 0,'0'0'718'0'0,"0"-1"-19"0"0,2-1-449 0 0,2 0-222 0 0,2-1-28 0 0,1-1 0 0 0,0 3 0 0 0,-2 1 0 0 0,1 2 0 0 0,1-2 0 0 0,-7 0 0 0 0,0 0 0 0 0,0 0 0 0 0,0 0 0 0 0,0 0 0 0 0,-1 0 0 0 0,1 0 0 0 0,0 0 0 0 0,0 0 0 0 0,0 0 0 0 0,0 0 0 0 0,0 0 0 0 0,0 0 0 0 0,0 0 0 0 0,0 0 0 0 0,0 0 0 0 0,0 1 0 0 0,0-1 0 0 0,0 0 0 0 0,0 0 0 0 0,0 0 0 0 0,0 0 0 0 0,0 0 0 0 0,0 0 0 0 0,0 0 0 0 0,0 0 0 0 0,0 0 0 0 0,0 0 0 0 0,0 0 0 0 0,0 0 0 0 0,0 0 0 0 0,0 0 0 0 0,0 0 0 0 0,0 0 0 0 0,0 0 0 0 0,0 0 0 0 0,0 0 0 0 0,0 0 0 0 0,0 1 0 0 0,0-1 0 0 0,0 0 0 0 0,0 0 0 0 0,0 0 0 0 0,0 0 0 0 0,0 0 0 0 0,0 0 0 0 0,0 0 0 0 0,0 0 0 0 0,0 0 0 0 0,0 0 0 0 0,0 0 0 0 0,0 0 0 0 0,0 0 0 0 0,0 0 0 0 0,0 0 0 0 0,0 0 0 0 0,0 0 0 0 0,0 0 0 0 0,0 0 0 0 0,0 0 0 0 0,1 0 0 0 0,-1 0 0 0 0,0 0 0 0 0,0 0 0 0 0,-7 5 0 0 0,5-4 0 0 0,0 0 0 0 0,0 0 0 0 0,0 0 0 0 0,0 0 0 0 0,0-1 0 0 0,-1 1 0 0 0,1 0 0 0 0,0-1 0 0 0,-39 5 0 0 0,17-2 0 0 0,-42 9 2048 0 0,55-10-2031 0 0,-14 0 54 0 0,24-2 300 0 0,7-2 626 0 0,10-2-854 0 0,-1 2 0 0 0,1-1 0 0 0,0 2-1 0 0,15 0-142 0 0,0 0 37 0 0,118-1-37 0 0,-103 2 0 0 0,-39 0-72 0 0,-1 1-1 0 0,1-1 0 0 0,-1 1 0 0 0,0 1 0 0 0,4 0 73 0 0,13 7-3112 0 0,-21-8-1459 0 0,-2-1-1229 0 0</inkml:trace>
  <inkml:trace contextRef="#ctx0" brushRef="#br0" timeOffset="379.479">1 261 15664 0 0,'0'0'356'0'0,"0"0"49"0"0,0 0 21 0 0,0 0-42 0 0,2 1-250 0 0,9 0 227 0 0,0 1 1 0 0,0-2 0 0 0,1 0-1 0 0,10-1-361 0 0,-13 1 205 0 0,1 0 0 0 0,-1 1 0 0 0,9 1-205 0 0,16 1-7 0 0,66-6-57 0 0,37-7 64 0 0,-72 6-1126 0 0,-38 4-1844 0 0,-16 0 720 0 0,11 0-3363 0 0</inkml:trace>
  <inkml:trace contextRef="#ctx0" brushRef="#br0" timeOffset="767.559">747 50 19351 0 0,'-5'0'84'0'0,"0"-1"0"0"0,1 1 0 0 0,-1-1 0 0 0,1 1 0 0 0,-1 1-1 0 0,1-1 1 0 0,-1 1 0 0 0,0-1 0 0 0,1 1 0 0 0,0 1 0 0 0,-1-1-1 0 0,1 1 1 0 0,0-1 0 0 0,-1 1 0 0 0,1 0 0 0 0,0 1 0 0 0,0-1-1 0 0,1 1 1 0 0,-1-1 0 0 0,1 1 0 0 0,-1 1 0 0 0,1-1 0 0 0,0 0 0 0 0,0 1-1 0 0,-1 0-83 0 0,3-2 0 0 0,-12 22 0 0 0,13-23 0 0 0,-1 1 0 0 0,1-1 0 0 0,0 1 0 0 0,-1-1 0 0 0,1 1 0 0 0,0-1 0 0 0,0 1 0 0 0,0-1 0 0 0,0 0 0 0 0,1 1 0 0 0,-1-1 0 0 0,0 1 0 0 0,0-1 0 0 0,1 1 0 0 0,-1-1 0 0 0,1 1 0 0 0,-1-1 0 0 0,1 1 0 0 0,9 13 0 0 0,1 0 0 0 0,1 0 0 0 0,0-1 0 0 0,0 0 0 0 0,2-1 0 0 0,11 9 0 0 0,23 24 0 0 0,-45-42 32 0 0,2 1-40 0 0,0 0 0 0 0,0 0 0 0 0,-1 1 1 0 0,0-1-1 0 0,0 1 0 0 0,2 5 8 0 0,-5-10 62 0 0,-1 1 0 0 0,1-1 0 0 0,-1 1 0 0 0,1-1 0 0 0,-1 1 0 0 0,0 0 0 0 0,1-1 0 0 0,-1 1 0 0 0,0-1 0 0 0,0 1 0 0 0,0 0 0 0 0,0-1 0 0 0,-1 1 0 0 0,1 0 0 0 0,0-1 0 0 0,-1 1 0 0 0,1-1 0 0 0,-1 1 0 0 0,1-1 0 0 0,-1 1 0 0 0,0-1 0 0 0,0 1 0 0 0,0-1 0 0 0,0 0 0 0 0,0 1 0 0 0,0-1 0 0 0,0 0 0 0 0,0 0 0 0 0,0 0 0 0 0,0 0 0 0 0,-1 1-62 0 0,-5 3 13 0 0,-1 0-1 0 0,1 0 1 0 0,-1-1 0 0 0,0 0 0 0 0,0 0-1 0 0,-1-1 1 0 0,1 0 0 0 0,-1-1-1 0 0,1 1 1 0 0,-1-2 0 0 0,0 1 0 0 0,0-1-1 0 0,-6 0-12 0 0,14-1-76 0 0,-1 0 1 0 0,1 0-1 0 0,-1 0 0 0 0,1 0 0 0 0,-1-1 0 0 0,1 1 0 0 0,-1 0 1 0 0,1-1-1 0 0,-1 1 0 0 0,1-1 0 0 0,-1 1 0 0 0,1-1 0 0 0,0 1 1 0 0,-1-1-1 0 0,1 0 0 0 0,0 0 0 0 0,0 0 0 0 0,-1 0 1 0 0,1 0-1 0 0,0 0 0 0 0,0 0 0 0 0,0 0 0 0 0,0-2 76 0 0,0 2-407 0 0,0-1 1 0 0,0 0-1 0 0,1 0 0 0 0,-1 0 0 0 0,1 0 0 0 0,0 0 1 0 0,-1 0-1 0 0,1 0 0 0 0,0 0 0 0 0,0 0 0 0 0,0 0 1 0 0,1 0-1 0 0,-1 0 0 0 0,0 0 0 0 0,1 0 0 0 0,-1 0 1 0 0,1 0-1 0 0,0 0 407 0 0,4-12-2557 0 0</inkml:trace>
  <inkml:trace contextRef="#ctx0" brushRef="#br0" timeOffset="768.559">847 151 17503 0 0,'0'0'399'0'0,"0"0"60"0"0,0 0 21 0 0,0 0-59 0 0,1 1-276 0 0,1 1-193 0 0,6 4 348 0 0,0 1-1 0 0,0 0 1 0 0,-1 1-1 0 0,0 0 1 0 0,-1 0-1 0 0,0 1 0 0 0,3 4-299 0 0,0 6 120 0 0,0 0-1 0 0,-2 1 0 0 0,3 9-119 0 0,1 6 1541 0 0,-2-14-1509 0 0,-9-20-728 0 0,0-1-257 0 0,0 0-58 0 0,0 0-216 0 0,0 0-858 0 0,0 0-379 0 0,0 0-80 0 0,0 0-14 0 0</inkml:trace>
  <inkml:trace contextRef="#ctx0" brushRef="#br0" timeOffset="1163.535">1056 261 15664 0 0,'0'0'356'0'0,"0"0"49"0"0,5 6 405 0 0,2 2-753 0 0,-1 0 0 0 0,0 0 0 0 0,0 0 0 0 0,-1 1 0 0 0,0 0 0 0 0,-1 0 0 0 0,0 0 0 0 0,0 1-57 0 0,5 11 1124 0 0,-7-17-650 0 0,3 6 80 0 0,-4-8 427 0 0,-2-4 1106 0 0,1 0-2155 0 0,0 0 1 0 0,0 0-1 0 0,0 0 0 0 0,1 0 0 0 0,-1 0 0 0 0,0 0 0 0 0,1 0 0 0 0,0 0 0 0 0,0-2 68 0 0,2-7-607 0 0,-1 4 588 0 0,1 0 1 0 0,0 0 0 0 0,0 0-1 0 0,1 1 1 0 0,0-1-1 0 0,0 1 1 0 0,0 0 0 0 0,1 0-1 0 0,0-1 19 0 0,-3 5 0 0 0,0-1 0 0 0,0 0 0 0 0,1 1 0 0 0,-1-1 0 0 0,1 1 0 0 0,-1 0 0 0 0,1 0 0 0 0,0 0 0 0 0,0 0 0 0 0,0 0 0 0 0,0 0 0 0 0,0 1 0 0 0,0 0 0 0 0,1 0 0 0 0,-1 0 0 0 0,0 0 0 0 0,1 0 0 0 0,-1 0 0 0 0,1 1 0 0 0,-1 0 0 0 0,1 0 0 0 0,-1 0 0 0 0,1 0 0 0 0,-1 0 0 0 0,0 1 0 0 0,1-1 0 0 0,-1 1 0 0 0,1 0 0 0 0,-1 0 0 0 0,2 1 0 0 0,1 1 0 0 0,1 0 0 0 0,-1 0 0 0 0,0 0 0 0 0,0 1 0 0 0,-1 0 0 0 0,1 1 0 0 0,-1-1 0 0 0,0 1 0 0 0,0 0 0 0 0,0 0 0 0 0,-1 0 0 0 0,0 1 0 0 0,0 0 0 0 0,-1-2 0 0 0,4 6 0 0 0,-1 0 0 0 0,0 0 0 0 0,-1 1 0 0 0,3 8 0 0 0,-2-6-191 0 0,-4-11-184 0 0,-1 0 0 0 0,0 1 0 0 0,0-1 0 0 0,0 0 0 0 0,-1 0 0 0 0,1 0 0 0 0,0 1 0 0 0,-1-1 0 0 0,0 0 0 0 0,1 1 375 0 0,-1-2-6482 0 0</inkml:trace>
  <inkml:trace contextRef="#ctx0" brushRef="#br0" timeOffset="1840.493">1573 54 13824 0 0,'0'0'314'0'0,"0"0"46"0"0,0 0 22 0 0,0 0-50 0 0,0 8-208 0 0,-9 156 3798 0 0,8-112-3757 0 0,1-17-165 0 0,0-27 0 0 0,-1 0 0 0 0,1 0 0 0 0,1 7 0 0 0,0 10 72 0 0,-1-24 299 0 0,0-1 117 0 0,0 0 21 0 0,0 1-66 0 0,0 3-358 0 0,4-29-1901 0 0,8-77-7653 0 0,8-23 9469 0 0,0 29 390 0 0,-15 82 1466 0 0,0-5 1876 0 0,-5 18-2677 0 0,0 1-27 0 0,0 0-140 0 0,2 1-841 0 0,0-1 0 0 0,0 1 0 0 0,0 0 0 0 0,0 0 0 0 0,0 1 0 0 0,-1-1-1 0 0,1 0 1 0 0,0 1 0 0 0,0-1 0 0 0,0 2-47 0 0,5 2 333 0 0,14 14 278 0 0,-1-1 0 0 0,0 2 1 0 0,-2 1-1 0 0,13 18-611 0 0,-20-26 609 0 0,40 52-1 0 0,2 9-608 0 0,-49-69-64 0 0,-3-4-273 0 0,-1-1-138 0 0,0 0-33 0 0,-16 7-3733 0 0,4-9 2209 0 0,-3-1-14 0 0</inkml:trace>
  <inkml:trace contextRef="#ctx0" brushRef="#br0" timeOffset="2234.045">1589 173 15664 0 0,'-1'0'96'0'0,"-1"0"1"0"0,0 0-1 0 0,1-1 1 0 0,-1 1 0 0 0,1 0-1 0 0,-1-1 1 0 0,1 1-1 0 0,-1-1 1 0 0,0 1-1 0 0,1-1 1 0 0,0 0 0 0 0,-1 1-97 0 0,-18-9 631 0 0,19 9-266 0 0,1 0 122 0 0,0 0 22 0 0,7-3 515 0 0,-1 0-772 0 0,1 1-1 0 0,-1 0 1 0 0,1 0-1 0 0,0 0 1 0 0,0 1-1 0 0,-1 0 1 0 0,7 0-252 0 0,52 1-240 0 0,-30 1 351 0 0,80 1-3996 0 0,-84-2-2597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54:51.98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6 136 11976 0 0,'0'0'546'0'0,"0"0"-10"0"0,0 0-270 0 0,0 0 131 0 0,0 0 92 0 0,0 0 21 0 0,0 0 2 0 0,0 0 0 0 0,0 0 0 0 0,-3 8 511 0 0,2 2-585 0 0,0 0 0 0 0,0 0-1 0 0,1 1 1 0 0,1-1-1 0 0,0 1-437 0 0,0 18 28 0 0,8 109 1948 0 0,-6-80-1976 0 0,2-120-4851 0 0,0 17 1803 0 0,4-17-456 0 0,-5 38 1104 0 0,0-1 0 0 0,4-10 2400 0 0,4-18 119 0 0,-11 46 525 0 0,0 0 0 0 0,0 1 1 0 0,1-1-1 0 0,0 0 1 0 0,0 1-1 0 0,1-1 1 0 0,0 1-1 0 0,0 0 1 0 0,0 0-1 0 0,1 0 1 0 0,0 0-1 0 0,0 1 1 0 0,0 0-1 0 0,1-1 1 0 0,0 2-1 0 0,1-2-644 0 0,-2 3 216 0 0,0 0-1 0 0,1 1 0 0 0,-1 0 1 0 0,1 0-1 0 0,0 0 0 0 0,0 0 1 0 0,0 1-1 0 0,0 0 0 0 0,0 0 1 0 0,0 0-1 0 0,0 0 0 0 0,0 1 1 0 0,0 0-1 0 0,0 0 1 0 0,5 1-216 0 0,2 0 156 0 0,-1 1 0 0 0,1 1 0 0 0,-1 0 1 0 0,0 0-1 0 0,0 1 0 0 0,3 3-156 0 0,-9-5 130 0 0,-1 0 0 0 0,0 1-1 0 0,0-1 1 0 0,0 1 0 0 0,0 0 0 0 0,0 0-1 0 0,-1 1 1 0 0,1-1 0 0 0,-1 1 0 0 0,0 0-1 0 0,0 0 1 0 0,0 1-130 0 0,-2-4 4 0 0,0 1-1 0 0,0 0 1 0 0,0-1 0 0 0,0 1-1 0 0,0 0 1 0 0,-1-1 0 0 0,1 1-1 0 0,-1 0 1 0 0,1 0-1 0 0,-1-1 1 0 0,0 1 0 0 0,0 0-1 0 0,0 0 1 0 0,0 0 0 0 0,0 0-1 0 0,0-1 1 0 0,0 1 0 0 0,-1 0-1 0 0,1 0 1 0 0,0-1 0 0 0,-1 1-1 0 0,0 0 1 0 0,1 0 0 0 0,-1-1-1 0 0,0 1 1 0 0,0-1-1 0 0,0 1 1 0 0,0-1 0 0 0,0 1-1 0 0,0-1 1 0 0,0 1 0 0 0,-1-1-1 0 0,0 1-3 0 0,-5 4 293 0 0,-1 0 0 0 0,0-1 0 0 0,0 0-1 0 0,0-1 1 0 0,0 0 0 0 0,-5 2-293 0 0,-53 16 257 0 0,40-14-295 0 0,9-4 38 0 0,14-3 0 0 0,12 0 0 0 0,-4-1 0 0 0,20 0-5 0 0,1 1 0 0 0,-1 2 1 0 0,15 4 4 0 0,-27-5-281 0 0,0 2 1 0 0,0-1 0 0 0,0 2 0 0 0,-1 0 0 0 0,1 0 0 0 0,-1 1-1 0 0,8 6 281 0 0,-18-11 62 0 0,1 1-1 0 0,0 1 0 0 0,0-1 0 0 0,-1 0 1 0 0,1 1-1 0 0,-1-1 0 0 0,0 1 0 0 0,1 0 1 0 0,-1-1-1 0 0,-1 1 0 0 0,1 0 0 0 0,0 1 1 0 0,-1-1-1 0 0,1 0 0 0 0,-1 0 1 0 0,0 1-1 0 0,0-1 0 0 0,0 3-61 0 0,-1-3 42 0 0,0 1-1 0 0,0-1 1 0 0,0 0-1 0 0,0 0 1 0 0,-1 0 0 0 0,1 0-1 0 0,-1 0 1 0 0,0 0-1 0 0,0 0 1 0 0,0 0-1 0 0,0-1 1 0 0,-1 1 0 0 0,1 0-1 0 0,-1-1 1 0 0,1 1-1 0 0,-1-1 1 0 0,0 1 0 0 0,0-1-1 0 0,0 0 1 0 0,0 1-1 0 0,-2 0-41 0 0,-7 5 0 0 0,0 1 0 0 0,-1-1 0 0 0,0-1 0 0 0,-1 0 0 0 0,1-1 0 0 0,-1 0 0 0 0,-4 0 0 0 0,-13 4 0 0 0,0-1 0 0 0,-23 3 0 0 0,35-7-402 0 0,-18 2 1114 0 0,18-7-2799 0 0,2-4-3670 0 0,10 2-1124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54:34.13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223 250 10136 0 0,'0'0'230'0'0,"0"0"30"0"0,1-1 19 0 0,2-4-40 0 0,-3 5-186 0 0,1-1 1 0 0,-1 0 0 0 0,1 0 0 0 0,-1 1-1 0 0,0-1 1 0 0,1 0 0 0 0,-1 0 0 0 0,0 0-1 0 0,0 0 1 0 0,0 0 0 0 0,1 0 0 0 0,-1 1-1 0 0,0-1 1 0 0,0 0 0 0 0,0 0 0 0 0,0 0-1 0 0,-1 0 1 0 0,1 0 0 0 0,0 0 0 0 0,0 0-1 0 0,0 1 1 0 0,-1-1 0 0 0,1 0 0 0 0,0 0-1 0 0,-1 0 1 0 0,1 1 0 0 0,-1-1 0 0 0,1 0-1 0 0,-1 0 1 0 0,1 1 0 0 0,-1-1 0 0 0,0 0-1 0 0,1 1 1 0 0,-1-1 0 0 0,0 1 0 0 0,0-1-1 0 0,0 0-53 0 0,-1 0 175 0 0,0 0 0 0 0,1 0 0 0 0,-1 0 0 0 0,0 1 0 0 0,0-1 0 0 0,-1 0 0 0 0,1 1 0 0 0,0-1 0 0 0,0 1 0 0 0,0 0 0 0 0,0 0 0 0 0,-2 0-175 0 0,-12 3 541 0 0,0 0 0 0 0,1 2 0 0 0,0 0 0 0 0,-11 6-541 0 0,24-11-21 0 0,-7 4 21 0 0,0 0 0 0 0,0 0 0 0 0,0 1 0 0 0,1 0 0 0 0,0 0 0 0 0,0 1 0 0 0,0 0 0 0 0,1 1 0 0 0,0 0 0 0 0,-5 6 0 0 0,11-12 0 0 0,0 0 0 0 0,1 0 0 0 0,-1 0 0 0 0,0 0 0 0 0,1 0 0 0 0,-1 1 0 0 0,1-1 0 0 0,-1 0 0 0 0,1 0 0 0 0,0 1 0 0 0,-1-1 0 0 0,1 0 0 0 0,0 1 0 0 0,0-1 0 0 0,0 0 0 0 0,0 1 0 0 0,0-1 0 0 0,0 0 0 0 0,0 0 0 0 0,1 2 0 0 0,0-1 0 0 0,-1 0 0 0 0,1 0 0 0 0,0 0 0 0 0,0 0 0 0 0,1-1 0 0 0,-1 1 0 0 0,0 0 0 0 0,1 0 0 0 0,-1-1 0 0 0,1 1 0 0 0,-1-1 0 0 0,1 1 0 0 0,7 4 0 0 0,1 1 0 0 0,-1-1 0 0 0,1-1 0 0 0,9 4 0 0 0,-7-3 0 0 0,48 19 0 0 0,-40-17 0 0 0,0 0 0 0 0,-1 1 0 0 0,7 5 0 0 0,-5 5 293 0 0,-15-11 345 0 0,-5-8-589 0 0,-1 1-1 0 0,0-1 1 0 0,0 1-1 0 0,0 0 1 0 0,0-1 0 0 0,0 1-1 0 0,0 0 1 0 0,0-1-1 0 0,0 1 1 0 0,0-1-1 0 0,0 1 1 0 0,0 0 0 0 0,0-1-1 0 0,0 1 1 0 0,0 0-1 0 0,-1-1 1 0 0,1 1 0 0 0,0-1-1 0 0,0 1 1 0 0,-1-1-1 0 0,1 1 1 0 0,0-1-1 0 0,-1 1-48 0 0,-1 2 94 0 0,-1 1 0 0 0,0-1 0 0 0,0 0-1 0 0,-1 0 1 0 0,1-1 0 0 0,0 1-1 0 0,-1-1 1 0 0,0 0 0 0 0,1 0-1 0 0,-2 0-93 0 0,-43 19 1200 0 0,33-15-1289 0 0,-36 11 146 0 0,29-10-990 0 0,-19 8 933 0 0,33-13-1493 0 0,7-3-1932 0 0,4-6-2372 0 0</inkml:trace>
  <inkml:trace contextRef="#ctx0" brushRef="#br0" timeOffset="371.211">320 406 15664 0 0,'0'0'356'0'0,"0"0"49"0"0,0 0 21 0 0,1-1-42 0 0,0 1-359 0 0,0 0 0 0 0,-1-1 0 0 0,1 1 0 0 0,0 0 0 0 0,0 0-1 0 0,-1 0 1 0 0,1 0 0 0 0,0 0 0 0 0,0 0 0 0 0,0 0 0 0 0,-1 0-1 0 0,1 1 1 0 0,0-1 0 0 0,0 0 0 0 0,-1 0 0 0 0,1 1 0 0 0,0-1-1 0 0,-1 0 1 0 0,1 1 0 0 0,0-1 0 0 0,-1 0 0 0 0,1 1 0 0 0,0-1-1 0 0,-1 1 1 0 0,1-1 0 0 0,-1 1 0 0 0,1 0 0 0 0,-1 0-25 0 0,3 0 375 0 0,7 15 1832 0 0,-7-11-1857 0 0,-2-3-286 0 0,0 1 0 0 0,0-1 0 0 0,0 1 0 0 0,0 0 0 0 0,0 0 0 0 0,0-1 0 0 0,-1 1 0 0 0,0 0 0 0 0,1 0-1 0 0,-1 0-63 0 0,5 22-31 0 0,-5-24 31 0 0,1 0 0 0 0,-1 1 0 0 0,0-1 0 0 0,1 1 0 0 0,-1-1 0 0 0,0 1 0 0 0,0-1 0 0 0,0 1 0 0 0,0-1 0 0 0,0 0 0 0 0,0 1 0 0 0,-1-1 0 0 0,1 2 0 0 0,-1-2 0 0 0,1 1 0 0 0,0 0 0 0 0,0 0 0 0 0,0 0 0 0 0,0-1 0 0 0,0 1 0 0 0,0 0 0 0 0,0 0 0 0 0,0 0 0 0 0,2 6 0 0 0,-5 5-1024 0 0,4-12-4971 0 0,-1-1 3439 0 0</inkml:trace>
  <inkml:trace contextRef="#ctx0" brushRef="#br0" timeOffset="744.938">461 345 15664 0 0,'3'0'107'0'0,"1"0"1"0"0,-1 0 0 0 0,1 1 0 0 0,-1 0-1 0 0,1 0 1 0 0,-1 0 0 0 0,1 0 0 0 0,-1 0-1 0 0,0 1 1 0 0,0-1 0 0 0,0 1 0 0 0,0 0 0 0 0,0 0-1 0 0,0 0 1 0 0,0 1 0 0 0,-1-1 0 0 0,1 0-1 0 0,-1 1 1 0 0,0 0 0 0 0,1-1 0 0 0,-1 1 0 0 0,0 0-1 0 0,-1 0 1 0 0,1 1-108 0 0,1 2 90 0 0,0-1 1 0 0,-1 1-1 0 0,0 0 0 0 0,0 0 0 0 0,-1 0 1 0 0,1 0-1 0 0,-1 0 0 0 0,0 0 0 0 0,-1 0 1 0 0,0 0-1 0 0,0 0 0 0 0,0 0 0 0 0,-1 4-90 0 0,2 14 15 0 0,0-22 66 0 0,-1-1 1 0 0,1 1-1 0 0,-1 0 0 0 0,0 0 0 0 0,0-1 1 0 0,0 1-1 0 0,0 0 0 0 0,0 0 0 0 0,0-1 0 0 0,0 1 1 0 0,0 0-1 0 0,-1-1 0 0 0,1 1 0 0 0,0 0 0 0 0,-1-1 1 0 0,0 1-1 0 0,1 0 0 0 0,-1-1 0 0 0,0 1 0 0 0,0-1 1 0 0,0 1-1 0 0,0-1 0 0 0,-1 1-81 0 0,0-1 155 0 0,2-5-131 0 0,3-4-38 0 0,6-7 106 0 0,-3 3-351 0 0,1-1 1 0 0,0 2 0 0 0,1-1-1 0 0,0 1 1 0 0,1 0-1 0 0,0 1 1 0 0,0 0-1 0 0,3-1 259 0 0,-9 9-2 0 0,1 0 0 0 0,-1 0 0 0 0,1 1-1 0 0,0-1 1 0 0,-1 1 0 0 0,1 0 0 0 0,3 0 2 0 0,7-4-1 0 0,-7 3 1 0 0,-6 2 0 0 0,0 0 0 0 0,0 0 0 0 0,0 0 0 0 0,0 0 0 0 0,0 0 0 0 0,0 1 0 0 0,0-1 0 0 0,0 0 0 0 0,0 0 0 0 0,0 1 0 0 0,0-1 0 0 0,-1 1 0 0 0,1-1 0 0 0,0 1 0 0 0,0-1 0 0 0,0 1 0 0 0,0-1 0 0 0,-1 1 0 0 0,1 0 0 0 0,0 0 0 0 0,2 1 0 0 0,0 1 0 0 0,1 0 0 0 0,-1 0 0 0 0,0 0 0 0 0,0 0 0 0 0,0 0 0 0 0,-1 1 0 0 0,1-1 0 0 0,-1 1 0 0 0,0 0 0 0 0,0 0 0 0 0,0 0 0 0 0,0 0 0 0 0,0 0 0 0 0,-1 0 0 0 0,0 0 0 0 0,0 1 0 0 0,0-1 0 0 0,-1 0 0 0 0,1 1 0 0 0,1 4-844 0 0,0-1-1 0 0,1 1 0 0 0,4 6 845 0 0,-6-13-315 0 0,-1-1-707 0 0</inkml:trace>
  <inkml:trace contextRef="#ctx0" brushRef="#br0" timeOffset="8824.894">1112 222 5528 0 0,'4'-2'497'0'0,"-4"1"-167"0"0,1 1 0 0 0,-1-1 1 0 0,1 1-1 0 0,0 0 0 0 0,-1-1 0 0 0,1 1 0 0 0,-1 0 0 0 0,1-1 0 0 0,0 1 1 0 0,-1 0-1 0 0,1 0 0 0 0,0 0 0 0 0,-1-1 0 0 0,1 1 0 0 0,0 0 0 0 0,-1 0 1 0 0,1 0-1 0 0,0 0-330 0 0,0 0 118 0 0,-1 0 1 0 0,1 1 0 0 0,0-1 0 0 0,-1 0-1 0 0,1 0 1 0 0,-1 1 0 0 0,1-1-1 0 0,-1 0 1 0 0,1 1 0 0 0,-1-1 0 0 0,1 0-1 0 0,-1 1 1 0 0,0-1 0 0 0,1 1-1 0 0,-1-1 1 0 0,1 1-119 0 0,0 0 77 0 0,0 1-1 0 0,-1-1 1 0 0,1 1 0 0 0,0-1-1 0 0,-1 1 1 0 0,1-1 0 0 0,-1 1-1 0 0,1-1 1 0 0,-1 1 0 0 0,0-1-1 0 0,0 1-76 0 0,-2 25 444 0 0,-1-1 1 0 0,-1 0-1 0 0,-1 0 0 0 0,-2 0 0 0 0,-1-1 0 0 0,-3 8-444 0 0,-7 13 4 0 0,11-33 4 0 0,2 1 1 0 0,-1 1 0 0 0,2-1-1 0 0,0 1 1 0 0,1 0-1 0 0,0-1 1 0 0,1 1-1 0 0,1 3-8 0 0,10-29 1368 0 0,6-17-1733 0 0,-1-1 0 0 0,-1-1-1 0 0,-2 0 1 0 0,0 0 0 0 0,0-13 365 0 0,-2 8-1471 0 0,9-19 1471 0 0,-6 18-134 0 0,2-17 134 0 0,-13 50 31 0 0,0-3 90 0 0,0 0 0 0 0,1 0-1 0 0,-1 1 1 0 0,1-1-1 0 0,0 1 1 0 0,1-1 0 0 0,2-3-121 0 0,-4 8 507 0 0,-1 1 5 0 0,0 0 0 0 0,2 0-437 0 0,0 0-1 0 0,0 1 1 0 0,0-1-1 0 0,1 0 0 0 0,-1 1 1 0 0,0 0-1 0 0,0-1 0 0 0,0 1 1 0 0,0 0-1 0 0,0 0 0 0 0,0 0 1 0 0,0 0-1 0 0,0 1 1 0 0,-1-1-1 0 0,1 0 0 0 0,0 1 1 0 0,-1-1-1 0 0,1 1 0 0 0,-1 0 1 0 0,0-1-1 0 0,1 1 1 0 0,-1 0-1 0 0,0 0 0 0 0,1 2-74 0 0,3 5-72 0 0,-1 1 0 0 0,-1 0 0 0 0,1 1 0 0 0,0 8 72 0 0,3 6 135 0 0,1 3-135 0 0,-2-1 0 0 0,0 6 0 0 0,5 26 0 0 0,-10-49 0 0 0,1 11 0 0 0,1-15-201 0 0,-3-5 34 0 0,0 0 1 0 0,0 0-1 0 0,-1-1 0 0 0,1 1 0 0 0,0 0 1 0 0,0-1-1 0 0,0 1 0 0 0,0 0 1 0 0,-1-1-1 0 0,1 1 0 0 0,0-1 0 0 0,-1 1 1 0 0,1 0-1 0 0,-1-1 0 0 0,1 1 1 0 0,0-1-1 0 0,-1 1 0 0 0,1-1 0 0 0,-1 1 1 0 0,1-1-1 0 0,-1 0 0 0 0,0 1 1 0 0,1-1-1 0 0,-1 1 167 0 0,-6 0-1533 0 0</inkml:trace>
  <inkml:trace contextRef="#ctx0" brushRef="#br0" timeOffset="9211.432">1097 384 17503 0 0,'0'0'399'0'0,"0"0"60"0"0,2 0 21 0 0,80-6-299 0 0,-62 5-942 0 0,-1-1 0 0 0,11-2 761 0 0,16-2-346 0 0,-8-1-5043 0 0,-26 5 3344 0 0</inkml:trace>
  <inkml:trace contextRef="#ctx0" brushRef="#br0" timeOffset="9212.432">1500 323 15664 0 0,'22'0'1633'0'0,"-11"1"-1612"0"0,0-1 1 0 0,0-1 0 0 0,-1 0-1 0 0,9-2-21 0 0,46-13 0 0 0,-60 16-65 0 0,-4 0-278 0 0,0-5-1036 0 0,-2-3-2681 0 0,-2 1-908 0 0</inkml:trace>
  <inkml:trace contextRef="#ctx0" brushRef="#br0" timeOffset="9624.643">1462 189 13824 0 0,'0'0'629'0'0,"0"0"-12"0"0,0 8 82 0 0,0-1-317 0 0,1-1 1 0 0,0 0-1 0 0,0 1 0 0 0,2 4-382 0 0,-1-5 130 0 0,-1 1 0 0 0,0 0 0 0 0,0-1 0 0 0,0 6-130 0 0,5 21 1181 0 0,-2-10-773 0 0,4 11-390 0 0,-6-29-18 0 0,0 1-1 0 0,-1-1 1 0 0,0 1 0 0 0,0-1 0 0 0,0 1 0 0 0,-1-1-1 0 0,0 6 1 0 0,0-6 0 0 0,0 0 0 0 0,1 0 0 0 0,0 0 0 0 0,-1 0 0 0 0,2-1 0 0 0,-1 1 0 0 0,0 0 0 0 0,1-1 0 0 0,0 1 0 0 0,0-1 0 0 0,0 1 0 0 0,1-1 0 0 0,0 0 0 0 0,2 3 0 0 0,-4-6-63 0 0,0 0 0 0 0,0 0 0 0 0,0 0 0 0 0,0 0 0 0 0,0 0 0 0 0,0 0-1 0 0,1 0 1 0 0,-1 0 0 0 0,0-1 0 0 0,1 1 0 0 0,-1-1 0 0 0,0 1 0 0 0,2 0 63 0 0,-2-1-436 0 0,1 0 1 0 0,0 1-1 0 0,-1-1 1 0 0,1 0-1 0 0,0 0 1 0 0,0 0 0 0 0,-1 0-1 0 0,1 0 1 0 0,0-1-1 0 0,0 1 1 0 0,1-1 435 0 0,7-2-2045 0 0</inkml:trace>
  <inkml:trace contextRef="#ctx0" brushRef="#br0" timeOffset="10069.894">1789 125 15664 0 0,'0'0'356'0'0,"-2"12"859"0"0,-1-5-1194 0 0,2 1 0 0 0,-1-1 0 0 0,1 0 0 0 0,0 1 0 0 0,0-1 0 0 0,1 0 0 0 0,0 4-21 0 0,-1 21 1 0 0,-5 56-1 0 0,0-35 2040 0 0,14-73-2040 0 0,15-33 0 0 0,-2 6-54 0 0,-17 36-220 0 0,1 1-1 0 0,-1-1 1 0 0,1 1-1 0 0,1 0 1 0 0,0 1-1 0 0,1-1 0 0 0,3-3 275 0 0,-4 6 140 0 0,0 2 0 0 0,0-1-1 0 0,0 1 1 0 0,1 0 0 0 0,2-2-140 0 0,-7 6 71 0 0,1 0 0 0 0,-1-1 0 0 0,0 1 0 0 0,1 0 0 0 0,-1 0 0 0 0,1 0 0 0 0,0 1 0 0 0,-1-1-1 0 0,1 1 1 0 0,-1-1 0 0 0,1 1 0 0 0,0 0 0 0 0,-1 0 0 0 0,1 0 0 0 0,0 1 0 0 0,-1-1 0 0 0,1 0 0 0 0,2 1-71 0 0,-4 0 0 0 0,0 0 0 0 0,0-1 0 0 0,0 1 0 0 0,1 0 0 0 0,-1 0 0 0 0,0 0 0 0 0,0 0 0 0 0,0-1 0 0 0,0 1 0 0 0,0 1 0 0 0,-1-1 0 0 0,1 0 0 0 0,0 0 0 0 0,0 0 0 0 0,-1 0 0 0 0,1 1 0 0 0,-1-1 0 0 0,1 0 0 0 0,-1 0 0 0 0,1 1 0 0 0,-1-1 0 0 0,0 0 0 0 0,0 2 0 0 0,3 33 0 0 0,-3-32 0 0 0,-1 1 154 0 0,0 1-1 0 0,-1-1 0 0 0,0 0 1 0 0,0 0-1 0 0,0 0 0 0 0,0 0 1 0 0,-1 0-1 0 0,0-1 0 0 0,0 1 0 0 0,-1 1-153 0 0,-5 7 350 0 0,2-3-324 0 0,0 0-1 0 0,-1 0 1 0 0,0-1 0 0 0,-1 0 0 0 0,0-1-1 0 0,-8 6-25 0 0,-5 5 11 0 0,75-27-2003 0 0,-46 7 1992 0 0,-4 0 0 0 0,0 0 0 0 0,0 1 0 0 0,0-1 0 0 0,0 1 0 0 0,0 0 0 0 0,0 0 0 0 0,0 0 0 0 0,0 1 0 0 0,0-1 0 0 0,0 1 0 0 0,0-1 0 0 0,0 1 0 0 0,0 0 0 0 0,0 0 0 0 0,1 1 0 0 0,-3-1 1 0 0,0-1-1 0 0,0 1 1 0 0,0-1-1 0 0,0 1 0 0 0,0-1 1 0 0,-1 1-1 0 0,1 0 0 0 0,0-1 1 0 0,0 1-1 0 0,-1 0 1 0 0,1 0-1 0 0,-1-1 0 0 0,1 1 1 0 0,0 0-1 0 0,-1 0 0 0 0,0 0 1 0 0,1 0-1 0 0,-1 0 0 0 0,3 4 57 0 0,-3-4 23 0 0,1 0-1 0 0,0 0 0 0 0,0 0 0 0 0,0 0 0 0 0,-1 0 0 0 0,1 0 1 0 0,-1 0-1 0 0,1 0 0 0 0,-1 0 0 0 0,1 0 0 0 0,-1 1 1 0 0,0-1-1 0 0,1 0 0 0 0,-1 0 0 0 0,0 0 0 0 0,0 1 0 0 0,0-1 1 0 0,0 0-1 0 0,0 0 0 0 0,0 1-79 0 0,-1 1 43 0 0,0 0 0 0 0,1 0 0 0 0,-1-1 0 0 0,-1 1 0 0 0,1-1 0 0 0,0 1 0 0 0,-1-1 0 0 0,0 2-43 0 0,-3 2 8 0 0,0-1-1 0 0,-1 0 0 0 0,1-1 0 0 0,-1 1 0 0 0,0-1 1 0 0,0 0-1 0 0,0-1 0 0 0,-1 1 0 0 0,0-1 0 0 0,0 0-7 0 0,-5 3 349 0 0,-12 5 417 0 0,-23 7-766 0 0,39-15-835 0 0,0-1-1 0 0,0 0 1 0 0,-1 0 0 0 0,-6-1 835 0 0,-4 0-1534 0 0</inkml:trace>
  <inkml:trace contextRef="#ctx0" brushRef="#br0" timeOffset="10431.461">1050 1 13824 0 0,'0'0'314'0'0,"0"0"46"0"0,0 0 22 0 0,-3 0-50 0 0,-3 2-287 0 0,-1 0 1 0 0,0 0-1 0 0,1 0 1 0 0,0 1-1 0 0,-1 0 1 0 0,1 0-1 0 0,0 1 1 0 0,0 0-1 0 0,1 0 1 0 0,-1 0-1 0 0,1 0 1 0 0,0 1 0 0 0,0 0-1 0 0,0 0 1 0 0,-1 3-46 0 0,-6 8 730 0 0,0 0 0 0 0,2 1 0 0 0,-1 0 0 0 0,-6 17-730 0 0,7-11 308 0 0,2 0 0 0 0,1 1 0 0 0,0 0-1 0 0,2 0 1 0 0,-2 16-308 0 0,4-17 160 0 0,0-1-1 0 0,2 1 1 0 0,1-1 0 0 0,0 1-1 0 0,2-1 1 0 0,0 1-1 0 0,5 16-159 0 0,-5-33 2 0 0,0 1 0 0 0,1-1-1 0 0,0 0 1 0 0,0 1 0 0 0,0-1-1 0 0,1-1 1 0 0,0 1 0 0 0,0 0-1 0 0,0-1 1 0 0,1 0 0 0 0,0 0-1 0 0,0 0 1 0 0,0-1 0 0 0,1 0-1 0 0,-1 0 1 0 0,1 0 0 0 0,0 0 0 0 0,0-1-1 0 0,0 0 1 0 0,1-1 0 0 0,4 3-2 0 0,5-1-49 0 0,-1 0 1 0 0,0 0-1 0 0,1-1 1 0 0,-1-1-1 0 0,1-1 1 0 0,0 0-1 0 0,0-1 1 0 0,0-1-1 0 0,0 0 49 0 0,22-2-553 0 0,-15 2-615 0 0,-1-2 0 0 0,0 0 1 0 0,0-1-1 0 0,1-2 1168 0 0,8-2-2032 0 0,3 0-14 0 0</inkml:trace>
  <inkml:trace contextRef="#ctx0" brushRef="#br0" timeOffset="10772.935">1986 9 13824 0 0,'17'-1'890'0'0,"-13"1"-787"0"0,0-1 1 0 0,0 1 0 0 0,0 0-1 0 0,0 0 1 0 0,1 1 0 0 0,2 0-104 0 0,2 1 102 0 0,-1 0 0 0 0,0 1 0 0 0,0 1 1 0 0,-1-1-1 0 0,1 1 0 0 0,-1 0 1 0 0,0 1-1 0 0,0-1 0 0 0,0 2 0 0 0,0-1 1 0 0,-1 1-1 0 0,0 0 0 0 0,0 0 0 0 0,4 6-102 0 0,0 3 456 0 0,0 0-1 0 0,-1 0 0 0 0,0 1 0 0 0,-1 0 0 0 0,-1 0 0 0 0,-1 1 0 0 0,0 0 0 0 0,-1 0 0 0 0,0 6-455 0 0,-1 1 145 0 0,-1-1 0 0 0,-1 1 0 0 0,-1 0 0 0 0,-2 12-145 0 0,0-24 96 0 0,0 0 0 0 0,-1-1 0 0 0,0 1 0 0 0,-1-1 0 0 0,-1 0-1 0 0,1 0 1 0 0,-2 0 0 0 0,0 0 0 0 0,0-1 0 0 0,-2 3-96 0 0,-1-1 225 0 0,-1-1-1 0 0,0 0 1 0 0,0 0-1 0 0,-1-1 1 0 0,-1 0 0 0 0,-8 6-225 0 0,1-2-1459 0 0,-1-1-1 0 0,-4 2 1460 0 0,6-7-1514 0 0,4-2-20 0 0</inkml:trace>
  <inkml:trace contextRef="#ctx0" brushRef="#br0" timeOffset="19773.332">1478 625 8288 0 0,'0'0'190'0'0,"7"0"445"0"0,-4-1 13 0 0,1 0 1 0 0,-1 0-1 0 0,0 0 1 0 0,1 0-1 0 0,-1 0 0 0 0,0-1 1 0 0,3-1-649 0 0,-5 2 544 0 0,-1 1-28 0 0,0 0-4 0 0,0 0 0 0 0,0 0 0 0 0,0 0-1 0 0,0 0 1 0 0,0 0 0 0 0,0 0 0 0 0,0 0 0 0 0,0 0-68 0 0,-1 1-430 0 0,-1 0-1 0 0,1 0 0 0 0,0 0 0 0 0,0-1 0 0 0,-1 1 0 0 0,1 0 1 0 0,-1-1-1 0 0,1 1 0 0 0,0-1 0 0 0,-1 0 0 0 0,1 1 0 0 0,-2-1-13 0 0,0 1 14 0 0,-10 3-67 0 0,-2 0 551 0 0,0 2-1 0 0,0 0 1 0 0,-8 4-498 0 0,18-8 90 0 0,-1 1 0 0 0,0-1 0 0 0,0-1 0 0 0,0 1 0 0 0,0-1-1 0 0,0 0 1 0 0,-4 0-90 0 0,-26 6-21 0 0,33-6 21 0 0,1-1 0 0 0,-1 1 0 0 0,1-1 0 0 0,-1 0 0 0 0,1 1 0 0 0,-1-1 0 0 0,1 0 0 0 0,-1 0 0 0 0,-2-1 0 0 0,46-12 0 0 0,-15 8-166 0 0,1 1 1 0 0,0 2-1 0 0,0 0 0 0 0,0 2 0 0 0,1 2 166 0 0,-10-2-979 0 0,0-1 1 0 0,8-1 978 0 0,-26 2-7 0 0,31-3-1016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55:00.37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42 94 10712 0 0,'0'0'489'0'0,"0"0"-8"0"0,0 0-199 0 0,0 0 307 0 0,0 0 167 0 0,0 0 39 0 0,0 0-7 0 0,0 0-51 0 0,0 0-22 0 0,0 0-4 0 0,0 0-49 0 0,0 0-214 0 0,-4 15 557 0 0,-18 112 2028 0 0,11-64-2255 0 0,9-55-694 0 0,1-5-44 0 0,1 1-1 0 0,-1-1 0 0 0,1 1 1 0 0,-1 0-1 0 0,1-1 0 0 0,0 1 1 0 0,1 0-1 0 0,-1 0 0 0 0,1-1 1 0 0,-1 1-1 0 0,2 0-39 0 0,-2-2 77 0 0,0-2 9 0 0,0 0 22 0 0,0 0 10 0 0,0 0 2 0 0,0 0-89 0 0,0 0-376 0 0,0 0-167 0 0,3-15-2340 0 0,-3 5 932 0 0,0 1-66 0 0</inkml:trace>
  <inkml:trace contextRef="#ctx0" brushRef="#br0" timeOffset="545.311">26 53 10856 0 0,'7'-12'1156'0'0,"-4"9"-992"0"0,0 1 1 0 0,0-1 0 0 0,0 0 0 0 0,1 1 0 0 0,-1 0-1 0 0,1-1 1 0 0,0 2 0 0 0,-1-1 0 0 0,1 0 0 0 0,0 1-1 0 0,1-1-164 0 0,47-11 3785 0 0,-47 11-3475 0 0,0 3 65 0 0,0-1-1 0 0,0 1 1 0 0,-1 0-1 0 0,1 0 1 0 0,0 0-1 0 0,2 2-374 0 0,-5-2 101 0 0,0 0-1 0 0,0 0 1 0 0,0 0-1 0 0,0 1 1 0 0,0-1 0 0 0,0 1-1 0 0,0 0 1 0 0,0 1-101 0 0,8 6 310 0 0,-7-7-201 0 0,0 1 1 0 0,0 0-1 0 0,0-1 1 0 0,0 1-1 0 0,-1 0 1 0 0,0 1-1 0 0,2 0-109 0 0,-3-1 20 0 0,0 0 1 0 0,-1-1-1 0 0,1 1 0 0 0,0 0 0 0 0,-1 0 0 0 0,1 0 0 0 0,-1 0 1 0 0,0 0-1 0 0,0 0 0 0 0,0 0 0 0 0,-1 0 0 0 0,1-1 0 0 0,0 1 0 0 0,-1 0 1 0 0,0 0-1 0 0,0 0 0 0 0,0 0 0 0 0,0-1 0 0 0,0 1 0 0 0,-1-1 0 0 0,1 1 1 0 0,-1-1-1 0 0,1 1 0 0 0,-1-1 0 0 0,0 0 0 0 0,0 0 0 0 0,0 0 0 0 0,0 0 1 0 0,-1 1-21 0 0,-9 6 69 0 0,0 0 0 0 0,-1 0 0 0 0,1-1 0 0 0,-1-1 0 0 0,-5 1-69 0 0,7-2 54 0 0,-5 0 28 0 0,12-5-65 0 0,1 0 0 0 0,-1 0 0 0 0,1 0-1 0 0,-1 1 1 0 0,1 0 0 0 0,-3 1-17 0 0,11-3-11 0 0,-1-1 1 0 0,1 1 0 0 0,0 1-1 0 0,-1-1 1 0 0,1 1-1 0 0,0-1 1 0 0,1 2 10 0 0,4 0-38 0 0,-1 0 1 0 0,1 1-1 0 0,-1 0 0 0 0,1 1 1 0 0,-1 0-1 0 0,0 1 1 0 0,0-1-1 0 0,1 3 38 0 0,-7-5 25 0 0,-1-1-1 0 0,0 1 1 0 0,1 0-1 0 0,-1 0 1 0 0,0 0-1 0 0,0 0 1 0 0,-1 0-1 0 0,1 1 1 0 0,0-1-1 0 0,-1 0 1 0 0,1 1-1 0 0,-1-1 1 0 0,0 1-1 0 0,0 0 1 0 0,0 0-1 0 0,0-1 1 0 0,0 1-1 0 0,-1 0 1 0 0,1 0-1 0 0,-1 0 1 0 0,1-1-1 0 0,-1 1 1 0 0,0 0-1 0 0,-1 0 1 0 0,1 0-1 0 0,0 0 1 0 0,-1 0-1 0 0,1-1 1 0 0,-1 1-1 0 0,-1 2-24 0 0,1-2 53 0 0,-1 0 0 0 0,1 1-1 0 0,-1-1 1 0 0,0 0 0 0 0,0 0-1 0 0,0-1 1 0 0,0 1-1 0 0,-1 0 1 0 0,1-1 0 0 0,-1 1-1 0 0,0-1 1 0 0,0 0 0 0 0,0 0-1 0 0,0 0 1 0 0,0 0 0 0 0,0 0-1 0 0,0-1 1 0 0,-3 2-53 0 0,-8 2 98 0 0,0-1 1 0 0,-1 0-1 0 0,-13 1-98 0 0,15-2 75 0 0,-25 1-19 0 0,36-3-118 0 0,0-1 0 0 0,0 0 0 0 0,0 0 0 0 0,0-1 0 0 0,0 1 0 0 0,0 0 0 0 0,1-1 0 0 0,-1 1 0 0 0,0-1 0 0 0,0 1 0 0 0,0-1 0 0 0,0 0 0 0 0,1 0 0 0 0,-1 0 0 0 0,0 0 0 0 0,1 0 0 0 0,-2-1 62 0 0,2 1-285 0 0,1 0-1 0 0,0 0 0 0 0,-1 0 1 0 0,1 0-1 0 0,0-1 1 0 0,-1 1-1 0 0,1 0 0 0 0,0 0 1 0 0,0 0-1 0 0,0 0 1 0 0,0 0-1 0 0,0-1 0 0 0,0 1 1 0 0,0 0-1 0 0,1 0 0 0 0,-1 0 1 0 0,0 0-1 0 0,1 0 1 0 0,-1 0-1 0 0,0 0 0 0 0,1 0 1 0 0,0 0-1 0 0,-1-1 286 0 0,12-12-2470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54:52.50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1 216 13824 0 0,'0'0'314'0'0,"24"8"1806"0"0,-10-5-841 0 0,-9-3-1025 0 0,11 3 483 0 0,0-1 0 0 0,0 0 0 0 0,0-1 0 0 0,0-1 0 0 0,1 0-737 0 0,-3 0-5 0 0,24-1 310 0 0,22-3-305 0 0,-46 3-756 0 0,1-2 0 0 0,-1 1 0 0 0,0-2 0 0 0,0 0-1 0 0,10-5 757 0 0,-15 4-4571 0 0,-3 0-1229 0 0</inkml:trace>
  <inkml:trace contextRef="#ctx0" brushRef="#br0" timeOffset="378.986">248 39 15664 0 0,'0'0'356'0'0,"0"0"49"0"0,0 0 21 0 0,0 0-42 0 0,-7 10-236 0 0,6-7-87 0 0,-1 0-1 0 0,1 0 1 0 0,-1 0-1 0 0,1 0 1 0 0,0 0-1 0 0,1 1 1 0 0,-1-1-1 0 0,0 0 1 0 0,1 0-1 0 0,0 3-60 0 0,-2 35 1753 0 0,2-38-1655 0 0,9 214 1534 0 0,-6-199-1596 0 0,0 6-1241 0 0,-6-10-5673 0 0,0-7 1078 0 0</inkml:trace>
  <inkml:trace contextRef="#ctx0" brushRef="#br0" timeOffset="787.045">85 396 15664 0 0,'0'0'718'0'0,"0"0"-19"0"0,-2 0-306 0 0,2 0 371 0 0,0 0 209 0 0,7-2 926 0 0,11-2-1342 0 0,0 0 1 0 0,0 1-1 0 0,0 2 1 0 0,11-1-558 0 0,15-1 179 0 0,43-3-414 0 0,7 4 235 0 0,-16 2-8252 0 0,-78 0 8129 0 0,19 0-6314 0 0</inkml:trace>
  <inkml:trace contextRef="#ctx0" brushRef="#br0" timeOffset="3551.578">710 183 8752 0 0,'0'0'673'0'0,"-5"-11"-364"0"0,2 7 4775 0 0,2 4-4944 0 0,1-1-1 0 0,-1 0 0 0 0,0 1 0 0 0,0-1 1 0 0,1 0-1 0 0,-1 1 0 0 0,0-1 1 0 0,0 1-1 0 0,0 0 0 0 0,0-1 0 0 0,0 1 1 0 0,0 0-1 0 0,0-1 0 0 0,0 1 1 0 0,0 0-1 0 0,0 0 0 0 0,0 0 1 0 0,0 0-1 0 0,0 0 0 0 0,0 0 0 0 0,0 0 1 0 0,0 0-1 0 0,-1 0-139 0 0,0 1 110 0 0,0 0-1 0 0,-1 0 1 0 0,1 0-1 0 0,0 0 1 0 0,0 1 0 0 0,-1-1-1 0 0,1 0 1 0 0,0 1-1 0 0,0 0 1 0 0,0 0-110 0 0,-4 4 143 0 0,0 1-1 0 0,0 0 1 0 0,0 0 0 0 0,1 0-1 0 0,-2 5-142 0 0,-12 33 648 0 0,18-42-622 0 0,-1 1-1 0 0,0 0 0 0 0,1-1 0 0 0,0 1 1 0 0,0 0-1 0 0,0 0 0 0 0,0-1 0 0 0,1 1 1 0 0,0 0-1 0 0,-1 0 0 0 0,1 0 1 0 0,1 0-1 0 0,-1 0 0 0 0,1 0 0 0 0,-1 0 1 0 0,1-1-1 0 0,0 1 0 0 0,0 0 0 0 0,1-1 1 0 0,-1 1-1 0 0,1 0 0 0 0,0-1 0 0 0,0 0 1 0 0,0 1-1 0 0,0-1 0 0 0,0 0 0 0 0,1 0 1 0 0,-1 0-1 0 0,1 0 0 0 0,0-1 1 0 0,0 1-1 0 0,0-1 0 0 0,0 0 0 0 0,1 0 1 0 0,-1 0-1 0 0,1 0 0 0 0,-1 0 0 0 0,1-1-25 0 0,4 2-108 0 0,0-1 0 0 0,1 0 0 0 0,-1-1-1 0 0,0 1 1 0 0,1-2 0 0 0,-1 1 0 0 0,1-1 0 0 0,-1-1-1 0 0,1 0 1 0 0,-1 0 0 0 0,1 0 0 0 0,3-2 108 0 0,-8 2-313 0 0,1 0-1 0 0,-1-1 1 0 0,1 1 0 0 0,-1-1 0 0 0,0 0 0 0 0,0 0 0 0 0,0 0 0 0 0,0-1-1 0 0,-1 1 1 0 0,1-1 0 0 0,0 0 0 0 0,-1 0 0 0 0,0 0 0 0 0,0-1-1 0 0,0 1 1 0 0,0-1 0 0 0,-1 1 0 0 0,1-1 0 0 0,-1 0 0 0 0,0 0 0 0 0,0 0-1 0 0,0-1 1 0 0,1-3 313 0 0,-2 4-255 0 0,-1 4 335 0 0,0-1 0 0 0,1 1 0 0 0,-1 0 0 0 0,0-1 0 0 0,0 1 0 0 0,0 0 0 0 0,0-1 0 0 0,0 1 0 0 0,0 0 0 0 0,0-1 0 0 0,0 1 0 0 0,0 0 0 0 0,0-1-1 0 0,0 1 1 0 0,0 0 0 0 0,0-1 0 0 0,0 1 0 0 0,0 0 0 0 0,0-1 0 0 0,0 1 0 0 0,0-1 0 0 0,0 1 0 0 0,0 0 0 0 0,-1 0 0 0 0,1-1 0 0 0,0 1 0 0 0,0 0 0 0 0,0-1 0 0 0,-1 1-1 0 0,1 0 1 0 0,0 0 0 0 0,0-1 0 0 0,-1 1 0 0 0,1 0 0 0 0,0 0 0 0 0,0-1 0 0 0,-1 1 0 0 0,1 0 0 0 0,-1 0-80 0 0,1 0 690 0 0,0 0-115 0 0,-3 2-135 0 0,-14 19 1252 0 0,16-20-1662 0 0,1 0 1 0 0,-1 0-1 0 0,1 0 1 0 0,-1 0 0 0 0,1 0-1 0 0,0 1 1 0 0,-1-1-1 0 0,1 0 1 0 0,0 0-1 0 0,0 0 1 0 0,0 0-1 0 0,0 1 1 0 0,0-1 0 0 0,0 0-1 0 0,0 0 1 0 0,1 0-1 0 0,-1 0 1 0 0,0 0-1 0 0,1 1 1 0 0,-1-1-1 0 0,1 0-30 0 0,2 11 378 0 0,3 1-286 0 0,-4-11-64 0 0,0 0 0 0 0,0 0 0 0 0,1 0 0 0 0,-1 0 0 0 0,1 0-1 0 0,-1 0 1 0 0,1-1 0 0 0,0 1 0 0 0,0-1 0 0 0,-1 0 0 0 0,1 0 0 0 0,0 0 0 0 0,0 0 0 0 0,0 0 0 0 0,0-1 0 0 0,1 1 0 0 0,-1-1 0 0 0,0 0 0 0 0,0 0 0 0 0,0 0 0 0 0,0 0 0 0 0,0-1 0 0 0,0 1 0 0 0,0-1 0 0 0,2 0-28 0 0,-3 1 33 0 0,1-1 0 0 0,0 1 1 0 0,-1-1-1 0 0,1 0 0 0 0,-1 0 1 0 0,1 0-1 0 0,-1 0 0 0 0,0 0 1 0 0,1-1-1 0 0,-1 1 0 0 0,0-1 1 0 0,0 1-1 0 0,0-1 0 0 0,0 0 1 0 0,0 0-1 0 0,0 0 0 0 0,-1 0 0 0 0,1 0 1 0 0,-1 0-1 0 0,1 0 0 0 0,-1-1 1 0 0,0 1-1 0 0,1 0 0 0 0,-1-1 1 0 0,-1 1-1 0 0,1-1 0 0 0,0 1 1 0 0,-1-1-1 0 0,1 0 0 0 0,-1 0-33 0 0,-1-2-60 0 0,0 0 0 0 0,0 0 0 0 0,-1 0 0 0 0,1 1 0 0 0,-1-1 0 0 0,-1 1 0 0 0,1-1 0 0 0,0 1 0 0 0,-1 0 0 0 0,0 0 0 0 0,0 0 0 0 0,0 0 0 0 0,-1 1 0 0 0,1-1 0 0 0,-1 1 0 0 0,-1-2 60 0 0,0 2-152 0 0,0-1-1 0 0,0 1 0 0 0,0 0 1 0 0,-1 0-1 0 0,1 1 0 0 0,0-1 0 0 0,-1 1 1 0 0,0 1-1 0 0,0-1 0 0 0,1 1 1 0 0,-1 0-1 0 0,0 0 0 0 0,-1 0 153 0 0,6 1-520 0 0,-3 0-871 0 0,2 0-2786 0 0,2 0-757 0 0</inkml:trace>
  <inkml:trace contextRef="#ctx0" brushRef="#br0" timeOffset="3956.058">1208 130 4608 0 0,'0'0'353'0'0,"0"0"150"0"0,-6 2 4159 0 0,-21 12 1438 0 0,13-4-5831 0 0,0 1-1 0 0,0 0 0 0 0,0 2-268 0 0,12-11 23 0 0,0 0 0 0 0,0-1 0 0 0,1 1 0 0 0,-1 0 0 0 0,1 0 0 0 0,0 0 0 0 0,-1 0 0 0 0,1 0 0 0 0,0 1 0 0 0,0-1 0 0 0,0 0 0 0 0,0 0 0 0 0,1 1 0 0 0,-1-1 0 0 0,1 0-1 0 0,-1 1 1 0 0,1-1 0 0 0,0 1 0 0 0,0 0-23 0 0,0 1 19 0 0,1-1-1 0 0,-1 1 1 0 0,1 0 0 0 0,0 0-1 0 0,0-1 1 0 0,1 1-1 0 0,-1-1 1 0 0,1 1-1 0 0,0-1 1 0 0,0 1-1 0 0,2 1-18 0 0,11 14 197 0 0,-11-15-136 0 0,-1 0 0 0 0,1 0 0 0 0,-1 0 0 0 0,0 1 0 0 0,-1-1 0 0 0,3 5-61 0 0,11 20 1087 0 0,-16-28-761 0 0,0 19 596 0 0,-2-18-880 0 0,1 0 1 0 0,-1-1-1 0 0,1 1 1 0 0,-1-1-1 0 0,0 1 1 0 0,1-1-1 0 0,-1 0 1 0 0,0 0-1 0 0,0 0 1 0 0,0 0-1 0 0,0 0 1 0 0,0 0-1 0 0,0 0-42 0 0,-34 9 174 0 0,17-5-123 0 0,17-4-119 0 0,-42 11-202 0 0,40-11-246 0 0,0-1 0 0 0,1 0 0 0 0,-1 0 0 0 0,0 0 0 0 0,0 0-1 0 0,-2-1 517 0 0,-4-2-1663 0 0</inkml:trace>
  <inkml:trace contextRef="#ctx0" brushRef="#br0" timeOffset="4770.781">1427 94 5528 0 0,'0'0'422'0'0,"0"0"-19"0"0,0 0 948 0 0,0 0 442 0 0,0 0 88 0 0,0 0-163 0 0,0 0-770 0 0,0 0-335 0 0,0 0-65 0 0,0 14 998 0 0,-3 30 574 0 0,-8 29 1434 0 0,-22 70-3554 0 0,24-115 276 0 0,9-23-186 0 0,-1-3 1 0 0,-1 2-16 0 0,1-3 10 0 0,1-1-12 0 0,0 0 11 0 0,-4-16 185 0 0,-1-5-274 0 0,5 8-252 0 0,0 0 0 0 0,1 0 0 0 0,1 0 0 0 0,0 0 0 0 0,0 0 0 0 0,2 0 0 0 0,-1 0 0 0 0,3-2 257 0 0,10-34-898 0 0,-5 15 356 0 0,3-20-91 0 0,-10 37 528 0 0,1 1-1 0 0,0 0 1 0 0,5-11 105 0 0,-8 23 112 0 0,0 1 0 0 0,0-1 0 0 0,0 0 0 0 0,1 1-1 0 0,-1 0 1 0 0,1 0 0 0 0,0 0 0 0 0,0 0 0 0 0,0 0 0 0 0,1 0-112 0 0,-3 2 230 0 0,-1 1 2 0 0,0 0-221 0 0,1 0 0 0 0,-1 0 0 0 0,0-1-1 0 0,0 1 1 0 0,0 0 0 0 0,1 0 0 0 0,-1 0-1 0 0,0 0 1 0 0,0 0 0 0 0,0 0 0 0 0,0 0-1 0 0,1 0 1 0 0,-1 0 0 0 0,0 0 0 0 0,0 0-1 0 0,1 0 1 0 0,-1 0 0 0 0,0 0 0 0 0,0 0-1 0 0,0 0 1 0 0,1 0 0 0 0,-1 0 0 0 0,0 0-1 0 0,0 0 1 0 0,0 0 0 0 0,1 0 0 0 0,-1 0-1 0 0,0 0 1 0 0,0 0 0 0 0,0 0 0 0 0,0 1-1 0 0,1-1 1 0 0,-1 0 0 0 0,0 0 0 0 0,0 0 0 0 0,0 0-12 0 0,7 6 173 0 0,-3 1-59 0 0,0 1 0 0 0,0 0 0 0 0,0 0 0 0 0,-1 0 0 0 0,0 0 0 0 0,-1 0 0 0 0,0 1-1 0 0,0-1 1 0 0,-1 2-113 0 0,6 22 189 0 0,4 38 69 0 0,13 53 94 0 0,-22-116-335 0 0,-1 0 0 0 0,0 0 1 0 0,0 0-1 0 0,-1 0 0 0 0,0 0 1 0 0,0 0-1 0 0,-1 0 0 0 0,0 4-17 0 0,0-10-55 0 0,1-1 0 0 0,0 1 0 0 0,0 0 1 0 0,0-1-1 0 0,0 1 0 0 0,-1 0 0 0 0,1-1 0 0 0,0 1 0 0 0,-1 0 0 0 0,1-1 0 0 0,0 1 0 0 0,-1-1 0 0 0,1 1 0 0 0,-1-1 0 0 0,1 1 0 0 0,-1-1 0 0 0,1 1 0 0 0,-1-1 0 0 0,1 0 0 0 0,-1 1 1 0 0,1-1-1 0 0,-1 0 0 0 0,0 1 0 0 0,1-1 0 0 0,-1 0 55 0 0,-1 1-314 0 0,1-1 0 0 0,-1 0 0 0 0,0 1 0 0 0,1-1 0 0 0,-1 0 0 0 0,0 0 0 0 0,1 0 0 0 0,-1-1 0 0 0,0 1 0 0 0,0 0 314 0 0,-4-2-1139 0 0,1 1 0 0 0,-1-1-1 0 0,1 0 1 0 0,0 0 0 0 0,-3-3 1139 0 0,-11-6-2366 0 0</inkml:trace>
  <inkml:trace contextRef="#ctx0" brushRef="#br0" timeOffset="5179.811">1371 213 4144 0 0,'0'0'319'0'0,"9"-8"247"0"0,-4 6 1552 0 0,0 1-1 0 0,0 0 1 0 0,0 0-1 0 0,0 0 1 0 0,2 0-2118 0 0,28 2 3759 0 0,-12 3-5089 0 0,23 6 1330 0 0,-10-1 1020 0 0,48 10-1897 0 0,-62-14 335 0 0</inkml:trace>
  <inkml:trace contextRef="#ctx0" brushRef="#br0" timeOffset="6354.589">1813 152 2760 0 0,'0'0'125'0'0,"11"-8"22"0"0,-6 2-211 0 0,-4 5 595 0 0,0 1-1 0 0,0-1 1 0 0,-1 0 0 0 0,1 1 0 0 0,0-1 0 0 0,-1 0 0 0 0,1 1-1 0 0,-1-1 1 0 0,1 0 0 0 0,-1 0 0 0 0,1 0 0 0 0,-1 0-1 0 0,1 1 1 0 0,-1-1 0 0 0,0 0 0 0 0,0 0 0 0 0,1-1-531 0 0,-1 1 204 0 0,-2-6 4234 0 0,-9 3-3091 0 0,8 4-1270 0 0,0 0 0 0 0,1 0 0 0 0,-1 0 0 0 0,0 0 0 0 0,0 0 0 0 0,0 1 0 0 0,0 0 0 0 0,1-1 0 0 0,-1 1 0 0 0,0 0 0 0 0,1 0 0 0 0,-1 1 0 0 0,-1 0-77 0 0,-32 20 319 0 0,35-21-310 0 0,-4 3 22 0 0,0 0-1 0 0,0 0 1 0 0,1 0 0 0 0,0 0-1 0 0,-1 2-30 0 0,4-6 2 0 0,1 1-1 0 0,0-1 1 0 0,-1 0-1 0 0,1 1 1 0 0,0-1-1 0 0,0 0 1 0 0,-1 1-1 0 0,1-1 1 0 0,0 1-1 0 0,0-1 1 0 0,-1 0 0 0 0,1 1-1 0 0,0-1 1 0 0,0 1-1 0 0,0-1 1 0 0,0 1-1 0 0,0-1 1 0 0,0 1-1 0 0,-1-1 1 0 0,1 0-1 0 0,0 1 1 0 0,0-1-1 0 0,1 1 1 0 0,-1-1-1 0 0,0 1 1 0 0,0-1-1 0 0,0 1 1 0 0,0-1-1 0 0,0 1 1 0 0,0-1-2 0 0,1 1 8 0 0,-1 1 4 0 0,0 0 1 0 0,0 0-1 0 0,1 1 0 0 0,-1-1 1 0 0,1 0-1 0 0,-1 0 0 0 0,1 0 1 0 0,0 0-1 0 0,0 0 1 0 0,0 0-1 0 0,0-1 0 0 0,0 1 1 0 0,0 0-1 0 0,0 0 0 0 0,1-1 1 0 0,-1 1-1 0 0,0 0 1 0 0,1-1-1 0 0,0 0 0 0 0,-1 1 1 0 0,1-1-1 0 0,0 0-12 0 0,5 3 73 0 0,0 0-1 0 0,0 0 0 0 0,0-1 1 0 0,0-1-1 0 0,2 1-72 0 0,-2 0 40 0 0,13 6 384 0 0,0 0 0 0 0,17 11-424 0 0,-36-19 134 0 0,1 7 323 0 0,-1-8-430 0 0,-1 1 0 0 0,0 0 0 0 0,1 0 0 0 0,-1-1 0 0 0,0 1 1 0 0,0 0-1 0 0,1-1 0 0 0,-1 1 0 0 0,0 0 0 0 0,0 0 0 0 0,0-1 1 0 0,0 1-1 0 0,0 0 0 0 0,0 0 0 0 0,0-1 0 0 0,0 1 0 0 0,-1 0 0 0 0,1 0 1 0 0,0-1-1 0 0,0 1 0 0 0,-1 0 0 0 0,1-1 0 0 0,0 1 0 0 0,-1 0 0 0 0,1-1 1 0 0,-1 1-1 0 0,1 0 0 0 0,0-1 0 0 0,-1 1 0 0 0,0-1 0 0 0,1 1 1 0 0,-1-1-1 0 0,1 1 0 0 0,-1-1 0 0 0,0 1 0 0 0,1-1 0 0 0,-1 0 0 0 0,0 1 1 0 0,1-1-28 0 0,-13 8 149 0 0,0-1 0 0 0,-1-1 0 0 0,0 0 0 0 0,-7 2-149 0 0,-31 14 118 0 0,40-18-57 0 0,-5 1-192 0 0,15-4-4255 0 0,5-4 2172 0 0,6-4-1835 0 0,0 0-1451 0 0</inkml:trace>
  <inkml:trace contextRef="#ctx0" brushRef="#br0" timeOffset="6784.119">2026 216 10592 0 0,'0'0'818'0'0,"0"0"-310"0"0,0 0 676 0 0,0 0 352 0 0,0 6 1513 0 0,1-2-2656 0 0,0-1-172 0 0,0 0 0 0 0,0 0 0 0 0,-1-1 0 0 0,0 1 0 0 0,1 0 0 0 0,-1 0 0 0 0,0 0 0 0 0,0-1 0 0 0,0 1 0 0 0,-1 0 0 0 0,1 0-221 0 0,-4 31 1567 0 0,2-28-1491 0 0,1 1 0 0 0,-1-1-1 0 0,2 1 1 0 0,-1 0 0 0 0,1-1 0 0 0,0 7-76 0 0,0-11 14 0 0,4 6-209 0 0,0-7-2206 0 0,0-3-3337 0 0,9-10 2893 0 0</inkml:trace>
  <inkml:trace contextRef="#ctx0" brushRef="#br0" timeOffset="7156.861">2173 199 12896 0 0,'0'0'997'0'0,"0"8"-618"0"0,6 65 2646 0 0,-4-41-1449 0 0,-1-24-1182 0 0,0 0 1 0 0,-1 1-1 0 0,0-1 1 0 0,-1 0-1 0 0,1 0 0 0 0,-2 6-394 0 0,1-4 142 0 0,0-1 506 0 0,-1-14-368 0 0,2 1-386 0 0,-1 0 1 0 0,1 0 0 0 0,0 0 0 0 0,0 0-1 0 0,0 1 1 0 0,1-1 0 0 0,0 0-1 0 0,-1 0 1 0 0,1 0 0 0 0,0 1-1 0 0,1-1 1 0 0,0-1 105 0 0,4-8-755 0 0,0 0 0 0 0,5-8 755 0 0,-8 16-164 0 0,5-8-516 0 0,0 0 0 0 0,5-5 680 0 0,-10 14 13 0 0,-1 1 0 0 0,1 1 0 0 0,0-1 0 0 0,-1 0 0 0 0,1 1 0 0 0,1-1 0 0 0,-1 1 0 0 0,0 0 0 0 0,0 0 0 0 0,1 0 0 0 0,-1 1 0 0 0,1-1-13 0 0,-3 2 222 0 0,1 0-88 0 0,-1 1 1 0 0,1-1-1 0 0,-1 1 1 0 0,0 0 0 0 0,1-1-1 0 0,-1 1 1 0 0,0 0-1 0 0,0 0 1 0 0,0 0-1 0 0,1 0 1 0 0,-1 0-1 0 0,0 0 1 0 0,0 0-1 0 0,0 1-134 0 0,1 0 195 0 0,1 1-84 0 0,-1-1 0 0 0,0 1-1 0 0,-1 0 1 0 0,1-1-1 0 0,0 1 1 0 0,-1 0 0 0 0,1 0-1 0 0,-1 0 1 0 0,0 0-1 0 0,0 0 1 0 0,0 1 0 0 0,0 1-111 0 0,0 1 124 0 0,0-1 1 0 0,0 1 0 0 0,-1-1 0 0 0,0 1 0 0 0,0 0-1 0 0,-1 4-124 0 0,-4 13 331 0 0,3-15-258 0 0,0 1-1 0 0,1-1 1 0 0,0 1 0 0 0,0-1-1 0 0,1 1 1 0 0,0 3-73 0 0,0-11-33 0 0,1 0 1 0 0,-1-1-1 0 0,0 1 1 0 0,0-1-1 0 0,0 1 1 0 0,0-1-1 0 0,1 1 1 0 0,-1 0-1 0 0,0-1 0 0 0,1 1 1 0 0,-1-1-1 0 0,0 1 1 0 0,1-1-1 0 0,-1 1 1 0 0,0-1-1 0 0,1 0 1 0 0,-1 1-1 0 0,1-1 0 0 0,-1 1 1 0 0,1-1-1 0 0,-1 0 1 0 0,1 1-1 0 0,-1-1 1 0 0,1 0-1 0 0,-1 0 1 0 0,1 0-1 0 0,0 1 1 0 0,-1-1-1 0 0,1 0 0 0 0,-1 0 1 0 0,1 0-1 0 0,0 0 33 0 0,19 1-3430 0 0,-10-3 1439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55:53.89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41 130 10136 0 0,'-23'0'1056'0'0,"37"4"2036"0"0,18 0-1 0 0,-20-3-3091 0 0,28 1 0 0 0,90-7 1440 0 0,-76 0-872 0 0,30-7-568 0 0,-47 6 40 0 0,12 2-40 0 0,-34 4 0 0 0,0-1 0 0 0,7-2 0 0 0,-14 2-269 0 0,-6 1-1135 0 0,-2 0-510 0 0,0 0-109 0 0,0 0-22 0 0</inkml:trace>
  <inkml:trace contextRef="#ctx0" brushRef="#br0" timeOffset="401.781">261 1 11976 0 0,'0'0'266'0'0,"0"0"44"0"0,0 0 15 0 0,0 0-26 0 0,0 0-127 0 0,0 0 204 0 0,0 0 110 0 0,0 0 24 0 0,0 0 2 0 0,0 0 0 0 0,3 8 511 0 0,-2-5-808 0 0,0 1-1 0 0,-1-1 1 0 0,1 1-1 0 0,-1-1 0 0 0,1 1 1 0 0,-1-1-1 0 0,0 0 0 0 0,-1 1 1 0 0,1-1-1 0 0,-1 3-214 0 0,-1 16 496 0 0,-5 132-480 0 0,14-51 2032 0 0,-7-46-2048 0 0,0-56-127 0 0,0 0-1 0 0,0 0 0 0 0,0 0 0 0 0,0 0 0 0 0,0 0 0 0 0,0 0 1 0 0,0 0-1 0 0,0 0 0 0 0,0 0 0 0 0,-1 0 0 0 0,1 0 0 0 0,0 0 1 0 0,-1-1-1 0 0,1 1 0 0 0,-1 0 0 0 0,1 0 0 0 0,-1 0 0 0 0,1 0 128 0 0,-3 4-5746 0 0,1-1-54 0 0</inkml:trace>
  <inkml:trace contextRef="#ctx0" brushRef="#br0" timeOffset="802.249">0 387 8288 0 0,'0'0'381'0'0,"0"0"-6"0"0,0 0-171 0 0,0 0 176 0 0,0 0 106 0 0,20-2 2072 0 0,-11 4-2273 0 0,0 0 1 0 0,0 0-1 0 0,0-1 1 0 0,0 0-1 0 0,0-1 1 0 0,1 0-1 0 0,5-1-285 0 0,26 1 658 0 0,52 6 1389 0 0,-81-5-2047 0 0,-1-1 0 0 0,1 0 0 0 0,0-1 0 0 0,10-1 0 0 0,4 2 0 0 0,-22 0 0 0 0,1 1 0 0 0,0-1 0 0 0,-1 0 0 0 0,1 0 0 0 0,0-1 0 0 0,1 0 0 0 0,10-1 0 0 0,1 0 0 0 0,0 1 0 0 0,16 1 0 0 0,-16 0 0 0 0,-14 0 0 0 0,14 0 0 0 0,0 1 0 0 0,6 1 0 0 0,17 10 0 0 0,-34-11-194 0 0,-5 0-4386 0 0,-1-1-829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55:56.33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174 56 6448 0 0,'0'0'141'0'0,"0"0"23"0"0,0 0 13 0 0,1-1-19 0 0,10-9 958 0 0,-11 10-1058 0 0,0 0 0 0 0,0 0 0 0 0,1 0 0 0 0,-1-1 0 0 0,0 1 0 0 0,0 0 0 0 0,1 0 0 0 0,-1 0 0 0 0,0-1 0 0 0,0 1 0 0 0,0 0 0 0 0,1 0 0 0 0,-1-1 0 0 0,0 1 0 0 0,0 0 0 0 0,0 0 0 0 0,0-1 0 0 0,0 1 0 0 0,0 0 0 0 0,0 0 0 0 0,0-1 0 0 0,1 1 0 0 0,-1 0 0 0 0,0-1 0 0 0,0 1 0 0 0,0 0 0 0 0,0-1-1 0 0,0 1 1 0 0,-1 0-58 0 0,1-1 136 0 0,2-6 2479 0 0,-1 3-1895 0 0,-6-7 1324 0 0,-14 5-234 0 0,15 5-1739 0 0,1 1 0 0 0,0 0 0 0 0,0 1 1 0 0,-1-1-1 0 0,1 0 0 0 0,0 1 0 0 0,0 0 0 0 0,0 0 0 0 0,0 0 0 0 0,0 0 0 0 0,0 0 0 0 0,0 1 1 0 0,-2 1-72 0 0,-37 25 1316 0 0,39-26-1344 0 0,-4 3 28 0 0,1 0 0 0 0,1 0 0 0 0,-1 1 0 0 0,1-1 0 0 0,0 1 0 0 0,0 1 0 0 0,1-1 0 0 0,-1 0 0 0 0,-2 7 0 0 0,0 0 0 0 0,5-11 0 0 0,0 0 0 0 0,1 0 0 0 0,-1 0 0 0 0,1 1 0 0 0,0-1 0 0 0,0 1 0 0 0,0-1 0 0 0,0 1 0 0 0,0-1 0 0 0,1 1 0 0 0,-1-1 0 0 0,1 1 0 0 0,-1-1 0 0 0,1 1 0 0 0,0 0 0 0 0,0-1 0 0 0,0 1 0 0 0,1 0 0 0 0,-1-1 0 0 0,1 2 0 0 0,-1-3 0 0 0,0 0 0 0 0,0 0 0 0 0,0 0 0 0 0,1 0 0 0 0,-1-1 0 0 0,0 1 0 0 0,1 0 0 0 0,-1 0 0 0 0,0 0 0 0 0,1 0 0 0 0,0 0 0 0 0,-1 0 0 0 0,1 0 0 0 0,-1-1 0 0 0,1 1 0 0 0,0 0 0 0 0,0 0 0 0 0,-1-1 0 0 0,1 1 0 0 0,0-1 0 0 0,0 1 0 0 0,0-1 0 0 0,0 1 0 0 0,0-1 0 0 0,3 3 0 0 0,1 0 0 0 0,0 1 0 0 0,1-1 0 0 0,0 0 0 0 0,0-1 0 0 0,0 1 0 0 0,0-1 0 0 0,0 0 0 0 0,0-1 0 0 0,0 0 0 0 0,1 1 0 0 0,-1-2 0 0 0,1 1 0 0 0,-1-1 0 0 0,0 0 0 0 0,1-1 0 0 0,-1 1 0 0 0,1-1 0 0 0,-1 0 0 0 0,3-1 0 0 0,16-3 0 0 0,-19 5 0 0 0,0-1 0 0 0,1 0 0 0 0,-1-1 0 0 0,0 1 0 0 0,0-1 0 0 0,0-1 0 0 0,0 1 0 0 0,5-4 0 0 0,14-5 0 0 0,-22 10 0 0 0,-6 5 0 0 0,3-4 0 0 0,-3 2 0 0 0,3-2 0 0 0,-1 1 0 0 0,1-1 0 0 0,0 1 0 0 0,0-1 0 0 0,0 1 0 0 0,0 0 0 0 0,0-1 0 0 0,0 1 0 0 0,0-1 0 0 0,0 1 0 0 0,0-1 0 0 0,0 1 0 0 0,0-1 0 0 0,0 1 0 0 0,0-1 0 0 0,0 1 0 0 0,0-1 0 0 0,1 1 0 0 0,-1-1 0 0 0,0 1 0 0 0,0-1 0 0 0,1 3 4 0 0,1-1-1 0 0,-1 0 0 0 0,0 0 0 0 0,0 0 0 0 0,1 0 1 0 0,-1 0-1 0 0,1 0 0 0 0,0 0 0 0 0,-1 0 1 0 0,1-1-1 0 0,0 1 0 0 0,0 0 0 0 0,0-1 0 0 0,0 0 1 0 0,1 0-1 0 0,-1 1 0 0 0,0-1 0 0 0,0 0 1 0 0,1-1-1 0 0,-1 1 0 0 0,0 0 0 0 0,1-1 0 0 0,-1 1 1 0 0,1-1-1 0 0,-1 0 0 0 0,1 0 0 0 0,-1 0 0 0 0,2 0-3 0 0,6-1 359 0 0,1 0 0 0 0,0 0-1 0 0,0-1 1 0 0,-1-1-1 0 0,10-3-358 0 0,8-3 83 0 0,-1-1-1 0 0,13-7-82 0 0,-33 13 0 0 0,1 0 0 0 0,-1-1 0 0 0,0 0 0 0 0,0 0 0 0 0,-1-1 0 0 0,1 0 0 0 0,4-5 0 0 0,-11 10 0 0 0,1 0 0 0 0,0-1 0 0 0,-1 0 0 0 0,1 0 0 0 0,0 1 0 0 0,-1-1 0 0 0,1 0 0 0 0,-1 0 0 0 0,0 0 0 0 0,0-2 0 0 0,-1 2 0 0 0,0 1 0 0 0,0-1 0 0 0,0 0 0 0 0,-1 0 0 0 0,1 1 0 0 0,0-1 0 0 0,-1 1 0 0 0,0 0 0 0 0,1-1 0 0 0,-1 1 0 0 0,0 0 0 0 0,0 0 0 0 0,1 0 0 0 0,-1 0 0 0 0,0 0 0 0 0,0 0 0 0 0,0 1 0 0 0,0-1 0 0 0,0 1 0 0 0,0-1 0 0 0,-1 1 0 0 0,1 0 0 0 0,-10-2 0 0 0,0 1 0 0 0,0 1 0 0 0,-7 0 0 0 0,4 1 0 0 0,8-1-103 0 0,0 1 0 0 0,0 0 0 0 0,1 0-1 0 0,-1 1 1 0 0,0 0 103 0 0,1 0-601 0 0,0-1 0 0 0,0 1 0 0 0,0-1 0 0 0,-6 0 601 0 0,11-1-512 0 0,-2 1-1135 0 0,2 0-3456 0 0,1-1 670 0 0</inkml:trace>
  <inkml:trace contextRef="#ctx0" brushRef="#br0" timeOffset="375.141">697 0 13824 0 0,'0'0'314'0'0,"0"0"46"0"0,0 0 22 0 0,0 0-50 0 0,0 0-150 0 0,0 0 196 0 0,-13 9 1060 0 0,9-5-1415 0 0,1 0-1 0 0,0 1 1 0 0,0-1-1 0 0,0 1 1 0 0,0 0-1 0 0,1 0 1 0 0,0 0-1 0 0,-2 4-22 0 0,4-7-1 0 0,-1 1 1 0 0,1-1-1 0 0,0 0 0 0 0,-1 1 1 0 0,1-1-1 0 0,0 1 0 0 0,0-1 0 0 0,0 0 1 0 0,1 1-1 0 0,-1-1 0 0 0,1 1 1 0 0,-1-1-1 0 0,1 0 0 0 0,0 1 1 0 0,0-1-1 0 0,0 0 0 0 0,0 0 1 0 0,0 0-1 0 0,0 0 0 0 0,1 0 0 0 0,0 1 1 0 0,4 4 0 0 0,0 0 0 0 0,1 0 0 0 0,0-1 0 0 0,0 0 0 0 0,1 0 0 0 0,0 0 0 0 0,0-1 0 0 0,0-1 0 0 0,1 1 0 0 0,1 0 0 0 0,3 4 0 0 0,-12-9 0 0 0,-1 0 0 0 0,0 0 0 0 0,0 0 0 0 0,1 0 0 0 0,-1 0 0 0 0,0 1 0 0 0,0-1 0 0 0,1 0 0 0 0,-1 0 0 0 0,0 0 0 0 0,0 1 0 0 0,1-1 0 0 0,-1 0 0 0 0,0 0 0 0 0,0 1 0 0 0,0-1 0 0 0,0 0 0 0 0,0 1 0 0 0,1-1 0 0 0,-1 0 0 0 0,0 0 0 0 0,0 1 0 0 0,0-1 0 0 0,0 0 0 0 0,0 1 0 0 0,0-1 0 0 0,0 0 0 0 0,0 1 0 0 0,0-1 0 0 0,0 0 0 0 0,0 0 0 0 0,0 1 0 0 0,0-1 0 0 0,0 0 0 0 0,-1 1 0 0 0,1-1 0 0 0,0 0 0 0 0,0 1 0 0 0,0-1 0 0 0,0 0 0 0 0,-8 8 0 0 0,6-7 0 0 0,-1 2 108 0 0,0-1-1 0 0,-1 0 1 0 0,1 0-1 0 0,-1 0 0 0 0,0 0 1 0 0,0 0-1 0 0,-3 1-107 0 0,-11 5 688 0 0,1-1-463 0 0,0-1-1 0 0,-1 0 0 0 0,-1-1-224 0 0,-16 6-1738 0 0,29-10 1115 0 0,1 1-1 0 0,-1-1 1 0 0,0-1 0 0 0,1 1 0 0 0,-2-1 623 0 0,-4 1-821 0 0,-10 3-1224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07:52.0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14 4608 0 0,'0'0'200'0'0,"0"-5"48"0"0,-3-3-248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56:00.59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293 13 6448 0 0,'0'0'141'0'0,"7"0"200"0"0,22-1-24 0 0,-27 0-133 0 0,0 1 0 0 0,-1 0 0 0 0,1-1 0 0 0,-1 1 0 0 0,1-1 0 0 0,-1 0 1 0 0,1 1-1 0 0,-1-1 0 0 0,1 0 0 0 0,-1 0-184 0 0,31-3 2216 0 0,-32 4-2202 0 0,-20 0 1991 0 0,0 1 0 0 0,-2 1-2005 0 0,-107 21 0 0 0,85-20 0 0 0,-1-1 0 0 0,1-2 0 0 0,39 0 0 0 0,0-1 0 0 0,0 1 0 0 0,0-1 0 0 0,0 0 0 0 0,0-1 0 0 0,0 0 0 0 0,0 1 0 0 0,0-2 0 0 0,0 4 0 0 0,2 5 0 0 0,2 1 0 0 0,1-6 46 0 0,0 0 1 0 0,0 0 0 0 0,0 0-1 0 0,0 1 1 0 0,0-1 0 0 0,0 0-1 0 0,0 0 1 0 0,1 0 0 0 0,-1 0-1 0 0,0 0 1 0 0,1 0 0 0 0,-1 0-1 0 0,1 0 1 0 0,-1 0 0 0 0,1 0-1 0 0,-1 0 1 0 0,1 0 0 0 0,0 0-47 0 0,3 7 599 0 0,15 59 9 0 0,-16-57-608 0 0,-2-5 0 0 0,0 0 0 0 0,1 1 0 0 0,-2-1 0 0 0,1 0 0 0 0,0 3 0 0 0,6 40 0 0 0,-7-43 0 0 0,0 0 0 0 0,1 0 0 0 0,-1-1 0 0 0,1 1 0 0 0,2 4 0 0 0,5 25 0 0 0,-3-20 0 0 0,-5-9 72 0 0,1-2 484 0 0,1-1-434 0 0,-1 8 1160 0 0,-1-9-1281 0 0,0 0-1 0 0,0-1 1 0 0,0 1-1 0 0,0 0 0 0 0,0 0 1 0 0,0-1-1 0 0,1 1 0 0 0,-1 0 1 0 0,0-1-1 0 0,1 1 1 0 0,-1 0-1 0 0,0-1 0 0 0,1 1 1 0 0,-1-1-1 0 0,1 1 0 0 0,-1 0 1 0 0,1-1-1 0 0,-1 1 0 0 0,1-1 1 0 0,-1 1-1 0 0,1-1 1 0 0,0 0-1 0 0,-1 1 0 0 0,1-1 1 0 0,0 0-1 0 0,-1 1 0 0 0,1-1 1 0 0,0 0-1 0 0,-1 0 1 0 0,1 1-1 0 0,0-1 0 0 0,0 0 1 0 0,-1 0-1 0 0,1 0 0 0 0,0 0 1 0 0,0 0-1 0 0,-1 0 1 0 0,1 0-1 0 0,0 0 0 0 0,0-1 0 0 0,0 1 1 0 0,14 0-1 0 0,-1 0 0 0 0,1-2 0 0 0,-1 0 0 0 0,10-3 0 0 0,-3 1 0 0 0,54-5 0 0 0,55 2 0 0 0,-64 4 0 0 0,-60 2 0 0 0,1-1 0 0 0,-1-1 0 0 0,-1 2 0 0 0,-1-4 0 0 0,-3 4 0 0 0,-1 0 0 0 0,1 0 0 0 0,-1-1 0 0 0,1 1 0 0 0,-1 0 0 0 0,1 0 0 0 0,-1-1 0 0 0,0 1 0 0 0,0 0 0 0 0,1-1 0 0 0,-1 1 0 0 0,0 0 0 0 0,0-1 0 0 0,-1 1 0 0 0,1 0 0 0 0,0-1 0 0 0,0 1 0 0 0,-1 0 0 0 0,1-1 0 0 0,0 1 0 0 0,-1 0 0 0 0,0 0 0 0 0,1-1 0 0 0,-1 0 0 0 0,-3-6 0 0 0,2-5 0 0 0,-2 1 0 0 0,-3-11 0 0 0,-7-22 0 0 0,12 32 0 0 0,-1 0 0 0 0,0 1 0 0 0,-1-1 0 0 0,0 1 0 0 0,-1 0 0 0 0,-6-11 0 0 0,8 14 2 0 0,3 6-9 0 0,-1 1 0 0 0,1-1-1 0 0,-1 1 1 0 0,0-1 0 0 0,0 1-1 0 0,0 0 1 0 0,0 0 0 0 0,0-1-1 0 0,-1 1 8 0 0,2 1-337 0 0,0 1-138 0 0,0 0-1158 0 0,0 0-4505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52:18.73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2224 1409 8288 0 0,'0'0'190'0'0,"0"0"28"0"0,0 0 7 0 0,1 0-33 0 0,5 0-153 0 0,1 0 37 0 0,-6 0 312 0 0,-1 0 109 0 0,0 0 14 0 0,0 0 1 0 0,0 0 0 0 0,0 0 0 0 0,0 0 0 0 0,0 0 0 0 0,0 0 0 0 0,0 0 0 0 0,0 0 0 0 0,0 0-70 0 0,-9 9 166 0 0,4-5-289 0 0,-1 0 0 0 0,1 1 0 0 0,0 0-1 0 0,1 0 1 0 0,-3 3-319 0 0,-15 15 83 0 0,17-18 210 0 0,-3 2 216 0 0,0 1 0 0 0,0 0 0 0 0,-6 8-509 0 0,12-14 9 0 0,1 1 0 0 0,-1-1-1 0 0,1 0 1 0 0,-1 1 0 0 0,1-1-1 0 0,0 1 1 0 0,0-1 0 0 0,0 1-1 0 0,0 0 1 0 0,1-1 0 0 0,-1 1-1 0 0,1 0 1 0 0,-1-1 0 0 0,1 1-1 0 0,0 0 1 0 0,0 0 0 0 0,0-1-1 0 0,1 3-8 0 0,-1-3 0 0 0,1 0 0 0 0,0 0 0 0 0,0 0 0 0 0,0-1 0 0 0,0 1 0 0 0,0 0 0 0 0,0 0 0 0 0,0-1 0 0 0,1 1 0 0 0,-1-1 0 0 0,1 1 0 0 0,-1-1 0 0 0,1 1 0 0 0,-1-1 0 0 0,1 0 0 0 0,0 0 0 0 0,32 18 0 0 0,-18-12 0 0 0,52 32 0 0 0,-67-39 0 0 0,1 1 0 0 0,0-1 0 0 0,-1 1 0 0 0,1 0 0 0 0,0 0 0 0 0,0 0 0 0 0,0 0 0 0 0,-1 0 0 0 0,1 0 0 0 0,0 1 0 0 0,-1-1 0 0 0,1 0 0 0 0,-1 1 0 0 0,0 0 0 0 0,1-1 0 0 0,-1 1 0 0 0,0 0 0 0 0,0-1 0 0 0,0 1 0 0 0,0 1 0 0 0,0-2 55 0 0,-1 0-1 0 0,0 1 0 0 0,0-1 0 0 0,0 0 0 0 0,0 0 1 0 0,0 0-1 0 0,0 1 0 0 0,0-1 0 0 0,0 0 0 0 0,0 0 1 0 0,0 0-1 0 0,-1 1 0 0 0,1-1 0 0 0,-1 0 0 0 0,1 0 1 0 0,-1 0-1 0 0,1 0 0 0 0,-1 0 0 0 0,1 0 0 0 0,-1 0-54 0 0,-1 1 82 0 0,0 0 0 0 0,0 0 0 0 0,1 0 0 0 0,-1-1 0 0 0,-1 1 0 0 0,1-1-1 0 0,0 1 1 0 0,0-1 0 0 0,-2 1-82 0 0,-5 2 61 0 0,0-1-1 0 0,0 0 1 0 0,-1 0-1 0 0,-4 0-60 0 0,14-2-15 0 0,-6 0-235 0 0,1 0 0 0 0,0 0 0 0 0,-1-1 0 0 0,1 1 0 0 0,-1-1-1 0 0,1 0 1 0 0,0-1 0 0 0,-1 1 0 0 0,1-1 0 0 0,-1 0 0 0 0,1 0 0 0 0,0-1-1 0 0,-4-1 251 0 0,9 3-142 0 0,-1-1-1 0 0,1 1 0 0 0,-1 0 1 0 0,1 0-1 0 0,-1-1 0 0 0,0 1 0 0 0,1-1 1 0 0,0 1-1 0 0,-1-1 0 0 0,1 1 0 0 0,-1-1 1 0 0,1 1-1 0 0,-1-1 0 0 0,1 1 1 0 0,0-1-1 0 0,-1 1 0 0 0,1-1 0 0 0,0 1 1 0 0,0-1-1 0 0,-1 0 0 0 0,1 0 143 0 0,-2-8-1534 0 0</inkml:trace>
  <inkml:trace contextRef="#ctx0" brushRef="#br0" timeOffset="360.744">2477 1579 19351 0 0,'0'0'439'0'0,"0"0"62"0"0,0 0 33 0 0,0 0-65 0 0,-3 8-292 0 0,-12 41 754 0 0,8-4 186 0 0,6-42-1117 0 0,1-1 0 0 0,-1-1 0 0 0,1 1 0 0 0,0 0 0 0 0,0 0 0 0 0,0-1 0 0 0,0 1 0 0 0,0 0 0 0 0,0-1 0 0 0,0 1 0 0 0,0 0 0 0 0,1-1 0 0 0,-1 1 0 0 0,1 1 0 0 0,1 2-64 0 0,-1-4-273 0 0,-1-1-138 0 0,12 0-1954 0 0,-5-2-3332 0 0,-4-6 3204 0 0</inkml:trace>
  <inkml:trace contextRef="#ctx0" brushRef="#br0" timeOffset="762.108">2639 1496 13824 0 0,'0'0'314'0'0,"0"0"46"0"0,2 0 22 0 0,4 4-313 0 0,0 0 1 0 0,0 0 0 0 0,0 0 0 0 0,-1 1 0 0 0,0 0 0 0 0,0 0-1 0 0,0 0 1 0 0,0 1 0 0 0,-1 0 0 0 0,0 0 0 0 0,2 2-70 0 0,0 4 633 0 0,0-1 1 0 0,0 1-1 0 0,-1 0 1 0 0,0 1-1 0 0,2 11-633 0 0,-4-14 408 0 0,-2-8-394 0 0,0 1-1 0 0,-1 0 0 0 0,1-1 1 0 0,-1 1-1 0 0,1-1 0 0 0,-1 1 1 0 0,0 0-1 0 0,0-1 0 0 0,0 1 1 0 0,0 0-1 0 0,-1-1 0 0 0,1 1 1 0 0,-1-1-1 0 0,1 1 0 0 0,-1 1-13 0 0,-1 1 0 0 0,-2-5 0 0 0,3 0-22 0 0,0-1 0 0 0,0 1-1 0 0,0-1 1 0 0,0 0 0 0 0,1 1 0 0 0,-1-1-1 0 0,0 0 1 0 0,1 0 0 0 0,-1 1-1 0 0,0-1 1 0 0,1 0 0 0 0,-1 0-1 0 0,1 0 1 0 0,-1 0 0 0 0,1 0-1 0 0,0 0 1 0 0,-1 0 0 0 0,1 0-1 0 0,0 0 1 0 0,0 0 0 0 0,-1 0 0 0 0,1 0-1 0 0,0 0 1 0 0,0 0 0 0 0,0 0-1 0 0,0 0 1 0 0,1 0 0 0 0,-1 0-1 0 0,0 0 1 0 0,0 0 0 0 0,0 0-1 0 0,1 0 23 0 0,-1-1-162 0 0,2-8-87 0 0,1 1-1 0 0,-1 0 0 0 0,1 0 0 0 0,1 0 0 0 0,-1 0 0 0 0,2 1 0 0 0,-1-1 0 0 0,1 1 1 0 0,0 0-1 0 0,1 0 0 0 0,0 1 0 0 0,5-5 250 0 0,-9 10 53 0 0,-1 0-1 0 0,1 1 1 0 0,0-1 0 0 0,0 1 0 0 0,0 0 0 0 0,0 0-1 0 0,0 0 1 0 0,0 0 0 0 0,0 0 0 0 0,0 0-1 0 0,0 0 1 0 0,0 1 0 0 0,0-1 0 0 0,1 1-1 0 0,-1-1 1 0 0,0 1 0 0 0,0 0 0 0 0,1 0 0 0 0,-1 0-1 0 0,0 0 1 0 0,1 0 0 0 0,-1 1 0 0 0,0-1-1 0 0,0 1 1 0 0,0-1 0 0 0,1 1 0 0 0,-1 0 0 0 0,0 0-1 0 0,0 0 1 0 0,0 0 0 0 0,0 0 0 0 0,0 1-1 0 0,-1-1 1 0 0,1 0 0 0 0,0 1 0 0 0,-1-1-1 0 0,1 1 1 0 0,0 0 0 0 0,-1 0 0 0 0,0-1 0 0 0,1 1-1 0 0,-1 0 1 0 0,0 2-53 0 0,5 6 713 0 0,-2 1 0 0 0,1 0 0 0 0,-2 0 0 0 0,2 4-713 0 0,-4-10 73 0 0,0 0-1 0 0,0 0 1 0 0,-1 0 0 0 0,0 0 0 0 0,0 0 0 0 0,0 0 0 0 0,0 0 0 0 0,-1 0 0 0 0,1 0-1 0 0,-1 0 1 0 0,-1 2-73 0 0,-5 12-8 0 0,5-15-149 0 0,0 1-1 0 0,0 0 1 0 0,0 0 0 0 0,1 0 0 0 0,0 0-1 0 0,-1 4 158 0 0,2-8-4954 0 0,0-1-1731 0 0</inkml:trace>
  <inkml:trace contextRef="#ctx0" brushRef="#br0" timeOffset="1144.81">3229 1362 13824 0 0,'0'0'629'0'0,"-15"11"238"0"0,7-5-675 0 0,1-1 0 0 0,0 1 0 0 0,0 1 1 0 0,1-1-1 0 0,-1 1 0 0 0,1 0 0 0 0,-4 7-192 0 0,2-2 666 0 0,1 1-1 0 0,-1 0 1 0 0,2 0-1 0 0,-3 8-665 0 0,3-5 513 0 0,1 0-1 0 0,1 0 1 0 0,0 0-1 0 0,0 9-512 0 0,3-17 9 0 0,1 0 1 0 0,-1-1-1 0 0,1 1 1 0 0,1 0-1 0 0,-1 0 1 0 0,1 0-1 0 0,1-1 0 0 0,0 1 1 0 0,0-1-1 0 0,1 5-9 0 0,-1-8 5 0 0,0 0-1 0 0,0-1 0 0 0,1 1 0 0 0,-1-1 1 0 0,1 1-1 0 0,0-1 0 0 0,-1 0 0 0 0,1 0 1 0 0,1 0-1 0 0,-1 0 0 0 0,0-1 0 0 0,1 1 0 0 0,-1-1 1 0 0,1 0-1 0 0,0 0 0 0 0,0 0 0 0 0,0-1 1 0 0,0 1-1 0 0,0-1 0 0 0,0 0 0 0 0,0 0 1 0 0,0 0-1 0 0,2-1-4 0 0,-2 1-634 0 0,0-1-1 0 0,1 0 1 0 0,-1 0 0 0 0,0-1 0 0 0,0 1 0 0 0,1-1-1 0 0,-1 0 1 0 0,0 0 0 0 0,1-1 634 0 0,2 0-2045 0 0</inkml:trace>
  <inkml:trace contextRef="#ctx0" brushRef="#br0" timeOffset="1881.811">3622 1437 2760 0 0,'7'-3'248'0'0,"13"-5"3068"0"0,-8 3 2070 0 0,-11 5-4568 0 0,-1 0-68 0 0,7-1 381 0 0,-5 3 2893 0 0,-3-1-3902 0 0,0 1 0 0 0,-1 0 0 0 0,1-1 1 0 0,0 1-1 0 0,-1 0 0 0 0,1-1 0 0 0,-1 1 1 0 0,1-1-1 0 0,-1 0 0 0 0,0 0 0 0 0,0 0 1 0 0,1 0-1 0 0,-1 0 0 0 0,-1 0-122 0 0,-30 13 411 0 0,26-11-221 0 0,-19 5 157 0 0,-1 0 0 0 0,-12 0-347 0 0,26-6 0 0 0,-1-1 0 0 0,1-1 0 0 0,-1 0 0 0 0,0-1 0 0 0,-1 0 0 0 0,-23-5 0 0 0,27 2 0 0 0,13 8 0 0 0,6 18 5 0 0,-1 0-1 0 0,-1 0 1 0 0,0 1 0 0 0,-2 0-1 0 0,-1 0 1 0 0,-1 0-1 0 0,-1 11-4 0 0,-1-28 0 0 0,0 0 0 0 0,0 0 0 0 0,-1 0 0 0 0,0 0 0 0 0,-2 5 0 0 0,3-10 0 0 0,0 0 0 0 0,-1 1 0 0 0,1-1 0 0 0,0 1 0 0 0,-1-1 0 0 0,1 1 0 0 0,0 0 0 0 0,0-1 0 0 0,0 1 0 0 0,1-1 0 0 0,-1 1 0 0 0,0-1 0 0 0,0 1 0 0 0,1 0 0 0 0,1 6 0 0 0,-2-8 0 0 0,1 1 0 0 0,-1 0 0 0 0,1 0 0 0 0,-1-1 0 0 0,1 1 0 0 0,-1 0 0 0 0,1-1 0 0 0,-1 1 0 0 0,1-1 0 0 0,0 1 0 0 0,-1-1 0 0 0,1 1 0 0 0,0-1 0 0 0,0 1 0 0 0,-1-1 0 0 0,1 1 0 0 0,0-1 0 0 0,0 0 0 0 0,0 0 0 0 0,-1 1 0 0 0,1-1 0 0 0,0 0 0 0 0,0 0 0 0 0,0 0 0 0 0,0 0 0 0 0,13-1 0 0 0,-8 0 0 0 0,0-1 0 0 0,0-1 0 0 0,1 1 0 0 0,3-3 0 0 0,10-4 0 0 0,-6 4 0 0 0,2-2 0 0 0,0 1 0 0 0,0 1 0 0 0,0 1 0 0 0,1 0 0 0 0,0 1 0 0 0,-1 1 0 0 0,12 0 0 0 0,4 2 0 0 0,-23 0 0 0 0,-2 2 0 0 0,-6-1 0 0 0,-1-1 0 0 0,1 0 0 0 0,0 1 0 0 0,0-1 0 0 0,-1 0 0 0 0,1 0 0 0 0,0 1 0 0 0,0-1 0 0 0,-1 0 0 0 0,1 0 0 0 0,0 0 0 0 0,0 0 0 0 0,-1 0 0 0 0,1 0 0 0 0,0-1 0 0 0,0 1 0 0 0,0 0 0 0 0,-1 0 0 0 0,1 0 0 0 0,0-1 0 0 0,0 1 0 0 0,9-4 0 0 0,-9 4 12 0 0,0 0-1 0 0,1-1 0 0 0,-1 1 1 0 0,0 0-1 0 0,0-1 1 0 0,0 1-1 0 0,0-1 0 0 0,0 1 1 0 0,0-1-1 0 0,-1 0 0 0 0,1 1 1 0 0,0-1-1 0 0,0 0 1 0 0,0 0-1 0 0,0 0 0 0 0,-1 0 1 0 0,1 1-1 0 0,0-1 0 0 0,-1 0 1 0 0,1 0-1 0 0,-1 0 1 0 0,1 0-1 0 0,-1 0 0 0 0,0 0 1 0 0,1-1-1 0 0,-1 1 0 0 0,0 0 1 0 0,0 0-1 0 0,1 0 0 0 0,-1 0 1 0 0,0 0-12 0 0,0-6 323 0 0,0 0 0 0 0,0 0 0 0 0,-1 0 0 0 0,0 0 0 0 0,0 0-323 0 0,-2-14 80 0 0,2 9-80 0 0,0-1 0 0 0,-1 1 0 0 0,-1 0 0 0 0,-1-6 0 0 0,-4-14 0 0 0,7 22 0 0 0,-5-16 0 0 0,4 21-64 0 0,1 4-273 0 0,1 1-138 0 0,0 0-33 0 0,0 0-208 0 0,0 0-857 0 0,0 0-379 0 0,0 0-80 0 0,0 0-14 0 0</inkml:trace>
  <inkml:trace contextRef="#ctx0" brushRef="#br0" timeOffset="2287.225">3837 1332 10136 0 0,'0'0'230'0'0,"0"0"30"0"0,0 0 19 0 0,13-3 478 0 0,-11 3-615 0 0,0 0 0 0 0,-1 0 0 0 0,1 0 0 0 0,0 0 0 0 0,-1 0 0 0 0,1 0-1 0 0,-1 0 1 0 0,1 1 0 0 0,-1-1 0 0 0,1 1 0 0 0,0-1 0 0 0,-1 1 0 0 0,0 0 0 0 0,1-1-1 0 0,-1 1 1 0 0,1 0 0 0 0,-1 0 0 0 0,1 1-142 0 0,23 23 1435 0 0,-18-18-830 0 0,3 6 30 0 0,0 0 0 0 0,-1 1 1 0 0,-1 0-1 0 0,0 0 1 0 0,-1 0-1 0 0,4 13-635 0 0,1 0 706 0 0,-8-18-497 0 0,0 1 0 0 0,-1 0-1 0 0,-1 0 1 0 0,0 0 0 0 0,0 1 0 0 0,0-1 0 0 0,-2 0-1 0 0,1 9-208 0 0,-1-13 66 0 0,0-1 0 0 0,-1 1-1 0 0,1 0 1 0 0,-1 0 0 0 0,0-1 0 0 0,-1 1-1 0 0,1-1 1 0 0,-1 1 0 0 0,0-1-1 0 0,-1 0 1 0 0,1 1 0 0 0,-1-1-1 0 0,0 0 1 0 0,0-1 0 0 0,-1 1-1 0 0,0 1-65 0 0,-2 0-38 0 0,0 0-1 0 0,0 0 0 0 0,-1 0 1 0 0,1-1-1 0 0,-1 0 0 0 0,-1 0 1 0 0,1-1-1 0 0,0 0 0 0 0,-1 0 1 0 0,-5 1 38 0 0,-16 8-2372 0 0,14-9-5133 0 0</inkml:trace>
  <inkml:trace contextRef="#ctx0" brushRef="#br0" timeOffset="-1541.087">1369 1609 11976 0 0,'0'0'546'0'0,"0"0"-10"0"0,0 0-270 0 0,0 0 131 0 0,0 0 92 0 0,0 0 21 0 0,0 0 2 0 0,0 0 0 0 0,0 0 0 0 0,-6 11 591 0 0,-59 100 961 0 0,28-37-2064 0 0,36-72 3 0 0,0-1 0 0 0,0 1-1 0 0,1 0 1 0 0,-1-1 0 0 0,1 1-1 0 0,-1 0 1 0 0,1-1-1 0 0,0 1 1 0 0,-1 0 0 0 0,1 0-1 0 0,0-1 1 0 0,0 1 0 0 0,0 0-1 0 0,0 0 1 0 0,1 0-1 0 0,-1-1 1 0 0,0 1 0 0 0,1 0-1 0 0,0-1 1 0 0,-1 1 0 0 0,1 0-1 0 0,0-1 1 0 0,-1 1 0 0 0,1-1-1 0 0,1 1-2 0 0,0 0 130 0 0,0 1 0 0 0,0-1-1 0 0,0 0 1 0 0,1 0 0 0 0,-1-1 0 0 0,1 1 0 0 0,-1 0-1 0 0,1-1 1 0 0,0 0 0 0 0,-1 1 0 0 0,1-1-1 0 0,0 0 1 0 0,0 0 0 0 0,0-1-130 0 0,9 2 27 0 0,0 0 1 0 0,0-1-1 0 0,0-1 0 0 0,0 0 0 0 0,0 0 1 0 0,6-2-28 0 0,26 0 1 0 0,-18 0-1 0 0,1 0 0 0 0,23-6 0 0 0,-48 5-1124 0 0,-6 0 221 0 0,-4-1-658 0 0,-4 0-461 0 0,-4-2-23 0 0</inkml:trace>
  <inkml:trace contextRef="#ctx0" brushRef="#br0" timeOffset="-1091.839">1229 1758 13824 0 0,'0'0'314'0'0,"0"0"46"0"0,1-6 466 0 0,-1 5-729 0 0,1-1 0 0 0,0 0 0 0 0,0 1 0 0 0,0-1 0 0 0,0 1 0 0 0,1-1 0 0 0,-1 1 0 0 0,0 0 0 0 0,1-1 0 0 0,-1 1 0 0 0,1 0 0 0 0,-1 0 0 0 0,1 0 0 0 0,-1 0 0 0 0,1 0 0 0 0,0 0 1 0 0,-1 0-1 0 0,1 1 0 0 0,1-1-97 0 0,38-10 1839 0 0,-34 10-1588 0 0,84-14-86 0 0,-38 5 278 0 0,13 1 728 0 0,-50 7-1691 0 0,-1 0-565 0 0,-5 2-2670 0 0,-10 0-2042 0 0</inkml:trace>
  <inkml:trace contextRef="#ctx0" brushRef="#br0" timeOffset="-1090.839">1341 1570 17503 0 0,'0'0'399'0'0,"0"0"60"0"0,0 0 21 0 0,0 0-59 0 0,7-5-260 0 0,0-1-161 0 0,0 0 0 0 0,1 1 0 0 0,-1 0 0 0 0,1 1 0 0 0,0 0 0 0 0,1 0 0 0 0,-1 0 0 0 0,3 1 0 0 0,4-2 0 0 0,0 1 0 0 0,1 1 0 0 0,-1 0 0 0 0,7 0 0 0 0,13 0 840 0 0,1 2-1 0 0,5 1-839 0 0,-25 1-725 0 0,0 1 0 0 0,6 1 725 0 0,-9 0-1946 0 0,-1 0 0 0 0,0 1 0 0 0,5 2 1946 0 0,-3 1-2046 0 0</inkml:trace>
  <inkml:trace contextRef="#ctx0" brushRef="#br0" timeOffset="-698.817">1760 1817 15664 0 0,'0'0'356'0'0,"0"0"49"0"0,0 0 21 0 0,-3 5 92 0 0,-1 4 296 0 0,1 0 0 0 0,-2 0 0 0 0,-3 6-814 0 0,-7 18 1644 0 0,13-28-1640 0 0,1 0-1 0 0,0 0 1 0 0,0 1-1 0 0,0-1 1 0 0,0 3-4 0 0,1-6 0 0 0,0 0 0 0 0,0 0-1 0 0,0 0 1 0 0,0-1 0 0 0,1 1 0 0 0,-1 0 0 0 0,0 0 0 0 0,1 0 0 0 0,0 0 0 0 0,-1-1 0 0 0,1 1 0 0 0,0 0 0 0 0,0-1 0 0 0,0 1 0 0 0,0 0-1 0 0,0-1 1 0 0,0 1 0 0 0,0-1 0 0 0,0 0 0 0 0,0 0 0 0 0,1 0 0 0 0,-1 0 0 0 0,0 0 0 0 0,0-1 0 0 0,0 1 0 0 0,0 0 0 0 0,1-1 0 0 0,-1 1 0 0 0,0-1 0 0 0,1 1 0 0 0,-1-1 0 0 0,0 1 0 0 0,1-1 0 0 0,-1 0 0 0 0,1 0 0 0 0,-1 0 0 0 0,1 0 0 0 0,3 1 0 0 0,-2-1 0 0 0,0 0 0 0 0,0 0 0 0 0,0-1 0 0 0,0 1 0 0 0,0-1 0 0 0,0 1 0 0 0,0-1 0 0 0,0 0 0 0 0,0 0 0 0 0,0 0 0 0 0,-1 0 0 0 0,1-1 0 0 0,0 1 0 0 0,-1-1 0 0 0,6-3 0 0 0,-1 0 0 0 0,1 0 0 0 0,-1-1 0 0 0,1-1 0 0 0,-4 3 0 0 0,1 0 0 0 0,-1-1 0 0 0,-1 0 0 0 0,1 1 0 0 0,-1-1 0 0 0,1-1 0 0 0,-1 1 0 0 0,-1 0 0 0 0,1-1 0 0 0,0-2 0 0 0,-3 8 0 0 0,1-1 0 0 0,-1 1 0 0 0,0-1 0 0 0,1 0 0 0 0,-1 0 0 0 0,0 1 0 0 0,0-1 0 0 0,0 0 0 0 0,1 1 0 0 0,-1-1 0 0 0,0 0 0 0 0,0 0 0 0 0,0 1 0 0 0,0-1 0 0 0,0 0 0 0 0,-1 0 0 0 0,1 1 0 0 0,0-1 0 0 0,0 0 0 0 0,0 1 0 0 0,-1-1 0 0 0,1 0 0 0 0,0 1 0 0 0,0-1 0 0 0,-1 0 0 0 0,1 1 0 0 0,-1-1 0 0 0,1 0 0 0 0,-1 1 0 0 0,1-1 0 0 0,-2-1 0 0 0,1 1 5 0 0,0 0 0 0 0,0-1 0 0 0,0 1-1 0 0,0 0 1 0 0,0-1 0 0 0,-1 1 0 0 0,1 0-1 0 0,0 0 1 0 0,-1 0 0 0 0,1 0 0 0 0,-1 0 0 0 0,1 1-1 0 0,-1-1 1 0 0,1 0 0 0 0,-1 1 0 0 0,0-1-1 0 0,1 1 1 0 0,-1-1 0 0 0,0 1 0 0 0,0 0-1 0 0,1 0 1 0 0,-1 0 0 0 0,0 0-5 0 0,-20 1-1439 0 0,1 3-4203 0 0,10-1-602 0 0</inkml:trace>
  <inkml:trace contextRef="#ctx0" brushRef="#br0" timeOffset="-2388.585">393 1786 15664 0 0,'0'0'356'0'0,"0"0"49"0"0,0 0 21 0 0,0 0-42 0 0,15 0-236 0 0,-4-1-59 0 0,0 0-1 0 0,0 0 0 0 0,1-1-88 0 0,18-3 1167 0 0,34 2-591 0 0,2 2-576 0 0,-59 1 32 0 0,-3 0-72 0 0,-1 0 0 0 0,1 0 0 0 0,-1 0 0 0 0,1 1 0 0 0,-1 0 0 0 0,1-1-1 0 0,-1 1 1 0 0,1 0 0 0 0,-1 1 0 0 0,2 0 40 0 0,-4-2-475 0 0,-1 0-33 0 0,-3 7-1781 0 0,2-5 1927 0 0,0 0 0 0 0,-1-1 0 0 0,1 1 0 0 0,0 0-1 0 0,-1-1 1 0 0,1 1 0 0 0,-1-1 0 0 0,0 0 0 0 0,1 1-1 0 0,-1-1 1 0 0,-1 1 362 0 0,-12 6-2046 0 0</inkml:trace>
  <inkml:trace contextRef="#ctx0" brushRef="#br0" timeOffset="-1951.578">436 1911 11976 0 0,'-12'9'901'0'0,"-24"12"368"0"0,34-20-299 0 0,2-1 43 0 0,0 0-60 0 0,0 0-288 0 0,0 0-121 0 0,0 0-28 0 0,8 3-280 0 0,-1 0-1 0 0,1 0 0 0 0,0-1 0 0 0,0 0 1 0 0,0-1-1 0 0,0 0 0 0 0,0 0 0 0 0,1 0-235 0 0,18 0 855 0 0,21-3-855 0 0,-44 1-73 0 0,64-7 73 0 0,8 1-715 0 0,-27-1-5300 0 0,-43 7 4698 0 0,12-2-4483 0 0</inkml:trace>
  <inkml:trace contextRef="#ctx0" brushRef="#br0" timeOffset="3923.057">4571 1393 3224 0 0,'0'1'-340'0'0,"3"2"11267"0"0,-3-1-9572 0 0,-1 3-1069 0 0,0-1 0 0 0,-1 0 0 0 0,0 1 1 0 0,1-1-1 0 0,-1 0 0 0 0,-1 0 0 0 0,1 0 0 0 0,-1 0 0 0 0,1 0 0 0 0,-1-1 0 0 0,-2 3-286 0 0,-7 9 541 0 0,6-7-195 0 0,-1 0 0 0 0,0 0 0 0 0,-3 2-346 0 0,3-4 240 0 0,1 1 1 0 0,0 0 0 0 0,0 0 0 0 0,-3 6-241 0 0,5-7 99 0 0,-1 0-1 0 0,0 0 0 0 0,0 0 1 0 0,-1-1-1 0 0,1 0 0 0 0,-3 2-98 0 0,-21 21-14 0 0,-17 18 14 0 0,29-30 3 0 0,-2 0-64 0 0,17-15-254 0 0,2-1-149 0 0,0 0-43 0 0,0 0-73 0 0,0 0-285 0 0,0 0-126 0 0,3-6-4722 0 0,-2 0 551 0 0</inkml:trace>
  <inkml:trace contextRef="#ctx0" brushRef="#br0" timeOffset="4354.519">4342 1437 6448 0 0,'0'0'297'0'0,"0"0"-9"0"0,0 0-49 0 0,0 0 491 0 0,0 0 240 0 0,0 0 43 0 0,0 0-60 0 0,0 0-287 0 0,0 0-122 0 0,0 0-28 0 0,0 0 65 0 0,0 0 290 0 0,0 0 121 0 0,0 0 28 0 0,13 6 203 0 0,9 16-187 0 0,0 0 0 0 0,9 14-1036 0 0,-10-12 471 0 0,0-1 0 0 0,2-2-1 0 0,0 0 1 0 0,14 9-471 0 0,-15-17 165 0 0,-9-5 177 0 0,-11-7-3680 0 0,-1-1 724 0 0,-1 0 569 0 0</inkml:trace>
  <inkml:trace contextRef="#ctx0" brushRef="#br0" timeOffset="4698.674">4402 1301 10136 0 0,'0'0'464'0'0,"0"0"-10"0"0,0 0-222 0 0,0 0 156 0 0,9-16 2146 0 0,-7 11-2168 0 0,-1 1 1 0 0,2 0 0 0 0,-1 0-1 0 0,0 0 1 0 0,1 0 0 0 0,-1 1 0 0 0,3-3-367 0 0,12-19 492 0 0,-12 15-393 0 0,1 2-1 0 0,1-1 1 0 0,-1 1-1 0 0,1 0 0 0 0,5-5-98 0 0,-1 2-92 0 0,-7 7 61 0 0,0-1-1 0 0,1 1 0 0 0,0 0 0 0 0,0 0 1 0 0,0 0-1 0 0,3-1 32 0 0,-5 5 122 0 0,-1 0 0 0 0,1 0 0 0 0,-1 0-1 0 0,1 0 1 0 0,-1 1 0 0 0,1-1 0 0 0,-1 1 0 0 0,1-1 0 0 0,-1 1 0 0 0,1 0 0 0 0,-1 0 0 0 0,0 0 0 0 0,0 0-1 0 0,1 1-121 0 0,3 4 89 0 0,-1 1-1 0 0,1 0 1 0 0,-1 1-1 0 0,-1-1 1 0 0,1 1-1 0 0,-1 0 1 0 0,-1 0-1 0 0,0 0 1 0 0,2 8-89 0 0,13 28 1491 0 0,-12-35-1267 0 0,-5-7-3094 0 0,-1-2-3955 0 0</inkml:trace>
  <inkml:trace contextRef="#ctx0" brushRef="#br0" timeOffset="6308.364">1313 2092 10136 0 0,'0'0'230'0'0,"0"0"30"0"0,0 0 19 0 0,0 0 37 0 0,0 0 125 0 0,-2-3 283 0 0,3 3 6297 0 0,91 27-7005 0 0,-76-22-16 0 0,1-2 0 0 0,-1 0 0 0 0,1 0 0 0 0,0-2 0 0 0,11 0 0 0 0,-1 0 0 0 0,92 0 0 0 0,-55-2 0 0 0,-54 1 16 0 0,1-1 0 0 0,-1-1 0 0 0,4-1-16 0 0,9-1-1906 0 0,-1 3-5302 0 0,-22 1 4651 0 0</inkml:trace>
  <inkml:trace contextRef="#ctx0" brushRef="#br0" timeOffset="9396.357">5653 1328 6448 0 0,'0'0'297'0'0,"0"0"-9"0"0,5-6 183 0 0,-4 5 2943 0 0,0 2 3451 0 0,1 2-6710 0 0,0 0 0 0 0,0 1 0 0 0,0 0 0 0 0,-1-1 0 0 0,0 1 0 0 0,0 0 0 0 0,0 0 0 0 0,0-1 0 0 0,0 1 0 0 0,-1 0 0 0 0,0 0 0 0 0,1 0 0 0 0,-2 0 0 0 0,1 0 0 0 0,-1 3-155 0 0,-1 11 682 0 0,0-1-1 0 0,-6 17-681 0 0,3-13 0 0 0,1-9 0 0 0,2-1 0 0 0,-1 0 0 0 0,2 1 0 0 0,0 0 0 0 0,0-1 0 0 0,1 12 0 0 0,0-15 0 0 0,0-7 0 0 0,0-1 0 0 0,0 0 0 0 0,0 1 0 0 0,0-1 0 0 0,0 1 0 0 0,0-1 0 0 0,0 0 0 0 0,0 1 0 0 0,0-1 0 0 0,0 1 0 0 0,1-1 0 0 0,-1 0 0 0 0,0 1 0 0 0,0-1 0 0 0,0 1 0 0 0,0-1 0 0 0,0 0 0 0 0,1 1 0 0 0,-1-1 0 0 0,0 0 0 0 0,0 1 0 0 0,1-1 0 0 0,-1 0 0 0 0,0 1 0 0 0,1-1 0 0 0,-1 0 0 0 0,0 0 0 0 0,1 0 0 0 0,-1 1 0 0 0,0-1 0 0 0,1 0 0 0 0,-1 0 0 0 0,0 0 0 0 0,1 0 0 0 0,-1 1 0 0 0,1-1 0 0 0,-1 0 0 0 0,0 0 0 0 0,1 0 0 0 0,-1 0 0 0 0,1 0 0 0 0,-1 0 0 0 0,0 0 0 0 0,1 0 0 0 0,-1 0 0 0 0,1 0 0 0 0,8 1 197 0 0,-1-1 0 0 0,1 1 0 0 0,0-1-1 0 0,0-1 1 0 0,0 0 0 0 0,-1 0 0 0 0,1-1-1 0 0,0 0 1 0 0,-1 0 0 0 0,0-1 0 0 0,3-1-197 0 0,32-8-117 0 0,-5 2 117 0 0,6-2 0 0 0,-31 7 399 0 0,-10 0-1247 0 0,-3-1-3963 0 0,-1 0-2008 0 0</inkml:trace>
  <inkml:trace contextRef="#ctx0" brushRef="#br0" timeOffset="9826.625">5631 1389 13824 0 0,'0'0'314'0'0,"0"0"46"0"0,0 0 22 0 0,0 0-50 0 0,17-8-208 0 0,-4 5 374 0 0,0-1 0 0 0,1 2 0 0 0,-1 0 1 0 0,1 0-1 0 0,0 2 0 0 0,0-1 0 0 0,-1 2 1 0 0,3 0-499 0 0,7 0 51 0 0,1-2-1 0 0,3 0-50 0 0,1-1-50 0 0,22 1 50 0 0,-29 1-351 0 0,-20 0-124 0 0,-1 0-1158 0 0,0 0-4505 0 0</inkml:trace>
  <inkml:trace contextRef="#ctx0" brushRef="#br0" timeOffset="9827.625">5622 1257 13824 0 0,'0'0'629'0'0,"0"0"-12"0"0,14-6-367 0 0,20-7 43 0 0,1 1 1 0 0,1 2 0 0 0,0 2-1 0 0,0 1 1 0 0,0 2 0 0 0,1 1-1 0 0,5 2-293 0 0,-27 2-18 0 0,0 1-1 0 0,-1 0 0 0 0,4 1 19 0 0,6 2-4718 0 0,-13 0-691 0 0</inkml:trace>
  <inkml:trace contextRef="#ctx0" brushRef="#br0" timeOffset="10195.405">6096 1539 17503 0 0,'0'0'803'0'0,"0"0"-18"0"0,-12 6-469 0 0,6-2-316 0 0,2 1 0 0 0,-1 0 0 0 0,1 0 0 0 0,-1 0 0 0 0,1 0 0 0 0,1 1 0 0 0,-1 0 0 0 0,1-1 0 0 0,0 1 0 0 0,0 1 0 0 0,1-1 0 0 0,-1 0 0 0 0,2 0 0 0 0,-2 6 0 0 0,3-12 0 0 0,-1 1 0 0 0,1-1 0 0 0,0 1 0 0 0,0-1 0 0 0,0 1 0 0 0,-1-1 0 0 0,1 1 0 0 0,0-1 0 0 0,0 1 0 0 0,0-1 0 0 0,0 1 0 0 0,0-1 0 0 0,0 1 0 0 0,0-1 0 0 0,0 1 0 0 0,0-1 0 0 0,0 1 0 0 0,1-1 0 0 0,-1 1 0 0 0,0-1 0 0 0,0 1 0 0 0,0-1 0 0 0,0 1 0 0 0,1-1 0 0 0,-1 1 0 0 0,0-1 0 0 0,1 0 0 0 0,-1 1 0 0 0,0-1 0 0 0,1 1 0 0 0,0 0 0 0 0,0 0 0 0 0,-1 0 0 0 0,1 0 0 0 0,0 0 0 0 0,0 1 0 0 0,0-1 0 0 0,0 0 0 0 0,1 0 0 0 0,-1 0 0 0 0,0-1 0 0 0,0 1 0 0 0,1 0 0 0 0,-1 0 0 0 0,0-1 0 0 0,1 1 0 0 0,-1-1 0 0 0,1 1 0 0 0,-1-1 0 0 0,0 1 0 0 0,1-1 0 0 0,-1 0 0 0 0,1 0 0 0 0,-1 0 0 0 0,1 0 0 0 0,-1 0 0 0 0,1 0 0 0 0,-1 0 0 0 0,1 0 0 0 0,-1-1 0 0 0,1 1 0 0 0,-1-1 0 0 0,1 1 0 0 0,0-1 0 0 0,3-1 99 0 0,0 0-1 0 0,0-1 0 0 0,0 1 1 0 0,0-1-1 0 0,0 0 0 0 0,0-1 0 0 0,-1 1 1 0 0,1-1-1 0 0,-1 0 0 0 0,0 0 1 0 0,-1 0-1 0 0,1-1 0 0 0,0 1 0 0 0,-1-1 1 0 0,0 0-1 0 0,0 0 0 0 0,-1 0 0 0 0,0 0 1 0 0,1 0-1 0 0,-2-1 0 0 0,2-3-98 0 0,-2 7-138 0 0,-1 0 0 0 0,0 0 0 0 0,0 0 0 0 0,0 0 0 0 0,0 1 0 0 0,0-1 0 0 0,0 0 0 0 0,0 0-1 0 0,0 0 1 0 0,-1 0 0 0 0,1 1 0 0 0,-1-1 0 0 0,0 0 0 0 0,1 0 0 0 0,-1 1 0 0 0,0-1 0 0 0,0 0 0 0 0,0 1-1 0 0,0-1 1 0 0,0 1 0 0 0,0-1 0 0 0,-1 1 0 0 0,1 0 0 0 0,0-1 0 0 0,-1 1 0 0 0,1 0 0 0 0,-1 0 0 0 0,1 0 0 0 0,-1 0-1 0 0,0 0 1 0 0,1 1 0 0 0,-1-1 0 0 0,0 0 138 0 0,-7-2-6138 0 0</inkml:trace>
  <inkml:trace contextRef="#ctx0" brushRef="#br0" timeOffset="8389.566">4929 1478 10136 0 0,'0'0'230'0'0,"0"0"30"0"0,0 0 19 0 0,0 0 37 0 0,0 0 125 0 0,0 0 58 0 0,0 0 12 0 0,17 8 1537 0 0,5 4-549 0 0,-18-10-1309 0 0,0 1 0 0 0,0-1 0 0 0,0 0 0 0 0,1 0 0 0 0,-1-1 0 0 0,1 1-190 0 0,35 6 2048 0 0,19 0-2048 0 0,-50-7 6 0 0,-1-1-1 0 0,1 0 1 0 0,6-2-6 0 0,10 0-1 0 0,-15 2-2 0 0,0 0-1 0 0,1-2 1 0 0,-1 1 0 0 0,9-4 3 0 0,4-3-2675 0 0,-18 5 1161 0 0,-3-3-19 0 0</inkml:trace>
  <inkml:trace contextRef="#ctx0" brushRef="#br0" timeOffset="8777.838">5125 1359 15664 0 0,'0'0'718'0'0,"0"0"-19"0"0,0 0-374 0 0,0 17 1084 0 0,-2 207 3295 0 0,2-219-4823 0 0,0-1 1 0 0,0 0-1 0 0,1 0 0 0 0,0 0 0 0 0,0 1 0 0 0,0-1 0 0 0,0 0 1 0 0,0 0-1 0 0,1-1 0 0 0,0 1 0 0 0,0 0 0 0 0,0 0 0 0 0,0-1 1 0 0,1 1-1 0 0,-1-1 119 0 0,-1-3-303 0 0,-1 0 0 0 0,0 1 0 0 0,1-1 0 0 0,-1 0 0 0 0,1 0 0 0 0,-1 0 0 0 0,1 0 0 0 0,-1 0 0 0 0,1 0 0 0 0,-1 0 0 0 0,1 0 0 0 0,-1 0 0 0 0,0 0 0 0 0,1 0 0 0 0,-1 0 0 0 0,1 0 0 0 0,-1 0 0 0 0,1 0 0 0 0,-1 0 303 0 0,1-1-1071 0 0,8 0-5366 0 0</inkml:trace>
  <inkml:trace contextRef="#ctx0" brushRef="#br0" timeOffset="11928.582">6608 1298 4608 0 0,'0'0'208'0'0,"1"0"-9"0"0,4-3-758 0 0,-5 3 825 0 0,1 0 0 0 0,-1 0 0 0 0,1 0 0 0 0,-1-1 0 0 0,0 1 0 0 0,1 0 0 0 0,-1 0 0 0 0,1 0 0 0 0,-1 0 0 0 0,0-1 0 0 0,1 1 0 0 0,-1 0-1 0 0,0 0 1 0 0,1-1 0 0 0,-1 1 0 0 0,0 0 0 0 0,1-1 0 0 0,-1 1 0 0 0,0 0 0 0 0,0-1 0 0 0,1 1 0 0 0,-1 0 0 0 0,0-1 0 0 0,0 1 0 0 0,0-1 0 0 0,1 1 0 0 0,-1 0 0 0 0,0-1-1 0 0,0 1 1 0 0,0-1 0 0 0,0 1 0 0 0,0-1 0 0 0,0 1 0 0 0,0-1-266 0 0,0-1 154 0 0,0 1 390 0 0,-22 0 1437 0 0,18 0-1810 0 0,-1 1 0 0 0,0 0 1 0 0,0 0-1 0 0,0 0 0 0 0,0 0 0 0 0,1 1 0 0 0,-4 0-171 0 0,-17 4 110 0 0,17-3 213 0 0,-1-1 0 0 0,1 2 0 0 0,-1-1 0 0 0,1 1 0 0 0,0 0 0 0 0,-7 4-323 0 0,15-7 0 0 0,-1 0 0 0 0,1 1 0 0 0,-1-1 0 0 0,1 0 0 0 0,-1 0 0 0 0,1 1 0 0 0,-1-1 0 0 0,1 0 0 0 0,0 0 0 0 0,-1 1 0 0 0,1-1 0 0 0,0 1 0 0 0,-1-1 0 0 0,1 0 0 0 0,0 1 0 0 0,-1-1 0 0 0,1 1 0 0 0,0-1 0 0 0,0 1 0 0 0,-1-1 0 0 0,1 1 0 0 0,0-1 0 0 0,0 1 0 0 0,2 3 0 0 0,-2-4 0 0 0,2 3 0 0 0,-1 0 0 0 0,1 0 0 0 0,0 0 0 0 0,0-1 0 0 0,0 1 0 0 0,1-1 0 0 0,-1 1 0 0 0,0-1 0 0 0,1 0 0 0 0,0 0 0 0 0,-1 0 0 0 0,1 0 0 0 0,0-1 0 0 0,41 23 0 0 0,-39-22 0 0 0,8 5 0 0 0,0 0 0 0 0,-1 1 0 0 0,0 0 0 0 0,6 6 0 0 0,-12-9 18 0 0,-1 1 0 0 0,0-1 0 0 0,0 1 0 0 0,3 4-18 0 0,-7-9 371 0 0,-1-1 117 0 0,0 0 21 0 0,-4 8 83 0 0,3-5-520 0 0,-1 0 0 0 0,1 0-1 0 0,-1 0 1 0 0,1-1 0 0 0,-1 1-1 0 0,0-1 1 0 0,0 1 0 0 0,0-1-1 0 0,-1 0 1 0 0,1 0 0 0 0,0 0-1 0 0,-1 0 1 0 0,0 0 0 0 0,-1 1-72 0 0,-2 0 212 0 0,-1 0 0 0 0,0-1 0 0 0,0 1 0 0 0,0-1 0 0 0,-5 0-212 0 0,12-2 1 0 0,-16 4-412 0 0,1-1 1 0 0,-7-1 410 0 0,19-1-201 0 0,-1-1 0 0 0,0 0 0 0 0,1 0 0 0 0,-1 0 1 0 0,0 0-1 0 0,1-1 0 0 0,-1 0 0 0 0,1 1 0 0 0,-1-1 0 0 0,1 0 0 0 0,-1-1 0 0 0,1 1 0 0 0,-1-1 201 0 0,2 1-376 0 0,1-1-1 0 0,0 1 1 0 0,0 0-1 0 0,0 0 0 0 0,-1-1 1 0 0,1 1-1 0 0,0-1 1 0 0,1 1-1 0 0,-1-1 0 0 0,0 0 1 0 0,0 1-1 0 0,1-1 0 0 0,-1 0 1 0 0,1 1-1 0 0,-1-2 377 0 0,3-3-5454 0 0</inkml:trace>
  <inkml:trace contextRef="#ctx0" brushRef="#br0" timeOffset="12326.916">6729 1359 15664 0 0,'0'0'356'0'0,"0"0"49"0"0,0 0 21 0 0,0 0-42 0 0,0 17 1776 0 0,-2 1 507 0 0,1-14-2462 0 0,1-1 0 0 0,0 0-1 0 0,-1 1 1 0 0,1-1 0 0 0,0 1 0 0 0,1-1-1 0 0,-1 2-204 0 0,3 13 0 0 0,-3-13 0 0 0,1 1 0 0 0,0-1 0 0 0,0 0 0 0 0,2 6 0 0 0,-2-7-61 0 0,-1-3-264 0 0,0-1-142 0 0,0 0-40 0 0,0 0-209 0 0,0 0-857 0 0,0 0-379 0 0,0-2-80 0 0,2-10-14 0 0</inkml:trace>
  <inkml:trace contextRef="#ctx0" brushRef="#br0" timeOffset="12690.378">6807 1259 13824 0 0,'0'0'314'0'0,"0"0"46"0"0,0 0 22 0 0,0 0-50 0 0,1 1-220 0 0,3 1-30 0 0,-1 0 121 0 0,0 1 0 0 0,0-1 0 0 0,0 1 0 0 0,-1 0 0 0 0,1-1 0 0 0,-1 1 0 0 0,1 0 1 0 0,-1 1-1 0 0,0-1 0 0 0,-1 0 0 0 0,1 1-203 0 0,14 20-45 0 0,-11-18 11 0 0,-1 0-1 0 0,0 0 0 0 0,-1 1 0 0 0,0 0 0 0 0,0 0 35 0 0,0-2 2 0 0,3 11 114 0 0,0-1 0 0 0,-1 1-1 0 0,0 0-115 0 0,-5-20-243 0 0,1 0 1 0 0,0-1-1 0 0,0 1 1 0 0,0 0-1 0 0,0 0 0 0 0,1 0 1 0 0,0 0-1 0 0,0 0 0 0 0,0 0 243 0 0,1-3-101 0 0,0 1 0 0 0,1 0 0 0 0,0 0 0 0 0,0 1 0 0 0,0-1 1 0 0,0 1-1 0 0,1-1 101 0 0,2 0-92 0 0,-3 3 103 0 0,0-1 0 0 0,0 1 0 0 0,0 0 0 0 0,0 1 0 0 0,0-1 0 0 0,3-1-11 0 0,-6 4 54 0 0,1-1 0 0 0,0 1 1 0 0,0-1-1 0 0,0 1 1 0 0,0 0-1 0 0,-1-1 1 0 0,1 1-1 0 0,0 0 1 0 0,0 0-1 0 0,0 1 1 0 0,0-1-1 0 0,0 0 1 0 0,0 0-1 0 0,-1 1 1 0 0,1-1-1 0 0,0 1 1 0 0,0 0-1 0 0,-1-1 1 0 0,2 2-55 0 0,1 0 151 0 0,-1 0 0 0 0,0 1 0 0 0,0-1 1 0 0,0 0-1 0 0,0 1 0 0 0,0 0 0 0 0,-1 0 0 0 0,1 0 0 0 0,-1 0 1 0 0,1 0-1 0 0,-1 1 0 0 0,0-1 0 0 0,-1 1 0 0 0,1-1 1 0 0,-1 1-1 0 0,1-1 0 0 0,-1 3-151 0 0,2 5 379 0 0,-1-1 0 0 0,0 1 0 0 0,0-1 0 0 0,-1 1 0 0 0,-1 9-379 0 0,0-16 112 0 0,-1 0 0 0 0,1 0-1 0 0,-1 0 1 0 0,0-1 0 0 0,0 1-1 0 0,-1 0 1 0 0,1 0 0 0 0,-1-1 0 0 0,0 1-1 0 0,0 0-111 0 0,-3 1-269 0 0,3-4-1135 0 0,2-1-511 0 0,0 0-107 0 0,0 0-23 0 0</inkml:trace>
  <inkml:trace contextRef="#ctx0" brushRef="#br0" timeOffset="14091.69">5472 1855 10136 0 0,'0'0'230'0'0,"0"0"30"0"0,0 0 19 0 0,-1 0-40 0 0,-4-2-114 0 0,6 2-72 0 0,-1 0 1 0 0,0 0-1 0 0,0 0 0 0 0,0 0 0 0 0,0 0 1 0 0,1 0-1 0 0,-1 0 0 0 0,0 0 0 0 0,0 0 1 0 0,0 0-1 0 0,0 0 0 0 0,0 0 0 0 0,1 0 1 0 0,-1 0-1 0 0,0 0 0 0 0,0-1 1 0 0,0 1-1 0 0,0 0 0 0 0,0 0 0 0 0,0 0 1 0 0,0 0-1 0 0,1 0 0 0 0,-1 0 0 0 0,0 0 1 0 0,0-1-1 0 0,0 1 0 0 0,0 0 1 0 0,0 0-1 0 0,0 0 0 0 0,0 0 0 0 0,0-1 1 0 0,0 1-1 0 0,0 0 0 0 0,0 0 0 0 0,0 0 1 0 0,0 0-1 0 0,0 0 0 0 0,0-1 1 0 0,0 1-1 0 0,0 0 0 0 0,0 0 0 0 0,0 0 1 0 0,0 0-1 0 0,0-1 0 0 0,0 1 0 0 0,0 0 1 0 0,0 0-1 0 0,0 0 0 0 0,0 0 0 0 0,0 0 1 0 0,-1 0-1 0 0,1-1 0 0 0,0 1 1 0 0,0 0-1 0 0,0 0 0 0 0,0 0 0 0 0,0 0 1 0 0,0 0-1 0 0,0 0 0 0 0,-1 0 0 0 0,1 0 1 0 0,0-1-1 0 0,0 1 0 0 0,0 0 1 0 0,0 0-1 0 0,0 0 0 0 0,-1 0-53 0 0,12-4 1418 0 0,48-5-299 0 0,-26 5 589 0 0,11 1-1708 0 0,17-3 340 0 0,-16 2-371 0 0,1 2 31 0 0,37-4 962 0 0,-38 2-882 0 0,0 2 1 0 0,0 1-1 0 0,41 6-80 0 0,-85-5 273 0 0,5 1-1204 0 0,-6-1 696 0 0,0 0-1 0 0,0 0 1 0 0,0 1 0 0 0,1-1 0 0 0,-1 0-1 0 0,0 0 1 0 0,0 0 0 0 0,0 0 0 0 0,0 0-1 0 0,1 1 1 0 0,-1-1 0 0 0,0 0 0 0 0,0 0-1 0 0,0 0 1 0 0,0 1 0 0 0,0-1 0 0 0,0 0-1 0 0,1 0 1 0 0,-1 0 0 0 0,0 1 0 0 0,0-1-1 0 0,0 0 1 0 0,0 0 0 0 0,0 1 0 0 0,0-1-1 0 0,0 0 1 0 0,0 0 0 0 0,0 1 0 0 0,0-1-1 0 0,0 0 1 0 0,0 0 0 0 0,0 0 0 0 0,0 1-1 0 0,0-1 236 0 0,-2 8-5162 0 0</inkml:trace>
  <inkml:trace contextRef="#ctx0" brushRef="#br0" timeOffset="14446.75">5684 1956 11976 0 0,'0'0'266'0'0,"0"0"44"0"0,0 0 15 0 0,0 0-26 0 0,0 0-127 0 0,17-3 1200 0 0,4 0-1031 0 0,0 1 0 0 0,1 1 0 0 0,0 0 0 0 0,-1 2-1 0 0,1 1 1 0 0,-1 1 0 0 0,1 0 0 0 0,5 3-341 0 0,-24-5 112 0 0,0 0 0 0 0,0 0 0 0 0,0 0 0 0 0,0 0 0 0 0,0 1 0 0 0,0-1 0 0 0,0 1-1 0 0,-1-1 1 0 0,1 1 0 0 0,0 0 0 0 0,-1 0 0 0 0,0 1 0 0 0,1-1 0 0 0,-1 0-1 0 0,0 1 1 0 0,1 2-112 0 0,-2-4 7 0 0,0 1-1 0 0,0 0 1 0 0,0-1-1 0 0,-1 1 0 0 0,1 0 1 0 0,-1 0-1 0 0,1 0 1 0 0,-1-1-1 0 0,0 1 0 0 0,0 0 1 0 0,0 0-1 0 0,0 0 1 0 0,0-1-1 0 0,0 1 1 0 0,0 0-1 0 0,0 0 0 0 0,-1 0 1 0 0,1 0-1 0 0,-1-1 1 0 0,1 1-1 0 0,-1 0 0 0 0,0-1 1 0 0,0 1-1 0 0,0 0 1 0 0,0-1-1 0 0,0 1 1 0 0,0-1-1 0 0,0 1 0 0 0,-1-1-6 0 0,-28 31 0 0 0,21-23 0 0 0,0 0 0 0 0,1 1 0 0 0,0-1 0 0 0,-6 11 0 0 0,8-13 0 0 0,5-6 0 0 0,0 0 0 0 0,-1 0 0 0 0,1 0 0 0 0,1 1 0 0 0,-1-1 0 0 0,0 0 0 0 0,0 1 0 0 0,0-1 0 0 0,1 1 0 0 0,-1-1 0 0 0,1 0 0 0 0,-1 1 0 0 0,1 0 0 0 0,-1-1 0 0 0,1 2 0 0 0,0-3 10 0 0,0 1-1 0 0,0 0 0 0 0,0-1 0 0 0,0 1 1 0 0,0-1-1 0 0,0 1 0 0 0,0 0 1 0 0,0-1-1 0 0,0 1 0 0 0,0 0 0 0 0,1-1 1 0 0,-1 1-1 0 0,0-1 0 0 0,0 1 1 0 0,0-1-1 0 0,1 1 0 0 0,-1-1 0 0 0,0 1 1 0 0,1 0-1 0 0,-1-1 0 0 0,1 0 0 0 0,-1 1 1 0 0,1-1-1 0 0,-1 1 0 0 0,1-1 1 0 0,-1 0-1 0 0,1 1 0 0 0,-1-1 0 0 0,1 0 1 0 0,-1 1-1 0 0,1-1 0 0 0,-1 0 0 0 0,1 0 1 0 0,0 1-1 0 0,-1-1 0 0 0,1 0 1 0 0,-1 0-1 0 0,1 0 0 0 0,0 0-9 0 0,0 0 81 0 0,10 2 201 0 0,-1 0 1 0 0,1 0-1 0 0,0-2 0 0 0,0 1 1 0 0,0-1-1 0 0,0-1-282 0 0,22-2-490 0 0,11-3 490 0 0,12-5-2245 0 0,-28 2-4580 0 0</inkml:trace>
  <inkml:trace contextRef="#ctx0" brushRef="#br0" timeOffset="19991.023">8995 921 14544 0 0,'0'0'330'0'0,"0"0"45"0"0,0 0 20 0 0,0 0-39 0 0,6-17-204 0 0,8-2 138 0 0,-11 15-169 0 0,0 0-1 0 0,0 0 1 0 0,0 0-1 0 0,1 0 1 0 0,-1 0 0 0 0,1 0-1 0 0,3-1-120 0 0,3-3 60 0 0,1 1 0 0 0,0 1-1 0 0,1 0 1 0 0,-1 0 0 0 0,2 1-60 0 0,-8 3 71 0 0,-1 1 1 0 0,0 0-1 0 0,0 0 0 0 0,1 0 1 0 0,-1 0-1 0 0,1 1 1 0 0,-1 0-1 0 0,1 0 1 0 0,-1 0-1 0 0,1 0 0 0 0,-1 1 1 0 0,0 0-1 0 0,1 0 1 0 0,-1 0-1 0 0,0 0 0 0 0,4 2-71 0 0,-5-2 0 0 0,0 0 0 0 0,0 1 0 0 0,0-1 0 0 0,0 1 0 0 0,0 0 0 0 0,0 0 0 0 0,-1 0 0 0 0,1 0 0 0 0,0 0 0 0 0,-1 0 0 0 0,0 1 0 0 0,1-1 0 0 0,-1 1 0 0 0,0 0 0 0 0,0-1 0 0 0,0 3 0 0 0,3 3-36 0 0,-2-1-1 0 0,1 1 1 0 0,-1 0-1 0 0,0 1 1 0 0,1 3 36 0 0,-1-3-82 0 0</inkml:trace>
  <inkml:trace contextRef="#ctx0" brushRef="#br0" timeOffset="15180.481">7546 1082 10136 0 0,'0'0'230'0'0,"0"0"30"0"0,0 0 19 0 0,0 0 105 0 0,0 0 411 0 0,0 0 182 0 0,0 0 42 0 0,0 0-65 0 0,0 0-288 0 0,-1-1-538 0 0,0 1 1 0 0,0 0 0 0 0,0 0 0 0 0,0 0 0 0 0,0 0 0 0 0,0 0 0 0 0,0 0 0 0 0,0 0 0 0 0,0 0 0 0 0,0 0 0 0 0,0 1 0 0 0,0-1-1 0 0,-1 1-128 0 0,-1 2 152 0 0,-1 1-1 0 0,1 0 0 0 0,0 0 0 0 0,0 1 1 0 0,0-1-1 0 0,0 1 0 0 0,1-1 0 0 0,0 1 1 0 0,0 0-1 0 0,0 0 0 0 0,-1 4-151 0 0,-1 7 128 0 0,0 1 0 0 0,1-1 0 0 0,1 2-128 0 0,1 0 0 0 0,1 0 0 0 0,0 0 0 0 0,1-1 0 0 0,1 1 0 0 0,2 1 0 0 0,-3-1-4 0 0,-1-12 115 0 0,1-1 1 0 0,0 1 0 0 0,0 0 0 0 0,1 3-112 0 0,7 38 1589 0 0,-8-42-1584 0 0,0 0-1 0 0,0 0 0 0 0,0 1 1 0 0,-1 3-5 0 0,1-4 0 0 0,-1 0-1 0 0,0 0 1 0 0,1 0 0 0 0,0 0-1 0 0,2 4 1 0 0,5 23-401 0 0,-7-31-74 0 0,0 0-33 0 0,1-1 150 0 0,0 0 0 0 0,0 0 0 0 0,0 0-1 0 0,0-1 1 0 0,0 1 0 0 0,0 0 0 0 0,0-1-1 0 0,0 0 1 0 0,0 1 0 0 0,0-1 0 0 0,0 0 0 0 0,0 0-1 0 0,0 0 1 0 0,-1 0 0 0 0,1 0 0 0 0,0 0-1 0 0,-1-1 1 0 0,1 1 0 0 0,-1-1 0 0 0,1 1-1 0 0,0-2 359 0 0,0 2-159 0 0,14-13-2398 0 0</inkml:trace>
  <inkml:trace contextRef="#ctx0" brushRef="#br0" timeOffset="15945.515">7990 1184 13448 0 0,'0'0'613'0'0,"0"0"-10"0"0,0 0-339 0 0,0 0 4 0 0,0 0 41 0 0,0 0 10 0 0,-13 0 520 0 0,-20 2-275 0 0,1 1 0 0 0,-5 2-564 0 0,5 0 72 0 0,-5 0 16 0 0,4 0-344 0 0,-1-1 0 0 0,-13-2 256 0 0,38-2 0 0 0,6-3 0 0 0,7-1 0 0 0,9-1 0 0 0,-10 4 0 0 0,-2 1 0 0 0,1 0 0 0 0,-1-1 0 0 0,0 1 0 0 0,0 0 0 0 0,0 0 0 0 0,0 0 0 0 0,1 0 0 0 0,-1 0 0 0 0,0 0 0 0 0,0 1 0 0 0,0-1 0 0 0,0 0 0 0 0,1 0 0 0 0,-1 1 0 0 0,0-1 0 0 0,0 1 0 0 0,1 0 0 0 0,0-1 0 0 0,0 1 0 0 0,-1-1 0 0 0,1 1 0 0 0,0 0 0 0 0,0 0 0 0 0,-1 0 0 0 0,1 0 0 0 0,0 0 0 0 0,-1 0 0 0 0,1 0 0 0 0,-1 1 0 0 0,1-1 0 0 0,-1 1 0 0 0,0-1 0 0 0,1 1 0 0 0,-1-1 0 0 0,0 1 0 0 0,0-1 0 0 0,0 1 0 0 0,0 0 0 0 0,-1 0 0 0 0,1 0 0 0 0,0 0 0 0 0,-1-1 0 0 0,1 1 0 0 0,-1 0 0 0 0,0 0 0 0 0,0 0 0 0 0,1 0 0 0 0,-1 0 0 0 0,-1 0 0 0 0,1 0 0 0 0,4 20 72 0 0,-3-20-14 0 0,-1 1 0 0 0,1 0 0 0 0,-1-1 0 0 0,1 1 0 0 0,-1 0 0 0 0,0 0 0 0 0,0-1 0 0 0,0 3-58 0 0,1 14 373 0 0,0-17-333 0 0,-1 0 1 0 0,1 1-1 0 0,-1-1 1 0 0,0 0-1 0 0,0 0 0 0 0,0 0 1 0 0,0 1-1 0 0,-1 0-40 0 0,-1 37 712 0 0,1-35-679 0 0,1-1 0 0 0,0 1 0 0 0,0 0 0 0 0,1 0 0 0 0,0 2-33 0 0,1 11 85 0 0,-2-18-69 0 0,0 1 1 0 0,0 0 0 0 0,0 0 0 0 0,1 0 0 0 0,-1-1-1 0 0,0 1 1 0 0,0 0 0 0 0,1 0 0 0 0,-1-1-1 0 0,1 1 1 0 0,-1 0 0 0 0,1-1 0 0 0,-1 1-1 0 0,1 0 1 0 0,0-1 0 0 0,-1 1 0 0 0,1-1-1 0 0,-1 1 1 0 0,1-1 0 0 0,0 1 0 0 0,0-1-1 0 0,-1 1 1 0 0,1-1 0 0 0,0 0 0 0 0,0 1-17 0 0,23 6 106 0 0,-18-6-129 0 0,-1 0 45 0 0,1-1-1 0 0,-1 1 0 0 0,0-1 0 0 0,1 0 1 0 0,-1-1-1 0 0,1 1 0 0 0,-1-1 0 0 0,0 0 0 0 0,1 0 1 0 0,-1-1-22 0 0,27-4 75 0 0,-22 5-75 0 0,1-1 0 0 0,-1-1 0 0 0,0 1 0 0 0,5-3 0 0 0,-4 1 0 0 0,-1 1 0 0 0,1 0 0 0 0,0 1 0 0 0,1 0 0 0 0,20-6 4 0 0,-9 2-672 0 0,-10 1 584 0 0,-12 5 300 0 0,-1 0 28 0 0,0 0-26 0 0,0 0-161 0 0,0 0-194 0 0,10-4 1277 0 0,-11 0-1098 0 0,0-1 1 0 0,0 1-1 0 0,0 0 1 0 0,0 0-1 0 0,-1-1 1 0 0,0 1 0 0 0,0 0-1 0 0,0 0 1 0 0,0 1-1 0 0,0-1 1 0 0,-1 0-1 0 0,0 1 1 0 0,0-1-1 0 0,0 1 1 0 0,-2-2-43 0 0,1 1 35 0 0,0-1 0 0 0,0 0 1 0 0,0 0-1 0 0,1 0 0 0 0,0 0 0 0 0,0 0 0 0 0,0-1 1 0 0,-1-3-36 0 0,-1-6 48 0 0,4 12-47 0 0,0 0-1 0 0,-1 0 0 0 0,2 0 0 0 0,-1 0 0 0 0,0-1 0 0 0,0 1 0 0 0,1 0 1 0 0,0 0-1 0 0,0-1 0 0 0,0 1 0 0 0,0 0 0 0 0,0-1 0 0 0,1 1 0 0 0,0-3 0 0 0,0-2 0 0 0,-1 6-6 0 0,0 1 0 0 0,0 0 0 0 0,0-1 0 0 0,0 1 0 0 0,0 0 0 0 0,0-1 0 0 0,1 1 0 0 0,-1 0 0 0 0,0-1 0 0 0,1 1 0 0 0,-1 0 0 0 0,1 0 0 0 0,0 0 0 0 0,-1-1 0 0 0,1 1 0 0 0,0 0 6 0 0,9-6-4640 0 0,-8 5 2889 0 0</inkml:trace>
  <inkml:trace contextRef="#ctx0" brushRef="#br0" timeOffset="16406.56">8183 1267 9816 0 0,'0'0'448'0'0,"0"0"-7"0"0,0 0-200 0 0,0 0 209 0 0,0 0 118 0 0,0 0 28 0 0,0 0-27 0 0,0 0-128 0 0,0 0-51 0 0,0 0-8 0 0,0 0 1 0 0,0 0 21 0 0,0 0 11 0 0,0 0 1 0 0,0 0-15 0 0,13 7 573 0 0,2-5-592 0 0,0 1-1 0 0,0-2 0 0 0,0 0 1 0 0,9-1-382 0 0,41 2 726 0 0,-25-1-2234 0 0,-14 0-3763 0 0,-26-1-249 0 0</inkml:trace>
  <inkml:trace contextRef="#ctx0" brushRef="#br0" timeOffset="16784.97">8292 1154 3680 0 0,'0'0'167'0'0,"0"0"371"0"0,0 0 1457 0 0,7 3 5851 0 0,-7-1-7539 0 0,1 0-1 0 0,-1 0 1 0 0,1-1 0 0 0,-1 1-1 0 0,0 0 1 0 0,0 0-1 0 0,0-1 1 0 0,0 1-1 0 0,0 0 1 0 0,0 0 0 0 0,0 0-307 0 0,0 0 113 0 0,-1 1 0 0 0,1-1 1 0 0,0 1-1 0 0,0-1 1 0 0,1 1-1 0 0,-1-1 1 0 0,1 1-1 0 0,-1-1 0 0 0,1 1-113 0 0,0-1 87 0 0,0 1-1 0 0,0 0 1 0 0,0 0-1 0 0,-1 0 0 0 0,1 0 1 0 0,-1-1-1 0 0,1 1 1 0 0,-1 0-1 0 0,0 0 0 0 0,0 2-86 0 0,0 9 193 0 0,-1 17-20 0 0,0-26-214 0 0,1 1 0 0 0,0 0 0 0 0,0 0 0 0 0,1 0 0 0 0,-1 0 0 0 0,1 0-1 0 0,1-1 1 0 0,-1 1 0 0 0,1 0 41 0 0,-2 2 0 0 0,-1-2 0 0 0,5 1 0 0 0,-4-6 12 0 0,0-1 0 0 0,1 0 0 0 0,-1 1 0 0 0,0-1 0 0 0,0 0 0 0 0,0 1-1 0 0,1-1 1 0 0,-1 1 0 0 0,0-1 0 0 0,0 0 0 0 0,0 1 0 0 0,0-1-1 0 0,0 1 1 0 0,1-1 0 0 0,-1 0 0 0 0,0 1 0 0 0,0-1 0 0 0,0 1 0 0 0,0-1-1 0 0,0 1 1 0 0,-1-1 0 0 0,1 0 0 0 0,0 1 0 0 0,0-1 0 0 0,0 1 0 0 0,0-1-1 0 0,0 1-11 0 0,-1 2-7861 0 0,1-3 2699 0 0</inkml:trace>
  <inkml:trace contextRef="#ctx0" brushRef="#br0" timeOffset="17211.61">8629 1082 7256 0 0,'0'0'330'0'0,"0"0"-7"0"0,0 0-44 0 0,0 0 571 0 0,0 0 277 0 0,0 0 52 0 0,0 0-86 0 0,0 14 684 0 0,0-11-1513 0 0,-1 0 0 0 0,1 0 0 0 0,-1 0 0 0 0,0 0 0 0 0,0 0 0 0 0,0 0-1 0 0,0 0 1 0 0,-1-1 0 0 0,1 1 0 0 0,-2 1-264 0 0,1-1 170 0 0,1 0 1 0 0,-1 1-1 0 0,1-1 0 0 0,-1 0 1 0 0,1 1-1 0 0,0-1 0 0 0,0 1 0 0 0,0 0-170 0 0,-5 17 662 0 0,5-18-600 0 0,0-1 1 0 0,0 1-1 0 0,0 0 1 0 0,0 0-1 0 0,0 0 1 0 0,1-1-1 0 0,0 1 1 0 0,-1 1-63 0 0,-1 12 33 0 0,-3 12-36 0 0,5-26 51 0 0,0-1-1 0 0,-1 1 0 0 0,1-1 1 0 0,0 1-1 0 0,-1-1 0 0 0,1 1 0 0 0,-1-1 1 0 0,1 1-1 0 0,-1-1 0 0 0,0 1 0 0 0,0-1 1 0 0,0 0-1 0 0,0 1-47 0 0,0-1-161 0 0,1-1-21 0 0,0 0 5 0 0,0 0 28 0 0,0 0 11 0 0,0 0 2 0 0,0 0-214 0 0,0 0-902 0 0,0-3-2116 0 0,0-2 1627 0 0</inkml:trace>
  <inkml:trace contextRef="#ctx0" brushRef="#br0" timeOffset="17657.989">8620 1085 12960 0 0,'0'0'297'0'0,"0"0"39"0"0,0 0 16 0 0,0 1-41 0 0,1 0-245 0 0,0 1 1 0 0,0 0-1 0 0,0-1 1 0 0,-1 1-1 0 0,1 0 1 0 0,-1 0-1 0 0,0-1 0 0 0,1 1 1 0 0,-1 0-1 0 0,0 0 1 0 0,0-1-1 0 0,0 3-66 0 0,0 1 485 0 0,2 23 957 0 0,-3-24-1349 0 0,1 0 0 0 0,0-1 1 0 0,0 1-1 0 0,1 0 0 0 0,-1 0 0 0 0,1 0 0 0 0,0 0 0 0 0,0-1 0 0 0,1 2-93 0 0,1 11 1159 0 0,-3-12-1201 0 0,1 0 1 0 0,0 0-1 0 0,-1-1 1 0 0,1 1-1 0 0,0 0 1 0 0,1-1 0 0 0,-1 1-1 0 0,1-1 1 0 0,-1 1-1 0 0,3 2 42 0 0,-3-4-4482 0 0,-1-2-1566 0 0</inkml:trace>
  <inkml:trace contextRef="#ctx0" brushRef="#br0" timeOffset="18086.567">8468 1071 5064 0 0,'0'0'389'0'0,"0"0"76"0"0,0 0 1247 0 0,4-3 5970 0 0,39 6-6114 0 0,-30-1-1292 0 0,1-1 0 0 0,0-1-1 0 0,3 0-275 0 0,52 0-284 0 0,-41 1-310 0 0,14 3-4470 0 0,-28-1 3019 0 0</inkml:trace>
  <inkml:trace contextRef="#ctx0" brushRef="#br0" timeOffset="18472.265">8420 1395 3224 0 0,'0'0'573'0'0,"0"0"1199"0"0,0 0 527 0 0,0 0 107 0 0,0 0-232 0 0,0 0-1074 0 0,0 0-474 0 0,0 0-91 0 0,0 0-30 0 0,0 0-41 0 0,0 0-16 0 0,16-2 989 0 0,25 5 549 0 0,-30-2-2008 0 0,-1 0-1 0 0,1-1 1 0 0,0 0 0 0 0,-1 0 0 0 0,1-1-1 0 0,-1-1 23 0 0,56-3 0 0 0,-55 4-117 0 0,1 0 0 0 0,-1 1 0 0 0,4 1 117 0 0,8-1-6051 0 0,-14 0 438 0 0</inkml:trace>
  <inkml:trace contextRef="#ctx0" brushRef="#br0" timeOffset="18839.831">8442 1484 3224 0 0,'0'0'425'0'0,"0"1"1"0"0,0-1-1 0 0,0 1 0 0 0,0-1 1 0 0,0 1-1 0 0,0-1 0 0 0,0 1 1 0 0,1-1-1 0 0,-1 0 1 0 0,0 1-1 0 0,0-1 0 0 0,0 1 1 0 0,0-1-1 0 0,0 1 0 0 0,1-1 1 0 0,-1 0-1 0 0,0 1 0 0 0,0-1 1 0 0,1 0-1 0 0,-1 1 1 0 0,0-1-1 0 0,1 1-425 0 0,0-1-4 0 0,-1 0 0 0 0,1 0 0 0 0,0 0 0 0 0,0 0 0 0 0,-1 1 0 0 0,1-1 0 0 0,0 0 0 0 0,0 0 0 0 0,-1-1 0 0 0,1 1 0 0 0,0 0 0 0 0,-1 0 0 0 0,1 0 0 0 0,0 0 0 0 0,0-1 0 0 0,-1 1 4 0 0,6-1 618 0 0,-6 1-604 0 0,11 0 505 0 0,0-1 0 0 0,1 2 0 0 0,-1 0 0 0 0,0 0 0 0 0,0 1 0 0 0,-1 0 0 0 0,1 1 0 0 0,3 2-519 0 0,-12-4 145 0 0,-1 0-139 0 0,0 0 0 0 0,0-1-1 0 0,1 1 1 0 0,-1 0-1 0 0,0 0 1 0 0,0 0 0 0 0,-1 1-1 0 0,1-1 1 0 0,0 0-1 0 0,0 0 1 0 0,-1 0 0 0 0,1 1-1 0 0,0-1 1 0 0,-1 0-1 0 0,1 1 1 0 0,-1-1 0 0 0,0 1-1 0 0,1-1 1 0 0,-1 0-1 0 0,0 1 1 0 0,0-1 0 0 0,0 1-1 0 0,0-1 1 0 0,0 0-1 0 0,0 1 1 0 0,0-1 0 0 0,-1 1-1 0 0,1-1 1 0 0,0 1-1 0 0,-1-1 1 0 0,1 0 0 0 0,-1 0-1 0 0,0 1-5 0 0,-2 3 180 0 0,-1 0 1 0 0,1 0-1 0 0,-1 0 0 0 0,0-1 1 0 0,0 1-1 0 0,-1-1 0 0 0,1 0-180 0 0,-8 7 413 0 0,8-7-458 0 0,0 0-1 0 0,-1 0 1 0 0,1 0-1 0 0,-1-1 0 0 0,0 0 1 0 0,-5 3 45 0 0,-12 8 359 0 0,16-9-337 0 0,6-5-22 0 0,-1 1 0 0 0,1-1 0 0 0,0 0 0 0 0,0 0 0 0 0,0 1 0 0 0,0-1 0 0 0,0 0 0 0 0,0 0 0 0 0,0 1 0 0 0,0-1 0 0 0,0 0 0 0 0,0 0 0 0 0,0 1 0 0 0,0-1 0 0 0,0 0 0 0 0,0 1 0 0 0,0-1 0 0 0,0 0 0 0 0,0 0 0 0 0,0 1 0 0 0,0-1 0 0 0,0 0 0 0 0,0 0 0 0 0,0 1 0 0 0,0-1 0 0 0,1 0 0 0 0,-1 0 0 0 0,0 1 0 0 0,0-1 0 0 0,0 0 0 0 0,0 0 0 0 0,1 0 0 0 0,-1 1 0 0 0,0-1 0 0 0,0 0 0 0 0,0 0 0 0 0,1 0 0 0 0,-1 0 0 0 0,7 5 0 0 0,-5-4 0 0 0,0-1 0 0 0,0 1 0 0 0,0 0 0 0 0,0-1 0 0 0,1 1 0 0 0,-1-1 0 0 0,0 1 0 0 0,0-1 0 0 0,0 0 0 0 0,1 0 0 0 0,-1 0 0 0 0,0 0 0 0 0,1-1 0 0 0,30-6 0 0 0,-13 1 0 0 0,27-1-45 0 0,-35 6-468 0 0,1 0-1 0 0,-1-1 1 0 0,0-1-1 0 0,0 0 0 0 0,0-1 1 0 0,8-3 513 0 0,-7-1-1497 0 0</inkml:trace>
  <inkml:trace contextRef="#ctx0" brushRef="#br0" timeOffset="19215.142">8851 1090 13824 0 0,'0'0'314'0'0,"0"0"46"0"0,0 0 22 0 0,0 0-50 0 0,12 6-208 0 0,-6 0 185 0 0,-1 0 0 0 0,0 0 0 0 0,0 0 0 0 0,0 1 1 0 0,0 0-1 0 0,-1 0 0 0 0,1 4-309 0 0,24 56 868 0 0,-16-35 171 0 0,-8-19-849 0 0,0 0 0 0 0,-1 1 0 0 0,-1 0-1 0 0,0 0 1 0 0,-1 0 0 0 0,0 3-190 0 0,0 11 447 0 0,-2 0-1 0 0,-2 16-446 0 0,1-34-1 0 0,-1 0 0 0 0,0 0 0 0 0,-1-1 0 0 0,0 1 0 0 0,0-1 1 0 0,-1 0-1 0 0,-1 0 0 0 0,1 0 0 0 0,-1 0 0 0 0,-1-1 0 0 0,1 0 1 0 0,-6 3 360 0 0,3-6-1842 0 0,4-6-3052 0 0,2-1 2561 0 0</inkml:trace>
  <inkml:trace contextRef="#ctx0" brushRef="#br0" timeOffset="19604.395">9066 1151 15088 0 0,'-4'0'226'0'0,"-7"4"913"0"0,9-3-1110 0 0,1 1-1 0 0,0 0 1 0 0,0-1 0 0 0,0 1-1 0 0,0 0 1 0 0,1 0 0 0 0,-1 0 0 0 0,0 0-1 0 0,1 0 1 0 0,-1 0 0 0 0,1 0-1 0 0,0 0 1 0 0,-1 0 0 0 0,1 0 0 0 0,0 0-1 0 0,1 0 1 0 0,-1 0-29 0 0,0-1 18 0 0,-5 31 545 0 0,3-28-365 0 0,1 1 1 0 0,0-1 0 0 0,1 1 0 0 0,-1-1 0 0 0,1 1 0 0 0,0 0 0 0 0,0-1 0 0 0,0 1-1 0 0,1 2-198 0 0,-1-6 5 0 0,1 1-1 0 0,-1-1 0 0 0,1 0 1 0 0,-1 0-1 0 0,1 0 0 0 0,-1 0 0 0 0,1 0 1 0 0,0 0-1 0 0,-1 0 0 0 0,1-1 1 0 0,0 1-1 0 0,0 0 0 0 0,-1 0 0 0 0,1 0 1 0 0,0-1-1 0 0,0 1 0 0 0,0 0 1 0 0,0-1-1 0 0,0 1 0 0 0,0-1 0 0 0,0 1 1 0 0,1-1-1 0 0,-1 0 0 0 0,0 1 1 0 0,0-1-1 0 0,0 0 0 0 0,0 0 0 0 0,1 0-4 0 0,2 0 0 0 0,0 0 0 0 0,0-1 0 0 0,-1 1-1 0 0,1-1 1 0 0,-1 0 0 0 0,1 0-1 0 0,0 0 1 0 0,-1-1 0 0 0,0 1 0 0 0,1-1-1 0 0,-1 0 1 0 0,34-25 13 0 0,-31 22-31 0 0,1-1 0 0 0,-1 2 0 0 0,1-1 0 0 0,0 1 0 0 0,0 0 0 0 0,3-1 18 0 0,-8 5-32 0 0,2 0 78 0 0,-3 0-57 0 0,0 0 0 0 0,0 1 0 0 0,0-1 0 0 0,0 0-1 0 0,-1 1 1 0 0,1-1 0 0 0,0 1 0 0 0,0-1 0 0 0,-1 1-1 0 0,1 0 1 0 0,0-1 0 0 0,0 1 0 0 0,-1 0 0 0 0,1-1-1 0 0,-1 1 1 0 0,1 0 0 0 0,-1 0 0 0 0,1 0-1 0 0,-1-1 1 0 0,1 1 0 0 0,-1 0 0 0 0,0 1 11 0 0,7 19-86 0 0,-2 4 143 0 0,-2 0-1 0 0,-2 0 1 0 0,0 1-1 0 0,-1-1 1 0 0,-1 0-1 0 0,-2 1 1 0 0,0-1-1 0 0,-3 3-56 0 0,3-18 127 0 0,-1-1 0 0 0,-1 1-1 0 0,1-1 1 0 0,-1 0-1 0 0,-1 0 1 0 0,0-1-1 0 0,0 1 1 0 0,-3 2-127 0 0,-5 7 102 0 0,5-7 44 0 0,0 0 0 0 0,0-1-1 0 0,-1 0 1 0 0,-9 7-146 0 0,14-12 29 0 0,-1-1 0 0 0,1 0 0 0 0,-1-1 0 0 0,0 1 0 0 0,0-1 0 0 0,0 0 0 0 0,-1-1 0 0 0,1 1 0 0 0,0-1 0 0 0,-6 1-29 0 0,9-3-71 0 0,0 0 0 0 0,1 0 0 0 0,-1 0 0 0 0,0 0 0 0 0,0 0-1 0 0,1-1 1 0 0,-1 1 0 0 0,0-1 0 0 0,1 0 0 0 0,-1 0 0 0 0,1 0-1 0 0,-1 0 1 0 0,1 0 0 0 0,-1 0 0 0 0,1-1 0 0 0,0 1 0 0 0,0-1-1 0 0,-1 0 1 0 0,1 0 0 0 0,0 1 0 0 0,0-1 0 0 0,1-1 0 0 0,-1 1-1 0 0,0 0 1 0 0,1 0 0 0 0,-1 0 0 0 0,1-1 0 0 0,0 1 0 0 0,0-1-1 0 0,0 1 1 0 0,0-1 0 0 0,0 0 71 0 0,-2-9-1139 0 0</inkml:trace>
  <inkml:trace contextRef="#ctx0" brushRef="#br0" timeOffset="32355.201">1533 3309 13824 0 0,'0'0'314'0'0,"0"0"46"0"0,0 0 22 0 0,0 0-50 0 0,0 0-150 0 0,2 0 196 0 0,2-2-204 0 0,1 1 0 0 0,0 0 1 0 0,0 0-1 0 0,-1 1 1 0 0,1-1-1 0 0,0 1 0 0 0,0 0 1 0 0,0 1-1 0 0,0-1-174 0 0,46 9 20 0 0,-46-8-6 0 0,1 0 91 0 0,0 1 0 0 0,-1-1 0 0 0,1 1 0 0 0,0 1 0 0 0,-1-1 0 0 0,0 1 0 0 0,1 0 0 0 0,-1 0-1 0 0,0 0 1 0 0,0 1 0 0 0,2 2-105 0 0,-5-4 28 0 0,-1-1 0 0 0,1 1 0 0 0,-1 0 0 0 0,0-1 0 0 0,1 1 0 0 0,-1 0 0 0 0,0 0 0 0 0,0 0 0 0 0,0 0 0 0 0,0 0 0 0 0,-1 0 0 0 0,1 0-1 0 0,-1 0 1 0 0,1 0 0 0 0,-1 1 0 0 0,1-1 0 0 0,-1 0 0 0 0,0 0 0 0 0,0 0 0 0 0,0 1 0 0 0,-1-1 0 0 0,1 0 0 0 0,0 0 0 0 0,-1 0 0 0 0,1 0 0 0 0,-1 1 0 0 0,0-1 0 0 0,0 0 0 0 0,0 0 0 0 0,0 0-1 0 0,0-1 1 0 0,0 2-28 0 0,-6 5 0 0 0,1 1 0 0 0,-1-1 0 0 0,-1 0 0 0 0,1-1 0 0 0,-1 0 0 0 0,-1 0 0 0 0,1 0 0 0 0,-6 2 0 0 0,2-1 0 0 0,0 1 0 0 0,1 1 0 0 0,-7 6 0 0 0,11-4 0 0 0,6-12 0 0 0,1 0 0 0 0,0 0 0 0 0,0 0 0 0 0,0 1 0 0 0,0-1 0 0 0,-1 0 0 0 0,1 0 0 0 0,0 0 0 0 0,0 1 0 0 0,0-1 0 0 0,0 0 0 0 0,0 0 0 0 0,0 1 0 0 0,0-1 0 0 0,0 0 0 0 0,-1 0 0 0 0,1 1 0 0 0,0-1 0 0 0,0 0 0 0 0,0 0 0 0 0,0 1 0 0 0,0-1 0 0 0,1 0 0 0 0,-1 1 0 0 0,0-1 0 0 0,0 0 0 0 0,0 0 0 0 0,0 1 0 0 0,0-1 0 0 0,0 0 0 0 0,0 0 0 0 0,0 1 0 0 0,0-1 0 0 0,1 0 0 0 0,-1 0 0 0 0,0 0 0 0 0,0 1 0 0 0,0-1 0 0 0,1 0 0 0 0,-1 0 0 0 0,0 0 0 0 0,0 0 0 0 0,0 1 0 0 0,1-1 0 0 0,-1 0 0 0 0,0 0 0 0 0,0 0 0 0 0,1 0 0 0 0,-1 0 0 0 0,0 0 0 0 0,0 0 0 0 0,1 0 0 0 0,-1 0 0 0 0,0 0 0 0 0,0 0 0 0 0,1 0 0 0 0,-1 0 0 0 0,0 0 0 0 0,0 0 0 0 0,1 0 0 0 0,13 1 0 0 0,12-5 0 0 0,0 0 0 0 0,3-3 0 0 0,33-6 0 0 0,-41 9-82 0 0,1 0 0 0 0,-1-2-1 0 0,2-1 83 0 0,-6 1-1977 0 0,-1-1-1 0 0,5-3 1978 0 0,-3 1-1533 0 0</inkml:trace>
  <inkml:trace contextRef="#ctx0" brushRef="#br0" timeOffset="26310.409">887 3090 4608 0 0,'-21'6'261'0'0,"14"-3"991"0"0,0-1 0 0 0,0-1-1 0 0,-1 1 1 0 0,1-1 0 0 0,-6 0-1252 0 0,12-1 512 0 0,1 0 0 0 0,0 0 0 0 0,0 0 0 0 0,0 0 0 0 0,0 0 0 0 0,0 0 0 0 0,0 0 0 0 0,0 0 0 0 0,0 0 0 0 0,0 0-1 0 0,0 0-67 0 0,0 0-217 0 0,16 5 1750 0 0,-8-4-1961 0 0,89 5 56 0 0,-79-6 422 0 0,-1 0 0 0 0,1-2 0 0 0,0 0 0 0 0,14-3-494 0 0,-18 1 1 0 0,0 1-1 0 0,0 1 0 0 0,4 0 0 0 0,7 2-3253 0 0,-20-3-528 0 0,-4 3-1673 0 0</inkml:trace>
  <inkml:trace contextRef="#ctx0" brushRef="#br0" timeOffset="30431.428">1050 2948 6448 0 0,'1'1'252'0'0,"1"-1"1"0"0,-1 0 0 0 0,0 0-1 0 0,1 0 1 0 0,-1 0 0 0 0,0 0-1 0 0,1 0 1 0 0,-1 0 0 0 0,0 0-1 0 0,1 0 1 0 0,-1-1 0 0 0,0 1-1 0 0,0 0 1 0 0,2-1-253 0 0,-2 0 953 0 0,-1 1-287 0 0,0 0-122 0 0,0 0-28 0 0,0 0 65 0 0,0 0 290 0 0,0 0 121 0 0,0 0 28 0 0,0 0-134 0 0,0 6-474 0 0,-1 3-79 0 0,0 0 0 0 0,-1 0 0 0 0,0 0 0 0 0,-1 0 0 0 0,0 0-1 0 0,-2 3-332 0 0,-47 115-64 0 0,48-114 13 0 0,4-5-1675 0 0,2-4-5499 0 0,9-1 4668 0 0</inkml:trace>
  <inkml:trace contextRef="#ctx0" brushRef="#br0" timeOffset="42075.834">5577 3087 13824 0 0,'0'0'314'0'0,"0"0"46"0"0,0 0 22 0 0,0 0-50 0 0,13-2-208 0 0,7-1 94 0 0,1 1 0 0 0,9 1-218 0 0,-19 1 356 0 0,-1 0 1 0 0,0 1 0 0 0,1 1 0 0 0,-1 0 0 0 0,0 0-1 0 0,6 3-356 0 0,-13-4 77 0 0,0 0 0 0 0,0 0-1 0 0,0 1 1 0 0,0-1-1 0 0,-1 1 1 0 0,1 0 0 0 0,0 0-1 0 0,-1 0 1 0 0,0 0-1 0 0,1 0 1 0 0,-1 0-77 0 0,-1 0 35 0 0,0-1 0 0 0,0 1 1 0 0,0 0-1 0 0,0-1 0 0 0,0 1 0 0 0,-1 0 0 0 0,1-1 0 0 0,-1 1 1 0 0,1 0-1 0 0,-1 0 0 0 0,1 0 0 0 0,-1-1 0 0 0,0 1 1 0 0,0 0-1 0 0,0 0 0 0 0,0 0 0 0 0,0 0 0 0 0,0-1 0 0 0,-1 2-35 0 0,0 0 0 0 0,0 0 0 0 0,0 0 0 0 0,0 0 0 0 0,-1 0 0 0 0,1-1 0 0 0,-1 1 0 0 0,0 0 0 0 0,0-1 0 0 0,0 1 0 0 0,0-1 0 0 0,-1 1 0 0 0,-26 23 0 0 0,1-5-1 0 0,16-13 25 0 0,1 1 1 0 0,-1 0-1 0 0,0 2-24 0 0,12-11 371 0 0,0 0 117 0 0,0 0 21 0 0,0 0-66 0 0,41 1-278 0 0,74-12-165 0 0,-17 0-438 0 0,-19 4-3326 0 0,-53 2 2231 0 0</inkml:trace>
  <inkml:trace contextRef="#ctx0" brushRef="#br0" timeOffset="40401.338">5558 2546 10136 0 0,'0'0'230'0'0,"0"0"30"0"0,0 0 19 0 0,1-1-40 0 0,0-5-46 0 0,0 5 554 0 0,3-6 2203 0 0,-4 7-2884 0 0,0 0-1 0 0,0 0 1 0 0,0 0-1 0 0,0 0 1 0 0,0-1-1 0 0,0 1 1 0 0,0 0-1 0 0,0 0 1 0 0,0 0-1 0 0,0 0 1 0 0,0 0-1 0 0,0 0 1 0 0,0 0 0 0 0,0 0-1 0 0,0 0 1 0 0,1 0-1 0 0,-1 0 1 0 0,0-1-1 0 0,0 1 1 0 0,0 0-1 0 0,0 0 1 0 0,0 0-1 0 0,0 0 1 0 0,0 0-1 0 0,0 0 1 0 0,0 0-1 0 0,1 0 1 0 0,-1 0-1 0 0,0 0 1 0 0,0 0-1 0 0,0 0 1 0 0,0 0-1 0 0,0 0 1 0 0,0 0-1 0 0,0 0 1 0 0,1 0 0 0 0,-1 0-1 0 0,0 0 1 0 0,0 0-1 0 0,0 0 1 0 0,0 0-1 0 0,0 0 1 0 0,0 0-1 0 0,0 0 1 0 0,0 1-1 0 0,1-1 1 0 0,-1 0-1 0 0,0 0 1 0 0,0 0-1 0 0,0 0 1 0 0,0 0-1 0 0,0 0 1 0 0,0 0-1 0 0,0 0 1 0 0,0 0-1 0 0,0 0 1 0 0,0 1-1 0 0,0-1 1 0 0,0 0 0 0 0,0 0-1 0 0,0 0 1 0 0,0 0-1 0 0,0 0-65 0 0,4 13 646 0 0,0 14-1031 0 0,-5-7 385 0 0,-1 0 0 0 0,-1 0 0 0 0,-1 1 0 0 0,-2 17 0 0 0,5-32-25 0 0,1 0 0 0 0,-1 1 0 0 0,1-1-1 0 0,0 1 1 0 0,1-1 25 0 0,-1-4 87 0 0,0 0 0 0 0,1 0 0 0 0,-1 0 0 0 0,1 0 0 0 0,-1-1 0 0 0,1 1 0 0 0,0 0 0 0 0,-1 0 0 0 0,1-1 0 0 0,0 1 0 0 0,0 0 0 0 0,0-1 0 0 0,1 1 0 0 0,-1-1 0 0 0,0 1 0 0 0,0-1 0 0 0,1 0 0 0 0,0 1-87 0 0,1 0 44 0 0,0 0-1 0 0,1 0 1 0 0,-1 0-1 0 0,1-1 0 0 0,0 1 1 0 0,-1-1-1 0 0,1 0 1 0 0,0 0-1 0 0,0 0 1 0 0,0 0-1 0 0,0-1 0 0 0,0 0 1 0 0,0 1-1 0 0,0-2-43 0 0,12 1 0 0 0,-1-1 0 0 0,0 0 0 0 0,1-2 0 0 0,0 0 0 0 0,-5 1-132 0 0,27-6-1768 0 0,24-9 1900 0 0,-61 17-114 0 0,-1 0 0 0 0,0-1 0 0 0,0 1 0 0 0,0 0 0 0 0,1 0 1 0 0,-1-1-1 0 0,0 1 0 0 0,0 0 0 0 0,0-1 0 0 0,0 1 0 0 0,1 0 0 0 0,-1-1 0 0 0,0 1 0 0 0,0 0 0 0 0,0-1 0 0 0,0 1 0 0 0,0 0 0 0 0,0-1 0 0 0,0 1 0 0 0,0 0 0 0 0,0-1 0 0 0,0 1 0 0 0,0 0 0 0 0,0-1 0 0 0,0 1 0 0 0,0 0 0 0 0,0-1 0 0 0,-1 1 0 0 0,1 0 0 0 0,0-1 0 0 0,0 1 0 0 0,0 0 0 0 0,0-1 0 0 0,-1 1 0 0 0,1 0 0 0 0,0 0 0 0 0,0-1 114 0 0,-7-5-1534 0 0</inkml:trace>
  <inkml:trace contextRef="#ctx0" brushRef="#br0" timeOffset="40840.664">5529 2607 13824 0 0,'0'0'314'0'0,"0"0"46"0"0,0 0 22 0 0,0 0-50 0 0,13-6-138 0 0,-2 3 396 0 0,0-1 0 0 0,1 2 0 0 0,-1-1 0 0 0,1 1-1 0 0,-1 1 1 0 0,1 0 0 0 0,1 1-590 0 0,25-3 331 0 0,36-4 1378 0 0,20-2-2642 0 0,-93 9 240 0 0,2-1 1108 0 0,0 1-7355 0 0,-3 0 1140 0 0</inkml:trace>
  <inkml:trace contextRef="#ctx0" brushRef="#br0" timeOffset="41252.423">5586 2463 13824 0 0,'-9'-8'1056'0'0,"3"-3"-542"0"0,6 11-456 0 0,0-1 0 0 0,0 0 0 0 0,0 0 0 0 0,0 1 0 0 0,0-1 0 0 0,0 0 0 0 0,0 0 0 0 0,0 1 0 0 0,0-1 0 0 0,1 0 0 0 0,-1 1 0 0 0,0-1 0 0 0,0 0 0 0 0,1 1 0 0 0,-1-1 0 0 0,0 0 0 0 0,1 1 0 0 0,-1-1 0 0 0,0 0 0 0 0,1 1 0 0 0,-1-1 0 0 0,1 1 0 0 0,-1-1-1 0 0,1 1 1 0 0,0-1 0 0 0,-1 1 0 0 0,1 0 0 0 0,-1-1 0 0 0,1 1 0 0 0,0 0 0 0 0,0-1-58 0 0,19-8 184 0 0,-8 6-184 0 0,-1 0 0 0 0,1 1 0 0 0,0 1 0 0 0,0 0 0 0 0,10 0 0 0 0,59 6 0 0 0,-75-5 0 0 0,34 6-4774 0 0,-21-3-635 0 0</inkml:trace>
  <inkml:trace contextRef="#ctx0" brushRef="#br0" timeOffset="41253.423">6082 2579 13824 0 0,'0'0'314'0'0,"-4"6"428"0"0,-2-2-660 0 0,-2 1 272 0 0,1 0-1 0 0,0 0 1 0 0,0 1 0 0 0,0 1-1 0 0,0-1 1 0 0,1 1 0 0 0,0 0-1 0 0,-1 2-353 0 0,5-5 234 0 0,-1 0-1 0 0,1 0 0 0 0,-1 0 0 0 0,1 0 0 0 0,1 1 0 0 0,-1-1 0 0 0,-1 5-233 0 0,3-8 0 0 0,0-1 0 0 0,0 1 0 0 0,0 0 0 0 0,0 0 0 0 0,0 0 0 0 0,0 0 0 0 0,0-1 0 0 0,1 1 0 0 0,-1 0 0 0 0,0 0 0 0 0,0 0 0 0 0,1-1 0 0 0,-1 1 0 0 0,0 0 0 0 0,1 0 0 0 0,-1-1 0 0 0,1 1 0 0 0,-1 0 0 0 0,1-1 0 0 0,-1 1 0 0 0,1-1 0 0 0,0 1 0 0 0,-1 0 0 0 0,1-1 0 0 0,0 0 0 0 0,-1 1 0 0 0,1-1 0 0 0,11 7 0 0 0,-6-5 0 0 0,0-1 0 0 0,-1 1 0 0 0,1-1 0 0 0,0 0 0 0 0,1 0 0 0 0,-5-1 0 0 0,0 0 0 0 0,0 0 0 0 0,1 0 0 0 0,-1 0 0 0 0,0 0 0 0 0,0 0 0 0 0,0-1 0 0 0,0 1 0 0 0,0-1 0 0 0,1 0 0 0 0,-1 0 0 0 0,0 1 0 0 0,0-1 0 0 0,-1 0 0 0 0,3-2 0 0 0,1-1 72 0 0,-4 3-50 0 0,0 0 1 0 0,0 0-1 0 0,0 0 0 0 0,0 0 0 0 0,-1 0 0 0 0,1 0 0 0 0,0 0 0 0 0,0 0 0 0 0,-1 0 0 0 0,1-1 0 0 0,-1 1 0 0 0,1 0 0 0 0,-1 0 0 0 0,1-1 0 0 0,-1 1 0 0 0,0 0 0 0 0,0-1 0 0 0,0 1 0 0 0,1 0 0 0 0,-1-1 0 0 0,-1 1 0 0 0,1 0 1 0 0,0-1-1 0 0,0 1 0 0 0,0 0 0 0 0,-1-1 0 0 0,1 1 0 0 0,0 0 0 0 0,-1 0 0 0 0,0-1 0 0 0,1 1 0 0 0,-1 0 0 0 0,0 0 0 0 0,1 0 0 0 0,-1 0 0 0 0,0 0 0 0 0,0 0 0 0 0,0 0 0 0 0,0 0 0 0 0,0 0 0 0 0,0 0-22 0 0,-2-1-268 0 0,1 0-1 0 0,-1 0 1 0 0,0 0-1 0 0,0 0 0 0 0,0 0 1 0 0,0 0-1 0 0,-2 1 269 0 0,2-1-786 0 0,0 1-1 0 0,0 0 0 0 0,0 1 1 0 0,-1-1-1 0 0,1 0 1 0 0,0 1-1 0 0,-2 0 787 0 0,-6 0-5613 0 0</inkml:trace>
  <inkml:trace contextRef="#ctx0" brushRef="#br0" timeOffset="41667.232">5496 2954 13824 0 0,'0'0'314'0'0,"0"0"46"0"0,0 0 22 0 0,0 0-50 0 0,0 0-150 0 0,0 0 196 0 0,0 0 108 0 0,12-4 615 0 0,8 3-487 0 0,1 0-1 0 0,-1 1 0 0 0,15 2-613 0 0,-12 0 112 0 0,1-2 0 0 0,14-1-112 0 0,159-13 0 0 0,-159 16 0 0 0,-8-1 0 0 0,0 2-108 0 0,-11 2-3371 0 0,-18-5 1456 0 0,-1 0-22 0 0</inkml:trace>
  <inkml:trace contextRef="#ctx0" brushRef="#br0" timeOffset="42935.147">6409 2696 10136 0 0,'0'0'230'0'0,"0"0"30"0"0,0 0 19 0 0,0-1-40 0 0,0-1-191 0 0,0 0 103 0 0,0 0-1 0 0,1 0 1 0 0,-1 0 0 0 0,0 1 0 0 0,1-1 0 0 0,-1 0 0 0 0,1 0 0 0 0,0 0-1 0 0,0 1 1 0 0,0-1 0 0 0,-1 1 0 0 0,2-1 0 0 0,-1 0 0 0 0,0 1 0 0 0,0-1-1 0 0,0 1 1 0 0,1-1-151 0 0,6-7 964 0 0,-8 8-452 0 0,0 1 0 0 0,-1-7 2047 0 0,0 6-2501 0 0,-1 0-1 0 0,1 1 0 0 0,-1-1 1 0 0,1 0-1 0 0,-1 1 0 0 0,1-1 1 0 0,-1 1-1 0 0,1-1 0 0 0,-1 1 1 0 0,1 0-1 0 0,-1-1 0 0 0,0 1 1 0 0,1 0-1 0 0,-1 0 0 0 0,0 0 1 0 0,1 1-1 0 0,-1-1 0 0 0,1 0 1 0 0,-1 0-1 0 0,0 1 0 0 0,1-1 1 0 0,-2 2-58 0 0,-8 1 262 0 0,1 1 1 0 0,0 1 0 0 0,-1 0-263 0 0,4-2 510 0 0,1 1-427 0 0,-1 0-1 0 0,1 0 1 0 0,0 0 0 0 0,0 0-1 0 0,0 1 1 0 0,0 0-1 0 0,1 1 1 0 0,0 0-83 0 0,3-5-7 0 0,1 1 0 0 0,0 0 1 0 0,0 0-1 0 0,-1-1 0 0 0,1 1 0 0 0,0 0 1 0 0,1 0-1 0 0,-1 0 0 0 0,0 0 0 0 0,1 0 1 0 0,-1 0-1 0 0,1 1 0 0 0,-1 0 7 0 0,1-1 2 0 0,0-1-1 0 0,0 0 1 0 0,1 1-1 0 0,-1-1 1 0 0,0 0 0 0 0,1 1-1 0 0,-1-1 1 0 0,1 0-1 0 0,-1 1 1 0 0,1-1 0 0 0,0 0-1 0 0,-1 0 1 0 0,1 0 0 0 0,0 1-1 0 0,0-1 1 0 0,0 0-1 0 0,0 0 1 0 0,0 0 0 0 0,0-1-1 0 0,0 1 1 0 0,0 0-1 0 0,1 0-1 0 0,5 4 0 0 0,-2-1 0 0 0,0-1 0 0 0,0 0 0 0 0,0 0 0 0 0,0 0 0 0 0,1 0 0 0 0,-1-1 0 0 0,3 0 0 0 0,29 11 0 0 0,21 10 0 0 0,-36-14 0 0 0,-6 2 0 0 0,-15-10 0 0 0,0 0 0 0 0,-1-1 0 0 0,1 1 0 0 0,-1 0 0 0 0,1 0 0 0 0,0 0 0 0 0,-1 0 0 0 0,0 0 0 0 0,1-1 0 0 0,-1 1 0 0 0,0 0 0 0 0,1 0 0 0 0,-1 0 0 0 0,0 0 0 0 0,0 0 0 0 0,0 0 0 0 0,0 0 0 0 0,0 0 0 0 0,0 0 0 0 0,0 0 0 0 0,0 0 0 0 0,0 0 0 0 0,0 0 0 0 0,-1 0 0 0 0,1 0 0 0 0,0 0 0 0 0,-1 0 0 0 0,1 0 0 0 0,-1 0 0 0 0,1 0 0 0 0,-1 0 0 0 0,1-1 0 0 0,-1 1 0 0 0,0 0 0 0 0,1 0 0 0 0,-1-1 0 0 0,0 1 0 0 0,1 0 0 0 0,-1-1 0 0 0,0 1 0 0 0,0-1 0 0 0,-8 6 0 0 0,0 0 0 0 0,-1-1 0 0 0,0 0 0 0 0,0-1 0 0 0,-10 3 0 0 0,-54 11 0 0 0,43-11 0 0 0,12-1 7 0 0,16-4-148 0 0,0-1 1 0 0,0 0 0 0 0,0 0-1 0 0,-1 0 1 0 0,1 0-1 0 0,0-1 1 0 0,0 1-1 0 0,0-1 1 0 0,0 0 0 0 0,-1 0-1 0 0,1 0 1 0 0,0 0-1 0 0,0-1 1 0 0,-1 1-1 0 0,0-1 141 0 0,3 0-1573 0 0,1 1-369 0 0</inkml:trace>
  <inkml:trace contextRef="#ctx0" brushRef="#br0" timeOffset="43326.192">6674 2755 17503 0 0,'0'0'803'0'0,"0"0"-18"0"0,7 8-469 0 0,-6-7-226 0 0,-1 0 0 0 0,1 1 0 0 0,-1-1 0 0 0,0 1 0 0 0,1-1 0 0 0,-1 1-1 0 0,0-1 1 0 0,0 1 0 0 0,0 0 0 0 0,0-1 0 0 0,0 1 0 0 0,0-1-1 0 0,-1 1 1 0 0,1-1 0 0 0,-1 1 0 0 0,1-1 0 0 0,-1 1-90 0 0,-12 27 536 0 0,-24 33 1512 0 0,36-58-985 0 0,-2 1-3720 0 0,2-4-953 0 0,3-5 1157 0 0,2-4 407 0 0</inkml:trace>
  <inkml:trace contextRef="#ctx0" brushRef="#br0" timeOffset="43730.916">6846 2662 13824 0 0,'6'3'237'0'0,"0"0"0"0"0,0 0 1 0 0,0 0-1 0 0,0 1 1 0 0,-1 0-1 0 0,0 0 1 0 0,0 1-1 0 0,0-1 0 0 0,0 1 1 0 0,-1 0-1 0 0,1 0 1 0 0,-1 1-1 0 0,1 1-237 0 0,0 1 278 0 0,-1 0-1 0 0,0 0 1 0 0,0 0-1 0 0,0 1 1 0 0,-1-1-1 0 0,-1 1 0 0 0,1 0 1 0 0,-1 0-1 0 0,0 4-277 0 0,-2-10 116 0 0,0 0 0 0 0,0 1-1 0 0,-1-1 1 0 0,1 0-1 0 0,-1 0 1 0 0,1 0-1 0 0,-1 1 1 0 0,0-1-1 0 0,0 0 1 0 0,-1 0 0 0 0,0 1-116 0 0,0 1 627 0 0,2-5-625 0 0,0 1 1 0 0,-1-1-1 0 0,1 0 0 0 0,0 0 1 0 0,-1 0-1 0 0,1 0 1 0 0,0 1-1 0 0,-1-1 0 0 0,1 0 1 0 0,0 0-1 0 0,0 0 0 0 0,-1 0 1 0 0,1 0-1 0 0,0 0 0 0 0,-1 0 1 0 0,1 0-1 0 0,0 0 1 0 0,-1 0-1 0 0,1 0 0 0 0,0 0 1 0 0,-1 0-1 0 0,1 0 0 0 0,0 0 1 0 0,-1 0-1 0 0,1-1 0 0 0,0 1 1 0 0,-1 0-1 0 0,1 0 0 0 0,0 0 1 0 0,0 0-1 0 0,-1-1 1 0 0,1 1-1 0 0,0 0 0 0 0,0 0 1 0 0,-1-1-1 0 0,1 1-2 0 0,-9-6-796 0 0,8 4 670 0 0,1 0-1 0 0,-1 0 1 0 0,1 1-1 0 0,-1-1 1 0 0,1 0-1 0 0,0 0 1 0 0,-1 1-1 0 0,1-1 1 0 0,0 0-1 0 0,0 0 1 0 0,0 0-1 0 0,1 0 1 0 0,-1 1 0 0 0,0-1-1 0 0,1 0 1 0 0,-1 0-1 0 0,1 1 1 0 0,-1-1-1 0 0,1 0 1 0 0,0 1-1 0 0,0-1 1 0 0,0 0-1 0 0,0 1 127 0 0,1-4-47 0 0,1 0 1 0 0,0 0-1 0 0,1 1 0 0 0,-1-1 1 0 0,1 1-1 0 0,0 0 0 0 0,0 0 47 0 0,-1 1-127 0 0,1 0 0 0 0,0 1-1 0 0,0-1 1 0 0,0 1-1 0 0,0 0 1 0 0,0 0-1 0 0,0 0 1 0 0,1 1-1 0 0,-1-1 1 0 0,0 1-1 0 0,1 0 1 0 0,-1 0-1 0 0,1 1 1 0 0,0 0 0 0 0,0-1 127 0 0,-4 1 337 0 0,15 10 1157 0 0,-14-9-1373 0 0,1 1-1 0 0,0-1 0 0 0,-1 1 0 0 0,1 0 0 0 0,-1 0 0 0 0,0 0 0 0 0,1 0 0 0 0,-1 1 1 0 0,0-1-1 0 0,0 0 0 0 0,0 1 0 0 0,-1 0 0 0 0,1-1 0 0 0,-1 1 0 0 0,1 0 0 0 0,-1 0 0 0 0,0 0 1 0 0,0 1-121 0 0,2 3 310 0 0,-1 1 1 0 0,-1 0 0 0 0,1 0 0 0 0,-1-1-1 0 0,-1 1 1 0 0,1 5-311 0 0,0 3 168 0 0,-1-12-168 0 0,0 0-1 0 0,0 0 1 0 0,0 0 0 0 0,0 0 0 0 0,0-1-1 0 0,-1 1 1 0 0,0 0 0 0 0,0 0-1 0 0,0 0 1 0 0,0 1 17 0 0,1-3-5157 0 0,0-2-1000 0 0</inkml:trace>
  <inkml:trace contextRef="#ctx0" brushRef="#br0" timeOffset="6710.832">1416 2260 10136 0 0,'0'0'464'0'0,"-1"1"-10"0"0,-1 1-154 0 0,2-2 443 0 0,0 0 228 0 0,0 0 42 0 0,16-5 210 0 0,-6 2-964 0 0,0 0 0 0 0,1 1 0 0 0,-1 1 0 0 0,1 0-1 0 0,0 0 1 0 0,-1 1 0 0 0,1 1 0 0 0,7 0-259 0 0,5 3 34 0 0,-15-3 270 0 0,0 1 0 0 0,-1-1 0 0 0,1 1 1 0 0,-1 0-1 0 0,2 2-304 0 0,-7-3 29 0 0,1 0 0 0 0,-1 1 0 0 0,1-1 0 0 0,-1 1 0 0 0,0-1 0 0 0,0 1 0 0 0,0 0 0 0 0,0 0 0 0 0,0 0 0 0 0,0 0 0 0 0,-1 0 0 0 0,1 0 0 0 0,-1 1 0 0 0,1-1 0 0 0,-1 0 0 0 0,0 1 0 0 0,0 0-29 0 0,-1-2 0 0 0,1 1 0 0 0,-1 0 0 0 0,0-1 0 0 0,0 1 0 0 0,0 0 0 0 0,0-1 0 0 0,-1 1 0 0 0,1 0 0 0 0,0-1 0 0 0,-1 1 0 0 0,1 0 0 0 0,-1-1 0 0 0,0 1 0 0 0,1-1 0 0 0,-1 1 0 0 0,0-1 0 0 0,0 1 0 0 0,0-1 0 0 0,0 1 0 0 0,0-1 0 0 0,0 0 0 0 0,0 0 0 0 0,-1 0 0 0 0,1 1 0 0 0,-1-1 0 0 0,-7 7 0 0 0,0-1 0 0 0,0 0 0 0 0,-3 1 0 0 0,12-8 0 0 0,-48 32 0 0 0,-61 38 0 0 0,97-62 0 0 0,12-8 0 0 0,0 0 0 0 0,0 0 0 0 0,0 0 0 0 0,0 0 0 0 0,0 0 0 0 0,0 0 0 0 0,0 0 0 0 0,1 0 0 0 0,-1 0 0 0 0,0 0 0 0 0,0 0 0 0 0,0 0 0 0 0,0 0 0 0 0,0 0 0 0 0,0 0 0 0 0,0 0 0 0 0,1 1-1 0 0,-1-1 1 0 0,0 0 0 0 0,0 0 0 0 0,0 0 0 0 0,0 0 0 0 0,0 0 0 0 0,0 0 0 0 0,0 0 0 0 0,0 0 0 0 0,0 0 0 0 0,0 0 0 0 0,0 0 0 0 0,1 1 0 0 0,-1-1 0 0 0,0 0 0 0 0,0 0 0 0 0,0 0 0 0 0,0 0 0 0 0,0 0-1 0 0,0 0 1 0 0,0 0 0 0 0,0 1 0 0 0,0-1 0 0 0,0 0 0 0 0,0 0 0 0 0,0 0 0 0 0,0 0 0 0 0,0 0 0 0 0,0 0 0 0 0,0 0 0 0 0,0 1 0 0 0,0-1 0 0 0,0 0 0 0 0,-1 0 0 0 0,1 0 0 0 0,0 0 0 0 0,0 0 0 0 0,0 0-1 0 0,0 0 1 0 0,0 0 0 0 0,0 1 0 0 0,0-1 0 0 0,0 0 0 0 0,0 0 0 0 0,0 0 0 0 0,12 0 75 0 0,107-14 1862 0 0,1-1-1898 0 0,-58 7-668 0 0,-22 2-4648 0 0,-5 0-1408 0 0</inkml:trace>
  <inkml:trace contextRef="#ctx0" brushRef="#br0" timeOffset="30838.295">1583 2749 10136 0 0,'0'0'464'0'0,"0"0"-10"0"0,0-5-91 0 0,0 5 6525 0 0,0 16-5938 0 0,1-10-916 0 0,-1-1-1 0 0,0 1 1 0 0,0-1 0 0 0,-1 1-1 0 0,0 5-33 0 0,-7 19-20 0 0,-11 24 20 0 0,7-22 2052 0 0,-1 12-2052 0 0,13-38 16 0 0,3 2-16 0 0,-3-8 0 0 0,0 1 0 0 0,1 0 0 0 0,-1-1 0 0 0,0 1 0 0 0,0-1 0 0 0,1 1 0 0 0,-1-1 0 0 0,0 1 0 0 0,1-1 0 0 0,-1 1 0 0 0,0-1 0 0 0,1 1 0 0 0,-1-1 0 0 0,1 0 0 0 0,-1 1 0 0 0,1-1 0 0 0,-1 1 0 0 0,1-1 0 0 0,-1 0 0 0 0,1 0 0 0 0,-1 1 0 0 0,1-1 0 0 0,0 0 0 0 0,1 1 0 0 0,1 1 0 0 0,-1-1 0 0 0,1 1 0 0 0,0-1 0 0 0,-1 0 0 0 0,1 0 0 0 0,0 0 0 0 0,0 0 0 0 0,0-1 0 0 0,-1 1 0 0 0,1-1 0 0 0,0 1 0 0 0,0-1 0 0 0,2 0 0 0 0,40-4 0 0 0,-24 1 0 0 0,-10 2 0 0 0,-3 1 0 0 0,1-1 0 0 0,-1 0 0 0 0,0 0 0 0 0,0-1 0 0 0,1 0 0 0 0,-1 0 0 0 0,1-2 0 0 0,2-3-1447 0 0,-11 2-1142 0 0,0 4 2423 0 0,-5-5-1367 0 0</inkml:trace>
  <inkml:trace contextRef="#ctx0" brushRef="#br0" timeOffset="31209.817">1499 2826 13824 0 0,'0'0'629'0'0,"0"0"-12"0"0,10-9 571 0 0,1 4-903 0 0,2 1-1 0 0,-1 0 1 0 0,0 1 0 0 0,1 0-1 0 0,2 0-284 0 0,21-5 1134 0 0,-21 5-921 0 0,1 1 0 0 0,0 0 0 0 0,3 1-213 0 0,33-5-31 0 0,-31 5 53 0 0,-16 2-112 0 0,1-1 1 0 0,-1-1-1 0 0,1 1 0 0 0,4-2 90 0 0,-4 1-1028 0 0,-6 0-4626 0 0,0 1 3098 0 0</inkml:trace>
  <inkml:trace contextRef="#ctx0" brushRef="#br0" timeOffset="31210.817">1577 2699 15664 0 0,'20'-3'859'0'0,"1"2"1"0"0,9-1-860 0 0,54 5 1032 0 0,-35 0-1063 0 0,-15-3-3132 0 0,-20 0 1630 0 0</inkml:trace>
  <inkml:trace contextRef="#ctx0" brushRef="#br0" timeOffset="31605.928">1870 2826 15664 0 0,'-3'4'306'0'0,"0"-1"1"0"0,0 0-1 0 0,0 0 1 0 0,0 0 0 0 0,-3 2-307 0 0,3-3 26 0 0,0 1 1 0 0,0 0 0 0 0,0 0-1 0 0,0 0 1 0 0,0 0 0 0 0,1 0-1 0 0,-1 1-26 0 0,-1 2-90 0 0,-2 4 218 0 0,1 1 1 0 0,0-1-1 0 0,-1 4-128 0 0,5-12 108 0 0,0 1 1 0 0,0-1-1 0 0,1 1 0 0 0,-1 0 0 0 0,0-1 0 0 0,1 1 0 0 0,0 0 0 0 0,0 0 0 0 0,0-1 0 0 0,0 1 0 0 0,0 0 0 0 0,1 0 0 0 0,-1-1 0 0 0,1 1 0 0 0,-1 0 0 0 0,1 0-108 0 0,0-1 1 0 0,0-1 0 0 0,-1 1-1 0 0,1 0 1 0 0,0-1 0 0 0,0 1-1 0 0,0 0 1 0 0,0-1-1 0 0,1 0 1 0 0,-1 1 0 0 0,0-1-1 0 0,0 0 1 0 0,1 1-1 0 0,-1-1 1 0 0,1 0 0 0 0,-1 0-1 0 0,1 0 1 0 0,0 0 0 0 0,-1 0-1 0 0,1-1 1 0 0,0 1-1 0 0,0 0 1 0 0,-1-1 0 0 0,1 0-1 0 0,0 1 1 0 0,0-1 0 0 0,0 0-1 0 0,0 0 1 0 0,1 0-1 0 0,2 0 0 0 0,0-1-1 0 0,0 0 1 0 0,0 0 0 0 0,0-1 0 0 0,-1 1 0 0 0,1-1 0 0 0,0 0-1 0 0,1-1 1 0 0,6-3 0 0 0,0 0 0 0 0,-1 0 0 0 0,0-1 0 0 0,-1-1 0 0 0,1 0 0 0 0,6-6 0 0 0,-16 11 72 0 0,1 1-1 0 0,0-1 0 0 0,0 0 1 0 0,-1 0-1 0 0,0 1 0 0 0,1-1 1 0 0,-1 0-1 0 0,0 0 0 0 0,-1 0 0 0 0,1-1 1 0 0,0 1-1 0 0,-1 0 0 0 0,0 0 1 0 0,0 0-1 0 0,0 0 0 0 0,0 0 1 0 0,0-1-72 0 0,0 2-63 0 0,0 1 0 0 0,0 0 1 0 0,0-1-1 0 0,-1 1 0 0 0,1 0 1 0 0,0-1-1 0 0,-1 1 0 0 0,1 0 1 0 0,-1 0-1 0 0,1-1 1 0 0,-1 1-1 0 0,0 0 0 0 0,1 0 1 0 0,-1 0-1 0 0,0 0 0 0 0,0 0 1 0 0,0 0-1 0 0,0 0 0 0 0,0 0 1 0 0,0 0-1 0 0,0 0 1 0 0,0 0-1 0 0,0 1 0 0 0,0-1 1 0 0,-1 0-1 0 0,1 1 0 0 0,0-1 1 0 0,0 1-1 0 0,-1-1 1 0 0,1 1-1 0 0,0 0 0 0 0,-1 0 1 0 0,1-1-1 0 0,0 1 0 0 0,-1 0 1 0 0,1 0-1 0 0,-1 0 0 0 0,1 0 1 0 0,-1 1 62 0 0,-17 6-3393 0 0,7-1-539 0 0,-1-4-792 0 0</inkml:trace>
  <inkml:trace contextRef="#ctx0" brushRef="#br0" timeOffset="31979.341">1368 3153 15664 0 0,'-7'-5'3743'0'0,"69"-3"-2287"0"0,-10 6-817 0 0,18-5-639 0 0,18 0-31 0 0,140 3 31 0 0,-221 4-260 0 0,38 2 781 0 0,-42-2-935 0 0,0 1 0 0 0,-1-1 0 0 0,1 1 0 0 0,0-1-1 0 0,0 1 1 0 0,0 0 0 0 0,-1 0 0 0 0,1 1-1 0 0,0-1 1 0 0,-1 0 0 0 0,1 1 0 0 0,-1 0-1 0 0,1 0 416 0 0,-2-2-6141 0 0</inkml:trace>
  <inkml:trace contextRef="#ctx0" brushRef="#br0" timeOffset="32751.587">2303 2820 15664 0 0,'0'0'356'0'0,"-6"6"475"0"0,-10 1-305 0 0,-6 4-546 0 0,21-10 43 0 0,0 0 1 0 0,0 0-1 0 0,0 0 0 0 0,0-1 0 0 0,1 1 0 0 0,-1 0 0 0 0,0 0 0 0 0,1 0 0 0 0,-1 0 0 0 0,1 0 1 0 0,-1 0-1 0 0,1 0 0 0 0,-1 1 0 0 0,1-1 0 0 0,0 0 0 0 0,-1 0 0 0 0,1 0 0 0 0,0 0 0 0 0,0 0 0 0 0,0 2-23 0 0,0 1 107 0 0,1 0 0 0 0,-1-1-1 0 0,1 1 1 0 0,0 0 0 0 0,0 0-1 0 0,0 0 1 0 0,0 0-1 0 0,1-1 1 0 0,0 1 0 0 0,-1-1-1 0 0,2 1 1 0 0,-1-1 0 0 0,0 0-1 0 0,0 1 1 0 0,1-1 0 0 0,0 0-107 0 0,9 8-48 0 0,-1 0 1 0 0,2-1-1 0 0,7 5 48 0 0,-7-5 20 0 0,-1-1 0 0 0,11 12-20 0 0,-21-19 1 0 0,0 0-1 0 0,-1 1 0 0 0,1-1 0 0 0,0 1 1 0 0,-1-1-1 0 0,1 1 0 0 0,-1 1 0 0 0,0-3 44 0 0,-1-1 1 0 0,0 1-1 0 0,1 0 0 0 0,-1 0 0 0 0,0 0 1 0 0,0 0-1 0 0,0 0 0 0 0,1 0 0 0 0,-1 0 0 0 0,0 0 1 0 0,0 0-1 0 0,-1 0 0 0 0,1 0 0 0 0,0 0 1 0 0,0 0-1 0 0,0 0 0 0 0,-1 0 0 0 0,1 0 1 0 0,0 0-1 0 0,-1 0 0 0 0,1 0-44 0 0,-6 5 114 0 0,0 1 1 0 0,0-2-1 0 0,0 1 0 0 0,-1-1 0 0 0,0 0 1 0 0,0 0-1 0 0,0-1 0 0 0,0 0 1 0 0,-7 3-115 0 0,2-1 88 0 0,3-1-104 0 0,0-2-1 0 0,0 1 0 0 0,0-1 0 0 0,-1 0 1 0 0,0-1-1 0 0,1 0 0 0 0,-1 0 0 0 0,-6-1 17 0 0,-23-1-2512 0 0,27-2-4313 0 0</inkml:trace>
  <inkml:trace contextRef="#ctx0" brushRef="#br0" timeOffset="32752.587">2497 2960 17503 0 0,'0'0'399'0'0,"0"0"60"0"0,0 0 21 0 0,7 11 102 0 0,-4-3-542 0 0,-1-5 155 0 0,-1-1-1 0 0,1 1 1 0 0,-1 0-1 0 0,0 0 1 0 0,0 0-1 0 0,0 0 1 0 0,0 0-1 0 0,-1 0 1 0 0,1 0 0 0 0,-1 0-1 0 0,0 0 1 0 0,0 0-1 0 0,0 0 1 0 0,0 1-1 0 0,-1-1 1 0 0,1 0-1 0 0,-1 0 1 0 0,1 0-1 0 0,-1 0 1 0 0,-1 1-195 0 0,-3 9 132 0 0,3-8-587 0 0,1 0 0 0 0,-2 0 0 0 0,1 0 0 0 0,0 0 0 0 0,-1-1 0 0 0,0 1 0 0 0,0-1 0 0 0,-2 2 455 0 0,4-5-152 0 0,1-1-1 0 0,-1 0 0 0 0,0 1 1 0 0,0-1-1 0 0,1 0 1 0 0,-1 0-1 0 0,0 1 1 0 0,0-1-1 0 0,1 0 1 0 0,-1 0-1 0 0,0 0 1 0 0,0 0-1 0 0,0 0 1 0 0,1 0-1 0 0,-1 0 1 0 0,0 0-1 0 0,0 0 1 0 0,0 0-1 0 0,1-1 1 0 0,-1 1-1 0 0,0 0 1 0 0,0-1-1 0 0,1 1 1 0 0,-1 0 152 0 0,-1-1-324 0 0,-10-4-1722 0 0</inkml:trace>
  <inkml:trace contextRef="#ctx0" brushRef="#br0" timeOffset="33158.341">2656 2934 15664 0 0,'0'0'356'0'0,"0"0"49"0"0,1 2 21 0 0,14 15-170 0 0,0 1-1 0 0,3 9-255 0 0,-14-22 369 0 0,-1 1-1 0 0,0-1 0 0 0,0 1 1 0 0,-1 0-1 0 0,1 0 0 0 0,-1 0 1 0 0,-1 0-1 0 0,1 0 0 0 0,-1 1 1 0 0,0-1-1 0 0,0 4-368 0 0,2 7 33 0 0,-3-9-33 0 0,-2-3 75 0 0,1-4 308 0 0,1-1 113 0 0,0 0 14 0 0,0 0-135 0 0,0 0-576 0 0,-1-4-154 0 0,0 1 0 0 0,1-1 0 0 0,-1 1-1 0 0,1-1 1 0 0,0 0 0 0 0,0 1 0 0 0,0-3 355 0 0,2-2-583 0 0,1 0-1 0 0,-1 1 0 0 0,1-1 0 0 0,0 1 0 0 0,1 0 0 0 0,0 0 1 0 0,3-4 583 0 0,-1 0-768 0 0,-4 8 740 0 0,0 0 0 0 0,0 0 0 0 0,1 0-1 0 0,-1 0 1 0 0,0 0 0 0 0,1 1 0 0 0,0-1 0 0 0,-1 1 0 0 0,1 0 0 0 0,0-1 0 0 0,0 1 0 0 0,2 0 28 0 0,7-1 3 0 0,-9 4 23 0 0,-2 0 6 0 0,2 0 191 0 0,1 0 0 0 0,-1 0 0 0 0,0 0 0 0 0,1 1 0 0 0,-1 0 1 0 0,0-1-1 0 0,0 1 0 0 0,0 0 0 0 0,0 0 0 0 0,-1 1 0 0 0,1-1 0 0 0,0 1 0 0 0,-1-1 0 0 0,2 3-223 0 0,3 4 226 0 0,-1 0 0 0 0,0 0 0 0 0,-1 1-1 0 0,2 2-225 0 0,-4-4 401 0 0,0 0 0 0 0,-1-1 0 0 0,0 1 1 0 0,0 0-1 0 0,0 3-401 0 0,0 0-30 0 0,-4 7-154 0 0,1-14-6603 0 0,1-4 543 0 0</inkml:trace>
  <inkml:trace contextRef="#ctx0" brushRef="#br0" timeOffset="33556.322">3146 2765 17503 0 0,'0'0'399'0'0,"0"0"60"0"0,0 0 21 0 0,-5 6 86 0 0,-1 5-384 0 0,1 0 0 0 0,0 0 0 0 0,1 0 0 0 0,0 0 0 0 0,1 1 0 0 0,0 0 0 0 0,1 0 0 0 0,-1 11-182 0 0,1 13 608 0 0,0 14-608 0 0,3-37 0 0 0,-1 1 0 0 0,2 0 0 0 0,0-1 0 0 0,2 11 0 0 0,-2-16 0 0 0,1-1 0 0 0,-1 0 0 0 0,1 1 0 0 0,1-1 0 0 0,-1 0 0 0 0,1 0 0 0 0,0-1 0 0 0,1 1 0 0 0,0 0 0 0 0,-3-6-9 0 0,-1 1-1 0 0,1-1 0 0 0,-1 1 1 0 0,1-1-1 0 0,0 0 0 0 0,0 0 1 0 0,-1 1-1 0 0,1-1 0 0 0,0 0 1 0 0,0-1-1 0 0,0 1 0 0 0,0 0 1 0 0,0-1-1 0 0,1 1 1 0 0,-1-1-1 0 0,0 1 0 0 0,0-1 1 0 0,0 0-1 0 0,0 0 0 0 0,0 0 1 0 0,1 0-1 0 0,0-1 10 0 0,2 0-600 0 0,0 0 0 0 0,0 0 1 0 0,-1 0-1 0 0,1-1 0 0 0,-1 0 0 0 0,1 0 0 0 0,-1 0 1 0 0,1-1-1 0 0,1-1 600 0 0,10-7-2045 0 0</inkml:trace>
  <inkml:trace contextRef="#ctx0" brushRef="#br0" timeOffset="34130.206">3773 2782 15664 0 0,'0'0'356'0'0,"0"0"49"0"0,0 0 21 0 0,0 0-42 0 0,0 0-180 0 0,0 0 176 0 0,0 0 107 0 0,0 0 22 0 0,-6 3 83 0 0,-9 4-542 0 0,0-1-1 0 0,0-1 0 0 0,-1 0 0 0 0,-13 2-49 0 0,-67 8 1234 0 0,79-13-1035 0 0,2-1-372 0 0,0 0 0 0 0,0-1 0 0 0,0 0 0 0 0,0-2 0 0 0,0 1 0 0 0,0-2-1 0 0,0 0 1 0 0,1-1 0 0 0,-13-5 173 0 0,20 6 0 0 0,10 7 0 0 0,1-1 0 0 0,-2 0 0 0 0,1 1 0 0 0,0 0 0 0 0,-1-1 0 0 0,1 1 0 0 0,-1 0 0 0 0,0 0 0 0 0,1 5 0 0 0,2 4 0 0 0,0-1 0 0 0,-1 1 0 0 0,1 5 0 0 0,-1 9 664 0 0,-1 1 0 0 0,-1 0 0 0 0,-1 22-664 0 0,2-23 0 0 0,-3-27 0 0 0,0 1 0 0 0,0-1 0 0 0,0 0 0 0 0,0 1 0 0 0,0-1 0 0 0,0 1 0 0 0,0-1 0 0 0,0 1 0 0 0,0-1 0 0 0,0 0 0 0 0,1 1 0 0 0,-1-1 0 0 0,0 1 0 0 0,0-1 0 0 0,0 0 0 0 0,1 1 0 0 0,-1-1 0 0 0,0 1 0 0 0,0-1 0 0 0,1 0 0 0 0,-1 1 0 0 0,0-1 0 0 0,1 0 0 0 0,-1 0 0 0 0,0 1 0 0 0,1-1 0 0 0,-1 0 0 0 0,0 0 0 0 0,1 1 0 0 0,-1-1 0 0 0,1 0 0 0 0,-1 0 0 0 0,1 0 0 0 0,0 1 0 0 0,0 0 0 0 0,1 0 0 0 0,-1-1 0 0 0,1 1 0 0 0,0 0 0 0 0,-1 0 0 0 0,1-1 0 0 0,0 1 0 0 0,0-1 0 0 0,-1 1 0 0 0,1-1 0 0 0,0 0 0 0 0,0 1 0 0 0,0-1 0 0 0,0 0 0 0 0,-1 0 0 0 0,1-1 0 0 0,0 1 0 0 0,0 0 0 0 0,0-1 0 0 0,5 0 0 0 0,-1-1 0 0 0,1-1 0 0 0,-1 1 0 0 0,3-2 0 0 0,9-4 0 0 0,40-9 0 0 0,24-2 0 0 0,-62 14 0 0 0,1 1 0 0 0,1 0 0 0 0,0 1 0 0 0,-1 1 0 0 0,11 0 0 0 0,-32 2 6 0 0,1 0 0 0 0,0 0 0 0 0,0 0 0 0 0,-1 0 0 0 0,1 0 0 0 0,0 0 0 0 0,0 0 0 0 0,-1 0 0 0 0,1-1 0 0 0,0 1 0 0 0,-1 0 0 0 0,1-1 0 0 0,0 1 0 0 0,-1 0 0 0 0,1-1 0 0 0,0 1 1 0 0,-1-1-1 0 0,1 1 0 0 0,-1-1 0 0 0,1 1 0 0 0,-1-1 0 0 0,1 1 0 0 0,-1-1 0 0 0,1 0 0 0 0,-1 1 0 0 0,0-1 0 0 0,1 0 0 0 0,-1 1 0 0 0,0-1 0 0 0,0 0 0 0 0,1 1 0 0 0,-1-2-6 0 0,0 1 138 0 0,1-1 1 0 0,-1 0 0 0 0,0 0-1 0 0,0 0 1 0 0,0 0-1 0 0,0 0 1 0 0,0 0 0 0 0,-1 1-1 0 0,1-2-138 0 0,-9-28 659 0 0,5 19-676 0 0,0 0 0 0 0,1 0 0 0 0,1-2 17 0 0,-10-43 0 0 0,11 47-187 0 0,-3-35 555 0 0,3-3-2957 0 0,1 48 2077 0 0,0 0 0 0 0,0 0-204 0 0,0 0-857 0 0,0 0-379 0 0,0 0-80 0 0,0 0-14 0 0</inkml:trace>
  <inkml:trace contextRef="#ctx0" brushRef="#br0" timeOffset="34579.709">4048 2565 6824 0 0,'0'0'308'0'0,"0"0"-2"0"0,0 0-44 0 0,0 0 538 0 0,0 0 257 0 0,0 0 51 0 0,0 0-29 0 0,0 0-167 0 0,0 0-72 0 0,0 0-10 0 0,0 0-115 0 0,1 2-471 0 0,0 0-195 0 0,1 1 0 0 0,0-1 0 0 0,0 0 0 0 0,0 0 0 0 0,0 0 0 0 0,0 0 0 0 0,3 2-49 0 0,4 4 630 0 0,3 7-134 0 0,-1 0-1 0 0,0 1 1 0 0,-1 1-1 0 0,-1-1 1 0 0,0 2-1 0 0,-2-1 1 0 0,0 1-1 0 0,0 0 1 0 0,0 9-496 0 0,-5-17 130 0 0,0 1 0 0 0,-1-1 0 0 0,0 1 0 0 0,0 0 0 0 0,-2 9-130 0 0,-1 9 407 0 0,-5 17-407 0 0,5-35 24 0 0,-2 1-1 0 0,1-1 1 0 0,-1 0-1 0 0,-1 0 0 0 0,0 0 1 0 0,0 0-1 0 0,-1-1 1 0 0,-1 0-1 0 0,0 0 0 0 0,0-1 1 0 0,-1 0-1 0 0,0 0 1 0 0,0 0-1 0 0,-1-1 0 0 0,0-1 1 0 0,-1 1-1 0 0,1-2 1 0 0,-9 5-24 0 0,18-11-427 0 0,-6 2 1146 0 0,3-2-7008 0 0,3-7 177 0 0</inkml:trace>
  <inkml:trace contextRef="#ctx0" brushRef="#br0" timeOffset="35001.946">4510 2715 17479 0 0,'0'0'396'0'0,"0"0"52"0"0,0 0 31 0 0,0 0-52 0 0,-7 15-265 0 0,5-12-114 0 0,0 1-1 0 0,0 0 0 0 0,-1 0 0 0 0,1-1 0 0 0,-1 0 0 0 0,0 1 1 0 0,0-1-1 0 0,0 0 0 0 0,0 0 0 0 0,-1-1 0 0 0,1 1 1 0 0,-1-1-1 0 0,0 1-47 0 0,-17 13 519 0 0,0 1 0 0 0,-5 7-519 0 0,1-1 163 0 0,-6 6 77 0 0,-13 18-240 0 0,-6 7-528 0 0,39-44-39 0 0,2-3-3414 0 0,8-7-268 0 0,1 0-1000 0 0</inkml:trace>
  <inkml:trace contextRef="#ctx0" brushRef="#br0" timeOffset="35415.888">4273 2779 5064 0 0,'0'0'389'0'0,"15"3"1788"0"0,-10-1-550 0 0,-1 1 0 0 0,1 0-1 0 0,-1 0 1 0 0,0 0 0 0 0,4 3-1627 0 0,17 22 2578 0 0,-15-15-2069 0 0,-1 2 1 0 0,0 0-1 0 0,2 5-509 0 0,5 8 623 0 0,5 11-197 0 0,-10-19-257 0 0,-9-17-167 0 0,0 0 0 0 0,-1-1 0 0 0,1 1 0 0 0,-1 0 0 0 0,0 0 0 0 0,0 0 0 0 0,0 0 0 0 0,0 0 0 0 0,0 0 0 0 0,0 0-1 0 0,-1 0 1 0 0,0 3-2 0 0,0-2-240 0 0,1 8-1389 0 0,4-6 482 0 0</inkml:trace>
  <inkml:trace contextRef="#ctx0" brushRef="#br0" timeOffset="35849.712">4298 2532 11976 0 0,'0'0'266'0'0,"5"-6"369"0"0,30-60-224 0 0,-18 39 1841 0 0,1 1-1 0 0,19-20-2251 0 0,-36 45 74 0 0,0 0-1 0 0,1 0 1 0 0,-1 0-1 0 0,0 0 0 0 0,1 0 1 0 0,-1 1-1 0 0,1-1 0 0 0,-1 1 1 0 0,1-1-1 0 0,-1 1 0 0 0,1 0 1 0 0,0-1-1 0 0,-1 1 1 0 0,1 0-1 0 0,-1 0 0 0 0,1 0 1 0 0,0 0-1 0 0,-1 0 0 0 0,1 1 1 0 0,-1-1-1 0 0,1 0 0 0 0,0 1-73 0 0,0-1 18 0 0,-1 0-18 0 0,0 0 0 0 0,0 0 0 0 0,1 0 0 0 0,-1 0 0 0 0,0 1 0 0 0,0-1 0 0 0,0 0 0 0 0,0 1 0 0 0,0-1 0 0 0,1 1 0 0 0,-1-1 0 0 0,0 1 0 0 0,0-1 0 0 0,0 1 0 0 0,0 0 0 0 0,0-1 0 0 0,-1 1 0 0 0,1 0 0 0 0,0 0 0 0 0,0 0 0 0 0,0-1 0 0 0,-1 1 0 0 0,1 0 0 0 0,0 0 0 0 0,-1 0 0 0 0,1 1 0 0 0,1 2 0 0 0,18 24 0 0 0,-1 2 0 0 0,-2 1 0 0 0,-1 0 0 0 0,10 29 0 0 0,-21-49-1293 0 0,2-2-5173 0 0</inkml:trace>
  <inkml:trace contextRef="#ctx0" brushRef="#br0" timeOffset="39415.555">4759 2862 6448 0 0,'0'0'141'0'0,"0"0"23"0"0,0 0 13 0 0,0 0 123 0 0,0 0 468 0 0,0 0 206 0 0,0 0 39 0 0,0 0-128 0 0,-5 0-547 0 0,2 0-264 0 0,2 0 309 0 0,1 0 113 0 0,0 0 15 0 0,0 0 1 0 0,0 0 0 0 0,0 0 0 0 0,0 0 0 0 0,0 0-70 0 0,0 0-220 0 0,0 0 164 0 0,0 0 102 0 0,0 0 21 0 0,0 0-66 0 0,14 0 165 0 0,115 0 997 0 0,-44 9-1605 0 0,-83-9 0 0 0,7 0 0 0 0,0 0 0 0 0,0 0 0 0 0,-1-1 0 0 0,1 0 0 0 0,0-1 0 0 0,0 0 0 0 0,2-1 0 0 0,22-1-2032 0 0,-32 3 813 0 0,-1 1-255 0 0,0 0-698 0 0,0 0-2602 0 0</inkml:trace>
  <inkml:trace contextRef="#ctx0" brushRef="#br0" timeOffset="39811.722">4946 2779 10136 0 0,'0'0'230'0'0,"0"0"30"0"0,0 0 19 0 0,0 0 105 0 0,0 0 411 0 0,0 0 182 0 0,0 0 42 0 0,0 0-65 0 0,0 0-288 0 0,0 0-122 0 0,0 0-29 0 0,0 0-3 0 0,6 14 1024 0 0,-6-11-1457 0 0,1-1-1 0 0,-2 1 0 0 0,1 0 0 0 0,0-1 0 0 0,-1 1 0 0 0,1 0 1 0 0,-1-1-1 0 0,0 2-78 0 0,-2 13-10 0 0,-9 50 941 0 0,6-36 129 0 0,3-14-1041 0 0,0-1 0 0 0,1 1 0 0 0,0 9-19 0 0,2-25-11 0 0,0 0-1 0 0,0 1 0 0 0,0-1 0 0 0,0 0 0 0 0,0 0 0 0 0,0 1 1 0 0,0-1-1 0 0,1 0 0 0 0,-1 0 0 0 0,0 0 0 0 0,1 1 1 0 0,-1-1-1 0 0,1 0 12 0 0,0 3-248 0 0,-1-3-227 0 0,0-1-33 0 0,0 0-72 0 0,0 0-285 0 0,0 0-126 0 0,1 1-620 0 0,7 3-2491 0 0,1-3-1060 0 0</inkml:trace>
  <inkml:trace contextRef="#ctx0" brushRef="#br0" timeOffset="44063.062">7564 2474 3680 0 0,'0'0'284'0'0,"-12"8"203"0"0,4-3 2693 0 0,1 1 1 0 0,0 0-1 0 0,-4 4-3180 0 0,-19 22 2765 0 0,11-13-2017 0 0,12-12-477 0 0,0 0 1 0 0,0 1 0 0 0,1-1-1 0 0,0 1 1 0 0,1 1-1 0 0,-1-1 1 0 0,1 2-272 0 0,-7 16-15 0 0,5-12 56 0 0,0 0 1 0 0,1 0-1 0 0,1 1 1 0 0,-3 12-42 0 0,7-22 69 0 0,1-1 0 0 0,-1 1 0 0 0,1 0 0 0 0,0-1 0 0 0,0 1 0 0 0,0 0 0 0 0,0-1 0 0 0,1 1 0 0 0,0-1 0 0 0,0 1 0 0 0,0-1 0 0 0,1 1 0 0 0,-1-1 0 0 0,1 1 0 0 0,0-1 0 0 0,1 0 0 0 0,-1 0 0 0 0,2 1-69 0 0,1 3 38 0 0,1-1 0 0 0,0 0-1 0 0,0 0 1 0 0,1 0-1 0 0,0-1 1 0 0,0 0 0 0 0,1-1-1 0 0,0 1 1 0 0,0-1-1 0 0,0-1 1 0 0,0 0 0 0 0,1 0-1 0 0,-1 0 1 0 0,1-1-1 0 0,0-1 1 0 0,0 1 0 0 0,0-1-1 0 0,1-1 1 0 0,-1 0-1 0 0,2 0-37 0 0,7 0 107 0 0,-9 1-233 0 0,0-2 0 0 0,0 1 0 0 0,0-1 1 0 0,0-1-1 0 0,0 0 0 0 0,9-2 126 0 0,10-3-2325 0 0,-15 1 107 0 0</inkml:trace>
  <inkml:trace contextRef="#ctx0" brushRef="#br0" timeOffset="44792.479">8026 2582 9672 0 0,'0'0'440'0'0,"0"-1"-6"0"0,2 0-27 0 0,-1 0 912 0 0,-1 1 433 0 0,0 0 82 0 0,0 0-190 0 0,0 0-876 0 0,-13-2 188 0 0,-190 7-271 0 0,107-10-919 0 0,88 4 179 0 0,4 1-90 0 0,5 5 83 0 0,1 2 140 0 0,16 67 180 0 0,-16-68-238 0 0,-1 0-1 0 0,-1 0 1 0 0,1 0-1 0 0,-1 0 1 0 0,0 0-1 0 0,0 0 0 0 0,-1 4-19 0 0,-2 26 25 0 0,3-29-2 0 0,0-1-1 0 0,0 1 0 0 0,-1-1 1 0 0,0 1-1 0 0,-1-1 0 0 0,1 1 1 0 0,-3 4-23 0 0,2-5 14 0 0,-1 0 1 0 0,1 0-1 0 0,0 0 0 0 0,1 0 1 0 0,-1 1-1 0 0,1 2-14 0 0,1-7 13 0 0,0-2-11 0 0,1 1 1 0 0,-1-1-1 0 0,0 1 1 0 0,0-1-1 0 0,-1 1 0 0 0,1-1 1 0 0,0 1-1 0 0,0-1 0 0 0,0 1 1 0 0,0-1-1 0 0,0 1 1 0 0,0-1-1 0 0,-1 1 0 0 0,1-1 1 0 0,0 0-1 0 0,0 1 1 0 0,-1-1-1 0 0,1 1 0 0 0,0-1 1 0 0,-1 0-1 0 0,1 1 1 0 0,0-1-1 0 0,-1 0 0 0 0,1 1 1 0 0,0-1-1 0 0,-1 0-2 0 0,0 3 72 0 0,1 0 12 0 0,0-2 4 0 0,0-1-13 0 0,0 0 10 0 0,16 9 64 0 0,-14-8-129 0 0,1 0 0 0 0,0 0 0 0 0,0 0 0 0 0,-1-1 0 0 0,1 1-1 0 0,0-1 1 0 0,0 0 0 0 0,0 0 0 0 0,0 0 0 0 0,0 0 0 0 0,0 0-1 0 0,-1-1 1 0 0,3 0-20 0 0,40-12 110 0 0,-22 6-102 0 0,5-1-20 0 0,0-1 50 0 0,0 2 0 0 0,19-2-38 0 0,-43 9 0 0 0,1 0 0 0 0,-1 0 0 0 0,1 0 0 0 0,-1 0 0 0 0,0 1 0 0 0,2 0 0 0 0,31 3 0 0 0,-25-4 0 0 0,-11 2 0 0 0,17 2 0 0 0,2-5 11 0 0,-19 1 15 0 0,0 0-1 0 0,0 0 1 0 0,1 0-1 0 0,-1 0 1 0 0,0-1-1 0 0,0 1 1 0 0,1-1-1 0 0,-1 1 1 0 0,0-1-1 0 0,0 1 1 0 0,0-1-1 0 0,0 0 1 0 0,0 1-1 0 0,0-1 1 0 0,0 0-1 0 0,0 0 1 0 0,0 0-1 0 0,0 0 1 0 0,0 0-1 0 0,0 0 1 0 0,0 0-1 0 0,-1 0 1 0 0,1 0-1 0 0,-1 0 1 0 0,1 0-1 0 0,0 0-25 0 0,0-3 91 0 0,0 1 0 0 0,0 0 0 0 0,0 0-1 0 0,0 0 1 0 0,-1-1 0 0 0,1 1 0 0 0,-1-1-1 0 0,0-2-90 0 0,-1-6 93 0 0,-1 0 0 0 0,0 1 0 0 0,-1-1 0 0 0,0 0 0 0 0,-1 1 0 0 0,0 0 0 0 0,-1-1 0 0 0,-1 1-93 0 0,-1-6 40 0 0,-2-9 7 0 0,8 20-30 0 0,-1 1-1 0 0,0-1 0 0 0,0 0 0 0 0,0 1 0 0 0,-2-2-16 0 0,-7-19 144 0 0,9 20-3726 0 0,2 2-3853 0 0,0 4 4677 0 0</inkml:trace>
  <inkml:trace contextRef="#ctx0" brushRef="#br0" timeOffset="57084.586">8313 2524 2304 0 0,'-11'0'-743'0'0,"-27"2"8639"0"0,37 1-1544 0 0,5 2-4663 0 0,6 4-1917 0 0,-9-8 107 0 0,-1-1-21 0 0,2 1 37 0 0,1 1 161 0 0,1-1-1 0 0,0 1 0 0 0,0 0 1 0 0,1-1-1 0 0,-1 0 0 0 0,0 0 1 0 0,0 0-1 0 0,1 0 0 0 0,1-1-55 0 0,42 1-50 0 0,-27-2 151 0 0,-18 2-53 0 0,16 5 129 0 0,-19-6-173 0 0,0 1 0 0 0,1-1-1 0 0,-1 0 1 0 0,0 0 0 0 0,0 0-1 0 0,0 0 1 0 0,0 0 0 0 0,0 0-1 0 0,0 0 1 0 0,0 1 0 0 0,0-1-1 0 0,0 0 1 0 0,0 0 0 0 0,0 0-1 0 0,0 0 1 0 0,0 0 0 0 0,0 0 0 0 0,0 1-1 0 0,0-1 1 0 0,0 0 0 0 0,0 0-1 0 0,0 0 1 0 0,0 0 0 0 0,0 0-1 0 0,0 0 1 0 0,0 1 0 0 0,-1-1-1 0 0,1 0 1 0 0,0 0 0 0 0,0 0-1 0 0,0 0 1 0 0,0 0 0 0 0,0 0-1 0 0,0 0 1 0 0,0 0 0 0 0,0 0-1 0 0,0 1 1 0 0,0-1 0 0 0,-1 0 0 0 0,1 0-1 0 0,0 0 1 0 0,0 0 0 0 0,0 0-1 0 0,0 0 1 0 0,0 0 0 0 0,0 0-1 0 0,-1 0 1 0 0,1 0 0 0 0,0 0-1 0 0,0 0 1 0 0,0 0 0 0 0,0 0-1 0 0,0 0 1 0 0,0 0 0 0 0,-1 0-1 0 0,1 0-3 0 0,-26 4-172 0 0,25-4 101 0 0,-38 6 578 0 0,22-4 4 0 0,1 0-1 0 0,-9 0-510 0 0,18 0 177 0 0,7-2-168 0 0,-1 0 1 0 0,1 1-1 0 0,-1-1 0 0 0,0 0 1 0 0,1 0-1 0 0,-1 0 1 0 0,1 0-1 0 0,-1 1 0 0 0,0-1 1 0 0,1 0-1 0 0,-1 0 1 0 0,0 0-1 0 0,1 0 1 0 0,-1 0-1 0 0,1 0 0 0 0,-1-1 1 0 0,0 1-1 0 0,1 0 1 0 0,-1 0-1 0 0,0 0 0 0 0,1 0 1 0 0,-1-1-1 0 0,1 1 1 0 0,-1 0-1 0 0,1-1 1 0 0,-1 1-1 0 0,1 0 0 0 0,-1-1-9 0 0,16-2 506 0 0,103 3-260 0 0,-107 2-245 0 0,-9-1 7 0 0,0-1-1 0 0,1 1 1 0 0,-1-1 0 0 0,0 1-1 0 0,0-1 1 0 0,0 0 0 0 0,0 1-1 0 0,0-1 1 0 0,1 0 0 0 0,-1-1-8 0 0,0 1 14 0 0,16 4 78 0 0,-13-2-54 0 0,-3-2 28 0 0,4 0-26 0 0,9 2-746 0 0,-4 0-4853 0 0,-11-2 3257 0 0</inkml:trace>
  <inkml:trace contextRef="#ctx0" brushRef="#br0" timeOffset="57488.467">8799 2228 13824 0 0,'0'0'80'0'0,"-1"-1"0"0"0,1 1 1 0 0,-1 0-1 0 0,1 0 1 0 0,0 0-1 0 0,-1 0 0 0 0,1 0 1 0 0,-1 1-1 0 0,1-1 1 0 0,-1 0-1 0 0,1 0 0 0 0,-1 0 1 0 0,1 0-1 0 0,0 0 1 0 0,-1 0-1 0 0,1 1 0 0 0,-1-1 1 0 0,1 0-1 0 0,0 0 1 0 0,-1 1-1 0 0,1-1 1 0 0,0 0-1 0 0,-1 1 0 0 0,1-1 1 0 0,0 0-1 0 0,0 1 1 0 0,-1-1-1 0 0,1 0 0 0 0,0 1 1 0 0,0-1-81 0 0,-13 18 1029 0 0,6-6-495 0 0,0-3-94 0 0,0 1 0 0 0,1 0 0 0 0,1 0 0 0 0,-1 1-440 0 0,-12 22 664 0 0,-27 47-222 0 0,34-58-377 0 0,9-19-121 0 0,1 0 1 0 0,-1 0-1 0 0,1-1 0 0 0,0 1 1 0 0,0 0-1 0 0,0 0 0 0 0,0 2 56 0 0,1-5-30 0 0,0 0-1 0 0,0 0 0 0 0,0 0 1 0 0,0 0-1 0 0,0 0 1 0 0,0 0-1 0 0,0 1 0 0 0,0-1 1 0 0,0 0-1 0 0,0 0 1 0 0,0 0-1 0 0,0 0 0 0 0,0 0 1 0 0,0 0-1 0 0,0 1 1 0 0,0-1-1 0 0,1 0 1 0 0,-1 0-1 0 0,0 0 0 0 0,0 0 1 0 0,0 0-1 0 0,0 0 1 0 0,0 0-1 0 0,0 0 0 0 0,0 0 1 0 0,0 1-1 0 0,0-1 1 0 0,1 0-1 0 0,-1 0 0 0 0,0 0 1 0 0,0 0-1 0 0,0 0 1 0 0,0 0-1 0 0,0 0 0 0 0,0 0 1 0 0,1 0-1 0 0,-1 0 1 0 0,0 0-1 0 0,0 0 1 0 0,0 0-1 0 0,0 0 0 0 0,0 0 1 0 0,0 0-1 0 0,1 0 31 0 0,10-5-1259 0 0,-1-4-703 0 0,-1-2-451 0 0</inkml:trace>
  <inkml:trace contextRef="#ctx0" brushRef="#br0" timeOffset="57908.988">8818 2228 13760 0 0,'0'0'629'0'0,"0"0"-12"0"0,0 0-303 0 0,0 0 170 0 0,0 0 116 0 0,0 16 1034 0 0,-1-10-1362 0 0,1 0-1 0 0,-1 0 1 0 0,0 0-1 0 0,-2 4-271 0 0,-2 17 547 0 0,1 5-111 0 0,2-22-336 0 0,0 1-1 0 0,1-1 1 0 0,1 0-1 0 0,0 0 1 0 0,0 0-1 0 0,1 1 1 0 0,0-1-1 0 0,1 0-99 0 0,0-4 370 0 0,0 2-2932 0 0,-2-8 1858 0 0</inkml:trace>
  <inkml:trace contextRef="#ctx0" brushRef="#br0" timeOffset="57909.988">8647 2260 4144 0 0,'-6'-3'428'0'0,"-1"-3"6012"0"0,10 5 2282 0 0,0 1-7576 0 0,1-1-3388 0 0,27-4 2511 0 0,0 2 0 0 0,0 0 0 0 0,0 3 0 0 0,2 0-269 0 0,-21 0-107 0 0,21-1 47 0 0,-8 0 602 0 0,19 3-542 0 0,-36-2-881 0 0,-1 1 0 0 0,1 1 0 0 0,-1-1 0 0 0,6 3 881 0 0,-6 0-2669 0 0</inkml:trace>
  <inkml:trace contextRef="#ctx0" brushRef="#br0" timeOffset="58262">8596 2593 4144 0 0,'0'0'10'0'0,"-1"1"-1"0"0,1-1 1 0 0,-1 0 0 0 0,1 1-1 0 0,-1-1 1 0 0,1 0 0 0 0,-1 1-1 0 0,1-1 1 0 0,-1 1 0 0 0,1-1 0 0 0,0 1-1 0 0,-1-1 1 0 0,1 1 0 0 0,0-1-1 0 0,-1 1 1 0 0,1-1 0 0 0,0 1-1 0 0,0 0 1 0 0,-1-1-10 0 0,-5 12 2060 0 0,5-11-6 0 0,1-1 98 0 0,0 0-197 0 0,16 11 1506 0 0,-10-11-2988 0 0,0 1 0 0 0,-1-2 0 0 0,1 1 0 0 0,0-1 0 0 0,4-1-473 0 0,10-1 671 0 0,38-6 543 0 0,-22 2-1012 0 0,-10 4-172 0 0,22-1-30 0 0,-35 3-1126 0 0,-1 2 0 0 0,0 0 0 0 0,2 0 1126 0 0,-6 1-4205 0 0,-8-2 2040 0 0</inkml:trace>
  <inkml:trace contextRef="#ctx0" brushRef="#br0" timeOffset="58622.719">8528 2771 12928 0 0,'0'0'594'0'0,"0"0"-16"0"0,7-3-158 0 0,7-2-116 0 0,0-1 1 0 0,1 2 0 0 0,0 0 0 0 0,0 1 0 0 0,0 1 0 0 0,0 0 0 0 0,0 1 0 0 0,0 0-1 0 0,13 2-304 0 0,-26-1 113 0 0,1 1 0 0 0,-1-1 0 0 0,1 1-1 0 0,-1 0 1 0 0,0-1 0 0 0,1 1 0 0 0,-1 0-1 0 0,0 0 1 0 0,0 0 0 0 0,0 1 0 0 0,0-1-1 0 0,0 1 1 0 0,1-1-113 0 0,-3 0 24 0 0,1 0 0 0 0,0 0 0 0 0,0-1 0 0 0,-1 1 0 0 0,1 0 0 0 0,0 0 0 0 0,-1 0 0 0 0,1 0 0 0 0,-1 0-1 0 0,0 0 1 0 0,1 0 0 0 0,-1 0 0 0 0,0 0 0 0 0,1 0 0 0 0,-1 0 0 0 0,0 0 0 0 0,0 0 0 0 0,0 0 0 0 0,0 1 0 0 0,0-1 0 0 0,0 0 0 0 0,0 0 0 0 0,0 0 0 0 0,0 0 0 0 0,-1 0 0 0 0,1 0 0 0 0,0 0 0 0 0,-1 0-1 0 0,1 0 1 0 0,-1 0-24 0 0,-7 14 266 0 0,0-1-1 0 0,-1 0 1 0 0,-1 0-1 0 0,0-1 1 0 0,-1 0 0 0 0,0-1-1 0 0,-2 1-265 0 0,6-6 28 0 0,0 0-1 0 0,1 1 1 0 0,0 0-1 0 0,0 1 1 0 0,1-1-1 0 0,-1 2-27 0 0,6-3 0 0 0,0-6 0 0 0,1 0 0 0 0,-1 0 0 0 0,1 0 0 0 0,0 0 0 0 0,-1 0 0 0 0,1 0 0 0 0,0 0 0 0 0,0 0 0 0 0,0 0 0 0 0,0 0 0 0 0,0 0 0 0 0,0 0 0 0 0,0 0 0 0 0,0-1 0 0 0,0 1 0 0 0,0-1 0 0 0,0 1 0 0 0,0 0 0 0 0,0-1 0 0 0,1 0 0 0 0,-1 1 0 0 0,0-1 0 0 0,0 0 0 0 0,1 0 0 0 0,-1 0 0 0 0,0 1 0 0 0,1-1 0 0 0,-1-1 0 0 0,0 1 0 0 0,0 0 0 0 0,9 0 0 0 0,0-1 0 0 0,0 0 0 0 0,8-2 0 0 0,-6 1 0 0 0,20-4-469 0 0,24-6 469 0 0,-44 8-697 0 0,0 0 1 0 0,0 0 0 0 0,0-1-1 0 0,0-1 1 0 0,-1 0-1 0 0,1-1 697 0 0,6-6-2583 0 0</inkml:trace>
  <inkml:trace contextRef="#ctx0" brushRef="#br0" timeOffset="58977.608">9046 2358 13824 0 0,'0'0'629'0'0,"0"0"-12"0"0,-1-1-393 0 0,-1-1-172 0 0,2 1 83 0 0,0 1 32 0 0,0 0 1 0 0,0 0 10 0 0,0 0 46 0 0,0 0-176 0 0,1 0 0 0 0,-1 0 0 0 0,1 0 0 0 0,-1-1 0 0 0,1 1 1 0 0,-1 0-1 0 0,1 0 0 0 0,0 0 0 0 0,-1 0 0 0 0,1 0 0 0 0,-1 0 0 0 0,1 0 0 0 0,-1 0 0 0 0,1 0 0 0 0,0 0 0 0 0,-1 0 0 0 0,1 1 0 0 0,-1-1 0 0 0,1 0 0 0 0,-1 0 0 0 0,1 1 0 0 0,-1-1 0 0 0,1 0-48 0 0,5 6 344 0 0,0-1-1 0 0,0 1 0 0 0,-1 0 0 0 0,1 0 0 0 0,-2 0 0 0 0,1 1 1 0 0,-1-1-1 0 0,3 6-343 0 0,-3-5 181 0 0,-1-1-29 0 0,0 1 1 0 0,0-1-1 0 0,-1 0 1 0 0,1 1-1 0 0,-1 0 1 0 0,0 3-153 0 0,1 7 190 0 0,-1-8-96 0 0,-1 0 0 0 0,0 1 0 0 0,0-1 0 0 0,-1 0 0 0 0,0 1 0 0 0,0-1 0 0 0,-1 3-94 0 0,-4 12 128 0 0,0-1 1 0 0,-1 1-1 0 0,-1-2 1 0 0,-1 1-1 0 0,-11 19-128 0 0,-5 4 241 0 0,-11 14-241 0 0,17-33-1211 0 0,-11 11 1211 0 0,29-38-123 0 0,0 0 1 0 0,0 0 0 0 0,0 0-1 0 0,0 0 1 0 0,0 0 0 0 0,0 0-1 0 0,0 0 1 0 0,0 0 0 0 0,0 0-1 0 0,0 0 1 0 0,0 0 0 0 0,0 0-1 0 0,0 0 1 0 0,0 0-1 0 0,0 0 1 0 0,0 0 0 0 0,0 0-1 0 0,0 0 1 0 0,0 0 0 0 0,0 0-1 0 0,0 0 1 0 0,0 0 0 0 0,0 0-1 0 0,0-1 1 0 0,0 1 0 0 0,0 0-1 0 0,0 0 1 0 0,0 0 0 0 0,0 0-1 0 0,0 0 1 0 0,0 0 0 0 0,0 0-1 0 0,0 0 1 0 0,0 0 0 0 0,0 0-1 0 0,0 0 1 0 0,0 0-1 0 0,0 0 1 0 0,0 0 0 0 0,0 0-1 0 0,0 0 1 0 0,0 0 0 0 0,0 0-1 0 0,0 0 1 0 0,0 0 0 0 0,-1 0-1 0 0,1 0 1 0 0,0 0 0 0 0,0 0-1 0 0,0 0 1 0 0,0 0 0 0 0,0 0 122 0 0,2-8-2203 0 0,3-12 536 0 0,4-5-818 0 0</inkml:trace>
  <inkml:trace contextRef="#ctx0" brushRef="#br0" timeOffset="59345.979">9190 2485 16815 0 0,'0'0'770'0'0,"0"0"-18"0"0,-6 6-450 0 0,4-3-296 0 0,1 0-1 0 0,0 0 0 0 0,0 0 0 0 0,0 1 1 0 0,0-1-1 0 0,0 0 0 0 0,1 1 0 0 0,0-1 1 0 0,-1 0-1 0 0,1 1 0 0 0,1 2-5 0 0,-2 13 182 0 0,0-12-27 0 0,1-1-1 0 0,0 1 0 0 0,1 0 1 0 0,0 0-1 0 0,0 0 0 0 0,0 0 0 0 0,1 0-154 0 0,4 2 227 0 0,-6-9-216 0 0,1 1-1 0 0,-1-1 1 0 0,0 1 0 0 0,1-1-1 0 0,-1 1 1 0 0,0-1 0 0 0,1 1-1 0 0,-1-1 1 0 0,0 1 0 0 0,0-1-1 0 0,0 1 1 0 0,1 0 0 0 0,-1-1-1 0 0,0 1 1 0 0,0-1 0 0 0,0 1-1 0 0,0 0-10 0 0,0 0 104 0 0,10 7 248 0 0,2-8-221 0 0,-11 1-124 0 0,1-1 0 0 0,0 0-1 0 0,0 0 1 0 0,0 0 0 0 0,0 0-1 0 0,-1 0 1 0 0,1 0 0 0 0,0-1-1 0 0,0 1 1 0 0,-1-1 0 0 0,1 1-1 0 0,0-1 1 0 0,0 0-1 0 0,-1 1 1 0 0,1-1 0 0 0,-1 0-1 0 0,1 0 1 0 0,-1 0 0 0 0,1 0-7 0 0,13-12-637 0 0,-1 0 0 0 0,9-11 637 0 0,-14 14-238 0 0,-4 4 242 0 0,0 1-1 0 0,0 0 1 0 0,1 0-1 0 0,2-2-3 0 0,-3 4-10 0 0,-4 3 7 0 0,0 0 1 0 0,0 1-1 0 0,0-1 1 0 0,0 0-1 0 0,0 1 1 0 0,0-1-1 0 0,0 1 1 0 0,0-1-1 0 0,-1 1 1 0 0,1-1-1 0 0,0 1 1 0 0,0 0-1 0 0,-1-1 1 0 0,1 1-1 0 0,0 0 1 0 0,-1 0-1 0 0,1-1 1 0 0,0 1-1 0 0,-1 0 1 0 0,1 0 2 0 0,-1 0-4 0 0,3 4 46 0 0,0 0 0 0 0,0 1 0 0 0,-1-1 0 0 0,1 1-1 0 0,-1-1 1 0 0,-1 1 0 0 0,1 0 0 0 0,-1-1-1 0 0,0 1 1 0 0,0 0 0 0 0,-1 0 0 0 0,0 0 0 0 0,0 0-1 0 0,0 0 1 0 0,-1 4-42 0 0,-3 14 244 0 0,0-1-1 0 0,-2-1 0 0 0,-3 9-243 0 0,8-26 19 0 0,-3 9 102 0 0,-2-1 0 0 0,1 1-1 0 0,-1-1 1 0 0,-1 0-1 0 0,-1 0 1 0 0,0-1-1 0 0,0 0 1 0 0,-1 0-1 0 0,0-1 1 0 0,-1 0 0 0 0,-1-1-1 0 0,0 0 1 0 0,0-1-1 0 0,-10 6-120 0 0,16-12 23 0 0,-1 0 0 0 0,0 0 0 0 0,1-1 0 0 0,-1 1-1 0 0,0-2 1 0 0,-1 1 0 0 0,1-1 0 0 0,0 0 0 0 0,0 0-1 0 0,-1 0 1 0 0,1-1 0 0 0,0 0 0 0 0,-1 0 0 0 0,1-1 0 0 0,0 0-1 0 0,0 0 1 0 0,-1 0 0 0 0,1-1-23 0 0,5 2-25 0 0,0-1 0 0 0,0 1 0 0 0,0-1 1 0 0,0 1-1 0 0,-1-1 0 0 0,1 1 0 0 0,0-1 0 0 0,0 1 0 0 0,1-1 0 0 0,-1 0 1 0 0,0 0-1 0 0,0 1 0 0 0,0-1 0 0 0,0 0 0 0 0,1 0 0 0 0,-1 0 0 0 0,0 0 1 0 0,1 0-1 0 0,-1 0 0 0 0,1 0 0 0 0,-1 0 0 0 0,1 0 25 0 0,-1-1-106 0 0,1 0-1 0 0,-1 0 1 0 0,1 0 0 0 0,0-1 0 0 0,0 1-1 0 0,0 0 1 0 0,0 0 0 0 0,0 0-1 0 0,1 0 1 0 0,-1 0 0 0 0,1 0-1 0 0,-1 0 107 0 0,3-6-1119 0 0,0 0-1 0 0,1 0 1 0 0,-1 1 0 0 0,1 0-1 0 0,5-7 1120 0 0,0-2-1814 0 0</inkml:trace>
  <inkml:trace contextRef="#ctx0" brushRef="#br0" timeOffset="59715.121">9266 2232 17711 0 0,'-16'-9'1920'0'0,"15"9"-1905"0"0,0-1 0 0 0,1 0 0 0 0,-1 1 0 0 0,0-1 0 0 0,1 0 0 0 0,-1 1 0 0 0,1-1 0 0 0,0 0 0 0 0,-1 0 0 0 0,1 1 0 0 0,-1-1 0 0 0,1 0 0 0 0,0 0 0 0 0,0 0 0 0 0,-1 0 0 0 0,1 1 0 0 0,0-1 0 0 0,0 0 0 0 0,0 0 0 0 0,0 0 0 0 0,0 0-1 0 0,0 0 1 0 0,0 0 0 0 0,0 1 0 0 0,0-1 0 0 0,1 0 0 0 0,-1 0 0 0 0,0 0 0 0 0,1 0 0 0 0,-1 1 0 0 0,0-1 0 0 0,1 0 0 0 0,-1 0 0 0 0,1 1 0 0 0,-1-1 0 0 0,1 0 0 0 0,-1 1 0 0 0,1-1-15 0 0,2-4 109 0 0,1-3 169 0 0,1 0 1 0 0,0 0-1 0 0,1 0 1 0 0,0 0-1 0 0,0 1 1 0 0,1 0-1 0 0,-1 0 1 0 0,2 0-1 0 0,-1 1 1 0 0,1 0-279 0 0,-5 4 34 0 0,1-1 1 0 0,-1 1-1 0 0,1 0 1 0 0,0 0-1 0 0,-1 1 0 0 0,1-1 1 0 0,0 1-1 0 0,0 0 0 0 0,0 0 1 0 0,0 0-1 0 0,0 1 1 0 0,1-1-1 0 0,-1 1 0 0 0,0 0 1 0 0,0 0-1 0 0,0 0 1 0 0,0 1-1 0 0,0-1 0 0 0,0 1 1 0 0,0 0-1 0 0,0 0 1 0 0,0 1-1 0 0,0-1 0 0 0,0 1 1 0 0,0 0-1 0 0,-1 0 1 0 0,1 0-1 0 0,-1 0 0 0 0,0 1 1 0 0,1-1-1 0 0,-1 1 0 0 0,0 0 1 0 0,0 0-1 0 0,1 2-34 0 0,-3-4 7 0 0,11 13-272 0 0,0 0 1 0 0,-2 1 0 0 0,5 6 264 0 0,-3-6-1738 0 0,-6-6 726 0 0</inkml:trace>
  <inkml:trace contextRef="#ctx0" brushRef="#br0" timeOffset="261041.793">9304 531 6448 0 0,'0'0'141'0'0,"0"0"23"0"0,0 0 13 0 0,0 0 15 0 0,0 0 15 0 0,0 0 8 0 0,0 0 1 0 0,0 0 10 0 0,0 0 45 0 0,-4 7 569 0 0,2-4-724 0 0,0 0 0 0 0,-1-1 1 0 0,1 1-1 0 0,-1 0 0 0 0,1-1 0 0 0,-1 1 0 0 0,0-1 0 0 0,0 0 1 0 0,0 0-1 0 0,0 0 0 0 0,-1 0 0 0 0,1-1 0 0 0,0 1 0 0 0,-1-1 1 0 0,1 0-1 0 0,-1 0 0 0 0,0 0-116 0 0,-7 3 160 0 0,1-1-160 0 0,1-1 0 0 0,-1 0 0 0 0,-6 1 0 0 0,-12 1 0 0 0,-7 3 109 0 0,-1-2 0 0 0,-18-1-109 0 0,-22 2 125 0 0,-97 3 62 0 0,-104-10 321 0 0,107 7 1472 0 0,-38 12-1980 0 0,-103 18 118 0 0,100-15-118 0 0,57-6 64 0 0,44-3 182 0 0,-27-3-246 0 0,-13 1 466 0 0,51 3-327 0 0,47-5-76 0 0,-33 0-63 0 0,-46-1 56 0 0,-65 13-5 0 0,80-10 35 0 0,-12-5-86 0 0,89-4-11 0 0,-160 13-51 0 0,-59 0-28 0 0,77-5 90 0 0,94-3 0 0 0,-127 2 0 0 0,153-6 0 0 0,-39 8 0 0 0,29-3 0 0 0,-172 24 0 0 0,4-5 0 0 0,174-17 0 0 0,-59 7 0 0 0,-21 2 0 0 0,51-5 0 0 0,-143 23 0 0 0,28-2 0 0 0,-28 5 0 0 0,192-31 0 0 0,21-3 0 0 0,-17 1 0 0 0,-70 8 0 0 0,-11 1 0 0 0,89-12 0 0 0,-27 1 0 0 0,-10 2 0 0 0,32-4 0 0 0,-1 1 0 0 0,-14 5 0 0 0,-15 1 0 0 0,-68 13 0 0 0,77-11 0 0 0,-57 3 0 0 0,-137 10 0 0 0,153-10 0 0 0,84-13 0 0 0,0 0 0 0 0,0-1 0 0 0,-6-1 0 0 0,-13 0 0 0 0,-128-5 0 0 0,81 10 0 0 0,-74 12 0 0 0,119-11 0 0 0,-15 3 0 0 0,-37 3 0 0 0,58-7 0 0 0,0 2 0 0 0,0 1 0 0 0,1 1 0 0 0,0 2 0 0 0,-5 3 0 0 0,-4 0 0 0 0,21-7 0 0 0,1 0 0 0 0,-1 1 0 0 0,1 1 0 0 0,1 0 0 0 0,0 2 0 0 0,-1 0 0 0 0,10-5 0 0 0,0 1 0 0 0,1 0 0 0 0,-1 1 0 0 0,1 0 0 0 0,1 0 0 0 0,-1 0 0 0 0,1 0 0 0 0,0 1 0 0 0,1 0 0 0 0,0 0 0 0 0,0 0 0 0 0,1 0 0 0 0,0 1 0 0 0,0 0 0 0 0,1-1 0 0 0,0 1 0 0 0,0 0 0 0 0,1 8 0 0 0,-9 34 0 0 0,3 42 0 0 0,-4 101 0 0 0,11-166 0 0 0,-1 15 0 0 0,3-1 0 0 0,1 1 0 0 0,3 3 0 0 0,-2-23 0 0 0,-1 4 0 0 0,2 0 0 0 0,1-1 0 0 0,2 0 0 0 0,0 0 0 0 0,5 9 0 0 0,6-7 0 0 0,-17-26 0 0 0,-1 1 0 0 0,1-1 0 0 0,0 1 0 0 0,0-1 0 0 0,0 1 0 0 0,0-1 0 0 0,0 0 0 0 0,1 0 0 0 0,-1 0 0 0 0,3 1 0 0 0,29 16 0 0 0,-18-10 0 0 0,-4-5 0 0 0,0 1 0 0 0,0-1 0 0 0,0-1 0 0 0,1 0 0 0 0,-1-1 0 0 0,3 0 0 0 0,-9-1 0 0 0,117 16 0 0 0,88-1 0 0 0,133-18 0 0 0,-117-3 0 0 0,-20-2 0 0 0,-94 2 0 0 0,-30-3 0 0 0,-27 2 0 0 0,277-27 0 0 0,-241 23 0 0 0,67-3 0 0 0,-78 10 0 0 0,87-2 0 0 0,-43-1 0 0 0,-33 0 0 0 0,103-5 0 0 0,15-12 454 0 0,-82 7-24 0 0,23 0 685 0 0,166-18-1115 0 0,-272 30 0 0 0,-10 0 0 0 0,20 1 0 0 0,-2 0 0 0 0,1-1 0 0 0,-1-3 0 0 0,18-7 0 0 0,38 0 0 0 0,-39 6 0 0 0,-18 3 0 0 0,8 2 0 0 0,7 0 0 0 0,20 1 0 0 0,-46 2 0 0 0,26-4 0 0 0,-40 2 0 0 0,1 1 0 0 0,-1 2 0 0 0,13 2 0 0 0,40 1 0 0 0,-33-3 0 0 0,-12 0 0 0 0,21-2 0 0 0,-13-3-23 0 0,53-4 227 0 0,0 4-1 0 0,15 5-203 0 0,-51 0 0 0 0,40-6 0 0 0,-43 2 0 0 0,107 4-233 0 0,-57 2 458 0 0,116-14 961 0 0,-129 5-684 0 0,27-1 6 0 0,-112 7-485 0 0,-1 0-1 0 0,0 1 0 0 0,0 0 1 0 0,4 0-23 0 0,29 4 34 0 0,266-13-34 0 0,-93-6 64 0 0,-134 12-64 0 0,-52 3 0 0 0,0-2 0 0 0,14-2 0 0 0,-7-1 61 0 0,17 1-61 0 0,-3 1 70 0 0,31-2 89 0 0,-32 3 279 0 0,28-6-438 0 0,42-7 432 0 0,-88 11-350 0 0,-16 2-49 0 0,0-1 0 0 0,9-2-33 0 0,17-4 453 0 0,32-2-453 0 0,-37 5 254 0 0,0 0 1 0 0,19-7-255 0 0,7-5 928 0 0,-2 1-1003 0 0,13-7 75 0 0,-46 14 139 0 0,0-2 0 0 0,-1 0 0 0 0,0-2 0 0 0,15-10-139 0 0,-25 12 121 0 0,0-1-1 0 0,0 0 1 0 0,-1-1-1 0 0,-1-1 1 0 0,0 0-1 0 0,-1-1 1 0 0,8-12-121 0 0,0-7 89 0 0,0-2-1 0 0,-1-2-88 0 0,-9 16 11 0 0,-1 0 0 0 0,-1 0 0 0 0,0-1 0 0 0,-2 0 0 0 0,-1 0-1 0 0,0-1 1 0 0,-2 1-11 0 0,9-94 64 0 0,2 20-65 0 0,-8 68 102 0 0,-2-1-1 0 0,0 1 0 0 0,-3-1 0 0 0,0 0 0 0 0,-2-14-100 0 0,-18-152 55 0 0,17 175-33 0 0,2-1 1 0 0,1-13-23 0 0,-1-2 8 0 0,4-67-8 0 0,-4 98 0 0 0,-1 0 0 0 0,1-1 0 0 0,-1 1 0 0 0,-1 0 0 0 0,0-4 0 0 0,1 9-5 0 0,1 0 0 0 0,-1-1 0 0 0,0 1 0 0 0,1 0 0 0 0,-1 0 0 0 0,0 0 0 0 0,0 0-1 0 0,1 0 1 0 0,-1 0 0 0 0,0 0 0 0 0,-1-1 5 0 0,0 0-165 0 0,1 1-987 0 0,1 1-413 0 0,0 0-89 0 0,-3-2-10 0 0</inkml:trace>
  <inkml:trace contextRef="#ctx0" brushRef="#br0" timeOffset="266977.431">9140 2014 1376 0 0,'0'0'256'0'0,"0"0"537"0"0,0 0 235 0 0,0 0 48 0 0,0 0 3 0 0,0 0-33 0 0,0 0-12 0 0,0 0-2 0 0,0 0-68 0 0,0 0-286 0 0,0 0-124 0 0,0 0-30 0 0,0 0-39 0 0,0 0-146 0 0,0 0-69 0 0,0 0-12 0 0,-13-3 342 0 0,7 2-493 0 0,0 0 1 0 0,0 0-1 0 0,0 1 1 0 0,0 0-1 0 0,0 1 1 0 0,-1-1-108 0 0,-13 1 193 0 0,-34 4 157 0 0,11 0-172 0 0,-119 10 110 0 0,41-3-244 0 0,-107 11 60 0 0,40-4-26 0 0,148-15-88 0 0,-435 29 84 0 0,200-15-74 0 0,38-8-1 0 0,22-2 12 0 0,-120 15 31 0 0,132-10-30 0 0,63-7-12 0 0,-70 7 0 0 0,101-5 0 0 0,-26-5 0 0 0,-49 3 0 0 0,-7 3 0 0 0,-7 0 0 0 0,-53 4 0 0 0,191-8 0 0 0,-165 10 0 0 0,26-1 0 0 0,-2 0 0 0 0,17 0 0 0 0,6-1 0 0 0,-373 20 1782 0 0,419-24-1589 0 0,-148 17-193 0 0,198-17 0 0 0,-191 25 0 0 0,42-4 0 0 0,7 6 0 0 0,84-11 0 0 0,99-17 0 0 0,-15 6 0 0 0,16-3 0 0 0,-15 0 0 0 0,-2-1 0 0 0,1 2 0 0 0,0 3 0 0 0,1 2 0 0 0,0 3 0 0 0,-6 5 0 0 0,-48 18 0 0 0,9-5 0 0 0,81-29 0 0 0,-52 23 0 0 0,-1 1 0 0 0,38-17 0 0 0,-14 8 0 0 0,-37 26 0 0 0,2 4 0 0 0,-7 10 0 0 0,84-59 0 0 0,-1 1 0 0 0,1-1 0 0 0,1 1 0 0 0,-1 0 0 0 0,1 0 0 0 0,0 1 0 0 0,0 0 0 0 0,1 0 0 0 0,-4 6 0 0 0,6-8 0 0 0,0-1 0 0 0,0 1 0 0 0,1 0 0 0 0,0 0 0 0 0,0-1 0 0 0,0 1 0 0 0,0 0 0 0 0,1 0 0 0 0,-1 0 0 0 0,1 0 0 0 0,1 0 0 0 0,-1 0 0 0 0,1 0 0 0 0,0 0 0 0 0,0 0 0 0 0,1 3 0 0 0,1 1 0 0 0,1-1 0 0 0,1 1 0 0 0,-1-1 0 0 0,1 0 0 0 0,0 0 0 0 0,1-1 0 0 0,0 1 0 0 0,0-1 0 0 0,1-1 0 0 0,-1 1 0 0 0,2-1 0 0 0,-1 0 0 0 0,2 1 0 0 0,19 11 0 0 0,1-1 0 0 0,1-1 0 0 0,2 0 0 0 0,-31-16 0 0 0,41 18 0 0 0,1-2 0 0 0,1-2 0 0 0,38 7 0 0 0,15 4 0 0 0,-3 4 0 0 0,131 36 0 0 0,-114-35 0 0 0,-12-2 0 0 0,0-4 0 0 0,48 2 0 0 0,-33-12 0 0 0,2-6 0 0 0,88-5 0 0 0,16-9 0 0 0,79-5 0 0 0,141-3 0 0 0,-376 12 0 0 0,107 3 0 0 0,2 0 0 0 0,178-1 0 0 0,-165-2 0 0 0,-82-1 0 0 0,281-14 1014 0 0,-255 9-145 0 0,157-1-704 0 0,56 1-165 0 0,-198 4 0 0 0,-49 0 0 0 0,469-7 471 0 0,-389 10-733 0 0,120-4 861 0 0,-131 2-574 0 0,15 0 14 0 0,120-10 24 0 0,-67 4 2 0 0,-198 8-66 0 0,85-6 75 0 0,-1-4 0 0 0,2-6-74 0 0,60-20 245 0 0,146-53-245 0 0,-249 63 554 0 0,65-34-554 0 0,-106 42-85 0 0,0 0 1 0 0,-2-3 0 0 0,0 0-1 0 0,28-26 85 0 0,-45 32 15 0 0,-1-1 0 0 0,-1-1 0 0 0,0-1 0 0 0,-2 0 0 0 0,6-10-15 0 0,-2-1 68 0 0,-2-1 1 0 0,-1-1-1 0 0,-2 0 0 0 0,-1-1 0 0 0,5-23-68 0 0,-5 10 24 0 0,-2 1 0 0 0,-2-2 0 0 0,0-19-24 0 0,-7 37 178 0 0,-1-1 0 0 0,-2 1-1 0 0,-1 0 1 0 0,-1 1-1 0 0,-8-29-177 0 0,7 36 74 0 0,-2 0 0 0 0,0 0 0 0 0,-2 1-1 0 0,0 0 1 0 0,-1 0 0 0 0,-1 1 0 0 0,-1 1 0 0 0,0 0-1 0 0,-1 0 1 0 0,-1 1 0 0 0,-1 1 0 0 0,-5-3-74 0 0,3 4-17 0 0,-2 1 1 0 0,0 1-1 0 0,-1 0 0 0 0,0 1 1 0 0,-11-3 16 0 0,3 4-480 0 0,-1 1 0 0 0,-1 1 0 0 0,0 2 0 0 0,-24-3 480 0 0,-1 1-1731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07:50.0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225 81 8752 0 0,'-9'-6'936'0'0,"6"5"-569"0"0,0-1 1 0 0,0 0 0 0 0,-1 1-1 0 0,1 0 1 0 0,0 0 0 0 0,-1 0-1 0 0,1 0 1 0 0,-1 0 0 0 0,1 1 0 0 0,-1 0-1 0 0,0 0 1 0 0,1 0 0 0 0,-1 0-368 0 0,-7 0 1601 0 0,0 1 0 0 0,0 1 0 0 0,-8 2-1601 0 0,15-3 77 0 0,1 0-1 0 0,-1 0 0 0 0,0 1 0 0 0,1-1 1 0 0,0 1-1 0 0,-1 0 0 0 0,1-1 0 0 0,0 2 0 0 0,0-1 1 0 0,0 0-1 0 0,0 1 0 0 0,0-1 0 0 0,0 1 1 0 0,1 0-1 0 0,-1 0 0 0 0,1 0 0 0 0,0 0 1 0 0,0 0-1 0 0,0 1 0 0 0,0-1 0 0 0,1 0 0 0 0,-1 1 1 0 0,1 1-77 0 0,0-1 6 0 0,1 0 1 0 0,0 0 0 0 0,0-1-1 0 0,0 1 1 0 0,0 0 0 0 0,1 0-1 0 0,0 0 1 0 0,0 0-1 0 0,0 0 1 0 0,0 0 0 0 0,0-1-1 0 0,1 1 1 0 0,0 0 0 0 0,0-1-1 0 0,0 0 1 0 0,0 1 0 0 0,0-1-1 0 0,2 1-6 0 0,7 9 55 0 0,0 0-1 0 0,1-1 1 0 0,13 9-55 0 0,7 8 63 0 0,-19-17-44 0 0,-8-8 29 0 0,0 0 0 0 0,0 1 1 0 0,0 0-1 0 0,-1 0 0 0 0,0 0 0 0 0,2 4-48 0 0,-5-9 33 0 0,-1 1 0 0 0,0-1 0 0 0,0 1-1 0 0,1 0 1 0 0,-1-1 0 0 0,0 1 0 0 0,0-1 0 0 0,0 1-1 0 0,0 0 1 0 0,0-1 0 0 0,1 1 0 0 0,-1-1 0 0 0,0 1-1 0 0,0 0 1 0 0,-1-1 0 0 0,1 1 0 0 0,0 0-1 0 0,0-1 1 0 0,0 1 0 0 0,0-1 0 0 0,0 1 0 0 0,-1-1-1 0 0,1 1 1 0 0,0 0 0 0 0,-1-1 0 0 0,1 1 0 0 0,0-1-1 0 0,-1 1 1 0 0,1-1-33 0 0,-1 1 46 0 0,-1 0-1 0 0,1 0 1 0 0,0 0 0 0 0,-1 0 0 0 0,1 0-1 0 0,-1 0 1 0 0,1-1 0 0 0,-1 1-1 0 0,1-1 1 0 0,-1 1 0 0 0,0-1-46 0 0,-6 2 134 0 0,0-1 0 0 0,0 0 1 0 0,0 0-1 0 0,-3-1-134 0 0,-11 0-29 0 0,0-1 0 0 0,1-1 0 0 0,-17-4 29 0 0,30 5-207 0 0,-14-5-1729 0 0,21 6 1706 0 0,0-1 1 0 0,0 1-1 0 0,1-1 0 0 0,-1 1 0 0 0,0-1 1 0 0,0 1-1 0 0,0-1 0 0 0,1 0 0 0 0,-1 1 1 0 0,0-1-1 0 0,1 0 0 0 0,-1 0 0 0 0,0 1 0 0 0,1-1 1 0 0,-1 0-1 0 0,1 0 0 0 0,-1 0 0 0 0,1 0 1 0 0,0 0-1 0 0,-1-1 230 0 0,1-5-2149 0 0</inkml:trace>
  <inkml:trace contextRef="#ctx0" brushRef="#br0" timeOffset="542.138">628 37 15144 0 0,'0'0'694'0'0,"0"0"-17"0"0,-5 2-323 0 0,-14 7 397 0 0,0 2 0 0 0,1-1 0 0 0,0 2 0 0 0,1 1-1 0 0,-1 0-750 0 0,7-3 127 0 0,1-1 0 0 0,0 2 0 0 0,0-1 0 0 0,1 1 0 0 0,0 1-1 0 0,1-1 1 0 0,-7 14-127 0 0,13-21 71 0 0,-1 1 0 0 0,1 0-1 0 0,0 0 1 0 0,1 0 0 0 0,-1 0-1 0 0,1 0 1 0 0,0 0-1 0 0,1 0 1 0 0,-1 1 0 0 0,1-1-1 0 0,0 0 1 0 0,0 1-71 0 0,0-3 15 0 0,1 0-1 0 0,-1-1 1 0 0,1 1 0 0 0,0-1 0 0 0,-1 0-1 0 0,1 1 1 0 0,0-1 0 0 0,1 1 0 0 0,-1-1-1 0 0,0 0 1 0 0,1 0 0 0 0,-1 0 0 0 0,1 0-1 0 0,0 0 1 0 0,-1 0 0 0 0,1 0-1 0 0,0-1 1 0 0,0 1 0 0 0,0-1 0 0 0,0 1-1 0 0,1-1 1 0 0,-1 0 0 0 0,0 1 0 0 0,1-1-1 0 0,0 0-14 0 0,10 3 118 0 0,1 0 0 0 0,0-1 0 0 0,0-1 0 0 0,0 0 0 0 0,0-1 0 0 0,10 0-118 0 0,7 1-254 0 0,-18-2 96 0 0,0-1 1 0 0,0 0-1 0 0,0 0 1 0 0,0-1-1 0 0,0-1 1 0 0,-1 0-1 0 0,1-1 0 0 0,-1 0 1 0 0,0-1-1 0 0,0 0 1 0 0,-1-1-1 0 0,1 0 1 0 0,-1-1-1 0 0,7-6 158 0 0,-13 9-134 0 0,1 0-1 0 0,-1-1 0 0 0,0 0 1 0 0,0 1-1 0 0,-1-2 0 0 0,1 1 1 0 0,-1 0-1 0 0,-1-1 0 0 0,1 0 1 0 0,1-2 134 0 0,-5 6-9 0 0,6-4-33 0 0,-6 5 255 0 0,0 1-118 0 0,-1 0-1 0 0,0 0 0 0 0,0 0 1 0 0,0-1-1 0 0,0 1 0 0 0,1 0 1 0 0,-1 0-1 0 0,0 1 0 0 0,0-1 0 0 0,0 0 1 0 0,0 0-1 0 0,1 0 0 0 0,-1 0 1 0 0,0 1-1 0 0,0-1-94 0 0,-13 8 283 0 0,0 1 1 0 0,-4 4-284 0 0,13-10 36 0 0,1 1 0 0 0,-1 0 1 0 0,1 0-1 0 0,0 1 0 0 0,0-1 1 0 0,0 1-1 0 0,1 0 0 0 0,-1 2-36 0 0,-6 7 73 0 0,9-12-72 0 0,0 0 0 0 0,-1 0 1 0 0,1 0-1 0 0,0 0 0 0 0,0 0 1 0 0,0 0-1 0 0,0 0 0 0 0,0 0 0 0 0,1 0 1 0 0,-1 1-1 0 0,1-1 0 0 0,-1 0 1 0 0,1 0-1 0 0,0 2-1 0 0,0-4 2 0 0,0 1 0 0 0,0 0 0 0 0,0 0 0 0 0,0-1 0 0 0,0 1 0 0 0,0 0 0 0 0,0-1 0 0 0,1 1 0 0 0,-1 0 0 0 0,0-1 0 0 0,0 1 0 0 0,1 0 0 0 0,-1-1 0 0 0,1 1 0 0 0,-1 0 0 0 0,0-1 0 0 0,1 1 0 0 0,-1-1 0 0 0,1 1 0 0 0,-1-1 0 0 0,1 1 0 0 0,0-1 0 0 0,-1 0 0 0 0,1 1 0 0 0,-1-1 0 0 0,1 1 0 0 0,0-1-2 0 0,1 1 15 0 0,1 1 5 0 0,0 0 0 0 0,-1 0-1 0 0,1-1 1 0 0,0 1 0 0 0,0-1-1 0 0,1 0 1 0 0,-1 0 0 0 0,0 0-1 0 0,0 0 1 0 0,0 0 0 0 0,1-1-1 0 0,-1 0 1 0 0,0 0 0 0 0,1 1-1 0 0,-1-2 1 0 0,0 1 0 0 0,2 0-20 0 0,0-1 15 0 0,0 0 0 0 0,0 0 0 0 0,0 0 0 0 0,0 0 1 0 0,0-1-1 0 0,-1 1 0 0 0,1-1 0 0 0,0-1 0 0 0,-1 1 0 0 0,1-1 1 0 0,-1 1-16 0 0,-1-1 18 0 0,-1 1 1 0 0,0 0 0 0 0,0 0 0 0 0,1-1 0 0 0,-1 1-1 0 0,-1-1 1 0 0,1 0 0 0 0,0 0 0 0 0,-1 0-1 0 0,1 0 1 0 0,-1 0 0 0 0,1-2-19 0 0,1-4 37 0 0,-1-1 0 0 0,0 0 0 0 0,0-4-37 0 0,-1 8 14 0 0,-1-2-83 0 0,0 0-1 0 0,0 1 0 0 0,-1-1 0 0 0,0 1 0 0 0,0-1 1 0 0,-3-5 69 0 0,3 10-104 0 0,0 0 0 0 0,0 0 0 0 0,-1-1 0 0 0,0 1 0 0 0,0 0 0 0 0,1 0 0 0 0,-2 0 104 0 0,-8-16-855 0 0,10 18 707 0 0,0-1 0 0 0,0 1 0 0 0,0 0 0 0 0,0-1 0 0 0,0 1 0 0 0,0 0 0 0 0,0 0 0 0 0,0-1 0 0 0,0 1 0 0 0,-1 0 0 0 0,0 0 148 0 0,-9-9-5958 0 0,7 5 758 0 0</inkml:trace>
  <inkml:trace contextRef="#ctx0" brushRef="#br0" timeOffset="905.439">964 84 13824 0 0,'0'0'314'0'0,"0"0"46"0"0,0 0 22 0 0,0 0-50 0 0,4 8-208 0 0,-1-2 169 0 0,0 0 0 0 0,0 1 1 0 0,-1-1-1 0 0,0 1 0 0 0,0 0 1 0 0,0 0-1 0 0,-1-1 0 0 0,0 1 1 0 0,-1 5-294 0 0,2 0 624 0 0,-1 0 1 0 0,4 10-625 0 0,13 54 1613 0 0,-10-36-1020 0 0,29 154 957 0 0,-30-164-1346 0 0,-3-16-122 0 0,0 1-1 0 0,-1 1 1 0 0,-1-1-1 0 0,0 8-81 0 0,1 5 0 0 0,-5-28-77 0 0,-2-6-143 0 0,-2-7-352 0 0,0-16-1992 0 0,1 1 0 0 0,2-1 0 0 0,0-21 2564 0 0,2 16-2701 0 0,0 5-648 0 0,1 1-535 0 0</inkml:trace>
  <inkml:trace contextRef="#ctx0" brushRef="#br0" timeOffset="1278.304">1121 137 2760 0 0,'1'-3'-32'0'0,"0"-1"0"0"0,0 1-1 0 0,0 0 1 0 0,0 0 0 0 0,0 0 0 0 0,1 0-1 0 0,1-3 33 0 0,-1 2 714 0 0,1 0-1 0 0,0 1 0 0 0,1-1 0 0 0,-1 0 0 0 0,1 1 0 0 0,-1 0 0 0 0,1 0 0 0 0,1-1-713 0 0,2 0 1231 0 0,-1 0-1 0 0,1 0 1 0 0,0 1 0 0 0,0 0-1 0 0,1 0-1230 0 0,20-5 573 0 0,-21 7-340 0 0,-1 0-1 0 0,1 0 1 0 0,-1 1 0 0 0,1 0-1 0 0,0 0 1 0 0,-1 0 0 0 0,1 1-1 0 0,-1 0 1 0 0,2 0-233 0 0,-5 0 148 0 0,0 0-1 0 0,0 0 1 0 0,0 1 0 0 0,0-1-1 0 0,0 1 1 0 0,-1-1-1 0 0,1 1 1 0 0,0 0-1 0 0,-1 0 1 0 0,1 0 0 0 0,-1 0-1 0 0,0 0 1 0 0,1 1-1 0 0,-1-1 1 0 0,0 1 0 0 0,-1-1-1 0 0,1 1 1 0 0,0 0-1 0 0,0 2-147 0 0,0-2 100 0 0,-1 0-1 0 0,1 1 1 0 0,-1 0-1 0 0,0-1 1 0 0,0 1-1 0 0,0 0 1 0 0,-1 0-1 0 0,1-1 1 0 0,-1 1-1 0 0,0 0 1 0 0,0 0-1 0 0,0 0 1 0 0,-1-1-1 0 0,1 1 1 0 0,-1 0-1 0 0,0 0 1 0 0,0-1-1 0 0,0 1 1 0 0,-1 0-1 0 0,1-1 0 0 0,-2 2-99 0 0,1-1 91 0 0,-1 1-1 0 0,-1-1 1 0 0,1 0-1 0 0,-1 0 1 0 0,1 0-1 0 0,-1-1 0 0 0,0 1 1 0 0,0-1-1 0 0,-1 0 1 0 0,1 0-1 0 0,-1 0 0 0 0,0-1 1 0 0,1 0-1 0 0,-1 0 1 0 0,-2 1-91 0 0,-26 7 290 0 0,0-1 0 0 0,-4-1-290 0 0,-14 3 46 0 0,40-8-274 0 0,0-2 0 0 0,0 1 0 0 0,0-2 0 0 0,-7 1 228 0 0,18-1-64 0 0,-1 0-1 0 0,0 0 1 0 0,0 0-1 0 0,1 0 0 0 0,-1 0 1 0 0,0 0-1 0 0,1-1 1 0 0,-1 1-1 0 0,0 0 1 0 0,1 0-1 0 0,-1 0 1 0 0,0-1-1 0 0,1 1 0 0 0,-1 0 1 0 0,0-1-1 0 0,0 1 65 0 0,1-1-80 0 0,0 1 0 0 0,0 0-1 0 0,0 0 1 0 0,0 0-1 0 0,0-1 1 0 0,0 1-1 0 0,0 0 1 0 0,0 0 0 0 0,0-1-1 0 0,-1 1 1 0 0,1 0-1 0 0,0 0 1 0 0,0-1 0 0 0,1 1-1 0 0,-1 0 1 0 0,0 0-1 0 0,0-1 1 0 0,0 1-1 0 0,0 0 1 0 0,0 0 0 0 0,0-1-1 0 0,0 1 1 0 0,0 0-1 0 0,0 0 1 0 0,0 0-1 0 0,1-1 1 0 0,-1 1 0 0 0,0 0-1 0 0,0 0 81 0 0,16-15-6592 0 0,-16 14 6278 0 0,12-7-5214 0 0</inkml:trace>
  <inkml:trace contextRef="#ctx0" brushRef="#br0" timeOffset="1684.853">1536 114 4608 0 0,'0'0'353'0'0,"-3"15"2334"0"0,-4 7 5173 0 0,-2 0-4708 0 0,4-14-2517 0 0,1 1 0 0 0,1 1-1 0 0,0-1 1 0 0,-1 7-635 0 0,3-15 44 0 0,1 0-1 0 0,0 0 0 0 0,-1 0 1 0 0,1 0-1 0 0,0 0 0 0 0,0 0 1 0 0,0 0-1 0 0,0 0 0 0 0,0 0 1 0 0,0 0-1 0 0,0 0 1 0 0,0 0-1 0 0,0 0 0 0 0,0 0 1 0 0,1 0-1 0 0,-1 0 0 0 0,0 0 1 0 0,1 0-1 0 0,-1 0 0 0 0,1 0 1 0 0,-1 0-1 0 0,1 0 0 0 0,-1 0 1 0 0,1 0-1 0 0,0-1 0 0 0,-1 1 1 0 0,1 0-1 0 0,0 0 0 0 0,0-1 1 0 0,-1 1-1 0 0,1-1 0 0 0,0 1 1 0 0,0 0-1 0 0,0-1 1 0 0,0 0-1 0 0,0 1 0 0 0,0-1 1 0 0,0 1-1 0 0,0-1 0 0 0,0 0 1 0 0,1 0-44 0 0,2 1 46 0 0,-1 0 0 0 0,1-1 0 0 0,0 1 0 0 0,0-1 0 0 0,0 0 0 0 0,0 0 1 0 0,0-1-1 0 0,0 1 0 0 0,0-1 0 0 0,-1 0 0 0 0,3 0-46 0 0,42-16 182 0 0,-39 13-153 0 0,9-4-43 0 0,-2 0-1 0 0,1-1 1 0 0,-1 0-1 0 0,-1-2 1 0 0,0 0-1 0 0,11-9 15 0 0,-4-2 3 0 0,0 0-1 0 0,-1-1 0 0 0,11-17-2 0 0,-19 24 0 0 0,-6 9 24 0 0,-2 0-1 0 0,1-1 1 0 0,3-5-24 0 0,-9 12 65 0 0,0 1-1 0 0,0 22 54 0 0,-5 28-53 0 0,0-20-56 0 0,-25 326 39 0 0,23-273-14 0 0,4-27 0 0 0,-3 0 1 0 0,-10 39-35 0 0,14-88 25 0 0,0-1 0 0 0,0 0 0 0 0,0 0 1 0 0,-1 0-1 0 0,0 0 0 0 0,0-1 0 0 0,-1 1 0 0 0,1-1 0 0 0,-1 0 0 0 0,-5 5-25 0 0,7-7 27 0 0,-1-1 0 0 0,0 1 0 0 0,0-1 0 0 0,0 1 0 0 0,0-1-1 0 0,0 0 1 0 0,0 0 0 0 0,-1-1 0 0 0,1 1 0 0 0,0-1 0 0 0,-1 0-1 0 0,0 1 1 0 0,1-1 0 0 0,-1-1 0 0 0,0 1 0 0 0,1-1 0 0 0,-1 1-1 0 0,0-1 1 0 0,-2 0-27 0 0,0-1 18 0 0,-1 0-1 0 0,1-1 0 0 0,0 1 0 0 0,-1-1 1 0 0,1 0-1 0 0,0-1 0 0 0,0 1 1 0 0,0-1-1 0 0,1-1 0 0 0,-1 1 1 0 0,1-1-1 0 0,0 0 0 0 0,0 0 0 0 0,0 0 1 0 0,0-1-1 0 0,1 0 0 0 0,0 0 1 0 0,0 0-1 0 0,0 0 0 0 0,0 0 1 0 0,1-1-1 0 0,0 0 0 0 0,0 0 0 0 0,1 0 1 0 0,-1 0-1 0 0,1 0 0 0 0,1 0 1 0 0,-1-1-1 0 0,1 1 0 0 0,0-1 1 0 0,0 1-1 0 0,1-1 0 0 0,0 1 1 0 0,0-1-1 0 0,1 1 0 0 0,0 0 0 0 0,0-1 1 0 0,0 1-1 0 0,1-1 0 0 0,0 1 1 0 0,0 0-1 0 0,0 0 0 0 0,1 0 1 0 0,1-2-18 0 0,3-4 82 0 0,1 0 0 0 0,1 1 0 0 0,0-1 0 0 0,0 2 0 0 0,1-1 0 0 0,0 1 0 0 0,1 1 0 0 0,1-1-82 0 0,21-14-1552 0 0,2 0 1 0 0,5 0 1551 0 0,-18 10-1371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07:48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20 331 13648 0 0,'10'1'297'0'0,"0"0"0"0"0,1 0 1 0 0,-1-1-1 0 0,0 0 0 0 0,1-1 1 0 0,-1 0-1 0 0,0 0 0 0 0,0-1 0 0 0,0-1 1 0 0,10-3-298 0 0,-17 5 20 0 0,0 0 0 0 0,0-1 0 0 0,0 1 0 0 0,0-1 0 0 0,0 0 0 0 0,0 0 0 0 0,-1 0 0 0 0,1 0 0 0 0,-1 0 1 0 0,1 0-1 0 0,-1-1 0 0 0,0 1 0 0 0,0-1 0 0 0,0 0 0 0 0,0 1 0 0 0,-1-1 0 0 0,1 0 0 0 0,-1 0 0 0 0,1 0 0 0 0,-1 0 0 0 0,0 0 0 0 0,0-1 0 0 0,-1 1 0 0 0,1 0 1 0 0,-1 0-1 0 0,1-1 0 0 0,-1 1 0 0 0,0 0 0 0 0,0-1 0 0 0,-1 1 0 0 0,1 0 0 0 0,-1-1 0 0 0,1 1 0 0 0,-1 0 0 0 0,0 0 0 0 0,0 0 0 0 0,-1 0 0 0 0,1 0-20 0 0,-1 0 0 0 0,1 1 0 0 0,-1 0 0 0 0,0-1 0 0 0,1 1 0 0 0,-1 0 0 0 0,0 0 0 0 0,0 0 0 0 0,-1 1 0 0 0,1-1 0 0 0,0 0 0 0 0,-1 1 0 0 0,1 0 0 0 0,-1-1 0 0 0,1 1 0 0 0,-3 0 0 0 0,-3-3 0 0 0,6 3 60 0 0,1 1 0 0 0,-1-1 0 0 0,0 1 0 0 0,0 0 0 0 0,1-1 0 0 0,-1 1 0 0 0,0 0-1 0 0,0 0 1 0 0,1 0 0 0 0,-1 1 0 0 0,0-1 0 0 0,0 0 0 0 0,1 1 0 0 0,-1-1 0 0 0,0 1-1 0 0,0-1 1 0 0,1 1 0 0 0,-1 0 0 0 0,1 0 0 0 0,-1-1 0 0 0,1 1 0 0 0,-1 1 0 0 0,0-1-60 0 0,-3 3 128 0 0,0 0 0 0 0,0 0 0 0 0,1 1 1 0 0,-1 0-1 0 0,-2 3-128 0 0,-1 2 53 0 0,1 0 0 0 0,0 1 1 0 0,0 0-1 0 0,1 0 0 0 0,0 0 0 0 0,1 1 0 0 0,0 0 1 0 0,1 0-1 0 0,0 4-53 0 0,0 1 546 0 0,2-12-435 0 0,1 1 1 0 0,0-1-1 0 0,0 0 1 0 0,0 0-1 0 0,1 1 1 0 0,0-1-1 0 0,0 5-111 0 0,0-6-44 0 0,1-1-1 0 0,-1 1 1 0 0,1 0 0 0 0,0 0-1 0 0,0 0 1 0 0,1 0-1 0 0,0 1 45 0 0,-1-3 13 0 0,0-1-1 0 0,0 1 0 0 0,0-1 1 0 0,0 1-1 0 0,0-1 1 0 0,0 0-1 0 0,1 1 0 0 0,-1-1 1 0 0,1 0-1 0 0,-1 0 1 0 0,1 0-1 0 0,-1 0 0 0 0,1 0 1 0 0,-1 0-1 0 0,1-1 1 0 0,0 1-1 0 0,-1 0 0 0 0,3-1-12 0 0,4 2 32 0 0,0 0 0 0 0,1-1-1 0 0,-1-1 1 0 0,1 0 0 0 0,-1 0-1 0 0,1 0 1 0 0,5-2-32 0 0,13-2-795 0 0,18-5 795 0 0,-4-3-1391 0 0,-15 3-2545 0 0,-20 7 2675 0 0,22-8-4753 0 0</inkml:trace>
  <inkml:trace contextRef="#ctx0" brushRef="#br0" timeOffset="396.722">623 220 4608 0 0,'-17'0'448'0'0,"14"1"-408"0"0,-9 0 1906 0 0,1 1 0 0 0,-1 0 0 0 0,1 1 0 0 0,0 1 0 0 0,-9 3-1946 0 0,1 1 2537 0 0,3-2-1964 0 0,0 1 1 0 0,1 1-1 0 0,0 0 0 0 0,0 1 0 0 0,1 1 0 0 0,0 0 0 0 0,-3 4-573 0 0,14-11 48 0 0,0 0 0 0 0,-1 1 0 0 0,1 0 0 0 0,1-1 0 0 0,-1 1 0 0 0,0 0 0 0 0,1 0 0 0 0,0 1 0 0 0,0-1 0 0 0,0 0 0 0 0,1 1 0 0 0,-1 0-48 0 0,2-3 7 0 0,-1 0 1 0 0,1-1-1 0 0,0 1 0 0 0,0 0 1 0 0,0-1-1 0 0,0 1 1 0 0,0 0-1 0 0,0 0 0 0 0,1-1 1 0 0,-1 1-1 0 0,1 0 0 0 0,-1-1 1 0 0,1 1-1 0 0,-1 0 0 0 0,1-1 1 0 0,0 1-1 0 0,0-1 1 0 0,0 1-1 0 0,0-1 0 0 0,0 0 1 0 0,0 1-1 0 0,0-1 0 0 0,1 0 1 0 0,-1 0-1 0 0,0 0 0 0 0,1 0 1 0 0,-1 0-1 0 0,0 0 1 0 0,1 0-1 0 0,0 0 0 0 0,-1 0 1 0 0,1-1-1 0 0,0 1-7 0 0,8 2 46 0 0,1 0 0 0 0,-1 0 1 0 0,0-2-1 0 0,1 1 0 0 0,0-1 0 0 0,-1-1 1 0 0,1 0-1 0 0,9-1-46 0 0,3 1 38 0 0,20-1-97 0 0,29-6 59 0 0,-58 5-509 0 0,0-1 0 0 0,0-1 0 0 0,10-3 509 0 0,16-8-6726 0 0,-21 7 556 0 0</inkml:trace>
  <inkml:trace contextRef="#ctx0" brushRef="#br0" timeOffset="397.722">879 1 7368 0 0,'0'0'333'0'0,"-1"14"134"0"0,0-11-150 0 0,1 1 0 0 0,-1-1 0 0 0,1 1 0 0 0,0-1-1 0 0,0 0 1 0 0,0 1 0 0 0,0-1 0 0 0,1 0 0 0 0,-1 2-317 0 0,1 1 525 0 0,7 36 3953 0 0,0 5-2830 0 0,-2-11 1101 0 0,4 17-2749 0 0,-4-28 395 0 0,-4-13-291 0 0,0 0-1 0 0,0 0 0 0 0,-1 0 1 0 0,-1 0-1 0 0,0 0 0 0 0,-1 6-103 0 0,0-4-62 0 0,1-11-11 0 0,0 0-1 0 0,0-1 1 0 0,0 1-1 0 0,-1 0 1 0 0,1 0-1 0 0,-1 0 1 0 0,0 0 0 0 0,0-1-1 0 0,0 1 1 0 0,0 0-1 0 0,0-1 1 0 0,0 1 0 0 0,-1-1-1 0 0,1 1 1 0 0,-1-1-1 0 0,0 0 1 0 0,0 0-1 0 0,-1 2 74 0 0,-14 13-3902 0 0,8-11-2167 0 0</inkml:trace>
  <inkml:trace contextRef="#ctx0" brushRef="#br0" timeOffset="968.235">872 206 10856 0 0,'0'0'241'0'0,"0"0"38"0"0,16 2 393 0 0,-11-1-383 0 0,1 1 0 0 0,-1-1 0 0 0,0 1 0 0 0,1 0 0 0 0,-1 0 0 0 0,0 1 0 0 0,0-1 0 0 0,0 1 0 0 0,-1 0 0 0 0,1 1 0 0 0,-1-1 0 0 0,0 1 0 0 0,0 0 0 0 0,0 0 0 0 0,0 0-1 0 0,1 3-288 0 0,9 13 909 0 0,0-1 917 0 0,8 17-1826 0 0,0 1 126 0 0,-14-25 262 0 0,-1 1 0 0 0,0-1-1 0 0,-1 1 1 0 0,0 1 0 0 0,0 1-388 0 0,-6-15 77 0 0,0 1 0 0 0,1-1 0 0 0,-1 1-1 0 0,0-1 1 0 0,0 0 0 0 0,0 1-1 0 0,0-1 1 0 0,1 1 0 0 0,-1-1 0 0 0,0 0-1 0 0,0 1 1 0 0,0-1 0 0 0,0 1 0 0 0,0-1-1 0 0,0 1 1 0 0,0-1 0 0 0,0 0-1 0 0,0 1 1 0 0,0-1 0 0 0,0 1 0 0 0,0-1-1 0 0,-1 1 1 0 0,1-1 0 0 0,0 0 0 0 0,0 1-78 0 0,-7-9 307 0 0,4 4-335 0 0,1 0 0 0 0,-1-1-1 0 0,1 1 1 0 0,0 0 0 0 0,1-1-1 0 0,-1 0 30 0 0,2-1-109 0 0,0 0-1 0 0,0 0 0 0 0,0 0 0 0 0,1-1 0 0 0,0 1 1 0 0,0 0-1 0 0,0 0 0 0 0,1 0 0 0 0,0 0 1 0 0,0 1-1 0 0,1-1 0 0 0,0 0 0 0 0,-1 1 0 0 0,5-5 110 0 0,-2 3-125 0 0,0-1 0 0 0,1 1-1 0 0,0 0 1 0 0,1 0 0 0 0,0 1-1 0 0,0 0 1 0 0,0 0-1 0 0,0 1 1 0 0,7-3 125 0 0,1-2-338 0 0,-10 7 117 0 0,1-1 0 0 0,1 1 1 0 0,-1-1-1 0 0,6-1 221 0 0,16-4-53 0 0,0 1-1 0 0,1 2 1 0 0,0 0 0 0 0,10 1 53 0 0,-25 4-43 0 0,0 0 0 0 0,0 1 0 0 0,-1 1 1 0 0,1 0-1 0 0,0 1 0 0 0,0 0 0 0 0,-1 1 0 0 0,1 1 0 0 0,-1 0 0 0 0,5 3 43 0 0,0 7 110 0 0,-34 4 180 0 0,12-15-290 0 0,1-1 0 0 0,-1 0 0 0 0,0 0 0 0 0,1-1 0 0 0,-1 1 0 0 0,0-1 0 0 0,0 0 0 0 0,0 0 0 0 0,-3 0 0 0 0,-16 5 0 0 0,2 2 0 0 0,0 1 0 0 0,1 1 0 0 0,-8 5 0 0 0,23-12 0 0 0,1 1 0 0 0,-1 0 0 0 0,1-1 0 0 0,0 2 0 0 0,0 0 0 0 0,-15 13 0 0 0,10-6 0 0 0,0 3 0 0 0,8-15 0 0 0,1 1 0 0 0,0-1 0 0 0,0 0 0 0 0,-1 0 0 0 0,1 1 0 0 0,0-1 0 0 0,0 0 0 0 0,0 0 0 0 0,0 1 0 0 0,-1-1 0 0 0,1 0 0 0 0,0 0 0 0 0,0 1 0 0 0,0-1 0 0 0,0 0 0 0 0,0 1 0 0 0,0-1 0 0 0,0 0 0 0 0,0 1 0 0 0,0-1 0 0 0,0 0 0 0 0,0 1 0 0 0,0-1 0 0 0,0 0 0 0 0,0 1 0 0 0,0-1 0 0 0,0 0 0 0 0,0 0 0 0 0,0 1 0 0 0,0-1 0 0 0,0 0 0 0 0,0 1 0 0 0,1-1 0 0 0,-1 0 0 0 0,0 0 0 0 0,0 1 0 0 0,0-1 0 0 0,1 1 0 0 0,-1 0 7 0 0,1 0 0 0 0,-1 0 0 0 0,0 0-1 0 0,1 0 1 0 0,-1 0 0 0 0,1 0 0 0 0,-1 0 0 0 0,1 0-1 0 0,-1 0 1 0 0,1 0 0 0 0,0-1 0 0 0,0 1-1 0 0,-1 0 1 0 0,1 0 0 0 0,0-1 0 0 0,0 1-1 0 0,0 0 1 0 0,0-1 0 0 0,0 1 0 0 0,0-1 0 0 0,-1 1-1 0 0,1-1 1 0 0,1 1-7 0 0,3 1 308 0 0,-1 0-152 0 0,-1-1-1 0 0,1 1 0 0 0,-1-1 1 0 0,1 0-1 0 0,0 0 0 0 0,-1 0 0 0 0,1 0 1 0 0,0-1-1 0 0,-1 0 0 0 0,5 0-155 0 0,4 1-49 0 0,-5 0 30 0 0,0-1-1 0 0,0-1 0 0 0,0 1 1 0 0,0-1-1 0 0,0 0 0 0 0,0-1 0 0 0,0 0 1 0 0,4-1 19 0 0,16-4 8 0 0,-24 6 2 0 0,0 0-1 0 0,-1 1 1 0 0,1-1 0 0 0,0-1-1 0 0,0 1 1 0 0,-1 0-1 0 0,1-1 1 0 0,-1 1 0 0 0,1-1-1 0 0,-1 0 1 0 0,0 0 0 0 0,1 0-1 0 0,-1 0 1 0 0,0 0 0 0 0,0 0-1 0 0,-1-1 1 0 0,1 1 0 0 0,0 0-1 0 0,-1-1 1 0 0,0 0-1 0 0,1 1 1 0 0,-1-1 0 0 0,0 0-1 0 0,0 0 1 0 0,0-2-10 0 0,2-7 1 0 0,-1 0-1 0 0,-1-1 1 0 0,0 1-1 0 0,0-1 1 0 0,-2-4-1 0 0,1 13 1 0 0,1-7-1 0 0,-1 4 0 0 0,0 0 0 0 0,0 0 0 0 0,-1 0 0 0 0,1 0 0 0 0,-2 0 0 0 0,-1-6 0 0 0,0 4 0 0 0,-9-22 0 0 0,11 29 0 0 0,0 1 0 0 0,0-1 0 0 0,0 1 0 0 0,0-1 0 0 0,0 0 0 0 0,0 1 0 0 0,-1 0 0 0 0,1-1 0 0 0,-1 1 0 0 0,1 0 0 0 0,-1 0 0 0 0,1 0 0 0 0,-1 0 0 0 0,-1-1 0 0 0,2 1-38 0 0,-1 1 0 0 0,1 0-1 0 0,0-1 1 0 0,-1 1-1 0 0,1 0 1 0 0,0 0-1 0 0,-1-1 1 0 0,1 1 0 0 0,0 0-1 0 0,-1 1 1 0 0,1-1-1 0 0,0 0 1 0 0,-1 0 0 0 0,1 1-1 0 0,0-1 1 0 0,-1 0-1 0 0,1 1 1 0 0,0-1 0 0 0,-1 1-1 0 0,1 0 1 0 0,0-1-1 0 0,0 1 1 0 0,0 0-1 0 0,0 0 1 0 0,0 0 38 0 0,-3 1-408 0 0,3 0 200 0 0,-1-1-1 0 0,1 0 1 0 0,0 0-1 0 0,0 0 0 0 0,0 1 1 0 0,0-1-1 0 0,0 0 1 0 0,0 1-1 0 0,0 0 209 0 0,-4 5-2533 0 0,5-6-3264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07:47.4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575 148 12960 0 0,'29'-7'594'0'0,"-29"7"-576"0"0,1 0-1 0 0,-1 0 1 0 0,1 0-1 0 0,-1-1 0 0 0,0 1 1 0 0,1 0-1 0 0,-1 0 1 0 0,0 0-1 0 0,1-1 0 0 0,-1 1 1 0 0,0 0-1 0 0,0-1 1 0 0,1 1-1 0 0,-1 0 1 0 0,0 0-1 0 0,0-1 0 0 0,1 1 1 0 0,-1-1-1 0 0,0 1 1 0 0,0 0-1 0 0,0-1 0 0 0,0 1 1 0 0,0 0-1 0 0,1-1 1 0 0,-1 1-1 0 0,0-1 1 0 0,0 1-1 0 0,0 0 0 0 0,0-1 1 0 0,0 0-18 0 0,-2-9 275 0 0,2 9-267 0 0,-1-5 216 0 0,0 0 0 0 0,0 1 0 0 0,-1-1 0 0 0,0 0 0 0 0,0 0 0 0 0,-1 1 0 0 0,1-1 1 0 0,-1 1-1 0 0,0 0 0 0 0,-3-4-224 0 0,3 6 169 0 0,0-1 0 0 0,0 1 1 0 0,-1 0-1 0 0,1 0 0 0 0,-1 0 0 0 0,0 0 0 0 0,0 1 1 0 0,0-1-1 0 0,0 1 0 0 0,0 0 0 0 0,-1 0 1 0 0,1 1-1 0 0,-1-1 0 0 0,1 1-169 0 0,-14-4 211 0 0,0 1-1 0 0,0 0 1 0 0,-1 2-1 0 0,1 0 1 0 0,-1 1-1 0 0,1 1 1 0 0,-1 1 0 0 0,1 0-1 0 0,-1 2 1 0 0,1 0-1 0 0,0 1 1 0 0,0 0-1 0 0,0 2 1 0 0,-16 7-211 0 0,15-4-53 0 0,1 0-1 0 0,-1 2 1 0 0,-11 9 53 0 0,24-16 38 0 0,1 0-1 0 0,0 0 1 0 0,0 1 0 0 0,1 0-1 0 0,-1 0 1 0 0,1 0 0 0 0,0 1-1 0 0,1-1 1 0 0,-1 1-1 0 0,1 0 1 0 0,0 0 0 0 0,1 0-1 0 0,-2 5-37 0 0,3-8-3 0 0,0 0-1 0 0,1 1 0 0 0,0-1 0 0 0,-1 0 0 0 0,1 0 0 0 0,0 0 1 0 0,1 0-1 0 0,-1 0 0 0 0,1 0 0 0 0,-1 0 0 0 0,1 0 0 0 0,0 0 1 0 0,0 0-1 0 0,0 0 0 0 0,0 0 0 0 0,1 0 0 0 0,-1 0 0 0 0,1-1 1 0 0,0 1-1 0 0,0-1 0 0 0,1 2 4 0 0,5 5-18 0 0,0 0 0 0 0,1-1 0 0 0,0 0 0 0 0,9 6 18 0 0,18 10-59 0 0,1-1-1 0 0,1-2 1 0 0,6 0 59 0 0,1 2-195 0 0,-2 1 0 0 0,6 6 195 0 0,-45-27-5 0 0,8 5 40 0 0,0 0-1 0 0,8 9-34 0 0,-17-14 43 0 0,0 0 1 0 0,-1 0-1 0 0,1 0 1 0 0,-1 0 0 0 0,1 0-1 0 0,-1 1 1 0 0,0-1-1 0 0,0 1 1 0 0,-1 0-1 0 0,1 0 1 0 0,0 3-44 0 0,-2-5 13 0 0,0-1 0 0 0,0 0-1 0 0,0 0 1 0 0,0 1 0 0 0,0-1 0 0 0,0 0 0 0 0,-1 1 0 0 0,1-1-1 0 0,0 0 1 0 0,-1 0 0 0 0,1 0 0 0 0,-1 1 0 0 0,0-1-1 0 0,1 0 1 0 0,-1 0 0 0 0,0 0 0 0 0,0 0 0 0 0,0 0 0 0 0,1 0-1 0 0,-1 0 1 0 0,0 0 0 0 0,0-1 0 0 0,0 1 0 0 0,0 0-1 0 0,-1-1 1 0 0,1 1-13 0 0,-4 2 57 0 0,0 0 0 0 0,0 0 0 0 0,0-1 0 0 0,0 0-1 0 0,-3 1-56 0 0,-7 1 65 0 0,-1 0-1 0 0,1-2 0 0 0,0 0 0 0 0,-1-1 1 0 0,1 0-1 0 0,-1-1 0 0 0,1-1 1 0 0,-1-1-1 0 0,-5-1-64 0 0,-27-6 155 0 0,0-3-1 0 0,-14-6-154 0 0,50 13 13 0 0,1 0 0 0 0,-1-1-1 0 0,0 0 1 0 0,1-1 0 0 0,1-1-1 0 0,-1 1 1 0 0,1-1 0 0 0,0-1-1 0 0,1 0 1 0 0,0-1 0 0 0,0 1-1 0 0,-4-9-12 0 0,10 14-54 0 0,0-1 0 0 0,1 1 0 0 0,0 0-1 0 0,0-1 1 0 0,0 1 0 0 0,0-1 0 0 0,1 1 0 0 0,0-1-1 0 0,0 0 55 0 0,0 3-56 0 0,1 1-1 0 0,0-1 1 0 0,0 1-1 0 0,0-1 1 0 0,0 1-1 0 0,0 0 1 0 0,0-1-1 0 0,0 1 1 0 0,1-1-1 0 0,-1 1 1 0 0,0-1-1 0 0,1 1 0 0 0,-1 0 1 0 0,1-1 56 0 0,0 2-72 0 0,-1-1 0 0 0,1 0 0 0 0,-1 0 0 0 0,1 1 0 0 0,0-1 0 0 0,-1 1 1 0 0,1-1-1 0 0,0 1 0 0 0,-1-1 0 0 0,1 1 0 0 0,0-1 0 0 0,0 1 0 0 0,-1 0 0 0 0,1-1 0 0 0,0 1 0 0 0,0 0 0 0 0,0-1 1 0 0,0 1-1 0 0,0 0 0 0 0,-1 0 0 0 0,1 0 0 0 0,0 0 0 0 0,0 0 0 0 0,0 0 72 0 0,18 1-1981 0 0,-6 1-3174 0 0,-1-1-719 0 0</inkml:trace>
  <inkml:trace contextRef="#ctx0" brushRef="#br0" timeOffset="378.259">581 315 6448 0 0,'5'-2'1588'0'0,"-4"2"-1083"0"0,-1 0 0 0 0,1-1 0 0 0,-1 1 0 0 0,0 0 0 0 0,1 0 0 0 0,-1 0 0 0 0,1 0 0 0 0,-1 0 0 0 0,1 0 0 0 0,-1 0 0 0 0,1 0 0 0 0,-1 0 0 0 0,0 0 0 0 0,1 1 0 0 0,-1-1 0 0 0,1 0 0 0 0,-1 0 0 0 0,0 0 0 0 0,1 0 0 0 0,-1 1 0 0 0,1-1 0 0 0,-1 0 0 0 0,0 1-505 0 0,7 6-981 0 0,9 17 1601 0 0,0 2 0 0 0,-2 0 0 0 0,-1 0 0 0 0,-1 1 0 0 0,2 10-620 0 0,-2-8 89 0 0,28 85 249 0 0,-33-92-257 0 0,0 1 1 0 0,0 10-82 0 0,-3-15 63 0 0,-2-11 34 0 0,-1-1-1 0 0,0 0 0 0 0,0 0 0 0 0,0 0 1 0 0,-1 1-1 0 0,0-1 0 0 0,0 0 0 0 0,-1 1 1 0 0,0-1-1 0 0,0 0-96 0 0,1-5-71 0 0,0-1 1 0 0,0 1-1 0 0,0-1 1 0 0,-1 0-1 0 0,1 1 0 0 0,0-1 1 0 0,0 1-1 0 0,-1-1 1 0 0,1 0-1 0 0,0 1 0 0 0,-1-1 1 0 0,1 0-1 0 0,0 1 1 0 0,-1-1-1 0 0,1 0 0 0 0,-1 0 1 0 0,1 1-1 0 0,0-1 1 0 0,-1 0-1 0 0,1 0 0 0 0,-1 0 1 0 0,1 0-1 0 0,-1 0 1 0 0,1 1-1 0 0,-1-1 0 0 0,1 0 1 0 0,-1 0-1 0 0,1 0 1 0 0,-1 0-1 0 0,1 0 0 0 0,0 0 1 0 0,-1 0-1 0 0,1-1 1 0 0,-1 1-1 0 0,1 0 1 0 0,-1 0-1 0 0,1 0 0 0 0,-1 0 1 0 0,1-1-1 0 0,0 1 1 0 0,-1 0-1 0 0,1 0 0 0 0,-1-1 1 0 0,1 1-1 0 0,0 0 1 0 0,-1-1-1 0 0,1 1 0 0 0,0 0 71 0 0,-19-16-2462 0 0,18 15 2464 0 0,-21-24-3511 0 0,10 9 1601 0 0</inkml:trace>
  <inkml:trace contextRef="#ctx0" brushRef="#br0" timeOffset="777.831">594 343 2760 0 0,'1'-3'356'0'0,"1"1"0"0"0,0 0 0 0 0,0 0 1 0 0,0 0-1 0 0,0 0 0 0 0,0 0 0 0 0,0 0 0 0 0,1 1 0 0 0,-1-1 0 0 0,1 1 1 0 0,-1 0-1 0 0,1-1 0 0 0,-1 1 0 0 0,1 0 0 0 0,0 0 0 0 0,-1 1 0 0 0,1-1 1 0 0,0 1-1 0 0,0-1 0 0 0,0 1 0 0 0,0 0 0 0 0,-1 0 0 0 0,1 0 0 0 0,1 0-356 0 0,10 2 1321 0 0,-1-1-1 0 0,1 2 0 0 0,-1 0 0 0 0,7 2-1320 0 0,-7-1-460 0 0,-5-2 628 0 0,0 1 0 0 0,-1 0 0 0 0,0 0 0 0 0,1 1 0 0 0,-1 0 0 0 0,-1 0 0 0 0,1 1 0 0 0,0 0 1 0 0,-1 0-1 0 0,0 1 0 0 0,-1-1 0 0 0,1 1 0 0 0,-1 0 0 0 0,0 1 0 0 0,0-1 0 0 0,-1 1 1 0 0,0 0-1 0 0,0 0 0 0 0,-1 1 0 0 0,1-1 0 0 0,-1 2-168 0 0,-3-7 51 0 0,1 0 0 0 0,-1 1 0 0 0,1-1 0 0 0,-1 1 0 0 0,0-1 0 0 0,0 1 0 0 0,0-1-1 0 0,0 1 1 0 0,0-1 0 0 0,-1 1 0 0 0,1-1 0 0 0,-1 1 0 0 0,1-1 0 0 0,-1 1 0 0 0,0-1 0 0 0,0 0 0 0 0,0 0 0 0 0,0 1 0 0 0,-1-1 0 0 0,0 1-51 0 0,-1 1 65 0 0,0 0 0 0 0,0 1 0 0 0,-1-1 0 0 0,0 0 1 0 0,0 0-1 0 0,0-1 0 0 0,0 0 0 0 0,0 1 0 0 0,-1-1-65 0 0,-5 3 11 0 0,-1-1-1 0 0,0 0 1 0 0,0-1-1 0 0,-1 0 0 0 0,1 0 1 0 0,-1-1-1 0 0,0-1 1 0 0,0 0-1 0 0,-4 0-10 0 0,5-1-483 0 0,-1-1 0 0 0,1 0 0 0 0,-1-1 0 0 0,1 0 0 0 0,0 0 0 0 0,-2-2 483 0 0,3 0-1924 0 0,1-4-427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07:45.0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1 109 5528 0 0,'1'0'422'0'0,"135"-30"9849"0"0,-101 24-9766 0 0,-21 4 197 0 0,0 1 0 0 0,0 0 0 0 0,9 0-702 0 0,-17 2 133 0 0,-1-1 0 0 0,1 1 1 0 0,-1-1-1 0 0,1 2 0 0 0,-1-1 1 0 0,0 0-1 0 0,1 1 0 0 0,-1 0 0 0 0,0 1 1 0 0,3 1-134 0 0,-7-3 10 0 0,0-1 0 0 0,0 1 1 0 0,0 0-1 0 0,0-1 0 0 0,0 1 1 0 0,0 0-1 0 0,-1 0 0 0 0,1 0 0 0 0,0 0 1 0 0,-1-1-1 0 0,1 1 0 0 0,0 0 1 0 0,-1 0-1 0 0,1 0 0 0 0,-1 0 1 0 0,0 1-1 0 0,1-1 0 0 0,-1 0 1 0 0,0 0-1 0 0,0 0 0 0 0,1 1-10 0 0,-1 0 14 0 0,-1 1 0 0 0,1-1 0 0 0,0 0-1 0 0,-1 0 1 0 0,1 0 0 0 0,-1 0 0 0 0,1 0-1 0 0,-1 1 1 0 0,0-1 0 0 0,0 0 0 0 0,0 0-14 0 0,-4 5 42 0 0,0 1 0 0 0,-1-1 0 0 0,1 0 0 0 0,-1 0 0 0 0,-3 1-42 0 0,-16 15 351 0 0,-1-1-1 0 0,-24 14-350 0 0,9-6-141 0 0,6-6 67 0 0,13-8 75 0 0,1 0 0 0 0,-1 2-1 0 0,21-17 1 0 0,1-1-1 0 0,-1 1 1 0 0,0 0-1 0 0,1-1 1 0 0,-1 1-1 0 0,0 0 1 0 0,1 0 0 0 0,-1 0-1 0 0,1-1 1 0 0,-1 1-1 0 0,1 0 1 0 0,-1 0-1 0 0,1 0 1 0 0,0 0-1 0 0,0 0 1 0 0,-1 0-1 0 0,1-1 4 0 0,0 1-1 0 0,0-1 1 0 0,1 0 0 0 0,-1 1 0 0 0,0-1 0 0 0,0 0 0 0 0,0 1 0 0 0,0-1 0 0 0,0 0-1 0 0,1 1 1 0 0,-1-1 0 0 0,0 0 0 0 0,0 1 0 0 0,0-1 0 0 0,1 0 0 0 0,-1 1 0 0 0,0-1 0 0 0,0 0-1 0 0,1 0 1 0 0,-1 0 0 0 0,0 1 0 0 0,1-1 0 0 0,-1 0 0 0 0,0 0 0 0 0,1 0 0 0 0,-1 1-4 0 0,4 0-14 0 0,0 0 0 0 0,-1-1 0 0 0,1 1 0 0 0,-1 0 0 0 0,1-1 0 0 0,0 0 0 0 0,2 0 14 0 0,16 0 27 0 0,1 1 0 0 0,-1 1 0 0 0,0 1 0 0 0,0 1 0 0 0,0 1-1 0 0,0 1 1 0 0,0 1-27 0 0,5 1 0 0 0,1-1 0 0 0,0-1 0 0 0,17 1 0 0 0,-33-5 0 0 0,94 15 2088 0 0,-100-16-2333 0 0,1 0 1 0 0,-1 0-1 0 0,1-1 0 0 0,-1 1 0 0 0,1-1 0 0 0,0-1 1 0 0,5 0 244 0 0,-8 0-712 0 0,1 0 1 0 0,-1 0-1 0 0,0-1 0 0 0,0 1 1 0 0,0-1-1 0 0,0 0 1 0 0,3-2 711 0 0,2-4-2041 0 0</inkml:trace>
  <inkml:trace contextRef="#ctx0" brushRef="#br0" timeOffset="416.366">784 170 3224 0 0,'0'0'143'0'0,"3"-11"26"0"0,-6 1 2627 0 0,3 9 353 0 0,-2 0 1601 0 0,-6-3-1784 0 0,2 4-2642 0 0,0 1-1 0 0,1 0 1 0 0,-1 0 0 0 0,1 0-1 0 0,-1 1 1 0 0,1 0 0 0 0,0 0 0 0 0,-3 1-324 0 0,-4 4 320 0 0,0-1 0 0 0,0 1 0 0 0,0 2-320 0 0,2-2 74 0 0,1 0 0 0 0,-1 2 0 0 0,2-1 0 0 0,-1 1 0 0 0,1 0 0 0 0,1 0 0 0 0,-1 1-1 0 0,2 0 1 0 0,-1 1 0 0 0,1 0 0 0 0,1 0 0 0 0,-1 1-74 0 0,5-6-4 0 0,-1-1 1 0 0,1 1-1 0 0,0-1 0 0 0,1 1 0 0 0,-1 0 1 0 0,1-1-1 0 0,0 1 0 0 0,1 0 0 0 0,-1-1 1 0 0,2 6 3 0 0,-2-10 12 0 0,1 0 1 0 0,-1-1 0 0 0,0 1-1 0 0,0 0 1 0 0,1 0-1 0 0,-1-1 1 0 0,1 1 0 0 0,-1 0-1 0 0,1-1 1 0 0,-1 1-1 0 0,1 0 1 0 0,-1-1 0 0 0,1 1-1 0 0,-1-1 1 0 0,1 1-1 0 0,0-1 1 0 0,-1 1 0 0 0,1-1-1 0 0,0 1 1 0 0,-1-1 0 0 0,1 0-1 0 0,0 1 1 0 0,0-1-13 0 0,1 1 21 0 0,1-1-1 0 0,-1 0 1 0 0,0 0 0 0 0,0 1 0 0 0,0-1 0 0 0,0-1 0 0 0,0 1 0 0 0,1 0-1 0 0,0-1-20 0 0,4 0 20 0 0,1-1-1 0 0,-1-1 0 0 0,0 1 0 0 0,6-5-19 0 0,0 0-107 0 0,-1-2 0 0 0,-1 0-1 0 0,0 0 1 0 0,0-1-1 0 0,-1 0 1 0 0,0-1 0 0 0,6-9 107 0 0,8-7-585 0 0,-21 24 433 0 0,0 0 0 0 0,1 1-1 0 0,0-1 1 0 0,-1 1 0 0 0,1 0-1 0 0,0 0 1 0 0,0 0 0 0 0,3-1 152 0 0,-5 2 138 0 0,11 11 994 0 0,-13-8-1081 0 0,1 0-1 0 0,0-1 1 0 0,0 1-1 0 0,0 0 0 0 0,0 0 1 0 0,1-1-1 0 0,-1 1 1 0 0,1 0-51 0 0,0 1 25 0 0,0-1 0 0 0,0 0 0 0 0,0 0 1 0 0,-1 1-1 0 0,1-1 0 0 0,-1 1 0 0 0,0 0-25 0 0,25 93 664 0 0,-7-57-496 0 0,-16-31-149 0 0,1-1 1 0 0,-1 1-1 0 0,1-1 0 0 0,1 0 0 0 0,-1-1 0 0 0,1 1 0 0 0,0-1 0 0 0,1 0 0 0 0,1 1-19 0 0,-6-6-19 0 0,-1 0 0 0 0,1-1-1 0 0,0 1 1 0 0,0-1 0 0 0,-1 1-1 0 0,1-1 1 0 0,0 1 0 0 0,0-1-1 0 0,0 0 1 0 0,-1 1 0 0 0,1-1 0 0 0,0 0-1 0 0,0 0 1 0 0,0 0 0 0 0,0 0-1 0 0,0 0 1 0 0,0 0 0 0 0,-1 0-1 0 0,1 0 1 0 0,0 0 0 0 0,0 0-1 0 0,0 0 1 0 0,0 0 0 0 0,0 0-1 0 0,0-1 1 0 0,-1 1 0 0 0,1 0-1 0 0,0-1 20 0 0,1 0-219 0 0,-1 1 0 0 0,1-1 0 0 0,-1 0 0 0 0,1 0 0 0 0,-1 0-1 0 0,0 0 1 0 0,1 0 0 0 0,-1-1 0 0 0,0 1 0 0 0,0 0-1 0 0,1-1 220 0 0,1-8-2092 0 0</inkml:trace>
  <inkml:trace contextRef="#ctx0" brushRef="#br0" timeOffset="822.1">1043 1 5528 0 0,'0'0'422'0'0,"0"12"2225"0"0,2 22 6194 0 0,1-6-5928 0 0,7 25-2913 0 0,1-7 1645 0 0,19 92-146 0 0,-11-38-556 0 0,-20-94-791 0 0,0 3-582 0 0,3 1-4436 0 0,-2-10 2867 0 0</inkml:trace>
  <inkml:trace contextRef="#ctx0" brushRef="#br0" timeOffset="1180.351">961 245 3680 0 0,'0'0'167'0'0,"10"0"6091"0"0,24-5 316 0 0,19 1-4637 0 0,14-1-1300 0 0,-10 1-438 0 0,48 2-199 0 0,-74 3 54 0 0,-25-1-139 0 0,0 1 1 0 0,0 0-1 0 0,0 1 0 0 0,0-1 1 0 0,0 1-1 0 0,2 2 85 0 0,-7-2-19 0 0,0 0-1 0 0,0 0 0 0 0,-1 0 1 0 0,1 0-1 0 0,-1 1 1 0 0,0-1-1 0 0,1 2 20 0 0,-1-4-8 0 0,0 3 17 0 0,0-1 1 0 0,0 1 0 0 0,0 0-1 0 0,-1-1 1 0 0,1 1-1 0 0,0 0 1 0 0,-1-1 0 0 0,0 1-1 0 0,0 1-9 0 0,-4 19 200 0 0,0 31 147 0 0,4-42-148 0 0,-2 6 169 0 0,2-14-295 0 0,0 0 1 0 0,0 0 0 0 0,1 1-1 0 0,-1-1 1 0 0,1 0 0 0 0,0 0 0 0 0,0 1-1 0 0,1-1 1 0 0,-1 0 0 0 0,1 0-1 0 0,1 3-73 0 0,-2-4 33 0 0,1 0 0 0 0,0 0 0 0 0,1 0 0 0 0,-1 0 0 0 0,0 0 0 0 0,1 0 0 0 0,-1 0 0 0 0,1-1 0 0 0,0 1 0 0 0,0-1 0 0 0,0 1 0 0 0,0-1 0 0 0,1 0 0 0 0,-1 0-1 0 0,0 0 1 0 0,1 0 0 0 0,2 1-33 0 0,-3-1 70 0 0,0-1 0 0 0,0 0 0 0 0,1 0 0 0 0,-1 0 0 0 0,0-1 0 0 0,0 1 0 0 0,1-1-1 0 0,-1 1 1 0 0,3-1-70 0 0,-4 1-146 0 0,0-1-1 0 0,0 0 0 0 0,-1 0 1 0 0,1 0-1 0 0,0 0 1 0 0,0 0-1 0 0,0-1 0 0 0,0 1 1 0 0,0 0-1 0 0,0 0 1 0 0,0-1-1 0 0,-1 1 0 0 0,1 0 1 0 0,0-1-1 0 0,0 1 1 0 0,0-1-1 0 0,-1 1 1 0 0,1-1-1 0 0,0 1 0 0 0,0-1 1 0 0,-1 0-1 0 0,1 1 1 0 0,-1-1-1 0 0,1 0 0 0 0,-1 0 1 0 0,1 1-1 0 0,-1-1 147 0 0,4-8-6654 0 0</inkml:trace>
  <inkml:trace contextRef="#ctx0" brushRef="#br0" timeOffset="1181.351">1429 99 10512 0 0,'0'0'464'0'0,"0"0"96"0"0,0 0-448 0 0,0 0-112 0 0,7 4 0 0 0,-7-4 0 0 0,0 0 96 0 0,10 10-8 0 0,2-2 0 0 0,0 0 0 0 0,-3 3-376 0 0,4-3-64 0 0,-4 0-24 0 0</inkml:trace>
  <inkml:trace contextRef="#ctx0" brushRef="#br0" timeOffset="1605.08">1797 204 3224 0 0,'-2'1'240'0'0,"-6"2"334"0"0,0 0-1 0 0,0-1 1 0 0,-7 2-574 0 0,6-2 1868 0 0,-1 1 0 0 0,1 0 0 0 0,-8 4-1868 0 0,-2 2 1383 0 0,1 2 0 0 0,0 0 0 0 0,-12 10-1383 0 0,27-18 236 0 0,-1 0 0 0 0,1 1 0 0 0,-1-1 0 0 0,1 1 0 0 0,0 0 0 0 0,0 0 0 0 0,0 0 0 0 0,1 0-1 0 0,0 0 1 0 0,0 1 0 0 0,0-1 0 0 0,0 1 0 0 0,0-1-236 0 0,1 3 173 0 0,-1 0 1 0 0,1 0-1 0 0,0 0 0 0 0,1 0 1 0 0,0 0-1 0 0,0 0 0 0 0,0-1 0 0 0,2 6-173 0 0,-3-7-4 0 0,1-4-2 0 0,0-1 1 0 0,0 1-1 0 0,0 0 0 0 0,0 0 1 0 0,0-1-1 0 0,0 1 0 0 0,0 0 1 0 0,0-1-1 0 0,0 1 0 0 0,1 0 1 0 0,-1 0-1 0 0,0-1 0 0 0,0 1 1 0 0,1 0-1 0 0,-1-1 0 0 0,0 1 0 0 0,1 0 1 0 0,-1-1-1 0 0,0 1 0 0 0,1-1 1 0 0,-1 1-1 0 0,1-1 0 0 0,-1 1 1 0 0,1-1-1 0 0,0 1 0 0 0,-1-1 6 0 0,2 2 17 0 0,-1-1-1 0 0,1 0 0 0 0,-1 0 0 0 0,1 0 0 0 0,-1 0 0 0 0,1 0 1 0 0,0 0-1 0 0,-1 0 0 0 0,1-1 0 0 0,0 1 0 0 0,0-1 0 0 0,-1 1 1 0 0,1-1-1 0 0,0 1 0 0 0,0-1 0 0 0,0 0 0 0 0,0 0 0 0 0,-1 0 1 0 0,1 0-1 0 0,0 0 0 0 0,0-1 0 0 0,0 1 0 0 0,0-1 0 0 0,-1 1 1 0 0,1-1-1 0 0,0 1 0 0 0,0-1 0 0 0,-1 0 0 0 0,1 0-16 0 0,6-3 47 0 0,0 0 0 0 0,-1-1 0 0 0,0 0 0 0 0,0 0 0 0 0,5-5-47 0 0,16-10-42 0 0,-22 17 10 0 0,-1-1-1 0 0,0 1 1 0 0,0-1-1 0 0,0 0 1 0 0,-1 0-1 0 0,1-1 0 0 0,-1 1 1 0 0,0-1-1 0 0,0 0 1 0 0,-1 0-1 0 0,3-5 33 0 0,-3 4-15 0 0,1 0 0 0 0,-1 0-1 0 0,1 0 1 0 0,0 0 0 0 0,1 1-1 0 0,-1 0 1 0 0,1 0 0 0 0,0 0-1 0 0,1 0 1 0 0,-1 1-1 0 0,3-2 16 0 0,5-2-209 0 0,-1 0-1 0 0,1 1 0 0 0,0 1 0 0 0,0 0 0 0 0,2 0 210 0 0,-12 6-25 0 0,0-1 0 0 0,1 0 0 0 0,-1 1 0 0 0,0 0 0 0 0,0 0 0 0 0,1 0 0 0 0,-1 0 0 0 0,0 0 0 0 0,1 1 1 0 0,-1-1-1 0 0,0 1 0 0 0,0 0 0 0 0,0 0 0 0 0,0 0 0 0 0,0 0 0 0 0,0 1 0 0 0,0-1 0 0 0,0 1 0 0 0,0 0 0 0 0,0 0 0 0 0,-1 0 0 0 0,1 0 0 0 0,0 1 25 0 0,-1 0 129 0 0,1 1 0 0 0,-1-1 0 0 0,0 1 0 0 0,0-1 0 0 0,0 1-1 0 0,-1 0 1 0 0,1 0 0 0 0,-1 0 0 0 0,0 0 0 0 0,0 0-1 0 0,0 2-128 0 0,4 13 151 0 0,-1-8-23 0 0,0-1 0 0 0,-1 1 0 0 0,-1 0 0 0 0,1 0 0 0 0,-2 0 0 0 0,0 1 0 0 0,0-1 0 0 0,-1 0 0 0 0,0 0 0 0 0,-1 1 0 0 0,-1 5-128 0 0,2-16 16 0 0,0-1-63 0 0,12-40-1138 0 0,-6 28 906 0 0,2-5-50 0 0,1 0 1 0 0,0 1-1 0 0,1 0 0 0 0,1 1 0 0 0,1-1 329 0 0,-9 12 12 0 0,0 1-1 0 0,0 0 0 0 0,0 0 1 0 0,0 0-1 0 0,0 1 1 0 0,0-1-1 0 0,1 1 1 0 0,-1 0-1 0 0,1 0 1 0 0,0 0-1 0 0,-1 0 0 0 0,1 0 1 0 0,0 1-1 0 0,0 0 1 0 0,0 0-1 0 0,0 0 1 0 0,0 0-1 0 0,1 1 0 0 0,-1 0 1 0 0,0-1-1 0 0,0 1 1 0 0,0 1-1 0 0,0-1 1 0 0,0 1-1 0 0,3 0-11 0 0,-6-1 255 0 0,15 18 511 0 0,-10-9-487 0 0,0 0 0 0 0,-1 1-1 0 0,0 0 1 0 0,0 0 0 0 0,-1 1-1 0 0,0 1-278 0 0,27 82 792 0 0,-23-76-689 0 0,11 8-1836 0 0,-18-24-385 0 0,-1-2-4373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07:42.3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147 177 2304 0 0,'10'-4'143'0'0,"-10"4"-142"0"0,0 0 0 0 0,0 0-1 0 0,0 0 1 0 0,0-1 0 0 0,1 1-1 0 0,-1 0 1 0 0,0 0 0 0 0,0 0-1 0 0,0 0 1 0 0,0-1 0 0 0,0 1-1 0 0,0 0 1 0 0,0 0-1 0 0,0 0 1 0 0,0 0 0 0 0,-1-1-1 0 0,1 1 1 0 0,0 0 0 0 0,0 0-1 0 0,0 0 1 0 0,0 0 0 0 0,0-1-1 0 0,0 1 1 0 0,0 0-1 0 0,0 0 1 0 0,0 0 0 0 0,0 0-1 0 0,-1 0 1 0 0,1 0 0 0 0,0-1-1 0 0,0 1 1 0 0,0 0 0 0 0,0 0-1 0 0,0 0 1 0 0,-1 0-1 0 0,-19-11 569 0 0,16 9-237 0 0,-13-3 592 0 0,16 5-860 0 0,-1-1 1 0 0,1 1 0 0 0,0 0 0 0 0,-1-1 0 0 0,1 1 0 0 0,-1-1 0 0 0,1 1 0 0 0,0-1 0 0 0,0 0 0 0 0,-1 1 0 0 0,1-1 0 0 0,0 0 0 0 0,0 0 0 0 0,0 0 0 0 0,0 0 0 0 0,0 0 0 0 0,0 0 0 0 0,0 0-65 0 0,0 0 237 0 0,1 1 224 0 0,0 0-402 0 0,0 0-1 0 0,0 0 0 0 0,-1 0 0 0 0,1-1 0 0 0,0 1 1 0 0,0 0-1 0 0,-1 0 0 0 0,1 0 0 0 0,0 0 0 0 0,0 0 1 0 0,-1 0-1 0 0,1-1 0 0 0,0 1 0 0 0,0 0 0 0 0,0 0 0 0 0,-1 0 1 0 0,1 0-1 0 0,0-1 0 0 0,0 1 0 0 0,0 0 0 0 0,0 0 1 0 0,0-1-1 0 0,0 1 0 0 0,-1 0 0 0 0,1 0 0 0 0,0 0 0 0 0,0-1 1 0 0,0 1-1 0 0,0 0 0 0 0,0 0 0 0 0,0-1 0 0 0,0 1 1 0 0,0 0-1 0 0,0-1 0 0 0,0 1 0 0 0,0 0 0 0 0,0 0 1 0 0,0-1-1 0 0,0 1 0 0 0,0 0 0 0 0,0 0 0 0 0,1-1 0 0 0,-1 1 1 0 0,0 0-1 0 0,0 0 0 0 0,0 0 0 0 0,0-1-58 0 0,3-6 3578 0 0,-2 6 2914 0 0,1 68-5617 0 0,2-1 0 0 0,3 0-1 0 0,3 0 1 0 0,5 11-875 0 0,32 160 339 0 0,-43-218-270 0 0,1 12-288 0 0,-5-46-669 0 0,0-15-1657 0 0,-12-27-5253 0 0,-3-1 7798 0 0,5 14-2304 0 0</inkml:trace>
  <inkml:trace contextRef="#ctx0" brushRef="#br0" timeOffset="366.32">0 61 3224 0 0,'0'-14'312'0'0,"0"12"-199"0"0,0 1-1 0 0,0-1 1 0 0,1 0 0 0 0,-1 1 0 0 0,0-1-1 0 0,1 0 1 0 0,-1 1 0 0 0,1-1 0 0 0,-1 0-1 0 0,1 1 1 0 0,0-1 0 0 0,-1 1 0 0 0,1-1-1 0 0,0 1 1 0 0,0 0 0 0 0,0-1 0 0 0,0 1-1 0 0,1 0 1 0 0,-1-1-113 0 0,1 1 438 0 0,1-1 0 0 0,-1 1 0 0 0,0-1-1 0 0,1 1 1 0 0,-1 0 0 0 0,1 0 0 0 0,0 0-1 0 0,-1 0 1 0 0,1 0 0 0 0,0 0 0 0 0,0 1-438 0 0,10-2 1995 0 0,-1 1 1 0 0,1 1-1 0 0,-1 0 1 0 0,13 2-1996 0 0,-19-1 109 0 0,16 1 114 0 0,-1 2 0 0 0,0 0 0 0 0,0 1-1 0 0,0 1 1 0 0,0 1 0 0 0,-1 1 0 0 0,0 1 0 0 0,0 1 0 0 0,-1 1 0 0 0,0 1-223 0 0,-4-3 149 0 0,-3-2-132 0 0,0 1 0 0 0,0 0 0 0 0,7 8-17 0 0,-16-14 33 0 0,0 1 0 0 0,-1 0-1 0 0,1-1 1 0 0,-1 1-1 0 0,1 0 1 0 0,-1 1-1 0 0,0-1 1 0 0,0 0-1 0 0,-1 1 1 0 0,1-1 0 0 0,-1 1-1 0 0,0-1 1 0 0,0 1-1 0 0,0 0 1 0 0,0 0-1 0 0,0 0-32 0 0,-1-1 30 0 0,0 0 0 0 0,-1-1-1 0 0,1 1 1 0 0,-1 0 0 0 0,1-1-1 0 0,-1 1 1 0 0,0 0 0 0 0,0-1-1 0 0,0 1 1 0 0,0-1 0 0 0,0 0-1 0 0,-1 1 1 0 0,1-1-1 0 0,-1 0 1 0 0,0 0 0 0 0,1 0-1 0 0,-1 0 1 0 0,-1 1-30 0 0,-6 5-9 0 0,0 0 0 0 0,0-1 1 0 0,-6 4 8 0 0,14-11 4 0 0,-18 12-335 0 0,0-1 0 0 0,-1 0 0 0 0,0-2 0 0 0,0-1-1 0 0,-1 0 1 0 0,0-1 0 0 0,-1-2 0 0 0,1 0 0 0 0,-1-1-1 0 0,-9 0 332 0 0,29-4-3 0 0,-14 2-3181 0 0,-1-1 1 0 0,-9-1 3183 0 0,23 0-2037 0 0</inkml:trace>
  <inkml:trace contextRef="#ctx0" brushRef="#br0" timeOffset="762.222">536 430 15120 0 0,'-5'5'730'0'0,"-15"7"53"0"0,12-8-728 0 0,0 1 1 0 0,0 1 0 0 0,0-1-1 0 0,-6 7-55 0 0,-9 10 1030 0 0,-18 18 633 0 0,38-36-1517 0 0,-1 1 0 0 0,1-1 1 0 0,0 1-1 0 0,0-1 0 0 0,0 1 0 0 0,1 0 1 0 0,-1 0-1 0 0,0 4-146 0 0,3-7 16 0 0,-1 0 1 0 0,1 0-1 0 0,-1 0 1 0 0,1 0-1 0 0,0 0 1 0 0,0 0-1 0 0,0 0 1 0 0,0 0-1 0 0,1 0 1 0 0,-1 0-1 0 0,0 0 0 0 0,1 0 1 0 0,-1 0-1 0 0,1 0 1 0 0,0 0-1 0 0,0 0 1 0 0,0 0-1 0 0,0-1 1 0 0,0 1-1 0 0,0 0 0 0 0,0-1 1 0 0,0 1-1 0 0,1 0 1 0 0,-1-1-1 0 0,1 0 1 0 0,-1 1-1 0 0,1-1-16 0 0,1 2 68 0 0,1-1-1 0 0,-1 0 1 0 0,1 0 0 0 0,0 0-1 0 0,-1 0 1 0 0,1 0 0 0 0,0-1-1 0 0,0 0 1 0 0,0 0 0 0 0,0 0-1 0 0,0 0 1 0 0,3 0-68 0 0,9 0-40 0 0,-1-1 0 0 0,1-1 0 0 0,0 0 0 0 0,-1-1 1 0 0,1-1-1 0 0,-1 0 0 0 0,0-1 0 0 0,0-1 0 0 0,0 0 0 0 0,-1-1 0 0 0,5-3 40 0 0,-17 8 26 0 0,0 0-1 0 0,0 0 0 0 0,0 0 1 0 0,-1 0-1 0 0,1 0 0 0 0,0-1 1 0 0,-1 1-1 0 0,1-1 0 0 0,-1 1 1 0 0,0-1-1 0 0,1 1 0 0 0,-1-1 1 0 0,0 0-1 0 0,0 0 0 0 0,0 0 1 0 0,0 0-1 0 0,0 1 0 0 0,-1-1 1 0 0,1 0-1 0 0,-1 0 0 0 0,1 0 1 0 0,-1-1-1 0 0,0 1 0 0 0,1 0 1 0 0,-1 0-1 0 0,0 0 0 0 0,-1 0 1 0 0,1 0-1 0 0,0 0 0 0 0,0 0 1 0 0,-1 0-1 0 0,1 0 0 0 0,-1 0 1 0 0,0 0-1 0 0,0 0 0 0 0,0-1-25 0 0,-2-3-12 0 0,0 1-1 0 0,0-1 0 0 0,0 1 0 0 0,0 0 0 0 0,-1 0 1 0 0,0 1-1 0 0,0-1 0 0 0,-1 1 0 0 0,1 0 1 0 0,-1 0-1 0 0,0 0 0 0 0,-1 0 13 0 0,-20-11-1412 0 0,0 2 1 0 0,-17-5 1411 0 0,-4-3-1137 0 0,43 18 208 0 0,-1 1-1 0 0,1 0 1 0 0,1-1-1 0 0,-1 0 0 0 0,0 0 1 0 0,0-1 929 0 0,-2-4-2093 0 0</inkml:trace>
  <inkml:trace contextRef="#ctx0" brushRef="#br0" timeOffset="1113.435">727 100 3224 0 0,'0'0'695'0'0,"0"1"2663"0"0,-1 6-1155 0 0,0 2 277 0 0,0-1 0 0 0,0 1 0 0 0,1 6-2480 0 0,7 48 1584 0 0,-1-9-347 0 0,2 40 101 0 0,4-1 1 0 0,19 71-1339 0 0,-29-154 32 0 0,1 0 1 0 0,0 0-1 0 0,0-1 0 0 0,1 0 1 0 0,2 5-33 0 0,-5-12-185 0 0,0 0 0 0 0,1 0 1 0 0,-1 0-1 0 0,1 0 1 0 0,0 0-1 0 0,-1 0 0 0 0,1 0 1 0 0,0 0-1 0 0,0-1 1 0 0,0 1-1 0 0,0-1 185 0 0,0 0-401 0 0,-1 0 0 0 0,1-1 1 0 0,-1 1-1 0 0,1-1 0 0 0,-1 1 0 0 0,1-1 0 0 0,-1 0 0 0 0,1 1 1 0 0,-1-1-1 0 0,1 0 0 0 0,-1 0 0 0 0,1 0 0 0 0,-1 0 1 0 0,1-1-1 0 0,0 1 0 0 0,-1 0 0 0 0,1-1 0 0 0,0 1 401 0 0,11-6-5766 0 0</inkml:trace>
  <inkml:trace contextRef="#ctx0" brushRef="#br0" timeOffset="1551.599">1270 324 14888 0 0,'0'0'332'0'0,"0"0"50"0"0,0 0 26 0 0,-19 0 183 0 0,-3 10-135 0 0,0 0-1 0 0,1 2 1 0 0,0 1 0 0 0,1 0-1 0 0,1 1 1 0 0,0 1 0 0 0,1 1 0 0 0,1 1-1 0 0,0 0 1 0 0,-8 12-456 0 0,22-24 50 0 0,-1 0 0 0 0,1 0 1 0 0,0 0-1 0 0,0 0 0 0 0,0 1 0 0 0,1-1 1 0 0,0 1-1 0 0,0-1 0 0 0,0 1 0 0 0,1 0 0 0 0,0 0 1 0 0,0 0-1 0 0,0 0 0 0 0,1 0 0 0 0,0 0-50 0 0,-1 9 136 0 0,0-12-166 0 0,1 0-1 0 0,0 0 1 0 0,0 0-1 0 0,0 0 0 0 0,0 0 1 0 0,0 0-1 0 0,0 0 1 0 0,1 1 30 0 0,-1-3-8 0 0,1-1 1 0 0,-1 1 0 0 0,1 0 0 0 0,-1 0 0 0 0,1 0 0 0 0,-1-1 0 0 0,1 1 0 0 0,-1 0 0 0 0,1-1 0 0 0,0 1 0 0 0,-1 0 0 0 0,1-1-1 0 0,0 1 1 0 0,-1-1 0 0 0,1 1 0 0 0,0-1 0 0 0,0 0 0 0 0,0 1 0 0 0,-1-1 0 0 0,1 0 0 0 0,0 1 0 0 0,0-1 0 0 0,0 0 0 0 0,0 0-1 0 0,0 0 1 0 0,0 0 0 0 0,0 0 0 0 0,-1 0 0 0 0,1 0 0 0 0,1 0 7 0 0,5 0-4 0 0,-1 0-1 0 0,1-1 0 0 0,0 0 1 0 0,-1 0-1 0 0,1-1 1 0 0,-1 1-1 0 0,1-1 1 0 0,-1-1-1 0 0,0 1 1 0 0,0-1-1 0 0,0 0 1 0 0,0-1-1 0 0,0 1 1 0 0,-1-1-1 0 0,0 0 1 0 0,0-1-1 0 0,1 0 5 0 0,1-2 1 0 0,-1 0-1 0 0,0-1 1 0 0,0 0-1 0 0,-1 0 1 0 0,0-1 0 0 0,0 1-1 0 0,-1-1 1 0 0,0 0-1 0 0,-1 0 1 0 0,0-1-1 0 0,1-3 0 0 0,-1 4 3 0 0,-3 7 5 0 0,1-1 0 0 0,0 0 0 0 0,-1 1-1 0 0,1-1 1 0 0,-1 1 0 0 0,0-1 0 0 0,0 1 0 0 0,0-2-8 0 0,0 3 342 0 0,0 1 134 0 0,0 0 32 0 0,0 0-97 0 0,-2 2-422 0 0,0 0 1 0 0,1 0-1 0 0,-1 0 0 0 0,1 0 1 0 0,-1 1-1 0 0,1-1 0 0 0,-1 2 11 0 0,-1 4 16 0 0,0 0 0 0 0,1 0 0 0 0,0 0-1 0 0,0 0 1 0 0,1 1 0 0 0,0-1 0 0 0,0 1 0 0 0,1-1-16 0 0,0-3-10 0 0,0-1 0 0 0,0 1 1 0 0,1-1-1 0 0,0 0 1 0 0,0 1-1 0 0,0-1 1 0 0,0 0-1 0 0,1 1 0 0 0,-1-1 1 0 0,1 0-1 0 0,0 0 1 0 0,0 0-1 0 0,1-1 1 0 0,-1 1-1 0 0,4 3 10 0 0,-4-5-19 0 0,0 0-1 0 0,1 0 1 0 0,-1-1-1 0 0,1 1 1 0 0,-1-1 0 0 0,1 1-1 0 0,0-1 1 0 0,-1 0-1 0 0,1 0 1 0 0,0 0 0 0 0,0 0-1 0 0,0-1 1 0 0,0 1-1 0 0,0-1 1 0 0,0 1-1 0 0,0-1 1 0 0,0 0 0 0 0,0-1-1 0 0,0 1 1 0 0,0 0-1 0 0,0-1 1 0 0,0 0 0 0 0,0 1-1 0 0,2-2 20 0 0,2 0-719 0 0,-1-1-1 0 0,1 1 1 0 0,-1-1 0 0 0,6-4 719 0 0,-7 4-1321 0 0,0-1 0 0 0,0 1 0 0 0,0-1 0 0 0,0 0 0 0 0,-1 0 1321 0 0,6-10-5754 0 0</inkml:trace>
  <inkml:trace contextRef="#ctx0" brushRef="#br0" timeOffset="1932.851">1423 291 13248 0 0,'-8'17'1432'0'0,"7"-7"-1345"0"0,2 1 1 0 0,-1-1-1 0 0,2 0 1 0 0,-1 1-1 0 0,1-1 1 0 0,3 8-88 0 0,5 25 224 0 0,-8-31 222 0 0,1 0 0 0 0,0-1 0 0 0,2 3-446 0 0,4 10 496 0 0,5 15 704 0 0,2 0-1 0 0,17 28-1199 0 0,-19-41 163 0 0,-13-24-270 0 0,-1-2-12 0 0,0 0 67 0 0,0 0 284 0 0,0 0 120 0 0,0 0 28 0 0,0 0-25 0 0,0-4-282 0 0,0 1 0 0 0,-1 0 0 0 0,1-1 0 0 0,-1 1 1 0 0,1 0-1 0 0,-1 0 0 0 0,0-1 0 0 0,-1 1 0 0 0,1 0 0 0 0,0 0 0 0 0,-1 0 0 0 0,-1-1-73 0 0,-2-7 88 0 0,1 2-89 0 0,1 0-1 0 0,1-1 1 0 0,-1 1-1 0 0,1 0 1 0 0,1-1-1 0 0,0 1 1 0 0,0-1 0 0 0,1 1-1 0 0,0-1 1 0 0,1 1-1 0 0,1-8 2 0 0,-2 12-82 0 0,1 1 1 0 0,0-1-1 0 0,1 0 0 0 0,-1 1 1 0 0,1-1-1 0 0,0 0 0 0 0,0 1 1 0 0,0 0-1 0 0,1 0 0 0 0,0-1 1 0 0,0 1-1 0 0,0 1 0 0 0,0-1 1 0 0,0 0-1 0 0,1 1 0 0 0,-1 0 1 0 0,1 0-1 0 0,0 0 0 0 0,0 0 1 0 0,0 0-1 0 0,1 1 0 0 0,-1 0 1 0 0,3-1 81 0 0,42-14-4592 0 0,-39 12 2151 0 0</inkml:trace>
  <inkml:trace contextRef="#ctx0" brushRef="#br0" timeOffset="1933.851">1760 410 4144 0 0,'0'0'319'0'0,"0"17"2039"0"0,3 31 7955 0 0,9 28-6612 0 0,-5-34-2089 0 0,-6-34-1527 0 0,1-1-1 0 0,0 0 0 0 0,0 0 1 0 0,0 0-1 0 0,1 0 0 0 0,1 2-84 0 0,4 10 5 0 0,-8-18-765 0 0,6-4-2560 0 0,-2-2-3638 0 0</inkml:trace>
  <inkml:trace contextRef="#ctx0" brushRef="#br0" timeOffset="2313.74">1756 241 15720 0 0,'-9'-6'696'0'0,"6"6"143"0"0,0-2-671 0 0,3 2-168 0 0,0 0 0 0 0,0 0 0 0 0,0 0 144 0 0,0 0-8 0 0,0 0 0 0 0,0 0 0 0 0,-3 5-136 0 0,3-5 0 0 0,0 0 0 0 0,0 0-72 0 0,0 0-208 0 0,0 8-40 0 0,0-8 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07:35.2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438 20 10136 0 0,'-12'-5'274'0'0,"-1"2"1"0"0,1 0-1 0 0,-1 0 1 0 0,0 1-1 0 0,1 0 1 0 0,-1 1-1 0 0,0 1 1 0 0,-5 0-275 0 0,-3 1 739 0 0,-1 1 0 0 0,0 1 1 0 0,1 0-1 0 0,0 2 0 0 0,0 0 0 0 0,-20 9-739 0 0,36-12 78 0 0,0 0 0 0 0,0 1 0 0 0,0 0 0 0 0,1 0-1 0 0,-1 0 1 0 0,1 1 0 0 0,0-1 0 0 0,-1 1 0 0 0,2 0-1 0 0,-1 0 1 0 0,-1 2-78 0 0,4-5 0 0 0,-1 1 0 0 0,1 0 0 0 0,0 0 0 0 0,-1 0 0 0 0,1 0 0 0 0,0 0 0 0 0,0 0 0 0 0,0 0 0 0 0,1 0 0 0 0,-1 0 0 0 0,0 0 0 0 0,1 0 0 0 0,-1 1 0 0 0,1-1 0 0 0,0 0 0 0 0,0 0 0 0 0,0 1 0 0 0,0-1 0 0 0,0 0 0 0 0,0 1 0 0 0,1-1 0 0 0,-1 0 0 0 0,1 0 0 0 0,0 0 0 0 0,-1 0 0 0 0,1 1 0 0 0,0-1 0 0 0,0 0 0 0 0,5 5 71 0 0,-1 0 0 0 0,1 0-1 0 0,0-1 1 0 0,0 1 0 0 0,1-2-1 0 0,0 1 1 0 0,0-1 0 0 0,0 0-1 0 0,4 2-70 0 0,15 7 92 0 0,2 0-1 0 0,3-1-91 0 0,28 14 8 0 0,-13-3 211 0 0,43 23 397 0 0,-81-42-700 0 0,1 1 0 0 0,-1 0 1 0 0,0 1-1 0 0,0 0 1 0 0,1 2 83 0 0,-7-7 20 0 0,0 0 0 0 0,0 0 1 0 0,0 1-1 0 0,0-1 1 0 0,0 0-1 0 0,0 1 1 0 0,-1 0-1 0 0,1-1 1 0 0,-1 1-1 0 0,0 0 1 0 0,0 0-1 0 0,0-1 1 0 0,0 1-1 0 0,0 0 1 0 0,-1 0-1 0 0,0 0 0 0 0,1 0 1 0 0,-1 0-1 0 0,0 3-20 0 0,-1-4 54 0 0,0 1 0 0 0,1-1 0 0 0,-1 0 0 0 0,0 1 0 0 0,-1-1 0 0 0,1 0 0 0 0,0 1 0 0 0,-1-1 0 0 0,1 0 0 0 0,-1 0 0 0 0,1 0 0 0 0,-1 0 0 0 0,0-1 0 0 0,0 1-1 0 0,0 0 1 0 0,0-1 0 0 0,-2 1-54 0 0,-2 2 168 0 0,0-1-1 0 0,-1 0 0 0 0,1 0 0 0 0,-1-1 1 0 0,-5 2-168 0 0,-30 6 434 0 0,-40 4-434 0 0,61-11-12 0 0,3-1 32 0 0,1-1 1 0 0,-1-1-1 0 0,0-1 0 0 0,1 0 0 0 0,-1-1 0 0 0,1-1 0 0 0,0-1 0 0 0,0 0 1 0 0,0-2-1 0 0,-2 0-20 0 0,4 0-68 0 0,1 0 1 0 0,-8-4 67 0 0,17 7 42 0 0,1 0 1 0 0,0 1 0 0 0,-1-1-1 0 0,1-1 1 0 0,0 1 0 0 0,1-1 0 0 0,-1 1-1 0 0,1-1 1 0 0,-1-1-43 0 0,3 4-7 0 0,0-1 0 0 0,0 1 0 0 0,0-1 1 0 0,1 0-1 0 0,-1 1 0 0 0,0-1 0 0 0,1 1 0 0 0,-1-1 0 0 0,1 0 0 0 0,0 1 0 0 0,0-1 1 0 0,-1 0-1 0 0,1 0 0 0 0,0 1 0 0 0,0-1 0 0 0,1 0 0 0 0,-1 0 0 0 0,0 1 0 0 0,0-1 1 0 0,1 0-1 0 0,-1 1 0 0 0,1-1 0 0 0,0 1 0 0 0,-1-1 0 0 0,1 0 0 0 0,0 1 0 0 0,0-1 1 0 0,0 1-1 0 0,1-1 7 0 0,1-2-594 0 0,1 0 0 0 0,-1 0 1 0 0,1 0-1 0 0,0 1 0 0 0,0 0 1 0 0,0 0-1 0 0,0 0 0 0 0,1 0 0 0 0,1 0 594 0 0,10-5-6139 0 0</inkml:trace>
  <inkml:trace contextRef="#ctx0" brushRef="#br0" timeOffset="392.065">621 272 14224 0 0,'0'0'322'0'0,"0"0"45"0"0,0 0 20 0 0,0 0-38 0 0,1 2-228 0 0,1 5 39 0 0,0 1 1 0 0,0 0-1 0 0,0 0 0 0 0,-1 1 0 0 0,-1-1 0 0 0,1 1-160 0 0,4 35 1572 0 0,17 42-181 0 0,-17-65-1170 0 0,1-1 0 0 0,1 0 1 0 0,0-1-1 0 0,5 7-221 0 0,13 38 420 0 0,-6-16-185 0 0,-12-30-164 0 0,0 0 0 0 0,-1 0 0 0 0,3 15-71 0 0,1 0 56 0 0,-8-29-12 0 0,0 1 0 0 0,0 1-1 0 0,0-1 1 0 0,-1 0 0 0 0,0 0 0 0 0,0 1 0 0 0,0 2-44 0 0,-1-7-101 0 0,0-1 1 0 0,-9 1-1424 0 0,0-1-667 0 0,0-5-2258 0 0,-2-2-1364 0 0</inkml:trace>
  <inkml:trace contextRef="#ctx0" brushRef="#br0" timeOffset="743.094">599 402 3224 0 0,'13'-7'621'0'0,"-10"6"74"0"0,0-1-1 0 0,-1 1 1 0 0,1 0 0 0 0,0 0-1 0 0,0 0 1 0 0,0 1-1 0 0,-1-1 1 0 0,1 1-1 0 0,0-1 1 0 0,0 1 0 0 0,0 0-1 0 0,1 0-694 0 0,39 6 2263 0 0,-27-4-1842 0 0,11 2 267 0 0,-1 1 1 0 0,0 1-1 0 0,0 1 1 0 0,0 1-689 0 0,-18-5 249 0 0,1 1 1 0 0,-1-1 0 0 0,0 1-1 0 0,0 1 1 0 0,0 0 0 0 0,-1 0-1 0 0,1 0 1 0 0,-1 1 0 0 0,0 0-1 0 0,-1 0 1 0 0,0 1 0 0 0,0 0-1 0 0,4 6-249 0 0,-9-12 22 0 0,-1 0-1 0 0,1 1 1 0 0,-1-1-1 0 0,1 1 1 0 0,-1-1 0 0 0,1 1-1 0 0,-1-1 1 0 0,0 0-1 0 0,0 1 1 0 0,1-1-1 0 0,-1 1 1 0 0,0-1-1 0 0,0 1 1 0 0,-1-1-1 0 0,1 1 1 0 0,0-1-1 0 0,0 1 1 0 0,-1-1-1 0 0,1 1 1 0 0,-1-1-1 0 0,1 1 1 0 0,-1-1-1 0 0,0 0 1 0 0,0 0 0 0 0,1 1-1 0 0,-1-1 1 0 0,0 0-1 0 0,0 0 1 0 0,0 0-1 0 0,0 0 1 0 0,0 0-1 0 0,-2 1-21 0 0,-1 2 32 0 0,0 0 0 0 0,-1-1 0 0 0,0 0 0 0 0,0 0 0 0 0,0 0-1 0 0,0 0 1 0 0,-5 1-32 0 0,-13 4-172 0 0,-1-1 0 0 0,0-1 0 0 0,-1-1-1 0 0,-4 0 173 0 0,0-2-8248 0 0,-28-1 8248 0 0,34-2-5558 0 0</inkml:trace>
  <inkml:trace contextRef="#ctx0" brushRef="#br0" timeOffset="1119.429">987 530 5984 0 0,'33'-3'5148'0'0,"18"1"-5148"0"0,23-3 5956 0 0,-26-4-5699 0 0,-24 2-245 0 0,-1-1 0 0 0,15-7-12 0 0,-28 10 0 0 0,0 0 0 0 0,-1-1 0 0 0,1 0-1 0 0,-1-1 1 0 0,0 1 0 0 0,-1-2-1 0 0,1 0 1 0 0,-6 4 0 0 0,0 0 0 0 0,-1 0 0 0 0,0 0 0 0 0,1 0 0 0 0,-1 0 0 0 0,-1 0 0 0 0,1-1 0 0 0,-1 1 0 0 0,0-1 0 0 0,1 0 0 0 0,-2 4 7 0 0,0 0 0 0 0,0-1 0 0 0,0 1 0 0 0,0 0 0 0 0,-1 0 0 0 0,1-1 0 0 0,0 1 0 0 0,0 0 0 0 0,-1 0 0 0 0,1 0 0 0 0,-1-1 0 0 0,1 1 0 0 0,-1 0 0 0 0,0 0 0 0 0,1 0-1 0 0,-1 0 1 0 0,0 0 0 0 0,0 0 0 0 0,1 0 0 0 0,-1 0 0 0 0,0 0 0 0 0,-1 0-7 0 0,-1-1 106 0 0,1 0 1 0 0,-1 0-1 0 0,0 0 0 0 0,0 0 0 0 0,0 1 1 0 0,0-1-1 0 0,0 1 0 0 0,-1 0-106 0 0,-1-1 39 0 0,-1 1 0 0 0,1 1 0 0 0,0-1 0 0 0,-1 1 0 0 0,1 0 0 0 0,0 0 0 0 0,-1 1 1 0 0,1-1-1 0 0,0 1 0 0 0,0 0 0 0 0,-1 1 0 0 0,1-1 0 0 0,0 1 0 0 0,0 0 0 0 0,-2 2-39 0 0,-2 0 38 0 0,1 0 0 0 0,0 1 0 0 0,0 0 0 0 0,1 1 0 0 0,0 0 1 0 0,0 0-1 0 0,0 0 0 0 0,-4 6-38 0 0,5-5 92 0 0,1 0 1 0 0,-1 0 0 0 0,2 0-1 0 0,-1 1 1 0 0,1 0-1 0 0,0 0 1 0 0,0 0-1 0 0,1 1 1 0 0,-1 5-93 0 0,3-11 30 0 0,0 1-1 0 0,1 0 1 0 0,-1-1 0 0 0,1 1 0 0 0,0 0-1 0 0,0-1 1 0 0,0 1 0 0 0,1 0 0 0 0,-1-1-1 0 0,1 1 1 0 0,0-1 0 0 0,0 1-1 0 0,0 0 1 0 0,1-1 0 0 0,-1 0 0 0 0,1 1-1 0 0,0-1 1 0 0,0 0 0 0 0,0 0-1 0 0,0 0 1 0 0,0 0 0 0 0,1 0 0 0 0,-1-1-1 0 0,2 2-29 0 0,-1-2 20 0 0,-1 0 0 0 0,1-1 0 0 0,0 1 0 0 0,-1-1 0 0 0,1 1 0 0 0,0-1 0 0 0,0 0 0 0 0,0 0-1 0 0,0 0 1 0 0,0-1 0 0 0,1 1-20 0 0,37 3 146 0 0,-36-3-127 0 0,14-1-94 0 0,-1 1 0 0 0,0-2-1 0 0,19-2 76 0 0,-29 1-555 0 0,0 1 0 0 0,0-1-1 0 0,0-1 1 0 0,0 1 0 0 0,-1-1-1 0 0,1 0 1 0 0,-1-1 0 0 0,1 0 0 0 0,5-5 555 0 0,3-2-1664 0 0</inkml:trace>
  <inkml:trace contextRef="#ctx0" brushRef="#br0" timeOffset="1524.55">1654 339 2760 0 0,'-7'-2'248'0'0,"2"0"1021"0"0,-1 1 1 0 0,0 0-1 0 0,0 0 1 0 0,0 0-1 0 0,0 1 0 0 0,0 0 1 0 0,-2 0-1270 0 0,-1 1 961 0 0,0 0 1 0 0,0 1 0 0 0,0 0-1 0 0,-6 2-961 0 0,2 1 412 0 0,0 0-1 0 0,0 1 0 0 0,1 0 0 0 0,0 1 0 0 0,0 0 0 0 0,-5 5-411 0 0,15-11 61 0 0,0 1 0 0 0,0-1 0 0 0,0 1 0 0 0,0-1-1 0 0,0 1 1 0 0,1 0 0 0 0,-1 0 0 0 0,1 0 0 0 0,-1 0-1 0 0,1 0 1 0 0,0 0 0 0 0,0 0 0 0 0,-1 0 0 0 0,2 1 0 0 0,-1-1-1 0 0,0 0 1 0 0,0 1 0 0 0,1-1 0 0 0,-1 1 0 0 0,1-1-1 0 0,0 0 1 0 0,0 1 0 0 0,0-1 0 0 0,0 1 0 0 0,0-1-1 0 0,0 1 1 0 0,1-1 0 0 0,-1 1 0 0 0,1-1 0 0 0,0 0-1 0 0,0 1-60 0 0,1 1 42 0 0,0 0 0 0 0,0 0 0 0 0,0-1 0 0 0,1 1 0 0 0,-1-1-1 0 0,1 1 1 0 0,0-1 0 0 0,0 0 0 0 0,1 0 0 0 0,-1-1-1 0 0,0 1 1 0 0,1-1 0 0 0,0 1 0 0 0,-1-1 0 0 0,1 0 0 0 0,0 0-1 0 0,2 0-41 0 0,21 6-26 0 0,-1 0-1 0 0,1-2 0 0 0,0-1 1 0 0,1-1-1 0 0,-1-1 0 0 0,1-2 1 0 0,-1 0-1 0 0,1-2 0 0 0,0-1 1 0 0,-1-2-1 0 0,1 0 27 0 0,13-5-1868 0 0,-14 1-3228 0 0,-7 0-746 0 0</inkml:trace>
  <inkml:trace contextRef="#ctx0" brushRef="#br0" timeOffset="1525.55">1973 142 5528 0 0,'0'0'422'0'0,"1"1"-276"0"0,2 5 1240 0 0,0 1 0 0 0,0-1 1 0 0,-1 1-1 0 0,0-1 0 0 0,0 1 0 0 0,1 3-1386 0 0,3 15 1408 0 0,0-9-829 0 0,6 21 832 0 0,1-1-1 0 0,2 0 0 0 0,4 5-1410 0 0,-10-23 186 0 0,-1 1 0 0 0,-2 0 0 0 0,0 0-1 0 0,0 1 1 0 0,-2 0 0 0 0,-1 0-1 0 0,1 17-185 0 0,-4-31-63 0 0,0 0 0 0 0,-1 1 0 0 0,0-1-1 0 0,0 0 1 0 0,0 0 0 0 0,-1 0 0 0 0,0-1 0 0 0,0 1-1 0 0,-1 1 64 0 0,0-1-432 0 0,-6 10-852 0 0,-2-5-75 0 0</inkml:trace>
  <inkml:trace contextRef="#ctx0" brushRef="#br0" timeOffset="2205.932">1960 353 10136 0 0,'7'-2'490'0'0,"9"1"-281"0"0,-1 0 1 0 0,0 1-1 0 0,1 1 0 0 0,-1 1 0 0 0,3 0-209 0 0,24 3 2408 0 0,-37-4-2072 0 0,1 0 0 0 0,0 1 0 0 0,-1-1 0 0 0,1 1 0 0 0,-1 0 1 0 0,2 1-337 0 0,12 5 662 0 0,-1-2-217 0 0,-1 1-1 0 0,0 1 1 0 0,-1 1-1 0 0,0 0 0 0 0,0 1 1 0 0,-1 0-1 0 0,1 3-444 0 0,-10-7 25 0 0,0 0-1 0 0,-1 0 1 0 0,0 0 0 0 0,0 1-1 0 0,-1 0 1 0 0,0 0-1 0 0,0 0 1 0 0,0 1 0 0 0,-1-1-1 0 0,0 1 1 0 0,-1 0 0 0 0,0 0-1 0 0,0 0 1 0 0,0 0-1 0 0,-1 0 1 0 0,0 0 0 0 0,-1 6-25 0 0,0-14 14 0 0,0 1-1 0 0,0 0 1 0 0,1-1 0 0 0,-1 1 0 0 0,0 0 0 0 0,0-1-1 0 0,0 1 1 0 0,0-1 0 0 0,0 1 0 0 0,-1 0 0 0 0,1-1-1 0 0,0 1 1 0 0,0 0 0 0 0,0-1 0 0 0,-1 1 0 0 0,1-1-1 0 0,0 1 1 0 0,0-1 0 0 0,-1 1 0 0 0,1-1 0 0 0,0 1-1 0 0,-1-1 1 0 0,1 1 0 0 0,-1-1 0 0 0,1 1 0 0 0,-1-1-1 0 0,1 1 1 0 0,-1-1 0 0 0,1 0 0 0 0,-1 1 0 0 0,1-1-1 0 0,-1 0 1 0 0,0 0 0 0 0,1 1 0 0 0,-1-1 0 0 0,1 0-1 0 0,-1 0 1 0 0,0 0 0 0 0,1 0 0 0 0,-1 0 0 0 0,0 1-1 0 0,1-1 1 0 0,-1-1 0 0 0,1 1 0 0 0,-1 0 0 0 0,0 0-1 0 0,1 0 1 0 0,-1 0 0 0 0,0 0 0 0 0,1 0 0 0 0,-1-1-1 0 0,1 1 1 0 0,-1 0 0 0 0,1-1 0 0 0,-1 1 0 0 0,0-1-15 0 0,-2 0-121 0 0,0-1 0 0 0,0 1 0 0 0,0-1 0 0 0,1 0-1 0 0,-1 0 1 0 0,0 0 0 0 0,1-1 0 0 0,0 1 0 0 0,-1-1-1 0 0,1 0 123 0 0,0 0-27 0 0,0 0-1 0 0,1 0 0 0 0,-1 0 0 0 0,1 0 0 0 0,0 0 0 0 0,0 0 0 0 0,0-1 0 0 0,1 1 1 0 0,-1 0-1 0 0,1 0 0 0 0,-1-1 0 0 0,1 1 0 0 0,0-1 0 0 0,1 1 0 0 0,-1-1 28 0 0,1-2-90 0 0,0 1-1 0 0,1-1 0 0 0,-1 1 1 0 0,1 0-1 0 0,0-1 1 0 0,1 1-1 0 0,-1 0 0 0 0,1 0 1 0 0,0 0 90 0 0,3-3-166 0 0,0 0-1 0 0,0 1 1 0 0,1-1 0 0 0,0 1 0 0 0,0 0-1 0 0,0 1 1 0 0,1 0 0 0 0,0 0 0 0 0,0 0-1 0 0,3 0 167 0 0,5-2-161 0 0,1 0 0 0 0,0 2-1 0 0,1 0 1 0 0,0 0 0 0 0,0 2 0 0 0,0 0-1 0 0,0 1 1 0 0,0 1 0 0 0,1 1-1 0 0,-1 1 1 0 0,1 0 0 0 0,2 1 161 0 0,-17 0 35 0 0,0-1 0 0 0,0 1 0 0 0,0 0 0 0 0,0 0 0 0 0,0 1 0 0 0,0-1 0 0 0,0 1 0 0 0,-1 0 0 0 0,1 0 0 0 0,0 0 0 0 0,-1 0 0 0 0,0 1 0 0 0,1-1 0 0 0,2 4-35 0 0,-6-5 30 0 0,0-1 1 0 0,1 1-1 0 0,-1 0 0 0 0,0 0 0 0 0,1 0 0 0 0,-1-1 1 0 0,0 1-1 0 0,0 0 0 0 0,0 0 0 0 0,0 0 1 0 0,0-1-1 0 0,0 1 0 0 0,0 0 0 0 0,0 0 0 0 0,0 0 1 0 0,0-1-1 0 0,0 1 0 0 0,-1 0 0 0 0,1 0 0 0 0,0 0-30 0 0,-12 19 784 0 0,7-15-689 0 0,1 0-1 0 0,-1 0 1 0 0,0-1 0 0 0,-1 1-1 0 0,-2 0-94 0 0,-6 4 146 0 0,-7 4 328 0 0,0 1-1 0 0,2 0 1 0 0,-1 1-1 0 0,-12 14-473 0 0,31-27 0 0 0,1 0 0 0 0,-1 0 0 0 0,0 0 0 0 0,1 0 0 0 0,-1 0 0 0 0,1 0 0 0 0,0 1 0 0 0,0-1 0 0 0,0 0 0 0 0,0 0 0 0 0,0 0 0 0 0,0 2 0 0 0,1-3-5 0 0,-1 0 0 0 0,1 0 0 0 0,-1 0-1 0 0,1 0 1 0 0,0 0 0 0 0,-1 0 0 0 0,1 0-1 0 0,0 0 1 0 0,0 0 0 0 0,0 0 0 0 0,0-1-1 0 0,0 1 1 0 0,0 0 0 0 0,0-1-1 0 0,0 1 1 0 0,0 0 0 0 0,0-1 0 0 0,0 0-1 0 0,0 1 1 0 0,0-1 0 0 0,0 1 0 0 0,0-1-1 0 0,1 0 1 0 0,-1 0 0 0 0,0 0 0 0 0,0 0 5 0 0,38 1-35 0 0,-28-1 142 0 0,24 1-42 0 0,-20 0-65 0 0,-1-1-1 0 0,0 0 1 0 0,1-1 0 0 0,-1 0 0 0 0,1-2 0 0 0,2 0 17 0 0,0-2 0 0 0,-1 0-1 0 0,1-1 1 0 0,10-5-17 0 0,-22 8 55 0 0,0 0 0 0 0,0 1 1 0 0,0-1-1 0 0,0-1 0 0 0,-1 1 1 0 0,0-1-1 0 0,1 0 0 0 0,-1 0 1 0 0,-1 0-1 0 0,1 0 1 0 0,-1-1-1 0 0,1 1 0 0 0,-1-1 1 0 0,0 0-1 0 0,-1 0 0 0 0,2-3-55 0 0,-4 6 40 0 0,1 0 1 0 0,0-1-1 0 0,-1 1 0 0 0,1 0 0 0 0,-1-1 0 0 0,0 1 0 0 0,0-1 0 0 0,0 1 0 0 0,0 0 0 0 0,0-1 0 0 0,0 1 0 0 0,-1 0 0 0 0,1-1 1 0 0,-1 1-1 0 0,0 0 0 0 0,0-1-40 0 0,-1-1 46 0 0,0 0 1 0 0,0 1-1 0 0,0-1 1 0 0,0 1-1 0 0,-1-1 1 0 0,0 1-1 0 0,1 0 0 0 0,-1 0 1 0 0,-1 0-47 0 0,-6-5-99 0 0,0 1 0 0 0,-1 0 0 0 0,1 1 1 0 0,-1 0-1 0 0,-11-4 99 0 0,7 4-431 0 0,0 0 1 0 0,0 1-1 0 0,0 1 1 0 0,-13-2 430 0 0,-11 3-8442 0 0,38 3 3769 0 0</inkml:trace>
  <inkml:trace contextRef="#ctx0" brushRef="#br0" timeOffset="2607.993">3242 264 3680 0 0,'0'0'284'0'0,"-12"-2"2590"0"0,-9-2 4238 0 0,-3 7-4113 0 0,-23 9-2556 0 0,40-10-328 0 0,-5 2-9 0 0,1 0 0 0 0,0 1 0 0 0,0 0-1 0 0,0 0 1 0 0,-9 7-106 0 0,16-9 38 0 0,1-1 0 0 0,0 1-1 0 0,0 0 1 0 0,0 0-1 0 0,0 0 1 0 0,0 0 0 0 0,1 0-1 0 0,-3 4-37 0 0,4-5 9 0 0,0 0 0 0 0,0 0-1 0 0,0 0 1 0 0,1 0 0 0 0,-1 0-1 0 0,0 0 1 0 0,1 0 0 0 0,0 0-1 0 0,-1 0 1 0 0,1 1 0 0 0,0-1-1 0 0,0 0 1 0 0,0 0 0 0 0,0 0-1 0 0,1 0 1 0 0,-1 0 0 0 0,1 1-9 0 0,0 1 8 0 0,1 0 0 0 0,0 0 0 0 0,0 0 0 0 0,0 0 0 0 0,0 0 0 0 0,0 0 0 0 0,1-1 0 0 0,0 1 0 0 0,0-1 0 0 0,0 0 0 0 0,2 2-8 0 0,8 7 34 0 0,1-2-1 0 0,5 5-33 0 0,2 0-9 0 0,62 51 88 0 0,-33-17 358 0 0,-49-48-217 0 0,-5 13 518 0 0,3-12-678 0 0,-1-1 0 0 0,0 1 0 0 0,0 0 1 0 0,0-1-1 0 0,0 1 0 0 0,0-1 0 0 0,0 0 1 0 0,0 0-1 0 0,0 0 0 0 0,-1 0 0 0 0,1 0 1 0 0,0 0-1 0 0,-1 0 0 0 0,1-1 0 0 0,-1 1 1 0 0,0-1-61 0 0,-8 1 172 0 0,-1 0 0 0 0,1 0 0 0 0,-1-2-172 0 0,4 1 94 0 0,-16 0-66 0 0,5 1-479 0 0,0-1 0 0 0,-1-1-1 0 0,1 0 1 0 0,0-2 0 0 0,0 0-1 0 0,-10-4 452 0 0,15 1-4726 0 0,4-1-1427 0 0</inkml:trace>
  <inkml:trace contextRef="#ctx0" brushRef="#br0" timeOffset="3094.198">3595 280 2760 0 0,'-13'7'6632'0'0,"-9"6"-105"0"0,-1 0-4115 0 0,3-3-2334 0 0,2 1 0 0 0,-14 11-78 0 0,6-3 178 0 0,13-10 135 0 0,-1 2 0 0 0,1-1 0 0 0,0 2 0 0 0,-1 2-313 0 0,11-11 55 0 0,0 1 0 0 0,1-1 0 0 0,-1 1-1 0 0,1-1 1 0 0,-1 1 0 0 0,1 0 0 0 0,1 0 0 0 0,-1 0-1 0 0,0 0 1 0 0,1 0 0 0 0,0 0 0 0 0,0 0-1 0 0,0 1 1 0 0,1-1 0 0 0,-1 0 0 0 0,1 0 0 0 0,0 1-1 0 0,0 1-54 0 0,1-3 15 0 0,0 0-1 0 0,0 0 0 0 0,0-1 0 0 0,0 1 0 0 0,0-1 0 0 0,0 1 0 0 0,1-1 0 0 0,-1 1 1 0 0,1-1-1 0 0,0 0 0 0 0,0 0 0 0 0,-1 0 0 0 0,2 0 0 0 0,-1 0 0 0 0,0 0 1 0 0,0-1-1 0 0,0 1 0 0 0,1 0 0 0 0,-1-1 0 0 0,1 0 0 0 0,-1 0 0 0 0,1 0 1 0 0,2 1-16 0 0,7 2 60 0 0,0 0 0 0 0,0-1 0 0 0,0 0-1 0 0,10 0-58 0 0,25 2-109 0 0,0-2 1 0 0,1-3-1 0 0,11-2 109 0 0,-43 0-415 0 0,0-1 1 0 0,0 0 0 0 0,-1-1-1 0 0,1-1 1 0 0,7-3 414 0 0,-9 3-346 0 0,-1-1-326 0 0,0 1 0 0 0,-1-2 0 0 0,0 0 1 0 0,6-4 671 0 0,-18 11-9 0 0,1 0 0 0 0,0-1 1 0 0,-1 1-1 0 0,1 0 1 0 0,-1-1-1 0 0,1 1 0 0 0,-1 0 1 0 0,0-1-1 0 0,1 1 1 0 0,-1 0-1 0 0,1-1 1 0 0,-1 1-1 0 0,0-1 0 0 0,1 1 1 0 0,-1-1-1 0 0,0 1 1 0 0,1-1-1 0 0,-1 1 1 0 0,0-1-1 0 0,0 0 9 0 0,0 1 50 0 0,0-1 1 0 0,0 1-1 0 0,0 0 0 0 0,-1 0 1 0 0,1-1-1 0 0,0 1 0 0 0,0 0 0 0 0,0 0 1 0 0,-1-1-1 0 0,1 1 0 0 0,0 0 1 0 0,0 0-1 0 0,-1 0 0 0 0,1 0 1 0 0,0-1-1 0 0,0 1 0 0 0,-1 0 1 0 0,1 0-1 0 0,0 0 0 0 0,-1 0 0 0 0,1 0 1 0 0,0 0-1 0 0,-1 0 0 0 0,1 0 1 0 0,0 0-1 0 0,-1 0-50 0 0,-1-1 240 0 0,-1 1 0 0 0,1 0 1 0 0,-1 0-1 0 0,0 0 0 0 0,1 1 1 0 0,-1-1-1 0 0,0 0 0 0 0,-1 2-240 0 0,-4 1 310 0 0,0 0-1 0 0,0 1 1 0 0,1 1 0 0 0,-1-1-1 0 0,1 1 1 0 0,-2 2-310 0 0,6-4 41 0 0,-1 0 0 0 0,1 0 0 0 0,0 0 0 0 0,0 0-1 0 0,0 1 1 0 0,1 0 0 0 0,-1-1 0 0 0,1 1 0 0 0,0 0 0 0 0,0 0 0 0 0,0 0-1 0 0,1 0 1 0 0,-1 2-41 0 0,2-4-6 0 0,0 0-1 0 0,0 0 0 0 0,0 0 0 0 0,0 0 0 0 0,1 0 1 0 0,-1 0-1 0 0,1 0 0 0 0,-1 0 0 0 0,1 0 1 0 0,0 0-1 0 0,0 0 0 0 0,-1 0 0 0 0,2 0 7 0 0,2 1 16 0 0,0 1 0 0 0,0-1 0 0 0,0 0 0 0 0,0-1-1 0 0,0 1 1 0 0,1-1 0 0 0,-1 0 0 0 0,1 0 0 0 0,0 0-1 0 0,0-1 1 0 0,0 1 0 0 0,-1-1 0 0 0,1 0 0 0 0,1-1-1 0 0,4 1-15 0 0,-2 0 26 0 0,0-1-1 0 0,0-1 0 0 0,0 1 0 0 0,1-1 0 0 0,-1-1 1 0 0,0 1-1 0 0,0-1 0 0 0,0-1 0 0 0,5-1-25 0 0,-10 2-3 0 0,0 1 0 0 0,0-1-1 0 0,0 0 1 0 0,0 0 0 0 0,-1 0-1 0 0,1 0 1 0 0,-1 0 0 0 0,1 0-1 0 0,-1-1 1 0 0,0 1-1 0 0,0-1 1 0 0,0 0 0 0 0,0 0-1 0 0,0 0 1 0 0,0 1 0 0 0,-1-2-1 0 0,0 1 1 0 0,1 0 0 0 0,-1 0-1 0 0,0 0 1 0 0,-1 0 0 0 0,1-1-1 0 0,-1 1 1 0 0,1 0 0 0 0,-1-1-1 0 0,0 1 1 0 0,0-1 0 0 0,0 1-1 0 0,-1 0 1 0 0,1-1 0 0 0,-1 1 3 0 0,0-5-17 0 0,-1 1 1 0 0,0 0 0 0 0,0 0 0 0 0,-1 0 0 0 0,0 0 0 0 0,0 0 0 0 0,-1 1 0 0 0,1-1 0 0 0,-2 1 0 0 0,1 0 0 0 0,-1 0 0 0 0,1 0 0 0 0,-6-4 16 0 0,1 3-99 0 0,-40-35-170 0 0,14 19-4077 0 0,34 23 2589 0 0,1-1-2154 0 0,0 0-922 0 0</inkml:trace>
  <inkml:trace contextRef="#ctx0" brushRef="#br0" timeOffset="4093.101">4069 333 13824 0 0,'0'0'314'0'0,"0"0"46"0"0,13 7 466 0 0,-9-4-665 0 0,0 1 1 0 0,0 0-1 0 0,-1 1 1 0 0,1-1 0 0 0,-1 1-1 0 0,0 0 1 0 0,0-1-1 0 0,0 1 1 0 0,-1 0 0 0 0,1 1-1 0 0,0 1-161 0 0,4 10 525 0 0,12 32 433 0 0,-13-32-747 0 0,1 8 341 0 0,0 0-1 0 0,0 12-551 0 0,0-1 677 0 0,7 51 125 0 0,-10-55-616 0 0,1-1 0 0 0,9 29-186 0 0,-9-42 72 0 0,-2-9-125 0 0,0 1 0 0 0,0-1 0 0 0,1 1 0 0 0,3 6 53 0 0,-6-15 320 0 0,-1-1 154 0 0,0 0 34 0 0,0 0-65 0 0,-10-18-662 0 0,-4-10-383 0 0,4 8-324 0 0,1-1 0 0 0,-7-21 926 0 0,11 26-429 0 0,2 0 0 0 0,0-1 1 0 0,0 0-1 0 0,2 1 0 0 0,0-1 1 0 0,0 0-1 0 0,2 0 0 0 0,0 0 1 0 0,1 1-1 0 0,1-1 1 0 0,0 1-1 0 0,2-1 0 0 0,0 1 1 0 0,4-9 428 0 0,-2 7-393 0 0,-4 10 284 0 0,-1 1 1 0 0,2 0-1 0 0,-1-1 1 0 0,1 1-1 0 0,0 0 1 0 0,1 1 0 0 0,3-6 108 0 0,1 3-104 0 0,-5 4 96 0 0,0 0 0 0 0,1 0 0 0 0,-1 1 0 0 0,1 0 0 0 0,0 0 0 0 0,1 0 0 0 0,-1 1 0 0 0,0-1 0 0 0,3 0 8 0 0,2 0 225 0 0,0 0 0 0 0,0 0 0 0 0,0 1 1 0 0,0 1-1 0 0,0 0 0 0 0,1 0 1 0 0,2 0-226 0 0,-7 2 188 0 0,0 0 0 0 0,0 0 0 0 0,0 0 0 0 0,0 1 1 0 0,0-1-1 0 0,0 1 0 0 0,-1 1 0 0 0,1-1 1 0 0,0 1-1 0 0,-1 0 0 0 0,1 1 0 0 0,-1-1 0 0 0,4 3-188 0 0,-6-3 111 0 0,1 1 0 0 0,-1 0-1 0 0,0 0 1 0 0,0 0 0 0 0,0 0-1 0 0,0 1 1 0 0,-1-1 0 0 0,1 1-1 0 0,-1-1 1 0 0,0 1 0 0 0,0 0-1 0 0,0 0 1 0 0,0 0 0 0 0,-1 0-1 0 0,1 2-110 0 0,-2-4 62 0 0,0 0 0 0 0,1 1 0 0 0,-1-1 0 0 0,0 0 0 0 0,-1 0 0 0 0,1 1-1 0 0,0-1 1 0 0,-1 0 0 0 0,1 1 0 0 0,-1-1 0 0 0,1 0 0 0 0,-1 0-1 0 0,0 0 1 0 0,0 0 0 0 0,0 0 0 0 0,0 0 0 0 0,-1 0 0 0 0,1 0 0 0 0,0 0-1 0 0,-1 0 1 0 0,1-1 0 0 0,-2 2-62 0 0,-2 2 115 0 0,0 0 0 0 0,-1 0 0 0 0,1 0 0 0 0,-1-1 0 0 0,0 0 0 0 0,-3 1-115 0 0,-10 5 149 0 0,0-1 0 0 0,-1-1 0 0 0,-1-1 0 0 0,1-1 0 0 0,-3-1-149 0 0,-15 2 10 0 0,35-6-77 0 0,0-1-1 0 0,0 0 1 0 0,-1 0 0 0 0,1 0 0 0 0,0 0 0 0 0,0 0 0 0 0,0-1-1 0 0,0 1 1 0 0,0-1 0 0 0,0 0 0 0 0,-1 0 67 0 0,3 0-263 0 0,1 1-2 0 0,1 0 210 0 0,0-1 1 0 0,-1 0-1 0 0,1 1 0 0 0,0-1 0 0 0,-1 0 1 0 0,1 1-1 0 0,0-1 0 0 0,0 1 1 0 0,0 0-1 0 0,-1-1 0 0 0,1 1 1 0 0,0-1-1 0 0,0 1 55 0 0,1-1-104 0 0,2 0 13 0 0,-1-1 0 0 0,1 1 0 0 0,0 0 0 0 0,0 0-1 0 0,0 0 1 0 0,0 0 0 0 0,0 1 0 0 0,2-1 91 0 0,13-1-223 0 0,202-48-1563 0 0,-129 27 1391 0 0,-35 7 336 0 0,-29 7 22 0 0,-22 6 40 0 0,0 1-1 0 0,0 0 1 0 0,1 0-1 0 0,-1 1 0 0 0,1-1 1 0 0,2 1-3 0 0,-8 1 250 0 0,-1 0 68 0 0,0 0 8 0 0,0 0-6 0 0,-1 22 740 0 0,-11 3-664 0 0,9-16-263 0 0,1 1-1 0 0,0 0 0 0 0,0 3-132 0 0,1-10 18 0 0,1 1-1 0 0,0-1 1 0 0,0 0 0 0 0,0 0 0 0 0,1 0 0 0 0,-1 1 0 0 0,1-1 0 0 0,0 0-1 0 0,0 0 1 0 0,0 0 0 0 0,0 0 0 0 0,0 0-18 0 0,0-2 0 0 0,-1 0 0 0 0,1 0 0 0 0,-1-1 0 0 0,1 1 0 0 0,-1 0 1 0 0,1 0-1 0 0,0-1 0 0 0,-1 1 0 0 0,1-1 0 0 0,0 1 0 0 0,-1 0 0 0 0,1-1 0 0 0,0 1 0 0 0,0-1 0 0 0,-1 0 0 0 0,1 1 1 0 0,0-1-1 0 0,0 0 0 0 0,0 1 0 0 0,0-1 0 0 0,0 0 0 0 0,0 0 0 0 0,1 0 68 0 0,0 0 1 0 0,0 0-1 0 0,0 0 1 0 0,1 0-1 0 0,-1 0 1 0 0,0-1-1 0 0,0 1 1 0 0,0-1-1 0 0,1 0-68 0 0,6-2 225 0 0,-1-1 0 0 0,0 0 0 0 0,0-1 0 0 0,1-1-225 0 0,-8 6-17 0 0,3-2 68 0 0,2-2-77 0 0,1 0 0 0 0,-1-1 1 0 0,0 0-1 0 0,0 0 0 0 0,0 0 1 0 0,0-1-1 0 0,-1 0 26 0 0,4-4-148 0 0,1 0 0 0 0,9-7 148 0 0,14-16-680 0 0,-32 33 660 0 0,6-9-168 0 0,1 0 1 0 0,0 1-1 0 0,1 0 0 0 0,4-3 188 0 0,-10 9 2 0 0,-1 0-1 0 0,2 1 0 0 0,-1-1 0 0 0,0 0 1 0 0,0 1-1 0 0,0 0 0 0 0,1-1 0 0 0,-1 1 1 0 0,1 1-1 0 0,-1-1 0 0 0,1 0 0 0 0,-1 1 1 0 0,1 0-1 0 0,-1 0 0 0 0,1 0 0 0 0,1 0-1 0 0,-1 1 33 0 0,-1 0 0 0 0,0 0 0 0 0,0 0 0 0 0,0 1 0 0 0,0-1 0 0 0,0 1 0 0 0,0-1 0 0 0,0 1-1 0 0,0 0 1 0 0,0 0 0 0 0,-1 1 0 0 0,1-1 0 0 0,-1 0 0 0 0,0 1 0 0 0,0-1 0 0 0,0 1 0 0 0,0 0 0 0 0,1 2-33 0 0,5 8 323 0 0,0 1 1 0 0,-1 0-1 0 0,1 7-323 0 0,-6-18-3 0 0,39 113 448 0 0,-23-63-171 0 0,-15-42-155 0 0,0 0 0 0 0,-1 0-1 0 0,0 0 1 0 0,0 1 0 0 0,-1-1 0 0 0,-1 1-1 0 0,0-1 1 0 0,0 1 0 0 0,-2-1 0 0 0,1 1 0 0 0,-1-1-1 0 0,-4 11-118 0 0,4-16 28 0 0,-1 0-1 0 0,1 0 0 0 0,-2 0 1 0 0,1 0-1 0 0,-1 0 0 0 0,1-1 1 0 0,-2 0-1 0 0,1 0 0 0 0,-3 2-27 0 0,-10 10 74 0 0,-19 14-74 0 0,6-9 498 0 0,-29 16-498 0 0,20-14-2243 0 0,11-8-2517 0 0,1-1-2550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07:30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576 93 7224 0 0,'0'-1'32'0'0,"1"0"1"0"0,-1 0 0 0 0,0 0-1 0 0,1-1 1 0 0,-1 1-1 0 0,0 0 1 0 0,0 0 0 0 0,0 0-1 0 0,0-1 1 0 0,0 1-1 0 0,0 0 1 0 0,0 0-1 0 0,-1-1 1 0 0,1 1 0 0 0,0 0-1 0 0,-1 0 1 0 0,1 0-1 0 0,0-1 1 0 0,-1 1 0 0 0,0 0-1 0 0,1 0 1 0 0,-1 0-1 0 0,0 0 1 0 0,1 0 0 0 0,-1 0-1 0 0,0 0 1 0 0,-1 0-33 0 0,-8-7 572 0 0,-1 1 0 0 0,0 1 0 0 0,0 0 0 0 0,-1 1 0 0 0,1 0 0 0 0,-1 0 0 0 0,0 1 0 0 0,-1 1 0 0 0,1 0 0 0 0,-10 0-572 0 0,6 1 325 0 0,1 1 1 0 0,0 1 0 0 0,0 0-1 0 0,-14 2-325 0 0,-61 13 831 0 0,43-7-471 0 0,27-5-102 0 0,0 2 0 0 0,0 0 0 0 0,-9 4-258 0 0,19-5 158 0 0,0 0 0 0 0,0 1 0 0 0,1 0 1 0 0,-1 1-1 0 0,1 0 0 0 0,0 1 0 0 0,-3 3-158 0 0,10-9 6 0 0,1 0-1 0 0,0 1 1 0 0,-1-1 0 0 0,1 1-1 0 0,0-1 1 0 0,0 1 0 0 0,0-1-1 0 0,0 1 1 0 0,0 0-1 0 0,0-1 1 0 0,1 1 0 0 0,-1 0-1 0 0,0 0 1 0 0,1 0 0 0 0,0 0-1 0 0,-1-1 1 0 0,1 1-1 0 0,0 0 1 0 0,0 0 0 0 0,0 0-1 0 0,0 0 1 0 0,0 0 0 0 0,0 0-1 0 0,1 0 1 0 0,-1 0 0 0 0,1-1-1 0 0,-1 1 1 0 0,1 1-6 0 0,1 0-1 0 0,-1 1 0 0 0,1-1 0 0 0,0 0 0 0 0,0 1 0 0 0,1-1 0 0 0,-1 0 1 0 0,1 0-1 0 0,-1-1 0 0 0,1 1 0 0 0,0 0 0 0 0,0-1 0 0 0,0 0 0 0 0,0 1 0 0 0,1-1 1 0 0,60 32-32 0 0,52 19 32 0 0,23 11-2 0 0,-111-48 11 0 0,0 0 0 0 0,-1 2-1 0 0,19 17-8 0 0,-34-26-8 0 0,0 1 4 0 0,-1 0 1 0 0,10 10 3 0 0,-18-17 28 0 0,0 1 0 0 0,-1-1 0 0 0,1 1-1 0 0,-1 0 1 0 0,1 0 0 0 0,-1 0 0 0 0,-1 0 0 0 0,1 0-1 0 0,0 0 1 0 0,-1 1 0 0 0,1 3-28 0 0,-2-4 41 0 0,1-1 0 0 0,-1 1 0 0 0,0 0 0 0 0,0 0 0 0 0,0 0 0 0 0,0 0 0 0 0,-1 0 0 0 0,0-1 0 0 0,0 1 0 0 0,0 0 0 0 0,0 0 0 0 0,0-1 0 0 0,-1 1 0 0 0,1-1 0 0 0,-1 1 0 0 0,0-1 0 0 0,0 0 0 0 0,-1 0 0 0 0,1 0 0 0 0,0 0 0 0 0,-1 0 0 0 0,0 0 0 0 0,-1 1-41 0 0,-4 3 77 0 0,0-1 0 0 0,0 1 1 0 0,0-1-1 0 0,-1-1 0 0 0,0 0 0 0 0,0 0 1 0 0,0-1-1 0 0,-1 0 0 0 0,0 0 0 0 0,1-1 1 0 0,-1-1-1 0 0,0 1 0 0 0,0-2 0 0 0,-1 1 1 0 0,1-1-1 0 0,0-1 0 0 0,0 0 0 0 0,-6-1-77 0 0,-18-1 18 0 0,-1-2 0 0 0,1-1 0 0 0,1-1 0 0 0,-9-5-18 0 0,28 7 15 0 0,2 1 32 0 0,0-1 0 0 0,0 0 0 0 0,0-1 0 0 0,1 0 0 0 0,-10-6-47 0 0,8 3 109 0 0,1 0 1 0 0,1 0-1 0 0,0-2 1 0 0,0 1-1 0 0,1-1 1 0 0,0-1-1 0 0,-1-2-109 0 0,9 10-57 0 0,0 1 0 0 0,0-1-1 0 0,1 0 1 0 0,0 0-1 0 0,-1 0 1 0 0,1 0 0 0 0,0 0-1 0 0,1 0 1 0 0,-1 0 0 0 0,0 0-1 0 0,1 0 1 0 0,0 0 0 0 0,0 0-1 0 0,0-1 1 0 0,0 1-1 0 0,0 0 1 0 0,0 0 0 0 0,1 0-1 0 0,0 0 1 0 0,0 0 0 0 0,0 0-1 0 0,0 0 1 0 0,0 0 0 0 0,0 0-1 0 0,1 0 1 0 0,-1 0-1 0 0,1 1 1 0 0,0-1 0 0 0,0 1-1 0 0,0-1 1 0 0,0 1 0 0 0,0 0-1 0 0,0 0 1 0 0,1 0-1 0 0,-1 0 1 0 0,1 0 0 0 0,2-1 57 0 0,2 0-557 0 0,-1 0 1 0 0,0 1-1 0 0,1 0 1 0 0,0 0-1 0 0,5-1 557 0 0,18-4-3744 0 0,-4 0 1239 0 0,1 3-20 0 0</inkml:trace>
  <inkml:trace contextRef="#ctx0" brushRef="#br0" timeOffset="562.546">1108 360 12496 0 0,'-7'-8'470'0'0,"-1"1"1"0"0,0 0 0 0 0,-6-4-471 0 0,10 9 130 0 0,0-1 0 0 0,0 1 0 0 0,1 1 0 0 0,-1-1 0 0 0,0 1 0 0 0,-1-1 0 0 0,1 1 0 0 0,0 0 0 0 0,0 0 0 0 0,-3 1-130 0 0,-2-1 268 0 0,0 0 0 0 0,0 1 0 0 0,0 0 0 0 0,0 1 0 0 0,0 0 0 0 0,0 0 0 0 0,1 1 1 0 0,-1 0-1 0 0,0 1 0 0 0,1 0 0 0 0,-1 0 0 0 0,1 1 0 0 0,0 0 0 0 0,0 0 1 0 0,0 1-1 0 0,1 0 0 0 0,0 0 0 0 0,0 1 0 0 0,-2 2-268 0 0,3-3 47 0 0,0 0 1 0 0,1 1-1 0 0,-1 0 1 0 0,1 0-1 0 0,1 1 0 0 0,-1-1 1 0 0,1 1-1 0 0,0 0 1 0 0,-1 3-48 0 0,-3 8 36 0 0,6-14-24 0 0,0 0 0 0 0,0 0 0 0 0,1 1-1 0 0,-1-1 1 0 0,1 1 0 0 0,0-1 0 0 0,0 1 0 0 0,0 0-1 0 0,0 4-11 0 0,3-3 14 0 0,6 2 52 0 0,-7-6-62 0 0,1-1 0 0 0,0 1-1 0 0,0-1 1 0 0,0 1-1 0 0,0-1 1 0 0,0 0 0 0 0,0 0-1 0 0,0 0 1 0 0,0 0-1 0 0,1 0 1 0 0,-1-1 0 0 0,0 1-1 0 0,0-1 1 0 0,1 1-1 0 0,-1-1 1 0 0,1 0 0 0 0,-1 0-1 0 0,2 0-3 0 0,0-1 4 0 0,0 1 0 0 0,0-1-1 0 0,-1 0 1 0 0,1 0 0 0 0,0-1 0 0 0,0 1 0 0 0,0-1-1 0 0,-1 0 1 0 0,1 0 0 0 0,1-2-4 0 0,5-3-30 0 0,-1 0 1 0 0,0-1-1 0 0,0-1 1 0 0,-1 0-1 0 0,0 0 1 0 0,0 0-1 0 0,-1-2 30 0 0,4-6-6 0 0,-6 9-11 0 0,0 0 0 0 0,0 1 0 0 0,1 0 0 0 0,5-6 17 0 0,-4 26-54 0 0,0-1 113 0 0,-1-1-1 0 0,-1 1 0 0 0,5 13-58 0 0,-4-11 69 0 0,0 0-1 0 0,6 11-68 0 0,63 93 228 0 0,-73-115-220 0 0,0-1-1 0 0,0 1 1 0 0,0-1-1 0 0,0 0 0 0 0,0 0 1 0 0,1 1-1 0 0,-1-2 1 0 0,2 2-8 0 0,-3-2-96 0 0,0 0 1 0 0,-1-1-1 0 0,1 0 1 0 0,0 1-1 0 0,-1-1 1 0 0,1 1-1 0 0,0-1 1 0 0,0 0-1 0 0,-1 1 1 0 0,1-1-1 0 0,0 0 1 0 0,0 0-1 0 0,0 1 1 0 0,-1-1-1 0 0,1 0 1 0 0,0 0-1 0 0,0 0 1 0 0,0 0-1 0 0,0 0 1 0 0,-1 0-1 0 0,1 0 1 0 0,0-1-1 0 0,0 1 1 0 0,0 0-1 0 0,-1 0 1 0 0,1-1-1 0 0,0 1 1 0 0,0 0-1 0 0,-1-1 1 0 0,1 1-1 0 0,0-1 0 0 0,-1 1 1 0 0,1-1-1 0 0,0 0 96 0 0,5-6-1512 0 0</inkml:trace>
  <inkml:trace contextRef="#ctx0" brushRef="#br0" timeOffset="959.899">1243 113 2760 0 0,'-10'-10'248'0'0,"10"10"-128"0"0,0 0 1 0 0,0 0-1 0 0,0 0 1 0 0,0 0-1 0 0,0 0 1 0 0,-1 0-1 0 0,1 0 1 0 0,0 0-1 0 0,0 0 0 0 0,0 0 1 0 0,0 0-1 0 0,0 0 1 0 0,0 1-1 0 0,-1-1 1 0 0,1 0-1 0 0,0 0 1 0 0,0 0-1 0 0,0 0 0 0 0,0 0 1 0 0,0 0-1 0 0,0 0 1 0 0,0 0-1 0 0,0 1 1 0 0,0-1-1 0 0,0 0 1 0 0,-1 0-1 0 0,1 0 0 0 0,0 0 1 0 0,0 0-1 0 0,0 0 1 0 0,0 1-1 0 0,0-1 1 0 0,0 0-1 0 0,0 0 1 0 0,0 0-1 0 0,0 0 1 0 0,0 0-1 0 0,0 1 0 0 0,0-1 1 0 0,0 0-1 0 0,0 0 1 0 0,0 0-1 0 0,0 0 1 0 0,0 0-1 0 0,0 0 1 0 0,1 1-1 0 0,-1-1 0 0 0,0 0 1 0 0,0 0-1 0 0,0 0 1 0 0,0 0-1 0 0,0 0 1 0 0,0 0-121 0 0,14 45 7362 0 0,7 22-5078 0 0,3 11-1455 0 0,-11-41 1191 0 0,8 15-2020 0 0,-9-27-172 0 0,-2 0 0 0 0,-2 1 0 0 0,5 20 172 0 0,-13-46-148 0 0,0 0 0 0 0,0 0 0 0 0,0 1 0 0 0,1-1 0 0 0,-1 0 0 0 0,0 1 0 0 0,0-1 0 0 0,0 0 0 0 0,0 0 0 0 0,0 1 0 0 0,0-1 0 0 0,0 0 0 0 0,-1 0 0 0 0,1 1 0 0 0,0-1 0 0 0,0 0 0 0 0,0 0 0 0 0,0 1 0 0 0,0-1 0 0 0,0 0 0 0 0,0 0 0 0 0,-1 1-1 0 0,1-1 1 0 0,0 0 0 0 0,0 0 0 0 0,0 0 0 0 0,0 1 0 0 0,-1-1 0 0 0,1 0 0 0 0,0 0 0 0 0,0 0 0 0 0,-1 0 0 0 0,1 1 0 0 0,0-1 0 0 0,0 0 0 0 0,0 0 0 0 0,-1 0 0 0 0,1 0 0 0 0,0 0 0 0 0,-1 0 0 0 0,1 0 0 0 0,0 0 0 0 0,0 0 0 0 0,-1 0 0 0 0,1 0 0 0 0,0 0 0 0 0,-1 0 148 0 0,0 0 391 0 0,-5 1-2436 0 0</inkml:trace>
  <inkml:trace contextRef="#ctx0" brushRef="#br0" timeOffset="1352.793">1077 360 2760 0 0,'0'0'609'0'0,"0"0"1518"0"0,2-1 665 0 0,12-2 1034 0 0,1 1 0 0 0,13-1-3826 0 0,67 1-798 0 0,-70 2 1721 0 0,37-1-627 0 0,0-3-1 0 0,0-2 1 0 0,-1-4-1 0 0,43-11-295 0 0,-95 18-286 0 0,1-1 0 0 0,-1 0-1 0 0,8-4 287 0 0,7-3-1512 0 0,-23 11 1181 0 0,-1 0 10 0 0,0 0 26 0 0,0 0 107 0 0,0 0 48 0 0,0 0 11 0 0,-18 0 813 0 0,16 1-563 0 0,0-1 1 0 0,0 1-1 0 0,0 0 1 0 0,0-1 0 0 0,0 1-1 0 0,0 0 1 0 0,1 0 0 0 0,-1 0-1 0 0,0 1 1 0 0,1-1 0 0 0,-1 0-1 0 0,0 1 1 0 0,1-1-1 0 0,0 1 1 0 0,-1-1 0 0 0,1 1-1 0 0,0 0 1 0 0,0-1 0 0 0,0 1-1 0 0,0 0 1 0 0,0 0-1 0 0,0 1-121 0 0,-3 6 218 0 0,1 1-1 0 0,0-1 0 0 0,1 1 0 0 0,0 1-217 0 0,0-1 45 0 0,0 3 327 0 0,1-1-1 0 0,0 0 1 0 0,1 0 0 0 0,0 1 0 0 0,1-1 0 0 0,0 0 0 0 0,1 0-1 0 0,2 5-371 0 0,-4-16 31 0 0,1 1 0 0 0,-1-1 0 0 0,1 0 1 0 0,-1 1-1 0 0,1-1 0 0 0,0 0 0 0 0,0 0 0 0 0,-1 1 0 0 0,1-1 0 0 0,0 0 0 0 0,0 0 0 0 0,0 0 0 0 0,1 0 0 0 0,-1 0 0 0 0,0-1 0 0 0,0 1 0 0 0,0 0 0 0 0,1 0 0 0 0,-1-1 0 0 0,0 1 0 0 0,1-1 0 0 0,-1 1 0 0 0,0-1 0 0 0,1 1 0 0 0,-1-1 0 0 0,1 0 0 0 0,-1 0 0 0 0,1 0 1 0 0,-1 0-1 0 0,0 0 0 0 0,1 0 0 0 0,-1 0 0 0 0,1 0 0 0 0,-1-1-31 0 0,5 1 61 0 0,-1-1 0 0 0,1 0-1 0 0,-1 0 1 0 0,1-1 0 0 0,-1 0 0 0 0,0 0 0 0 0,0 0 0 0 0,3-2-61 0 0,4-3 75 0 0,0-1 0 0 0,-1 0 1 0 0,0-1-1 0 0,0 0 0 0 0,-1-1 0 0 0,8-9-75 0 0,-3 1-367 0 0,-1-2 0 0 0,0 0-1 0 0,5-12 368 0 0,-15 25-28 0 0,-3 6 104 0 0,-1 1-26 0 0,0 0-108 0 0,0 0-10 0 0,0 0 26 0 0,4 13 158 0 0,8 13-141 0 0,-9-18 3 0 0,1 1-1 0 0,0-1 1 0 0,1 0 0 0 0,0 0 0 0 0,2 3 22 0 0,-5-9 4 0 0,1 1 0 0 0,-1-1-1 0 0,0 0 1 0 0,1 0 0 0 0,-1 0 0 0 0,1 0-1 0 0,0 0 1 0 0,0-1 0 0 0,-1 1 0 0 0,1-1-1 0 0,0 0 1 0 0,0 0 0 0 0,0 0-1 0 0,1 0 1 0 0,-1 0 0 0 0,0-1 0 0 0,3 1-4 0 0,0 0 39 0 0,0-1 0 0 0,1 0 0 0 0,-1 0 1 0 0,0 0-1 0 0,0-1 0 0 0,0 0 0 0 0,0 0 1 0 0,0 0-1 0 0,0-1 0 0 0,0 0 0 0 0,-1 0 1 0 0,1-1-1 0 0,0 0 0 0 0,1-1-39 0 0,-1 1-506 0 0,32-20-23 0 0,-15 5-5430 0 0,-13 7-549 0 0</inkml:trace>
  <inkml:trace contextRef="#ctx0" brushRef="#br0" timeOffset="1723.625">2132 186 11976 0 0,'0'1'96'0'0,"-1"1"0"0"0,1 0 0 0 0,0 0 0 0 0,-1 0 0 0 0,1-1 0 0 0,0 1 0 0 0,0 0 0 0 0,0 0 0 0 0,1 0 0 0 0,-1 0 0 0 0,0-1 0 0 0,1 1 0 0 0,-1 0 0 0 0,1 0 0 0 0,0 0-96 0 0,13 29 310 0 0,-8-19 244 0 0,31 59 602 0 0,-23-39-441 0 0,-4-7 449 0 0,0 0 0 0 0,1 7-1164 0 0,-4-6 797 0 0,-3-14-358 0 0,0-1 0 0 0,-1 1 0 0 0,-1 0 0 0 0,0 0 0 0 0,0 11-439 0 0,-8-33 315 0 0,0 0 0 0 0,0 0-1 0 0,-3-9-314 0 0,6 8 139 0 0,0 1 1 0 0,1 0-1 0 0,1-1 0 0 0,0 1 0 0 0,0-1 0 0 0,1 1 0 0 0,1-10-139 0 0,1-3-17 0 0,2 0 0 0 0,0 0 0 0 0,2-1 17 0 0,-5 17-75 0 0,2 0-1 0 0,-1 1 1 0 0,1-1-1 0 0,0 0 1 0 0,0 1 0 0 0,1-1-1 0 0,-1 1 1 0 0,2 0-1 0 0,-1 1 1 0 0,1-1 0 0 0,-1 1-1 0 0,7-5 76 0 0,-4 3-101 0 0,1 1 1 0 0,0 1-1 0 0,1 0 0 0 0,-1 0 0 0 0,1 0 0 0 0,0 1 1 0 0,1 1-1 0 0,7-3 101 0 0,9 0-480 0 0,0 0 1 0 0,1 3-1 0 0,0 0 1 0 0,-1 1 0 0 0,1 2-1 0 0,15 1 480 0 0,25 8-2154 0 0,-32-4-302 0 0,-14-3 60 0 0</inkml:trace>
  <inkml:trace contextRef="#ctx0" brushRef="#br0" timeOffset="2137.413">2800 172 3224 0 0,'-7'1'58'0'0,"0"1"-1"0"0,0-1 1 0 0,0 0-1 0 0,0-1 1 0 0,-1 0-58 0 0,1 0 103 0 0,-1 1 0 0 0,1 0 0 0 0,0 0 0 0 0,-6 1-103 0 0,-20 8 9742 0 0,-19 9-9742 0 0,34-11 1052 0 0,1 0-1 0 0,0 1 0 0 0,-13 10-1051 0 0,23-14 95 0 0,-1 0-1 0 0,1 1 1 0 0,0 0-1 0 0,0 0 0 0 0,1 0 1 0 0,-1 1-1 0 0,2 0 1 0 0,-1 1-1 0 0,1-1 0 0 0,0 1 1 0 0,1 0-1 0 0,-1 0 0 0 0,2 1 1 0 0,-1-1-1 0 0,1 1 1 0 0,0-1-1 0 0,1 1 0 0 0,-1 7-94 0 0,3-13 13 0 0,0 0 0 0 0,0 0 0 0 0,1 0 0 0 0,-1 0 0 0 0,1 0 0 0 0,0-1 0 0 0,-1 1 0 0 0,1 0 0 0 0,1 0 0 0 0,-1-1 0 0 0,0 1 0 0 0,1 0 0 0 0,-1-1 0 0 0,1 1 0 0 0,0-1 0 0 0,0 0 0 0 0,0 1 0 0 0,0-1 0 0 0,0 0 0 0 0,0 0 0 0 0,0-1 0 0 0,1 1-1 0 0,-1 0 1 0 0,1-1 0 0 0,0 1 0 0 0,-1-1 0 0 0,1 0 0 0 0,0 0 0 0 0,0 0 0 0 0,-1 0 0 0 0,1-1 0 0 0,1 1-13 0 0,5-1-15 0 0,-1 0 0 0 0,1-1 0 0 0,-1 0-1 0 0,0 0 1 0 0,1-1 0 0 0,-1 0 0 0 0,0 0 0 0 0,0-1 0 0 0,0 0-1 0 0,-1-1 1 0 0,5-2 15 0 0,5-4-371 0 0,0 0 0 0 0,-1-1-1 0 0,0-1 1 0 0,4-5 371 0 0,-9 6-364 0 0,0 0 0 0 0,0-1 0 0 0,2-6 364 0 0,21-21-662 0 0,-33 38 700 0 0,-1 1-96 0 0,0 0-10 0 0,0 0 80 0 0,0 0 320 0 0,0 0 144 0 0,7 22 1219 0 0,-5-16-1504 0 0,0-1-1 0 0,0 1 0 0 0,-1 0 1 0 0,1 5-191 0 0,-1-7 62 0 0,1 19 194 0 0,1-1-1 0 0,1 0 1 0 0,2 1-256 0 0,-5-17 37 0 0,1-1-1 0 0,0 1 0 0 0,0-1 1 0 0,0 1-1 0 0,1-1 0 0 0,0 0 1 0 0,0 0-1 0 0,0 0 1 0 0,1 0-1 0 0,-1-1 0 0 0,1 0 1 0 0,0 1-1 0 0,1-1 0 0 0,1 1-36 0 0,-3-3 7 0 0,0 0-1 0 0,0-1 0 0 0,0 1 1 0 0,1-1-1 0 0,-1 1 0 0 0,0-1 1 0 0,1 0-1 0 0,-1 0 0 0 0,1-1 0 0 0,0 1 1 0 0,-1-1-1 0 0,1 0 0 0 0,-1 0 1 0 0,1 0-1 0 0,0 0 0 0 0,-1 0 1 0 0,1-1-1 0 0,-1 0 0 0 0,1 0 1 0 0,-1 0-1 0 0,1 0 0 0 0,-1 0 1 0 0,3-2-7 0 0,-3 2-274 0 0,0-1 0 0 0,0 0 0 0 0,-1 0 0 0 0,1 0 0 0 0,0 0 0 0 0,-1 0 0 0 0,1-1 0 0 0,-1 1 0 0 0,0-1 0 0 0,0 1 0 0 0,0-1 0 0 0,0 0 0 0 0,0 0 0 0 0,-1 0 0 0 0,1 0 0 0 0,0-3 274 0 0,4-11-5889 0 0</inkml:trace>
  <inkml:trace contextRef="#ctx0" brushRef="#br0" timeOffset="2517.129">3021 0 15664 0 0,'0'0'356'0'0,"0"0"49"0"0,0 0 21 0 0,0 0-42 0 0,1 8-236 0 0,6 42-232 0 0,-5-31 486 0 0,1 0-1 0 0,1-1 0 0 0,1 1 1 0 0,0-1-1 0 0,4 6-401 0 0,-2-8 300 0 0,-4-12-175 0 0,-1 1 0 0 0,0-1 0 0 0,0 1 0 0 0,0 0 0 0 0,0-1 0 0 0,-1 1 0 0 0,0 0-1 0 0,0 0 1 0 0,0 0 0 0 0,-1 1-125 0 0,1 7 484 0 0,0 0 0 0 0,1 1 1 0 0,1-1-1 0 0,1 2-484 0 0,4 25 601 0 0,7 37-1019 0 0,-7-44 505 0 0,-6-26-39 0 0,0 0 1 0 0,-1 0-1 0 0,0 0 0 0 0,1 6-48 0 0,-2-12-177 0 0,0-1-14 0 0,0 0-235 0 0,-2-1-986 0 0,-6-5-431 0 0,-4-7-84 0 0</inkml:trace>
  <inkml:trace contextRef="#ctx0" brushRef="#br0" timeOffset="2936.889">2993 243 3224 0 0,'0'0'143'0'0,"16"-3"26"0"0,-7 2 1260 0 0,0 1 0 0 0,1-1 0 0 0,-1 2 0 0 0,0-1 1 0 0,1 1-1 0 0,-1 1 0 0 0,6 1-1429 0 0,-4-1 529 0 0,5 0-296 0 0,-1 1-1 0 0,0 1 1 0 0,1 1 0 0 0,-1 0-233 0 0,-8-1 226 0 0,0-1 1 0 0,0 1-1 0 0,0 0 0 0 0,0 0 0 0 0,-1 0 1 0 0,1 1-1 0 0,-1 0 0 0 0,5 6-226 0 0,51 51 2631 0 0,-58-59-2425 0 0,-1 1 0 0 0,0 0 0 0 0,0 0 0 0 0,0 0 0 0 0,0 1 0 0 0,-1-1 0 0 0,0 1 1 0 0,0-1-1 0 0,0 1 0 0 0,0 0 0 0 0,-1-1 0 0 0,1 3-206 0 0,0 6 392 0 0,0-1 0 0 0,2 1 0 0 0,1 3-392 0 0,10 17-427 0 0,-14-32 507 0 0,-1-1-14 0 0,0 0-124 0 0,0 0-30 0 0,0 0-228 0 0,0 0-957 0 0,1-1-420 0 0,3-1-89 0 0</inkml:trace>
  <inkml:trace contextRef="#ctx0" brushRef="#br0" timeOffset="3832.908">3421 113 11808 0 0,'21'-6'1337'0'0,"-36"2"2167"0"0,10 4-3164 0 0,0 1 0 0 0,1-1 1 0 0,-1 1-1 0 0,0 1 0 0 0,1-1 1 0 0,-1 1-1 0 0,1-1 0 0 0,0 1 0 0 0,-1 1-340 0 0,0 0-6 0 0,0 1 0 0 0,1-1-1 0 0,-1 1 1 0 0,1 0-1 0 0,-1 2 7 0 0,4-5-342 0 0,-2 4-3333 0 0,3-5 2301 0 0</inkml:trace>
  <inkml:trace contextRef="#ctx0" brushRef="#br0" timeOffset="4475.621">3780 205 3224 0 0,'-5'3'283'0'0,"-36"12"1047"0"0,-55 26 8438 0 0,39-12-9059 0 0,49-24-556 0 0,0 1 1 0 0,1-1-1 0 0,0 1 0 0 0,0 1 0 0 0,0-1 1 0 0,0 1-1 0 0,1 0 0 0 0,0 1 0 0 0,1 0 1 0 0,0 0-1 0 0,0 0 0 0 0,1 0 0 0 0,-1 1 1 0 0,2-1-1 0 0,-2 6-153 0 0,4-12 31 0 0,1 0-1 0 0,0 0 1 0 0,-1 0 0 0 0,1 0 0 0 0,0 0 0 0 0,0 0-1 0 0,0 0 1 0 0,0 0 0 0 0,1 0 0 0 0,-1 1 0 0 0,1-1 0 0 0,-1 0-1 0 0,1 0 1 0 0,0 0 0 0 0,-1-1 0 0 0,1 1 0 0 0,0 0-1 0 0,0 0 1 0 0,0 0 0 0 0,1-1 0 0 0,-1 1 0 0 0,0 0-1 0 0,1-1 1 0 0,0 1-31 0 0,1 0 15 0 0,-1 0-1 0 0,1 0 0 0 0,-1 0 1 0 0,1 0-1 0 0,0-1 0 0 0,0 0 1 0 0,0 1-1 0 0,0-1 0 0 0,0 0 1 0 0,0 0-1 0 0,0-1 0 0 0,0 1 1 0 0,1-1-1 0 0,-1 1 0 0 0,3-1-14 0 0,0 0 32 0 0,1-1 0 0 0,-1 1 0 0 0,0-1 0 0 0,1-1-1 0 0,-1 1 1 0 0,0-1 0 0 0,0 0 0 0 0,0 0-1 0 0,0-1 1 0 0,0 0 0 0 0,0 0 0 0 0,-1 0 0 0 0,2-2-32 0 0,0 0 35 0 0,-1 0-1 0 0,0 0 1 0 0,0-1 0 0 0,0 0 0 0 0,-1-1 0 0 0,0 1 0 0 0,0-1 0 0 0,-1 0 0 0 0,0 0 0 0 0,1-3-35 0 0,-3 6-50 0 0,7-13-169 0 0,0 1-1 0 0,2-2 220 0 0,-8 13-29 0 0,1 0 0 0 0,0 0 0 0 0,0 1 0 0 0,0-1 1 0 0,1 1-1 0 0,-1 0 0 0 0,1 0 0 0 0,3-1 29 0 0,-5 3-28 0 0,0 0 0 0 0,1 0 0 0 0,-1 1 0 0 0,1-1 0 0 0,-1 1 0 0 0,1 0 1 0 0,-1 0-1 0 0,1 0 0 0 0,0 1 0 0 0,-1-1 0 0 0,1 1 0 0 0,0 0 0 0 0,-1 0 0 0 0,1 0 0 0 0,0 0 0 0 0,-1 1 0 0 0,1-1 0 0 0,0 1 0 0 0,-1 0 0 0 0,1 0 0 0 0,1 1 28 0 0,5 2 55 0 0,-1 0 0 0 0,0 1 0 0 0,0 0 0 0 0,0 0 0 0 0,0 1 0 0 0,-1 0 0 0 0,0 1-1 0 0,0-1 1 0 0,-1 2 0 0 0,0-1 0 0 0,0 1 0 0 0,-1 0 0 0 0,1 2-55 0 0,-5-8 28 0 0,-1 1-1 0 0,0-1 1 0 0,0 1 0 0 0,0 0 0 0 0,0-1 0 0 0,0 1 0 0 0,-1 0 0 0 0,1 0-1 0 0,-1 0 1 0 0,0-1 0 0 0,0 3-28 0 0,0-2 37 0 0,1 1 0 0 0,-1 0-1 0 0,1-1 1 0 0,-1 1 0 0 0,1-1-1 0 0,1 3-36 0 0,-1-4 39 0 0,0 1 0 0 0,0 0 0 0 0,-1-1 0 0 0,1 1 0 0 0,0 0 0 0 0,-1 0 0 0 0,0 0 0 0 0,0 1-39 0 0,0-3 120 0 0,-9 7 384 0 0,8-8-463 0 0,-1 1-1 0 0,1-1 0 0 0,-1 0 0 0 0,1 0 0 0 0,0 0 0 0 0,-1 0 1 0 0,1 0-1 0 0,0 0 0 0 0,-1 0 0 0 0,1-1 0 0 0,0 1 1 0 0,-1 0-1 0 0,1-1 0 0 0,0 1 0 0 0,-1-1 0 0 0,1 0 0 0 0,0 1 1 0 0,0-1-1 0 0,0 0 0 0 0,0 1 0 0 0,-1-1 0 0 0,1-1-40 0 0,0 1 15 0 0,-1-1 0 0 0,1 0-1 0 0,0 0 1 0 0,-1 0 0 0 0,1 0-1 0 0,0 0 1 0 0,1 0 0 0 0,-1 0-1 0 0,0-1 1 0 0,1 1 0 0 0,-1 0-1 0 0,0-3-14 0 0,1-2-64 0 0,-1-1-1 0 0,1 1 1 0 0,0-1-1 0 0,1 1 1 0 0,0-1-1 0 0,0 1 1 0 0,1-1-1 0 0,0 0 65 0 0,0 2-94 0 0,1 1 0 0 0,-1-1 0 0 0,1 1 0 0 0,1 0 0 0 0,-1 0 0 0 0,4-4 94 0 0,6-8-372 0 0,-8 11 353 0 0,-1 0-1 0 0,2 0 0 0 0,-1 0 0 0 0,1 1 0 0 0,-1 0 0 0 0,1 0 0 0 0,1 1 0 0 0,-1 0 0 0 0,1 0 0 0 0,2-1 20 0 0,-5 3 0 0 0,0 0-1 0 0,0 0 1 0 0,0 0-1 0 0,0 1 1 0 0,0 0-1 0 0,0 0 1 0 0,1 0-1 0 0,-1 0 1 0 0,0 1-1 0 0,1-1 1 0 0,-1 1-1 0 0,0 0 1 0 0,1 1-1 0 0,-1-1 1 0 0,0 1-1 0 0,0 0 1 0 0,1 0-1 0 0,3 1 1 0 0,3 3-76 0 0,-5-3 71 0 0,0 1-1 0 0,1 0 1 0 0,-1 1-1 0 0,-1-1 1 0 0,1 1-1 0 0,0 0 1 0 0,-1 0-1 0 0,5 5 6 0 0,1 3 0 0 0,-6-8 0 0 0,0 1 0 0 0,-1 0 0 0 0,0 0 0 0 0,0 1 0 0 0,0-1 0 0 0,-1 1 0 0 0,15 23-23 0 0,-12-19-486 0 0,0 0 1 0 0,0 0 0 0 0,-1 1-1 0 0,0-1 1 0 0,0 4 508 0 0,-3-5-6138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08:12.7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489 212 2760 0 0,'0'-36'-17'0'0,"1"0"3515"0"0,-4 22 2535 0 0,2 14-5554 0 0,1-1 0 0 0,0 0 0 0 0,-1 0 0 0 0,1 0-1 0 0,0 0 1 0 0,-1-1 0 0 0,1 1 0 0 0,0 0 0 0 0,0 0 0 0 0,0 0 0 0 0,0 0-1 0 0,0 0 1 0 0,0 0 0 0 0,0 0-479 0 0,-5 14 70 0 0,0 0 1 0 0,0 0-1 0 0,1 0 0 0 0,-1 11-70 0 0,0 2 136 0 0,-8 25-136 0 0,6-27 18 0 0,1 0 0 0 0,0 11-18 0 0,-8 60-15 0 0,9-70 128 0 0,-1 1-1 0 0,-1-1 1 0 0,-1 0 0 0 0,-5 9-113 0 0,10-25 391 0 0,0 0-1 0 0,0 0 0 0 0,1 3-390 0 0,-5 16 417 0 0,6-26-415 0 0,0 1-1 0 0,0 0 0 0 0,0-1 0 0 0,1 1 0 0 0,-1 0 0 0 0,1 0 0 0 0,0-1 1 0 0,0 1-1 0 0,0 0 0 0 0,0 0 0 0 0,0 0 0 0 0,1-1 0 0 0,-1 1 1 0 0,1 0-1 0 0,0 1-1 0 0,0-3 0 0 0,0 0 0 0 0,-1 1 0 0 0,1-1 0 0 0,0 0 0 0 0,0 0-1 0 0,0 0 1 0 0,0 0 0 0 0,1 0 0 0 0,-1 0 0 0 0,0 0 0 0 0,0-1 0 0 0,0 1 0 0 0,1 0 0 0 0,-1-1 0 0 0,0 1 0 0 0,1-1 0 0 0,-1 1 0 0 0,1-1 0 0 0,-1 1 0 0 0,0-1 0 0 0,1 0 0 0 0,-1 0 0 0 0,1 0 0 0 0,-1 0 0 0 0,1 0-1 0 0,-1 0 1 0 0,1 0 0 0 0,-1 0 0 0 0,2-1 0 0 0,61-12 0 0 0,-47 9 0 0 0,1 0 0 0 0,0 1 0 0 0,-1 1 0 0 0,7 1 0 0 0,56-7 0 0 0,15 2 0 0 0,-13 2 0 0 0,-48 2 0 0 0,0 0 0 0 0,19 4 0 0 0,-50-2-29 0 0,35 3-282 0 0,-14-4-2937 0 0,-11-1 475 0 0,-1-4-3025 0 0</inkml:trace>
  <inkml:trace contextRef="#ctx0" brushRef="#br0" timeOffset="442.666">1116 459 14224 0 0,'0'0'322'0'0,"-5"-15"781"0"0,3 12-1011 0 0,1-1 0 0 0,-2 1-1 0 0,1 0 1 0 0,0 0 0 0 0,0-1 0 0 0,-1 2 0 0 0,0-1 0 0 0,0 0 0 0 0,1 0-1 0 0,-2 1 1 0 0,1-1-92 0 0,0 2 85 0 0,1-1-1 0 0,0 1 1 0 0,-1 0-1 0 0,1 0 1 0 0,-1 0-1 0 0,1 1 1 0 0,-1-1-1 0 0,1 0 1 0 0,-1 1-1 0 0,0 0 1 0 0,1 0-1 0 0,-1 0 1 0 0,1 0-1 0 0,-1 0 0 0 0,0 0 1 0 0,1 0-1 0 0,-2 1-84 0 0,-9 2 284 0 0,-1 0-1 0 0,1 1 1 0 0,-10 4-284 0 0,17-6 107 0 0,0 1 0 0 0,1 0 1 0 0,-1 1-1 0 0,1 0 0 0 0,0-1 1 0 0,0 2-1 0 0,0-1 0 0 0,0 0 0 0 0,1 1-107 0 0,-5 4 66 0 0,1 1-1 0 0,0 0 0 0 0,1 0 0 0 0,1 1 0 0 0,-1 0 0 0 0,-3 10-65 0 0,7-15-2 0 0,1 1-1 0 0,0 0 1 0 0,0 0-1 0 0,0 0 0 0 0,1 0 1 0 0,0 0-1 0 0,0 0 1 0 0,1 1-1 0 0,0-1 1 0 0,1 0-1 0 0,-1 0 0 0 0,2 4 3 0 0,-2-7 0 0 0,1-1 0 0 0,-1 0 0 0 0,1 0 0 0 0,0 0 0 0 0,-1 0 0 0 0,2 0 0 0 0,-1 0 0 0 0,0 0 0 0 0,1 0 0 0 0,-1 0 0 0 0,1-1 0 0 0,0 1 0 0 0,0-1 0 0 0,0 1 0 0 0,0-1 0 0 0,0 0 0 0 0,0 1 0 0 0,2 0 0 0 0,7 6 0 0 0,-10-8 0 0 0,1 1 0 0 0,0 0 0 0 0,0-1 0 0 0,0 1 0 0 0,1-1 0 0 0,-1 1 0 0 0,0-1 0 0 0,0 0 0 0 0,1 0 0 0 0,-1 0 0 0 0,2 0 0 0 0,4 0 10 0 0,0 0 1 0 0,1 0-1 0 0,-1-1 0 0 0,0 0 0 0 0,0 0 0 0 0,0-1 0 0 0,0 0 0 0 0,0-1 0 0 0,0 0 0 0 0,0 0 0 0 0,0 0 0 0 0,0-1 0 0 0,-1 0 0 0 0,1-1 0 0 0,-1 0 1 0 0,0 0-1 0 0,0 0 0 0 0,0-1 0 0 0,-1 0 0 0 0,0-1 0 0 0,0 1 0 0 0,0-1 0 0 0,-1 0 0 0 0,1 0 0 0 0,-1-1 0 0 0,-1 0 0 0 0,2-3-10 0 0,9-15-118 0 0,-8 15 98 0 0,-1-1 0 0 0,-1 1-1 0 0,1-1 1 0 0,-2-1 0 0 0,0 1-1 0 0,3-12 21 0 0,-5 16 1 0 0,-1 0 3 0 0,1-1 0 0 0,-1 1-1 0 0,0-8-3 0 0,-1 14 75 0 0,0 1 68 0 0,0 0 2 0 0,0 0-8 0 0,0 0-13 0 0,-1 1-108 0 0,0 0 0 0 0,1 0-1 0 0,-1 1 1 0 0,0-1-1 0 0,1 0 1 0 0,-1 1 0 0 0,1-1-1 0 0,-1 0 1 0 0,1 1-1 0 0,0-1-15 0 0,-1 9 2 0 0,0-1-1 0 0,1 0 0 0 0,0 0 0 0 0,0 0 0 0 0,1 1 0 0 0,1-1 0 0 0,-1 0 1 0 0,2 0-1 0 0,-1 0 0 0 0,1-1 0 0 0,0 1 0 0 0,1 0 0 0 0,0-1 0 0 0,3 5-1 0 0,-2-6 0 0 0,-4-4 0 0 0,1 0 0 0 0,-1-1 0 0 0,1 0 0 0 0,0 1 0 0 0,0-1 0 0 0,0 0 0 0 0,0 0 0 0 0,0 0 0 0 0,0 0 0 0 0,0 0 0 0 0,1 0 0 0 0,0 0 0 0 0,1 0-39 0 0,-1 0 0 0 0,0-1 0 0 0,1 1 0 0 0,-1-1 0 0 0,1 0 0 0 0,0 0-1 0 0,-1 0 1 0 0,1 0 0 0 0,0-1 0 0 0,0 1 0 0 0,-1-1 0 0 0,1 0 0 0 0,0 0-1 0 0,2-1 40 0 0,-3 1-486 0 0,1-1-1 0 0,0 0 0 0 0,-1 0 0 0 0,1-1 0 0 0,-1 1 0 0 0,1-1 0 0 0,-1 0 0 0 0,0 0 0 0 0,3-2 487 0 0,8-6-6053 0 0</inkml:trace>
  <inkml:trace contextRef="#ctx0" brushRef="#br0" timeOffset="1041.138">1505 406 16783 0 0,'-3'3'818'0'0,"0"4"-724"0"0,0 0 1 0 0,1 0 0 0 0,0 0-1 0 0,0 1 1 0 0,1-1 0 0 0,0 0-1 0 0,0 1 1 0 0,1-1 0 0 0,0 1-1 0 0,0 2-94 0 0,6 79 35 0 0,-5-81-259 0 0,-1 0-1 0 0,0 0 1 0 0,-1 0 0 0 0,0 4 224 0 0,-2 19 1573 0 0,3-37-1758 0 0,0 1 1 0 0,0-1-1 0 0,1 1 1 0 0,-1 0-1 0 0,1-1 1 0 0,0 1-1 0 0,1 0 0 0 0,-1-1 1 0 0,2-1 184 0 0,-1 0-64 0 0,1 1 1 0 0,0 0-1 0 0,0 0 1 0 0,0 1-1 0 0,0-1 1 0 0,1 0-1 0 0,0 1 1 0 0,1 0-1 0 0,-1 0 1 0 0,1 0-1 0 0,-1 1 0 0 0,2 0 1 0 0,-1 0-1 0 0,0 0 1 0 0,1 0-1 0 0,-1 1 1 0 0,3-1 63 0 0,-6 3-6 0 0,-1 1 1 0 0,1-1 0 0 0,-1 1-1 0 0,1 0 1 0 0,-1-1 0 0 0,1 1-1 0 0,-1 0 1 0 0,1 0 0 0 0,-1 0-1 0 0,1 0 1 0 0,-1 0 0 0 0,1 0-1 0 0,-1 1 1 0 0,0-1-1 0 0,1 0 1 0 0,-1 1 0 0 0,1-1-1 0 0,-1 1 1 0 0,0 0 0 0 0,1-1-1 0 0,-1 1 1 0 0,0 0 0 0 0,1 0 5 0 0,1 2 14 0 0,0 0 1 0 0,0 0 0 0 0,0 0 0 0 0,0 0 0 0 0,0 1-1 0 0,0 1-14 0 0,1 0 62 0 0,2 5 135 0 0,-1-1 1 0 0,0 1-1 0 0,0 0 1 0 0,-1 0-1 0 0,3 10-197 0 0,5 14 604 0 0,0 2 594 0 0,-12-34-1102 0 0,0 3-99 0 0,0-3-68 0 0,0-2-30 0 0,0 0-10 0 0,7-15 185 0 0,4-16-1 0 0,-8 20-231 0 0,1 1-1 0 0,0 0 1 0 0,0 1 0 0 0,2-2 158 0 0,-1 1-61 0 0,1 1 0 0 0,0 0 1 0 0,0 0-1 0 0,1 0 1 0 0,0 1-1 0 0,7-5 61 0 0,-12 10-18 0 0,2 1 0 0 0,-1 0-1 0 0,0 0 1 0 0,0 0 0 0 0,1 0 0 0 0,-1 0 0 0 0,0 1 0 0 0,1-1-1 0 0,0 1 1 0 0,-1 0 0 0 0,1 1 0 0 0,0-1 0 0 0,0 0 0 0 0,-1 1-1 0 0,1 0 1 0 0,0 0 0 0 0,0 0 0 0 0,0 0 0 0 0,-1 1 0 0 0,1-1-1 0 0,0 1 19 0 0,1 2 68 0 0,0-1-1 0 0,-1 1 0 0 0,1 0 0 0 0,0 0 0 0 0,-1 0 0 0 0,0 1 0 0 0,0 0 0 0 0,0 0 0 0 0,0 0 0 0 0,1 3-67 0 0,-3-5 24 0 0,10 12 289 0 0,-1 1-1 0 0,-1 0 1 0 0,0 2-313 0 0,-1-2 492 0 0,1 0-1 0 0,12 13-491 0 0,-16-19 107 0 0,-6-9-118 0 0,1 1-1 0 0,-1-1 0 0 0,1 1 1 0 0,-1 0-1 0 0,1-1 1 0 0,-1 1-1 0 0,1-1 1 0 0,-1 1-1 0 0,1-1 1 0 0,-1 1-1 0 0,1-1 1 0 0,0 1-1 0 0,-1-1 1 0 0,1 0 11 0 0,0 1-334 0 0,1-3-988 0 0,12-11-2279 0 0,-8 2 1745 0 0</inkml:trace>
  <inkml:trace contextRef="#ctx0" brushRef="#br0" timeOffset="1465.195">2148 441 14768 0 0,'0'0'332'0'0,"0"9"457"0"0,30 108 256 0 0,0 4 311 0 0,-17-49-378 0 0,17 75-815 0 0,-20-116-163 0 0,-7-24 0 0 0,0-1 0 0 0,-1 1 0 0 0,0 0 0 0 0,0 1 0 0 0,-1-1 0 0 0,0 0 0 0 0,0 2 0 0 0,-1-1 0 0 0,0-8-4 0 0,0 1 0 0 0,0-1 0 0 0,0 0 0 0 0,0 0 0 0 0,1 0 0 0 0,-1 0 0 0 0,0 0 0 0 0,0 0 0 0 0,0 0 0 0 0,0 0 0 0 0,0 0 0 0 0,0 0 0 0 0,0 0 0 0 0,0 1 0 0 0,0-1 0 0 0,0 0 0 0 0,0 0 0 0 0,0 0 0 0 0,0 0 0 0 0,0 0 0 0 0,0 0 0 0 0,0 0 0 0 0,0 0 0 0 0,0 0 0 0 0,0 0 0 0 0,0 1 0 0 0,0-1 0 0 0,0 0 0 0 0,0 0 0 0 0,0 0 0 0 0,0 0 0 0 0,-1 0 0 0 0,1 0 0 0 0,0 0 0 0 0,0 0 0 0 0,0 0 0 0 0,0 0 0 0 0,0 0 0 0 0,0 0 0 0 0,0 0 0 0 0,0 1 0 0 0,0-1 0 0 0,0 0 1 0 0,0 0-1 0 0,0 0 0 0 0,0 0 0 0 0,-1 0 0 0 0,1 0 0 0 0,0 0 0 0 0,0 0 0 0 0,0 0 0 0 0,0 0 4 0 0,-5-3-1030 0 0,-5-6-1328 0 0,1 1 335 0 0,2-2-22 0 0</inkml:trace>
  <inkml:trace contextRef="#ctx0" brushRef="#br0" timeOffset="1842.375">2244 609 11376 0 0,'1'-2'521'0'0,"3"-6"-279"0"0,1 1 0 0 0,-1 0 1 0 0,1 1-1 0 0,0-1 0 0 0,1 1 0 0 0,0 0 1 0 0,0 0-1 0 0,0 1 0 0 0,0 0 0 0 0,1 0 1 0 0,0 0-1 0 0,0 1 0 0 0,0 0 0 0 0,1 0 1 0 0,-1 1-1 0 0,1 0 0 0 0,0 0 0 0 0,0 1 1 0 0,0 0-244 0 0,18-3 639 0 0,0 1 0 0 0,1 1 0 0 0,14 0-638 0 0,-31 3 217 0 0,0 1 0 0 0,0 0 0 0 0,0 0 0 0 0,0 1 0 0 0,0 0 0 0 0,0 0 0 0 0,0 1 0 0 0,-1 1 0 0 0,1 0 0 0 0,8 4-217 0 0,-16-6 50 0 0,1-1-1 0 0,-1 0 0 0 0,1 1 0 0 0,-1 0 0 0 0,1-1 0 0 0,-1 1 0 0 0,0 0 1 0 0,0 0-1 0 0,0 0 0 0 0,0 1 0 0 0,-1-1 0 0 0,1 0 0 0 0,0 1 0 0 0,-1-1 1 0 0,0 1-1 0 0,1-1 0 0 0,-1 1 0 0 0,0 0 0 0 0,0-1 0 0 0,-1 1 0 0 0,1 0 0 0 0,0 0 1 0 0,-1 0-1 0 0,0-1 0 0 0,0 1 0 0 0,0 0 0 0 0,0 0 0 0 0,0 0 0 0 0,0 0 1 0 0,-1 0-1 0 0,0-1 0 0 0,1 1 0 0 0,-1 0 0 0 0,0 0 0 0 0,-1 1-49 0 0,-1 2 41 0 0,1 0-1 0 0,-2 0 0 0 0,1 0 1 0 0,-1 0-1 0 0,0-1 1 0 0,0 0-1 0 0,0 1 0 0 0,-1-1 1 0 0,1-1-1 0 0,-1 1 0 0 0,-1-1 1 0 0,1 0-1 0 0,-5 3-40 0 0,-12 6 45 0 0,0-1-1 0 0,0-1 1 0 0,-1 0-45 0 0,-19 6-1866 0 0,-1-2 0 0 0,-18 3 1866 0 0,23-7-7054 0 0</inkml:trace>
  <inkml:trace contextRef="#ctx0" brushRef="#br0" timeOffset="4918.742">3271 287 9296 0 0,'4'-9'168'0'0,"0"-1"0"0"0,0 0 0 0 0,-1 1 0 0 0,-1-1 0 0 0,1 0 0 0 0,-1-5-168 0 0,-1 9 113 0 0,1 1-1 0 0,-1-1 1 0 0,1 1 0 0 0,0-1 0 0 0,0 1 0 0 0,4-5-113 0 0,-3 4 162 0 0,-1 0 0 0 0,1 0 0 0 0,-1 0 0 0 0,0 0 1 0 0,1-4-163 0 0,-1 0 473 0 0,1 0 0 0 0,0 0 0 0 0,0 0 0 0 0,1 1 0 0 0,0 0 0 0 0,1-1 0 0 0,0 1 0 0 0,6-8-473 0 0,-1 4 841 0 0,-8 10-578 0 0,0 0 1 0 0,0 0 0 0 0,0 1 0 0 0,1-1 0 0 0,-1 1-1 0 0,3-3-263 0 0,-5 5 33 0 0,1 0-1 0 0,-1 0 0 0 0,0 0 0 0 0,0-1 0 0 0,0 1 0 0 0,0 0 0 0 0,0 0 0 0 0,0 0 0 0 0,1 0 1 0 0,-1 0-1 0 0,0 0 0 0 0,0 0 0 0 0,0 0 0 0 0,0 0 0 0 0,1 0 0 0 0,-1 0 0 0 0,0 0 0 0 0,0 0 1 0 0,0 0-1 0 0,0 0 0 0 0,1 0 0 0 0,-1 0 0 0 0,0 0 0 0 0,0 0 0 0 0,0 0 0 0 0,0 0 0 0 0,1 0 0 0 0,-1 0 1 0 0,0 0-1 0 0,0 0 0 0 0,0 0 0 0 0,0 0 0 0 0,0 0 0 0 0,1 0 0 0 0,-1 0 0 0 0,0 1 0 0 0,0-1 1 0 0,0 0-1 0 0,0 0 0 0 0,0 0 0 0 0,0 0 0 0 0,0 0 0 0 0,1 0 0 0 0,-1 1-32 0 0,3 10 555 0 0,-3 17-326 0 0,0-23-24 0 0,-1 17 39 0 0,-2 1 0 0 0,0-1 0 0 0,-1 1 0 0 0,-3 2-244 0 0,-4 27 97 0 0,3-3 860 0 0,-3 48-957 0 0,9-70 0 0 0,1-18 0 0 0,1 0 0 0 0,-1 1 0 0 0,2-1 0 0 0,-1 1 0 0 0,1 0 0 0 0,3 28-1 0 0,-4-26 14 0 0,1-1 0 0 0,1 1-1 0 0,0-1 1 0 0,2 7-13 0 0,-4-18-76 0 0,0 0 0 0 0,0 1 1 0 0,0-1-1 0 0,0 1 0 0 0,0-1 0 0 0,0 0 1 0 0,1 1-1 0 0,-1-1 0 0 0,0 0 1 0 0,0 1-1 0 0,0-1 0 0 0,0 0 1 0 0,1 1-1 0 0,-1-1 0 0 0,0 0 0 0 0,0 1 1 0 0,1-1-1 0 0,-1 0 0 0 0,0 1 1 0 0,1-1-1 0 0,-1 0 0 0 0,0 0 1 0 0,1 1-1 0 0,-1-1 0 0 0,1 0 76 0 0,2-8-1537 0 0,-1-23-2004 0 0,-3-6 1180 0 0,0-1-20 0 0</inkml:trace>
  <inkml:trace contextRef="#ctx0" brushRef="#br0" timeOffset="5547.013">3299 59 5064 0 0,'-6'-12'-607'0'0,"6"12"919"0"0,-1-1 0 0 0,1 0-1 0 0,0 0 1 0 0,0 0 0 0 0,0 1-1 0 0,0-1 1 0 0,0 0 0 0 0,-1 0-1 0 0,2 0 1 0 0,-1 1 0 0 0,0-1-1 0 0,0 0 1 0 0,0 0 0 0 0,0 0 0 0 0,1 0-312 0 0,-1 0 459 0 0,0 0 1 0 0,1 0-1 0 0,0 0 1 0 0,-1 0 0 0 0,1 0-1 0 0,-1 1 1 0 0,1-1 0 0 0,0 0-1 0 0,0 0 1 0 0,-1 1-1 0 0,1-1 1 0 0,0 0-460 0 0,10-5 888 0 0,-3 3-811 0 0,1 0 0 0 0,1 0 1 0 0,-1 1-1 0 0,0 0 1 0 0,1 0-1 0 0,-1 1 1 0 0,1 0-1 0 0,-1 1 1 0 0,1 0-1 0 0,-1 1 1 0 0,1 0-1 0 0,-1 0 1 0 0,1 1-1 0 0,-1 0 0 0 0,0 1 1 0 0,0 0-1 0 0,0 0 1 0 0,0 1-1 0 0,-1 0 1 0 0,1 1-78 0 0,14 8 327 0 0,-15-10-222 0 0,0 2 0 0 0,-1-1 1 0 0,0 1-1 0 0,0 0 0 0 0,0 1 0 0 0,1 1-105 0 0,5 6 103 0 0,-1 0-1 0 0,-1 1 0 0 0,0 0 0 0 0,-1 1 1 0 0,0 0-1 0 0,3 8-102 0 0,-9-13 78 0 0,1 0 1 0 0,-1 0-1 0 0,-1 0 1 0 0,0 0-1 0 0,-1 1 0 0 0,0 0 1 0 0,0-1-1 0 0,-1 1 1 0 0,0 0-1 0 0,-1 0 0 0 0,-1 4-78 0 0,0-4 103 0 0,-1 0 0 0 0,0-1-1 0 0,-1 1 1 0 0,0-1-1 0 0,0 0 1 0 0,-1 0 0 0 0,-1 0-1 0 0,0-1 1 0 0,0 1-1 0 0,-1-1 1 0 0,0 0 0 0 0,0-1-1 0 0,-6 6-102 0 0,-8 7 136 0 0,0-1 0 0 0,-2-1 0 0 0,0-1 0 0 0,-15 9-136 0 0,27-21 27 0 0,-1 0 0 0 0,0-1-1 0 0,0 0 1 0 0,-1-1 0 0 0,0 0 0 0 0,0-1 0 0 0,-6 1-27 0 0,-6 3 52 0 0,17-5-53 0 0,0-1-1 0 0,0 0 1 0 0,0 0 0 0 0,0 0 0 0 0,-1-1 0 0 0,1 0 0 0 0,0-1 0 0 0,0 1 0 0 0,0-1 0 0 0,0-1-1 0 0,0 1 1 0 0,-1-2 1 0 0,7 3-178 0 0,1 0-13 0 0,-1-5-343 0 0,3 3 144 0 0,0 0 411 0 0,3-1-116 0 0,0 1 0 0 0,0 0 0 0 0,0-1 0 0 0,0 2 0 0 0,0-1 0 0 0,1 1 0 0 0,-1-1-1 0 0,3 1 96 0 0,46-3-538 0 0,-14 2 307 0 0,29-6-1877 0 0,46-12 2108 0 0,-85 13-549 0 0,0-1 1 0 0,-1-2-1 0 0,-1-1 1 0 0,1-1-1 0 0,0-2 549 0 0,-10 4-541 0 0,-1-1 0 0 0,1 0 1 0 0,-2-1-1 0 0,0-1 0 0 0,0-1 0 0 0,11-12 541 0 0,-27 24 11 0 0,9-8 326 0 0,0 0 0 0 0,-1-1-1 0 0,6-11-336 0 0,-14 21 510 0 0,-1 1 60 0 0,0 0 246 0 0,0 0 106 0 0,0 0 26 0 0,0 0-42 0 0,0 0-189 0 0,0 9 539 0 0,3 11 189 0 0,-2 0 0 0 0,0 17-1445 0 0,-2-22 190 0 0,2 0-1 0 0,-1 0 1 0 0,2-1-1 0 0,0 1 1 0 0,1 0-1 0 0,1 2-189 0 0,-2 6 181 0 0,-1-21-117 0 0,4 0-22 0 0,-4-2-97 0 0,15-18-4088 0 0,-10 9-2668 0 0</inkml:trace>
  <inkml:trace contextRef="#ctx0" brushRef="#br0" timeOffset="5975.522">4007 123 16559 0 0,'-2'0'174'0'0,"-2"-1"343"0"0,-2-3 574 0 0,6 3-971 0 0,0 1-22 0 0,0 0-2 0 0,0 0-29 0 0,5 9-638 0 0,0-3-5074 0 0,-3-1 259 0 0</inkml:trace>
  <inkml:trace contextRef="#ctx0" brushRef="#br0" timeOffset="6377.725">4192 143 15344 0 0,'0'0'348'0'0,"2"8"467"0"0,2 56-227 0 0,7 3 908 0 0,-3 1 0 0 0,-3 1 0 0 0,-3-1 0 0 0,-6 51-1496 0 0,-3 33 979 0 0,6-140-985 0 0,0 13-228 0 0,-2 1-1 0 0,-4 22 235 0 0,4-43-141 0 0,-3-25-2575 0 0,-10-62-4809 0 0,12 55 2412 0 0</inkml:trace>
  <inkml:trace contextRef="#ctx0" brushRef="#br0" timeOffset="6378.725">4223 345 2760 0 0,'1'-1'20'0'0,"1"0"1"0"0,-1 0-1 0 0,0 1 1 0 0,0-1-1 0 0,1 0 0 0 0,-1 0 1 0 0,0 0-1 0 0,0 0 0 0 0,0-1 1 0 0,0 1-1 0 0,0 0-20 0 0,9-9 412 0 0,-4 6 1499 0 0,0 0 149 0 0,0 0 1 0 0,1 1-1 0 0,-1-1 1 0 0,5 0-2061 0 0,-8 3 130 0 0,-1 0 0 0 0,0 1 0 0 0,0-1 0 0 0,0 1 0 0 0,1 0 0 0 0,-1-1 0 0 0,0 1 0 0 0,1 0 0 0 0,-1 1 0 0 0,0-1 0 0 0,0 0 0 0 0,1 0 0 0 0,-1 1 0 0 0,0 0 0 0 0,0-1 0 0 0,1 1 1 0 0,0 1-131 0 0,9 4 611 0 0,-1 0 0 0 0,1 1 0 0 0,-1 0 0 0 0,-1 1 0 0 0,4 3-611 0 0,-7-3 551 0 0,0-1-1 0 0,0 1 0 0 0,-1 1 1 0 0,0-1-1 0 0,-1 1 0 0 0,3 4-550 0 0,-6-8 101 0 0,-1-3-45 0 0,0 1 0 0 0,0-1 1 0 0,0 0-1 0 0,-1 1 0 0 0,1-1 0 0 0,-1 1 0 0 0,1-1 1 0 0,-1 1-1 0 0,0-1 0 0 0,0 1 0 0 0,0-1 0 0 0,0 1 0 0 0,-1-1 1 0 0,1 1-1 0 0,-1-1 0 0 0,1 0 0 0 0,-1 1 0 0 0,0-1 1 0 0,0 0-1 0 0,0 1 0 0 0,0-1 0 0 0,0 0 0 0 0,-1 0 1 0 0,1 0-1 0 0,-1 0 0 0 0,1 0 0 0 0,-1 0 0 0 0,0 0 0 0 0,1-1 1 0 0,-1 1-1 0 0,0 0 0 0 0,0-1 0 0 0,-1 0 0 0 0,1 1 1 0 0,-1-1-57 0 0,-8 4 27 0 0,0-2 0 0 0,0 1 0 0 0,0-1 0 0 0,0-1 0 0 0,0 0 0 0 0,-1-1 0 0 0,1 0 0 0 0,-1 0 0 0 0,1-2 0 0 0,-1 1-27 0 0,-30-4-1542 0 0,1-1-1 0 0,-4-3 1543 0 0,36 7-560 0 0,-2-1-731 0 0,-1-1-1 0 0,1-1 1 0 0,-8-3 1291 0 0,5 2-810 0 0,-20-7-1596 0 0</inkml:trace>
  <inkml:trace contextRef="#ctx0" brushRef="#br0" timeOffset="7258.918">13 1016 13824 0 0,'-2'0'210'0'0,"-8"-3"1076"0"0,16 1-1286 0 0,5 1 0 0 0,31 0 0 0 0,-1 1 0 0 0,0 1 0 0 0,30 5 0 0 0,-36-3 85 0 0,1-1 1 0 0,33-3-86 0 0,-15 0-11 0 0,389-16 731 0 0,-159 3-592 0 0,-224 10-86 0 0,180-16-10 0 0,200-18 456 0 0,-197 20-389 0 0,-19 3-92 0 0,26-3 50 0 0,133-7 561 0 0,-142 11-372 0 0,-5 7-38 0 0,-1 0 333 0 0,-85-1-153 0 0,72-6-189 0 0,95-3 282 0 0,-31 3-316 0 0,-161 8-5 0 0,-80 4-116 0 0,203-6 7 0 0,-190 8-1835 0 0,-36 0-2152 0 0,9 0-2266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07:17.1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13304 0 0,'0'0'605'0'0,"0"0"-9"0"0,1 2-381 0 0,1 0-143 0 0,-1 1 1 0 0,1 0-1 0 0,-1 0 1 0 0,0 0-1 0 0,0 0 0 0 0,0 0 1 0 0,0 1-73 0 0,6 15 677 0 0,-3-11-450 0 0,0 1 1 0 0,-1 0 0 0 0,-1 0 0 0 0,1 0 0 0 0,-2 0-228 0 0,7 22 258 0 0,-5-18-72 0 0,-2 0-1 0 0,1 0 1 0 0,-2 0 0 0 0,1 0 0 0 0,-2 0-1 0 0,-1 8-185 0 0,-2 6 419 0 0,3-19-387 0 0,0-1-1 0 0,0 0 1 0 0,1 1 0 0 0,0 5-32 0 0,-2 72 121 0 0,4-36-2225 0 0,-2-48 332 0 0,0-1-82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09:08.40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31 660 6448 0 0,'-4'1'433'0'0,"1"1"-1"0"0,0 0 1 0 0,0 0 0 0 0,-1 0 0 0 0,-1 2-433 0 0,3-1 2692 0 0,-3 4 3062 0 0,3-7-4146 0 0,2-4-421 0 0,1 0-1070 0 0,1 1 0 0 0,-1-1 1 0 0,1 1-1 0 0,-1 0 0 0 0,1 0 1 0 0,0-1-1 0 0,1 1 0 0 0,-1 0-117 0 0,9-14 215 0 0,99-203 692 0 0,-83 172-813 0 0,17-22-94 0 0,-38 59-50 0 0,-2 7 42 0 0,-1 0 1 0 0,0 0-1 0 0,1 0 1 0 0,0 0 0 0 0,0 1-1 0 0,0-1 1 0 0,0 1 0 0 0,0 0-1 0 0,1 0 1 0 0,0 1-1 0 0,1-1 8 0 0,-5 2 107 0 0,0 1-26 0 0,0 0-80 0 0,-1 0 0 0 0,1 0-1 0 0,-1 0 1 0 0,1 0-1 0 0,-1 0 1 0 0,1 0-1 0 0,-1 0 1 0 0,0 0 0 0 0,1 0-1 0 0,-1 0 1 0 0,1 0-1 0 0,-1 0 1 0 0,1 0 0 0 0,-1 0-1 0 0,1 0 1 0 0,-1 1-1 0 0,0-1 1 0 0,1 0-1 0 0,-1 0 1 0 0,1 0 0 0 0,-1 1-1 0 0,0-1 1 0 0,1 0-1 0 0,-1 1 1 0 0,0-1 0 0 0,1 0-1 0 0,-1 1 1 0 0,0-1-1 0 0,0 0 1 0 0,1 1-1 0 0,-1-1 1 0 0,0 0 0 0 0,0 1-1 0 0,0-1 1 0 0,1 1-1 0 0,-1 0 6 0 0,4 4 25 0 0,0-1-5 0 0,-1 0 1 0 0,1 1-1 0 0,-1-1 0 0 0,0 1 0 0 0,-1 0 0 0 0,1 0 1 0 0,-1 0-27 0 0,24 47 94 0 0,6 19-158 0 0,11 11 64 0 0,-24-53 1 0 0,-13-21-5 0 0,-1 0 0 0 0,0 0 1 0 0,3 6 3 0 0,-3-5-39 0 0,1 0 0 0 0,1-1 1 0 0,-1 1-1 0 0,2-1 1 0 0,-1-1-1 0 0,1 0 0 0 0,0 0 1 0 0,1 0 38 0 0,-6-4-38 0 0,2 2 24 0 0,-4-4 2 0 0,0 0 1 0 0,0 1 0 0 0,1-1-1 0 0,-1 0 1 0 0,1 0 0 0 0,-1 0-1 0 0,1 0 1 0 0,-1 0-1 0 0,1-1 1 0 0,1 2 11 0 0,-21 3 252 0 0,4-4-188 0 0,0 0 1 0 0,0-2-1 0 0,0 0 1 0 0,-13-2-65 0 0,-18-2 66 0 0,-182-16 369 0 0,202 20-789 0 0,-59-3 1188 0 0,27 3-5837 0 0,57 1 2361 0 0</inkml:trace>
  <inkml:trace contextRef="#ctx0" brushRef="#br0" timeOffset="803.845">732 724 5064 0 0,'10'7'-180'0'0,"-5"3"8878"0"0,-3-7-952 0 0,6-13-7363 0 0,-5 3-257 0 0,0 0 0 0 0,-1 0 0 0 0,0-1 0 0 0,0 1 0 0 0,0-1 0 0 0,-1 1-1 0 0,0-1 1 0 0,-1 1 0 0 0,0-6-126 0 0,1 1 47 0 0,8-77 77 0 0,-2 21-187 0 0,9-31 63 0 0,-15 92-1 0 0,0-2-17 0 0,1 0-1 0 0,0 1 0 0 0,0-1 1 0 0,1 1-1 0 0,0-1 0 0 0,0 1 1 0 0,1 0-1 0 0,4-7 19 0 0,-8 15-7 0 0,1 0 1 0 0,-1-1-1 0 0,1 1 0 0 0,-1-1 1 0 0,0 1-1 0 0,1 0 0 0 0,-1-1 0 0 0,1 1 1 0 0,-1 0-1 0 0,1 0 0 0 0,-1-1 1 0 0,1 1-1 0 0,-1 0 0 0 0,1 0 1 0 0,-1 0-1 0 0,1 0 0 0 0,-1-1 0 0 0,1 1 1 0 0,-1 0-1 0 0,1 0 0 0 0,-1 0 1 0 0,1 0-1 0 0,-1 0 0 0 0,1 0 1 0 0,-1 1-1 0 0,1-1 0 0 0,0 0 1 0 0,-1 0-1 0 0,1 0 0 0 0,-1 0 0 0 0,1 1 1 0 0,-1-1-1 0 0,1 0 0 0 0,-1 0 1 0 0,0 1-1 0 0,1-1 0 0 0,-1 0 7 0 0,18 14-155 0 0,-17-13 150 0 0,4 4-18 0 0,-1 0 1 0 0,0 0-1 0 0,0 1 0 0 0,-1-1 1 0 0,1 1-1 0 0,-1 0 0 0 0,0 0 1 0 0,-1 0-1 0 0,1 2 23 0 0,6 13-11 0 0,18 38-51 0 0,-4-11 144 0 0,11 19-82 0 0,-30-60-8 0 0,0-1-1 0 0,1 1 0 0 0,0-1 0 0 0,0 0 1 0 0,0 0-1 0 0,1 0 0 0 0,0-1 1 0 0,0 0-1 0 0,0 0 0 0 0,1-1 0 0 0,0 1 9 0 0,-3-3 9 0 0,1 0-1 0 0,-1-1 0 0 0,0 1 0 0 0,1-1 0 0 0,-1 0 1 0 0,1-1-1 0 0,-1 1 0 0 0,1-1 0 0 0,-1 0 1 0 0,1 0-1 0 0,0 0 0 0 0,3-1-8 0 0,-4-1 42 0 0,0 0 0 0 0,1 0 0 0 0,-2-1 1 0 0,1 1-1 0 0,0-1 0 0 0,0 0 0 0 0,-1 0 0 0 0,0 0 0 0 0,0-1 0 0 0,1 1-42 0 0,-1-1 41 0 0,0 0-1 0 0,0 0 1 0 0,-1 0-1 0 0,1 0 1 0 0,-1 0-1 0 0,0 0 1 0 0,0 0-1 0 0,0-1 1 0 0,-1 1-1 0 0,1-2-40 0 0,1-9 340 0 0,0 0-1 0 0,0-9-339 0 0,-1 9 186 0 0,0 0 0 0 0,4-10-186 0 0,-1 5 0 0 0,-1-1 0 0 0,-1 1 0 0 0,1-18 0 0 0,-2-64 0 0 0,-2 7 248 0 0,0 94-400 0 0,0-1 0 0 0,0 1 0 0 0,1 0 0 0 0,-1-1 0 0 0,0 1 0 0 0,0 0 0 0 0,1-1 0 0 0,-1 1 0 0 0,1 0 0 0 0,0 0 0 0 0,-1-1 0 0 0,1 1-1 0 0,0 0 1 0 0,-1 0 0 0 0,1 0 0 0 0,0 0 0 0 0,0 0 0 0 0,0 0 0 0 0,0 0 0 0 0,0 0 0 0 0,1 0 152 0 0,1-1-546 0 0,0 0 0 0 0,0 1 0 0 0,0-1-1 0 0,1 1 1 0 0,-1 0 0 0 0,0 0 0 0 0,0 0 0 0 0,3 0 546 0 0,9 0-2357 0 0</inkml:trace>
  <inkml:trace contextRef="#ctx0" brushRef="#br0" timeOffset="1484.932">1593 454 9672 0 0,'0'0'440'0'0,"0"0"-6"0"0,0 0-156 0 0,0 0 366 0 0,0 0 188 0 0,9 0 886 0 0,43-10 1562 0 0,-16 5-2045 0 0,101-8 1871 0 0,-92 9-2652 0 0,4-3-454 0 0,-15 2-3 0 0,-1 2 0 0 0,15 0 3 0 0,-20 0 2 0 0,-21 2-14 0 0,1 0 1 0 0,0 0-1 0 0,-1 1 0 0 0,1 0 1 0 0,0 0-1 0 0,-1 1 0 0 0,2 0 12 0 0,12 4-988 0 0,-21-5 947 0 0,1 0-1 0 0,-1 0 1 0 0,0 0 0 0 0,0 1-1 0 0,0-1 1 0 0,0 0-1 0 0,0 0 1 0 0,0 0-1 0 0,0 1 1 0 0,0-1-1 0 0,0 0 1 0 0,0 0-1 0 0,0 1 1 0 0,0-1 0 0 0,0 0-1 0 0,0 0 1 0 0,0 0-1 0 0,0 1 1 0 0,0-1-1 0 0,-1 0 1 0 0,1 0-1 0 0,0 0 1 0 0,0 1-1 0 0,0-1 1 0 0,0 0 0 0 0,0 0-1 0 0,0 0 1 0 0,-1 1-1 0 0,1-1 1 0 0,0 0-1 0 0,0 0 1 0 0,0 0-1 0 0,0 0 1 0 0,-1 0-1 0 0,1 0 1 0 0,0 1 0 0 0,0-1-1 0 0,-1 0 42 0 0,-6 7-1465 0 0,7-7 1305 0 0,-11 14-4246 0 0,3-6 2145 0 0</inkml:trace>
  <inkml:trace contextRef="#ctx0" brushRef="#br0" timeOffset="1889.187">1703 580 6448 0 0,'0'0'498'0'0,"-2"1"-31"0"0,-7 0 1088 0 0,7-1 511 0 0,2 0 101 0 0,0 0-231 0 0,0 0-1036 0 0,0 0-459 0 0,0 0-90 0 0,9 8 563 0 0,-4-7-753 0 0,0 1-1 0 0,0-1 0 0 0,-1 0 0 0 0,1 0 1 0 0,0 0-1 0 0,0-1 0 0 0,0 1 1 0 0,4-1-161 0 0,41-5 752 0 0,-29 3-411 0 0,133-15 393 0 0,3 1-822 0 0,-46 9-3808 0 0,-61 0 1769 0 0,-4 4-15 0 0</inkml:trace>
  <inkml:trace contextRef="#ctx0" brushRef="#br0" timeOffset="5776.502">2657 735 7168 0 0,'0'0'330'0'0,"9"3"104"0"0,-5-1-300 0 0,-4-2 501 0 0,0 0 212 0 0,0 0 38 0 0,0 0-5 0 0,0 0-59 0 0,18 8 3413 0 0,-16-8-3994 0 0,0-1 1 0 0,0 1 0 0 0,0-1-1 0 0,0 1 1 0 0,0-1 0 0 0,0 0-1 0 0,-1 0 1 0 0,1 0 0 0 0,0 0-1 0 0,0 0 1 0 0,-1 0 0 0 0,2-2-241 0 0,-1 2-21 0 0,14-15 927 0 0,-5 4-492 0 0,-9 9-348 0 0,0 1 0 0 0,0-1-1 0 0,0 0 1 0 0,0 0 0 0 0,-1 0-1 0 0,1 0 1 0 0,-1 0 0 0 0,1-1-1 0 0,-1 1 1 0 0,0 0 0 0 0,0-2-66 0 0,5-13 145 0 0,-3 10-75 0 0,-1 0-1 0 0,0-1 1 0 0,0 0-1 0 0,0-6-69 0 0,5-21 130 0 0,10-34-30 0 0,-10 37-50 0 0,1 0 0 0 0,7-14-50 0 0,-7 27 0 0 0,-6 11 0 0 0,2 0 0 0 0,-1 1 0 0 0,1-1 0 0 0,1 1 0 0 0,0-1 0 0 0,-5 8 0 0 0,12-13 76 0 0,-12 14-71 0 0,1-1-1 0 0,-1 1 1 0 0,1-1 0 0 0,-1 1 0 0 0,1 0 0 0 0,-1-1-1 0 0,1 1 1 0 0,0-1 0 0 0,-1 1 0 0 0,1 0-1 0 0,0 0 1 0 0,-1-1 0 0 0,1 1 0 0 0,0 0 0 0 0,-1 0-1 0 0,1 0 1 0 0,0 0 0 0 0,-1 0 0 0 0,1 0 0 0 0,0 0-1 0 0,0 0 1 0 0,-1 0 0 0 0,1 0 0 0 0,0 0 0 0 0,-1 0-1 0 0,1 1-4 0 0,2 0 7 0 0,0 1 0 0 0,-1 0 0 0 0,1 0 0 0 0,-1 0 0 0 0,1 0 0 0 0,-1 0 0 0 0,0 1 0 0 0,0-1 0 0 0,0 1 0 0 0,1 1-7 0 0,19 33-11 0 0,-13-20 16 0 0,66 102-5 0 0,-59-96 0 0 0,2-1 0 0 0,0-1 0 0 0,21 19 0 0 0,-7-9 12 0 0,12 16-12 0 0,-44-47 5 0 0,1 0 0 0 0,-1 1 0 0 0,0-1 0 0 0,1 1-1 0 0,-1-1 1 0 0,0 0 0 0 0,1 1 0 0 0,-1-1 0 0 0,0 1-1 0 0,1-1 1 0 0,-1 1 0 0 0,0-1 0 0 0,0 1 0 0 0,1-1 0 0 0,-1 1-1 0 0,0-1 1 0 0,0 1 0 0 0,0 0 0 0 0,0-1 0 0 0,0 1-1 0 0,0-1 1 0 0,0 1 0 0 0,0-1 0 0 0,0 1 0 0 0,0 0-1 0 0,0-1 1 0 0,0 1 0 0 0,0-1 0 0 0,-1 1 0 0 0,1-1 0 0 0,0 1-1 0 0,0-1 1 0 0,0 1 0 0 0,-1-1 0 0 0,1 1 0 0 0,0-1-1 0 0,-1 1 1 0 0,1-1 0 0 0,0 0 0 0 0,-1 1-5 0 0,-13 6 121 0 0,14-7-115 0 0,-19 5 84 0 0,0-2 0 0 0,0 0 0 0 0,1-1 0 0 0,-1-1 0 0 0,-16-1-90 0 0,6 0 88 0 0,-26 3-88 0 0,-81 11 21 0 0,104-11 33 0 0,-27 0-54 0 0,8-1-1 0 0,8-2-927 0 0,43 0 322 0 0,0 0-1205 0 0,0 0-528 0 0,4-1-106 0 0,17-3-17 0 0</inkml:trace>
  <inkml:trace contextRef="#ctx0" brushRef="#br0" timeOffset="6490.899">3322 766 13016 0 0,'0'0'596'0'0,"0"0"-14"0"0,0 0-295 0 0,0 0 146 0 0,0 0 102 0 0,0 0 17 0 0,0 0 20 0 0,0 0 58 0 0,7-10 2189 0 0,-1-9-1842 0 0,-4 14-827 0 0,-1-1 1 0 0,1 0-1 0 0,-1 0 0 0 0,0 0 0 0 0,0 0 1 0 0,-1-3-151 0 0,0 9 6 0 0,0-88 976 0 0,-5-1-982 0 0,4 66 167 0 0,1 1 1 0 0,1 0-1 0 0,2-13-167 0 0,0 26 60 0 0,0 3-48 0 0,-3 6-12 0 0,0-1 0 0 0,0 1 0 0 0,0 0 0 0 0,1-1 0 0 0,-1 1 0 0 0,0 0 0 0 0,0 0 0 0 0,0-1 0 0 0,1 1 0 0 0,-1 0 0 0 0,0 0 0 0 0,1-1 0 0 0,-1 1 0 0 0,0 0 0 0 0,0 0 0 0 0,1 0 0 0 0,-1-1 0 0 0,0 1 0 0 0,1 0 0 0 0,-1 0 0 0 0,0 0 0 0 0,1 0 0 0 0,-1 0 0 0 0,0 0 0 0 0,1 0 0 0 0,-1-1 0 0 0,1 1 0 0 0,-1 0 0 0 0,0 0 0 0 0,1 1 0 0 0,-1-1 0 0 0,0 0 0 0 0,1 0 0 0 0,-1 0 0 0 0,0 0 0 0 0,1 0 0 0 0,-1 0 0 0 0,0 0 0 0 0,1 0 0 0 0,-1 1 0 0 0,0-1 0 0 0,1 0 0 0 0,-1 0 0 0 0,0 1 0 0 0,0-1 0 0 0,1 0 0 0 0,-1 0 0 0 0,0 1 0 0 0,0-1 0 0 0,1 0 0 0 0,-1 0 0 0 0,0 1 0 0 0,0-1 0 0 0,0 1 0 0 0,1-1 0 0 0,2 4 0 0 0,1 0 0 0 0,-1 1 0 0 0,0-1 0 0 0,0 1 0 0 0,0 0 0 0 0,-1 0 0 0 0,1 0 0 0 0,-1 0 0 0 0,0 0 0 0 0,-1 1 0 0 0,11 22 0 0 0,10 17 18 0 0,8 16-264 0 0,11 13 246 0 0,-21-40 118 0 0,-3-6-219 0 0,0-1 0 0 0,9 9 101 0 0,-15-21 17 0 0,-9-12-7 0 0,1 1 1 0 0,-1-1 0 0 0,1 1 0 0 0,0-1-1 0 0,0 0 1 0 0,0 0 0 0 0,1 0 0 0 0,-1-1 0 0 0,1 1-1 0 0,2 0-10 0 0,-6-3 30 0 0,1 0-1 0 0,-1 0 0 0 0,0 0 1 0 0,1 0-1 0 0,-1 0 0 0 0,1 0 1 0 0,-1 0-1 0 0,1 0 0 0 0,-1 0 1 0 0,1 0-1 0 0,-1 0 0 0 0,0-1 0 0 0,1 1 1 0 0,-1 0-1 0 0,1 0 0 0 0,-1 0 1 0 0,0-1-1 0 0,1 1 0 0 0,-1 0 1 0 0,0-1-1 0 0,1 1 0 0 0,-1 0 1 0 0,0-1-1 0 0,1 1 0 0 0,-1 0-29 0 0,9-11 138 0 0,-8 9-138 0 0,2-3 75 0 0,0 0 0 0 0,0 0 0 0 0,0-1 1 0 0,0 1-1 0 0,-1-1 0 0 0,0 0 0 0 0,0 1 0 0 0,-1-1 0 0 0,0 0 1 0 0,0 0-1 0 0,0-2-75 0 0,1-13 299 0 0,-2 1-1 0 0,-1-16-298 0 0,0-3 39 0 0,-1-12 244 0 0,-1 1 0 0 0,-8-39-283 0 0,9 77-4 0 0,1 0 0 0 0,1-11 4 0 0,-3-20-8 0 0,2 34-51 0 0,-1 0 0 0 0,2 0 0 0 0,-1 0 0 0 0,1-2 59 0 0,2 9 589 0 0,-1 2-3694 0 0,0-1-6728 0 0,-1 1 7339 0 0</inkml:trace>
  <inkml:trace contextRef="#ctx0" brushRef="#br0" timeOffset="6877.039">3925 147 6448 0 0,'0'0'297'0'0,"-10"-8"102"0"0,8 7-177 0 0,1 0 0 0 0,-1 0 0 0 0,1 0 0 0 0,-1 0 1 0 0,0 1-1 0 0,1-1 0 0 0,-1 0 0 0 0,0 1 0 0 0,1 0 0 0 0,-1-1 0 0 0,0 1 1 0 0,0 0-1 0 0,1 0 0 0 0,-1 0 0 0 0,0 0 0 0 0,0 0 0 0 0,0 0 0 0 0,1 0 1 0 0,-1 0-1 0 0,0 1 0 0 0,1-1 0 0 0,-1 1 0 0 0,0-1 0 0 0,1 1 0 0 0,-1 0 1 0 0,-1 1-223 0 0,-3 1 978 0 0,0 0 1 0 0,1 1 0 0 0,-1 0-1 0 0,1 0 1 0 0,0 0-1 0 0,-2 3-978 0 0,4-3 133 0 0,0 0 0 0 0,-1 0 0 0 0,2 0 0 0 0,-1 0 0 0 0,1 1-1 0 0,-1-1 1 0 0,1 1 0 0 0,-1 3-133 0 0,2-6 28 0 0,0 1-1 0 0,0-1 1 0 0,1 1-1 0 0,-1 0 1 0 0,1-1 0 0 0,-1 1-1 0 0,1 0 1 0 0,0-1-1 0 0,0 1 1 0 0,0 0-1 0 0,0 0 1 0 0,1-1 0 0 0,-1 1-1 0 0,1-1 1 0 0,0 1-1 0 0,0 2-27 0 0,0-4 0 0 0,0 1 0 0 0,0-1 1 0 0,0 0-1 0 0,0 1 0 0 0,0-1 0 0 0,0 0 0 0 0,0 0 0 0 0,0 1 0 0 0,1-1 0 0 0,-1 0 0 0 0,0 0 0 0 0,1 0 0 0 0,-1-1 0 0 0,1 1 0 0 0,-1 0 0 0 0,1 0 0 0 0,-1-1 0 0 0,1 1 0 0 0,-1-1 0 0 0,1 1 0 0 0,0-1 0 0 0,-1 0 1 0 0,1 0-1 0 0,0 0 0 0 0,-1 0 0 0 0,2 0 0 0 0,7 1 9 0 0,-7 0 2 0 0,1-1 0 0 0,0 0 0 0 0,-1 0 0 0 0,1 0 0 0 0,-1 0 0 0 0,1-1 0 0 0,-1 0 0 0 0,1 0 0 0 0,-1 0 0 0 0,0 0 0 0 0,1 0 0 0 0,-1 0 0 0 0,0-1 0 0 0,0 0 0 0 0,0 1 0 0 0,1-2-11 0 0,1 0 24 0 0,0-1 1 0 0,0 0 0 0 0,-1 0 0 0 0,1 0 0 0 0,-1 0 0 0 0,0-1 0 0 0,0 0 0 0 0,0 1 0 0 0,0-3-25 0 0,-1 2 61 0 0,-1 0-1 0 0,0 1 1 0 0,0-1-1 0 0,0 0 1 0 0,0 0-1 0 0,-1 0 1 0 0,0 0-1 0 0,0-1 1 0 0,0 1-1 0 0,-1 0 1 0 0,1 0-1 0 0,-1-1 1 0 0,-1-2-61 0 0,1 6 27 0 0,-1 0 1 0 0,1 0 0 0 0,-1 0 0 0 0,1 0-1 0 0,-1 0 1 0 0,0 0 0 0 0,0 0 0 0 0,0 0-1 0 0,0 0 1 0 0,0 1 0 0 0,0-1-1 0 0,0 0 1 0 0,-1 1 0 0 0,1-1 0 0 0,-1 1-1 0 0,1-1 1 0 0,-1 1 0 0 0,1 0 0 0 0,-1-1-1 0 0,0 1 1 0 0,0 0 0 0 0,0 0 0 0 0,1 0-1 0 0,-1 1 1 0 0,0-1 0 0 0,0 0-1 0 0,0 1 1 0 0,0-1 0 0 0,0 1 0 0 0,-1 0-1 0 0,1 0 1 0 0,0-1 0 0 0,0 1 0 0 0,0 1-1 0 0,-1-1-27 0 0,1 0-51 0 0,-1 0 0 0 0,1 0-1 0 0,0 1 1 0 0,-1-1 0 0 0,1 1 0 0 0,0-1-1 0 0,-1 1 1 0 0,1 0 0 0 0,0 0-1 0 0,0 0 1 0 0,-1 1 51 0 0,-7 6-5822 0 0,1-2-1087 0 0</inkml:trace>
  <inkml:trace contextRef="#ctx0" brushRef="#br0" timeOffset="10146.469">4620 61 9728 0 0,'0'0'26'0'0,"0"0"1"0"0,0 0-1 0 0,0-1 0 0 0,0 1 1 0 0,0 0-1 0 0,0 0 1 0 0,0 0-1 0 0,0-1 0 0 0,0 1 1 0 0,0 0-1 0 0,0 0 1 0 0,0-1-1 0 0,0 1 0 0 0,0 0 1 0 0,0 0-1 0 0,0 0 1 0 0,0-1-1 0 0,0 1 0 0 0,0 0 1 0 0,0 0-1 0 0,0-1 1 0 0,0 1-1 0 0,0 0 0 0 0,0 0 1 0 0,-1 0-1 0 0,1-1 1 0 0,0 1-1 0 0,0 0 0 0 0,0 0 1 0 0,0 0-1 0 0,-1 0 1 0 0,1 0-1 0 0,0-1 0 0 0,0 1 1 0 0,0 0-1 0 0,-1 0 1 0 0,1 0-27 0 0,-13-5 267 0 0,-15 0 33 0 0,-16 4 334 0 0,-21-2 550 0 0,-44-1 96 0 0,87 3-752 0 0,0-2-1 0 0,1 0 1 0 0,0-1-1 0 0,-1-2 0 0 0,-6-2-527 0 0,17 4 387 0 0,6 3-148 0 0,1-1 0 0 0,-1 1 1 0 0,0 0-1 0 0,1 0 0 0 0,-3 0-239 0 0,6 1 192 0 0,1 0-7 0 0,0 0-9 0 0,0 0-33 0 0,0 0-14 0 0,0 0-1 0 0,1 3-89 0 0,0 0 0 0 0,-1 0 0 0 0,1 0 0 0 0,0 0 0 0 0,1 0 0 0 0,-1 0 0 0 0,0-1 0 0 0,1 1 0 0 0,-1 0 0 0 0,3 1-39 0 0,5 13 28 0 0,17 52-230 0 0,-22-59 217 0 0,-1 0 0 0 0,0 1 0 0 0,0-1 0 0 0,-1 4-15 0 0,5 17 92 0 0,3 17 3 0 0,-1 0-1 0 0,-4 0 0 0 0,1 42-94 0 0,-2-24 69 0 0,-1 9 15 0 0,-4-1 0 0 0,-2 0 0 0 0,-4 0 0 0 0,-7 17-84 0 0,11-66 46 0 0,-2 0 0 0 0,-1-1 0 0 0,-4 10-46 0 0,7-27 26 0 0,-2 6 40 0 0,1 0 0 0 0,-3 12-66 0 0,7-24 0 0 0,0 0 0 0 0,-1 1 0 0 0,1-1 0 0 0,0 0 0 0 0,0 0 0 0 0,0 0 0 0 0,0 1 0 0 0,0-1 0 0 0,0 0 0 0 0,0 0 0 0 0,0 0 0 0 0,0 1 0 0 0,1-1 0 0 0,-1 0 0 0 0,1 0 0 0 0,-1 0 0 0 0,0 0 0 0 0,1 0 0 0 0,0 0 0 0 0,-1 1 0 0 0,1-1 0 0 0,0-1 0 0 0,-1 1 0 0 0,1 0 0 0 0,0 0 0 0 0,0 0 0 0 0,0 0 0 0 0,0 0 0 0 0,0-1 0 0 0,0 1 0 0 0,0 0 0 0 0,0-1 0 0 0,0 1 0 0 0,0-1 0 0 0,1 1 0 0 0,8 5 0 0 0,-7-5 7 0 0,0 0-1 0 0,1 1 1 0 0,-1-1-1 0 0,1-1 1 0 0,-1 1-1 0 0,1 0 0 0 0,-1-1 1 0 0,1 0-1 0 0,0 0-6 0 0,5 1 60 0 0,6 0 51 0 0,0-1-1 0 0,0-1 1 0 0,0 0 0 0 0,2-1-111 0 0,39-3 578 0 0,88 0-1341 0 0,-138 5 520 0 0,-5 0-169 0 0,1 0 1 0 0,0 0 0 0 0,-1 0 0 0 0,1 0 0 0 0,0 0 0 0 0,-1-1 0 0 0,1 1 0 0 0,0-1 0 0 0,-1 1 0 0 0,2-1 411 0 0,3-2-2229 0 0</inkml:trace>
  <inkml:trace contextRef="#ctx0" brushRef="#br0" timeOffset="10547.046">4988 438 16783 0 0,'0'0'770'0'0,"0"0"-18"0"0,0 0-464 0 0,0 0-179 0 0,0 0-21 0 0,2 11 237 0 0,1 1-11 0 0,-2-1-1 0 0,0 1 0 0 0,0 0 1 0 0,-1 4-314 0 0,1 24 498 0 0,0-26-340 0 0,-1 1 0 0 0,-2 8-158 0 0,0 13 106 0 0,2-19-31 0 0,-2 0 0 0 0,0-1 0 0 0,-2 5-75 0 0,1-8 113 0 0,1 0 0 0 0,0 0 0 0 0,1-1 0 0 0,0 1 0 0 0,2 13-113 0 0,0-2 401 0 0,-2-4-6023 0 0,1-20-708 0 0</inkml:trace>
  <inkml:trace contextRef="#ctx0" brushRef="#br0" timeOffset="10931.069">5337 657 6912 0 0,'0'0'528'0'0,"11"3"3588"0"0,45-1 2735 0 0,29 8-4364 0 0,-67-8-1870 0 0,36 3 335 0 0,46-1-952 0 0,-50-2 606 0 0,-9 0-1894 0 0,1-2-5568 0 0,-42 0 4715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10:44.5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369 301 13824 0 0,'0'0'314'0'0,"0"-3"385"0"0,0-6-324 0 0,4 4-263 0 0,0 0-30 0 0,-3 5 284 0 0,0 1-256 0 0,-1 0 1 0 0,0 0 0 0 0,1 1-1 0 0,-1-1 1 0 0,0 0 0 0 0,1 1-1 0 0,-1-1 1 0 0,0 0-1 0 0,0 1 1 0 0,0-1 0 0 0,0 0-1 0 0,0 1 1 0 0,-1 0-111 0 0,-11 51 237 0 0,8-42 146 0 0,0 1 0 0 0,0-1 0 0 0,-1 0 0 0 0,-1 0 0 0 0,-5 8-383 0 0,5-8 45 0 0,-6 7 108 0 0,0-1 0 0 0,-1 0 0 0 0,-6 5-153 0 0,10-13 307 0 0,-1 0 1 0 0,0 0-1 0 0,0-1 0 0 0,-1-1 1 0 0,-3 2-308 0 0,4-2 52 0 0,2-2-48 0 0,1-1-1 0 0,-1 1 1 0 0,-1-1-1 0 0,1-1 1 0 0,-8 3-4 0 0,11-5 0 0 0,1 0 0 0 0,-1 0-1 0 0,1 0 1 0 0,-1 0 0 0 0,0-1 0 0 0,1 0 0 0 0,-1 0 0 0 0,0 0 0 0 0,0-1 0 0 0,1 1-1 0 0,-1-1 1 0 0,0 0 0 0 0,1-1 0 0 0,-1 1 0 0 0,1-1 0 0 0,0 0 0 0 0,-1 0 0 0 0,1 0 0 0 0,0-1 0 0 0,0 1 0 0 0,0-1 0 0 0,1 0 0 0 0,-1 0 0 0 0,1-1 0 0 0,-1 1 0 0 0,1-1 0 0 0,0 1 0 0 0,1-1 0 0 0,-1 0 0 0 0,0 0 0 0 0,1 0 0 0 0,0 0 0 0 0,0-1 0 0 0,0 1 0 0 0,1-1 0 0 0,0 1 0 0 0,0-1 0 0 0,0 1 0 0 0,0-1 0 0 0,0 0 0 0 0,1 0 0 0 0,0 0 0 0 0,0 1 0 0 0,0 0 0 0 0,1-1 0 0 0,-1 1 0 0 0,1-1 0 0 0,0 1 0 0 0,1 0 0 0 0,-1-1 0 0 0,1 1 0 0 0,-1 0 0 0 0,1 0 0 0 0,0 0 0 0 0,1 0 0 0 0,-1 1 0 0 0,3-4 0 0 0,-3 5 0 0 0,0-1 0 0 0,0 1 0 0 0,0 1 0 0 0,1-1 0 0 0,-1 0 0 0 0,0 0 0 0 0,1 1 0 0 0,-1 0 0 0 0,1-1 0 0 0,0 1 0 0 0,-1 0 0 0 0,1 0 0 0 0,0 0 0 0 0,-1 1 0 0 0,1-1 0 0 0,0 0 0 0 0,0 1 0 0 0,0 0 0 0 0,0 0 0 0 0,0 0 0 0 0,-1 0 0 0 0,1 0 0 0 0,2 1 0 0 0,9 3 0 0 0,-1-1 0 0 0,0 2 0 0 0,0 0 0 0 0,-1 0 0 0 0,0 2 0 0 0,0-1 0 0 0,0 1 0 0 0,-1 1 0 0 0,0 0 0 0 0,0 1 0 0 0,-1 0 0 0 0,0 0 0 0 0,-1 1 0 0 0,0 1 0 0 0,0-1 0 0 0,-1 1 0 0 0,0 1 0 0 0,1 4 0 0 0,7 25 0 0 0,-13-10 347 0 0,-3-29-2242 0 0,0-2-121 0 0,0 0-27 0 0</inkml:trace>
  <inkml:trace contextRef="#ctx0" brushRef="#br0" timeOffset="967.872">669 139 11976 0 0,'-3'1'419'0'0,"1"1"1"0"0,0-1-1 0 0,0 0 0 0 0,0 1 1 0 0,0-1-1 0 0,0 1 1 0 0,0 0-1 0 0,1-1 1 0 0,-1 1-1 0 0,1 0 1 0 0,-2 2-420 0 0,-21 35 1931 0 0,-16 48-1040 0 0,40-86-880 0 0,-16 37 211 0 0,2 1-1 0 0,-8 36-221 0 0,18-57 535 0 0,1 0 0 0 0,0 0 0 0 0,1 16-535 0 0,2-30-2 0 0,1 0-1 0 0,-1 0 0 0 0,1 0 1 0 0,0 0-1 0 0,0 0 0 0 0,0 0 1 0 0,0 0-1 0 0,1-1 0 0 0,-1 1 1 0 0,1 0-1 0 0,0-1 0 0 0,0 1 1 0 0,1-1-1 0 0,-1 0 0 0 0,1 0 1 0 0,-1 0-1 0 0,1 0 0 0 0,0 0 1 0 0,0-1-1 0 0,0 1 0 0 0,1-1 1 0 0,-1 0-1 0 0,0 0 0 0 0,1 0 1 0 0,0 0-1 0 0,0 0 3 0 0,0-1-690 0 0,0 1-1 0 0,0-1 1 0 0,0 0 0 0 0,1 0 0 0 0,-1-1 0 0 0,0 1-1 0 0,0-1 1 0 0,0 0 0 0 0,1 0 0 0 0,0-1 690 0 0,6 0-6244 0 0</inkml:trace>
  <inkml:trace contextRef="#ctx0" brushRef="#br0" timeOffset="2453.32">890 240 13824 0 0,'1'-2'200'0'0,"8"-5"617"0"0,-9 7-776 0 0,0 0 1 0 0,0 0-1 0 0,0 0 0 0 0,0 0 1 0 0,0 0-1 0 0,0 0 0 0 0,0 0 1 0 0,1 0-1 0 0,-1 0 0 0 0,0-1 1 0 0,0 1-1 0 0,0 0 0 0 0,0 0 1 0 0,0 0-1 0 0,0 0 0 0 0,0 0 1 0 0,0 0-1 0 0,1 0 0 0 0,-1 0 1 0 0,0 0-1 0 0,0 0 0 0 0,0 0 1 0 0,0-1-1 0 0,0 1 0 0 0,0 0 1 0 0,0 0-1 0 0,0 0 0 0 0,0 0 1 0 0,0 0-1 0 0,0 0 0 0 0,0 0 1 0 0,0-1-1 0 0,0 1 0 0 0,0 0 1 0 0,0 0-1 0 0,0 0 0 0 0,0 0 1 0 0,0 0-1 0 0,0 0 0 0 0,0-1 1 0 0,0 1-1 0 0,0 0 0 0 0,0 0 1 0 0,0 0-1 0 0,0 0 0 0 0,0 0 1 0 0,0 0-1 0 0,0 0 0 0 0,0 0 1 0 0,0-1-1 0 0,0 1 0 0 0,0 0 0 0 0,0 0 1 0 0,0 0-1 0 0,-1 0 0 0 0,1 0 1 0 0,0 0-1 0 0,0 0 0 0 0,0 0-41 0 0,-1 0 106 0 0,-1 0-1 0 0,1 0 1 0 0,0 1-1 0 0,0-1 0 0 0,-1 1 1 0 0,1-1-1 0 0,0 1 1 0 0,0-1-1 0 0,0 1 0 0 0,0 0 1 0 0,0-1-1 0 0,0 1 1 0 0,0 0-1 0 0,0 0 0 0 0,0 0 1 0 0,0 0-1 0 0,0 0 1 0 0,0 0-1 0 0,0 0 0 0 0,1 0 1 0 0,-1 0-1 0 0,0 1-105 0 0,-14 31-1 0 0,9-20 758 0 0,4-8-557 0 0,1 0 0 0 0,-1 0-1 0 0,1 0 1 0 0,0 0 0 0 0,0 3-200 0 0,1-3 29 0 0,-1 1 1 0 0,-1-1 0 0 0,1 1-1 0 0,-2 3-29 0 0,2-7 0 0 0,1 0 0 0 0,-1 0 0 0 0,1 0 0 0 0,0 0 0 0 0,-1 0 0 0 0,1 0 0 0 0,0 0 0 0 0,0-1 0 0 0,1 1 0 0 0,-1 0 0 0 0,0 0 0 0 0,1 1 0 0 0,0 15 0 0 0,-2-14 0 0 0,1-4 0 0 0,6 24 0 0 0,-6-24 0 0 0,0 1 0 0 0,0-1 0 0 0,0 1 0 0 0,0 0 0 0 0,0-1 0 0 0,0 1 0 0 0,0-1 0 0 0,0 1 0 0 0,0-1 0 0 0,0 1 0 0 0,1-1 0 0 0,-1 1 0 0 0,0-1 0 0 0,0 1 0 0 0,1-1 0 0 0,-1 1 0 0 0,0-1 0 0 0,1 1 0 0 0,-1-1 0 0 0,0 1 0 0 0,1-1 0 0 0,-1 0 0 0 0,1 1 0 0 0,-1-1 0 0 0,1 0 0 0 0,-1 1 0 0 0,1-1 0 0 0,-1 0 0 0 0,1 0 0 0 0,-1 1 0 0 0,1-1 0 0 0,7 4 0 0 0,-6-3 0 0 0,-1-1 0 0 0,1 1 0 0 0,0 0 0 0 0,0-1 0 0 0,0 1 0 0 0,0-1 0 0 0,0 0 0 0 0,0 1 0 0 0,0-1 0 0 0,0 0 0 0 0,-1 0 0 0 0,1 0 0 0 0,0-1 0 0 0,0 1 0 0 0,0 0 0 0 0,0-1 0 0 0,0 1 0 0 0,2-2 0 0 0,1 1 0 0 0,-1-1 0 0 0,0 0 0 0 0,-1 0 0 0 0,1-1 0 0 0,0 1 0 0 0,2-3 0 0 0,4-4 0 0 0,0 0 0 0 0,-1 0 0 0 0,-1-1 0 0 0,8-9 0 0 0,-15 17 0 0 0,0 0 0 0 0,1-1 0 0 0,-1 1 0 0 0,0 0 0 0 0,0 0 0 0 0,0-1 0 0 0,0-1 0 0 0,6-16 0 0 0,-7 20 0 0 0,0 0 0 0 0,0 0 0 0 0,0 0 0 0 0,0 0 0 0 0,0 0 0 0 0,1 0 0 0 0,-1-1 0 0 0,0 1 0 0 0,0 0 0 0 0,0 0 0 0 0,0 0 0 0 0,0 0 0 0 0,0 0 0 0 0,0 0 0 0 0,0 0 0 0 0,0 0 0 0 0,1 0 0 0 0,-1 0 0 0 0,0 0 0 0 0,0 0 0 0 0,0 0 0 0 0,0 0 0 0 0,0 0 0 0 0,0 0 0 0 0,0 0 0 0 0,1 0 0 0 0,-1 0 0 0 0,0 0 0 0 0,0 0 0 0 0,0 0 0 0 0,0 0 0 0 0,0 0 0 0 0,0 0 0 0 0,0 0 0 0 0,0 0 0 0 0,1 0 0 0 0,-1 0 0 0 0,0 0 0 0 0,0 0 0 0 0,0 0 0 0 0,0 1 0 0 0,0-1 0 0 0,0 0 0 0 0,0 0 0 0 0,0 0 0 0 0,0 0 0 0 0,0 0 0 0 0,1 0 0 0 0,-1 0 0 0 0,0 0 0 0 0,0 0 0 0 0,0 1 0 0 0,3 3 0 0 0,-3-4 0 0 0,10 34 0 0 0,-7-23 125 0 0,-3-10-37 0 0,0 1-1 0 0,1-1 1 0 0,-1 0 0 0 0,0 0-1 0 0,1 0 1 0 0,-1 1 0 0 0,1-1-1 0 0,-1 0 1 0 0,1 0 0 0 0,0 0 0 0 0,-1 0-1 0 0,1 0 1 0 0,0 0 0 0 0,0 0-1 0 0,0 0-87 0 0,0 0 443 0 0,5 4-278 0 0,-2-4-165 0 0,0 1 0 0 0,-1-1 0 0 0,1-1 0 0 0,0 1 0 0 0,0-1 0 0 0,0 1 0 0 0,0-1 0 0 0,0 0 0 0 0,0 0 0 0 0,0-1 0 0 0,-1 1 0 0 0,1-1 0 0 0,0 0 0 0 0,0 0 0 0 0,0 0 0 0 0,-1-1 0 0 0,1 1 0 0 0,-1-1 0 0 0,1 0 0 0 0,-1 0 0 0 0,1 0 0 0 0,1-2 0 0 0,10-6 0 0 0,-13 9 0 0 0,-1 1 0 0 0,1-1 0 0 0,-1 0 0 0 0,0 1 0 0 0,1-1 0 0 0,-1 0 0 0 0,0 0 0 0 0,0 0 0 0 0,0 0 0 0 0,0 0 0 0 0,0-1 0 0 0,0 1 0 0 0,0 0 0 0 0,0 0 0 0 0,0-1 0 0 0,0 1 0 0 0,-1-1 0 0 0,1 1 0 0 0,0-1 0 0 0,4-14 0 0 0,-3 13 0 0 0,-1 1 0 0 0,0-1 0 0 0,0 1 0 0 0,0-1 0 0 0,-1 0 0 0 0,1 0 0 0 0,-1 1 0 0 0,0-1 0 0 0,1 0 0 0 0,-1 0 0 0 0,0 0 0 0 0,-1 0 0 0 0,1 1 0 0 0,0-2 0 0 0,-7-43 0 0 0,6 44 0 0 0,0-1 0 0 0,-1 1 0 0 0,1 0 0 0 0,-1 0 0 0 0,0 0 0 0 0,0 0 0 0 0,0 1 0 0 0,0-1 0 0 0,0 0 0 0 0,0 1 0 0 0,-1 0 0 0 0,1-1 0 0 0,-1 1 0 0 0,0 0 0 0 0,1 0 0 0 0,-1 0 0 0 0,0 1 0 0 0,0-1 0 0 0,0 1 0 0 0,-1 0 0 0 0,-14-13 4 0 0,15 12-13 0 0,1 0-1 0 0,0 0 0 0 0,-1 1 0 0 0,1-1 1 0 0,-1 1-1 0 0,0-1 0 0 0,-2 0 10 0 0,-7-3-708 0 0,-7-2-2193 0 0,12 5-1083 0 0,7 2 1938 0 0</inkml:trace>
  <inkml:trace contextRef="#ctx0" brushRef="#br0" timeOffset="2820.387">1345 1 17503 0 0,'0'0'399'0'0,"0"0"60"0"0,0 0 21 0 0,0 0-59 0 0,7 6-260 0 0,15 24-161 0 0,-10-11 0 0 0,-5-6 496 0 0,0-1 0 0 0,-1 1 0 0 0,-1 0 0 0 0,0 0 0 0 0,0 1 0 0 0,0 8-496 0 0,-2-12 109 0 0,-1-1 1 0 0,-1 0-1 0 0,1 1 0 0 0,-2-1 0 0 0,1 1 0 0 0,-1-1 0 0 0,-1 1 0 0 0,0-1 1 0 0,0 0-1 0 0,-1 1 0 0 0,0-1 0 0 0,-3 9-109 0 0,0-6-137 0 0,0 0 0 0 0,-1 0 0 0 0,0 0 0 0 0,-1-1 0 0 0,-1 0 0 0 0,1-1 0 0 0,-2 0 1 0 0,1 0-1 0 0,-2 1 137 0 0,-12 11-5426 0 0,-3 3-1889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08:55.593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2433 3234 3224 0 0,'0'0'143'0'0,"0"0"302"0"0,0 0 1167 0 0,0 0 510 0 0,0 0 101 0 0,0 0-250 0 0,0 0-1113 0 0,0 0-489 0 0,0 0-98 0 0,0 0 10 0 0,2 0 105 0 0,9-3-60 0 0,1 2 1 0 0,0-1 0 0 0,0 2-1 0 0,0-1 1 0 0,-1 2-1 0 0,9 0-328 0 0,17 1 8 0 0,123-7-110 0 0,-130 4 589 0 0,183-12 1207 0 0,-55 8-967 0 0,-94 4-580 0 0,25-1-42 0 0,-49 0-14 0 0,6 3-91 0 0,-10-1 26 0 0,54 8 38 0 0,-75-6-120 0 0,-13-2-67 0 0,0 1 1 0 0,0-1-1 0 0,0 0 0 0 0,0 0 1 0 0,0 0-1 0 0,0 0 1 0 0,0 0-1 0 0,0 0 0 0 0,0 0 1 0 0,0-1-1 0 0,0 1 0 0 0,2-1 123 0 0,-3-3-2983 0 0,-1-1 1447 0 0</inkml:trace>
  <inkml:trace contextRef="#ctx0" brushRef="#br1" timeOffset="-22483.959">4907 852 13824 0 0,'0'0'314'0'0,"-8"-9"760"0"0,5 7-985 0 0,1 0 1 0 0,-1 1 0 0 0,0-1 0 0 0,1 1 0 0 0,-1-1 0 0 0,0 1-1 0 0,0 0 1 0 0,0 0 0 0 0,0 0 0 0 0,0 1 0 0 0,-3-1-90 0 0,-1 0 526 0 0,0 1 0 0 0,0 0 0 0 0,0 1-1 0 0,-6 1-525 0 0,9-2 218 0 0,-11 2 265 0 0,0 1-1 0 0,-7 2-482 0 0,18-4-5 0 0,0 1-1 0 0,0-1 0 0 0,1 1 0 0 0,-1 0 1 0 0,0-1-1 0 0,1 2 0 0 0,-1-1 1 0 0,1 0-1 0 0,0 1 0 0 0,0-1 0 0 0,-2 3 6 0 0,4-4-38 0 0,1 0-1 0 0,-1 0 0 0 0,1 0 0 0 0,-1 0 0 0 0,1 0 0 0 0,-1 0 0 0 0,1 0 0 0 0,0 1 1 0 0,0-1-1 0 0,-1 0 0 0 0,1 0 0 0 0,0 0 0 0 0,0 1 0 0 0,0-1 0 0 0,0 0 0 0 0,1 0 1 0 0,-1 0-1 0 0,0 0 0 0 0,0 1 0 0 0,1-1 0 0 0,-1 0 0 0 0,0 0 0 0 0,1 0 0 0 0,-1 0 1 0 0,1 0-1 0 0,0 0 0 0 0,-1 0 0 0 0,1 0 0 0 0,0 0 0 0 0,0 0 0 0 0,-1 0 0 0 0,1 0 1 0 0,1 0 38 0 0,-1 0-102 0 0,1 1 15 0 0,0 0-1 0 0,1 0 0 0 0,-1 0 0 0 0,1 0 0 0 0,-1-1 0 0 0,1 1 0 0 0,0-1 88 0 0,17 13 7 0 0,-9-4-7 0 0,0-1 0 0 0,12 7 0 0 0,-13-9 0 0 0,-1 0 0 0 0,0 0 0 0 0,0 1 0 0 0,8 9 0 0 0,-16-16 2 0 0,3 3-3 0 0,0 1-1 0 0,-1-1 1 0 0,1 1 0 0 0,-1 0 0 0 0,0 0 0 0 0,2 5 1 0 0,-5-8 3 0 0,1 0 0 0 0,-1-1 0 0 0,0 1 0 0 0,1 0 0 0 0,-1 0 0 0 0,0 0 0 0 0,0 0 0 0 0,0 0 0 0 0,0-1 0 0 0,0 1 0 0 0,-1 0 0 0 0,1 0 0 0 0,-1 0 0 0 0,1 0 0 0 0,-1-1 0 0 0,1 1 0 0 0,-1 0 0 0 0,0-1 0 0 0,0 1 0 0 0,0 0 0 0 0,0-1 0 0 0,0 1 0 0 0,-1 0-3 0 0,-2 3 164 0 0,0-1-1 0 0,-1-1 0 0 0,1 1 0 0 0,-1-1 0 0 0,1 1 0 0 0,-1-1 0 0 0,0-1 0 0 0,0 1 0 0 0,0-1 1 0 0,0 0-1 0 0,-5 2-163 0 0,-4 0 44 0 0,-1 0 1 0 0,1-1-1 0 0,-14 1-44 0 0,-1-2 0 0 0,1 0 0 0 0,-1-2 0 0 0,19 0 0 0 0,0 0 0 0 0,1-2 0 0 0,-1 1 0 0 0,0-1 0 0 0,1 0 0 0 0,0-1 0 0 0,-7-3 0 0 0,14 5 6 0 0,0 0-1 0 0,0 0 0 0 0,0 0 0 0 0,0 0 0 0 0,1-1 0 0 0,-1 1 0 0 0,0-1 1 0 0,1 1-1 0 0,-1-1 0 0 0,0 0 0 0 0,1 0 0 0 0,0 0 0 0 0,0 0 0 0 0,-1 0 1 0 0,1 0-1 0 0,0 0 0 0 0,0 0 0 0 0,1 0 0 0 0,-1 0 0 0 0,0-2-5 0 0,0 2-129 0 0,1 0 0 0 0,0 1 0 0 0,0-1 0 0 0,0 0-1 0 0,0 1 1 0 0,0-1 0 0 0,0 0 0 0 0,0 1 0 0 0,1-1-1 0 0,-1 0 1 0 0,0 1 0 0 0,1-1 0 0 0,0 0 0 0 0,-1 1-1 0 0,1-1 1 0 0,0 1 0 0 0,0-1 0 0 0,0 1 0 0 0,0 0 0 0 0,0-1-1 0 0,0 1 1 0 0,0 0 0 0 0,0 0 0 0 0,0-1 0 0 0,1 1-1 0 0,-1 0 1 0 0,1 0 129 0 0,11-5-4100 0 0,1 0-1062 0 0</inkml:trace>
  <inkml:trace contextRef="#ctx0" brushRef="#br1" timeOffset="-21990.705">5167 913 13824 0 0,'0'0'314'0'0,"0"0"46"0"0,0 0 22 0 0,0 0-50 0 0,-2 0-220 0 0,-9 1-54 0 0,0 0 0 0 0,1 1 0 0 0,-1 0 1 0 0,0 0-1 0 0,1 1 0 0 0,-1 1 0 0 0,-6 3-58 0 0,-10 5 814 0 0,1 1 0 0 0,-8 6-814 0 0,21-10 6 0 0,0 1-1 0 0,1 0 0 0 0,-10 10-5 0 0,-5 4 0 0 0,25-22 0 0 0,0 0 0 0 0,0 0 0 0 0,0 1 0 0 0,0-1 0 0 0,0 0 0 0 0,1 1 0 0 0,-1-1 0 0 0,1 1 0 0 0,0 0 0 0 0,0-1 0 0 0,0 1 0 0 0,0 0 0 0 0,0 0 0 0 0,0 0 0 0 0,1-1 0 0 0,-1 1 0 0 0,1 0 0 0 0,0 1 0 0 0,0-2 0 0 0,0 0 0 0 0,0-1 0 0 0,0 1 0 0 0,1 0 0 0 0,-1-1 0 0 0,0 1 0 0 0,1 0 0 0 0,-1 0 0 0 0,1-1 0 0 0,-1 1 0 0 0,1-1 0 0 0,0 1 0 0 0,0-1 0 0 0,0 1 0 0 0,0-1 0 0 0,0 1 0 0 0,0-1 0 0 0,0 0 0 0 0,0 1 0 0 0,1-1 0 0 0,-1 0 0 0 0,0 0 0 0 0,1 0 0 0 0,-1 0 0 0 0,1 0 0 0 0,-1-1 0 0 0,1 1 0 0 0,0 0 0 0 0,-1-1 0 0 0,1 1 0 0 0,4 0 66 0 0,0 0-1 0 0,0 0 0 0 0,0-1 0 0 0,0 0 0 0 0,0 0 0 0 0,0 0 0 0 0,1-1 1 0 0,-1 0-1 0 0,0 0 0 0 0,-1 0 0 0 0,1-1 0 0 0,0 0 0 0 0,0 0 1 0 0,-1-1-1 0 0,1 1 0 0 0,4-4-65 0 0,5-3-194 0 0,-1-1 0 0 0,0 0 0 0 0,0-1 0 0 0,-1 0-1 0 0,4-6 195 0 0,-13 14-1 0 0,-2-1 0 0 0,1 0 0 0 0,0 0 0 0 0,-1 0-1 0 0,0-1 1 0 0,0 1 0 0 0,0-1 0 0 0,0 1-1 0 0,-1-1 1 0 0,0 1 0 0 0,0-1 0 0 0,0 0-1 0 0,0 0 2 0 0,-1 5 3 0 0,0 0-1 0 0,0 0 0 0 0,-1 0 1 0 0,1 0-1 0 0,0 0 0 0 0,0 0 1 0 0,0 0-1 0 0,0 0 0 0 0,0 0 1 0 0,0-1-1 0 0,0 1 0 0 0,0 0 1 0 0,0 0-1 0 0,0 0 0 0 0,0 0 0 0 0,0 0 1 0 0,0 0-1 0 0,1 0 0 0 0,-1 0 1 0 0,0 0-1 0 0,0 0 0 0 0,0 0 1 0 0,0 0-1 0 0,0 0 0 0 0,0 0 1 0 0,0 0-1 0 0,0-1 0 0 0,0 1 1 0 0,0 0-1 0 0,0 0 0 0 0,0 0 0 0 0,0 0 1 0 0,0 0-1 0 0,0 0 0 0 0,0 0 1 0 0,0 0-1 0 0,0 0 0 0 0,0 0 1 0 0,0 0-1 0 0,1 0 0 0 0,-1 0 1 0 0,0 0-1 0 0,0 0 0 0 0,0 0 1 0 0,0 0-1 0 0,0 0 0 0 0,0 0 0 0 0,0 0 1 0 0,0 0-1 0 0,0 0 0 0 0,0 0 1 0 0,0 0-1 0 0,0 0 0 0 0,0 0 1 0 0,0 0-1 0 0,1 0 0 0 0,-1 0 1 0 0,0 0-1 0 0,0 0 0 0 0,0 0 1 0 0,0 0-1 0 0,0 0 0 0 0,0 0-2 0 0,3 6 359 0 0,3 10 425 0 0,-5-14-689 0 0,14 56 513 0 0,-13-52-616 0 0,0-1 0 0 0,1 0 0 0 0,-1 1 0 0 0,1-1 0 0 0,1 0 0 0 0,-1 0 0 0 0,1-1 0 0 0,3 5 8 0 0,-6-9-308 0 0,1 0 1 0 0,-1 0-1 0 0,0 0 0 0 0,1 0 0 0 0,-1 0 0 0 0,0 0 0 0 0,0-1 0 0 0,1 1 0 0 0,-1 0 0 0 0,0-1 0 0 0,1 1 0 0 0,-1-1 0 0 0,0 1 0 0 0,0-1 0 0 0,0 0 1 0 0,0 1-1 0 0,1-1 0 0 0,-1 0 0 0 0,0 0 0 0 0,0 0 0 0 0,0 0 308 0 0,8-14-2536 0 0,3-1-21 0 0</inkml:trace>
  <inkml:trace contextRef="#ctx0" brushRef="#br1" timeOffset="-21438.477">5317 913 13824 0 0,'0'0'314'0'0,"0"0"46"0"0,0 0 22 0 0,0 0-50 0 0,6 15-208 0 0,-3-8-66 0 0,0 0 0 0 0,0 0 0 0 0,-1 1 0 0 0,0-1 0 0 0,0 1 0 0 0,-1 0 1 0 0,1 5-59 0 0,5 26 1536 0 0,-6-31-1371 0 0,1-1 0 0 0,-1 1 0 0 0,-1-1 0 0 0,0 1 0 0 0,0 0 0 0 0,0-1 0 0 0,-1 1 0 0 0,0-1 0 0 0,0 1 0 0 0,-1-1 0 0 0,0 0 0 0 0,0 0-1 0 0,-3 4-164 0 0,2-5 0 0 0,-1-2 0 0 0,4-4 0 0 0,0 0 0 0 0,-1 0 0 0 0,1 1 0 0 0,0-1 0 0 0,-1 0 0 0 0,1 0 0 0 0,0 0 0 0 0,-1 0 0 0 0,1 0 0 0 0,0 0 0 0 0,-1 0 0 0 0,1 0 0 0 0,-1 0 0 0 0,1 0 0 0 0,0-1 0 0 0,-1 1 0 0 0,1 0 0 0 0,0 0 0 0 0,0 0 0 0 0,-1 0 0 0 0,1 0 0 0 0,0-1 0 0 0,-1 1 0 0 0,1 0 0 0 0,0 0 0 0 0,-1 0 0 0 0,1-1 0 0 0,0 1 0 0 0,0 0 0 0 0,0-1 0 0 0,-1 1 0 0 0,1 0 0 0 0,0 0 0 0 0,0-1 0 0 0,0 1 0 0 0,0 0 0 0 0,-1-1 0 0 0,1 1 0 0 0,0 0 0 0 0,0-1 0 0 0,0 1 0 0 0,0 0 0 0 0,0-1 0 0 0,0 1 0 0 0,0-1 0 0 0,-1-1-16 0 0,1-1-1 0 0,-1 0 1 0 0,1 0-1 0 0,0 1 1 0 0,0-1-1 0 0,0 0 1 0 0,0 0-1 0 0,1 1 1 0 0,-1-1-1 0 0,1 0 1 0 0,0-2 16 0 0,11-31-1203 0 0,-9 29 1014 0 0,1-1-1 0 0,0 1 0 0 0,0 0 1 0 0,1 1-1 0 0,-1-1 0 0 0,2 1 0 0 0,-1-1 1 0 0,1 2-1 0 0,0-1 0 0 0,0 1 1 0 0,0-1-1 0 0,1 2 0 0 0,-1-1 1 0 0,8-3 189 0 0,-12 8 39 0 0,0-1 0 0 0,0 1 1 0 0,0-1-1 0 0,0 1 1 0 0,0 0-1 0 0,0 0 1 0 0,0 0-1 0 0,0 0 1 0 0,0 0-1 0 0,0 0 1 0 0,0 1-1 0 0,0-1 1 0 0,0 1-1 0 0,0-1 1 0 0,0 1-1 0 0,0 0 1 0 0,0 0-40 0 0,1 0 118 0 0,0 1 1 0 0,0-1-1 0 0,-1 0 1 0 0,1 1 0 0 0,-1 0-1 0 0,1 0 1 0 0,-1 0 0 0 0,0 0-1 0 0,1 0 1 0 0,-1 0-1 0 0,0 1-118 0 0,11 12 0 0 0,-11-12 76 0 0,1-1 1 0 0,-1 1-1 0 0,0 0 1 0 0,0 0 0 0 0,0 0-1 0 0,0 1-76 0 0,11 17 1033 0 0,-10-15-890 0 0,1 0 0 0 0,-1 0 0 0 0,0 0 0 0 0,2 6-143 0 0,2 5 0 0 0,-5-10 0 0 0,-3-14-124 0 0,1 1-1 0 0,0-1 1 0 0,0 1-1 0 0,0 0 1 0 0,1-1-1 0 0,0 1 1 0 0,0-1-1 0 0,1 1 1 0 0,0 0-1 0 0,0 0 1 0 0,0 0-1 0 0,1 0 1 0 0,0 0-1 0 0,0 0 1 0 0,0 1-1 0 0,4-5 125 0 0,-1 2 0 0 0,-5 6 0 0 0,0 0 0 0 0,1 0 0 0 0,-1 0 0 0 0,0 0 0 0 0,1 0 0 0 0,0 1 0 0 0,-1-1 0 0 0,1 0 0 0 0,0 1 0 0 0,0 0 0 0 0,0-1 0 0 0,0 1 0 0 0,0 0 0 0 0,0 0 0 0 0,0 0 0 0 0,0 0 0 0 0,1 1 0 0 0,-1-1 0 0 0,0 1 0 0 0,2-1 0 0 0,-2 1 68 0 0,0 0 0 0 0,0 0 0 0 0,0 0 0 0 0,-1 0 0 0 0,1 0-1 0 0,0 1 1 0 0,0-1 0 0 0,0 1 0 0 0,-1-1 0 0 0,1 1-1 0 0,0 0 1 0 0,0-1 0 0 0,-1 1 0 0 0,1 0 0 0 0,-1 0 0 0 0,1 0-1 0 0,-1 1 1 0 0,1-1 0 0 0,-1 0 0 0 0,0 0 0 0 0,1 1-1 0 0,-1-1 1 0 0,1 2-68 0 0,4 5 215 0 0,-1 0 1 0 0,0 1-1 0 0,0-1 0 0 0,-1 1-215 0 0,-2-6 14 0 0,48 80 1591 0 0,-39-68-1806 0 0,-11-14-247 0 0,2 2 496 0 0,0-3-4570 0 0,3-3-1618 0 0</inkml:trace>
  <inkml:trace contextRef="#ctx0" brushRef="#br1" timeOffset="-21021.884">5829 902 15664 0 0,'0'0'356'0'0,"0"0"49"0"0,0 0 21 0 0,0 0-42 0 0,0 2-250 0 0,7 28 91 0 0,1 1 0 0 0,9 22-225 0 0,-11-29 689 0 0,-5-20-564 0 0,0 1 0 0 0,0-1 0 0 0,0 0 0 0 0,0 0 0 0 0,1 0 0 0 0,0 0-125 0 0,11 25 443 0 0,-2 0-1 0 0,0 0 1 0 0,-2 1 0 0 0,-2 0-1 0 0,3 20-442 0 0,-9-28 0 0 0,-1-18 0 0 0,0-1 0 0 0,0 1 0 0 0,0-1 0 0 0,0 1 0 0 0,1 0 0 0 0,-1-1 0 0 0,1 2 0 0 0,0-4-5 0 0,0-1 3 0 0,-1 1 1 0 0,0-1-1 0 0,0 0 0 0 0,0 1 0 0 0,1-1 0 0 0,-1 0 0 0 0,0 1 1 0 0,0-1-1 0 0,0 1 0 0 0,0-1 0 0 0,0 0 0 0 0,0 1 0 0 0,0-1 1 0 0,0 1-1 0 0,0-1 0 0 0,0 0 0 0 0,0 1 0 0 0,0-1 0 0 0,0 1 0 0 0,0-1 1 0 0,0 0-1 0 0,0 1 0 0 0,0-1 0 0 0,0 0 0 0 0,0 1 0 0 0,-1-1 1 0 0,1 1-1 0 0,0-1 0 0 0,0 0 0 0 0,0 1 0 0 0,-1-1 0 0 0,1 0 2 0 0,-1 1-337 0 0,-7-15-1362 0 0,7 9 867 0 0,-1 0 0 0 0,1 0 0 0 0,-1 0 0 0 0,0 1-1 0 0,0-1 1 0 0,-2-3 832 0 0,1 3-564 0 0,-6-14-1482 0 0</inkml:trace>
  <inkml:trace contextRef="#ctx0" brushRef="#br1" timeOffset="-20600.687">5860 982 11976 0 0,'4'-9'100'0'0,"-3"6"-9"0"0,0 0 1 0 0,1 0 0 0 0,-1 0-1 0 0,1 0 1 0 0,0 0 0 0 0,0 0-1 0 0,0 0 1 0 0,0 1 0 0 0,0-1-1 0 0,0 1 1 0 0,1 0 0 0 0,0-1-92 0 0,5-4 86 0 0,-3 3-73 0 0,0 1 1 0 0,0-1 0 0 0,0 1 0 0 0,1 0 0 0 0,-1 0-1 0 0,1 0 1 0 0,1 0-14 0 0,3 1 107 0 0,4-2 542 0 0,0 0 1 0 0,0 1-1 0 0,5 1-649 0 0,-14 1 212 0 0,0 1 0 0 0,0 0 0 0 0,0 0 0 0 0,-1 1 0 0 0,1-1 0 0 0,0 1 0 0 0,0 0 0 0 0,0 1 0 0 0,-1-1 0 0 0,1 1 0 0 0,-1 0 0 0 0,2 0-212 0 0,12 6 651 0 0,-15-7-533 0 0,0 0 0 0 0,0 0 0 0 0,0 0 0 0 0,0 1 0 0 0,0 0 0 0 0,0-1 0 0 0,-1 1 0 0 0,1 0-1 0 0,-1 0 1 0 0,2 2-118 0 0,3 3 346 0 0,14 17 362 0 0,-20-22-665 0 0,0-1 0 0 0,0 1 0 0 0,0 0 1 0 0,0-1-1 0 0,-1 1 0 0 0,1 0 0 0 0,0 0 0 0 0,-1-1 0 0 0,1 1 0 0 0,-1 0 0 0 0,0 0 0 0 0,0 0 0 0 0,0 0 0 0 0,0 0 0 0 0,0 1-43 0 0,0 0 85 0 0,0 0 0 0 0,-1-1-1 0 0,0 1 1 0 0,1 0 0 0 0,-1 0-1 0 0,0-1 1 0 0,0 1 0 0 0,-1-1-1 0 0,1 1 1 0 0,0-1 0 0 0,-1 0-1 0 0,0 1 1 0 0,1-1 0 0 0,-1 0-1 0 0,0 0 1 0 0,0 0 0 0 0,0 0-1 0 0,0-1 1 0 0,-1 1 0 0 0,1-1-1 0 0,0 1 1 0 0,-2 0-85 0 0,-23 12-272 0 0,-2-1 1 0 0,0-2-1 0 0,0 0 0 0 0,-21 3 272 0 0,34-10-598 0 0,-1 0-1 0 0,1-1 0 0 0,-3-1 599 0 0,-28 1-7359 0 0,31-3 1683 0 0</inkml:trace>
  <inkml:trace contextRef="#ctx0" brushRef="#br1" timeOffset="-17771.547">6275 866 12464 0 0,'0'0'281'0'0,"0"0"-237"0"0,0-1 0 0 0,0 1 0 0 0,0-1 0 0 0,1 1 0 0 0,-1-1 0 0 0,0 1 0 0 0,0-1 0 0 0,0 1 0 0 0,0-1 0 0 0,0 0 0 0 0,0 1 0 0 0,0-1 0 0 0,-1 1 0 0 0,1-1 0 0 0,0 1 0 0 0,0-1 0 0 0,0 1 0 0 0,0-1 0 0 0,-1 1 0 0 0,1 0 0 0 0,0-1 0 0 0,-1 1-44 0 0,-3-4 80 0 0,3 4-79 0 0,1 0 0 0 0,-1 0 0 0 0,1 0 0 0 0,0-1 0 0 0,-1 1 0 0 0,1 0 0 0 0,0 0 0 0 0,-1-1 0 0 0,1 1 0 0 0,0 0 0 0 0,-1 0 0 0 0,1-1 0 0 0,0 1 0 0 0,-1 0 0 0 0,1-1 1 0 0,0 1-1 0 0,0 0 0 0 0,-1-1 0 0 0,1 1 0 0 0,0-1 0 0 0,0 1 0 0 0,0 0 0 0 0,0-1 0 0 0,-1 1 0 0 0,1-1 0 0 0,0 1 0 0 0,0-1 0 0 0,0 1 0 0 0,0 0 0 0 0,0-1 0 0 0,0 1 0 0 0,0-1 0 0 0,0 1 0 0 0,0-1 0 0 0,1 1 0 0 0,-1 0 0 0 0,0-1 0 0 0,0 1-1 0 0,2-13-1 0 0,-2 11 2 0 0,0 1 0 0 0,0-1 0 0 0,1 0 1 0 0,-1 1-1 0 0,0-1 0 0 0,1 0 0 0 0,-1 1 0 0 0,1-1 0 0 0,0 1 0 0 0,-1-1-1 0 0,31-53 552 0 0,-29 51-458 0 0,0 0 0 0 0,0 0-1 0 0,0 0 1 0 0,-1 0 0 0 0,0-1 0 0 0,1-2-94 0 0,2-9 524 0 0,-2-8 284 0 0,-2 5-354 0 0,-2 6-8 0 0,2 13-416 0 0,0 0-1 0 0,-1-1 1 0 0,1 1 0 0 0,0-1-1 0 0,0 1 1 0 0,0-1 0 0 0,0 0-1 0 0,0 1 1 0 0,-1-1 0 0 0,1 1-1 0 0,0-1 1 0 0,0 1 0 0 0,0-1-1 0 0,0 1 1 0 0,1-1 0 0 0,-1 1-1 0 0,0-1 1 0 0,0 1 0 0 0,0-1-1 0 0,0 1 1 0 0,0-1 0 0 0,1 1-1 0 0,-1-1-29 0 0,2-7 508 0 0,-2 8-473 0 0,0 0 1 0 0,0 0 0 0 0,0-1 0 0 0,0 1-1 0 0,0 0 1 0 0,0-1 0 0 0,0 1 0 0 0,0 0-1 0 0,1 0 1 0 0,-1-1 0 0 0,0 1 0 0 0,0 0-1 0 0,0 0 1 0 0,0-1 0 0 0,0 1 0 0 0,0 0-1 0 0,1 0 1 0 0,-1-1 0 0 0,0 1 0 0 0,0 0-1 0 0,0 0 1 0 0,1-1 0 0 0,-1 1 0 0 0,0 0-36 0 0,1 0 121 0 0,-1 0-8 0 0,7 1 330 0 0,-7 3-482 0 0,0-1-1 0 0,0 1 1 0 0,-1 0-1 0 0,1 0 0 0 0,-1-1 1 0 0,0 1-1 0 0,0 0 1 0 0,0-1-1 0 0,0 1 1 0 0,-1-1-1 0 0,0 3 40 0 0,1-4 0 0 0,0 1 0 0 0,0-1 0 0 0,0 1 0 0 0,0 0 0 0 0,1-1 0 0 0,-1 1 0 0 0,1 0 0 0 0,0-1 0 0 0,-1 1 0 0 0,2 0 0 0 0,-5 23 0 0 0,2-21 0 0 0,1 0 0 0 0,-1 1 0 0 0,1-1 0 0 0,0 0 0 0 0,1 0 0 0 0,0 1 0 0 0,-1-1 0 0 0,1 0 0 0 0,1 0 0 0 0,0 5 0 0 0,-1 13-3 0 0,-1-19 14 0 0,1 0 1 0 0,0 0-1 0 0,0 0 0 0 0,1 0 0 0 0,-1 0 0 0 0,1 1-11 0 0,1 4 264 0 0,0-1 0 0 0,-1 1 0 0 0,0 0 0 0 0,-1-1 0 0 0,0 1-264 0 0,8 53 608 0 0,-7-55-608 0 0,-1 0 0 0 0,1 1 0 0 0,0-1 0 0 0,0 0 0 0 0,2 7 0 0 0,-2-13 0 0 0,-1 1 0 0 0,0-1 0 0 0,0 0 0 0 0,1 1 0 0 0,-1-1 0 0 0,0 0 0 0 0,0 1 0 0 0,-1-1 0 0 0,1 0 0 0 0,0 1 0 0 0,0-1 0 0 0,-1 0 0 0 0,1 0 0 0 0,0 0 0 0 0,-1 0 0 0 0,1 0 0 0 0,0 0 0 0 0,0 0 0 0 0,0 0 0 0 0,0 0 0 0 0,0-1 0 0 0,0 1 0 0 0,0 0 0 0 0,0 0 0 0 0,0 0 0 0 0,1 0 0 0 0,-1 0 0 0 0,0 0 0 0 0,0 0 0 0 0,1-1 0 0 0,-1 1 0 0 0,1 0 0 0 0,-1 0 0 0 0,1 0 0 0 0,-1-1 0 0 0,1 1 0 0 0,-1 0 0 0 0,1-1 0 0 0,-1 1 0 0 0,0-1 0 0 0,1 1 0 0 0,-1 0 0 0 0,0-1 0 0 0,1 1 0 0 0,-1-1 0 0 0,0 1 0 0 0,0 0 0 0 0,0-1 0 0 0,1 1 0 0 0,-1 0 0 0 0,0-1 0 0 0,0 1 0 0 0,0 0 0 0 0,0 0 0 0 0,0-1 0 0 0,0 1 0 0 0,0 0 0 0 0,-1-1 0 0 0,1 1 0 0 0,0 0 0 0 0,0 0 0 0 0,0-1 0 0 0,0 1 0 0 0,-1-1 0 0 0,1 1 0 0 0,0-1 0 0 0,0 1 0 0 0,0-1 0 0 0,0 1 0 0 0,0-1 0 0 0,0 1 0 0 0,0-1 0 0 0,0 1 0 0 0,1-1 0 0 0,-1 1 0 0 0,0-1 0 0 0,0 0 0 0 0,0 1 0 0 0,1-1 0 0 0,-1 1 0 0 0,0-1 0 0 0,0 1 0 0 0,1-1 0 0 0,-1 0 0 0 0,0 1 0 0 0,1-1 0 0 0,-1 1 0 0 0,0-1 0 0 0,1 0 0 0 0,-1 0 0 0 0,0 1 0 0 0,1-1 0 0 0,0 0 0 0 0,-1 1 0 0 0,17 17-401 0 0,-15-17-74 0 0,-2-1-33 0 0,4 0-1078 0 0,-3-1-7123 0 0,-1-3 4429 0 0</inkml:trace>
  <inkml:trace contextRef="#ctx0" brushRef="#br1" timeOffset="-17370.552">6455 935 12784 0 0,'7'1'370'0'0,"-6"-1"-298"0"0,1 0 0 0 0,-1 1 1 0 0,1-1-1 0 0,-1 0 1 0 0,1 0-1 0 0,0-1 0 0 0,-1 1 1 0 0,1 0-1 0 0,-1 0 1 0 0,1-1-1 0 0,-1 1 0 0 0,0-1 1 0 0,1 1-1 0 0,-1-1 1 0 0,1 0-73 0 0,-1 1 288 0 0,23 3 1494 0 0,-13-3-1695 0 0,-1-1 0 0 0,1 0-1 0 0,-1 0 1 0 0,1-2 0 0 0,-1 1 0 0 0,0-1 0 0 0,0 0-1 0 0,0-1 1 0 0,-1 0 0 0 0,1-1 0 0 0,-1 0-1 0 0,6-5-86 0 0,-12 8 40 0 0,0 1 0 0 0,-1-1 0 0 0,0 0-1 0 0,0-1 1 0 0,1 1 0 0 0,-1 0 0 0 0,0-1-1 0 0,-1 1 1 0 0,1-1 0 0 0,0 1-1 0 0,-1-1 1 0 0,1 0 0 0 0,-1 0 0 0 0,0 1-1 0 0,0-1 1 0 0,0 0 0 0 0,-1 0-1 0 0,1 0 1 0 0,-1 0 0 0 0,1-1 0 0 0,-1 1-1 0 0,0 0 1 0 0,0 0 0 0 0,0-2-40 0 0,0 4 46 0 0,-1-1 0 0 0,1 1 0 0 0,0-1 1 0 0,0 1-1 0 0,0 0 0 0 0,-1-1 0 0 0,1 1 0 0 0,-1-1 0 0 0,1 1 1 0 0,-1 0-1 0 0,0 0 0 0 0,1-1 0 0 0,-1 1 0 0 0,0 0 1 0 0,0 0-1 0 0,0 0 0 0 0,0 0 0 0 0,0 0 0 0 0,0 0 1 0 0,0 0-1 0 0,0 0 0 0 0,0 0 0 0 0,0 1 0 0 0,-1-1 0 0 0,1 0 1 0 0,-1 0-47 0 0,0 1-5 0 0,0-1-1 0 0,0 0 1 0 0,-1 1 0 0 0,1-1 0 0 0,0 1 0 0 0,0 0 0 0 0,-1-1 0 0 0,1 1-1 0 0,0 0 1 0 0,0 0 0 0 0,-1 1 0 0 0,1-1 0 0 0,0 0 0 0 0,0 1 0 0 0,-1-1-1 0 0,0 2 6 0 0,-1 0 70 0 0,-1 0-1 0 0,1 0 1 0 0,0 1-1 0 0,0 0 1 0 0,0 0-1 0 0,0 0 1 0 0,1 0-1 0 0,-1 1 1 0 0,1-1-1 0 0,-2 3-69 0 0,-6 9 666 0 0,0 1 1 0 0,0 2-667 0 0,9-15 4 0 0,-20 46 12 0 0,19-43-16 0 0,2-5 0 0 0,0 1 0 0 0,0-1 0 0 0,0 1 0 0 0,0 0 0 0 0,0-1 0 0 0,0 1 0 0 0,0 0 0 0 0,1-1 0 0 0,-1 1 0 0 0,1 0 0 0 0,-1 0 0 0 0,1-1 0 0 0,0 1 0 0 0,-1 0 0 0 0,1 0 0 0 0,0 0 0 0 0,0 0 0 0 0,0 0 0 0 0,1-1 0 0 0,-1 1 0 0 0,0 0 0 0 0,1 0 0 0 0,-1 0 0 0 0,5 16 0 0 0,-5-16 0 0 0,0 1 0 0 0,1-1 0 0 0,-1 0 0 0 0,1 0 0 0 0,-1 0 0 0 0,1 0 0 0 0,0 0 0 0 0,0 0 0 0 0,0 0 0 0 0,0 0 0 0 0,0 0 0 0 0,0 0 0 0 0,1 0 0 0 0,-1-1 0 0 0,1 1 0 0 0,-1 0 0 0 0,6 3 0 0 0,1 0 0 0 0,-1 0 0 0 0,1-1 0 0 0,0 0 0 0 0,0 0 0 0 0,0-1 0 0 0,0 0 0 0 0,1-1 0 0 0,-1 1 0 0 0,1-2 0 0 0,0 1 0 0 0,-1-1 0 0 0,4 0 0 0 0,19 0 0 0 0,0-1 0 0 0,1-2 0 0 0,1-1 0 0 0,165-25-4202 0 0,-147 18 2669 0 0</inkml:trace>
  <inkml:trace contextRef="#ctx0" brushRef="#br0" timeOffset="-30473.785">9095 1567 12528 0 0,'0'0'281'0'0,"0"0"40"0"0,0 0 22 0 0,0 0-39 0 0,0 0-161 0 0,0 0 53 0 0,0 0 41 0 0,6 14 704 0 0,-3-7-464 0 0,0-1-1 0 0,-1 1 0 0 0,0 0 1 0 0,0 0-1 0 0,0 1-476 0 0,2 9 735 0 0,2 1-134 0 0,-1-2-274 0 0,0 2 0 0 0,-1-1 0 0 0,-1 0-1 0 0,0 9-326 0 0,0 13 156 0 0,12 203 652 0 0,-7-94 189 0 0,3 133-374 0 0,-11-237-469 0 0,-2 88 210 0 0,-2-11-226 0 0,7 10-10 0 0,-3-82-368 0 0,0-48-60 0 0,0-1-185 0 0,0 0-84 0 0,0 0-21 0 0,0 0-223 0 0,0 0-931 0 0,0-1-411 0 0,-3-6-76 0 0</inkml:trace>
  <inkml:trace contextRef="#ctx0" brushRef="#br0" timeOffset="-29977.853">9510 2391 2304 0 0,'7'-7'731'0'0,"-6"6"3244"0"0,-1 1 3948 0 0,-7 7-7410 0 0,0 0-1 0 0,1 1 1 0 0,-1 0 0 0 0,1 1-513 0 0,-2 2 620 0 0,0-1-1 0 0,-8 8-619 0 0,-27 24 1128 0 0,18-16-840 0 0,-1-1 0 0 0,-1-1 0 0 0,-19 11-288 0 0,9-3-102 0 0,31-26 5 0 0,-1-1-1 0 0,1 1 0 0 0,-1-1 1 0 0,1 0-1 0 0,-2 0 1 0 0,1-1-1 0 0,-5 2 98 0 0,10-5-368 0 0,2-1-15 0 0,0 0-182 0 0,0 0-763 0 0,0 0-338 0 0,0 0-70 0 0</inkml:trace>
  <inkml:trace contextRef="#ctx0" brushRef="#br0" timeOffset="-29645.252">9516 2119 14912 0 0,'0'0'340'0'0,"0"0"50"0"0,0 0 24 0 0,0 0-54 0 0,-6 3-195 0 0,-3 1 18 0 0,1 0 0 0 0,1 1 0 0 0,-1 0 0 0 0,1 0 1 0 0,0 1-1 0 0,-2 1-183 0 0,-24 18 751 0 0,11-8-14 0 0,-15 12-737 0 0,0 2 247 0 0,-49 43 297 0 0,38-32-797 0 0,36-28-383 0 0,11-13 235 0 0,1-1-283 0 0,0 0-127 0 0,0-1-626 0 0,1-7-2548 0 0,1-2-1087 0 0</inkml:trace>
  <inkml:trace contextRef="#ctx0" brushRef="#br0" timeOffset="-29240.172">9476 1850 15664 0 0,'0'0'356'0'0,"-8"3"475"0"0,-1 1-738 0 0,0 1 0 0 0,1 1-1 0 0,-1 0 1 0 0,1 0-1 0 0,0 0 1 0 0,-2 4-93 0 0,-6 3 238 0 0,-149 119 1408 0 0,137-108-1584 0 0,15-13-109 0 0,0 0 0 0 0,-8 4 47 0 0,14-12-2830 0 0,5-7 776 0 0,7-13-959 0 0,-4 12 2097 0 0,5-10-1226 0 0</inkml:trace>
  <inkml:trace contextRef="#ctx0" brushRef="#br0" timeOffset="-29239.172">9435 1557 3224 0 0,'0'0'709'0'0,"-13"5"8450"0"0,-16 13-5457 0 0,-14 15-2631 0 0,-12 8-145 0 0,-14 9 37 0 0,22-15-618 0 0,33-24-279 0 0,11-8-68 0 0,-1 0 0 0 0,1 0 0 0 0,-1 0 0 0 0,0 0-1 0 0,0 0 1 0 0,-1-1 0 0 0,1 0 0 0 0,0 0 0 0 0,-1 0-1 0 0,-2 0 3 0 0,6-2-125 0 0,1 0-258 0 0,0 0-110 0 0,1-9-783 0 0,1 3-422 0 0,1-1 0 0 0,0 1-1 0 0,0-1 1 0 0,3-3 1698 0 0,4-4-4417 0 0</inkml:trace>
  <inkml:trace contextRef="#ctx0" brushRef="#br0" timeOffset="-28839.375">9322 1468 11920 0 0,'0'0'528'0'0,"0"0"112"0"0,0 0-512 0 0,-6 5-128 0 0,-3 4 0 0 0,0 1 0 0 0,-4 2 456 0 0,1 1 72 0 0,-5 1 16 0 0,2 0 0 0 0,3 2-464 0 0,-3-2-80 0 0,-5 3 0 0 0,-2 0 0 0 0</inkml:trace>
  <inkml:trace contextRef="#ctx0" brushRef="#br1" timeOffset="-23228.46">7098 1667 2304 0 0,'0'0'327'0'0,"5"0"1273"0"0,6 0 963 0 0,-7 1-2221 0 0,-3-1-210 0 0,0 0 1 0 0,1 1-1 0 0,-1-1 1 0 0,1 0-1 0 0,-1 0 1 0 0,0 0-1 0 0,1-1 1 0 0,-1 1-1 0 0,0 0 1 0 0,1 0-1 0 0,-1-1 1 0 0,0 1-1 0 0,1-1 1 0 0,-1 1-1 0 0,0-1 1 0 0,1 0-133 0 0,-2 1 35 0 0,4-2 1741 0 0,-5 3 1130 0 0,-8 0-1653 0 0,-455-1 779 0 0,74-10-1923 0 0,374 9-97 0 0,-253-7-242 0 0,91 5 456 0 0,75-3-247 0 0,-62-2-30 0 0,-230 14 51 0 0,239 1 0 0 0,3 0 0 0 0,-82 1 0 0 0,88-5 0 0 0,-55 0 0 0 0,115-1 0 0 0,85-2 15 0 0,-1 1-1 0 0,1-1 0 0 0,0 1 0 0 0,0-1 0 0 0,0 1 0 0 0,0 0 0 0 0,-1 0 0 0 0,1 0 0 0 0,0 0 0 0 0,1 0 1 0 0,-1 0-1 0 0,0 1 0 0 0,0-1 0 0 0,-1 2-14 0 0,2 12 11 0 0,0 10 0 0 0,2-15 26 0 0,0-3-54 0 0,0 1 1 0 0,1-1-1 0 0,-1 0 0 0 0,4 8 17 0 0,-1 10-63 0 0,0-3 140 0 0,11 46-117 0 0,-2 1 0 0 0,2 51 40 0 0,-13-103-4 0 0,20 141 4 0 0,-8-44 0 0 0,-3-34 0 0 0,-1 79 0 0 0,-7 29 0 0 0,-10 31 0 0 0,7-217 0 0 0,0 0 0 0 0,0 0 0 0 0,1 0 0 0 0,-1 0 0 0 0,0 0 0 0 0,1 0 0 0 0,0 0 0 0 0,0 1 0 0 0,5 19 0 0 0,-5-21 0 0 0,-1 1 0 0 0,1-1 0 0 0,-1 1 0 0 0,1-1 0 0 0,0 0 0 0 0,-1 1 0 0 0,1-1 0 0 0,0 0 0 0 0,0 0 0 0 0,0 0 0 0 0,0 0 0 0 0,0 0 0 0 0,0 0 0 0 0,1 0 0 0 0,-1 0 0 0 0,0 0 0 0 0,0 0 0 0 0,1 0 0 0 0,-1-1 0 0 0,0 1 0 0 0,1-1 0 0 0,-1 1 0 0 0,1-1 0 0 0,-1 1 0 0 0,4 0 0 0 0,-1 0 0 0 0,1-1 0 0 0,0 1 0 0 0,-1-1 0 0 0,4 0 0 0 0,-6 0 0 0 0,35-2 0 0 0,-1-1 0 0 0,26-7 0 0 0,-21 3 0 0 0,20 1 0 0 0,51 0 0 0 0,-40 4 0 0 0,79-11 0 0 0,-62 4 0 0 0,30 4 0 0 0,131-4 24 0 0,0 1-320 0 0,-19 1-17 0 0,-2 1 338 0 0,-119 4 154 0 0,95 3-334 0 0,-184 0 147 0 0,253 20-8 0 0,-118-10 16 0 0,-65-4 54 0 0,9 0-44 0 0,-90-6 8 0 0,0 0-1 0 0,0-1 1 0 0,9-1-18 0 0,-15 1 20 0 0,0-1 0 0 0,0 1 0 0 0,0-1 0 0 0,0 0 0 0 0,0 0 0 0 0,0 0 0 0 0,-1-1 0 0 0,1 1 0 0 0,0-1 0 0 0,-1 0-1 0 0,1-1-19 0 0,-3 2 11 0 0,0 0 0 0 0,0 0 0 0 0,0 0 0 0 0,0 0 0 0 0,0 0 0 0 0,-1-1 0 0 0,1 1 0 0 0,-1 0 0 0 0,1 0 0 0 0,-1-1 0 0 0,1 1 0 0 0,-1 0 0 0 0,0-1 0 0 0,1 0-11 0 0,1-24 37 0 0,-1 13-44 0 0,-3-31 465 0 0,10-31 107 0 0,1 6-159 0 0,-4 0 1 0 0,-2 0-1 0 0,-4-12-406 0 0,-2 25 594 0 0,-3 1 1 0 0,-13-53-595 0 0,11 65 226 0 0,1 0 0 0 0,1-35-226 0 0,0 6 197 0 0,1-31 59 0 0,5 86-285 0 0,0 1 0 0 0,1-1 0 0 0,1 1-1 0 0,0-1 1 0 0,4-10 29 0 0,-1-1 213 0 0,-5 5-189 0 0,-1 20-63 0 0,1 1-1 0 0,0-1 1 0 0,-1 1-1 0 0,1-1 1 0 0,0 1-1 0 0,1-1 1 0 0,-1 1-1 0 0,0 0 1 0 0,1-1-1 0 0,0 0 40 0 0,-1 2-87 0 0,0 0 0 0 0,1 0-1 0 0,-1 0 1 0 0,0 0 0 0 0,0 1 0 0 0,1-1-1 0 0,-1 0 1 0 0,0 0 0 0 0,0 0-1 0 0,0 0 1 0 0,0 0 0 0 0,0 0 0 0 0,-1 0-1 0 0,1 0 1 0 0,0 0 0 0 0,0 0-1 0 0,-1 0 1 0 0,1 0 0 0 0,0 0 87 0 0,-4-8-1414 0 0</inkml:trace>
  <inkml:trace contextRef="#ctx0" brushRef="#br0" timeOffset="-12046.634">2365 2366 3224 0 0,'-4'-6'49'0'0,"-1"1"-1"0"0,0 0 1 0 0,0 0-1 0 0,0 0 1 0 0,-1 0 0 0 0,0 0-49 0 0,-11-9 1765 0 0,-11-8 4658 0 0,72 31-7247 0 0,-12-5 886 0 0,-13-1 23 0 0,0-1 0 0 0,4-1-85 0 0,18 1 0 0 0,4 1 0 0 0,-6 1 0 0 0,126 10 53 0 0,-69-9 379 0 0,236 9-632 0 0,-164-6 267 0 0,-79-9-60 0 0,159 5 248 0 0,33 0-145 0 0,-162-6-106 0 0,39 8-200 0 0,2 0 0 0 0,157 8 264 0 0,-314-14-66 0 0,142 5 298 0 0,7-5-606 0 0,130 6 616 0 0,-160-10-550 0 0,-53 0 244 0 0,26 4-4 0 0,13 3 262 0 0,24-6-262 0 0,60 0-325 0 0,-152 3 438 0 0,331-6-168 0 0,-336 4 43 0 0,9 0 11 0 0,16 3 1 0 0,60 1-28 0 0,26-7 28 0 0,-28 1-28 0 0,29 5 28 0 0,-103 0 0 0 0,0-3 0 0 0,27-5 0 0 0,17-1 0 0 0,-88 8 0 0 0,296-11 56 0 0,-139 5-56 0 0,-64 0 0 0 0,103-8 0 0 0,-139 12 0 0 0,86-3 0 0 0,53-3 18 0 0,-64 4 38 0 0,34 2 135 0 0,-140 1-240 0 0,1-2 0 0 0,5-1 49 0 0,-5 0 115 0 0,-1 1 0 0 0,6 2-115 0 0,11-3 93 0 0,-30 1-62 0 0,1 2 1 0 0,0 0-1 0 0,0 1-31 0 0,-12-1-3 0 0,13-1 19 0 0,-13 2 37 0 0,2-3-77 0 0,4 0-732 0 0,-6 1 462 0 0</inkml:trace>
  <inkml:trace contextRef="#ctx0" brushRef="#br0" timeOffset="-10082.904">7594 2222 10136 0 0,'0'0'230'0'0,"0"0"30"0"0,0 0 19 0 0,-2 0-40 0 0,-23 2 221 0 0,24-2-31 0 0,1 0 10 0 0,-6 9 2441 0 0,10 1-2828 0 0,-3-9-15 0 0,-1 0 0 0 0,0 0 0 0 0,1 0 0 0 0,-1 0 0 0 0,1 0 1 0 0,0 0-1 0 0,-1 0 0 0 0,1 0 0 0 0,0 0 0 0 0,-1 0 0 0 0,1 0 0 0 0,0-1 0 0 0,0 1 1 0 0,0 0-1 0 0,0-1 0 0 0,0 1 0 0 0,0 0 0 0 0,0-1 0 0 0,0 1 0 0 0,0-1 1 0 0,0 1-38 0 0,19 6 310 0 0,0 0 0 0 0,0-1 0 0 0,1 0 0 0 0,0-2-310 0 0,87 12-90 0 0,-37-7 139 0 0,-43-6 188 0 0,-20-2-41 0 0,0-1-1 0 0,-1 2 1 0 0,1-1-1 0 0,0 1 1 0 0,-1 0-1 0 0,0 0 1 0 0,3 2-196 0 0,0 0-472 0 0,-5-2 309 0 0,-1 0-1 0 0,0 0 0 0 0,0 0 0 0 0,0 1 0 0 0,0-1 0 0 0,0 1 0 0 0,0 0 164 0 0,-3-2 58 0 0,0 0-1 0 0,-1 0 1 0 0,1 1 0 0 0,0-1 0 0 0,0 0 0 0 0,0 0 0 0 0,-1 1-1 0 0,1-1 1 0 0,-1 0 0 0 0,1 1 0 0 0,-1-1 0 0 0,0 0 0 0 0,1 1-1 0 0,-1-1 1 0 0,0 1 0 0 0,0-1 0 0 0,0 0 0 0 0,0 1-1 0 0,0-1 1 0 0,0 1 0 0 0,0-1 0 0 0,0 0 0 0 0,-1 1 0 0 0,1-1-1 0 0,-1 2-57 0 0,-2 4 114 0 0,1 0-1 0 0,-1 0 1 0 0,-1 0-1 0 0,0 0 0 0 0,0-1 1 0 0,0 1-1 0 0,-1-1 1 0 0,1 0-1 0 0,-1 0 0 0 0,-1-1 1 0 0,1 1-1 0 0,-1-1 1 0 0,-4 3-114 0 0,-12 7 406 0 0,-1-1 1 0 0,0-1 0 0 0,-9 3-407 0 0,-12 7-19 0 0,-25 12 31 0 0,36-19-81 0 0,32-15-290 0 0,1-1-121 0 0,0 0-28 0 0,0 0-208 0 0,0 0-857 0 0,0 0-379 0 0,2-2-693 0 0,8-10-2468 0 0</inkml:trace>
  <inkml:trace contextRef="#ctx0" brushRef="#br0" timeOffset="-9476.276">8536 2080 3680 0 0,'6'0'-286'0'0,"8"0"5918"0"0,-12 0-4024 0 0,-2 0-757 0 0,0 0-328 0 0,4 3 4918 0 0,-1 0-5673 0 0,-3-3 276 0 0,1 1 1 0 0,-1-1-1 0 0,0 1 1 0 0,0-1-1 0 0,1 1 0 0 0,-1-1 1 0 0,0 1-1 0 0,0-1 1 0 0,0 1-1 0 0,0-1 0 0 0,0 1 1 0 0,0-1-1 0 0,0 1 1 0 0,0-1-1 0 0,0 1 1 0 0,0-1-1 0 0,0 1 0 0 0,0-1 1 0 0,0 1-1 0 0,0-1 1 0 0,0 1-1 0 0,0-1 1 0 0,-1 1-1 0 0,1-1 0 0 0,0 1-44 0 0,-11 14 633 0 0,-20 10-37 0 0,31-25-575 0 0,-38 24-49 0 0,-1-1-1 0 0,-7 1 29 0 0,11-6 7 0 0,24-11 68 0 0,0 0-1 0 0,0 0 0 0 0,0 1 1 0 0,-5 7-75 0 0,15-14 41 0 0,0-1-1 0 0,0 1 1 0 0,0 0 0 0 0,1 0 0 0 0,-1 0 0 0 0,0 0 0 0 0,1-1-1 0 0,-1 1 1 0 0,0 0 0 0 0,1 0 0 0 0,-1 0 0 0 0,1 0 0 0 0,0 1 0 0 0,-1-1-1 0 0,1 0 1 0 0,0 0 0 0 0,-1 0 0 0 0,1 0 0 0 0,0 0 0 0 0,0 0-1 0 0,0 1 1 0 0,0-1 0 0 0,0 0 0 0 0,0 0 0 0 0,1 0 0 0 0,-1 0-1 0 0,0 0 1 0 0,1 1-41 0 0,0 0-2 0 0,-1-1 0 0 0,1 0 0 0 0,0 0-1 0 0,0 1 1 0 0,0-1 0 0 0,0 0 0 0 0,0 0 0 0 0,0 0-1 0 0,0 0 1 0 0,1 0 0 0 0,-1 0 0 0 0,0 0-1 0 0,1 0 1 0 0,-1-1 0 0 0,0 1 0 0 0,1 0-1 0 0,-1-1 1 0 0,1 1 0 0 0,0-1 2 0 0,87 21 424 0 0,-46-12-171 0 0,0 2-1 0 0,22 9-252 0 0,-32-8-58 0 0,-9-4-186 0 0,0 1 1 0 0,-2 1-1 0 0,22 12 244 0 0,-35-16-1163 0 0,0-4-69 0 0</inkml:trace>
  <inkml:trace contextRef="#ctx0" brushRef="#br0" timeOffset="-3617.765">2200 1498 11256 0 0,'0'0'256'0'0,"-14"-8"717"0"0,-15-3 50 0 0,28 10-459 0 0,1 3 4433 0 0,3 0-5371 0 0,7 1 508 0 0,-1 0-1 0 0,1-1 0 0 0,0 0 1 0 0,0 0-1 0 0,6-1-133 0 0,3 2 53 0 0,53 8 25 0 0,-43-7 102 0 0,0 0 1 0 0,14-2-181 0 0,-41-2 9 0 0,145 1 159 0 0,-78-1-409 0 0,99 3 390 0 0,112-2 438 0 0,-246-2-251 0 0,1 3 0 0 0,6 1-336 0 0,46 3 121 0 0,-64-4-48 0 0,-12-1-70 0 0,-1 1 1 0 0,0-2-1 0 0,7 0-3 0 0,-16 0-35 0 0,-1 0-281 0 0,1-6-616 0 0,-1 6 743 0 0,1 0 0 0 0,-1-1 0 0 0,0 1 1 0 0,0-1-1 0 0,0 1 0 0 0,0 0 0 0 0,0-1 0 0 0,0 1 0 0 0,0-1 1 0 0,0 1-1 0 0,0 0 0 0 0,0-1 0 0 0,0 1 0 0 0,0-1 1 0 0,0 1-1 0 0,0-1 0 0 0,0 1 0 0 0,0 0 0 0 0,-1-1 1 0 0,1 1-1 0 0,0 0 0 0 0,0-1 0 0 0,0 1 0 0 0,-1 0 0 0 0,1-1 1 0 0,0 1-1 0 0,-1-1 189 0 0,-4-7-2469 0 0</inkml:trace>
  <inkml:trace contextRef="#ctx0" brushRef="#br0" timeOffset="-3254.305">3186 1434 2760 0 0,'0'0'13'0'0,"0"0"1"0"0,0-1-1 0 0,-1 1 0 0 0,1-1 1 0 0,0 1-1 0 0,0-1 0 0 0,0 1 1 0 0,-1-1-1 0 0,1 1 0 0 0,0 0 1 0 0,-1-1-1 0 0,1 1 0 0 0,0 0 1 0 0,-1-1-1 0 0,1 1 0 0 0,0 0 1 0 0,-1-1-1 0 0,1 1 0 0 0,-1 0 1 0 0,1-1-14 0 0,-3-1 1650 0 0,3 2-1373 0 0,-1-1 0 0 0,1 1 0 0 0,0-1 0 0 0,-1 1 0 0 0,1-1 0 0 0,0 0 0 0 0,0 1 0 0 0,0-1 0 0 0,-1 1 0 0 0,1-1 0 0 0,0 0 0 0 0,0 1 0 0 0,0-1 0 0 0,0 0 0 0 0,0 1 0 0 0,0-1 0 0 0,0 0 0 0 0,0 1 0 0 0,0-1 0 0 0,1 0 0 0 0,-1 1 0 0 0,0-1 0 0 0,0 1 0 0 0,0-1 0 0 0,1 0 0 0 0,-1 1 0 0 0,0-1-277 0 0,1 0 169 0 0,0 1 0 0 0,0-1 0 0 0,0 1 0 0 0,0-1 0 0 0,0 1 0 0 0,-1-1 0 0 0,1 1 0 0 0,0 0-1 0 0,0-1 1 0 0,0 1 0 0 0,0 0 0 0 0,0 0 0 0 0,0 0 0 0 0,0 0 0 0 0,0 0 0 0 0,1 0-169 0 0,4 0 89 0 0,1 0 1 0 0,-1 1-1 0 0,1 0 1 0 0,-1 1-1 0 0,0-1 1 0 0,2 2-90 0 0,4 1 58 0 0,0 2 1 0 0,-1 0-1 0 0,3 1-58 0 0,15 9-131 0 0,-17-11 122 0 0,2 1 321 0 0,0 1 0 0 0,-1 1 0 0 0,0 0 0 0 0,0 0 0 0 0,7 7-312 0 0,-19-13 20 0 0,1-1 0 0 0,-1 0 0 0 0,1 0 0 0 0,-1 1 0 0 0,0-1 0 0 0,0 1 0 0 0,0-1 0 0 0,0 1-1 0 0,0 0 1 0 0,0-1 0 0 0,0 1 0 0 0,-1 0 0 0 0,1 0 0 0 0,0-1 0 0 0,-1 1 0 0 0,0 0 0 0 0,1 0 0 0 0,-1 0-1 0 0,0 0 1 0 0,0 0 0 0 0,0 0 0 0 0,0 0-20 0 0,-1 1 65 0 0,0 0-1 0 0,0 0 1 0 0,0-1-1 0 0,0 1 1 0 0,0 0-1 0 0,-1-1 1 0 0,1 1-1 0 0,-1-1 1 0 0,1 0-1 0 0,-1 1 1 0 0,0-1-1 0 0,0 0 1 0 0,-1 1-65 0 0,-7 5 186 0 0,0 0 0 0 0,-1 0 1 0 0,0-1-1 0 0,0 0 1 0 0,0-1-1 0 0,-2 0-186 0 0,-49 20-1 0 0,-1-2 1 0 0,-39 9 0 0 0,70-23-48 0 0,-16 5-1691 0 0,16-10-2438 0 0,19-4 2116 0 0</inkml:trace>
  <inkml:trace contextRef="#ctx0" brushRef="#br0" timeOffset="-2848.584">2824 627 1840 0 0,'-6'-13'2067'0'0,"3"8"5466"0"0,3 11-8457 0 0,0-2 64 0 0</inkml:trace>
  <inkml:trace contextRef="#ctx0" brushRef="#br0" timeOffset="-2473.921">2431 929 14600 0 0,'0'0'330'0'0,"0"0"45"0"0,0 0 20 0 0,0 0-38 0 0,0 0-209 0 0,0 0-32 0 0,0 0 11 0 0,15 3 490 0 0,2 3 91 0 0,-13-5-566 0 0,0 1-1 0 0,-1-1 1 0 0,1 0 0 0 0,0 0 0 0 0,4 0-142 0 0,20 2 288 0 0,14 0-37 0 0,0-1 1 0 0,-1-1 0 0 0,3-3-252 0 0,-19 2 95 0 0,-19 0-73 0 0,-1 0 1 0 0,0 0-1 0 0,0 0 0 0 0,0-1 0 0 0,0 0 1 0 0,1 0-1 0 0,-1 0 0 0 0,3-1-22 0 0,2-2-82 0 0,0 1-912 0 0,-3-1-3671 0 0,-1-2-1376 0 0</inkml:trace>
  <inkml:trace contextRef="#ctx0" brushRef="#br0" timeOffset="-2038.381">2724 797 3224 0 0,'-16'-6'2528'0'0,"16"6"-2080"0"0,-1 0 0 0 0,0 0 0 0 0,1 1 0 0 0,-1-1 0 0 0,0 0 0 0 0,1 0 0 0 0,-1 0 1 0 0,0 1-1 0 0,1-1 0 0 0,-1 0 0 0 0,0 1 0 0 0,1-1 0 0 0,-1 1 0 0 0,1-1 0 0 0,-1 1 0 0 0,1-1 0 0 0,-1 1 0 0 0,1-1 0 0 0,-1 1-448 0 0,-8 15 2636 0 0,-3 22-2477 0 0,11-33 558 0 0,-11 51 210 0 0,3 1 0 0 0,2 5-927 0 0,6-46-41 0 0,1-1-1 0 0,1 1 1 0 0,0-1-1 0 0,1 1 0 0 0,2 3 42 0 0,1-6-1772 0 0,-5-12-127 0 0</inkml:trace>
  <inkml:trace contextRef="#ctx0" brushRef="#br0" timeOffset="-1658.591">3058 602 14600 0 0,'0'0'330'0'0,"0"0"45"0"0,0 0 20 0 0,2 18 105 0 0,-1 14-391 0 0,0-18 81 0 0,0 1 1 0 0,-2 0 0 0 0,0 7-191 0 0,-19 101 1898 0 0,-4 1-1264 0 0,23-117-583 0 0,-1 0 0 0 0,0 0 0 0 0,-1 0 0 0 0,0 0 0 0 0,0 0 0 0 0,-1 1-51 0 0,3-7 32 0 0,1-1-122 0 0,0 0-10 0 0,0-8-62 0 0,1-1 0 0 0,0 1 0 0 0,1 0 0 0 0,0 0 0 0 0,0 0 0 0 0,1 0 0 0 0,-1 1 1 0 0,2-1-1 0 0,-1 1 0 0 0,1-1 0 0 0,3-4 162 0 0,7-7-744 0 0,0 0 0 0 0,0 1 0 0 0,10-8 744 0 0,-14 15 22 0 0,1 0 1 0 0,1 1 0 0 0,-1 0 0 0 0,2 1 0 0 0,-1 0-1 0 0,1 1 1 0 0,0 1 0 0 0,1 0 0 0 0,0 0 0 0 0,6-1-23 0 0,-19 8 164 0 0,0 0-123 0 0,-1 0 0 0 0,1 0 1 0 0,-1 0-1 0 0,1 0 0 0 0,0 0 1 0 0,-1 0-1 0 0,1 1 1 0 0,-1-1-1 0 0,1 0 0 0 0,0 0 1 0 0,-1 1-1 0 0,1-1 1 0 0,-1 0-1 0 0,1 0 0 0 0,-1 1 1 0 0,1-1-1 0 0,-1 1 1 0 0,1-1-1 0 0,-1 0 0 0 0,0 1 1 0 0,1-1-1 0 0,-1 1 1 0 0,1-1-1 0 0,-1 1 0 0 0,0-1 1 0 0,0 1-1 0 0,1 0 1 0 0,-1-1-1 0 0,0 1 0 0 0,0-1 1 0 0,0 1-1 0 0,1-1 1 0 0,-1 1-1 0 0,0 0 0 0 0,0-1 1 0 0,0 1-1 0 0,0-1 1 0 0,0 1-1 0 0,0 0 0 0 0,0-1 1 0 0,0 1-1 0 0,-1-1 1 0 0,1 1-1 0 0,0 0 0 0 0,0-1 1 0 0,-1 1-42 0 0,1 2 107 0 0,-1 0 0 0 0,0 0 0 0 0,0-1 0 0 0,0 1 0 0 0,-1 0 0 0 0,1-1 0 0 0,0 1 0 0 0,-1-1 0 0 0,-1 2-107 0 0,-7 5 230 0 0,0-1-1 0 0,0 0 0 0 0,-1 0 0 0 0,0-1 0 0 0,-8 3-229 0 0,6-2 42 0 0,0 0-1 0 0,0 0 1 0 0,1 1-1 0 0,0 1-41 0 0,8-6 29 0 0,1-2-45 0 0,1 0-1 0 0,-1 0 1 0 0,1 1 0 0 0,0-1 0 0 0,0 1 0 0 0,0 0 0 0 0,-1 1 16 0 0,3-3-15 0 0,0-1-1 0 0,-1 1 1 0 0,1 0 0 0 0,0 0-1 0 0,0-1 1 0 0,0 1 0 0 0,0 0-1 0 0,0 0 1 0 0,0 0 0 0 0,0 0 0 0 0,0-1-1 0 0,0 1 1 0 0,0 0 0 0 0,0 0-1 0 0,0 0 1 0 0,0-1 0 0 0,1 1-1 0 0,-1 0 1 0 0,0 0 0 0 0,1-1-1 0 0,-1 1 1 0 0,1 0 0 0 0,-1-1-1 0 0,0 1 1 0 0,1 0 0 0 0,0-1-1 0 0,-1 1 1 0 0,1-1 0 0 0,-1 1-1 0 0,1-1 1 0 0,0 1 0 0 0,0 0 15 0 0,26 19 62 0 0,1 0 0 0 0,1-2 1 0 0,28 13-63 0 0,10 6-237 0 0,-29-15-1555 0 0,-20-11 864 0 0</inkml:trace>
  <inkml:trace contextRef="#ctx0" brushRef="#br0" timeOffset="-1290.473">2359 3004 3680 0 0,'0'0'284'0'0,"0"0"160"0"0,0 0 1365 0 0,0 0 612 0 0,0 0 126 0 0,0 0-286 0 0,12 5-573 0 0,-5-3-1380 0 0,0 0-1 0 0,0 0 0 0 0,0-1 0 0 0,0 0 1 0 0,0-1-1 0 0,0 1 0 0 0,4-2-307 0 0,53-4 760 0 0,-34 2-38 0 0,81-2-283 0 0,-64 5-5652 0 0,-28 0-796 0 0</inkml:trace>
  <inkml:trace contextRef="#ctx0" brushRef="#br0" timeOffset="965.728">3089 2601 2304 0 0,'0'0'101'0'0,"0"-5"22"0"0,-3 1 318 0 0,3 3 1850 0 0,-1 0 1378 0 0,0-1-2876 0 0,0 0 1146 0 0,0 3 3769 0 0,10 144-3752 0 0,-9-118-1923 0 0,-1 1 0 0 0,-3 14-33 0 0,-1-11 124 0 0,3-17 13 0 0,0 0-1 0 0,-1 1 1 0 0,0-1 0 0 0,-1 0 0 0 0,-2 2-137 0 0,5-15 80 0 0,1-1 20 0 0,0 0 11 0 0,0 0-19 0 0,0 0-11 0 0,2-6-64 0 0,-1 1 0 0 0,1-1 0 0 0,0 0 1 0 0,0 1-1 0 0,1-1 0 0 0,-1 1 0 0 0,1 0 0 0 0,0 0 0 0 0,4-4-17 0 0,5-10-294 0 0,1 2 0 0 0,1 0 0 0 0,15-14 294 0 0,-16 18-166 0 0,1-1 30 0 0,0 1 0 0 0,1 0 1 0 0,1 1-1 0 0,11-7 136 0 0,-1 4 95 0 0,1 2-1 0 0,28-10-94 0 0,-53 22-77 0 0,-2 1-4 0 0,0 0 82 0 0,0 0 1 0 0,0 1 0 0 0,1-1 0 0 0,-1 0-1 0 0,0 0 1 0 0,0 0 0 0 0,0 0 0 0 0,1 0-1 0 0,-1 0 1 0 0,0 0 0 0 0,0 0 0 0 0,1 0-1 0 0,-1 0 1 0 0,0 1 0 0 0,0-1 0 0 0,0 0-1 0 0,1 0 1 0 0,-1 0 0 0 0,0 0 0 0 0,0 1-1 0 0,0-1 1 0 0,0 0 0 0 0,0 0 0 0 0,1 0-1 0 0,-1 1 1 0 0,0-1 0 0 0,0 0 0 0 0,0 0-1 0 0,0 1 1 0 0,0-1 0 0 0,0 0 0 0 0,0 0-1 0 0,0 1 1 0 0,0-1 0 0 0,0 0 0 0 0,0 0-1 0 0,0 1 1 0 0,0-1 0 0 0,0 0 0 0 0,0 0-1 0 0,0 1 1 0 0,0-1 0 0 0,0 0-1 0 0,0 0 1 0 0,0 0 0 0 0,0 1 0 0 0,-1-1-1 0 0,1 0 1 0 0,0 0 0 0 0,0 1 0 0 0,0-1-1 0 0,0 0 1 0 0,0 0 0 0 0,-1 0 0 0 0,1 0-1 0 0,0 1 1 0 0,0-1 0 0 0,0 0 0 0 0,-1 0-2 0 0,-9 13 71 0 0,-73 48 1397 0 0,73-53-1390 0 0,-16 13-47 0 0,1 1 0 0 0,1 1-31 0 0,23-22 8 0 0,0 1 0 0 0,-1-1 0 0 0,1 1 0 0 0,0-1 0 0 0,0 1 0 0 0,0-1 0 0 0,0 1 0 0 0,0 0 0 0 0,0-1 0 0 0,0 1 0 0 0,1 0 0 0 0,-1 0 0 0 0,1 0 0 0 0,-1 0 0 0 0,1 0 0 0 0,0-1 0 0 0,-1 1 0 0 0,1 0 0 0 0,0 0 0 0 0,0 0 0 0 0,1 0-1 0 0,-1 0 1 0 0,0 0 0 0 0,1 0 0 0 0,-1 0 0 0 0,1-1 0 0 0,-1 1 0 0 0,1 0 0 0 0,0 0 0 0 0,0 0 0 0 0,0-1-8 0 0,2 4-19 0 0,0-1 1 0 0,0 0-1 0 0,1 0 0 0 0,0 0 0 0 0,-1-1 0 0 0,1 1 1 0 0,1-1-1 0 0,-1 0 0 0 0,0 0 0 0 0,1-1 0 0 0,-1 1 19 0 0,7 3-411 0 0,15 8 664 0 0,1-1-1 0 0,17 6-252 0 0,1-6-5701 0 0,-24-9-947 0 0</inkml:trace>
  <inkml:trace contextRef="#ctx0" brushRef="#br0" timeOffset="4201.243">2596 3118 7112 0 0,'0'0'157'0'0,"0"0"23"0"0,0 0 13 0 0,1 0-22 0 0,3 0-51 0 0,2-1 1324 0 0,0 0 0 0 0,0-1 1 0 0,0 0-1 0 0,0 0 0 0 0,0 0 0 0 0,2-2-1444 0 0,35-15 2073 0 0,-42 18-1853 0 0,-1 1-41 0 0,0 0-10 0 0,-9 17-1 0 0,8-16-125 0 0,-1 1-1 0 0,1 0 1 0 0,-1-1-1 0 0,1 1 0 0 0,-1-1 1 0 0,0 1-1 0 0,0-1 0 0 0,0 0 1 0 0,0 0-1 0 0,0 0 1 0 0,0 0-1 0 0,-1 0-42 0 0,-27 10 1070 0 0,-63 16 154 0 0,-16 10-1224 0 0,103-35 154 0 0,1 1 1 0 0,-1 0-1 0 0,0 0 0 0 0,1 0 0 0 0,0 1 1 0 0,-1 0-1 0 0,-2 3-154 0 0,8-6-12 0 0,-1-1-1 0 0,1 0 1 0 0,-1 1-1 0 0,1-1 1 0 0,0 1-1 0 0,-1-1 1 0 0,1 1-1 0 0,0 0 1 0 0,0-1-1 0 0,-1 1 1 0 0,1-1 0 0 0,0 1-1 0 0,0-1 1 0 0,0 1-1 0 0,0 0 1 0 0,0-1-1 0 0,0 1 1 0 0,0-1-1 0 0,0 1 1 0 0,0 0 0 0 0,0-1-1 0 0,0 1 1 0 0,0-1-1 0 0,0 1 1 0 0,0 0 12 0 0,10 18 170 0 0,-6-14-115 0 0,1 0 0 0 0,-1 0 0 0 0,1-1 0 0 0,0 1-1 0 0,4 1-54 0 0,-3-1-52 0 0,1 0 11 0 0,0-1 1 0 0,0 1-1 0 0,0-1 0 0 0,0-1 1 0 0,1 1-1 0 0,2 0 41 0 0,79 21 259 0 0,96 33-6072 0 0,-153-45 4040 0 0</inkml:trace>
  <inkml:trace contextRef="#ctx0" brushRef="#br2" timeOffset="25004.413">440 3883 10680 0 0,'3'-2'51'0'0,"-2"2"-4"0"0,0-1 1 0 0,1 1 0 0 0,-1-1-1 0 0,0 1 1 0 0,0-1 0 0 0,0 1 0 0 0,-1-1-1 0 0,1 0 1 0 0,0 0 0 0 0,0 1-1 0 0,0-1 1 0 0,0 0 0 0 0,-1 0 0 0 0,1 0-1 0 0,0 0 1 0 0,-1 0 0 0 0,1 0 0 0 0,-1 0-1 0 0,1 0 1 0 0,-1 0 0 0 0,0 0-1 0 0,1 0 1 0 0,-1-1 0 0 0,0 1 0 0 0,1-1-48 0 0,-2 1 92 0 0,1 0 0 0 0,0 0 1 0 0,0 0-1 0 0,-1 0 0 0 0,1 0 1 0 0,0 0-1 0 0,-1 0 0 0 0,1 0 1 0 0,-1 0-1 0 0,1 0 0 0 0,-1 0 1 0 0,0 0-1 0 0,1 0 0 0 0,-1 0 1 0 0,0 0-1 0 0,0 1 0 0 0,1-1 1 0 0,-1 0-1 0 0,0 0 0 0 0,0 1 1 0 0,0-1-1 0 0,0 1 0 0 0,0-1 1 0 0,0 1-1 0 0,0-1 0 0 0,0 1 1 0 0,0 0-1 0 0,0-1 0 0 0,-1 1-92 0 0,-3-1 329 0 0,0 0 0 0 0,1 0-1 0 0,-1 0 1 0 0,0 1 0 0 0,-5-1-329 0 0,1 1 136 0 0,0 1 1 0 0,0-1 0 0 0,0 2-1 0 0,0-1 1 0 0,-3 2-137 0 0,8-2 72 0 0,1 0-1 0 0,-1 1 1 0 0,0-1 0 0 0,1 1 0 0 0,0 0-1 0 0,-1 0 1 0 0,1 0 0 0 0,0 0 0 0 0,0 0-1 0 0,0 1 1 0 0,0-1 0 0 0,1 1 0 0 0,-2 1-72 0 0,3-3 3 0 0,1 0 1 0 0,-1 1 0 0 0,1-1-1 0 0,-1 0 1 0 0,1 0 0 0 0,-1 1-1 0 0,1-1 1 0 0,0 0 0 0 0,0 0-1 0 0,0 1 1 0 0,-1-1-1 0 0,1 0 1 0 0,0 1 0 0 0,1-1-1 0 0,-1 0 1 0 0,0 1 0 0 0,0-1-1 0 0,1 0 1 0 0,-1 0-1 0 0,0 1 1 0 0,1-1 0 0 0,-1 0-1 0 0,1 0 1 0 0,0 0 0 0 0,-1 1-1 0 0,1-1 1 0 0,0 0 0 0 0,0 0-4 0 0,2 3-1 0 0,0 1 1 0 0,0-1-1 0 0,1 0 0 0 0,0-1 1 0 0,-1 1-1 0 0,2 0 1 0 0,167 127 168 0 0,-168-127-121 0 0,0 0 0 0 0,1 0 0 0 0,-1 1 0 0 0,-1-1 0 0 0,1 1 0 0 0,-1 0-1 0 0,0 0 1 0 0,0 0 0 0 0,1 4-47 0 0,2 5 372 0 0,-1-1-1 0 0,-1 1 0 0 0,2 6-371 0 0,-6-14 85 0 0,0 0 0 0 0,-1 0-1 0 0,1 0 1 0 0,-1 0-1 0 0,0 0 1 0 0,0 0 0 0 0,-1 0-1 0 0,0 0 1 0 0,-2 5-85 0 0,2-7 65 0 0,0 1 1 0 0,-1-1 0 0 0,1 0-1 0 0,-1 0 1 0 0,1 0 0 0 0,-1-1-1 0 0,0 1 1 0 0,-1-1 0 0 0,1 1-1 0 0,-1-1 1 0 0,1 0 0 0 0,-1 0-1 0 0,-3 1-65 0 0,-3 2 154 0 0,1-1 0 0 0,-1 0 0 0 0,0-1 0 0 0,0 0-1 0 0,-5 1-153 0 0,7-3-1 0 0,0-1 0 0 0,0 0 0 0 0,0 0 0 0 0,0 0 0 0 0,0-1 0 0 0,0-1 0 0 0,0 1 0 0 0,-4-2 1 0 0,-7-1 50 0 0,0-1-1 0 0,-16-6-49 0 0,31 9-37 0 0,0-1 1 0 0,0 1-1 0 0,0-1 0 0 0,1 0 1 0 0,-1-1-1 0 0,1 1 0 0 0,-1-1 1 0 0,1 1-1 0 0,0-1 0 0 0,0 0 1 0 0,0 0-1 0 0,0 0 0 0 0,1-1 1 0 0,-1 1-1 0 0,1-1 0 0 0,0 1 1 0 0,0-1-1 0 0,-2-3 37 0 0,4 5-183 0 0,0 1 0 0 0,0-1 0 0 0,0 1 0 0 0,1-1 1 0 0,-1 0-1 0 0,0 1 0 0 0,0-1 0 0 0,1 1 0 0 0,-1-1 0 0 0,1 1 0 0 0,-1-1 0 0 0,1 1 0 0 0,0-1 0 0 0,1 0 183 0 0,13-18-5480 0 0,-6 9 3099 0 0</inkml:trace>
  <inkml:trace contextRef="#ctx0" brushRef="#br2" timeOffset="25376.674">671 4196 11056 0 0,'0'0'852'0'0,"0"2"-560"0"0,-3 4 255 0 0,0 1-1 0 0,0-1 1 0 0,-1 1 0 0 0,0 0-547 0 0,-9 16 1699 0 0,7-13-1343 0 0,5-8-288 0 0,0-1 0 0 0,0 1 0 0 0,0 0-1 0 0,1 0 1 0 0,-1-1 0 0 0,0 1 0 0 0,1 0 0 0 0,-1 0 0 0 0,1-1 0 0 0,0 1 0 0 0,0 0 0 0 0,0 1-68 0 0,-2 8 377 0 0,2-11-351 0 0,0 1 0 0 0,-1 0 1 0 0,1-1-1 0 0,0 1 0 0 0,0 0 1 0 0,0-1-1 0 0,0 1 0 0 0,0 0 0 0 0,0-1 1 0 0,0 1-1 0 0,0 0 0 0 0,0-1 0 0 0,0 1 1 0 0,0-1-1 0 0,0 1 0 0 0,1 0 1 0 0,-1-1-1 0 0,0 1 0 0 0,0 0 0 0 0,1-1 1 0 0,-1 1-1 0 0,0-1 0 0 0,1 1 1 0 0,-1-1-1 0 0,1 1 0 0 0,-1-1 0 0 0,0 1 1 0 0,1-1-1 0 0,-1 1 0 0 0,1-1 1 0 0,0 1-1 0 0,-1-1 0 0 0,1 0 0 0 0,-1 1-26 0 0,4 0 39 0 0,-1 1 0 0 0,1-1 0 0 0,-1 0 1 0 0,1 0-1 0 0,-1 0 0 0 0,1 0 0 0 0,0-1 0 0 0,-1 0 0 0 0,1 1 0 0 0,0-1 0 0 0,0 0 0 0 0,-1-1 0 0 0,1 1 0 0 0,0-1 0 0 0,-1 0 0 0 0,1 0 0 0 0,-1 0 0 0 0,2 0-39 0 0,7-3 68 0 0,-1-1 1 0 0,1 0-1 0 0,-1-1 0 0 0,10-6-68 0 0,-17 10 11 0 0,-1-1 0 0 0,1 1-1 0 0,-1-1 1 0 0,0 0-1 0 0,0 0 1 0 0,0 0 0 0 0,0 0-1 0 0,0-1 1 0 0,0 0-11 0 0,-3 3 5 0 0,1 1 0 0 0,-1-1 0 0 0,0 0 0 0 0,1 0 0 0 0,-1 0 0 0 0,0 0 1 0 0,1 0-1 0 0,-1 0 0 0 0,0 0 0 0 0,0 0 0 0 0,0 0 0 0 0,0 0 0 0 0,0 0 0 0 0,0 1 0 0 0,0-1 0 0 0,0 0 1 0 0,0 0-1 0 0,0 0 0 0 0,-1 0 0 0 0,1 0 0 0 0,0 0 0 0 0,-1 0 0 0 0,1 0 0 0 0,0 0 0 0 0,-1 0 0 0 0,1 1 0 0 0,-1-1 1 0 0,1 0-1 0 0,-1 0 0 0 0,0 1 0 0 0,1-1 0 0 0,-1 0 0 0 0,0 1 0 0 0,0-1 0 0 0,1 1 0 0 0,-1-1 0 0 0,0 1 1 0 0,0-1-1 0 0,0 1 0 0 0,0-1 0 0 0,0 1 0 0 0,1 0 0 0 0,-1-1-5 0 0,-3 0 46 0 0,0-1 0 0 0,0 0 0 0 0,0 1 0 0 0,0 0 0 0 0,0 0 0 0 0,0 0 0 0 0,0 0-1 0 0,0 0 1 0 0,-1 1-46 0 0,-10-1-29 0 0,-2-1-620 0 0,1 0-1 0 0,-13-3 650 0 0,29 4-145 0 0,0 1-1 0 0,-1 0 0 0 0,1 0 0 0 0,0 0 0 0 0,0 0 0 0 0,-1 0 1 0 0,1 0-1 0 0,0 0 0 0 0,0 0 0 0 0,-1 0 0 0 0,1 0 0 0 0,0-1 0 0 0,0 1 1 0 0,0 0-1 0 0,-1 0 0 0 0,1 0 0 0 0,0 0 0 0 0,0-1 0 0 0,0 1 1 0 0,0 0-1 0 0,-1 0 0 0 0,1 0 0 0 0,0-1 0 0 0,0 1 0 0 0,0 0 1 0 0,0 0-1 0 0,0-1 0 0 0,0 1 0 0 0,0 0 0 0 0,0 0 0 0 0,0-1 1 0 0,0 1-1 0 0,0 0 0 0 0,0 0 0 0 0,0-1 0 0 0,0 1 0 0 0,0 0 0 0 0,0 0 1 0 0,0-1-1 0 0,0 1 0 0 0,0 0 0 0 0,0 0 0 0 0,0-1 0 0 0,0 1 1 0 0,0 0-1 0 0,0 0 0 0 0,1-1 0 0 0,-1 1 0 0 0,0 0 0 0 0,0 0 1 0 0,0 0-1 0 0,0-1 0 0 0,1 1 146 0 0,-1 0 191 0 0,3-9-2556 0 0</inkml:trace>
  <inkml:trace contextRef="#ctx0" brushRef="#br2" timeOffset="25807.886">1118 3722 15200 0 0,'0'0'696'0'0,"0"0"-14"0"0,-14 3-387 0 0,10 0-201 0 0,-1 0 1 0 0,1 0-1 0 0,0 1 1 0 0,0 0-1 0 0,0 0 1 0 0,0 0-1 0 0,1 0 1 0 0,-3 4-95 0 0,-23 39 841 0 0,28-45-801 0 0,-13 25 456 0 0,1 0 0 0 0,-6 24-496 0 0,6-17 113 0 0,8-16-69 0 0,0 1 0 0 0,1-1 0 0 0,1 1 0 0 0,1 0-1 0 0,0 5-43 0 0,2-14 13 0 0,0 7 0 0 0,0 0 0 0 0,2 0 0 0 0,0-1 0 0 0,1 1-1 0 0,5 13-12 0 0,-5-20-11 0 0,1 0-1 0 0,1-1 1 0 0,0 1-1 0 0,0-1 1 0 0,1 0-1 0 0,0-1 1 0 0,4 5 11 0 0,-4-5-90 0 0,-4-5 67 0 0,0 0 1 0 0,1-1-1 0 0,-1 1 1 0 0,1-1 0 0 0,0 1-1 0 0,1 0 23 0 0,-1-1-461 0 0,-1 0 0 0 0,1-1 1 0 0,0 1-1 0 0,0-1 0 0 0,0 0 0 0 0,-1 0 0 0 0,1 0 0 0 0,1 0 0 0 0,-1 0 1 0 0,0 0-1 0 0,0-1 0 0 0,0 0 0 0 0,0 0 0 0 0,0 0 0 0 0,1 0 0 0 0,-1 0 1 0 0,2-1 460 0 0,10-4-2612 0 0</inkml:trace>
  <inkml:trace contextRef="#ctx0" brushRef="#br2" timeOffset="26246.111">1317 3847 10136 0 0,'0'0'777'0'0,"6"-2"404"0"0,-3 1-915 0 0,0 1-1 0 0,0 0 0 0 0,-1 1 1 0 0,1-1-1 0 0,0 0 0 0 0,0 1 1 0 0,-1 0-1 0 0,1-1 0 0 0,-1 1 1 0 0,1 0-1 0 0,0 0 0 0 0,-1 1 1 0 0,2 0-266 0 0,32 23 1208 0 0,-26-18-809 0 0,-4-2-166 0 0,5 2 198 0 0,0 2 1 0 0,-1-1-1 0 0,0 1 1 0 0,0 2-432 0 0,-4-5 87 0 0,-1 1 0 0 0,1-1 0 0 0,-2 1 0 0 0,1 0 0 0 0,-1 0 1 0 0,0 1-1 0 0,0 0 0 0 0,-1-1 0 0 0,0 1 0 0 0,-1 0 0 0 0,0 0 0 0 0,0 1 0 0 0,0-1 0 0 0,-1 0 0 0 0,0 1 0 0 0,-1 6-87 0 0,0-13 25 0 0,0 0 0 0 0,-1 0-1 0 0,1 0 1 0 0,0 0-1 0 0,-1 0 1 0 0,0 0-1 0 0,1 0 1 0 0,-1 0 0 0 0,0 0-1 0 0,0 0 1 0 0,0-1-1 0 0,0 1 1 0 0,0 0 0 0 0,0 0-1 0 0,-1-1 1 0 0,1 1-1 0 0,-1-1 1 0 0,1 1-1 0 0,-1-1 1 0 0,1 0 0 0 0,-1 0-1 0 0,0 0 1 0 0,0 0-1 0 0,1 0 1 0 0,-1 0 0 0 0,0 0-25 0 0,-1 0 18 0 0,0 0 0 0 0,0 0 1 0 0,0 0-1 0 0,0 0 1 0 0,0 0-1 0 0,0-1 0 0 0,0 0 1 0 0,0 1-1 0 0,0-1 1 0 0,0 0-1 0 0,0-1 0 0 0,0 1 1 0 0,0 0-1 0 0,0-1 1 0 0,0 0-1 0 0,0 0 0 0 0,0 0-18 0 0,-4-2 0 0 0,0 0 0 0 0,0-1 0 0 0,1 1 0 0 0,-1-1 0 0 0,1-1 0 0 0,0 1 0 0 0,1-1 0 0 0,-1 0 0 0 0,1-1 0 0 0,0 1 0 0 0,0-1 0 0 0,0 0 0 0 0,1 0 0 0 0,0-1 0 0 0,0 1 0 0 0,1-1 0 0 0,-2-5 0 0 0,2 6 0 0 0,1 0 0 0 0,0 1 0 0 0,0-1 0 0 0,1 0 0 0 0,-1-1 0 0 0,1 1 0 0 0,1 0 0 0 0,-1 0 0 0 0,1 0 0 0 0,0 0 0 0 0,0-1 0 0 0,1 1 0 0 0,0 0 0 0 0,0 0 0 0 0,0 0 0 0 0,1 0 0 0 0,2-5 0 0 0,-1 3 46 0 0,1 1 1 0 0,0-1-1 0 0,0 1 0 0 0,0 0 0 0 0,1 1 0 0 0,0-1 0 0 0,1 1 0 0 0,-1 0 0 0 0,1 0 1 0 0,3-2-47 0 0,0 1-396 0 0,1-1 1 0 0,0 2 0 0 0,0 0 0 0 0,0 0-1 0 0,1 1 1 0 0,0 0 0 0 0,1 0 395 0 0,-8 4-856 0 0,-1-1-1 0 0,1 0 0 0 0,-1 1 1 0 0,1-1-1 0 0,-1 0 1 0 0,0-1-1 0 0,3-2 857 0 0,7-8-5258 0 0</inkml:trace>
  <inkml:trace contextRef="#ctx0" brushRef="#br2" timeOffset="26665.167">1732 3655 8752 0 0,'-2'0'197'0'0,"0"1"1"0"0,0-1 0 0 0,0 1-1 0 0,0 0 1 0 0,0-1 0 0 0,0 1-1 0 0,1 0 1 0 0,-1 0 0 0 0,0 0-1 0 0,0 0 1 0 0,1 1 0 0 0,-1-1-1 0 0,1 0 1 0 0,-1 1 0 0 0,1-1-1 0 0,-1 1 1 0 0,1-1 0 0 0,0 1-1 0 0,0 0 1 0 0,-1 0-198 0 0,-3 8 1291 0 0,-1-1 0 0 0,1 1 0 0 0,0 2-1291 0 0,-13 27 1406 0 0,2 0 0 0 0,2 1-1 0 0,-10 41-1405 0 0,15-32-393 0 0,2-1 1 0 0,2 2-1 0 0,1 42 393 0 0,7-72-6273 0 0,-3-18 505 0 0</inkml:trace>
  <inkml:trace contextRef="#ctx0" brushRef="#br2" timeOffset="27051.333">1879 3850 1840 0 0,'0'0'421'0'0,"0"0"1099"0"0,0 0 484 0 0,0 0 92 0 0,-3 4 567 0 0,3-3 3243 0 0,6-2-5645 0 0,0-1-1 0 0,-1 1 0 0 0,1-1 1 0 0,0 0-1 0 0,-1 0 1 0 0,0 0-1 0 0,1-1 0 0 0,-1 0 1 0 0,0 0-261 0 0,17-9 540 0 0,-14 9-331 0 0,-1 1-1 0 0,1-1 1 0 0,0 1-1 0 0,0 0 1 0 0,0 1-209 0 0,-5 0 94 0 0,1 1 1 0 0,0 0-1 0 0,-1 0 0 0 0,1 0 1 0 0,0 0-1 0 0,0 0 1 0 0,-1 1-1 0 0,1-1 1 0 0,-1 1-1 0 0,1 0 0 0 0,2 1-94 0 0,-5-1 4 0 0,0 0 0 0 0,1 0 0 0 0,-1-1 0 0 0,0 1 0 0 0,0 0-1 0 0,0 0 1 0 0,0 0 0 0 0,0 1 0 0 0,0-1 0 0 0,0 0 0 0 0,0 0 0 0 0,-1 0-1 0 0,1 1 1 0 0,0-1 0 0 0,-1 0 0 0 0,1 1 0 0 0,-1-1 0 0 0,1 0-1 0 0,-1 1 1 0 0,0-1 0 0 0,0 1 0 0 0,1-1 0 0 0,-1 1 0 0 0,0-1-1 0 0,0 1 1 0 0,0-1 0 0 0,-1 1 0 0 0,1-1 0 0 0,0 0 0 0 0,-1 1 0 0 0,1-1-1 0 0,-1 1-3 0 0,0 3 21 0 0,-1 0 0 0 0,1 0-1 0 0,-1 0 1 0 0,-1 0-1 0 0,1 0 1 0 0,-1 0 0 0 0,0-1-1 0 0,0 1-20 0 0,-9 9 82 0 0,0-1 0 0 0,-1-1 0 0 0,-1 0-1 0 0,-3 2-81 0 0,2-2 62 0 0,1 0 0 0 0,0 1-1 0 0,-7 10-61 0 0,14-17-29 0 0,6-5-4 0 0,0 0-1 0 0,0 0 1 0 0,0 0 0 0 0,0 0-1 0 0,0 0 1 0 0,0 0-1 0 0,0 0 1 0 0,0 0-1 0 0,0 1 1 0 0,1-1 0 0 0,-1 0-1 0 0,0 0 1 0 0,1 1-1 0 0,-1-1 1 0 0,1 0 0 0 0,-1 1-1 0 0,1-1 1 0 0,0 1 33 0 0,0-2-2 0 0,0 1 1 0 0,0 0 0 0 0,0-1 0 0 0,0 1-1 0 0,0 0 1 0 0,1-1 0 0 0,-1 1 0 0 0,0-1-1 0 0,0 1 1 0 0,1-1 0 0 0,-1 1 0 0 0,0 0-1 0 0,1-1 1 0 0,-1 1 0 0 0,1-1 0 0 0,-1 1-1 0 0,1-1 1 0 0,-1 0 0 0 0,1 1 0 0 0,-1-1-1 0 0,1 1 1 0 0,-1-1 0 0 0,1 0 0 0 0,-1 0-1 0 0,1 1 1 0 0,0-1 0 0 0,-1 0 0 0 0,1 0-1 0 0,0 1 2 0 0,16 1 3 0 0,-1-2-184 0 0,0-1-1 0 0,1-1 1 0 0,-1-1-1 0 0,0 0 0 0 0,0-1 1 0 0,2-1 181 0 0,-5 1-1418 0 0,0-1-1 0 0,-1-1 1 0 0,1 0 0 0 0,7-6 1418 0 0,-5 2-5557 0 0</inkml:trace>
  <inkml:trace contextRef="#ctx0" brushRef="#br2" timeOffset="27413.445">2246 3672 5064 0 0,'0'0'389'0'0,"0"0"64"0"0,0 0 1195 0 0,1 1 547 0 0,2 3-1453 0 0,0-1 0 0 0,0 1 1 0 0,-1-1-1 0 0,1 1 0 0 0,-1 0 0 0 0,0 0 0 0 0,0 0 1 0 0,0 1-743 0 0,10 18 903 0 0,-12-23-873 0 0,29 45 1860 0 0,-1 1-1 0 0,15 38-1889 0 0,-35-66 189 0 0,-1 1-1 0 0,0 1 0 0 0,-2-1 1 0 0,0 1-1 0 0,0 6-188 0 0,-4-16 143 0 0,0 0-1 0 0,0 0 1 0 0,-1 0 0 0 0,-1 0 0 0 0,1 0-1 0 0,-2-1 1 0 0,1 1 0 0 0,-1 0 0 0 0,-1 0 0 0 0,0-1-1 0 0,-4 9-142 0 0,-1 0 219 0 0,-1 0 0 0 0,-1-1 1 0 0,-1 2-220 0 0,5-11-32 0 0,1-1 1 0 0,-1 0 0 0 0,-1 0 0 0 0,1 0-1 0 0,-1-1 1 0 0,0 0 0 0 0,-7 4 31 0 0,3-2-219 0 0,-44 26-36 0 0,49-31-246 0 0,-1 0 0 0 0,0 0 0 0 0,1 0 0 0 0,-1-1 0 0 0,0 0 0 0 0,0-1 0 0 0,-5 1 501 0 0,11-2-409 0 0,0 1 0 0 0,-1-1 0 0 0,1 0 0 0 0,0-1 0 0 0,0 1 0 0 0,-1 0 0 0 0,1 0 1 0 0,0 0-1 0 0,0-1 0 0 0,-1 1 0 0 0,1-1 0 0 0,0 1 0 0 0,0-1 0 0 0,0 1 0 0 0,0-1 0 0 0,-1 0 409 0 0,-5-7-5562 0 0</inkml:trace>
  <inkml:trace contextRef="#ctx0" brushRef="#br2" timeOffset="27832.992">2506 3708 3224 0 0,'13'-6'288'0'0,"-6"3"1244"0"0,1 0 0 0 0,-1 0 0 0 0,1 1-1 0 0,2-1-1531 0 0,8-2 1899 0 0,-9 2-1286 0 0,0 1-1 0 0,0 0 1 0 0,1 0-1 0 0,-1 0 0 0 0,0 1 1 0 0,1 1-1 0 0,-1 0 1 0 0,1 0-1 0 0,3 1-612 0 0,-5 0 443 0 0,-1-1-51 0 0,1 1 0 0 0,0 0 0 0 0,-1 1 1 0 0,6 2-393 0 0,-11-4 28 0 0,0 1 1 0 0,-1 0-1 0 0,1-1 1 0 0,0 1 0 0 0,-1 0-1 0 0,1 0 1 0 0,-1 0 0 0 0,1 0-1 0 0,-1 0 1 0 0,1 1 0 0 0,-1-1-1 0 0,0 0 1 0 0,0 1-1 0 0,0-1 1 0 0,1 1 0 0 0,-1-1-1 0 0,-1 1 1 0 0,1 0 0 0 0,0-1-1 0 0,0 1 1 0 0,-1 0-1 0 0,1 0-28 0 0,-1-1 47 0 0,0 1-1 0 0,0-1 0 0 0,0 1 1 0 0,0-1-1 0 0,0 0 0 0 0,0 1 0 0 0,-1-1 1 0 0,1 0-1 0 0,0 1 0 0 0,-1-1 1 0 0,1 0-1 0 0,-1 0 0 0 0,1 1 1 0 0,-1-1-1 0 0,0 0 0 0 0,0 0 0 0 0,0 0 1 0 0,1 0-1 0 0,-1 0-46 0 0,-18 19 306 0 0,19-20-305 0 0,-47 35 352 0 0,34-27-284 0 0,1 1 0 0 0,0 0 0 0 0,1 1 0 0 0,-2 3-69 0 0,6 0 12 0 0,5-8-12 0 0,6-2 0 0 0,3-2-18 0 0,0-1 0 0 0,0 0 0 0 0,0 0-1 0 0,0 0 1 0 0,-1-1 0 0 0,1 0 0 0 0,1-1 18 0 0,34-3-586 0 0,32 0-3101 0 0,-58 5 2000 0 0</inkml:trace>
  <inkml:trace contextRef="#ctx0" brushRef="#br2" timeOffset="28667.423">15 4612 2304 0 0,'0'0'433'0'0,"0"0"979"0"0,0 0 424 0 0,0 0 85 0 0,0 0-207 0 0,11-6 1839 0 0,138-2 746 0 0,-65 2-2989 0 0,65 1-709 0 0,-80 6-601 0 0,60-2 0 0 0,67-7 0 0 0,-60 3 0 0 0,93-7 11 0 0,-61 4 276 0 0,8-1-195 0 0,128-12 894 0 0,112-5-282 0 0,-254 18-1064 0 0,-70 3 217 0 0,175-6 270 0 0,139 5 185 0 0,-231 1-225 0 0,-100 2 66 0 0,62-3 212 0 0,106-2 624 0 0,-60 2-189 0 0,-154 5-664 0 0,55-3 348 0 0,44 6-484 0 0,36 0 154 0 0,-90-3-8773 0 0,-72 1 1751 0 0</inkml:trace>
  <inkml:trace contextRef="#ctx0" brushRef="#br2" timeOffset="29966.031">84 4886 9216 0 0,'0'0'421'0'0,"0"0"-12"0"0,0 0-1 0 0,0 0 971 0 0,0 0 453 0 0,0 0 89 0 0,0 0-172 0 0,0 0-803 0 0,0 0-356 0 0,0 0-70 0 0,-6 7 224 0 0,-2 2-529 0 0,0 1 0 0 0,1 0 0 0 0,1 1 0 0 0,0-1 0 0 0,0 1 0 0 0,1 1 0 0 0,0-1 0 0 0,1 1 0 0 0,1-1 0 0 0,-1 4-215 0 0,-1 9 71 0 0,1 0-1 0 0,0 1 1 0 0,2-1-1 0 0,1 16-70 0 0,2-31 22 0 0,-1 0-1 0 0,2-1 0 0 0,-1 1 1 0 0,1-1-1 0 0,0 1 0 0 0,1-1 1 0 0,0 0-1 0 0,0 0 0 0 0,1 0 1 0 0,0 0-1 0 0,0-1 0 0 0,1 1 1 0 0,5 5-22 0 0,-8-10-3 0 0,2 0 1 0 0,-1 0-1 0 0,0 0 1 0 0,0-1 0 0 0,1 1-1 0 0,0-1 1 0 0,-1 0-1 0 0,1 0 1 0 0,0-1-1 0 0,0 1 1 0 0,3 0 2 0 0,-2 0-52 0 0,0 0 1 0 0,1-1-1 0 0,0 0 0 0 0,-1 0 1 0 0,1 0-1 0 0,-1-1 0 0 0,1 0 1 0 0,2 0 51 0 0,41-8-4607 0 0,-36 3-2015 0 0</inkml:trace>
  <inkml:trace contextRef="#ctx0" brushRef="#br2" timeOffset="30511.249">384 4940 12440 0 0,'-13'5'1328'0'0,"7"0"-978"0"0,0 0 0 0 0,0 1 0 0 0,0-1 1 0 0,1 1-1 0 0,-1 1 0 0 0,1-1 1 0 0,1 1-1 0 0,-1 0 0 0 0,1 0 0 0 0,1 0 1 0 0,-1 0-1 0 0,1 1 0 0 0,0 0 1 0 0,1-1-1 0 0,0 1 0 0 0,0 0 0 0 0,1 0 1 0 0,0 2-351 0 0,0-4 222 0 0,1-4-188 0 0,0 0 0 0 0,1 0 1 0 0,-1 0-1 0 0,0 0 0 0 0,1 0 1 0 0,-1 0-1 0 0,1 0 0 0 0,-1 0 1 0 0,1 0-1 0 0,0 0 0 0 0,0 0 1 0 0,0 0-1 0 0,0 0 0 0 0,1 1-34 0 0,-1-2 0 0 0,0 1 1 0 0,-1-1-1 0 0,1 1 0 0 0,0-1 0 0 0,0 1 0 0 0,0-1 0 0 0,0 0 0 0 0,0 1 1 0 0,0-1-1 0 0,1 0 0 0 0,-1 0 0 0 0,0 0 0 0 0,1 0 0 0 0,-1 0 0 0 0,1 0 0 0 0,-1-1 1 0 0,1 1-1 0 0,-1 0 0 0 0,1-1 0 0 0,-1 1 0 0 0,1-1 0 0 0,0 1 0 0 0,-1-1 0 0 0,1 0 1 0 0,0 0-1 0 0,-1 0 0 0 0,1 0 0 0 0,0 0 0 0 0,-1 0 0 0 0,1 0 0 0 0,0 0 0 0 0,-1-1 1 0 0,1 1-1 0 0,0-1 0 0 0,-1 1 0 0 0,1-1 0 0 0,-1 1 0 0 0,2-2 0 0 0,7-3-47 0 0,-1-1 1 0 0,0-1-1 0 0,0 1 0 0 0,0-1 0 0 0,6-7 47 0 0,2-2-243 0 0,-15 15 218 0 0,-2 1 22 0 0,0 0 1 0 0,1 0-1 0 0,-1 0 1 0 0,1-1-1 0 0,-1 1 0 0 0,0 0 1 0 0,1-1-1 0 0,-1 1 1 0 0,1 0-1 0 0,-1-1 0 0 0,0 1 1 0 0,0 0-1 0 0,1-1 0 0 0,-1 1 1 0 0,0 0-1 0 0,0-1 1 0 0,1 1-1 0 0,-1-1 0 0 0,0 1 1 0 0,0-1-1 0 0,0 1 1 0 0,0-1-1 0 0,0 1 3 0 0,1-1 29 0 0,1 0-71 0 0,5-1 11 0 0,-6 2 29 0 0,-1 0 0 0 0,1 0 0 0 0,-1 0 0 0 0,1 0 0 0 0,-1 0 0 0 0,1 0 0 0 0,-1 0 0 0 0,0 0 0 0 0,1 0 0 0 0,-1 0 0 0 0,1 0 0 0 0,-1 0 0 0 0,1 0 0 0 0,-1 1 0 0 0,0-1 0 0 0,1 0 0 0 0,-1 0 0 0 0,0 1 0 0 0,1-1 0 0 0,-1 0 0 0 0,0 0 0 0 0,1 1 0 0 0,-1-1 0 0 0,0 0 0 0 0,1 1 0 0 0,-1-1 0 0 0,0 0 0 0 0,0 1 0 0 0,1-1 0 0 0,-1 1 0 0 0,0-1 0 0 0,0 0 0 0 0,0 1 0 0 0,0-1 0 0 0,0 1 0 0 0,1-1 0 0 0,-1 1 0 0 0,0-1 0 0 0,0 0 0 0 0,0 1 2 0 0,0 0-7 0 0,10 28 208 0 0,-8-22-152 0 0,0 1 0 0 0,1-1 0 0 0,0 0 0 0 0,0 0 0 0 0,1 0-1 0 0,-1-1 1 0 0,2 1 0 0 0,1 2-49 0 0,3 2 6 0 0,-6-8-5 0 0,-1 0 0 0 0,0 0-1 0 0,1-1 1 0 0,-1 1 0 0 0,1-1 0 0 0,2 2-1 0 0,-3-3 15 0 0,-1 0 1 0 0,0-1-1 0 0,1 1 1 0 0,-1-1-1 0 0,1 1 1 0 0,-1-1-1 0 0,1 0 0 0 0,-1 1 1 0 0,0-1-1 0 0,1 0 1 0 0,-1 0-1 0 0,1 0 1 0 0,-1 0-1 0 0,1 0 1 0 0,-1-1-1 0 0,1 1 0 0 0,-1 0 1 0 0,1-1-1 0 0,0 1-15 0 0,2-2 14 0 0,-1 1 0 0 0,1 0 0 0 0,-1-1 0 0 0,0 0 0 0 0,1 1 1 0 0,-1-1-1 0 0,0-1 0 0 0,0 1 0 0 0,0 0 0 0 0,0-1 0 0 0,-1 0 0 0 0,1 1 0 0 0,-1-1 0 0 0,1 0 0 0 0,-1-1-14 0 0,2-2 73 0 0,-1 0 0 0 0,0 0 1 0 0,-1 0-1 0 0,0 0 1 0 0,1-1-1 0 0,-2 1 0 0 0,1-1 1 0 0,-1 0-74 0 0,0-1-69 0 0,1-1 0 0 0,-2 1 1 0 0,1-1-1 0 0,-2 1 0 0 0,1-1 1 0 0,-1 1-1 0 0,0 0 0 0 0,0-1 1 0 0,-1 1-1 0 0,-3-7 69 0 0,3 3-174 0 0,1 9 122 0 0,1 1 0 0 0,-1-1 0 0 0,1 1-1 0 0,-1-1 1 0 0,0 1 0 0 0,0 0 0 0 0,0-1-1 0 0,0 1 1 0 0,0 0 0 0 0,0 0 0 0 0,-1 0-1 0 0,1 0 1 0 0,-1 0 0 0 0,0-1 52 0 0,-6-6-246 0 0,7 7-5755 0 0,1 2 691 0 0</inkml:trace>
  <inkml:trace contextRef="#ctx0" brushRef="#br2" timeOffset="30987.779">777 5181 12896 0 0,'0'0'997'0'0,"-3"8"-476"0"0,-6 19 2190 0 0,6-17-2055 0 0,0-1 0 0 0,-1 0 0 0 0,0 0 0 0 0,-4 8-656 0 0,5-12 141 0 0,1-1 0 0 0,0 1 1 0 0,0 0-1 0 0,0 0 0 0 0,0 1 1 0 0,1-1-1 0 0,0 0 0 0 0,0 1-141 0 0,1 1 124 0 0,0-4-58 0 0,1-2-64 0 0,-1 0 1 0 0,0 0-1 0 0,1 0 1 0 0,-1-1-1 0 0,0 1 1 0 0,1 0 0 0 0,-1 0-1 0 0,1 0 1 0 0,0-1-1 0 0,-1 1 1 0 0,1 0-1 0 0,0 0 1 0 0,-1-1-1 0 0,1 1 1 0 0,0-1 0 0 0,0 1-1 0 0,0-1 1 0 0,-1 1-1 0 0,1-1 1 0 0,0 1-1 0 0,0-1 1 0 0,0 0-1 0 0,0 1 1 0 0,0-1 0 0 0,0 0-1 0 0,0 0 1 0 0,0 0-1 0 0,0 0 1 0 0,0 0-1 0 0,0 0 1 0 0,-1 0-1 0 0,2 0-2 0 0,1-1-1 0 0,-1 1 0 0 0,1-1-1 0 0,0 0 1 0 0,-1 0 0 0 0,1-1-1 0 0,-1 1 1 0 0,1-1-1 0 0,0 0 2 0 0,-2 1 4 0 0,4-1 49 0 0,0-1-1 0 0,0 0 1 0 0,-1-1-1 0 0,0 1 1 0 0,1-1-1 0 0,-1 0 1 0 0,-1 0-1 0 0,1 0 1 0 0,0-1-1 0 0,-1 1 1 0 0,0-1-1 0 0,0 0 1 0 0,-1 0-1 0 0,1 0 1 0 0,-1 0-1 0 0,1-5-52 0 0,2-7-3 0 0,-3 12 12 0 0,-1-1-1 0 0,1 1 1 0 0,-1-1-1 0 0,0 1 1 0 0,-1-1-1 0 0,1 0-8 0 0,-2 4 1 0 0,1 0 0 0 0,0 1-1 0 0,0-1 1 0 0,-1 0 0 0 0,1 0 0 0 0,-1 0 0 0 0,1 1-1 0 0,-1-1 1 0 0,0 0 0 0 0,0 1 0 0 0,1-1-1 0 0,-1 1 1 0 0,0-1 0 0 0,-1 1 0 0 0,1-1-1 0 0,0 1 1 0 0,0-1 0 0 0,-1 1 0 0 0,1 0 0 0 0,0 0-1 0 0,-2-1 0 0 0,0 0-23 0 0,0 0-1 0 0,0 0 1 0 0,-1 0-1 0 0,1 0 0 0 0,-1 0 1 0 0,1 1-1 0 0,-1-1 1 0 0,0 1-1 0 0,1 0 0 0 0,-1 0 1 0 0,0 1-1 0 0,0-1 1 0 0,-4 1 23 0 0,-4-1-463 0 0,10 1 365 0 0,1 0 0 0 0,-1-1 0 0 0,0 1 0 0 0,1 0 0 0 0,-1 1 0 0 0,0-1 0 0 0,1 0 0 0 0,-1 0 0 0 0,1 1 0 0 0,-1-1 0 0 0,1 1-1 0 0,-1-1 1 0 0,0 1 98 0 0,-25 10-3438 0 0,17-10-673 0 0,9-1 2001 0 0</inkml:trace>
  <inkml:trace contextRef="#ctx0" brushRef="#br2" timeOffset="31364.602">924 5003 13760 0 0,'0'0'629'0'0,"0"0"-12"0"0,0 0-298 0 0,15 0 1499 0 0,57 6 1798 0 0,-30-8-1984 0 0,29-5-1632 0 0,-23 1-40 0 0,-38 5-253 0 0,0 0 1 0 0,0-1-1 0 0,0-1 0 0 0,4-1 293 0 0,-9 2-1687 0 0,1-1-1 0 0,-1 1 1 0 0,1-1 0 0 0,-1 0 0 0 0,0 0 1687 0 0,3-3-5040 0 0</inkml:trace>
  <inkml:trace contextRef="#ctx0" brushRef="#br2" timeOffset="32942.564">1623 4851 12840 0 0,'0'0'588'0'0,"0"0"-12"0"0,-17 1 2081 0 0,15 4-2298 0 0,-1 0-1 0 0,0 0 1 0 0,0-1 0 0 0,-1 1 0 0 0,-3 3-359 0 0,3-3 88 0 0,0 0-1 0 0,0 0 1 0 0,1 0-1 0 0,0 1 1 0 0,-3 5-88 0 0,3-3 192 0 0,-5 10 218 0 0,1 1-1 0 0,1 1-409 0 0,4-14 31 0 0,1 1 0 0 0,0-1 0 0 0,0 0-1 0 0,1 0 1 0 0,-1 0 0 0 0,1 0 0 0 0,1 1 0 0 0,0 4-31 0 0,-1-8 9 0 0,1-1 0 0 0,-1 0-1 0 0,1 0 1 0 0,0 0-1 0 0,0 0 1 0 0,0 0 0 0 0,0 0-1 0 0,0 0 1 0 0,0 0 0 0 0,0 0-1 0 0,1 0 1 0 0,-1 0-1 0 0,1-1 1 0 0,-1 1 0 0 0,1 0-1 0 0,-1-1 1 0 0,1 0-1 0 0,0 1 1 0 0,0-1 0 0 0,0 0-1 0 0,0 0 1 0 0,0 0 0 0 0,0 0-1 0 0,0 0 1 0 0,0 0-1 0 0,1-1 1 0 0,-1 1 0 0 0,0-1-1 0 0,0 0 1 0 0,0 1-1 0 0,1-1 1 0 0,-1 0 0 0 0,0 0-1 0 0,0 0 1 0 0,1-1 0 0 0,-1 1-1 0 0,0-1 1 0 0,0 1-1 0 0,2-1-8 0 0,-2 0 8 0 0,7-2 7 0 0,1 0 1 0 0,-1 0 0 0 0,-1-1-1 0 0,1 0 1 0 0,-1 0 0 0 0,6-5-16 0 0,3-4-395 0 0,0-1 0 0 0,12-13 395 0 0,-28 26 96 0 0,-1 1-137 0 0,0 0-66 0 0,0 0 9 0 0,0 0 8 0 0,-1 22 338 0 0,1-16-289 0 0,0 0-1 0 0,1 0 1 0 0,0 0 0 0 0,0-1-1 0 0,1 1 1 0 0,-1 0-1 0 0,1-1 1 0 0,1 3 41 0 0,-2-6 39 0 0,1 1 0 0 0,-1-1 0 0 0,0 1-1 0 0,1-1 1 0 0,0 1 0 0 0,-1-1 0 0 0,1 0 0 0 0,0 0 0 0 0,0 0 0 0 0,0 0 0 0 0,0 0 0 0 0,1 0 0 0 0,-1 0 0 0 0,0-1 0 0 0,1 1 0 0 0,-1-1 0 0 0,1 0 0 0 0,1 1-39 0 0,0-1 64 0 0,0 0-1 0 0,-1-1 1 0 0,1 1 0 0 0,0-1 0 0 0,0 0 0 0 0,0 0 0 0 0,0 0 0 0 0,0 0-1 0 0,0-1 1 0 0,0 1 0 0 0,0-1 0 0 0,0 0 0 0 0,0 0 0 0 0,-1-1 0 0 0,1 1 0 0 0,0-1-1 0 0,0 0-63 0 0,6-4 60 0 0,0 0-1 0 0,-1-1 1 0 0,1 0-1 0 0,-2-1 0 0 0,5-3-59 0 0,-11 8-1 0 0,1 0 0 0 0,-1-1-1 0 0,0 1 1 0 0,0 0 0 0 0,0-1-1 0 0,0 1 1 0 0,0-1 0 0 0,-1 1-1 0 0,0-1 1 0 0,1-4 1 0 0,0 1 42 0 0,0-2 0 0 0,-1 1 0 0 0,0 0 0 0 0,0-7-42 0 0,-2 7-61 0 0,0 0 0 0 0,0 0 0 0 0,0 0 0 0 0,-1 1 0 0 0,-1-1 0 0 0,1 0 0 0 0,-1 1 0 0 0,-1-1 61 0 0,-3-13-668 0 0,0 11 353 0 0,0 1-842 0 0,5 3-2985 0 0,2 6 1758 0 0</inkml:trace>
  <inkml:trace contextRef="#ctx0" brushRef="#br2" timeOffset="33300.297">2065 4975 16671 0 0,'0'0'763'0'0,"0"0"-14"0"0,8 0-235 0 0,38-5 3606 0 0,45 2-4120 0 0,-37 2 518 0 0,13-3-518 0 0,-18-2-1034 0 0,-45 5 60 0 0,1 0 0 0 0,-1-1 1 0 0,0 1-1 0 0,0-1 1 0 0,0 0-1 0 0,1 0 974 0 0,-4 1-433 0 0,1-1 0 0 0,-1 1 0 0 0,1 0 0 0 0,-1-1 0 0 0,1 1 1 0 0,-1-1-1 0 0,0 1 0 0 0,0-1 0 0 0,0 0 0 0 0,0 1 0 0 0,0-1 0 0 0,0 0 0 0 0,-1 0 0 0 0,1 0 433 0 0,5-13-2590 0 0</inkml:trace>
  <inkml:trace contextRef="#ctx0" brushRef="#br2" timeOffset="33740.444">2561 4657 10592 0 0,'0'0'818'0'0,"0"0"-315"0"0,0 9 2150 0 0,1 71 2047 0 0,0 21-865 0 0,-8 44-3835 0 0,1-46-486 0 0,6-63 568 0 0,0-36-1 0 0,0 0-5 0 0,0 0-11 0 0,-3-5-299 0 0,4-2 35 0 0,0 0-1 0 0,0 0 1 0 0,0 0 0 0 0,1 0 0 0 0,0 0 0 0 0,1 1 0 0 0,-1-1 0 0 0,4-5 199 0 0,9-15-922 0 0,8-11 922 0 0,-15 24-459 0 0,5-4 1 0 0,0 1-1 0 0,0 0 0 0 0,2 1 1 0 0,0 1-1 0 0,15-12 459 0 0,2 5-214 0 0,-25 18 317 0 0,-1 0 0 0 0,0-1 1 0 0,1 1-1 0 0,0-2-103 0 0,-6 5 318 0 0,-1 1 2 0 0,4-3 532 0 0,-5 6 159 0 0,-6 8-447 0 0,-21 9-189 0 0,-3 2-81 0 0,-9 8-294 0 0,39-29-1 0 0,0 0-1 0 0,1 0 1 0 0,-1 0-1 0 0,0-1 0 0 0,0 2 1 0 0,0-1-1 0 0,0 0 1 0 0,1 0-1 0 0,-1 0 1 0 0,1 0-1 0 0,-1 0 0 0 0,1 0 1 0 0,-1 1-1 0 0,1-1 1 0 0,-1 0-1 0 0,1 0 0 0 0,0 1 1 0 0,0-1-1 0 0,0 0 1 0 0,0 1-1 0 0,0-1 1 0 0,0 0-1 0 0,0 1 0 0 0,0-1 1 0 0,0 0-1 0 0,1 0 1 0 0,-1 1-1 0 0,0-1 0 0 0,1 0 1 0 0,-1 0-1 0 0,1 0 1 0 0,0 1-1 0 0,-1-1 1 0 0,1 0-1 0 0,0 0 0 0 0,0 0 1 0 0,-1 0-1 0 0,1 0 1 0 0,0 0-1 0 0,1 0 2 0 0,3 5-11 0 0,1-1 0 0 0,0 0-1 0 0,0-1 1 0 0,0 1 0 0 0,0-1 0 0 0,3 1 11 0 0,31 21 138 0 0,-27-18-191 0 0,-1 1-1 0 0,1-2 1 0 0,8 4 53 0 0,2 0 16 0 0,6 2-4220 0 0,-28-12-2095 0 0</inkml:trace>
  <inkml:trace contextRef="#ctx0" brushRef="#br2" timeOffset="34102.419">2974 4881 15664 0 0,'0'0'718'0'0,"-1"6"231"0"0,0 0-943 0 0,0 0 0 0 0,1 0-1 0 0,0 0 1 0 0,0 0 0 0 0,0 1-1 0 0,1-1 1 0 0,-1 0 0 0 0,1 0-1 0 0,1 0 1 0 0,1 4-6 0 0,3 8 805 0 0,0 1 0 0 0,8 11-805 0 0,-11-25 96 0 0,0 0 0 0 0,0-1 0 0 0,0 1 0 0 0,0-1 0 0 0,1 0 0 0 0,-1 0 0 0 0,1-1 0 0 0,0 1 0 0 0,1-1-1 0 0,-1 1 1 0 0,0-2 0 0 0,1 1 0 0 0,0 0 0 0 0,0-1 0 0 0,0 0 0 0 0,0 0 0 0 0,0 0 0 0 0,0 0 0 0 0,0-1 0 0 0,0 0 0 0 0,1 0 0 0 0,-1-1 0 0 0,2 1-96 0 0,-5-2 15 0 0,0 1 1 0 0,0 0 0 0 0,0-1 0 0 0,0 0-1 0 0,0 1 1 0 0,-1-1 0 0 0,1 0-1 0 0,0 0 1 0 0,0 0 0 0 0,-1 0-1 0 0,1 0 1 0 0,-1 0 0 0 0,1 0 0 0 0,-1-1-16 0 0,21-22 22 0 0,-17 14-22 0 0,1 0 0 0 0,-2-1 0 0 0,1 0 0 0 0,-2 0 0 0 0,1 0 0 0 0,-1 0 0 0 0,-1 0 0 0 0,0-6 0 0 0,7-23 0 0 0,-5 9 0 0 0,-4 26 0 0 0,0 1 0 0 0,0 0 0 0 0,1-1 0 0 0,0 1 0 0 0,0 0 0 0 0,0-1 0 0 0,0 1 0 0 0,1 0 0 0 0,-1 0 0 0 0,2-2 0 0 0,0-1-42 0 0,-3 7-68 0 0,0-1 0 0 0,0 1 0 0 0,0-1-1 0 0,0 1 1 0 0,1-1 0 0 0,-1 1-1 0 0,0-1 1 0 0,0 1 0 0 0,1-1 0 0 0,-1 1-1 0 0,0-1 1 0 0,0 1 0 0 0,1-1-1 0 0,-1 1 1 0 0,1 0 0 0 0,-1-1 0 0 0,0 1-1 0 0,1 0 1 0 0,-1-1 0 0 0,1 1-1 0 0,-1 0 1 0 0,1-1 0 0 0,-1 1 110 0 0,8 3-5847 0 0,-1-1 817 0 0</inkml:trace>
  <inkml:trace contextRef="#ctx0" brushRef="#br2" timeOffset="34503.889">3332 5028 6912 0 0,'13'-5'732'0'0,"13"-2"271"0"0,10-1 5123 0 0,-7 5-4423 0 0,-17 1-868 0 0,0 0 0 0 0,1 1-1 0 0,-1 1 1 0 0,0 0 0 0 0,4 1-835 0 0,-2 0 384 0 0,-10-1-350 0 0,-1 0-1 0 0,1 1 1 0 0,0-1 0 0 0,-1 1 0 0 0,1 0 0 0 0,-1 0-1 0 0,0 0 1 0 0,1 0 0 0 0,-1 0 0 0 0,0 1 0 0 0,0 0-1 0 0,1 0-33 0 0,-3-2 0 0 0,0 0 0 0 0,0 1 0 0 0,-1-1 0 0 0,1 1 0 0 0,0-1 0 0 0,-1 1 0 0 0,1-1 0 0 0,-1 1 0 0 0,1-1 0 0 0,0 1 0 0 0,-1-1 0 0 0,1 1 0 0 0,-1 0 0 0 0,1-1 0 0 0,-1 1 0 0 0,0 0 0 0 0,1-1 0 0 0,-1 1 0 0 0,0 0 0 0 0,1 0 0 0 0,-1-1 0 0 0,0 1 0 0 0,0 0 0 0 0,0 0 0 0 0,0 0 0 0 0,0 0 0 0 0,0 1 0 0 0,1 0-1 0 0,-1 1 0 0 0,0-1-1 0 0,-1 0 1 0 0,1 1 0 0 0,0-1-1 0 0,-1 0 1 0 0,1 0 0 0 0,-1 1-1 0 0,1-1 1 0 0,-1 0-1 0 0,0 0 1 0 0,0 0 0 0 0,-1 1 1 0 0,-16 27 291 0 0,7-18 41 0 0,0 0 1 0 0,0 0 0 0 0,-2-1-1 0 0,-9 7-332 0 0,-9 7 390 0 0,11-7-530 0 0,7-8 172 0 0,1 1 0 0 0,0 0 0 0 0,1 1 1 0 0,0 1-1 0 0,0 1-32 0 0,10-13-26 0 0,0 0-1 0 0,1 0 1 0 0,-1 0-1 0 0,0 0 1 0 0,1 1 0 0 0,-1-1-1 0 0,0 0 1 0 0,1 1-1 0 0,0-1 1 0 0,-1 0 0 0 0,1 1-1 0 0,0-1 1 0 0,0 1-1 0 0,-1-1 1 0 0,1 0 0 0 0,0 1-1 0 0,1-1 1 0 0,-1 1-1 0 0,0-1 1 0 0,0 0 0 0 0,1 1-1 0 0,-1 0 27 0 0,1 0 10 0 0,0 0-1 0 0,1-1 1 0 0,-1 1 0 0 0,0 0-1 0 0,1-1 1 0 0,-1 1-1 0 0,1-1 1 0 0,-1 1-1 0 0,1-1 1 0 0,0 0 0 0 0,0 0-1 0 0,0 1 1 0 0,0-1-1 0 0,1 0-9 0 0,8 4 89 0 0,1-1-1 0 0,-1 0 1 0 0,1-1-1 0 0,0-1 0 0 0,0 0 1 0 0,6 0-89 0 0,15 4-19 0 0,-22-4-34 0 0,0-1 0 0 0,0 0-1 0 0,0 0 1 0 0,0-1 0 0 0,1-1-1 0 0,-1 0 1 0 0,0 0 0 0 0,0-1-1 0 0,5-2 54 0 0,-15 4-184 0 0,0-1 0 0 0,-1 1 0 0 0,1-1 0 0 0,-1 1 0 0 0,1 0-1 0 0,-1-1 1 0 0,1 1 0 0 0,-1-1 0 0 0,1 0 0 0 0,-1 1 0 0 0,1-1-1 0 0,-1 1 1 0 0,0-1 0 0 0,1 0 0 0 0,-1 1 0 0 0,0-1 0 0 0,0 1 0 0 0,1-1-1 0 0,-1 0 1 0 0,0 1 0 0 0,0-1 0 0 0,0 0 0 0 0,0 0 0 0 0,0 1 0 0 0,0-1-1 0 0,0 0 1 0 0,0 1 0 0 0,0-1 0 0 0,0 0 0 0 0,0 1 0 0 0,-1-1-1 0 0,1 0 1 0 0,0 1 0 0 0,0-1 184 0 0,-5-5-6362 0 0</inkml:trace>
  <inkml:trace contextRef="#ctx0" brushRef="#br2" timeOffset="34952.602">3332 5198 3680 0 0,'0'0'284'0'0,"0"0"261"0"0,2 0 3855 0 0,9 5-35 0 0,10 1-111 0 0,-15-4-4152 0 0,0-1 1 0 0,0 0 0 0 0,0 0 0 0 0,0-1 0 0 0,0 1 0 0 0,0-1-1 0 0,3-1-102 0 0,3 1 181 0 0,-1 0-1 0 0,1 0 0 0 0,2 1-180 0 0,-1 1 74 0 0,-1-2-1 0 0,13 0-73 0 0,79-3-4443 0 0,-83 1-993 0 0</inkml:trace>
  <inkml:trace contextRef="#ctx0" brushRef="#br2" timeOffset="36158.212">3731 4843 13592 0 0,'0'0'306'0'0,"2"-1"46"0"0,1 0-266 0 0,-1 0-1 0 0,1 0 1 0 0,0 0-1 0 0,0 1 1 0 0,0-1 0 0 0,0 1-1 0 0,0 0 1 0 0,0 0-1 0 0,0 0 1 0 0,0 0-1 0 0,-1 0 1 0 0,1 1-1 0 0,0-1 1 0 0,0 1 0 0 0,0 0-1 0 0,0 0 1 0 0,-1 0-1 0 0,3 1-85 0 0,1 0 251 0 0,0 1 0 0 0,0 0 1 0 0,-1 0-1 0 0,1 0 0 0 0,-1 1 0 0 0,0 0 0 0 0,1 0 0 0 0,1 2-251 0 0,0 1 375 0 0,0 0-194 0 0,0 1 0 0 0,-1-1 0 0 0,1 1 1 0 0,-2 0-1 0 0,1 1 0 0 0,-1-1 0 0 0,4 10-181 0 0,-3-5 158 0 0,-1 0 0 0 0,-1 0 0 0 0,0 1 0 0 0,-1-1 0 0 0,0 1 0 0 0,-1 0 0 0 0,-1 0 0 0 0,0 0 0 0 0,-1 0 0 0 0,-1 0 0 0 0,0-1 0 0 0,0 1 0 0 0,-1 0 0 0 0,-3 6-158 0 0,-2 6 139 0 0,-1-1-1 0 0,-2 0 1 0 0,-3 6-139 0 0,7-19 88 0 0,-1 0 0 0 0,0 0 1 0 0,0 0-1 0 0,-2-1 1 0 0,1 0-1 0 0,-1-1 1 0 0,-3 2-89 0 0,-9 10 22 0 0,12-13 30 0 0,0 0 0 0 0,-1 0 0 0 0,0-1 0 0 0,-7 5-52 0 0,0 0-226 0 0,16-13 52 0 0,1 0-179 0 0,0 0-744 0 0,0 0-325 0 0,6-6-5224 0 0,1-4 1013 0 0</inkml:trace>
  <inkml:trace contextRef="#ctx0" brushRef="#br2" timeOffset="36546.378">3975 4723 15144 0 0,'0'-13'1613'0'0,"0"12"-1581"0"0,0-1 1 0 0,1 1-1 0 0,-1 0 1 0 0,1-1-1 0 0,-1 1 1 0 0,1 0 0 0 0,0 0-1 0 0,0-1 1 0 0,-1 1-1 0 0,1 0 1 0 0,0 0-1 0 0,0 0 1 0 0,0 0-1 0 0,0 0 1 0 0,1 0-33 0 0,-1 0 112 0 0,4-3 150 0 0,0 0 0 0 0,1 0 0 0 0,-1 0 0 0 0,1 1 0 0 0,0 0 0 0 0,0 0 0 0 0,0 0-1 0 0,0 1 1 0 0,1 0 0 0 0,-1 0 0 0 0,7-1-262 0 0,-10 3 43 0 0,-1-1-1 0 0,1 1 1 0 0,0 0-1 0 0,0 0 1 0 0,0 0-1 0 0,-1 0 1 0 0,1 0-1 0 0,0 0 1 0 0,0 1 0 0 0,-1 0-1 0 0,1-1 1 0 0,0 1-1 0 0,-1 0 1 0 0,1 0-1 0 0,0 1 1 0 0,-1-1-1 0 0,1 0 1 0 0,-1 1-1 0 0,0-1 1 0 0,0 1-1 0 0,0 0 1 0 0,1 0-1 0 0,-1 0 1 0 0,-1 0-1 0 0,1 0 1 0 0,0 0-1 0 0,-1 1 1 0 0,1-1-1 0 0,0 2-42 0 0,-1-1-2 0 0,0-1 1 0 0,-1 0-1 0 0,1 1 0 0 0,-1-1 0 0 0,0 0 0 0 0,0 1 0 0 0,0-1 1 0 0,0 1-1 0 0,0-1 0 0 0,0 0 0 0 0,-1 1 0 0 0,1-1 0 0 0,-1 0 0 0 0,1 1 1 0 0,-1-1-1 0 0,0 0 0 0 0,0 0 0 0 0,0 1 0 0 0,0-1 0 0 0,-1 1 2 0 0,-2 4 96 0 0,0-1 0 0 0,-1 1 0 0 0,0 0 0 0 0,0-1 0 0 0,-4 3-96 0 0,9-9 9 0 0,-19 19 705 0 0,-1 0 0 0 0,-14 9-714 0 0,34-28-15 0 0,0 0 0 0 0,0 0 0 0 0,0 0 0 0 0,0 0 0 0 0,0 0 0 0 0,0 0 0 0 0,0 0 0 0 0,0 0 0 0 0,0 0 0 0 0,-1 0 0 0 0,1 0 0 0 0,0 0 0 0 0,0 0 0 0 0,0 0 0 0 0,0 0 0 0 0,0 0 0 0 0,0 0 0 0 0,0 0 0 0 0,0 1 0 0 0,0-1 0 0 0,0 0 0 0 0,0 0-1 0 0,0 0 1 0 0,0 0 0 0 0,0 0 0 0 0,0 0 0 0 0,0 0 0 0 0,0 0 0 0 0,0 0 0 0 0,0 0 0 0 0,0 0 0 0 0,0 1 0 0 0,0-1 0 0 0,0 0 0 0 0,0 0 0 0 0,0 0 0 0 0,0 0 0 0 0,0 0 0 0 0,0 0 0 0 0,0 0 0 0 0,0 0 0 0 0,0 0 0 0 0,0 0 0 0 0,0 0 0 0 0,0 1 0 0 0,0-1 0 0 0,0 0 0 0 0,0 0 0 0 0,0 0-1 0 0,0 0 1 0 0,0 0 0 0 0,0 0 0 0 0,1 0 0 0 0,-1 0 0 0 0,0 0 0 0 0,0 0 0 0 0,0 0 15 0 0,8 2-292 0 0,12-2-95 0 0,34-7-1494 0 0,-30 3-3655 0 0,-6 2-670 0 0</inkml:trace>
  <inkml:trace contextRef="#ctx0" brushRef="#br2" timeOffset="36940.377">4271 5017 13824 0 0,'0'0'629'0'0,"0"0"-12"0"0,13 8-367 0 0,-8-5-3 0 0,0-1 1 0 0,0 1-1 0 0,0-1 1 0 0,0 0-1 0 0,1-1 1 0 0,-1 1 0 0 0,0-1-1 0 0,1 0 1 0 0,-1 0-1 0 0,6-1-247 0 0,12 1 1221 0 0,0-1 0 0 0,1-2-1221 0 0,-13 2 250 0 0,119-12 742 0 0,-117 11-1385 0 0,-1 0 0 0 0,0-1-1 0 0,0-1 1 0 0,1 0 393 0 0,-7-1-2025 0 0,-2-1-4544 0 0</inkml:trace>
  <inkml:trace contextRef="#ctx0" brushRef="#br2" timeOffset="36941.377">4474 4817 12440 0 0,'0'0'957'0'0,"0"9"-474"0"0,-9 42 2891 0 0,5 39-111 0 0,4-89-3237 0 0,1 80 1392 0 0,5 26-1418 0 0,-5-82-113 0 0,-1-19 13 0 0,0 1 0 0 0,1 0 0 0 0,0 0-1 0 0,0 1 101 0 0,0-5-743 0 0,0 0 0 0 0,0 0-1 0 0,1 0 1 0 0,-1 0 0 0 0,1 0-1 0 0,1 2 744 0 0,-3-5-2347 0 0</inkml:trace>
  <inkml:trace contextRef="#ctx0" brushRef="#br2" timeOffset="37411.456">5105 4554 3224 0 0,'-6'1'67'0'0,"5"-1"-58"0"0,0 0 1 0 0,0 0-1 0 0,1 0 0 0 0,-1 1 1 0 0,0-1-1 0 0,0 0 1 0 0,0 0-1 0 0,1 0 1 0 0,-1 0-1 0 0,0-1 0 0 0,0 1 1 0 0,0 0-1 0 0,1 0 1 0 0,-1 0-1 0 0,0-1 1 0 0,0 1-1 0 0,1 0 0 0 0,-1-1 1 0 0,0 1-1 0 0,0-1 1 0 0,1 1-1 0 0,-1-1 1 0 0,0 1-1 0 0,1-1 0 0 0,-1 1 1 0 0,1-1-10 0 0,-12-5 13143 0 0,13 7-11789 0 0,98 126 1476 0 0,-83-106-2678 0 0,-1 1 0 0 0,0 1 0 0 0,-2 0 0 0 0,6 15-152 0 0,-12-23 0 0 0,-1 2 0 0 0,0-1 0 0 0,-1 0 0 0 0,0 1 0 0 0,-1 2 0 0 0,-3-13 48 0 0,-1 0-1 0 0,1 0 0 0 0,-1 1 0 0 0,0-1 0 0 0,-1 0 0 0 0,1 0 1 0 0,-1 0-1 0 0,-1 0 0 0 0,1 1 0 0 0,-1-2 0 0 0,0 1 1 0 0,0 0-1 0 0,-2 2-47 0 0,3-6 70 0 0,0 0-1 0 0,0 0 1 0 0,0 0 0 0 0,-1-1 0 0 0,1 1 0 0 0,-1 0 0 0 0,1-1 0 0 0,-1 1 0 0 0,0-1 0 0 0,1 0 0 0 0,-1 1-1 0 0,0-1 1 0 0,0 0 0 0 0,0 0 0 0 0,0 0 0 0 0,-1 0-70 0 0,1 0 19 0 0,-1-1-1 0 0,1 0 1 0 0,-1 1-1 0 0,1-1 1 0 0,-1 0 0 0 0,1 0-1 0 0,-1-1 1 0 0,1 1-1 0 0,-1 0 1 0 0,1-1 0 0 0,-1 1-1 0 0,1-1 1 0 0,-1 0-1 0 0,1 0 1 0 0,0 0 0 0 0,0 0-1 0 0,-2-1-18 0 0,1 0 0 0 0,-1 1 0 0 0,1-1 0 0 0,0 0 0 0 0,-1 0 0 0 0,1 0 0 0 0,0 0 0 0 0,0 0 0 0 0,0-1 0 0 0,0 1 0 0 0,1-1 0 0 0,-1 0 0 0 0,1 0 0 0 0,-1 0 0 0 0,1 0 0 0 0,-12-17 0 0 0,11 16 0 0 0,0 0 0 0 0,1-1 0 0 0,-1 1 0 0 0,1 0 0 0 0,0-1 0 0 0,0 0 0 0 0,-2-3 0 0 0,-1-12 0 0 0,0 0 0 0 0,2-2 0 0 0,2 14 0 0 0,0 1 0 0 0,1 0 0 0 0,0 0 0 0 0,0-1 0 0 0,0 1 0 0 0,1 0 0 0 0,2-6 0 0 0,0 0 0 0 0,1 0 0 0 0,0 1 0 0 0,1-1 0 0 0,0 1 0 0 0,1 0 0 0 0,1 0 0 0 0,0 0 0 0 0,0 1 0 0 0,1 0 0 0 0,1 0 0 0 0,4-4-97 0 0,1 1 0 0 0,1 1-1 0 0,0 0 1 0 0,1 1 0 0 0,0 0-1 0 0,0 2 1 0 0,1 0 0 0 0,1 0-1 0 0,11-3 98 0 0,-19 10-1268 0 0,0 0 0 0 0,0 1 0 0 0,0 0-1 0 0,0 1 1 0 0,1 0 1268 0 0,-1-1-1886 0 0</inkml:trace>
  <inkml:trace contextRef="#ctx0" brushRef="#br2" timeOffset="37792.964">5551 4667 5064 0 0,'-4'6'405'0'0,"0"-1"-1"0"0,-1-1 1 0 0,1 1 0 0 0,-1-1 0 0 0,0 0 0 0 0,0 0-1 0 0,-1 0 1 0 0,-4 3-405 0 0,-21 15 6194 0 0,24-16-5672 0 0,0 0 1 0 0,1 1 0 0 0,0 0 0 0 0,0 0 0 0 0,0 0-523 0 0,5-5 30 0 0,-1 1 0 0 0,1-1 1 0 0,0 0-1 0 0,0 1 1 0 0,0-1-1 0 0,0 0 0 0 0,0 1 1 0 0,1-1-1 0 0,-1 1 0 0 0,1 0 1 0 0,-1-1-1 0 0,1 1 0 0 0,0-1 1 0 0,0 1-1 0 0,0 0 0 0 0,1-1 1 0 0,-1 1-1 0 0,0-1 0 0 0,1 1 1 0 0,0 1-31 0 0,1 1 28 0 0,-2-3-15 0 0,1-1-1 0 0,-1 1 0 0 0,1 0 0 0 0,-1-1 0 0 0,1 1 0 0 0,0 0 1 0 0,0-1-1 0 0,0 1 0 0 0,0-1 0 0 0,0 0 0 0 0,0 1 1 0 0,0-1-1 0 0,0 0 0 0 0,1 1 0 0 0,-1-1 0 0 0,0 0 0 0 0,1 0 1 0 0,-1 0-1 0 0,1 0-12 0 0,25 14 462 0 0,1 0 0 0 0,12 3-462 0 0,2 1 385 0 0,-29-14-312 0 0,4 3 286 0 0,-16-7-46 0 0,-1-1 9 0 0,0 0-14 0 0,0 0-78 0 0,1 1-177 0 0,-1 0 0 0 0,0 0 0 0 0,0 0 0 0 0,0 0 0 0 0,0 0 1 0 0,0 0-1 0 0,0 0 0 0 0,0 0 0 0 0,0 0 0 0 0,0 0 0 0 0,-1 0 0 0 0,1 0 0 0 0,0 0-53 0 0,-3 1 26 0 0,1 0 0 0 0,-1-1 1 0 0,0 1-1 0 0,0-1 1 0 0,0 0-1 0 0,0 0 0 0 0,0 0 1 0 0,0 0-1 0 0,0 0 0 0 0,0 0-26 0 0,-37 4-420 0 0,21-3-2 0 0,-60 7-5702 0 0,49-6 3822 0 0</inkml:trace>
  <inkml:trace contextRef="#ctx0" brushRef="#br2" timeOffset="38154.248">4967 5167 15520 0 0,'0'0'712'0'0,"0"0"-17"0"0,0 0-380 0 0,2 0 68 0 0,73-9 3299 0 0,63 3-2278 0 0,-38-1-1022 0 0,60-1-430 0 0,-130 7-1182 0 0,0-2 1 0 0,12-2 1229 0 0,-23 2-1139 0 0</inkml:trace>
  <inkml:trace contextRef="#ctx0" brushRef="#br2" timeOffset="39015.519">5295 5330 3224 0 0,'0'0'555'0'0,"0"0"1121"0"0,0 0 495 0 0,0 0 101 0 0,10-12 2371 0 0,-5 9-4276 0 0,0 0-1 0 0,0 0 1 0 0,1 0-1 0 0,-1 1 1 0 0,1 0 0 0 0,0 0-1 0 0,-1 0 1 0 0,1 1 0 0 0,2-1-367 0 0,7 0 527 0 0,-1 0 1 0 0,1 1-1 0 0,6 0-527 0 0,-15 1 125 0 0,0 0-1 0 0,1 1 0 0 0,-1-1 0 0 0,0 1 0 0 0,0 1 1 0 0,0-1-1 0 0,0 1 0 0 0,0 0 0 0 0,2 1-124 0 0,-6-1 58 0 0,1-1 1 0 0,-1 1-1 0 0,1-1 0 0 0,-1 1 1 0 0,1 0-1 0 0,-1 0 0 0 0,0 0 1 0 0,0 0-1 0 0,0 0 0 0 0,0 0 1 0 0,0 1-1 0 0,0-1 0 0 0,-1 1 0 0 0,1-1 1 0 0,-1 1-1 0 0,0 0 0 0 0,0 0 1 0 0,0-1-1 0 0,0 1 0 0 0,0 2-58 0 0,-1-3 52 0 0,0 1-1 0 0,0-1 0 0 0,0 0 0 0 0,0 1 0 0 0,0-1 0 0 0,-1 0 1 0 0,0 1-1 0 0,1-1 0 0 0,-1 0 0 0 0,0 0 0 0 0,0 1 0 0 0,0-1 1 0 0,0 0-1 0 0,0 0 0 0 0,-1 0 0 0 0,1 0 0 0 0,-1 0-51 0 0,-2 3 50 0 0,0 0-1 0 0,-1 0 0 0 0,1 0 0 0 0,-1 0 0 0 0,-4 2-49 0 0,-25 16 171 0 0,23-15-110 0 0,-1 0 1 0 0,1 0-1 0 0,0 1 0 0 0,-8 10-61 0 0,16-15-10 0 0,3-3 9 0 0,0-1 1 0 0,0 1 0 0 0,0-1 0 0 0,0 1-1 0 0,0-1 1 0 0,1 0 0 0 0,-1 1 0 0 0,0-1 0 0 0,0 1-1 0 0,0-1 1 0 0,1 1 0 0 0,-1-1 0 0 0,0 0-1 0 0,0 1 1 0 0,1-1 0 0 0,-1 0 0 0 0,1 1 0 0 0,-1-1-1 0 0,0 0 1 0 0,1 1 0 0 0,-1-1 0 0 0,0 0-1 0 0,1 0 1 0 0,-1 1 0 0 0,1-1 0 0 0,-1 0-1 0 0,1 0 1 0 0,-1 0 0 0 0,1 0 0 0 0,-1 0 0 0 0,1 0-1 0 0,-1 0 1 0 0,1 1 0 0 0,16 3 193 0 0,0-4-287 0 0,0 0 1 0 0,0-1-1 0 0,0-1 0 0 0,3-1 94 0 0,-7 1 171 0 0,7 0 15 0 0,28-6-1061 0 0,-44 7 550 0 0,0 0 0 0 0,0 0-1 0 0,0-1 1 0 0,0 1 0 0 0,0-1 0 0 0,0 0-1 0 0,-1 0 1 0 0,1-1 0 0 0,-1 1 0 0 0,1-1 325 0 0,1-3-4769 0 0,-4-2-1475 0 0</inkml:trace>
  <inkml:trace contextRef="#ctx0" brushRef="#br2" timeOffset="39415.521">4995 4870 13248 0 0,'-7'-5'1408'0'0,"5"5"-1291"0"0,1 0 0 0 0,-1 0 0 0 0,0 0 1 0 0,1 1-1 0 0,-1-1 0 0 0,0 1 0 0 0,1-1 1 0 0,-1 1-1 0 0,0-1 0 0 0,1 1 0 0 0,-1 0 1 0 0,1 0-1 0 0,-1 0 0 0 0,1 0 0 0 0,0 0 1 0 0,-1 0-1 0 0,1 1 0 0 0,0-1 0 0 0,0 0 1 0 0,0 0-1 0 0,0 1 0 0 0,0-1 0 0 0,-1 2-117 0 0,0 0 139 0 0,1 1 1 0 0,-1 0-1 0 0,0 0 0 0 0,1 0 0 0 0,0 0 0 0 0,0 0 0 0 0,0 0 0 0 0,0 1-139 0 0,-11 61 1368 0 0,7-48-1109 0 0,2 0 0 0 0,0 1 1 0 0,1 0-1 0 0,0 3-259 0 0,1 6 244 0 0,1-15-110 0 0,0 0 0 0 0,0 0-1 0 0,1 2-133 0 0,0-10 19 0 0,0 7 17 0 0,0 1 1 0 0,2-1 0 0 0,-1 0 0 0 0,1 0 0 0 0,1 0 0 0 0,0 0 0 0 0,1 0 0 0 0,5 8-37 0 0,-4-10-14 0 0,0 0 1 0 0,1 0-1 0 0,-1-1 1 0 0,2 0 0 0 0,-1-1-1 0 0,1 0 1 0 0,1 0-1 0 0,-1 0 1 0 0,2-1-1 0 0,-1 0 1 0 0,0-1 0 0 0,1 0-1 0 0,0-1 1 0 0,5 2 13 0 0,10 3-115 0 0,1-1 0 0 0,0-2-1 0 0,17 4 116 0 0,12-5-3016 0 0,-30-6 1216 0 0</inkml:trace>
  <inkml:trace contextRef="#ctx0" brushRef="#br2" timeOffset="39795.104">6012 4881 12440 0 0,'0'0'957'0'0,"7"5"-434"0"0,-2 0 48 0 0,0-2 0 0 0,1 1 0 0 0,0-1 0 0 0,-1 0 0 0 0,1 0 1 0 0,3 1-572 0 0,-3-2 264 0 0,0 1 0 0 0,1 0 1 0 0,-2 0-1 0 0,1 1 0 0 0,0 0 1 0 0,-1 0-265 0 0,4 4 220 0 0,-1 1 1 0 0,0 0-1 0 0,-1 0 1 0 0,0 1-1 0 0,0 0 1 0 0,-1 0-1 0 0,-1 0 1 0 0,1 1-1 0 0,-2 0 1 0 0,0 0-1 0 0,0 0 1 0 0,-1 1-1 0 0,0-1 1 0 0,-1 1-1 0 0,0-1 1 0 0,0 9-221 0 0,-1-4 75 0 0,-1 0 1 0 0,0 0-1 0 0,-2 0 1 0 0,0 0 0 0 0,0 0-1 0 0,-1 0 1 0 0,-1 0-1 0 0,-1-1 1 0 0,0 0-1 0 0,-1 0 1 0 0,-1 0-1 0 0,0 0-75 0 0,2-7-74 0 0,0-1-1 0 0,0 1 0 0 0,0-1 1 0 0,-1 0-1 0 0,0-1 0 0 0,-1 1 1 0 0,0-1-1 0 0,1 0 0 0 0,-2-1 1 0 0,1 1-1 0 0,-1-2 0 0 0,0 1 1 0 0,0-1-1 0 0,0 0 0 0 0,-3 0 75 0 0,9-3-510 0 0,-1 0-1 0 0,0-1 0 0 0,1 1 1 0 0,-1-1-1 0 0,0 0 0 0 0,0 0 1 0 0,1 0-1 0 0,-1 0 511 0 0,-7-2-6794 0 0</inkml:trace>
  <inkml:trace contextRef="#ctx0" brushRef="#br2" timeOffset="40170.052">6249 4878 5984 0 0,'27'-8'236'0'0,"-18"6"1348"0"0,-1 1 1 0 0,0-1-1 0 0,1 2 0 0 0,2-1-1584 0 0,-5 1 1102 0 0,0 1 0 0 0,-1-1 0 0 0,1 1 1 0 0,0 0-1 0 0,-1 0 0 0 0,5 2-1102 0 0,-7-2 121 0 0,1 1 1 0 0,-1-1-1 0 0,1 1 0 0 0,-1 0 1 0 0,0 0-1 0 0,2 1-121 0 0,-4-2 98 0 0,0 0 0 0 0,0 0 0 0 0,0 0 0 0 0,0 0 0 0 0,0 0 0 0 0,0 0 0 0 0,0 0 0 0 0,0 0 0 0 0,0 1 0 0 0,0-1 0 0 0,-1 0 0 0 0,1 0 0 0 0,-1 1 0 0 0,1-1 0 0 0,-1 1 0 0 0,1-1 0 0 0,-1 0 0 0 0,0 1 0 0 0,1-1 0 0 0,-1 1 0 0 0,0-1 0 0 0,0 1 0 0 0,0-1-98 0 0,0 2 101 0 0,-1-1 1 0 0,0 1-1 0 0,1-1 0 0 0,-1 0 0 0 0,0 1 1 0 0,0-1-1 0 0,0 0 0 0 0,0 0 0 0 0,-1 0 1 0 0,1 0-1 0 0,-1 0 0 0 0,-1 2-101 0 0,-13 14-147 0 0,-1-1 1 0 0,-3 1 146 0 0,5-4 285 0 0,1 2-133 0 0,14-16-152 0 0,0 0 0 0 0,-1 1 0 0 0,1-1 0 0 0,0 0 0 0 0,-1 1 0 0 0,1-1 0 0 0,0 0 0 0 0,0 1 0 0 0,-1-1 0 0 0,1 0 0 0 0,0 1 0 0 0,0-1 0 0 0,-1 0 0 0 0,1 1 0 0 0,0-1 0 0 0,0 1 0 0 0,0-1 0 0 0,0 1 0 0 0,0-1 0 0 0,0 0 0 0 0,0 1 0 0 0,0-1 0 0 0,0 1 0 0 0,0-1 0 0 0,0 1 0 0 0,0-1 0 0 0,0 0 0 0 0,0 1 0 0 0,0-1 0 0 0,0 1 0 0 0,0-1 0 0 0,1 1 0 0 0,-1-1 0 0 0,0 0 0 0 0,0 1 0 0 0,0-1 0 0 0,1 0 0 0 0,-1 1 0 0 0,0-1 0 0 0,0 0 0 0 0,1 1 0 0 0,-1-1 0 0 0,1 1 0 0 0,12 4 0 0 0,-12-5 0 0 0,10 3 1 0 0,1-1-1 0 0,0-1 1 0 0,-1 0 0 0 0,1 0-1 0 0,0-1 1 0 0,3-1-1 0 0,24-3-27 0 0,8-3 27 0 0,-21 3-41 0 0,-17 3-394 0 0,0-1-1 0 0,-1 0 1 0 0,0-1-1 0 0,4-1 436 0 0,5-4-5720 0 0,-6 0-1161 0 0</inkml:trace>
  <inkml:trace contextRef="#ctx0" brushRef="#br2" timeOffset="40720.799">6306 4365 8232 0 0,'0'0'374'0'0,"0"0"0"0"0,0 0-129 0 0,0 0 351 0 0,0 0 185 0 0,0 0 34 0 0,0 0-18 0 0,0 0-105 0 0,0 0-48 0 0,0 0-10 0 0,0 0-49 0 0,0 0-197 0 0,-7-4 197 0 0,-3 1-255 0 0,1 1 0 0 0,-1 0 0 0 0,0 1-1 0 0,0 0 1 0 0,-3 0-330 0 0,-13 0-72 0 0,-4-2 100 0 0,-30-4 79 0 0,44 5 511 0 0,-1 1-1 0 0,0 0 1 0 0,-4 1-618 0 0,-23 0 116 0 0,2-1-121 0 0,-11 2 5 0 0,-5 1 65 0 0,-98-8 461 0 0,0 0-50 0 0,13 10 302 0 0,96-4-854 0 0,4 1-173 0 0,-42-5 249 0 0,25-1 255 0 0,-1 3 0 0 0,0 2 0 0 0,-29 6-255 0 0,-14-1 228 0 0,-7-4-228 0 0,87-1 36 0 0,13 0-16 0 0,5 0-11 0 0,0 0 0 0 0,0 0 0 0 0,0 0 0 0 0,0 1-1 0 0,-3 1-8 0 0,-52 6 0 0 0,24-2 0 0 0,-16 4 0 0 0,17-2-94 0 0,-1-2-1 0 0,-35 1 95 0 0,17-2-1572 0 0,27-3-19 0 0,-2-2-73 0 0</inkml:trace>
  <inkml:trace contextRef="#ctx0" brushRef="#br2" timeOffset="42652.079">6739 4326 4144 0 0,'16'-2'319'0'0,"-16"2"-311"0"0,0 0 0 0 0,0 0 1 0 0,0 0-1 0 0,0 0 1 0 0,-1 0-1 0 0,1 0 1 0 0,0 0-1 0 0,0 0 1 0 0,0 0-1 0 0,0-1 1 0 0,0 1-1 0 0,0 0 1 0 0,0 0-1 0 0,0 0 1 0 0,0 0-1 0 0,0 0 1 0 0,0 0-1 0 0,0 0 1 0 0,0 0-1 0 0,0 0 1 0 0,0-1-1 0 0,0 1 1 0 0,0 0-1 0 0,0 0 1 0 0,0 0-1 0 0,0 0 1 0 0,0 0-1 0 0,0 0 0 0 0,0 0 1 0 0,0 0-1 0 0,0 0 1 0 0,0-1-1 0 0,0 1 1 0 0,0 0-1 0 0,0 0 1 0 0,1 0-1 0 0,-1 0 1 0 0,0 0-1 0 0,0 0 1 0 0,0 0-1 0 0,0 0 1 0 0,0 0-1 0 0,0 0 1 0 0,0 0-1 0 0,0 0 1 0 0,0 0-1 0 0,0 0 1 0 0,0-1-1 0 0,1 1 1 0 0,-1 0-1 0 0,0 0 1 0 0,0 0-1 0 0,0 0 0 0 0,0 0 1 0 0,0 0-1 0 0,0 0 1 0 0,0 0-1 0 0,0 0 1 0 0,0 0-1 0 0,1 0 1 0 0,-1 0-1 0 0,0 0 1 0 0,0 0-1 0 0,0 1 1 0 0,0-1-1 0 0,0 0-8 0 0,-5-3 2015 0 0,5 3 1 0 0,4 0 6211 0 0,4 2-4110 0 0,10 1-3504 0 0,0-1 0 0 0,2-1-613 0 0,237-9 1526 0 0,-168 6-1430 0 0,5 0-559 0 0,-31 4-3405 0 0,-46 0-1204 0 0,-3-2-1338 0 0</inkml:trace>
  <inkml:trace contextRef="#ctx0" brushRef="#br2" timeOffset="43855.677">8353 3442 12176 0 0,'5'-12'922'0'0,"-4"6"-760"0"0,0 0-1 0 0,0 0 0 0 0,1 0 1 0 0,0 0-1 0 0,0-1-161 0 0,-2 7 46 0 0,0-1-1 0 0,0 1 1 0 0,0-1-1 0 0,0 1 1 0 0,0-1 0 0 0,-1 1-1 0 0,1 0 1 0 0,0-1 0 0 0,0 1-1 0 0,0-1 1 0 0,-1 1 0 0 0,1 0-1 0 0,0-1 1 0 0,0 1 0 0 0,-1 0-1 0 0,1-1 1 0 0,0 1-1 0 0,-1 0 1 0 0,1-1 0 0 0,0 1-1 0 0,-1 0 1 0 0,1 0 0 0 0,-1-1-1 0 0,1 1 1 0 0,0 0 0 0 0,-1 0-46 0 0,-10-6 653 0 0,6 5-433 0 0,0 0-1 0 0,-1 0 1 0 0,1 0 0 0 0,-1 1 0 0 0,1 0-1 0 0,0 0 1 0 0,-1 0 0 0 0,1 0 0 0 0,0 1-1 0 0,-1 0 1 0 0,1 0 0 0 0,0 1-1 0 0,0 0 1 0 0,0-1 0 0 0,-4 3-220 0 0,1 0 42 0 0,1 0 1 0 0,-1 1-1 0 0,1-1 1 0 0,0 1-1 0 0,1 1 1 0 0,-1-1-1 0 0,1 1 1 0 0,0 0-1 0 0,-3 5-42 0 0,7-9-9 0 0,0 1 0 0 0,0 0 0 0 0,0 0 0 0 0,0 0 0 0 0,1 0 0 0 0,-1 0 0 0 0,1 0 0 0 0,0 0 0 0 0,0 0 0 0 0,0 1 0 0 0,0-1 0 0 0,1 0 0 0 0,-1 1 0 0 0,1-1 0 0 0,0 0 0 0 0,0 1 0 0 0,0 0 9 0 0,1 0-19 0 0,0 1 0 0 0,0 0 0 0 0,0-1-1 0 0,1 1 1 0 0,0 0 0 0 0,0-1 0 0 0,0 0-1 0 0,0 1 1 0 0,1-1 0 0 0,-1 0 0 0 0,1 0 19 0 0,9 10-26 0 0,0-1-1 0 0,1 0 1 0 0,0-1 0 0 0,1 0-1 0 0,12 7 27 0 0,10 7 82 0 0,0 2 0 0 0,-2 2 0 0 0,-2 0 0 0 0,3 6-82 0 0,-33-34-11 0 0,3 5 158 0 0,1-1 0 0 0,-1 1 0 0 0,0 0-1 0 0,-1 0 1 0 0,3 6-147 0 0,-6-12 42 0 0,0 1-1 0 0,0 0 1 0 0,-1 0-1 0 0,1-1 1 0 0,-1 1-1 0 0,1 0 1 0 0,-1 0-1 0 0,0 0 1 0 0,1 0-1 0 0,-1 0 0 0 0,0 0 1 0 0,0-1-1 0 0,-1 1 1 0 0,1 0-1 0 0,0 0 1 0 0,-1 0-1 0 0,1 0 1 0 0,-1 0-1 0 0,1-1 1 0 0,-1 1-1 0 0,0 0 1 0 0,0-1-1 0 0,0 1 1 0 0,0 0-1 0 0,0-1 0 0 0,0 1 1 0 0,0-1-1 0 0,-2 2-41 0 0,-3 2 95 0 0,0 0-1 0 0,0-1 0 0 0,-1 0 1 0 0,1 0-1 0 0,-1 0 1 0 0,0-1-1 0 0,0 1 0 0 0,-1-2 1 0 0,1 1-1 0 0,-1-1 0 0 0,-2 0-94 0 0,-14 3 136 0 0,0-2-1 0 0,0 0 0 0 0,-1-1-135 0 0,15-2 124 0 0,0 0 1 0 0,-1 0-1 0 0,1-1 0 0 0,0 0 0 0 0,-3-2-124 0 0,9 2-36 0 0,-1 0-1 0 0,1 0 0 0 0,0-1 1 0 0,0 1-1 0 0,-1-1 0 0 0,1 0 1 0 0,1 0-1 0 0,-1-1 1 0 0,0 1-1 0 0,0-1 0 0 0,1 0 1 0 0,-3-3 36 0 0,5 5-51 0 0,0-1 0 0 0,0 1 0 0 0,0 0 0 0 0,0-1 0 0 0,0 0 0 0 0,0 1 0 0 0,1-1 0 0 0,-1 1 0 0 0,1-1 0 0 0,-1 0 0 0 0,1 0 1 0 0,0 1-1 0 0,-1-1 0 0 0,1 0 0 0 0,0 0 0 0 0,0 1 0 0 0,0-1 0 0 0,1 0 0 0 0,-1-1 51 0 0,1 0-356 0 0,-1 0 0 0 0,1 0 0 0 0,0 0 0 0 0,0 0 1 0 0,0 1-1 0 0,1-1 0 0 0,-1 0 0 0 0,1 0 0 0 0,-1 1 0 0 0,2-2 356 0 0,9-10-2006 0 0</inkml:trace>
  <inkml:trace contextRef="#ctx0" brushRef="#br2" timeOffset="44269.581">8708 3716 12584 0 0,'-1'8'201'0'0,"1"0"0"0"0,-2 0 1 0 0,1 0-1 0 0,-1-1 0 0 0,0 1 1 0 0,0-1-1 0 0,-1 1 1 0 0,0-1-202 0 0,-9 19 1318 0 0,-10 15-1318 0 0,-9 18 2297 0 0,29-55-2107 0 0,1-2-140 0 0,0 0-1 0 0,0-1 1 0 0,1 1 0 0 0,-1 0-1 0 0,0-1 1 0 0,1 1 0 0 0,-1 0-1 0 0,1 0 1 0 0,-1 0 0 0 0,1-1-1 0 0,0 1 1 0 0,0 0-1 0 0,0 0 1 0 0,0 0 0 0 0,0 0-1 0 0,0-1 1 0 0,1 1 0 0 0,-1 0-1 0 0,0 0 1 0 0,1 0 0 0 0,0-1-1 0 0,-1 1 1 0 0,1 0 0 0 0,0-1-1 0 0,0 1 1 0 0,0 0-1 0 0,0-1 1 0 0,0 1-50 0 0,1-1 1 0 0,-1 0-1 0 0,0 0 1 0 0,1 0 0 0 0,-1 0-1 0 0,1 0 1 0 0,-1 0 0 0 0,1-1-1 0 0,0 1 1 0 0,-1-1 0 0 0,1 1-1 0 0,0-1 1 0 0,-1 1 0 0 0,1-1-1 0 0,0 0 1 0 0,-1 0 0 0 0,1 0 0 0 0,0 0-1 0 0,0 0 1 0 0,-1 0 0 0 0,1-1-1 0 0,0 1 0 0 0,8-2 32 0 0,0 0-1 0 0,0-1 1 0 0,2-1-32 0 0,-1 0 192 0 0,-4 2-100 0 0,-1-1-1 0 0,0 1 0 0 0,0-1 0 0 0,0 0 0 0 0,-1-1 0 0 0,1 0 0 0 0,-1 0 1 0 0,0 0-1 0 0,0 0 0 0 0,0-1 0 0 0,0 0 0 0 0,-1 0 0 0 0,0 0 0 0 0,0 0-91 0 0,-3 2 25 0 0,0 0 0 0 0,1 0 0 0 0,-1 0 0 0 0,-1-1 0 0 0,1 1 0 0 0,0 0 0 0 0,-1 0 0 0 0,0-1 0 0 0,0 1 1 0 0,0 0-1 0 0,0 0 0 0 0,0-1-25 0 0,0 2 10 0 0,-1 0 0 0 0,1 0 0 0 0,-1 1 0 0 0,1-1 0 0 0,-1 0 0 0 0,0 0 0 0 0,1 1 0 0 0,-1-1 0 0 0,0 1 0 0 0,0-1 0 0 0,0 0 1 0 0,0 1-1 0 0,-1 0 0 0 0,1-1 0 0 0,0 1 0 0 0,-1 0 0 0 0,1-1 0 0 0,-1 1 0 0 0,1 0 0 0 0,-1 0 0 0 0,0 0-10 0 0,-3-2-69 0 0,0 1 0 0 0,0 0 0 0 0,0 0 0 0 0,-1 0-1 0 0,1 0 1 0 0,-1 1 0 0 0,1 0 0 0 0,-5 0 69 0 0,3 0-949 0 0,0 1-1 0 0,0 1 1 0 0,0-1 0 0 0,-2 2 949 0 0,3-2-1579 0 0,2 0-11 0 0</inkml:trace>
  <inkml:trace contextRef="#ctx0" brushRef="#br2" timeOffset="44655.305">9357 3403 9216 0 0,'-3'-3'482'0'0,"-1"0"0"0"0,1 1 1 0 0,-1 0-1 0 0,1 0 1 0 0,-1 0-1 0 0,0 0 0 0 0,0 1 1 0 0,1-1-1 0 0,-1 1 0 0 0,0 0 1 0 0,-1 0-1 0 0,1 0 0 0 0,0 1 1 0 0,0 0-1 0 0,0-1 1 0 0,0 1-1 0 0,0 1 0 0 0,0-1 1 0 0,-1 1-1 0 0,0 0-482 0 0,0 0 111 0 0,1 0 1 0 0,-1 1-1 0 0,1 0 0 0 0,0 0 0 0 0,-1 0 1 0 0,1 0-1 0 0,-1 2-111 0 0,-4 2 192 0 0,0 1 0 0 0,1 1 0 0 0,-1-1 0 0 0,1 1-1 0 0,1 0 1 0 0,0 1 0 0 0,-2 3-192 0 0,-1 4 188 0 0,-1 1 1 0 0,2 0-1 0 0,-5 14-188 0 0,8-18 15 0 0,1 1 1 0 0,1 0-1 0 0,0 0 0 0 0,1 0 1 0 0,0 1-1 0 0,1-1 0 0 0,1 1 1 0 0,0-1-1 0 0,1 1 0 0 0,1 4-15 0 0,0 9 29 0 0,-1-21-24 0 0,0-1 0 0 0,0 1 0 0 0,1-1 0 0 0,0 0 0 0 0,0 0 0 0 0,0 1 0 0 0,2 0-5 0 0,1 5-1 0 0,0 0-1 0 0,1-1 1 0 0,5 7 1 0 0,-7-13 7 0 0,0 0 0 0 0,1 0 0 0 0,0 0 1 0 0,0-1-1 0 0,0 0 0 0 0,0 0 0 0 0,1 0 1 0 0,3 3-8 0 0,3-2-42 0 0,0 1 1 0 0,0-1 0 0 0,1-1 0 0 0,-1 0 0 0 0,1-1-1 0 0,0 0 1 0 0,0-1 0 0 0,4 1 41 0 0,-15-3-2 0 0,5 1-381 0 0,1 0 1 0 0,-1-1 0 0 0,1 0 0 0 0,2 0 382 0 0,15-2-5036 0 0,-5-1-1392 0 0</inkml:trace>
  <inkml:trace contextRef="#ctx0" brushRef="#br2" timeOffset="45047.227">9572 3406 14544 0 0,'0'0'662'0'0,"0"0"-11"0"0,2-1-415 0 0,1-1-63 0 0,-1 0 0 0 0,1 1 0 0 0,0-1 0 0 0,0 1-1 0 0,0-1 1 0 0,0 1 0 0 0,0 0 0 0 0,0 0 0 0 0,0 0 0 0 0,1 0 0 0 0,-1 1 0 0 0,0 0 0 0 0,0-1 0 0 0,1 1 0 0 0,-1 0 0 0 0,0 0 0 0 0,0 1 0 0 0,1-1-1 0 0,-1 1 1 0 0,1 0-173 0 0,11 4 299 0 0,-2 1 0 0 0,1 0 0 0 0,-1 1 0 0 0,0 0 0 0 0,4 4-299 0 0,59 45 419 0 0,-75-55-418 0 0,8 6 66 0 0,0 1 0 0 0,-1 0 0 0 0,0 0 0 0 0,0 1 0 0 0,-1 0 0 0 0,5 8-67 0 0,-9-13 80 0 0,-1 0 0 0 0,0 0 0 0 0,0 0 0 0 0,0 1 1 0 0,0-1-1 0 0,0 1 0 0 0,-1-1 0 0 0,0 1 1 0 0,0 0-1 0 0,0-1 0 0 0,-1 1 0 0 0,0 0 0 0 0,0 0 1 0 0,0 0-1 0 0,0-1 0 0 0,-1 1 0 0 0,0 2-80 0 0,0-1-40 0 0,-1 0 0 0 0,0 0-1 0 0,0 0 1 0 0,0-1-1 0 0,-1 1 1 0 0,-2 3 40 0 0,3-6 26 0 0,1-1 1 0 0,-1 0-1 0 0,0 0 0 0 0,0 1 1 0 0,-1-1-1 0 0,1 0 0 0 0,0-1 0 0 0,-1 1 1 0 0,1 0-1 0 0,-1-1 0 0 0,1 1 0 0 0,-1-1 1 0 0,0 0-1 0 0,0 0 0 0 0,0 0-26 0 0,-6 2 58 0 0,-1 0 0 0 0,1-1 0 0 0,-1-1-1 0 0,1 1 1 0 0,-10-1-58 0 0,15-1 2 0 0,0 0 0 0 0,0-1 0 0 0,-1 1 0 0 0,1-1 0 0 0,0 0 0 0 0,0 0 0 0 0,0 0 0 0 0,0 0 0 0 0,0-1 0 0 0,0 0-1 0 0,0 1 1 0 0,0-2 0 0 0,1 1 0 0 0,-3-1-2 0 0,2-1-5 0 0,-1 0 1 0 0,1 0-1 0 0,0 0 0 0 0,0 0 0 0 0,1-1 0 0 0,-1 1 0 0 0,1-1 0 0 0,0 0 0 0 0,0 0 0 0 0,0 0 1 0 0,1 0-1 0 0,0-1 0 0 0,0 1 0 0 0,0-1 0 0 0,1 1 0 0 0,-1-1 0 0 0,1 0 0 0 0,1 0 0 0 0,-1 1 1 0 0,1-1-1 0 0,0 0 0 0 0,0 0 0 0 0,1 0 0 0 0,0 1 0 0 0,0-1 0 0 0,0 0 0 0 0,1-2 5 0 0,3-7 0 0 0,1 1 0 0 0,0-1 0 0 0,1 1 0 0 0,1 0 0 0 0,0 0 0 0 0,1 1 0 0 0,0 0 0 0 0,1 1 0 0 0,10-11 0 0 0,-9 13-170 0 0,1 0-1 0 0,0 0 1 0 0,0 1-1 0 0,1 0 1 0 0,0 1 0 0 0,0 1-1 0 0,1 0 1 0 0,0 1-1 0 0,0 0 1 0 0,0 1-1 0 0,1 1 1 0 0,0 0-1 0 0,9 0 171 0 0,-21 3-585 0 0,1 1-1 0 0,-1-1 1 0 0,1 0-1 0 0,-1-1 1 0 0,0 1-1 0 0,1 0 1 0 0,-1-1-1 0 0,0 0 1 0 0,0 0-1 0 0,1 0 586 0 0,6-5-1043 0 0,15-5-1514 0 0</inkml:trace>
  <inkml:trace contextRef="#ctx0" brushRef="#br2" timeOffset="45426.223">10215 3137 11056 0 0,'0'0'177'0'0,"0"0"1"0"0,0 0 0 0 0,0 0 0 0 0,1 0-1 0 0,-1 0 1 0 0,0 1 0 0 0,0-1 0 0 0,0 0-1 0 0,1 0 1 0 0,-1 0 0 0 0,0 0 0 0 0,0 0 0 0 0,0 0-1 0 0,0 0 1 0 0,1 0 0 0 0,-1 0 0 0 0,0 1-1 0 0,0-1 1 0 0,0 0 0 0 0,0 0 0 0 0,0 0-1 0 0,1 0 1 0 0,-1 0 0 0 0,0 1 0 0 0,0-1-1 0 0,0 0 1 0 0,0 0 0 0 0,0 0 0 0 0,0 0-1 0 0,0 1 1 0 0,0-1 0 0 0,0 0 0 0 0,0 0-1 0 0,0 0 1 0 0,1 1-178 0 0,-3 9 2121 0 0,-8 17-2196 0 0,7-21 909 0 0,-17 49 1007 0 0,-3 19-1841 0 0,-17 46 335 0 0,-19 48 372 0 0,55-156-540 0 0,-8 29-571 0 0,1 2 0 0 0,-4 33 404 0 0,15-73-401 0 0,0 0 0 0 0,-1 0 0 0 0,1 0 0 0 0,0-1 0 0 0,0 1 0 0 0,0 0 0 0 0,1 0 0 0 0,-1 0 0 0 0,1-1 0 0 0,-1 1-1 0 0,2 2 402 0 0,-2-4-4634 0 0,0-1-1143 0 0</inkml:trace>
  <inkml:trace contextRef="#ctx0" brushRef="#br2" timeOffset="45793.372">10255 3525 12728 0 0,'1'-1'580'0'0,"4"-2"-424"0"0,0 0 1 0 0,0 0-1 0 0,0 1 1 0 0,0-1-1 0 0,3 1-156 0 0,5-4 102 0 0,-7 4 264 0 0,0 0 0 0 0,0 0-1 0 0,1 0 1 0 0,-1 1 0 0 0,0 0 0 0 0,0 0 0 0 0,1 0 0 0 0,-1 1 0 0 0,1 0 0 0 0,1 0-366 0 0,-4 1 184 0 0,0-1 0 0 0,-1 1 0 0 0,1 0 0 0 0,0 0 0 0 0,0 0 0 0 0,-1 0 0 0 0,1 0 0 0 0,-1 1 0 0 0,1 0 0 0 0,-1 0-1 0 0,0 0 1 0 0,1 0 0 0 0,-1 0 0 0 0,0 1 0 0 0,-1-1 0 0 0,1 1 0 0 0,2 3-184 0 0,-4-5 17 0 0,1 1 0 0 0,-1 0 0 0 0,0 0 0 0 0,0 0 0 0 0,0 0 0 0 0,-1 0 0 0 0,1 0 0 0 0,0 0 0 0 0,-1 0 0 0 0,0 0 0 0 0,1 0 0 0 0,-1 1 0 0 0,0-1 0 0 0,0 0 0 0 0,0 0 0 0 0,0 0 0 0 0,0 0 0 0 0,-1 1 0 0 0,1-1 0 0 0,-1 0 0 0 0,1 0 0 0 0,-1 0 0 0 0,0 0 0 0 0,0 0-1 0 0,0 0 1 0 0,0 0 0 0 0,0 0 0 0 0,0-1 0 0 0,-1 1-17 0 0,-4 7-7 0 0,0-1-1 0 0,-1 0 0 0 0,-1 0 0 0 0,1-1 0 0 0,-4 3 8 0 0,-18 12 189 0 0,-5 3 390 0 0,23-16-439 0 0,9-8-131 0 0,1 0 1 0 0,-1 0-1 0 0,1 0 1 0 0,-1 0-1 0 0,1 0 1 0 0,0 0-1 0 0,-1 0 1 0 0,1 0-1 0 0,0 1 1 0 0,0-1-1 0 0,0 0 1 0 0,0 1-1 0 0,0-1 1 0 0,0 1-1 0 0,0 0 1 0 0,0-1-1 0 0,0 1 1 0 0,1-1-1 0 0,-1 3-9 0 0,1-4 0 0 0,0 1 0 0 0,0 0 0 0 0,0-1 0 0 0,0 1 0 0 0,0 0 0 0 0,0-1 0 0 0,0 1 0 0 0,0 0 0 0 0,0-1 0 0 0,0 1 0 0 0,0 0 0 0 0,1-1 0 0 0,-1 1 0 0 0,0-1 0 0 0,0 1 0 0 0,1 0 0 0 0,-1-1 0 0 0,1 1 0 0 0,-1-1 0 0 0,0 1 0 0 0,1-1 0 0 0,-1 1 0 0 0,1-1 0 0 0,-1 1 0 0 0,1-1 0 0 0,-1 0 0 0 0,1 1 0 0 0,-1-1 0 0 0,1 0 0 0 0,0 1 0 0 0,-1-1 0 0 0,1 0 0 0 0,0 0 0 0 0,-1 1 0 0 0,1-1 0 0 0,0 0 0 0 0,-1 0 0 0 0,1 0 0 0 0,0 0 0 0 0,3 1 0 0 0,1 0-33 0 0,1 0 0 0 0,-1 0-1 0 0,1-1 1 0 0,0 1-1 0 0,-1-1 1 0 0,1-1 0 0 0,-1 1-1 0 0,1-1 1 0 0,-1 0-1 0 0,3 0 34 0 0,11-5-217 0 0,1 1 0 0 0,2-3 217 0 0,0-1-2198 0 0,-1 0-1 0 0,14-10 2199 0 0,-16 8-6418 0 0</inkml:trace>
  <inkml:trace contextRef="#ctx0" brushRef="#br2" timeOffset="46175.139">10683 3195 13824 0 0,'0'0'314'0'0,"0"0"46"0"0,0 0 22 0 0,0 0-50 0 0,0 1-220 0 0,4 10-99 0 0,-1-5 71 0 0,-1-1-1 0 0,1 1 0 0 0,0-1 1 0 0,0 1-1 0 0,1-1-83 0 0,2 5 459 0 0,0 0-1 0 0,-1 0 1 0 0,1 3-459 0 0,14 25 1117 0 0,55 80 1491 0 0,-65-101-2445 0 0,-2 1 0 0 0,1 0-1 0 0,-2 0 1 0 0,0 0 0 0 0,-1 1-1 0 0,-1 0 1 0 0,-1 0 0 0 0,-1 1-1 0 0,0 4-162 0 0,-2-11 87 0 0,-1-1-1 0 0,0 1 0 0 0,-1-1 0 0 0,0 1 1 0 0,-1-1-1 0 0,0 1 0 0 0,-1-1 1 0 0,-1 0-1 0 0,0 0 0 0 0,0-1 0 0 0,-1 1 1 0 0,-1-1-1 0 0,0 0 0 0 0,-7 10-86 0 0,3-7-126 0 0,-1 0-1 0 0,0-1 1 0 0,-1 0-1 0 0,0-1 1 0 0,-1 0-1 0 0,0-1 0 0 0,-1-1 1 0 0,-1 0-1 0 0,1-1 1 0 0,-1 0-1 0 0,-15 5 127 0 0,27-13-238 0 0,1 0 1 0 0,-1 0-1 0 0,0 0 0 0 0,1 0 0 0 0,-1-1 0 0 0,0 0 0 0 0,0 1 0 0 0,1-1 0 0 0,-1 0 0 0 0,0 0 0 0 0,0 0 0 0 0,1-1 1 0 0,-1 1-1 0 0,0-1 0 0 0,1 1 0 0 0,-3-2 238 0 0,-10-5-1786 0 0</inkml:trace>
  <inkml:trace contextRef="#ctx0" brushRef="#br2" timeOffset="46176.139">11157 3195 15664 0 0,'16'0'1187'0'0,"-13"1"-1100"0"0,0 0-1 0 0,0 0 1 0 0,0 0-1 0 0,0 0 0 0 0,0 0 1 0 0,0 1-1 0 0,0-1 0 0 0,-1 1 1 0 0,1 0-1 0 0,-1 0 0 0 0,1 0 1 0 0,0 0-87 0 0,-2-1 59 0 0,0 0 0 0 0,0 0 0 0 0,-1-1 0 0 0,1 1 0 0 0,0 0 1 0 0,0 0-1 0 0,-1 0 0 0 0,1 0 0 0 0,-1 0 0 0 0,1 0 0 0 0,-1 0 0 0 0,1 0 1 0 0,-1 0-1 0 0,1 0 0 0 0,-1 0 0 0 0,0 1 0 0 0,0-1 0 0 0,0 0 0 0 0,1 0 1 0 0,-1 0-1 0 0,0 0 0 0 0,0 0 0 0 0,-1 1 0 0 0,1-1 0 0 0,0 0 0 0 0,0 0 1 0 0,0 0-1 0 0,-1 0 0 0 0,1 0 0 0 0,-1 0 0 0 0,1 0 0 0 0,-1 0 0 0 0,0 1-59 0 0,-6 8 348 0 0,-1 0 0 0 0,-1-1 0 0 0,0 0 0 0 0,0 0 0 0 0,-4 2-348 0 0,-52 37-183 0 0,23-18 488 0 0,24-14 388 0 0,18-15-796 0 0,0-1-121 0 0,0 0-28 0 0,49 2 898 0 0,-2-6-447 0 0,-7-1-154 0 0,0 2 1 0 0,0 2-1 0 0,0 1 1 0 0,6 3-46 0 0,-28-1-46 0 0,29 4-1537 0 0,-31-1-151 0 0</inkml:trace>
  <inkml:trace contextRef="#ctx0" brushRef="#br2" timeOffset="48015.562">7806 4263 3224 0 0,'0'0'143'0'0,"0"0"258"0"0,0 0 983 0 0,0 0 432 0 0,0 0 82 0 0,0 0-204 0 0,0 0-940 0 0,0 0-412 0 0,0 0-81 0 0,0 0 27 0 0,0 0 187 0 0,0 0 79 0 0,0 0 20 0 0,19 2 950 0 0,-4-2-767 0 0,-14 0-343 0 0,-1 0-40 0 0,1 1-181 0 0,0-1-185 0 0,-1 0 0 0 0,1 0 0 0 0,-1 1 0 0 0,1-1 0 0 0,-1 0 0 0 0,1 0 0 0 0,0 0-1 0 0,-1 0 1 0 0,1 0 0 0 0,-1 0 0 0 0,1 0 0 0 0,0 0 0 0 0,-1 0 0 0 0,1 0 0 0 0,-1 0 0 0 0,1 0 0 0 0,-1 0 0 0 0,1-1-8 0 0,24-2 162 0 0,23 4 978 0 0,-9 0-448 0 0,35-4-692 0 0,-11 1 240 0 0,-11 0-96 0 0,34-6-144 0 0,-34 2 64 0 0,23 3-64 0 0,-55 1 0 0 0,-1 1 0 0 0,1 1 0 0 0,11 2 0 0 0,-4-1 0 0 0,16-1 0 0 0,15 2-58 0 0,-39-1 3 0 0,0 0-1 0 0,10-2 56 0 0,204-13 137 0 0,-185 14-86 0 0,-32 1-120 0 0,0-1-1 0 0,8-2 70 0 0,27-1 201 0 0,1 2-201 0 0,0-1 167 0 0,24-2-60 0 0,99-2-94 0 0,-133 5 201 0 0,-8 0-220 0 0,10 3 6 0 0,-6-1 12 0 0,28-3-12 0 0,-1 0-150 0 0,-9 2-359 0 0,114-2 1220 0 0,-78 2-711 0 0,3 0 0 0 0,-36 2 0 0 0,99-7 128 0 0,-24 2-128 0 0,7 5 0 0 0,-37 1 0 0 0,67-8 0 0 0,-112 2 0 0 0,6 3 0 0 0,-5 0 0 0 0,5-3 0 0 0,-10 2 0 0 0,-34 1 0 0 0,0-1 0 0 0,10-2 0 0 0,-3 0-2 0 0,0 2-1 0 0,11 0 3 0 0,-9 1 59 0 0,25-3-59 0 0,-22 0 11 0 0,11 1-11 0 0,15 0-1 0 0,5-1 93 0 0,-30 2-888 0 0,14-2 796 0 0,68-3-81 0 0,17-2 882 0 0,-108 6-1017 0 0,-1 1-1 0 0,7 2 217 0 0,-9-1 237 0 0,0 0-1 0 0,20-4-236 0 0,-25 2 28 0 0,0 1-1 0 0,0 1 1 0 0,6 1-28 0 0,37-1 583 0 0,-49-1-493 0 0,28-3-1294 0 0,8 3 1204 0 0,-4-3-411 0 0,-32 3 616 0 0,1 0 0 0 0,0 0 0 0 0,0 1-1 0 0,4 1-204 0 0,5 1 0 0 0,-1-2 0 0 0,1-1 0 0 0,2 0 0 0 0,29-2 0 0 0,-11 2 52 0 0,5-3-52 0 0,-11 1 12 0 0,47-7-12 0 0,-42 5 0 0 0,0 1 0 0 0,8 1 0 0 0,163-2-676 0 0,-140 4 1167 0 0,79 2-1114 0 0,-111 1 450 0 0,178 6 98 0 0,-100-2 77 0 0,0 0-24 0 0,-64-6-752 0 0,-31 0-4039 0 0,-7 0-1163 0 0</inkml:trace>
  <inkml:trace contextRef="#ctx0" brushRef="#br2" timeOffset="49471.885">8049 4518 13824 0 0,'2'-3'365'0'0,"-1"0"0"0"0,0-1 0 0 0,0 1 0 0 0,0 0 0 0 0,0 0 0 0 0,0 0 0 0 0,-1-1 1 0 0,1 1-1 0 0,-1 0 0 0 0,0-1 0 0 0,0 1 0 0 0,0 0 0 0 0,-1 0 0 0 0,1-1-365 0 0,-1 4 121 0 0,1-1-1 0 0,0 1 0 0 0,-1 0 0 0 0,1-1 0 0 0,0 1 0 0 0,-1 0 0 0 0,1 0 0 0 0,0-1 0 0 0,-1 1 0 0 0,1 0 0 0 0,-1 0 0 0 0,1 0 0 0 0,0 0 1 0 0,-1 0-1 0 0,1-1 0 0 0,-1 1 0 0 0,1 0 0 0 0,-1 0 0 0 0,1 0 0 0 0,0 0 0 0 0,-1 0 0 0 0,1 0 0 0 0,-1 0 0 0 0,1 0 0 0 0,-1 1 1 0 0,1-1-121 0 0,-11 3 820 0 0,3 1-720 0 0,1 1-1 0 0,-1 0 1 0 0,1 0 0 0 0,1 1-1 0 0,-1 0 1 0 0,1 0 0 0 0,-5 6-100 0 0,1 0-19 0 0,0 2 0 0 0,1-1 0 0 0,-6 12 19 0 0,7-10-3 0 0,1-1 0 0 0,0 1 0 0 0,2 0 0 0 0,0 1 0 0 0,-3 11 3 0 0,6-16-30 0 0,0 1-1 0 0,1-1 1 0 0,0 1-1 0 0,1 0 1 0 0,1-1 0 0 0,-1 1-1 0 0,2 0 1 0 0,0 3 30 0 0,-1-9 77 0 0,0 0 0 0 0,-1 0 1 0 0,0 1-1 0 0,0 1-77 0 0,-1-3 5 0 0,1-1 1 0 0,0 1-1 0 0,0 0 0 0 0,1-1 1 0 0,-1 1-1 0 0,1-1 0 0 0,0 1 1 0 0,0-1-1 0 0,1 3-5 0 0,0-3-268 0 0,0 0 1 0 0,0 0 0 0 0,0-1-1 0 0,1 1 1 0 0,-1-1-1 0 0,1 1 1 0 0,0-1-1 0 0,2 3 268 0 0,-3-4-395 0 0,1-1 0 0 0,-1 1 0 0 0,0 0 0 0 0,1-1 0 0 0,-1 1 1 0 0,1-1-1 0 0,-1 0 0 0 0,1 1 0 0 0,0-1 0 0 0,0-1 0 0 0,0 1 0 0 0,-1 0 0 0 0,1-1 0 0 0,0 1 0 0 0,0-1 0 0 0,0 0 0 0 0,0 0 0 0 0,0 0 0 0 0,2 0 395 0 0,14-4-2174 0 0</inkml:trace>
  <inkml:trace contextRef="#ctx0" brushRef="#br2" timeOffset="49949.122">8252 4582 17391 0 0,'0'0'795'0'0,"0"0"-16"0"0,-10-5-465 0 0,8 5-215 0 0,-1 0-1 0 0,0 0 0 0 0,1 1 0 0 0,-1-1 0 0 0,0 1 1 0 0,1-1-1 0 0,-1 1 0 0 0,0 0 0 0 0,1 0 0 0 0,-1 0 1 0 0,1 1-1 0 0,0-1 0 0 0,-1 1 0 0 0,1-1 0 0 0,0 1 1 0 0,0 0-1 0 0,0 0 0 0 0,0-1 0 0 0,0 2 0 0 0,0-1 1 0 0,1 0-1 0 0,-2 2-98 0 0,-5 8 490 0 0,0 0 1 0 0,0 1-1 0 0,-3 9-490 0 0,8-17 26 0 0,0 0 0 0 0,1 1-1 0 0,0-1 1 0 0,0 1 0 0 0,0 0-1 0 0,0 0 1 0 0,1-1 0 0 0,0 1-1 0 0,1 0 1 0 0,-1 0 0 0 0,1 0-1 0 0,0 0 1 0 0,1 0 0 0 0,-1 0 0 0 0,1 0-1 0 0,0 0 1 0 0,1 0 0 0 0,-1 0-1 0 0,2 1-25 0 0,-2-5-14 0 0,0-1 0 0 0,-1 1 0 0 0,1-1 1 0 0,1 0-1 0 0,-1 0 0 0 0,0 1 0 0 0,0-1 0 0 0,0 0 0 0 0,1 0 0 0 0,-1 0 0 0 0,0 0 0 0 0,1-1 0 0 0,-1 1 0 0 0,1 0 0 0 0,-1 0 0 0 0,1-1 0 0 0,-1 1 0 0 0,1-1 0 0 0,0 0 1 0 0,-1 1-1 0 0,1-1 0 0 0,-1 0 0 0 0,1 0 0 0 0,0 0 0 0 0,-1 0 0 0 0,1 0 0 0 0,0 0 0 0 0,-1 0 0 0 0,1-1 0 0 0,0 1 14 0 0,6-2 9 0 0,0 0 1 0 0,0 0-1 0 0,0 0 0 0 0,-1-1 0 0 0,4-1-9 0 0,33-21-156 0 0,-10 5 23 0 0,-29 17 108 0 0,0-1 0 0 0,0 0 0 0 0,0 0 0 0 0,0 0 0 0 0,-1-1 0 0 0,1 0 25 0 0,3-4-78 0 0,-7 8-129 0 0,-1 1-41 0 0,0 0 0 0 0,1 0 42 0 0,0 0 224 0 0,0 0 0 0 0,0 0 0 0 0,0 0-1 0 0,0 0 1 0 0,0 1 0 0 0,-1-1 0 0 0,1 0 0 0 0,0 0 0 0 0,0 1 0 0 0,0-1 0 0 0,-1 0 0 0 0,1 1 0 0 0,0-1 0 0 0,0 1 0 0 0,-1-1 0 0 0,1 1 0 0 0,0-1 0 0 0,-1 1 0 0 0,1 0 0 0 0,-1-1 0 0 0,1 1 0 0 0,-1 0 0 0 0,1-1-1 0 0,-1 1 1 0 0,1 0 0 0 0,-1 0 0 0 0,1 0-18 0 0,4 23 686 0 0,-2-11-698 0 0,-1-8 46 0 0,0-1 0 0 0,0 0 0 0 0,1 0 0 0 0,0-1-1 0 0,0 1 1 0 0,0-1 0 0 0,0 1 0 0 0,0-1 0 0 0,1 0-1 0 0,0 0 1 0 0,-1 0 0 0 0,1-1 0 0 0,0 1 0 0 0,0-1 0 0 0,1 0-1 0 0,-1 0 1 0 0,0 0 0 0 0,1-1 0 0 0,-1 1 0 0 0,1-1-1 0 0,-1 0 1 0 0,2-1-34 0 0,-3 1 4 0 0,0-1-1 0 0,0 1 1 0 0,0-1-1 0 0,0 0 1 0 0,0 0-1 0 0,0 0 1 0 0,0 0 0 0 0,0-1-1 0 0,0 1 1 0 0,0-1-1 0 0,-1 0 1 0 0,1 0-1 0 0,0 0 1 0 0,0 0-1 0 0,-1-1 1 0 0,1 1-1 0 0,0 0 1 0 0,-1-1-1 0 0,0 0 1 0 0,1 0-1 0 0,-1 0 1 0 0,0 0-1 0 0,1-1-3 0 0,9-7 47 0 0,-11 9-23 0 0,1-1 0 0 0,0 0 0 0 0,0 0 0 0 0,-1 0 0 0 0,1 0 0 0 0,-1 0 0 0 0,0 0 0 0 0,0 0 0 0 0,0-1 0 0 0,0 1 0 0 0,0-1 0 0 0,1-1-24 0 0,6-34-200 0 0,-6 25 76 0 0,0-4 47 0 0,0 0 0 0 0,-1 1 0 0 0,-1-1 0 0 0,-1 0 0 0 0,0 0 0 0 0,-1-1 77 0 0,0 10-428 0 0,-3 3-5502 0 0,-2 7-85 0 0,1 4 5433 0 0,0 2-3436 0 0</inkml:trace>
  <inkml:trace contextRef="#ctx0" brushRef="#br2" timeOffset="50306.324">8596 4870 10592 0 0,'0'0'488'0'0,"0"17"176"0"0,-4 31 3263 0 0,2-37-2539 0 0,0 1 0 0 0,2-1 0 0 0,-1 1 0 0 0,2 0 0 0 0,-1 1-1388 0 0,1-11 52 0 0,-1 1 0 0 0,1-1 0 0 0,-1 0 0 0 0,1 0 0 0 0,-1 0 0 0 0,1 0 0 0 0,0 0 0 0 0,0 0 0 0 0,0 0-1 0 0,0-1 1 0 0,1 2-52 0 0,-1-2 14 0 0,0 0 0 0 0,-1 0 0 0 0,1-1 0 0 0,0 1-1 0 0,0 0 1 0 0,0-1 0 0 0,0 1 0 0 0,0-1 0 0 0,-1 1-1 0 0,1-1 1 0 0,0 0 0 0 0,0 1 0 0 0,0-1 0 0 0,0 0-1 0 0,0 1 1 0 0,0-1 0 0 0,0 0 0 0 0,0 0 0 0 0,0 0-1 0 0,0 0 1 0 0,1 0 0 0 0,-1 0 0 0 0,0 0 0 0 0,0 0-1 0 0,0-1-13 0 0,4 0 41 0 0,1 0 0 0 0,-1-1 0 0 0,0 0-1 0 0,0 0 1 0 0,0-1 0 0 0,0 1 0 0 0,0-1 0 0 0,0 0-1 0 0,-1 0 1 0 0,0-1 0 0 0,1 1 0 0 0,-1-1 0 0 0,0 0-1 0 0,-1 0 1 0 0,1 0 0 0 0,-1-1 0 0 0,0 1 0 0 0,0-1-1 0 0,0 0 1 0 0,-1 0-41 0 0,-1 3 2 0 0,3-5-62 0 0,-1 0-1 0 0,1-1 1 0 0,-2 0 0 0 0,1 1-1 0 0,-1-1 1 0 0,0-6 60 0 0,-1 12-12 0 0,-1 1 0 0 0,0-1 1 0 0,0 0-1 0 0,0 0 0 0 0,0 0 0 0 0,-1 0 1 0 0,1 0-1 0 0,0 1 0 0 0,-1-1 1 0 0,0 0-1 0 0,1 0 0 0 0,-1 1 0 0 0,0-1 1 0 0,0 0-1 0 0,0 1 0 0 0,0-1 0 0 0,0 1 1 0 0,0-1-1 0 0,0 1 0 0 0,0-1 0 0 0,-1 1 1 0 0,1 0-1 0 0,-1 0 0 0 0,1-1 0 0 0,-1 1 1 0 0,1 0-1 0 0,-1 1 0 0 0,0-1 1 0 0,1 0-1 0 0,-1 0 0 0 0,0 1 0 0 0,0-1 12 0 0,-2 0-172 0 0,0 0-1 0 0,0 1 0 0 0,0-1 0 0 0,-1 1 0 0 0,1 0 1 0 0,0 0-1 0 0,0 0 0 0 0,0 1 0 0 0,-1 0 1 0 0,1-1-1 0 0,0 1 0 0 0,0 1 0 0 0,-3 0 173 0 0,-18 4-927 0 0,23-6 596 0 0,1 1 0 0 0,0-1 0 0 0,-1 1 0 0 0,1-1 0 0 0,0 0 0 0 0,-1 1 0 0 0,1 0 0 0 0,0-1 0 0 0,0 1 0 0 0,0 0 0 0 0,-1 0 331 0 0,-1 1-3281 0 0,-4 3-2559 0 0</inkml:trace>
  <inkml:trace contextRef="#ctx0" brushRef="#br2" timeOffset="50725.743">8936 4717 6912 0 0,'-16'-2'744'0'0,"9"2"3968"0"0,8 4 310 0 0,4 0-1823 0 0,0-1-3957 0 0,15 3 1286 0 0,1-1-1 0 0,0-2 1 0 0,1 0-1 0 0,-1-1 1 0 0,0-1-1 0 0,1 0 1 0 0,0-2-528 0 0,-19 1 3 0 0,76-9-3 0 0,-74 8-968 0 0,-1 1-1 0 0,0 0 0 0 0,1-1 0 0 0,-1 0 0 0 0,0 0 1 0 0,0 0-1 0 0,0-1 0 0 0,0 0 0 0 0,0 1 1 0 0,4-3 968 0 0,2-2-5992 0 0</inkml:trace>
  <inkml:trace contextRef="#ctx0" brushRef="#br2" timeOffset="51150.639">9503 4462 10136 0 0,'0'0'777'0'0,"0"0"-362"0"0,0 0 351 0 0,0 0 208 0 0,0 0 39 0 0,0 0-60 0 0,0 0-287 0 0,0 0-122 0 0,0 0-29 0 0,0 0-3 0 0,0 0 0 0 0,-6 14 1004 0 0,-1-4-1331 0 0,0 1 0 0 0,1 1-1 0 0,0-1 1 0 0,1 1-1 0 0,1 0 1 0 0,0 0 0 0 0,0 0-1 0 0,1 1 1 0 0,1 0 0 0 0,0-1-1 0 0,0 1 1 0 0,1 0-1 0 0,1 8-184 0 0,0-20 15 0 0,0 4 95 0 0,0 0 0 0 0,0 0 0 0 0,0-1 0 0 0,0 1 0 0 0,1 0-1 0 0,-1 0 1 0 0,1-1 0 0 0,1 1 0 0 0,-1-1 0 0 0,1 1 0 0 0,-1-1 0 0 0,1 1 0 0 0,0-1 0 0 0,1 0 0 0 0,0 2-110 0 0,-2-5-8 0 0,0 1 1 0 0,0-1-1 0 0,0 0 0 0 0,0 0 0 0 0,0 0 0 0 0,0 0 1 0 0,1 0-1 0 0,-1 0 0 0 0,0 0 0 0 0,0 0 1 0 0,1 0-1 0 0,-1 0 0 0 0,1-1 0 0 0,-1 1 0 0 0,0 0 1 0 0,1-1-1 0 0,-1 1 0 0 0,1-1 0 0 0,0 0 0 0 0,-1 0 1 0 0,1 1-1 0 0,-1-1 0 0 0,1 0 0 0 0,-1 0 0 0 0,1 0 1 0 0,0-1-1 0 0,-1 1 0 0 0,1 0 0 0 0,-1-1 0 0 0,1 1 1 0 0,-1-1-1 0 0,1 1 0 0 0,0-1 8 0 0,1-1-52 0 0,0 1 1 0 0,-1-1 0 0 0,1 1-1 0 0,-1-1 1 0 0,1 0-1 0 0,-1 0 1 0 0,0 0-1 0 0,0 0 1 0 0,0-1-1 0 0,0 1 1 0 0,0-1 0 0 0,-1 1-1 0 0,1-1 1 0 0,0 1-1 0 0,-1-1 1 0 0,0 0-1 0 0,1-2 52 0 0,5-13-285 0 0,3-8-104 0 0,-10 26 386 0 0,-1 0 1 0 0,2-1-1 0 0,-1 1 1 0 0,0-1 0 0 0,0 1-1 0 0,0 0 1 0 0,0-1-1 0 0,0 1 1 0 0,0-1 0 0 0,0 1-1 0 0,0 0 1 0 0,1-1-1 0 0,-1 1 1 0 0,0 0 0 0 0,0-1-1 0 0,0 1 1 0 0,1 0-1 0 0,-1-1 1 0 0,0 1 0 0 0,1 0-1 0 0,-1-1 1 0 0,0 1-1 0 0,1 0 3 0 0,4 4-17 0 0,7 21 25 0 0,-9-18-13 0 0,0-1 5 0 0,1-1 0 0 0,-1 0 0 0 0,1 0 0 0 0,1 0 0 0 0,-1 0 0 0 0,0 0 0 0 0,1-1 0 0 0,2 1 0 0 0,14 16 0 0 0,-18-18 41 0 0,1 1-1 0 0,0-1 1 0 0,0 1-1 0 0,0-1 0 0 0,0 0 1 0 0,0-1-1 0 0,1 1 1 0 0,-1-1-1 0 0,1 0 0 0 0,0 0 1 0 0,-1 0-1 0 0,1 0 1 0 0,0-1-1 0 0,0 0 0 0 0,0 0 1 0 0,0-1-1 0 0,0 1 1 0 0,0-1-1 0 0,1 0 0 0 0,0 0-40 0 0,6 0 300 0 0,0-1 0 0 0,1 0-1 0 0,6-1-299 0 0,-13 1 8 0 0,-1-1 0 0 0,0 1-1 0 0,0-1 1 0 0,0 0 0 0 0,0-1-1 0 0,0 1 1 0 0,-1-1 0 0 0,1 0-1 0 0,2-2-7 0 0,-5 3 13 0 0,1-1-1 0 0,0 0 1 0 0,0 1 0 0 0,-1-1-1 0 0,0 0 1 0 0,1-1-1 0 0,-1 1 1 0 0,-1 0-1 0 0,1-1 1 0 0,1-1-13 0 0,8-16 74 0 0,-9 17-74 0 0,-1 0 0 0 0,1-1 0 0 0,-1 1 0 0 0,0-1 0 0 0,0 1 0 0 0,0-1 0 0 0,-1 0 0 0 0,0 1 0 0 0,0-1 0 0 0,0 0-1 0 0,0 1 1 0 0,-1-1 0 0 0,1 0 0 0 0,-1 1 0 0 0,-1-1 0 0 0,1 1 0 0 0,0-1 0 0 0,-2-1 0 0 0,0 1-258 0 0,-1-1 0 0 0,0 1-1 0 0,0-1 1 0 0,0 1 0 0 0,-1 0 0 0 0,0 1-1 0 0,0-1 1 0 0,0 1 0 0 0,-2-1 258 0 0,4 2-180 0 0,-2-2-73 0 0,3 4-5612 0 0,2 1 201 0 0</inkml:trace>
  <inkml:trace contextRef="#ctx0" brushRef="#br2" timeOffset="51501.615">10127 4579 15664 0 0,'0'0'356'0'0,"0"0"49"0"0,0 0 21 0 0,0 0-42 0 0,2 0-250 0 0,19-1 33 0 0,-6 1 897 0 0,0 0 0 0 0,1 1 1 0 0,9 2-1065 0 0,11 2 1433 0 0,8-1-1433 0 0,-14-1 597 0 0,0 1-1 0 0,5 2-596 0 0,-31-5 15 0 0,1 0 0 0 0,0 0-1 0 0,0-1 1 0 0,0 1 0 0 0,0-1-1 0 0,0 0 1 0 0,0 0 0 0 0,2-1-15 0 0,-2 2-533 0 0,-4-1-800 0 0,0-4 331 0 0,-2 2 588 0 0,1 0 1 0 0,-1 1 0 0 0,1-1-1 0 0,-1 0 1 0 0,0 1 0 0 0,0-1-1 0 0,0 0 1 0 0,0 1 0 0 0,0-1-1 0 0,0 1 1 0 0,0-1-1 0 0,0 1 1 0 0,-1 0 0 0 0,1-1-1 0 0,-1 1 414 0 0,-3-5-1006 0 0,-5-8-1648 0 0</inkml:trace>
  <inkml:trace contextRef="#ctx0" brushRef="#br2" timeOffset="51855.191">10330 4438 3224 0 0,'-1'0'143'0'0,"0"0"540"0"0,0 0 1 0 0,1 0-1 0 0,-1 0 1 0 0,0 0 0 0 0,0 0-1 0 0,1 1 1 0 0,-1-1 0 0 0,0 0-1 0 0,1 0 1 0 0,-1 1-1 0 0,0-1 1 0 0,1 0 0 0 0,-1 1-1 0 0,0-1 1 0 0,1 1-684 0 0,-7 8 4200 0 0,4 14-3357 0 0,3-17 186 0 0,-9 71 2165 0 0,9-22-2586 0 0,1-24-227 0 0,1-9 214 0 0,0-3-205 0 0,-2-17-381 0 0,0 1 0 0 0,1 0 0 0 0,-1-1 0 0 0,0 1 0 0 0,0-1 0 0 0,-1 1 0 0 0,1-1 0 0 0,0 1 0 0 0,-1-1 0 0 0,0 1 0 0 0,1-1 0 0 0,-1 1 0 0 0,0 0-9 0 0,-1 1 56 0 0,0 0 1 0 0,1 1-1 0 0,-1-1 1 0 0,1 1-1 0 0,0-1 0 0 0,1 1 1 0 0,-1-1-1 0 0,1 5-56 0 0,0 14-5885 0 0,0-20 4771 0 0,0-3-5772 0 0</inkml:trace>
  <inkml:trace contextRef="#ctx0" brushRef="#br2" timeOffset="53009.523">10811 4407 16296 0 0,'0'0'365'0'0,"0"0"56"0"0,0 0 27 0 0,0 0-48 0 0,0 0-168 0 0,0 0 253 0 0,0 0 143 0 0,0 0 32 0 0,-4 8 248 0 0,0 7-644 0 0,0 1-1 0 0,2-1 0 0 0,-1 1-263 0 0,-6 34 636 0 0,-7 22-178 0 0,3 3-458 0 0,-2 11-252 0 0,0-31 315 0 0,6-25-6 0 0,6-23-32 0 0,0 0 0 0 0,0 0 0 0 0,0-1 0 0 0,-3 4-25 0 0,3-4 43 0 0,0 0 1 0 0,0 0-1 0 0,0 0 0 0 0,0 0 0 0 0,1 2-43 0 0,0-3 70 0 0,1-4-12 0 0,1-1-136 0 0,1-15-412 0 0,0 10 425 0 0,0-2-39 0 0,0 0 1 0 0,1 1-1 0 0,0-1 0 0 0,0 0 0 0 0,0 0 0 0 0,2-2 104 0 0,12-22-457 0 0,1 2 1 0 0,2 0-1 0 0,10-12 457 0 0,-28 40-10 0 0,26-35-668 0 0,3 2 0 0 0,9-8 678 0 0,-29 32 20 0 0,1 1 0 0 0,-1 0-1 0 0,1 1 1 0 0,1 0-1 0 0,0 1 1 0 0,0 0-1 0 0,0 1 1 0 0,1 0-1 0 0,8-2-19 0 0,-9 5 336 0 0,-9 6 400 0 0,-11 11 301 0 0,4-9-1186 0 0,1-1 177 0 0,-1 0 0 0 0,1 0 0 0 0,-1-1 1 0 0,0 1-1 0 0,-1-1 0 0 0,1 0 0 0 0,0-1 0 0 0,-2 1-28 0 0,-15 11 79 0 0,-6 8 153 0 0,-1-2 0 0 0,-20 11-232 0 0,41-28 6 0 0,-33 22 43 0 0,36-22-47 0 0,1 0-1 0 0,-1 0 0 0 0,1 0 0 0 0,0 0 0 0 0,0 0 0 0 0,0 1 0 0 0,0-1 0 0 0,-2 5-1 0 0,-7 8 0 0 0,12-16 0 0 0,0 0 0 0 0,-1 0 0 0 0,1 1 0 0 0,0-1 0 0 0,0 0 0 0 0,-1 1 0 0 0,1-1 0 0 0,0 0 0 0 0,0 0 0 0 0,-1 1 0 0 0,1-1 0 0 0,0 1 0 0 0,0-1 0 0 0,0 0 0 0 0,0 1 0 0 0,-1-1 0 0 0,1 0 0 0 0,0 1 0 0 0,0-1 0 0 0,0 1 0 0 0,0-1 0 0 0,0 0 0 0 0,0 1 0 0 0,0-1 0 0 0,0 1 0 0 0,0-1 0 0 0,0 0 0 0 0,0 1 0 0 0,0-1 0 0 0,1 0 0 0 0,-1 1 0 0 0,0-1 0 0 0,0 1 0 0 0,0-1 0 0 0,0 0 0 0 0,1 1 0 0 0,-1-1 0 0 0,0 0 0 0 0,0 0 0 0 0,1 1 0 0 0,-1-1 0 0 0,1 2-3 0 0,-1 0 0 0 0,1 0-1 0 0,0 0 1 0 0,0 0 0 0 0,1 0-1 0 0,-1 0 1 0 0,0 0 0 0 0,1 0-1 0 0,-1-1 1 0 0,1 1 0 0 0,-1 0-1 0 0,1-1 1 0 0,0 1 0 0 0,0-1-1 0 0,0 0 1 0 0,-1 0 0 0 0,1 0-1 0 0,1 0 1 0 0,-1 0 0 0 0,0 0-1 0 0,1 0 4 0 0,9 3 4 0 0,1 0 0 0 0,-1 0-1 0 0,7-1-3 0 0,5 3-5 0 0,-12-4 7 0 0,0 1 0 0 0,0-2 0 0 0,7 1-2 0 0,15 1-1874 0 0,-18-2-1569 0 0,-11-1 548 0 0,4 0-3042 0 0</inkml:trace>
  <inkml:trace contextRef="#ctx0" brushRef="#br2" timeOffset="56890.105">11166 4610 6912 0 0,'0'0'314'0'0,"0"0"-6"0"0,-1-1-198 0 0,0-3 160 0 0,0 3 1073 0 0,4-4 3728 0 0,-3 3-1757 0 0,-3 6-1999 0 0,1 1-1174 0 0,0-1-1 0 0,0 1 1 0 0,0 0 0 0 0,1 0 0 0 0,0-1-1 0 0,-1 1 1 0 0,2 0 0 0 0,-1 0 0 0 0,0 5-141 0 0,0 6 287 0 0,-6 28 18 0 0,2-20-190 0 0,1-1 0 0 0,2 1 0 0 0,0 0 0 0 0,2 0 0 0 0,1 19-115 0 0,0-39-6 0 0,0 0 0 0 0,0 0 0 0 0,0 0 0 0 0,0 0-1 0 0,0-1 1 0 0,1 1 0 0 0,0 0 0 0 0,0 0 0 0 0,0-1-1 0 0,2 4 7 0 0,-3-6 6 0 0,0 0-1 0 0,0 0 1 0 0,0 0-1 0 0,0 0 0 0 0,0 0 1 0 0,0-1-1 0 0,0 1 0 0 0,0 0 1 0 0,0 0-1 0 0,1-1 1 0 0,-1 1-1 0 0,0-1 0 0 0,0 1 1 0 0,1-1-1 0 0,-1 1 1 0 0,0-1-1 0 0,1 0 0 0 0,-1 0 1 0 0,0 0-1 0 0,1 0 1 0 0,-1 0-1 0 0,0 0 0 0 0,1 0 1 0 0,-1 0-1 0 0,0 0 1 0 0,1-1-1 0 0,-1 1 0 0 0,0 0 1 0 0,1-1-1 0 0,-1 1 1 0 0,0-1-1 0 0,0 0 0 0 0,0 1-5 0 0,4-3 29 0 0,-1 1 0 0 0,0-1 0 0 0,1 1 0 0 0,-1-1 0 0 0,-1 0 0 0 0,1-1 0 0 0,0 1 0 0 0,-1-1 1 0 0,0 0-1 0 0,1 1 0 0 0,-2-1 0 0 0,1-1 0 0 0,0 1 0 0 0,-1 0 0 0 0,0-1 0 0 0,0 1 0 0 0,1-3-29 0 0,15-35 403 0 0,9-12-403 0 0,-9 18 167 0 0,13-34-167 0 0,-6 1 700 0 0,-4 22-973 0 0,-20 45 288 0 0,0 1 1 0 0,-1 0-1 0 0,1-1 1 0 0,0 1-1 0 0,0 0 1 0 0,0-1-1 0 0,0 1 1 0 0,1 0-1 0 0,-1 0 0 0 0,0 0 1 0 0,0 0-1 0 0,1 0 1 0 0,-1 0-1 0 0,1 0-15 0 0,8-7-275 0 0,-9 8-65 0 0,-1 0-129 0 0,0 0-527 0 0,8 4-2557 0 0,-7-3-2980 0 0</inkml:trace>
  <inkml:trace contextRef="#ctx0" brushRef="#br2" timeOffset="57564.634">11376 4798 3680 0 0,'0'0'284'0'0,"0"0"129"0"0,0 0 1239 0 0,0 0 563 0 0,0 0 110 0 0,0 0-184 0 0,0 0-843 0 0,7-1 1885 0 0,12-4-1607 0 0,1 0-1 0 0,15 0-1575 0 0,24-6 1125 0 0,-58 10-1124 0 0,13-3 2 0 0,1 1 0 0 0,0 0 0 0 0,-1 1-1 0 0,7 0-2 0 0,-19 2 1 0 0,-1 0-1 0 0,0 0 0 0 0,0 0 1 0 0,0 0-1 0 0,0 0 0 0 0,1 0 1 0 0,-1 0-1 0 0,0 0 0 0 0,0 0 0 0 0,0 1 1 0 0,0-1-1 0 0,0 0 0 0 0,0 1 1 0 0,0-1-1 0 0,1 1 0 0 0,-1-1 1 0 0,0 1-1 0 0,-1 0 0 0 0,1-1 1 0 0,0 1-1 0 0,0 0 0 0 0,0 0 0 0 0,0 0 0 0 0,1 1 15 0 0,-2-1 9 0 0,0 0 0 0 0,0 0 0 0 0,-1 0 0 0 0,1-1 0 0 0,0 1 0 0 0,0 0 0 0 0,0 0 0 0 0,-1 0 1 0 0,1 0-1 0 0,0 0 0 0 0,-1 0 0 0 0,1 0 0 0 0,-1-1 0 0 0,1 1 0 0 0,-1 0-24 0 0,0 0 33 0 0,-8 13 38 0 0,-1 0-1 0 0,-1 0 0 0 0,0-1 0 0 0,-1 0 0 0 0,-3 2-70 0 0,1-2 318 0 0,1 1 0 0 0,0 1-1 0 0,-10 15-317 0 0,-1 3-72 0 0,17-24 149 0 0,0 1-1 0 0,0 0 0 0 0,1 0 1 0 0,-4 9-77 0 0,9-19 35 0 0,2 8 32 0 0,-1-7-77 0 0,0 0 0 0 0,1 0 0 0 0,-1 0 0 0 0,1 0 0 0 0,-1 0 0 0 0,1 0 1 0 0,-1-1-1 0 0,1 1 0 0 0,-1 0 0 0 0,1 0 0 0 0,0-1 0 0 0,-1 1 0 0 0,1 0 0 0 0,0-1 0 0 0,0 1 0 0 0,-1-1 0 0 0,1 1 0 0 0,0-1 0 0 0,0 1 0 0 0,0-1 0 0 0,0 0 0 0 0,0 1 0 0 0,-1-1 0 0 0,1 0 0 0 0,0 0 0 0 0,0 1 10 0 0,3-1-45 0 0,2 2 72 0 0,1-1 0 0 0,-1 0 0 0 0,1-1-1 0 0,-1 1 1 0 0,1-1 0 0 0,0-1 0 0 0,-1 1-1 0 0,1-1 1 0 0,6-2-27 0 0,11 0 55 0 0,-11 1 25 0 0,-1-1 0 0 0,1 0 0 0 0,10-4-80 0 0,13-3 176 0 0,-33 9-168 0 0,-1 0 0 0 0,1 0-1 0 0,-1 0 1 0 0,1 0 0 0 0,-1 0-1 0 0,1-1 1 0 0,-1 1 0 0 0,2-2-8 0 0,-3 2-125 0 0,0 1-1 0 0,-1-1 1 0 0,1 1 0 0 0,-1 0 0 0 0,1-1-1 0 0,0 0 1 0 0,-1 1 0 0 0,0-1-1 0 0,1 1 1 0 0,-1-1 0 0 0,1 0 0 0 0,-1 1-1 0 0,0-1 1 0 0,1 0 0 0 0,-1 1 0 0 0,0-1-1 0 0,0 0 1 0 0,1 1 0 0 0,-1-1 0 0 0,0 0-1 0 0,0 0 1 0 0,0 1 0 0 0,0-1 0 0 0,0 0-1 0 0,0 0 1 0 0,0 1 0 0 0,0-1 0 0 0,-1 0-1 0 0,1 0 1 0 0,0 1 0 0 0,0-1-1 0 0,-1 0 1 0 0,1 1 0 0 0,0-1 0 0 0,-1 0 125 0 0,-5-7-2198 0 0</inkml:trace>
  <inkml:trace contextRef="#ctx0" brushRef="#br2" timeOffset="57939.467">11347 4873 15032 0 0,'0'0'340'0'0,"34"4"1965"0"0,18 1-1128 0 0,0-1-1 0 0,27-3-1176 0 0,-50-2-941 0 0,1-2 0 0 0,-1-1-1 0 0,3-2 942 0 0,-13 3-2438 0 0</inkml:trace>
  <inkml:trace contextRef="#ctx0" brushRef="#br2" timeOffset="58389.151">11899 4527 4144 0 0,'0'0'319'0'0,"0"0"153"0"0,7 5 3967 0 0,-3-2-3304 0 0,0 1 0 0 0,0 0 0 0 0,-1 0 0 0 0,1 0 0 0 0,-1 1 0 0 0,1 0-1135 0 0,3 9 861 0 0,0-1 0 0 0,5 14-861 0 0,4 9 1388 0 0,-8-21-1074 0 0,-2 1 0 0 0,1-1 1 0 0,-2 2-1 0 0,0-1 0 0 0,-1 0 0 0 0,-1 1 0 0 0,0 0 0 0 0,-1 0 1 0 0,-1 0-1 0 0,-1 0 0 0 0,-1 11-314 0 0,0-15 46 0 0,-1 0 1 0 0,0 0-1 0 0,-1 0 1 0 0,-1 0-1 0 0,0-1 0 0 0,-1 1 1 0 0,0-1-1 0 0,-1 0 1 0 0,-4 7-47 0 0,1-4 51 0 0,-1-1 0 0 0,0 0 1 0 0,-1 0-1 0 0,0-1 1 0 0,-1-1-1 0 0,-1 0 0 0 0,-2 1-51 0 0,6-6-471 0 0,0 0-1 0 0,0-1 1 0 0,0 0 0 0 0,-5 1 471 0 0,12-6-133 0 0,0 1 1 0 0,0-1 0 0 0,-1 0-1 0 0,1 0 1 0 0,-1 0 0 0 0,1-1-1 0 0,-1 1 1 0 0,1-1-1 0 0,-1 1 1 0 0,1-1 0 0 0,-1 0-1 0 0,0 0 1 0 0,1 0 0 0 0,-1 0-1 0 0,1 0 1 0 0,-1-1 0 0 0,1 1-1 0 0,-1-1 1 0 0,1 0-1 0 0,-1 0 1 0 0,-1 0 132 0 0,-4-8-2672 0 0,3-1-3470 0 0</inkml:trace>
  <inkml:trace contextRef="#ctx0" brushRef="#br2" timeOffset="58390.151">12122 4424 11056 0 0,'16'-5'557'0'0,"-7"2"604"0"0,0 1 0 0 0,0-1 1 0 0,0 2-1 0 0,0-1 0 0 0,7 1-1161 0 0,-11 1 315 0 0,1 0 0 0 0,-1 0 0 0 0,0 1 0 0 0,0 0-1 0 0,1 0 1 0 0,-1 0 0 0 0,0 1 0 0 0,0-1-1 0 0,0 1 1 0 0,0 0 0 0 0,0 1 0 0 0,-1-1-1 0 0,4 3-314 0 0,-13 15 274 0 0,2-15-297 0 0,1-1 1 0 0,-1 0 0 0 0,0-1 0 0 0,0 1-1 0 0,0 0 1 0 0,-1-1 0 0 0,1 0 0 0 0,-1 0-1 0 0,0 0 1 0 0,-2 2 22 0 0,-10 7 149 0 0,7-5 46 0 0,0 0-1 0 0,0-1 1 0 0,-1 0-195 0 0,1 0-163 0 0,0 0 1 0 0,0 0-1 0 0,-2 3 163 0 0,10-8 75 0 0,-1 1 0 0 0,0-1-1 0 0,0 0 1 0 0,0 1 0 0 0,0-1-1 0 0,0 0 1 0 0,0 0 0 0 0,0 0-75 0 0,2-1 506 0 0,0 0-63 0 0,5 6-278 0 0,-4-5-165 0 0,0 0 1 0 0,1 1-1 0 0,-1-1 0 0 0,0 0 0 0 0,1 0 0 0 0,-1 0 0 0 0,1 0 0 0 0,-1-1 0 0 0,1 1 1 0 0,-1 0-1 0 0,1-1 0 0 0,0 1 0 0 0,-1-1 0 0 0,1 1 0 0 0,0-1 0 0 0,-1 0 1 0 0,2 1-1 0 0,35 0-13 0 0,-22-1-41 0 0,31 1-2814 0 0,32-5 2868 0 0,-25 0-6641 0 0,-35 4 623 0 0</inkml:trace>
  <inkml:trace contextRef="#ctx0" brushRef="#br2" timeOffset="58791.318">12408 4764 10592 0 0,'0'0'488'0'0,"0"0"-12"0"0,1 1-307 0 0,6 1 580 0 0,-1 0 0 0 0,1-1 1 0 0,-1 0-1 0 0,1 0 0 0 0,0 0 0 0 0,-1-1 0 0 0,1 0 0 0 0,0-1 1 0 0,4 0-750 0 0,14 0 1155 0 0,45-4 436 0 0,-27 2-1111 0 0,61-3-1139 0 0,-71 4-974 0 0,-18-1-3387 0 0,-3 0-1178 0 0</inkml:trace>
  <inkml:trace contextRef="#ctx0" brushRef="#br2" timeOffset="59223.508">12627 4598 13824 0 0,'0'0'629'0'0,"0"0"-12"0"0,-2 9-367 0 0,-6 10 821 0 0,-2 0 1 0 0,-5 7-1072 0 0,10-17 298 0 0,3-6-171 0 0,1 0 1 0 0,0 0 0 0 0,0 0-1 0 0,0 0 1 0 0,1 1 0 0 0,-1-1-1 0 0,1 0 1 0 0,0 1 0 0 0,0-1-1 0 0,0 0 1 0 0,0 3-128 0 0,0 15 700 0 0,0-15-500 0 0,0-1 1 0 0,0 1 0 0 0,0 0-1 0 0,1-1 1 0 0,0 1-1 0 0,0 0 1 0 0,1-1 0 0 0,1 5-201 0 0,2 4 44 0 0,1-1 1 0 0,6 11-45 0 0,-5-12 362 0 0,1 0 0 0 0,8 10-362 0 0,-13-19-80 0 0,-1 0 0 0 0,0-1 0 0 0,1 1 0 0 0,-1-1 0 0 0,1 0 0 0 0,0 0 0 0 0,0 0 0 0 0,0 0 0 0 0,1 0 80 0 0,-1-1-504 0 0,-1 0 0 0 0,1 0 1 0 0,-1-1-1 0 0,1 1 0 0 0,-1-1 0 0 0,1 1 1 0 0,-1-1-1 0 0,3 0 504 0 0,7 0-2221 0 0</inkml:trace>
  <inkml:trace contextRef="#ctx0" brushRef="#br2" timeOffset="59625.423">13254 4346 15264 0 0,'0'0'696'0'0,"0"0"-14"0"0,-10 6 942 0 0,2 3-1135 0 0,0-1-1 0 0,1 1 1 0 0,0 1-1 0 0,0-1 1 0 0,1 1-1 0 0,0 0 1 0 0,-1 6-489 0 0,-9 13 601 0 0,-3 1-382 0 0,2 0-1 0 0,2 2 1 0 0,0 0-1 0 0,3 0 1 0 0,0 1-1 0 0,2 1 1 0 0,1 1-219 0 0,7-22 17 0 0,-3 14 32 0 0,-1 21-49 0 0,5-38 12 0 0,1-1 0 0 0,0 0 0 0 0,1 1-1 0 0,0-1 1 0 0,0 1 0 0 0,1-1 0 0 0,1 1-12 0 0,1 6 43 0 0,-3-11-32 0 0,0-1 1 0 0,0 0-1 0 0,0 1 0 0 0,1-1 1 0 0,-1 0-1 0 0,1 0 1 0 0,0 0-1 0 0,0 0 0 0 0,1 0-11 0 0,3 3 19 0 0,0 0 1 0 0,0 0-1 0 0,1-1 0 0 0,-1 1 0 0 0,1-2 0 0 0,1 1 0 0 0,-1-1 1 0 0,1 0-1 0 0,0 0 0 0 0,0-1 0 0 0,1 0 0 0 0,-1-1 0 0 0,1 0 1 0 0,6 2-20 0 0,-5-3-221 0 0,-1-1 1 0 0,1 1 0 0 0,0-1 0 0 0,0-1 0 0 0,0 0 0 0 0,2 0 220 0 0,-1-1-1312 0 0,0-1 0 0 0,0 0 0 0 0,0-1 0 0 0,0 1 0 0 0,6-4 1313 0 0,1-2-2557 0 0</inkml:trace>
  <inkml:trace contextRef="#ctx0" brushRef="#br2" timeOffset="60035.243">13497 4363 13272 0 0,'8'-8'605'0'0,"-7"7"-9"0"0,6-15 283 0 0,-5 14-647 0 0,1 0 0 0 0,-1 1 1 0 0,1-1-1 0 0,-1 0 0 0 0,1 1 1 0 0,0 0-1 0 0,0-1 0 0 0,0 1 1 0 0,0 0-1 0 0,0 1 0 0 0,0-1 1 0 0,0 0-1 0 0,0 1 0 0 0,1 0-232 0 0,2 0 224 0 0,-1 0 0 0 0,0 0 0 0 0,0 1 0 0 0,1 0 0 0 0,-1 0 0 0 0,0 0-1 0 0,0 1 1 0 0,1 0-224 0 0,9 4 206 0 0,0 2 0 0 0,-1-1 0 0 0,-1 2 0 0 0,1 0 0 0 0,1 2-206 0 0,-2 0 2 0 0,-1 0 1 0 0,0 1-1 0 0,0 0 0 0 0,-2 1 1 0 0,1 0-1 0 0,0 4-2 0 0,-6-9 75 0 0,0 1-1 0 0,0 0 0 0 0,-1 0 0 0 0,0 1 1 0 0,-1 0-1 0 0,0-1 0 0 0,2 10-74 0 0,-4-14 55 0 0,-1-1 0 0 0,0 1 0 0 0,0-1 0 0 0,0 1 0 0 0,0-1 0 0 0,-1 1 0 0 0,1-1 0 0 0,-1 0 0 0 0,-1 1 0 0 0,1-1 0 0 0,0 0 0 0 0,-1 1-55 0 0,-1 2 42 0 0,-1 0 0 0 0,1 0 0 0 0,-1 0 0 0 0,0-1 0 0 0,-1 0 0 0 0,-3 4-42 0 0,5-6 20 0 0,-1 0 0 0 0,1 0-1 0 0,-1 0 1 0 0,0 0-1 0 0,-1-1 1 0 0,1 1 0 0 0,-1-1-1 0 0,1 0 1 0 0,-1-1 0 0 0,0 1-1 0 0,0-1 1 0 0,0 0 0 0 0,0 0-1 0 0,-1-1 1 0 0,1 1-1 0 0,0-1 1 0 0,-1 0 0 0 0,1-1-1 0 0,-1 1 1 0 0,1-1 0 0 0,-1 0-1 0 0,1-1 1 0 0,-1 1 0 0 0,1-1-1 0 0,0 0 1 0 0,-1 0-1 0 0,1-1 1 0 0,0 0 0 0 0,0 0-1 0 0,0 0 1 0 0,0 0 0 0 0,0-1-1 0 0,-4-2-19 0 0,8 4 0 0 0,-1-1 0 0 0,0 1 0 0 0,1-1 0 0 0,-1 1 0 0 0,1-1 0 0 0,-1 0 0 0 0,1 0 0 0 0,0 0 0 0 0,0 0 0 0 0,0 0 0 0 0,0 0 0 0 0,0 0 0 0 0,0 0 0 0 0,0 0 0 0 0,1 0 0 0 0,-1 0 0 0 0,1-1 0 0 0,-1 1 0 0 0,1 0 0 0 0,0 0 0 0 0,0-1 0 0 0,0 1 0 0 0,0-1 0 0 0,1-7 0 0 0,0 0 0 0 0,0 0 0 0 0,1 1 0 0 0,2-7 0 0 0,0 4 0 0 0,0 0 0 0 0,1 0 0 0 0,0 1 0 0 0,1 0 0 0 0,0 0 0 0 0,1 0 0 0 0,5-5 0 0 0,15-19 0 0 0,17-14 0 0 0,-30 33 0 0 0,7-7-184 0 0,1-2 739 0 0,15-14-555 0 0,-30 34-161 0 0,-1-1 1 0 0,1 0-1 0 0,1 1 0 0 0,-1 1 1 0 0,0-1-1 0 0,1 1 0 0 0,0 0 1 0 0,4 0 160 0 0,2 5-4261 0 0,-6 1 1338 0 0,-2 0 694 0 0</inkml:trace>
  <inkml:trace contextRef="#ctx0" brushRef="#br2" timeOffset="60408.396">14168 4405 13824 0 0,'1'0'-737'0'0,"1"0"1054"0"0,0 0 1 0 0,0 0 0 0 0,0 0 0 0 0,0-1 0 0 0,-1 1-1 0 0,1 0 1 0 0,0-1 0 0 0,0 1 0 0 0,0-1-1 0 0,-1 0 1 0 0,1 1 0 0 0,0-1 0 0 0,-1 0-1 0 0,1 0 1 0 0,0 0 0 0 0,-1 0 0 0 0,1-1 0 0 0,-1 1-1 0 0,0 0 1 0 0,1-1-318 0 0,3-3 723 0 0,-2 3-530 0 0,0 0 0 0 0,0-1 0 0 0,-1 1 0 0 0,0-1 0 0 0,1 0-1 0 0,-1 0 1 0 0,0 0-193 0 0,0-1 1188 0 0,-1 4-1173 0 0,-1-1 0 0 0,1 0 0 0 0,-1 1 0 0 0,1-1 0 0 0,0 0 0 0 0,-1 1 0 0 0,1-1 0 0 0,0 1 0 0 0,-1-1-1 0 0,1 1 1 0 0,0-1 0 0 0,0 1 0 0 0,-1-1 0 0 0,1 1 0 0 0,0 0-15 0 0,8-9 584 0 0,-7 5-573 0 0,-1 3 48 0 0,-5-3 41 0 0,3 3-74 0 0,0 0 0 0 0,0 0 0 0 0,0 0 0 0 0,0 0 1 0 0,0 0-1 0 0,0 1 0 0 0,0-1 0 0 0,0 0 1 0 0,0 1-1 0 0,0-1 0 0 0,-1 1 0 0 0,0-1-26 0 0,-1 0 11 0 0,0 0-1 0 0,-1 1 1 0 0,1-1-1 0 0,-1 1 1 0 0,1 0 0 0 0,-1 0-1 0 0,1 0 1 0 0,-1 1-1 0 0,1-1 1 0 0,0 1-1 0 0,-1 0 1 0 0,1 0-1 0 0,0 0 1 0 0,-1 0-1 0 0,1 0 1 0 0,0 1-1 0 0,0-1 1 0 0,0 1 0 0 0,-2 1-11 0 0,-3 3 2 0 0,1-1-1 0 0,-1 1 1 0 0,1 1 0 0 0,0-1 0 0 0,0 1 0 0 0,-3 5-2 0 0,9-11-4 0 0,1 0 1 0 0,-1 0-1 0 0,0 0 0 0 0,0 0 0 0 0,1 0 0 0 0,-1 1 1 0 0,1-1-1 0 0,-1 0 0 0 0,1 0 0 0 0,-1 1 0 0 0,1-1 1 0 0,0 0-1 0 0,-1 1 0 0 0,1-1 0 0 0,0 0 0 0 0,0 0 1 0 0,0 1-1 0 0,0-1 0 0 0,0 0 0 0 0,0 1 0 0 0,1 0 4 0 0,0 0-15 0 0,0 0 0 0 0,0 0-1 0 0,0 0 1 0 0,0 0 0 0 0,0 0 0 0 0,0 0-1 0 0,1 0 1 0 0,-1-1 0 0 0,1 1-1 0 0,-1-1 1 0 0,1 1 0 0 0,1 0 15 0 0,7 5-86 0 0,0 0 1 0 0,1-1 0 0 0,0-1-1 0 0,10 4 86 0 0,-10-4-19 0 0,0 0 19 0 0,26 14 0 0 0,-34-18 0 0 0,-1 1 0 0 0,1 0 0 0 0,-1-1 0 0 0,0 1 0 0 0,0 1 0 0 0,0-1 0 0 0,0 0 0 0 0,0 0 0 0 0,0 1 0 0 0,-1-1 0 0 0,1 1 0 0 0,0 1 0 0 0,-1-2 0 0 0,-1-1 0 0 0,1 0 0 0 0,-1 0 0 0 0,0 1 0 0 0,1-1 0 0 0,-1 0 0 0 0,0 0 0 0 0,0 1 0 0 0,0-1 0 0 0,0 0 0 0 0,0 1 0 0 0,0-1 0 0 0,0 0 0 0 0,0 1 0 0 0,-1-1 0 0 0,1 0 0 0 0,0 0 0 0 0,-1 1 0 0 0,1-1 0 0 0,-1 0 0 0 0,0 0 0 0 0,1 0 0 0 0,-1 0 0 0 0,0 0 0 0 0,1 0 0 0 0,-1 0 0 0 0,0 0 0 0 0,0 0 0 0 0,0 0 0 0 0,0 0 0 0 0,-1 0 0 0 0,-1 3 0 0 0,0-2 66 0 0,0 0 0 0 0,0 1-1 0 0,0-1 1 0 0,0 0-1 0 0,-1 0 1 0 0,1-1 0 0 0,-1 1-1 0 0,1-1 1 0 0,-1 0 0 0 0,0 0-1 0 0,1 0 1 0 0,-1 0 0 0 0,-2 0-66 0 0,-18 5 349 0 0,4 0-254 0 0,-1-1-1 0 0,0-1 1 0 0,1-1 0 0 0,-12 1-95 0 0,-44-1-3271 0 0,59-4 1319 0 0,2-2-79 0 0</inkml:trace>
  <inkml:trace contextRef="#ctx0" brushRef="#br2" timeOffset="60816.715">13565 4756 13648 0 0,'0'0'628'0'0,"0"0"-18"0"0,13-2-368 0 0,-5-1 22 0 0,0 1 1 0 0,-1 0-1 0 0,1 1 1 0 0,0 0 0 0 0,0 0-1 0 0,0 1 1 0 0,5 0-265 0 0,16 1 3304 0 0,15 4-3304 0 0,12 1 1419 0 0,113 7-122 0 0,-67-3-1655 0 0,-42-5-2861 0 0,-45-2 795 0 0</inkml:trace>
  <inkml:trace contextRef="#ctx0" brushRef="#br2" timeOffset="61165.732">13799 4892 11720 0 0,'0'0'532'0'0,"0"0"-4"0"0,2 0-215 0 0,6 0 383 0 0,3 0 403 0 0,0 0-1 0 0,0 1 1 0 0,0 0-1 0 0,11 3-1098 0 0,-4 0 715 0 0,-12-4-601 0 0,-1 2-1 0 0,1-1 1 0 0,-1 0-1 0 0,1 1 1 0 0,3 2-114 0 0,-5-2 186 0 0,0 0 0 0 0,0 0 0 0 0,0 0-1 0 0,-1 1 1 0 0,1 0 0 0 0,-1-1 0 0 0,0 1 0 0 0,0 1 0 0 0,0-1-1 0 0,2 2-185 0 0,-4-3 53 0 0,0 0 0 0 0,0 0 0 0 0,0 0 0 0 0,-1 0 0 0 0,1 1 0 0 0,0-1 0 0 0,-1 0 0 0 0,0 0 0 0 0,1 0 0 0 0,-1 0 0 0 0,0 1-1 0 0,0-1 1 0 0,0 0 0 0 0,-1 0 0 0 0,1 0 0 0 0,0 0 0 0 0,-1 1 0 0 0,0-1 0 0 0,1 0 0 0 0,-1 0 0 0 0,0 0 0 0 0,0 0-53 0 0,-3 6 141 0 0,-1-1 1 0 0,1-1-1 0 0,-1 1 1 0 0,0-1-1 0 0,-1 1 1 0 0,1-2-1 0 0,-7 6-141 0 0,7-6 0 0 0,0-1 0 0 0,0 0 0 0 0,0 1 0 0 0,1 0 0 0 0,0 1 0 0 0,1 0 0 0 0,3-5 0 0 0,0-1 0 0 0,0 1 0 0 0,0-1 0 0 0,0 1 0 0 0,0-1 0 0 0,0 1 0 0 0,0-1 0 0 0,0 1 0 0 0,0 0 0 0 0,0-1 0 0 0,0 1 0 0 0,0-1 0 0 0,1 1 0 0 0,-1-1 0 0 0,0 1 0 0 0,0-1 0 0 0,0 1 0 0 0,1-1 0 0 0,-1 1 0 0 0,0-1 0 0 0,1 1 0 0 0,-1-1 0 0 0,1 0 0 0 0,-1 1 0 0 0,0-1 0 0 0,1 0 0 0 0,-1 1 0 0 0,1-1 0 0 0,-1 0 0 0 0,1 1 0 0 0,-1-1 0 0 0,1 0 0 0 0,-1 0 0 0 0,1 0 0 0 0,-1 1 0 0 0,1-1 0 0 0,-1 0 0 0 0,1 0 0 0 0,-1 0 0 0 0,1 0 0 0 0,0 0 0 0 0,-1 0 0 0 0,2 0 0 0 0,4 2-5 0 0,-1-1-1 0 0,1 1 0 0 0,-1-1 1 0 0,1-1-1 0 0,0 1 1 0 0,-1-1-1 0 0,1 0 0 0 0,0 0 1 0 0,5-2 5 0 0,10-1-64 0 0,0-2 0 0 0,2-1 64 0 0,16-4-103 0 0,-8 2-2306 0 0,-1-1-1 0 0,14-7 2410 0 0,-15 4-6811 0 0</inkml:trace>
  <inkml:trace contextRef="#ctx0" brushRef="#br2" timeOffset="61591.694">14598 4443 11976 0 0,'0'0'546'0'0,"10"12"204"0"0,-3-5-179 0 0,0 1 0 0 0,-1 1 1 0 0,0-1-1 0 0,0 1 1 0 0,2 7-572 0 0,39 71 3614 0 0,-35-58-2595 0 0,-1 1 0 0 0,-2 1-1 0 0,6 31-1018 0 0,-14-54 92 0 0,0-1 0 0 0,0 1-1 0 0,-1 0 1 0 0,0 1 0 0 0,0-1-1 0 0,-1 0 1 0 0,0-1-1 0 0,0 1 1 0 0,-1 0 0 0 0,0 0-1 0 0,0 0 1 0 0,-1-1 0 0 0,0 1-1 0 0,0-1 1 0 0,-4 5-92 0 0,1-3 50 0 0,0 0 0 0 0,0 0 0 0 0,-1-1 0 0 0,0 1 0 0 0,-1-2 0 0 0,0 1 0 0 0,0-1-1 0 0,-1 0 1 0 0,1-1 0 0 0,-2 0 0 0 0,-1 1-50 0 0,9-6-41 0 0,-48 24-640 0 0,46-23 105 0 0,-1 0 0 0 0,0 0-1 0 0,0-1 1 0 0,0 0 0 0 0,1 0 0 0 0,-1 0 0 0 0,0-1 0 0 0,0 0 0 0 0,-1 1-1 0 0,1-2 577 0 0,-4-1-6815 0 0</inkml:trace>
  <inkml:trace contextRef="#ctx0" brushRef="#br2" timeOffset="62018.373">14854 4277 11520 0 0,'7'-3'1226'0'0,"-6"2"-1200"0"0,9-1 179 0 0,-8 2 679 0 0,0 1 1 0 0,1 0-1 0 0,-1 0 1 0 0,0 0-1 0 0,0 0 0 0 0,0 0 1 0 0,0 1-1 0 0,1 0-884 0 0,-1-1-74 0 0,-1-1 670 0 0,5 17 1549 0 0,-6-13-2128 0 0,0-3-2 0 0,0 1 0 0 0,0-1 1 0 0,0 1-1 0 0,0-1 0 0 0,-1 1 1 0 0,1-1-1 0 0,-1 1 0 0 0,1-1 0 0 0,-1 1 1 0 0,1-1-1 0 0,-1 0 0 0 0,0 1 1 0 0,0-1-1 0 0,0 0 0 0 0,0 0 0 0 0,-1 2-15 0 0,-4 7 11 0 0,6-10-9 0 0,0 1 2 0 0,-1-1 0 0 0,1 1 0 0 0,0 0 0 0 0,-1-1 1 0 0,1 1-1 0 0,0 0 0 0 0,0 0 0 0 0,-1 0 0 0 0,1-1 0 0 0,0 1 0 0 0,0 0 0 0 0,0 0 0 0 0,0 0 1 0 0,0 0-1 0 0,0-1 0 0 0,0 1 0 0 0,0 0 0 0 0,0 0 0 0 0,1 0 0 0 0,-1 0-4 0 0,8 6 88 0 0,-5-4-42 0 0,-1-1 0 0 0,1 0 0 0 0,0 0 0 0 0,-1 0 0 0 0,1 0-1 0 0,0 0 1 0 0,0 0 0 0 0,0-1 0 0 0,0 1 0 0 0,1-1 0 0 0,-1 0 0 0 0,0 0 0 0 0,1 0 0 0 0,1 0-46 0 0,139 18-1091 0 0,-138-18-1769 0 0,-6-1 1388 0 0</inkml:trace>
  <inkml:trace contextRef="#ctx0" brushRef="#br2" timeOffset="62417.952">14957 4022 12640 0 0,'0'0'289'0'0,"0"0"40"0"0,0 0 21 0 0,0 0-46 0 0,1 0-203 0 0,5 0 8 0 0,-4 0 402 0 0,-2 0 170 0 0,0 0 30 0 0,0 0-22 0 0,0 0-122 0 0,0 0-58 0 0,0 0-12 0 0,-16-4 357 0 0,8 3-734 0 0,-1 1 0 0 0,0 0-1 0 0,1 1 1 0 0,-1 0 0 0 0,-5 1-120 0 0,-12 2 154 0 0,-183 20-77 0 0,46-5 1639 0 0,-49-4-1716 0 0,117-10 71 0 0,-31 0-231 0 0,-129 2 1670 0 0,254-7-1528 0 0,-184 11-463 0 0,149-8 455 0 0,-123 13-724 0 0,33-2-1908 0 0,93-12-4349 0 0</inkml:trace>
  <inkml:trace contextRef="#ctx0" brushRef="#br2" timeOffset="63348.951">14935 3365 11976 0 0,'0'0'546'0'0,"0"0"-10"0"0,0 0-226 0 0,1-13 4208 0 0,11 2-2889 0 0,-10 8-1468 0 0,0 1 1 0 0,1 0 0 0 0,-1 0-1 0 0,1 0 1 0 0,-1 0-1 0 0,1 0 1 0 0,0 0 0 0 0,0 1-1 0 0,0-1 1 0 0,0 1-1 0 0,0 0 1 0 0,2-1-162 0 0,29-4 275 0 0,-1 1 0 0 0,1 2 0 0 0,7 1-275 0 0,17-1-265 0 0,-24 0 370 0 0,-1 2 1 0 0,25 2-106 0 0,-8-2 714 0 0,-37 0-644 0 0,0 1 0 0 0,1 0 0 0 0,8 2-70 0 0,-18-2-104 0 0,0 1 60 0 0,1-1 0 0 0,-1 1 0 0 0,0 0 0 0 0,1 1 0 0 0,-1-1 0 0 0,1 1 44 0 0,-4-1 7 0 0,0-1 0 0 0,1 1 0 0 0,-1 0 0 0 0,0 0 1 0 0,0 0-1 0 0,0 0 0 0 0,0 0 0 0 0,0 0 0 0 0,0 0 0 0 0,0 0 1 0 0,0 0-1 0 0,0 0 0 0 0,-1 1 0 0 0,1-1 0 0 0,0 0 0 0 0,-1 0 1 0 0,1 1-1 0 0,-1-1 0 0 0,0 1 0 0 0,1-1 0 0 0,-1 1-7 0 0,4 14 66 0 0,-2-12-54 0 0,-1 0 0 0 0,0 0 0 0 0,0 0 0 0 0,-1 0 0 0 0,1 1 0 0 0,-1-1-12 0 0,-3 63 190 0 0,-4 16-190 0 0,1-15 172 0 0,2 16-172 0 0,7 11 32 0 0,4-1 0 0 0,6 11-32 0 0,12 51 165 0 0,3 27-84 0 0,-11-80-11 0 0,-6-40-23 0 0,-2 5-47 0 0,-5-23-174 0 0,2 5 433 0 0,-3 19-259 0 0,-3-58 128 0 0,0 0 1 0 0,-1 0-1 0 0,-1 0 0 0 0,1 0 0 0 0,-2 0 0 0 0,0 0 0 0 0,0-1 1 0 0,-3 8-129 0 0,3-14 74 0 0,1 1 0 0 0,-1-1 0 0 0,0 0 0 0 0,0 0 0 0 0,0-1 0 0 0,-1 1 0 0 0,1-1 0 0 0,-1 0 0 0 0,0 0 0 0 0,0 0 0 0 0,0 0 0 0 0,0 0 1 0 0,-1-1-1 0 0,1 0 0 0 0,-1 0 0 0 0,1 0 0 0 0,-1-1 0 0 0,0 1 0 0 0,-3 0-74 0 0,-10 1 132 0 0,-1-1 0 0 0,0 0-1 0 0,1-1 1 0 0,-11-1-132 0 0,17 0 30 0 0,-28-3 1 0 0,1-1 0 0 0,-38-9-31 0 0,38 6-121 0 0,-151-25-3034 0 0,146 25 1563 0 0</inkml:trace>
  <inkml:trace contextRef="#ctx0" brushRef="#br0" timeOffset="70525.854">2433 5453 3224 0 0,'0'0'491'0'0,"0"0"853"0"0,0 0 379 0 0,0 0 73 0 0,-12-9 3104 0 0,7 7-4562 0 0,0 1-1 0 0,-1-1 1 0 0,1 1-1 0 0,0-1 1 0 0,-1 2-1 0 0,1-1 1 0 0,0 1-1 0 0,-1-1 1 0 0,1 1-1 0 0,-6 1-337 0 0,0-1 362 0 0,6 1-260 0 0,0-1 0 0 0,0 1 0 0 0,0-1 0 0 0,0 1-1 0 0,0 1 1 0 0,1-1 0 0 0,-1 1 0 0 0,0 0 0 0 0,1 0-1 0 0,-1 0 1 0 0,-1 2-102 0 0,3-2 55 0 0,-7 1 61 0 0,1 0-1 0 0,0 0 1 0 0,-1-1-1 0 0,0 0 1 0 0,1-1-1 0 0,-10 0-115 0 0,-14 3 164 0 0,21-2-89 0 0,-1 0-1 0 0,1-1 0 0 0,0-1 1 0 0,-1 0-1 0 0,1 0 0 0 0,0-1 0 0 0,-9-2-74 0 0,-3-1 130 0 0,0 1 0 0 0,-1 1 0 0 0,1 1 0 0 0,-21 3-130 0 0,34-1-76 0 0,11-1 60 0 0,0 0 0 0 0,0 0 0 0 0,0 0 0 0 0,0 0 0 0 0,0 0-1 0 0,0 0 1 0 0,1 0 0 0 0,-1 0 0 0 0,0 0 0 0 0,0 0 0 0 0,0 0 0 0 0,0 0-1 0 0,0 0 1 0 0,0 0 0 0 0,0 0 0 0 0,0 0 0 0 0,0 0 0 0 0,0 0-1 0 0,0 0 1 0 0,0 0 0 0 0,0 0 0 0 0,0 0 0 0 0,1 0 0 0 0,-1 0 0 0 0,0 0-1 0 0,0 0 1 0 0,0 0 0 0 0,0 0 0 0 0,0 1 0 0 0,0-1 0 0 0,0 0-1 0 0,0 0 1 0 0,0 0 0 0 0,0 0 0 0 0,0 0 0 0 0,0 0 0 0 0,0 0 0 0 0,0 0-1 0 0,0 0 1 0 0,0 0 0 0 0,0 0 0 0 0,0 0 0 0 0,0 0 0 0 0,0 0-1 0 0,0 0 1 0 0,0 0 0 0 0,0 1 0 0 0,0-1 0 0 0,0 0 0 0 0,0 0 0 0 0,0 0-1 0 0,0 0 1 0 0,0 0 0 0 0,0 0 0 0 0,0 0 0 0 0,0 0 0 0 0,0 0-1 0 0,0 0 1 0 0,0 0 0 0 0,0 0 0 0 0,0 0 0 0 0,0 0 0 0 0,0 1 0 0 0,0-1-1 0 0,0 0 1 0 0,0 0 16 0 0,6 2-426 0 0,41 0-4733 0 0,-35-2 3932 0 0,12 0-834 0 0</inkml:trace>
  <inkml:trace contextRef="#ctx0" brushRef="#br0" timeOffset="70912.343">2521 5488 3224 0 0,'17'3'-298'0'0,"-3"0"1886"0"0,-5-3 6016 0 0,-22 8-6013 0 0,-36 6-189 0 0,-1-2 0 0 0,-8-1-1402 0 0,-106 11 1819 0 0,93-14-1136 0 0,59-6-606 0 0,-67 8 1238 0 0,-73 0-1315 0 0,89-6 229 0 0,40-2-215 0 0,1-1-1 0 0,-22-2-13 0 0,13 1-1270 0 0,30 0-196 0 0,2 0-80 0 0,3 0-19 0 0</inkml:trace>
  <inkml:trace contextRef="#ctx0" brushRef="#br0" timeOffset="71929.881">10555 5186 4144 0 0,'0'0'319'0'0,"0"0"123"0"0,0 0 1301 0 0,-2-1 2285 0 0,-9-3-1079 0 0,3 2-2600 0 0,1 1 0 0 0,0 0 0 0 0,-1 0 0 0 0,1 1-1 0 0,-1 0 1 0 0,1 0 0 0 0,-4 1-349 0 0,-13 0 283 0 0,-123 0 860 0 0,23 6-30 0 0,120-7-1068 0 0,-11 1 171 0 0,-1 0 0 0 0,0-1 0 0 0,0-1 0 0 0,-15-3-216 0 0,24 2-1 0 0,5 2-75 0 0,2 0-53 0 0,0 0-21 0 0,0 0-170 0 0,17 8-4242 0 0,-8-5-819 0 0</inkml:trace>
  <inkml:trace contextRef="#ctx0" brushRef="#br0" timeOffset="72313.583">10505 5317 3224 0 0,'6'2'288'0'0,"4"3"1940"0"0,-10-5-2085 0 0,0 0 0 0 0,0 0 0 0 0,0 1 0 0 0,0-1 0 0 0,1 0-1 0 0,-1 0 1 0 0,0 0 0 0 0,0 0 0 0 0,0 0 0 0 0,0 0 0 0 0,0 0 0 0 0,0 0 0 0 0,0 0 0 0 0,0 0 0 0 0,-1 1 0 0 0,1-1 0 0 0,0 0 0 0 0,0 0 0 0 0,0 0 0 0 0,0 0 0 0 0,0 0 0 0 0,0 0 0 0 0,0 0 0 0 0,0 0 0 0 0,0 0 0 0 0,0 0 0 0 0,0 0 0 0 0,0 1 0 0 0,0-1 0 0 0,0 0 0 0 0,0 0 0 0 0,0 0 0 0 0,0 0 0 0 0,0 0 0 0 0,-1 0 0 0 0,1 0 0 0 0,0 0 0 0 0,0 0 0 0 0,0 0 0 0 0,0 0 0 0 0,0 0 0 0 0,0 0 0 0 0,0 0 0 0 0,0 0 0 0 0,0 0 0 0 0,0 0 0 0 0,-1 0 0 0 0,1 0 0 0 0,0 0 0 0 0,0 0 0 0 0,0 0 0 0 0,0 0 0 0 0,0 0-143 0 0,-13 1 6760 0 0,2-1-9009 0 0,-309-3 5363 0 0,275 1-3278 0 0,-33-5 164 0 0,69 5-745 0 0,3-1-50 0 0</inkml:trace>
  <inkml:trace contextRef="#ctx0" brushRef="#br1" timeOffset="95013.539">12864 503 10136 0 0,'0'0'230'0'0,"-13"-9"548"0"0,2 0-741 0 0,8 7 149 0 0,-1 0 1 0 0,1 0-1 0 0,1-1 0 0 0,-1 1 1 0 0,0-1-1 0 0,0 0 0 0 0,1 0 1 0 0,-1-1-187 0 0,-3-5 1898 0 0,5 9-1781 0 0,0-1 1 0 0,1 0 0 0 0,-1 1 0 0 0,0-1 0 0 0,1 0-1 0 0,-1 0 1 0 0,1 0 0 0 0,-1 0 0 0 0,1 1 0 0 0,0-1 0 0 0,-1 0-1 0 0,1 0 1 0 0,0 0 0 0 0,-1 0 0 0 0,1 0 0 0 0,0 0 0 0 0,0 0-1 0 0,0 0 1 0 0,0 0 0 0 0,0 0 0 0 0,0 0 0 0 0,0 0-1 0 0,0 0-117 0 0,1 0 512 0 0,-1 1 0 0 0,10-11 592 0 0,-6 8-1103 0 0,-1 1 0 0 0,1-1 0 0 0,0 1 0 0 0,0 0 0 0 0,0 0 0 0 0,1 0 0 0 0,-1 1 0 0 0,0-1 0 0 0,1 1 0 0 0,-1 0 0 0 0,1 0 0 0 0,-1 1 0 0 0,1-1 0 0 0,-1 1 0 0 0,1 0 0 0 0,-1 1 0 0 0,1-1 0 0 0,1 1-1 0 0,10 2-1 0 0,0 1 1 0 0,0 0-1 0 0,0 1 1 0 0,5 4 0 0 0,-15-7 0 0 0,15 7 0 0 0,-1 1 0 0 0,0 0 0 0 0,0 2 0 0 0,-1 0 0 0 0,-1 1 0 0 0,0 1 0 0 0,-1 1 0 0 0,11 12 0 0 0,-19-17 0 0 0,0 0 0 0 0,-1 1 0 0 0,0-1 0 0 0,-1 2 0 0 0,0-1 0 0 0,0 1 0 0 0,-2 0 0 0 0,5 11 0 0 0,-8-17 0 0 0,0 0 0 0 0,0 0 0 0 0,-1 0 0 0 0,0 0 0 0 0,0 0 0 0 0,-1 0 0 0 0,1 0 0 0 0,-1 0 0 0 0,0 1 0 0 0,-1-1 0 0 0,0 0 0 0 0,0 0 0 0 0,0 0 0 0 0,-1 0 0 0 0,1 0 0 0 0,-2 0 0 0 0,1-1 0 0 0,0 1 0 0 0,-4 5 0 0 0,3-6 0 0 0,-1 0 0 0 0,1 0 0 0 0,-1-1 0 0 0,0 1 0 0 0,0-1 0 0 0,0 0 0 0 0,-1 0 0 0 0,1 0 0 0 0,-1 0 0 0 0,0-1 0 0 0,0 0 0 0 0,-1 0 0 0 0,-4 2 0 0 0,5-3 30 0 0,0 0 0 0 0,-1 0 0 0 0,1 0-1 0 0,-1 0 1 0 0,0-1 0 0 0,0 0 0 0 0,1 0-1 0 0,-1-1 1 0 0,0 0 0 0 0,0 0 0 0 0,0 0-1 0 0,0-1-29 0 0,4 1 49 0 0,0 0-1 0 0,0-1 0 0 0,0 1 1 0 0,0-1-1 0 0,0 1 0 0 0,0-1 1 0 0,1 0-1 0 0,-1 0 0 0 0,0 0 0 0 0,0 0 1 0 0,0 0-1 0 0,1-1 0 0 0,-1 1 1 0 0,1 0-1 0 0,-1-1 0 0 0,1 1 1 0 0,-1-1-1 0 0,1 0 0 0 0,0 1 1 0 0,0-1-1 0 0,0 0 0 0 0,0 0 1 0 0,0 0-1 0 0,0 1 0 0 0,0-1 1 0 0,1 0-1 0 0,-1 0 0 0 0,1 0 0 0 0,-1 0 1 0 0,1 0-1 0 0,0-1 0 0 0,0 1 1 0 0,0 0-1 0 0,0 0 0 0 0,0 0-48 0 0,1-10 262 0 0,0 0-1 0 0,0 0 0 0 0,1 0 1 0 0,1 0-1 0 0,0 0 0 0 0,1 1 1 0 0,0-1-1 0 0,4-5-261 0 0,10-20-126 0 0,21-31 126 0 0,0 1-51 0 0,-17 29-314 0 0,7-6 365 0 0,0-2 453 0 0,-21 34-436 0 0,1 0 1 0 0,7-7-18 0 0,-7 8-13 0 0,0 0 0 0 0,6-11 13 0 0,3-1-776 0 0,-18 22 695 0 0,0 1 7 0 0,0 0-88 0 0,0 0-382 0 0,0 0-168 0 0,0 0-31 0 0,0 0-144 0 0,0 0-573 0 0,0 0-253 0 0,0 0-756 0 0,0 0-2832 0 0</inkml:trace>
  <inkml:trace contextRef="#ctx0" brushRef="#br1" timeOffset="95487.403">13541 633 15664 0 0,'0'0'356'0'0,"-4"-3"993"0"0,-21 15-1333 0 0,-9 6-18 0 0,26-12 82 0 0,4-4-114 0 0,0 1 0 0 0,0 0 1 0 0,0 0-1 0 0,1 0 0 0 0,-4 4 34 0 0,6-6 48 0 0,0 0 1 0 0,1 0-1 0 0,-1 1 0 0 0,0-1 0 0 0,1 0 0 0 0,-1 1 0 0 0,0-1 1 0 0,1 0-1 0 0,0 1 0 0 0,-1-1 0 0 0,1 1 0 0 0,0-1 1 0 0,0 1-1 0 0,-1-1 0 0 0,1 1 0 0 0,0-1 0 0 0,1 1 1 0 0,-1-1-1 0 0,0 0 0 0 0,0 1 0 0 0,1 0-48 0 0,-1 0 97 0 0,1 0 0 0 0,0 0 0 0 0,0 0 0 0 0,0 0-1 0 0,0-1 1 0 0,0 1 0 0 0,0 0 0 0 0,1 0 0 0 0,-1-1 0 0 0,0 1 0 0 0,1-1-1 0 0,1 2-96 0 0,23 15-57 0 0,-3-2 69 0 0,11 5-12 0 0,-33-21 24 0 0,0 1 0 0 0,-1 0 0 0 0,1 0-1 0 0,0 0 1 0 0,-1 0 0 0 0,1 0-1 0 0,-1-1 1 0 0,0 1 0 0 0,1 0 0 0 0,-1 0-1 0 0,0 0 1 0 0,1 0 0 0 0,-1 0-1 0 0,0 0 1 0 0,0 0 0 0 0,0 0 0 0 0,0 0-1 0 0,0 0 1 0 0,0 1 0 0 0,0-1-1 0 0,0 0 1 0 0,-1 0 0 0 0,1 0 0 0 0,0 0-1 0 0,-1-1 1 0 0,1 1 0 0 0,0 0-1 0 0,-1 0 1 0 0,1 0 0 0 0,-1 0-1 0 0,1 0 1 0 0,-1 0 0 0 0,0-1 0 0 0,1 1-1 0 0,-1 0 1 0 0,0 0 0 0 0,0-1-1 0 0,0 1-23 0 0,1-1 30 0 0,-6 6 65 0 0,-1-1-1 0 0,1 0 1 0 0,-1 0 0 0 0,0-1-1 0 0,-1 1 1 0 0,1-2-1 0 0,-1 1 1 0 0,0-1 0 0 0,0 0-1 0 0,0-1 1 0 0,-1 1-95 0 0,-21 7 12 0 0,28-9-217 0 0,-1 0 0 0 0,0 0 0 0 0,0-1-1 0 0,0 1 1 0 0,0-1 0 0 0,0 1 0 0 0,0-1-1 0 0,0 0 1 0 0,0 0 0 0 0,-3-1 205 0 0,5 1-302 0 0,0 0-1 0 0,-1-1 1 0 0,1 1 0 0 0,0-1 0 0 0,-1 1 0 0 0,1-1 0 0 0,0 1-1 0 0,0-1 1 0 0,-1 0 0 0 0,1 1 0 0 0,0-1 0 0 0,0 0 0 0 0,0 0-1 0 0,0 0 1 0 0,0 0 0 0 0,0 0 0 0 0,0 0 0 0 0,0 0 0 0 0,1 0-1 0 0,-1-1 1 0 0,0 1 0 0 0,1 0 0 0 0,-1-1 302 0 0,-1-12-2557 0 0</inkml:trace>
  <inkml:trace contextRef="#ctx0" brushRef="#br1" timeOffset="95875.463">13812 472 17503 0 0,'0'0'399'0'0,"0"0"60"0"0,0 0 21 0 0,0 0-59 0 0,13-6-260 0 0,-11 4-161 0 0,0 1 0 0 0,1-1 0 0 0,0 1 0 0 0,-1 0 0 0 0,1 0 0 0 0,0 0 0 0 0,-1 0 0 0 0,1 1 0 0 0,0-1 0 0 0,1 1 0 0 0,13-4 0 0 0,14-3 0 0 0,-30 7-24 0 0,0 0-1 0 0,0-1 1 0 0,0 1-1 0 0,0 0 0 0 0,0 0 1 0 0,0 0-1 0 0,0 0 1 0 0,0 0-1 0 0,0 1 0 0 0,0-1 1 0 0,1 0-1 0 0,-1 0 1 0 0,0 1-1 0 0,0-1 0 0 0,0 0 1 0 0,0 1-1 0 0,-1-1 1 0 0,1 1-1 0 0,0 0 0 0 0,0-1 25 0 0,6 9-6119 0 0,-4-2 595 0 0</inkml:trace>
  <inkml:trace contextRef="#ctx0" brushRef="#br1" timeOffset="95876.463">13728 600 13824 0 0,'0'0'629'0'0,"0"0"-12"0"0,16 0-367 0 0,8 3 430 0 0,-1-1-1 0 0,1 0 1 0 0,20-3-680 0 0,33-6 296 0 0,-44 3-3473 0 0,-24 3 1300 0 0,13-1-3532 0 0</inkml:trace>
  <inkml:trace contextRef="#ctx0" brushRef="#br1" timeOffset="96306.79">14221 197 13824 0 0,'0'0'1061'0'0,"0"0"-569"0"0,0 0 180 0 0,2 1 154 0 0,15 11-395 0 0,-1 0-1 0 0,0 0 0 0 0,0 2 1 0 0,7 8-431 0 0,-4-1 168 0 0,0 1 1 0 0,-2 1 0 0 0,-1 0-1 0 0,3 7-168 0 0,-9-13 63 0 0,-1 1-1 0 0,-1 0 0 0 0,-1 0 0 0 0,0 0 1 0 0,-1 1-1 0 0,-1 0 0 0 0,-1 0 0 0 0,-1 1 0 0 0,1 11-62 0 0,-4-27 21 0 0,0 0-1 0 0,0 0 1 0 0,-1 1-1 0 0,1-1 1 0 0,-1 0-1 0 0,-1 3-20 0 0,-2 16 85 0 0,3-18-60 0 0,0 0-1 0 0,0 0 0 0 0,0-1 0 0 0,-1 1 0 0 0,0 0 0 0 0,1-1 1 0 0,-2 1-1 0 0,1-1 0 0 0,0 0 0 0 0,-1 0 0 0 0,0 0 0 0 0,0 0 1 0 0,0 0-1 0 0,0 0 0 0 0,-1-1 0 0 0,0 0 0 0 0,-2 3-24 0 0,4-5 13 0 0,0 1 1 0 0,-1-1-1 0 0,1 1 0 0 0,0-1 0 0 0,-1 0 1 0 0,1 1-1 0 0,-1-1 0 0 0,1-1 0 0 0,-1 1 1 0 0,1 0-1 0 0,-1-1 0 0 0,0 1 0 0 0,1-1 1 0 0,-1 0-1 0 0,1 0 0 0 0,-1 0 0 0 0,0 0 1 0 0,0 0-1 0 0,1 0 0 0 0,-1-1 0 0 0,1 0 1 0 0,-1 1-1 0 0,1-1 0 0 0,-1 0 0 0 0,1 0 1 0 0,-1 0-1 0 0,1 0 0 0 0,-1-1 0 0 0,1 1 1 0 0,0-1-1 0 0,0 0 0 0 0,0 1 0 0 0,-1-2-13 0 0,0 1 28 0 0,0-1-1 0 0,1 0 0 0 0,-1 0 0 0 0,1 0 0 0 0,-1 0 1 0 0,1 0-1 0 0,0 0 0 0 0,0-1 0 0 0,0 1 0 0 0,1-1 1 0 0,-1 0-1 0 0,1 1 0 0 0,0-1 0 0 0,0 0 0 0 0,0-1-27 0 0,-1-6 92 0 0,1 0 0 0 0,0 0 0 0 0,1 0-1 0 0,0 0 1 0 0,1 0 0 0 0,0 0 0 0 0,0 0-1 0 0,2 0 1 0 0,1-5-92 0 0,6-18 113 0 0,2-1 0 0 0,5-6-113 0 0,-16 38-4 0 0,6-12-94 0 0,1 0-1 0 0,0 0 0 0 0,1 1 1 0 0,1 1-1 0 0,0 0 0 0 0,2-1 99 0 0,20-20-100 0 0,1 2 0 0 0,7-3 100 0 0,16-3 0 0 0,-53 36-355 0 0,1-1 0 0 0,0 0-1 0 0,0 1 1 0 0,0 0 0 0 0,0 0 0 0 0,3-1 355 0 0,-1 0-4115 0 0,-2 0-2462 0 0</inkml:trace>
  <inkml:trace contextRef="#ctx0" brushRef="#br1" timeOffset="96784.537">14648 736 13328 0 0,'0'0'298'0'0,"0"0"46"0"0,0 0 24 0 0,0 8 74 0 0,1-5-400 0 0,0-1 1 0 0,0 1-1 0 0,0 0 1 0 0,0-1 0 0 0,0 1-1 0 0,1-1 1 0 0,-1 1 0 0 0,1-1-1 0 0,-1 0 1 0 0,1 0 0 0 0,0 1-1 0 0,0-1 1 0 0,0 0 0 0 0,0-1-1 0 0,1 1 1 0 0,-1 0 0 0 0,0-1-1 0 0,1 1 1 0 0,-1-1-1 0 0,1 0 1 0 0,-1 1 0 0 0,2-1-43 0 0,4 2 488 0 0,-1-1 0 0 0,1 0 0 0 0,0-1 1 0 0,0 0-1 0 0,0 0 0 0 0,-1-1 0 0 0,4 0-488 0 0,-9 0 32 0 0,0 0 0 0 0,-1-1 0 0 0,1 1 0 0 0,-1-1 0 0 0,1 0 0 0 0,-1 1 0 0 0,1-1 0 0 0,-1 0 0 0 0,0 0 0 0 0,1 0 0 0 0,-1 0 0 0 0,0 0 0 0 0,0 0 0 0 0,1 0 0 0 0,-1-1 0 0 0,0 1 0 0 0,0 0 0 0 0,-1-1 0 0 0,1 1 0 0 0,0-1-32 0 0,5-5 258 0 0,-2 2-133 0 0,0-1 1 0 0,-1 1 0 0 0,0-1-1 0 0,0 0 1 0 0,0 0 0 0 0,-1 0-1 0 0,0 0 1 0 0,0-1 0 0 0,1-5-126 0 0,0-3 102 0 0,-1 0 1 0 0,0 1-1 0 0,0-16-102 0 0,-9-108 688 0 0,7 123-618 0 0,0 11-46 0 0,0 0-1 0 0,-1 0 0 0 0,1 0 1 0 0,-1 1-1 0 0,1-1 0 0 0,-1 0 1 0 0,0 0-1 0 0,0 1 0 0 0,-1-1-23 0 0,1 0 26 0 0,-1 0 0 0 0,1 0-1 0 0,-1 0 1 0 0,1 0-1 0 0,0 0 1 0 0,1 0 0 0 0,-1 0-1 0 0,1 0 1 0 0,0-1-1 0 0,0 1 1 0 0,0 0 0 0 0,1 0-1 0 0,-1 0 1 0 0,1 0-1 0 0,0-1-25 0 0,1-8 158 0 0,-1 0 0 0 0,0-11-158 0 0,-2 16 15 0 0,1 0-1 0 0,1 1 1 0 0,-1-1 0 0 0,1 0 0 0 0,1 1-1 0 0,-1-1 1 0 0,1 1 0 0 0,1-1-1 0 0,0 0-14 0 0,0 2-12 0 0,-3 5 1 0 0,0-1-1 0 0,1 1 0 0 0,-1 0 0 0 0,0 0 1 0 0,1 0-1 0 0,-1 0 0 0 0,1 0 1 0 0,-1 0-1 0 0,1 0 0 0 0,0 1 1 0 0,-1-1-1 0 0,1 0 0 0 0,0 0 12 0 0,1-2-64 0 0,-1 2-240 0 0,5-10-2248 0 0,1-19-8093 0 0,-5 25 8743 0 0</inkml:trace>
  <inkml:trace contextRef="#ctx0" brushRef="#br1" timeOffset="97218.592">14858 128 3224 0 0,'0'0'555'0'0,"1"-13"11798"0"0,1 8-10810 0 0,4 2-1293 0 0,0-1-1 0 0,0 2 0 0 0,1-1 0 0 0,-1 0 1 0 0,1 1-1 0 0,-1 1 0 0 0,2-1-249 0 0,51-8 395 0 0,-45 8 144 0 0,28-3-167 0 0,0 2 1 0 0,0 1-1 0 0,10 3-372 0 0,-8-2 109 0 0,0-1 1 0 0,0-3-1 0 0,38-9-109 0 0,-27 5 527 0 0,1 2 1 0 0,2 2-528 0 0,175-7 545 0 0,-169 7-477 0 0,19 0-8 0 0,-70 5-62 0 0,21 0-142 0 0,18-3 144 0 0,-43 2-382 0 0,0 2 0 0 0,0-1 1 0 0,1 1-1 0 0,3 1 382 0 0,-10 0-1319 0 0,-2-2-65 0 0</inkml:trace>
  <inkml:trace contextRef="#ctx0" brushRef="#br1" timeOffset="97631.829">15138 302 15464 0 0,'0'-4'1399'0'0,"-2"1"-1140"0"0,2 2-168 0 0,0 1-19 0 0,0 0 74 0 0,0 0 241 0 0,0 0 101 0 0,0 0 21 0 0,9 12 1027 0 0,-7-8-1403 0 0,0 0-1 0 0,0 0 1 0 0,-1 0-1 0 0,1 0 1 0 0,-1 0-1 0 0,0 0 0 0 0,0 1 1 0 0,0-1-1 0 0,-1 2-132 0 0,2 43 17 0 0,-2-42 118 0 0,-4 121 41 0 0,10-76-248 0 0,-6-51 87 0 0,0 0 0 0 0,0-1-1 0 0,0 1 1 0 0,0-1 0 0 0,0 1-1 0 0,-1 0 1 0 0,1-1 0 0 0,0 1-1 0 0,0-1 1 0 0,0 1 0 0 0,-1-1-1 0 0,1 1 1 0 0,0-1 0 0 0,0 1-1 0 0,-1-1 1 0 0,1 1 0 0 0,0-1-1 0 0,-1 1 1 0 0,1-1 0 0 0,-1 1-1 0 0,1-1 1 0 0,-1 1 0 0 0,1-1-1 0 0,-1 0 1 0 0,1 1 0 0 0,-1-1-15 0 0,1 0-71 0 0,0 0 0 0 0,-1 0 0 0 0,1 1 0 0 0,0-1 0 0 0,-1 0 0 0 0,1 0 0 0 0,0 0 0 0 0,0 1 0 0 0,-1-1 0 0 0,1 0 0 0 0,0 0 0 0 0,0 1 1 0 0,0-1-1 0 0,-1 0 0 0 0,1 1 0 0 0,0-1 0 0 0,0 0 0 0 0,0 1 0 0 0,0-1 0 0 0,0 0 0 0 0,0 1 0 0 0,0-1 0 0 0,-1 0 0 0 0,1 1 0 0 0,0-1 0 0 0,0 0 0 0 0,0 1 0 0 0,0-1 0 0 0,1 0 0 0 0,-1 1 0 0 0,0-1 1 0 0,0 0-1 0 0,0 1 0 0 0,0-1 0 0 0,0 0 0 0 0,0 0 0 0 0,0 1 0 0 0,1-1 0 0 0,-1 0 0 0 0,0 1 0 0 0,0-1 0 0 0,0 0 0 0 0,1 0 0 0 0,-1 1 0 0 0,0-1 0 0 0,0 0 0 0 0,1 0 0 0 0,-1 1 71 0 0,1 0-4746 0 0,-1-1-1315 0 0</inkml:trace>
  <inkml:trace contextRef="#ctx0" brushRef="#br1" timeOffset="97974.235">15360 416 13824 0 0,'0'0'1061'0'0,"20"-11"2159"0"0,-15 11-3066 0 0,1-1 0 0 0,0 1 0 0 0,0 0 0 0 0,-1 1 0 0 0,1-1 0 0 0,0 1 0 0 0,-1 0 0 0 0,3 1-154 0 0,29 3-50 0 0,-27-4 106 0 0,1 0 0 0 0,-1 0-1 0 0,2 1-55 0 0,20 3 157 0 0,-23-4-298 0 0,-4 0-49 0 0,0-1 1 0 0,0 1-1 0 0,0-1 1 0 0,0 0 0 0 0,0-1-1 0 0,0 1 1 0 0,0-1-1 0 0,0 0 1 0 0,0 0-1 0 0,2-1 190 0 0,-1-3-1208 0 0</inkml:trace>
  <inkml:trace contextRef="#ctx0" brushRef="#br1" timeOffset="97975.235">15485 294 4144 0 0,'0'0'191'0'0,"-4"12"26"0"0,2-6 965 0 0,0-1 1 0 0,1 1-1 0 0,-1 0 1 0 0,1 0-1 0 0,0 0 1 0 0,0 2-1183 0 0,0-1 1495 0 0,0 1 1 0 0,-1-1-1 0 0,1 0 1 0 0,-3 4-1496 0 0,0 1 526 0 0,0 1 0 0 0,1 0 0 0 0,-1 9-526 0 0,3-8 245 0 0,0-1-1 0 0,0 1 0 0 0,1 0 0 0 0,1 0 0 0 0,1 7-244 0 0,-1-16-264 0 0,-1 0-1 0 0,1 0 1 0 0,1 0-1 0 0,-1 0 1 0 0,1 0 0 0 0,0 0-1 0 0,0 0 1 0 0,0 0-1 0 0,1 0 1 0 0,0-1 0 0 0,0 0-1 0 0,0 1 1 0 0,0-1 0 0 0,1 0-1 0 0,1 1 265 0 0,-3-4-2468 0 0,6-1-2878 0 0</inkml:trace>
  <inkml:trace contextRef="#ctx0" brushRef="#br1" timeOffset="98368.534">16065 167 6912 0 0,'-7'-3'714'0'0,"4"2"-316"0"0,1 1-1 0 0,-1-1 0 0 0,0 1 0 0 0,0 0 1 0 0,0 0-1 0 0,0 0 0 0 0,0 0 0 0 0,0 0 1 0 0,0 0-1 0 0,0 1 0 0 0,0 0 0 0 0,0 0 1 0 0,0-1-1 0 0,0 2 0 0 0,-1 0-397 0 0,-10 4 3099 0 0,1 1 0 0 0,-10 7-3099 0 0,-3 2-576 0 0,13-9 564 0 0,1 2-1 0 0,0-1 0 0 0,0 2 0 0 0,1 0 0 0 0,-4 4 13 0 0,13-12 1 0 0,-1 1-1 0 0,1 0 1 0 0,0-1-1 0 0,0 1 1 0 0,0 0-1 0 0,1 0 1 0 0,-1 1-1 0 0,1-1 1 0 0,0 0-1 0 0,-1 0 0 0 0,1 1 1 0 0,1-1-1 0 0,-1 1 1 0 0,0-1-1 0 0,1 0 1 0 0,0 1-1 0 0,0-1 1 0 0,0 1-1 0 0,0-1 1 0 0,1 1-1 0 0,-1-1 1 0 0,1 1-1 0 0,0-1 0 0 0,0 0 1 0 0,0 1-1 0 0,0-1 1 0 0,0 0-1 0 0,1 0 1 0 0,0 1-1 0 0,10 17 102 0 0,-5-8-12 0 0,0 0-1 0 0,1-1 0 0 0,8 9-89 0 0,-11-15 76 0 0,1 0 34 0 0,-1 1 0 0 0,0-1-1 0 0,0 1 1 0 0,0 0-1 0 0,0 3-109 0 0,-5-9 200 0 0,0 13 600 0 0,-1-12-728 0 0,0 0-1 0 0,1 0 0 0 0,-1 0 1 0 0,-1 0-1 0 0,1 0 0 0 0,0-1 1 0 0,0 1-1 0 0,-1 0 0 0 0,1-1 1 0 0,-1 1-1 0 0,1-1 0 0 0,-1 0 1 0 0,0 1-1 0 0,1-1 0 0 0,-1 0 1 0 0,0 0-1 0 0,0 0 0 0 0,0 0 1 0 0,0 0-1 0 0,-1-1-71 0 0,-5 4 117 0 0,0-1 0 0 0,0-1 0 0 0,-1 0 0 0 0,-4 1-117 0 0,-4 0-63 0 0,-1-1 0 0 0,-3-1 63 0 0,15-1-371 0 0,0 0 0 0 0,0 0 0 0 0,0-1 0 0 0,0 0 0 0 0,0 0-1 0 0,0 0 1 0 0,1-1 0 0 0,-3 0 371 0 0,-2-2-2056 0 0</inkml:trace>
  <inkml:trace contextRef="#ctx0" brushRef="#br1" timeOffset="98837.556">15893 663 17135 0 0,'-17'9'435'0'0,"0"1"0"0"0,0 1-1 0 0,1 0 1 0 0,-1 3-435 0 0,4-5 181 0 0,0 6-165 0 0,5-4 48 0 0,8-10-54 0 0,0-1 0 0 0,0 1 0 0 0,0-1 0 0 0,-1 1 0 0 0,1-1 0 0 0,0 1 0 0 0,0-1-1 0 0,0 0 1 0 0,0 1 0 0 0,0-1 0 0 0,1 1 0 0 0,-1-1 0 0 0,0 1 0 0 0,0-1 0 0 0,0 0 0 0 0,0 1-1 0 0,0-1 1 0 0,1 1 0 0 0,-1-1 0 0 0,0 0 0 0 0,0 1 0 0 0,1-1 0 0 0,-1 0 0 0 0,0 1 0 0 0,1-1-1 0 0,-1 0 1 0 0,0 1 0 0 0,1-1 0 0 0,-1 0 0 0 0,0 0 0 0 0,1 1 0 0 0,-1-1 0 0 0,0 0-1 0 0,1 0 1 0 0,-1 0 0 0 0,1 1 0 0 0,-1-1 0 0 0,1 0 0 0 0,-1 0 0 0 0,0 0 0 0 0,1 0-10 0 0,18 7 788 0 0,-18-7-747 0 0,6 2 61 0 0,1-1 0 0 0,0 0 0 0 0,0-1 0 0 0,1 0 0 0 0,-1 0 0 0 0,0 0 0 0 0,0-1 1 0 0,0 0-1 0 0,0-1 0 0 0,-1 0 0 0 0,3 0-102 0 0,1-2-8 0 0,0 0 0 0 0,0 0 1 0 0,0-1-1 0 0,-1 0 1 0 0,1-1-1 0 0,-1 0 0 0 0,3-4 8 0 0,-8 6-11 0 0,0 0 0 0 0,0-1-1 0 0,-1 1 1 0 0,1-1 0 0 0,-1 0-1 0 0,0-1 1 0 0,-1 1 0 0 0,1-1-1 0 0,-1 0 1 0 0,2-4 11 0 0,-5 9-13 0 0,1 1-1 0 0,-1-1 1 0 0,0 0-1 0 0,0 1 1 0 0,0-1 0 0 0,0 1-1 0 0,0-1 1 0 0,0 1-1 0 0,0-1 1 0 0,0 1 0 0 0,0-1-1 0 0,0 0 1 0 0,0 1-1 0 0,0-1 1 0 0,0 1 0 0 0,0-1-1 0 0,0 1 1 0 0,-1-1-1 0 0,1 1 1 0 0,0-1-1 0 0,0 1 1 0 0,-1-1 0 0 0,1 1-1 0 0,0-1 1 0 0,-1 1-1 0 0,1-1 1 0 0,0 1 0 0 0,-1-1-1 0 0,1 1 1 0 0,-1 0-1 0 0,1-1 1 0 0,-1 1 0 0 0,1 0-1 0 0,-1-1 14 0 0,-18-6-2113 0 0,7 4 107 0 0</inkml:trace>
  <inkml:trace contextRef="#ctx0" brushRef="#br1" timeOffset="99957.924">12464 1630 9216 0 0,'0'0'706'0'0,"0"0"-291"0"0,0 0 501 0 0,0 0 268 0 0,0 0 52 0 0,0 0-152 0 0,0 0-681 0 0,7 0-281 0 0,20 1 297 0 0,-1 0 0 0 0,0 1-1 0 0,0 2 1 0 0,0 1-1 0 0,9 3-418 0 0,-15-2 0 0 0,0 1 0 0 0,-1 1 0 0 0,0 0 0 0 0,0 2 0 0 0,-1 0 0 0 0,0 1 0 0 0,0 1 0 0 0,14 14 0 0 0,-22-18 0 0 0,-1 1 0 0 0,0 0 0 0 0,-1 1 0 0 0,0 0 0 0 0,-1 0 0 0 0,0 0 0 0 0,0 1 0 0 0,-1 0 0 0 0,-1 1 0 0 0,0-1 0 0 0,0 1 0 0 0,-1 0 0 0 0,-1 0 0 0 0,0 1 0 0 0,1 6 0 0 0,-3-9-20 0 0,0 1 0 0 0,0 0-1 0 0,-1 1 1 0 0,0-1-1 0 0,-1 1 21 0 0,0-8 119 0 0,1 1-1 0 0,-1-1 1 0 0,-1 1 0 0 0,1-1-1 0 0,0 0 1 0 0,-1 1 0 0 0,0-1-1 0 0,0 0 1 0 0,-1 0-1 0 0,1 0 1 0 0,-1 0 0 0 0,0-1-1 0 0,-1 2-118 0 0,3-3 27 0 0,0-1-1 0 0,0 0 1 0 0,0 0 0 0 0,0 0-1 0 0,-1 0 1 0 0,1 0-1 0 0,0 0 1 0 0,-1-1-1 0 0,1 1 1 0 0,0 0-1 0 0,-1 0 1 0 0,1-1-1 0 0,-1 1 1 0 0,1-1-1 0 0,-1 0 1 0 0,1 1-1 0 0,-1-1 1 0 0,1 0-1 0 0,-1 0 1 0 0,0 0 0 0 0,0 0-27 0 0,0-1 10 0 0,-1 1 1 0 0,1-1-1 0 0,0 1 1 0 0,0-1 0 0 0,-1 0-1 0 0,1 0 1 0 0,0 0-1 0 0,0-1 1 0 0,0 1 0 0 0,0 0-1 0 0,0-1 1 0 0,-2-1-11 0 0,-1-2 151 0 0,1 0 1 0 0,-1 0-1 0 0,1 0 1 0 0,0-1-1 0 0,1 1 1 0 0,-1-1-1 0 0,1 0 1 0 0,0 0-1 0 0,-1-3-151 0 0,-2-10 38 0 0,2 1 0 0 0,-1-1 0 0 0,2 0 0 0 0,1 0 0 0 0,0 0 0 0 0,1 0 0 0 0,2 0 0 0 0,-1 0 0 0 0,2 0 0 0 0,1 0 0 0 0,0 0 0 0 0,1 0 0 0 0,1 1 0 0 0,1 0 0 0 0,1 0 0 0 0,1-2-38 0 0,3-5 0 0 0,2 0 0 0 0,0 0 0 0 0,2 1 0 0 0,1 0 0 0 0,10-10 0 0 0,-13 17 0 0 0,19-19 0 0 0,-15 19 0 0 0,-14 12 0 0 0,1 1 0 0 0,0-1 0 0 0,1 1 0 0 0,-1 1 0 0 0,4-3 0 0 0,-2-1 57 0 0,-5 6-172 0 0,-1 0-1 0 0,1 0 1 0 0,0 0 0 0 0,-1 0-1 0 0,1 0 1 0 0,0 0 0 0 0,0 0-1 0 0,0 1 1 0 0,0-1 0 0 0,0 0-1 0 0,0 1 1 0 0,0-1 0 0 0,0 1-1 0 0,0-1 1 0 0,0 0 115 0 0,0 1-1915 0 0,-1 0-107 0 0,0 0-23 0 0</inkml:trace>
  <inkml:trace contextRef="#ctx0" brushRef="#br1" timeOffset="100328.824">13245 1670 15664 0 0,'0'0'356'0'0,"1"-1"49"0"0,43-10 349 0 0,33-9 368 0 0,-1 4 0 0 0,21 1-1122 0 0,-94 14-13 0 0,-1 1 0 0 0,1 0-1 0 0,-1 0 1 0 0,1 0 0 0 0,-1 0-1 0 0,0 0 1 0 0,1 0 0 0 0,-1 1-1 0 0,1-1 1 0 0,0 1 13 0 0,-2 0-696 0 0,-1-1-257 0 0,-2 1-1012 0 0,-6 6-3831 0 0</inkml:trace>
  <inkml:trace contextRef="#ctx0" brushRef="#br1" timeOffset="100329.824">13166 1770 13824 0 0,'0'0'38'0'0,"0"0"1"0"0,0 1 0 0 0,0-1 0 0 0,0 0-1 0 0,0 0 1 0 0,0 0 0 0 0,0 0 0 0 0,0 1-1 0 0,0-1 1 0 0,0 0 0 0 0,0 0 0 0 0,0 0 0 0 0,0 1-1 0 0,0-1 1 0 0,0 0 0 0 0,1 0 0 0 0,-1 0-1 0 0,0 0 1 0 0,0 1 0 0 0,0-1 0 0 0,0 0-1 0 0,0 0 1 0 0,0 0 0 0 0,0 0 0 0 0,1 0 0 0 0,-1 1-1 0 0,0-1 1 0 0,0 0 0 0 0,0 0 0 0 0,0 0-1 0 0,1 0 1 0 0,-1 0 0 0 0,0 0 0 0 0,0 0-1 0 0,0 0 1 0 0,0 0 0 0 0,1 0 0 0 0,-1 1 0 0 0,0-1-39 0 0,8 1 115 0 0,0 0 1 0 0,0 0 0 0 0,-1 0 0 0 0,1-1 0 0 0,0 0 0 0 0,0 0 0 0 0,0-1-1 0 0,3-1-115 0 0,9 0 505 0 0,134-15 259 0 0,-38 4-2171 0 0,-87 10-21 0 0</inkml:trace>
  <inkml:trace contextRef="#ctx0" brushRef="#br1" timeOffset="101137.944">13863 1389 3680 0 0,'0'0'167'0'0,"0"0"-7"0"0,0-9 324 0 0,0 8 1851 0 0,0 1 800 0 0,0 0 156 0 0,1 0-411 0 0,2-1-2802 0 0,0 0 0 0 0,-1 1 0 0 0,1 0 0 0 0,0 0 1 0 0,-1 0-1 0 0,1 0 0 0 0,0 0 0 0 0,-1 0 1 0 0,1 1-1 0 0,0-1 0 0 0,-1 1 0 0 0,1 0 1 0 0,-1 0-1 0 0,1 0 0 0 0,-1 0 0 0 0,1 0 1 0 0,1 1-79 0 0,8 5-164 0 0,0 1 1 0 0,10 8 163 0 0,-16-12 75 0 0,18 14-22 0 0,-9-9-2 0 0,-1 2 0 0 0,5 5-51 0 0,26 23 105 0 0,-30-27-42 0 0,-1 0 0 0 0,0 1 0 0 0,0 0 0 0 0,-1 1 0 0 0,-1 1-1 0 0,7 12-62 0 0,-12-16 62 0 0,-2-4-9 0 0,-1-1-1 0 0,-1 1 1 0 0,1 0-1 0 0,0 3-52 0 0,-3-8 20 0 0,-1 0 0 0 0,1 1-1 0 0,-1-1 1 0 0,1 0-1 0 0,-1 0 1 0 0,0 0-1 0 0,0 0 1 0 0,0 0-1 0 0,0 0 1 0 0,0 0 0 0 0,0 1-1 0 0,-1-1 1 0 0,1 0-1 0 0,-1 0 1 0 0,1 0-1 0 0,-1 0 1 0 0,0 0-1 0 0,0 0-19 0 0,0 1 36 0 0,-1 0-1 0 0,0 0 1 0 0,1 0-1 0 0,-1-1 1 0 0,0 1-1 0 0,-1-1 0 0 0,1 0 1 0 0,0 1-1 0 0,-1-1 1 0 0,1 0-1 0 0,-1 0 1 0 0,1 0-1 0 0,-1-1 0 0 0,0 1 1 0 0,0-1-1 0 0,0 1 1 0 0,0-1-1 0 0,0 0 1 0 0,0 0-1 0 0,0-1 0 0 0,-2 1-35 0 0,-3 1 40 0 0,1-1 0 0 0,-1-1-1 0 0,1 1 1 0 0,0-1-1 0 0,-1-1 1 0 0,1 1 0 0 0,0-1-1 0 0,-1-1 1 0 0,-4-1-40 0 0,6 2 48 0 0,1-1 1 0 0,0 0-1 0 0,0 0 0 0 0,0 0 1 0 0,0-1-1 0 0,1 1 0 0 0,-1-1 1 0 0,1 0-1 0 0,-1-1 1 0 0,1 1-1 0 0,0-1 0 0 0,0 0 1 0 0,-2-3-49 0 0,3 2 109 0 0,-1 0 1 0 0,1-1-1 0 0,0 0 1 0 0,0 1 0 0 0,0-1-1 0 0,1 0 1 0 0,0-1-1 0 0,0 1 1 0 0,1 0-1 0 0,0 0 1 0 0,0-1-1 0 0,0 1 1 0 0,1 0 0 0 0,0-1-1 0 0,0 1 1 0 0,1-1-1 0 0,0-4-109 0 0,2-1 35 0 0,-1 0 0 0 0,2 0 0 0 0,0 0 0 0 0,0 0 0 0 0,1 1 0 0 0,1 0 0 0 0,0 0 0 0 0,6-9-35 0 0,-4 10 0 0 0,1 0 0 0 0,0 1 0 0 0,0 0 0 0 0,1 0 0 0 0,10-6 0 0 0,-15 11 0 0 0,7-5 75 0 0,0 1 0 0 0,0 1 0 0 0,1 0 0 0 0,0 1 0 0 0,11-4-75 0 0,23-6-1231 0 0,-1 4-4806 0 0,-31 7-605 0 0</inkml:trace>
  <inkml:trace contextRef="#ctx0" brushRef="#br1" timeOffset="101514.513">14427 1512 14712 0 0,'-1'8'1334'0'0,"-2"23"-589"0"0,1 25-745 0 0,2-20 897 0 0,1-10-42 0 0,-1 0 1 0 0,-4 24-856 0 0,3-45-17 0 0,0-1-1 0 0,0 0 0 0 0,1 0 0 0 0,-1 0 0 0 0,1 0 0 0 0,0 0-1 0 0,0 0 1 0 0,0 0 0 0 0,1-1 0 0 0,-1 1 0 0 0,2 4 18 0 0,-2-7-1040 0 0,0-1-396 0 0,0 0-89 0 0,0 0-11 0 0</inkml:trace>
  <inkml:trace contextRef="#ctx0" brushRef="#br1" timeOffset="101933.603">14779 1531 17591 0 0,'0'0'804'0'0,"0"0"-13"0"0,7 3-474 0 0,0-2-317 0 0,-1 1 0 0 0,1-1 0 0 0,0 0 0 0 0,0-1 0 0 0,0 0 0 0 0,4 0 0 0 0,24 1 0 0 0,-10 1-96 0 0,1-1-1 0 0,-1-2 0 0 0,0 0 1 0 0,8-3 96 0 0,-23 4-1158 0 0</inkml:trace>
  <inkml:trace contextRef="#ctx0" brushRef="#br1" timeOffset="101934.603">14913 1365 11056 0 0,'0'0'852'0'0,"-2"6"654"0"0,-1 39 2726 0 0,5-5-2963 0 0,5 30-1269 0 0,-5-55 167 0 0,1 1 0 0 0,0 0 0 0 0,1-1 0 0 0,1 1 0 0 0,0-1 0 0 0,3 5-167 0 0,5-1-1720 0 0,-12-18 266 0 0,4-1-65 0 0</inkml:trace>
  <inkml:trace contextRef="#ctx0" brushRef="#br1" timeOffset="102279.735">15295 1206 13824 0 0,'0'0'50'0'0,"0"0"1"0"0,0-1-1 0 0,0 1 1 0 0,0 0-1 0 0,1-1 1 0 0,-1 1-1 0 0,0 0 1 0 0,0 0-1 0 0,0 0 1 0 0,1-1-1 0 0,-1 1 1 0 0,0 0 0 0 0,0 0-1 0 0,1 0 1 0 0,-1-1-1 0 0,0 1 1 0 0,0 0-1 0 0,1 0 1 0 0,-1 0-1 0 0,0 0 1 0 0,1 0-1 0 0,-1 0 1 0 0,0-1-1 0 0,1 1 1 0 0,-1 0 0 0 0,0 0-1 0 0,1 0 1 0 0,-1 0-1 0 0,0 0 1 0 0,1 0-1 0 0,-1 0 1 0 0,0 1-1 0 0,0-1 1 0 0,1 0-1 0 0,-1 0 1 0 0,1 0-51 0 0,16 8 566 0 0,5 8-451 0 0,-13-6 240 0 0,2 10 154 0 0,-1 1-1 0 0,0 1 1 0 0,-2 0-1 0 0,0 0 0 0 0,-2 0 1 0 0,3 16-509 0 0,1 2 435 0 0,-2-6 6 0 0,-2 0 0 0 0,1 30-441 0 0,-6-55 63 0 0,-1 0 0 0 0,0 0-1 0 0,-1 0 1 0 0,0 0 0 0 0,-2 8-63 0 0,3-14 6 0 0,-1 0 0 0 0,1-1 1 0 0,-1 1-1 0 0,0 0 0 0 0,0 0 0 0 0,-1 0 1 0 0,1-1-1 0 0,0 1 0 0 0,-1-1 0 0 0,0 1 0 0 0,1-1 1 0 0,-1 1-1 0 0,0-1 0 0 0,0 0 0 0 0,0 0 1 0 0,-1 0-1 0 0,1 0 0 0 0,0 0 0 0 0,-2 0-6 0 0,3-1 29 0 0,-1-1 0 0 0,1 1 0 0 0,0-1-1 0 0,0 1 1 0 0,-1-1 0 0 0,1 0 0 0 0,0 0-1 0 0,0 1 1 0 0,-1-1 0 0 0,1 0 0 0 0,0 0-1 0 0,-1 0 1 0 0,1 0 0 0 0,0-1 0 0 0,-1 1-1 0 0,1 0 1 0 0,0 0 0 0 0,-1-1 0 0 0,1 1-1 0 0,0-1 1 0 0,0 1 0 0 0,0-1 0 0 0,-1 0-29 0 0,0-1 71 0 0,0 1 1 0 0,0-1-1 0 0,0 0 1 0 0,1 0-1 0 0,-1 0 1 0 0,1 0-1 0 0,-1 0 1 0 0,1 0-1 0 0,0 0 1 0 0,0 0-1 0 0,0-1 1 0 0,-1 0-72 0 0,0-3 24 0 0,1 1 0 0 0,-1-1 0 0 0,1 0 1 0 0,0 0-1 0 0,0 0 0 0 0,0 0 0 0 0,1 0 0 0 0,0 0 0 0 0,0 0 1 0 0,1-4-25 0 0,5-17-41 0 0,2 0 1 0 0,0 1-1 0 0,6-10 41 0 0,-5 15-7 0 0,0 1-1 0 0,2 1 1 0 0,1 0-1 0 0,0 0 1 0 0,1 1 0 0 0,1 1-1 0 0,3-2 8 0 0,-8 8-15 0 0,0 1 0 0 0,2 0-1 0 0,-1 1 1 0 0,1 0 0 0 0,0 1-1 0 0,12-7 16 0 0,24-10-1893 0 0,-38 22 906 0 0</inkml:trace>
  <inkml:trace contextRef="#ctx0" brushRef="#br1" timeOffset="102650.323">15646 1431 13824 0 0,'9'-2'674'0'0,"5"-4"35"0"0,-11 5-666 0 0,0-1 1 0 0,0 1-1 0 0,0 0 1 0 0,0 0-1 0 0,1 0 1 0 0,-1 0-1 0 0,0 1 1 0 0,0-1-1 0 0,1 1 1 0 0,-1 0-1 0 0,1 0 1 0 0,0 0-44 0 0,9 2 629 0 0,-10-2-345 0 0,0 0 0 0 0,0 1 0 0 0,0-1 0 0 0,0 1-1 0 0,0 0 1 0 0,0 0 0 0 0,0 0 0 0 0,1 1-284 0 0,-3-1 27 0 0,0-1 0 0 0,-1 1 0 0 0,1-1 0 0 0,-1 1 0 0 0,1 0 0 0 0,0 0 0 0 0,-1-1 0 0 0,1 1-1 0 0,-1 0 1 0 0,1 0 0 0 0,-1-1 0 0 0,0 1 0 0 0,1 0 0 0 0,-1 0 0 0 0,0 0 0 0 0,0 0 0 0 0,1 0 0 0 0,-1 0 0 0 0,0-1 0 0 0,0 1 0 0 0,0 0 0 0 0,0 0 0 0 0,0 0 0 0 0,0 0 0 0 0,-1 0 0 0 0,1 0 0 0 0,0 0 0 0 0,0 0 0 0 0,-1-1-1 0 0,1 1 1 0 0,0 0 0 0 0,-1 0-27 0 0,-1 4 213 0 0,0-1 0 0 0,0 1-1 0 0,0-1 1 0 0,-1 0 0 0 0,1 0-1 0 0,-1 0 1 0 0,0 0-1 0 0,-4 3-212 0 0,-29 25 279 0 0,24-22-326 0 0,1 0 0 0 0,0 1 0 0 0,1 0 0 0 0,-5 7 47 0 0,14-16 68 0 0,1-1-65 0 0,1-1-1 0 0,-1 1 0 0 0,0-1 0 0 0,1 1 1 0 0,-1 0-1 0 0,1-1 0 0 0,-1 1 1 0 0,0-1-1 0 0,1 0 0 0 0,-1 1 0 0 0,1-1 1 0 0,-1 1-1 0 0,1-1 0 0 0,0 0 0 0 0,-1 1 1 0 0,1-1-1 0 0,-1 0 0 0 0,1 0 1 0 0,0 1-1 0 0,-1-1 0 0 0,1 0 0 0 0,0 0 1 0 0,-1 0-1 0 0,1 0 0 0 0,0 0 1 0 0,-1 0-3 0 0,3 1 4 0 0,4 1 2 0 0,0-1-1 0 0,0 0 0 0 0,0 0 1 0 0,0-1-1 0 0,0 0 0 0 0,0 0 1 0 0,5-1-6 0 0,10 0 26 0 0,1 0-22 0 0,-1-1-1 0 0,8-2-3 0 0,25-2-72 0 0,-12 0-1255 0 0,-41 6 815 0 0</inkml:trace>
  <inkml:trace contextRef="#ctx0" brushRef="#br0" timeOffset="223048.972">1341 2106 8288 0 0,'0'-6'357'0'0,"0"-8"150"0"0,11-25 965 0 0,-9 29-519 0 0,-2 9-901 0 0,1 1 0 0 0,-1-1 0 0 0,0 1 0 0 0,0-1 0 0 0,0 1 1 0 0,0-1-1 0 0,0 1 0 0 0,1-1 0 0 0,-1 1 0 0 0,0-1 0 0 0,0 1 0 0 0,0-1 1 0 0,0 1-1 0 0,0-1 0 0 0,-1 1 0 0 0,1-1 0 0 0,0 1 0 0 0,0-1 0 0 0,0 1 0 0 0,0-1 1 0 0,0 1-53 0 0,6-22 4095 0 0,-6 21-3652 0 0,0 1-222 0 0,0 0 166 0 0,0 0-361 0 0,0 0 0 0 0,0-1-1 0 0,0 1 1 0 0,0 0 0 0 0,0 0 0 0 0,0 0-1 0 0,0 0 1 0 0,0 0 0 0 0,0 0 0 0 0,0 0-1 0 0,-1-1 1 0 0,1 1 0 0 0,0 0 0 0 0,0 0-1 0 0,0 0 1 0 0,0 0 0 0 0,0 0 0 0 0,0 0-1 0 0,0 0 1 0 0,0 0 0 0 0,0-1 0 0 0,-1 1-1 0 0,1 0 1 0 0,0 0 0 0 0,0 0 0 0 0,0 0-1 0 0,0 0 1 0 0,0 0 0 0 0,0 0 0 0 0,-1 0-1 0 0,1 0 1 0 0,0 0 0 0 0,0 0 0 0 0,0 0-1 0 0,0 0 1 0 0,0 0 0 0 0,0 0 0 0 0,-1 0-1 0 0,1 0 1 0 0,0 0 0 0 0,0 0 0 0 0,0 0-1 0 0,0 0 1 0 0,0 0 0 0 0,0 0 0 0 0,-1 0-1 0 0,1 0 1 0 0,0 1 0 0 0,0-1 0 0 0,0 0-1 0 0,0 0 1 0 0,0 0 0 0 0,0 0 0 0 0,0 0-1 0 0,0 0 1 0 0,0 0 0 0 0,-1 0 0 0 0,1 1-26 0 0,-6 2 111 0 0,1 0-110 0 0,0 0 0 0 0,0 1-1 0 0,1 0 1 0 0,-1 0 0 0 0,1 0-1 0 0,0 1 1 0 0,0-1 0 0 0,1 1-1 0 0,-29 44-33 0 0,-1-1 503 0 0,31-45-331 0 0,1 0 0 0 0,-1 0 1 0 0,0 0-1 0 0,1 0 0 0 0,0 0 0 0 0,0 0 0 0 0,-1 0 1 0 0,2 0-1 0 0,-1 0 0 0 0,0 1 0 0 0,1 1-139 0 0,-7 20 74 0 0,6-21-74 0 0,1-1 0 0 0,-1 0 0 0 0,1 1 0 0 0,-1-1 0 0 0,1 0 0 0 0,0 1 0 0 0,1-1 0 0 0,-1 1 0 0 0,0-1 0 0 0,1 0 0 0 0,0 0 0 0 0,0 1 0 0 0,0-1 0 0 0,0 0 0 0 0,0 0 0 0 0,1 2 0 0 0,-1-3 0 0 0,10 9 0 0 0,-9-10-2 0 0,-1 1-1 0 0,1-1 1 0 0,-1 0-1 0 0,1 0 1 0 0,0 0-1 0 0,0-1 1 0 0,0 1-1 0 0,-1 0 1 0 0,1-1-1 0 0,0 1 1 0 0,0-1-1 0 0,0 1 1 0 0,0-1-1 0 0,0 0 1 0 0,0 0-1 0 0,0 0 1 0 0,0 0-1 0 0,0 0 1 0 0,0 0-1 0 0,0-1 1 0 0,0 1-1 0 0,0-1 1 0 0,0 1-1 0 0,0-1 1 0 0,0 0-1 0 0,-1 0 1 0 0,1 0-1 0 0,0 0 1 0 0,0 0-1 0 0,-1 0 1 0 0,1 0-1 0 0,0-1 3 0 0,4-3 281 0 0,0 0-1 0 0,0 0 0 0 0,-1 0 1 0 0,1-1-1 0 0,-1 0 1 0 0,-1 0-1 0 0,3-4-280 0 0,0 2 160 0 0,-6 7-166 0 0,1-1 1 0 0,-1 0 0 0 0,1 0-1 0 0,-1 0 1 0 0,1 0 0 0 0,-1 0 0 0 0,0 0-1 0 0,0 0 1 0 0,0 0 0 0 0,0 0-1 0 0,0-1 6 0 0,-1 2-337 0 0,0 1-138 0 0,0 0-33 0 0,0 0 66 0 0,1 3 423 0 0,0 0 0 0 0,0 0 0 0 0,0 1 0 0 0,0-1 0 0 0,1 0 0 0 0,0 0 1 0 0,-1 0-1 0 0,2 1 19 0 0,0 0-15 0 0,8 19 15 0 0,-9-17 0 0 0,1 0 0 0 0,0-1 0 0 0,-1 0 0 0 0,2 1 0 0 0,-1-1 0 0 0,1 0 0 0 0,-1 0 0 0 0,1-1 0 0 0,1 1 0 0 0,1 1 0 0 0,4 1 0 0 0,-8-5 0 0 0,1 0 0 0 0,-1 0 0 0 0,0 0 0 0 0,1 0 0 0 0,0-1 0 0 0,-1 1 0 0 0,1-1 0 0 0,0 0 0 0 0,-1 0 0 0 0,1 0 0 0 0,0 0 0 0 0,0 0 0 0 0,0-1 0 0 0,0 1 0 0 0,0-1 0 0 0,0 0 0 0 0,0 1 0 0 0,3-2 0 0 0,3 0 107 0 0,0-1-1 0 0,0 0 1 0 0,-1-1-1 0 0,1 0 1 0 0,0 0-1 0 0,-1 0 1 0 0,0-2-1 0 0,0 1 0 0 0,0-1 1 0 0,-1 0-1 0 0,1 0 1 0 0,-1-1-1 0 0,2-2-106 0 0,15-12 591 0 0,-18 15-588 0 0,1-1 1 0 0,0 0-1 0 0,-1 0 1 0 0,-1 0-1 0 0,5-6-3 0 0,-3 3 0 0 0,-1 0 0 0 0,1-1 0 0 0,-1 1 0 0 0,-1-1 0 0 0,0-1 0 0 0,0 1 0 0 0,-1-1 0 0 0,-1 0 0 0 0,0 0 0 0 0,1-7 0 0 0,-3 15 0 0 0,-1 0 0 0 0,0 0 0 0 0,0 0 0 0 0,0-1 0 0 0,0 1 0 0 0,-1 0 0 0 0,1 0 0 0 0,-1 0 0 0 0,0 0 0 0 0,0 0 0 0 0,0 1 0 0 0,0-1 0 0 0,0 0 0 0 0,-1 0 0 0 0,1 1 0 0 0,-1-1 0 0 0,0 0 0 0 0,0 1 0 0 0,0 0 0 0 0,0-1 0 0 0,0 1 0 0 0,0 0 0 0 0,-1 0 0 0 0,-1-1 0 0 0,-5-3 0 0 0,1 1 0 0 0,-1 0 0 0 0,-1 1 0 0 0,1-1 0 0 0,-1 2 0 0 0,-7-3 0 0 0,0 1 10 0 0,0 1 1 0 0,-18-2-11 0 0,2 2-3609 0 0,12 1 1587 0 0,0-2-23 0 0</inkml:trace>
  <inkml:trace contextRef="#ctx0" brushRef="#br0" timeOffset="314800.862">1862 2405 4608 0 0,'0'0'101'0'0,"3"-17"278"0"0,-3 17-328 0 0,1-1 0 0 0,-1 1 0 0 0,0-1 0 0 0,0 1 0 0 0,0-1 0 0 0,0 1 0 0 0,0 0-1 0 0,0-1 1 0 0,0 1 0 0 0,0-1 0 0 0,0 1 0 0 0,0 0 0 0 0,0-1 0 0 0,0 1 0 0 0,-1-1 0 0 0,1 1 0 0 0,0 0 0 0 0,0-1 0 0 0,0 1 0 0 0,0-1 0 0 0,-1 1 0 0 0,1 0 0 0 0,0-1 0 0 0,0 1 0 0 0,-1 0 0 0 0,1-1-51 0 0,-1 0 511 0 0,1 0-148 0 0,-1 0 1 0 0,1 0 0 0 0,-1 1-1 0 0,0-1 1 0 0,1 0-1 0 0,-1 0 1 0 0,0 0-1 0 0,0 1 1 0 0,1-1 0 0 0,-1 0-1 0 0,0 1 1 0 0,0-1-1 0 0,0 0 1 0 0,0 1 0 0 0,0-1-1 0 0,0 1 1 0 0,0 0-1 0 0,0-1 1 0 0,0 1 0 0 0,0 0-364 0 0,0 0 516 0 0,-18 0 1531 0 0,-86 31 617 0 0,92-24-2698 0 0,12-7 193 0 0,0 1 1 0 0,0 0 0 0 0,0 0 0 0 0,0-1 0 0 0,0 1-1 0 0,0-1 1 0 0,0 1 0 0 0,-1-1 0 0 0,1 1-1 0 0,0-1 1 0 0,0 0 0 0 0,-1 1-160 0 0,2 0 170 0 0,0 0-170 0 0,0-1 0 0 0,-1 1-1 0 0,1 0 1 0 0,0-1 0 0 0,0 1-1 0 0,0 0 1 0 0,0 0 0 0 0,0-1 0 0 0,0 1-1 0 0,0 0 1 0 0,0-1 0 0 0,0 1-1 0 0,1 0 1 0 0,-1-1 0 0 0,0 1 0 0 0,0 0-1 0 0,1 0 1 0 0,2 4 0 0 0,0 0 0 0 0,1-1 0 0 0,-1 1 0 0 0,1 0 0 0 0,0-1 0 0 0,1 0 0 0 0,-1 0 0 0 0,1-1 0 0 0,3 4 0 0 0,16 13 0 0 0,10 13 0 0 0,-28-27 0 0 0,0 2 0 0 0,-6-7 40 0 0,1-1 0 0 0,-1 1 0 0 0,0 0-1 0 0,0 0 1 0 0,1 0 0 0 0,-1 0 0 0 0,0 0-1 0 0,0-1 1 0 0,0 1 0 0 0,0 0 0 0 0,0 0 0 0 0,0 0-1 0 0,0 0 1 0 0,0 0 0 0 0,0 0 0 0 0,-1-1-1 0 0,1 1 1 0 0,0 0 0 0 0,-1 0 0 0 0,1 0-1 0 0,0 0 1 0 0,-1-1 0 0 0,1 1 0 0 0,-1 0-1 0 0,1 0 1 0 0,-1-1 0 0 0,0 1 0 0 0,1 0 0 0 0,-1-1-1 0 0,0 1 1 0 0,1-1 0 0 0,-1 1 0 0 0,0-1-1 0 0,1 1 1 0 0,-1-1 0 0 0,-1 1-40 0 0,2-1 8 0 0,-8 5 63 0 0,-1-1-1 0 0,0 0 0 0 0,0 0 0 0 0,0-1 0 0 0,0 0 1 0 0,0 0-1 0 0,0-1 0 0 0,-6 1-70 0 0,-11 0 743 0 0,-1-2 0 0 0,-13 0-743 0 0,36-1 63 0 0,-1 0-360 0 0,0 0 0 0 0,1 0 0 0 0,-1 0 0 0 0,0-1 0 0 0,0 0 0 0 0,0 0 0 0 0,0 0 0 0 0,-2-1 297 0 0,-2-4-8190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15:28.169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10003 6183 9672 0 0,'-15'-9'865'0'0,"-23"-14"3008"0"0,42 25-3332 0 0,0 0 0 0 0,0-1 0 0 0,1 1 0 0 0,-1-1 0 0 0,4 1-541 0 0,49 7-286 0 0,-37-6 488 0 0,19 1-198 0 0,0-2-1 0 0,4-2-3 0 0,36 2 57 0 0,23 0-51 0 0,73-9-6 0 0,-46 0 138 0 0,422-20 38 0 0,-231 2-112 0 0,-61 6 166 0 0,-54 5-76 0 0,-15 2-13 0 0,39-4-286 0 0,-44 3 917 0 0,62 7-772 0 0,-246 6-1 0 0,14 0 34 0 0,0 0-1 0 0,0 2 0 0 0,-1 0 0 0 0,1 0-32 0 0,-9 0 11 0 0,-5-2 42 0 0,-1 0-17 0 0,0 0-118 0 0,-48 0-3431 0 0,30 0 1817 0 0</inkml:trace>
  <inkml:trace contextRef="#ctx0" brushRef="#br0" timeOffset="434.683">11691 5903 11024 0 0,'0'0'505'0'0,"-6"-6"190"0"0,3 3-663 0 0,2 2 132 0 0,1 1 48 0 0,0 0 4 0 0,0 0 41 0 0,0 0 174 0 0,0 0 75 0 0,0 0 20 0 0,0 0 10 0 0,0 0 34 0 0,0 0 20 0 0,0 0 1 0 0,-1 0 52 0 0,-2 0-192 0 0,5 5-235 0 0,5 2-153 0 0,1 0 0 0 0,0-1 0 0 0,0 0 0 0 0,1 0 0 0 0,1 0-63 0 0,27 20 159 0 0,54 43 297 0 0,-67-52-389 0 0,-16-12-47 0 0,-1 1-1 0 0,0 1 1 0 0,0-1-1 0 0,-1 1 1 0 0,1 1-1 0 0,0 0-19 0 0,-5-5 23 0 0,0-1 0 0 0,-1 1 1 0 0,1 0-1 0 0,0-1 0 0 0,-1 1 0 0 0,0 0 0 0 0,1 0 0 0 0,-1 0 0 0 0,0 0 1 0 0,-1 0-1 0 0,1 0 0 0 0,0 0 0 0 0,-1 1 0 0 0,0-1 0 0 0,0 0 0 0 0,0 0 1 0 0,0 0-1 0 0,0 0 0 0 0,0 1 0 0 0,-1 0-23 0 0,-1-1 67 0 0,1-1 0 0 0,0 0 0 0 0,-1 1-1 0 0,0-1 1 0 0,0 0 0 0 0,1 0 0 0 0,-1 0 0 0 0,0 0 0 0 0,-1 0-1 0 0,1 0 1 0 0,0 0 0 0 0,0-1 0 0 0,-1 1 0 0 0,1-1 0 0 0,-1 0-1 0 0,1 0 1 0 0,-2 1-67 0 0,-9 3 315 0 0,-1 0 1 0 0,-12 2-316 0 0,21-6 52 0 0,-277 68-1494 0 0,265-63-3467 0 0,4 2-1629 0 0</inkml:trace>
  <inkml:trace contextRef="#ctx0" brushRef="#br0" timeOffset="1682.78">12877 6947 8288 0 0,'0'0'190'0'0,"0"0"28"0"0,0 0 7 0 0,0 0 43 0 0,0 0 159 0 0,0 0 70 0 0,0 1-270 0 0,1-1-1 0 0,-1 1 1 0 0,0 0 0 0 0,0 0-1 0 0,0 0 1 0 0,0 0 0 0 0,0 0-1 0 0,0 0 1 0 0,0 0 0 0 0,-1 0-1 0 0,1 0 1 0 0,0 0 0 0 0,-1 0-227 0 0,-1 2 285 0 0,-1-1 1 0 0,0 0-1 0 0,0 1 1 0 0,0-1-1 0 0,0 0 1 0 0,0-1-1 0 0,0 1 1 0 0,-1-1-1 0 0,1 1 1 0 0,-1-1 0 0 0,1 0-1 0 0,-1 0 1 0 0,-1 0-286 0 0,-11 1 412 0 0,0 0 0 0 0,-9-1-412 0 0,-2 1 519 0 0,-85 4 362 0 0,-8 2-118 0 0,22-2-600 0 0,0-4-1 0 0,0-5-162 0 0,-101 3 203 0 0,23 0-101 0 0,84-1-68 0 0,8 2-20 0 0,-210-6 167 0 0,141 4-69 0 0,81 1-115 0 0,-136 6 67 0 0,173-6-51 0 0,-61 0 566 0 0,-50 8-579 0 0,-39 11 64 0 0,148-17-376 0 0,0-1 0 0 0,-5-2 312 0 0,19 0-1313 0 0,26 0 883 0 0,1 1 0 0 0,-1-1 0 0 0,1 0 0 0 0,-1 0-1 0 0,1 0 1 0 0,-1 0 0 0 0,1-1 430 0 0,11-4-1318 0 0,0 3-690 0 0,1 0-381 0 0</inkml:trace>
  <inkml:trace contextRef="#ctx0" brushRef="#br0" timeOffset="2172.664">11160 6833 3224 0 0,'6'-3'288'0'0,"32"-12"2532"0"0,-28 13-909 0 0,0-1 0 0 0,0 1-1 0 0,0 1 1 0 0,1 0 0 0 0,4 0-1911 0 0,-15 1 160 0 0,1 0 0 0 0,0 0 1 0 0,0 0-1 0 0,-1 0 0 0 0,1 0 0 0 0,0 0 0 0 0,-1 0 0 0 0,1 0 0 0 0,0 0 0 0 0,-1 0 0 0 0,1 0 0 0 0,-1 1 1 0 0,1-1-1 0 0,0 0 0 0 0,-1 0 0 0 0,1 1 0 0 0,-1-1 0 0 0,1 0 0 0 0,0 1-160 0 0,1 13 244 0 0,-2-10-7 0 0,0 0-124 0 0,0-2-71 0 0,0 0 0 0 0,0 0 0 0 0,0 0 0 0 0,0 0 0 0 0,0 0 0 0 0,0 0 0 0 0,0 0 0 0 0,-1 0 0 0 0,1 0 0 0 0,-1 0 0 0 0,1-1 0 0 0,-1 1 0 0 0,0 0 0 0 0,0 0 0 0 0,0 0 0 0 0,0 0-1 0 0,0-1 1 0 0,0 1 0 0 0,-1 0-42 0 0,-16 26 232 0 0,-37 25-104 0 0,43-41-172 0 0,0-1-1 0 0,-1 0 0 0 0,-1 0 1 0 0,1-2-1 0 0,-3 1 45 0 0,-20 15-33 0 0,-43 30 33 0 0,70-47 0 0 0,0-1 0 0 0,1 1 0 0 0,-1 0 0 0 0,-5 9 0 0 0,14-17 0 0 0,-1 0 0 0 0,1 0 0 0 0,0 0 0 0 0,0 0-1 0 0,-1 1 1 0 0,1-1 0 0 0,0 0 0 0 0,0 0 0 0 0,-1 0 0 0 0,1 0-1 0 0,0 1 1 0 0,0-1 0 0 0,0 0 0 0 0,-1 0 0 0 0,1 0 0 0 0,0 1-1 0 0,0-1 1 0 0,0 0 0 0 0,0 0 0 0 0,0 1 0 0 0,0-1-1 0 0,-1 0 1 0 0,1 0 0 0 0,0 1 0 0 0,0-1 0 0 0,0 0 0 0 0,0 1-1 0 0,0-1 1 0 0,0 0 0 0 0,0 0 0 0 0,0 1 0 0 0,0-1 0 0 0,0 0-1 0 0,0 0 1 0 0,0 1 0 0 0,0-1 0 0 0,0 0 0 0 0,1 1-1 0 0,-1-1 1 0 0,0 0 0 0 0,0 0 0 0 0,0 1 0 0 0,0-1 0 0 0,0 0-1 0 0,0 0 1 0 0,1 0 0 0 0,-1 1-4 0 0,0 0 1 0 0,0 0 0 0 0,1 0 0 0 0,-1 0-1 0 0,0 0 1 0 0,1 0 0 0 0,-1 0-1 0 0,1 0 1 0 0,-1-1 0 0 0,1 1 0 0 0,0 0-1 0 0,-1 0 1 0 0,1 0 0 0 0,0 0 0 0 0,0-1-1 0 0,-1 1 1 0 0,1 0 0 0 0,0-1-1 0 0,0 1 1 0 0,0-1 0 0 0,0 1 3 0 0,18 9 7 0 0,-19-10-9 0 0,34 13 59 0 0,1-2 0 0 0,24 5-57 0 0,-39-11 61 0 0,-17-4-58 0 0,126 28 399 0 0,-1 1-206 0 0,-123-29-345 0 0,0 1 0 0 0,0-1 0 0 0,-1 1 0 0 0,1-1 0 0 0,0 1 0 0 0,-1 1 0 0 0,0-1 0 0 0,1 0 0 0 0,2 3 149 0 0,-6-4-811 0 0</inkml:trace>
  <inkml:trace contextRef="#ctx0" brushRef="#br0" timeOffset="-186304.623">17082 1814 11976 0 0,'-10'-17'1200'0'0,"7"15"-1062"0"0,0 0 1 0 0,0 0 0 0 0,0 0 0 0 0,0 0 0 0 0,0 1 0 0 0,-1-1-1 0 0,1 1 1 0 0,-1 0 0 0 0,1 0 0 0 0,-1 0 0 0 0,0 1 0 0 0,1-1-1 0 0,-1 1 1 0 0,0 0 0 0 0,1 0 0 0 0,-1 0 0 0 0,1 0 0 0 0,-1 1 0 0 0,0 0-1 0 0,1-1 1 0 0,-1 1 0 0 0,-1 1-139 0 0,-2 0 115 0 0,0 1-1 0 0,-1 0 1 0 0,1 0-1 0 0,0 1 1 0 0,1 0-1 0 0,-1 0 1 0 0,1 1-1 0 0,0 0 1 0 0,0 0-1 0 0,0 0-114 0 0,-2 4 16 0 0,0-1 1 0 0,1 1-1 0 0,1 0 0 0 0,-1 1 0 0 0,2 0 0 0 0,-1 0 0 0 0,1 0 0 0 0,1 0 0 0 0,0 1 0 0 0,0 0 0 0 0,1 0 0 0 0,0 0 0 0 0,1 0 0 0 0,1 0 0 0 0,-1 4-16 0 0,1 11 301 0 0,1 0 0 0 0,1 0 1 0 0,2 0-1 0 0,0 0 0 0 0,2 0 0 0 0,1 2-301 0 0,-1-5 39 0 0,-1 0-1 0 0,-2 1 0 0 0,0-1 1 0 0,-2 5-39 0 0,1-6 188 0 0,-1 20 180 0 0,-1-28-324 0 0,1-8 35 0 0,-1-1 1 0 0,1 0-1 0 0,-1 0 0 0 0,0 0 1 0 0,-2 4-80 0 0,3-7 8 0 0,-1-1 1 0 0,1 0 0 0 0,-1 0-1 0 0,1 0 1 0 0,-1 0 0 0 0,0 0-1 0 0,0 0 1 0 0,1 0 0 0 0,-1 0 0 0 0,0 0-1 0 0,0 0 1 0 0,0 0 0 0 0,0 0-1 0 0,0-1 1 0 0,0 1 0 0 0,0 0-1 0 0,0-1 1 0 0,0 1 0 0 0,-1-1-1 0 0,1 1 1 0 0,0-1 0 0 0,0 0-1 0 0,0 1 1 0 0,-1-1 0 0 0,1 0-1 0 0,0 0-8 0 0,-8 1-622 0 0,0-1-1 0 0,0 0 0 0 0,0 0 1 0 0,0-1-1 0 0,-3-1 623 0 0,-6-1-1710 0 0</inkml:trace>
  <inkml:trace contextRef="#ctx0" brushRef="#br0" timeOffset="-185904.776">16517 2199 7368 0 0,'10'-14'1233'0'0,"-9"12"-734"0"0,1 0-1 0 0,-1 0 1 0 0,0 0-1 0 0,0 1 0 0 0,1-1 1 0 0,-1 0-1 0 0,1 1 1 0 0,0-1-1 0 0,-1 1 1 0 0,1 0-1 0 0,0-1 0 0 0,0 1 1 0 0,0 0-499 0 0,11-5 732 0 0,1 1 0 0 0,0 0 0 0 0,0 1 0 0 0,0 0 0 0 0,6 1-732 0 0,74-10 632 0 0,-71 11-622 0 0,267-37-2378 0 0,-256 31-349 0 0,-34 8 2765 0 0,1 1 0 0 0,-1-1 0 0 0,1 0 0 0 0,0 1 0 0 0,-1-1 0 0 0,1 0 0 0 0,-1 1 0 0 0,1-1 0 0 0,-1 1 0 0 0,1-1 0 0 0,-1 1 0 0 0,1-1 0 0 0,-1 1 0 0 0,0 0 0 0 0,1-1 0 0 0,-1 1 0 0 0,0-1 0 0 0,1 1 0 0 0,-1 0 0 0 0,0-1 0 0 0,0 1 0 0 0,1 0-48 0 0,4 15 1337 0 0,-4-5-567 0 0,0-1-1 0 0,0 1 1 0 0,-1 1-770 0 0,-1-5 327 0 0,1 1 0 0 0,1 0 0 0 0,0-1 0 0 0,0 1 1 0 0,0 0-1 0 0,1-1 0 0 0,0 1-327 0 0,4 13-29 0 0,-5-16 107 0 0,0 0 0 0 0,0 0 0 0 0,1 0 0 0 0,0 0 0 0 0,0 0 0 0 0,0-1 0 0 0,0 1-1 0 0,1-1 1 0 0,0 1 0 0 0,0-1 0 0 0,3 3-78 0 0,-2-1 55 0 0,-3-6-55 0 0,-1 0 0 0 0,0 0 0 0 0,0 1 1 0 0,1-1-1 0 0,-1 0 0 0 0,0 0 1 0 0,0 1-1 0 0,1-1 0 0 0,-1 0 0 0 0,0 0 1 0 0,1 0-1 0 0,-1 0 0 0 0,0 0 1 0 0,1 0-1 0 0,-1 1 0 0 0,0-1 0 0 0,1 0 1 0 0,-1 0-1 0 0,0 0 0 0 0,1 0 0 0 0,-1 0 1 0 0,1 0-1 0 0,-1 0 0 0 0,0 0 1 0 0,1 0-1 0 0,-1-1 0 0 0,0 1 0 0 0,1 0 1 0 0,-1 0-1 0 0,0 0 0 0 0,1 0 1 0 0,-1 0-1 0 0,0-1 0 0 0,0 1 0 0 0,1 0 0 0 0,-1 0 1 0 0,2-1-282 0 0,-1 1 0 0 0,1-1-1 0 0,0 1 1 0 0,-1-1-1 0 0,1 0 1 0 0,-1 1 0 0 0,0-1-1 0 0,1 0 1 0 0,-1 0 0 0 0,0 0-1 0 0,1 0 1 0 0,-1 0-1 0 0,0-1 1 0 0,0 1 0 0 0,0 0-1 0 0,0 0 1 0 0,0-1 0 0 0,0 1-1 0 0,0-1 1 0 0,-1 1-1 0 0,1 0 1 0 0,0-1 0 0 0,-1 0-1 0 0,1 1 1 0 0,-1-1 281 0 0,5-20-2525 0 0</inkml:trace>
  <inkml:trace contextRef="#ctx0" brushRef="#br0" timeOffset="-185516.911">17185 1932 16208 0 0,'-4'-6'1767'0'0,"0"5"-1772"0"0,2 0-107 0 0,2 1-45 0 0,11 16-1294 0 0,8 6-1057 0 0,-7-10 1214 0 0</inkml:trace>
  <inkml:trace contextRef="#ctx0" brushRef="#br0" timeOffset="-185515.911">17566 1976 15632 0 0,'0'0'718'0'0,"0"0"-19"0"0,-7 15-421 0 0,-29 38 1053 0 0,4-1-19 0 0,20-37-1126 0 0,-4 5 320 0 0,-16 17-506 0 0,5-7 191 0 0,-3 5-558 0 0,6-17-5101 0 0,9-9-982 0 0</inkml:trace>
  <inkml:trace contextRef="#ctx0" brushRef="#br0" timeOffset="-185088.975">17310 2063 16128 0 0,'0'0'365'0'0,"0"0"56"0"0,0 0 24 0 0,0 0-57 0 0,7 3 416 0 0,0 1-386 0 0,-1 0 0 0 0,0 1 0 0 0,0 0 0 0 0,0 1 0 0 0,0 0-418 0 0,9 8 516 0 0,5 4-483 0 0,21 18 259 0 0,-36-32-1059 0 0,1-1 0 0 0,-1 0 0 0 0,0 0 0 0 0,4 1 767 0 0,1-1-1705 0 0,2-2-20 0 0</inkml:trace>
  <inkml:trace contextRef="#ctx0" brushRef="#br0" timeOffset="-184682.888">17647 2076 14280 0 0,'0'0'654'0'0,"0"0"-11"0"0,6 6 104 0 0,-2-2-423 0 0,1-1 0 0 0,0 1 0 0 0,0-1 0 0 0,0-1 0 0 0,0 1 0 0 0,0-1 0 0 0,1 0 0 0 0,-1 0 0 0 0,1 0 0 0 0,-1-1 0 0 0,1 0 0 0 0,3 1-324 0 0,12 0 728 0 0,1-1 0 0 0,16-1-728 0 0,-15 0 235 0 0,-14 0-159 0 0,0-1-1 0 0,0 1 0 0 0,0-2 0 0 0,-1 1 0 0 0,1-1 1 0 0,6-3-76 0 0,-11 4-58 0 0,-1 0 0 0 0,0 0 1 0 0,0-1-1 0 0,0 1 0 0 0,0-1 1 0 0,0 0-1 0 0,0 0 0 0 0,0 0 1 0 0,0-1-1 0 0,-1 1 0 0 0,1 0 1 0 0,-1-1-1 0 0,0 0 0 0 0,0 0 1 0 0,0 1-1 0 0,0-1 0 0 0,0 0 1 0 0,0-1 57 0 0,-2 2-62 0 0,1 1 1 0 0,-1 0 0 0 0,0-1 0 0 0,1 1 0 0 0,-1 0-1 0 0,0-1 1 0 0,0 1 0 0 0,0 0 0 0 0,0-1 0 0 0,0 1-1 0 0,0-1 1 0 0,0 1 0 0 0,0 0 0 0 0,-1-1 0 0 0,1 1-1 0 0,0 0 1 0 0,-1-1 0 0 0,1 1 0 0 0,-1 0 0 0 0,0 0-1 0 0,1-1 1 0 0,-1 1 0 0 0,0 0 0 0 0,0 0 0 0 0,0 0-1 0 0,0 0 1 0 0,0 0 0 0 0,0 0 0 0 0,0 0 0 0 0,0 0-1 0 0,0 0 1 0 0,0 1 0 0 0,-1-2 61 0 0,-2 0-75 0 0,1 0-1 0 0,-1 1 1 0 0,1-1-1 0 0,-1 1 1 0 0,0-1 0 0 0,0 1-1 0 0,1 0 1 0 0,-1 1-1 0 0,0-1 1 0 0,0 1-1 0 0,-1-1 76 0 0,-5 2 2 0 0,1-1 0 0 0,-1 1 0 0 0,1 1 0 0 0,0 0 0 0 0,-1 0 0 0 0,1 0 0 0 0,0 2 0 0 0,1-1 0 0 0,-1 1 0 0 0,-5 3-2 0 0,9-4 77 0 0,0 0-1 0 0,0 0 0 0 0,1 0 0 0 0,-1 1 1 0 0,1 0-1 0 0,0 0 0 0 0,0 0 0 0 0,0 0 1 0 0,0 1-1 0 0,1 0 0 0 0,0-1 0 0 0,0 1 0 0 0,0 1 1 0 0,0-1-1 0 0,1 0 0 0 0,0 0 0 0 0,-1 7-76 0 0,1-8 24 0 0,2 0-1 0 0,-1 0 1 0 0,1 0-1 0 0,-1 0 0 0 0,1 0 1 0 0,0 0-1 0 0,0 0 1 0 0,1 0-1 0 0,-1 0 0 0 0,2 2-23 0 0,-2-4 6 0 0,1 1 1 0 0,0-1-1 0 0,0 0 0 0 0,0 1 0 0 0,0-1 0 0 0,1 0 0 0 0,-1 0 1 0 0,1 0-1 0 0,-1 0 0 0 0,1 0 0 0 0,0 0 0 0 0,0-1 0 0 0,0 1 1 0 0,0 0-1 0 0,0-1 0 0 0,0 1 0 0 0,2 0-6 0 0,8 4 67 0 0,1 0 0 0 0,-1-1 0 0 0,1-1 0 0 0,0 0 0 0 0,0-1 0 0 0,1 0 0 0 0,11 0-67 0 0,5 0-153 0 0,-1-2 0 0 0,1-1 1 0 0,2-2 152 0 0,-22 2-844 0 0,1-1-1 0 0,-1 0 1 0 0,1 0 0 0 0,-1-2 0 0 0,1 1 0 0 0,8-4 844 0 0,8-8-5700 0 0</inkml:trace>
  <inkml:trace contextRef="#ctx0" brushRef="#br0" timeOffset="-184260.484">18331 1993 10136 0 0,'-17'1'505'0'0,"0"1"0"0"0,1 0 1 0 0,-1 1-1 0 0,1 1 0 0 0,0 0 1 0 0,0 1-1 0 0,0 1 0 0 0,1 0 1 0 0,0 1-1 0 0,0 1 0 0 0,0 0 1 0 0,1 1-1 0 0,-2 3-505 0 0,5-2 254 0 0,1-1 1 0 0,1 2-1 0 0,0-1 1 0 0,0 1-1 0 0,1 1 1 0 0,0-1-1 0 0,1 1 0 0 0,0 2-254 0 0,6-13 11 0 0,-1 3 15 0 0,0 0 0 0 0,1-1 0 0 0,-1 1 0 0 0,1 0 0 0 0,0 1-1 0 0,0-1 1 0 0,0 0 0 0 0,1 0 0 0 0,-1 0 0 0 0,1 0-1 0 0,0 5-25 0 0,0-8 29 0 0,0 1 0 0 0,0-1-1 0 0,0 0 1 0 0,1 1-1 0 0,-1-1 1 0 0,0 0-1 0 0,1 1 1 0 0,-1-1-1 0 0,1 0 1 0 0,-1 1-1 0 0,1-1 1 0 0,0 0-1 0 0,-1 0 1 0 0,1 0 0 0 0,0 1-1 0 0,0-1 1 0 0,0 0-1 0 0,0 0 1 0 0,0 0-1 0 0,0-1 1 0 0,0 1-1 0 0,0 0 1 0 0,0 0-1 0 0,1 0 1 0 0,-1-1-1 0 0,0 1 1 0 0,0-1 0 0 0,1 1-1 0 0,-1-1 1 0 0,0 1-1 0 0,1-1 1 0 0,-1 0-1 0 0,0 0 1 0 0,1 0-1 0 0,-1 0 1 0 0,1 0-1 0 0,-1 0-28 0 0,7 0 60 0 0,-1-1 1 0 0,1 0-1 0 0,-1 0 0 0 0,0-1 0 0 0,0 0 0 0 0,0 0 0 0 0,0-1 0 0 0,3-1-60 0 0,4-3 79 0 0,-1 0 1 0 0,0-1-1 0 0,9-7-79 0 0,-9 5 6 0 0,-2-1 0 0 0,1-1 0 0 0,-1 0-1 0 0,-1 0 1 0 0,4-8-6 0 0,28-52-417 0 0,-27 42-323 0 0,0 0-1 0 0,-2-1 1 0 0,-2-1-1 0 0,-1 0 0 0 0,3-18 741 0 0,-10 40 37 0 0,-1-1-1 0 0,0 1 0 0 0,0-1 0 0 0,-1 0 0 0 0,-1 0 0 0 0,1 0 0 0 0,-2 1 0 0 0,0-1 0 0 0,0 0 1 0 0,-1 0-1 0 0,0 1 0 0 0,-4-11-36 0 0,6 21 24 0 0,0 0 1 0 0,0 0-1 0 0,0-1 1 0 0,-1 1-1 0 0,1 0 1 0 0,0-1-1 0 0,-1 1 1 0 0,1 0-1 0 0,0 0 1 0 0,0 0-1 0 0,-1-1 1 0 0,1 1-1 0 0,0 0 1 0 0,-1 0-1 0 0,1 0 1 0 0,0 0-1 0 0,-1 0 1 0 0,1 0-1 0 0,-1 0 1 0 0,1-1 0 0 0,0 1-1 0 0,-1 0 1 0 0,1 0-1 0 0,0 0 1 0 0,-1 0-1 0 0,1 1 1 0 0,-1-1-1 0 0,1 0 1 0 0,0 0-1 0 0,-1 0 1 0 0,1 0-1 0 0,0 0 1 0 0,-1 0-25 0 0,-9 6 287 0 0,6-3-287 0 0,1 0 1 0 0,1 0 0 0 0,-1 0-1 0 0,0 1 1 0 0,1-1-1 0 0,0 1 1 0 0,0 0-1 0 0,0 0 1 0 0,0 1-1 0 0,-13 38-68 0 0,14-37 81 0 0,-10 32 66 0 0,3-1 0 0 0,-5 38-79 0 0,11-57 73 0 0,-1 7 124 0 0,0 0-1 0 0,2-1 1 0 0,0 1-1 0 0,2 0 0 0 0,1 0 1 0 0,2 10-197 0 0,-2-26 146 0 0,-1-3-71 0 0,-1-1 0 0 0,1 1 0 0 0,1-1 0 0 0,-1 0 0 0 0,1 0 0 0 0,0 0 0 0 0,0 0 0 0 0,0 0 0 0 0,1 0 0 0 0,0 0 0 0 0,0-1 0 0 0,0 0 0 0 0,0 1 0 0 0,2 0-75 0 0,12 13 442 0 0,-16-17-347 0 0,0-1-202 0 0,0 1 0 0 0,0 0-1 0 0,0-1 1 0 0,0 1 0 0 0,1-1 0 0 0,-1 1-1 0 0,0-1 1 0 0,0 0 0 0 0,0 1 0 0 0,0-1 0 0 0,1 0 107 0 0,-1 0-836 0 0,10 4-6123 0 0</inkml:trace>
  <inkml:trace contextRef="#ctx0" brushRef="#br0" timeOffset="-182712.067">18673 1960 2304 0 0,'10'-9'3056'0'0,"5"-4"1944"0"0,10-4-1726 0 0,-24 17-2894 0 0,-1 0-10 0 0,4-2 135 0 0,-3 3 3619 0 0,-13 55-3394 0 0,10-48-691 0 0,1 1 0 0 0,0 0 0 0 0,0-1 0 0 0,0 1 0 0 0,1 0 0 0 0,1-1 0 0 0,0 1-39 0 0,-1 14 15 0 0,1-15 30 0 0,-1 0-1 0 0,1 0 0 0 0,0 0 1 0 0,1-1-1 0 0,-1 1 1 0 0,2 0-1 0 0,-1-1 0 0 0,1 0 1 0 0,0 1-1 0 0,0-1 0 0 0,3 3-44 0 0,-5-8 24 0 0,1-1 0 0 0,-1 0 0 0 0,1 1 0 0 0,-1-1 0 0 0,1 0 0 0 0,-1 0 0 0 0,1 0 0 0 0,0 0-1 0 0,-1 0 1 0 0,1-1 0 0 0,0 1 0 0 0,0 0 0 0 0,-1-1 0 0 0,1 1 0 0 0,0-1 0 0 0,0 0 0 0 0,0 0-1 0 0,0 0 1 0 0,0 0 0 0 0,0 0 0 0 0,0 0 0 0 0,-1 0 0 0 0,1 0 0 0 0,0-1 0 0 0,0 1 0 0 0,0-1 0 0 0,0 1-1 0 0,1-2-23 0 0,3 0 52 0 0,0 0-1 0 0,-1 0 1 0 0,1-1-1 0 0,-1 0 0 0 0,1 0 1 0 0,-1 0-1 0 0,0-1 0 0 0,2-1-51 0 0,1-3 53 0 0,1 0 0 0 0,-1-1 0 0 0,-1 0 0 0 0,1 0 0 0 0,-2-1 0 0 0,1 1 0 0 0,-1-1 0 0 0,3-9-53 0 0,-4 9-8 0 0,-1 1 0 0 0,0-1 0 0 0,-1 0 0 0 0,0 0 0 0 0,-1 0 0 0 0,0 0 0 0 0,-1-1 0 0 0,0 1 0 0 0,0-1 8 0 0,-10 20-185 0 0,7-5 130 0 0,1 1-1 0 0,0-1 1 0 0,1 0 0 0 0,-1 1-1 0 0,1-1 1 0 0,-1 1 0 0 0,2 0 55 0 0,-3 11 4 0 0,2-9-4 0 0,0 1 0 0 0,0-1 0 0 0,1 0 0 0 0,0 4 0 0 0,1 4 0 0 0,0 0 0 0 0,1-1 0 0 0,1 0 0 0 0,0 0 0 0 0,1 0 0 0 0,1 0 0 0 0,-6-12 0 0 0,1 0 3 0 0,0 1 0 0 0,1 0 0 0 0,-1-1 0 0 0,1 1 0 0 0,-1-1 0 0 0,1 1 0 0 0,0-1 0 0 0,0 0 0 0 0,0 0 0 0 0,0 1 0 0 0,0-2 0 0 0,0 1 0 0 0,1 0 0 0 0,-1 0 0 0 0,1-1 0 0 0,-1 1 0 0 0,1-1 0 0 0,-1 0 0 0 0,1 0 0 0 0,1 1-3 0 0,0-1 30 0 0,1 0 0 0 0,-1-1 0 0 0,0 1 0 0 0,0-1 0 0 0,0 0 0 0 0,1 0 1 0 0,-1 0-1 0 0,0 0 0 0 0,0-1 0 0 0,0 0 0 0 0,1 0 0 0 0,-1 0 0 0 0,3-2-30 0 0,-5 3 10 0 0,7-3 63 0 0,-1 0-1 0 0,0 0 0 0 0,0-1 1 0 0,0 0-1 0 0,0-1 0 0 0,0 0 1 0 0,-1 0-1 0 0,0 0 0 0 0,4-4-72 0 0,-4 2 53 0 0,-1 0 0 0 0,1 1 0 0 0,-1-2 0 0 0,-1 1-1 0 0,0-1 1 0 0,0 0 0 0 0,0 0 0 0 0,-1 0 0 0 0,0-1 0 0 0,0 1-1 0 0,-1-1 1 0 0,-1 0 0 0 0,1 0-53 0 0,-2 1 33 0 0,1 1-1 0 0,-1-1 1 0 0,-1 0-1 0 0,0 1 1 0 0,0-1-1 0 0,0 0 1 0 0,-1 1-1 0 0,0-1 1 0 0,0 1 0 0 0,-1-1-1 0 0,0 1 1 0 0,-1-2-33 0 0,-3-7 46 0 0,0 0 0 0 0,-1 0 0 0 0,-1 0 0 0 0,-1 1 0 0 0,-2-2-46 0 0,4 6-521 0 0,-6-8-136 0 0,-1 8-7083 0 0,4 4 5119 0 0</inkml:trace>
  <inkml:trace contextRef="#ctx0" brushRef="#br0" timeOffset="-206686.88">15392 1417 6448 0 0,'0'0'73'0'0,"1"-1"1"0"0,0 1 0 0 0,0-1 0 0 0,-1 1-1 0 0,1-1 1 0 0,-1 1 0 0 0,1-1-1 0 0,0 1 1 0 0,-1-1 0 0 0,1 0-1 0 0,-1 1 1 0 0,1-1 0 0 0,-1 0-1 0 0,0 1 1 0 0,1-1 0 0 0,-1 0 0 0 0,0 0-1 0 0,1 1 1 0 0,-1-1 0 0 0,0 0-1 0 0,0 0 1 0 0,0 1 0 0 0,0-1-1 0 0,0 0 1 0 0,0 0 0 0 0,0 0-1 0 0,0 1 1 0 0,0-1 0 0 0,0 0 0 0 0,0 0-1 0 0,0 0 1 0 0,0 1 0 0 0,-1-1-1 0 0,1 0 1 0 0,0 0 0 0 0,-1 1-1 0 0,1-1 1 0 0,0 0 0 0 0,-1 0-1 0 0,1 1 1 0 0,-1-1 0 0 0,1 1 0 0 0,-1-1-1 0 0,0 0 1 0 0,1 1 0 0 0,-1-1-1 0 0,1 1 1 0 0,-1-1-74 0 0,-2 0 216 0 0,0-1 0 0 0,0 1-1 0 0,0-1 1 0 0,0 1 0 0 0,-1 0-1 0 0,1 0 1 0 0,0 1 0 0 0,0-1 0 0 0,-1 1-1 0 0,1-1 1 0 0,0 1 0 0 0,0 0 0 0 0,-1 0-1 0 0,1 0 1 0 0,0 1-216 0 0,-11 1 854 0 0,0 0 0 0 0,-12 5-854 0 0,19-6 295 0 0,-5 3-15 0 0,-1 0 0 0 0,1 0 0 0 0,1 2 0 0 0,-1-1 1 0 0,1 1-1 0 0,0 1 0 0 0,0 0 0 0 0,1 0 1 0 0,0 1-1 0 0,0 1 0 0 0,-4 4-280 0 0,11-9 140 0 0,-1 0-1 0 0,1 0 1 0 0,0 0 0 0 0,0 1-1 0 0,1-1 1 0 0,-1 1 0 0 0,1 0-1 0 0,0 0-139 0 0,2-5 0 0 0,0 0 0 0 0,0 1 0 0 0,0-1 0 0 0,-1 1 0 0 0,1-1 0 0 0,0 1 0 0 0,0-1 0 0 0,0 1 0 0 0,0-1 0 0 0,0 1 0 0 0,0-1 0 0 0,0 1 0 0 0,0-1 0 0 0,0 1 0 0 0,1-1 0 0 0,-1 1 0 0 0,0-1 0 0 0,0 1 0 0 0,0-1 0 0 0,0 1 0 0 0,1-1 0 0 0,-1 1 0 0 0,0-1 0 0 0,1 1 0 0 0,-1-1 0 0 0,0 0 0 0 0,1 1 0 0 0,0 1 62 0 0,0 0-1 0 0,0 0 0 0 0,0-1 0 0 0,0 1 0 0 0,0-1 1 0 0,0 1-1 0 0,0-1 0 0 0,0 1 0 0 0,1-1 0 0 0,-1 0 1 0 0,1 1-1 0 0,-1-1 0 0 0,1 0 0 0 0,-1 0 0 0 0,1 0 1 0 0,0 0-1 0 0,0 0 0 0 0,-1-1 0 0 0,1 1 0 0 0,0-1 0 0 0,0 1 1 0 0,0-1-1 0 0,0 1 0 0 0,-1-1 0 0 0,1 0 0 0 0,0 0 1 0 0,0 0-1 0 0,0 0 0 0 0,0 0 0 0 0,0 0 0 0 0,0-1 1 0 0,1 0-62 0 0,2 0-26 0 0,0 0 0 0 0,-1 0 0 0 0,1-1 0 0 0,0 0 0 0 0,-1 0 0 0 0,0 0 0 0 0,1-1 0 0 0,-1 1 0 0 0,0-1 0 0 0,0 0 0 0 0,-1 0 0 0 0,4-4 26 0 0,-5 5-175 0 0,1-1 0 0 0,-1 0 0 0 0,0 1 0 0 0,0-1 0 0 0,-1 0-1 0 0,1-1 1 0 0,0 1 0 0 0,-1 0 175 0 0,16-30-126 0 0,-16 32 464 0 0,-1 1 136 0 0,0 0 34 0 0,-1 1-460 0 0,1 0-1 0 0,0 0 0 0 0,0 0 0 0 0,0 0 1 0 0,1 0-1 0 0,-1 0 0 0 0,0 0 0 0 0,0 1 0 0 0,1-1 1 0 0,-1 0-1 0 0,0 0 0 0 0,1 1-47 0 0,0-1 41 0 0,4 20-41 0 0,-4-17 0 0 0,-1 1 0 0 0,1-1 0 0 0,0 1 0 0 0,1-1 0 0 0,-1 0 0 0 0,1 0 0 0 0,0 0 0 0 0,0 0 0 0 0,0 0 0 0 0,1 0 0 0 0,-1 0 0 0 0,1 0 0 0 0,0-1 0 0 0,0 0 0 0 0,0 1 0 0 0,2 0 0 0 0,8 6-87 0 0,-10-8 245 0 0,0 1 1 0 0,0-1-1 0 0,0 0 1 0 0,0 0-1 0 0,0 0 1 0 0,1 0-1 0 0,-1 0 1 0 0,1-1-1 0 0,-1 0 1 0 0,1 0-1 0 0,-1 0 1 0 0,3 1-159 0 0,2-1-25 0 0,1 1-1971 0 0,0-2-3284 0 0,0-3-1601 0 0</inkml:trace>
  <inkml:trace contextRef="#ctx0" brushRef="#br0" timeOffset="-187879.589">15529 1921 4608 0 0,'6'-17'705'0'0,"-5"16"-461"0"0,-1-1 1 0 0,0 1-1 0 0,0 0 0 0 0,0-1 1 0 0,0 1-1 0 0,0-1 0 0 0,0 1 1 0 0,0-1-1 0 0,0 1 0 0 0,0 0 0 0 0,-1-1 1 0 0,1 1-1 0 0,-1-1 0 0 0,1 1 1 0 0,-1 0-1 0 0,1-1 0 0 0,-1 1 0 0 0,0 0 1 0 0,0 0-1 0 0,1 0 0 0 0,-1-1 1 0 0,0 1-1 0 0,0 0 0 0 0,0 0 1 0 0,0 0-1 0 0,-1 0 0 0 0,1 1 0 0 0,0-1 1 0 0,0 0-1 0 0,0 0 0 0 0,-1 1-244 0 0,-11-7 1242 0 0,-10-3 636 0 0,17 9-1791 0 0,1 0 0 0 0,-1 0 0 0 0,1 1 0 0 0,-1 0 0 0 0,1 0 0 0 0,-1 0 0 0 0,1 1-1 0 0,-1 0 1 0 0,1 0 0 0 0,-1 0 0 0 0,1 1 0 0 0,0 0 0 0 0,-1 0 0 0 0,1 0 0 0 0,0 1 0 0 0,-4 2-87 0 0,1 0 2 0 0,-1 1 0 0 0,1 0 0 0 0,0 0 0 0 0,0 1 0 0 0,1 0 0 0 0,0 1 0 0 0,0-1 0 0 0,1 1 0 0 0,-1 1-2 0 0,3 0 100 0 0,-1 1-1 0 0,2-1 0 0 0,-1 1 0 0 0,1 0 0 0 0,1 0 0 0 0,0 0 0 0 0,0 1 0 0 0,1-1 0 0 0,0 1-99 0 0,-3 58 1116 0 0,7 4-508 0 0,-6-7 284 0 0,3-47-758 0 0,-1 1-1 0 0,0-1 1 0 0,-2 1 0 0 0,0-1-1 0 0,-2 3-133 0 0,3-13-109 0 0,1-6 219 0 0,0 0 1 0 0,0 0 0 0 0,0 1 0 0 0,0-1 0 0 0,-1 0-1 0 0,1 0 1 0 0,-2 1-111 0 0,2-2-105 0 0,0-1-1 0 0,-1 0 1 0 0,1 0 0 0 0,0 0-1 0 0,-1 0 1 0 0,1 0 0 0 0,-1 0-1 0 0,1 0 1 0 0,-1 0 0 0 0,1 0-1 0 0,-1-1 1 0 0,0 1-1 0 0,1-1 1 0 0,-1 1 0 0 0,0-1-1 0 0,-1 1 106 0 0,-4-1-5042 0 0,-1-2-1639 0 0</inkml:trace>
  <inkml:trace contextRef="#ctx0" brushRef="#br0" timeOffset="-187158.407">15026 2124 13824 0 0,'0'0'1061'0'0,"13"-6"-220"0"0,-9 5-640 0 0,-1 0 0 0 0,1 0 0 0 0,0 0 0 0 0,-1 0-1 0 0,1 1 1 0 0,0-1 0 0 0,0 1 0 0 0,-1 0 0 0 0,3 0-201 0 0,8 0 233 0 0,79-3 1268 0 0,-49 3-1338 0 0,24-5-163 0 0,-18 1 2 0 0,-22 2-69 0 0,25-5 67 0 0,-8 1-1106 0 0,-31 5 830 0 0,-1-1 0 0 0,1 0-1 0 0,3-2 277 0 0,-17 4 8 0 0,0 0-1 0 0,0 0 0 0 0,0 0 0 0 0,0 0 1 0 0,0 0-1 0 0,0 0 0 0 0,0 0 0 0 0,0 0 0 0 0,0 0 1 0 0,1 0-1 0 0,-1 0 0 0 0,0 0 0 0 0,0 0 0 0 0,0 0 1 0 0,0 0-1 0 0,0 0 0 0 0,0 0 0 0 0,0 0 1 0 0,0 0-1 0 0,0 0 0 0 0,0 0 0 0 0,0 0 0 0 0,0 0 1 0 0,0 0-1 0 0,1 0 0 0 0,-1 0 0 0 0,0 0 0 0 0,0 0 1 0 0,0 0-1 0 0,0 0 0 0 0,0 0 0 0 0,0 0 1 0 0,0 0-1 0 0,0 1 0 0 0,0-1 0 0 0,0 0 0 0 0,0 0 1 0 0,0 0-1 0 0,0 0 0 0 0,0 0 0 0 0,0 0 0 0 0,0 0 1 0 0,0 0-1 0 0,0 0 0 0 0,0 0 0 0 0,0 0 1 0 0,0 0-1 0 0,0 0 0 0 0,0 0 0 0 0,0 0 0 0 0,0 1 1 0 0,0-1-1 0 0,0 0 0 0 0,0 0 0 0 0,0 0 0 0 0,0 0 1 0 0,0 0-1 0 0,0 0 0 0 0,0 0 0 0 0,0 0-7 0 0,-3 6 323 0 0,-5 6 305 0 0,-6 2-59 0 0,9-9-564 0 0,1-1 1 0 0,0 1 0 0 0,0 0-1 0 0,0 0 1 0 0,0 0 0 0 0,1 0-1 0 0,-2 5-5 0 0,3-7 0 0 0,0 1 0 0 0,1-1 0 0 0,-1 1 0 0 0,1 0 0 0 0,0 1 0 0 0,0-2 0 0 0,1-2 0 0 0,0 0 0 0 0,0 0 0 0 0,0 0 0 0 0,0 0 0 0 0,1 0 0 0 0,-1 1 0 0 0,0-1 0 0 0,0 0 0 0 0,1 0 0 0 0,-1 0 0 0 0,0 0 0 0 0,1 0 0 0 0,-1 0 0 0 0,1 0 0 0 0,0-1 0 0 0,-1 1 0 0 0,1 0 0 0 0,0 0 0 0 0,-1 0 0 0 0,1-1 0 0 0,0 1 0 0 0,0 0 0 0 0,0 0 0 0 0,0-1 0 0 0,-1 1 0 0 0,1-1 0 0 0,2 2 0 0 0,0 0 0 0 0,-1 0 0 0 0,1 0 0 0 0,0-1 0 0 0,0 0 0 0 0,0 1 0 0 0,0-1 0 0 0,0 0 0 0 0,0 0 0 0 0,1-1 0 0 0,-1 1 0 0 0,0-1 0 0 0,0 1 0 0 0,0-1 0 0 0,1 0 0 0 0,-1 0 0 0 0,0-1 0 0 0,0 1 0 0 0,1-1 0 0 0,-1 1 0 0 0,0-1 0 0 0,0 0 0 0 0,0 0 0 0 0,0 0 0 0 0,1-1 0 0 0,38-20 0 0 0,-35 18 0 0 0,20-14 0 0 0,14-11 0 0 0,-37 26 1 0 0,1 0 0 0 0,0 0-1 0 0,0 0 1 0 0,0 1-1 0 0,0 0 1 0 0,0 0 0 0 0,0 0-1 0 0,1 1 1 0 0,-1 0-1 0 0,0 0 1 0 0,1 0-1 0 0,-1 0 1 0 0,1 1 0 0 0,0 0-1 0 0,-1 0 1 0 0,1 1-1 0 0,-1-1 1 0 0,1 1-1 0 0,-1 0 26 0 0,-1 0 0 0 0,1 0 0 0 0,0 1 1 0 0,-1-1-1 0 0,1 1 0 0 0,-1 0 0 0 0,0 0 0 0 0,0 1 0 0 0,0-1 0 0 0,0 1 0 0 0,0 0 1 0 0,0 0-1 0 0,0 0 0 0 0,-1 1 0 0 0,0-1 0 0 0,0 1 0 0 0,0 0 0 0 0,0 0 1 0 0,0 0-1 0 0,1 4-26 0 0,-2-4 23 0 0,-1-1 1 0 0,0 1 0 0 0,1-1 0 0 0,-2 1 0 0 0,1 0-1 0 0,0 0 1 0 0,-1 0 0 0 0,0-1 0 0 0,0 1-1 0 0,0 0 1 0 0,0 0 0 0 0,0 0 0 0 0,-1 0-1 0 0,0-1 1 0 0,0 1 0 0 0,0 0 0 0 0,0-1 0 0 0,0 1-1 0 0,-1-1 1 0 0,0 1 0 0 0,0-1 0 0 0,0 1-1 0 0,0-1-23 0 0,1-2 23 0 0,1 0-1 0 0,-1 1 1 0 0,0-1-1 0 0,0 0 0 0 0,0 0 1 0 0,-1 0-1 0 0,1 0 1 0 0,0 0-1 0 0,0 0 0 0 0,-1-1 1 0 0,1 1-1 0 0,0 0 1 0 0,-1 0-1 0 0,1-1 0 0 0,0 1 1 0 0,-1-1-1 0 0,1 1 1 0 0,-1-1-1 0 0,1 0 0 0 0,-1 0 1 0 0,1 0-1 0 0,-1 0 1 0 0,1 0-1 0 0,-1 0 0 0 0,0 0-22 0 0,0 0 18 0 0,1 0-1 0 0,0-1 1 0 0,0 1-1 0 0,0-1 1 0 0,0 1-1 0 0,0-1 1 0 0,0 0-1 0 0,0 1 1 0 0,0-1-1 0 0,0 0 1 0 0,0 0-1 0 0,0 1 1 0 0,0-1-1 0 0,0 0 1 0 0,1 0-1 0 0,-1 0 1 0 0,0 0-1 0 0,1 0 1 0 0,-1 0-1 0 0,1 0 1 0 0,-1 0-1 0 0,1-1 1 0 0,-1 1-1 0 0,1 0 1 0 0,0 0-1 0 0,-1 0 1 0 0,1 0-1 0 0,0-1 1 0 0,0 1-1 0 0,0 0 1 0 0,0 0-1 0 0,0-1-17 0 0,1-6 32 0 0,0 0 0 0 0,0 0-1 0 0,1 0 1 0 0,-1 0 0 0 0,2 0-1 0 0,-1 0 1 0 0,1 1 0 0 0,1-1-1 0 0,-1 1-31 0 0,6-10 60 0 0,1 1 0 0 0,0 0-1 0 0,6-6-59 0 0,-9 14 4 0 0,0 1-1 0 0,0-1 0 0 0,1 2 0 0 0,0-1 1 0 0,0 1-1 0 0,0 0 0 0 0,1 1 0 0 0,0 0 1 0 0,5-2-4 0 0,-1 1-67 0 0,-1 1 0 0 0,1 1 0 0 0,-1 0 0 0 0,1 1 0 0 0,0 0 1 0 0,1 1-1 0 0,1 0 67 0 0,-7 1-693 0 0,-1 1 0 0 0,1 0 0 0 0,0 1-1 0 0,-1 0 1 0 0,1 0 693 0 0,8 2-6663 0 0</inkml:trace>
  <inkml:trace contextRef="#ctx0" brushRef="#br0" timeOffset="-173727.969">15591 1988 3224 0 0,'0'0'295'0'0,"0"0"29"0"0,0 0 17 0 0,0 0 3 0 0,0 0 13 0 0,0 0 58 0 0,0 0 29 0 0,0 0 4 0 0,0 0-34 0 0,0 0-139 0 0,0 0-62 0 0,0 0-11 0 0,0 0 18 0 0,0 0 82 0 0,0 0 33 0 0,0 0 8 0 0,0 0 7 0 0,0 0 30 0 0,0 0 18 0 0,0 0 2 0 0,0 0-8 0 0,0 0-35 0 0,0 0-18 0 0,0 0-3 0 0,0 0-19 0 0,0 0-80 0 0,-19 0 1566 0 0,15-1-1733 0 0,3 1-51 0 0,-1 1-1 0 0,1-1 0 0 0,0 0 1 0 0,-1 0-1 0 0,1 1 1 0 0,0-1-1 0 0,-1 1 1 0 0,1-1-1 0 0,0 1 0 0 0,-1-1 1 0 0,1 1-1 0 0,0 0 1 0 0,0 0-1 0 0,0-1 1 0 0,-1 2-19 0 0,0-1 0 0 0,-12 7 64 0 0,-4 3-64 0 0,-10 8 10 0 0,15-13 589 0 0,20-8-391 0 0,0 0 0 0 0,0 0-1 0 0,0 1 1 0 0,0 0 0 0 0,1 1 0 0 0,-1-1 0 0 0,0 1-1 0 0,1 1-207 0 0,-4-1 64 0 0,17 0 280 0 0,0 1-1 0 0,0 1 0 0 0,0 1 1 0 0,4 1-344 0 0,72 27-1523 0 0,-81-26-4367 0 0</inkml:trace>
  <inkml:trace contextRef="#ctx0" brushRef="#br0" timeOffset="-210848.538">13070 1585 10136 0 0,'10'-8'769'0'0,"-3"0"-50"0"0,2-1-1 0 0,-1 1 1 0 0,4-2-719 0 0,-11 9 1019 0 0,6 1 1660 0 0,-7 0-2655 0 0,0-1 0 0 0,0 1 0 0 0,1 0 0 0 0,-1 0 0 0 0,0 0 0 0 0,0-1 0 0 0,1 1 0 0 0,-1 0 0 0 0,0 0 0 0 0,1 0 0 0 0,-1 0 0 0 0,0 0 0 0 0,0 0 0 0 0,1 0 0 0 0,-1-1 0 0 0,0 1 0 0 0,1 0 0 0 0,-1 0-1 0 0,0 0 1 0 0,0 0 0 0 0,1 0 0 0 0,-1 0 0 0 0,0 0 0 0 0,1 1 0 0 0,-1-1-24 0 0,1 0 21 0 0,0 0 0 0 0,-1 0 0 0 0,1 1 0 0 0,0-1 0 0 0,0 0 0 0 0,-1 1-1 0 0,1-1 1 0 0,0 0 0 0 0,-1 1 0 0 0,1-1 0 0 0,-1 1 0 0 0,1-1 0 0 0,0 1 0 0 0,-1 0 0 0 0,1-1 0 0 0,-1 1-1 0 0,0-1 1 0 0,1 1 0 0 0,-1 0 0 0 0,1-1 0 0 0,-1 1 0 0 0,0 0 0 0 0,1 0 0 0 0,-1-1 0 0 0,0 1 0 0 0,0 0-1 0 0,0 0 1 0 0,0-1 0 0 0,0 1 0 0 0,0 0 0 0 0,0 0 0 0 0,0 0 0 0 0,0-1 0 0 0,0 1 0 0 0,0 1-21 0 0,0 0 216 0 0,-2 37 975 0 0,1-23-1228 0 0,0 0 0 0 0,3 15 37 0 0,-2-27 0 0 0,1 0 0 0 0,-1-1 0 0 0,1 1 0 0 0,0 0 0 0 0,0-1 0 0 0,1 2 0 0 0,-1-4 59 0 0,0 1-1 0 0,0 0 1 0 0,0-1-1 0 0,0 1 1 0 0,0-1-1 0 0,0 1 1 0 0,0-1 0 0 0,1 0-1 0 0,-1 1 1 0 0,0-1-1 0 0,1 0 1 0 0,0 0-1 0 0,-1 0 1 0 0,1 0-1 0 0,-1 0 1 0 0,1-1-1 0 0,0 1 1 0 0,0 0-1 0 0,-1-1 1 0 0,1 1-1 0 0,0-1 1 0 0,0 0-1 0 0,0 1 1 0 0,0-1-1 0 0,-1 0 1 0 0,1 0-1 0 0,0 0 1 0 0,0 0-1 0 0,0-1 1 0 0,0 1-1 0 0,-1 0 1 0 0,1-1-1 0 0,0 1 1 0 0,0-1-1 0 0,0 0-58 0 0,3-1 1 0 0,-1-1-1 0 0,1 1 1 0 0,-1-1-1 0 0,0 1 1 0 0,0-1-1 0 0,0 0 1 0 0,0-1 0 0 0,-1 1-1 0 0,3-4 0 0 0,26-37-44 0 0,-27 38 19 0 0,19-22-1887 0 0,-24 28 1912 0 0,1 0-1 0 0,-1-1 1 0 0,0 1-1 0 0,1 0 1 0 0,-1 0-1 0 0,1 0 1 0 0,-1 0-1 0 0,0-1 1 0 0,1 1-1 0 0,-1 0 1 0 0,1 0-1 0 0,-1 0 1 0 0,0 0-1 0 0,1 0 0 0 0,-1 0 1 0 0,1 0-1 0 0,-1 0 1 0 0,1 0-1 0 0,-1 1 1 0 0,0-1-1 0 0,1 0 1 0 0,-1 0-1 0 0,1 0 1 0 0,-1 0-1 0 0,0 0 1 0 0,1 1-1 0 0,-1-1 1 0 0,0 0-1 0 0,1 0 1 0 0,-1 1-1 0 0,0-1 1 0 0,1 0-1 0 0,-1 1 1 0 0,9 8 1 0 0,22 37-1 0 0,-22-34 23 0 0,-7-9 4 0 0,-1-1 0 0 0,1 0 0 0 0,-1 0 0 0 0,1 0 0 0 0,0 1 0 0 0,0-2 0 0 0,0 1 0 0 0,0 0 1 0 0,0 0-1 0 0,1-1 0 0 0,-1 1 0 0 0,0-1 0 0 0,1 0 0 0 0,1 1-27 0 0,13 6 911 0 0,1 0-263 0 0,-17-7-647 0 0,0-1 1 0 0,0 0-1 0 0,0 0 1 0 0,0 0-1 0 0,-1 0 1 0 0,1 0-1 0 0,0 0 1 0 0,0 0-1 0 0,0-1 1 0 0,0 1-1 0 0,0 0 1 0 0,0 0-1 0 0,-1-1 1 0 0,1 1-1 0 0,0 0 1 0 0,0-1-1 0 0,-1 1 1 0 0,1-1-1 0 0,0 1 1 0 0,0-1-1 0 0,-1 0-1 0 0,3-2 54 0 0,0 0-1 0 0,0 0 0 0 0,0 0 1 0 0,-1-1-1 0 0,1 1 0 0 0,-1-1 1 0 0,0 0-1 0 0,0 1 0 0 0,-1-1 1 0 0,1 0-1 0 0,-1 0 0 0 0,0 0 1 0 0,0 0-1 0 0,0-1 0 0 0,0 1 0 0 0,-1 0 1 0 0,1 0-1 0 0,-1-1 0 0 0,-1-2-53 0 0,0-11 274 0 0,-1 0-1 0 0,-1 0 0 0 0,-1 0 1 0 0,-1-2-274 0 0,-2-9-935 0 0,-8-68-623 0 0,15 96 1462 0 0,-1 0 1 0 0,1-1-1 0 0,0 1 0 0 0,1 0 1 0 0,-1-1-1 0 0,0 1 1 0 0,0 0-1 0 0,0 0 1 0 0,1-1-1 0 0,-1 1 1 0 0,1 0-1 0 0,-1-1 96 0 0,1 1-437 0 0,0-1-1 0 0,0 1 1 0 0,-1-1-1 0 0,1 1 1 0 0,0 0 0 0 0,1-1-1 0 0,-1 1 1 0 0,0 0-1 0 0,0-1 1 0 0,0 1-1 0 0,1 0 1 0 0,-1 0 0 0 0,1 0-1 0 0,-1 0 438 0 0,8-2-2046 0 0</inkml:trace>
  <inkml:trace contextRef="#ctx0" brushRef="#br0" timeOffset="-210420.992">13713 1445 15664 0 0,'0'0'356'0'0,"0"0"49"0"0,0 0 21 0 0,0 0-42 0 0,0 1-250 0 0,5 26 2212 0 0,0 25-2346 0 0,-3-23 636 0 0,-2-28-591 0 0,1 30 959 0 0,0-31-956 0 0,-1 1 1 0 0,0 0 0 0 0,0-1 0 0 0,0 1-1 0 0,0 0 1 0 0,0 0 0 0 0,0-1 0 0 0,0 1 0 0 0,0 0-1 0 0,-1-1 1 0 0,1 1 0 0 0,0 0 0 0 0,0 0-1 0 0,-1-1 1 0 0,1 1 0 0 0,0 0 0 0 0,-1-1-1 0 0,1 1 1 0 0,0-1 0 0 0,-1 1 0 0 0,1-1-1 0 0,-1 1 1 0 0,1 0 0 0 0,-1-1 0 0 0,1 0-1 0 0,-1 1 1 0 0,0-1 0 0 0,1 1 0 0 0,-1-1 0 0 0,1 0-1 0 0,-2 1-48 0 0,1 1 68 0 0,0-1-1 0 0,0 1 1 0 0,0 0 0 0 0,0 0-1 0 0,0 0 1 0 0,0-1-1 0 0,0 1 1 0 0,0 0-1 0 0,1 1-67 0 0,-6 21-64 0 0,5-22-273 0 0,1-2-138 0 0,0 0-33 0 0,0 0-276 0 0,2-14-4792 0 0,0 5 4254 0 0,0-5-1235 0 0</inkml:trace>
  <inkml:trace contextRef="#ctx0" brushRef="#br0" timeOffset="-210419.992">13887 1208 17503 0 0,'0'0'399'0'0,"0"0"60"0"0,0 0 21 0 0,0 0-59 0 0,0 0-204 0 0,1 3 170 0 0,3 5-87 0 0,-1 0 1 0 0,-1 1-1 0 0,1 0 0 0 0,-1 2-300 0 0,0-1 444 0 0,1 0 0 0 0,0 0 0 0 0,3 6-444 0 0,19 48 1120 0 0,-25-62-1120 0 0,1-1 0 0 0,-1 1 0 0 0,1-1 0 0 0,0 0 0 0 0,-1 1 0 0 0,1-1 0 0 0,0 1 0 0 0,0-1 0 0 0,0 0 0 0 0,0 0 0 0 0,0 0 0 0 0,0 1 0 0 0,0-1 0 0 0,3 4 0 0 0,-4-5 0 0 0,6 10 0 0 0,-1 0 0 0 0,-1 0 0 0 0,0 0 0 0 0,0 1 0 0 0,-1 0 0 0 0,-1-1 0 0 0,1 3 0 0 0,1 21 11 0 0,-1-19-217 0 0,-2 1 0 0 0,1 8 206 0 0,-1-3-637 0 0,-1 10-1045 0 0,-6-9-2768 0 0,1-16-1691 0 0</inkml:trace>
  <inkml:trace contextRef="#ctx0" brushRef="#br0" timeOffset="-209805.422">13757 1455 13824 0 0,'0'0'314'0'0,"0"0"46"0"0,3-7 466 0 0,-1 5-704 0 0,0 0 1 0 0,0 0 0 0 0,0 0 0 0 0,0 0-1 0 0,0 1 1 0 0,1-1 0 0 0,-1 1 0 0 0,1-1-1 0 0,-1 1 1 0 0,1 0 0 0 0,0 0 0 0 0,-1 0 0 0 0,1 0-1 0 0,0 0 1 0 0,0 1 0 0 0,-1-1 0 0 0,1 1-1 0 0,0 0 1 0 0,0 0 0 0 0,0 0 0 0 0,0 0 0 0 0,2 0-123 0 0,16-1 790 0 0,21-1-122 0 0,22 1-668 0 0,-30 1-30 0 0,0-1 0 0 0,27-5 30 0 0,-25-3-250 0 0,-30 7-533 0 0,1 0-1 0 0,0-1 1 0 0,-1 0 0 0 0,0-1 0 0 0,0 1 0 0 0,2-2 783 0 0,-4 2-607 0 0,0-1 1 0 0,0 1 0 0 0,-1-1 0 0 0,1 0-1 0 0,-1 1 1 0 0,1-2 0 0 0,-1 1 0 0 0,-1 0-1 0 0,1-1 1 0 0,-1 1 0 0 0,1-1 0 0 0,-1 0-1 0 0,0 1 1 0 0,-1-1 0 0 0,2-5 606 0 0,3-28-1800 0 0,-6 29 5953 0 0,0 1 4232 0 0,-3 38-7152 0 0,4 2-193 0 0,2-1-1 0 0,3 15-1039 0 0,3 17-7 0 0,-6-47 343 0 0,0 0-1 0 0,1 0 0 0 0,1 0 0 0 0,1-1 0 0 0,3 6-335 0 0,-5-11 356 0 0,-4-9-355 0 0,0-1 0 0 0,0 1-1 0 0,0 0 1 0 0,0-1-1 0 0,0 1 1 0 0,1-1 0 0 0,-1 1-1 0 0,0-1 1 0 0,0 1 0 0 0,1-1-1 0 0,-1 1 1 0 0,0-1-1 0 0,1 1 1 0 0,-1-1 0 0 0,0 1-1 0 0,1-1 1 0 0,-1 1 0 0 0,1-1-1 0 0,-1 0 1 0 0,1 1-1 0 0,-1-1 1 0 0,1 0 0 0 0,-1 0-1 0 0,1 1 0 0 0,1 0 1 0 0,9 4-1 0 0,-8-7 0 0 0,-2 1 0 0 0,0 1 0 0 0,1-1 1 0 0,-1 1-1 0 0,0-1 0 0 0,1 1 0 0 0,-1-1 0 0 0,0 0 0 0 0,1 0 0 0 0,-1 0 1 0 0,0 0-1 0 0,0 0 0 0 0,0 0 0 0 0,0 0 0 0 0,0 0 0 0 0,0 0 0 0 0,0 0 0 0 0,-1-1 1 0 0,1 1-1 0 0,14-27-13 0 0,-10 16-41 0 0,20-37-1708 0 0,-21 43 1738 0 0,-1-1 0 0 0,2 1 1 0 0,-1 1-1 0 0,1-1 1 0 0,-1 1-1 0 0,2-1 0 0 0,0 0 24 0 0,-5 6 0 0 0,-1 0 0 0 0,0-1 0 0 0,1 1 0 0 0,-1 0 0 0 0,0 0 0 0 0,1 0 0 0 0,-1-1 0 0 0,0 1 0 0 0,1 0 0 0 0,-1 0 0 0 0,0 0 0 0 0,1 0 0 0 0,-1 0 0 0 0,1 0 0 0 0,-1 0 0 0 0,0 0 0 0 0,1 0 0 0 0,-1 0 0 0 0,1 0 0 0 0,-1 0 0 0 0,0 0 0 0 0,1 0 0 0 0,-1 0 0 0 0,0 0 0 0 0,1 1 0 0 0,-1-1 0 0 0,0 0 0 0 0,1 0 0 0 0,-1 0 0 0 0,0 1 0 0 0,1-1 0 0 0,-1 0 0 0 0,0 0 0 0 0,0 1 0 0 0,1-1 0 0 0,-1 0 0 0 0,1 1 0 0 0,4 2 0 0 0,-1 0 0 0 0,0 0 0 0 0,0 0 0 0 0,0 0 0 0 0,0 1 0 0 0,0 0 0 0 0,-1 0 0 0 0,0 0 0 0 0,1 0 0 0 0,-2 0 0 0 0,3 4 0 0 0,11 15-6 0 0,11 18 414 0 0,-16-20 392 0 0,1-1-1 0 0,3 3-799 0 0,0-3-1814 0 0,2-1-3352 0 0,-5-8-1078 0 0</inkml:trace>
  <inkml:trace contextRef="#ctx0" brushRef="#br0" timeOffset="-202714.482">13176 2055 2760 0 0,'0'0'125'0'0,"0"-12"22"0"0,0 5 160 0 0,0 6 1282 0 0,0 1-1343 0 0,0 0 0 0 0,0 0 0 0 0,-1-1 1 0 0,1 1-1 0 0,0 0 0 0 0,0 0 0 0 0,0 0 0 0 0,0 0 0 0 0,0 0 1 0 0,0 0-1 0 0,0-1 0 0 0,0 1 0 0 0,0 0 0 0 0,0 0 0 0 0,0 0 1 0 0,0 0-1 0 0,0 0 0 0 0,1-1 0 0 0,-1 1 0 0 0,0 0 0 0 0,0 0 1 0 0,0 0-1 0 0,0 0 0 0 0,0 0 0 0 0,0 0 0 0 0,0 0 0 0 0,0-1 1 0 0,0 1-1 0 0,0 0 0 0 0,0 0 0 0 0,1 0 0 0 0,-1 0 0 0 0,0 0 1 0 0,0 0-1 0 0,0 0 0 0 0,0 0 0 0 0,0 0 0 0 0,0 0 0 0 0,0 0 1 0 0,1-1-1 0 0,-1 1 0 0 0,0 0 0 0 0,0 0-246 0 0,5 5 2182 0 0,4 9-2287 0 0,-7-3 388 0 0,1 0-1 0 0,-2 0 0 0 0,0 0 1 0 0,0 1-1 0 0,-1-1 1 0 0,0 0-1 0 0,-1 4-282 0 0,0 17 543 0 0,-5 122 1001 0 0,6-142-1431 0 0,1-1-1 0 0,0 0 1 0 0,0 0 0 0 0,4 10-113 0 0,-4-16 40 0 0,1 1 1 0 0,0 0 0 0 0,0-1 0 0 0,1 0-1 0 0,-1 1 1 0 0,1-1 0 0 0,0 0 0 0 0,1 0-1 0 0,3 4-40 0 0,-5-7-12 0 0,0 0 0 0 0,1-1 0 0 0,-1 1 0 0 0,0 0 0 0 0,1-1 0 0 0,-1 1 0 0 0,1-1 0 0 0,0 0 0 0 0,-1 0 0 0 0,1 0 0 0 0,0 0 0 0 0,0-1 0 0 0,0 1 0 0 0,-1-1 0 0 0,1 1-1 0 0,0-1 1 0 0,0 0 0 0 0,0 0 0 0 0,0 0 0 0 0,0-1 0 0 0,0 1 0 0 0,-1-1 0 0 0,1 0 0 0 0,0 1 0 0 0,1-2 12 0 0,4 0-359 0 0,0-1 0 0 0,-1-1 0 0 0,1 1 0 0 0,0-2 0 0 0,-1 1 0 0 0,0-1 0 0 0,6-4 359 0 0,11-14-1862 0 0,-1 0 0 0 0,-1-1 0 0 0,-1-1 0 0 0,15-25 1862 0 0,19-22-1495 0 0,-54 71 1677 0 0,0 0-1 0 0,0-1 0 0 0,0 1 1 0 0,0-1-1 0 0,0 1 0 0 0,0 0 1 0 0,0-1-1 0 0,0 0 0 0 0,0 1 1 0 0,-1-1-1 0 0,1 0 0 0 0,-1 1 1 0 0,1-1-1 0 0,-1 0 0 0 0,0 1 1 0 0,1-2-182 0 0,-1 2 1202 0 0,0 1 29 0 0,0 0-71 0 0,0 0-330 0 0,-5 1-548 0 0,1 0-1 0 0,-1 0 0 0 0,1 0 0 0 0,0 1 0 0 0,0-1 0 0 0,0 1 0 0 0,0 0 1 0 0,0 1-1 0 0,-2 0-281 0 0,3-1 124 0 0,-13 8 74 0 0,1 0 0 0 0,0 1-1 0 0,1 1 1 0 0,0 1 0 0 0,-4 4-198 0 0,-14 19 107 0 0,-13 18-107 0 0,36-43-3 0 0,9-10 75 0 0,0-1 56 0 0,7-1 108 0 0,-1-1-276 0 0,1 0-1 0 0,-1 0 0 0 0,0 0 0 0 0,0-1 0 0 0,0 0 1 0 0,-1 0-1 0 0,1-1 0 0 0,2-2 41 0 0,1 0-96 0 0,-1 1-1 0 0,1 0 0 0 0,2 0 97 0 0,-1 1-60 0 0,0 1-1 0 0,0 1 1 0 0,3-1 60 0 0,-13 3-3 0 0,1 0 0 0 0,-1-1 1 0 0,1 1-1 0 0,0 0 0 0 0,-1 0 0 0 0,1 0 0 0 0,-1 0 1 0 0,1 0-1 0 0,-1 0 0 0 0,1 0 0 0 0,0 0 0 0 0,-1 0 1 0 0,1 0-1 0 0,-1 0 0 0 0,1 0 0 0 0,0 0 0 0 0,-1 0 1 0 0,1 0-1 0 0,-1 1 0 0 0,1-1 0 0 0,-1 0 0 0 0,1 0 1 0 0,0 1 2 0 0,1 0-3 0 0,7 1 3 0 0,3 2 39 0 0,-11-1-20 0 0,0 0 114 0 0,3 2-8 0 0,0-1 1 0 0,-1 1-1 0 0,1 0 1 0 0,-1 0-1 0 0,0 1-125 0 0,6 8 234 0 0,0 2-68 0 0,-8-13-148 0 0,0-1 0 0 0,0 0 1 0 0,1 1-1 0 0,-1-1 0 0 0,1 0 0 0 0,-1 0 1 0 0,1 0-1 0 0,0 0 0 0 0,0 0 1 0 0,0 0-1 0 0,1 0-18 0 0,-1 0-2 0 0,1 0 0 0 0,0-1 1 0 0,1 1-1 0 0,-1-1 0 0 0,0 0 0 0 0,0 0 0 0 0,0 0 1 0 0,1 0-1 0 0,-1-1 0 0 0,1 1 0 0 0,-1-1 0 0 0,0 0 1 0 0,1 0-1 0 0,-1 0 0 0 0,2-1 2 0 0,0 1-405 0 0,0-1-1 0 0,0 0 1 0 0,0 0-1 0 0,0-1 1 0 0,0 0-1 0 0,0 1 1 0 0,-1-2 0 0 0,1 1-1 0 0,4-3 406 0 0,2-3-1687 0 0</inkml:trace>
  <inkml:trace contextRef="#ctx0" brushRef="#br0" timeOffset="-202345.669">13825 2104 12440 0 0,'-4'0'291'0'0,"-1"0"1"0"0,1 0 0 0 0,0 0 0 0 0,-1 1 0 0 0,1 0 0 0 0,0 0-1 0 0,0 0 1 0 0,0 0 0 0 0,0 0 0 0 0,0 1 0 0 0,0 0-1 0 0,0 0 1 0 0,0 0 0 0 0,0 0 0 0 0,0 2-292 0 0,-14 8 856 0 0,11-8-686 0 0,0 1-1 0 0,1 0 1 0 0,0 0 0 0 0,0 0 0 0 0,0 0 0 0 0,1 1 0 0 0,-2 2-170 0 0,6-6 22 0 0,-1 0-1 0 0,1 0 1 0 0,0 0 0 0 0,1 0 0 0 0,-1 0 0 0 0,0 0-1 0 0,0 0 1 0 0,1 0 0 0 0,-1 1 0 0 0,1-1-1 0 0,0 0 1 0 0,0 0 0 0 0,0 1 0 0 0,0-1-1 0 0,0 0 1 0 0,0 0 0 0 0,1 1 0 0 0,-1-1 0 0 0,1 0-1 0 0,-1 0 1 0 0,1 0 0 0 0,0 0 0 0 0,0 0-1 0 0,0 0 1 0 0,0 0 0 0 0,0 0 0 0 0,1 0-1 0 0,0 1-21 0 0,7 9 64 0 0,0 0 0 0 0,2 0 0 0 0,-1-1 0 0 0,1-1 0 0 0,1 0 0 0 0,0 0 0 0 0,0-1 0 0 0,10 5-64 0 0,16 12 11 0 0,-37-24 32 0 0,0-1-40 0 0,-1-1 0 0 0,0 1 1 0 0,0-1-1 0 0,0 1 0 0 0,0 0 0 0 0,0-1 1 0 0,1 1-1 0 0,-1 0 0 0 0,0-1 0 0 0,-1 1 1 0 0,1 0-1 0 0,0-1 0 0 0,0 1 1 0 0,0 0-1 0 0,0-1 0 0 0,0 1 0 0 0,-1-1 1 0 0,1 1-1 0 0,0 0 0 0 0,0-1 0 0 0,-1 1 1 0 0,1-1-1 0 0,0 1 0 0 0,-1 0-3 0 0,0 1 12 0 0,-1 0 12 0 0,1 0 0 0 0,-1 0-1 0 0,0 0 1 0 0,0 0 0 0 0,0 0-1 0 0,0 0 1 0 0,0 0-1 0 0,0-1 1 0 0,0 1 0 0 0,0-1-1 0 0,0 1 1 0 0,-1-1 0 0 0,1 0-1 0 0,-1 0 1 0 0,-2 1-24 0 0,-3 1-678 0 0,0-1-1 0 0,0 0 1 0 0,0 0 0 0 0,-5 0 678 0 0,3-1-2220 0 0,0-1-3601 0 0</inkml:trace>
  <inkml:trace contextRef="#ctx0" brushRef="#br0" timeOffset="-201557.881">13938 2304 5064 0 0,'-4'-3'450'0'0,"1"0"-404"0"0,-2 1 268 0 0,4 2 1313 0 0,1 0 538 0 0,0 0 98 0 0,0 0-208 0 0,0 0-939 0 0,0 0-411 0 0,0 0-86 0 0,0 0-29 0 0,19 7 891 0 0,10-4-580 0 0,0-1 0 0 0,3-1-901 0 0,-23-2 52 0 0,1 0-1 0 0,0 0 0 0 0,0 0 1 0 0,-1-1-1 0 0,1-1 1 0 0,-1 0-1 0 0,0 0 1 0 0,2-1-52 0 0,-5 1 15 0 0,1 0 0 0 0,-1 0 0 0 0,0-1 1 0 0,-1 0-1 0 0,1 0 0 0 0,4-5-15 0 0,-7 7-28 0 0,-1-1-1 0 0,0 1 1 0 0,0-1 0 0 0,0 1 0 0 0,0-1-1 0 0,0 0 1 0 0,-1 0 0 0 0,1 0-1 0 0,-1 0 1 0 0,0 0 0 0 0,0-1-1 0 0,0 1 1 0 0,0 0 0 0 0,-1 0-1 0 0,1-1 29 0 0,-1-2-40 0 0,1 1-31 0 0,0-1 1 0 0,-1 0-1 0 0,0 0 0 0 0,0 0 1 0 0,0-4 70 0 0,-1 8-16 0 0,1 0 0 0 0,-1 0 0 0 0,0-1 0 0 0,0 1 0 0 0,0 0 0 0 0,0 0 0 0 0,0 0 1 0 0,0 0-1 0 0,-1 0 0 0 0,1 0 0 0 0,-1 0 0 0 0,1 1 0 0 0,-1-1 0 0 0,1 0 0 0 0,-1 1 0 0 0,0-1 16 0 0,1 1-4 0 0,0 1-1 0 0,-1-1 1 0 0,1 0-1 0 0,0 1 0 0 0,0-1 1 0 0,0 1-1 0 0,-1-1 1 0 0,1 1-1 0 0,0-1 0 0 0,0 1 1 0 0,-1 0-1 0 0,1 0 1 0 0,0 0-1 0 0,-1 0 0 0 0,1 0 1 0 0,0 0-1 0 0,-1 0 1 0 0,0 0 4 0 0,-1 1 22 0 0,-1 0 1 0 0,1 0-1 0 0,0 0 0 0 0,0 0 1 0 0,0 0-1 0 0,0 1 1 0 0,0 0-1 0 0,0-1-22 0 0,-3 4 76 0 0,-1 0 0 0 0,1 0 0 0 0,0 0 0 0 0,0 0 0 0 0,1 1-1 0 0,-2 2-75 0 0,5-5 7 0 0,0 1-1 0 0,0-1 1 0 0,0 1-1 0 0,0 0 0 0 0,0-1 1 0 0,1 1-1 0 0,0 0 1 0 0,0 0-1 0 0,0 0 0 0 0,0 0 1 0 0,1 0-1 0 0,-1 0 1 0 0,1 0-1 0 0,0 0 1 0 0,0 0-1 0 0,1 0 0 0 0,-1 0 1 0 0,1 0-1 0 0,0 0 1 0 0,0 1-7 0 0,0-2 19 0 0,0-1 0 0 0,0 1 0 0 0,0 0 0 0 0,0-1 0 0 0,0 1 0 0 0,1-1 0 0 0,-1 0 0 0 0,1 1 0 0 0,0-1 0 0 0,-1 0 0 0 0,1 0 0 0 0,0 0 0 0 0,0 0 0 0 0,1-1 0 0 0,-1 1 0 0 0,0 0 0 0 0,0-1 0 0 0,1 1 0 0 0,-1-1 0 0 0,1 0 0 0 0,-1 0 0 0 0,1 0 0 0 0,0 0 0 0 0,-1 0 0 0 0,1-1 0 0 0,0 1 0 0 0,-1-1 0 0 0,1 0 0 0 0,2 0-19 0 0,7 0-168 0 0,1-1 0 0 0,-1-1 0 0 0,1 0 0 0 0,-1-1 0 0 0,0 0 0 0 0,0-1 0 0 0,0 0 0 0 0,0-1-1 0 0,-1 0 1 0 0,1-1 0 0 0,-1 0 0 0 0,-1-1 0 0 0,4-2 168 0 0,-7 4-351 0 0,0 1 0 0 0,1 0 1 0 0,-1 1-1 0 0,1-1 0 0 0,3 1 351 0 0,-8 2-80 0 0,0 0 0 0 0,-1 0-1 0 0,1 0 1 0 0,0 1 0 0 0,0-1 0 0 0,0 1 0 0 0,-1 0-1 0 0,1 0 1 0 0,0 0 0 0 0,0 0 0 0 0,0 0 0 0 0,-1 0 0 0 0,1 1-1 0 0,0 0 1 0 0,0-1 0 0 0,-1 1 0 0 0,3 1 80 0 0,-2 1 88 0 0,-1-1 0 0 0,1 1 0 0 0,-1 0-1 0 0,1 0 1 0 0,-1 0 0 0 0,0 0 0 0 0,0 0 0 0 0,-1 0 0 0 0,1 0 0 0 0,0 1 0 0 0,-1-1-1 0 0,0 1 1 0 0,0-1 0 0 0,0 1 0 0 0,0-1 0 0 0,-1 3-88 0 0,5 11 571 0 0,-2-5-95 0 0,0 1 0 0 0,0 0 0 0 0,-2 0 0 0 0,1 0 0 0 0,-2 2-476 0 0,0-14 201 0 0,0-1-1 0 0,0 0-10 0 0,0 0-45 0 0,0 0-17 0 0,0 0-7 0 0,0 0 9 0 0,0 0 39 0 0,2-1-122 0 0,-1 0 0 0 0,0 0 0 0 0,0 0 0 0 0,0 0 0 0 0,0 0 0 0 0,0-1 0 0 0,0 1 0 0 0,0 0 0 0 0,0-1 0 0 0,-1 1 0 0 0,1 0 0 0 0,0-1 0 0 0,-1 1 0 0 0,1-2-47 0 0,5-8 98 0 0,26-37 34 0 0,-21 30-481 0 0,1 1 1 0 0,0 0-1 0 0,2 1 0 0 0,1-1 349 0 0,17-16-2268 0 0,-14 19 256 0 0</inkml:trace>
  <inkml:trace contextRef="#ctx0" brushRef="#br1" timeOffset="-299547.121">11413 4378 4608 0 0,'2'-9'361'0'0,"-2"7"-238"0"0,1 1 0 0 0,-1-1 0 0 0,1 1 0 0 0,-1-1 0 0 0,1 1 0 0 0,-1-1 0 0 0,1 1 0 0 0,-1 0 0 0 0,1-1-1 0 0,0 1 1 0 0,0 0 0 0 0,0 0 0 0 0,0-1 0 0 0,0 1 0 0 0,0 0 0 0 0,1-1-123 0 0,0 0 711 0 0,0 0 0 0 0,-1 0 0 0 0,1 0-1 0 0,-1 0 1 0 0,0-1 0 0 0,0 1 0 0 0,0-1 0 0 0,0 1 0 0 0,0-1 0 0 0,0 1 0 0 0,0-1 0 0 0,-1 1 0 0 0,0-1 0 0 0,1 0-1 0 0,-1 0-710 0 0,-2 1 1430 0 0,-3 4-285 0 0,-2 7-650 0 0,-1 8-208 0 0,3-5 106 0 0,0 1 1 0 0,0-1 0 0 0,-1 11-394 0 0,-3 7 153 0 0,6-24-104 0 0,1 0 0 0 0,0 1 0 0 0,1 0 0 0 0,0-1 0 0 0,-1 4-49 0 0,-3 18 160 0 0,4-23-124 0 0,0-1-1 0 0,0 1 1 0 0,0 0-1 0 0,1 0 0 0 0,-1-1 1 0 0,1 1-1 0 0,1 3-35 0 0,-1-3 21 0 0,1-2 1 0 0,-1 1 0 0 0,1 0 1 0 0,0-1-1 0 0,0 1 0 0 0,0-1 1 0 0,2 4-23 0 0,-3-6 9 0 0,1 1 0 0 0,0-1 0 0 0,0 0 1 0 0,0 0-1 0 0,1 1 0 0 0,-1-1 1 0 0,0 0-1 0 0,0 0 0 0 0,1 0 0 0 0,-1 0 1 0 0,0-1-1 0 0,1 1 0 0 0,-1 0 0 0 0,1 0 1 0 0,-1-1-1 0 0,1 1 0 0 0,0-1-9 0 0,2 1 19 0 0,-1-1 0 0 0,1 1 0 0 0,-1-1-1 0 0,0 0 1 0 0,1 0 0 0 0,-1 0 0 0 0,0-1-1 0 0,1 1 1 0 0,-1-1 0 0 0,0 0 0 0 0,1 0 0 0 0,-1 0-19 0 0,43-18 220 0 0,-28 11-138 0 0,-12 5-69 0 0,-1 0-1 0 0,0 0 0 0 0,0-1 0 0 0,0 0 1 0 0,0 0-1 0 0,-1 0 0 0 0,1 0 0 0 0,-1-1 1 0 0,0 0-1 0 0,1-3-12 0 0,6-4-237 0 0,-8 7 148 0 0,0 1 1 0 0,0-1-1 0 0,0 0 1 0 0,0 0-1 0 0,0-3 89 0 0,13-21 101 0 0,-11 17-37 0 0,-4 11-65 0 0,-1 0 1 0 0,0-1-1 0 0,1 1 1 0 0,-1 0 0 0 0,1 0-1 0 0,-1 0 1 0 0,1-1-1 0 0,0 1 1 0 0,-1 0 0 0 0,1 0-1 0 0,0 0 1 0 0,0 0-1 0 0,0 0 1 0 0,-1 1 0 0 0,1-1-1 0 0,0 0 1 0 0,0 0-1 0 0,1 0 1 0 0,-2 1-77 0 0,0 0-4 0 0,0 0 78 0 0,0 0 0 0 0,-1 0 1 0 0,1 1-1 0 0,0-1 1 0 0,0 0-1 0 0,0 0 0 0 0,-1 1 1 0 0,1-1-1 0 0,0 0 1 0 0,0 0-1 0 0,0 1 1 0 0,-1-1-1 0 0,1 0 0 0 0,0 1 1 0 0,0-1-1 0 0,0 0 1 0 0,0 1-1 0 0,0-1 0 0 0,0 0 1 0 0,0 0-1 0 0,0 1 1 0 0,0-1-1 0 0,0 0 0 0 0,0 1 1 0 0,0-1-1 0 0,0 0 1 0 0,0 1-1 0 0,0-1 0 0 0,0 0 1 0 0,0 1-1 0 0,0-1 3 0 0,2 14 14 0 0,-1-12-21 0 0,-1 1 3 0 0,0 1 0 0 0,0 0 0 0 0,0-1 1 0 0,0 1-1 0 0,0-1 0 0 0,-1 1 0 0 0,0 0 4 0 0,1-2-4 0 0,-1 1 1 0 0,1 0-1 0 0,-1-1 1 0 0,1 1 0 0 0,0 0-1 0 0,0 0 1 0 0,0-1-1 0 0,0 1 1 0 0,1 0 0 0 0,-1 0-1 0 0,1-1 1 0 0,0 1-1 0 0,0 2 4 0 0,5 9 0 0 0,-5-11 0 0 0,0 1 0 0 0,1-1 0 0 0,-1 0 0 0 0,0 0 0 0 0,1 0 0 0 0,0-1 0 0 0,0 1 0 0 0,0 0 0 0 0,1 0 0 0 0,1 1 5 0 0,0 0-1 0 0,0 0 1 0 0,1-1-1 0 0,-1 0 1 0 0,1 0-1 0 0,0 0 1 0 0,0 0-1 0 0,0-1 1 0 0,0 0-1 0 0,1 0 0 0 0,-1 0 1 0 0,0-1-1 0 0,1 1 1 0 0,-1-1-1 0 0,1-1 1 0 0,0 1-1 0 0,1-1-4 0 0,4 0 13 0 0,-1-1-1 0 0,1 0 1 0 0,-1 0-1 0 0,1-1 1 0 0,-1-1-1 0 0,1 0 1 0 0,-1 0-1 0 0,6-4-12 0 0,-7 4 35 0 0,-1-2 1 0 0,0 1-1 0 0,0-1 0 0 0,0 0 0 0 0,-1-1 0 0 0,1 0 0 0 0,-2 0 0 0 0,1 0 0 0 0,0-1 0 0 0,-1 0 0 0 0,-1-1 1 0 0,1 1-1 0 0,-1-1 0 0 0,0 0 0 0 0,-1 0 0 0 0,0 0 0 0 0,0-1 0 0 0,0-2-35 0 0,-3 8 12 0 0,-1 0-1 0 0,1 0 0 0 0,-1 0 0 0 0,1 0 0 0 0,-1 0 1 0 0,0 0-1 0 0,0 0 0 0 0,-1 0 0 0 0,1 0 1 0 0,0 0-1 0 0,-1 0 0 0 0,0 0 0 0 0,0 0 1 0 0,0 1-1 0 0,0-1 0 0 0,0 0 0 0 0,-1 0 0 0 0,1 1 1 0 0,-1-1-1 0 0,1 1 0 0 0,-1-1 0 0 0,0 1 1 0 0,0 0-1 0 0,0 0 0 0 0,-1-1-11 0 0,-6-5-14 0 0,0 0 0 0 0,-1 1 0 0 0,1 0 0 0 0,-1 1 0 0 0,-10-5 14 0 0,8 6-342 0 0,0 0 1 0 0,0 0-1 0 0,-1 1 342 0 0,-10-3-3730 0 0,15 5 1017 0 0,-17-7-4445 0 0</inkml:trace>
  <inkml:trace contextRef="#ctx0" brushRef="#br1" timeOffset="-307954.718">452 665 8288 0 0,'0'0'190'0'0,"0"0"28"0"0,0 0 7 0 0,-9 11 6 0 0,-9 2 730 0 0,18-13-450 0 0,0 0 1 0 0,0 0 0 0 0,0 4 188 0 0,0 3 2309 0 0,1-7-2981 0 0,-1 1-1 0 0,0-1 0 0 0,0 0 0 0 0,1 0 1 0 0,-1 0-1 0 0,0 0 0 0 0,0 0 1 0 0,1 0-1 0 0,-1 0 0 0 0,0 0 1 0 0,1 0-1 0 0,-1 0 0 0 0,0 0 0 0 0,0 0 1 0 0,1 0-1 0 0,-1 0 0 0 0,0 0 1 0 0,1 0-1 0 0,-1 0 0 0 0,0 0 1 0 0,0-1-1 0 0,1 1 0 0 0,-1 0 0 0 0,0 0 1 0 0,0 0-1 0 0,1 0 0 0 0,-1 0 1 0 0,0-1-1 0 0,0 1 0 0 0,0 0 1 0 0,1 0-1 0 0,-1 0 0 0 0,0-1-27 0 0,10-8 392 0 0,0-1 1 0 0,0 0-1 0 0,-1 0 0 0 0,-1-1 1 0 0,1 0-1 0 0,5-12-392 0 0,-3 7 646 0 0,3-6-532 0 0,-3 4-105 0 0,1 1-1 0 0,1 0 1 0 0,1 0-1 0 0,0 1 1 0 0,1 1-1 0 0,1 0-8 0 0,-5 6 0 0 0,-9 6 0 0 0,1 1 0 0 0,0-1 0 0 0,0 1 0 0 0,0 0 0 0 0,0 0 0 0 0,1 0 0 0 0,-1 0 0 0 0,0 1 0 0 0,1-1 0 0 0,-1 1 0 0 0,1 0 0 0 0,-1 0 0 0 0,1 0 0 0 0,3 0 0 0 0,-4 1 0 0 0,1-1 0 0 0,0 1 0 0 0,0 0 0 0 0,0 0 0 0 0,0 1 0 0 0,0-1 0 0 0,0 1 0 0 0,-1 0 0 0 0,1 0 0 0 0,0 0 0 0 0,0 0 0 0 0,-1 1 0 0 0,1-1 0 0 0,-1 1 0 0 0,1 0 0 0 0,-1 0 0 0 0,0 0 0 0 0,0 1 0 0 0,0-1 0 0 0,0 1 0 0 0,0-1 0 0 0,1 3 0 0 0,28 33 0 0 0,-20-24 0 0 0,0 0 0 0 0,3 6 0 0 0,5 7 0 0 0,-14-20 0 0 0,0 0 0 0 0,-1 0 0 0 0,0 1 0 0 0,0 0 0 0 0,-1 0 0 0 0,1 3 0 0 0,3 4 13 0 0,2 0-159 0 0,-9-14-550 0 0,5 1-1066 0 0,-3-2-3132 0 0,-3 0-268 0 0</inkml:trace>
  <inkml:trace contextRef="#ctx0" brushRef="#br1" timeOffset="-303919.017">734 476 5552 0 0,'-18'3'59'0'0,"9"-1"1401"0"0,1-1 4663 0 0,8-1-6054 0 0,-1 1 0 0 0,1 0 0 0 0,0-1 0 0 0,-1 1 0 0 0,1 0-1 0 0,0-1 1 0 0,-1 1 0 0 0,1 0 0 0 0,0 0 0 0 0,0-1 0 0 0,0 1 0 0 0,-1 0 0 0 0,1-1-1 0 0,0 2-68 0 0,0 0 182 0 0,0-1-154 0 0,-1-1 1 0 0,1 1 0 0 0,0-1 0 0 0,0 1-1 0 0,0-1 1 0 0,0 1 0 0 0,-1-1 0 0 0,1 1-1 0 0,0-1 1 0 0,0 1 0 0 0,0-1 0 0 0,0 1-1 0 0,0-1 1 0 0,1 1 0 0 0,-1-1 0 0 0,0 1-1 0 0,0-1 1 0 0,0 1 0 0 0,0-1 0 0 0,0 1-1 0 0,1-1 1 0 0,-1 0 0 0 0,0 1 0 0 0,0-1-1 0 0,1 1 1 0 0,-1-1 0 0 0,0 1 0 0 0,1-1-1 0 0,-1 0 1 0 0,0 1 0 0 0,1-1 0 0 0,-1 0-29 0 0,7 11 266 0 0,12 36 709 0 0,-18-44-943 0 0,0-1 0 0 0,-1 1 1 0 0,1-1-1 0 0,0 1 0 0 0,-1 0 1 0 0,0-1-1 0 0,1 1 0 0 0,-1 0 1 0 0,0 0-33 0 0,1 14 135 0 0,3 5 53 0 0,0 0 0 0 0,-2 0 0 0 0,-1 0-1 0 0,-1 1 1 0 0,-1 4-188 0 0,1 13 245 0 0,-5 0-42 0 0,3-33-163 0 0,1 1-1 0 0,0 0 1 0 0,1 0-1 0 0,0 0 1 0 0,0-1-1 0 0,0 4-39 0 0,3 3 50 0 0,-1 2 49 0 0,0 0 0 0 0,0 13-99 0 0,-2-12 90 0 0,2 1-1 0 0,2 7-89 0 0,-1-8 91 0 0,-1 1-1 0 0,-1 8-90 0 0,0-8 92 0 0,1-1-1 0 0,2 11-91 0 0,-2-11 77 0 0,0 0-1 0 0,0 9-76 0 0,0 44 342 0 0,6 24-342 0 0,-5-70 24 0 0,-1-12 21 0 0,0-1 0 0 0,-1 0 1 0 0,-1 10-46 0 0,-1 28 70 0 0,3-1 0 0 0,2 1 0 0 0,3 4-70 0 0,-3-18 0 0 0,-2 24 25 0 0,-1-8 25 0 0,3 23 193 0 0,-4-1-1 0 0,-7 55-242 0 0,4-95 139 0 0,1-3 82 0 0,1-1 1 0 0,1 12-222 0 0,1-16 404 0 0,-3 17-404 0 0,1 21 197 0 0,0 35-556 0 0,2-61 394 0 0,-1 0 0 0 0,-2 0 0 0 0,-1 1 0 0 0,-5 13-35 0 0,5-29 152 0 0,1 1-1 0 0,2 6-151 0 0,-2 10 25 0 0,2 35-266 0 0,1-43 198 0 0,-2 17 43 0 0,1-42 0 0 0,0 0 0 0 0,1 0 0 0 0,-1 0 0 0 0,2 4 0 0 0,2 20 0 0 0,-5 37 0 0 0,2-49 23 0 0,-2 1 0 0 0,0 0 0 0 0,-1-1-23 0 0,-1 37 99 0 0,-3 34-19 0 0,6-58-80 0 0,0 23 0 0 0,-3 11 0 0 0,2-17 0 0 0,1-31 5 0 0,-1 0 1 0 0,-1 7-6 0 0,-2 30 60 0 0,4-36-41 0 0,-2 0 0 0 0,0 0 0 0 0,-1 0-19 0 0,0-1 1 0 0,1-1 1 0 0,1 0-1 0 0,0 7-1 0 0,0 5 50 0 0,0 61-448 0 0,2-47 281 0 0,-4-12 464 0 0,2-24-292 0 0,0 1 0 0 0,0-1 0 0 0,1 0 0 0 0,0 1-1 0 0,0 0-54 0 0,0 3 0 0 0,0 0 0 0 0,0 1 0 0 0,-2-1 0 0 0,1 0 0 0 0,-2 6 0 0 0,-3 20 0 0 0,-1-10-1 0 0,6-24 6 0 0,0 1-1 0 0,0 0 1 0 0,0 0-1 0 0,0 0 1 0 0,0 0-1 0 0,1 0 1 0 0,0 0 0 0 0,0 0-1 0 0,-1 1 1 0 0,2-1-1 0 0,-1 0 1 0 0,0 1-5 0 0,1 3 2 0 0,0 1 0 0 0,0-1 0 0 0,-1 0 0 0 0,-1 7-2 0 0,1-7 11 0 0,-1 0 1 0 0,2 0-1 0 0,-1 0 0 0 0,1 0 0 0 0,0 1-11 0 0,0-2 2 0 0,-1-1-1 0 0,1 0 1 0 0,-1 1 0 0 0,0-1 0 0 0,0 0 0 0 0,-2 6-2 0 0,2-5 0 0 0,-1 1 0 0 0,1 0-1 0 0,0-1 1 0 0,0 3 0 0 0,1-1 16 0 0,-1 0 0 0 0,-1-1 0 0 0,0 1 0 0 0,-1 5-16 0 0,-1 20 68 0 0,3-28-60 0 0,-1-1 0 0 0,1 1-1 0 0,-1-1 1 0 0,0 1 0 0 0,-1-1-1 0 0,-1 4-7 0 0,2-3 9 0 0,-1-1-1 0 0,1 1 0 0 0,0-1 1 0 0,0 1-1 0 0,1-1 0 0 0,-1 5-8 0 0,-2 16 56 0 0,2-20-45 0 0,0 0 0 0 0,0-1-1 0 0,1 1 1 0 0,-1 0 0 0 0,1 0-1 0 0,1 1-10 0 0,-1-1 9 0 0,0 0 0 0 0,0 1-1 0 0,-1-1 1 0 0,1 0-1 0 0,-1 3-8 0 0,0-4 7 0 0,0 0-1 0 0,0 1 1 0 0,1-1-1 0 0,0 1 1 0 0,0-1-1 0 0,0 0 1 0 0,1 1-1 0 0,0 1-6 0 0,8 66 211 0 0,-8-65-164 0 0,0 0 0 0 0,-1 0 1 0 0,0 0-1 0 0,0 0 0 0 0,-1 0 1 0 0,0 0-1 0 0,0 2-47 0 0,-2 11-233 0 0,-2-1 153 0 0,4-17 77 0 0,0-1-1 0 0,1 1 0 0 0,-1 0 1 0 0,1 0-1 0 0,-1 0 0 0 0,1 0 1 0 0,0 0-1 0 0,-1 1 0 0 0,1-1 0 0 0,0 0 1 0 0,0 0-1 0 0,1 0 0 0 0,-1 2 4 0 0,4 15-2 0 0,-3-14 5 0 0,0-1 0 0 0,0 1 0 0 0,0 0 0 0 0,1-1 1 0 0,1 4-4 0 0,-3-7 19 0 0,1 1 0 0 0,-1-1 1 0 0,1 0-1 0 0,-1 0 0 0 0,0 0 0 0 0,0 0 1 0 0,0 1-1 0 0,0-1 0 0 0,0 0 1 0 0,0 0-1 0 0,0 0 0 0 0,0 1 0 0 0,0-1-19 0 0,0 0-1 0 0,-1 0-1 0 0,1 0 0 0 0,0 0 0 0 0,0-1 1 0 0,0 1-1 0 0,0 0 0 0 0,0 0 1 0 0,0 0-1 0 0,0-1 0 0 0,1 1 0 0 0,-1 0 1 0 0,0 0-1 0 0,0 0 0 0 0,1-1 0 0 0,-1 1 1 0 0,0 0-1 0 0,1-1 0 0 0,-1 1 0 0 0,0 0 1 0 0,1 0 1 0 0,0-1-20 0 0,-1 1 0 0 0,0-1 0 0 0,0 0 0 0 0,0 1 0 0 0,0-1 0 0 0,0 1 0 0 0,1-1 0 0 0,-1 0 0 0 0,0 1 0 0 0,0-1 1 0 0,0 1-1 0 0,0-1 0 0 0,0 1 0 0 0,0-1 0 0 0,0 0 0 0 0,0 1 0 0 0,0-1 0 0 0,-1 1 0 0 0,1-1 0 0 0,0 0 0 0 0,0 1 0 0 0,0-1 0 0 0,0 1 21 0 0,-1-1-35 0 0,1 0 1 0 0,0 0 0 0 0,0 1 0 0 0,0-1 0 0 0,0 0 0 0 0,0 0 0 0 0,0 0 0 0 0,-1 1 0 0 0,1-1 0 0 0,0 0 0 0 0,0 0 0 0 0,0 1 0 0 0,0-1 0 0 0,0 0 0 0 0,0 0 0 0 0,0 1 0 0 0,0-1 0 0 0,0 0 0 0 0,0 0 0 0 0,0 1 0 0 0,0-1 0 0 0,1 0 0 0 0,-1 0 0 0 0,0 1 0 0 0,0-1 0 0 0,0 0 0 0 0,0 0 0 0 0,0 1 0 0 0,0-1 0 0 0,0 0 0 0 0,1 0 0 0 0,-1 0 0 0 0,0 1 0 0 0,0-1 0 0 0,0 0 0 0 0,1 0 0 0 0,-1 0 0 0 0,0 0 0 0 0,0 0 0 0 0,0 1 0 0 0,1-1 0 0 0,-1 0 0 0 0,0 0 0 0 0,0 0 0 0 0,1 0 0 0 0,-1 0 0 0 0,0 0 0 0 0,0 0 0 0 0,1 0 0 0 0,-1 0 0 0 0,0 0 0 0 0,0 0 0 0 0,1 0 0 0 0,-1 0 0 0 0,0 0 0 0 0,0 0 0 0 0,1 0 0 0 0,-1 0 0 0 0,0 0 0 0 0,0 0 0 0 0,1 0 33 0 0,-2 0-61 0 0,1 0 0 0 0,0 0 0 0 0,-1 0 0 0 0,1 0 1 0 0,0 1-1 0 0,0-1 0 0 0,-1 0 0 0 0,1 0 0 0 0,0 1 1 0 0,0-1-1 0 0,-1 0 0 0 0,1 0 0 0 0,0 1 0 0 0,0-1 0 0 0,0 0 1 0 0,-1 1-1 0 0,1-1 0 0 0,0 0 0 0 0,0 1 0 0 0,0-1 0 0 0,0 0 1 0 0,0 1-1 0 0,0-1 0 0 0,0 0 0 0 0,0 1 0 0 0,0-1 1 0 0,0 0-1 0 0,0 1 0 0 0,0-1 0 0 0,0 0 0 0 0,0 1 61 0 0,1 10-3527 0 0,-1-3-2201 0 0</inkml:trace>
  <inkml:trace contextRef="#ctx0" brushRef="#br1" timeOffset="-301087.556">0 4392 3968 0 0,'0'0'183'0'0,"0"0"66"0"0,0 0 176 0 0,0 0 78 0 0,2 0 10 0 0,25-2 231 0 0,16 1-369 0 0,-13 2 590 0 0,24-1-965 0 0,-27-1 268 0 0,0 1 0 0 0,13 3-268 0 0,79 6 421 0 0,91-4-421 0 0,319 0 278 0 0,-407-5-327 0 0,210 4-125 0 0,-50 4 349 0 0,-206-6-159 0 0,187 4-139 0 0,153-5 282 0 0,-188-4-70 0 0,-54 0 57 0 0,170 5-15 0 0,-20 2 264 0 0,-186-5-199 0 0,383 9 91 0 0,-26 1-210 0 0,-315-3 38 0 0,-65-2-67 0 0,49 1-48 0 0,267 4 0 0 0,-61 0 136 0 0,-1 0 0 0 0,-263-9-95 0 0,238-6 240 0 0,-77 0 5 0 0,-219 6-174 0 0,916 2 1589 0 0,-621 4-1321 0 0,-327-6-411 0 0,143 3 42 0 0,-129-3 90 0 0,25-2-101 0 0,9-1 54 0 0,26 1-57 0 0,-16 1 226 0 0,24 3-223 0 0,-51 0 56 0 0,47-5-56 0 0,-3-1 84 0 0,252 6-84 0 0,-263 2 84 0 0,-45-1 16 0 0,-1-2 0 0 0,16-2-100 0 0,-22 0 5 0 0,0 1 1 0 0,15 4-6 0 0,-2-2 1 0 0,113 14 103 0 0,-129-14-24 0 0,21 5-80 0 0,-20-3 64 0 0,18 1-64 0 0,20 2 199 0 0,-42-3-41 0 0,0-1 1 0 0,12-1-159 0 0,-4-1 429 0 0,21 4-429 0 0,7 0 319 0 0,16 2-208 0 0,-24-1-36 0 0,22-3-75 0 0,-40 1 106 0 0,-20-2-59 0 0,-1 0 0 0 0,1-1 0 0 0,0-1 0 0 0,1 0-47 0 0,-21-19-416 0 0,-4 6 141 0 0,1 0 6 0 0,-3-3-181 0 0,12 14 395 0 0,0 0-1 0 0,0 1 0 0 0,0-1 0 0 0,1 0 1 0 0,-1 0-1 0 0,1 0 0 0 0,-1 0 0 0 0,1 0 0 0 0,0 0 1 0 0,0-1-1 0 0,-1 0 56 0 0,1-1-17 0 0,0 0-1 0 0,-1 0 1 0 0,1 1 0 0 0,-1-1 0 0 0,0 0-1 0 0,-1 1 1 0 0,1-1 0 0 0,0 1 0 0 0,-1 0 0 0 0,0 0-1 0 0,0 0 1 0 0,0 0 0 0 0,-1-1 17 0 0,-8-5-3 0 0,-1 0-1 0 0,0 1 1 0 0,-1 0 3 0 0,-9-6-39 0 0,8 6 58 0 0,-1 0 0 0 0,0 1 0 0 0,0 0 0 0 0,-1 2-19 0 0,-27-12 478 0 0,23 11 60 0 0,18 6-438 0 0,1 0-1 0 0,-1-1 0 0 0,0 0 1 0 0,1 1-1 0 0,-1-1 0 0 0,1 0 1 0 0,-2-1-100 0 0,3 1 10 0 0,1 1 0 0 0,-1 0 1 0 0,1 0-1 0 0,-1-1 1 0 0,1 1-1 0 0,-1 0 1 0 0,1 0-1 0 0,-1-1 1 0 0,1 1-1 0 0,-1 0 0 0 0,1 0 1 0 0,-1 0-1 0 0,1 0 1 0 0,-1 0-1 0 0,0 0 1 0 0,1 0-1 0 0,-1 0 1 0 0,1 0-11 0 0,-6 0 130 0 0,5 0-54 0 0,2 1-21 0 0,7 5-29 0 0,-1 0 1 0 0,1-1 0 0 0,1 0-1 0 0,-1 0 1 0 0,1-1-27 0 0,23 14 5 0 0,20 14-4 0 0,-38-25-1 0 0,-1 1 0 0 0,0 1 0 0 0,0 0 0 0 0,0 0 0 0 0,3 5 0 0 0,-15-12 4 0 0,8 7-14 0 0,0 0-1 0 0,7 10 11 0 0,-14-15 26 0 0,1 0-1 0 0,-1 0 0 0 0,0 0 0 0 0,0 0 0 0 0,0 0 1 0 0,-1 1-1 0 0,0-1 0 0 0,1 0 0 0 0,-1 5-25 0 0,0-6 46 0 0,-1 0 0 0 0,0 1 1 0 0,0-1-1 0 0,0 1 0 0 0,-1-1 0 0 0,1 0 0 0 0,-1 1 0 0 0,0-1 0 0 0,0 0 1 0 0,0 1-1 0 0,0-1 0 0 0,0 0 0 0 0,-1 0 0 0 0,0 0 0 0 0,1 0 0 0 0,-1 0 1 0 0,0 0-1 0 0,0-1 0 0 0,-3 3-46 0 0,-4 5 196 0 0,-1-1 0 0 0,-1 0 0 0 0,0-1 1 0 0,-5 3-197 0 0,4-2 125 0 0,-7 3-42 0 0,-2-1 1 0 0,0 0 0 0 0,0-2-1 0 0,-1 0 1 0 0,0-2 0 0 0,-11 3-84 0 0,-20 7 114 0 0,24-7 78 0 0,-6 3-1763 0 0,0-2 0 0 0,-1-1 1 0 0,-4-1 1570 0 0,18-6-1581 0 0</inkml:trace>
  <inkml:trace contextRef="#ctx0" brushRef="#br1" timeOffset="-272830.579">1290 4289 1840 0 0,'0'0'220'0'0,"0"0"252"0"0,0 0 111 0 0,0 0 22 0 0,-9 4 1688 0 0,3-3-2128 0 0,4 0-30 0 0,2-1 162 0 0,0 0 54 0 0,0 0 8 0 0,15 4 1457 0 0,-10-4-1570 0 0,1 0 0 0 0,-1 0 1 0 0,1 0-1 0 0,-1 0 0 0 0,1-1 1 0 0,-1 0-1 0 0,1 0 0 0 0,-1-1 1 0 0,0 1-1 0 0,0-1 0 0 0,2-1-246 0 0,24-7 297 0 0,-21 8-211 0 0,0-1 0 0 0,0-1 0 0 0,0 0-1 0 0,3-3-85 0 0,25-9 141 0 0,20-12-34 0 0,-26 16-65 0 0,-3 1 38 0 0,-1 1 1 0 0,6 0-81 0 0,-21 6 113 0 0,0-1 1 0 0,-1 0-1 0 0,1-1 1 0 0,1-2-114 0 0,15-6 170 0 0,3-3 19 0 0,0-2 0 0 0,-1-1 1 0 0,18-15-190 0 0,41-26 130 0 0,69-40 116 0 0,-31 7-118 0 0,-109 79-128 0 0,0-1 0 0 0,14-17 0 0 0,-15 15 0 0 0,1 1 0 0 0,10-7 0 0 0,40-31 64 0 0,-44 34-29 0 0,12-15-35 0 0,17-14 29 0 0,70-59 35 0 0,-105 91-65 0 0,14-16 1 0 0,-6 6 11 0 0,20-22 47 0 0,-22 23-60 0 0,0 1 0 0 0,7-4 2 0 0,15-11 73 0 0,9-15-73 0 0,26-24 55 0 0,2-2-55 0 0,-71 69 25 0 0,0-1 0 0 0,-1 0 1 0 0,0-1-1 0 0,-1-1 1 0 0,7-13-26 0 0,10-13 49 0 0,91-113 551 0 0,-88 115-507 0 0,3 1-93 0 0,19-25-365 0 0,-27 33 235 0 0,-9 10 132 0 0,12-18-2 0 0,90-143 0 0 0,-71 108 252 0 0,3 2 0 0 0,14-10-252 0 0,-41 56 2 0 0,-5 6-223 0 0,13-21 221 0 0,38-41-285 0 0,-15 20 285 0 0,-27 25 0 0 0,4-11 0 0 0,-11 17 0 0 0,14-14 0 0 0,-11 14 0 0 0,21-28 0 0 0,-18 22 0 0 0,1 2 0 0 0,20-19 0 0 0,-40 46 0 0 0,25-25 0 0 0,16-11 0 0 0,-16 14 0 0 0,21-23 0 0 0,-40 37 0 0 0,1 1 0 0 0,0 1 0 0 0,12-8 0 0 0,27-27 0 0 0,-11 14 0 0 0,-26 23 0 0 0,-11 7 0 0 0,0 1 0 0 0,0 0 0 0 0,0 0 0 0 0,7-3 0 0 0,71-39 0 0 0,-67 37 0 0 0,0 0 0 0 0,5-4 0 0 0,5-3 0 0 0,-10 7 146 0 0,1 1 0 0 0,-1 1 0 0 0,1 0 0 0 0,1 1 1 0 0,-1 2-1 0 0,16-3-146 0 0,-2 1 1039 0 0,-10 1-1017 0 0,-1 2 1 0 0,0 0-1 0 0,14 1-22 0 0,3 1 0 0 0,5-1 0 0 0,-32 3 0 0 0,1 0 0 0 0,-1-1 0 0 0,1-1 0 0 0,10-1 0 0 0,-9 0 0 0 0,0 2 0 0 0,0-1 0 0 0,6 2 0 0 0,51 10 0 0 0,-13-2 0 0 0,9-1 2032 0 0,15 17-2016 0 0,-64-22-16 0 0,44 8 0 0 0,-46-9 0 0 0,0 0 0 0 0,0 1 0 0 0,-1 1 0 0 0,4 1 0 0 0,95 43 0 0 0,-48-17 0 0 0,-24-4 0 0 0,-31-21 0 0 0,0 1 0 0 0,0 0 0 0 0,-1 0 0 0 0,0 1 0 0 0,0 0 0 0 0,12 10 0 0 0,-15-15 0 0 0,-5-2 0 0 0,0 0 0 0 0,1-1 0 0 0,-1 1 0 0 0,0 0 0 0 0,0 0 0 0 0,0 0 0 0 0,0 0 0 0 0,0 0 0 0 0,0 0 0 0 0,0 0 0 0 0,1 1 0 0 0,4 4 0 0 0,1-1 0 0 0,0 1 0 0 0,0-1 0 0 0,4 2 0 0 0,-3-2 0 0 0,0 1 0 0 0,-1-1 0 0 0,1 2 0 0 0,3 3 0 0 0,29 27-3 0 0,-30-29 20 0 0,-1 0-1 0 0,0 0 0 0 0,0 1 1 0 0,-1 1-1 0 0,4 5-16 0 0,46 61 217 0 0,-20-10-144 0 0,-25-43-82 0 0,-5-9 10 0 0,-4-9 15 0 0,-1 0 0 0 0,-1 0-1 0 0,1 0 1 0 0,-1 0 0 0 0,1 2-16 0 0,19 51 176 0 0,12 36-264 0 0,6 43 152 0 0,-33-117-36 0 0,-3-6-10 0 0,2 1 0 0 0,3 6-18 0 0,5 11 0 0 0,-10-22 13 0 0,0 0 1 0 0,1 0-1 0 0,0-1 1 0 0,5 7-14 0 0,-2-4 28 0 0,-1-1-1 0 0,5 12-27 0 0,-6-11 10 0 0,1 0-1 0 0,6 10-9 0 0,-5-11 16 0 0,-1 1 0 0 0,-1 0 0 0 0,0 0 0 0 0,2 7-16 0 0,-3-5 21 0 0,2 0 1 0 0,0 0-1 0 0,4 5-21 0 0,8 10-4 0 0,-4-5 72 0 0,12 14-68 0 0,-21-30 13 0 0,-1 1-1 0 0,1 0 1 0 0,-1 0-1 0 0,1 5-12 0 0,-1-4 5 0 0,-1-1 0 0 0,2 0-1 0 0,4 7-4 0 0,20 29 10 0 0,-18-26 44 0 0,14 16-54 0 0,-17-22 16 0 0,0 0 0 0 0,-1 1 0 0 0,0 0 0 0 0,3 7-16 0 0,12 17 0 0 0,-3-9 0 0 0,10 20 8 0 0,-11-17 48 0 0,11 22-56 0 0,-23-41 23 0 0,0-1-1 0 0,1 0 0 0 0,3 4-22 0 0,14 21-3 0 0,3 0 3 0 0,10 19 0 0 0,-13-27 0 0 0,-20-23 0 0 0,0-1 0 0 0,-1 0 0 0 0,1 1 0 0 0,-1 0 0 0 0,0 2 0 0 0,1 3 0 0 0,-4-9 0 0 0,0 0 0 0 0,0 0 0 0 0,0 0 0 0 0,-1 0 0 0 0,2 0 0 0 0,-1-1 0 0 0,0 1 0 0 0,0 0 0 0 0,1 0 0 0 0,18 19 0 0 0,1 1 0 0 0,-1 0 0 0 0,1 4 0 0 0,6 8 0 0 0,-13-18 0 0 0,-2 0 0 0 0,1 2 0 0 0,55 92 0 0 0,-45-75 0 0 0,1-2 0 0 0,1-1 0 0 0,3 1 0 0 0,35 37 64 0 0,-10-9-45 0 0,-39-45 26 0 0,-12-13-45 0 0,1-1 0 0 0,-1 0 0 0 0,1 0 0 0 0,-1 0 0 0 0,1 0 0 0 0,0 0 0 0 0,0 0 0 0 0,1 0 0 0 0,-1-1 0 0 0,0 1 0 0 0,0 0 0 0 0,0-1 0 0 0,0 1 0 0 0,0 1 0 0 0,2 1 0 0 0,15 16 18 0 0,1-2 1 0 0,23 16-19 0 0,-14-12 35 0 0,94 75 29 0 0,-79-64-1 0 0,27 14-63 0 0,-54-36 1 0 0,-7-4 15 0 0,0 0 0 0 0,1-1 0 0 0,0 0 0 0 0,0-1-16 0 0,3 2-6 0 0,0 0 1 0 0,-1 1-1 0 0,8 6 6 0 0,-9-6 79 0 0,62 40-69 0 0,-50-27-10 0 0,-3-5 0 0 0,-7-3 0 0 0,-9-7 14 0 0,-1 0 0 0 0,1 0 0 0 0,0-1-1 0 0,1 1 1 0 0,0-1-14 0 0,9 8-5 0 0,3 2 15 0 0,-12-9-1 0 0,1 0 0 0 0,-1 0 0 0 0,1-1 0 0 0,0 0 0 0 0,0-1 0 0 0,2 1-9 0 0,3 1 0 0 0,34 17 0 0 0,-46-21 2 0 0,13 3 60 0 0,8 6-62 0 0,16 0-145 0 0,-31-9 230 0 0,0-1-1 0 0,0 2 1 0 0,0-1 0 0 0,1 1-85 0 0,-7-2 134 0 0,-1-1 2 0 0,6-1-171 0 0,-1 1 0 0 0,0 1-1 0 0,0-1 1 0 0,0 1 0 0 0,0 0 0 0 0,0 0-1 0 0,0 0 1 0 0,0 1 0 0 0,0-1 0 0 0,5 4 35 0 0,-5-4 40 0 0,3 1-40 0 0,-4-1 0 0 0,1 0 0 0 0,0 0 1 0 0,-1 0-1 0 0,1 1 0 0 0,-1-1 0 0 0,2 2 0 0 0,6 2 13 0 0,-7-2 24 0 0,20 8-81 0 0,0-1-66 0 0,16 5-736 0 0,-35-13 632 0 0,0 0 0 0 0,-1 1 1 0 0,1 0-1 0 0,0 0 0 0 0,1 2 214 0 0,17 8-566 0 0,25 9-429 0 0,26 11-3708 0 0,7 0 4703 0 0,-48-22-4925 0 0</inkml:trace>
  <inkml:trace contextRef="#ctx0" brushRef="#br1" timeOffset="-269615.15">7766 837 4608 0 0,'39'-10'214'0'0,"-9"0"1292"0"0,-8 8 4318 0 0,-32 12-4714 0 0,1-4-1106 0 0,0-1 0 0 0,0-1 0 0 0,-1 0 0 0 0,1-1 1 0 0,-7 2-5 0 0,-12 5-3 0 0,3 0 3 0 0,-62 24 0 0 0,-13 0 0 0 0,18-10 382 0 0,-105 29 1118 0 0,119-34-1332 0 0,-60 26-168 0 0,46-15-2 0 0,65-24 2 0 0,0 0 0 0 0,1 2 0 0 0,0-1 0 0 0,1 2 0 0 0,-12 8 0 0 0,3-1 0 0 0,19-14 0 0 0,0 1 0 0 0,0 0 0 0 0,0 1 0 0 0,1-1 0 0 0,0 1 0 0 0,0 0 0 0 0,0 0 0 0 0,-2 3 0 0 0,5-7 2 0 0,1 1 133 0 0,-1 0-1 0 0,0 0 0 0 0,0 0 0 0 0,0 0 1 0 0,0 0-1 0 0,1-1 0 0 0,-1 1 0 0 0,0 0 1 0 0,0 0-1 0 0,-1-1 0 0 0,1 1 1 0 0,0-1-1 0 0,0 1 0 0 0,-1 0-134 0 0,3-1 9 0 0,0 0 0 0 0,0-1 0 0 0,1 1 0 0 0,-1 0 0 0 0,0 0 0 0 0,0 0 0 0 0,0-1 0 0 0,1 1-1 0 0,-1-1 1 0 0,0 1 0 0 0,0-1 0 0 0,0 1 0 0 0,0-1 0 0 0,0 0 0 0 0,0 0 0 0 0,0 1 0 0 0,0-1 0 0 0,0 0-9 0 0,7-4 4 0 0,-1 1-4 0 0,-1 0 0 0 0,1-1 0 0 0,0 0 0 0 0,-1 0-1 0 0,0 0 1 0 0,-1-1 0 0 0,1 0 0 0 0,11-10-63 0 0,-3 2-772 0 0,0-1-1 0 0,1-2 836 0 0,18-21-256 0 0,42-41 256 0 0,-73 77 1 0 0,-2 2 3 0 0,1 0-1 0 0,-1 0 0 0 0,1-1 0 0 0,-1 1 1 0 0,1-1-1 0 0,-1 1 0 0 0,0-1 1 0 0,1 1-1 0 0,-1 0 0 0 0,0-1 0 0 0,1 1 1 0 0,-1-1-1 0 0,0 1 0 0 0,1-1 0 0 0,-1 0 1 0 0,0 1-1 0 0,0-1 0 0 0,0 1 1 0 0,0-1-4 0 0,1 0 337 0 0,-7 1-120 0 0,0 1-1 0 0,0 0 1 0 0,0 0-1 0 0,0 0 1 0 0,0 1 0 0 0,1 0-1 0 0,-1 0 1 0 0,0 0-217 0 0,-45 25-261 0 0,24-13 379 0 0,-122 70-118 0 0,127-73 0 0 0,2 2 0 0 0,-1 0 0 0 0,2 1 0 0 0,-2 3 0 0 0,16-13-10 0 0,3-3-1 0 0,0 0 0 0 0,1 0 0 0 0,-1 1 0 0 0,1-1 0 0 0,-1 0 0 0 0,1 1-1 0 0,-1-1 1 0 0,1 1 0 0 0,0 0 0 0 0,0-1 0 0 0,0 1 0 0 0,0 0 0 0 0,0 0 0 0 0,0 1 11 0 0,3-2 28 0 0,1-1-1 0 0,0 1 1 0 0,0-1-1 0 0,0 0 1 0 0,0 0-1 0 0,1 0-27 0 0,6 0 0 0 0,1-2 0 0 0,-1 1 0 0 0,0-2 0 0 0,0 1 0 0 0,0-1 0 0 0,-1-1 0 0 0,8-3 0 0 0,-6 3 0 0 0,-1 0 0 0 0,1 0 0 0 0,0 1 0 0 0,-1 1 0 0 0,12-2 0 0 0,21-3 0 0 0,-32 4 0 0 0,0 2 0 0 0,0-1 0 0 0,6 1 0 0 0,12-1 0 0 0,-24 1 0 0 0,1 0 0 0 0,-1 1 0 0 0,1 0 0 0 0,-1 0 0 0 0,5 1 0 0 0,3 0 0 0 0,-10-1 0 0 0,1 1 0 0 0,0-1 0 0 0,0 1 0 0 0,-1 0 0 0 0,1 0 0 0 0,3 1 0 0 0,0 1 0 0 0,0 1 0 0 0,1 0 0 0 0,-2 1 0 0 0,1-1 0 0 0,5 6 0 0 0,15 2-4202 0 0,-21-11 2669 0 0</inkml:trace>
  <inkml:trace contextRef="#ctx0" brushRef="#br1" timeOffset="-268348.328">8097 671 6448 0 0,'6'-6'305'0'0,"0"0"-170"0"0,0 0 0 0 0,0 0-1 0 0,0-1 1 0 0,-1 0 0 0 0,0 0-1 0 0,-1 0-134 0 0,14-30 3377 0 0,-6 13-115 0 0,-11 23-2750 0 0,-1 1-68 0 0,0 0-218 0 0,0 0 162 0 0,-1 2-199 0 0,-1 0 1 0 0,1 0-1 0 0,0 0 0 0 0,0 0 0 0 0,1 0 0 0 0,-1 0 0 0 0,0 0 1 0 0,1 1-190 0 0,-1 0 75 0 0,-3 6-68 0 0,-14 51 4 0 0,16-53-12 0 0,1 0 1 0 0,0 0 0 0 0,0 0 0 0 0,0 0 0 0 0,1 0 0 0 0,1 0-1 0 0,0 5 1 0 0,0 0 0 0 0,-1-8 0 0 0,1-1 0 0 0,-1 0 0 0 0,1 1 0 0 0,0-1 0 0 0,0 0 0 0 0,0 2 0 0 0,1 0 0 0 0,0-1 0 0 0,1 1 0 0 0,-1-1 0 0 0,1 1 0 0 0,0-1 0 0 0,2 2 0 0 0,-3-4 0 0 0,-1 0 0 0 0,1-1 0 0 0,0 1 0 0 0,0-1 0 0 0,-1 1 0 0 0,1-1 0 0 0,0 0 0 0 0,0 0 0 0 0,0 0 0 0 0,0 0 0 0 0,1 0 0 0 0,-1-1 0 0 0,0 1 0 0 0,0 0 0 0 0,0-1 0 0 0,1 0 0 0 0,8 2-7 0 0,-1-2-1 0 0,1 1 0 0 0,-1-1 1 0 0,4-1 7 0 0,-9 0 96 0 0,0 0 0 0 0,0 0 0 0 0,-1 0 0 0 0,1-1 0 0 0,-1 0 1 0 0,1 0-1 0 0,-1 0 0 0 0,1 0 0 0 0,-1-1 0 0 0,2-1-96 0 0,0 0 256 0 0,4-2-149 0 0,0-1 1 0 0,-1-1 0 0 0,0 1 0 0 0,0-2-1 0 0,0 1 1 0 0,-1-1 0 0 0,-1 0-1 0 0,1-1-107 0 0,10-16 0 0 0,-9 14 0 0 0,-1 0 0 0 0,0-1 0 0 0,-1 0 0 0 0,2-5 0 0 0,-6 62 0 0 0,-3-33 0 0 0,1 1 0 0 0,1-1 0 0 0,0 0 0 0 0,0 1 0 0 0,4 6 0 0 0,0-3 0 0 0,-5-14 0 0 0,-1 0 0 0 0,1 0 0 0 0,-1 0 0 0 0,1 1 0 0 0,0-1 0 0 0,0 0 0 0 0,-1 0 0 0 0,1 0 0 0 0,0 0 0 0 0,0 0 0 0 0,0 0 0 0 0,0 0 0 0 0,0-1 0 0 0,0 1 0 0 0,0 0 0 0 0,1 0 0 0 0,-1-1 0 0 0,0 1 0 0 0,0-1 0 0 0,3 2 0 0 0,-3-1-68 0 0,0-1 0 0 0,0 0 0 0 0,0 1 0 0 0,0-1 0 0 0,0 0 0 0 0,0 0 0 0 0,0 0 0 0 0,0 1 0 0 0,0-1 1 0 0,0 0-1 0 0,0 0 0 0 0,0-1 0 0 0,0 1 0 0 0,0 0 0 0 0,0 0 0 0 0,0 0 0 0 0,0-1 0 0 0,0 1 0 0 0,0 0 0 0 0,0-1 0 0 0,0 1 0 0 0,1-1 68 0 0,0-1-462 0 0,1 1 1 0 0,0-1 0 0 0,-1 0-1 0 0,1 1 1 0 0,-1-1 0 0 0,1-1-1 0 0,-1 1 462 0 0,4-6-2172 0 0,-3-3-2602 0 0</inkml:trace>
  <inkml:trace contextRef="#ctx0" brushRef="#br1" timeOffset="-267911.48">8611 576 10136 0 0,'0'0'230'0'0,"0"0"30"0"0,0 0 19 0 0,4 15 8 0 0,11 18 3241 0 0,7 22-3528 0 0,-19-40 373 0 0,4 6-138 0 0,-3-12 235 0 0,1 1 1 0 0,-1 0-1 0 0,-1 0 1 0 0,2 9-471 0 0,-1-2 163 0 0,-5-14-161 0 0,1-3-3 0 0,0 0 0 0 0,0 0 0 0 0,0 0-1 0 0,0 0 1 0 0,0 0 0 0 0,0 0-1 0 0,0 0 1 0 0,0 1 0 0 0,-1-1 0 0 0,1 0-1 0 0,0 0 1 0 0,0 0 0 0 0,0 0-1 0 0,0 0 1 0 0,0 0 0 0 0,0 0-1 0 0,0 1 1 0 0,0-1 0 0 0,0 0 0 0 0,0 0-1 0 0,0 0 1 0 0,1 0 0 0 0,-1 0-1 0 0,0 0 1 0 0,0 0 0 0 0,0 0 0 0 0,0 1-1 0 0,0-1 1 0 0,0 0 0 0 0,0 0-1 0 0,0 0 1 0 0,0 0 0 0 0,0 0-1 0 0,0 0 1 0 0,0 0 0 0 0,0 0 0 0 0,0 0-1 0 0,1 0 1 0 0,-1 1 0 0 0,0-1-1 0 0,0 0 1 0 0,0 0 0 0 0,0 0 0 0 0,0 0-1 0 0,0 0 1 0 0,0 0 0 0 0,1 0-1 0 0,-1 0 1 0 0,0 0 0 0 0,0 0 1 0 0,4-6-458 0 0,3-9-403 0 0,0-2 828 0 0,0-2-536 0 0,1 2 0 0 0,0-1 0 0 0,6-8 569 0 0,-11 22-34 0 0,0 0 0 0 0,0-1-1 0 0,0 1 1 0 0,0 0 0 0 0,1 1-1 0 0,0-1 1 0 0,0 1-1 0 0,0-1 1 0 0,0 1 0 0 0,0 0-1 0 0,1 1 1 0 0,-1-1 0 0 0,1 1-1 0 0,0 0 1 0 0,1-1 34 0 0,-3 2 167 0 0,-1 1 0 0 0,1-1 0 0 0,0 0 0 0 0,0 1 0 0 0,-1 0 1 0 0,1-1-1 0 0,0 1 0 0 0,0 0 0 0 0,1 1-167 0 0,-2-1 29 0 0,-1 0 1 0 0,0 1-1 0 0,1-1 0 0 0,-1 1 1 0 0,0-1-1 0 0,1 1 1 0 0,-1 0-1 0 0,0-1 1 0 0,0 1-1 0 0,0 0 0 0 0,1 0 1 0 0,-1 0-1 0 0,0 0 1 0 0,0 0-1 0 0,0 0 0 0 0,0 0 1 0 0,-1 0-1 0 0,2 1-29 0 0,4 6 567 0 0,-4-6-474 0 0,-1-1 0 0 0,0 0 0 0 0,0 1 0 0 0,0-1 0 0 0,0 1 0 0 0,0-1 0 0 0,0 1 0 0 0,0-1 0 0 0,-1 1 0 0 0,1 0-1 0 0,0 0-92 0 0,5 15 18 0 0,-5-15-18 0 0,0 0 0 0 0,0 1-1 0 0,-1-1 1 0 0,1 1 0 0 0,0-1 0 0 0,-1 1 0 0 0,1-1 0 0 0,-1 1-1 0 0,0 0 1 0 0,1 19 0 0 0,0-15 0 0 0,-1 0 0 0 0,0 0 0 0 0,-1 1 0 0 0,0 2 0 0 0,1 23-1026 0 0,0-20-1241 0 0,0-12-1355 0 0,0-1-902 0 0</inkml:trace>
  <inkml:trace contextRef="#ctx0" brushRef="#br1" timeOffset="-267527.92">9214 537 15664 0 0,'-4'-1'122'0'0,"-1"0"1"0"0,0 1 0 0 0,1-1 0 0 0,-1 1 0 0 0,1 0 0 0 0,-1 0 0 0 0,0 0 0 0 0,1 1 0 0 0,-1-1 0 0 0,1 1 0 0 0,-1 0-1 0 0,1 1 1 0 0,0-1 0 0 0,-1 1 0 0 0,-3 1-123 0 0,-5 4-37 0 0,0 0 0 0 0,0 0 0 0 0,0 2 0 0 0,-3 2 37 0 0,14-9 0 0 0,0 0 0 0 0,0-1 0 0 0,0 1 0 0 0,0 0 0 0 0,1 0 0 0 0,-1 0 0 0 0,1 0 0 0 0,-1 0 0 0 0,1 0 0 0 0,0 0 0 0 0,0 1 0 0 0,0-1 0 0 0,0 0 0 0 0,0 1 0 0 0,0-1 0 0 0,1 1 0 0 0,-1 1 0 0 0,1-2 0 0 0,0-1 0 0 0,0 1 0 0 0,0 0 0 0 0,0 0 0 0 0,0 0 0 0 0,1 0 0 0 0,-1-1 0 0 0,0 1 0 0 0,1 0 0 0 0,0 0 0 0 0,-1 0 0 0 0,1-1 0 0 0,0 1 0 0 0,0 0 0 0 0,0-1 0 0 0,0 1 0 0 0,0-1 0 0 0,0 1 0 0 0,1-1 0 0 0,-1 0 0 0 0,0 1 0 0 0,1-1 0 0 0,0 1 0 0 0,13 8 0 0 0,1-1 0 0 0,0-1 0 0 0,0 0 0 0 0,1-1 0 0 0,4 1 0 0 0,0 0 0 0 0,-1 1 0 0 0,0 1 0 0 0,5 3 0 0 0,-24-12 0 0 0,-1-1 0 0 0,1 0 0 0 0,-1 1 0 0 0,1-1 0 0 0,0 0 0 0 0,-1 1 0 0 0,1-1 0 0 0,-1 1 0 0 0,1-1 0 0 0,-1 1 0 0 0,1 0 0 0 0,-1-1 0 0 0,0 1 0 0 0,1-1 0 0 0,-1 1 0 0 0,0 0 0 0 0,1 0 0 0 0,-3 3 0 0 0,1-3 0 0 0,-1 2 0 0 0,0 1 0 0 0,-1-1 0 0 0,1 1 0 0 0,-1-1 0 0 0,0 0 0 0 0,0 0 0 0 0,0-1 0 0 0,0 1 0 0 0,0 0 0 0 0,-1-1 0 0 0,0 1 0 0 0,-45 23 0 0 0,30-17 0 0 0,-78 36 0 0 0,74-37-1153 0 0,22-7 700 0 0,0-1-1 0 0,-1 0 0 0 0,1 0 0 0 0,0 1 1 0 0,0-1-1 0 0,-1 0 0 0 0,1 0 0 0 0,0-1 1 0 0,0 1-1 0 0,-1 0 0 0 0,1 0 0 0 0,0-1 1 0 0,0 1-1 0 0,0 0 0 0 0,-1-1 0 0 0,1 0 454 0 0,-1 0-3066 0 0</inkml:trace>
  <inkml:trace contextRef="#ctx0" brushRef="#br1" timeOffset="-267139.972">9759 598 11976 0 0,'-2'-1'92'0'0,"-1"0"1"0"0,1 1-1 0 0,-1-1 1 0 0,0 1-1 0 0,1-1 1 0 0,-1 1 0 0 0,0 0-1 0 0,1 0 1 0 0,-1 0-1 0 0,0 0 1 0 0,1 0-1 0 0,-1 1 1 0 0,0-1 0 0 0,0 1-93 0 0,-56 9 0 0 0,21 1 1998 0 0,-29 13-1998 0 0,52-17 410 0 0,-1 1-1 0 0,1 0 1 0 0,1 1-1 0 0,-1 1 1 0 0,-5 5-410 0 0,12-9 20 0 0,5-4-19 0 0,-1 1 0 0 0,1-1 0 0 0,0 1-1 0 0,0 0 1 0 0,0 0 0 0 0,1 0 0 0 0,-1 1 0 0 0,0-1-1 0 0,1 0 1 0 0,0 1 0 0 0,0 0 0 0 0,0-1-1 0 0,1 1 1 0 0,-1 0 0 0 0,1 0 0 0 0,0 0-1 0 0,0 0 0 0 0,0-3 0 0 0,0 2 0 0 0,6 7 0 0 0,-4-9 0 0 0,-1-1 0 0 0,1 1 0 0 0,0 0 0 0 0,0-1 0 0 0,-1 1 0 0 0,1-1 0 0 0,0 1 0 0 0,0-1 0 0 0,0 1 0 0 0,0-1 0 0 0,0 1 0 0 0,0-1 0 0 0,0 0 0 0 0,0 0 0 0 0,0 1 0 0 0,0-1 0 0 0,0 0 0 0 0,0 0 0 0 0,0 0 0 0 0,0 0 0 0 0,0 0 0 0 0,0 0 0 0 0,0 0 0 0 0,0-1 0 0 0,0 1 0 0 0,0 0 0 0 0,-1 0 0 0 0,1-1 0 0 0,0 1 0 0 0,0-1 0 0 0,0 1 0 0 0,0-1 0 0 0,0 1 0 0 0,0-1 0 0 0,4-2 0 0 0,0 0 0 0 0,0 0 0 0 0,-1 0 0 0 0,1-1 0 0 0,1-1 0 0 0,4-6-450 0 0,1-1-1 0 0,-2 0 1 0 0,1 0-1 0 0,6-13 451 0 0,5-6-165 0 0,-18 26 229 0 0,-3 4 273 0 0,0 1 138 0 0,1 0-420 0 0,0 1 0 0 0,-1-1 0 0 0,1 0 1 0 0,0 0-1 0 0,-1 0 0 0 0,1 1 0 0 0,0-1 1 0 0,-1 0-1 0 0,1 1 0 0 0,-1-1 1 0 0,1 1-1 0 0,-1-1 0 0 0,1 0 0 0 0,-1 1 1 0 0,1-1-1 0 0,-1 1 0 0 0,1-1 1 0 0,-1 1-1 0 0,0-1 0 0 0,1 1 0 0 0,-1 0-55 0 0,8 13-45 0 0,4 27 45 0 0,0 0 0 0 0,-10-29 227 0 0,1-1 0 0 0,0 0 0 0 0,1 1 0 0 0,0-1 0 0 0,1-1-1 0 0,0 1 1 0 0,0-1 0 0 0,8 10-227 0 0,-13-20-54 0 0,0 0-1 0 0,1 1 1 0 0,-1-1-1 0 0,0 0 1 0 0,1 1-1 0 0,-1-1 1 0 0,0 0-1 0 0,1 0 1 0 0,-1 1-1 0 0,1-1 1 0 0,-1 0-1 0 0,1 0 1 0 0,-1 0-1 0 0,0 0 1 0 0,1 0-1 0 0,-1 0 1 0 0,1 0-1 0 0,-1 0 1 0 0,1 0-1 0 0,-1 0 1 0 0,1 0-1 0 0,-1 0 1 0 0,1 0-1 0 0,-1 0 1 0 0,1 0-1 0 0,-1 0 55 0 0,8-3-4760 0 0,2-2-853 0 0</inkml:trace>
  <inkml:trace contextRef="#ctx0" brushRef="#br1" timeOffset="-266756.093">9810 480 15664 0 0,'0'0'356'0'0,"0"0"49"0"0,1 8 405 0 0,3 80-662 0 0,-5-47-148 0 0,-1-15 0 0 0,1-11 0 0 0,0 0 0 0 0,-1 0 0 0 0,-1 0 0 0 0,-1 0 0 0 0,0-1 0 0 0,-2 2 0 0 0,4-10-107 0 0,0 0 0 0 0,-1 0 0 0 0,1 0 0 0 0,-2 0 0 0 0,1 0 107 0 0,2-4-268 0 0,0-1 1 0 0,0 1-1 0 0,-1-1 1 0 0,1 0-1 0 0,0 1 1 0 0,0-1-1 0 0,-1 0 1 0 0,1 0-1 0 0,-1 0 1 0 0,1 1-1 0 0,-1-2 1 0 0,1 1-1 0 0,-1 0 1 0 0,0 0-1 0 0,1 0 1 0 0,-1-1-1 0 0,0 1 0 0 0,0-1 1 0 0,0 1 267 0 0,-11-2-2045 0 0</inkml:trace>
  <inkml:trace contextRef="#ctx0" brushRef="#br1" timeOffset="-266326.648">9750 665 13824 0 0,'0'0'314'0'0,"2"1"46"0"0,26 4 59 0 0,1 0 0 0 0,18 0-419 0 0,-29-4 1 0 0,-1-1 0 0 0,1 0 0 0 0,-1-2 0 0 0,0 0 0 0 0,13-3-1 0 0,-20 3-7 0 0,0-1 0 0 0,0 0 0 0 0,0-1 0 0 0,-1 0 0 0 0,1 0 0 0 0,-1-1 0 0 0,0 0-1 0 0,0-1 1 0 0,-1 0 0 0 0,2-2 7 0 0,-10 8-49 0 0,1 0 0 0 0,-1-1 0 0 0,0 1 0 0 0,0 0 0 0 0,0-1 0 0 0,1 1 0 0 0,-1 0 0 0 0,0 0 0 0 0,0-1 0 0 0,1 1 0 0 0,-1 0 0 0 0,0 0 1 0 0,0 0-1 0 0,1 0 0 0 0,-1-1 0 0 0,0 1 0 0 0,1 0 0 0 0,-1 0 0 0 0,0 0 0 0 0,0 0 0 0 0,1 0 0 0 0,-1 0 0 0 0,0 0 0 0 0,1 0 0 0 0,-1 0 0 0 0,0 0 0 0 0,1 0 0 0 0,-1 0 0 0 0,0 0 0 0 0,1 0 0 0 0,-1 0 0 0 0,1 0 49 0 0,-1 11-395 0 0,0-1 824 0 0,-2 20 904 0 0,1-23-1267 0 0,0 0 0 0 0,1 0 0 0 0,0 0 0 0 0,0 1 0 0 0,1 1-66 0 0,-1-7 81 0 0,9 37 1442 0 0,-9-37-1496 0 0,1 1-1 0 0,0-1 1 0 0,0 0-1 0 0,1 0 1 0 0,-1 1-1 0 0,0-1 1 0 0,1 0-1 0 0,-1 0 1 0 0,1 0-1 0 0,0 0 1 0 0,0-1-1 0 0,0 1 1 0 0,0 0-1 0 0,0 0-26 0 0,0-1 48 0 0,-1-1 0 0 0,0 1 0 0 0,0 0 0 0 0,1-1-1 0 0,-1 1 1 0 0,0-1 0 0 0,1 0 0 0 0,-1 1 0 0 0,1-1-1 0 0,-1 0 1 0 0,0 0 0 0 0,1 0 0 0 0,-1 0 0 0 0,1 0-1 0 0,-1 0 1 0 0,0 0 0 0 0,1 0 0 0 0,-1-1 0 0 0,1 1-1 0 0,-1-1 1 0 0,0 1 0 0 0,1-1 0 0 0,-1 1 0 0 0,0-1-1 0 0,0 0 1 0 0,0 1 0 0 0,1-1 0 0 0,-1 0 0 0 0,1-1-48 0 0,0 0-81 0 0,1 0 1 0 0,-1-1-1 0 0,1 0 1 0 0,-1 0 0 0 0,0 0-1 0 0,0 0 1 0 0,0 0 0 0 0,0 0-1 0 0,0-2 81 0 0,42-83-1537 0 0,-41 81 1111 0 0,1 1-1 0 0,0 0 1 0 0,1 0 0 0 0,-1 0 0 0 0,1 1 0 0 0,3-3 426 0 0,-7 7-443 0 0,15 0 278 0 0,-14 1 168 0 0,0 0 1 0 0,0 1-1 0 0,-1 0 1 0 0,1-1 0 0 0,0 1-1 0 0,0 0 1 0 0,0 0 0 0 0,-1 0-1 0 0,1 0 1 0 0,-1 0-1 0 0,1 0 1 0 0,-1 0 0 0 0,1 0-1 0 0,-1 1 1 0 0,1-1-1 0 0,-1 1 1 0 0,0-1 0 0 0,0 1-1 0 0,1 0-3 0 0,3 6 439 0 0,0 0-1 0 0,0 0 1 0 0,0 4-439 0 0,-3-9 104 0 0,20 44 1839 0 0,1 9-1943 0 0,-21-41 473 0 0,-2-13-460 0 0,0 0 1 0 0,0 0-1 0 0,1 0 1 0 0,-1-1-1 0 0,0 1 1 0 0,1 0 0 0 0,-1 0-1 0 0,1-1 1 0 0,0 1-1 0 0,0 0-13 0 0,0 0 35 0 0,-1-1-1 0 0,1 1 0 0 0,0-1 0 0 0,-1 1 0 0 0,1-1 0 0 0,-1 1 0 0 0,0-1 0 0 0,1 1 0 0 0,-1-1 0 0 0,0 1 0 0 0,0-1 0 0 0,0 1 0 0 0,0 0-34 0 0,0-2 488 0 0,0 0 21 0 0,0 0-66 0 0,0-5-278 0 0,-2-7-290 0 0,0 1-1 0 0,1-1 0 0 0,1 1 0 0 0,0-1 0 0 0,1 0 1 0 0,0 1-1 0 0,0-1 0 0 0,1 1 0 0 0,1 0 0 0 0,0-1 0 0 0,1-2 126 0 0,2-1-459 0 0,-4 11 442 0 0,-1-1 1 0 0,1 1-1 0 0,0 0 1 0 0,0 0-1 0 0,0 0 1 0 0,0 1-1 0 0,1-1 1 0 0,-1 0-1 0 0,2 0 17 0 0,2-2 0 0 0,0 0 0 0 0,1 1 0 0 0,-1 0 0 0 0,1 0 0 0 0,0 1 0 0 0,0 0 0 0 0,1 0 0 0 0,-1 1 0 0 0,7-3 0 0 0,-1 1-137 0 0,1 1 0 0 0,0 1-1 0 0,0-1 1 0 0,0 2-1 0 0,1 0 138 0 0,23 0-5208 0 0,-17 2 240 0 0</inkml:trace>
  <inkml:trace contextRef="#ctx0" brushRef="#br1" timeOffset="-265856.001">10873 535 10136 0 0,'0'0'464'0'0,"0"0"-10"0"0,-7-3-276 0 0,-6 2 192 0 0,0 0 0 0 0,0 0 0 0 0,0 2 0 0 0,0-1 1 0 0,0 2-1 0 0,1 0 0 0 0,-1 0 0 0 0,0 1 0 0 0,1 1 0 0 0,-1 0 1 0 0,1 1-371 0 0,4-1 7 0 0,1 0 1 0 0,0 0 0 0 0,0 1-1 0 0,-3 2-7 0 0,-15 10 427 0 0,21-15-327 0 0,1 0 0 0 0,-1 0 0 0 0,1 1 0 0 0,0 0-1 0 0,0-1 1 0 0,0 1 0 0 0,0 0 0 0 0,0 1 0 0 0,1-1 0 0 0,-1 0 0 0 0,1 1 0 0 0,0-1 0 0 0,0 1 0 0 0,0 0 0 0 0,1 0-1 0 0,-1 0-99 0 0,-8 12 17 0 0,9-14-17 0 0,-1 0 0 0 0,1 0 0 0 0,0 0 0 0 0,-1 0 0 0 0,1 0 0 0 0,0 0 0 0 0,0 1 0 0 0,0-1 0 0 0,0 1 0 0 0,1-1 0 0 0,-1 0 0 0 0,1 1-1 0 0,-1 1 1 0 0,-2 16 0 0 0,3-9 0 0 0,4-3 0 0 0,-3-7 0 0 0,1 0 0 0 0,-1 0 0 0 0,0 0 0 0 0,1-1 0 0 0,-1 1 0 0 0,0 0 0 0 0,1-1 0 0 0,-1 1 0 0 0,1-1 0 0 0,-1 0 0 0 0,0 1 0 0 0,2-1 0 0 0,-1 1 0 0 0,15 1 0 0 0,-13-3 0 0 0,-2-1 0 0 0,19-7 0 0 0,-12 5 0 0 0,0 0 0 0 0,0-1 0 0 0,-1 1 0 0 0,0-1 0 0 0,3-3 0 0 0,11-5-211 0 0,-19 12 65 0 0,1-1-1 0 0,-1 0 1 0 0,0 0-1 0 0,0 0 0 0 0,0 0 1 0 0,0 0-1 0 0,0-1 1 0 0,0 0 146 0 0,18-10-592 0 0,-7 5 575 0 0,-12 8 18 0 0,1 1-1 0 0,8-3 0 0 0,-1 5 0 0 0,-7-1 91 0 0,0 0 0 0 0,-1 1 0 0 0,1-1 0 0 0,-1 1 1 0 0,0 0-1 0 0,1-1 0 0 0,-1 1 0 0 0,0 0 0 0 0,-1 0 1 0 0,1 1-1 0 0,0-1 0 0 0,-1 0 0 0 0,0 1 0 0 0,1 0-91 0 0,7 17 699 0 0,0-1-692 0 0,-8-16 49 0 0,0-1 1 0 0,0 0-1 0 0,0 0 1 0 0,1 0 0 0 0,-1 0-1 0 0,1 0 1 0 0,0-1-1 0 0,0 1-56 0 0,8 14 899 0 0,-9-15-840 0 0,0 0 0 0 0,0 0 0 0 0,0-1 0 0 0,1 1 0 0 0,-1 0-1 0 0,0 0 1 0 0,1-1 0 0 0,-1 1 0 0 0,1-1 0 0 0,-1 1 0 0 0,1-1-1 0 0,1 1-58 0 0,-3-2 0 0 0,0 1 0 0 0,1-1 0 0 0,-1 0 0 0 0,1 0 0 0 0,-1 1 0 0 0,0-1 0 0 0,1 0 0 0 0,-1 0 0 0 0,1 1 0 0 0,-1-1 0 0 0,0 0 0 0 0,1 0 0 0 0,-1 0 0 0 0,1 0 0 0 0,-1 0 0 0 0,1 0 0 0 0,-1 0 0 0 0,1 0 0 0 0,-1 0 0 0 0,0 0 0 0 0,1 0 0 0 0,-1 0 0 0 0,1 0 0 0 0,-1 0 0 0 0,1 0 0 0 0,-1 0 0 0 0,1-1 0 0 0,-1 1 0 0 0,0 0 0 0 0,1 0 0 0 0,-1-1 0 0 0,1 1 0 0 0,-1 0 0 0 0,0 0 0 0 0,1-1 0 0 0,2 1 0 0 0,-3 0 0 0 0,1-1 0 0 0,0 1 0 0 0,0 0 0 0 0,0 0 0 0 0,-1-1 0 0 0,1 1 0 0 0,0 0 0 0 0,0-1 0 0 0,-1 1 0 0 0,1-1 0 0 0,0 1 0 0 0,0-1 0 0 0,-1 1 0 0 0,1-1 0 0 0,-1 0 0 0 0,1 1 0 0 0,-1-1 0 0 0,1 0 0 0 0,-1 1 0 0 0,1-1 0 0 0,0 0 0 0 0,3-5-138 0 0,1 0 0 0 0,-1 0-1 0 0,0-1 1 0 0,0 1-1 0 0,0-1 1 0 0,-1 0 0 0 0,0 0-1 0 0,-1 0 1 0 0,0 0-1 0 0,2-7 139 0 0,8-14-965 0 0,-10 22 597 0 0,1 1 1 0 0,-1-1-1 0 0,0 1 1 0 0,1-6 367 0 0,8-36-5144 0 0,0 22 620 0 0</inkml:trace>
  <inkml:trace contextRef="#ctx0" brushRef="#br1" timeOffset="-265443.35">11061 330 13824 0 0,'4'-1'129'0'0,"5"-1"431"0"0,-9 2-540 0 0,1 0 0 0 0,-1-1 0 0 0,0 1 0 0 0,0 0 0 0 0,0 0 0 0 0,0 0 0 0 0,0 0 0 0 0,1 0 0 0 0,-1 0 0 0 0,0 0 0 0 0,0 0 0 0 0,0-1 0 0 0,0 1 0 0 0,0 0 0 0 0,0 0 0 0 0,1 0 0 0 0,-1 0 0 0 0,0 0 0 0 0,0-1 0 0 0,0 1 1 0 0,0 0-1 0 0,0 0 0 0 0,0 0 0 0 0,0 0 0 0 0,0 0 0 0 0,0-1 0 0 0,0 1 0 0 0,0 0 0 0 0,0 0 0 0 0,0 0 0 0 0,0-1 0 0 0,0 1 0 0 0,0 0 0 0 0,0 0 0 0 0,0 0 0 0 0,0 0 0 0 0,0-1 0 0 0,0 1 0 0 0,0 0-20 0 0,-1-4 167 0 0,1 3 564 0 0,0 1 240 0 0,5 10 928 0 0,2-1-1646 0 0,-5-7-246 0 0,0 0 1 0 0,-1 0 0 0 0,1 1-1 0 0,0-1 1 0 0,-1 0 0 0 0,0 1 0 0 0,1-1-1 0 0,-1 1 1 0 0,0 0 0 0 0,0-1-1 0 0,0 3-7 0 0,3 18 0 0 0,0 1 0 0 0,-2-1 0 0 0,-1 12 0 0 0,1-14 0 0 0,-1-16 0 0 0,-1 0 0 0 0,1 0 0 0 0,-1 0 0 0 0,0 0 0 0 0,-1 0 0 0 0,0 3 0 0 0,-2 7 0 0 0,2-11 0 0 0,-1 0 0 0 0,1 1 0 0 0,1-1 0 0 0,-1 1 0 0 0,1-1 0 0 0,-1 1 0 0 0,1-1 0 0 0,1 1 0 0 0,-1 0 0 0 0,1 1 0 0 0,0 3 0 0 0,0 0 0 0 0,0-1 0 0 0,-1 1 0 0 0,0 0 0 0 0,-1 0 0 0 0,1 0 0 0 0,0 0 0 0 0,0 0 0 0 0,1 0 0 0 0,1 7 0 0 0,-2-14-27 0 0,0 1-1 0 0,0-1 0 0 0,0 1 0 0 0,0-1 0 0 0,0 1 0 0 0,0-1 0 0 0,-1 1 0 0 0,1-1 0 0 0,-1 0 1 0 0,0 1-1 0 0,1-1 0 0 0,-2 1 28 0 0,2-2-1747 0 0,-3 1-1435 0 0,-7 1 1450 0 0,-3-5-824 0 0</inkml:trace>
  <inkml:trace contextRef="#ctx0" brushRef="#br1" timeOffset="-265029.747">11039 587 15664 0 0,'6'-3'134'0'0,"-4"2"-77"0"0,-1 0 0 0 0,0 1 0 0 0,0-1 0 0 0,1 1 0 0 0,-1-1 0 0 0,0 1 0 0 0,1-1 0 0 0,-1 1 0 0 0,1 0 0 0 0,-1 0 0 0 0,1 0-57 0 0,-1 0 426 0 0,-1 0-42 0 0,14 0-236 0 0,-10-1-148 0 0,-2 0 0 0 0,0 1 0 0 0,-1 0 0 0 0,1 0 0 0 0,-1 0 0 0 0,1 0 0 0 0,-1 0 0 0 0,1 0 0 0 0,0 0 0 0 0,-1 0 0 0 0,1 1 0 0 0,-1-1 0 0 0,1 1 0 0 0,0-1 0 0 0,60 10 0 0 0,32-1 0 0 0,-31-3 1432 0 0,-45-5-1375 0 0,-1-1-1 0 0,0-1 1 0 0,16-2-57 0 0,-3 1-946 0 0,-14 0 505 0 0,0-1-1 0 0,-1 0 0 0 0,1-2 0 0 0,-1 1 0 0 0,2-2 442 0 0,-3 1-1374 0 0,-13 5 862 0 0,0-1 69 0 0,3-1 294 0 0,-4 2 148 0 0,0 0 1 0 0,0-1 0 0 0,0 1 0 0 0,0 0-1 0 0,0 0 1 0 0,0 0 0 0 0,0-1 0 0 0,1 1-1 0 0,-1 0 1 0 0,0 0 0 0 0,0 0 0 0 0,0 0-1 0 0,0-1 1 0 0,0 1 0 0 0,0 0 0 0 0,0 0-1 0 0,0 0 1 0 0,0-1 0 0 0,0 1 0 0 0,0 0-1 0 0,0 0 1 0 0,0 0 0 0 0,0-1 0 0 0,0 1-1 0 0,0 0 1 0 0,0 0 0 0 0,0 0 0 0 0,-1-1-1 0 0,1 1 1 0 0,0 0 0 0 0,0 0 0 0 0,0 0-1 0 0,0 0 1 0 0,0-1 0 0 0,0 1 0 0 0,-1 0-1 0 0,1 0 1 0 0,0 0 0 0 0,-3-2 58 0 0,1 2 85 0 0,-1 0-223 0 0,-6-8 1929 0 0,7 0-1716 0 0,3 8-96 0 0,-1-1 0 0 0,0 1 0 0 0,0 0 0 0 0,0-1 0 0 0,0 1 0 0 0,0 0 0 0 0,0-1 0 0 0,0 1 0 0 0,-1-1 0 0 0,1 1 0 0 0,0 0 0 0 0,0-1 0 0 0,0 1 0 0 0,0 0 0 0 0,0-1 0 0 0,0 1-1 0 0,-1 0 1 0 0,1 0 0 0 0,0-1 0 0 0,0 1 0 0 0,0 0 0 0 0,-1-1-37 0 0,-1-1 182 0 0,2 2-165 0 0,0 0 1 0 0,-1 0-1 0 0,1 0 0 0 0,0 0 0 0 0,0 0 0 0 0,-1-1 0 0 0,1 1 0 0 0,0 0 0 0 0,0 0 0 0 0,0 0 0 0 0,-1 0 0 0 0,1-1 0 0 0,0 1 0 0 0,0 0 0 0 0,0 0 0 0 0,0-1 0 0 0,-1 1 0 0 0,1 0 0 0 0,0 0 0 0 0,0-1 0 0 0,0 1 0 0 0,0 0 0 0 0,0 0 0 0 0,0-1 0 0 0,0 1 0 0 0,0 0 0 0 0,0 0 0 0 0,0-1 0 0 0,0 1 0 0 0,0 0 0 0 0,0-1 0 0 0,0 1 0 0 0,0 0 0 0 0,0 0 0 0 0,0-1 0 0 0,0 1 0 0 0,0 0 0 0 0,0 0 0 0 0,0-1 0 0 0,1 1 0 0 0,-1 0 0 0 0,0 0 0 0 0,0-1 0 0 0,0 1 0 0 0,0 0 0 0 0,1 0 0 0 0,-1 0 0 0 0,0-1 0 0 0,0 1 0 0 0,0 0 0 0 0,1 0 0 0 0,-1 0 0 0 0,0 0 0 0 0,0-1-17 0 0,1 1 15 0 0,-1 0 0 0 0,0-1-1 0 0,0 1 1 0 0,0 0-1 0 0,0-1 1 0 0,0 1 0 0 0,0-1-1 0 0,0 1 1 0 0,0 0-1 0 0,0-1 1 0 0,0 1-1 0 0,0-1 1 0 0,0 1 0 0 0,0 0-1 0 0,0-1 1 0 0,0 1-1 0 0,0-1 1 0 0,-1 1-1 0 0,1 0 1 0 0,0-1 0 0 0,0 1-1 0 0,0 0 1 0 0,-1-1-1 0 0,1 1 1 0 0,0 0-1 0 0,0-1 1 0 0,-1 1 0 0 0,1 0-1 0 0,0 0 1 0 0,-1-1-1 0 0,1 1 1 0 0,0 0 0 0 0,-1 0-1 0 0,1-1 1 0 0,0 1-1 0 0,-1 0 1 0 0,1 0-1 0 0,0 0 1 0 0,-1 0-15 0 0,-1-1 148 0 0,1 0 0 0 0,-1 0-1 0 0,1 0 1 0 0,-1 0 0 0 0,0 1 0 0 0,1-1 0 0 0,-1 1-1 0 0,0-1 1 0 0,-1 1-148 0 0,-5 0 9 0 0,1 0-1 0 0,-1 1 1 0 0,1 1 0 0 0,0-1 0 0 0,0 1-1 0 0,-1 1 1 0 0,1-1 0 0 0,0 1-1 0 0,1 0 1 0 0,-1 1 0 0 0,1-1-1 0 0,-1 1 1 0 0,1 1 0 0 0,0-1 0 0 0,0 1-1 0 0,1 0 1 0 0,0 0 0 0 0,-1 1-1 0 0,-3 5-8 0 0,-22 36 0 0 0,30-45 63 0 0,0 1 0 0 0,-1-1-1 0 0,2 1 1 0 0,-1-1-1 0 0,0 1 1 0 0,0-1 0 0 0,1 1-1 0 0,-1-1 1 0 0,1 1-1 0 0,0 0 1 0 0,0-1 0 0 0,0 1-1 0 0,0 0 1 0 0,0-1 0 0 0,1 1-1 0 0,-1 0 1 0 0,1-1-1 0 0,-1 1 1 0 0,1-1 0 0 0,0 1-1 0 0,0-1 1 0 0,0 0-1 0 0,1 1-62 0 0,0 0 34 0 0,1 0 0 0 0,-1-1 0 0 0,1 1-1 0 0,-1-1 1 0 0,1 0 0 0 0,0 0 0 0 0,0 0 0 0 0,0 0-1 0 0,0-1 1 0 0,0 1 0 0 0,0-1 0 0 0,0 0-1 0 0,1 0 1 0 0,-1 0 0 0 0,0 0 0 0 0,1 0 0 0 0,-1-1-1 0 0,4 1-33 0 0,18 4 5 0 0,-19-4-72 0 0,-1 0-1 0 0,1 0 0 0 0,0 0 1 0 0,0 0-1 0 0,-1-1 0 0 0,3 0 68 0 0,26-3-2464 0 0,26-7 2464 0 0,-46 7-1368 0 0,0-1 0 0 0,0 0 0 0 0,0-1 0 0 0,-1-1 0 0 0,7-4 1368 0 0,1 0-2046 0 0</inkml:trace>
  <inkml:trace contextRef="#ctx0" brushRef="#br1" timeOffset="-264543.618">11906 521 15664 0 0,'0'0'356'0'0,"0"0"49"0"0,0 0 21 0 0,-10-6 106 0 0,7 7-532 0 0,0-1 0 0 0,0 0 0 0 0,0 1 0 0 0,0 0 0 0 0,0 0 0 0 0,0 0 0 0 0,0 0 0 0 0,0 0 0 0 0,0 1 0 0 0,0 0 0 0 0,-30 19 0 0 0,19-11 0 0 0,8-6-47 0 0,-11 7 787 0 0,1 1-1 0 0,-13 11-739 0 0,28-21 66 0 0,-1 0 0 0 0,1 0 0 0 0,-1-1 0 0 0,1 1 0 0 0,0 1 0 0 0,0-1 0 0 0,0 0-1 0 0,0 1-65 0 0,0-1 12 0 0,-1 1 0 0 0,1-1-1 0 0,0 1 1 0 0,0-1-1 0 0,-1 0 1 0 0,0 0-1 0 0,-1 2-11 0 0,-4 2 0 0 0,6-5 0 0 0,-1 1 0 0 0,1-1 0 0 0,-1 0 0 0 0,1 0 0 0 0,0 1 0 0 0,-1-1 0 0 0,1 1 0 0 0,0-1 0 0 0,0 1 0 0 0,0 0 0 0 0,0-1 0 0 0,0 1 0 0 0,1 0 0 0 0,-1 0 0 0 0,0-1 0 0 0,1 1 0 0 0,-1 0 0 0 0,1 0 0 0 0,0 1 0 0 0,-5 20 0 0 0,4-21 0 0 0,1 1 0 0 0,-1-1 0 0 0,0 0 0 0 0,1 1 0 0 0,-1-1 0 0 0,1 0 0 0 0,0 1 0 0 0,0-1 0 0 0,0 0 0 0 0,0 1 0 0 0,0-1 0 0 0,1 0 0 0 0,0 3 0 0 0,-1-4 0 0 0,0-1 0 0 0,0 1 0 0 0,0-1 0 0 0,1 1 0 0 0,-1 0 0 0 0,0-1 0 0 0,0 1 0 0 0,1-1 0 0 0,-1 1 0 0 0,1-1 0 0 0,-1 1 0 0 0,0-1 0 0 0,1 1 0 0 0,-1-1 0 0 0,1 1 0 0 0,-1-1 0 0 0,1 1 0 0 0,-1-1 0 0 0,1 0 0 0 0,-1 1 0 0 0,1-1 0 0 0,0 0 0 0 0,-1 1 0 0 0,1-1 0 0 0,-1 0 0 0 0,1 0 0 0 0,0 0 0 0 0,-1 1 0 0 0,1-1 0 0 0,0 0 0 0 0,1 0 0 0 0,3 1 0 0 0,0 1 0 0 0,0-1 0 0 0,1-1 0 0 0,-1 1 0 0 0,1-1 0 0 0,-1 0 0 0 0,0 0 0 0 0,1 0 0 0 0,-1-1 0 0 0,0 0 0 0 0,1 0 0 0 0,2-1 0 0 0,1 0 0 0 0,-1 0 0 0 0,0-1 0 0 0,0-1 0 0 0,0 1 0 0 0,3-3 0 0 0,-4 2 84 0 0,-1 0 0 0 0,0-1 0 0 0,0 0-1 0 0,0 0 1 0 0,0 0 0 0 0,-1-1 0 0 0,0 1-1 0 0,0-1 1 0 0,-1 0 0 0 0,1-1 0 0 0,-1 1-1 0 0,2-7-83 0 0,1-2-68 0 0,-2 0-1 0 0,0-1 1 0 0,0 0-1 0 0,-1 0 1 0 0,0-9 68 0 0,9-50-2343 0 0,-3 0 0 0 0,0-65 2343 0 0,-19 49 1810 0 0,8 91-1800 0 0,1 1 1 0 0,-1-1-1 0 0,0 0 0 0 0,1 1 1 0 0,-1-1-1 0 0,0 0 0 0 0,1 1 1 0 0,-1-1-1 0 0,1 1 0 0 0,-1-1 1 0 0,1 1-1 0 0,-1-1 0 0 0,1 1 1 0 0,-1 0-1 0 0,1-1 0 0 0,0 1-10 0 0,-5 17 0 0 0,0-1 0 0 0,2 1 0 0 0,0 0 0 0 0,1 1 0 0 0,0 15 0 0 0,0-3 0 0 0,-10 188 1440 0 0,9-172-874 0 0,3 15-566 0 0,0-35 42 0 0,2 7 30 0 0,-2-32 299 0 0,0-2 117 0 0,0 0 21 0 0,0 0-134 0 0,0 0-576 0 0,0 0-250 0 0,0 0-868 0 0,0 0-3448 0 0,0 0-1477 0 0</inkml:trace>
  <inkml:trace contextRef="#ctx0" brushRef="#br0" timeOffset="-229282.483">1273 4317 2304 0 0,'-7'0'272'0'0,"5"0"301"0"0,2 0 130 0 0,0 0 29 0 0,0 0-49 0 0,0 0-224 0 0,-11 0 1888 0 0,-5 1-902 0 0,11 1 81 0 0,10-2-820 0 0,-5 0-818 0 0,0 0-14 0 0,-2 0 19 0 0,-1 0 86 0 0,7 0 21 0 0,1 0-39 0 0,-4 0-158 0 0,-1 0-57 0 0,0 0-8 0 0,-1 1-90 0 0,-1 0-3062 0 0,2-1 2540 0 0</inkml:trace>
  <inkml:trace contextRef="#ctx0" brushRef="#br0" timeOffset="-224401.514">1242 4306 2304 0 0,'7'2'203'0'0,"6"-1"448"0"0,-12-1-342 0 0,0 0 741 0 0,-1 0 50 0 0,0 0-125 0 0,0 0-570 0 0,0 0-248 0 0,0 0-49 0 0,0 0-10 0 0,0 0-2 0 0,0 0 0 0 0,0 0 0 0 0,-7 0-312 0 0,12 3 200 0 0,-8-3 28 0 0,2 0 52 0 0,1 0 22 0 0,0 0-11 0 0,8 0 321 0 0,58-20 1469 0 0,-31 1-1178 0 0,15-9 110 0 0,-38 23-640 0 0,-1-1-1 0 0,0 0 1 0 0,6-5-157 0 0,14-4 73 0 0,-21 10-70 0 0,-8 5 2 0 0,-1 0-2 0 0,0 0-1 0 0,0-1 1 0 0,0 1-1 0 0,-1 0 0 0 0,1-1 1 0 0,0 1-1 0 0,0 0 0 0 0,0-1 1 0 0,-1 1-1 0 0,1-1 1 0 0,0 1-1 0 0,-1-1 0 0 0,1 1 1 0 0,-1-1-1 0 0,1 0 0 0 0,0 1 1 0 0,-1-1-1 0 0,1 0 1 0 0,-1 1-1 0 0,1-1-2 0 0,5-4 2 0 0,0 0 0 0 0,0 0-1 0 0,1 1 1 0 0,-1 0 0 0 0,1 0 0 0 0,3 0-2 0 0,43-17 82 0 0,-17 1 36 0 0,-17 16-118 0 0,63-28 0 0 0,-41 14 0 0 0,-4 0 0 0 0,-9 1 0 0 0,0 6 10 0 0,-6-6 44 0 0,-5 1-54 0 0,8-1 0 0 0,-6 6 0 0 0,-7 3 163 0 0,9-5 415 0 0,0-1 1 0 0,13-12-579 0 0,-27 21 167 0 0,-1 1 0 0 0,1-1 0 0 0,6-2-167 0 0,14-8 267 0 0,-16 7-135 0 0,0 1 0 0 0,1 0 0 0 0,0 0 0 0 0,11-3-132 0 0,-3 1 0 0 0,25-15 0 0 0,-27 13 0 0 0,7-3 0 0 0,-20 12-1 0 0,-1-1 1 0 0,0 1 0 0 0,0-1-1 0 0,0 0 1 0 0,-1 0 0 0 0,1 0-1 0 0,0-1 1 0 0,11-9 56 0 0,8-4-45 0 0,29-24-11 0 0,-43 33 1 0 0,0 2 1 0 0,1-1-1 0 0,6-2-1 0 0,-1-1 49 0 0,18-7-36 0 0,-23 12-14 0 0,0-1 0 0 0,0 1 1 0 0,5-6 0 0 0,50-42 0 0 0,-25 17 28 0 0,5-5 8 0 0,-34 32-29 0 0,-1-1 1 0 0,-1 0 0 0 0,0 0 0 0 0,4-7-8 0 0,-5 6 8 0 0,1 1 0 0 0,0 0 0 0 0,1 0 1 0 0,8-6-9 0 0,-10 8 3 0 0,1 1 0 0 0,-1-1 0 0 0,-1-1 0 0 0,5-5-3 0 0,-5 5 60 0 0,1-1 0 0 0,1 1 0 0 0,4-3-60 0 0,21-24 288 0 0,-12 14-73 0 0,-15 14-182 0 0,0 0-1 0 0,1 1 1 0 0,-1 0 0 0 0,2 1-1 0 0,3-3-32 0 0,-9 7 38 0 0,1-1-1 0 0,-1 0 1 0 0,0 0 0 0 0,0 0-1 0 0,3-3-37 0 0,6-7 10 0 0,-7 8 0 0 0,-1 1 1 0 0,1-1-1 0 0,-1-1 1 0 0,0 1-1 0 0,2-5-10 0 0,5-5 65 0 0,5-2-3 0 0,-12 14-50 0 0,-1 0 1 0 0,0 0 0 0 0,0-1-1 0 0,0 1 1 0 0,-1-1 0 0 0,1 1 0 0 0,0-2-13 0 0,10-19 334 0 0,12-15-334 0 0,5-9 69 0 0,-15 25-64 0 0,-9 14 10 0 0,-1 0 0 0 0,1-1 0 0 0,-1 0-1 0 0,2-6-14 0 0,-4 7 31 0 0,1 1-1 0 0,0 0 1 0 0,1 0-1 0 0,1-2-30 0 0,6-8 102 0 0,-9 11-80 0 0,5-7 9 0 0,0 1-1 0 0,1-1 1 0 0,1 2-1 0 0,2-3-30 0 0,4-4 34 0 0,-1-1-1 0 0,5-10-33 0 0,-8 12 8 0 0,1 0 0 0 0,1 0 0 0 0,8-6-8 0 0,19-24 105 0 0,-40 47-78 0 0,1-1-1 0 0,-1 0 0 0 0,1 0 0 0 0,-1 0 0 0 0,0 0 0 0 0,0 0 0 0 0,0 0 0 0 0,0 0 0 0 0,0 0 0 0 0,0 0-26 0 0,-1 0-29 0 0,1 0 0 0 0,0 0 0 0 0,0 0 0 0 0,0 1-1 0 0,0-1 1 0 0,0 0 0 0 0,0 1 0 0 0,0-1 0 0 0,0 1 0 0 0,1-1-1 0 0,-1 1 30 0 0,17-18 0 0 0,-4 2 0 0 0,-6 7 0 0 0,-8 9 0 0 0,1-1 0 0 0,-1 1 0 0 0,1 0 0 0 0,0 0 0 0 0,-1 1 0 0 0,1-1 0 0 0,0 0 0 0 0,0 0 0 0 0,0 0 0 0 0,-1 0 0 0 0,1 1 0 0 0,0-1 0 0 0,3-3 0 0 0,0-2 0 0 0,0 4 0 0 0,7-9 0 0 0,-7 7 0 0 0,4 0 0 0 0,-2 1 0 0 0,1 1 0 0 0,8-7 0 0 0,6 5 0 0 0,-13 6 0 0 0,0 1 0 0 0,-1 2 0 0 0,-1 1 0 0 0,0 2 0 0 0,-5-8 0 0 0,0 1 0 0 0,0 0 0 0 0,0 0 0 0 0,-1-1 0 0 0,1 1 0 0 0,0 0 0 0 0,-1 0 0 0 0,1 0 0 0 0,-1 0 0 0 0,1 0 0 0 0,-1 0 0 0 0,1 0 0 0 0,-1 0 0 0 0,0 0 0 0 0,1 0 0 0 0,-1 1 0 0 0,1 4 0 0 0,7 7 0 0 0,-6-11 0 0 0,-1 0 0 0 0,0-1 0 0 0,0 1 0 0 0,0 0 0 0 0,0 0 0 0 0,0 0 0 0 0,0 0 0 0 0,0 1 0 0 0,-1-1 0 0 0,1 0 0 0 0,-1 0 0 0 0,1 1 0 0 0,-4 7 0 0 0,3-8 0 0 0,1 1 0 0 0,-1-1 0 0 0,1 1 0 0 0,-1-1 0 0 0,0 1 0 0 0,0-1 0 0 0,0 3 0 0 0,-1 14 0 0 0,3 12 0 0 0,-2-20 0 0 0,1 0 0 0 0,-1 0 0 0 0,-1 0 0 0 0,-1 9 0 0 0,1 27 0 0 0,1-30 0 0 0,2 0 0 0 0,1 0 0 0 0,4 15 0 0 0,0 10 0 0 0,6 5 0 0 0,-6-33 0 0 0,11 13 0 0 0,-14-21 0 0 0,1-1 0 0 0,1 2-7 0 0,-5-5 29 0 0,0-1 1 0 0,0 1-1 0 0,0-1 0 0 0,0 0 0 0 0,1 0 0 0 0,-1 0 0 0 0,1 1 0 0 0,-1-1 1 0 0,0-1-1 0 0,1 1 0 0 0,0 0 0 0 0,-1 0 0 0 0,1 0 0 0 0,-1-1 0 0 0,1 1 1 0 0,0-1-1 0 0,0 0 0 0 0,-1 1 0 0 0,1-1 0 0 0,0 0 0 0 0,0 0 0 0 0,0 0-22 0 0,0 1 2 0 0,1-1 0 0 0,-1 0-1 0 0,1 1 1 0 0,-1-1-1 0 0,1 0 1 0 0,0 0 0 0 0,-1-1-1 0 0,1 1 1 0 0,-1 0-1 0 0,1-1 1 0 0,-1 0 0 0 0,1 0-1 0 0,-1 1 1 0 0,1-1-1 0 0,-1-1 1 0 0,0 1 0 0 0,0 0-1 0 0,1-1 1 0 0,-1 1-1 0 0,1-2-1 0 0,2-3 33 0 0,1 0 0 0 0,-1-1 0 0 0,-1 1 0 0 0,0-1 0 0 0,0 0 0 0 0,0-1 0 0 0,0 1 0 0 0,-1-1-33 0 0,2-3 32 0 0,-1 0-32 0 0,-1 1 0 0 0,0-1 0 0 0,-1 0 0 0 0,0 1 0 0 0,0-3 0 0 0,-1 8 0 0 0,1-13 0 0 0,0 0 0 0 0,-1-5 0 0 0,5-35 0 0 0,-5 40 0 0 0,0 0 0 0 0,3-9 0 0 0,1-7 0 0 0,-3 16 3 0 0,2 0 0 0 0,0 0-1 0 0,1 1 1 0 0,3-7-3 0 0,-7 21-9 0 0,0-1 1 0 0,-1 1-1 0 0,1-1 1 0 0,-1 0-1 0 0,0 1 0 0 0,0-1 1 0 0,0 1-1 0 0,0-2 9 0 0,-1 1-97 0 0,1-1-1 0 0,0 1 1 0 0,0 0-1 0 0,1-1 1 0 0,0-3 97 0 0,12-37-79 0 0,1 1-1 0 0,3 0 0 0 0,1 0 80 0 0,29-64 0 0 0,-40 95 0 0 0,-2 0 0 0 0,0 0 0 0 0,3-10 0 0 0,-6 17 0 0 0,0 0 0 0 0,1-1 0 0 0,0 1 0 0 0,2-2 0 0 0,5-14 0 0 0,-1 4 0 0 0,4-9 0 0 0,-3-4 0 0 0,1 1 0 0 0,2 0 0 0 0,6-10 0 0 0,5-9 0 0 0,12-34 0 0 0,-28 62 0 0 0,2 0 0 0 0,2-1 0 0 0,13-30 0 0 0,4-9 0 0 0,-25 49 0 0 0,2 0 0 0 0,0 1 0 0 0,0 0 0 0 0,3-3 0 0 0,12-23 0 0 0,-12 22 0 0 0,0-1 0 0 0,0 2 0 0 0,12-13 0 0 0,13-12 0 0 0,25-17 0 0 0,-46 42 0 0 0,1 1 0 0 0,12-9 0 0 0,-10 9 0 0 0,0-1 0 0 0,1-3 0 0 0,-12 12 0 0 0,1 0 0 0 0,-1 1 0 0 0,1 0 0 0 0,2-1 0 0 0,13-10 0 0 0,78-73 0 0 0,-87 79 0 0 0,1 1 0 0 0,-1 0 0 0 0,1 2 0 0 0,4-2 0 0 0,29-17 0 0 0,-26 13 0 0 0,1 2 0 0 0,10-4 0 0 0,-29 13 0 0 0,5-2 0 0 0,-1 0 0 0 0,1 1 0 0 0,0 0 0 0 0,0 0 0 0 0,1 1 0 0 0,58-15 0 0 0,-52 14 0 0 0,-10 1 0 0 0,0 1 0 0 0,0-1 0 0 0,0 0 0 0 0,-1 0 0 0 0,1 0 0 0 0,1-1 0 0 0,-3 1 0 0 0,-1 1 0 0 0,1-1 0 0 0,-1 0 0 0 0,1 1 0 0 0,0-1 0 0 0,0 1 0 0 0,-1-1 0 0 0,1 1 0 0 0,0 0 0 0 0,0 0 0 0 0,-1 0 0 0 0,1 0 0 0 0,1 0 0 0 0,16-1 0 0 0,-1-3 0 0 0,-10 2 0 0 0,-1 1 0 0 0,1-1 0 0 0,0 2 0 0 0,0-1 0 0 0,4 1 0 0 0,2 0 0 0 0,41 2 0 0 0,-38-2 0 0 0,9 0 0 0 0,-20 1 0 0 0,1 0 0 0 0,-1 0 0 0 0,1-1 0 0 0,-1 0 0 0 0,0-1 0 0 0,3 0 0 0 0,-3 0 0 0 0,-1 1 0 0 0,1 0 0 0 0,0 0 0 0 0,0 0 0 0 0,0 0 0 0 0,-1 1 0 0 0,1 0 0 0 0,1 1 0 0 0,29 5 0 0 0,-26-5 0 0 0,0 0 0 0 0,-1 0 0 0 0,7 3 0 0 0,18 6 0 0 0,26 1 0 0 0,-19-4 0 0 0,-10-3 0 0 0,-24-3 0 0 0,0-1 0 0 0,0 0 0 0 0,0-1 0 0 0,2 1 0 0 0,-5-2 0 0 0,-1 2 0 0 0,0-1 0 0 0,0 0 0 0 0,1 1 0 0 0,-1-1 0 0 0,0 1 0 0 0,3 1 0 0 0,-4-1 0 0 0,14 0 0 0 0,-8 0 0 0 0,0 0 0 0 0,0 1 0 0 0,0 0 0 0 0,0 0 0 0 0,0 1 0 0 0,2 0 0 0 0,16 6 0 0 0,-20-8 0 0 0,-1 1 0 0 0,1 0 0 0 0,-1 1 0 0 0,0-1 0 0 0,5 4 0 0 0,9 3 0 0 0,22 10 0 0 0,-30-16 0 0 0,0 0 0 0 0,-1 1 0 0 0,1 0 0 0 0,-1 1 0 0 0,1 0 0 0 0,-2 0 0 0 0,1 2 0 0 0,23 11 0 0 0,6 14 846 0 0,-36-31-97 0 0,-1-1-675 0 0,6 8 217 0 0,-5-3-291 0 0,1 0 0 0 0,14 7 0 0 0,-3-1 0 0 0,7 3 0 0 0,4 5 0 0 0,-15-8 0 0 0,0 1 0 0 0,4 7 0 0 0,1 11 0 0 0,-14-27 0 0 0,5 11 0 0 0,1 5 0 0 0,3 12 0 0 0,3 21 0 0 0,-4-16 0 0 0,-8-29 0 0 0,0 0 0 0 0,0 0 0 0 0,-1 0 0 0 0,1 1 0 0 0,-1-1 0 0 0,-1 1 0 0 0,1-1 0 0 0,-1 0 0 0 0,1 0 0 0 0,1-1 0 0 0,0 5 0 0 0,0-4 0 0 0,0 0 0 0 0,-1 0 0 0 0,0 0 0 0 0,0 4 0 0 0,-1 11 42 0 0,0 0 0 0 0,2 0 0 0 0,1 0-42 0 0,-2-18 2 0 0,2 15 1 0 0,1 0 0 0 0,1 0-1 0 0,4 13-2 0 0,-4-17 0 0 0,-1 0 0 0 0,-1 0 0 0 0,-1 1 0 0 0,0-1 0 0 0,-1 1 0 0 0,-1 0 0 0 0,-1 12 0 0 0,0-1 0 0 0,1 5 0 0 0,-1-21 0 0 0,0 1 0 0 0,1 0 0 0 0,1 0 0 0 0,0-1 0 0 0,3 12 0 0 0,-2-15 0 0 0,-1 1 0 0 0,0-1 0 0 0,-1 0 0 0 0,1 7 0 0 0,0 18 0 0 0,0 10 0 0 0,-1-24 0 0 0,0-2 4 0 0,0-2 13 0 0,0-1-1 0 0,-1 1 1 0 0,-1 4-17 0 0,4 25 10 0 0,-14 84-10 0 0,10-117 0 0 0,1-4 0 0 0,0 1 0 0 0,0-1 0 0 0,1 1 0 0 0,0-1 0 0 0,1 5 0 0 0,-1 8 0 0 0,-1-17 0 0 0,1-1 0 0 0,0 0 0 0 0,0 0 0 0 0,0 1 0 0 0,0-1 0 0 0,0 0 0 0 0,0 0 0 0 0,1 1 0 0 0,0 1 0 0 0,1 5 5 0 0,0 1 0 0 0,-1-1 0 0 0,0 1 0 0 0,0 1-5 0 0,5 32 44 0 0,-3-32-43 0 0,5 21 9 0 0,5 10-10 0 0,-11-35 12 0 0,0-1-1 0 0,0 1 1 0 0,-1 0-1 0 0,0 0 1 0 0,0 0-12 0 0,-1-3-1 0 0,1 0 0 0 0,0 0 1 0 0,-1-1-1 0 0,1 1 0 0 0,1 0 0 0 0,0 1 1 0 0,7 23 0 0 0,-5-16 31 0 0,-4-12-28 0 0,0 1 0 0 0,0-1 0 0 0,0 0 0 0 0,0 1 0 0 0,0-1 0 0 0,0 0 0 0 0,0 1 0 0 0,0-1 0 0 0,1 0 0 0 0,-1 1 0 0 0,0-1 0 0 0,0 0 0 0 0,0 0 0 0 0,0 1 0 0 0,1-1 0 0 0,-1 0 0 0 0,0 0 0 0 0,0 0 0 0 0,1 1 0 0 0,-1-1 0 0 0,0 0 0 0 0,0 0 0 0 0,1 0 0 0 0,-1 1 0 0 0,0-1 0 0 0,0 0 0 0 0,1 0 0 0 0,-1 0 0 0 0,0 0 0 0 0,1 0 0 0 0,-1 0 0 0 0,0 0 0 0 0,1 0 0 0 0,-1 0 0 0 0,0 0 0 0 0,1 0-3 0 0,1 1 43 0 0,-1-1-40 0 0,0 0 1 0 0,1-1-1 0 0,-1 1 0 0 0,1 0 1 0 0,-1 0-1 0 0,0-1 1 0 0,0 1-1 0 0,1-1 1 0 0,-1 1-1 0 0,0-1 0 0 0,1 1 1 0 0,-1-1-1 0 0,0 0 1 0 0,0 0-1 0 0,0 1 1 0 0,0-1-1 0 0,0 0 1 0 0,0 0-1 0 0,0 0 0 0 0,0 0 1 0 0,0 0-1 0 0,0-1 1 0 0,0 1-4 0 0,7-8-5 0 0,-7 8 5 0 0,0 0 0 0 0,0 0 0 0 0,0 0 0 0 0,0 0 0 0 0,0 1 0 0 0,0-1 0 0 0,-1 0 0 0 0,1 0 0 0 0,0-1 0 0 0,0 1 0 0 0,-1 0 0 0 0,1 0 0 0 0,-1 0 0 0 0,1 0 0 0 0,-1-1 0 0 0,1 1 0 0 0,2-6 0 0 0,9-13-118 0 0,0 0 0 0 0,-2-1-1 0 0,0 0 1 0 0,-1 0-1 0 0,2-11 119 0 0,6-36-248 0 0,-1 5 56 0 0,8-10 128 0 0,-21 67 52 0 0,0 0 0 0 0,0 0-1 0 0,0 0 1 0 0,1 1-1 0 0,0-1 1 0 0,0 1 0 0 0,3-3 12 0 0,12-16-52 0 0,-16 20 42 0 0,0-1 1 0 0,1 1-1 0 0,-1 0 1 0 0,1 0-1 0 0,0 1 0 0 0,1-1 1 0 0,-1 1-1 0 0,0 0 1 0 0,1 0-1 0 0,0 0 1 0 0,0 1-1 0 0,0-1 1 0 0,0 1-1 0 0,0 0 1 0 0,0 1-1 0 0,0-1 1 0 0,1 1-1 0 0,-1 0 0 0 0,4 0 10 0 0,3 0-41 0 0,-10 1 24 0 0,1-1 0 0 0,0 1 0 0 0,0 0-1 0 0,0 0 1 0 0,0 0 0 0 0,0 1 0 0 0,-1-1 0 0 0,1 1-1 0 0,0 0 18 0 0,-1-1-5 0 0,0 1-1 0 0,0 0 0 0 0,0 0 0 0 0,0 1 0 0 0,0-1 1 0 0,0 0-1 0 0,-1 1 0 0 0,1-1 0 0 0,0 1 0 0 0,-1-1 1 0 0,1 1-1 0 0,-1 0 0 0 0,1 0 6 0 0,2 3-11 0 0,-1-2-140 0 0,1 0 0 0 0,0 0 0 0 0,0 0 0 0 0,1 0 0 0 0,-1-1 0 0 0,1 0 151 0 0,8 6-1806 0 0,4 2-1807 0 0,-4-3 1757 0 0</inkml:trace>
  <inkml:trace contextRef="#ctx0" brushRef="#br0" timeOffset="-220464.9">6824 2307 1840 0 0,'0'0'83'0'0,"0"0"115"0"0,0 0 445 0 0,0 0 189 0 0,0 0 37 0 0,3-7 1064 0 0,-3 6-1869 0 0,0 1-1 0 0,0-1 0 0 0,1 0 1 0 0,-1 1-1 0 0,0-1 0 0 0,0 0 0 0 0,0 1 1 0 0,1-1-1 0 0,-1 0 0 0 0,0 1 1 0 0,0-1-1 0 0,1 0 0 0 0,-1 1 0 0 0,1-1 1 0 0,-1 1-1 0 0,0-1 0 0 0,1 1 1 0 0,-1-1-1 0 0,1 1-63 0 0,5-8 1013 0 0,-6 7-651 0 0,0 1-2 0 0,1 0-63 0 0,1-1 1 0 0,-1 0-1 0 0,0 1 1 0 0,1-1 0 0 0,-1 1-1 0 0,1-1 1 0 0,-1 1-1 0 0,1-1 1 0 0,-1 1 0 0 0,1 0-298 0 0,2 1 71 0 0,-1 1 1 0 0,1 0 0 0 0,-1-1 0 0 0,0 1 0 0 0,0 1-1 0 0,0-1 1 0 0,0 0 0 0 0,0 1 0 0 0,0-1-1 0 0,0 1 1 0 0,-1 0-72 0 0,8 6 179 0 0,31 28 458 0 0,-29-25-560 0 0,0 0 1 0 0,0 0 0 0 0,-1 2-1 0 0,-1-1 1 0 0,-1 1-1 0 0,0 1 1 0 0,0 0-1 0 0,-2 0 1 0 0,0 0 0 0 0,0 1-1 0 0,3 16-77 0 0,3 8 534 0 0,1 0-1 0 0,5 5-533 0 0,-10-30 148 0 0,0 0-1 0 0,1-1 1 0 0,0-1 0 0 0,1 0 0 0 0,1 0 0 0 0,0-1-1 0 0,3 2-147 0 0,8 6 379 0 0,-11-10 31 0 0,-1 0 0 0 0,8 11-410 0 0,-5-1 150 0 0,-12-16-176 0 0,0 0 1 0 0,0 0 0 0 0,1 0-1 0 0,0-1 1 0 0,0 1-1 0 0,0-1 1 0 0,0 0 25 0 0,94 92 205 0 0,-79-76-178 0 0,-12-12 10 0 0,-1-1 1 0 0,1 0-1 0 0,5 3-37 0 0,2 2 78 0 0,-11-7-63 0 0,0 0-1 0 0,13 16 76 0 0,0-3 30 0 0,0-1 0 0 0,18 15-120 0 0,-16-16 43 0 0,-1 1 0 0 0,0 1-1 0 0,12 18-42 0 0,6 20 64 0 0,-21-36-64 0 0,1 0 0 0 0,0-1 0 0 0,16 15 0 0 0,-5-9 39 0 0,-15-14-31 0 0,0 0 1 0 0,-1 0-1 0 0,4 5-8 0 0,24 21 64 0 0,-10-3 48 0 0,24 23-112 0 0,18 7 64 0 0,-32-31 20 0 0,-18-16 121 0 0,0 1 0 0 0,-1 2-205 0 0,-5-5-141 0 0,9 10 76 0 0,21 18 65 0 0,-23-25-5 0 0,-2 0 204 0 0,2-1-1 0 0,12 7-198 0 0,-25-18 0 0 0,0 0 0 0 0,0 1 0 0 0,-1 0 0 0 0,3 3 0 0 0,13 12 0 0 0,9 1 0 0 0,-23-18 0 0 0,0 2 0 0 0,0-1 0 0 0,5 5 0 0 0,-7-5-20 0 0,-1-1 0 0 0,1 0-1 0 0,1 0 1 0 0,-1-1 20 0 0,20 13-95 0 0,-16-10 95 0 0,0 0 0 0 0,0 0 0 0 0,1 0 0 0 0,7 3 0 0 0,4 0 51 0 0,-17-7-14 0 0,0-1-1 0 0,0 2 0 0 0,0-1 0 0 0,-1 0 0 0 0,2 2-36 0 0,7 4 13 0 0,0-1-1 0 0,0 0 0 0 0,10 3-12 0 0,10 5 171 0 0,113 57-387 0 0,-108-56 323 0 0,8 1-107 0 0,-13-5-12 0 0,-1 1 0 0 0,4 4 12 0 0,0-1-210 0 0,-24-11-1646 0 0,1 1 0 0 0,9 6 1856 0 0,-13-6-2184 0 0</inkml:trace>
  <inkml:trace contextRef="#ctx0" brushRef="#br0" timeOffset="-219159.358">7987 2157 4608 0 0,'0'0'208'0'0,"13"-8"32"0"0,5-9 4260 0 0,-18 17-3956 0 0,0 0-28 0 0,0 0-4 0 0,0 0 0 0 0,0 0 0 0 0,0 0 0 0 0,0 0 0 0 0,0 0 0 0 0,0 0 0 0 0,0 0 0 0 0,0 0-68 0 0,-6 3-272 0 0,-13 5-172 0 0,1 2 0 0 0,-13 7 0 0 0,-22 12 0 0 0,-28 13 0 0 0,33-19-18 0 0,-7 7 18 0 0,10-6 90 0 0,-19 7-90 0 0,-100 46 1975 0 0,139-65-1975 0 0,7-3 0 0 0,0 1 0 0 0,0 0 0 0 0,-14 13 0 0 0,30-20 0 0 0,7-3 0 0 0,7-4 0 0 0,1-2-259 0 0,0 0-1 0 0,0-2 0 0 0,0 1 0 0 0,-1-2 0 0 0,-1 1 0 0 0,4-4 260 0 0,-11 8-267 0 0,15-13-74 0 0,-1-1-1 0 0,-1-1 1 0 0,0-1 0 0 0,-2 0-1 0 0,0-1 1 0 0,5-12 341 0 0,-12 21-34 0 0,-1-1 0 0 0,0-1 1 0 0,3-9 33 0 0,-10 22 337 0 0,0 1 138 0 0,0 0 33 0 0,0 0-66 0 0,-2 1-430 0 0,0-1 0 0 0,0 1 1 0 0,0 0-1 0 0,0 0 0 0 0,0 0 0 0 0,0 0 0 0 0,0 0 0 0 0,1 0 0 0 0,-1 1 0 0 0,0-1 1 0 0,1 0-1 0 0,-1 1-12 0 0,-21 22 22 0 0,14-14-24 0 0,-25 24 2 0 0,-2-1 0 0 0,-2-1 0 0 0,-13 6 0 0 0,43-31 103 0 0,0-1 0 0 0,1 2 0 0 0,0-1 0 0 0,0 1 0 0 0,1 0 1 0 0,-3 5-104 0 0,-18 20 315 0 0,27-33-311 0 0,0 1 11 0 0,-1-1 0 0 0,1 1 0 0 0,-1-1 0 0 0,1 1 0 0 0,-1-1 0 0 0,1 1 0 0 0,-1 0-1 0 0,1-1 1 0 0,0 1 0 0 0,-1 0 0 0 0,1-1 0 0 0,0 1 0 0 0,0 0 0 0 0,0-1 0 0 0,-1 1 0 0 0,1 0 0 0 0,0 0-16 0 0,0 1 72 0 0,8 18 900 0 0,0-18-800 0 0,0 1-1 0 0,0-1 1 0 0,0-1 0 0 0,0 1 0 0 0,0-2-1 0 0,0 1 1 0 0,1-1 0 0 0,-1 0 0 0 0,0 0 0 0 0,0-1-1 0 0,8-2-170 0 0,21-3 0 0 0,0 1 0 0 0,0 2 0 0 0,0 2 0 0 0,31 3 0 0 0,-50 3-500 0 0,-16-4 34 0 0,1 0 0 0 0,-1 0 0 0 0,0 0-1 0 0,1-1 1 0 0,-1 1 0 0 0,1-1 0 0 0,1 1 466 0 0,3-1-5796 0 0</inkml:trace>
  <inkml:trace contextRef="#ctx0" brushRef="#br0" timeOffset="-217019.791">8446 1660 11976 0 0,'0'0'266'0'0,"0"0"44"0"0,0 0 15 0 0,0 0-26 0 0,0 2-198 0 0,0 3-20 0 0,-1 29 1859 0 0,0-15-909 0 0,1-1-1 0 0,2 7-1030 0 0,0 21 17 0 0,-1-30-17 0 0,0 0 0 0 0,1 0 0 0 0,0 0-1 0 0,3 7 1 0 0,0 1 0 0 0,-4-17 0 0 0,1 0 0 0 0,0-1 0 0 0,0 1 0 0 0,0 0 0 0 0,7 13 230 0 0,-2-3-1058 0 0,-3-7-3348 0 0,-1-4-1233 0 0</inkml:trace>
  <inkml:trace contextRef="#ctx0" brushRef="#br0" timeOffset="-216648.575">8600 1999 15664 0 0,'0'0'356'0'0,"0"0"49"0"0,0 0 21 0 0,0 0-42 0 0,-8 2-236 0 0,-13 1 872 0 0,0 1 0 0 0,-17 6-1020 0 0,37-10 0 0 0,-18 7-13 0 0,0-1 1 0 0,0-1-1 0 0,-1-1 0 0 0,0-1 0 0 0,-13 0 13 0 0,32-2-63 0 0,0-1-1 0 0,1 0 1 0 0,-1 0 0 0 0,0 0-1 0 0,1 0 1 0 0,-1-1-1 0 0,0 1 1 0 0,1 0-1 0 0,-1 0 1 0 0,0 0-1 0 0,1-1 1 0 0,-1 1-1 0 0,1 0 1 0 0,-1 0-1 0 0,0-1 1 0 0,1 1-1 0 0,-1-1 1 0 0,1 1-1 0 0,-1 0 1 0 0,1-1-1 0 0,-1 1 1 0 0,1-1 0 0 0,0 1-1 0 0,-1-1 1 0 0,1 1-1 0 0,-1-1 1 0 0,1 0-1 0 0,0 1 1 0 0,0-1-1 0 0,-1 1 1 0 0,1-1-1 0 0,0 0 1 0 0,0 1-1 0 0,0-1 1 0 0,-1 0 63 0 0,1-2-836 0 0,0 0 1 0 0,0 0-1 0 0,1 0 1 0 0,-1 0-1 0 0,0 0 1 0 0,1 0-1 0 0,0-3 836 0 0,4-7-4433 0 0</inkml:trace>
  <inkml:trace contextRef="#ctx0" brushRef="#br0" timeOffset="-216227.872">8600 1646 13824 0 0,'2'-11'1470'0'0,"-1"9"-1396"0"0,0 0-1 0 0,-1 0 0 0 0,1 0 1 0 0,-1 0-1 0 0,1 0 1 0 0,-1 0-1 0 0,0 0 0 0 0,0 0 1 0 0,0 0-1 0 0,0-1-73 0 0,0 2 63 0 0,0 0 0 0 0,0 0 0 0 0,0 0 0 0 0,-1 0 0 0 0,1 0 0 0 0,0 1 0 0 0,-1-1 0 0 0,1 0 0 0 0,-1 0 0 0 0,1 1 0 0 0,-1-1 0 0 0,1 0 0 0 0,-1 1 0 0 0,1-1 0 0 0,-1 0 0 0 0,0 1 0 0 0,1-1 0 0 0,-1 1 0 0 0,0-1 0 0 0,0 1 0 0 0,1-1 0 0 0,-1 1 0 0 0,0 0 0 0 0,0-1 0 0 0,0 1 0 0 0,1 0 0 0 0,-1 0-1 0 0,0-1-62 0 0,-9-1 223 0 0,0 1 1 0 0,1 0-1 0 0,-1 0 0 0 0,0 1 0 0 0,0 0 0 0 0,1 0 0 0 0,-1 1 0 0 0,-7 2-223 0 0,-17 4-310 0 0,-28 11 310 0 0,10-3-244 0 0,39-12-7 0 0,-19 5-1366 0 0,12-2-2524 0 0,3 2-1472 0 0</inkml:trace>
  <inkml:trace contextRef="#ctx0" brushRef="#br0" timeOffset="-216226.872">9035 1461 13824 0 0,'0'0'314'0'0,"-12"0"760"0"0,-17 6-1015 0 0,-1 2 1 0 0,-26 10-60 0 0,10-3 5 0 0,32-10 122 0 0,1 0 1 0 0,0 2-1 0 0,0-1 1 0 0,1 1-1 0 0,-1 1 1 0 0,2 0-1 0 0,-1 1 1 0 0,1 0-1 0 0,1 1 0 0 0,-1 0 1 0 0,2 1-1 0 0,-1 0 1 0 0,2 0-1 0 0,-1 1 1 0 0,2 0-1 0 0,-2 3-127 0 0,3-2 0 0 0,1-1 0 0 0,0 1 0 0 0,1 0 0 0 0,1 1 0 0 0,-1-1 0 0 0,2 1 0 0 0,0-1 0 0 0,1 1 0 0 0,0 8 0 0 0,2 23 0 0 0,2 0 0 0 0,3 13 0 0 0,-2-28 0 0 0,-4-25-232 0 0,0 1-1 0 0,0 0 0 0 0,0-1 0 0 0,-1 1 0 0 0,0 0 0 0 0,0-1 0 0 0,-1 1 0 0 0,1-1 1 0 0,-2 2 232 0 0,3-6-215 0 0,-1 0 1 0 0,1-1 0 0 0,-1 1 0 0 0,1 0 0 0 0,-1-1 0 0 0,0 1 0 0 0,1-1 0 0 0,-1 1 0 0 0,0 0 0 0 0,1-1 0 0 0,-1 0 0 0 0,0 1-1 0 0,0-1 1 0 0,1 1 0 0 0,-1-1 0 0 0,0 0 0 0 0,0 0 0 0 0,0 1 0 0 0,1-1 0 0 0,-1 0 0 0 0,0 0 0 0 0,0 0 0 0 0,0 0 214 0 0,-10-1-2556 0 0</inkml:trace>
  <inkml:trace contextRef="#ctx0" brushRef="#br0" timeOffset="-215862.936">8518 1836 15664 0 0,'0'-4'88'0'0,"0"1"0"0"0,1 0 0 0 0,-1 0 1 0 0,1 0-1 0 0,0 0 0 0 0,0 0 0 0 0,0 0 1 0 0,1 0-1 0 0,-1 0 0 0 0,1 0 0 0 0,-1 0 1 0 0,1 1-1 0 0,0-1 0 0 0,0 1 0 0 0,0-1 1 0 0,0 1-1 0 0,1 0 0 0 0,-1 0 0 0 0,1 0 1 0 0,-1 0-1 0 0,2-1-88 0 0,4-2-11 0 0,0 1 1 0 0,1-1-1 0 0,0 1 1 0 0,-1 0 0 0 0,1 1-1 0 0,6-1 11 0 0,8-1 281 0 0,0 1 1 0 0,0 2-1 0 0,1 0 0 0 0,0 2 1 0 0,-1 0-1 0 0,1 2 0 0 0,2 0-281 0 0,8 3 24 0 0,19 5-24 0 0,-16-2-1317 0 0,-6-3-5149 0 0</inkml:trace>
  <inkml:trace contextRef="#ctx0" brushRef="#br0" timeOffset="-215464.891">9404 1729 15664 0 0,'0'-1'95'0'0,"0"-1"0"0"0,0 0 0 0 0,-1 0 1 0 0,1 1-1 0 0,-1-1 0 0 0,1 0 0 0 0,-1 1 1 0 0,0-1-1 0 0,0 0 0 0 0,0 1 0 0 0,0-1 1 0 0,0 1-1 0 0,0-1 0 0 0,0 1 0 0 0,0 0 1 0 0,-1-1-96 0 0,-22-17 195 0 0,21 16-124 0 0,3 3 294 0 0,0 0 122 0 0,-1 2 22 0 0,0 2-419 0 0,0 0 1 0 0,0 0-1 0 0,1 0 0 0 0,-1 1 0 0 0,1-1 0 0 0,0 0 0 0 0,0 1 0 0 0,0-1 0 0 0,1 4-90 0 0,1 1 309 0 0,1 0 1 0 0,0 0-1 0 0,0 0 0 0 0,2 2-309 0 0,-1-1 132 0 0,1-1-1 0 0,0 1 1 0 0,0-1-1 0 0,1 0 1 0 0,6 7-132 0 0,-9-12-3 0 0,0-1-1 0 0,0 1 1 0 0,1-1 0 0 0,-1 0-1 0 0,1-1 1 0 0,-1 1 0 0 0,1 0 0 0 0,0-1-1 0 0,0 0 1 0 0,0 0 0 0 0,0 0-1 0 0,0-1 1 0 0,1 1 0 0 0,-1-1-1 0 0,2 0 4 0 0,-1-1-48 0 0,0 0-1 0 0,0 0 0 0 0,0-1 1 0 0,0 0-1 0 0,0 0 0 0 0,-1 0 1 0 0,1-1-1 0 0,0 1 0 0 0,-1-1 1 0 0,1 0-1 0 0,-1-1 0 0 0,1 1 1 0 0,-1-1-1 0 0,0 0 0 0 0,0 0 1 0 0,-1 0-1 0 0,1 0 0 0 0,0-1 49 0 0,37-43-1116 0 0,-40 46 1116 0 0,0-1 0 0 0,1 1 0 0 0,0-1 0 0 0,-1 1 0 0 0,1 0 0 0 0,0 0 0 0 0,0 0 0 0 0,2-1 0 0 0,-4 2 0 0 0,0 0 0 0 0,1-1 0 0 0,-1 1 0 0 0,1 0 0 0 0,-1 0 0 0 0,0 0 0 0 0,1 0 0 0 0,-1 0 0 0 0,1 0 0 0 0,-1 0 0 0 0,0 0 0 0 0,1 0 0 0 0,-1 0 0 0 0,1 0 0 0 0,-1 0 0 0 0,0 0 0 0 0,1 0 0 0 0,-1 0 0 0 0,0 1 0 0 0,1-1 0 0 0,-1 0 0 0 0,1 0 0 0 0,-1 0 0 0 0,0 1 0 0 0,1-1 0 0 0,-1 0 0 0 0,0 0 0 0 0,0 1 0 0 0,1-1 0 0 0,-1 0 0 0 0,0 1 0 0 0,0-1 0 0 0,1 0 0 0 0,-1 1 0 0 0,0-1 0 0 0,0 0 0 0 0,0 1 0 0 0,1-1 0 0 0,-1 0 0 0 0,0 1 0 0 0,0-1 0 0 0,0 1 0 0 0,0-1 0 0 0,0 0 0 0 0,0 1 0 0 0,0-1 0 0 0,0 1 0 0 0,0-1 0 0 0,2 15 0 0 0,0 0 0 0 0,-1-1 0 0 0,0 1 0 0 0,-1 0 0 0 0,-2 3 0 0 0,0 12-39 0 0,2-20 242 0 0,-1 1 1 0 0,0 0-1 0 0,-1-1 0 0 0,0 1 1 0 0,-1-1-1 0 0,0 0 0 0 0,-2 6-203 0 0,-2-1 165 0 0,-1 1 0 0 0,0-2 0 0 0,-2 1 0 0 0,-4 6-165 0 0,8-14-6 0 0,1-1 1 0 0,-1 1-1 0 0,-1-1 0 0 0,1 0 0 0 0,-1-1 1 0 0,0 1-1 0 0,0-1 0 0 0,-1-1 0 0 0,-5 3 6 0 0,12-6 4 0 0,-1 0 0 0 0,1 0-1 0 0,-1 0 1 0 0,0-1 0 0 0,1 1-1 0 0,-1-1 1 0 0,1 1 0 0 0,-1-1 0 0 0,0 0-1 0 0,0 0 1 0 0,1 0 0 0 0,-1 0-1 0 0,0 0 1 0 0,1 0 0 0 0,-1 0-1 0 0,0 0 1 0 0,1-1 0 0 0,-1 1-1 0 0,0 0 1 0 0,1-1 0 0 0,-1 0 0 0 0,0 1-1 0 0,1-1 1 0 0,-1 0 0 0 0,1 0-1 0 0,0 0 1 0 0,-1 0 0 0 0,1 0-1 0 0,0 0 1 0 0,-1 0 0 0 0,1 0-1 0 0,0-1 1 0 0,0 1 0 0 0,0 0-1 0 0,0-1 1 0 0,-1-1-4 0 0,1 0-128 0 0,-1-1 1 0 0,0 0-1 0 0,1 0 0 0 0,0 0 1 0 0,0 0-1 0 0,0 0 0 0 0,0 0 1 0 0,0 0-1 0 0,1 0 0 0 0,0 0 1 0 0,0-1-1 0 0,0 1 0 0 0,1 0 0 0 0,-1 0 1 0 0,1 0 127 0 0,8-36-6265 0 0,-2 16 465 0 0</inkml:trace>
  <inkml:trace contextRef="#ctx0" brushRef="#br0" timeOffset="-214921.506">9825 1638 15664 0 0,'0'0'356'0'0,"0"2"49"0"0,-46 110 624 0 0,43-105-778 0 0,0 1 0 0 0,1 0 0 0 0,0-1-1 0 0,0 1 1 0 0,1 0 0 0 0,0 0 0 0 0,0 7-251 0 0,1-11 13 0 0,0 0 0 0 0,0 0 1 0 0,1 0-1 0 0,-1 0 0 0 0,1 0 1 0 0,0 0-1 0 0,1 0 1 0 0,-1 0-1 0 0,1-1 0 0 0,-1 1 1 0 0,1 0-1 0 0,0-1 0 0 0,0 0 1 0 0,1 1-1 0 0,-1-1 0 0 0,2 1-13 0 0,-4-4 0 0 0,1 2 76 0 0,1 0 0 0 0,-1 0-1 0 0,1 0 1 0 0,0 0 0 0 0,0 0 0 0 0,0-1 0 0 0,0 1-1 0 0,0-1 1 0 0,0 1 0 0 0,0-1 0 0 0,1 0 0 0 0,-1 0 0 0 0,0 0-1 0 0,1 0 1 0 0,-1 0 0 0 0,1-1 0 0 0,-1 1 0 0 0,1-1-1 0 0,1 1-75 0 0,0 0 36 0 0,0-1 0 0 0,0 1 0 0 0,0-1-1 0 0,0 0 1 0 0,0 0 0 0 0,0 0 0 0 0,0-1-1 0 0,-1 1 1 0 0,1-1 0 0 0,0 0 0 0 0,0 0 0 0 0,0-1-1 0 0,-1 1 1 0 0,1-1 0 0 0,-1 1 0 0 0,1-1-1 0 0,0 0-35 0 0,0-1-3 0 0,-1 0 0 0 0,1 1-1 0 0,-1-1 1 0 0,1-1 0 0 0,-1 1-1 0 0,0 0 1 0 0,0-1-1 0 0,0 1 1 0 0,-1-1 0 0 0,1 0-1 0 0,-1 0 1 0 0,0 0 0 0 0,0 0-1 0 0,0-1 1 0 0,-1 1-1 0 0,1 0 1 0 0,-1-1 0 0 0,0 1-1 0 0,0-4 4 0 0,0 0-127 0 0,0 5-6 0 0,0-1 1 0 0,0 0-1 0 0,-1 0 1 0 0,0 0-1 0 0,1 1 1 0 0,-1-1-1 0 0,-1 0 1 0 0,1 0-1 0 0,-1-1 133 0 0,1 2-68 0 0,-3-8-123 0 0,0 0 0 0 0,0 0 0 0 0,-2-3 191 0 0,3 9 4 0 0,0 1 0 0 0,-1 0-1 0 0,1-1 1 0 0,-1 1 0 0 0,0 0-1 0 0,-1 0 1 0 0,1 1 0 0 0,0-1-1 0 0,-2 0-3 0 0,-2-2 0 0 0,0 2 0 0 0,-1-1 0 0 0,1 1 0 0 0,-1 0 0 0 0,0 0 0 0 0,0 1 0 0 0,0 0 0 0 0,0 0 0 0 0,0 1 0 0 0,-1 0 0 0 0,-2 0 0 0 0,3 2 0 0 0,8 0 0 0 0,0 0 0 0 0,0 1 0 0 0,0-1 0 0 0,-1 0 0 0 0,1 0 0 0 0,0 0 0 0 0,0 0 0 0 0,0 0 0 0 0,0 0 0 0 0,0 1 0 0 0,0-1 0 0 0,0 0 0 0 0,0 0 0 0 0,-1 0 0 0 0,1 0 0 0 0,0 0 0 0 0,0 1 0 0 0,0-1 0 0 0,0 0 0 0 0,0 0 0 0 0,0 0 0 0 0,0 0 0 0 0,0 1 0 0 0,0-1 0 0 0,0 0 0 0 0,0 0 0 0 0,0 0 0 0 0,0 1 0 0 0,0-1 0 0 0,0 0 0 0 0,0 0 0 0 0,0 0 0 0 0,0 0 0 0 0,1 0 0 0 0,-1 1 0 0 0,0-1 0 0 0,0 0 0 0 0,0 0 0 0 0,0 0 0 0 0,0 0 0 0 0,0 0 0 0 0,0 1 0 0 0,1-1 0 0 0,-1 0 0 0 0,0 0 0 0 0,0 0 0 0 0,0 0 0 0 0,0 0 0 0 0,0 0 0 0 0,1 0 0 0 0,-1 0 0 0 0,0 1 0 0 0,0-1 0 0 0,0 0 0 0 0,0 0 0 0 0,1 0 0 0 0,-1 0 0 0 0,0 0 0 0 0,0 0 0 0 0,0 0 0 0 0,1 0 0 0 0,6 3 0 0 0,1-1 0 0 0,0 1 0 0 0,-1-1 0 0 0,1-1 0 0 0,0 1 0 0 0,0-2 0 0 0,8 1 0 0 0,1-1 0 0 0,-1-1 0 0 0,1 0 0 0 0,5-2 0 0 0,135-19-1882 0 0,-155 22 1879 0 0,-1 0 1 0 0,0 0-1 0 0,0 0 1 0 0,0 0-1 0 0,0 0 1 0 0,1 0 0 0 0,-1 0-1 0 0,0 0 1 0 0,0 0-1 0 0,0 0 1 0 0,0 1-1 0 0,0-1 1 0 0,1 0-1 0 0,-1 1 1 0 0,0-1-1 0 0,0 1 1 0 0,0-1-1 0 0,0 1 1 0 0,0 0-1 0 0,0-1 1 0 0,0 1-1 0 0,-1 0 1 0 0,1 0 0 0 0,0 0-1 0 0,0-1 1 0 0,0 1-1 0 0,-1 0 1 0 0,1 0-1 0 0,0 0 1 0 0,-1 0-1 0 0,1 0 1 0 0,-1 0-1 0 0,0 1 1 0 0,1-1-1 0 0,-1 0 1 0 0,0 0-1 0 0,1 0 1 0 0,-1 0-1 0 0,0 0 1 0 0,0 1 0 0 0,0 0 1 0 0,-6 110 1929 0 0,6-108-1928 0 0,0-1 0 0 0,0 1 0 0 0,1-1 0 0 0,-1 0 0 0 0,1 1 0 0 0,0-1 0 0 0,0 0 0 0 0,0 0 0 0 0,0 1 0 0 0,0-1 0 0 0,1 0 0 0 0,0 0 0 0 0,-1 0 0 0 0,1-1 0 0 0,0 1 0 0 0,1 0 0 0 0,-2-2 0 0 0,1 1 0 0 0,-1-1 0 0 0,1 1 0 0 0,0-1 0 0 0,0 0 0 0 0,-1 0 0 0 0,1 0 0 0 0,0 0 0 0 0,0 0 0 0 0,0-1 0 0 0,0 1 0 0 0,0-1 0 0 0,0 1 0 0 0,1-1 0 0 0,-1 0 0 0 0,0 1 0 0 0,0-1 0 0 0,0 0 0 0 0,0-1 0 0 0,0 1 0 0 0,0 0 0 0 0,0 0 0 0 0,1-1 0 0 0,-1 0 0 0 0,2 0 0 0 0,0-1 5 0 0,-1 0 1 0 0,1 0-1 0 0,0 0 0 0 0,0 0 0 0 0,-1-1 0 0 0,0 1 0 0 0,1-1 0 0 0,-1 0 0 0 0,0 0 0 0 0,0-1 0 0 0,-1 1 0 0 0,1 0 0 0 0,-1-1 0 0 0,2-3-5 0 0,6-9-392 0 0,-2-1-1 0 0,5-13 393 0 0,-11 27-162 0 0,18-42-954 0 0,-19 39 1180 0 0,-1 5 274 0 0,6 17 1087 0 0,-3-7-1373 0 0,0 0 0 0 0,-1 0 0 0 0,2 9-52 0 0,-2-5 9 0 0,0-2 206 0 0,1-1 0 0 0,0 0 0 0 0,1 0 0 0 0,0-1-1 0 0,0 1 1 0 0,1-1 0 0 0,5 8-215 0 0,-8-13 123 0 0,0-1-1 0 0,1 0 1 0 0,-1 0 0 0 0,1 0-1 0 0,0 0 1 0 0,0 0 0 0 0,0-1 0 0 0,0 1-1 0 0,1-1 1 0 0,-1 0 0 0 0,0 0-1 0 0,1 0 1 0 0,0 0 0 0 0,-1-1-1 0 0,1 1 1 0 0,0-1 0 0 0,0 0-1 0 0,0 0 1 0 0,0 0 0 0 0,0-1-1 0 0,4 1-122 0 0,6-1-555 0 0,0-1-1 0 0,0 0 1 0 0,0-1-1 0 0,0 0 1 0 0,12-4 555 0 0,-5-2-1023 0 0</inkml:trace>
  <inkml:trace contextRef="#ctx0" brushRef="#br0" timeOffset="-214402.717">10877 1544 11976 0 0,'5'-1'26'0'0,"-3"1"45"0"0,0-1-1 0 0,0 1 1 0 0,0 0 0 0 0,-1 0-1 0 0,1 0 1 0 0,0 0 0 0 0,0 0-1 0 0,0 0 1 0 0,0 1 0 0 0,0-1-1 0 0,0 0 1 0 0,-1 1 0 0 0,1 0-1 0 0,0-1 1 0 0,0 1 0 0 0,-1 0 0 0 0,1 0-1 0 0,-1 0 1 0 0,1 0-71 0 0,1 1 80 0 0,0 0 50 0 0,-1-1-1 0 0,0 1 1 0 0,0 0-1 0 0,0 0 1 0 0,0 0-1 0 0,0 0 0 0 0,0 0 1 0 0,-1 1-1 0 0,1-1 1 0 0,0 1-130 0 0,10 14 867 0 0,-10-15-749 0 0,-1 0 0 0 0,1 0 0 0 0,0 0 0 0 0,-1 1 0 0 0,1-1 0 0 0,-1 1 0 0 0,0-1 0 0 0,0 1 0 0 0,0-1 0 0 0,0 2-118 0 0,13 40 1951 0 0,-10-33-1472 0 0,-1 0-1 0 0,0 1 0 0 0,0-1 1 0 0,-1 0-1 0 0,0 3-478 0 0,-2-9 50 0 0,1-1 0 0 0,0 0 0 0 0,0 1 0 0 0,0-1 0 0 0,1 0 0 0 0,-1 0 0 0 0,1 1-50 0 0,7 21 62 0 0,-8-18 76 0 0,1 6 286 0 0,0-1-1 0 0,1 0 0 0 0,0 1 1 0 0,2 1-424 0 0,-1-3 60 0 0,-1 0-1 0 0,0 1 1 0 0,1 6-60 0 0,-3-8-4 0 0,1 0 1 0 0,1 0 0 0 0,0-1-1 0 0,1 4 4 0 0,1-3 0 0 0,0-7-64 0 0,-4-4-273 0 0,-1 0-138 0 0,0 0-33 0 0,-8-6-830 0 0,7 6 1277 0 0,1 0 0 0 0,-1 0 0 0 0,0-1 0 0 0,1 1 0 0 0,-1 0 0 0 0,1-1 0 0 0,-1 1 0 0 0,1-1 0 0 0,-1 1 0 0 0,1 0 0 0 0,-1-1 0 0 0,1 1 0 0 0,-1-1 0 0 0,1 1 0 0 0,0-1 0 0 0,-1 0 0 0 0,1 1 0 0 0,-1-1 61 0 0,-12-38-3911 0 0,12 36 3474 0 0,0 0 0 0 0,0-1 0 0 0,0 1 0 0 0,0 0 0 0 0,0-1 0 0 0,1 1 0 0 0,0-1 0 0 0,0 1 0 0 0,0 0 0 0 0,0-2 437 0 0,0 4-129 0 0,0-21-4304 0 0</inkml:trace>
  <inkml:trace contextRef="#ctx0" brushRef="#br0" timeOffset="-213702.189">11095 1608 10136 0 0,'0'-12'1078'0'0,"9"1"-1143"0"0,-3 3 202 0 0,-6 8-110 0 0,0 0 1 0 0,0 0 0 0 0,0 0 0 0 0,0 0 0 0 0,0 0 0 0 0,0 0 0 0 0,0 0-1 0 0,0 0 1 0 0,0 0 0 0 0,0 0 0 0 0,0 0 0 0 0,0 0 0 0 0,0 0-1 0 0,0 0 1 0 0,-1 0 0 0 0,1 0 0 0 0,0 0 0 0 0,0 0 0 0 0,0 0-1 0 0,0 0 1 0 0,0 0 0 0 0,0 0 0 0 0,0-1 0 0 0,0 1 0 0 0,0 0 0 0 0,0 0-1 0 0,0 0 1 0 0,0 0 0 0 0,0 0 0 0 0,0 0 0 0 0,0 0 0 0 0,0 0-1 0 0,0 0 1 0 0,0 0 0 0 0,0 0 0 0 0,0 0 0 0 0,0 0 0 0 0,0 0 0 0 0,0 0-1 0 0,0-1 1 0 0,0 1 0 0 0,0 0 0 0 0,0 0 0 0 0,0 0 0 0 0,0 0-1 0 0,0 0 1 0 0,0 0 0 0 0,0 0 0 0 0,0 0 0 0 0,0 0 0 0 0,0 0-1 0 0,0 0 1 0 0,0 0 0 0 0,0 0 0 0 0,0 0 0 0 0,0 0 0 0 0,1 0 0 0 0,-1 0-1 0 0,0-1 1 0 0,0 1 0 0 0,0 0 0 0 0,0 0 0 0 0,0 0 0 0 0,0 0-28 0 0,5 0 323 0 0,0-1 0 0 0,0 1-1 0 0,0 0 1 0 0,0 0 0 0 0,0 0 0 0 0,0 1 0 0 0,-1-1 0 0 0,1 1 0 0 0,0 1 0 0 0,0-1 0 0 0,0 1 0 0 0,-1-1 0 0 0,5 3-323 0 0,0 1 428 0 0,-1 0-1 0 0,1 0 1 0 0,-1 1-1 0 0,0 0 1 0 0,-1 0-1 0 0,6 6-427 0 0,-11-9 75 0 0,1 0-1 0 0,-1 0 1 0 0,0 1-1 0 0,0-1 1 0 0,0 0-1 0 0,-1 1 0 0 0,1-1 1 0 0,-1 1-1 0 0,0 0 1 0 0,0-1-1 0 0,0 1 1 0 0,0 0-1 0 0,-1 0 0 0 0,1 0 1 0 0,-1 0-1 0 0,0-1 1 0 0,-1 1-1 0 0,1 0 1 0 0,0 0-1 0 0,-1 0 0 0 0,0 0 1 0 0,0-1-1 0 0,-1 3-74 0 0,0-2 72 0 0,-1 2 187 0 0,0 0 0 0 0,1 0 1 0 0,0 0-1 0 0,0 0 0 0 0,0 2-259 0 0,1-5 58 0 0,-1-1-1 0 0,1 1 0 0 0,0-1 1 0 0,0 0-1 0 0,-1 1 1 0 0,1-1-1 0 0,-1 0 0 0 0,0 0 1 0 0,0 0-1 0 0,0 0 0 0 0,-2 2-57 0 0,-28 21-56 0 0,23-19 89 0 0,6-4-37 0 0,1 0-1 0 0,-1 0 1 0 0,0-1-1 0 0,0 0 0 0 0,-1 1 1 0 0,1-1-1 0 0,0 0 1 0 0,0 0-1 0 0,0-1 1 0 0,-1 1-1 0 0,1-1 0 0 0,0 0 1 0 0,-1 1-1 0 0,0-1 5 0 0,1-9-812 0 0,-6-4 97 0 0,8 12 655 0 0,0 0 0 0 0,0 0-1 0 0,0 1 1 0 0,1-1-1 0 0,-1 0 1 0 0,0 0 0 0 0,1 0-1 0 0,-1 0 1 0 0,0 0-1 0 0,1-1 1 0 0,-1 1-1 0 0,1 0 1 0 0,0 0 0 0 0,-1 0-1 0 0,1 0 1 0 0,0-1-1 0 0,0 1 1 0 0,-1 0 0 0 0,1 0-1 0 0,0-1 1 0 0,0 1-1 0 0,1-1 61 0 0,0-4-226 0 0,0 5 173 0 0,-1 0 0 0 0,1 0 0 0 0,-1 0-1 0 0,0 0 1 0 0,1 0 0 0 0,-1-1 0 0 0,0 1 0 0 0,0 0 0 0 0,0 0-1 0 0,0 0 1 0 0,0 0 0 0 0,0-1 0 0 0,0 1 0 0 0,-1 0-1 0 0,1-1 54 0 0,-1 1-58 0 0,1 0-1 0 0,-1 0 0 0 0,1 0 0 0 0,0 0 1 0 0,-1 0-1 0 0,1-1 0 0 0,0 1 0 0 0,0 0 1 0 0,0 0-1 0 0,-1 0 0 0 0,1 0 0 0 0,0-1 1 0 0,1 1-1 0 0,-1 0 0 0 0,0-1 59 0 0,1 0-65 0 0,0 1-1 0 0,0-1 1 0 0,0 0-1 0 0,0 1 1 0 0,0-1-1 0 0,0 1 1 0 0,1-1-1 0 0,-1 1 1 0 0,1 0-1 0 0,0-1 66 0 0,14-13-452 0 0,-9 8 421 0 0,0 1 0 0 0,0 0 0 0 0,1 0 0 0 0,0 0-1 0 0,3-1 32 0 0,15-7-505 0 0,5-3-207 0 0,1 1 1 0 0,5 0 711 0 0,-28 13-12 0 0,0 0 0 0 0,1 0 0 0 0,-1 1 0 0 0,1 0 0 0 0,0 0 0 0 0,-1 1 0 0 0,1 0 0 0 0,0 1 0 0 0,0 0 1 0 0,0 1 11 0 0,-7 0 0 0 0,0-1 0 0 0,0 1 0 0 0,0 0 0 0 0,0 0 0 0 0,0 1 0 0 0,3 1 0 0 0,4 1 0 0 0,-3-1 273 0 0,0 1 1 0 0,0-1-1 0 0,0 2 1 0 0,0-1 0 0 0,3 3-274 0 0,5 3 458 0 0,-12-7-439 0 0,-1-1 0 0 0,1 0 0 0 0,0 1 0 0 0,-1-1 0 0 0,0 1 0 0 0,0 0 0 0 0,0 0 0 0 0,0 0 0 0 0,0 0-19 0 0,14 17-6 0 0,-9-14 6 0 0,-6-5 0 0 0,1 0 0 0 0,-1 0 0 0 0,0 1 0 0 0,0-1 0 0 0,1 0 0 0 0,-1 1 0 0 0,0-1 0 0 0,0 0 0 0 0,0 1 0 0 0,0-1 0 0 0,-1 1 0 0 0,1 0 0 0 0,0-1 0 0 0,-1 1 0 0 0,1 0 0 0 0,-1-1 0 0 0,1 1 0 0 0,-1 0 0 0 0,0 1 0 0 0,7 19 274 0 0,-6-19-168 0 0,0-1 0 0 0,0 1 0 0 0,0 0 0 0 0,0 0 0 0 0,0-1 0 0 0,-1 1 0 0 0,1 0 0 0 0,-1 0 0 0 0,0 0 0 0 0,0 0 0 0 0,0 1-106 0 0,-10 46 608 0 0,6-39-608 0 0,-14 5 0 0 0,18-16 0 0 0,0 0 0 0 0,0 1 0 0 0,0-1 0 0 0,0 0 0 0 0,0 0 0 0 0,0 0 0 0 0,-1 0 0 0 0,1 0 0 0 0,0 0 0 0 0,0 1 0 0 0,0-1 0 0 0,0 0 0 0 0,-1 0 0 0 0,1 0 0 0 0,0 0 0 0 0,0 0 0 0 0,0 0 0 0 0,0 0 0 0 0,-1 0 0 0 0,1 0 0 0 0,0 0 0 0 0,0 0 0 0 0,0 0 0 0 0,0 0 0 0 0,-1 0 0 0 0,1 0 0 0 0,0 0 0 0 0,0 0 0 0 0,0 0 0 0 0,0 0 0 0 0,-1 0 0 0 0,1 0 0 0 0,0 0 0 0 0,0-1 0 0 0,0 1 0 0 0,0 0 0 0 0,-1 0 0 0 0,1 0 0 0 0,0 0 0 0 0,0 0 0 0 0,0 0 0 0 0,0 0 0 0 0,0-1 0 0 0,0 1 0 0 0,0 0 0 0 0,-1 0 0 0 0,1 0 0 0 0,0 0 0 0 0,0-1 0 0 0,0 1 0 0 0,0 0 0 0 0,0 0 0 0 0,0 0 0 0 0,0 0 0 0 0,0-1 0 0 0,0 1 0 0 0,0 0 0 0 0,0 0 0 0 0,0 0 0 0 0,0 0 0 0 0,0-1 0 0 0,0 1 0 0 0,0 0 0 0 0,0-1-11 0 0,0 0 0 0 0,0 1 0 0 0,0-1 0 0 0,0 0 0 0 0,0 0 0 0 0,0 0 0 0 0,0 1 0 0 0,0-1 0 0 0,1 0 0 0 0,-1 0 0 0 0,0 1 0 0 0,0-1 0 0 0,1 0 0 0 0,-1 0 0 0 0,1 1 0 0 0,-1-1 0 0 0,0 0 0 0 0,1 1 0 0 0,-1-1 0 0 0,1 1 0 0 0,0-1 0 0 0,-1 1 0 0 0,1-1 0 0 0,0 0 11 0 0,0 1-55 0 0,0-1-1 0 0,-1 0 0 0 0,1 0 1 0 0,0-1-1 0 0,0 1 1 0 0,0 0-1 0 0,-1 0 0 0 0,1 0 1 0 0,0 0-1 0 0,-1-1 0 0 0,1 0 56 0 0,2-12-495 0 0,-3 11 366 0 0,1-1-1 0 0,0 0 1 0 0,0 1-1 0 0,0-1 0 0 0,0 1 1 0 0,1-1-1 0 0,-1 1 0 0 0,2-1 130 0 0,-1-1-225 0 0,0 0 0 0 0,0 1-1 0 0,0-1 1 0 0,0 0-1 0 0,-1 0 1 0 0,0 0-1 0 0,1-4 226 0 0,1-4-469 0 0,-3 11 402 0 0,1 1 0 0 0,-1-1 1 0 0,1 0-1 0 0,0 1 0 0 0,0-1 1 0 0,0 1-1 0 0,0-1 0 0 0,0 1 1 0 0,0-1-1 0 0,0 1 1 0 0,0 0-1 0 0,1 0 0 0 0,-1-1 1 0 0,0 1-1 0 0,2-1 67 0 0,-1 1-117 0 0,0 0 1 0 0,0-1 0 0 0,-1 0-1 0 0,1 1 1 0 0,-1-1-1 0 0,1 0 1 0 0,-1 1-1 0 0,0-1 1 0 0,2-2 116 0 0,-1 1 13 0 0,-1 1 0 0 0,1-1 0 0 0,1 1 1 0 0,-1 0-1 0 0,0 0 0 0 0,1 0 0 0 0,-1 0 0 0 0,1 0 1 0 0,-1 0-1 0 0,1 1 0 0 0,0-1 0 0 0,0 1 1 0 0,0 0-1 0 0,0 0 0 0 0,0 0 0 0 0,0 0 1 0 0,0 0-1 0 0,0 1 0 0 0,0-1 0 0 0,0 1 0 0 0,0 0 1 0 0,1 0-1 0 0,-1 0 0 0 0,0 0 0 0 0,0 1 1 0 0,3 0-14 0 0,5 6 21 0 0,-10-3 5 0 0,0-2 15 0 0,0 0 136 0 0,0 1 0 0 0,0-1 0 0 0,0 1 0 0 0,-1 0 0 0 0,1 0 0 0 0,-1-1 0 0 0,1 1 0 0 0,-1 0 0 0 0,0 0 0 0 0,0 0 0 0 0,0-1 0 0 0,-1 2-177 0 0,2 16 780 0 0,-1-16-658 0 0,0 0 1 0 0,0 0-1 0 0,0 1 1 0 0,-1-1 0 0 0,1 0-1 0 0,-1 0 1 0 0,0 0 0 0 0,0 0-1 0 0,-1 3-122 0 0,1-4 3 0 0,0 1-1 0 0,1-1 1 0 0,-1 0-1 0 0,1 0 1 0 0,0 1-1 0 0,0-1 0 0 0,0 1-2 0 0,-1 17-1 0 0,1-20 3 0 0,0 1 0 0 0,0-1 0 0 0,0 0 0 0 0,0 1 0 0 0,1-1 0 0 0,-1 0 0 0 0,0 1 0 0 0,0-1 0 0 0,1 0 0 0 0,-1 1 0 0 0,1-1 0 0 0,-1 0 0 0 0,1 0 0 0 0,0 1 0 0 0,-1-1 0 0 0,1 0 0 0 0,0 0-1 0 0,0 0 1 0 0,0 0 0 0 0,0 0 0 0 0,0 0 0 0 0,0 0 0 0 0,0 0 0 0 0,0-1 0 0 0,0 1 0 0 0,0 0 0 0 0,1-1 0 0 0,-1 1 0 0 0,0 0 0 0 0,0-1 0 0 0,1 0 0 0 0,-1 1 0 0 0,0-1 0 0 0,1 0 0 0 0,-1 1-1 0 0,0-1 1 0 0,1 0-2 0 0,1 0 95 0 0,1 0 0 0 0,-1 0 0 0 0,0 0 0 0 0,1 0 0 0 0,-1-1 0 0 0,0 1-1 0 0,1-1 1 0 0,-1 0 0 0 0,0 0 0 0 0,0 0 0 0 0,0-1 0 0 0,0 1-1 0 0,0-1 1 0 0,0 1 0 0 0,0-1 0 0 0,0 0 0 0 0,-1 0 0 0 0,1 0-1 0 0,-1-1 1 0 0,0 1 0 0 0,1 0 0 0 0,0-3-95 0 0,1 1-10 0 0,0-1 0 0 0,-1 0 0 0 0,1 0 0 0 0,-1-1 0 0 0,0 1 0 0 0,0-1 0 0 0,-1 0 0 0 0,0 1 0 0 0,0-1-1 0 0,0 0 1 0 0,0-6 10 0 0,-1 4-81 0 0,0-1 0 0 0,-1 1-1 0 0,-1 0 1 0 0,1 0-1 0 0,-1 0 1 0 0,0 0 0 0 0,-1 0-1 0 0,0 0 1 0 0,0 0-1 0 0,-1 0 1 0 0,0 1-1 0 0,0-1 1 0 0,-1 1 0 0 0,0 0-1 0 0,0 0 1 0 0,0 0-1 0 0,-1 0 82 0 0,-23-32-3455 0 0,21 31 2431 0 0</inkml:trace>
  <inkml:trace contextRef="#ctx0" brushRef="#br0" timeOffset="-213286.568">11972 1445 13824 0 0,'0'0'629'0'0,"-1"8"212"0"0,0 0-820 0 0,1 0 0 0 0,-1 1 0 0 0,1-1 0 0 0,1 0 0 0 0,-1 0 0 0 0,1 1 0 0 0,1 1-21 0 0,3 35 1326 0 0,-1 20 770 0 0,-1-33-1552 0 0,8 15-528 0 0,-11-47-16 0 0,0 1 0 0 0,0-1 0 0 0,0 0 0 0 0,0 0 0 0 0,0 1 0 0 0,0-1 0 0 0,1 0 0 0 0,-1 0 0 0 0,0 0 0 0 0,0 1 0 0 0,0-1 0 0 0,0 0 0 0 0,0 0 0 0 0,1 0 0 0 0,-1 0 0 0 0,0 0 0 0 0,0 1 0 0 0,0-1 0 0 0,1 0 0 0 0,-1 0 0 0 0,0 0 0 0 0,0 0 0 0 0,0 0 0 0 0,1 0 0 0 0,-1 0 0 0 0,0 0 0 0 0,0 0 0 0 0,1 0 0 0 0,-1 0 0 0 0,0 0 0 0 0,0 0 0 0 0,1 0 0 0 0,-1 0 0 0 0,0 0 0 0 0,0 0 0 0 0,1 0 0 0 0,-1 0 0 0 0,0 0 0 0 0,0 0 0 0 0,0 0 0 0 0,1 0 0 0 0,-1 0 0 0 0,0 0 0 0 0,8-4 0 0 0,-1-1 2 0 0,0-1-1 0 0,0 0 1 0 0,-1 0-1 0 0,1-2-1 0 0,15-14-70 0 0,-9 12-286 0 0,0-1 0 0 0,1 2 0 0 0,0 0-1 0 0,0 0 1 0 0,2 1 356 0 0,-11 5-110 0 0,1 1 0 0 0,-1 0 0 0 0,1 0 0 0 0,0 1 0 0 0,-1-1 0 0 0,1 1 0 0 0,0 0 0 0 0,0 1 0 0 0,0-1 0 0 0,-1 1 0 0 0,1 0 0 0 0,0 1 0 0 0,0 0 0 0 0,0-1 0 0 0,-1 2 0 0 0,2-1 110 0 0,-5 0 70 0 0,0 0-1 0 0,0 0 1 0 0,0 0 0 0 0,0 0-1 0 0,0 0 1 0 0,0 0-1 0 0,0 0 1 0 0,-1 1 0 0 0,1-1-1 0 0,0 1 1 0 0,-1 0-1 0 0,1-1 1 0 0,-1 1 0 0 0,1 0-1 0 0,-1 0 1 0 0,0 0-1 0 0,0 0 1 0 0,0 0 0 0 0,0 0-1 0 0,0 0 1 0 0,-1 0-1 0 0,1 0 1 0 0,0 0 0 0 0,-1 0-1 0 0,0 1 1 0 0,1-1-1 0 0,-1 0 1 0 0,0 0 0 0 0,0 0-1 0 0,-1 3-69 0 0,1 0 175 0 0,0-1-1 0 0,-1 1 1 0 0,0 0 0 0 0,0-1-1 0 0,-1 1 1 0 0,1-1 0 0 0,-1 0-1 0 0,0 1 1 0 0,0-1 0 0 0,0 0-1 0 0,-1 0 1 0 0,1 0 0 0 0,-1 0-1 0 0,-1 1-174 0 0,-10 7 149 0 0,-1 0-1 0 0,1-1 1 0 0,-1-1-1 0 0,-1 0 1 0 0,0-1-1 0 0,-1-1 1 0 0,-10 3-149 0 0,5 0 80 0 0,6-4-500 0 0,-1 0 0 0 0,-7 2 420 0 0,16-7-1428 0 0,-1 0 0 0 0,1 0 1 0 0,-6-1 1427 0 0,1 0-6140 0 0</inkml:trace>
  <inkml:trace contextRef="#ctx0" brushRef="#br0" timeOffset="-212891.985">12294 1652 13824 0 0,'0'0'314'0'0,"0"0"46"0"0,1 1 22 0 0,11 6 98 0 0,-1 0 0 0 0,1-1 0 0 0,1 0-1 0 0,-1-1 1 0 0,7 2-480 0 0,-14-6 98 0 0,0-1-1 0 0,1 0 1 0 0,-1 0-1 0 0,0 0 1 0 0,0 0-1 0 0,1-1 1 0 0,-1 0-1 0 0,0 0 1 0 0,0 0-1 0 0,0-1 0 0 0,0 1 1 0 0,0-1-1 0 0,0 0 1 0 0,0-1-1 0 0,-1 1 1 0 0,1-1-1 0 0,-1 0 1 0 0,0 0-1 0 0,0-1 1 0 0,0 1-1 0 0,0-1 0 0 0,2-2-97 0 0,-3 3-22 0 0,-1-1 0 0 0,1 1 0 0 0,-1 0-1 0 0,0-1 1 0 0,0 1 0 0 0,0-1-1 0 0,0 0 1 0 0,-1 1 0 0 0,1-1-1 0 0,-1 0 1 0 0,0 0 0 0 0,0 0 0 0 0,0 0-1 0 0,-1 0 1 0 0,0-1 0 0 0,1 1-1 0 0,-2 0 1 0 0,1-3 22 0 0,0 6-51 0 0,-1 0-1 0 0,1-1 1 0 0,-1 1-1 0 0,0 0 1 0 0,1 0 0 0 0,-1 0-1 0 0,0 0 1 0 0,0-1-1 0 0,0 1 1 0 0,0 0 0 0 0,0 0-1 0 0,0 1 1 0 0,0-1-1 0 0,0 0 1 0 0,0 0 0 0 0,0 0-1 0 0,-1 1 1 0 0,1-1-1 0 0,0 1 1 0 0,0-1-1 0 0,-1 1 1 0 0,1-1 0 0 0,0 1-1 0 0,-1 0 1 0 0,1-1-1 0 0,-1 1 1 0 0,1 0 0 0 0,0 0-1 0 0,-1 0 1 0 0,1 0-1 0 0,0 0 1 0 0,-1 1 0 0 0,0-1 51 0 0,-3 1 11 0 0,1-1 1 0 0,-1 1 0 0 0,0 0 0 0 0,1 1-1 0 0,-1-1 1 0 0,0 1 0 0 0,1 0 0 0 0,0 0-1 0 0,-1 1-11 0 0,-1 0 143 0 0,0 1-1 0 0,0 0 0 0 0,0 0 1 0 0,1 1-1 0 0,0 0 0 0 0,0 0 0 0 0,0 0 1 0 0,0 0-1 0 0,1 1 0 0 0,0-1 1 0 0,0 1-1 0 0,0 0 0 0 0,1 1 0 0 0,0 0-142 0 0,-1 1 68 0 0,1 1 0 0 0,0-1-1 0 0,1 1 1 0 0,0 0-1 0 0,0-1 1 0 0,1 1-1 0 0,0 0 1 0 0,1 0 0 0 0,0 0-1 0 0,0 0 1 0 0,1 1-68 0 0,-1-6 82 0 0,1 0 1 0 0,0-1 0 0 0,0 1 0 0 0,0-1 0 0 0,0 1-1 0 0,1-1 1 0 0,-1 1 0 0 0,1-1 0 0 0,0 0 0 0 0,0 1-1 0 0,0-1 1 0 0,0 0 0 0 0,1-1 0 0 0,-1 1 0 0 0,1 0-1 0 0,0-1 1 0 0,-1 1 0 0 0,1-1 0 0 0,0 0-1 0 0,1 0 1 0 0,-1 0 0 0 0,0 0 0 0 0,1-1 0 0 0,-1 1-1 0 0,1-1 1 0 0,-1 0 0 0 0,3 1-83 0 0,12 1 176 0 0,-1-1 0 0 0,0-1 1 0 0,1 0-1 0 0,-1-1 0 0 0,0-1 0 0 0,4-1-176 0 0,4 0 60 0 0,7-1-196 0 0,-23 1-1011 0 0,1 0-1 0 0,0-1 1 0 0,-1 0 0 0 0,0 0 0 0 0,0-1-1 0 0,4-2 1148 0 0,10-6-2555 0 0</inkml:trace>
  <inkml:trace contextRef="#ctx0" brushRef="#br0" timeOffset="-205599.193">11423 2307 2760 0 0,'13'-3'465'0'0,"-13"3"-363"0"0,0 0 0 0 0,0 0 0 0 0,0 0 0 0 0,1 0 0 0 0,-1-1 0 0 0,0 1 0 0 0,0 0 0 0 0,0 0 0 0 0,0 0 0 0 0,0 0 0 0 0,1-1 0 0 0,-1 1 0 0 0,0 0 0 0 0,0 0 0 0 0,0-1 0 0 0,0 1 0 0 0,0 0 0 0 0,0 0 0 0 0,0 0 0 0 0,0-1 0 0 0,0 1 0 0 0,0 0 0 0 0,0 0 0 0 0,0-1 0 0 0,0 1 0 0 0,0 0 0 0 0,0 0 0 0 0,0 0 0 0 0,0-1 0 0 0,0 1 0 0 0,0 0 0 0 0,0 0 0 0 0,0 0 0 0 0,0-1 0 0 0,0 1 0 0 0,0 0 0 0 0,-1 0 0 0 0,1 0 0 0 0,0-1 0 0 0,0 1 0 0 0,0 0 0 0 0,0 0-101 0 0,-5-8 2449 0 0,-3 2-460 0 0,-2-1 332 0 0,7 4 1976 0 0,5 17-3914 0 0,-1 1 0 0 0,0-1 0 0 0,-2 1 0 0 0,-1 14-384 0 0,4 20 500 0 0,0-12-228 0 0,-1-15-141 0 0,2-1 0 0 0,3 17-131 0 0,-6-38-1 0 0,1 7 24 0 0,1-1-1 0 0,0 1 0 0 0,0-1 1 0 0,1 1-1 0 0,1 2-22 0 0,-1-4 32 0 0,-2-2-14 0 0,0 0 0 0 0,-1-1-1 0 0,1 1 1 0 0,-1 0 0 0 0,1 0-1 0 0,-1 0 1 0 0,0-1 0 0 0,0 1-18 0 0,3 18 40 0 0,-3-19-50 0 0,1 0 0 0 0,-1-1 0 0 0,0 1-1 0 0,1 0 1 0 0,-1-1 0 0 0,0 1 0 0 0,0 0 0 0 0,0-1 0 0 0,0 1 0 0 0,0 0 0 0 0,-1 0 10 0 0,-3 6-2000 0 0,-5-3-4245 0 0,0-5 584 0 0</inkml:trace>
  <inkml:trace contextRef="#ctx0" brushRef="#br0" timeOffset="-205200.4">11232 2406 15144 0 0,'0'0'694'0'0,"-6"-5"225"0"0,3 3-867 0 0,3 1 73 0 0,0 1 20 0 0,17 0 134 0 0,-13 0-270 0 0,12 1-6 0 0,-13 1 18 0 0,-1 0 29 0 0,9 1 242 0 0,-9-2-157 0 0,1-1 0 0 0,-1 1 1 0 0,0-1-1 0 0,1 1 0 0 0,-1 0 1 0 0,0 0-1 0 0,0 0 0 0 0,2 1-135 0 0,0 0 86 0 0,-1 0 0 0 0,1 0-1 0 0,0-1 1 0 0,0 1 0 0 0,0-1-1 0 0,0 0 1 0 0,3 0-86 0 0,5 2 8 0 0,-9-2-6 0 0,1 0-1 0 0,-1 0 1 0 0,0-1 0 0 0,1 1-1 0 0,-1-1 1 0 0,1 1-1 0 0,-1-1 1 0 0,0-1-1 0 0,1 1 1 0 0,-1 0-2 0 0,12-1-417 0 0,-8 0 170 0 0,-1 1 0 0 0,0-1 0 0 0,0 0-1 0 0,1-1 1 0 0,-1 1 0 0 0,0-1 0 0 0,-1 0 0 0 0,1-1 247 0 0,11-5-1461 0 0,-1 0 1 0 0,3-3 1460 0 0,-18 10-207 0 0,1 0 1 0 0,-1 1-1 0 0,0-1 1 0 0,0 0-1 0 0,0 0 1 0 0,0-1 0 0 0,0 1-1 0 0,0 0 1 0 0,0 0-1 0 0,0 0 1 0 0,0-1-1 0 0,0 1 1 0 0,-1 0 0 0 0,1-1-1 0 0,0 1 1 0 0,-1-1-1 0 0,1 0 207 0 0,5-9-4094 0 0</inkml:trace>
  <inkml:trace contextRef="#ctx0" brushRef="#br0" timeOffset="-204786.653">11579 2260 3072 0 0,'13'-5'0'0'0,"-10"4"0"0"0,-3 0 0 0 0,-2-4 0 0 0,4 1-1952 0 0,5 1 6618 0 0,1 4 1813 0 0,-4-1-5207 0 0,-2 1-636 0 0,-2 0-100 0 0,1 1-443 0 0,0-1 0 0 0,0 1 0 0 0,0-1 0 0 0,0 0 0 0 0,0 1 0 0 0,0-1 1 0 0,0 0-1 0 0,1 1 0 0 0,-1-1-93 0 0,1 0 64 0 0,-1 0-1 0 0,0 0 1 0 0,0 0 0 0 0,0 0 0 0 0,0 0 0 0 0,0 0 0 0 0,-1 0-1 0 0,1 0 1 0 0,0 1 0 0 0,0-1 0 0 0,-1 0 0 0 0,1 1 0 0 0,-1-1-1 0 0,1 0 1 0 0,-1 1 0 0 0,0-1 0 0 0,1 0 0 0 0,-1 1-1 0 0,0-1-63 0 0,3 22 966 0 0,-2-19-838 0 0,-1-1-1 0 0,1 0 0 0 0,-1 1 0 0 0,1-1 0 0 0,-1 0 0 0 0,0 1 1 0 0,0-1-1 0 0,-1 1 0 0 0,1-1 0 0 0,-1 0 0 0 0,0 1 0 0 0,0-1-127 0 0,0 1 16 0 0,-1-1 0 0 0,1 1-1 0 0,0 0 1 0 0,0 0 0 0 0,0 0-1 0 0,0 0 1 0 0,1 0 0 0 0,-1 0-1 0 0,1 0 1 0 0,0 0-1 0 0,1 2-15 0 0,-1-1 78 0 0,0 0 0 0 0,0-1 0 0 0,-1 1 0 0 0,0 0 0 0 0,1-1 0 0 0,-1 1 0 0 0,-1 1-78 0 0,0-2 148 0 0,1 1 1 0 0,0-1 0 0 0,1 1-1 0 0,-1-1 1 0 0,1 0-1 0 0,-1 1 1 0 0,1-1-1 0 0,1 1 1 0 0,-1-1-149 0 0,1 2 28 0 0,0 0-1 0 0,-1 0 1 0 0,0 1-1 0 0,0-1 1 0 0,-1 0-1 0 0,1 2-27 0 0,-1-8 0 0 0,1 1 0 0 0,0 0 0 0 0,0-1 0 0 0,0 1 0 0 0,0 0 0 0 0,0-1 0 0 0,0 1 0 0 0,0 0 0 0 0,1 0 0 0 0,-1-1 0 0 0,0 1 0 0 0,0 0 0 0 0,1-1 0 0 0,-1 1 0 0 0,0-1 0 0 0,0 1 0 0 0,1 0 0 0 0,-1-1 0 0 0,1 1 0 0 0,-1-1 0 0 0,1 1 0 0 0,-1-1 0 0 0,1 1 0 0 0,-1-1 0 0 0,1 1 0 0 0,0-1 0 0 0,-1 1 0 0 0,1-1 0 0 0,-1 1 0 0 0,1-1 0 0 0,-1 1 0 0 0,1-1 0 0 0,-1 1 0 0 0,1-1 0 0 0,-1 1 0 0 0,1 0 0 0 0,-1-1 0 0 0,0 1 0 0 0,1-1 0 0 0,-1 1 0 0 0,0 0 0 0 0,0 0 0 0 0,0-1 0 0 0,1 1 0 0 0,-1 0 0 0 0,0-1 0 0 0,0 1 0 0 0,0 0 0 0 0,0 0 0 0 0,0-1 0 0 0,-1 1 0 0 0,1 0 0 0 0,0-1 0 0 0,0 1 0 0 0,0 0 0 0 0,0 0 0 0 0,0-1 0 0 0,0 1 0 0 0,1 0 0 0 0,-1-1 0 0 0,0 1 0 0 0,0 0 0 0 0,0-1 0 0 0,1 1 0 0 0,-1 0 0 0 0,0-1 0 0 0,0 1 0 0 0,1-1 0 0 0,-1 1 0 0 0,1-1 0 0 0,-1 1 0 0 0,1-1 0 0 0,-1 1 0 0 0,1-1 0 0 0,-1 1 0 0 0,1-1 0 0 0,-1 1 0 0 0,1-1 0 0 0,0 1 0 0 0,0-1 0 0 0,-2 0 0 0 0,1 0 0 0 0,-1 0 1 0 0,1-1-1 0 0,-1 1 0 0 0,1 0 0 0 0,0 0 0 0 0,-1-1 0 0 0,1 1 0 0 0,-1 0 0 0 0,1-1 0 0 0,0 1 0 0 0,-1 0 0 0 0,1-1 0 0 0,0 1 0 0 0,-1 0 0 0 0,1-1 1 0 0,0 1-1 0 0,-1-1 0 0 0,1 1 0 0 0,0-1 0 0 0,0 1 0 0 0,0-1 0 0 0,-1 1 0 0 0,1-1 0 0 0,0 1 0 0 0,0-1 0 0 0,0 1 0 0 0,0-1 0 0 0,0 1 0 0 0,0-1 0 0 0,0 1 1 0 0,0-1-1 0 0,0 1 0 0 0,0-1 0 0 0,1 1 0 0 0,-1-1 0 0 0,0 1 0 0 0,0-1 0 0 0,0 1 0 0 0,0-1 0 0 0,1 1 0 0 0,-1-1 0 0 0,0 1 0 0 0,1-1 0 0 0,2-13-67 0 0,-2 9-146 0 0,-1-1 0 0 0,1 0 0 0 0,1 0 0 0 0,-1 0 0 0 0,1 0 0 0 0,0 1 0 0 0,0-1 0 0 0,0 0 0 0 0,1 1 0 0 0,0 0-1 0 0,1-2 214 0 0,6-11-658 0 0,-8 15 538 0 0,0-1 0 0 0,0 0 1 0 0,0 1-1 0 0,1-1 0 0 0,0 1 1 0 0,-1 0-1 0 0,1 0 0 0 0,1-1 120 0 0,-3 3-1 0 0,0 0-1 0 0,0 1 1 0 0,-1-1-1 0 0,1 0 1 0 0,0 0-1 0 0,-1 1 0 0 0,1-1 1 0 0,0 0-1 0 0,-1 0 1 0 0,1 0-1 0 0,-1 0 1 0 0,0 0-1 0 0,1 0 0 0 0,-1 0 2 0 0,1-1 7 0 0,0 0-1 0 0,-1 0 0 0 0,1 1 1 0 0,0-1-1 0 0,0 0 1 0 0,0 1-1 0 0,1-1 0 0 0,-1 1 1 0 0,0-1-1 0 0,1 1 0 0 0,-1-1-6 0 0,0 2 71 0 0,0-1 0 0 0,0 1 0 0 0,0 0 0 0 0,0 0 0 0 0,0-1-1 0 0,0 1 1 0 0,0 0 0 0 0,0 0 0 0 0,0 0 0 0 0,0 0-1 0 0,0 0 1 0 0,0 0 0 0 0,0 1 0 0 0,0-1 0 0 0,0 0-1 0 0,0 0 1 0 0,0 1 0 0 0,0-1 0 0 0,0 1 0 0 0,0-1 0 0 0,0 1-1 0 0,0-1 1 0 0,0 1 0 0 0,0-1 0 0 0,-1 1 0 0 0,1 0-1 0 0,1 0-70 0 0,8 11 10 0 0,-8-11 40 0 0,0 1-1 0 0,0 0 1 0 0,0 0 0 0 0,-1 0 0 0 0,1 0 0 0 0,-1 0 0 0 0,1 0 0 0 0,-1 0 0 0 0,1 1-50 0 0,7 17 915 0 0,-5-10-685 0 0,1 1 0 0 0,-1 0 0 0 0,1 6-230 0 0,0-1 0 0 0,-4-12 0 0 0,0 0 0 0 0,0 0 0 0 0,0 0 0 0 0,0 0 0 0 0,-1 0 0 0 0,0 4 0 0 0,0-3 0 0 0,0-1 0 0 0,1 1 0 0 0,-1-1 0 0 0,1 0 0 0 0,-1 0 0 0 0,1 0 0 0 0,2 3 0 0 0,-3-1-201 0 0,1-7-149 0 0,0 1 1 0 0,-1 0-1 0 0,1-1 0 0 0,0 1 0 0 0,0-1 1 0 0,-1 1-1 0 0,1-1 0 0 0,0 1 0 0 0,-1-1 1 0 0,1 1-1 0 0,-1-1 0 0 0,1 0 0 0 0,0 0 350 0 0,4-7-4370 0 0,2-3-991 0 0</inkml:trace>
  <inkml:trace contextRef="#ctx0" brushRef="#br0" timeOffset="-204370.673">11956 2345 13824 0 0,'0'0'629'0'0,"0"0"-12"0"0,4 6-294 0 0,-1-1 45 0 0,-1 0 0 0 0,1 0 0 0 0,-1 0 1 0 0,0 1-1 0 0,-1-1 0 0 0,1 0 0 0 0,-1 1 0 0 0,1 2-368 0 0,3 47 1376 0 0,-3-24-736 0 0,-2-6 275 0 0,0-20-875 0 0,0 1 1 0 0,0 0-1 0 0,1 0 1 0 0,-1 0-1 0 0,2 1-40 0 0,0 0-64 0 0,-2-6-273 0 0,0-1-138 0 0,0 0-851 0 0,0 0-3443 0 0,0 0-1475 0 0</inkml:trace>
  <inkml:trace contextRef="#ctx0" brushRef="#br0" timeOffset="-204369.673">12078 2270 11976 0 0,'0'0'546'0'0,"0"0"-10"0"0,1 1-344 0 0,4 2-130 0 0,-1 0-1 0 0,1 1 0 0 0,-1 0 1 0 0,0 0-1 0 0,0 0 0 0 0,0 0 1 0 0,-1 0-1 0 0,0 1 0 0 0,0 0 1 0 0,0 0-1 0 0,0-1 0 0 0,0 2 1 0 0,1 4-62 0 0,2 3 672 0 0,5 12 244 0 0,-2 0 0 0 0,0 1 0 0 0,2 18-916 0 0,2 4-93 0 0,-8-38 127 0 0,-1 4 172 0 0,-4-13-86 0 0,0-1-4 0 0,0 0-17 0 0,0 0-10 0 0,0 0-1 0 0,0 0 11 0 0,0 0 44 0 0,0 0 17 0 0,0-14 234 0 0,4-33-286 0 0,-4 41-113 0 0,1-1-1 0 0,0 1 1 0 0,0-1 0 0 0,0 1-1 0 0,1-1 1 0 0,0 1-1 0 0,2-3 6 0 0,19-41-301 0 0,-21 46 266 0 0,1 0 3 0 0,0-1 1 0 0,0 1 0 0 0,1 0 0 0 0,-1 0-1 0 0,1 0 1 0 0,0 0 0 0 0,-1 0-1 0 0,2 1 1 0 0,-1 0 0 0 0,0 0-1 0 0,1 0 1 0 0,0 0 0 0 0,-1 1-1 0 0,1-1 1 0 0,0 1 0 0 0,0 1 0 0 0,0-1-1 0 0,1 1 1 0 0,-1 0 0 0 0,0 0-1 0 0,0 0 1 0 0,1 1 0 0 0,-1 0-1 0 0,1 0 1 0 0,4 0 31 0 0,-5 1-773 0 0,1 0 0 0 0,0 0 0 0 0,0 0 0 0 0,-1 1 0 0 0,5 1 773 0 0,-1 0-5217 0 0</inkml:trace>
  <inkml:trace contextRef="#ctx0" brushRef="#br0" timeOffset="-203730.648">12636 2312 6912 0 0,'-14'-11'934'0'0,"11"9"-254"0"0,-1 1 0 0 0,1 0 0 0 0,-1-1 0 0 0,1 1-1 0 0,-1 1 1 0 0,0-1 0 0 0,0 0 0 0 0,-1 1-680 0 0,2 0 184 0 0,-1 0 0 0 0,1 1-1 0 0,0-1 1 0 0,0 1 0 0 0,0-1 0 0 0,0 1 0 0 0,0 0 0 0 0,0 0 0 0 0,1 1 0 0 0,-3 0-184 0 0,-6 5 250 0 0,1-1 1 0 0,1 1-1 0 0,0 1 1 0 0,0 0-1 0 0,0 0 1 0 0,1 1 0 0 0,0 0-1 0 0,1 0 1 0 0,0 1-1 0 0,0 0 1 0 0,1 0-1 0 0,0 1 1 0 0,1 0 0 0 0,1 0-1 0 0,-1 0 1 0 0,-1 8-251 0 0,5-14 50 0 0,0 0 0 0 0,1 0 0 0 0,-1 0 0 0 0,1 1 0 0 0,0 4-50 0 0,0-5 114 0 0,0-4 54 0 0,8 5 350 0 0,-4-6-451 0 0,0 1 0 0 0,0-1-1 0 0,0 0 1 0 0,0 0 0 0 0,0 0-1 0 0,0-1 1 0 0,-1 1 0 0 0,1-1-1 0 0,0 0 1 0 0,0 0-1 0 0,0 0 1 0 0,-1 0 0 0 0,1-1-1 0 0,-1 0 1 0 0,1 0 0 0 0,-1 0-1 0 0,0 0 1 0 0,0 0 0 0 0,0 0-1 0 0,0-1 1 0 0,3-2-67 0 0,0-2 24 0 0,1 1-1 0 0,-2-1 1 0 0,1 0 0 0 0,-1-1 0 0 0,0 0-1 0 0,0 1 1 0 0,-1-1 0 0 0,0-1 0 0 0,0 0-24 0 0,14-36-361 0 0,-7 22 144 0 0,-2-1-1 0 0,-1 0 0 0 0,4-22 218 0 0,-1 0-250 0 0,3-18-244 0 0,-13 57 466 0 0,0-1 1 0 0,-1 1 0 0 0,0 0-1 0 0,0 0 1 0 0,-1-1 0 0 0,0 1-1 0 0,-1-5 28 0 0,2 11 16 0 0,0 1 0 0 0,0 0-1 0 0,0 0 1 0 0,0 0-1 0 0,0 0 1 0 0,0 0 0 0 0,-1 0-1 0 0,1 0 1 0 0,0 0 0 0 0,0 0-1 0 0,0 0 1 0 0,0 0-1 0 0,0 0 1 0 0,0 0 0 0 0,0 0-1 0 0,0 0 1 0 0,0 0-1 0 0,0 0 1 0 0,-1 0 0 0 0,1 0-1 0 0,0 0 1 0 0,0 0 0 0 0,0 0-1 0 0,0 0 1 0 0,0 0-1 0 0,0 0 1 0 0,0 0 0 0 0,0 0-1 0 0,0 0 1 0 0,0 0-1 0 0,-1 0 1 0 0,1 0 0 0 0,0 0-1 0 0,0 0 1 0 0,0 0 0 0 0,0 0-1 0 0,0 0 1 0 0,0 0-1 0 0,0 0 1 0 0,0 0 0 0 0,0 0-1 0 0,0 0 1 0 0,0 0-1 0 0,0 1 1 0 0,0-1 0 0 0,0 0-1 0 0,0 0 1 0 0,-1 0 0 0 0,1 0-1 0 0,0 0 1 0 0,0 0-1 0 0,0 0 1 0 0,0 0 0 0 0,0 0-1 0 0,0 0 1 0 0,0 1-1 0 0,0-1 1 0 0,0 0 0 0 0,0 0-1 0 0,0 0 1 0 0,0 0 0 0 0,0 0-1 0 0,0 0 1 0 0,0 0-1 0 0,0 0 1 0 0,0 0 0 0 0,1 0-16 0 0,-7 13 227 0 0,-4 16-285 0 0,2 1 56 0 0,2-1 0 0 0,1 1-1 0 0,0 21 3 0 0,4-31 15 0 0,1 0 0 0 0,0-1 0 0 0,2 1 0 0 0,0 0 0 0 0,1 0 0 0 0,2 1-15 0 0,1 4 38 0 0,-4-13-87 0 0,2 0 0 0 0,-1 1 0 0 0,1-2 0 0 0,1 1 0 0 0,2 3 49 0 0,0-1-4766 0 0,-7-14 2961 0 0</inkml:trace>
  <inkml:trace contextRef="#ctx0" brushRef="#br2" timeOffset="-152860.683">1358 4309 1376 0 0,'13'0'65'0'0,"-10"0"185"0"0,-3 0 750 0 0,0 0 325 0 0,0 0 68 0 0,4 0 520 0 0,-1 0 4013 0 0,22 0-5485 0 0,-24 0-282 0 0,1 0 1 0 0,5 0 51 0 0,0-1 0 0 0,0 1 0 0 0,-1-1 0 0 0,1 0 1 0 0,3-2-212 0 0,-9 3 133 0 0,-1 0 23 0 0,3-1 11 0 0,53-14 686 0 0,0 2-691 0 0,-47 11-143 0 0,0-1 0 0 0,-1-1-1 0 0,0 1 1 0 0,6-5-19 0 0,-5 3 48 0 0,0 1 0 0 0,0 0 0 0 0,1 0 0 0 0,-1 0 0 0 0,1 2 0 0 0,0-1 0 0 0,4 0-48 0 0,-5 1 38 0 0,-7 1-37 0 0,0 1 1 0 0,0-1-1 0 0,0 1 1 0 0,0-1 0 0 0,0 1-1 0 0,0 0 1 0 0,0 0-1 0 0,0 0 1 0 0,1 0-1 0 0,-1 0-1 0 0,1 0-414 0 0,12-1 892 0 0,-4-1-5884 0 0,-2-1 389 0 0</inkml:trace>
  <inkml:trace contextRef="#ctx0" brushRef="#br2" timeOffset="-152499.75">1919 4135 3224 0 0,'10'-9'288'0'0,"-3"3"1673"0"0,-1 0 1 0 0,1 1-1 0 0,0 0 0 0 0,2-1-1961 0 0,-1 1 313 0 0,12-7 231 0 0,1 1 0 0 0,0 1-1 0 0,1 1 1 0 0,20-6-544 0 0,-13 5-1124 0 0,-19 4-269 0 0</inkml:trace>
  <inkml:trace contextRef="#ctx0" brushRef="#br2" timeOffset="-152498.75">2369 3915 3224 0 0,'0'0'143'0'0,"16"-12"2094"0"0,8-7 5273 0 0,-17 13-7224 0 0,0 1-1 0 0,1 1 0 0 0,0 0 1 0 0,3-1-286 0 0,17-10 10 0 0,-18 7-100 0 0</inkml:trace>
  <inkml:trace contextRef="#ctx0" brushRef="#br2" timeOffset="-152168.343">2755 3677 5984 0 0,'0'0'464'0'0,"1"-2"-306"0"0,10-10 792 0 0,1-1-1 0 0,0 1 0 0 0,1 1 0 0 0,0 0 0 0 0,1 1 0 0 0,0 0 0 0 0,1 1 1 0 0,6-2-950 0 0,-3 1-946 0 0,-9 7-3780 0 0</inkml:trace>
  <inkml:trace contextRef="#ctx0" brushRef="#br2" timeOffset="-152167.343">3157 3366 10680 0 0,'0'0'489'0'0,"0"0"-8"0"0,2-2-310 0 0,66-65 1136 0 0,-63 62-994 0 0,1 0 0 0 0,-1 0 0 0 0,1 1 0 0 0,0 0 0 0 0,5-3-313 0 0,9-6-4227 0 0,-14 8-271 0 0</inkml:trace>
  <inkml:trace contextRef="#ctx0" brushRef="#br2" timeOffset="-151749.879">3486 3069 2760 0 0,'15'-6'449'0'0,"9"-13"4889"0"0,18-3-1434 0 0,-26 14-3011 0 0,15-3-373 0 0,0-2-1888 0 0,-29 11 864 0 0</inkml:trace>
  <inkml:trace contextRef="#ctx0" brushRef="#br2" timeOffset="-149852.723">3788 2900 3680 0 0,'0'0'167'0'0,"0"0"131"0"0,0 0 450 0 0,0 0 196 0 0,0 0 43 0 0,0 0-42 0 0,0 0-194 0 0,0 0-82 0 0,0 0-18 0 0,0 0-38 0 0,10-12 1006 0 0,-8 10-1492 0 0,0-1 0 0 0,0 0 0 0 0,0 1 0 0 0,1-1 0 0 0,-1 1 0 0 0,1 0 0 0 0,0-1 0 0 0,-1 1 0 0 0,1 1 0 0 0,0-1 0 0 0,3-1-127 0 0,38-14 141 0 0,-33 13-117 0 0,0 0 0 0 0,-1 0 0 0 0,3-2-24 0 0,8-5-866 0 0,-9 6-182 0 0</inkml:trace>
  <inkml:trace contextRef="#ctx0" brushRef="#br2" timeOffset="-149481.224">4122 2734 8376 0 0,'10'-8'896'0'0,"4"-5"252"0"0,1 1 0 0 0,0 0 0 0 0,1 1 0 0 0,0 0 0 0 0,2 1-1148 0 0,25-13 633 0 0,19-5-633 0 0,-44 22-1900 0 0,-10 1 747 0 0</inkml:trace>
  <inkml:trace contextRef="#ctx0" brushRef="#br2" timeOffset="-149061.308">4531 2537 2760 0 0,'16'-5'511'0'0,"-11"2"861"0"0,45-22 6823 0 0,-42 21-7939 0 0,-1 1 1 0 0,1 0-1 0 0,-1 1 0 0 0,1 0 0 0 0,0 0 0 0 0,0 1 1 0 0,7-1-257 0 0,66-10-4056 0 0,-72 12-488 0 0</inkml:trace>
  <inkml:trace contextRef="#ctx0" brushRef="#br2" timeOffset="-149060.308">4827 2487 8176 0 0,'0'0'373'0'0,"0"0"-5"0"0,0 0-135 0 0,0 0 305 0 0,0 0 155 0 0,0 0 38 0 0,8 7 2154 0 0,-3 0-2451 0 0,1 1 0 0 0,1-1 0 0 0,-1-1 0 0 0,1 1 1 0 0,7 4-435 0 0,-11-8 20 0 0,1 0 0 0 0,-1 1 0 0 0,0-1 1 0 0,-1 0-1 0 0,1 1 0 0 0,-1 0 1 0 0,0-1-1 0 0,1 1 0 0 0,-2 0 1 0 0,1 0-1 0 0,0 1 0 0 0,0 2-20 0 0,3 11-39 0 0,-1 0-1 0 0,1 7 40 0 0,-4-21-16 0 0,-1-1-79 0 0,0 0 1 0 0,0 1 0 0 0,0-1 0 0 0,0 0 0 0 0,0 0 0 0 0,-1 0 0 0 0,0 2 94 0 0,1-3-426 0 0,-1 1 1 0 0,1 0-1 0 0,0 0 1 0 0,0 0-1 0 0,0 0 1 0 0,0 0-1 0 0,0 3 426 0 0,3 3-1134 0 0</inkml:trace>
  <inkml:trace contextRef="#ctx0" brushRef="#br2" timeOffset="-148654.84">4920 2834 8288 0 0,'10'32'2732'0'0,"-10"-31"-1719"0"0,3 5 606 0 0,0 1-1131 0 0,-2-4-318 0 0,1 0 0 0 0,-1 0-1 0 0,1 0 1 0 0,0-1-1 0 0,0 1 1 0 0,0-1 0 0 0,1 2-170 0 0,-1-1 232 0 0,1 0 0 0 0,-1 0 1 0 0,1 0-1 0 0,-1-1 1 0 0,1 1-1 0 0,0-1 0 0 0,3 3-232 0 0,18 13 421 0 0,-17-12-382 0 0,1 1-1384 0 0,-3-3-3422 0 0,2 1-103 0 0</inkml:trace>
  <inkml:trace contextRef="#ctx0" brushRef="#br2" timeOffset="-148255.366">5074 3028 3224 0 0,'3'3'288'0'0,"-3"4"-51"0"0,5 14 6707 0 0,1-4-4397 0 0,-5-16-2198 0 0,-1-1-18 0 0,4 6 277 0 0,-3-5-559 0 0,-1-1 0 0 0,0 1 0 0 0,1 0 0 0 0,-1-1 0 0 0,0 1 0 0 0,1-1 0 0 0,-1 1 1 0 0,1-1-1 0 0,-1 1 0 0 0,1-1 0 0 0,-1 1 0 0 0,1-1 0 0 0,-1 1 0 0 0,1-1 0 0 0,0 1-49 0 0,4 1 124 0 0,-4-1-107 0 0,1-1-1 0 0,0 1 0 0 0,-1 0 1 0 0,1 0-1 0 0,0-1 0 0 0,-1 1 0 0 0,1-1 1 0 0,0 0-1 0 0,0 1 0 0 0,-1-1 1 0 0,1 0-1 0 0,0 0 0 0 0,0 0 1 0 0,-1 0-1 0 0,1-1 0 0 0,0 1 1 0 0,0 0-1 0 0,-1-1 0 0 0,2 0-16 0 0,9-2 73 0 0,-11 3-69 0 0,0 0-1 0 0,-1-1 0 0 0,1 1 0 0 0,0 0 0 0 0,0 0 0 0 0,0 0 0 0 0,-1-1 1 0 0,1 1-1 0 0,0 0 0 0 0,-1-1 0 0 0,1 1 0 0 0,0 0 0 0 0,0-1 1 0 0,-1 0-4 0 0,6-2 10 0 0,-4 3 0 0 0,1-1 1 0 0,-1 0-1 0 0,0 0 0 0 0,0 0 0 0 0,0-1 1 0 0,-1 1-1 0 0,1 0 0 0 0,0-1 0 0 0,0 1 1 0 0,-1-1-1 0 0,1 1 0 0 0,-1-1 0 0 0,1 0 1 0 0,-1 0-1 0 0,0 0 0 0 0,0 1 0 0 0,1-1 1 0 0,-1 0-1 0 0,-1-1 0 0 0,1 1 0 0 0,0 0 1 0 0,0 0-1 0 0,-1-2-10 0 0,6-12 10 0 0,-3 9-41 0 0,-1 0 1 0 0,0 0 0 0 0,0 0-1 0 0,0 0 1 0 0,-1 0 0 0 0,0-1 30 0 0,8-31-74 0 0,-1 13-17 0 0,10-22-77 0 0,30-51-1540 0 0,-29 54-3353 0 0,-13 36 1265 0 0</inkml:trace>
  <inkml:trace contextRef="#ctx0" brushRef="#br2" timeOffset="-148254.366">5367 2578 7256 0 0,'0'0'330'0'0,"0"0"-7"0"0,1-1-206 0 0,3-2 39 0 0,-3 2 57 0 0,0 0 0 0 0,0 0 0 0 0,0 1 0 0 0,-1-1 0 0 0,1-1-1 0 0,0 1 1 0 0,-1 0 0 0 0,1 0 0 0 0,0 0 0 0 0,-1 0 0 0 0,0 0-1 0 0,1 0 1 0 0,-1-1 0 0 0,0 1 0 0 0,0 0 0 0 0,1 0 0 0 0,-1-1-213 0 0,5-12 1124 0 0,-1 8-856 0 0,1 0 0 0 0,0 0-1 0 0,0 0 1 0 0,1 1 0 0 0,0-1 0 0 0,0 1 0 0 0,0 1 0 0 0,1-1 0 0 0,5-2-268 0 0,23-12-1790 0 0,-34 19 778 0 0,-1 0-10 0 0</inkml:trace>
  <inkml:trace contextRef="#ctx0" brushRef="#br2" timeOffset="-148253.366">5557 2382 11976 0 0,'0'0'266'0'0,"0"0"44"0"0,0 0 15 0 0,10-11 86 0 0,-1 3-187 0 0,-2 1 227 0 0,1 0 1 0 0,0 1 0 0 0,1 0-1 0 0,-1 0 1 0 0,5-2-452 0 0,-2 3 1052 0 0,-8 3-983 0 0,0 0 0 0 0,0 1 0 0 0,0-1 1 0 0,0 1-1 0 0,0 0 0 0 0,1 0 0 0 0,-1 0 0 0 0,2 0-69 0 0,17-3-678 0 0,-8 3-4483 0 0,-6 1 193 0 0</inkml:trace>
  <inkml:trace contextRef="#ctx0" brushRef="#br2" timeOffset="-147664.283">5704 2457 3224 0 0,'10'-9'288'0'0,"-4"4"84"0"0,1 0 0 0 0,0 0 1 0 0,5-3-373 0 0,-1 1 1028 0 0,-11 7-599 0 0,6-4-157 0 0,0 0-206 0 0</inkml:trace>
  <inkml:trace contextRef="#ctx0" brushRef="#br2" timeOffset="-147292.18">5710 2327 2760 0 0,'7'-15'2477'0'0,"-4"11"-2313"0"0,1 1-1 0 0,-1 0 1 0 0,1 0-1 0 0,0 0 0 0 0,0 1 1 0 0,0-1-1 0 0,1 1 1 0 0,-1 0-1 0 0,0 0 1 0 0,1 1-1 0 0,-1-1 1 0 0,1 1-1 0 0,0 0 1 0 0,-1 0-1 0 0,1 1 0 0 0,0-1 1 0 0,0 1-1 0 0,0 0 1 0 0,-1 0-1 0 0,1 1-163 0 0,16 1 919 0 0,-1 1 0 0 0,0 1 0 0 0,0 1 0 0 0,4 1-919 0 0,3 2 282 0 0,-1 0-353 0 0,-1 1-1 0 0,4 2 72 0 0,35 13-187 0 0,-58-22-686 0 0,-1 0 0 0 0,1 0 0 0 0,-1 1 0 0 0,4 2 873 0 0,5 4-3722 0 0</inkml:trace>
  <inkml:trace contextRef="#ctx0" brushRef="#br2" timeOffset="-146899.204">6303 2503 3224 0 0,'4'11'2099'0'0,"-1"-7"1308"0"0,6 4 28 0 0,-7-5-3045 0 0,1-1 1 0 0,0 1-1 0 0,-1-1 1 0 0,1 0-1 0 0,0 0 1 0 0,0 0-1 0 0,0 0 1 0 0,0 0 0 0 0,2 0-391 0 0,-4-2 552 0 0,8 5 223 0 0,81 34 583 0 0,-71-33-1432 0 0,-14-4-248 0 0,0 1-1 0 0,0 0 0 0 0,0 0 0 0 0,3 2 323 0 0,7 5-2419 0 0,-8-5 630 0 0</inkml:trace>
  <inkml:trace contextRef="#ctx0" brushRef="#br2" timeOffset="-146532.856">6465 2736 4520 0 0,'9'11'440'0'0,"0"-3"-75"0"0,0 0 0 0 0,-1 0 1 0 0,0 1-1 0 0,-1 0 0 0 0,0 0 1 0 0,2 6-366 0 0,13 14 576 0 0,8 7-576 0 0,-23-28 0 0 0</inkml:trace>
  <inkml:trace contextRef="#ctx0" brushRef="#br2" timeOffset="-146531.856">6765 2984 8264 0 0,'8'3'438'0'0,"-1"0"0"0"0,0 0 1 0 0,0 1-1 0 0,0 0 0 0 0,-1 0 1 0 0,1 1-1 0 0,-1-1 0 0 0,2 3-438 0 0,0 0 1060 0 0,7 3-452 0 0,1-1-1 0 0,0 0 0 0 0,0-1 1 0 0,1 0-1 0 0,2-1-607 0 0,11 6 29 0 0,-21-9-30 0 0,-6-2-9 0 0,-1-1-1 0 0,1 0 1 0 0,-1 0 0 0 0,1 0 0 0 0,-1 0 0 0 0,1-1 0 0 0,0 1 0 0 0,0 0 10 0 0,0-1-176 0 0,0 0-1 0 0,0 1 1 0 0,0 0-1 0 0,0 0 1 0 0,0 0-1 0 0,0 0 1 0 0,0 0-1 0 0,2 2 177 0 0,4 2-5170 0 0</inkml:trace>
  <inkml:trace contextRef="#ctx0" brushRef="#br2" timeOffset="-146150.506">7161 3310 9072 0 0,'0'0'413'0'0,"8"12"150"0"0,-5-9-410 0 0,1 0-1 0 0,-1 1 1 0 0,0-1 0 0 0,1 0 0 0 0,-1-1 0 0 0,1 1 0 0 0,0-1 0 0 0,0 1 0 0 0,0-1 0 0 0,2 0-153 0 0,7 3 1067 0 0,1 0 1 0 0,9 1-1068 0 0,-8-3 208 0 0,16 4 61 0 0,-20-5-263 0 0,0 1 0 0 0,0 0 0 0 0,0 0 0 0 0,2 2-6 0 0,-4-2-53 0 0</inkml:trace>
  <inkml:trace contextRef="#ctx0" brushRef="#br2" timeOffset="-146149.506">7636 3602 6448 0 0,'11'8'688'0'0,"-5"-4"147"0"0,-1 0 0 0 0,1 0 0 0 0,0-1 1 0 0,0 0-1 0 0,2 1-835 0 0,8 4 720 0 0,-9-5-657 0 0,-1 0 0 0 0,1 0 0 0 0,7 1-63 0 0,15 6 21 0 0,-8 1 33 0 0,-21-11-53 0 0,1 0 0 0 0,0 0 1 0 0,-1 0-1 0 0,1 1 0 0 0,0-1 1 0 0,-1 0-1 0 0,1 1 0 0 0,0-1 1 0 0,-1 0-1 0 0,1 1 0 0 0,-1-1 1 0 0,1 1-1 0 0,-1-1 0 0 0,1 1 1 0 0,-1-1-1 0 0,1 1 0 0 0,-1-1 1 0 0,1 1-1 0 0,-1 0 0 0 0,0-1 0 0 0,1 1 1 0 0,-1 0-2 0 0,2 1-12 0 0,3 2-93 0 0,7 4-519 0 0,-5 1 336 0 0</inkml:trace>
  <inkml:trace contextRef="#ctx0" brushRef="#br2" timeOffset="-145817.424">7928 3854 3224 0 0,'0'0'143'0'0,"6"6"26"0"0,2 1 855 0 0,0-1 0 0 0,1 1 0 0 0,-1-2 0 0 0,1 1 0 0 0,0-1 0 0 0,1 0 0 0 0,-1-1 0 0 0,3 1-1024 0 0,1-1 25 0 0,0 1 0 0 0,-1 0 1 0 0,7 5-26 0 0,0 4-3242 0 0,-18-13-424 0 0</inkml:trace>
  <inkml:trace contextRef="#ctx0" brushRef="#br2" timeOffset="-145816.424">8356 4126 10856 0 0,'0'0'241'0'0,"13"11"603"0"0,50 39-439 0 0,-53-44-648 0 0,13 9 650 0 0,-5-1-3911 0 0,-17-13-366 0 0</inkml:trace>
  <inkml:trace contextRef="#ctx0" brushRef="#br2" timeOffset="-145455.445">8674 4331 3224 0 0,'16'6'312'0'0,"7"3"2135"0"0,1-1 0 0 0,0-1-1 0 0,1-1-2446 0 0,15 5 1948 0 0,29 14-4029 0 0,-35-12 1088 0 0,-23-10 371 0 0</inkml:trace>
  <inkml:trace contextRef="#ctx0" brushRef="#br2" timeOffset="-145454.445">9260 4439 10712 0 0,'0'0'489'0'0,"0"0"-8"0"0,0 0-242 0 0,2 1 129 0 0,2 3-216 0 0,0 0 0 0 0,0 0 0 0 0,1-1-1 0 0,-1 0 1 0 0,1 0 0 0 0,0 0 0 0 0,0 0 0 0 0,0-1 0 0 0,0 0 0 0 0,0 0 0 0 0,5 1-152 0 0,40 7 0 0 0,4 2-1263 0 0,-33-7-60 0 0,-19-4 645 0 0</inkml:trace>
  <inkml:trace contextRef="#ctx0" brushRef="#br2" timeOffset="-140240.732">4999 3347 1376 0 0,'0'0'164'0'0,"0"0"151"0"0,0 0 65 0 0,0 0 17 0 0,0 0-26 0 0,0 0-125 0 0,0 0-56 0 0,0 0-13 0 0,0 0-18 0 0,12-14-6 0 0,-9 8-1861 0 0,2-2 3322 0 0,2-2 4413 0 0,-16 17-2656 0 0,-3 6-2568 0 0,-2-1 0 0 0,-6 4-803 0 0,5-3 505 0 0,0 0 0 0 0,1 1-505 0 0,3-3 206 0 0,-8 9-52 0 0,0 0 0 0 0,2 2 0 0 0,-5 7-154 0 0,13-17 7 0 0,6-8 0 0 0,1 0 1 0 0,-1-1 0 0 0,1 1-1 0 0,-1 0 1 0 0,1 1 0 0 0,1-1-1 0 0,-1 0 1 0 0,0 1-1 0 0,0 4-7 0 0,0-4-82 0 0,1-4-341 0 0,1-1-122 0 0,0 0-20 0 0,0 0-235 0 0,1-1-975 0 0,2-4-418 0 0</inkml:trace>
  <inkml:trace contextRef="#ctx0" brushRef="#br2" timeOffset="-139905.541">4865 3300 10824 0 0,'0'0'496'0'0,"-3"-5"164"0"0,2 4-569 0 0,1 1 1 0 0,0 0 0 0 0,0 0 0 0 0,0 0 0 0 0,0 0 0 0 0,0 0-1 0 0,0-1 1 0 0,0 1 0 0 0,0 0 0 0 0,0 0 0 0 0,0 0-1 0 0,0 0 1 0 0,0-1 0 0 0,0 1 0 0 0,0 0 0 0 0,0 0-1 0 0,0 0 1 0 0,0 0 0 0 0,0-1 0 0 0,0 1 0 0 0,0 0 0 0 0,0 0-1 0 0,0 0 1 0 0,0 0 0 0 0,0-1 0 0 0,0 1 0 0 0,0 0-1 0 0,0 0 1 0 0,0 0 0 0 0,0 0 0 0 0,1 0 0 0 0,-1-1-1 0 0,0 1 1 0 0,0 0 0 0 0,0 0 0 0 0,0 0 0 0 0,0 0 0 0 0,0 0-1 0 0,1 0 1 0 0,-1 0 0 0 0,0-1 0 0 0,0 1 0 0 0,0 0-1 0 0,0 0 1 0 0,1 0 0 0 0,-1 0 0 0 0,0 0 0 0 0,0 0-1 0 0,0 0 1 0 0,0 0 0 0 0,1 0 0 0 0,-1 0 0 0 0,0 0 0 0 0,0 0-1 0 0,0 0 1 0 0,0 0-92 0 0,18-3 75 0 0,1 0 284 0 0,52-24 205 0 0,-68 26-550 0 0,19-9 24 0 0,0 1 0 0 0,2 0 0 0 0,0 2-38 0 0,-11 4 0 0 0,-10 5-4 0 0,-1-1-4 0 0,10 4-53 0 0,-11 0 66 0 0,-1-4-9 0 0,3 6 32 0 0,0-1 0 0 0,0 0 0 0 0,-1 1-1 0 0,0-1 1 0 0,-1 1 0 0 0,0-1 0 0 0,0 1-1 0 0,0 0 1 0 0,0 0 0 0 0,-1 4-28 0 0,0 6 161 0 0,2 0 0 0 0,0 0 1 0 0,3 11-162 0 0,-4-27-85 0 0,-1 0 1 0 0,0 0 0 0 0,1 0-1 0 0,-1 0 1 0 0,0 0-1 0 0,0 0 1 0 0,1 0-1 0 0,-1 0 1 0 0,0 0 0 0 0,0 0-1 0 0,0 0 1 0 0,-1 0-1 0 0,1 0 1 0 0,0 0-1 0 0,0 0 1 0 0,-1 1 84 0 0,1 1-451 0 0,0-2-644 0 0</inkml:trace>
  <inkml:trace contextRef="#ctx0" brushRef="#br2" timeOffset="-139494.986">4558 3679 3224 0 0,'1'-1'240'0'0,"1"-7"435"0"0,1 0 1 0 0,-2 0-1 0 0,1-1 0 0 0,-1-5-675 0 0,5-21 4129 0 0,-4 27-506 0 0,0 13 970 0 0,0 4-5204 0 0,0-1 811 0 0,-1-1-1 0 0,0 0 0 0 0,0 1 0 0 0,-1 3-199 0 0,2 12 299 0 0,-2-15-202 0 0,0 1 0 0 0,0-1 0 0 0,-1 6-97 0 0,-1 16 249 0 0,-8 85 261 0 0,14-97-300 0 0,-4-17-210 0 0,0-1 0 0 0,0 1 0 0 0,1 0 0 0 0,-1-1 0 0 0,0 1 0 0 0,0-1 0 0 0,0 1 0 0 0,0 0 0 0 0,1-1 0 0 0,-1 1 0 0 0,0-1 0 0 0,1 1 0 0 0,-1-1 0 0 0,0 1 0 0 0,1-1 0 0 0,-1 1 0 0 0,1-1 0 0 0,3 1 0 0 0,-4-1 0 0 0,4 1 21 0 0,0 1 0 0 0,1-1 0 0 0,-1 0 0 0 0,1-1 0 0 0,-1 1 0 0 0,0-1 0 0 0,1 1-1 0 0,-1-2 1 0 0,1 1 0 0 0,-1 0 0 0 0,1-1 0 0 0,2 0-21 0 0,11-3 55 0 0,0-1 0 0 0,7-3-55 0 0,-9 2 7 0 0,10-1-185 0 0,0 1-1 0 0,0 1 0 0 0,22-2 179 0 0,7 4-7610 0 0,-52 3 5109 0 0</inkml:trace>
  <inkml:trace contextRef="#ctx0" brushRef="#br2" timeOffset="-138508.959">4911 3766 2760 0 0,'-5'-7'560'0'0,"5"6"-77"0"0,-1 0 0 0 0,1 0 0 0 0,0 0 0 0 0,0 0 0 0 0,-1 0 0 0 0,1 0 0 0 0,-1 0 0 0 0,1 0 0 0 0,-1 0 0 0 0,1 0 0 0 0,-1 0 0 0 0,0 1 0 0 0,1-1 0 0 0,-1 0 0 0 0,0 0 0 0 0,0 0 0 0 0,0 1 0 0 0,1-1 0 0 0,-1 1 0 0 0,0-1 0 0 0,0 0 0 0 0,0 1 0 0 0,0 0 0 0 0,-1-1-483 0 0,1 1 257 0 0,0 0-1 0 0,-1 0 1 0 0,1 0 0 0 0,0 0-1 0 0,-1 0 1 0 0,1 0 0 0 0,-1 1-1 0 0,1-1 1 0 0,0 0 0 0 0,0 1-1 0 0,-1-1 1 0 0,1 1-1 0 0,0 0 1 0 0,0-1 0 0 0,-1 1-1 0 0,1 0-256 0 0,-5 4 172 0 0,0 0-1 0 0,0 0 0 0 0,1 0 0 0 0,-1 1 1 0 0,2 0-1 0 0,-3 2-171 0 0,3-3 29 0 0,1 1 0 0 0,0 0 0 0 0,0-1 0 0 0,0 1 0 0 0,1 1 0 0 0,0-1 0 0 0,0 0 0 0 0,0 0 0 0 0,1 1 0 0 0,0-1 0 0 0,0 1 0 0 0,0-1 0 0 0,1 3-29 0 0,0-8 5 0 0,0 0 0 0 0,0-1-1 0 0,0 1 1 0 0,0 0 0 0 0,0-1-1 0 0,1 1 1 0 0,-1 0 0 0 0,0 0 0 0 0,0-1-1 0 0,0 1 1 0 0,1 0 0 0 0,-1-1-1 0 0,0 1 1 0 0,1 0 0 0 0,-1-1-1 0 0,0 1 1 0 0,1-1 0 0 0,-1 1-1 0 0,1-1 1 0 0,-1 1 0 0 0,1-1-1 0 0,-1 1 1 0 0,1-1 0 0 0,0 1-1 0 0,-1-1 1 0 0,1 0 0 0 0,-1 1-1 0 0,1-1 1 0 0,0 0 0 0 0,-1 1 0 0 0,1-1-1 0 0,0 0 1 0 0,0 0-5 0 0,1 0 13 0 0,0 1 1 0 0,0-1 0 0 0,0 0-1 0 0,0 0 1 0 0,0 0 0 0 0,0-1-1 0 0,-1 1 1 0 0,1 0-1 0 0,0-1 1 0 0,1 1-14 0 0,4-3 6 0 0,1-1-1 0 0,-1 1 1 0 0,0-1 0 0 0,0-1-1 0 0,-1 1 1 0 0,1-1 0 0 0,-1 0-1 0 0,0-1 1 0 0,0 1 0 0 0,-1-1-1 0 0,1 0 1 0 0,-1-1 0 0 0,-1 1-1 0 0,1-1 1 0 0,-1 0 0 0 0,0 0-1 0 0,-1-1 1 0 0,0 1 0 0 0,0-1-1 0 0,2-6-5 0 0,-5 11-22 0 0,0 3-32 0 0,0 0-10 0 0,1 3 64 0 0,-1-1 0 0 0,1 1 0 0 0,0 0 0 0 0,0-1 0 0 0,0 1 0 0 0,1-1 0 0 0,-1 1 0 0 0,1-1 0 0 0,-1 1 0 0 0,7 10-53 0 0,7 20 42 0 0,-12-30-2 0 0,0 0-1 0 0,0 0 1 0 0,1-1-1 0 0,-1 1 1 0 0,1-1-1 0 0,0 0 0 0 0,0 0 1 0 0,0 0-1 0 0,0 0 1 0 0,0-1-1 0 0,0 0 1 0 0,2 1 13 0 0,-3-2-374 0 0,-1 0 0 0 0,1 0 1 0 0,-1-1-1 0 0,1 1 1 0 0,-1-1-1 0 0,1 0 0 0 0,-1 0 1 0 0,0 0-1 0 0,0 0 0 0 0,1 0 1 0 0,-1 0-1 0 0,0 0 1 0 0,0-1-1 0 0,0 1 0 0 0,0-1 1 0 0,0 0-1 0 0,0 1 0 0 0,-1-1 1 0 0,1 0-1 0 0,-1 0 1 0 0,1 0-1 0 0,-1 0 0 0 0,2-3 374 0 0,-1 1-1054 0 0,0-1-1 0 0,0 1 0 0 0,0-1 0 0 0,0 0 0 0 0,-1 0 0 0 0,1-3 1055 0 0,0-16-1399 0 0,-2 24 1633 0 0,0 0 49 0 0,0 0 232 0 0,0 0 951 0 0,0 0 417 0 0,0 0 79 0 0,0 0-128 0 0,0 0-618 0 0,0 0-267 0 0,0 0-56 0 0,0 0-89 0 0,0 0-327 0 0,3 6 155 0 0,0-1-422 0 0,0 0 0 0 0,-1 0 0 0 0,0 0 0 0 0,0 0 0 0 0,0 0 0 0 0,0 1 0 0 0,-1 0-210 0 0,12 34 693 0 0,-12-39-624 0 0,2 2 124 0 0,-3-3-184 0 0,0 1 0 0 0,1-1-1 0 0,-1 0 1 0 0,0 0 0 0 0,0 0 0 0 0,0 1-1 0 0,0-1 1 0 0,0 0 0 0 0,1 0 0 0 0,-1 0 0 0 0,0 0-1 0 0,0 0 1 0 0,0 0 0 0 0,1 1 0 0 0,-1-1-1 0 0,0 0 1 0 0,0 0 0 0 0,1 0 0 0 0,-1 0-1 0 0,0 0 1 0 0,0 0 0 0 0,0 0 0 0 0,1 0 0 0 0,-1 0-1 0 0,0 0 1 0 0,0 0 0 0 0,1 0 0 0 0,-1 0-1 0 0,0 0 1 0 0,0 0 0 0 0,0 0 0 0 0,1 0-1 0 0,-1 0 1 0 0,0-1 0 0 0,0 1 0 0 0,1 0 0 0 0,-1 0-1 0 0,0 0 1 0 0,0 0 0 0 0,0 0 0 0 0,0 0-1 0 0,1-1 1 0 0,-1 1 0 0 0,0 0 0 0 0,0 0 0 0 0,0 0-1 0 0,0-1 1 0 0,0 1 0 0 0,1 0 0 0 0,-1 0-1 0 0,0 0-8 0 0,4-5-36 0 0,0 1 0 0 0,0 0-1 0 0,0-1 1 0 0,-1 0 0 0 0,1 0 0 0 0,-1 0-1 0 0,-1 0 1 0 0,1 0 36 0 0,0-1-112 0 0,0 1 1 0 0,1-1-1 0 0,-1 1 1 0 0,1 0-1 0 0,0 0 0 0 0,4-3 112 0 0,-8 7-8 0 0,1 0 0 0 0,0 0-1 0 0,0 0 1 0 0,0 0-1 0 0,1 1 1 0 0,-1-1 0 0 0,0 0-1 0 0,0 1 1 0 0,0-1-1 0 0,0 1 1 0 0,1-1-1 0 0,-1 1 1 0 0,0 0 0 0 0,0-1-1 0 0,1 1 1 0 0,-1 0-1 0 0,0 0 1 0 0,1 0 0 0 0,-1 0-1 0 0,0 0 1 0 0,1 0-1 0 0,-1 1 1 0 0,0-1 0 0 0,0 0-1 0 0,1 0 1 0 0,-1 1-1 0 0,0-1 1 0 0,0 1-1 0 0,1 0 9 0 0,0 0 35 0 0,0 1-1 0 0,1-1 0 0 0,-1 1 1 0 0,0 0-1 0 0,0 0 0 0 0,0 0 0 0 0,-1 0 1 0 0,1 0-1 0 0,0 0 0 0 0,0 2-34 0 0,20 26 589 0 0,-4-3-99 0 0,-18-26-401 0 0,0-1-20 0 0,9 1 119 0 0,-8 0-182 0 0,-1-1 0 0 0,1 0 1 0 0,-1 0-1 0 0,1 0 1 0 0,-1 0-1 0 0,1 0 1 0 0,-1 0-1 0 0,1 0 1 0 0,-1 0-1 0 0,1 0 0 0 0,-1 0 1 0 0,1 0-1 0 0,-1 0 1 0 0,1 0-1 0 0,-1 0 1 0 0,1 0-1 0 0,-1 0 1 0 0,0 0-1 0 0,1-1 0 0 0,-1 1 1 0 0,1 0-1 0 0,-1 0 1 0 0,1-1-1 0 0,-1 1 1 0 0,0 0-1 0 0,1 0 1 0 0,-1-1-1 0 0,0 1 0 0 0,1-1 1 0 0,-1 1-1 0 0,0 0 1 0 0,1-1-1 0 0,-1 1 1 0 0,0-1-1 0 0,0 1 0 0 0,1 0 1 0 0,-1-1-1 0 0,0 1-6 0 0,3-6-66 0 0,1 0 0 0 0,-1-1-1 0 0,-1 1 1 0 0,1 0 0 0 0,-1-1-1 0 0,0 1 1 0 0,0-1 0 0 0,0-6 66 0 0,-2 11-47 0 0,1 0 0 0 0,0 0 0 0 0,0 0 0 0 0,0-1 0 0 0,-1 1 0 0 0,2 0 0 0 0,-1 0 0 0 0,0 1 0 0 0,0-1 0 0 0,2-1 47 0 0,6-13-264 0 0,-8 14 231 0 0,-1 1 23 0 0,0 0 1 0 0,0 1-1 0 0,0-1 1 0 0,1 1-1 0 0,-1 0 1 0 0,0-1-1 0 0,1 1 1 0 0,-1-1-1 0 0,0 1 1 0 0,1-1-1 0 0,-1 1 1 0 0,1 0-1 0 0,-1-1 1 0 0,0 1-1 0 0,1 0 1 0 0,-1-1-1 0 0,1 1 1 0 0,-1 0-1 0 0,1 0 1 0 0,-1-1-1 0 0,1 1 1 0 0,-1 0-1 0 0,1 0 10 0 0,-1-1-9 0 0,1 0 10 0 0,10 1-69 0 0,-9 1 65 0 0,0 0 0 0 0,1 0-1 0 0,-1 0 1 0 0,0 1 0 0 0,0-1-1 0 0,0 0 1 0 0,0 1 0 0 0,0 0-1 0 0,0-1 1 0 0,0 1-1 0 0,-1 0 1 0 0,1 0 0 0 0,-1 0-1 0 0,2 1 4 0 0,7 9-17 0 0,-7-9 19 0 0,0 1 0 0 0,-1-1-1 0 0,1 1 1 0 0,-1 0 0 0 0,0 0-1 0 0,0 0 1 0 0,-1 0 0 0 0,1 0-1 0 0,-1 1-1 0 0,9 18-281 0 0,-9-15-5112 0 0,-1-7-483 0 0</inkml:trace>
  <inkml:trace contextRef="#ctx0" brushRef="#br2" timeOffset="-137636.285">5542 3436 6912 0 0,'0'0'528'0'0,"0"0"-172"0"0,0 0 541 0 0,0 0 272 0 0,0 0 58 0 0,-7 11 798 0 0,7-6-1835 0 0,-1 0 0 0 0,1 1-1 0 0,0-1 1 0 0,1 0 0 0 0,-1 1-1 0 0,1-1 1 0 0,0 0 0 0 0,0 0-1 0 0,1 1-189 0 0,1 7 385 0 0,11 36 459 0 0,-4-17-457 0 0,9 24 36 0 0,-10-33-125 0 0,3 19-298 0 0,3-1 348 0 0,-14-39-275 0 0,-1-2 11 0 0,0 0 4 0 0,0 0 0 0 0,0 0 6 0 0,0 0 22 0 0,0 0 10 0 0,0-2 2 0 0,7-23-231 0 0,5-13-1298 0 0,-11 35 1293 0 0,0 0-1 0 0,1 1 1 0 0,-1-1 0 0 0,0 1 0 0 0,1-1 0 0 0,0 1 0 0 0,0 0-1 0 0,0-1 1 0 0,0 1 0 0 0,0 0 0 0 0,1-1 108 0 0,4 0-141 0 0,-6 3 140 0 0,0 0 0 0 0,0-1 0 0 0,0 1 0 0 0,1 0 0 0 0,-1 0 0 0 0,0 0 0 0 0,0 0 0 0 0,1 0 0 0 0,-1 0 1 0 0,0 0-1 0 0,0 1 0 0 0,0-1 0 0 0,1 0 0 0 0,-1 1 0 0 0,0-1 0 0 0,0 1 0 0 0,0-1 0 0 0,0 1 1 0 0,0 0-1 0 0,0-1 0 0 0,0 1 0 0 0,0 0 0 0 0,0 0 0 0 0,0 0 0 0 0,0 0 0 0 0,-1-1 0 0 0,1 1 0 0 0,0 0 1 0 0,0 0-1 0 0,-1 1 0 0 0,1-1 0 0 0,-1 0 1 0 0,2 3 129 0 0,0 0-1 0 0,0 0 1 0 0,-1 0 0 0 0,0 0-1 0 0,0 0 1 0 0,0 1 0 0 0,0 1-129 0 0,-1-2 137 0 0,1 0 1 0 0,-1 0-1 0 0,-1 1 1 0 0,1-1-1 0 0,-1 0 1 0 0,1 0-1 0 0,-1 0 1 0 0,0 0-1 0 0,-1 0 1 0 0,1 0-1 0 0,-1 0 1 0 0,0 0-1 0 0,0 0 1 0 0,-2 3-138 0 0,1-2 74 0 0,-1-1 0 0 0,1 1 1 0 0,-1 0-1 0 0,-1-1 0 0 0,1 0 0 0 0,-1 0 1 0 0,1 0-1 0 0,-1-1 0 0 0,0 1 0 0 0,-4 1-74 0 0,6-4-493 0 0,1 1-1 0 0,-1-1 0 0 0,0 1 1 0 0,-1-1-1 0 0,1 0 1 0 0,0 0-1 0 0,0-1 0 0 0,-3 1 494 0 0,2-1-5602 0 0</inkml:trace>
  <inkml:trace contextRef="#ctx0" brushRef="#br2" timeOffset="-136855.557">6134 3687 7456 0 0,'4'-14'794'0'0,"-1"-7"-806"0"0,0 2 3055 0 0,-3 19-2909 0 0,0-1 1 0 0,0 0-1 0 0,0 0 1 0 0,-1 0-1 0 0,1 0 1 0 0,0 0-1 0 0,0 1 1 0 0,0-1-1 0 0,-1 0 1 0 0,1 0-1 0 0,-1 0 1 0 0,1 1-1 0 0,0-1 1 0 0,-1 0-1 0 0,1 0 0 0 0,-1 1 1 0 0,1-1-1 0 0,-1 0 1 0 0,0 1-1 0 0,1-1 1 0 0,-1 1-1 0 0,0-1 1 0 0,1 1-1 0 0,-1-1 1 0 0,0 1-1 0 0,0-1 1 0 0,0 1-1 0 0,1 0 1 0 0,-1-1-1 0 0,0 1 0 0 0,0 0 1 0 0,0 0-1 0 0,0 0 1 0 0,1 0-1 0 0,-1-1 1 0 0,0 1-1 0 0,0 0 1 0 0,0 0-1 0 0,0 1 1 0 0,0-1-135 0 0,-2 0 145 0 0,0 0 0 0 0,0 1 0 0 0,0-1 0 0 0,0 1 0 0 0,0 0 0 0 0,0 0 0 0 0,0 0 0 0 0,0 0 0 0 0,1 1 0 0 0,-1-1 0 0 0,0 1-145 0 0,-4 4 78 0 0,0 0-1 0 0,0 0 0 0 0,0 1 1 0 0,1-1-1 0 0,0 1 0 0 0,1 1 1 0 0,0-1-1 0 0,0 1 0 0 0,0 0 1 0 0,1 0-1 0 0,0 1 0 0 0,1-1 1 0 0,0 1-1 0 0,-1 3-77 0 0,3-10 12 0 0,2 11 41 0 0,-1-12-35 0 0,1 0-1 0 0,-1 1 0 0 0,0-1 0 0 0,1 0 0 0 0,-1 0 0 0 0,1 0 0 0 0,-1 0 1 0 0,1 0-1 0 0,0 0 0 0 0,-1 0 0 0 0,1 0 0 0 0,0 0 0 0 0,0 0 0 0 0,0 0 1 0 0,-1 0-1 0 0,1 0 0 0 0,0-1 0 0 0,0 1 0 0 0,0 0 0 0 0,1-1 0 0 0,-1 1 1 0 0,0-1-1 0 0,0 1 0 0 0,0-1 0 0 0,0 1 0 0 0,0-1 0 0 0,1 0 0 0 0,-1 0 1 0 0,0 1-1 0 0,0-1 0 0 0,1 0 0 0 0,-1 0 0 0 0,0 0 0 0 0,0 0 0 0 0,1-1-17 0 0,1 1 22 0 0,1-1-1 0 0,0 1 0 0 0,0-1 0 0 0,-1 0 0 0 0,1-1 1 0 0,0 1-1 0 0,-1 0 0 0 0,0-1 0 0 0,2-1-21 0 0,0 0 14 0 0,0-1 0 0 0,-1 0 0 0 0,0 0-1 0 0,1 0 1 0 0,-2 0 0 0 0,1-1 0 0 0,0 0 0 0 0,-1 1 0 0 0,0-1 0 0 0,0-1-1 0 0,1-1-13 0 0,4-12 75 0 0,0-1-1 0 0,2-11-74 0 0,-7 22-5 0 0,5-17-2 0 0,-1 0 1 0 0,-2 0-1 0 0,0-1 0 0 0,-1-13 7 0 0,0 7 4 0 0,1-7-61 0 0,-5 37 48 0 0,0 2 9 0 0,0 0-1 0 0,0 1 1 0 0,0-1-1 0 0,0 0 0 0 0,0 0 1 0 0,0 1-1 0 0,0-1 1 0 0,0 0-1 0 0,0 1 0 0 0,1-1 1 0 0,-1 0-1 0 0,0 1 1 0 0,0-1-1 0 0,1 0 0 0 0,-1 1 1 0 0,1-1-1 0 0,-1 0 1 0 0,1 1-1 0 0,-1-1 0 0 0,1 1 1 0 0,-1-1 0 0 0,0 30-120 0 0,-5 40 106 0 0,2-19 14 0 0,4-6 0 0 0,1-13 0 0 0,-2-19 10 0 0,1 0-1 0 0,1 0 0 0 0,0-1 0 0 0,0 1 0 0 0,1-1 0 0 0,1 1 0 0 0,4 8-9 0 0,-8-19 11 0 0,0 0-1 0 0,1 0 0 0 0,-1 0 1 0 0,1 0-1 0 0,-1-1 0 0 0,1 1 1 0 0,0 0-1 0 0,-1 0 0 0 0,1-1 1 0 0,0 1-1 0 0,-1 0 0 0 0,1-1 1 0 0,0 1-1 0 0,0 0 0 0 0,0-1 1 0 0,-1 1-1 0 0,1-1 0 0 0,0 0 1 0 0,0 1-1 0 0,0-1 0 0 0,0 0 1 0 0,0 1-1 0 0,0-1 0 0 0,0 0 0 0 0,0 0 1 0 0,0 0-1 0 0,0 0 0 0 0,0 0 1 0 0,0 0-1 0 0,0 0 0 0 0,0 0-10 0 0,1-1 6 0 0,0 1 0 0 0,0 0 0 0 0,-1-1 0 0 0,1 1-1 0 0,0-1 1 0 0,-1 0 0 0 0,1 1 0 0 0,0-1 0 0 0,-1 0 0 0 0,1 0-1 0 0,0-1-5 0 0,7-8-306 0 0,-1-1 0 0 0,-1 0 0 0 0,0 0 0 0 0,6-12 306 0 0,-13 22-38 0 0,1 0 0 0 0,0-1 0 0 0,0 1 0 0 0,0 0 0 0 0,-1 0 0 0 0,1 0-1 0 0,0 0 1 0 0,1 0 0 0 0,-1 0 0 0 0,0 0 0 0 0,0 0 0 0 0,0 0 0 0 0,0 0 0 0 0,1 0-1 0 0,0 0 39 0 0,-1 1 6 0 0,0 1 0 0 0,0-1 0 0 0,0 0 0 0 0,0 0 0 0 0,0 0 0 0 0,0 1 0 0 0,-1-1 0 0 0,1 0 0 0 0,0 1-1 0 0,0-1 1 0 0,0 1 0 0 0,0-1 0 0 0,0 1 0 0 0,-1 0 0 0 0,1-1 0 0 0,0 1 0 0 0,-1 0 0 0 0,1-1 0 0 0,0 1-1 0 0,-1 0 1 0 0,1 0-6 0 0,2 2 67 0 0,-2-1-13 0 0,1 0 0 0 0,-1 0 0 0 0,0-1 0 0 0,1 1 0 0 0,-1 0 0 0 0,0 0 0 0 0,0 0 0 0 0,0 1 0 0 0,-1-1 0 0 0,1 0-54 0 0,7 16 397 0 0,12 14-27 0 0,-20-31-304 0 0,8-1-554 0 0,-3-10-1586 0 0,-3 0-249 0 0,-2-1-111 0 0</inkml:trace>
  <inkml:trace contextRef="#ctx0" brushRef="#br2" timeOffset="-136452.484">6387 3464 3680 0 0,'-23'-14'-628'0'0,"12"3"3889"0"0,8 2 6776 0 0,3 9-8756 0 0,0 0-737 0 0,0 0-146 0 0,0 0-73 0 0,0 0-188 0 0,2 1-73 0 0,3 3-158 0 0,-1 0 0 0 0,1 0 0 0 0,-1 1 0 0 0,1 0 0 0 0,-1 0 94 0 0,10 11-1899 0 0,-7-8 641 0 0</inkml:trace>
  <inkml:trace contextRef="#ctx0" brushRef="#br2" timeOffset="-136055.482">6493 3557 10680 0 0,'0'0'489'0'0,"0"0"-8"0"0,1 1-310 0 0,7 27 1212 0 0,-1 1 0 0 0,-2-1 0 0 0,0 1 0 0 0,0 23-1383 0 0,-2 23 1650 0 0,-2-35-670 0 0,5 22-980 0 0,-2-43-4 0 0,-3-15 58 0 0,0-1-1 0 0,0 1 1 0 0,0 0-1 0 0,-1-1 1 0 0,1 1-1 0 0,-1 0 1 0 0,0-1-1 0 0,0 2-53 0 0,-9-14 64 0 0,2 0-296 0 0,2 0 0 0 0,0 0 0 0 0,0 0 0 0 0,0-1 0 0 0,1 0 0 0 0,0 0 0 0 0,1 0 0 0 0,1 0 0 0 0,-1 0 0 0 0,1-1 0 0 0,1 1 0 0 0,0-4 232 0 0,0-1-177 0 0,1 0 0 0 0,0 1 0 0 0,1-1 0 0 0,1 1 0 0 0,1-1 0 0 0,0 1 0 0 0,0 0 1 0 0,5-10 176 0 0,-7 19 33 0 0,1 0 1 0 0,1 1 0 0 0,-1-1 0 0 0,0 1 0 0 0,1-1-1 0 0,0 1 1 0 0,0 0 0 0 0,0 0 0 0 0,1 0 0 0 0,0 1-1 0 0,-1-1 1 0 0,1 1 0 0 0,0 0 0 0 0,0 0 0 0 0,1 0-1 0 0,-1 1 1 0 0,1-1 0 0 0,-1 1 0 0 0,1 0 0 0 0,0 0-1 0 0,0 1 1 0 0,0 0 0 0 0,0-1 0 0 0,0 2 0 0 0,0-1 0 0 0,0 0-1 0 0,0 1 1 0 0,2 0-34 0 0,-1 1 97 0 0,0 0 0 0 0,0 1 0 0 0,0 0 0 0 0,0 0 0 0 0,0 0 0 0 0,0 0 0 0 0,-1 1 0 0 0,1 0 0 0 0,-1 0 0 0 0,1 1 0 0 0,-1 0 0 0 0,-1-1 0 0 0,3 3-97 0 0,-5-4 44 0 0,0-1 1 0 0,-1 1-1 0 0,1 0 1 0 0,0 0-1 0 0,-1 0 1 0 0,1 0-1 0 0,-1 0 1 0 0,1 0-1 0 0,-1 1 1 0 0,0-1-1 0 0,0 0 1 0 0,0 1 0 0 0,0-1-1 0 0,-1 0 1 0 0,1 1-1 0 0,-1-1 1 0 0,1 1-1 0 0,-1-1 1 0 0,0 1-1 0 0,0-1 1 0 0,0 1-1 0 0,0 0 1 0 0,-1-1-1 0 0,1 1 1 0 0,0-1-1 0 0,-1 1 1 0 0,0-1 0 0 0,0 0-1 0 0,0 1 1 0 0,0-1-1 0 0,0 0 1 0 0,0 1-1 0 0,0-1 1 0 0,-1 0-45 0 0,-3 6-217 0 0,0-1 0 0 0,-1 0 0 0 0,0 0 0 0 0,0-1 0 0 0,-1 1 0 0 0,0-1 0 0 0,0-1 0 0 0,0 1 0 0 0,0-1 0 0 0,-9 3 217 0 0,1-2-6471 0 0</inkml:trace>
  <inkml:trace contextRef="#ctx0" brushRef="#br2" timeOffset="-134402.81">8631 2867 8120 0 0,'6'-3'733'0'0,"0"0"-601"0"0,-4 1-60 0 0,1-2 734 0 0,-1 0 3062 0 0,-9 1-2825 0 0,4 2-963 0 0,-1 0 0 0 0,0 0 0 0 0,1 1 0 0 0,-1-1 1 0 0,0 1-1 0 0,1 0 0 0 0,-1 0 0 0 0,0 1 0 0 0,1-1 0 0 0,-1 1 0 0 0,0 0 0 0 0,1-1 0 0 0,-1 2 0 0 0,-2 0-80 0 0,-24 5 1 0 0,-21-1-50 0 0,-14 6 49 0 0,-7 1 65 0 0,49-9-81 0 0,-119 20-207 0 0,65-7-303 0 0,-2-3 0 0 0,0-4 1 0 0,-4-3 525 0 0,-41 4-285 0 0,65-4 143 0 0,-39-2 142 0 0,85-4 98 0 0,0 1 0 0 0,0 0 1 0 0,-6 2-99 0 0,2-1 109 0 0,17-3-111 0 0,-34 6 102 0 0,0 2-1 0 0,0 1 0 0 0,-5 4-99 0 0,19-8 252 0 0,16-5-228 0 0,1 0 0 0 0,0 1 0 0 0,-1 0-1 0 0,1 0 1 0 0,0 0 0 0 0,-3 1-24 0 0,-1 2 42 0 0,0-1 0 0 0,0 0 0 0 0,-1 0 0 0 0,1-1 0 0 0,-1 0 0 0 0,-7 1-42 0 0,11-2 0 0 0,1 0 0 0 0,-1 0 0 0 0,0 1 0 0 0,0-1 0 0 0,1 1 0 0 0,-3 1 0 0 0,-11 5 0 0 0,2-2 0 0 0,5-3 0 0 0,1 0 0 0 0,0 1 0 0 0,0 1 0 0 0,-4 2 0 0 0,-33 20 0 0 0,39-25 26 0 0,7-2-25 0 0,0 0 1 0 0,-1 0 0 0 0,1-1 0 0 0,0 1-1 0 0,-1 0 1 0 0,1 0 0 0 0,0 0 0 0 0,-1 0-1 0 0,1 0 1 0 0,0 1 0 0 0,-1-1-1 0 0,1 0 1 0 0,0 0 0 0 0,-1 0 0 0 0,1 0-1 0 0,0 0 1 0 0,0 0 0 0 0,-1 0 0 0 0,1 1-1 0 0,0-1 1 0 0,-1 0 0 0 0,1 0 0 0 0,0 1-1 0 0,0-1 1 0 0,-1 0 0 0 0,1 0-1 0 0,0 1 1 0 0,0-1-2 0 0,-2 0 43 0 0,-3 0-47 0 0,4 0-65 0 0,1-1 47 0 0,0 0 0 0 0,0-1 1 0 0,0 1-1 0 0,1 0 0 0 0,-1 0 1 0 0,0-1-1 0 0,1 1 0 0 0,-1 0 1 0 0,1 0-1 0 0,-1-1 0 0 0,1 1 1 0 0,0-1 21 0 0,0 1-11 0 0,1-1 1 0 0,-1 1 0 0 0,1-1 0 0 0,-1 0 0 0 0,0 1-1 0 0,0-1 1 0 0,0 0 0 0 0,0 0 0 0 0,1-1 10 0 0,-1 0-10 0 0,1-1 0 0 0,0 1 0 0 0,0 0 0 0 0,0 0 0 0 0,1-1 0 0 0,-1 1 0 0 0,1 1 0 0 0,0-1 0 0 0,0 0 0 0 0,0 0 10 0 0,19-21-64 0 0,-4 5 514 0 0,-6 7 108 0 0,-11 12-312 0 0,-1 0-38 0 0,6-10 1663 0 0,-14 17-1946 0 0,0 0 0 0 0,1 0 0 0 0,0 0 0 0 0,0 2 75 0 0,-21 19 288 0 0,-9 9-658 0 0,36-35 370 0 0,-1-1 0 0 0,1 0 0 0 0,0 1 0 0 0,0-1 0 0 0,0 1 0 0 0,0 0 0 0 0,0-1 0 0 0,1 1 0 0 0,-1 0 0 0 0,0-1 0 0 0,1 1 0 0 0,-1 0 0 0 0,1 0-1 0 0,0 0 1 0 0,-3 9-11 0 0,3-6-37 0 0,3 0 36 0 0,-2-4 13 0 0,0 0-1 0 0,0-1 0 0 0,0 1 0 0 0,0 0 0 0 0,0-1 0 0 0,0 1 0 0 0,1 0 0 0 0,-1-1 0 0 0,0 0 0 0 0,0 1 0 0 0,1-1 0 0 0,-1 0 1 0 0,0 0-1 0 0,0 1 0 0 0,1-1 0 0 0,-1 0 0 0 0,0 0 0 0 0,1 0 0 0 0,-1-1 0 0 0,0 1 0 0 0,2 0 0 0 0,2-1 10 0 0,-1 1 42 0 0,0 0 1 0 0,0 0-1 0 0,0-1 0 0 0,0 0 0 0 0,4 0-52 0 0,8-2 183 0 0,2 4 101 0 0,0 1 1 0 0,0 1-1 0 0,16 4-284 0 0,0 0-1079 0 0,0-2-3338 0 0,-22-4-1275 0 0</inkml:trace>
  <inkml:trace contextRef="#ctx0" brushRef="#br2" timeOffset="-133071.521">8958 2914 3224 0 0,'0'0'417'0'0,"0"0"545"0"0,0 0 240 0 0,0 0 50 0 0,0 0-16 0 0,0 0-111 0 0,0 0-49 0 0,0 0-10 0 0,0 0-76 0 0,0 0-307 0 0,-7 3 380 0 0,-10 2-727 0 0,0 1 0 0 0,1 1 0 0 0,0 1 0 0 0,1 0 0 0 0,-1 1 0 0 0,2 1-1 0 0,-5 3-335 0 0,8 2 162 0 0,11-15-158 0 0,-1 1 0 0 0,1 0-1 0 0,0 0 1 0 0,-1-1 0 0 0,1 1 0 0 0,0 0 0 0 0,-1 0 0 0 0,1 0-1 0 0,0-1 1 0 0,0 1 0 0 0,0 0 0 0 0,0 0 0 0 0,0 0-1 0 0,0 0 1 0 0,0-1 0 0 0,0 1 0 0 0,0 0 0 0 0,0 0-1 0 0,0 0 1 0 0,1 0 0 0 0,-1-1 0 0 0,1 2-4 0 0,1 1 11 0 0,0 0 0 0 0,1 0-1 0 0,0 0 1 0 0,-1-1 0 0 0,1 1 0 0 0,0-1 0 0 0,0 0 0 0 0,1 1 0 0 0,-1-1 0 0 0,0-1 0 0 0,1 1-11 0 0,42 15 57 0 0,-13-5-32 0 0,-13-6 4 0 0,-17-5-18 0 0,0 0 0 0 0,0-1 0 0 0,0 1 0 0 0,0 1 0 0 0,0-1 0 0 0,0 0 0 0 0,0 1 0 0 0,-1-1 0 0 0,1 1 0 0 0,1 1-11 0 0,2 1 185 0 0,6 6 523 0 0,-12-10-680 0 0,0 1-1 0 0,0-1 1 0 0,1 1-1 0 0,-1-1 1 0 0,0 0-1 0 0,0 1 1 0 0,0-1-1 0 0,0 1 1 0 0,0-1-1 0 0,0 1 1 0 0,0-1-1 0 0,0 1 1 0 0,0-1 0 0 0,0 1-1 0 0,0-1 1 0 0,0 0-1 0 0,0 1 1 0 0,0-1-1 0 0,0 1 1 0 0,0-1-1 0 0,0 1 1 0 0,0-1-1 0 0,-1 0 1 0 0,1 1-1 0 0,0-1 1 0 0,0 1-1 0 0,-1-1 1 0 0,1 0-1 0 0,0 1 1 0 0,0-1-1 0 0,-1 0 1 0 0,1 1-1 0 0,-1-1-27 0 0,-5 5 173 0 0,-1 0 0 0 0,0 0 0 0 0,-1-1 0 0 0,1 1 0 0 0,-1-2 0 0 0,0 1 0 0 0,0-1-1 0 0,0-1 1 0 0,-2 1-173 0 0,-8 4 44 0 0,5-3-91 0 0,1 0-1 0 0,-1 0 0 0 0,0-1 0 0 0,0 0 0 0 0,0-1 1 0 0,-9-1 47 0 0,21-1-402 0 0,-4 1-378 0 0,4-5-4509 0 0,5-11 2841 0 0,7 2-14 0 0</inkml:trace>
  <inkml:trace contextRef="#ctx0" brushRef="#br2" timeOffset="-132425.318">9379 2970 14600 0 0,'0'0'330'0'0,"0"0"45"0"0,0 0 20 0 0,0 0-38 0 0,-4-3-204 0 0,1 2-120 0 0,0 0 0 0 0,0 1 0 0 0,1-1 0 0 0,-1 1 0 0 0,0 0 0 0 0,0 0-1 0 0,1 0 1 0 0,-1 0 0 0 0,0 0 0 0 0,0 0 0 0 0,1 1 0 0 0,-1 0 0 0 0,0-1 0 0 0,-1 2-33 0 0,-40 16 1052 0 0,38-15-937 0 0,-12 5 117 0 0,0 2 0 0 0,0 0 0 0 0,-8 8-232 0 0,18-12 78 0 0,1 0 1 0 0,-1 0 0 0 0,1 1 0 0 0,1 0-1 0 0,-1 1 1 0 0,1-1 0 0 0,1 1-1 0 0,-3 5-78 0 0,7-12 6 0 0,0 0 0 0 0,0 1-1 0 0,0-1 1 0 0,1 0-1 0 0,-1 1 1 0 0,1-1-1 0 0,-1 1 1 0 0,1-1 0 0 0,-1 1-1 0 0,1-1 1 0 0,0 1-1 0 0,0-1 1 0 0,0 1 0 0 0,0-1-1 0 0,0 1 1 0 0,0 0-1 0 0,0-1 1 0 0,0 1-1 0 0,1-1 1 0 0,-1 1 0 0 0,1-1-1 0 0,-1 1 1 0 0,1 0-6 0 0,0 0 9 0 0,1-1-1 0 0,-1 1 1 0 0,1 0 0 0 0,0 0 0 0 0,-1-1-1 0 0,1 1 1 0 0,0 0 0 0 0,0-1 0 0 0,0 0-1 0 0,0 0 1 0 0,0 1 0 0 0,0-1 0 0 0,0 0 0 0 0,1-1-9 0 0,7 4 33 0 0,0-1 1 0 0,0 0-1 0 0,0-1 0 0 0,0-1 1 0 0,1 1-1 0 0,2-1-33 0 0,20 1-28 0 0,-2 0-733 0 0,21-1 761 0 0,-43-1-463 0 0,0-1 1 0 0,-1 0-1 0 0,1 0 1 0 0,-1-1-1 0 0,1 0 1 0 0,-1-1 0 0 0,0 0-1 0 0,3-1 463 0 0,3-3-1011 0 0,-5 4-67 0 0,0-2-1 0 0,0 1 0 0 0,-1-1 0 0 0,8-5 1079 0 0,-14 8-120 0 0,0 0 0 0 0,0 0 0 0 0,0 1 0 0 0,0-1 0 0 0,-1 0 1 0 0,1-1-1 0 0,0 1 0 0 0,-1 0 0 0 0,0 0 0 0 0,1-1 0 0 0,-1 1 0 0 0,0-1 0 0 0,0 1 0 0 0,0-1 0 0 0,-1 1 0 0 0,1-1 0 0 0,-1 0 0 0 0,1 1 0 0 0,-1-1 0 0 0,0-1 120 0 0,0 3 118 0 0,0 0 0 0 0,0 0-1 0 0,0 0 1 0 0,-1 0 0 0 0,1 0 0 0 0,0 0 0 0 0,-1 0-1 0 0,1 0 1 0 0,0 0 0 0 0,-1 0 0 0 0,1 0-1 0 0,-1 0 1 0 0,0 0 0 0 0,1 0 0 0 0,-1 0 0 0 0,0 1-1 0 0,1-1 1 0 0,-1 0 0 0 0,0 0 0 0 0,0 1 0 0 0,0-1-1 0 0,0 1 1 0 0,0-1 0 0 0,1 0 0 0 0,-1 1-1 0 0,0 0 1 0 0,0-1 0 0 0,0 1 0 0 0,-1 0 0 0 0,1-1-1 0 0,0 1 1 0 0,0 0 0 0 0,0 0 0 0 0,0 0-1 0 0,-1 0-117 0 0,0 0 249 0 0,-1 0 0 0 0,1 0-1 0 0,-1 0 1 0 0,1 0 0 0 0,-1 0-1 0 0,1 1 1 0 0,0-1 0 0 0,-1 1 0 0 0,1 0-1 0 0,0 0 1 0 0,0 0 0 0 0,-1 0-1 0 0,1 0 1 0 0,0 0 0 0 0,0 0-1 0 0,-1 2-248 0 0,-4 3 391 0 0,0 1 0 0 0,1 0 0 0 0,0 0 0 0 0,0 1 0 0 0,0 0 0 0 0,1 0 0 0 0,-1 2-391 0 0,5-7 34 0 0,-1-1 0 0 0,1 1 0 0 0,0 0 0 0 0,0-1 0 0 0,0 1-1 0 0,0 0 1 0 0,1 0 0 0 0,-1 0 0 0 0,1 0 0 0 0,-1 0 0 0 0,1 0 0 0 0,0 0 0 0 0,0 0-1 0 0,1 0 1 0 0,-1-1 0 0 0,1 1 0 0 0,-1 0 0 0 0,1 0 0 0 0,0 0 0 0 0,0 0 0 0 0,0-1-1 0 0,0 1 1 0 0,1 0 0 0 0,-1-1 0 0 0,2 2-34 0 0,-2-2 18 0 0,0-1 1 0 0,0 1-1 0 0,1-1 1 0 0,-1 1-1 0 0,1-1 1 0 0,-1 0-1 0 0,1 0 0 0 0,0 1 1 0 0,-1-1-1 0 0,1 0 1 0 0,0-1-1 0 0,0 1 0 0 0,0 0 1 0 0,0 0-1 0 0,0-1 1 0 0,-1 1-1 0 0,1-1 1 0 0,0 0-1 0 0,0 0 0 0 0,0 0 1 0 0,0 1-1 0 0,0-2 1 0 0,0 1-1 0 0,0 0 1 0 0,0 0-1 0 0,0-1 0 0 0,0 1 1 0 0,0-1-1 0 0,0 1 1 0 0,0-1-1 0 0,0 0 0 0 0,0 0-18 0 0,4-2 17 0 0,-1 0-1 0 0,1-1 0 0 0,-1 1 0 0 0,0-1 0 0 0,0 0 0 0 0,0-1 0 0 0,0 1 1 0 0,-1-1-1 0 0,0 0 0 0 0,0 0 0 0 0,0 0 0 0 0,0-2-16 0 0,17-20-374 0 0,-9 9 249 0 0,-11 17 60 0 0,0 1 3 0 0,3 0 33 0 0,-2 0 11 0 0,-1 1-1 0 0,0-1 1 0 0,0 0-1 0 0,0 1 1 0 0,0-1-1 0 0,0 1 1 0 0,0-1-1 0 0,0 1 1 0 0,0 0-1 0 0,0 0 1 0 0,0-1-1 0 0,0 1 1 0 0,0 0-1 0 0,0 0 1 0 0,-1 0-1 0 0,1 0 1 0 0,0 0 18 0 0,13 20 53 0 0,-11-16-79 0 0,4 5 2 0 0,13 17 38 0 0,-19-25-63 0 0,0-1-1 0 0,0 0 0 0 0,0 0 1 0 0,0 0-1 0 0,1 0 0 0 0,-1 0 1 0 0,0 0-1 0 0,1 0 0 0 0,-1-1 1 0 0,1 1-1 0 0,-1 0 0 0 0,1-1 1 0 0,-1 1-1 0 0,1-1 0 0 0,-1 0 0 0 0,1 1 1 0 0,1-1 49 0 0,3-3-2970 0 0,-5 2 2416 0 0,6-7-1547 0 0</inkml:trace>
  <inkml:trace contextRef="#ctx0" brushRef="#br2" timeOffset="-132007.579">9744 3014 2304 0 0,'1'0'205'0'0,"0"0"1"0"0,0 0 0 0 0,0 0-1 0 0,0 0 1 0 0,0 0-1 0 0,0 0 1 0 0,-1 0-1 0 0,1 0 1 0 0,0 0-1 0 0,0 0 1 0 0,0 1-1 0 0,0-1 1 0 0,-1 0 0 0 0,1 1-1 0 0,0-1 1 0 0,0 1-1 0 0,-1-1 1 0 0,1 1-1 0 0,0-1 1 0 0,-1 1-1 0 0,1-1 1 0 0,0 1-1 0 0,-1 0 1 0 0,1-1 0 0 0,-1 1-1 0 0,1 0 1 0 0,-1-1-1 0 0,1 1 1 0 0,-1 0-206 0 0,1 0 1139 0 0,17 39 3714 0 0,-7-14-3130 0 0,-2 1 0 0 0,4 18-1723 0 0,-8-18 450 0 0,3 9 26 0 0,-7-20-56 0 0,-1-13 157 0 0,0-11-509 0 0,4-11-868 0 0,0 1 1 0 0,1-1-1 0 0,1 1 0 0 0,5-13 800 0 0,-9 26-197 0 0,0 1 0 0 0,0-1 0 0 0,0 1 0 0 0,0-1 0 0 0,1 1 0 0 0,0 0 0 0 0,-1-1 0 0 0,2 2 0 0 0,1-3 197 0 0,5 0 128 0 0,-5 9 197 0 0,-1-1-12 0 0,-2 0-230 0 0,0-1 0 0 0,1 1 0 0 0,-1-1 1 0 0,0 1-1 0 0,0 0 0 0 0,0 0 1 0 0,0 0-1 0 0,0 0 0 0 0,0 0 0 0 0,-1 1 1 0 0,1-1-1 0 0,-1 0 0 0 0,1 1 0 0 0,-1-1-83 0 0,17 44 866 0 0,-6-15-306 0 0,-5-14-323 0 0,-5-13-196 0 0,-1 1-1 0 0,1-1 1 0 0,0 0-1 0 0,1 1 1 0 0,-1-1-1 0 0,3 3-40 0 0,-2-3 70 0 0,1 1-111 0 0,-1 0-2987 0 0,-3-5-2684 0 0</inkml:trace>
  <inkml:trace contextRef="#ctx0" brushRef="#br2" timeOffset="-131608.03">10097 3025 3224 0 0,'3'6'628'0'0,"14"44"8270"0"0,-11-29-7001 0 0,-1 1-1 0 0,2 12-1896 0 0,-5-21 434 0 0,-1-9-233 0 0,0 0-1 0 0,0 0 1 0 0,-1 0 0 0 0,1 0 0 0 0,-1 0-1 0 0,0 0 1 0 0,0 0 0 0 0,-1 0-1 0 0,1 0-200 0 0,4-16-227 0 0,0 1-1 0 0,0-1 1 0 0,2 1-1 0 0,-1 0 1 0 0,1 0-1 0 0,1 1 0 0 0,0 0 1 0 0,1 0-1 0 0,-1 0 1 0 0,2 1-1 0 0,-1 0 0 0 0,2 1 1 0 0,8-7 227 0 0,-15 12-66 0 0,-2 2 64 0 0,0 1 1 0 0,0-1-1 0 0,-1 0 0 0 0,1 1 0 0 0,0-1 0 0 0,0 1 0 0 0,0-1 0 0 0,0 1 0 0 0,0 0 0 0 0,0-1 0 0 0,0 1 0 0 0,0 0 0 0 0,0 0 0 0 0,0 0 0 0 0,0-1 0 0 0,0 1 1 0 0,0 0-1 0 0,0 0 0 0 0,0 1 0 0 0,0-1 0 0 0,0 0 0 0 0,0 0 2 0 0,1 0 87 0 0,1 0-1 0 0,-1 0 1 0 0,1 1 0 0 0,-1-1 0 0 0,1 1 0 0 0,-1 0-1 0 0,1-1 1 0 0,-1 1 0 0 0,0 0 0 0 0,1 0 0 0 0,-1 1 0 0 0,0-1-1 0 0,0 0 1 0 0,0 1 0 0 0,0-1 0 0 0,0 1 0 0 0,0 0-1 0 0,0 0 1 0 0,-1-1 0 0 0,1 1 0 0 0,0 0 0 0 0,-1 1-1 0 0,0-1 1 0 0,1 0-87 0 0,2 7 307 0 0,1 1-1 0 0,-1 0 1 0 0,-1 0-1 0 0,0 0 0 0 0,1 3-306 0 0,3 10 275 0 0,-6-17-183 0 0,1 0 0 0 0,-1 0 0 0 0,0 0 0 0 0,-1-1 0 0 0,0 1 0 0 0,1 3-92 0 0,4-4-104 0 0,-2-5-3512 0 0,10-13-1346 0 0,-7 5 2405 0 0</inkml:trace>
  <inkml:trace contextRef="#ctx0" brushRef="#br2" timeOffset="-131239.186">10430 3036 3680 0 0,'0'0'284'0'0,"0"0"240"0"0,0 0 1704 0 0,2 0 768 0 0,0 1-2007 0 0,1 1 0 0 0,-1-1 0 0 0,0 0 1 0 0,1 1-1 0 0,-1-1 0 0 0,0 1 0 0 0,1 1-989 0 0,16 18 2666 0 0,11 27-1882 0 0,-25-39-96 0 0,4 6-395 0 0,-2 0-1 0 0,3 5-292 0 0,4 5 280 0 0,-13-24-266 0 0,-1-1-214 0 0,0 0-96 0 0,0 0-902 0 0,0 0-3697 0 0,0 0-1585 0 0</inkml:trace>
  <inkml:trace contextRef="#ctx0" brushRef="#br2" timeOffset="-131238.186">10580 2984 15344 0 0,'0'0'348'0'0,"13"4"845"0"0,14 9-1030 0 0,-23-11-132 0 0,0-1 0 0 0,-1 1 0 0 0,1 0 0 0 0,0 0 1 0 0,-1 0-1 0 0,1 0 0 0 0,-1 1 0 0 0,1-1 0 0 0,-1 1 0 0 0,2 3-31 0 0,12 8 266 0 0,-15-13-221 0 0,0 0 0 0 0,0 0 0 0 0,0 1 0 0 0,-1-1 0 0 0,1 1 0 0 0,-1-1 0 0 0,1 1 0 0 0,-1-1 0 0 0,1 1 0 0 0,-1 0-1 0 0,1 2-44 0 0,7 12 203 0 0,-7-13-214 0 0,0 0 0 0 0,0 1 0 0 0,0-1 0 0 0,0 1 0 0 0,-1-1 0 0 0,0 1 0 0 0,0-1 0 0 0,0 1 0 0 0,0 0 0 0 0,0 0 0 0 0,-1-1 0 0 0,1 1 0 0 0,-1 2 11 0 0,3 36-2445 0 0,-3-31 487 0 0</inkml:trace>
  <inkml:trace contextRef="#ctx0" brushRef="#br2" timeOffset="-130529.312">10752 3186 9184 0 0,'0'-2'47'0'0,"0"1"0"0"0,0 0 1 0 0,0-1-1 0 0,0 1 0 0 0,0-1 1 0 0,0 1-1 0 0,-1 0 0 0 0,1-1 1 0 0,0 1-1 0 0,-1 0 0 0 0,1 0 1 0 0,-1-1-48 0 0,0 1 25 0 0,1 0 0 0 0,0 0-1 0 0,-1 0 1 0 0,1 1 0 0 0,0-1 0 0 0,-1 0 0 0 0,1 0 0 0 0,0 0 0 0 0,0 0 0 0 0,0 0 0 0 0,0 0 0 0 0,0 0 0 0 0,0 0 0 0 0,0 0 0 0 0,0 0 0 0 0,0 0 0 0 0,1-1-25 0 0,0 1 1 0 0,0-3 106 0 0,1 1 0 0 0,0-1-1 0 0,-1 1 1 0 0,0-1-1 0 0,0 0 1 0 0,0 1 0 0 0,0-5-107 0 0,0 6 203 0 0,0-1 1 0 0,0 0 0 0 0,0 0 0 0 0,0 1-1 0 0,1-1 1 0 0,-1 0 0 0 0,1 1 0 0 0,0-1-1 0 0,-1 1 1 0 0,1 0 0 0 0,0 0-204 0 0,24-25 1966 0 0,-25 26-1857 0 0,3-1 130 0 0,0 0 0 0 0,-1-1 0 0 0,1 1 0 0 0,0 1 1 0 0,0-1-1 0 0,0 0 0 0 0,0 1 0 0 0,1 0 0 0 0,-1 0 1 0 0,0 0-1 0 0,0 1 0 0 0,2-1-239 0 0,-4 1 191 0 0,5 5 139 0 0,-5-2-290 0 0,1-1-1 0 0,0 1 1 0 0,0 0-1 0 0,-1 0 1 0 0,0 0-1 0 0,1 0 1 0 0,-1 0-1 0 0,0 1 0 0 0,-1-1 1 0 0,1 1-1 0 0,-1-1 1 0 0,1 1-1 0 0,-1 0-39 0 0,8 18 71 0 0,-6-16 25 0 0,-1 0 0 0 0,0 0-1 0 0,0 0 1 0 0,0 5-96 0 0,8 21 376 0 0,-5-21-497 0 0,-2-3 87 0 0,0-1-1 0 0,1 1 1 0 0,1 0 0 0 0,-1-1-1 0 0,1 0 1 0 0,3 3 34 0 0,-6-8-13 0 0,-1 0 0 0 0,1-1 0 0 0,0 1 0 0 0,0 0 0 0 0,0-1 0 0 0,0 0 0 0 0,1 0 0 0 0,-1 1 0 0 0,0-1 0 0 0,0 0 0 0 0,1-1 0 0 0,-1 1 0 0 0,0 0 0 0 0,1-1 0 0 0,-1 1 0 0 0,1-1 0 0 0,-1 0 0 0 0,1 0 0 0 0,-1 0 0 0 0,1 0 0 0 0,-1 0 0 0 0,1-1 0 0 0,-1 1 0 0 0,3-1 13 0 0,-2 0-192 0 0,4 0-96 0 0,0-1 0 0 0,0 0 0 0 0,0 0 1 0 0,-1 0-1 0 0,1-1 0 0 0,-1 0 0 0 0,0 0 0 0 0,0 0 1 0 0,0-1-1 0 0,1-1 288 0 0,20-16-1589 0 0,-19 16 1234 0 0,-1-1 1 0 0,0 0 0 0 0,0 0 0 0 0,-1 0 0 0 0,4-5 354 0 0,0-1-173 0 0,-5 7 97 0 0,-1-1 1 0 0,0 1-1 0 0,0-1 1 0 0,0 1-1 0 0,-1-1 1 0 0,0 0-1 0 0,0 0 1 0 0,2-6 75 0 0,2-8 481 0 0,-6 18-375 0 0,0 0 0 0 0,0 0 0 0 0,0 0 0 0 0,-1 0 0 0 0,1 0-1 0 0,0-1 1 0 0,-1 1 0 0 0,0 0 0 0 0,1 0 0 0 0,-1 0-1 0 0,0 0 1 0 0,0 0 0 0 0,0-1 0 0 0,-1 1 0 0 0,1 0 0 0 0,0 0-1 0 0,-1 0 1 0 0,0-1-106 0 0,1 2 103 0 0,0 1-1 0 0,0-1 1 0 0,-1 1-1 0 0,1-1 1 0 0,0 1-1 0 0,0-1 1 0 0,-1 1-1 0 0,1-1 1 0 0,0 1-1 0 0,-1-1 1 0 0,1 1-1 0 0,0-1 1 0 0,-1 1-1 0 0,1-1 1 0 0,-1 1-1 0 0,1 0 1 0 0,-1-1-1 0 0,1 1 1 0 0,-1 0-1 0 0,1-1 1 0 0,-1 1-1 0 0,1 0 1 0 0,-1 0-1 0 0,1-1 1 0 0,-1 1-1 0 0,0 0 1 0 0,0 0-103 0 0,0 0 109 0 0,0 0 1 0 0,0 0-1 0 0,0 0 1 0 0,0 1-1 0 0,0-1 1 0 0,-1 0-1 0 0,1 1 1 0 0,0-1-1 0 0,0 1 1 0 0,0-1-1 0 0,0 1 1 0 0,0-1-1 0 0,0 1 1 0 0,0 0-110 0 0,-1 0 75 0 0,0 1 1 0 0,0 0 0 0 0,0-1 0 0 0,0 1-1 0 0,1 0 1 0 0,-1 0 0 0 0,0 0 0 0 0,1 0-1 0 0,0 0 1 0 0,-1 1 0 0 0,1-1 0 0 0,0 0-1 0 0,-1 2-75 0 0,-1 11 184 0 0,2-11-182 0 0,1-1 0 0 0,-1 0 0 0 0,0 0 0 0 0,1 0 0 0 0,0 1 0 0 0,0-1 0 0 0,0 0 0 0 0,0 1 0 0 0,0-1 0 0 0,1 0 0 0 0,-1 0 0 0 0,2 3-2 0 0,-2-5 0 0 0,0 0 0 0 0,0 0 0 0 0,0 0 0 0 0,0 0 0 0 0,0 0 0 0 0,0 0 0 0 0,0 0 0 0 0,0 0 0 0 0,0 1 0 0 0,-1-1 0 0 0,1 0 0 0 0,0 0 0 0 0,-1 0 0 0 0,1 0 0 0 0,-1 0 0 0 0,1 0 0 0 0,-1 0 0 0 0,1 0 0 0 0,0 1 0 0 0,0-1 0 0 0,-1 0 0 0 0,1 0 0 0 0,0 0 0 0 0,0 1 0 0 0,0-1 0 0 0,0 0 0 0 0,0 0 0 0 0,1 0 0 0 0,11 34 60 0 0,-11-34-54 0 0,-1 0-1 0 0,1 0 0 0 0,0 0 1 0 0,0-1-1 0 0,0 1 0 0 0,0 0 1 0 0,0 0-1 0 0,0-1 0 0 0,0 1 1 0 0,1-1-1 0 0,-1 1 0 0 0,0-1 1 0 0,0 1-1 0 0,0-1 0 0 0,1 1 0 0 0,-1-1 1 0 0,0 0-1 0 0,1 0-5 0 0,19 2-104 0 0,-17-2-22 0 0,7 0-86 0 0,-1 0 1 0 0,1 0 0 0 0,0 2-1 0 0,-1-1 1 0 0,2 1 211 0 0,-9-1-11 0 0,0 0 0 0 0,0 0 1 0 0,-1 0-1 0 0,1 1 0 0 0,0-1 0 0 0,0 1 1 0 0,-1-1-1 0 0,1 1 0 0 0,0 0 0 0 0,-1 0 0 0 0,0 0 1 0 0,0 0-1 0 0,1 1 0 0 0,-1-1 0 0 0,-1 1 1 0 0,1-1-1 0 0,0 1 0 0 0,0 0 0 0 0,-1 0 11 0 0,15 31-58 0 0,-2 0-1 0 0,6 26 59 0 0,-10-33 49 0 0,-6-19-33 0 0,-1 1 0 0 0,0-1 0 0 0,-1 1 0 0 0,1 7-16 0 0,3 14 9 0 0,-5-23 110 0 0,1 1 1 0 0,-1-1-1 0 0,0 1 1 0 0,0 0-1 0 0,-1-1 1 0 0,0 1-1 0 0,-1 0 0 0 0,0 4-119 0 0,-2 6 312 0 0,3-14-277 0 0,-1-1 0 0 0,1 0 0 0 0,-1 1 1 0 0,0-1-1 0 0,0 0 0 0 0,0 0 0 0 0,0 0 0 0 0,0 0 0 0 0,-1 1 0 0 0,1-2 0 0 0,-1 1 0 0 0,0 0 0 0 0,0 0-35 0 0,-3 3 250 0 0,0 0 0 0 0,0 0 0 0 0,-1-1 0 0 0,0 1 0 0 0,-6 3-250 0 0,10-8 32 0 0,-1 1 0 0 0,1-1 0 0 0,-1 0 0 0 0,0 0 0 0 0,1 0 0 0 0,-1 0 0 0 0,0-1 0 0 0,0 1 0 0 0,1-1 0 0 0,-1 1 0 0 0,0-1 0 0 0,0 0 0 0 0,0 0 0 0 0,0 0 0 0 0,1-1 0 0 0,-1 1 0 0 0,-3-1-32 0 0,-19-4 120 0 0,13 3-47 0 0,0-1-1 0 0,0 0 0 0 0,0 0 1 0 0,0-1-1 0 0,1-1 1 0 0,-1 0-1 0 0,1 0 1 0 0,0-2-73 0 0,0-1-129 0 0,10 7 107 0 0,0 0 0 0 0,-1-1 0 0 0,1 1 0 0 0,-1 0 0 0 0,1 0 0 0 0,-1 1-1 0 0,1-1 1 0 0,-1 0 0 0 0,0 0 0 0 0,0 0 22 0 0,1 1 1 0 0,0 0-105 0 0,0 0 0 0 0,0 0 0 0 0,0 0 1 0 0,0-1-1 0 0,0 1 0 0 0,0 0 0 0 0,1-1 0 0 0,-1 1 0 0 0,0-1 1 0 0,0 1-1 0 0,0-1 0 0 0,0 1 0 0 0,0-1 0 0 0,1 0 0 0 0,-1 1 1 0 0,0-1-1 0 0,0 0 0 0 0,1 0 0 0 0,-1 0 0 0 0,1 1 0 0 0,-1-1 104 0 0,-3-8-2276 0 0</inkml:trace>
  <inkml:trace contextRef="#ctx0" brushRef="#br2" timeOffset="-130007.486">11844 2992 9672 0 0,'0'0'748'0'0,"0"0"-236"0"0,0 0 840 0 0,0 0 413 0 0,0 0 84 0 0,0 0-208 0 0,5 6-693 0 0,-3-2-798 0 0,0 0 0 0 0,0 0 0 0 0,-1 0 0 0 0,0 0 0 0 0,0 1 0 0 0,0-1 0 0 0,0 4-150 0 0,1 7 398 0 0,9 35 479 0 0,22 91-263 0 0,-29-126-564 0 0,-3-9-17 0 0,1 0 0 0 0,0 1 0 0 0,0-1 0 0 0,0 0 0 0 0,1 0-33 0 0,-3-5-188 0 0,0-1-18 0 0,-3 3-1554 0 0,-4 1-578 0 0,-2-5 189 0 0</inkml:trace>
  <inkml:trace contextRef="#ctx0" brushRef="#br2" timeOffset="-129632.323">11694 3089 13360 0 0,'0'0'612'0'0,"0"0"-15"0"0,14-9 18 0 0,-12 7-504 0 0,0 1 1 0 0,0 0 0 0 0,0-1 0 0 0,0 1 0 0 0,0 0 0 0 0,0 0 0 0 0,1 0 0 0 0,-1 1 0 0 0,0-1-1 0 0,1 1 1 0 0,-1-1 0 0 0,1 1 0 0 0,1-1-112 0 0,37 1 1143 0 0,-28 0-794 0 0,29 0 235 0 0,13-1-99 0 0,8 4-485 0 0,-58-3-194 0 0,-1 0-1 0 0,0 0 0 0 0,0 0 0 0 0,0 0 0 0 0,0-1 0 0 0,0 1 0 0 0,0-1 0 0 0,0 0 0 0 0,-1-1 0 0 0,1 1 0 0 0,0 0 195 0 0,5-3-2399 0 0</inkml:trace>
  <inkml:trace contextRef="#ctx0" brushRef="#br2" timeOffset="-129249.71">12062 2903 12672 0 0,'0'0'578'0'0,"0"0"-14"0"0,7 11-62 0 0,4 22 647 0 0,0 1-1 0 0,-3 0 1 0 0,-1 1 0 0 0,-1 1-1149 0 0,-2-9 587 0 0,-2 0 0 0 0,-2 25-587 0 0,0-47 48 0 0,4 22 152 0 0,-4-26-110 0 0,0-1 6 0 0,0 0 0 0 0,0 0 3 0 0,0 0 12 0 0,0 0 7 0 0,0 0 2 0 0,1-1-110 0 0,0 0 1 0 0,0 0-1 0 0,-1 0 0 0 0,1 0 0 0 0,0-1 0 0 0,0 1 0 0 0,-1 0 0 0 0,1 0 0 0 0,-1 0 0 0 0,1-1 0 0 0,-1 0-10 0 0,1-1 9 0 0,10-21-57 0 0,-7 15-10 0 0,0-1 0 0 0,0 1-1 0 0,1 0 1 0 0,1 0 0 0 0,-1 1-1 0 0,1-1 1 0 0,1 1-1 0 0,-1 1 1 0 0,2-1 58 0 0,-2 3-67 0 0,2 2-15 0 0,-7 3 77 0 0,-1 0 1 0 0,1 0-1 0 0,-1 0 1 0 0,0-1-1 0 0,1 1 0 0 0,-1 0 1 0 0,1 0-1 0 0,-1 0 1 0 0,1 0-1 0 0,-1 0 1 0 0,0 0-1 0 0,1 0 1 0 0,-1 0-1 0 0,1 0 1 0 0,-1 1-1 0 0,1-1 0 0 0,-1 0 1 0 0,0 0-1 0 0,1 0 1 0 0,-1 0-1 0 0,1 0 1 0 0,-1 1-1 0 0,0-1 1 0 0,1 0-1 0 0,-1 0 0 0 0,0 1 1 0 0,1-1-1 0 0,-1 0 1 0 0,0 1-1 0 0,0-1 1 0 0,1 0-1 0 0,-1 1 1 0 0,0-1-1 0 0,0 0 5 0 0,1 2-19 0 0,6 4 21 0 0,0 0 0 0 0,-1 1 0 0 0,0 0-1 0 0,0 1 1 0 0,0-1 0 0 0,0 3-2 0 0,19 23 121 0 0,-16-21-48 0 0,1-2 0 0 0,0 1-1 0 0,1-2 1 0 0,3 3-73 0 0,-9-9 39 0 0,-1 0 0 0 0,1 0-1 0 0,1 0 1 0 0,-1-1 0 0 0,0 1 0 0 0,0-1 0 0 0,1-1-1 0 0,-1 1 1 0 0,1-1 0 0 0,0 0 0 0 0,-1 0-1 0 0,2 0-38 0 0,1-1 75 0 0,-1 0 0 0 0,1-1 0 0 0,0 0 0 0 0,-1 0 0 0 0,1 0 0 0 0,-1-1-1 0 0,1 0 1 0 0,-1-1 0 0 0,0 1 0 0 0,0-1 0 0 0,0-1 0 0 0,0 0 0 0 0,3-2-75 0 0,-7 3 17 0 0,1-1 0 0 0,-1 1 0 0 0,0-1 0 0 0,0 0 0 0 0,0-1 0 0 0,-1 1 0 0 0,1 0 0 0 0,-1-1 0 0 0,0 1 0 0 0,0-1 0 0 0,-1 0 0 0 0,1-3-17 0 0,3-5-10 0 0,-3 5-15 0 0,0 1 0 0 0,0 0 0 0 0,-1 0 1 0 0,0-1-1 0 0,0 1 0 0 0,-1-1 0 0 0,1-1 25 0 0,1-9-141 0 0,-1 17 113 0 0,-1-1 0 0 0,1 1 0 0 0,-1 0 0 0 0,0-1 1 0 0,1 1-1 0 0,-1-1 0 0 0,0 1 0 0 0,0-1 0 0 0,0 1 0 0 0,0 0 1 0 0,0-1-1 0 0,-1 1 0 0 0,1-1 0 0 0,0 1 0 0 0,-1 0 0 0 0,1-1 1 0 0,-1 1-1 0 0,1 0 0 0 0,-1-1 0 0 0,0 1 0 0 0,1 0 0 0 0,-1-1 28 0 0,-1 1-30 0 0,1-1-1 0 0,0 1 0 0 0,0-1 0 0 0,-1 1 1 0 0,1 0-1 0 0,-1-1 0 0 0,1 1 0 0 0,-1 0 1 0 0,0 0-1 0 0,1 0 0 0 0,-1 0 0 0 0,0 0 1 0 0,0 1-1 0 0,1-1 0 0 0,-2 0 31 0 0,1 1 9 0 0,1 0-1 0 0,0 0 1 0 0,0 0 0 0 0,0 0-1 0 0,-1 1 1 0 0,1-1-1 0 0,0 0 1 0 0,0 0 0 0 0,0 1-1 0 0,0-1 1 0 0,-1 1 0 0 0,1-1-1 0 0,0 1 1 0 0,0-1-1 0 0,0 1 1 0 0,0 0 0 0 0,0-1-1 0 0,0 1 1 0 0,0 0-1 0 0,1 0 1 0 0,-1 0 0 0 0,0 0-1 0 0,0 0 1 0 0,1 0-1 0 0,-1 0 1 0 0,0 1-9 0 0,-1 1 9 0 0,0 1 1 0 0,0-1-1 0 0,0 1 1 0 0,1 0-1 0 0,-1-1 1 0 0,1 1-1 0 0,0 0 0 0 0,0 0 1 0 0,1 0-1 0 0,-1 0 1 0 0,1 0-1 0 0,0 0 1 0 0,0 0-1 0 0,0 0 0 0 0,0 0 1 0 0,1 0-1 0 0,0 0 1 0 0,-1 0-1 0 0,2 0 1 0 0,-1 0-1 0 0,0 0 0 0 0,1 0 1 0 0,-1-1-1 0 0,1 1 1 0 0,0-1-1 0 0,1 1 1 0 0,-1-1-1 0 0,1 2-9 0 0,4 3 71 0 0,-1-1-1 0 0,1 1 1 0 0,1-1-1 0 0,-1 0 1 0 0,1-1-1 0 0,0 1 1 0 0,1-2-1 0 0,0 1 1 0 0,-1-1-1 0 0,10 3-70 0 0,2 1-245 0 0,1-2 0 0 0,-1 0 0 0 0,1-2 0 0 0,0 0 0 0 0,1-2 0 0 0,-1 0 0 0 0,1-1 0 0 0,-1-1 0 0 0,14-1 245 0 0,-16-3-879 0 0</inkml:trace>
  <inkml:trace contextRef="#ctx0" brushRef="#br2" timeOffset="-126500.163">13320 2854 3224 0 0,'0'-18'1725'0'0,"0"16"-1021"0"0,1-1 0 0 0,-1 0 1 0 0,1 0-1 0 0,-1 1 0 0 0,1-1 0 0 0,0 1 0 0 0,0-1 0 0 0,1 1 0 0 0,-1-1 1 0 0,0 1-1 0 0,1-1-704 0 0,0 0 487 0 0,0 0 1 0 0,0 0 0 0 0,-1 0-1 0 0,0-1 1 0 0,1 1 0 0 0,-1-2-488 0 0,-1 4 136 0 0,0 1 1 0 0,0-1-1 0 0,0 0 1 0 0,1 1-1 0 0,-1-1 1 0 0,0 0 0 0 0,0 1-1 0 0,1-1 1 0 0,-1 1-1 0 0,0-1 1 0 0,0 1-1 0 0,1-1 1 0 0,-1 0-1 0 0,1 1 1 0 0,-1-1-1 0 0,0 1 1 0 0,1 0-1 0 0,-1-1 1 0 0,1 1-1 0 0,-1-1 1 0 0,1 1-1 0 0,0 0 1 0 0,-1-1-1 0 0,1 1-136 0 0,0 0 45 0 0,-1 0 0 0 0,1 0 0 0 0,-1 0 0 0 0,1 0 0 0 0,0 0-1 0 0,-1 0 1 0 0,1 0 0 0 0,-1 0 0 0 0,1 1 0 0 0,-1-1 0 0 0,1 0 0 0 0,-1 0-1 0 0,1 1 1 0 0,-1-1 0 0 0,1 0 0 0 0,-1 1 0 0 0,1-1 0 0 0,-1 0-1 0 0,0 1 1 0 0,1-1 0 0 0,-1 1 0 0 0,1-1 0 0 0,-1 1 0 0 0,0-1 0 0 0,1 1-1 0 0,-1 0-44 0 0,3 3 6 0 0,-1 1-1 0 0,0-1 0 0 0,0 1 0 0 0,-1 0 0 0 0,1 0 0 0 0,-1 0 0 0 0,0-1 0 0 0,0 2 0 0 0,0 1-5 0 0,1 49 77 0 0,-2-52-72 0 0,0 56 95 0 0,3-1 0 0 0,4 14-100 0 0,-6-67 28 0 0,0 0 0 0 0,1 1 0 0 0,0-1 0 0 0,0 0 0 0 0,0 0 0 0 0,1-1 0 0 0,-1 1 0 0 0,2 0-1 0 0,1 2-27 0 0,-3-5-16 0 0,0 0 0 0 0,1 0-1 0 0,-1 0 1 0 0,1 0 0 0 0,0 0-1 0 0,0-1 1 0 0,0 0 0 0 0,0 0-1 0 0,0 1 1 0 0,0-2-1 0 0,1 1 1 0 0,-1 0 0 0 0,1-1-1 0 0,-1 1 1 0 0,1-1 0 0 0,3 1 16 0 0,0-1-597 0 0,1 0 1 0 0,-1 0-1 0 0,0-1 1 0 0,6 0 596 0 0,-5-1-1153 0 0,-1 0 0 0 0,0 0 0 0 0,0-1 0 0 0,0 0 0 0 0,0 0 0 0 0,-1 0 0 0 0,8-4 1153 0 0,13-8-4424 0 0,-10 6 1988 0 0</inkml:trace>
  <inkml:trace contextRef="#ctx0" brushRef="#br2" timeOffset="-126041.91">13700 3055 4128 0 0,'8'-5'1171'0'0,"-1"-1"1"0"0,1-1 0 0 0,-1 1-1 0 0,-1-1 1 0 0,0 0-1 0 0,0-1 1 0 0,2-3-1172 0 0,-7 11 847 0 0,-1 0-71 0 0,0 0-8 0 0,0 0 0 0 0,0 0 0 0 0,0 0-1 0 0,0 0-68 0 0,-13-11 241 0 0,11 10-897 0 0,0 1 0 0 0,0-1-1 0 0,0 1 1 0 0,0 0 0 0 0,0-1-1 0 0,0 1 1 0 0,-1 0 0 0 0,1 0 0 0 0,0 1-1 0 0,0-1 1 0 0,0 0 0 0 0,0 0 0 0 0,0 1-1 0 0,0 0 1 0 0,0-1 0 0 0,0 1 0 0 0,-2 1-43 0 0,-5 2 114 0 0,1 1 0 0 0,-1 0 0 0 0,-2 2-114 0 0,2-1 107 0 0,2 0-41 0 0,-1 0-1 0 0,1 1 1 0 0,1 0 0 0 0,-1 0-1 0 0,1 1 1 0 0,0-1-1 0 0,1 1 1 0 0,0 1 0 0 0,-2 4-66 0 0,6-11 24 0 0,0 0 0 0 0,0 1 0 0 0,0-1 1 0 0,0 0-1 0 0,1 1 0 0 0,-1-1 0 0 0,1 1 0 0 0,0-1 1 0 0,0 1-1 0 0,0-1 0 0 0,0 1 0 0 0,0-1 0 0 0,0 1 1 0 0,1-1-1 0 0,-1 1 0 0 0,1-1 0 0 0,0 1 1 0 0,-1-1-1 0 0,1 0 0 0 0,1 1-24 0 0,-2-1 9 0 0,1 0 0 0 0,0 0 0 0 0,0-1 0 0 0,0 1 0 0 0,0 0 0 0 0,1-1 0 0 0,-1 1 0 0 0,0-1 0 0 0,1 1-1 0 0,-1-1 1 0 0,1 0 0 0 0,-1 0 0 0 0,1 1 0 0 0,-1-1 0 0 0,1 0 0 0 0,0 0 0 0 0,0-1 0 0 0,-1 1 0 0 0,1 0 0 0 0,0-1 0 0 0,0 1 0 0 0,0-1 0 0 0,0 1 0 0 0,0-1 0 0 0,1 0-9 0 0,2 0 16 0 0,0 0 0 0 0,1 0-1 0 0,-1 0 1 0 0,0-1 0 0 0,1 0 0 0 0,-1 0 0 0 0,0 0 0 0 0,0-1 0 0 0,0 0 0 0 0,0 0 0 0 0,0 0 0 0 0,0-1 0 0 0,-1 1 0 0 0,1-1 0 0 0,-1 0 0 0 0,0-1 0 0 0,0 1 0 0 0,0-1-1 0 0,0 1 1 0 0,0-1 0 0 0,1-3-16 0 0,1-5-76 0 0,0 1-1 0 0,0-2 0 0 0,-2 1 0 0 0,1 0 0 0 0,-2-1 1 0 0,0 0-1 0 0,0-1 77 0 0,0 4 17 0 0,-3 6-17 0 0,1 0 1 0 0,0 0-1 0 0,-1 0 0 0 0,0 0 0 0 0,0 0 0 0 0,0-1 0 0 0,0-12 10 0 0,0 16 45 0 0,0 4-37 0 0,1-1 1 0 0,-1 1 0 0 0,0-1 0 0 0,0 1 0 0 0,0 0 0 0 0,0-1-1 0 0,-1 2-18 0 0,1 2 17 0 0,0 9 56 0 0,0 0 1 0 0,1 1-1 0 0,1-1 1 0 0,0 0-1 0 0,1 0 1 0 0,5 15-74 0 0,-8-29 8 0 0,1 1 0 0 0,0 0 0 0 0,0 0 0 0 0,-1 0 0 0 0,1 0-1 0 0,0-1 1 0 0,0 1 0 0 0,0-1 0 0 0,1 1 0 0 0,-1 0 0 0 0,0-1 0 0 0,1 0 0 0 0,-1 1 0 0 0,1-1 0 0 0,-1 0 0 0 0,1 0-1 0 0,-1 0 1 0 0,1 0 0 0 0,0 0 0 0 0,0 0 0 0 0,-1 0 0 0 0,1-1 0 0 0,0 1 0 0 0,0 0 0 0 0,0-1 0 0 0,0 0 0 0 0,0 1-1 0 0,0-1 1 0 0,1 0-8 0 0,7-2-456 0 0,1-1 0 0 0,-1 0 0 0 0,0 0 0 0 0,2-2 456 0 0,-5 2-1043 0 0,0 0-1 0 0,-1-1 0 0 0,0 0 1 0 0,2-1 1043 0 0,8-8-2389 0 0</inkml:trace>
  <inkml:trace contextRef="#ctx0" brushRef="#br2" timeOffset="-125644.976">14121 2905 13536 0 0,'0'0'620'0'0,"0"0"-16"0"0,-12 3-243 0 0,9-2-100 0 0,0 0 0 0 0,1 0 0 0 0,-1 1 0 0 0,0-1 0 0 0,1 0 0 0 0,-1 1 0 0 0,1 0 0 0 0,0-1 0 0 0,-1 1 0 0 0,1 0 0 0 0,0 0 0 0 0,0 0 0 0 0,0 1 0 0 0,1-1 0 0 0,-1 0 0 0 0,0 2-261 0 0,0-1 38 0 0,1 0-1 0 0,-1-1 1 0 0,1 1 0 0 0,0 0 0 0 0,0 0 0 0 0,0 0 0 0 0,0 0 0 0 0,1 0-1 0 0,-1 0 1 0 0,1 0 0 0 0,0 0 0 0 0,0 0 0 0 0,0 0 0 0 0,0 0 0 0 0,0 0-1 0 0,1 0 1 0 0,0 0 0 0 0,-1 0 0 0 0,1 0 0 0 0,0 0 0 0 0,0 0 0 0 0,0-1-1 0 0,2 4-37 0 0,-2-4 0 0 0,5 7 16 0 0,-1-1 1 0 0,1 1-1 0 0,1-1 0 0 0,-1 0 1 0 0,1 0-1 0 0,1-1 0 0 0,-1 0 1 0 0,1 0-1 0 0,1-1-16 0 0,-5-3 26 0 0,15 13 89 0 0,-19-16-91 0 0,0 1 0 0 0,1-1 0 0 0,-1 1 0 0 0,0-1 0 0 0,0 1 0 0 0,1-1 0 0 0,-1 1 0 0 0,0-1 0 0 0,0 1 0 0 0,0 0 0 0 0,1-1 0 0 0,-1 1 0 0 0,0-1 0 0 0,0 1 0 0 0,0-1 0 0 0,0 1 0 0 0,0 0 0 0 0,0-1 0 0 0,0 1 0 0 0,0-1 0 0 0,-1 1 0 0 0,1 0 0 0 0,0-1 0 0 0,0 1 0 0 0,0-1 0 0 0,-1 1 0 0 0,1-1 0 0 0,0 1 0 0 0,-1-1 0 0 0,1 1 0 0 0,0-1 0 0 0,-1 1 0 0 0,1-1 0 0 0,0 1 0 0 0,-1-1 0 0 0,1 0 0 0 0,-1 1 0 0 0,1-1 0 0 0,-1 0 0 0 0,1 1 0 0 0,-1-1 0 0 0,1 0 0 0 0,-1 0 0 0 0,0 1-24 0 0,-2 1 26 0 0,0-1 0 0 0,0 1 0 0 0,0 0 0 0 0,-1-1 0 0 0,1 0 0 0 0,0 0 0 0 0,-1 0 0 0 0,0 0-26 0 0,-23 4 81 0 0,10-2-55 0 0,-1 0 1 0 0,1-1-1 0 0,-6-1-26 0 0,2-1-10 0 0,10 1-162 0 0,-1-1-1 0 0,0-1 1 0 0,0 0-1 0 0,-4-1 173 0 0,16 2-40 0 0,0 0-1 0 0,0 0 0 0 0,-1 0 0 0 0,1 0 0 0 0,0 0 0 0 0,0 0 0 0 0,0 0 1 0 0,-1 0-1 0 0,1 0 0 0 0,0 0 0 0 0,0 0 0 0 0,0 0 0 0 0,-1 0 1 0 0,1 0-1 0 0,0 0 0 0 0,0 0 0 0 0,0-1 0 0 0,0 1 0 0 0,-1 0 1 0 0,1 0-1 0 0,0 0 0 0 0,0 0 0 0 0,0 0 0 0 0,0 0 0 0 0,0-1 1 0 0,-1 1-1 0 0,1 0 0 0 0,0 0 0 0 0,0 0 0 0 0,0-1 0 0 0,0 1 0 0 0,0 0 1 0 0,0 0-1 0 0,0 0 0 0 0,0 0 0 0 0,0-1 0 0 0,0 1 0 0 0,0 0 1 0 0,0 0-1 0 0,0 0 0 0 0,0-1 0 0 0,0 1 0 0 0,0 0 0 0 0,0 0 1 0 0,0 0-1 0 0,0-1 0 0 0,0 1 0 0 0,0 0 0 0 0,0 0 0 0 0,0 0 0 0 0,0-1 1 0 0,0 1-1 0 0,0 0 0 0 0,0 0 0 0 0,1 0 0 0 0,-1 0 0 0 0,0-1 1 0 0,0 1-1 0 0,0 0 0 0 0,0 0 41 0 0,12-10-4024 0 0,-11 9 3840 0 0,5-2-1865 0 0</inkml:trace>
  <inkml:trace contextRef="#ctx0" brushRef="#br2" timeOffset="-125141.294">14337 3016 3224 0 0,'3'0'306'0'0,"0"0"1"0"0,1 0-1 0 0,-1-1 0 0 0,0 1 1 0 0,0-1-1 0 0,1 0 0 0 0,-1 0 1 0 0,0 0-1 0 0,2-2-306 0 0,11-3 6563 0 0,1 0-3786 0 0,16-6-1117 0 0,-23 7-994 0 0,-6 4-536 0 0,0 0 1 0 0,0-1-1 0 0,-1 0 0 0 0,1 0 0 0 0,0 0 1 0 0,-1-1-1 0 0,1 1 0 0 0,-1-1 0 0 0,1 0 0 0 0,-1 0 1 0 0,0 0-1 0 0,0 0 0 0 0,-1 0 0 0 0,1-1 1 0 0,1-2-131 0 0,-3 5 38 0 0,-1 0 0 0 0,1-1 0 0 0,-1 1 0 0 0,1-1 0 0 0,-1 1 0 0 0,0-1 0 0 0,1 1 0 0 0,-1-1 1 0 0,0 1-1 0 0,0-1 0 0 0,0 1 0 0 0,0-1 0 0 0,0 1 0 0 0,0-1 0 0 0,0 1 0 0 0,-1-1 0 0 0,1 1 0 0 0,-1-1 0 0 0,1 1 0 0 0,-1-1 1 0 0,1 1-1 0 0,-1 0 0 0 0,0-1 0 0 0,0 1 0 0 0,0 0 0 0 0,0 0 0 0 0,0-1 0 0 0,0 1 0 0 0,0 0 0 0 0,0 0-38 0 0,-1 0 184 0 0,2 0-170 0 0,0 1 0 0 0,0 0 0 0 0,0 0 0 0 0,0-1 0 0 0,0 1 0 0 0,0 0 0 0 0,0 0 0 0 0,0-1 0 0 0,-1 1 0 0 0,1 0 0 0 0,0 0 0 0 0,0 0 0 0 0,0-1 0 0 0,0 1 0 0 0,-1 0 0 0 0,1 0 0 0 0,0 0 0 0 0,0 0 0 0 0,0 0 0 0 0,-1-1 0 0 0,1 1 0 0 0,0 0 0 0 0,0 0 0 0 0,-1 0 0 0 0,1 0 0 0 0,0 0 0 0 0,0 0 0 0 0,-1 0 0 0 0,1 0 0 0 0,0 0 0 0 0,0 0 0 0 0,-1 0 0 0 0,1 0 0 0 0,0 0 0 0 0,0 0 0 0 0,-1 0-1 0 0,1 0 1 0 0,0 0 0 0 0,0 0-14 0 0,-10 3 207 0 0,7-1-195 0 0,0 0 0 0 0,1 0-1 0 0,0 1 1 0 0,-1-1 0 0 0,1 1-1 0 0,0-1 1 0 0,0 1-1 0 0,0 0 1 0 0,1 0 0 0 0,-1 0-1 0 0,1 0 1 0 0,0 0 0 0 0,-1 0-1 0 0,1 4-11 0 0,-3 7 47 0 0,1 0 0 0 0,-1 11-47 0 0,3-21-43 0 0,1 3 27 0 0,-1 1 0 0 0,1-1 0 0 0,1 0 0 0 0,-1 0 1 0 0,1 0-1 0 0,0 0 0 0 0,1 0 0 0 0,0 0 1 0 0,0 0-1 0 0,0-1 0 0 0,1 1 0 0 0,0-1 0 0 0,2 4 16 0 0,-3-8 17 0 0,0 1 0 0 0,-1-1 0 0 0,1 0-1 0 0,0 1 1 0 0,0-1 0 0 0,0 0-1 0 0,1 0 1 0 0,-1-1 0 0 0,0 1 0 0 0,1 0-1 0 0,-1-1 1 0 0,1 1 0 0 0,0-1 0 0 0,-1 0-1 0 0,1 0 1 0 0,0 0 0 0 0,0 0 0 0 0,0-1-1 0 0,0 1 1 0 0,0-1 0 0 0,0 1-1 0 0,-1-1 1 0 0,1 0 0 0 0,0 0 0 0 0,0-1-1 0 0,3 1-16 0 0,0-2 19 0 0,0 1-1 0 0,0-1 1 0 0,0 0-1 0 0,0 0 1 0 0,0-1-1 0 0,0 0 1 0 0,-1 0-1 0 0,1 0 1 0 0,-1-1-1 0 0,0 0 1 0 0,5-4-19 0 0,2-2-88 0 0,-2 0-306 0 0,1 1 0 0 0,0 0 0 0 0,4-2 394 0 0,-11 9-69 0 0,0-1-1 0 0,1 1 1 0 0,-1 0 0 0 0,0 0 0 0 0,1 1-1 0 0,0-1 1 0 0,-1 1 0 0 0,1 0 0 0 0,0 1-1 0 0,-1-1 1 0 0,6 1 69 0 0,-8 0-9 0 0,0 0-1 0 0,0 1 0 0 0,1 0 1 0 0,-1-1-1 0 0,0 1 1 0 0,0 0-1 0 0,0 0 1 0 0,0 0-1 0 0,0 0 1 0 0,0 1-1 0 0,0-1 1 0 0,0 0-1 0 0,0 1 1 0 0,-1 0-1 0 0,1-1 0 0 0,-1 1 1 0 0,1 0-1 0 0,0 1 10 0 0,2 1 45 0 0,-1 1-1 0 0,0 0 0 0 0,0-1 0 0 0,-1 1 0 0 0,1 0 0 0 0,-1 1 0 0 0,0 1-44 0 0,15 36 776 0 0,-17-42-735 0 0,0-1-1 0 0,0 0 1 0 0,0 1 0 0 0,0-1-1 0 0,0 1 1 0 0,0-1-1 0 0,0 1 1 0 0,0-1-1 0 0,0 0 1 0 0,0 1-1 0 0,0-1 1 0 0,1 1 0 0 0,-1-1-1 0 0,0 0 1 0 0,0 1-1 0 0,0-1 1 0 0,1 0-1 0 0,-1 1 1 0 0,0-1-1 0 0,0 0 1 0 0,1 1 0 0 0,-1-1-1 0 0,0 0 1 0 0,1 0-1 0 0,-1 1 1 0 0,0-1-1 0 0,1 0 1 0 0,-1 0-1 0 0,1 0 1 0 0,-1 1 0 0 0,0-1-1 0 0,1 0 1 0 0,-1 0-1 0 0,1 0 1 0 0,-1 0-1 0 0,0 0 1 0 0,1 0-1 0 0,-1 0 1 0 0,1 0-1 0 0,-1 0 1 0 0,1 0 0 0 0,-1 0-1 0 0,0 0 1 0 0,1 0-1 0 0,-1 0 1 0 0,1 0-41 0 0,1-2 114 0 0,0 1-1 0 0,0-1 1 0 0,0 1 0 0 0,0-1 0 0 0,0 0 0 0 0,-1 1-1 0 0,1-1 1 0 0,0-1-114 0 0,24-27-42 0 0,0 2 0 0 0,2 0 0 0 0,1 2 0 0 0,1 1 0 0 0,6-2 42 0 0,-11 13-995 0 0,0 1 1 0 0,1 2-1 0 0,1 0 0 0 0,5 0 995 0 0,-12 3-540 0 0,22-7-867 0 0</inkml:trace>
  <inkml:trace contextRef="#ctx0" brushRef="#br1" timeOffset="-103594.13">12499 249 6448 0 0,'1'0'44'0'0,"1"0"0"0"0,-1-1 0 0 0,1 1 0 0 0,-1-1 0 0 0,0 1-1 0 0,1-1 1 0 0,-1 1 0 0 0,0-1 0 0 0,1 0 0 0 0,-1 1 0 0 0,0-1 0 0 0,0 0 0 0 0,0 0 0 0 0,1 0 0 0 0,-1 0 0 0 0,0 0 0 0 0,-1 0 0 0 0,1-1 0 0 0,0 1 0 0 0,0 0 0 0 0,0 0 0 0 0,-1-1 0 0 0,1 1-1 0 0,0-2-43 0 0,1-1 564 0 0,-1 3-54 0 0,-1 1 2 0 0,0 0 0 0 0,0 0 0 0 0,0 0 0 0 0,0 0 0 0 0,0 0 0 0 0,0 0 0 0 0,0 0 0 0 0,0 0 0 0 0,0 0 0 0 0,0 0 0 0 0,0 0 0 0 0,0 0-70 0 0,0 0-220 0 0,0 0 164 0 0,0 0 102 0 0,0 0 21 0 0,-1 0-66 0 0,-9 0 165 0 0,8 0-120 0 0,-4 3 464 0 0,-1 1-918 0 0,1 1-1 0 0,0 0 1 0 0,0 0-1 0 0,0 0 0 0 0,-1 2-32 0 0,-13 12-4 0 0,14-13 239 0 0,1 1 0 0 0,-1 0 0 0 0,2 0 0 0 0,-1 0 0 0 0,1 0 0 0 0,-2 5-236 0 0,0-1 467 0 0,-1 3-450 0 0,0 1-1 0 0,1 0 1 0 0,1 0-1 0 0,0 0 1 0 0,1 1-1 0 0,1-1 1 0 0,0 1-1 0 0,1 0 1 0 0,1 0-1 0 0,0 3-16 0 0,2-15 0 0 0,-1 1 0 0 0,0-1 0 0 0,1 1 0 0 0,0-1 0 0 0,0 0 0 0 0,0 1 0 0 0,1-1 0 0 0,-1 0 0 0 0,1 0 0 0 0,0 0 0 0 0,0 0 0 0 0,1 0 0 0 0,-1 0 0 0 0,1-1 0 0 0,0 1 0 0 0,0 0 0 0 0,4 3 0 0 0,0 0 0 0 0,1-1 0 0 0,-1 0 0 0 0,1-1 0 0 0,0 0 0 0 0,1 0 0 0 0,0 0 0 0 0,7 3-22 0 0,-1 1-135 0 0,1-1-1 0 0,5 0 158 0 0,-20-8-1759 0 0,-1 0-638 0 0,0 0-129 0 0,0 0-30 0 0</inkml:trace>
  <inkml:trace contextRef="#ctx0" brushRef="#br1" timeOffset="-103168.861">12842 291 11976 0 0,'0'0'266'0'0,"0"0"44"0"0,0 0 15 0 0,0 0-26 0 0,1 1-198 0 0,2 17 641 0 0,0 0-1 0 0,-1 1 1 0 0,-1-1 0 0 0,-1 16-742 0 0,0-34 12 0 0,5 128 2547 0 0,-4-104-1933 0 0,0-20-542 0 0,0 1-1 0 0,-1-1 1 0 0,0 1 0 0 0,0-1-1 0 0,0 1 1 0 0,-1 0 0 0 0,0-1-1 0 0,1 1 1 0 0,-1-1 0 0 0,-1 0-1 0 0,1 1 1 0 0,-1-1 0 0 0,0 0-1 0 0,0 0 1 0 0,0 0 0 0 0,0 0-1 0 0,-3 3-83 0 0,4-5 22 0 0,-1 0 0 0 0,0 0 0 0 0,0 0-1 0 0,0 0 1 0 0,0 0 0 0 0,-1 0-1 0 0,1-1 1 0 0,-1 1 0 0 0,1-1 0 0 0,-1 1-1 0 0,1-1 1 0 0,-1 0 0 0 0,1 0-1 0 0,-1 0 1 0 0,0-1 0 0 0,0 1 0 0 0,0-1-1 0 0,1 1 1 0 0,-1-1 0 0 0,0 0-1 0 0,0 0 1 0 0,0 0 0 0 0,0 0 0 0 0,1-1-1 0 0,-1 1 1 0 0,0-1 0 0 0,0 0-1 0 0,-1 0-21 0 0,-8-4 0 0 0,10 4 0 0 0,-1 1 0 0 0,1-1 0 0 0,0 0 0 0 0,0 0 0 0 0,0 0 0 0 0,-1-1 0 0 0,1 1 0 0 0,0-1 0 0 0,0 1 0 0 0,1-1 0 0 0,-1 1 0 0 0,-1-3 0 0 0,-16-23-504 0 0,12 7-7039 0 0,5 12 1743 0 0</inkml:trace>
  <inkml:trace contextRef="#ctx0" brushRef="#br1" timeOffset="-102701.015">12680 291 3224 0 0,'0'0'623'0'0,"0"0"1404"0"0,1-2 2243 0 0,7-4-645 0 0,-1 4-3035 0 0,0 0 0 0 0,0-1 0 0 0,0 0-1 0 0,-1 0 1 0 0,0 0 0 0 0,5-4-590 0 0,26-12 867 0 0,96-32-377 0 0,-125 48-590 0 0,42-12-456 0 0,-16 6-3949 0 0,-22 6 2713 0 0</inkml:trace>
  <inkml:trace contextRef="#ctx0" brushRef="#br1" timeOffset="-102260.648">12983 291 8288 0 0,'1'13'889'0'0,"-6"22"2796"0"0,3 1-1 0 0,1 33-3684 0 0,1-44 657 0 0,8 15-485 0 0,-6-33-172 0 0,8 3 0 0 0,-6-10 0 0 0,-2 0 0 0 0,0 1 0 0 0,1-1 0 0 0,-1 0 0 0 0,1 0 0 0 0,-1 0 0 0 0,1-1 0 0 0,-1 1 0 0 0,0-1 0 0 0,1 1 0 0 0,-1-1 0 0 0,1 0 0 0 0,-1 0 0 0 0,0 0 0 0 0,0 0 0 0 0,1 0 0 0 0,-1 0 0 0 0,0 0 0 0 0,0-1 0 0 0,0 0 0 0 0,0 0 0 0 0,1 1 0 0 0,5-6 0 0 0,1 0 0 0 0,-1 0 0 0 0,0-1 0 0 0,-1 0 0 0 0,1 0 0 0 0,-2-1 0 0 0,1 0 0 0 0,-1 0 0 0 0,-1-1 0 0 0,2-2 0 0 0,14-18-401 0 0,-21 29-74 0 0,0 1-32 0 0,0 0 132 0 0,0 0 576 0 0,0 0 250 0 0,0 0 49 0 0,0 0-59 0 0,2 1-350 0 0,-1 1 1 0 0,1-1-1 0 0,-1 1 0 0 0,0 0 0 0 0,0-1 1 0 0,0 1-1 0 0,0 0 0 0 0,0 0 0 0 0,0-1 0 0 0,0 1 1 0 0,0 0-1 0 0,-1 0 0 0 0,1 0 0 0 0,-1 0 1 0 0,1 0-1 0 0,-1 0 0 0 0,0 0 0 0 0,0 0 1 0 0,0 2-92 0 0,3 13 463 0 0,1-1-446 0 0,-3-11-17 0 0,0-1 0 0 0,0 0 0 0 0,1 0 0 0 0,-1 0 0 0 0,1 0 0 0 0,0 0 0 0 0,0-1-1 0 0,0 1 1 0 0,2 2 0 0 0,1 0 0 0 0,-1 0 0 0 0,1-2-269 0 0,-5-3 78 0 0,1-1 1 0 0,-1 0-1 0 0,1 0 0 0 0,-1 1 0 0 0,1-1 1 0 0,-1 0-1 0 0,1 0 0 0 0,0 0 0 0 0,-1 0 1 0 0,1 0-1 0 0,-1 0 0 0 0,1 0 0 0 0,-1 0 1 0 0,1 0-1 0 0,-1 0 0 0 0,1 0 0 0 0,0 0 0 0 0,-1 0 1 0 0,1 0-1 0 0,-1-1 0 0 0,1 1 0 0 0,-1 0 1 0 0,1 0-1 0 0,-1-1 0 0 0,1 1 0 0 0,-1 0 1 0 0,1-1-1 0 0,-1 1 191 0 0,8-11-2045 0 0</inkml:trace>
  <inkml:trace contextRef="#ctx0" brushRef="#br1" timeOffset="-101915.746">13344 324 15664 0 0,'-11'28'1718'0'0,"9"-24"-1718"0"0,0 1 0 0 0,0 0 0 0 0,0-1 1 0 0,1 1-1 0 0,0 0 0 0 0,0 0 0 0 0,0 0 0 0 0,0-1 0 0 0,1 4 0 0 0,0-5 0 0 0,0 0 0 0 0,1 0 0 0 0,-1 0 0 0 0,1 1 0 0 0,0-1 0 0 0,0 0 0 0 0,0 0 0 0 0,0 0 0 0 0,1 0 0 0 0,-1-1 0 0 0,1 1 0 0 0,0 0 0 0 0,0-1 0 0 0,-1 1 0 0 0,2-1 0 0 0,-1 1 0 0 0,0-1 0 0 0,0 0 0 0 0,1 0 0 0 0,0 0 0 0 0,2 1 0 0 0,1 1 0 0 0,0 0 0 0 0,0-1 0 0 0,1 0 0 0 0,-1 0 0 0 0,1-1 0 0 0,0 0 0 0 0,0 0 0 0 0,0-1 0 0 0,4 1 0 0 0,-2 0 0 0 0,-9-2 2 0 0,0 0-1 0 0,0 0 0 0 0,0 0 0 0 0,0 0 0 0 0,1 1 0 0 0,-1-1 0 0 0,0 0 0 0 0,0 0 0 0 0,0 0 0 0 0,0 0 0 0 0,1 0 0 0 0,-1 0 0 0 0,0 0 1 0 0,0 1-1 0 0,0-1 0 0 0,0 0 0 0 0,0 0 0 0 0,0 0 0 0 0,0 0 0 0 0,1 1 0 0 0,-1-1 0 0 0,0 0 0 0 0,0 0 0 0 0,0 0 0 0 0,0 0 0 0 0,0 1 1 0 0,0-1-1 0 0,0 0 0 0 0,0 0 0 0 0,0 0 0 0 0,0 1 0 0 0,0-1 0 0 0,0 0 0 0 0,0 0 0 0 0,0 0 0 0 0,0 0 0 0 0,0 1 0 0 0,0-1 0 0 0,0 0 1 0 0,0 0-1 0 0,0 0 0 0 0,-1 0 0 0 0,1 1 0 0 0,0-1 0 0 0,0 0-1 0 0,-5 6 277 0 0,4-5-167 0 0,-2 2 69 0 0,-1 0 0 0 0,0 0 0 0 0,-1 0 0 0 0,1 0 0 0 0,0-1 0 0 0,-1 1 0 0 0,0-1 0 0 0,1 0 0 0 0,-3 0-179 0 0,-6 3-7 0 0,0 1-190 0 0,0-2-1 0 0,0 1 0 0 0,-1-2 1 0 0,1 0-1 0 0,-1 0 0 0 0,0-1 0 0 0,-10 0 198 0 0,22-2-298 0 0,1 0-1 0 0,0 0 0 0 0,-1 0 1 0 0,1-1-1 0 0,0 1 0 0 0,-1 0 0 0 0,1 0 1 0 0,0-1-1 0 0,0 1 0 0 0,-1-1 1 0 0,1 1-1 0 0,0-1 0 0 0,0 0 0 0 0,0 1 1 0 0,0-1-1 0 0,0 0 0 0 0,0 0 0 0 0,0 1 1 0 0,0-1-1 0 0,0 0 0 0 0,-1-1 299 0 0,-3-4-2046 0 0</inkml:trace>
  <inkml:trace contextRef="#ctx0" brushRef="#br1" timeOffset="-101505.313">13603 205 15664 0 0,'0'0'356'0'0,"0"0"49"0"0,-3 11 539 0 0,-9 22-930 0 0,7-23 119 0 0,1-1 0 0 0,0 1 0 0 0,1 0 0 0 0,-1 3-133 0 0,-10 30 1343 0 0,9-29-1310 0 0,0 1 0 0 0,2 0 0 0 0,0 0 0 0 0,0 0 0 0 0,0 15-33 0 0,3-9 1 0 0,1-17-9 0 0,-1-1 0 0 0,0 1 0 0 0,0-1 0 0 0,-1 1 0 0 0,1-1 0 0 0,-1 1 0 0 0,1-1-1 0 0,-2 2 9 0 0,2-3-337 0 0,0-2-138 0 0,0 0-761 0 0,0 0-3062 0 0,0 0-1315 0 0</inkml:trace>
  <inkml:trace contextRef="#ctx0" brushRef="#br1" timeOffset="-101504.313">13519 365 17503 0 0,'0'0'59'0'0,"0"1"-1"0"0,0-1 0 0 0,0 0 0 0 0,0 0 0 0 0,0 0 1 0 0,0 0-1 0 0,0 0 0 0 0,0 0 0 0 0,0 0 0 0 0,0 0 0 0 0,0 0 1 0 0,0 0-1 0 0,0 0 0 0 0,0 0 0 0 0,0 0 0 0 0,0 0 1 0 0,0 0-1 0 0,0 0 0 0 0,0 0 0 0 0,0 0 0 0 0,0 0 0 0 0,0 0 1 0 0,0 0-1 0 0,0 0 0 0 0,0 0 0 0 0,0 0 0 0 0,0 0 1 0 0,0 0-1 0 0,0 0 0 0 0,0 0 0 0 0,0 0-58 0 0,7 2 284 0 0,15 1-452 0 0,33-2 168 0 0,51-1-861 0 0,-86 0-3621 0 0,1 2-1566 0 0</inkml:trace>
  <inkml:trace contextRef="#ctx0" brushRef="#br1" timeOffset="-100433.063">14159 263 10136 0 0,'0'0'464'0'0,"0"0"-10"0"0,-4 6-276 0 0,-39 47 3556 0 0,20-21-2931 0 0,2 0 0 0 0,2 2 0 0 0,-5 11-803 0 0,23-43 88 0 0,1 0 0 0 0,-1-1 0 0 0,1 1 0 0 0,-1 0 0 0 0,1 0 0 0 0,0 0 0 0 0,-1 0 0 0 0,1-1 0 0 0,0 1 0 0 0,0 0 0 0 0,0 0 0 0 0,1 2-89 0 0,-1-3 32 0 0,0-1-1 0 0,1 1 0 0 0,-1 0 0 0 0,0 0 0 0 0,1 0 0 0 0,-1 0 0 0 0,1 0 0 0 0,-1-1 0 0 0,1 1 0 0 0,-1 0 0 0 0,1 0 1 0 0,0-1-1 0 0,-1 1 0 0 0,1-1 0 0 0,0 1 0 0 0,0 0 0 0 0,-1-1 0 0 0,1 1 0 0 0,0-1 0 0 0,0 1 0 0 0,0-1 0 0 0,0 0 1 0 0,0 1-1 0 0,-1-1 0 0 0,1 0 0 0 0,0 0 0 0 0,0 0 0 0 0,0 0 0 0 0,0 0 0 0 0,0 1 0 0 0,0-2 0 0 0,0 1 0 0 0,0 0-30 0 0,4 0 0 0 0,-1 0 0 0 0,0-1 0 0 0,1 0 0 0 0,-1 0 0 0 0,0 0 0 0 0,1-1 0 0 0,-1 1 0 0 0,0-1 0 0 0,0 0 0 0 0,0 0 0 0 0,0-1 0 0 0,-1 1 0 0 0,1-1 0 0 0,-1 1 0 0 0,1-2 0 0 0,6-5 0 0 0,-1 0 0 0 0,0-1 0 0 0,-1 0 0 0 0,4-6 0 0 0,14-26 0 0 0,-22 33 0 0 0,1 1 0 0 0,0 0 0 0 0,0 0 0 0 0,1 0 0 0 0,0 0 0 0 0,0 1 0 0 0,0 0 0 0 0,6-4 0 0 0,-5 6 0 0 0,-5 3 0 0 0,0 0 0 0 0,-1 1 0 0 0,1 0 0 0 0,0 0 0 0 0,0-1 0 0 0,0 1 0 0 0,0 0 0 0 0,0 0 0 0 0,0 1 0 0 0,0-1 0 0 0,1 0 0 0 0,-2 1-1 0 0,-1 0 0 0 0,0-1 0 0 0,1 1 0 0 0,-1 0 0 0 0,0 0-1 0 0,1 0 1 0 0,-1 0 0 0 0,1 0 0 0 0,-1 0 0 0 0,0 0 0 0 0,1 0-1 0 0,-1 0 1 0 0,1 0 0 0 0,-1 0 0 0 0,0 0 0 0 0,1 0 0 0 0,-1 0-1 0 0,1 1 1 0 0,-1-1 0 0 0,0 0 0 0 0,1 0 0 0 0,-1 0 0 0 0,0 0-1 0 0,1 1 1 0 0,-1-1 0 0 0,0 0 0 0 0,1 0 0 0 0,-1 1 0 0 0,0-1-1 0 0,0 0 1 0 0,1 1 0 0 0,-1-1 0 0 0,0 0 0 0 0,0 1 0 0 0,0-1 1 0 0,1 1-24 0 0,3 2-124 0 0,0 0 0 0 0,0 0-1 0 0,-1 0 1 0 0,1 1 0 0 0,-1-1 0 0 0,0 1-1 0 0,0 0 1 0 0,0 0 0 0 0,0 0-1 0 0,0 1 1 0 0,-1-1 0 0 0,0 0-1 0 0,1 4 149 0 0,14 25 954 0 0,-12-25-612 0 0,-1 0 0 0 0,0 0 0 0 0,1 7-343 0 0,-4-12 3 0 0,0 0-1 0 0,0 1 0 0 0,0-1 0 0 0,-1 0 0 0 0,0 1 0 0 0,0-1 0 0 0,0 1 0 0 0,0-1 0 0 0,0 0 0 0 0,-1 1 0 0 0,1-1 0 0 0,-1 1-1 0 0,0 2 0 0 0,-2 2 0 0 0,3-7 0 0 0,0-1 0 0 0,-1 1 0 0 0,1 0 0 0 0,0-1 0 0 0,-1 1 0 0 0,1-1 0 0 0,-1 1 0 0 0,1-1 0 0 0,-1 1 0 0 0,1-1 0 0 0,-1 1 0 0 0,1-1 0 0 0,-1 1 0 0 0,0-1 0 0 0,1 1 0 0 0,-1-1 0 0 0,-3-1 0 0 0,4 1 0 0 0,-1 0 0 0 0,1 0 0 0 0,-1 0 0 0 0,0 0 0 0 0,0 0 0 0 0,0 0 0 0 0,0 0 0 0 0,1 0 0 0 0,-1 0 0 0 0,0-1 0 0 0,0 1 0 0 0,0 0 0 0 0,1 0 0 0 0,-1-1 0 0 0,0 1 0 0 0,0-1 0 0 0,1 1 0 0 0,-1 0 0 0 0,0-1 0 0 0,1 0 0 0 0,-1 1 0 0 0,0-1 0 0 0,1 1 0 0 0,-1-1 0 0 0,1 0 0 0 0,-1 1 0 0 0,1-1 0 0 0,-1 0 0 0 0,1 0 0 0 0,-1 0 0 0 0,1-1 0 0 0,-1 0 0 0 0,1 0 0 0 0,0 0 0 0 0,0 0 0 0 0,0 0 0 0 0,0 0 0 0 0,0 0 0 0 0,0-1 0 0 0,1-3 0 0 0,-1 1-44 0 0,1-1 0 0 0,0 0 0 0 0,0 0 0 0 0,1 1 0 0 0,0-1 0 0 0,0 1 0 0 0,0 0 0 0 0,0-1 0 0 0,1 1 0 0 0,0 0 0 0 0,0 0 0 0 0,0 1 0 0 0,1-1-1 0 0,0 1 1 0 0,0-1 0 0 0,2-1 44 0 0,-3 4-51 0 0,-1-1-1 0 0,1 0 1 0 0,0 1-1 0 0,1-1 1 0 0,-1 1 0 0 0,0 0-1 0 0,0 0 1 0 0,1 0-1 0 0,-1 1 1 0 0,1-1-1 0 0,0 1 1 0 0,0 0-1 0 0,-1 0 1 0 0,1 0-1 0 0,0 1 1 0 0,0-1-1 0 0,0 1 1 0 0,0 0-1 0 0,0 0 1 0 0,-1 0-1 0 0,1 0 1 0 0,0 1-1 0 0,0 0 1 0 0,0-1-1 0 0,0 2 52 0 0,1 0 80 0 0,0 1 0 0 0,-1 0 0 0 0,1 0-1 0 0,-1 0 1 0 0,1 0 0 0 0,-1 1-1 0 0,0-1 1 0 0,-1 1 0 0 0,1 0-1 0 0,-1 1 1 0 0,1-1 0 0 0,-1 1-1 0 0,-1-1 1 0 0,1 1 0 0 0,0 0-1 0 0,-1 0 1 0 0,0 0 0 0 0,-1 0-1 0 0,1 0 1 0 0,-1 0 0 0 0,0 1-1 0 0,0-1 1 0 0,0 0 0 0 0,-1 1-1 0 0,0 5-79 0 0,0-4-42 0 0,1-2 234 0 0,-1 0 1 0 0,0 1-1 0 0,0-1 1 0 0,-1 0-1 0 0,0 1 1 0 0,0-1-1 0 0,0 0 1 0 0,0 0-1 0 0,-1 0 1 0 0,0 1-193 0 0,2-5 4 0 0,0-1 1 0 0,0 0-1 0 0,0 0 0 0 0,0 1 0 0 0,0-1 1 0 0,0 0-1 0 0,0 0 0 0 0,0 0 0 0 0,0 1 1 0 0,0-1-1 0 0,0 0 0 0 0,0 0 1 0 0,0 0-1 0 0,0 1 0 0 0,0-1 0 0 0,1 0 1 0 0,-1 0-1 0 0,0 0 0 0 0,0 1 0 0 0,0-1 1 0 0,0 0-1 0 0,1 0 0 0 0,-1 0 1 0 0,0 0-1 0 0,0 0 0 0 0,0 0 0 0 0,0 1 1 0 0,1-1-1 0 0,-1 0 0 0 0,0 0 0 0 0,0 0 1 0 0,1 0-1 0 0,-1 0 0 0 0,0 0 1 0 0,0 0-1 0 0,0 0 0 0 0,1 0 0 0 0,-1 0 1 0 0,0 0-1 0 0,0 0 0 0 0,0 0 0 0 0,1 0-4 0 0,8 1-14 0 0,-2-2 14 0 0,-1 0 0 0 0,1 0 0 0 0,0-1 0 0 0,-1 0 0 0 0,1 0 0 0 0,-1 0 0 0 0,0-1 0 0 0,0 0 0 0 0,0 0 0 0 0,0-1 0 0 0,-1 0 0 0 0,5-4 0 0 0,8-3 0 0 0,-9 3 0 0 0,1 0 0 0 0,-1 0 0 0 0,0-1 0 0 0,-1 0 0 0 0,0 0 0 0 0,2-6 0 0 0,-2 6 0 0 0,1-3 0 0 0,-1 0 0 0 0,6-11 0 0 0,-11 19 0 0 0,-1-1 0 0 0,0 1 0 0 0,0-1 0 0 0,0 0 0 0 0,-1 0 0 0 0,1 0 0 0 0,-1 0 0 0 0,0 0 0 0 0,0-4 0 0 0,-2 3 0 0 0,1 6 0 0 0,0 0 0 0 0,0-1 0 0 0,0 1 0 0 0,0 0 0 0 0,0 0 0 0 0,0-1 0 0 0,0 1 0 0 0,0 0 0 0 0,0 0 0 0 0,0-1 0 0 0,-1 1 0 0 0,1 0 0 0 0,0 0 0 0 0,0-1 0 0 0,0 1 0 0 0,0 0 0 0 0,0 0 0 0 0,0 0 0 0 0,-1 0 0 0 0,1-1 0 0 0,0 1 0 0 0,0 0 0 0 0,0 0 0 0 0,-1 0 0 0 0,1 0 0 0 0,0-1 0 0 0,0 1 0 0 0,0 0 0 0 0,-1 0 0 0 0,1 0 0 0 0,0 0 0 0 0,0 0 0 0 0,-1 0 0 0 0,1 0 0 0 0,0 0 0 0 0,0 0 0 0 0,-1 0 0 0 0,1 0 0 0 0,0 0 0 0 0,0 0 0 0 0,-1 0 0 0 0,1 0 0 0 0,0 0 0 0 0,0 0 0 0 0,-1 0 0 0 0,1 0 0 0 0,0 0 0 0 0,0 0 0 0 0,0 0 0 0 0,-1 1 0 0 0,1-1 0 0 0,0 0 0 0 0,0 0 0 0 0,0 0 0 0 0,-5 2 0 0 0,1 1 0 0 0,0-1 0 0 0,0 1 0 0 0,0 0 0 0 0,0 0 0 0 0,0 0 0 0 0,1 0 0 0 0,-1 0 0 0 0,1 1 0 0 0,0 0 0 0 0,0 0 0 0 0,0 0 0 0 0,1 0 0 0 0,-1 0 0 0 0,1 0 0 0 0,0 1 0 0 0,-1 2 0 0 0,0 3 0 0 0,-1 0 0 0 0,1 0 0 0 0,1 0 0 0 0,0 0 0 0 0,0 1 0 0 0,1-1 0 0 0,0 8 0 0 0,1-14-1 0 0,0-1 0 0 0,0 0 0 0 0,0 0 0 0 0,1 0 0 0 0,-1 0 0 0 0,1 0 0 0 0,0 0 0 0 0,0 0 0 0 0,0 0 0 0 0,0 0 0 0 0,1 0 0 0 0,-1 0 0 0 0,1-1 0 0 0,0 1 0 0 0,0 0 0 0 0,-1-1 0 0 0,2 0 0 0 0,-1 1 0 0 0,0-1-1 0 0,0 0 1 0 0,1 0 0 0 0,-1 0 0 0 0,1 0 0 0 0,0-1 0 0 0,-1 1 0 0 0,1-1 0 0 0,1 1 1 0 0,3 0-123 0 0,0 1 0 0 0,0-1-1 0 0,0-1 1 0 0,0 1 0 0 0,0-1 0 0 0,0-1-1 0 0,1 1 1 0 0,-1-1 0 0 0,0-1 0 0 0,0 1-1 0 0,2-1 124 0 0,9-2-512 0 0</inkml:trace>
  <inkml:trace contextRef="#ctx0" brushRef="#br1" timeOffset="-98393.775">15286 393 10136 0 0,'0'0'230'0'0,"0"0"30"0"0,0 0 19 0 0,0-1-40 0 0,5-11-92 0 0,-4 11-32 0 0,-1 0 0 0 0,1 0 0 0 0,-1-1 0 0 0,1 1 0 0 0,-1 0 0 0 0,0 0 0 0 0,1-1 0 0 0,-1 1 0 0 0,0 0 0 0 0,0 0 1 0 0,0-1-1 0 0,0 1-115 0 0,3-7 2295 0 0,-3 8-2205 0 0,0 0 0 0 0,0 0-1 0 0,0-1 1 0 0,0 1 0 0 0,1 0-1 0 0,-1-1 1 0 0,0 1 0 0 0,0 0-1 0 0,0 0 1 0 0,0-1 0 0 0,0 1 0 0 0,0 0-1 0 0,0-1 1 0 0,0 1 0 0 0,0 0-1 0 0,0-1 1 0 0,0 1 0 0 0,0 0-1 0 0,0-1 1 0 0,0 1 0 0 0,0 0-1 0 0,0 0 1 0 0,0-1 0 0 0,0 1-1 0 0,0 0 1 0 0,0-1 0 0 0,0 1-1 0 0,-1 0 1 0 0,1 0 0 0 0,0-1-1 0 0,0 1-89 0 0,-1-1 544 0 0,1 1-28 0 0,0 0-4 0 0,0 0 0 0 0,0 0 0 0 0,0 0 0 0 0,0 0-68 0 0,-2 8-272 0 0,2-7-172 0 0,-1 6 0 0 0,0-1 0 0 0,0 1 0 0 0,1 0 0 0 0,0-1 0 0 0,0 1 0 0 0,0 0 0 0 0,1-1 0 0 0,0 1 0 0 0,1 0 0 0 0,-1-1 0 0 0,2 4 0 0 0,10 22 0 0 0,-8-23 0 0 0,2-4 0 0 0,-5-4 54 0 0,0 0-1 0 0,-1-1 1 0 0,1 1 0 0 0,0 0-1 0 0,0-1 1 0 0,-1 1-1 0 0,1-1 1 0 0,0 0-1 0 0,0 1 1 0 0,0-1-1 0 0,-1 0 1 0 0,1 0-1 0 0,0 0 1 0 0,0-1 0 0 0,0 1-1 0 0,-1 0 1 0 0,1-1-1 0 0,0 1 1 0 0,0-1-1 0 0,-1 1 1 0 0,1-1-1 0 0,0 0 1 0 0,-1 0-1 0 0,1 0 1 0 0,-1 0 0 0 0,1 0-1 0 0,-1 0 1 0 0,1 0-1 0 0,-1 0 1 0 0,0-1-1 0 0,1 0-53 0 0,4-5 106 0 0,0-1 0 0 0,0 0 0 0 0,-1 0 0 0 0,0-1 0 0 0,2-5-106 0 0,2-2-142 0 0,-1 3 119 0 0,-3 4-103 0 0,1 0 0 0 0,-1-1 0 0 0,2-6 126 0 0,-7 15-43 0 0,0 1 0 0 0,0-1 1 0 0,0 1-1 0 0,0 0 0 0 0,0-1 1 0 0,0 1-1 0 0,1-1 0 0 0,-1 1 0 0 0,0 0 1 0 0,0-1-1 0 0,0 1 0 0 0,1-1 0 0 0,-1 1 1 0 0,0 0-1 0 0,1-1 0 0 0,-1 1 1 0 0,0 0-1 0 0,1-1 0 0 0,-1 1 0 0 0,0 0 1 0 0,1 0-1 0 0,-1-1 0 0 0,0 1 0 0 0,1 0 1 0 0,-1 0-1 0 0,1 0 0 0 0,-1-1 1 0 0,1 1-1 0 0,-1 0 0 0 0,0 0 0 0 0,1 0 1 0 0,-1 0-1 0 0,1 0 0 0 0,-1 0 0 0 0,1 0 43 0 0,0 1-19 0 0,0-1-1 0 0,0 1 1 0 0,1-1-1 0 0,-1 1 1 0 0,0 0-1 0 0,0-1 1 0 0,0 1-1 0 0,0 0 1 0 0,0 0-1 0 0,0 0 1 0 0,0 0-1 0 0,0 1 20 0 0,3 4 35 0 0,1 0 0 0 0,-2 0 0 0 0,1 0-1 0 0,1 4-34 0 0,0 2 0 0 0,0-1 0 0 0,1 0 0 0 0,0 0 0 0 0,1 0 0 0 0,6 8 0 0 0,-10-17 0 0 0,-1 1 0 0 0,0 0 0 0 0,0-1 0 0 0,1 1 0 0 0,0-1 0 0 0,-1 0 0 0 0,1 0 0 0 0,0 0 0 0 0,0 0 0 0 0,0-1 0 0 0,0 1 0 0 0,0-1 0 0 0,1 0 0 0 0,-1 0 0 0 0,0 0 0 0 0,1 0 0 0 0,-1 0 0 0 0,1-1 0 0 0,-1 1 0 0 0,0-1 0 0 0,1 0 0 0 0,-1 0 0 0 0,1 0 0 0 0,-1-1 0 0 0,0 0 0 0 0,0 0 0 0 0,0 0 0 0 0,-1 0 0 0 0,1 0 0 0 0,0-1 0 0 0,-1 1 0 0 0,1-1 0 0 0,-1 0 0 0 0,1 0 0 0 0,1-1 0 0 0,23-26 0 0 0,-25 27 0 0 0,80-95 0 0 0,-74 87 0 0 0,1 0 0 0 0,1 1 0 0 0,0 0 0 0 0,0 1 0 0 0,1 0 0 0 0,0 1 0 0 0,0 0 0 0 0,2 0 0 0 0,3 3 0 0 0,-9 3 0 0 0,-9 6 0 0 0,1-4 31 0 0,-1 1 0 0 0,0 0-1 0 0,0-1 1 0 0,-1 1 0 0 0,1-1-1 0 0,0 0 1 0 0,0 1 0 0 0,-2-1-31 0 0,-10 7 630 0 0,-49 28 486 0 0,57-31-1116 0 0,0 0 0 0 0,0 1 0 0 0,1-1 0 0 0,0 1 0 0 0,0 0 0 0 0,0 0 0 0 0,-3 5 0 0 0,7-8 0 0 0,-1 1 0 0 0,1-1 0 0 0,0 1 0 0 0,0-1 0 0 0,0 1 0 0 0,0-1 0 0 0,0 1 0 0 0,1-1 0 0 0,0 1 0 0 0,-1 0 0 0 0,1-1 0 0 0,2 4 0 0 0,0 0 0 0 0,0-1 0 0 0,0 0 0 0 0,0 1 0 0 0,1-3 0 0 0,1-1 0 0 0,-1 0 0 0 0,0 0 0 0 0,1 0 0 0 0,-1 0 0 0 0,1 0 0 0 0,0-1 0 0 0,0 1 0 0 0,0-1 0 0 0,0 0 0 0 0,1-1 0 0 0,-1 1 0 0 0,0-1 0 0 0,1 1 0 0 0,3-1 0 0 0,4 2 0 0 0,0-2 0 0 0,-1 1 0 0 0,1-1 0 0 0,0-1 0 0 0,6-1 0 0 0,-5 1 0 0 0,16-2 0 0 0,-1-1 0 0 0,25-5 0 0 0,-45 6 0 0 0,0 0 0 0 0,0-1 0 0 0,0 0 0 0 0,0 0 0 0 0,0 0 0 0 0,-1-1 0 0 0,1-1 0 0 0,-1 1 0 0 0,0-1 0 0 0,-1 0 0 0 0,6-6 0 0 0,-8 8 0 0 0,-1 0 0 0 0,0 0 0 0 0,-1-1 0 0 0,1 1 0 0 0,0-1 0 0 0,-1 0 0 0 0,0 0 0 0 0,0 0 0 0 0,0 0 0 0 0,0 0 0 0 0,-1 0 0 0 0,0 0 0 0 0,0-1 0 0 0,0 1 0 0 0,0-1 0 0 0,0 1 0 0 0,-1 0 0 0 0,0-1 0 0 0,0 1 0 0 0,0-1 0 0 0,-1 1 0 0 0,0-1 0 0 0,1 1 0 0 0,-1 0 0 0 0,-1-1 0 0 0,0-2 0 0 0,1 3 0 0 0,1 0 0 0 0,-4 2 0 0 0,1 2 0 0 0,0 0 0 0 0,0 0 0 0 0,0 1 0 0 0,1-1 0 0 0,-1 1 0 0 0,0 0 0 0 0,0 0 0 0 0,0 0 0 0 0,0 0 0 0 0,1 0 0 0 0,-1 1 0 0 0,1-1 0 0 0,-1 1 0 0 0,1 0 0 0 0,-1-1 0 0 0,1 1 0 0 0,0 0 0 0 0,-1 1 0 0 0,-2 4 0 0 0,0 0 0 0 0,0 0 0 0 0,0 0 0 0 0,1 0 0 0 0,-1 2 0 0 0,0 1 0 0 0,3-7 0 0 0,0 0 0 0 0,1 0 0 0 0,-1 0 0 0 0,1 0 0 0 0,0 0 0 0 0,0 0 0 0 0,0 0 0 0 0,0 0 0 0 0,1 1 0 0 0,-1 1 0 0 0,1 3 0 0 0,3 0 0 0 0,3-2 0 0 0,-4-5 0 0 0,0 0 0 0 0,0 1 0 0 0,0-1 0 0 0,1 0 0 0 0,-1 0 0 0 0,0-1 0 0 0,0 1 0 0 0,1 0 0 0 0,-1-1 0 0 0,0 0 0 0 0,1 1 0 0 0,-1-1 0 0 0,1 0 0 0 0,-1 0 0 0 0,0 0 0 0 0,1 0 0 0 0,-1-1 0 0 0,1 1 0 0 0,-1-1 0 0 0,0 0 0 0 0,0 1 0 0 0,1-1 0 0 0,-1 0 0 0 0,0 0 0 0 0,0 0 0 0 0,0-1 0 0 0,0 1 0 0 0,0 0 0 0 0,0-1 0 0 0,0 1 0 0 0,0-2 0 0 0,7-6 0 0 0,0 0 0 0 0,-1-1 0 0 0,0 0 0 0 0,-1 0 0 0 0,4-9 0 0 0,0 1 0 0 0,-5 12 0 0 0,0 6 0 0 0,-3 3 0 0 0,1 1 0 0 0,-1 0 0 0 0,0-1 0 0 0,0 2 0 0 0,-1-1 0 0 0,1 0 0 0 0,-1 0 0 0 0,0 1 0 0 0,0 0 0 0 0,1 4 0 0 0,8 14 0 0 0,-9-20 0 0 0,-1 0 0 0 0,1-1 0 0 0,-1 0 0 0 0,1 1 0 0 0,0-1 0 0 0,0 0 0 0 0,0 0 0 0 0,0 0 0 0 0,0 0 0 0 0,1 0 0 0 0,-1 0 0 0 0,1-1 0 0 0,-1 1 0 0 0,1-1 0 0 0,-1 0 0 0 0,1 0 0 0 0,0 0 0 0 0,0 0 0 0 0,-1 0 0 0 0,1 0 0 0 0,0-1 0 0 0,0 1 0 0 0,0-1 0 0 0,0 0 0 0 0,0 0 0 0 0,0 0 0 0 0,0 0 0 0 0,-1-1 0 0 0,1 1 0 0 0,0-1 0 0 0,0 0 0 0 0,0 0 0 0 0,0 0 0 0 0,-1 0 0 0 0,1 0 0 0 0,-1 0 0 0 0,1-1 0 0 0,-1 1 0 0 0,1-1 0 0 0,-1 0 0 0 0,2-1 0 0 0,2-2-294 0 0,0-1 0 0 0,-1 0 0 0 0,1 0 0 0 0,-1 0 0 0 0,-1-1 0 0 0,1 1 0 0 0,-1-1 0 0 0,0 0 0 0 0,-1 0 0 0 0,0-1 0 0 0,0 1 0 0 0,1-5 294 0 0,4-17-2089 0 0,-2 1 0 0 0,2-25 2089 0 0,-4 29-325 0 0,-2-7-652 0 0,-2 23 792 0 0,0 1 0 0 0,1 0 0 0 0,0 0 1 0 0,1-6 184 0 0,2 3 1376 0 0,-4 17 747 0 0,0 13-1088 0 0,5 16-88 0 0,2 17-142 0 0,-2 0 0 0 0,-1 15-805 0 0,-3-49 482 0 0,-1-14-468 0 0,1 0 0 0 0,-1 0 0 0 0,0-1 0 0 0,0 1 0 0 0,-1 0 0 0 0,1 0 0 0 0,-1-1 0 0 0,0 1 0 0 0,-1 0-14 0 0,17-36-664 0 0,2 2 0 0 0,0 0 0 0 0,6-5 664 0 0,-17 27 0 0 0,-1 0 0 0 0,1 1 0 0 0,5-5 0 0 0,5-4 0 0 0,-10 9 0 0 0,-6 6 0 0 0,0 1 0 0 0,0-1 0 0 0,0 0 0 0 0,0 0 0 0 0,0 0 0 0 0,0 0 0 0 0,0 1 0 0 0,-1-1 0 0 0,1 0 0 0 0,1 0 0 0 0,-1 0 0 0 0,0 0-1 0 0,0 1 1 0 0,0-1 0 0 0,0 0 0 0 0,0 0 0 0 0,0 0 0 0 0,0 0 0 0 0,0 0 0 0 0,0 1 0 0 0,0-1 0 0 0,0 0 0 0 0,0 0 0 0 0,0 0 0 0 0,0 0-1 0 0,0 0 1 0 0,1 0 0 0 0,-1 1 0 0 0,0-1 0 0 0,0 0 0 0 0,0 0 0 0 0,0 0 0 0 0,0 0 0 0 0,0 0 0 0 0,1 0 0 0 0,-1 0 0 0 0,0 0 0 0 0,0 0 0 0 0,0 0-1 0 0,0 0 1 0 0,1 1 0 0 0,-1-1 0 0 0,0 0 0 0 0,0 0 0 0 0,0 0 0 0 0,0 0 0 0 0,1 0 0 0 0,-1 0 0 0 0,0-1 0 0 0,0 1 0 0 0,0 0 0 0 0,0 0-1 0 0,0 0 1 0 0,1 0 0 0 0,-1 0 0 0 0,0 0 0 0 0,0 0 0 0 0,0 0 0 0 0,0 0 0 0 0,0 0 0 0 0,1 0 0 0 0,-1-1 0 0 0,-3 14 68 0 0,-8 3 726 0 0,-5 10 412 0 0,-19 21-1206 0 0,33-45 92 0 0,0 1 0 0 0,0 0 0 0 0,1-1-1 0 0,-1 1 1 0 0,1 0 0 0 0,-1 0 0 0 0,1-1-1 0 0,0 1 1 0 0,0 0 0 0 0,0 0 0 0 0,1 1 0 0 0,-1-1-1 0 0,1 2-91 0 0,0-3-55 0 0,0 0 0 0 0,0 0 0 0 0,0 0 0 0 0,0 0 1 0 0,1-1-1 0 0,-1 1 0 0 0,1 0 0 0 0,-1 0 0 0 0,1 0 0 0 0,0-1 0 0 0,0 1 0 0 0,-1 0 0 0 0,1-1 0 0 0,0 1 0 0 0,1 0 0 0 0,-1-1 0 0 0,0 1 0 0 0,0-1 0 0 0,1 0 0 0 0,-1 0 0 0 0,1 1 0 0 0,0 0 55 0 0,5 1 140 0 0,0 1 0 0 0,0-1 0 0 0,0 1 0 0 0,0-2 0 0 0,0 1 1 0 0,3-1-141 0 0,8 4 543 0 0,3-1-481 0 0,1-1-1 0 0,-1 0 0 0 0,1-2 1 0 0,20 0-62 0 0,-12 0-514 0 0,7 0-1468 0 0,0-2 0 0 0,6-2 1982 0 0,-26-1-1024 0 0</inkml:trace>
  <inkml:trace contextRef="#ctx0" brushRef="#br1" timeOffset="-97484.369">17426 55 11976 0 0,'-3'-17'1296'0'0,"2"15"-1069"0"0,1 1 1 0 0,0-1 0 0 0,-1 0 0 0 0,0 1-1 0 0,1-1 1 0 0,-1 0 0 0 0,0 1 0 0 0,0-1-1 0 0,-1 0-227 0 0,2 2 130 0 0,-1-1-1 0 0,1 1 1 0 0,-1 0 0 0 0,1 0-1 0 0,-1 0 1 0 0,1 0-1 0 0,-1 0 1 0 0,1 0-1 0 0,-1 0 1 0 0,1 0-1 0 0,-1 0 1 0 0,1 0-1 0 0,-1 0 1 0 0,1 1 0 0 0,-1-1-1 0 0,1 0 1 0 0,-1 0-1 0 0,1 0 1 0 0,0 1-1 0 0,-1-1 1 0 0,1 0-1 0 0,-1 1-129 0 0,-4 1 259 0 0,2-1-133 0 0,0 1-1 0 0,-1 0 1 0 0,1 1-1 0 0,0-1 1 0 0,0 0 0 0 0,0 1-1 0 0,1 0 1 0 0,-1-1-1 0 0,1 1 1 0 0,-1 0 0 0 0,1 0-1 0 0,0 1 1 0 0,0 0-126 0 0,-7 11 406 0 0,1 1 1 0 0,-2 8-407 0 0,-4 8 510 0 0,4-12-502 0 0,1-1-1 0 0,2 1 1 0 0,0 1-1 0 0,1 0 1 0 0,1-1-1 0 0,0 6-7 0 0,4-19 0 0 0,1 0 0 0 0,-1 0 0 0 0,1 0 0 0 0,1 0 0 0 0,0 0 0 0 0,0 0 0 0 0,0 0 0 0 0,1 1 0 0 0,-1-4 0 0 0,0-1 0 0 0,0 1 0 0 0,0 0 0 0 0,1-1 0 0 0,-1 1 0 0 0,1 0 0 0 0,0-1 0 0 0,0 0 0 0 0,1 0 0 0 0,-1 1 0 0 0,1-1 0 0 0,-1-1 0 0 0,1 1 0 0 0,2 2 0 0 0,-3-4 0 0 0,0 0 0 0 0,0 0 0 0 0,-1-1 0 0 0,1 1 0 0 0,0 0 0 0 0,0-1 0 0 0,0 1 0 0 0,0-1 0 0 0,0 0 0 0 0,0 0 0 0 0,0 0 0 0 0,0 0 0 0 0,0 0 0 0 0,1 0 0 0 0,29-6 0 0 0,-24 4 0 0 0,3-1-139 0 0,-1-1-1 0 0,1 1 1 0 0,-1-2 0 0 0,-1 1-1 0 0,1-2 1 0 0,-1 1-1 0 0,1-1 1 0 0,-2 0-1 0 0,1-1 1 0 0,-1 0-1 0 0,0-1 1 0 0,3-3 139 0 0,0-1-291 0 0,-2 0 0 0 0,0 0 1 0 0,0 0-1 0 0,-1-1 0 0 0,-1-1 0 0 0,0 1 0 0 0,-1-1 0 0 0,3-11 291 0 0,-7 16 242 0 0,-4 6 727 0 0,-11 10 75 0 0,10-5-1307 0 0,-2 2 263 0 0,0 0 0 0 0,0 0 0 0 0,1 0 0 0 0,-1 1 0 0 0,1-1 0 0 0,0 1 0 0 0,1 0 0 0 0,-1 1 0 0 0,0 1 0 0 0,-7 13 0 0 0,-8 20 0 0 0,11-23 0 0 0,5-9 0 0 0,0 0 0 0 0,1 1 0 0 0,-1 6 0 0 0,-1 0 0 0 0,5-7 0 0 0,-1-8 49 0 0,0 1 0 0 0,1-1-1 0 0,-1 1 1 0 0,0-1 0 0 0,1 1-1 0 0,-1-1 1 0 0,1 0 0 0 0,-1 1-1 0 0,1-1 1 0 0,-1 1-1 0 0,1-1 1 0 0,-1 0 0 0 0,1 0-1 0 0,-1 1 1 0 0,1-1 0 0 0,-1 0-1 0 0,1 0 1 0 0,0 0 0 0 0,-1 1-1 0 0,1-1 1 0 0,-1 0 0 0 0,1 0-1 0 0,-1 0 1 0 0,1 0-1 0 0,0 0 1 0 0,-1 0 0 0 0,1 0-1 0 0,-1-1 1 0 0,1 1 0 0 0,0 0-1 0 0,-1 0 1 0 0,1 0 0 0 0,-1 0-1 0 0,1-1 1 0 0,-1 1 0 0 0,1-1-49 0 0,23-13 328 0 0,-18 10-360 0 0,-1 1 32 0 0,-1-1 0 0 0,1 1 0 0 0,-1-1 0 0 0,0 0 0 0 0,0 0 0 0 0,-1 0 0 0 0,1-1 0 0 0,-1 1 0 0 0,0-2 0 0 0,6-9 0 0 0,0-2 0 0 0,0-2 0 0 0,-3 5 0 0 0,1 1 0 0 0,0 0 0 0 0,3-4 0 0 0,-8 17 0 0 0,-1 5 0 0 0,-1 4 0 0 0,0 19 0 0 0,-1-6 0 0 0,2 19 0 0 0,0-35 0 0 0,0 0 0 0 0,0 0 0 0 0,0 1 0 0 0,1-1 0 0 0,0 0 0 0 0,0 0 0 0 0,0-1 0 0 0,3 5 0 0 0,-5-9 0 0 0,0 0 0 0 0,1-1 0 0 0,-1 1 0 0 0,0 0 0 0 0,1 0 0 0 0,-1-1 0 0 0,1 1 0 0 0,-1 0 0 0 0,1-1 0 0 0,-1 1 0 0 0,1-1 0 0 0,-1 1 0 0 0,1-1 0 0 0,0 1 0 0 0,-1-1 0 0 0,1 1 0 0 0,0-1 0 0 0,-1 1 0 0 0,1-1 0 0 0,0 0 0 0 0,-1 1 0 0 0,1-1 0 0 0,0 0 0 0 0,0 0 0 0 0,0 0 0 0 0,-1 1 0 0 0,1-1 0 0 0,0 0 0 0 0,0 0 0 0 0,0 0 0 0 0,1 0 0 0 0,2 0-22 0 0,-1 0 0 0 0,0-1 0 0 0,0 1 0 0 0,0-1 0 0 0,1 1 0 0 0,-1-1 0 0 0,0 0-1 0 0,0 0 1 0 0,0 0 0 0 0,0-1 0 0 0,0 1 0 0 0,-1-1 0 0 0,1 1 0 0 0,0-1 0 0 0,-1 0-1 0 0,1 0 1 0 0,0-1 22 0 0,20-20-2548 0 0,-6 0-3646 0 0,-8 7 833 0 0</inkml:trace>
  <inkml:trace contextRef="#ctx0" brushRef="#br1" timeOffset="-96785.338">17831 144 13824 0 0,'0'0'314'0'0,"0"0"-262"0"0,0 0-1 0 0,0 1 1 0 0,0-1-1 0 0,-1 0 1 0 0,1 0-1 0 0,0 0 1 0 0,0 1 0 0 0,0-1-1 0 0,-1 0 1 0 0,1 0-1 0 0,0 1 1 0 0,0-1-1 0 0,0 0 1 0 0,0 0-1 0 0,0 1 1 0 0,0-1-1 0 0,0 0 1 0 0,0 1-1 0 0,0-1 1 0 0,0 0-1 0 0,0 0 1 0 0,0 1 0 0 0,0-1-52 0 0,11 35 12 0 0,-2-20 376 0 0,0 0 1 0 0,1-1 0 0 0,1-1 0 0 0,0 0-1 0 0,1 1-388 0 0,-9-11 255 0 0,-1 0 0 0 0,0 1-1 0 0,0-1 1 0 0,0 1-1 0 0,0 0 1 0 0,0-1-1 0 0,-1 2-254 0 0,5 7 346 0 0,-6-10-297 0 0,1 0-1 0 0,-1 0 0 0 0,1 0 0 0 0,-1 0 0 0 0,0 0 0 0 0,0 0 0 0 0,1 0 1 0 0,-1 0-1 0 0,-1-1 0 0 0,1 1 0 0 0,0 0 0 0 0,0 0 0 0 0,-1 0 1 0 0,1 0-1 0 0,-1 0 0 0 0,0 0 0 0 0,1-1 0 0 0,-1 1 0 0 0,0 0 1 0 0,0-1-1 0 0,0 1 0 0 0,0 0 0 0 0,0-1 0 0 0,-1 1 0 0 0,1-1 0 0 0,0 0 1 0 0,-1 1-1 0 0,0-1-48 0 0,-4 5 119 0 0,0-1 0 0 0,0 0 1 0 0,-1 0-1 0 0,1-1 0 0 0,-1 0 0 0 0,-2 1-119 0 0,-56 24 0 0 0,61-28 0 0 0,-1 0 0 0 0,0 0 0 0 0,0 0 0 0 0,0 0 0 0 0,0-1 0 0 0,0 0 0 0 0,-1 0 0 0 0,6 0 0 0 0,0-1 0 0 0,0 1 0 0 0,0 0 0 0 0,0 0 0 0 0,0-1 0 0 0,-1 1 0 0 0,1 0 0 0 0,0 0 0 0 0,0-1 0 0 0,0 1 0 0 0,1 0 0 0 0,-1 0 0 0 0,0 0 0 0 0,0-1 0 0 0,0 1 0 0 0,0 0 0 0 0,0 0 0 0 0,0-1 0 0 0,0 1 0 0 0,0 0 0 0 0,0 0 0 0 0,0 0 0 0 0,1-1 0 0 0,-1 1 0 0 0,0 0 0 0 0,0 0 0 0 0,0 0 0 0 0,0-1 0 0 0,1 1 0 0 0,-1 0 0 0 0,0 0 0 0 0,0 0 0 0 0,0 0 0 0 0,1 0 0 0 0,-1 0 0 0 0,0 0 0 0 0,9-9 0 0 0,5 0-293 0 0,2 1 0 0 0,-1 1 0 0 0,1 0-1 0 0,0 1 1 0 0,0 0 0 0 0,7 0 293 0 0,5-2-233 0 0,14-8 233 0 0,-5 2 0 0 0,-21 8 0 0 0,-1 0 0 0 0,0-1 0 0 0,0-1 0 0 0,9-6 0 0 0,-5 1 0 0 0,-13 10 0 0 0,-1 0 0 0 0,0 0 0 0 0,0-1 0 0 0,0 0 0 0 0,-1 0 0 0 0,1 0 0 0 0,-1-1 0 0 0,0 1 0 0 0,0-1 0 0 0,-4 4 0 0 0,0 1 0 0 0,0 0 0 0 0,0-1 0 0 0,1 1 0 0 0,-1 0 0 0 0,0-1 0 0 0,0 1 0 0 0,0 0 0 0 0,0-1 0 0 0,0 1 0 0 0,0 0 0 0 0,0-1 0 0 0,0 1 0 0 0,0 0 0 0 0,0-1 0 0 0,0 1 0 0 0,0 0 0 0 0,0-1 0 0 0,0 1 0 0 0,0 0 0 0 0,0-1 0 0 0,0 1 0 0 0,-1 0 0 0 0,1-1 0 0 0,0 1 0 0 0,0 0 0 0 0,0-1 0 0 0,0 1 0 0 0,-1 0 0 0 0,1-1 0 0 0,0 1 0 0 0,0 0 0 0 0,-1 0 0 0 0,1-1 0 0 0,0 1 0 0 0,-1 0 0 0 0,1 0 0 0 0,0 0 0 0 0,0 0 0 0 0,-11-5 0 0 0,11 5 0 0 0,-2-1-1 0 0,-1 1-1 0 0,0-1 1 0 0,0 1-1 0 0,0 0 1 0 0,1 0-1 0 0,-1 0 1 0 0,0 1-1 0 0,0-1 1 0 0,1 1-1 0 0,-1-1 1 0 0,0 1-1 0 0,1 0 1 0 0,-1 0-1 0 0,0 0 1 0 0,1 0-1 0 0,-1 1 1 0 0,1-1-1 0 0,0 1 1 0 0,-1-1-1 0 0,1 1 1 0 0,-2 1 1 0 0,-2 4 298 0 0,-1-1 1 0 0,1 1-1 0 0,0 0 0 0 0,0 0 1 0 0,1 0-1 0 0,-2 3-298 0 0,6-8-68 0 0,0 0 0 0 0,0 0 1 0 0,0 1-1 0 0,0-1 0 0 0,1 0 0 0 0,-1 1 1 0 0,1-1-1 0 0,-1 1 0 0 0,1-1 0 0 0,0 1 0 0 0,0-1 1 0 0,0 1-1 0 0,0-1 0 0 0,0 1 0 0 0,0-1 0 0 0,1 0 1 0 0,-1 1-1 0 0,1-1 0 0 0,0 1 0 0 0,0-1 1 0 0,0 0-1 0 0,0 0 0 0 0,0 1 0 0 0,0-1 0 0 0,1 1 68 0 0,-1-2 92 0 0,0-1-1 0 0,0 1 1 0 0,0 0-1 0 0,0 0 1 0 0,0-1-1 0 0,0 1 1 0 0,0-1-1 0 0,0 1 1 0 0,0-1-1 0 0,0 1 1 0 0,1-1-1 0 0,-1 0 1 0 0,0 0-1 0 0,0 1 1 0 0,0-1-1 0 0,0 0 1 0 0,1 0-1 0 0,0 0-91 0 0,21-2 281 0 0,24-15-281 0 0,-31 10 0 0 0,1 1 0 0 0,0 1 0 0 0,0 0 0 0 0,15-1 0 0 0,-25 6 0 0 0,1 0 0 0 0,-1 0 0 0 0,1 1 0 0 0,-1 0 0 0 0,0 0 0 0 0,1 1 0 0 0,2 1 0 0 0,-3-1 0 0 0,-1 0 0 0 0,0 1 0 0 0,0 0 0 0 0,0 0 0 0 0,0 0 0 0 0,0 1 0 0 0,-1 0 0 0 0,4 3 0 0 0,-3-1 0 0 0,1 0 0 0 0,-1 1 0 0 0,-1 0 0 0 0,1 1 0 0 0,-1-1 0 0 0,-1 1 0 0 0,3 3 0 0 0,-4-4 72 0 0,-3-5 299 0 0,0-2 117 0 0,0 0 21 0 0,0 0-490 0 0,0 0-1 0 0,0 0 0 0 0,-1-1 0 0 0,1 1 1 0 0,0 0-1 0 0,0 0 0 0 0,0 0 0 0 0,-1 0 1 0 0,1 0-1 0 0,0 0 0 0 0,0-1 0 0 0,-1 1 1 0 0,1 0-1 0 0,0 0 0 0 0,0 0 1 0 0,0 0-1 0 0,0-1 0 0 0,-1 1 0 0 0,1 0 1 0 0,0 0-1 0 0,0-1 0 0 0,0 1 0 0 0,0 0 1 0 0,0 0-1 0 0,0-1 0 0 0,0 1 0 0 0,0 0 1 0 0,0 0-1 0 0,0-1 0 0 0,0 1 0 0 0,0 0 1 0 0,0 0-1 0 0,0-1 0 0 0,0 1 1 0 0,0 0-1 0 0,0-1-18 0 0,-1-8-50 0 0,1 0 67 0 0,1 1 0 0 0,0 0 0 0 0,1 0 0 0 0,-1 0 0 0 0,2 0 0 0 0,-1 0 0 0 0,1 0 0 0 0,0 1 0 0 0,2-3-17 0 0,8-15-1913 0 0,1 1 0 0 0,3-1 1913 0 0,-10 15-1587 0 0,5-7-5232 0 0</inkml:trace>
  <inkml:trace contextRef="#ctx0" brushRef="#br1" timeOffset="-96382.373">18677 2 15664 0 0,'13'-1'1187'0'0,"-6"1"-1083"0"0,-1 1-1 0 0,1 1 1 0 0,0-1-1 0 0,0 1 1 0 0,-1 0-1 0 0,3 2-103 0 0,3 0 347 0 0,-2 1-6 0 0,0 0-1 0 0,-1 0 0 0 0,0 1 0 0 0,0 0 0 0 0,-1 1 0 0 0,2 1-340 0 0,6 4 491 0 0,-5-4-282 0 0,-1 1 0 0 0,-1 0-1 0 0,0 0 1 0 0,0 1 0 0 0,-1 0-1 0 0,0 1 1 0 0,0-1-1 0 0,-1 1 1 0 0,-1 1 0 0 0,0 0-1 0 0,0-1 1 0 0,-1 2 0 0 0,-1-1-1 0 0,0 0 1 0 0,-1 1 0 0 0,0 0-1 0 0,-1 0 1 0 0,0 0-1 0 0,-1 0 1 0 0,-1 0 0 0 0,0 0-1 0 0,-1 0 1 0 0,0 0 0 0 0,-1 0-1 0 0,-2 9-208 0 0,1-9 17 0 0,-1 1-1 0 0,0-1 1 0 0,-1 1 0 0 0,-1-1-1 0 0,0-1 1 0 0,-1 1-1 0 0,0-1 1 0 0,-1-1 0 0 0,-2 4-17 0 0,-2 0-309 0 0,-1-1 0 0 0,-1 0 1 0 0,0 0-1 0 0,-1-1 0 0 0,0-1 1 0 0,-7 4 308 0 0,-13 8-8513 0 0</inkml:trace>
  <inkml:trace contextRef="#ctx0" brushRef="#br0" timeOffset="-62283.996">19419 2312 2304 0 0,'0'0'101'0'0,"0"0"278"0"0,0 0 1082 0 0,0 0 479 0 0,0 0 92 0 0,-7-12 4520 0 0,6 12-6373 0 0,-1-1 1 0 0,1 0 0 0 0,-1 1-1 0 0,1-1 1 0 0,-1 1 0 0 0,1-1-1 0 0,-1 1 1 0 0,1 0-1 0 0,-1 0 1 0 0,1 0 0 0 0,-1 0-1 0 0,0 0 1 0 0,1 0-1 0 0,-1 0 1 0 0,1 0 0 0 0,-1 1-1 0 0,-1-1-179 0 0,-31 10 1453 0 0,26-7-1186 0 0,-4 0-35 0 0,1 1 0 0 0,0 0 1 0 0,0 1-1 0 0,0 0 0 0 0,1 1 0 0 0,-1 0 0 0 0,2 1 0 0 0,-8 5-232 0 0,2 8 128 0 0,14-15-128 0 0,-3 17 0 0 0,6-15 0 0 0,0 3 0 0 0,-2-8 65 0 0,1 0 0 0 0,-1 0-1 0 0,1 0 1 0 0,0 0-1 0 0,-1 0 1 0 0,1 0 0 0 0,0 0-1 0 0,0-1 1 0 0,0 1-1 0 0,0 0 1 0 0,1-1-1 0 0,-1 1 1 0 0,0-1 0 0 0,1 1-1 0 0,-1-1 1 0 0,2 1-65 0 0,0 1 137 0 0,0 1 0 0 0,0-1 0 0 0,0 1 0 0 0,0 0-1 0 0,-1 0 1 0 0,1 0 0 0 0,0 3-137 0 0,-2-6 17 0 0,-1 0 0 0 0,0-1 0 0 0,1 1 0 0 0,-1 0-1 0 0,0 0 1 0 0,0 0 0 0 0,0 0 0 0 0,0 0 0 0 0,0 0-1 0 0,0 0 1 0 0,0 0 0 0 0,0 0 0 0 0,0 0 0 0 0,0-1-1 0 0,0 1 1 0 0,-1 0 0 0 0,1 0 0 0 0,0 0 0 0 0,-1 0-1 0 0,1 0 1 0 0,-1 0 0 0 0,1-1 0 0 0,-1 1 0 0 0,1 0 0 0 0,-1 0-1 0 0,1-1 1 0 0,-1 1 0 0 0,0 0 0 0 0,1-1 0 0 0,-1 1-17 0 0,-1 1 185 0 0,-22 20 948 0 0,21-20-1084 0 0,0 0 0 0 0,0 0 0 0 0,-1-1 0 0 0,1 1 0 0 0,-1-1 0 0 0,1 0 0 0 0,-1 1 0 0 0,1-2 0 0 0,-1 1 0 0 0,1 0-1 0 0,-3-1-48 0 0,-42 2 40 0 0,40-2-114 0 0,2 0 78 0 0,0-1 0 0 0,0 1-1 0 0,0-1 1 0 0,0-1 0 0 0,0 1 0 0 0,0-1 0 0 0,0 0-1 0 0,1-1 1 0 0,-1 1 0 0 0,-1-2-4 0 0,-9-5-1616 0 0,1-1 1 0 0,-13-11 1615 0 0,12 8-2374 0 0</inkml:trace>
  <inkml:trace contextRef="#ctx0" brushRef="#br0" timeOffset="-47306.545">3704 4261 7712 0 0,'0'0'356'0'0,"-9"-17"184"0"0,7-2 809 0 0,1 16-1192 0 0,1 0 0 0 0,0 1 1 0 0,-1-1-1 0 0,1 0 1 0 0,0 0-1 0 0,0 1 0 0 0,1-1 1 0 0,-1 0-1 0 0,0 1 0 0 0,1-1 1 0 0,0-1-158 0 0,0 3 365 0 0,-1 1 56 0 0,0 0 26 0 0,0 0 8 0 0,0 0 2 0 0,0 0 6 0 0,0 0 1 0 0,0 0 0 0 0,0 0-8 0 0,0 0-32 0 0,0 0-10 0 0,10 30 1034 0 0,-6 21-392 0 0,-2 0-1 0 0,-4 51-1055 0 0,0-13 438 0 0,2-83-445 0 0,1-1-1 0 0,-1 0 0 0 0,1 0 1 0 0,0 0-1 0 0,0 0 0 0 0,0 0 1 0 0,1 0-1 0 0,0 1 8 0 0,-1-5-1005 0 0,-1-1-3724 0 0,0 0-1591 0 0</inkml:trace>
  <inkml:trace contextRef="#ctx0" brushRef="#br2" timeOffset="-20207.352">15610 2961 5960 0 0,'0'0'266'0'0,"0"0"1"0"0,-6-14 1262 0 0,2 5 2985 0 0,4 9-4365 0 0,0 0 1 0 0,0-1 0 0 0,-1 1 0 0 0,1 0 0 0 0,0 0 0 0 0,0 0 0 0 0,0 0 0 0 0,0 0-1 0 0,0 0 1 0 0,-1 0 0 0 0,1-1 0 0 0,0 1 0 0 0,0 0 0 0 0,0 0 0 0 0,0 0 0 0 0,-1 0-1 0 0,1 0 1 0 0,0 0 0 0 0,0 0 0 0 0,0 0 0 0 0,-1 0 0 0 0,1 0 0 0 0,0 0 0 0 0,0 0-1 0 0,0 0 1 0 0,0 0 0 0 0,-1 0 0 0 0,1 0 0 0 0,0 0 0 0 0,0 0 0 0 0,0 0 0 0 0,-1 0-1 0 0,1 0 1 0 0,0 0 0 0 0,0 1 0 0 0,0-1 0 0 0,0 0 0 0 0,-1 0 0 0 0,1 0 0 0 0,0 0-1 0 0,0 0 1 0 0,0 0 0 0 0,0 1 0 0 0,0-1-150 0 0,-10 12 1238 0 0,-4 17-1440 0 0,8-9 360 0 0,4-14-128 0 0,0 0 0 0 0,0 0 0 0 0,1 0 0 0 0,0 0 0 0 0,0 0 0 0 0,0 0-1 0 0,1 0 1 0 0,0 1 0 0 0,0-1 0 0 0,0 0-30 0 0,2 3 20 0 0,0 0 0 0 0,0-1-1 0 0,0 1 1 0 0,1-1 0 0 0,0 0 0 0 0,1 1-1 0 0,1 0-19 0 0,-4-7 16 0 0,0 0 1 0 0,0 0-1 0 0,1-1 0 0 0,-1 1 0 0 0,0 0 0 0 0,1-1 1 0 0,-1 1-1 0 0,1-1 0 0 0,0 0 0 0 0,-1 1 0 0 0,1-1 1 0 0,0 0-1 0 0,0 0 0 0 0,0 0 0 0 0,0 0 0 0 0,0-1 0 0 0,0 1 1 0 0,0 0-1 0 0,0-1 0 0 0,0 0 0 0 0,0 1 0 0 0,0-1 1 0 0,0 0-1 0 0,0 0 0 0 0,0 0 0 0 0,1 0 0 0 0,-1 0 1 0 0,0-1-1 0 0,0 1 0 0 0,0-1 0 0 0,0 1 0 0 0,1-2-16 0 0,2 0 36 0 0,0 0 1 0 0,0 0-1 0 0,0-1 0 0 0,-1 1 0 0 0,1-1 0 0 0,-1-1 0 0 0,0 1 0 0 0,0-1 0 0 0,3-2-36 0 0,32-40-26 0 0,-19 22-59 0 0,17-18-9 0 0,-35 38 93 0 0,-1 3-3 0 0,-1 0 0 0 0,0 0 0 0 0,1 1 0 0 0,-1-1 0 0 0,1 0 0 0 0,-1 1-1 0 0,1-1 1 0 0,-1 0 0 0 0,1 1 0 0 0,0-1 0 0 0,-1 1 0 0 0,1-1 0 0 0,0 1 0 0 0,-1-1 0 0 0,1 1 0 0 0,0-1 0 0 0,-1 1 0 0 0,1 0 0 0 0,0-1 4 0 0,0 1-12 0 0,0 0 1 0 0,-1 0 0 0 0,1 0-1 0 0,0 0 1 0 0,-1 0-1 0 0,1 0 1 0 0,0 0 0 0 0,-1 0-1 0 0,1 0 1 0 0,-1 0-1 0 0,1 0 1 0 0,0 1 0 0 0,-1-1-1 0 0,1 0 1 0 0,-1 0 0 0 0,1 1-1 0 0,0-1 1 0 0,-1 0-1 0 0,1 1 1 0 0,-1-1 0 0 0,1 1-1 0 0,-1-1 1 0 0,1 0 0 0 0,-1 1-1 0 0,0-1 1 0 0,1 1-1 0 0,-1-1 1 0 0,0 1 0 0 0,1 0-1 0 0,-1-1 1 0 0,0 1 0 0 0,1-1-1 0 0,-1 1 1 0 0,0 0 11 0 0,8 22-81 0 0,-7-21 75 0 0,3 16-29 0 0,11 30-2 0 0,-13-44 34 0 0,0 0 0 0 0,1 0 0 0 0,-1 0 0 0 0,1-1 0 0 0,0 1-1 0 0,0-1 1 0 0,3 4 3 0 0,-4-6 19 0 0,0 1 0 0 0,-1 0-1 0 0,1-1 1 0 0,0 1-1 0 0,0-1 1 0 0,0 0 0 0 0,0 0-1 0 0,1 0 1 0 0,-1 0 0 0 0,0 0-1 0 0,0 0 1 0 0,1 0-1 0 0,-1-1 1 0 0,0 1 0 0 0,1-1-19 0 0,-1 0 43 0 0,0 0 0 0 0,0-1-1 0 0,-1 1 1 0 0,1-1 0 0 0,0 1 0 0 0,0-1 0 0 0,0 1 0 0 0,-1-1 0 0 0,1 0 0 0 0,0 0 0 0 0,-1 0 0 0 0,1 0 0 0 0,-1 0 0 0 0,1 0 0 0 0,-1-1 0 0 0,0 1-1 0 0,1 0 1 0 0,-1-1-43 0 0,19-26 482 0 0,-20 27-468 0 0,17-33 143 0 0,-1-1 1 0 0,-2 0 0 0 0,-2-1 0 0 0,5-25-158 0 0,0 5-609 0 0,-12 36-804 0 0,-1 3-1311 0 0,0 7-1905 0 0,-1 1-1240 0 0</inkml:trace>
  <inkml:trace contextRef="#ctx0" brushRef="#br2" timeOffset="-19763.752">16299 3089 10136 0 0,'-3'-9'591'0'0,"2"8"-485"0"0,1-1 1 0 0,-1 1-1 0 0,1-1 1 0 0,-1 1-1 0 0,1-1 1 0 0,-1 1-1 0 0,0 0 1 0 0,0-1-1 0 0,1 1 1 0 0,-1 0 0 0 0,0-1-1 0 0,0 1 1 0 0,0 0-1 0 0,-1 0 1 0 0,1 0-1 0 0,0 0 1 0 0,0 0-1 0 0,0 0 1 0 0,-1 0-1 0 0,1 1 1 0 0,-1-1-1 0 0,1 0-106 0 0,-19-1 5987 0 0,15 2-5594 0 0,0 0 0 0 0,1 1-1 0 0,-1 0 1 0 0,0 0 0 0 0,-1 0-393 0 0,2 1 75 0 0,-1-1-1 0 0,1 1 1 0 0,0 0 0 0 0,0 1 0 0 0,0-1 0 0 0,0 1 0 0 0,0-1 0 0 0,0 1 0 0 0,1 0-1 0 0,-1 0 1 0 0,1 1 0 0 0,0-1 0 0 0,0 1 0 0 0,0 0 0 0 0,1 0 0 0 0,-1-1-1 0 0,1 2 1 0 0,0-1 0 0 0,0 0-75 0 0,0 1-1 0 0,0 0 0 0 0,0 0-1 0 0,0 0 1 0 0,1 0 0 0 0,0 0 0 0 0,0 0-1 0 0,0 0 1 0 0,0 1 0 0 0,1-1 0 0 0,0 0 0 0 0,0 0-1 0 0,1 1 1 0 0,-1-1 0 0 0,1 0 0 0 0,0 0-1 0 0,2 5 2 0 0,0-2 0 0 0,0 1 0 0 0,0 0 0 0 0,1 0 0 0 0,0-1 0 0 0,1 0 0 0 0,-1 1 0 0 0,7 5 0 0 0,20 23 20 0 0,-31-37 13 0 0,0 1-1 0 0,0-1 0 0 0,1 0 0 0 0,-1 1 0 0 0,0-1 1 0 0,0 0-1 0 0,0 1 0 0 0,0-1 0 0 0,1 0 1 0 0,-1 1-1 0 0,0-1 0 0 0,0 0 0 0 0,0 1 0 0 0,0-1 1 0 0,0 0-1 0 0,0 1 0 0 0,0-1 0 0 0,0 0 1 0 0,0 1-1 0 0,0-1 0 0 0,0 0 0 0 0,0 1 0 0 0,0-1 1 0 0,0 1-1 0 0,-1-1 0 0 0,1 0 0 0 0,0 1 1 0 0,0-1-1 0 0,0 0 0 0 0,0 0 0 0 0,-1 1 0 0 0,1-1 1 0 0,0 0-1 0 0,0 1 0 0 0,-1-1 0 0 0,1 0 1 0 0,0 0-1 0 0,0 1 0 0 0,-1-1 0 0 0,1 0 0 0 0,0 0 1 0 0,-1 0-1 0 0,1 0 0 0 0,0 1 0 0 0,-1-1 1 0 0,1 0-1 0 0,0 0 0 0 0,-1 0 0 0 0,1 0 0 0 0,0 0 1 0 0,-1 0-33 0 0,-19 5 918 0 0,4-3-670 0 0,-1 0 0 0 0,0-2 1 0 0,-1 0-1 0 0,1-1 1 0 0,-2-1-249 0 0,-52-9-3300 0 0,48 7-5015 0 0</inkml:trace>
  <inkml:trace contextRef="#ctx0" brushRef="#br0" timeOffset="8349.714">15451 4770 3224 0 0,'-9'-12'619'0'0,"3"1"3464"0"0,2 2 1463 0 0,1 5-4989 0 0,3 3-209 0 0,0 1 237 0 0,0 0 102 0 0,0 0 17 0 0,0 0-59 0 0,-12 14 390 0 0,6 24-739 0 0,5-27-109 0 0,0-1-1 0 0,-1 0 1 0 0,-2 8-187 0 0,2-10 221 0 0,0 1 0 0 0,1 0 0 0 0,0 0 0 0 0,0 6-221 0 0,0 12 272 0 0,0-18-200 0 0,1 0 0 0 0,0 0 0 0 0,1-1 1 0 0,0 1-1 0 0,0 0 0 0 0,1 0 0 0 0,0-1 1 0 0,0 1-1 0 0,1-1 0 0 0,0 0 0 0 0,5 7-72 0 0,-7-12 17 0 0,1-1 0 0 0,0 1-1 0 0,0-1 1 0 0,1 0-1 0 0,-1 0 1 0 0,0 0-1 0 0,1 0 1 0 0,-1-1 0 0 0,1 1-1 0 0,0-1 1 0 0,-1 1-1 0 0,1-1 1 0 0,0 0-1 0 0,0 0 1 0 0,0 0 0 0 0,0-1-1 0 0,0 1 1 0 0,0 0-1 0 0,0-1 1 0 0,0 0 0 0 0,0 0-1 0 0,0 0 1 0 0,0 0-1 0 0,0 0 1 0 0,0-1-1 0 0,0 0 1 0 0,2 0-17 0 0,0 0 47 0 0,0 0 0 0 0,1-1 0 0 0,-1 1 0 0 0,0-1 0 0 0,0-1 0 0 0,0 1 0 0 0,0-1 0 0 0,0 1 0 0 0,-1-1 0 0 0,1-1 0 0 0,-1 1-1 0 0,0-1 1 0 0,0 0 0 0 0,0 1 0 0 0,0-2-47 0 0,6-9 87 0 0,0 0-1 0 0,-2 0 1 0 0,0-1-1 0 0,0 0 0 0 0,1-7-86 0 0,4-16 183 0 0,1-10-183 0 0,-13 43 1 0 0,1-3-2 0 0,1 1-1 0 0,0-1 0 0 0,0 1 0 0 0,1 0 1 0 0,-1 0-1 0 0,2 0 0 0 0,0-1 2 0 0,-4 7-7 0 0,0 0-1 0 0,0 0 0 0 0,0 0 1 0 0,0 0-1 0 0,0 0 0 0 0,1 0 0 0 0,-1 0 1 0 0,0 1-1 0 0,1-1 0 0 0,-1 0 1 0 0,0 1-1 0 0,1-1 0 0 0,-1 1 1 0 0,1-1-1 0 0,-1 1 0 0 0,1 0 0 0 0,-1 0 1 0 0,1 0-1 0 0,-1 0 0 0 0,1 0 1 0 0,-1 0-1 0 0,1 0 0 0 0,-1 0 8 0 0,7 1-5 0 0,0 0-1 0 0,0 1 1 0 0,-1 0-1 0 0,1 1 6 0 0,3 0-5 0 0,30 7 5 0 0,24 3 0 0 0,-55-12-556 0 0,1 0 0 0 0,-1-1-1 0 0,0 0 1 0 0,11-2 556 0 0,-12 2-855 0 0</inkml:trace>
  <inkml:trace contextRef="#ctx0" brushRef="#br0" timeOffset="5415.227">13682 6341 3224 0 0,'16'-3'2228'0'0,"-14"1"-2105"0"0,7-6 6175 0 0,-8 8-5571 0 0,-2-1-428 0 0,1 0 0 0 0,0 0 0 0 0,0 1 1 0 0,0-1-1 0 0,-1 0 0 0 0,1 0 1 0 0,0 1-1 0 0,-1-1 0 0 0,1 0 0 0 0,-1 1 1 0 0,1-1-1 0 0,-1 1 0 0 0,1-1 1 0 0,-1 1-1 0 0,1-1-299 0 0,-3 0 113 0 0,0 1 1 0 0,0-1 0 0 0,0 1-1 0 0,0-1 1 0 0,0 1-1 0 0,0 0 1 0 0,0 0 0 0 0,0 0-1 0 0,1 1 1 0 0,-1-1-1 0 0,0 1 1 0 0,0 0-1 0 0,-1 0-113 0 0,-4 1 141 0 0,0 1-1 0 0,1 0 0 0 0,-1 0 0 0 0,-1 2-140 0 0,-18 9 283 0 0,1 2-1 0 0,0 1 1 0 0,-4 5-283 0 0,20-13 58 0 0,-1 1 0 0 0,1 0 0 0 0,1 1 0 0 0,0 0 0 0 0,1 0 0 0 0,-4 8-58 0 0,9-15 12 0 0,1 1-1 0 0,0-1 1 0 0,0 1 0 0 0,0 0 0 0 0,0 0-1 0 0,1 0 1 0 0,0 0 0 0 0,0 0 0 0 0,0 0-1 0 0,1 0 1 0 0,0 0 0 0 0,0 1-12 0 0,0-4 4 0 0,0 1 1 0 0,0-1-1 0 0,1 1 1 0 0,-1-1-1 0 0,1 1 1 0 0,-1-1-1 0 0,1 0 1 0 0,0 0 0 0 0,0 1-1 0 0,0-1 1 0 0,0 0-1 0 0,1 0 1 0 0,-1 0-1 0 0,1 0 1 0 0,-1 0-1 0 0,1 0 1 0 0,0 0-1 0 0,-1-1 1 0 0,1 1-1 0 0,0-1 1 0 0,0 1 0 0 0,0-1-1 0 0,0 0 1 0 0,1 0-1 0 0,-1 1 1 0 0,0-1-5 0 0,10 3 27 0 0,1 0 0 0 0,-1 0 0 0 0,1-1 0 0 0,-1-1 0 0 0,1 0 1 0 0,0-1-1 0 0,0 0 0 0 0,0-1 0 0 0,-1-1 0 0 0,12-1-27 0 0,-5-1 35 0 0,1-1 1 0 0,-1-1-1 0 0,1 0 0 0 0,-1-2 0 0 0,-1 0 0 0 0,11-6-35 0 0,-19 9 10 0 0,1-1 0 0 0,-2-1 0 0 0,1 0 0 0 0,-1 0 0 0 0,0 0 0 0 0,0-1 0 0 0,-1-1 0 0 0,8-7-10 0 0,-13 11 41 0 0,0 0 0 0 0,0-1-1 0 0,0 1 1 0 0,0 0 0 0 0,-1-1-1 0 0,2-4-40 0 0,-3 7 18 0 0,0-1-1 0 0,-1 1 0 0 0,1 0 0 0 0,-1-1 1 0 0,0 1-1 0 0,0-1 0 0 0,0 1 0 0 0,0 0 1 0 0,0-1-1 0 0,-1 1 0 0 0,1-1 0 0 0,-1 1 1 0 0,1 0-1 0 0,-1-1 0 0 0,0 1 0 0 0,0 0-17 0 0,-2-3 33 0 0,1 0 0 0 0,-1 0 1 0 0,0 1-1 0 0,-1-1 0 0 0,1 1 0 0 0,-1 0 0 0 0,0 0 0 0 0,0 0 0 0 0,-1-1-33 0 0,-42-30 294 0 0,37 28-251 0 0,-1 2 0 0 0,0-1-1 0 0,0 1 1 0 0,0 1 0 0 0,0 0 0 0 0,-1 0-1 0 0,1 1-42 0 0,-15-2 92 0 0,0 1 0 0 0,-18-1-92 0 0,39 5-158 0 0,0 0 1 0 0,1 0-1 0 0,-1 0 0 0 0,0 1 1 0 0,1 0-1 0 0,-1 0 0 0 0,1 0 0 0 0,-1 1 1 0 0,1-1-1 0 0,-1 1 0 0 0,-2 2 158 0 0,6-4-2124 0 0,1 0-4803 0 0</inkml:trace>
  <inkml:trace contextRef="#ctx0" brushRef="#br0" timeOffset="6429.724">13781 6481 2760 0 0,'-12'0'1623'0'0,"5"-1"3867"0"0,5 1-5153 0 0,-1-1 1 0 0,1 0-1 0 0,0 1 1 0 0,0 0-1 0 0,0-1 1 0 0,-1 1-1 0 0,1 0 1 0 0,0 0-1 0 0,0 0 0 0 0,0 0 1 0 0,-1 1-1 0 0,1-1 1 0 0,0 1-1 0 0,0-1 1 0 0,0 1-1 0 0,0 0 1 0 0,0 0-1 0 0,0 0 0 0 0,0 0 1 0 0,0 0-1 0 0,0 0 1 0 0,0 0-1 0 0,0 1-337 0 0,-9 6 479 0 0,0 0-1 0 0,0 0 1 0 0,-1 3-479 0 0,12-10-5 0 0,-18 21 19 0 0,18-22-14 0 0,-1 0 0 0 0,1 0 0 0 0,0 0 0 0 0,0 0 0 0 0,0 0 0 0 0,0 1 0 0 0,0-1 0 0 0,0 0 0 0 0,0 0 0 0 0,-1 0 0 0 0,1 1 0 0 0,0-1 0 0 0,0 0 0 0 0,0 0 0 0 0,0 0 0 0 0,0 0 0 0 0,0 1 0 0 0,0-1 0 0 0,0 0 0 0 0,0 0 0 0 0,0 0 0 0 0,0 1 0 0 0,0-1 0 0 0,0 0 0 0 0,0 0 0 0 0,1 0 0 0 0,-1 1 0 0 0,0-1 0 0 0,0 0 0 0 0,0 0 0 0 0,0 0 0 0 0,0 0 0 0 0,0 1 0 0 0,0-1 0 0 0,0 0 0 0 0,1 0 0 0 0,-1 0 0 0 0,0 0 0 0 0,0 0 0 0 0,0 0 0 0 0,0 1 0 0 0,0-1 0 0 0,1 0 0 0 0,-1 0 0 0 0,0 0 0 0 0,0 0 0 0 0,0 0 0 0 0,1 0 0 0 0,-1 0 0 0 0,0 0 0 0 0,0 0 0 0 0,0 0 0 0 0,0 0 0 0 0,1 0 0 0 0,-1 0 0 0 0,0 0 0 0 0,0 0 0 0 0,0 0 0 0 0,1 0 0 0 0,-1 0 0 0 0,0 0 0 0 0,10 0 0 0 0,-4-1-19 0 0,-1 0-1 0 0,0 0 0 0 0,0 0 1 0 0,0-1-1 0 0,0 0 0 0 0,0 0 1 0 0,0 0-1 0 0,-1-1 1 0 0,4-1 19 0 0,5-6-248 0 0,0 0 0 0 0,5-6 248 0 0,-4 4-182 0 0,1 0-1 0 0,3-1 183 0 0,-18 12 57 0 0,0 1 29 0 0,0 0 8 0 0,-19 11 418 0 0,-3 6-124 0 0,-12 5-121 0 0,7-7-140 0 0,5-2-102 0 0,-1-2 0 0 0,-23 9-25 0 0,19-8-3 0 0,23-9 14 0 0,0-1-1 0 0,0 0 1 0 0,-1 0-1 0 0,1 0 1 0 0,-1-1 0 0 0,0 1-1 0 0,1-1 1 0 0,-1 0 0 0 0,0-1-1 0 0,1 1 1 0 0,-1-1-1 0 0,-3 0-10 0 0,7 0 1 0 0,1 0-1 0 0,-1-1 0 0 0,0 1 1 0 0,1 0-1 0 0,-1-1 0 0 0,1 1 0 0 0,-1 0 1 0 0,1-1-1 0 0,-1 1 0 0 0,1-1 1 0 0,0 1-1 0 0,-1-1 0 0 0,1 1 1 0 0,-1-1-1 0 0,1 1 0 0 0,0-1 0 0 0,0 0 1 0 0,-1 1-1 0 0,1-1 0 0 0,0 1 1 0 0,0-1-1 0 0,0 0 0 0 0,0 1 1 0 0,-1-1-1 0 0,1 1 0 0 0,0-1 0 0 0,0 0 1 0 0,0 1-1 0 0,0-1 0 0 0,0 0 1 0 0,1 1-1 0 0,-1-1 0 0 0,0 0 1 0 0,0 1-1 0 0,0-1 0 0 0,1 1 0 0 0,-1-1 0 0 0,0-1 1 0 0,2-3-44 0 0,-1-1-1 0 0,1 0 1 0 0,0 1-1 0 0,1 0 1 0 0,-1 0 0 0 0,1 0-1 0 0,0 0 1 0 0,1 0-1 0 0,-1 0 1 0 0,1 0 43 0 0,12-13-428 0 0,15-14 428 0 0,-16 18-110 0 0,56-53 1036 0 0,-78 73-788 0 0,-1-1 1 0 0,0 1 0 0 0,0-1 0 0 0,0 0-1 0 0,-1-1 1 0 0,-5 2-139 0 0,-17 9 92 0 0,-37 29-18 0 0,51-31-113 0 0,15-11-154 0 0,11-7-159 0 0,24-22-506 0 0,-24 18 636 0 0,0 2 0 0 0,0-1 0 0 0,2 0 222 0 0,17-10-225 0 0,-2-2 0 0 0,0-1-1 0 0,7-8 226 0 0,-19 15 56 0 0,-13 13 232 0 0,-1 1 91 0 0,0 0 18 0 0,0 0 1 0 0,0 0-13 0 0,0 0-8 0 0,-12 9 545 0 0,5-4-802 0 0,0 0 0 0 0,0 1 0 0 0,1 0 1 0 0,-3 3-121 0 0,-20 19 53 0 0,28-28-67 0 0,0 0 0 0 0,1 1-1 0 0,-1-1 1 0 0,0 0 0 0 0,1 1-1 0 0,-1-1 1 0 0,0 1 0 0 0,1 0-1 0 0,-1-1 1 0 0,1 1 0 0 0,-1-1-1 0 0,1 1 1 0 0,-1 0 0 0 0,1-1-1 0 0,0 1 1 0 0,-1 0 0 0 0,1-1 0 0 0,0 1-1 0 0,-1 0 1 0 0,1 0 14 0 0,-1 1-50 0 0,0-1-170 0 0,1-1-318 0 0,0 0-138 0 0,1 1 477 0 0,-1-1 1 0 0,1 1-1 0 0,0-1 1 0 0,0 1-1 0 0,-1-1 1 0 0,1 1-1 0 0,0-1 1 0 0,0 0-1 0 0,-1 1 1 0 0,1-1-1 0 0,0 0 1 0 0,0 0-1 0 0,0 1 1 0 0,-1-1-1 0 0,1 0 1 0 0,0 0-1 0 0,0 0 1 0 0,1 0 198 0 0,6-2-2352 0 0</inkml:trace>
  <inkml:trace contextRef="#ctx0" brushRef="#br0" timeOffset="7473.748">13781 6322 3224 0 0,'-1'1'14'0'0,"1"0"-1"0"0,-1 0 1 0 0,0 0 0 0 0,1 0-1 0 0,-1 0 1 0 0,0 0 0 0 0,0 0 0 0 0,0 0-1 0 0,0 0 1 0 0,0 0 0 0 0,0 0-1 0 0,-1 0-13 0 0,0 0 179 0 0,1 0 0 0 0,0-1-1 0 0,0 1 1 0 0,0 0-1 0 0,0 0 1 0 0,0 0 0 0 0,0 1-1 0 0,0-1 1 0 0,0 0 0 0 0,0 1-179 0 0,-6 5 2879 0 0,7-7-2731 0 0,-1 1 0 0 0,1-1 1 0 0,-1 0-1 0 0,1 0 1 0 0,0 1-1 0 0,-1-1 1 0 0,1 1-1 0 0,0-1 1 0 0,-1 0-1 0 0,1 1 1 0 0,0-1-1 0 0,0 0 1 0 0,-1 1-1 0 0,1-1 0 0 0,0 1 1 0 0,0-1-1 0 0,0 1 1 0 0,-1-1-1 0 0,1 1 1 0 0,0-1-1 0 0,0 1 1 0 0,0-1-149 0 0,-2 2-425 0 0,-3 2 4460 0 0,8-9-1778 0 0,18-16-1640 0 0,0 2 0 0 0,9-7-617 0 0,27-25 690 0 0,-38 34-417 0 0,1 1-1 0 0,0 1 1 0 0,17-9-273 0 0,-6 4 294 0 0,6-7-294 0 0,76-72 405 0 0,59-67-405 0 0,-143 137 41 0 0,6-3 25 0 0,38-27-66 0 0,7-6 83 0 0,-2-11 74 0 0,-40 36-37 0 0,-30 32-94 0 0,16-16 192 0 0,14-19-218 0 0,-22 26 40 0 0,0 0 0 0 0,18-13-40 0 0,-13 11 22 0 0,56-49 512 0 0,-66 58-534 0 0,19-14 0 0 0,-8 5 59 0 0,-3 1-54 0 0,-16 13-5 0 0,0 3-21 0 0,-3 2-96 0 0,0 0-65 0 0,0 0-11 0 0,0 0 0 0 0,-5 0-72 0 0,0 1 0 0 0,-1-1-1 0 0,1 2 1 0 0,-5 0 265 0 0,-12 4-523 0 0,-93 13-155 0 0,96-15 645 0 0,1 0-1 0 0,-8 3 34 0 0,-23 6 403 0 0,47-13-375 0 0,0 1-1 0 0,1-1 1 0 0,-1 1-1 0 0,0-1 1 0 0,0 1-1 0 0,0 0 1 0 0,1 0-1 0 0,-1 0 1 0 0,1 0-1 0 0,-2 1-27 0 0,-8 5 152 0 0,72-26 195 0 0,-34 8-286 0 0,20-13-61 0 0,-21 11 13 0 0,83-44 51 0 0,-97 50-65 0 0,-9 5 8 0 0,0 0 1 0 0,1 1 0 0 0,-1-1-1 0 0,1 1 1 0 0,-1 0 0 0 0,1-1-1 0 0,3 1-7 0 0,-6 1-2 0 0,1 0-1 0 0,-1 0 0 0 0,0 1 0 0 0,0-1 1 0 0,0 0-1 0 0,1 1 0 0 0,-1-1 1 0 0,0 1-1 0 0,0-1 0 0 0,0 1 0 0 0,0 0 1 0 0,0-1-1 0 0,0 1 0 0 0,0 0 0 0 0,0 0 1 0 0,0 0-1 0 0,0 0 0 0 0,0 0 1 0 0,-1 0-1 0 0,1 0 0 0 0,0 0 0 0 0,0 1 3 0 0,1 3 32 0 0,0 0 0 0 0,0 1 0 0 0,0-1-1 0 0,-1 1 1 0 0,0-1 0 0 0,0 1-1 0 0,0-1 1 0 0,-1 1 0 0 0,1 0 0 0 0,-2 4-32 0 0,3 19 178 0 0,-1-17-98 0 0,-1-1 0 0 0,0 0 0 0 0,-1 1 0 0 0,-1-1 0 0 0,0 1-80 0 0,0 4 114 0 0,1-11-66 0 0,0 0 0 0 0,0-1 0 0 0,-1 1 0 0 0,1 0 0 0 0,-1-1 0 0 0,0 0 0 0 0,0 1 0 0 0,-1-1 0 0 0,0 0 0 0 0,1 0 0 0 0,-1 0 0 0 0,-1-1 0 0 0,1 1-48 0 0,-9 12 166 0 0,6-7-110 0 0,5-7-43 0 0,0 0-1 0 0,-1 0 1 0 0,1-1 0 0 0,-1 1 0 0 0,1 0 0 0 0,-1 0-1 0 0,0-1 1 0 0,1 1 0 0 0,-3 0-13 0 0,-4 8 57 0 0,7-9-67 0 0,1 0 0 0 0,-1-1 1 0 0,1 1-1 0 0,-1 0 0 0 0,1-1 0 0 0,-1 1 0 0 0,0 0 0 0 0,1-1 1 0 0,-1 1-1 0 0,0-1 0 0 0,1 1 0 0 0,-1-1 0 0 0,0 1 10 0 0,0 0-173 0 0,1-1-19 0 0,0 0-181 0 0,0 0-737 0 0,0 0-324 0 0,0 0-1001 0 0,0 0-3755 0 0</inkml:trace>
  <inkml:trace contextRef="#ctx0" brushRef="#br0" timeOffset="9446.265">14115 6477 4608 0 0,'0'0'208'0'0,"0"0"321"0"0,0 0 1223 0 0,0 0 531 0 0,0 0 106 0 0,0 0-221 0 0,0 0-1001 0 0,0 0-441 0 0,0 0-87 0 0,0 0-43 0 0,0 0-98 0 0,0 0-39 0 0,0 0-10 0 0,0 0-54 0 0,0 0-220 0 0,2 0-95 0 0,55 6-462 0 0,-25-4-2316 0 0,-20-2 257 0 0</inkml:trace>
  <inkml:trace contextRef="#ctx0" brushRef="#br0" timeOffset="9809.34">14352 6464 3224 0 0,'0'0'143'0'0,"1"0"-3"0"0,4 0 150 0 0,18-1 6309 0 0,-1-1-4626 0 0,25-1-1857 0 0,-37 3-1049 0 0,-2 0-355 0 0</inkml:trace>
  <inkml:trace contextRef="#ctx0" brushRef="#br0" timeOffset="9810.337">14580 6464 7832 0 0,'0'0'602'0'0,"7"0"1244"0"0,22-1 3577 0 0,-1-1-3290 0 0,32-1-26 0 0,9-3-3636 0 0,-55 6-2748 0 0,-5 0 2300 0 0</inkml:trace>
  <inkml:trace contextRef="#ctx0" brushRef="#br0" timeOffset="10355.727">14801 6278 6992 0 0,'0'0'322'0'0,"0"0"-7"0"0,0 0-34 0 0,0 0 617 0 0,0 0 292 0 0,0 0 61 0 0,0 0-103 0 0,0 0-479 0 0,0 0-205 0 0,0 0-44 0 0,0 0-17 0 0,0 0-30 0 0,0 0-11 0 0,0 0-2 0 0,0 0-31 0 0,0 0-129 0 0,0 0-59 0 0,16 2 187 0 0,-12-1-301 0 0,0 0 1 0 0,0 0-1 0 0,-1 0 0 0 0,1 0 1 0 0,-1 1-1 0 0,1-1 0 0 0,0 2-27 0 0,12 3 49 0 0,40 17 179 0 0,-50-20-196 0 0,-1 0-1 0 0,1 1 1 0 0,-1-1-1 0 0,0 1 1 0 0,0 0-1 0 0,0 1 1 0 0,0-1-1 0 0,0 2-31 0 0,14 12 257 0 0,-18-17-134 0 0,0 3 26 0 0,-1 0-1 0 0,1 0 1 0 0,1-1-1 0 0,-1 1 1 0 0,0 0-1 0 0,1 0 1 0 0,0 0-149 0 0,2 5 667 0 0,-3-7-607 0 0,-1 0 1 0 0,1 0-1 0 0,-1-1 1 0 0,0 1-1 0 0,0 0 1 0 0,0 0-1 0 0,0 0 1 0 0,0 0-1 0 0,0-1 1 0 0,0 1-1 0 0,-1 0 1 0 0,1 0-1 0 0,-1-1 1 0 0,1 1-1 0 0,-1 0 0 0 0,0 0 1 0 0,0-1-1 0 0,1 1 1 0 0,-1-1-1 0 0,-1 2-60 0 0,-2 2 140 0 0,0 1-1 0 0,0-1 1 0 0,-1 0-1 0 0,0 0 0 0 0,0-1-139 0 0,-3 3 107 0 0,0-1 0 0 0,-1-1 0 0 0,0 1 0 0 0,0-2 1 0 0,-1 1-1 0 0,-7 2-107 0 0,3-1 46 0 0,1 0 1 0 0,-8 6-47 0 0,9-8-51 0 0,-1 3-442 0 0,12-7 23 0 0,1 0-1070 0 0,0 0-458 0 0</inkml:trace>
  <inkml:trace contextRef="#ctx0" brushRef="#br0" timeOffset="11156.663">15344 6159 12440 0 0,'0'0'565'0'0,"0"0"-5"0"0,0 0-349 0 0,0 0-126 0 0,0 0-18 0 0,6 14 379 0 0,-5-11-303 0 0,0 0 0 0 0,-1 0 0 0 0,1 0 0 0 0,-1-1 0 0 0,0 1-1 0 0,0 0 1 0 0,0 0 0 0 0,0 0 0 0 0,-1 0 0 0 0,0 2-143 0 0,0 19 868 0 0,11 92 1188 0 0,-9-113-2000 0 0,-1 0-1 0 0,1 0 0 0 0,0 0 0 0 0,0 0 0 0 0,1 0 1 0 0,0 3-56 0 0,6 15 348 0 0,-7-17-291 0 0,0 0 0 0 0,0 0-1 0 0,0-1 1 0 0,1 1 0 0 0,-1 0-1 0 0,1-1 1 0 0,0 0 0 0 0,0 1-1 0 0,0-1 1 0 0,1 0 0 0 0,0 1-57 0 0,-2-3 32 0 0,0 0 0 0 0,0 1 0 0 0,0-1 0 0 0,1 0 0 0 0,-1 0 0 0 0,1 0 0 0 0,-1 0 0 0 0,1 0 0 0 0,-1 0 0 0 0,1 0 0 0 0,-1 0 0 0 0,1-1 0 0 0,0 1 0 0 0,0-1 0 0 0,-1 1 0 0 0,1-1 0 0 0,0 0 0 0 0,0 1 0 0 0,-1-1 0 0 0,1 0 0 0 0,0 0 0 0 0,0 0 0 0 0,0-1 0 0 0,1 1-32 0 0,5-3 62 0 0,-1 0-1 0 0,1-1 0 0 0,-1 0 0 0 0,0 0 0 0 0,0-1 0 0 0,0 1 0 0 0,0-1 0 0 0,-1-1 1 0 0,0 0-1 0 0,0 1 0 0 0,0-2 0 0 0,-1 1 0 0 0,0-1 0 0 0,3-5-61 0 0,17-29 406 0 0,6-16-406 0 0,-29 53 16 0 0,1-3-33 0 0,1 0 1 0 0,-1 1 0 0 0,1-1 0 0 0,1 1 0 0 0,-1 0-1 0 0,1 0 1 0 0,0 1 0 0 0,0-1 0 0 0,1 1 0 0 0,0 0-1 0 0,0 0 1 0 0,0 1 0 0 0,2-1 16 0 0,1 1-23 0 0,0 0-1 0 0,0 0 1 0 0,1 1-1 0 0,0 0 1 0 0,-1 1-1 0 0,1 0 1 0 0,0 0-1 0 0,0 1 1 0 0,0 1-1 0 0,5-1 24 0 0,0 4-4137 0 0,-13-3-2341 0 0</inkml:trace>
  <inkml:trace contextRef="#ctx0" brushRef="#br0" timeOffset="13520.647">15613 6566 10512 0 0,'0'0'480'0'0,"0"0"-11"0"0,0 0-269 0 0,0 0-20 0 0,0 0 20 0 0,0 0 7 0 0,0 0 38 0 0,0 0 158 0 0,0 0 69 0 0,0 0 9 0 0,0 0-5 0 0,0 0-43 0 0,10-8 1051 0 0,-2 3-1153 0 0,0 2-1 0 0,0-1 1 0 0,0 1 0 0 0,0 1-1 0 0,8-3-330 0 0,15-4 520 0 0,-24 8-398 0 0,0-1 0 0 0,-1 1-1 0 0,1 1 1 0 0,0-1-1 0 0,4 1-121 0 0,-10 0 75 0 0,6 2 9 0 0,-2-1-7 0 0,-4-1 26 0 0,0 8 62 0 0,-1-8-160 0 0,0 1 1 0 0,0 0-1 0 0,0 0 0 0 0,1 0 1 0 0,-1 0-1 0 0,0 0 0 0 0,0-1 1 0 0,0 1-1 0 0,-1 0 1 0 0,1 0-1 0 0,0 0 0 0 0,0 0 1 0 0,0-1-1 0 0,-1 1 0 0 0,1 1-5 0 0,-4 7 65 0 0,-1 0 0 0 0,0-1-1 0 0,0 1 1 0 0,-1-1-1 0 0,0 0 1 0 0,0 0-1 0 0,-6 5-64 0 0,-12 12 38 0 0,2 2 0 0 0,-11 16-38 0 0,25-32 29 0 0,6-9-23 0 0,0 0 0 0 0,0 0 0 0 0,0 0-1 0 0,1 0 1 0 0,-1 1 0 0 0,1-1 0 0 0,0 0 0 0 0,-1 1 0 0 0,1-1-1 0 0,0 1 1 0 0,1 0 0 0 0,-1-1 0 0 0,0 1 0 0 0,1 0 0 0 0,-1-1 0 0 0,1 1-1 0 0,0 0-5 0 0,17 7 144 0 0,-12-8-98 0 0,-1-1-1 0 0,1 1 0 0 0,0-1 1 0 0,-1 0-1 0 0,1 0 0 0 0,0 0 1 0 0,0 0-1 0 0,0-1 0 0 0,0 0 0 0 0,0 0 1 0 0,0 0-46 0 0,0 0 47 0 0,79-4 194 0 0,-47-2-154 0 0,-35 6-243 0 0,-2 0-18 0 0,0 0-186 0 0,0 0-773 0 0,-4-5-2749 0 0,-2 0-1990 0 0</inkml:trace>
  <inkml:trace contextRef="#ctx0" brushRef="#br0" timeOffset="13938.116">15560 6677 7832 0 0,'0'0'356'0'0,"0"0"-7"0"0,0 0-38 0 0,0 0 651 0 0,2-1 314 0 0,2-2-415 0 0,0 1-1 0 0,1 0 0 0 0,0 0 0 0 0,0 0 0 0 0,3 0-860 0 0,4-1 756 0 0,0 1-1 0 0,1 0 0 0 0,1 1-755 0 0,67-10 296 0 0,-47 6-5285 0 0,-18 1-579 0 0</inkml:trace>
  <inkml:trace contextRef="#ctx0" brushRef="#br0" timeOffset="14309.452">15987 6306 11520 0 0,'0'0'886'0'0,"0"0"-483"0"0,0 0 137 0 0,0 0 120 0 0,7 0 631 0 0,23-4-626 0 0,-24 2-349 0 0,0 1 0 0 0,0 1 0 0 0,0-1 0 0 0,0 1 0 0 0,6 0-316 0 0,22 2 1100 0 0,0-2-1 0 0,33-4-1099 0 0,-29 2 148 0 0,0 1-1 0 0,5 2-147 0 0,-9-1 4 0 0,-25 0-155 0 0,0 0 0 0 0,0 0 0 0 0,-1 1 0 0 0,8 1 151 0 0,-5-1-850 0 0,-6-1-4589 0 0,-5 0 3265 0 0</inkml:trace>
  <inkml:trace contextRef="#ctx0" brushRef="#br0" timeOffset="14310.452">16006 6422 3224 0 0,'0'0'623'0'0,"0"0"1404"0"0,0 0 617 0 0,0 0 127 0 0,2 0-342 0 0,17-4-1185 0 0,1 1-1 0 0,6 0-1243 0 0,29-3 1288 0 0,-5-2-762 0 0,11 3-526 0 0,8-2-1278 0 0,-66 6 1011 0 0,-1 1 0 0 0,1-1 0 0 0,-1 1 0 0 0,1-1 0 0 0,-1 0 0 0 0,0 0 1 0 0,1 0-1 0 0,-1 0 0 0 0,0-1 0 0 0,1 1 0 0 0,0-1 267 0 0,5-11-1525 0 0</inkml:trace>
  <inkml:trace contextRef="#ctx0" brushRef="#br0" timeOffset="14684.68">16271 6117 10592 0 0,'0'0'818'0'0,"-12"14"4117"0"0,9-8-4748 0 0,0 1-1 0 0,0 0 1 0 0,1 0 0 0 0,0 0 0 0 0,1 0 0 0 0,-2 6-187 0 0,1-1 461 0 0,-32 132 1075 0 0,6-2-1200 0 0,21-104 160 0 0,7-18-1517 0 0,3-4-4236 0 0,-2-15-768 0 0</inkml:trace>
  <inkml:trace contextRef="#ctx0" brushRef="#br0" timeOffset="15073.893">16824 6197 3680 0 0,'0'0'167'0'0,"-14"7"26"0"0,8-4 500 0 0,-1 0 1 0 0,1 1 0 0 0,0 0-1 0 0,0 0 1 0 0,0 0 0 0 0,0 1-1 0 0,1 0 1 0 0,-4 5-694 0 0,-3 3 1935 0 0,1 0 1 0 0,0 2 0 0 0,-1 2-1936 0 0,7-9 249 0 0,0 1 0 0 0,1 0 1 0 0,0 0-1 0 0,0 0 1 0 0,1 1-1 0 0,0-1 0 0 0,0 1 1 0 0,1 0-1 0 0,0 0 1 0 0,1 0-1 0 0,0 0 1 0 0,1 0-1 0 0,0 0 0 0 0,1 2-249 0 0,-1-9 34 0 0,0-1-1 0 0,1 0 1 0 0,-1 1-1 0 0,1-1 1 0 0,-1 0-1 0 0,1 0 0 0 0,0 0 1 0 0,0 0-1 0 0,0 1 1 0 0,0-1-1 0 0,0 0 1 0 0,1-1-1 0 0,-1 1 0 0 0,1 0 1 0 0,-1 0-1 0 0,1-1 1 0 0,-1 1-1 0 0,1 0 1 0 0,0-1-1 0 0,0 0 0 0 0,0 1 1 0 0,0-1-1 0 0,0 0 1 0 0,0 0-1 0 0,0 0 1 0 0,0 0-1 0 0,0-1 0 0 0,1 1 1 0 0,-1 0-1 0 0,0-1 1 0 0,1 0-1 0 0,-1 1 1 0 0,0-1-1 0 0,0 0 0 0 0,1 0 1 0 0,-1-1-1 0 0,0 1 1 0 0,1 0-1 0 0,-1-1 1 0 0,0 1-1 0 0,2-2-33 0 0,6-1 208 0 0,-1 0-1 0 0,0-1 1 0 0,0 0-1 0 0,0-1 1 0 0,0 0-1 0 0,4-3-207 0 0,11-10 564 0 0,11-12-564 0 0,-27 22 57 0 0,-1-1-1 0 0,0 0 0 0 0,0 0 1 0 0,-1-1-1 0 0,0 0 0 0 0,-1 0 0 0 0,0 0 1 0 0,-1 0-1 0 0,1-3-56 0 0,-2 3 43 0 0,-1 0-1 0 0,1 1 1 0 0,-2-1 0 0 0,0 0 0 0 0,0-8-43 0 0,0 11 3 0 0,-1 5-22 0 0,0-1 0 0 0,0 1 0 0 0,0-1 0 0 0,0 1 0 0 0,-1-1 0 0 0,1 1 0 0 0,-1 0-1 0 0,0-1 1 0 0,1 1 0 0 0,-1 0 0 0 0,0-1 0 0 0,0 1 0 0 0,-1 0 0 0 0,1 0 0 0 0,0 0 0 0 0,-1 0-1 0 0,1 0 1 0 0,-1 0 0 0 0,0 0 0 0 0,1 1 0 0 0,-1-1 0 0 0,0 0 0 0 0,0 1 0 0 0,0 0 0 0 0,0-1-1 0 0,0 1 1 0 0,-2 0 19 0 0,-15-4-316 0 0</inkml:trace>
  <inkml:trace contextRef="#ctx0" brushRef="#br0" timeOffset="22213.534">17691 5352 2760 0 0,'0'0'125'0'0,"0"0"387"0"0,0 0 1540 0 0,0 0 675 0 0,0 0 138 0 0,-1-1 753 0 0,-5-7-2683 0 0,3 7-768 0 0,0 0-1 0 0,-1 1 1 0 0,1-1 0 0 0,0 1-1 0 0,0 0 1 0 0,-1 0 0 0 0,1 0-1 0 0,0 0 1 0 0,-1 1 0 0 0,1-1-1 0 0,0 1 1 0 0,0 0 0 0 0,-1 0-167 0 0,-5 1 123 0 0,0 1 1 0 0,1 0 0 0 0,-1 1-1 0 0,1 0-123 0 0,-12 4 123 0 0,16-7-111 0 0,1 0 0 0 0,-1 0 0 0 0,1 1 0 0 0,0-1-1 0 0,0 1 1 0 0,-1 0 0 0 0,1 0 0 0 0,0 0 0 0 0,0 0 0 0 0,1 0 0 0 0,-1 1 0 0 0,0-1 0 0 0,1 1 0 0 0,0 0 0 0 0,-2 2-12 0 0,4-5 0 0 0,-1 0 0 0 0,1 1 0 0 0,0-1 0 0 0,0 1 0 0 0,-1-1 0 0 0,1 0 0 0 0,0 1 0 0 0,0-1-1 0 0,0 1 1 0 0,0-1 0 0 0,0 1 0 0 0,-1-1 0 0 0,1 0 0 0 0,0 1 0 0 0,0-1 0 0 0,0 1 0 0 0,0-1 0 0 0,0 1 0 0 0,0-1 0 0 0,1 1 0 0 0,-1-1 0 0 0,0 1 0 0 0,0-1 0 0 0,0 0 0 0 0,0 1 0 0 0,0-1 0 0 0,1 1 0 0 0,-1-1 0 0 0,0 0 0 0 0,0 1 0 0 0,1-1 0 0 0,-1 1-3 0 0,3 3-13 0 0,0 1 0 0 0,0-1-1 0 0,1 1 1 0 0,0-1 0 0 0,0 0 0 0 0,0 0 0 0 0,0-1 0 0 0,1 1 0 0 0,-1-1 0 0 0,1 0 0 0 0,4 2 16 0 0,12 10-67 0 0,8 3 36 0 0,-18-11-6 0 0,-1 0 1 0 0,0 0-1 0 0,4 4 37 0 0,-13-10 50 0 0,1 1-1 0 0,0-1 0 0 0,0 1 1 0 0,-1 0-1 0 0,1 0 1 0 0,-1 0-1 0 0,1 0 0 0 0,-1 0 1 0 0,0 0-1 0 0,0 1 0 0 0,0-1 1 0 0,0 0-1 0 0,0 1 0 0 0,0-1 1 0 0,-1 0-1 0 0,1 1 0 0 0,-1-1 1 0 0,0 2-50 0 0,0-3 48 0 0,0-1 1 0 0,-1 1 0 0 0,1 0-1 0 0,0 0 1 0 0,-1 0 0 0 0,1 0-1 0 0,-1 0 1 0 0,1 0 0 0 0,-1-1-1 0 0,1 1 1 0 0,-1 0 0 0 0,0 0-1 0 0,1-1 1 0 0,-2 1-49 0 0,1 1 109 0 0,-3 3 31 0 0,-1-1-1 0 0,1 1 0 0 0,-1-1 1 0 0,0 0-1 0 0,0 0 0 0 0,0-1 1 0 0,0 0-1 0 0,-1 0 0 0 0,1 0 1 0 0,-1 0-1 0 0,0-1 0 0 0,-5 2-139 0 0,-5 2 104 0 0,-2 1-26 0 0,-1 0-1 0 0,1-2 0 0 0,-17 3-77 0 0,18-7-267 0 0,15-5-998 0 0,8-3-721 0 0,1 1-509 0 0,2 1-3483 0 0</inkml:trace>
  <inkml:trace contextRef="#ctx0" brushRef="#br0" timeOffset="23137.149">17856 5520 2760 0 0,'0'0'495'0'0,"0"0"1037"0"0,0 0 458 0 0,0 0 91 0 0,0 0-150 0 0,0 0-715 0 0,0 0-316 0 0,0 0-61 0 0,8 4 1361 0 0,-8-4-2194 0 0,3 1 169 0 0,-1 0 1 0 0,1-1-1 0 0,-1 1 0 0 0,1-1 0 0 0,-1 0 1 0 0,1 0-1 0 0,-1 0 0 0 0,1 0 0 0 0,0 0-175 0 0,3-1 314 0 0,1 0 0 0 0,0 0-1 0 0,0 1 1 0 0,2 0-314 0 0,-3 0 87 0 0,1 0-1 0 0,0 0 1 0 0,-1-1 0 0 0,1 0-1 0 0,0 0-86 0 0,1-2 26 0 0,0 1 0 0 0,0-1 0 0 0,0 0 0 0 0,-1-1 0 0 0,1 1 0 0 0,3-4-26 0 0,-9 6 12 0 0,-1 0 0 0 0,0 0-1 0 0,1 0 1 0 0,-1 0 0 0 0,0 0 0 0 0,0 0-1 0 0,1 0 1 0 0,-1-1 0 0 0,0 1-1 0 0,0-1 1 0 0,0 1 0 0 0,-1 0-1 0 0,1-1 1 0 0,0 1 0 0 0,-1-1-1 0 0,1 0 1 0 0,-1 1 0 0 0,1-1-1 0 0,-1 0 1 0 0,1 1 0 0 0,-1-1-1 0 0,0 0 1 0 0,0 1 0 0 0,0-1-1 0 0,0-1-11 0 0,-1 1 22 0 0,0 0-1 0 0,0 0 0 0 0,0 0 0 0 0,0 0 1 0 0,-1 0-1 0 0,1 0 0 0 0,0 0 0 0 0,-1 0 0 0 0,1 0 1 0 0,-1 1-1 0 0,0-1 0 0 0,-1-1-21 0 0,-1 2 17 0 0,0-1 0 0 0,-1 1 0 0 0,1 0 0 0 0,0 0 0 0 0,-1 0 0 0 0,1 0 0 0 0,0 1 0 0 0,-1 0 0 0 0,0 0-17 0 0,-1 0 36 0 0,-1 1 0 0 0,1 0 0 0 0,0 0 0 0 0,0 1-1 0 0,0 0 1 0 0,0 0 0 0 0,0 0 0 0 0,-4 4-36 0 0,-15 4 201 0 0,24-10-126 0 0,1 1-62 0 0,0 0 1 0 0,-1 1-1 0 0,1-1 0 0 0,0 0 1 0 0,-1 0-1 0 0,1 0 0 0 0,0 0 1 0 0,-1 0-1 0 0,0 0 0 0 0,1 0 1 0 0,-1 0-1 0 0,1 0 0 0 0,-2 0-13 0 0,1 0 8 0 0,0 0 0 0 0,1 0 0 0 0,-1 1 0 0 0,0-1-1 0 0,0 0 1 0 0,1 0 0 0 0,-1 0 0 0 0,1 1 0 0 0,-1-1-1 0 0,1 0 1 0 0,0 0 0 0 0,-1 1 0 0 0,1-1 0 0 0,0 1-8 0 0,-2 11 27 0 0,2-11-23 0 0,-1 0 1 0 0,1 0-1 0 0,0 0 0 0 0,0-1 1 0 0,0 1-1 0 0,0 0 0 0 0,0 0 1 0 0,0-1-1 0 0,0 1 0 0 0,0 0 1 0 0,1 0-1 0 0,-1 0 0 0 0,1-1 1 0 0,0 3-5 0 0,5 14 103 0 0,-6-16-100 0 0,1 1 0 0 0,-1-1 0 0 0,1 0 0 0 0,-1 0 0 0 0,1 0 0 0 0,0 0-1 0 0,0 0 1 0 0,0 0 0 0 0,0 0 0 0 0,0-1 0 0 0,1 1 0 0 0,-1 0 0 0 0,0 0-1 0 0,1-1 1 0 0,0 1-3 0 0,1 2 18 0 0,1-1-1 0 0,0 0 1 0 0,1 0-1 0 0,-1 0 1 0 0,0 0-1 0 0,1-1 0 0 0,-1 0 1 0 0,1 1-1 0 0,0-2 1 0 0,0 1-1 0 0,0-1 1 0 0,0 1-1 0 0,3-1-17 0 0,11 0 70 0 0,15-1-71 0 0,-14-3 8 0 0,-1 0-1 0 0,0-1 1 0 0,1-2-1 0 0,-2 0 0 0 0,1 0 1 0 0,-1-2-1 0 0,0 0 1 0 0,0-1-1 0 0,-1-1 0 0 0,2-3-6 0 0,9-8-311 0 0,7-8 311 0 0,-24 19-13 0 0,-4 4-35 0 0,-5-2 36 0 0,-2 7 15 0 0,0 0-1 0 0,0 0 1 0 0,0 0-1 0 0,0 0 0 0 0,-1 0 1 0 0,1 0-1 0 0,0 0 1 0 0,-1 0-1 0 0,1 0 0 0 0,-1 0 1 0 0,1 0-1 0 0,-1 0 1 0 0,0 0-1 0 0,1 1 0 0 0,-1-1 1 0 0,0 0-1 0 0,1 0 1 0 0,-1 1-1 0 0,0-1 1 0 0,0 0-1 0 0,0 1 0 0 0,0-1 1 0 0,0 1-1 0 0,1-1 1 0 0,-1 1-1 0 0,0-1 0 0 0,0 1 1 0 0,0 0-1 0 0,0-1 1 0 0,0 1-1 0 0,-1 0-2 0 0,-4 0 14 0 0,1 0 0 0 0,-1 0-1 0 0,0 0 1 0 0,1 1 0 0 0,-1 0 0 0 0,1 0 0 0 0,-1 0 0 0 0,1 1-1 0 0,-1 0 1 0 0,1 0 0 0 0,0 0 0 0 0,0 1 0 0 0,0-1-1 0 0,-3 4-13 0 0,4-4 16 0 0,1 1-1 0 0,-1-1 1 0 0,1 1-1 0 0,-1 0 0 0 0,1 0 1 0 0,0 1-1 0 0,0-1 1 0 0,0 1-1 0 0,1 0 0 0 0,-1-1 1 0 0,0 3-16 0 0,2-4 9 0 0,0 0 1 0 0,0 0-1 0 0,0 0 0 0 0,0 0 0 0 0,0 0 1 0 0,1 0-1 0 0,-1 0 0 0 0,1 1 1 0 0,-1-1-1 0 0,1 0 0 0 0,0 0 1 0 0,0 1-1 0 0,0-1 0 0 0,0 0 1 0 0,0 0-1 0 0,1 1 0 0 0,-1-1 1 0 0,1 0-1 0 0,-1 0 0 0 0,1 0 1 0 0,0 1-1 0 0,0 0-9 0 0,2-1 28 0 0,-1 1 0 0 0,1 0-1 0 0,0-1 1 0 0,0 0 0 0 0,0 1 0 0 0,0-1 0 0 0,0-1-1 0 0,1 1 1 0 0,-1 0 0 0 0,1-1 0 0 0,-1 1 0 0 0,1-1 0 0 0,-1 0-1 0 0,4 0-27 0 0,12 3-291 0 0,0-2 0 0 0,0 0 0 0 0,1-1 0 0 0,-1 0 0 0 0,0-2-1 0 0,1 0 1 0 0,-1-2 0 0 0,11-2 291 0 0,-14 2-4904 0 0,-1-2-1526 0 0</inkml:trace>
  <inkml:trace contextRef="#ctx0" brushRef="#br0" timeOffset="23867.698">18561 5418 2760 0 0,'0'0'125'0'0,"1"-2"-3"0"0,13-17 3819 0 0,-14 18-1767 0 0,3-2 1580 0 0,-2 2-677 0 0,-1 5-1696 0 0,-1 22-592 0 0,-1 0 1 0 0,-2 0-1 0 0,-4 20-789 0 0,-5 32 1809 0 0,23-108-1873 0 0,-6 18-285 0 0,0 0 0 0 0,1 1 0 0 0,0 0 0 0 0,5-10 349 0 0,-1 5-444 0 0,-3 6 105 0 0,1 0-1 0 0,0 0 1 0 0,0 1-1 0 0,1 0 1 0 0,2-2 339 0 0,-3 4-231 0 0,-6 6 238 0 0,0 0-1 0 0,0 0 0 0 0,-1 0 0 0 0,1 0 1 0 0,0 0-1 0 0,0 0 0 0 0,0 1 0 0 0,0-1 0 0 0,0 0 1 0 0,0 1-1 0 0,0-1 0 0 0,0 1 0 0 0,0-1 0 0 0,0 1 1 0 0,0-1-1 0 0,0 1 0 0 0,0 0 0 0 0,1 0 1 0 0,-1-1-1 0 0,0 1 0 0 0,0 0 0 0 0,0 0 0 0 0,0 0 1 0 0,1 0-1 0 0,-1 0 0 0 0,0 1 0 0 0,0-1 0 0 0,0 0 1 0 0,0 1-1 0 0,0-1 0 0 0,1 0-6 0 0,0 2 137 0 0,1 0 0 0 0,-1 0-1 0 0,1 0 1 0 0,-1 0 0 0 0,1 0 0 0 0,-1 1-1 0 0,0-1 1 0 0,0 1 0 0 0,0-1-1 0 0,0 3-136 0 0,5 12 616 0 0,-4-3-225 0 0,-1-9-313 0 0,-1 0-1 0 0,0 0 1 0 0,-1 0 0 0 0,1 0-1 0 0,-1 1 1 0 0,0-1 0 0 0,0 0-1 0 0,-1 0 1 0 0,0 2-78 0 0,0-1 24 0 0,1 1-1 0 0,0-1 1 0 0,0 1 0 0 0,0-1-1 0 0,1 4-23 0 0,1 0-302 0 0,-2-10 268 0 0,0 1 0 0 0,0 0-1 0 0,0-1 1 0 0,0 1 0 0 0,0 0-1 0 0,0-1 1 0 0,0 1-1 0 0,1 0 1 0 0,-1-1 0 0 0,0 1-1 0 0,0 0 1 0 0,1-1 0 0 0,-1 1-1 0 0,0-1 1 0 0,1 1 0 0 0,-1-1-1 0 0,1 1 1 0 0,-1 0 34 0 0,12 1-6535 0 0,-11-2 663 0 0</inkml:trace>
  <inkml:trace contextRef="#ctx0" brushRef="#br0" timeOffset="24340.909">19079 5138 10592 0 0,'0'0'818'0'0,"0"0"-415"0"0,0 0 232 0 0,0 0 154 0 0,7 1 1371 0 0,-4 2-1989 0 0,0 0 0 0 0,0 1 0 0 0,-1-1 0 0 0,1 1 0 0 0,-1 0 0 0 0,0-1-1 0 0,0 1 1 0 0,0 0 0 0 0,0 1 0 0 0,-1-1 0 0 0,1 0 0 0 0,-1 4-171 0 0,4 12 633 0 0,-2 1-1 0 0,0 3-632 0 0,-2-17 86 0 0,2 31 1338 0 0,0 23-1424 0 0,-6-16 183 0 0,3-43-110 0 0,0-2 3 0 0,0 0 16 0 0,0 0 0 0 0,0 0-16 0 0,3-2-49 0 0,0 0 1 0 0,0 0-1 0 0,0 0 0 0 0,-1 0 0 0 0,1 0 0 0 0,0 0 0 0 0,-1-1 0 0 0,1 0-27 0 0,0 0-1 0 0,14-13-103 0 0,-12 10 10 0 0,1 0-1 0 0,0 1 1 0 0,0 0 0 0 0,0 0-1 0 0,1 0 1 0 0,0 1 94 0 0,9-6-115 0 0,-11 6 84 0 0,1 1-1 0 0,0 0 1 0 0,0-1-1 0 0,0 2 1 0 0,1-1-1 0 0,-1 1 1 0 0,1 0-1 0 0,2-1 32 0 0,-7 3 23 0 0,0 0 0 0 0,0-1 0 0 0,0 1 0 0 0,0 0 0 0 0,0 0 0 0 0,-1 0 0 0 0,1 1 0 0 0,0-1 1 0 0,0 0-1 0 0,0 1 0 0 0,0-1 0 0 0,0 1 0 0 0,-1-1 0 0 0,1 1 0 0 0,0 0 0 0 0,0 0 0 0 0,-1 0 0 0 0,1 0 0 0 0,0 0 0 0 0,-1 0 0 0 0,1 0 0 0 0,-1 1 0 0 0,0-1 0 0 0,1 0 0 0 0,-1 1 0 0 0,0-1 0 0 0,0 1 1 0 0,0 0-1 0 0,0-1 0 0 0,0 1 0 0 0,0 0 0 0 0,-1-1 0 0 0,1 1 0 0 0,0 0 0 0 0,-1 0 0 0 0,1 0 0 0 0,-1 0 0 0 0,0 0 0 0 0,0-1 0 0 0,0 1 0 0 0,0 0 0 0 0,0 0 0 0 0,0 0 0 0 0,0 0 0 0 0,-1 1-23 0 0,-3 13 397 0 0,3-13-334 0 0,0 0-1 0 0,1-1 0 0 0,-1 1 0 0 0,0 0 1 0 0,0 0-1 0 0,0-1 0 0 0,-1 1 0 0 0,1-1 1 0 0,-1 1-1 0 0,1-1 0 0 0,-1 1 0 0 0,0-1 1 0 0,0 0-1 0 0,0 0 0 0 0,-2 2-62 0 0,-5 2 22 0 0,-4 5 79 0 0,-2-1 0 0 0,0 0 1 0 0,0-1-1 0 0,0-1 0 0 0,-11 4-101 0 0,16-8-162 0 0,-14 4 16 0 0,7-9-3957 0 0,10-1 2351 0 0</inkml:trace>
  <inkml:trace contextRef="#ctx0" brushRef="#br0" timeOffset="24845.845">19485 5271 5528 0 0,'0'0'422'0'0,"-7"14"3664"0"0,1 2 570 0 0,0 7-3358 0 0,0-5 542 0 0,6-15-1772 0 0,1-1 0 0 0,-1 0-1 0 0,1 1 1 0 0,-1-1 0 0 0,1 1-1 0 0,0-1 1 0 0,0 0 0 0 0,0 0-1 0 0,0 1-67 0 0,4-3 14 0 0,0-1 0 0 0,-1 0 0 0 0,1 0 0 0 0,-1 0 0 0 0,1 0 0 0 0,-1-1 0 0 0,0 1-1 0 0,1-1 1 0 0,-1 0 0 0 0,0-1 0 0 0,0 1 0 0 0,0-1 0 0 0,1-1-14 0 0,10-8-612 0 0,0-1 0 0 0,9-11 612 0 0,6-5-1144 0 0,-26 25 1047 0 0,1 0 0 0 0,0 1 0 0 0,0-1 0 0 0,0 1 0 0 0,0 0 0 0 0,5-2 97 0 0,-9 5 120 0 0,6 1 306 0 0,-5 1-246 0 0,1 1 1 0 0,-1-1 0 0 0,0 1 0 0 0,0 0 0 0 0,-1-1 0 0 0,1 1 0 0 0,0 0 0 0 0,-1 0 0 0 0,0 0 0 0 0,0 0-1 0 0,0 0 1 0 0,0 1 0 0 0,0-1 0 0 0,-1 0 0 0 0,1 0 0 0 0,-1 3-181 0 0,1 10-293 0 0,-1 1 1 0 0,-2 16 292 0 0,1 0 396 0 0,1-13-169 0 0,-1 0 0 0 0,-1 0 0 0 0,-1 6-227 0 0,-3 34 282 0 0,5-42-164 0 0,-1 1 0 0 0,-1-1 0 0 0,-2 10-118 0 0,4-24 67 0 0,-1 1 1 0 0,1 0 0 0 0,-1-1 0 0 0,0 1 0 0 0,0-1 0 0 0,-1 0 0 0 0,1 1-1 0 0,-1-1 1 0 0,0 0 0 0 0,0-1 0 0 0,0 1 0 0 0,-1 0 0 0 0,1-1-1 0 0,-1 0 1 0 0,-1 1-68 0 0,2-2 61 0 0,-1 0 0 0 0,0 0-1 0 0,0 0 1 0 0,0-1 0 0 0,0 1-1 0 0,0-1 1 0 0,0 0-1 0 0,0 0 1 0 0,0-1 0 0 0,-1 1-1 0 0,1-1 1 0 0,0 0 0 0 0,0 0-1 0 0,-1 0 1 0 0,1 0-1 0 0,-2-1-60 0 0,-1-1 19 0 0,0 1-1 0 0,0-1 0 0 0,0 0 1 0 0,1-1-1 0 0,-1 1 0 0 0,1-1 0 0 0,0-1 1 0 0,-1 1-1 0 0,-1-3-18 0 0,6 5-372 0 0,-1-1 0 0 0,1 0 0 0 0,0 0-1 0 0,0 0 1 0 0,0-1 0 0 0,0 1 0 0 0,0 0 0 0 0,0-2 372 0 0,1-3-7069 0 0</inkml:trace>
  <inkml:trace contextRef="#ctx0" brushRef="#br0" timeOffset="26088.743">18218 6034 5064 0 0,'0'0'232'0'0,"0"-1"-14"0"0,-1-4-172 0 0,1 4 271 0 0,-1 1 1 0 0,1-1-1 0 0,-1 0 0 0 0,1 0 1 0 0,-1 0-1 0 0,1 1 0 0 0,-1-1 1 0 0,0 0-1 0 0,1 1 1 0 0,-1-1-1 0 0,0 1 0 0 0,1-1 1 0 0,-1 0-1 0 0,0 1 0 0 0,0 0 1 0 0,0-1-1 0 0,0 1-317 0 0,-1-1 454 0 0,0 0 0 0 0,0 1-1 0 0,-1-1 1 0 0,1 1 0 0 0,0 0-1 0 0,-1 0 1 0 0,1 0 0 0 0,-2 0-454 0 0,1 0 375 0 0,-3 0-53 0 0,-1 1 0 0 0,0 0 1 0 0,1 1-1 0 0,0-1 0 0 0,-1 1 1 0 0,1 0-1 0 0,0 1 0 0 0,0-1 1 0 0,0 1-1 0 0,0 1 0 0 0,0-1 1 0 0,1 1-1 0 0,-4 2-322 0 0,-5 6 288 0 0,0 1 0 0 0,0 0 0 0 0,1 1 0 0 0,-1 3-288 0 0,7-9 91 0 0,1 0-1 0 0,1 0 1 0 0,-5 8-91 0 0,9-13 22 0 0,-1-1 0 0 0,1 1 0 0 0,0 0 1 0 0,0 0-1 0 0,0-1 0 0 0,0 1 0 0 0,0 0 0 0 0,1 0 1 0 0,-1 0-1 0 0,1 0 0 0 0,0 0 0 0 0,0 0 0 0 0,0 1 1 0 0,0 1-23 0 0,0-4 8 0 0,1 0 0 0 0,-1 0 0 0 0,0 1 0 0 0,1-1 1 0 0,-1 0-1 0 0,1 0 0 0 0,0 1 0 0 0,-1-1 0 0 0,1 0 1 0 0,0 0-1 0 0,0 0 0 0 0,-1 0 0 0 0,1 0 0 0 0,0 0 1 0 0,0 0-1 0 0,0 0 0 0 0,0-1 0 0 0,0 1 0 0 0,1 0 1 0 0,-1 0-1 0 0,0-1 0 0 0,0 1 0 0 0,0-1 0 0 0,1 1 1 0 0,-1-1-1 0 0,0 0 0 0 0,1 1-8 0 0,0-1 5 0 0,-1 1-1 0 0,1-1 1 0 0,0 0-1 0 0,0 0 1 0 0,0 1-1 0 0,-1-1 1 0 0,1-1-1 0 0,0 1 1 0 0,0 0 0 0 0,0 0-1 0 0,0-1 1 0 0,-1 1-1 0 0,1-1 1 0 0,0 1-1 0 0,0-1 1 0 0,-1 0 0 0 0,2 0-5 0 0,1-1 29 0 0,7-3-80 0 0,0-1 1 0 0,-1-1-1 0 0,1 0 1 0 0,-1 0-1 0 0,-1-1 1 0 0,0 0-1 0 0,0-1 1 0 0,0 0-1 0 0,3-5 51 0 0,1 0-306 0 0,2-1 0 0 0,0 2 0 0 0,0 0 0 0 0,16-9 306 0 0,-30 21-1 0 0,9-6-63 0 0,1 1 0 0 0,0 0 0 0 0,0 0 0 0 0,0 1 64 0 0,-8 4-1 0 0,-1-1 1 0 0,1 2-1 0 0,0-1 0 0 0,0 0 0 0 0,0 0 0 0 0,0 1 0 0 0,0 0 0 0 0,0 0 0 0 0,-1-1 0 0 0,1 2 0 0 0,0-1 0 0 0,0 0 0 0 0,0 0 0 0 0,0 1 0 0 0,0 0 0 0 0,0 0 0 0 0,-1 0 0 0 0,1 0 0 0 0,1 0 1 0 0,0 3 67 0 0,0-1-1 0 0,1 1 0 0 0,-1 0 0 0 0,-1 1 0 0 0,1-1 0 0 0,-1 0 0 0 0,1 1 0 0 0,-1 0 1 0 0,-1 0-1 0 0,2 2-66 0 0,-1-1 72 0 0,0 0 0 0 0,-1 0 0 0 0,0 0 1 0 0,0 0-1 0 0,0 0 0 0 0,-1 0 0 0 0,0 1 0 0 0,0-1 1 0 0,-1 0-1 0 0,1 1 0 0 0,-1-1 0 0 0,-1 0 0 0 0,0 3-72 0 0,-1 2 85 0 0,1-6-2 0 0,0 1 0 0 0,0-1 0 0 0,-1 0 0 0 0,0 0 0 0 0,0 0 0 0 0,0 0 1 0 0,0 0-1 0 0,-1 0-83 0 0,0-1 166 0 0,3-3-149 0 0,0 0 0 0 0,-1-1 1 0 0,1 1-1 0 0,-1 0 0 0 0,1 0 0 0 0,-1-1 1 0 0,1 1-1 0 0,-1-1 0 0 0,0 1 1 0 0,1 0-1 0 0,-1-1 0 0 0,0 1 0 0 0,1-1 1 0 0,-1 0-1 0 0,0 1-17 0 0,-1 0 53 0 0,2-1 11 0 0,-8-7 118 0 0,7 5-192 0 0,0-1 1 0 0,0 1-1 0 0,1-1 1 0 0,-1 0 0 0 0,1 1-1 0 0,-1-1 1 0 0,1 1-1 0 0,0-1 1 0 0,0 0-1 0 0,0 1 1 0 0,0-1 0 0 0,0 0-1 0 0,1 0 10 0 0,0-3-16 0 0,0 0 0 0 0,0 0-1 0 0,1 1 1 0 0,0-1 0 0 0,1-2 16 0 0,3-6-367 0 0,2 0 1 0 0,-1 0 0 0 0,2 1 0 0 0,9-12 366 0 0,-15 20-55 0 0,1 1 1 0 0,0-1-1 0 0,0 1 0 0 0,1 1 1 0 0,-1-1-1 0 0,1 0 1 0 0,0 1-1 0 0,0 0 0 0 0,0 0 1 0 0,0 1-1 0 0,0-1 1 0 0,1 1-1 0 0,-1 0 0 0 0,7-1 55 0 0,-10 3 11 0 0,0-1-1 0 0,0 1 0 0 0,0 0 0 0 0,0 0 0 0 0,0 0 0 0 0,0 0 0 0 0,0 1 0 0 0,0-1 0 0 0,0 0 0 0 0,0 1 0 0 0,0 0 1 0 0,0-1-1 0 0,0 1 0 0 0,0 0 0 0 0,0 0 0 0 0,0 0 0 0 0,0 0-10 0 0,1 2 48 0 0,0-1 0 0 0,0 0 0 0 0,-1 1 0 0 0,1 0 0 0 0,-1 0 0 0 0,1-1 0 0 0,-1 2 0 0 0,0-1 0 0 0,1 1-48 0 0,1 5 114 0 0,0-1 1 0 0,0 1-1 0 0,-1 0 0 0 0,0 0 0 0 0,-1 0 0 0 0,0 0 0 0 0,1 5-114 0 0,-2 0 105 0 0,0 0 0 0 0,-1 0 0 0 0,-1 5-105 0 0,0 23-30 0 0,1-41-880 0 0,5 1-1714 0 0,-4-1 1258 0 0</inkml:trace>
  <inkml:trace contextRef="#ctx0" brushRef="#br0" timeOffset="26722.958">18823 6103 5064 0 0,'0'0'389'0'0,"0"0"59"0"0,0 0 1173 0 0,0 0 539 0 0,0 0 106 0 0,0 0-234 0 0,0 0-1090 0 0,0 0-482 0 0,0 0-92 0 0,0 0 55 0 0,0 0 289 0 0,0 0 125 0 0,0 0 26 0 0,0 0-159 0 0,0 0-698 0 0,0 0-302 0 0,2 1-65 0 0,2 1 344 0 0,0 0 0 0 0,1 1 0 0 0,-1-2-1 0 0,1 1 1 0 0,0 0 0 0 0,-1-1 0 0 0,1 0 0 0 0,0 0-1 0 0,0 0 1 0 0,0-1 0 0 0,0 0 0 0 0,0 0 0 0 0,0 0-1 0 0,2-1 18 0 0,2 0 19 0 0,0-1-1 0 0,0 0 0 0 0,0-1 0 0 0,0 0 0 0 0,0 0 1 0 0,-1-1-1 0 0,5-2-18 0 0,-7 3 11 0 0,-2 1 3 0 0,0 0 1 0 0,0-1 0 0 0,0 1-1 0 0,0-1 1 0 0,0 0 0 0 0,-1 0-1 0 0,1 0 1 0 0,-1-1-15 0 0,-2 4 0 0 0,21-28 69 0 0,-21 27-58 0 0,0-1 0 0 0,0 1 0 0 0,-1 0-1 0 0,1-1 1 0 0,0 1 0 0 0,-1-1 0 0 0,1 1 0 0 0,-1-1 0 0 0,0 1 0 0 0,1-1 0 0 0,-1 1 0 0 0,0-1 0 0 0,0 0 0 0 0,0 1 0 0 0,0-1 0 0 0,0 1 0 0 0,0-1 0 0 0,0 0 0 0 0,-1 1 0 0 0,1-2-11 0 0,-2 2 13 0 0,1-1 0 0 0,-1 0 1 0 0,1 1-1 0 0,-1-1 0 0 0,1 1 0 0 0,-1 0 1 0 0,0-1-1 0 0,1 1 0 0 0,-1 0 1 0 0,0 0-1 0 0,0 0 0 0 0,0 0 0 0 0,0 1 1 0 0,0-1-1 0 0,0 0 0 0 0,0 1 1 0 0,0-1-1 0 0,0 1 0 0 0,0 0 0 0 0,-1 0 1 0 0,1 0-1 0 0,0 0 0 0 0,0 0 0 0 0,0 0 1 0 0,-2 1-14 0 0,-3 1 73 0 0,0 0-1 0 0,-1 0 1 0 0,1 1 0 0 0,0 0 0 0 0,0 1 0 0 0,0 0-1 0 0,1 0 1 0 0,0 0 0 0 0,-1 1 0 0 0,1-1 0 0 0,-2 4-73 0 0,-2 1 101 0 0,2 1 1 0 0,-1-1 0 0 0,1 1 0 0 0,1 1 0 0 0,0-1 0 0 0,-3 7-102 0 0,7-12 2 0 0,-1 2 30 0 0,0 1 0 0 0,0 0 0 0 0,0-1 0 0 0,1 2 0 0 0,0-1 0 0 0,1 0 0 0 0,0 0 0 0 0,0 5-32 0 0,2-11 8 0 0,0 1-1 0 0,0-1 0 0 0,0 0 0 0 0,0 0 1 0 0,1 0-1 0 0,-1 0 0 0 0,1 1 0 0 0,-1-1 0 0 0,1 0 1 0 0,0 0-1 0 0,0 0 0 0 0,0 0 0 0 0,0 0 1 0 0,0-1-1 0 0,1 1 0 0 0,-1 0 0 0 0,0 0 1 0 0,1-1-1 0 0,0 2-7 0 0,2 0 1 0 0,-1-1-1 0 0,0 1 1 0 0,1 0 0 0 0,0-1-1 0 0,-1 0 1 0 0,1 1 0 0 0,0-2 0 0 0,0 1-1 0 0,2 0 0 0 0,4 1 119 0 0,-1-1 0 0 0,1 0 0 0 0,0-1 0 0 0,0 0 0 0 0,0 0 0 0 0,8-1-119 0 0,17-2-3458 0 0,9-3 3458 0 0,-44 5-14 0 0,22-3-6723 0 0</inkml:trace>
  <inkml:trace contextRef="#ctx0" brushRef="#br0" timeOffset="28651.072">17687 6625 2760 0 0,'0'0'125'0'0,"-6"0"22"0"0,0 0 928 0 0,-1 1-1 0 0,1 0 1 0 0,-1 0 0 0 0,1 0-1 0 0,0 1 1 0 0,0 0-1 0 0,0 0 1 0 0,0 1 0 0 0,0 0-1 0 0,-1 0-1074 0 0,0 1 515 0 0,1 0-1 0 0,0 0 1 0 0,0 1-1 0 0,0-1 1 0 0,1 1-1 0 0,0 0 1 0 0,0 1-1 0 0,-4 4-514 0 0,8-8 29 0 0,0 0-1 0 0,0 0 1 0 0,0 0-1 0 0,0 0 1 0 0,0 1-1 0 0,0-1 1 0 0,0 0-1 0 0,1 1 1 0 0,0-1-1 0 0,-1 0 1 0 0,1 1 0 0 0,0-1-1 0 0,0 0 1 0 0,0 1-1 0 0,0-1 1 0 0,0 1-1 0 0,1-1 1 0 0,-1 0-1 0 0,1 1 1 0 0,0-1-1 0 0,-1 0 1 0 0,1 0-1 0 0,0 1 1 0 0,0-1-1 0 0,2 1-28 0 0,-3-1 1 0 0,1-1-1 0 0,-1 0 0 0 0,1 0 0 0 0,0 0 0 0 0,-1 0 1 0 0,1 0-1 0 0,0 0 0 0 0,0-1 0 0 0,0 1 0 0 0,0 0 1 0 0,0 0-1 0 0,0 0 0 0 0,0-1 0 0 0,0 1 0 0 0,0-1 0 0 0,0 1 1 0 0,0-1-1 0 0,0 1 0 0 0,1-1 0 0 0,-1 0 0 0 0,0 1 0 0 0,3 0 8 0 0,1 0 8 0 0,0 0 0 0 0,0 0 0 0 0,0 0 0 0 0,0-1 0 0 0,1 0 0 0 0,-1 0-1 0 0,0 0 1 0 0,0 0 0 0 0,0-1 0 0 0,1 0 0 0 0,-1 0 0 0 0,2-1-16 0 0,6-2 68 0 0,1 0 1 0 0,-1-1-1 0 0,12-7-68 0 0,-20 10 3 0 0,0-2 0 0 0,0 1 0 0 0,0 0 0 0 0,-1-1 0 0 0,1 0 0 0 0,2-3-3 0 0,-6 5 0 0 0,1 1 0 0 0,-1-1 0 0 0,1 1 0 0 0,-1-1-1 0 0,0 0 1 0 0,1 0 0 0 0,-1 0 0 0 0,0 0 0 0 0,0 0 0 0 0,-1 0 0 0 0,1 0 0 0 0,0 0 0 0 0,-1 0 0 0 0,1 0 0 0 0,-1 0 0 0 0,0 0-1 0 0,1 0 1 0 0,-1-3 0 0 0,-1 4-2 0 0,1-1-1 0 0,-1 0 0 0 0,0 0 1 0 0,0 0-1 0 0,0 1 0 0 0,0-1 0 0 0,0 1 1 0 0,0-1-1 0 0,0 0 0 0 0,0 1 0 0 0,0 0 1 0 0,-1-1-1 0 0,1 1 0 0 0,-1 0 1 0 0,1 0-1 0 0,-1 0 0 0 0,1-1 0 0 0,-1 2 1 0 0,0-1-1 0 0,1 0 0 0 0,-1 0 1 0 0,0 1-1 0 0,-2-2 3 0 0,-6-1 3 0 0,0 1 1 0 0,0 0-1 0 0,-10-1-3 0 0,10 1 34 0 0,-14 2 114 0 0,23 0-96 0 0,3 1-71 0 0,-1-1 0 0 0,0 0 0 0 0,0 1 1 0 0,1-1-1 0 0,-1 0 0 0 0,0 0 0 0 0,0 0 0 0 0,1 1 1 0 0,-1-1-1 0 0,0-1 0 0 0,1 1 19 0 0,-2 0-4 0 0,19 0-37 0 0,0-1 0 0 0,1-1 0 0 0,-1-1 1 0 0,-1-1-1 0 0,1 0 0 0 0,0-1 0 0 0,-1-2 0 0 0,0 1 0 0 0,-1-2 0 0 0,1-1 0 0 0,-2 0 0 0 0,4-2 41 0 0,-16 8-31 0 0,1-1 0 0 0,0 1-1 0 0,-1-1 1 0 0,0 1 0 0 0,0-1-1 0 0,0 0 1 0 0,0-1-1 0 0,-1 1 1 0 0,0-1 0 0 0,0 0-1 0 0,0 1 1 0 0,0-1 0 0 0,-1 0-1 0 0,0-1 1 0 0,0 1-1 0 0,0 0 1 0 0,0-1 31 0 0,-2 4 10 0 0,0 0-1 0 0,0 0 1 0 0,0 1 0 0 0,0-1 0 0 0,0 0-1 0 0,0 0 1 0 0,0 0 0 0 0,-1 0-1 0 0,1 0 1 0 0,-1 0 0 0 0,1 1-1 0 0,-1-1 1 0 0,0 0 0 0 0,0 0-1 0 0,0 1 1 0 0,0-1 0 0 0,0 1-1 0 0,0-1 1 0 0,0 1 0 0 0,0-1 0 0 0,-1 1-1 0 0,1 0 1 0 0,0-1 0 0 0,-1 1-1 0 0,1 0 1 0 0,-1 0 0 0 0,0 0-1 0 0,1 0 1 0 0,-1 0 0 0 0,0 1-1 0 0,0-1 1 0 0,1 0 0 0 0,-1 1-1 0 0,0-1-9 0 0,0 1 23 0 0,1 0-1 0 0,0 0 1 0 0,-1 0-1 0 0,1 1 1 0 0,0-1-1 0 0,-1 0 0 0 0,1 0 1 0 0,0 1-1 0 0,0-1 1 0 0,-1 1-1 0 0,1-1 1 0 0,0 1-1 0 0,0 0 0 0 0,0 0 1 0 0,-1-1-1 0 0,1 1 1 0 0,0 0-1 0 0,0 0 1 0 0,0 0-1 0 0,1 0 0 0 0,-2 1-22 0 0,0 1 34 0 0,-1 0 0 0 0,1 0 0 0 0,0 0 0 0 0,0 0 0 0 0,0 0 0 0 0,1 1-1 0 0,-1 0-33 0 0,-6 22 96 0 0,2-1 0 0 0,1 1-1 0 0,1 0 1 0 0,1 0 0 0 0,1 1-96 0 0,-2 22 144 0 0,2-21 81 0 0,1 1 0 0 0,1 0 0 0 0,2 7-225 0 0,13 86 442 0 0,-11-87-358 0 0,-1-12-53 0 0,2 9 22 0 0,-2 1 1 0 0,-1 6-54 0 0,-2-38-147 0 0,0-1 0 0 0,0 0 0 0 0,0 1 0 0 0,0-1 0 0 0,0 0 0 0 0,0 0 1 0 0,0 1-1 0 0,0-1 0 0 0,-1 0 0 0 0,1 0 0 0 0,0 1 0 0 0,0-1 0 0 0,0 0 0 0 0,0 0 0 0 0,0 1 1 0 0,-1-1-1 0 0,1 0 0 0 0,0 0 0 0 0,0 1 0 0 0,0-1 0 0 0,0 0 0 0 0,-1 0 0 0 0,1 0 1 0 0,0 0-1 0 0,0 1 0 0 0,-1-1 0 0 0,1 0 0 0 0,0 0 0 0 0,0 0 0 0 0,-1 0 0 0 0,1 0 1 0 0,0 0-1 0 0,-1 0 0 0 0,1 0 0 0 0,0 0 0 0 0,0 0 0 0 0,-1 0 0 0 0,1 0 0 0 0,0 0 0 0 0,0 0 1 0 0,-1 0-1 0 0,1 0 0 0 0,0 0 0 0 0,-1 0 0 0 0,1 0 0 0 0,0 0 0 0 0,0 0 0 0 0,-1 0 147 0 0,1 0-64 0 0,-9-2-5918 0 0</inkml:trace>
  <inkml:trace contextRef="#ctx0" brushRef="#br0" timeOffset="29048.758">17715 6838 11520 0 0,'7'-11'1224'0'0,"-2"9"-872"0"0,-1 0 0 0 0,0 0 1 0 0,1 0-1 0 0,-1 1 0 0 0,1-1 0 0 0,0 1 1 0 0,-1 0-1 0 0,1 0 0 0 0,0 1 1 0 0,0 0-353 0 0,9-3 310 0 0,15-1 50 0 0,0 2 1 0 0,1 0-1 0 0,-1 2 1 0 0,7 2-361 0 0,20-1-20 0 0,1 0-1260 0 0,-39-2-4719 0 0</inkml:trace>
  <inkml:trace contextRef="#ctx0" brushRef="#br0" timeOffset="29424.363">18439 6483 15344 0 0,'0'0'704'0'0,"0"0"-15"0"0,1 2-408 0 0,1 1-155 0 0,0 0-1 0 0,0 1 0 0 0,0-1 1 0 0,-1 1-1 0 0,1-1 1 0 0,-1 1-1 0 0,0 0 0 0 0,0 0 1 0 0,0 3-126 0 0,3 38 1184 0 0,-2 155 602 0 0,-2-198-1790 0 0,0 0 0 0 0,0 0 1 0 0,-1 0-1 0 0,1-1 0 0 0,0 1 1 0 0,-1 0-1 0 0,1 0 0 0 0,-1 0 1 0 0,0 0-1 0 0,0-1 0 0 0,1 1 1 0 0,-1 0-1 0 0,0-1 0 0 0,0 1 1 0 0,-1-1-1 0 0,1 1 0 0 0,0-1 1 0 0,-1 1-1 0 0,1-1 0 0 0,0 0 1 0 0,-1 1 3 0 0,0-2-195 0 0,1 1 1 0 0,0 0-1 0 0,-1-1 1 0 0,1 1 0 0 0,0-1-1 0 0,-1 1 1 0 0,1-1 0 0 0,-1 1-1 0 0,1-1 1 0 0,-1 0-1 0 0,1 0 1 0 0,-1 0 0 0 0,1 0-1 0 0,-1 0 1 0 0,1 0 0 0 0,-1 0-1 0 0,1-1 1 0 0,-2 1 194 0 0,-9-5-2925 0 0</inkml:trace>
  <inkml:trace contextRef="#ctx0" brushRef="#br0" timeOffset="29850.298">18265 6661 3680 0 0,'3'-14'360'0'0,"0"10"-51"0"0,0 0 0 0 0,0 0 0 0 0,1 0 0 0 0,-1 1 0 0 0,1-1 0 0 0,0 1 0 0 0,-1 0 0 0 0,2 0 0 0 0,-1 0 0 0 0,0 0 1 0 0,0 1-1 0 0,1 0 0 0 0,-1 0 0 0 0,1 0 0 0 0,5-1-309 0 0,9-2 2429 0 0,0 1-1 0 0,1 1 1 0 0,10 0-2429 0 0,14-2 1540 0 0,-9 1-1214 0 0,-27 4-331 0 0,0-1-1 0 0,1 0 1 0 0,-1-1 0 0 0,0 1 0 0 0,0-1 0 0 0,0-1-1 0 0,3-1 6 0 0,-4 1-255 0 0,1-1-1 0 0,0 0 1 0 0,-1-1-1 0 0,0 0 1 0 0,4-3 255 0 0,-8 5-353 0 0,-1 1-1 0 0,1-1 1 0 0,-1 1 0 0 0,1-1-1 0 0,-1 0 1 0 0,0 0 0 0 0,0 0-1 0 0,0 0 1 0 0,-1-1 0 0 0,1 1 0 0 0,-1 0-1 0 0,1-1 1 0 0,-1 1 0 0 0,0-3 353 0 0,-4-24-1054 0 0,3 30 1121 0 0,0 0-1 0 0,0 0 0 0 0,0 0 1 0 0,0 0-1 0 0,0 0 1 0 0,0 0-1 0 0,0 1 0 0 0,0-1 1 0 0,-1 0-1 0 0,1 0 0 0 0,0 0 1 0 0,0 0-1 0 0,0 0 1 0 0,0 0-1 0 0,0 0 0 0 0,0 0 1 0 0,0 0-1 0 0,-1 0 0 0 0,1 0 1 0 0,0 0-1 0 0,0 0 1 0 0,0 0-1 0 0,0 0 0 0 0,0 0 1 0 0,0 0-1 0 0,0-1 0 0 0,0 1 1 0 0,-1 0-1 0 0,1 0 0 0 0,0 0 1 0 0,0 0-1 0 0,0 0 1 0 0,0 0-1 0 0,0 0 0 0 0,0 0 1 0 0,0 0-1 0 0,0 0 0 0 0,0 0 1 0 0,-1 0-1 0 0,1-1 1 0 0,0 1-1 0 0,0 0 0 0 0,0 0 1 0 0,0 0-1 0 0,0 0 0 0 0,0 0 1 0 0,0 0-1 0 0,0 0 1 0 0,0 0-1 0 0,0-1 0 0 0,0 1 1 0 0,0 0-1 0 0,0 0 0 0 0,0 0 1 0 0,0 0-1 0 0,0 0 0 0 0,0 0 1 0 0,0-1-1 0 0,0 1 1 0 0,0 0-1 0 0,0 0-66 0 0,-5 8 1991 0 0,2 4-1839 0 0,1-1 0 0 0,0 0 0 0 0,0 1-1 0 0,1-1 1 0 0,1 1 0 0 0,0-1 0 0 0,1 3-152 0 0,-1 6 380 0 0,0 127 1682 0 0,1-135-1909 0 0,-1-10-113 0 0,1 0-1 0 0,-1 1 0 0 0,0-1 0 0 0,0 0 0 0 0,0 0 0 0 0,0 0 0 0 0,0 1 1 0 0,-1-1-1 0 0,0 1-39 0 0,1-2 82 0 0,0-1-2 0 0,0 0-2 0 0,0 0-6 0 0,0 0 13 0 0,0-1-26 0 0,10-23-33 0 0,-7 20-134 0 0,-1-1 0 0 0,0 1 0 0 0,0-1 0 0 0,1-5 108 0 0,-1 3-448 0 0,0-1-1 0 0,1 1 1 0 0,2-6 448 0 0,8-21-1247 0 0,-13 33 1226 0 0,0 1-1 0 0,0-1 0 0 0,0 1 0 0 0,0-1 0 0 0,0 1 0 0 0,0-1 1 0 0,1 0-1 0 0,-1 1 0 0 0,0-1 0 0 0,0 1 0 0 0,1-1 0 0 0,-1 1 1 0 0,0-1-1 0 0,0 1 0 0 0,1-1 0 0 0,-1 1 0 0 0,1 0 1 0 0,-1-1-1 0 0,0 1 0 0 0,1-1 0 0 0,-1 1 0 0 0,1 0 0 0 0,-1-1 1 0 0,1 1-1 0 0,-1 0 0 0 0,1-1 22 0 0,0 2 5 0 0,0-1 0 0 0,0 0 1 0 0,0 0-1 0 0,-1 0 0 0 0,1 0 0 0 0,0 0 0 0 0,0 1 1 0 0,-1-1-1 0 0,1 0 0 0 0,0 1 0 0 0,0-1 0 0 0,-1 0 1 0 0,1 1-1 0 0,0-1 0 0 0,-1 1 0 0 0,1-1 0 0 0,0 1-5 0 0,4 5 206 0 0,1 0 0 0 0,-1 0 0 0 0,0 0 0 0 0,0 1-206 0 0,-1-1 103 0 0,3 2 78 0 0,-3-2-58 0 0,0-1 0 0 0,0 1 0 0 0,0-1 0 0 0,1 0 0 0 0,0 0 0 0 0,0-1 0 0 0,1 0 0 0 0,-1 0 0 0 0,1 0 0 0 0,2 1-123 0 0,-2-2 75 0 0,-1 0-1 0 0,1-1 1 0 0,-1 0-1 0 0,1 0 0 0 0,0-1 1 0 0,0 1-1 0 0,0-1 1 0 0,0 0-1 0 0,0-1 1 0 0,0 1-1 0 0,0-1 1 0 0,0-1-1 0 0,0 1 1 0 0,0-1-1 0 0,0 0-74 0 0,0 0-6 0 0,0-1-1 0 0,0 1 1 0 0,-1-1 0 0 0,1 0-1 0 0,-1-1 1 0 0,0 1-1 0 0,0-1 1 0 0,1 0-1 0 0,-2 0 1 0 0,1-1 0 0 0,0 1-1 0 0,-1-1 1 0 0,0 0-1 0 0,1 0 1 0 0,-2-1-1 0 0,1 1 1 0 0,0-1 0 0 0,-1 0-1 0 0,0 0 1 0 0,0 0-1 0 0,0-1 1 0 0,-1 1-1 0 0,1-4 7 0 0,-1 4-270 0 0,-1-1 0 0 0,0 1-1 0 0,-1-1 1 0 0,1 0-1 0 0,-1 1 1 0 0,0-1-1 0 0,0 1 1 0 0,-1-1 0 0 0,0 0-1 0 0,0-2 271 0 0,0 6-37 0 0,1 0 0 0 0,-1 0 0 0 0,0 0 0 0 0,1 1 0 0 0,-1-1 0 0 0,0 0 0 0 0,0 0 0 0 0,0 1 0 0 0,0-1-1 0 0,0 1 1 0 0,0-1 0 0 0,-1 1 0 0 0,1-1 0 0 0,-1 1 37 0 0,1 0 41 0 0,-1 0-1 0 0,1 1 1 0 0,0-1-1 0 0,0 1 1 0 0,0-1-1 0 0,-1 1 1 0 0,1-1-1 0 0,0 1 1 0 0,-1 0-1 0 0,1 0 1 0 0,0 0-1 0 0,0 0 1 0 0,-1 0-1 0 0,1 0 1 0 0,0 0-1 0 0,-1 0 1 0 0,1 0-1 0 0,0 1 1 0 0,-1-1-1 0 0,1 0 1 0 0,0 1-1 0 0,-1 0-40 0 0,0 0 51 0 0,-1-1 0 0 0,1 1 0 0 0,0 0 0 0 0,0 0 0 0 0,1 0 0 0 0,-1 0 0 0 0,0 1 0 0 0,0-1 0 0 0,0 1 0 0 0,1-1 0 0 0,-1 1 0 0 0,1-1 0 0 0,-1 1 0 0 0,1 0 0 0 0,0-1 0 0 0,0 1 0 0 0,-1 0 0 0 0,1 0 0 0 0,0 0 0 0 0,1 0 0 0 0,-1 0 0 0 0,0 0 0 0 0,1 1 0 0 0,-1-1 0 0 0,1 0 0 0 0,0 0 0 0 0,-1 0 0 0 0,1 1 0 0 0,0-1 0 0 0,0 0-1 0 0,1 0 1 0 0,-1 0 0 0 0,0 1 0 0 0,1-1 0 0 0,0 1-51 0 0,1 4 4 0 0,1 0 0 0 0,0 0 0 0 0,1 0 0 0 0,-1 0 0 0 0,1-1 0 0 0,1 0 0 0 0,-1 0 0 0 0,1 0 0 0 0,2 1-4 0 0,-3-3 11 0 0,0 0 0 0 0,1 0 0 0 0,-1-1 0 0 0,1 0 0 0 0,0 0 0 0 0,0 0 0 0 0,0-1 0 0 0,0 1 0 0 0,0-1 0 0 0,1-1 0 0 0,-1 1 0 0 0,6 0-11 0 0,-3 0-90 0 0,1-1-1 0 0,0-1 1 0 0,-1 0-1 0 0,1 0 0 0 0,7-1 91 0 0,9-4-5262 0 0,-10 0-1078 0 0</inkml:trace>
  <inkml:trace contextRef="#ctx0" brushRef="#br0" timeOffset="30252.868">19478 6402 14368 0 0,'0'1'35'0'0,"0"-1"1"0"0,0 0-1 0 0,0 0 1 0 0,0 0 0 0 0,0 0-1 0 0,0 0 1 0 0,0 0-1 0 0,0 0 1 0 0,0 0-1 0 0,0 0 1 0 0,0 0 0 0 0,0 1-1 0 0,0-1 1 0 0,0 0-1 0 0,0 0 1 0 0,0 0 0 0 0,0 0-1 0 0,0 0 1 0 0,0 0-1 0 0,0 0 1 0 0,0 0-1 0 0,0 0 1 0 0,-1 0 0 0 0,1 0-1 0 0,0 0 1 0 0,0 1-1 0 0,0-1 1 0 0,0 0 0 0 0,0 0-1 0 0,0 0 1 0 0,0 0-1 0 0,0 0 1 0 0,0 0 0 0 0,0 0-1 0 0,0 0 1 0 0,0 0-1 0 0,-1 0 1 0 0,1 0-1 0 0,0 0 1 0 0,0 0 0 0 0,0 0-1 0 0,0 0 1 0 0,0 0-1 0 0,0 0 1 0 0,0 0 0 0 0,0 0-1 0 0,0 0 1 0 0,0 0-1 0 0,-1 0 1 0 0,1 0 0 0 0,0 0-1 0 0,0 0 1 0 0,0 0-1 0 0,0 0 1 0 0,0 0-1 0 0,0 0 1 0 0,0 0 0 0 0,0 0-1 0 0,0-1 1 0 0,0 1-1 0 0,0 0 1 0 0,0 0 0 0 0,0 0-1 0 0,-1 0-35 0 0,-2 15 970 0 0,-2 16 237 0 0,4-14-625 0 0,1 1 0 0 0,0 0-1 0 0,1-1 1 0 0,1 1 0 0 0,2 4-582 0 0,2 26 971 0 0,-3-28-570 0 0,1-1 0 0 0,3 7-401 0 0,1 9 187 0 0,-4-15 131 0 0,1 0 0 0 0,7 16-318 0 0,-11-35 39 0 0,-1-1-98 0 0,0 0-9 0 0,0 0-252 0 0,0 0-1076 0 0,-1-1-473 0 0,-1-6-90 0 0</inkml:trace>
  <inkml:trace contextRef="#ctx0" brushRef="#br0" timeOffset="30724.725">19310 6525 4144 0 0,'0'0'319'0'0,"0"0"201"0"0,7 0 4497 0 0,23 2 1357 0 0,17 5-6130 0 0,-19-2 243 0 0,-11-4-389 0 0,1 0 0 0 0,-1-1 1 0 0,0 0-1 0 0,0-1 0 0 0,0-1 1 0 0,0-1-1 0 0,0-1 0 0 0,-1 0 1 0 0,1-1-1 0 0,-1 0 0 0 0,0-2 1 0 0,0 0-99 0 0,-5 2-465 0 0,0-1 0 0 0,-1 0 0 0 0,0 0 0 0 0,6-6 465 0 0,-15 11-233 0 0,0 0 39 0 0,1-3 198 0 0,-1 3 219 0 0,-1 1 81 0 0,0 0 14 0 0,-3 16 457 0 0,0 0-390 0 0,1 0-1 0 0,1 0 0 0 0,1 9-384 0 0,-1-22 64 0 0,2 1 0 0 0,-1-1 0 0 0,0 1 0 0 0,1-1 0 0 0,0 0 0 0 0,0 1 0 0 0,0-1 0 0 0,0 0 0 0 0,0 0 0 0 0,0 0 0 0 0,1 0 0 0 0,0 0 0 0 0,-1 0 0 0 0,1 0 0 0 0,2 1-64 0 0,-3-2 41 0 0,0-1 0 0 0,0 1 0 0 0,1-1 0 0 0,-1 0 0 0 0,1 1 0 0 0,-1-1 0 0 0,1 0 0 0 0,-1 0 0 0 0,1 0 0 0 0,0 0-1 0 0,0 0 1 0 0,-1-1 0 0 0,1 1 0 0 0,0 0 0 0 0,0-1 0 0 0,0 0-41 0 0,2 1 45 0 0,-1-2 0 0 0,0 1 0 0 0,0 0 0 0 0,0-1-1 0 0,0 1 1 0 0,0-1 0 0 0,1 0 0 0 0,-1 0 0 0 0,1-1-45 0 0,1 0 37 0 0,0 0 0 0 0,0-1 1 0 0,0 1-1 0 0,-1-1 0 0 0,1 0 0 0 0,-1 0 0 0 0,4-4-37 0 0,27-31-22 0 0,-15 15-101 0 0,-17 19 45 0 0,-3 3 1 0 0,2 2 10 0 0,-1 0 59 0 0,1 0 0 0 0,0 0-1 0 0,0 0 1 0 0,-1 0 0 0 0,1 0-1 0 0,-1 0 1 0 0,1 1-1 0 0,-1-1 1 0 0,0 1 0 0 0,1-1-1 0 0,-1 1 1 0 0,0-1 0 0 0,0 1-1 0 0,0 0 1 0 0,1 1 8 0 0,2 3-11 0 0,11 22 11 0 0,-2-6 0 0 0,-7-11-8 0 0,-5-9 22 0 0,0 0 1 0 0,0 0-1 0 0,1 0 0 0 0,-1 0 1 0 0,0 0-1 0 0,1-1 0 0 0,-1 1 1 0 0,1 0-1 0 0,-1-1 0 0 0,1 0 0 0 0,0 1 1 0 0,-1-1-1 0 0,1 0 0 0 0,0 0 1 0 0,0 0-1 0 0,0 0 0 0 0,0 0 1 0 0,2 1-15 0 0,-2-2 32 0 0,0 1 1 0 0,0-1-1 0 0,1 0 1 0 0,-1 0-1 0 0,0 0 1 0 0,0 0 0 0 0,1 0-1 0 0,-1 0 1 0 0,0 0-1 0 0,0-1 1 0 0,1 1-1 0 0,-1-1 1 0 0,0 1-1 0 0,0-1 1 0 0,0 0-1 0 0,0 0 1 0 0,0 0-1 0 0,0 0 1 0 0,0-1 0 0 0,0 1-33 0 0,1-1 26 0 0,-1 0 0 0 0,0 0 0 0 0,1 0 0 0 0,-1 0 0 0 0,0 0-1 0 0,0-1 1 0 0,0 1 0 0 0,0-1 0 0 0,-1 1 0 0 0,1-1 0 0 0,-1 0 0 0 0,1 0 0 0 0,-1 1 0 0 0,1-4-26 0 0,4-15 96 0 0,-4 16-77 0 0,0 0-1 0 0,-1 0 1 0 0,1 0 0 0 0,-1 0 0 0 0,0 0-1 0 0,-1-1 1 0 0,1-1-19 0 0,1-114-581 0 0,-2 111 303 0 0,0-8-762 0 0,1 8 98 0 0,-1 8-3514 0 0,0 2-1097 0 0</inkml:trace>
  <inkml:trace contextRef="#ctx0" brushRef="#br0" timeOffset="31094.96">20242 6422 3680 0 0,'0'0'284'0'0,"0"0"239"0"0,-3 8 4671 0 0,-3 3-1389 0 0,2-5-2746 0 0,1 0 0 0 0,-1 0-1 0 0,2 0 1 0 0,-1 1-1 0 0,1-1-1058 0 0,-6 17 747 0 0,1-2-525 0 0,1-1 1 0 0,1 1-1 0 0,0 4-222 0 0,5-23 19 0 0,-1-1 0 0 0,1 1 0 0 0,0 0 1 0 0,0 0-1 0 0,0 0 0 0 0,0 0 0 0 0,0 0 1 0 0,0 0-1 0 0,1-1 0 0 0,-1 1 0 0 0,1 0 1 0 0,-1 0-1 0 0,1 0 0 0 0,0-1 0 0 0,-1 1 1 0 0,1 0-1 0 0,0-1 0 0 0,0 1 0 0 0,0-1 1 0 0,0 1-1 0 0,1-1 0 0 0,-1 1 0 0 0,0-1 1 0 0,1 0-1 0 0,-1 1 0 0 0,1-1 0 0 0,-1 0 1 0 0,1 0-1 0 0,-1 0 0 0 0,1 0 0 0 0,0-1 1 0 0,-1 1-1 0 0,2 0-19 0 0,1 0 30 0 0,-1 0-1 0 0,1 0 1 0 0,0-1 0 0 0,-1 0-1 0 0,1 1 1 0 0,0-1 0 0 0,-1 0 0 0 0,1-1-1 0 0,0 1 1 0 0,-1-1 0 0 0,1 0-1 0 0,-1 0 1 0 0,1 0 0 0 0,-1 0 0 0 0,1 0-1 0 0,1-2-29 0 0,2-1 30 0 0,0-1 0 0 0,0 0-1 0 0,-1 0 1 0 0,1 0-1 0 0,-1-1 1 0 0,-1 0 0 0 0,1 0-1 0 0,-1 0 1 0 0,0-1-1 0 0,-1 0 1 0 0,3-4-30 0 0,-4 5-33 0 0,0 1 0 0 0,0-1 0 0 0,-1 1 0 0 0,0-1 0 0 0,0 0 1 0 0,0 0-1 0 0,0 0 0 0 0,-1 0 0 0 0,0 0 0 0 0,-1 0 0 0 0,1-1 0 0 0,-1 1 0 0 0,-1 0 0 0 0,1 0 0 0 0,-1-3 33 0 0,0 6-62 0 0,1 1-1 0 0,-1-1 0 0 0,0 1 0 0 0,0 0 1 0 0,0-1-1 0 0,0 1 0 0 0,-1 0 0 0 0,1 0 1 0 0,-1 0-1 0 0,1 0 0 0 0,-1 0 0 0 0,1 0 1 0 0,-1 0-1 0 0,0 0 0 0 0,0 1 1 0 0,0-1-1 0 0,0 1 0 0 0,-2-2 63 0 0,-8-3-375 0 0</inkml:trace>
  <inkml:trace contextRef="#ctx0" brushRef="#br0" timeOffset="31985.853">18165 7132 3224 0 0,'0'-13'683'0'0,"-1"-5"9528"0"0,2 17-6059 0 0,1 5-1772 0 0,2 10-1243 0 0,2 16-1453 0 0,1 76 948 0 0,3-20-445 0 0,-10-83-153 0 0,1 0-1 0 0,-1 0 1 0 0,1 0 0 0 0,0 0-1 0 0,0 0 1 0 0,0 0-1 0 0,0 0 1 0 0,0-1 0 0 0,1 1-1 0 0,-1 0 1 0 0,1-1 0 0 0,0 1-1 0 0,1 0-33 0 0,-3-2 5 0 0,1-1 1 0 0,-1 0-1 0 0,1 0 0 0 0,-1 0 0 0 0,1 0 0 0 0,-1 1 1 0 0,0-1-1 0 0,1 0 0 0 0,-1 0 0 0 0,1 0 0 0 0,-1 0 1 0 0,1 0-1 0 0,-1 0 0 0 0,1 0 0 0 0,-1-1 0 0 0,1 1 1 0 0,-1 0-1 0 0,1 0 0 0 0,-1 0 0 0 0,1 0 0 0 0,-1-1 0 0 0,1 1 1 0 0,-1 0-1 0 0,0 0 0 0 0,1-1 0 0 0,-1 1 0 0 0,0 0 1 0 0,1-1-6 0 0,13-11-2 0 0,-9 7-68 0 0,4-2-154 0 0,0-2 0 0 0,-1 1 0 0 0,0-1 0 0 0,-1 0 1 0 0,5-7 223 0 0,-4 4-297 0 0,1 0 1 0 0,1 1 0 0 0,4-4 296 0 0,-11 12-34 0 0,1 0-1 0 0,0 0 1 0 0,0 0-1 0 0,0 0 1 0 0,0 1-1 0 0,0 0 1 0 0,1 0-1 0 0,-1 0 1 0 0,1 0-1 0 0,-1 1 1 0 0,1-1-1 0 0,1 1 35 0 0,-5 1 0 0 0,1-1 0 0 0,-1 1-1 0 0,1 0 1 0 0,-1 0-1 0 0,1 0 1 0 0,-1 0 0 0 0,1 0-1 0 0,-1 0 1 0 0,0 0 0 0 0,1 1-1 0 0,-1-1 1 0 0,1 0-1 0 0,-1 1 1 0 0,0-1 0 0 0,1 1-1 0 0,-1 0 1 0 0,0-1-1 0 0,1 1 1 0 0,-1 0 0 0 0,0 0-1 0 0,0 0 1 0 0,1 0 0 0 0,-1 1 4 0 0,0 0 0 0 0,1 0 0 0 0,-1 0 0 0 0,0 0 1 0 0,0 0-1 0 0,0 0 0 0 0,0 0 0 0 0,0 0 0 0 0,0 0 0 0 0,0 1 0 0 0,-1-1 1 0 0,1 0-1 0 0,-1 1-4 0 0,1 2 69 0 0,-1 0 1 0 0,0 0-1 0 0,0 0 1 0 0,0 0-1 0 0,-1 0 1 0 0,1 0-1 0 0,-1 0 1 0 0,0 0 0 0 0,0-1-1 0 0,-1 1 1 0 0,0 0-1 0 0,0-1 1 0 0,-1 3-70 0 0,-3 1 157 0 0,1 0 1 0 0,-2-1 0 0 0,1 0 0 0 0,-1 0-1 0 0,0-1 1 0 0,0 1 0 0 0,-1-2 0 0 0,-8 6-158 0 0,-1-1 186 0 0,-1 0 0 0 0,0-2 0 0 0,-15 6-186 0 0,30-13-235 0 0,-7 3 502 0 0,-1-1 0 0 0,0 0 0 0 0,-4 1-267 0 0,-9-4-1336 0 0,22 0 875 0 0,1 0-1 0 0,0 0 1 0 0,-1-1-1 0 0,1 1 1 0 0,0-1 0 0 0,-1 1-1 0 0,1-1 1 0 0,0 1-1 0 0,0-1 1 0 0,0 0 0 0 0,0 0-1 0 0,0 0 1 0 0,0 0 0 0 0,-1 0 461 0 0,-2-5-6856 0 0</inkml:trace>
  <inkml:trace contextRef="#ctx0" brushRef="#br0" timeOffset="32383.974">18455 7265 9672 0 0,'0'0'748'0'0,"1"1"-492"0"0,2 4 50 0 0,1-1 1 0 0,-1 0-1 0 0,1 0 1 0 0,0-1-1 0 0,0 1 1 0 0,0-1-1 0 0,0 0 1 0 0,1 0-1 0 0,-1 0 1 0 0,1 0-1 0 0,0-1 1 0 0,-1 0-1 0 0,1 0 1 0 0,0 0-1 0 0,1-1 1 0 0,-1 1-1 0 0,0-1 1 0 0,0 0-1 0 0,0-1 1 0 0,1 1-1 0 0,-1-1 1 0 0,0 0-1 0 0,1-1 1 0 0,-1 1-1 0 0,0-1 1 0 0,4-1-307 0 0,2-1 40 0 0,-1-1-1 0 0,1 0 1 0 0,-1-1 0 0 0,0 0 0 0 0,0-1 0 0 0,-1 1 0 0 0,0-2 0 0 0,0 0-1 0 0,0 0 1 0 0,-1 0 0 0 0,0-1 0 0 0,0 0 0 0 0,-1-1 0 0 0,0 0-1 0 0,-1 0 1 0 0,0 0 0 0 0,2-3-40 0 0,-7 10 9 0 0,-1 0-1 0 0,1 0 1 0 0,0 0-1 0 0,0-1 1 0 0,-1 1 0 0 0,1 0-1 0 0,-1 0 1 0 0,0 0-1 0 0,0 0 1 0 0,0 0 0 0 0,0-1-1 0 0,0 1 1 0 0,0 0-1 0 0,0-1-8 0 0,-1 2 2 0 0,1 0 1 0 0,0 0-1 0 0,-1 0 0 0 0,1 0 0 0 0,-1 0 0 0 0,1 0 1 0 0,-1 0-1 0 0,0 0 0 0 0,1 0 0 0 0,-1 1 0 0 0,0-1 0 0 0,0 0 1 0 0,1 0-1 0 0,-1 1 0 0 0,0-1 0 0 0,0 1 0 0 0,0-1 1 0 0,0 1-1 0 0,0-1 0 0 0,0 1 0 0 0,0-1 0 0 0,0 1 0 0 0,0 0 1 0 0,0-1-1 0 0,0 1 0 0 0,0 0 0 0 0,0 0 0 0 0,0 0-2 0 0,-4-1 38 0 0,-1 1 1 0 0,1 0-1 0 0,0 0 0 0 0,0 0 0 0 0,0 1 0 0 0,0-1 0 0 0,-1 1 0 0 0,1 0 0 0 0,0 1 0 0 0,0-1 0 0 0,1 1 0 0 0,-1 0 0 0 0,0 1 1 0 0,1-1-1 0 0,-1 1 0 0 0,1-1 0 0 0,0 1 0 0 0,0 1 0 0 0,0-1 0 0 0,0 1 0 0 0,0-1 0 0 0,1 1 0 0 0,-1 0 0 0 0,1 0 0 0 0,-2 4-38 0 0,0-2 41 0 0,1 0-1 0 0,0 0 0 0 0,0 1 0 0 0,0-1 0 0 0,0 1 1 0 0,1 0-1 0 0,1 0 0 0 0,-1 0 0 0 0,1 0 1 0 0,0 0-1 0 0,0 1 0 0 0,1 0-40 0 0,1-3 19 0 0,-1 0 0 0 0,1 1 0 0 0,0-1 0 0 0,1 0 0 0 0,-1 0 0 0 0,1 0 0 0 0,0 1 0 0 0,1-1 0 0 0,-1 0 0 0 0,2 2-19 0 0,-2-4 12 0 0,0-1-1 0 0,0 0 1 0 0,1 0 0 0 0,-1 0-1 0 0,0 0 1 0 0,1 0 0 0 0,0 0-1 0 0,-1 0 1 0 0,1-1 0 0 0,0 1 0 0 0,0-1-1 0 0,0 1 1 0 0,0-1 0 0 0,0 1-1 0 0,1-1 1 0 0,-1 0 0 0 0,0 0-1 0 0,0 0 1 0 0,1-1 0 0 0,-1 1-1 0 0,1-1 1 0 0,-1 1 0 0 0,3-1-12 0 0,5 1-62 0 0,-1-1 0 0 0,1 0 0 0 0,0 0 1 0 0,0-1-1 0 0,0-1 0 0 0,3 0 62 0 0,24-8-2088 0 0,-3 0-3364 0 0,-10 2-378 0 0</inkml:trace>
  <inkml:trace contextRef="#ctx0" brushRef="#br0" timeOffset="32714.925">19013 7160 14336 0 0,'0'0'661'0'0,"-6"2"212"0"0,-1-1-698 0 0,0 1 0 0 0,1 0 0 0 0,-1 0 0 0 0,1 1 0 0 0,0-1 0 0 0,-1 1 0 0 0,1 1 0 0 0,0-1 0 0 0,1 1 0 0 0,-1 0 0 0 0,-4 4-175 0 0,0 2 550 0 0,0 1-1 0 0,0-1 1 0 0,1 1 0 0 0,0 1-1 0 0,-1 2-549 0 0,-3 4 481 0 0,10-15-431 0 0,0 1-1 0 0,1-1 0 0 0,-1 1 1 0 0,1-1-1 0 0,0 1 0 0 0,0 0 1 0 0,0-1-1 0 0,1 1 0 0 0,-1 0 1 0 0,1 0-1 0 0,0 0 1 0 0,0 0-1 0 0,0 1 0 0 0,0-1 1 0 0,1 0-1 0 0,0 0 0 0 0,0 1-49 0 0,1-4 14 0 0,0-1-1 0 0,-1 1 0 0 0,1 0 0 0 0,0-1 0 0 0,0 0 0 0 0,0 1 1 0 0,0-1-1 0 0,0 1 0 0 0,0-1 0 0 0,0 0 0 0 0,0 0 1 0 0,0 0-1 0 0,0 1-13 0 0,1-1 24 0 0,0 0-4 0 0,1 1 0 0 0,-1-1 0 0 0,1 0-1 0 0,-1 0 1 0 0,0 0 0 0 0,1-1-1 0 0,-1 1 1 0 0,1 0 0 0 0,-1-1 0 0 0,0 1-1 0 0,1-1 1 0 0,-1 0 0 0 0,0 0 0 0 0,0 0-1 0 0,1 0 1 0 0,-1 0 0 0 0,0-1-1 0 0,0 1 1 0 0,1-2-20 0 0,3-2-25 0 0,0 1 0 0 0,-1-2 0 0 0,1 1 0 0 0,-1-1 0 0 0,4-5 25 0 0,38-58-1278 0 0,-40 60 1015 0 0,0 0-1 0 0,0 0 0 0 0,1 0 1 0 0,6-4 263 0 0,-13 12-5 0 0,-1 1 1 0 0,0 0-1 0 0,0 0 1 0 0,0 0-1 0 0,0 0 1 0 0,0 0-1 0 0,0 0 1 0 0,1 0-1 0 0,-1 0 0 0 0,0 0 1 0 0,0 0-1 0 0,0-1 1 0 0,0 1-1 0 0,0 0 1 0 0,1 0-1 0 0,-1 0 1 0 0,0 0-1 0 0,0 0 1 0 0,0 0-1 0 0,0 0 1 0 0,1 0-1 0 0,-1 0 1 0 0,0 0-1 0 0,0 0 1 0 0,0 0-1 0 0,0 0 0 0 0,0 1 1 0 0,1-1-1 0 0,-1 0 1 0 0,0 0-1 0 0,0 0 1 0 0,0 0-1 0 0,0 0 1 0 0,0 0-1 0 0,1 0 1 0 0,-1 0-1 0 0,0 0 1 0 0,0 0-1 0 0,0 1 1 0 0,0-1-1 0 0,0 0 1 0 0,0 0-1 0 0,0 0 5 0 0,4 10 83 0 0,-2 13 339 0 0,-3-13-338 0 0,1-1 0 0 0,0 1 0 0 0,0 0 0 0 0,1 0 0 0 0,0-1 0 0 0,1 1 0 0 0,0-1 0 0 0,0 1 0 0 0,4 7-84 0 0,-6-16 35 0 0,0-1-98 0 0,8 2-201 0 0,-7-2 44 0 0,0 0 0 0 0,1 0 0 0 0,-1 0 0 0 0,0 0 0 0 0,1-1 0 0 0,-1 1 0 0 0,0 0-1 0 0,1-1 1 0 0,-1 1 0 0 0,0-1 0 0 0,0 1 0 0 0,0-1 0 0 0,1 1 0 0 0,-1-1 0 0 0,0 0 0 0 0,0 0-1 0 0,0 0 221 0 0,16-15-3220 0 0,-4-1 759 0 0</inkml:trace>
  <inkml:trace contextRef="#ctx0" brushRef="#br0" timeOffset="33257.257">19282 7146 4144 0 0,'0'0'57'0'0,"-1"0"1"0"0,1 0 0 0 0,0 1-1 0 0,0-1 1 0 0,0 0-1 0 0,-1 0 1 0 0,1 0 0 0 0,0 0-1 0 0,0 0 1 0 0,0 1-1 0 0,-1-1 1 0 0,1 0 0 0 0,0 0-1 0 0,0 0 1 0 0,0 1-1 0 0,0-1 1 0 0,0 0 0 0 0,-1 0-1 0 0,1 1 1 0 0,0-1-1 0 0,0 0 1 0 0,0 0 0 0 0,0 1-1 0 0,0-1 1 0 0,0 0-1 0 0,0 0 1 0 0,0 1 0 0 0,0-1-1 0 0,0 0 1 0 0,0 0-1 0 0,0 1 1 0 0,0-1 0 0 0,0 0-1 0 0,0 0 1 0 0,0 1-1 0 0,0-1 1 0 0,0 0 0 0 0,1 0-1 0 0,-1 1 1 0 0,0-1-1 0 0,0 0 1 0 0,0 0 0 0 0,0 0-1 0 0,0 1-57 0 0,10 16 5111 0 0,1 3-1180 0 0,-9-12-3484 0 0,-1-1 1 0 0,0 0-1 0 0,0 1 1 0 0,-1-1 0 0 0,0 1-1 0 0,0 0 1 0 0,0-1-1 0 0,-1 1 1 0 0,-2 4-448 0 0,-1 32 2190 0 0,4-43-2143 0 0,-1 0-1 0 0,1 0 1 0 0,0 0 0 0 0,0 0 0 0 0,-1 0-1 0 0,1 0 1 0 0,-1 0 0 0 0,1 0 0 0 0,-1-1-1 0 0,0 1 1 0 0,1 0 0 0 0,-1 0-1 0 0,0 0 1 0 0,1-1 0 0 0,-1 1 0 0 0,-1 0-47 0 0,2 0 7 0 0,0-1 0 0 0,0 0 0 0 0,0 0 0 0 0,0 0 1 0 0,-1 1-1 0 0,1-1 0 0 0,0 0 0 0 0,0 0 0 0 0,-1 0 0 0 0,1 1 1 0 0,0-1-1 0 0,0 0 0 0 0,-1 0 0 0 0,1 0 0 0 0,0 0 1 0 0,0 0-1 0 0,-1 0 0 0 0,1 0 0 0 0,0 0 0 0 0,0 0 1 0 0,-1 0-1 0 0,1 0 0 0 0,0 0 0 0 0,-1 0 0 0 0,1 0 0 0 0,0 0 1 0 0,0 0-1 0 0,-1 0 0 0 0,1 0 0 0 0,0 0 0 0 0,0 0 1 0 0,-1 0-1 0 0,1 0 0 0 0,0 0 0 0 0,0-1 0 0 0,-1 1 1 0 0,1 0-1 0 0,0 0 0 0 0,0 0 0 0 0,-1 0 0 0 0,1-1 1 0 0,0 1-1 0 0,0 0 0 0 0,0 0 0 0 0,0-1 0 0 0,-1 1 0 0 0,1 0 1 0 0,0 0-1 0 0,0 0 0 0 0,0-1 0 0 0,0 1 0 0 0,0 0 1 0 0,0-1-1 0 0,0 1 0 0 0,0 0 0 0 0,0 0 0 0 0,0-1-7 0 0,0-5-161 0 0,0 1-1 0 0,1-1 0 0 0,0 0 1 0 0,0 0-1 0 0,0 1 0 0 0,1-1 1 0 0,0 0-1 0 0,1-1 162 0 0,-2 2-293 0 0,4-5-181 0 0,0 0 1 0 0,0 1 0 0 0,1 0-1 0 0,0 0 1 0 0,0 1 0 0 0,1-1-1 0 0,6-4 474 0 0,-11 10-80 0 0,1 1-1 0 0,0-1 0 0 0,-1 1 0 0 0,1 0 1 0 0,0 0-1 0 0,0 0 0 0 0,1 1 0 0 0,-1-1 0 0 0,0 1 1 0 0,1 0-1 0 0,-1-1 0 0 0,0 1 0 0 0,1 1 0 0 0,-1-1 1 0 0,1 1-1 0 0,0-1 0 0 0,1 1 81 0 0,-3 1 75 0 0,0 1-1 0 0,0-1 0 0 0,0 1 1 0 0,1-1-1 0 0,-1 1 1 0 0,-1 0-1 0 0,1 0 0 0 0,0 0 1 0 0,0 0-1 0 0,0 1-74 0 0,3 8 560 0 0,1-1 0 0 0,-2 1 0 0 0,0 0 0 0 0,0 1 0 0 0,-1-1 0 0 0,2 11-560 0 0,-4 2 782 0 0,-1-15-421 0 0,0-8-176 0 0,0-1-8 0 0,0 0-13 0 0,0 0-49 0 0,0 0-19 0 0,0 0-7 0 0,-1-4-119 0 0,1 1 0 0 0,0-1 0 0 0,0 1 0 0 0,0-1 0 0 0,0 0 0 0 0,1-2 30 0 0,-1 6-20 0 0,1-7-466 0 0,0 0 1 0 0,0 0-1 0 0,1 0 0 0 0,0 1 0 0 0,3-7 486 0 0,1-7-1670 0 0,-6 17 1421 0 0,1-1 1 0 0,-1 1-1 0 0,1 0 1 0 0,0 0-1 0 0,0 0 1 0 0,0 0-1 0 0,1 0 0 0 0,-1 0 1 0 0,1 1-1 0 0,0-1 1 0 0,0 0-1 0 0,0 1 1 0 0,0-1-1 0 0,0 1 1 0 0,0 0-1 0 0,1-1 1 0 0,-1 1-1 0 0,1 0 249 0 0,-2 1 118 0 0,1 2 41 0 0,0-1 1 0 0,0 0 0 0 0,0 1 0 0 0,0-1 0 0 0,0 1 0 0 0,0 0 0 0 0,0 0 0 0 0,0 0-1 0 0,-1 0 1 0 0,1 0 0 0 0,0 0 0 0 0,0 0 0 0 0,-1 0 0 0 0,1 1 0 0 0,-1-1 0 0 0,1 2-160 0 0,2 2 374 0 0,-1 0 1 0 0,1 0 0 0 0,-1 0 0 0 0,2 6-375 0 0,2 3 421 0 0,5 12 175 0 0,-7-15-274 0 0,0-1 1 0 0,1 1-1 0 0,0 0-322 0 0,-3-8-25 0 0,-1 1-1 0 0,1-1 1 0 0,0 0 0 0 0,0 0-1 0 0,0 0 1 0 0,0 0 0 0 0,0-1-1 0 0,1 1 1 0 0,-1-1-1 0 0,4 2 26 0 0,2-2-640 0 0,1-4-36 0 0</inkml:trace>
  <inkml:trace contextRef="#ctx0" brushRef="#br0" timeOffset="33640.883">19964 7052 13824 0 0,'0'0'629'0'0,"0"0"-12"0"0,-3 6 677 0 0,1-1-945 0 0,-1-1 0 0 0,1 2 1 0 0,0-1-1 0 0,0 0 1 0 0,1 0-1 0 0,-1 0 0 0 0,1 1 1 0 0,0-1-1 0 0,1 1 1 0 0,-1-1-1 0 0,1 1 1 0 0,0 2-350 0 0,1 6-97 0 0,0-1 0 0 0,1 1 1 0 0,1 0-1 0 0,1 6 97 0 0,12 30-11 0 0,-12-35 106 0 0,-4-13-7 0 0,0-2 39 0 0,-1 6 995 0 0,-2-3-999 0 0,0-1-1 0 0,-1 0 1 0 0,1-1 0 0 0,0 1-1 0 0,-1 0 1 0 0,1-1-1 0 0,-1 0 1 0 0,1 0-1 0 0,-1 0 1 0 0,-1 0-123 0 0,-40 4 305 0 0,17-3-204 0 0,-28 1-933 0 0,24-3-208 0 0</inkml:trace>
  <inkml:trace contextRef="#ctx0" brushRef="#br0" timeOffset="38067.528">10577 8557 5296 0 0,'0'0'241'0'0,"0"0"32"0"0,0 0-13 0 0,1 0-10 0 0,19-5 347 0 0,-12 2-171 0 0,0 1 0 0 0,0 0 0 0 0,1 0-1 0 0,-1 1 1 0 0,9 0-426 0 0,132 9 2950 0 0,40-18-1089 0 0,-60 0-1473 0 0,-70 7-228 0 0,44-1 155 0 0,111 0-211 0 0,-167 4-32 0 0,111 3-51 0 0,-114-2 48 0 0,36-4-69 0 0,4 0-2 0 0,147-5 2 0 0,87-3 64 0 0,-130 5-64 0 0,-160 7 0 0 0,-19 0 20 0 0,1-1 0 0 0,-1 0 0 0 0,1-1 0 0 0,5 0-20 0 0,33-1 87 0 0,-13 1-168 0 0,43-3 66 0 0,-46 4 15 0 0,-1-2 0 0 0,-1-1 1 0 0,19-5-1 0 0,-35 6 17 0 0,0 0 1 0 0,0 1 0 0 0,12 1-18 0 0,14 0 64 0 0,-39 0-96 0 0,-1 0 79 0 0,0 0 43 0 0,0 0 34 0 0,0 0 18 0 0,0 0 2 0 0,0 0-230 0 0,-30 0-3988 0 0,4-3 2506 0 0</inkml:trace>
  <inkml:trace contextRef="#ctx0" brushRef="#br0" timeOffset="38588.56">11906 8289 6448 0 0,'0'0'297'0'0,"0"0"-9"0"0,0 0-97 0 0,0 0 287 0 0,0 0 142 0 0,0 0 27 0 0,0 0-43 0 0,0 0-211 0 0,0 0-89 0 0,0 0-16 0 0,0 0 6 0 0,0 0 47 0 0,0 0 19 0 0,0 0 7 0 0,6 13 367 0 0,-6-11-690 0 0,1-1 1 0 0,-1 0-1 0 0,1 1 0 0 0,-1-1 0 0 0,1 0 0 0 0,0 1 1 0 0,-1-1-1 0 0,1 0 0 0 0,0 0 0 0 0,0 0 0 0 0,0 0 0 0 0,0 1 1 0 0,0-2-1 0 0,1 1 0 0 0,-1 0 0 0 0,0 0 0 0 0,0 0 1 0 0,0 0-1 0 0,1-1-44 0 0,30 14 714 0 0,-16-8-402 0 0,6 3 55 0 0,0-2-1 0 0,15 4-366 0 0,-12-4 264 0 0,22 8-264 0 0,-30-8 76 0 0,-1 1 0 0 0,1 0 0 0 0,-1 1 0 0 0,-1 1 0 0 0,13 9-76 0 0,-27-18 37 0 0,0 0 1 0 0,0 0-1 0 0,0 0 0 0 0,0 0 1 0 0,0 0-1 0 0,0 0 0 0 0,0 0 1 0 0,0 0-1 0 0,0 1 0 0 0,0-1 1 0 0,-1 0-1 0 0,1 0 0 0 0,0 1 1 0 0,-1-1-1 0 0,1 0 0 0 0,-1 1 1 0 0,0-1-1 0 0,1 1 0 0 0,-1-1 1 0 0,0 0-1 0 0,0 1 0 0 0,0-1 1 0 0,0 1-1 0 0,0-1-37 0 0,-1 1 45 0 0,1 0 0 0 0,-1 0 0 0 0,0 0 0 0 0,0 0 1 0 0,0 0-1 0 0,0-1 0 0 0,0 1 0 0 0,-1 0 0 0 0,1-1 0 0 0,0 1 0 0 0,-1-1 0 0 0,1 0 0 0 0,-1 1 0 0 0,1-1 1 0 0,-2 1-46 0 0,-6 3 170 0 0,0 1 1 0 0,-1-1-1 0 0,1-1 1 0 0,-1 0-1 0 0,-10 3-170 0 0,-258 85-481 0 0,253-81-2112 0 0,13-5 1249 0 0</inkml:trace>
  <inkml:trace contextRef="#ctx0" brushRef="#br0" timeOffset="39705.411">13055 9027 3224 0 0,'26'-8'815'0'0,"0"4"3636"0"0,-25 4-3641 0 0,11-4 4987 0 0,-23 5-4420 0 0,-21 5-1421 0 0,-2 0 167 0 0,0-2 0 0 0,-7 0-123 0 0,-17 1 57 0 0,10-1 32 0 0,-25-2-89 0 0,19 0 145 0 0,-1 1-145 0 0,-82 6 0 0 0,53-4 64 0 0,-17 3 0 0 0,-133 11 0 0 0,113-13-64 0 0,52-4 0 0 0,37-2 0 0 0,-27 4 0 0 0,19-1 35 0 0,-1-2 0 0 0,-17-3-35 0 0,18 1-3 0 0,-1 1 0 0 0,-20 4 3 0 0,28-1 0 0 0,-31-2 0 0 0,33-1 0 0 0,0 1 0 0 0,-12 2 0 0 0,-29 3 0 0 0,21-3 0 0 0,32-2 0 0 0,0 0 0 0 0,-4-2 0 0 0,-5 1 0 0 0,15 0 0 0 0,8 1 0 0 0,-1 0 0 0 0,1-1 0 0 0,0 0 0 0 0,0 0 0 0 0,-1-1 0 0 0,1 1 0 0 0,0-1 0 0 0,0 0 0 0 0,-3-1 0 0 0,2 1 207 0 0,5 1-4263 0 0,13-2 2314 0 0</inkml:trace>
  <inkml:trace contextRef="#ctx0" brushRef="#br0" timeOffset="40145.323">11672 8924 11000 0 0,'2'-1'248'0'0,"3"0"-82"0"0,1 0 0 0 0,-1 0 0 0 0,1 0 0 0 0,0 1 0 0 0,0-1 0 0 0,0 1-166 0 0,-4 0 185 0 0,0 0 59 0 0,-1 0-66 0 0,1 1 0 0 0,0-1 0 0 0,0 0 0 0 0,0 0 0 0 0,0 1 0 0 0,-1-1 0 0 0,1 1 0 0 0,0 0 0 0 0,-1 0 0 0 0,1-1 0 0 0,0 1 0 0 0,-1 0-178 0 0,0 0 157 0 0,2 7 142 0 0,-3-6-262 0 0,1-1 0 0 0,-1 0 1 0 0,1 1-1 0 0,-1-1 0 0 0,0 1 1 0 0,0-1-1 0 0,0 1 0 0 0,0-1 0 0 0,0 0 1 0 0,0 1-1 0 0,0-1 0 0 0,0 1 0 0 0,-1-1 1 0 0,1 0-1 0 0,0 1 0 0 0,-1-1 0 0 0,1 0 1 0 0,-1 1-1 0 0,0-1 0 0 0,1 0 1 0 0,-1 0-1 0 0,0 1 0 0 0,0-1 0 0 0,0 0 1 0 0,0 0-1 0 0,0 0 0 0 0,0 0 0 0 0,0 0 1 0 0,0 0-38 0 0,-5 3 74 0 0,0 0 0 0 0,0 0 0 0 0,-1-1 0 0 0,1 1 0 0 0,-5 0-74 0 0,-11 6 195 0 0,-3 4 109 0 0,-17 5-304 0 0,9-3 72 0 0,20-10-59 0 0,1 0 0 0 0,0 1 0 0 0,0 1 0 0 0,1 0-1 0 0,-7 6-12 0 0,12-9-1 0 0,2-2 0 0 0,1 0 0 0 0,0 0-1 0 0,0 1 1 0 0,0-1 0 0 0,0 1-1 0 0,0-1 1 0 0,1 1-1 0 0,-2 2 2 0 0,10 4-60 0 0,-5-8 73 0 0,0 0 0 0 0,0 0 0 0 0,0 0-1 0 0,1 0 1 0 0,-1 0 0 0 0,0 0-1 0 0,1 0 1 0 0,0 0 0 0 0,-1-1 0 0 0,1 1-1 0 0,0-1 1 0 0,0 1 0 0 0,0-1-1 0 0,0 0 1 0 0,0 1 0 0 0,0-1-1 0 0,1 0 1 0 0,-1-1 0 0 0,1 1-13 0 0,-1 0 12 0 0,16 7 286 0 0,1-2-1 0 0,-1 0 1 0 0,1-1 0 0 0,14 1-298 0 0,17 5 421 0 0,-17-3-89 0 0,0 2 1 0 0,0 1-1 0 0,28 15-332 0 0,-39-17-208 0 0,-4-1-5057 0 0,-6-3-1028 0 0</inkml:trace>
  <inkml:trace contextRef="#ctx0" brushRef="#br0" timeOffset="41130.025">13980 8668 9216 0 0,'0'0'421'0'0,"-2"-14"150"0"0,-13-12 1177 0 0,1 19 453 0 0,8 4-1766 0 0,0 1-246 0 0,1 0 0 0 0,-1-1 1 0 0,0 2-1 0 0,0-1 1 0 0,1 1-1 0 0,-1 0 1 0 0,-1 0-1 0 0,1 0 1 0 0,0 1-1 0 0,0 0 0 0 0,0 0 1 0 0,0 1-1 0 0,0-1 1 0 0,0 2-1 0 0,0-1 1 0 0,0 0-1 0 0,0 1 0 0 0,1 0 1 0 0,-1 1-1 0 0,0-1 1 0 0,1 1-1 0 0,0 0 1 0 0,0 0-1 0 0,-5 4-189 0 0,-4 2 73 0 0,12-7-57 0 0,-1 0 0 0 0,0-1 1 0 0,0 1-1 0 0,1 0 0 0 0,-1 1 0 0 0,1-1 1 0 0,-1 1-17 0 0,-3 5 31 0 0,0 0 0 0 0,0 0 1 0 0,1 0-1 0 0,0 1 1 0 0,0 0-1 0 0,-3 9-31 0 0,7-15 1 0 0,0 1 1 0 0,0 0-1 0 0,0 0 1 0 0,1 0-1 0 0,-1 0 0 0 0,1 0 1 0 0,0 0-1 0 0,0 0 1 0 0,0 0-1 0 0,1 0 0 0 0,0 0 1 0 0,-1 0-1 0 0,1 0 0 0 0,0-1 1 0 0,1 1-1 0 0,-1 0 1 0 0,1-1-1 0 0,1 4-1 0 0,1-2 14 0 0,-1 0 0 0 0,0-1-1 0 0,1 1 1 0 0,0-1 0 0 0,0 0 0 0 0,0 0-1 0 0,1 0 1 0 0,-1 0 0 0 0,1-1-1 0 0,0 0 1 0 0,0 0 0 0 0,0 0 0 0 0,0-1-1 0 0,1 0 1 0 0,-1 0 0 0 0,1 0 0 0 0,-1 0-1 0 0,1-1 1 0 0,5 1-14 0 0,11 1 39 0 0,-1-2 0 0 0,1 0-1 0 0,-1-1 1 0 0,16-3-39 0 0,-12 2 51 0 0,1-2 0 0 0,-1-2-51 0 0,-18 4 17 0 0,-1 0 0 0 0,1-1 0 0 0,-1 0 0 0 0,0 0 1 0 0,0-1-1 0 0,0 0 0 0 0,0 0 0 0 0,0 0 0 0 0,-1-1 0 0 0,3-1-17 0 0,-6 3 26 0 0,0 0-1 0 0,0 1 1 0 0,0-1-1 0 0,0 0 1 0 0,0 0-1 0 0,-1 0 1 0 0,1-1-1 0 0,-1 1 1 0 0,1 0-1 0 0,-1-1 1 0 0,0 1-1 0 0,0-1 1 0 0,0 1-1 0 0,0-1 1 0 0,-1 1-1 0 0,1-1 1 0 0,-1 0-1 0 0,1 1 0 0 0,-1-3-25 0 0,0 2 22 0 0,-1-1-1 0 0,1 1 1 0 0,-1-1-1 0 0,0 1 1 0 0,0 0-1 0 0,-1-1 0 0 0,1 1 1 0 0,0 0-1 0 0,-1 0 1 0 0,0 0-1 0 0,0 0 0 0 0,0 0 1 0 0,-2-1-22 0 0,-6-7 33 0 0,-1 0 1 0 0,0 1 0 0 0,-1 0-1 0 0,0 1 1 0 0,0 1-1 0 0,-4-2-33 0 0,4 4-1 0 0,1 0-1 0 0,-1 1 1 0 0,0 1-1 0 0,-1 0 1 0 0,1 0-1 0 0,-1 2 1 0 0,1-1-1 0 0,-9 1 2 0 0,18 1-14 0 0,-10 2-32 0 0,9 0 32 0 0,3 0-58 0 0,0 8-58 0 0,1-7-67 0 0,1 0 0 0 0,-1 0 0 0 0,1 0 0 0 0,-1 0 0 0 0,1 0-1 0 0,0 0 1 0 0,0 0 0 0 0,0-1 0 0 0,0 1 0 0 0,0 0 0 0 0,0 0-1 0 0,0-1 1 0 0,1 1 0 0 0,1 1 197 0 0,-1-1-664 0 0,0 1 0 0 0,1-1-1 0 0,-1 0 1 0 0,1 0 0 0 0,0 0-1 0 0,0 0 1 0 0,0 0 0 0 0,0 0 664 0 0,10-1-2485 0 0</inkml:trace>
  <inkml:trace contextRef="#ctx0" brushRef="#br0" timeOffset="42624.174">13940 8668 6448 0 0,'-1'0'297'0'0,"-7"-2"21"0"0,-2-1-36 0 0,1 1 0 0 0,-1 0 0 0 0,1 1-1 0 0,-6 0-281 0 0,-8-3 2731 0 0,22 3-2587 0 0,-1 1 0 0 0,0-1-1 0 0,1 1 1 0 0,-1-1 0 0 0,0 1-1 0 0,1 0 1 0 0,-1 0 0 0 0,0 0-1 0 0,0 0 1 0 0,0 0 0 0 0,1 0-1 0 0,-1 0 1 0 0,0 0 0 0 0,1 1-1 0 0,-1-1 1 0 0,0 1 0 0 0,0 0-1 0 0,1-1 1 0 0,-1 1 0 0 0,1 0-1 0 0,-1 0 1 0 0,1 0 0 0 0,-1 0-1 0 0,1 0 1 0 0,-1 0-144 0 0,-1 2 110 0 0,0 0 1 0 0,0 0-1 0 0,0 1 1 0 0,1-1-1 0 0,-1 1 1 0 0,1 0-1 0 0,0 0 1 0 0,0 0-1 0 0,0 0 1 0 0,0 0-1 0 0,1 0 1 0 0,0 0-1 0 0,-1 0 1 0 0,2 1-1 0 0,-1 1-110 0 0,0 1 21 0 0,1 0 0 0 0,0 1 0 0 0,0-1 0 0 0,1 0 0 0 0,0 0 0 0 0,0 0 0 0 0,0 0 0 0 0,1 0 0 0 0,1 2-21 0 0,-1-5 22 0 0,0-1-1 0 0,-1 1 0 0 0,1-1 0 0 0,1 0 0 0 0,-1 0 0 0 0,0 0 1 0 0,1 0-1 0 0,-1 0 0 0 0,1 0 0 0 0,0 0 0 0 0,0-1 0 0 0,0 0 1 0 0,0 1-1 0 0,1-1 0 0 0,0 0-21 0 0,2 2 49 0 0,1-1-1 0 0,-1-1 1 0 0,0 1 0 0 0,1-1-1 0 0,0 0 1 0 0,-1 0-1 0 0,1-1 1 0 0,2 0-49 0 0,-2 0 64 0 0,0-1 0 0 0,0 0-1 0 0,1 0 1 0 0,-1-1 0 0 0,0 0 0 0 0,0 0 0 0 0,0-1-1 0 0,0 0 1 0 0,0 0 0 0 0,0 0 0 0 0,0-1 0 0 0,-1 0-1 0 0,1-1 1 0 0,2-1-64 0 0,-4 2 37 0 0,0-1 0 0 0,-1 1-1 0 0,0-1 1 0 0,1 0 0 0 0,-1 0 0 0 0,0 0-1 0 0,-1-1 1 0 0,1 1 0 0 0,-1-1 0 0 0,0 0-1 0 0,0 0 1 0 0,-1 0 0 0 0,1-1 0 0 0,-1 1-1 0 0,0 0 1 0 0,-1-1 0 0 0,1 0 0 0 0,-1-2-37 0 0,0 5 10 0 0,-1-1 1 0 0,0 1 0 0 0,0-1-1 0 0,0 1 1 0 0,0-1 0 0 0,-1 0-1 0 0,0 1 1 0 0,1-1-1 0 0,-1 1 1 0 0,0 0 0 0 0,-1-1-1 0 0,1 1 1 0 0,-1 0 0 0 0,1 0-1 0 0,-1 0 1 0 0,0 0 0 0 0,0 0-1 0 0,0 0 1 0 0,-1 0-11 0 0,0-1 10 0 0,-1 1 0 0 0,1-1-1 0 0,-1 1 1 0 0,0 0 0 0 0,0 0 0 0 0,0 1 0 0 0,0-1 0 0 0,-1 1 0 0 0,1 0 0 0 0,-1 0 0 0 0,0 0 0 0 0,1 0-1 0 0,-3 1-9 0 0,-7-3 0 0 0,12 3 0 0 0,0 0 0 0 0,0 0 0 0 0,0 1 0 0 0,0-1 0 0 0,-1 1 0 0 0,1-1 0 0 0,0 1 0 0 0,0 0 0 0 0,0 0 0 0 0,-1 0 0 0 0,1 0 0 0 0,0 1 0 0 0,0-1 0 0 0,-1 0 0 0 0,1 1 0 0 0,0 0 0 0 0,0-1 0 0 0,-14 6 6 0 0,13-5-13 0 0,-1 0 0 0 0,1 0 0 0 0,0 0 0 0 0,0 0 0 0 0,-1 1-1 0 0,1 0 1 0 0,0-1 0 0 0,0 1 0 0 0,1 0 0 0 0,-1 0 0 0 0,0 1 7 0 0,0-1-2 0 0,1 1-1 0 0,-1 0 1 0 0,1 0-1 0 0,0-1 1 0 0,-1 2-1 0 0,1-1 1 0 0,1 0-1 0 0,-1 0 0 0 0,0 0 1 0 0,1 1-1 0 0,0-1 1 0 0,0 1-1 0 0,0-1 1 0 0,0 1-1 0 0,0 0 0 0 0,1-1 1 0 0,-1 1-1 0 0,1 0 1 0 0,0 0-1 0 0,0-1 1 0 0,1 1-1 0 0,-1 0 1 0 0,1-1-1 0 0,0 1 0 0 0,0 0 3 0 0,0-2 0 0 0,-1 0 0 0 0,1 0 0 0 0,0 0 0 0 0,0-1 0 0 0,1 1 0 0 0,-1 0 0 0 0,0-1 0 0 0,0 1 0 0 0,1-1 0 0 0,-1 1 0 0 0,1-1 0 0 0,0 0 0 0 0,-1 1 0 0 0,1-1 0 0 0,0 0 0 0 0,0 0 0 0 0,-1 0 0 0 0,1-1 0 0 0,0 1 0 0 0,0 0 0 0 0,0-1 0 0 0,0 1 0 0 0,0-1 0 0 0,0 0 0 0 0,0 1 0 0 0,0-1 0 0 0,0 0 0 0 0,1 0 0 0 0,-1 0 0 0 0,0-1 0 0 0,0 1 0 0 0,0 0 0 0 0,0-1 0 0 0,1 0 0 0 0,3-1 14 0 0,-3 1 2 0 0,-1 1 0 0 0,1-1-1 0 0,0 0 1 0 0,0 0 0 0 0,-1 0 0 0 0,1-1 0 0 0,0 1 0 0 0,-1 0 0 0 0,0-1-1 0 0,1 0 1 0 0,-1 0 0 0 0,0 0 0 0 0,0 0 0 0 0,0 0 0 0 0,0 0 0 0 0,0 0 0 0 0,0 0-1 0 0,-1-1 1 0 0,1 1 0 0 0,0-2-16 0 0,-1 1 8 0 0,0 0 0 0 0,-1 0 0 0 0,1 0 0 0 0,-1 0 0 0 0,0 1 0 0 0,0-1 0 0 0,0 0 0 0 0,0 0-1 0 0,0 0 1 0 0,0 0 0 0 0,-1 0 0 0 0,0 0 0 0 0,1 0 0 0 0,-1 1 0 0 0,0-1 0 0 0,0 0 0 0 0,-1 0 0 0 0,1 1 0 0 0,0-1 0 0 0,-1 1 0 0 0,0 0 0 0 0,0-1 0 0 0,1 1-1 0 0,-1 0 1 0 0,-1 0 0 0 0,1 0 0 0 0,0 0 0 0 0,0 0 0 0 0,-1 1 0 0 0,1-1 0 0 0,-1 1 0 0 0,1-1 0 0 0,-1 1 0 0 0,0 0 0 0 0,1 0 0 0 0,-1 0 0 0 0,0 0 0 0 0,0 1-1 0 0,0-1 1 0 0,-1 1-8 0 0,0 0-10 0 0,1 1-1 0 0,0-1 1 0 0,0 1-1 0 0,0 0 1 0 0,0 0 0 0 0,0 0-1 0 0,0 0 1 0 0,0 1-1 0 0,0-1 1 0 0,1 1-1 0 0,-1-1 1 0 0,0 1-1 0 0,1 0 1 0 0,-1 0-1 0 0,1 1 1 0 0,0-1-1 0 0,0 0 1 0 0,0 1-1 0 0,0-1 1 0 0,0 1-1 0 0,0 0 1 0 0,0 1 10 0 0,-4 6-16 0 0,2 0-1 0 0,-1 0 1 0 0,1 0 0 0 0,0 0-1 0 0,-1 9 17 0 0,3-12 0 0 0,6-1 11 0 0,-4-5-6 0 0,1 0-1 0 0,-1-1 0 0 0,1 1 1 0 0,0-1-1 0 0,-1 1 1 0 0,1-1-1 0 0,0 0 1 0 0,0 1-1 0 0,-1-1 1 0 0,1 0-1 0 0,0 0 1 0 0,0 1-1 0 0,0-1 1 0 0,-1 0-1 0 0,1 0 1 0 0,0 0-5 0 0,21-5 69 0 0,-19 4-61 0 0,0-1-1 0 0,0 0 1 0 0,1 0-1 0 0,-1 0 1 0 0,0 0-1 0 0,-1 0 1 0 0,1-1-1 0 0,0 1 1 0 0,-1-1-1 0 0,1 0 1 0 0,-1 0-1 0 0,0 0 0 0 0,0 0 1 0 0,0 0-1 0 0,0 0 1 0 0,-1-1-1 0 0,1 1 1 0 0,-1 0-1 0 0,0-1 1 0 0,0 0-8 0 0,1-5 109 0 0,-1-1 1 0 0,-1 1 0 0 0,1-1-1 0 0,-2 0 1 0 0,0-6-110 0 0,0-15 166 0 0,-3-151 94 0 0,16-39 79 0 0,-10 208-283 0 0,-1-6 7 0 0,0 1 2 0 0,1 0 0 0 0,1 1-1 0 0,1-7-64 0 0,6-27 134 0 0,-8 41-110 0 0,-1 0-1 0 0,1 0 1 0 0,-1-10-24 0 0,2-18 3 0 0,13-65-3 0 0,-7 6 0 0 0,-8 86 0 0 0,0 1 0 0 0,-1 0 0 0 0,0-1 0 0 0,-1-1 0 0 0,0-12 0 0 0,2 22 8 0 0,-2 1-1 0 0,1-1 0 0 0,0 1 0 0 0,0-1 0 0 0,0 1 0 0 0,-1 0 1 0 0,1-1-1 0 0,-1 1 0 0 0,1-1 0 0 0,-1 1 0 0 0,1 0 0 0 0,-1-1 1 0 0,0 1-1 0 0,0 0 0 0 0,0-1 0 0 0,0 1 0 0 0,0-1-7 0 0,-5-7 6 0 0,-6-6-6 0 0,-4 1 0 0 0,12 9 0 0 0,1 2 0 0 0,2 2-6 0 0,-1 0 0 0 0,1 0 0 0 0,-1 0 0 0 0,1 0 0 0 0,-1 0 0 0 0,0 1-1 0 0,1-1 1 0 0,-1 1 0 0 0,0 0 0 0 0,0-1 0 0 0,1 1 0 0 0,-1 0 0 0 0,0 0-1 0 0,0 0 1 0 0,1 0 0 0 0,-1 0 0 0 0,0 0 0 0 0,0 1 0 0 0,1-1 0 0 0,-1 0-1 0 0,0 1 1 0 0,1 0 0 0 0,-1-1 0 0 0,0 1 6 0 0,-2 2-12 0 0,0-1 0 0 0,0 1 0 0 0,0 0 0 0 0,1 1 0 0 0,-1-1 0 0 0,1 0 0 0 0,-1 2 12 0 0,-7 7-53 0 0,3-5 51 0 0,0 2-1 0 0,0-1 0 0 0,1 1 0 0 0,-1 2 3 0 0,2-4-1 0 0,-31 41 1 0 0,28-38 0 0 0,6-7 2 0 0,0-1 0 0 0,1 1 0 0 0,-1 0-1 0 0,1 0 1 0 0,0 0 0 0 0,-1 3-2 0 0,2-5 53 0 0,2-3-47 0 0,0 0-1 0 0,0 1 0 0 0,0 0 0 0 0,0-1 0 0 0,0 1 1 0 0,0 0-1 0 0,0-1 0 0 0,0 1 0 0 0,1 0 1 0 0,-1 0-1 0 0,1 0 0 0 0,-1 0-5 0 0,6-5 1 0 0,13-18-2 0 0,-12 14 23 0 0,0 1 0 0 0,-1-1-1 0 0,6-9-21 0 0,-8 10 0 0 0,1 1 0 0 0,0 0 0 0 0,4-3 0 0 0,3-6 0 0 0,-7 10 0 0 0,0-1 0 0 0,1 1 0 0 0,0 0 0 0 0,0 1 0 0 0,0-1 0 0 0,1 2 0 0 0,0-1 0 0 0,0 1 0 0 0,0 0 0 0 0,1 0 0 0 0,7-2 0 0 0,-14 6-8 0 0,1 1 1 0 0,-1-1-1 0 0,0 0 0 0 0,1 1 0 0 0,-1 0 0 0 0,0-1 0 0 0,1 1 0 0 0,-1 0 0 0 0,1 0 0 0 0,-1 1 0 0 0,0-1 1 0 0,1 0-1 0 0,-1 1 0 0 0,0-1 0 0 0,1 1 0 0 0,-1 0 0 0 0,0 0 0 0 0,0 0 0 0 0,0 0 0 0 0,1 0 0 0 0,-1 0 0 0 0,0 1 1 0 0,-1-1-1 0 0,1 1 0 0 0,0-1 0 0 0,0 1 0 0 0,-1 0 0 0 0,1 0 8 0 0,54 56-11 0 0,-41-39 11 0 0,0 1 0 0 0,3 7 0 0 0,9 12 0 0 0,-19-32-3 0 0,-6-5 11 0 0,0-1 1 0 0,0 1-1 0 0,-1-1 1 0 0,1 1-1 0 0,0-1 0 0 0,0 1 1 0 0,-1 0-1 0 0,1 1-8 0 0,2 2-136 0 0,-4-4-562 0 0,0-1-217 0 0,0 0-1125 0 0,0 0-4346 0 0</inkml:trace>
  <inkml:trace contextRef="#ctx0" brushRef="#br0" timeOffset="43192.142">14302 7373 9704 0 0,'0'0'216'0'0,"3"-4"137"0"0,-4 3 3730 0 0,-2 5-3977 0 0,0 0 0 0 0,0 0 1 0 0,0 0-1 0 0,1 0 1 0 0,-1 0-1 0 0,1 0 0 0 0,0 1 1 0 0,0-1-1 0 0,0 5-106 0 0,-6 9 213 0 0,2-5-117 0 0,1 1-1 0 0,0 0 0 0 0,1 0 1 0 0,0 3-96 0 0,3-11 0 0 0,0 0 0 0 0,0 0 1 0 0,0 0-1 0 0,1 1 0 0 0,0-1 1 0 0,0 0-1 0 0,1 0 0 0 0,0 0 1 0 0,0 0-1 0 0,0 0 1 0 0,1 1-1 0 0,-1-4 15 0 0,0-1 1 0 0,0 1-1 0 0,0 0 1 0 0,1-1-1 0 0,-1 1 1 0 0,1-1-1 0 0,0 1 1 0 0,-1-1-1 0 0,1 0 1 0 0,0 0-1 0 0,0 0 1 0 0,1 0-1 0 0,-1 0 1 0 0,0 0-1 0 0,1 0 1 0 0,-1-1-1 0 0,1 1 1 0 0,-1-1-1 0 0,1 0 1 0 0,-1 0-1 0 0,1 0 1 0 0,0 0-1 0 0,0 0 1 0 0,0 0-1 0 0,0-1 1 0 0,0 0-1 0 0,1 1-15 0 0,15 0 250 0 0,-16-1-217 0 0,1 1 1 0 0,-1-1-1 0 0,1 0 1 0 0,-1 0-1 0 0,1 0 1 0 0,0 0-1 0 0,-1-1 1 0 0,1 0-1 0 0,-1 1 1 0 0,1-1-1 0 0,-1 0 1 0 0,0-1-1 0 0,3 0-33 0 0,8-6 158 0 0,-10 6-73 0 0,-1 0 0 0 0,0 0 0 0 0,1 0 0 0 0,-1 0 0 0 0,0-1 0 0 0,0 1 0 0 0,-1-1 0 0 0,1 0 0 0 0,1-1-85 0 0,0-3 61 0 0,0 1-1 0 0,0-1 1 0 0,-1 1 0 0 0,0-1-1 0 0,0 0 1 0 0,0 0 0 0 0,-1-2-61 0 0,6-13 172 0 0,-7 19-144 0 0,0-1-1 0 0,-1 1 0 0 0,1 0 0 0 0,-1 0 1 0 0,0-1-1 0 0,0-1-27 0 0,0 1 25 0 0,0 1-1 0 0,1 0 1 0 0,-1 0 0 0 0,1 0-1 0 0,-1 0 1 0 0,1-1-1 0 0,1-1-24 0 0,12-37 235 0 0,-10 31-176 0 0,-4 9-48 0 0,1 0 0 0 0,0 0-1 0 0,-1 0 1 0 0,1 0-1 0 0,0 0 1 0 0,0 0 0 0 0,0 1-1 0 0,1-1 1 0 0,-1 0 0 0 0,0 1-1 0 0,1-1 1 0 0,-1 1 0 0 0,1-1-1 0 0,-1 1 1 0 0,1-1-1 0 0,1 0-10 0 0,3-1 66 0 0,-1-1-1 0 0,1 1 1 0 0,0 0-1 0 0,0 1 1 0 0,0-1 0 0 0,1 1-1 0 0,-1 0 1 0 0,0 1-1 0 0,1-1 1 0 0,4 1-66 0 0,15-1 202 0 0,-1 0 0 0 0,5 2-202 0 0,-21 0 91 0 0,-1 0-46 0 0,0 1 41 0 0,1-2 0 0 0,-1 1 0 0 0,0-1 0 0 0,0 0 0 0 0,-1-1 0 0 0,3 0-86 0 0,-5 0-6 0 0,-3 1-116 0 0,-2 1-55 0 0,0 0-14 0 0,0 0-303 0 0,-9 6-3593 0 0,-7-1 1650 0 0,0-4-24 0 0</inkml:trace>
  <inkml:trace contextRef="#ctx0" brushRef="#br0" timeOffset="43573.346">14386 7324 3224 0 0,'0'0'539'0'0,"0"0"1051"0"0,0 0 459 0 0,0 0 95 0 0,0-7 1886 0 0,-2 0-3292 0 0,1 6-555 0 0,1 0 0 0 0,0-1 0 0 0,-1 1-1 0 0,1-1 1 0 0,-1 1 0 0 0,1 0-1 0 0,-1-1 1 0 0,0 1 0 0 0,0 0 0 0 0,1 0-1 0 0,-1-1 1 0 0,0 1 0 0 0,0 0-1 0 0,0 0 1 0 0,0 0 0 0 0,0 0-1 0 0,-1 0 1 0 0,1 0 0 0 0,0 1 0 0 0,0-1-1 0 0,-1 0 1 0 0,1 0 0 0 0,0 1-1 0 0,-1-1 1 0 0,0 1-183 0 0,-18-3 724 0 0,-3-1 30 0 0,-22 0-754 0 0,37 4 9 0 0,0 0 0 0 0,0 1 0 0 0,0 0 0 0 0,0 0 0 0 0,0 0 0 0 0,0 1 0 0 0,-4 2-9 0 0,-16 6-161 0 0,27-9 58 0 0,1-1-1 0 0</inkml:trace>
  <inkml:trace contextRef="#ctx0" brushRef="#br0" timeOffset="44905.088">14499 8224 7112 0 0,'0'-3'644'0'0,"-3"-4"-394"0"0,-2-4-216 0 0,4 2 5343 0 0,-6 28-4508 0 0,2-10-721 0 0,3-5-94 0 0,1 1-1 0 0,-1 0 1 0 0,1 0 0 0 0,0 0-1 0 0,0 0 1 0 0,0 0 0 0 0,0 0-1 0 0,1 0 1 0 0,0 0 0 0 0,0 0-1 0 0,1 0 1 0 0,-1 0-1 0 0,1-1 1 0 0,0 1 0 0 0,0 0-1 0 0,1 0 1 0 0,0 0 0 0 0,1 4-54 0 0,1-3 67 0 0,-3-3-8 0 0,1 1 0 0 0,0-1 0 0 0,0 0 0 0 0,0 0 0 0 0,0 0 0 0 0,0 0 0 0 0,1 0 0 0 0,-1-1 0 0 0,1 1 0 0 0,-1-1 0 0 0,1 0 0 0 0,0 0 0 0 0,0 0 0 0 0,0 0 0 0 0,3 1-59 0 0,-2-1 80 0 0,1 0 0 0 0,0 0 0 0 0,0 0 1 0 0,0-1-1 0 0,0 0 0 0 0,0 0 0 0 0,0 0 1 0 0,0-1-1 0 0,0 1 0 0 0,0-1 0 0 0,0 0 1 0 0,1-1-1 0 0,-1 1 0 0 0,0-1 0 0 0,0 0 1 0 0,0-1-1 0 0,0 1 0 0 0,0-1 1 0 0,-1 0-1 0 0,3-1-80 0 0,-4 1 36 0 0,1 0 0 0 0,-1 0 0 0 0,0 0 0 0 0,0 0 1 0 0,0-1-1 0 0,-1 0 0 0 0,1 1 0 0 0,-1-1 0 0 0,1 0 0 0 0,-1 0 1 0 0,0 0-1 0 0,0-1 0 0 0,-1 1 0 0 0,1 0 0 0 0,0-3-36 0 0,2 0 44 0 0,-1-4 15 0 0,1 0 0 0 0,-1 1 0 0 0,-1-1 0 0 0,0-1 0 0 0,0 1 0 0 0,-1 0-1 0 0,0 0 1 0 0,-1-3-59 0 0,3-22 84 0 0,-2 12-70 0 0,-1 17-13 0 0,0 0 1 0 0,1 1-1 0 0,-1-1 0 0 0,1 1 0 0 0,0-1 1 0 0,1 1-1 0 0,-1 0 0 0 0,2-3-1 0 0,0-1 56 0 0,-2 8-51 0 0,-1-1 0 0 0,0 1-1 0 0,1 0 1 0 0,-1 0 0 0 0,1 0 0 0 0,-1 0 0 0 0,1 0 0 0 0,-1 0-1 0 0,1 0 1 0 0,0 0 0 0 0,0 1 0 0 0,-1-1 0 0 0,1 0-1 0 0,0 0 1 0 0,0 0 0 0 0,0 1 0 0 0,0-1 0 0 0,0 1 0 0 0,0-1-1 0 0,0 0 1 0 0,0 1 0 0 0,0 0 0 0 0,0-1 0 0 0,0 1 0 0 0,0 0-1 0 0,0-1-4 0 0,3 0 0 0 0,0 0-1 0 0,1-1 1 0 0,-1 1-1 0 0,0 1 0 0 0,0-1 1 0 0,1 1-1 0 0,-1-1 1 0 0,0 1-1 0 0,0 1 1 0 0,1-1-1 0 0,-1 0 0 0 0,0 1 1 0 0,0 0-1 0 0,1 0 1 0 0,-1 0-1 0 0,0 1 0 0 0,0 0 1 0 0,0-1-1 0 0,3 3 1 0 0,15 5-106 0 0,-20-8-137 0 0,-1-1-1 0 0,0 1 1 0 0,1 0 0 0 0,-1 0 0 0 0,0-1-1 0 0,0 1 1 0 0,1 0 0 0 0,-1 0-1 0 0,0 0 1 0 0,0 1 243 0 0,0-1-855 0 0,0 0-4995 0 0</inkml:trace>
  <inkml:trace contextRef="#ctx0" brushRef="#br0" timeOffset="45319.395">14861 8214 5064 0 0,'0'0'389'0'0,"0"0"-34"0"0,0 0 781 0 0,0 0 369 0 0,0 0 79 0 0,0 0-125 0 0,12 13 1149 0 0,-5-10-1984 0 0,-1-1 1 0 0,1 0 0 0 0,0-1 0 0 0,4 1-625 0 0,-5-1 165 0 0,1 1 0 0 0,-1-1 0 0 0,0 1 0 0 0,3 1-165 0 0,-2-1 92 0 0,-6-1-89 0 0,0-1 1 0 0,0 0 0 0 0,1 0-1 0 0,-1 1 1 0 0,0-1 0 0 0,0 1-1 0 0,0-1 1 0 0,0 1 0 0 0,0-1-1 0 0,0 1 1 0 0,0 0 0 0 0,0-1-1 0 0,0 1 1 0 0,0 0 0 0 0,0 0-1 0 0,0 0 1 0 0,-1 0 0 0 0,1 0-1 0 0,0 0 1 0 0,-1 0 0 0 0,1 0-1 0 0,0 0-3 0 0,-1 3 13 0 0,1-1 0 0 0,-1 0 0 0 0,1 0 0 0 0,-1 1 0 0 0,0-1 0 0 0,0 0 0 0 0,-1 1 0 0 0,1-1-1 0 0,-1 0 1 0 0,0 0 0 0 0,0 0 0 0 0,0 1-13 0 0,0 1 25 0 0,-1 1-1 0 0,0-1 0 0 0,-1 0 1 0 0,1 0-1 0 0,-1 0 1 0 0,-3 4-25 0 0,-4 6 97 0 0,1 0 0 0 0,-7 14-97 0 0,6-6 0 0 0,9-22 0 0 0,1 1 1 0 0,-1-1 0 0 0,1 1 0 0 0,-1 0 0 0 0,1-1 0 0 0,0 1 0 0 0,-1-1 0 0 0,1 1 0 0 0,0 0-1 0 0,0-1 1 0 0,0 1 0 0 0,0-1 0 0 0,1 2-1 0 0,-1-2 21 0 0,1 0-1 0 0,0 0 1 0 0,0 0 0 0 0,0 0-1 0 0,0-1 1 0 0,0 1 0 0 0,0 0-1 0 0,0 0 1 0 0,0 0 0 0 0,0-1-1 0 0,0 1 1 0 0,0-1 0 0 0,1 1-1 0 0,-1-1 1 0 0,0 1 0 0 0,0-1-1 0 0,2 1-19 0 0,21 3 275 0 0,-10-3-176 0 0,-11-1-83 0 0,1 0-1 0 0,-1 0 0 0 0,1 0 1 0 0,-1 0-1 0 0,1 0 0 0 0,-1-1 1 0 0,1 1-1 0 0,-1-1 0 0 0,1 0 0 0 0,-1 0 1 0 0,0 0-1 0 0,1-1-16 0 0,2 0 110 0 0,-6 2-228 0 0,1 0 0 0 0,0 0 0 0 0,0 0 0 0 0,0-1 0 0 0,-1 1 0 0 0,1 0-1 0 0,0-1 1 0 0,0 1 0 0 0,-1 0 0 0 0,1-1 0 0 0,0 1 0 0 0,-1-1 0 0 0,1 1 0 0 0,0-1 0 0 0,-1 1 0 0 0,1-1 0 0 0,-1 1 0 0 0,1-1 0 0 0,-1 0 0 0 0,1 1 0 0 0,-1-1-1 0 0,1 0 1 0 0,-1 1 0 0 0,0-1 0 0 0,1 0 0 0 0,-1 0 0 0 0,0 1 0 0 0,0-1 0 0 0,0 0 0 0 0,1 0 0 0 0,-1 0 0 0 0,0 1 0 0 0,0-1 0 0 0,0 0 0 0 0,0 0 118 0 0,0-7-1376 0 0</inkml:trace>
  <inkml:trace contextRef="#ctx0" brushRef="#br0" timeOffset="45710.934">14820 8344 4608 0 0,'0'0'208'0'0,"0"0"321"0"0,8-6 5895 0 0,6 3-4690 0 0,-1 2 0 0 0,1-1 0 0 0,0 1-1734 0 0,31-3 995 0 0,-8 2-493 0 0,-14 2-403 0 0,19 0 127 0 0,-33 1-704 0 0,0 0 1 0 0,-1-1-1 0 0,1-1 0 0 0,0 0 0 0 0,0 0 0 0 0,5-1 478 0 0,-1-4-1662 0 0</inkml:trace>
  <inkml:trace contextRef="#ctx0" brushRef="#br0" timeOffset="45711.934">15180 8125 13936 0 0,'0'0'637'0'0,"0"0"-13"0"0,9-5-373 0 0,-6 4-101 0 0,-1 1 0 0 0,1-1 0 0 0,0 1 0 0 0,-1 0 0 0 0,1 0 0 0 0,0 0 1 0 0,-1 0-1 0 0,1 0 0 0 0,0 0 0 0 0,-1 1-150 0 0,10-1 825 0 0,6 1 414 0 0,0 0 0 0 0,5 1-1239 0 0,-7 1-154 0 0,0 0 0 0 0,0 1 1 0 0,-1 1-1 0 0,8 4 154 0 0,-22-9-1807 0 0,-1 0-583 0 0</inkml:trace>
  <inkml:trace contextRef="#ctx0" brushRef="#br0" timeOffset="46117.635">15158 8202 3224 0 0,'-1'1'168'0'0,"1"0"0"0"0,-1 0 0 0 0,1 0 0 0 0,0 0 0 0 0,-1 0 0 0 0,1 1 0 0 0,0-1 0 0 0,0 0 0 0 0,0 0 0 0 0,0 0 0 0 0,0 0 0 0 0,0 0 0 0 0,0 0-168 0 0,0 0 255 0 0,0-1-1 0 0,0 1 1 0 0,1-1 0 0 0,-1 1-1 0 0,0-1 1 0 0,0 0 0 0 0,1 1-1 0 0,-1-1 1 0 0,0 1 0 0 0,0-1-1 0 0,1 0 1 0 0,-1 1-1 0 0,0-1 1 0 0,1 0 0 0 0,-1 1-1 0 0,1-1 1 0 0,-1 0 0 0 0,0 0-1 0 0,1 1 1 0 0,0-1-255 0 0,2 1 1125 0 0,0 0 1 0 0,0-1-1 0 0,0 1 1 0 0,0-1-1 0 0,0 0 0 0 0,0 0 1 0 0,0 0-1 0 0,0 0-1125 0 0,12 0-1226 0 0,72 5 2574 0 0,-43-7-1433 0 0,-38 2-609 0 0,1 0 0 0 0,-1 0 0 0 0,1 0 0 0 0,2-1 694 0 0,-3 1-997 0 0,6-2-4851 0 0</inkml:trace>
  <inkml:trace contextRef="#ctx0" brushRef="#br0" timeOffset="46503.978">15628 8100 4608 0 0,'0'0'208'0'0,"-10"13"2314"0"0,6-8-736 0 0,1 0-1 0 0,0 1 1 0 0,0 0-1 0 0,-1 3-1785 0 0,2-2 430 0 0,-1 0 1 0 0,1 0-1 0 0,1 1 0 0 0,-1-1 0 0 0,1 1 0 0 0,0 5-430 0 0,1-9 25 0 0,0 0 1 0 0,0-1-1 0 0,0 1 0 0 0,0 0 1 0 0,0-1-1 0 0,1 1 1 0 0,0-1-1 0 0,0 1 0 0 0,0-1 1 0 0,0 1-1 0 0,0-1 1 0 0,1 0-1 0 0,-1 1 0 0 0,1-1 1 0 0,0 0-1 0 0,0 0 0 0 0,0 0 1 0 0,1-1-1 0 0,-1 1 1 0 0,1 0-1 0 0,-1-1 0 0 0,1 1 1 0 0,0-1-1 0 0,0 0 0 0 0,1 0-25 0 0,-2 0 51 0 0,0-1 0 0 0,0 0-1 0 0,0 0 1 0 0,1 0-1 0 0,-1 0 1 0 0,0-1-1 0 0,1 1 1 0 0,-1 0 0 0 0,1-1-1 0 0,-1 0 1 0 0,0 0-1 0 0,1 1 1 0 0,-1-1-1 0 0,1-1 1 0 0,-1 1 0 0 0,1 0-1 0 0,-1-1 1 0 0,1 1-1 0 0,-1-1 1 0 0,0 0-1 0 0,1 0 1 0 0,-1 0 0 0 0,0 0-1 0 0,0 0 1 0 0,0 0-1 0 0,0 0 1 0 0,0-1-1 0 0,2 0-50 0 0,-1-2 69 0 0,1 0-1 0 0,-1 0 0 0 0,0 0 0 0 0,0 0 0 0 0,0 0 0 0 0,-1 0 0 0 0,1-1 0 0 0,-1 0 0 0 0,0 1 0 0 0,-1-1 1 0 0,1 0-1 0 0,-1 0 0 0 0,1-2-68 0 0,0 0 2 0 0,-1 1 0 0 0,0-1 0 0 0,0 0 1 0 0,0 1-1 0 0,-1-1 0 0 0,0 0 0 0 0,0 1 1 0 0,0-1-1 0 0,-1 0 0 0 0,0 1 0 0 0,-1-1 0 0 0,0 0-2 0 0,1 3-19 0 0,-1-1-20 0 0,0 0 0 0 0,0 0 0 0 0,0 0 0 0 0,-1 0 0 0 0,-2-4 39 0 0,4 7-123 0 0,-1 0 0 0 0,0 1 1 0 0,1-1-1 0 0,-1 1 0 0 0,0-1 1 0 0,0 1-1 0 0,0 0 0 0 0,0-1 1 0 0,0 1-1 0 0,0 0 0 0 0,0 0 1 0 0,0 1-1 0 0,-1-1 0 0 0,1 0 1 0 0,-2 0 122 0 0,-35-4-3508 0 0,16 5-1929 0 0</inkml:trace>
  <inkml:trace contextRef="#ctx0" brushRef="#br0" timeOffset="47425.54">17373 7934 5528 0 0,'0'0'422'0'0,"-10"-7"-108"0"0,1 1 2148 0 0,8 5-2252 0 0,0 0-1 0 0,-1 0 1 0 0,0 0-1 0 0,1 0 0 0 0,-1 0 1 0 0,1 0-1 0 0,-1 0 0 0 0,0 0 1 0 0,0 1-1 0 0,1-1 1 0 0,-1 1-1 0 0,0-1 0 0 0,0 1 1 0 0,0-1-1 0 0,0 1 1 0 0,0 0-1 0 0,1 0 0 0 0,-1 0 1 0 0,0 0-1 0 0,0 1 0 0 0,0-1 1 0 0,0 0-1 0 0,0 1 1 0 0,0 0-210 0 0,-7 1 424 0 0,6-1-332 0 0,0-1 1 0 0,0 1-1 0 0,1 0 0 0 0,-1 0 1 0 0,0 0-1 0 0,0 0 0 0 0,0 1 1 0 0,1-1-1 0 0,-1 1 0 0 0,1-1 1 0 0,-1 1-1 0 0,1 0 0 0 0,0 0 1 0 0,0 0-1 0 0,0 0 0 0 0,0 1 1 0 0,0-1-1 0 0,-1 1-92 0 0,-3 8 72 0 0,5-10-70 0 0,0-1 0 0 0,1 1 0 0 0,-1 0 1 0 0,0 0-1 0 0,0 0 0 0 0,1 0 0 0 0,-1 0 0 0 0,1 0 1 0 0,-1 0-1 0 0,1 0 0 0 0,0 1 0 0 0,-1-1 1 0 0,1 0-1 0 0,0 0 0 0 0,0 0 0 0 0,-1 0 1 0 0,1 0-1 0 0,0 1 0 0 0,0-1 0 0 0,0 0 1 0 0,1 0-1 0 0,-1 0 0 0 0,0 0 0 0 0,0 0 1 0 0,1 1-1 0 0,-1-1 0 0 0,0 0 0 0 0,1 0 1 0 0,-1 0-1 0 0,1 0 0 0 0,0 0 0 0 0,-1 0 1 0 0,1 0-3 0 0,3 4 24 0 0,0 1 0 0 0,0-1 0 0 0,1 0 0 0 0,0 0 1 0 0,0-1-1 0 0,0 1 0 0 0,0-1 0 0 0,1 0 1 0 0,-1-1-1 0 0,1 1 0 0 0,2 0-24 0 0,-1 0 46 0 0,0 0 0 0 0,0 1 0 0 0,-1 0 0 0 0,1 0 0 0 0,-1 1 0 0 0,3 3-46 0 0,6 6 99 0 0,-14-15-64 0 0,0 1 1 0 0,0 0-1 0 0,0 0 1 0 0,0 0-1 0 0,0-1 1 0 0,-1 1-1 0 0,1 0 1 0 0,0 0-1 0 0,0 0 1 0 0,-1 0-1 0 0,1 1 1 0 0,-1-1-1 0 0,1 0 1 0 0,-1 0-1 0 0,1 0 0 0 0,-1 0 1 0 0,1 1-1 0 0,-1-1 1 0 0,0 0-1 0 0,0 0 1 0 0,0 0-1 0 0,0 1 1 0 0,0-1-1 0 0,0 0 1 0 0,0 0-1 0 0,0 1 1 0 0,0-1-1 0 0,0 0 1 0 0,-1 0-1 0 0,1 1 1 0 0,-1-1-1 0 0,1 0 1 0 0,-1 0-1 0 0,1 0 1 0 0,-1 0-1 0 0,0 0 0 0 0,1 0 1 0 0,-1 0-1 0 0,0 0 1 0 0,0 0-1 0 0,0 0 1 0 0,0 0-1 0 0,1 0 1 0 0,-1-1-1 0 0,-1 1 1 0 0,1 0-36 0 0,-6 4 100 0 0,0 0 1 0 0,0-1-1 0 0,0 0 1 0 0,-1 0 0 0 0,0 0-1 0 0,1-1 1 0 0,-2 0-1 0 0,1-1 1 0 0,0 0-1 0 0,0 0 1 0 0,-5 0-101 0 0,-18 5 102 0 0,24-5-99 0 0,-1-1-1 0 0,1 1 1 0 0,-1-1 0 0 0,0 0 0 0 0,1-1 0 0 0,-1 0 0 0 0,0 0-1 0 0,-6-2-2 0 0,14 2-42 0 0,0 0-1 0 0,-1 0 1 0 0,1 0-1 0 0,-1 0 1 0 0,1 0-1 0 0,0 0 1 0 0,-1 0-1 0 0,1-1 1 0 0,0 1-1 0 0,-1 0 1 0 0,1 0-1 0 0,-1 0 0 0 0,1-1 1 0 0,0 1-1 0 0,0 0 1 0 0,-1 0-1 0 0,1-1 1 0 0,0 1-1 0 0,-1 0 1 0 0,1-1-1 0 0,0 1 1 0 0,0 0-1 0 0,0-1 1 0 0,-1 1-1 0 0,1 0 1 0 0,0-1-1 0 0,0 1 0 0 0,0-1 1 0 0,0 1-1 0 0,0 0 1 0 0,0-1-1 0 0,0 1 1 0 0,0-1-1 0 0,0 1 1 0 0,0-1 42 0 0,7-14-5258 0 0,1 5 3021 0 0</inkml:trace>
  <inkml:trace contextRef="#ctx0" brushRef="#br0" timeOffset="48027.106">17506 8052 7368 0 0,'0'0'333'0'0,"0"0"0"0"0,0 0-35 0 0,0 0 635 0 0,0 0 304 0 0,4 7 1710 0 0,-3-5-2884 0 0,-1-1 0 0 0,1 0 0 0 0,-1 0 1 0 0,1 0-1 0 0,0 0 0 0 0,0 0 0 0 0,-1 0 0 0 0,1-1 1 0 0,0 1-1 0 0,0 0 0 0 0,0 0 0 0 0,0 0 0 0 0,0-1 0 0 0,0 1 1 0 0,0 0-1 0 0,0-1 0 0 0,0 1 0 0 0,0-1 0 0 0,0 0 1 0 0,0 1-1 0 0,2-1-63 0 0,-1 1 82 0 0,1-1 1 0 0,0 0-1 0 0,0 0 0 0 0,0 0 1 0 0,-1 0-1 0 0,1-1 1 0 0,0 1-1 0 0,0-1 1 0 0,-1 1-1 0 0,1-1-82 0 0,3-1 98 0 0,1 0 0 0 0,-1-1 0 0 0,0 0 0 0 0,0 0 0 0 0,-1-1 0 0 0,1 1 0 0 0,0-1-1 0 0,1-2-97 0 0,-5 4 13 0 0,1-1 0 0 0,-1 0 0 0 0,0 0 0 0 0,1 0 0 0 0,-1 0 0 0 0,-1 0 0 0 0,1-1 0 0 0,0 1 0 0 0,-1 0 0 0 0,0-1 0 0 0,0 1 0 0 0,0-1 0 0 0,0 0 0 0 0,0-3-13 0 0,0 5-5 0 0,-1 0-1 0 0,0 1 0 0 0,0-1 0 0 0,0 0 1 0 0,0 0-1 0 0,-1 0 0 0 0,1 0 1 0 0,0 0-1 0 0,-1 0 0 0 0,1 0 0 0 0,-1 0 1 0 0,0 1-1 0 0,1-1 0 0 0,-1 0 1 0 0,0 0-1 0 0,0 1 0 0 0,0-1 0 0 0,0 1 1 0 0,-1-1-1 0 0,1 1 0 0 0,0-1 1 0 0,-1 1-1 0 0,1 0 0 0 0,-1-1 0 0 0,1 1 1 0 0,-1 0-1 0 0,1 0 0 0 0,-1 0 0 0 0,0 0 7 0 0,0 0 9 0 0,-1 0 1 0 0,1 1 0 0 0,0-1 0 0 0,0 1 0 0 0,0-1 0 0 0,-1 1 0 0 0,1 0 0 0 0,0-1 0 0 0,0 1 0 0 0,-1 1 0 0 0,1-1 0 0 0,0 0 0 0 0,-1 0 0 0 0,1 1 0 0 0,0-1 0 0 0,0 1 0 0 0,0 0-11 0 0,-2 0 25 0 0,0 1 0 0 0,0 0 1 0 0,0 0-1 0 0,1 1 1 0 0,-1-1-1 0 0,1 1 0 0 0,0-1 1 0 0,-1 1-1 0 0,1 1-25 0 0,-2 1 50 0 0,0 1-1 0 0,1-1 1 0 0,-1 1-1 0 0,1 0 1 0 0,1 0 0 0 0,-1 1-1 0 0,1-1 1 0 0,0 1-1 0 0,1 0 1 0 0,0-1-1 0 0,0 2-49 0 0,1-6 64 0 0,1 1 0 0 0,0-1-1 0 0,0 1 1 0 0,1 0 0 0 0,-1-1-1 0 0,0 1 1 0 0,1-1 0 0 0,-1 1-1 0 0,1-1 1 0 0,0 1 0 0 0,0-1-1 0 0,0 0 1 0 0,0 0 0 0 0,0 1-1 0 0,1-1 1 0 0,-1 0 0 0 0,1 0-1 0 0,-1 0 1 0 0,1 0 0 0 0,0 0-1 0 0,0 0 1 0 0,0-1 0 0 0,0 1-1 0 0,0-1 1 0 0,0 1 0 0 0,0-1-1 0 0,0 0 1 0 0,1 0-1 0 0,-1 0 1 0 0,0 0 0 0 0,1 0-1 0 0,-1 0 1 0 0,1-1 0 0 0,-1 1-1 0 0,3-1-63 0 0,20 3 357 0 0,26-1-357 0 0,-41-3 24 0 0,-1 1 1 0 0,0-1-1 0 0,1-1 0 0 0,-1 0 0 0 0,0 0 1 0 0,0 0-1 0 0,3-3-24 0 0,29-8-25 0 0,-28 9-176 0 0,-1 0 0 0 0,0 0 0 0 0,1-2 201 0 0,-8 4-74 0 0,-1-1-1 0 0,0 1 1 0 0,0-1 0 0 0,0 0 0 0 0,-1 0-1 0 0,1 0 1 0 0,0-1 0 0 0,-1 1 0 0 0,0-1-1 0 0,1-2 75 0 0,2-1-103 0 0,-5 7 93 0 0,1-1 1 0 0,-1 0 0 0 0,0 0 0 0 0,0 0 0 0 0,-1 0 0 0 0,1 0-1 0 0,0 0 1 0 0,0-1 0 0 0,0 1 0 0 0,-1 0 0 0 0,1 0 0 0 0,-1 0-1 0 0,1-1 1 0 0,-1 1 0 0 0,1 0 0 0 0,-1-1 0 0 0,0 1 0 0 0,0 0-1 0 0,1-1 1 0 0,-1 1 0 0 0,0 0 0 0 0,0-1 0 0 0,0 1 0 0 0,-1-1-1 0 0,1 1 1 0 0,0 0 0 0 0,0-1 0 0 0,-1 1 0 0 0,1 0 0 0 0,-1-1-1 0 0,0 0 10 0 0,1 1 0 0 0,-1 0-1 0 0,1 1 1 0 0,-1-1-1 0 0,1 0 1 0 0,-1 0-1 0 0,1 1 0 0 0,-1-1 1 0 0,0 0-1 0 0,1 1 1 0 0,-1-1-1 0 0,0 0 1 0 0,0 1-1 0 0,1-1 0 0 0,-1 1 1 0 0,0-1-1 0 0,0 1 1 0 0,0 0-1 0 0,0-1 0 0 0,0 1 1 0 0,-1-1-1 0 0,0 0 10 0 0,-1 1-1 0 0,1-1 0 0 0,-1 0 1 0 0,0 1-1 0 0,1-1 0 0 0,-1 1 0 0 0,1 0 1 0 0,-1 0-1 0 0,0 0 0 0 0,1 0 0 0 0,-1 1 1 0 0,0-1-1 0 0,1 1 0 0 0,-1-1 0 0 0,1 1 1 0 0,-1 0-1 0 0,-2 1-8 0 0,-3 2 5 0 0,0 0 0 0 0,0 0 0 0 0,0 1-1 0 0,-4 3-4 0 0,7-3 43 0 0,0-1-1 0 0,0 1 1 0 0,0 0-1 0 0,1 1 1 0 0,0-1-1 0 0,0 1 0 0 0,0 0 1 0 0,1 0-1 0 0,-3 5-42 0 0,-5 10 146 0 0,11-21-130 0 0,-1 1-1 0 0,1-1 0 0 0,0 1 0 0 0,-1-1 1 0 0,1 1-1 0 0,0 0 0 0 0,-1-1 0 0 0,1 1 1 0 0,0-1-1 0 0,0 1 0 0 0,0 0 1 0 0,0-1-1 0 0,0 1 0 0 0,0-1 0 0 0,0 1 1 0 0,0 0-1 0 0,0-1 0 0 0,0 1 0 0 0,0 0 1 0 0,0-1-1 0 0,0 1 0 0 0,0-1 0 0 0,1 1 1 0 0,-1 0-1 0 0,0-1 0 0 0,0 1 0 0 0,1-1 1 0 0,-1 1-1 0 0,0-1 0 0 0,1 1 0 0 0,-1-1 1 0 0,1 1-1 0 0,-1-1 0 0 0,1 1 0 0 0,-1-1 1 0 0,1 0-1 0 0,-1 1 0 0 0,1-1 1 0 0,-1 0-1 0 0,1 1 0 0 0,-1-1 0 0 0,1 0-15 0 0,2 2 46 0 0,0-1 1 0 0,0 0-1 0 0,-1 0 0 0 0,1-1 0 0 0,0 1 0 0 0,0-1 0 0 0,1 1-46 0 0,8 0 77 0 0,0 0 4 0 0,0 0 1 0 0,0 0-1 0 0,0-2 1 0 0,10 0-82 0 0,17-4 105 0 0,18-4-1009 0 0,-45 6 268 0 0,-1 1-1353 0 0,1-1 1 0 0,-1 0-1 0 0,2-2 1989 0 0,3-3-2237 0 0</inkml:trace>
  <inkml:trace contextRef="#ctx0" brushRef="#br0" timeOffset="48459.354">18046 7922 4608 0 0,'0'0'208'0'0,"0"7"1348"0"0,-3 28 3877 0 0,-9 19-2204 0 0,5-22-2181 0 0,-10 25-155 0 0,3-12-519 0 0,14-40-302 0 0,0-4 13 0 0,0-1-14 0 0,0 0-1 0 0,0 0 2 0 0,0 0 0 0 0,0 0 16 0 0,1 0-53 0 0,-1-1 0 0 0,1 1 0 0 0,-1-1 0 0 0,1 1 0 0 0,0-1 0 0 0,-1 0 0 0 0,1 1 0 0 0,-1-1 0 0 0,1 0 0 0 0,-1 1 0 0 0,0-1 0 0 0,1 0 0 0 0,-1 0 0 0 0,0 0 0 0 0,1 1 0 0 0,-1-1 0 0 0,0 0-35 0 0,2-4 101 0 0,11-18-991 0 0,0 1-1 0 0,2 1 1 0 0,1 0-1 0 0,0 0 0 0 0,2 2 1 0 0,4-3 890 0 0,-18 18-287 0 0,1 0 1 0 0,0 1 0 0 0,0 0 0 0 0,0 0 0 0 0,0 0 0 0 0,1 0-1 0 0,-1 1 1 0 0,5-1 286 0 0,-7 2 118 0 0,-1 0 1 0 0,1 0-1 0 0,-1 1 0 0 0,1-1 1 0 0,-1 1-1 0 0,1 0 0 0 0,0 0 0 0 0,-1 0 1 0 0,1 0-1 0 0,-1 0 0 0 0,1 1 0 0 0,0-1 1 0 0,-1 1-1 0 0,1-1 0 0 0,-1 1 1 0 0,0 0-1 0 0,1 0 0 0 0,-1 0 0 0 0,1 0 1 0 0,1 2-119 0 0,-2 0 189 0 0,0 0 1 0 0,0 0 0 0 0,0 0 0 0 0,0 0 0 0 0,0 0 0 0 0,-1 1-1 0 0,1-1 1 0 0,-1 0 0 0 0,1 4-190 0 0,2 5 330 0 0,3 14-113 0 0,-6-22-319 0 0,0 0 0 0 0,0-1 0 0 0,0 1 0 0 0,0 0 1 0 0,0-1-1 0 0,1 1 0 0 0,1 1 102 0 0,-2-3-3602 0 0,4 0-1238 0 0</inkml:trace>
  <inkml:trace contextRef="#ctx0" brushRef="#br0" timeOffset="48944.5">18773 7689 13536 0 0,'0'0'620'0'0,"0"0"-16"0"0,7 12-364 0 0,-4-7-158 0 0,-1 0 0 0 0,1 0 0 0 0,-1 1 1 0 0,0-1-1 0 0,0 1 0 0 0,-1-1 1 0 0,0 1-1 0 0,0-1 0 0 0,0 1 0 0 0,-1 0 1 0 0,1-1-1 0 0,-1 1 0 0 0,-1 0 1 0 0,1 0-83 0 0,-6 51 1199 0 0,-3 16-93 0 0,7-64-1016 0 0,0 0 0 0 0,-1-1 0 0 0,0 1 0 0 0,0-1 1 0 0,-1 0-1 0 0,0 0 0 0 0,0 0 0 0 0,-2 2-90 0 0,6-10 93 0 0,-2 2 496 0 0,4-9-450 0 0,2-2-284 0 0,0 1-1 0 0,1 0 0 0 0,1-1 1 0 0,-1 2-1 0 0,5-6 146 0 0,-7 9-51 0 0,1 1-1 0 0,-1 0 0 0 0,1 0 1 0 0,-1 0-1 0 0,1 0 1 0 0,0 1-1 0 0,0-1 1 0 0,0 1-1 0 0,1 0 0 0 0,-1 0 1 0 0,0 0-1 0 0,1 1 1 0 0,0 0 51 0 0,10-4-93 0 0,-13 4 80 0 0,1 0 1 0 0,-1 0 0 0 0,0 0-1 0 0,1 1 1 0 0,-1-1-1 0 0,1 1 1 0 0,-1-1-1 0 0,0 1 1 0 0,1 0-1 0 0,-1 0 1 0 0,1 0 0 0 0,-1 0-1 0 0,1 1 1 0 0,-1-1-1 0 0,1 1 1 0 0,-1-1-1 0 0,0 1 1 0 0,1 0-1 0 0,1 1 13 0 0,-2-2 28 0 0,0 1 0 0 0,-1 0 0 0 0,1 0-1 0 0,0 0 1 0 0,0 1 0 0 0,-1-1 0 0 0,1 0-1 0 0,-1 1 1 0 0,1-1 0 0 0,-1 1 0 0 0,1-1-1 0 0,-1 1 1 0 0,0 0 0 0 0,0 0 0 0 0,0-1-1 0 0,0 1 1 0 0,0 0 0 0 0,0 0 0 0 0,-1 0-1 0 0,1 0 1 0 0,0 0 0 0 0,-1 0-1 0 0,0 0 1 0 0,1 0 0 0 0,-1 0 0 0 0,0 1-1 0 0,0-1 1 0 0,0 0 0 0 0,-1 0 0 0 0,1 0-1 0 0,-1 1-27 0 0,1 1 80 0 0,-2 0 0 0 0,1 0 0 0 0,0 0-1 0 0,-1 0 1 0 0,1-1 0 0 0,-1 1 0 0 0,0-1-1 0 0,0 1 1 0 0,-1-1 0 0 0,1 0 0 0 0,-1 0-1 0 0,0 0 1 0 0,0 1-80 0 0,-3 1 99 0 0,1-1 1 0 0,-1 0-1 0 0,0 0 1 0 0,1-1-1 0 0,-2 1 1 0 0,1-1-1 0 0,-4 1-99 0 0,-9 3 130 0 0,-1-2 1 0 0,0 0-1 0 0,0-1 1 0 0,-19 1-131 0 0,36-4-66 0 0,-1-1 0 0 0,0 0 0 0 0,0 0 0 0 0,1 0 0 0 0,-1-1 1 0 0,0 1-1 0 0,0-1 0 0 0,0 0 66 0 0,2 0-179 0 0,1 1 1 0 0,0 0-1 0 0,0-1 1 0 0,-1 1 0 0 0,1-1-1 0 0,0 0 1 0 0,0 1-1 0 0,0-1 1 0 0,0 0 0 0 0,0 0-1 0 0,0 0 1 0 0,0 1-1 0 0,0-1 1 0 0,0 0 0 0 0,0 0-1 0 0,1 0 1 0 0,-1-1-1 0 0,0 1 1 0 0,0 0-1 0 0,1 0 1 0 0,-1 0 0 0 0,1 0-1 0 0,-1-1 1 0 0,1 0 178 0 0,-2-3-2225 0 0</inkml:trace>
  <inkml:trace contextRef="#ctx0" brushRef="#br0" timeOffset="49496.699">18969 7886 4144 0 0,'0'0'319'0'0,"-3"9"1866"0"0,-11 12 5293 0 0,11-16-7137 0 0,1 1 1 0 0,0-1-1 0 0,1 0 0 0 0,-1 1 0 0 0,1-1 0 0 0,0 1 0 0 0,0 0 1 0 0,1-1-1 0 0,-1 4-341 0 0,1-8 49 0 0,0 0-1 0 0,0 0 1 0 0,1 0 0 0 0,-1-1-1 0 0,0 1 1 0 0,0 0 0 0 0,0 0-1 0 0,1 0 1 0 0,-1-1 0 0 0,0 1-1 0 0,1 0 1 0 0,-1 0 0 0 0,1-1 0 0 0,-1 1-1 0 0,1 0 1 0 0,-1-1 0 0 0,1 1-1 0 0,0 0 1 0 0,-1-1 0 0 0,1 1-1 0 0,0-1 1 0 0,-1 1 0 0 0,1-1 0 0 0,0 1-1 0 0,-1-1 1 0 0,1 0 0 0 0,0 1-1 0 0,0-1 1 0 0,0 0 0 0 0,-1 0-1 0 0,1 1 1 0 0,0-1 0 0 0,0 0-1 0 0,0 0 1 0 0,0 0 0 0 0,0 0 0 0 0,-1 0-1 0 0,2 0-48 0 0,2 0 109 0 0,0-1 0 0 0,1 1 0 0 0,-1-1 0 0 0,0 1 0 0 0,1-1 0 0 0,0-1-109 0 0,-2 1 14 0 0,1-1 0 0 0,-1 1 0 0 0,1-1 0 0 0,-1 0 0 0 0,0 0 0 0 0,0 0 0 0 0,0 0 0 0 0,0 0 0 0 0,0-1 0 0 0,0 1 0 0 0,-1-1 0 0 0,1 0 0 0 0,-1 0 0 0 0,1 0-14 0 0,3-8-207 0 0,0 1 0 0 0,0-1 0 0 0,2-8 207 0 0,-2 7-279 0 0,-1 0 0 0 0,7-7 279 0 0,-12 18-10 0 0,0 1-1 0 0,0-1 1 0 0,1 1 0 0 0,-1-1-1 0 0,0 1 1 0 0,1 0-1 0 0,-1-1 1 0 0,0 1 0 0 0,1 0-1 0 0,-1-1 1 0 0,1 1-1 0 0,-1 0 1 0 0,0-1 0 0 0,1 1-1 0 0,-1 0 1 0 0,1 0-1 0 0,-1-1 1 0 0,1 1 0 0 0,0 0 10 0 0,4 4-12 0 0,0 7 60 0 0,-1-1 11 0 0,-1 1 1 0 0,1 0 0 0 0,-2 1 0 0 0,0-1-1 0 0,0 0 1 0 0,-1 1 0 0 0,0-1-1 0 0,-1 1-59 0 0,3 22 141 0 0,-1 5 153 0 0,-3 36-294 0 0,0-22 101 0 0,1-41-63 0 0,0 0 0 0 0,-1-1 0 0 0,-1 1 0 0 0,0 0 0 0 0,-1-1 0 0 0,0 0 0 0 0,0 1-1 0 0,-2-1 1 0 0,-4 10-38 0 0,7-16 42 0 0,-1 0 0 0 0,0 0 0 0 0,0 0 0 0 0,-1 0 0 0 0,1-1 0 0 0,-1 1-1 0 0,0-1 1 0 0,0 0 0 0 0,0 0 0 0 0,-1 0 0 0 0,0-1 0 0 0,1 1 0 0 0,-1-1 0 0 0,0 0-1 0 0,-3 0-41 0 0,2 0 34 0 0,-1 0 0 0 0,1-1 0 0 0,-1 0 0 0 0,0-1 0 0 0,1 1 0 0 0,-1-1-1 0 0,0-1 1 0 0,0 1 0 0 0,1-1 0 0 0,-1 0 0 0 0,0-1 0 0 0,0 1 0 0 0,0-2 0 0 0,1 1-1 0 0,-1-1 1 0 0,0 0 0 0 0,1 0 0 0 0,-1 0 0 0 0,1-1 0 0 0,0 0 0 0 0,0 0-1 0 0,0-1 1 0 0,1 0 0 0 0,-1 0 0 0 0,-3-3-34 0 0,7 5 20 0 0,0 0 0 0 0,0-1 0 0 0,0 1 0 0 0,1 0 0 0 0,-1-1 0 0 0,0 1 1 0 0,1-1-1 0 0,0 0 0 0 0,0 1 0 0 0,-1-1 0 0 0,1 0 0 0 0,1 0 0 0 0,-2-2-20 0 0,2 2 11 0 0,0 1 1 0 0,-1 0-1 0 0,1 0 1 0 0,0 0-1 0 0,0 0 1 0 0,0-1-1 0 0,0 1 0 0 0,1 0 1 0 0,-1 0-1 0 0,0 0 1 0 0,1 0-1 0 0,0 0 1 0 0,-1 0-1 0 0,1 0 0 0 0,0 0 1 0 0,0 0-1 0 0,0 0 1 0 0,2-2-12 0 0,4-5-283 0 0,1 1 1 0 0,0 0-1 0 0,0 0 1 0 0,1 1-1 0 0,0 0 1 0 0,0 1-1 0 0,8-5 283 0 0,-3 3-1676 0 0</inkml:trace>
  <inkml:trace contextRef="#ctx0" brushRef="#br0" timeOffset="50166.43">19597 7681 13072 0 0,'0'0'597'0'0,"0"0"-9"0"0,0 0-327 0 0,0 0 34 0 0,0 0 52 0 0,0 0 6 0 0,0 0-9 0 0,-1 8 197 0 0,-4 14 51 0 0,1 1 0 0 0,1-1 0 0 0,1 19-592 0 0,-1-3 239 0 0,2-26-84 0 0,0-1 1 0 0,1 0-1 0 0,1 5-155 0 0,-1 43 616 0 0,0-21-56 0 0,0-37-480 0 0,0-1 0 0 0,0 0-2 0 0,0 0-12 0 0,0 0 4 0 0,1-1 20 0 0,7-19-159 0 0,2 0 0 0 0,0 1-1 0 0,12-17 70 0 0,-18 30-83 0 0,1 0 0 0 0,0 0 0 0 0,0 0 0 0 0,1 0-1 0 0,0 1 1 0 0,0 0 0 0 0,0 0 0 0 0,0 1-1 0 0,1-1 1 0 0,0 1 0 0 0,0 1 0 0 0,5-3 83 0 0,-10 6-10 0 0,-1-1 1 0 0,0 1-1 0 0,0-1 1 0 0,1 1-1 0 0,-1 0 1 0 0,0-1-1 0 0,0 1 1 0 0,1 0-1 0 0,-1 0 1 0 0,0 0-1 0 0,1 0 1 0 0,-1 0-1 0 0,0 0 1 0 0,1 1-1 0 0,-1-1 1 0 0,0 0-1 0 0,0 1 1 0 0,1-1-1 0 0,-1 1 1 0 0,0-1-1 0 0,0 1 1 0 0,0-1-1 0 0,0 1 1 0 0,1 0-1 0 0,-1 0 1 0 0,0 0-1 0 0,0-1 1 0 0,0 1-1 0 0,-1 0 1 0 0,1 0-1 0 0,0 0 1 0 0,0 0-1 0 0,-1 1 0 0 0,1-1 11 0 0,1 2 15 0 0,-1-1 0 0 0,0 0 0 0 0,-1 1 0 0 0,1-1 1 0 0,0 1-1 0 0,-1-1 0 0 0,1 1 0 0 0,-1 0 0 0 0,0-1 1 0 0,0 1-1 0 0,0-1 0 0 0,0 1 0 0 0,0 0 0 0 0,-1-1 1 0 0,1 1-1 0 0,-1 1-16 0 0,-4 15 183 0 0,5-15-154 0 0,-1-1 1 0 0,0 0 0 0 0,0 1 0 0 0,0-1 0 0 0,0 0-1 0 0,0 1 1 0 0,-1-1 0 0 0,0 0-30 0 0,-4 6 79 0 0,0 0 0 0 0,0-1 0 0 0,-1-1 0 0 0,-1 1 0 0 0,1-1 0 0 0,-1 0 0 0 0,0 0 0 0 0,-1-1 0 0 0,1-1 0 0 0,-1 1 0 0 0,0-1 0 0 0,-1-1 0 0 0,1 1 0 0 0,-1-2 0 0 0,-5 2-79 0 0,11-3-17 0 0,-1-1 0 0 0,1 1 0 0 0,-1-1 0 0 0,0 0 1 0 0,0 0-1 0 0,0 0 0 0 0,1-1 0 0 0,-1 0 0 0 0,0 0 0 0 0,0 0 0 0 0,-4-1 17 0 0,8 0-127 0 0,0 1 1 0 0,0 0 0 0 0,1 0 0 0 0,-1-1-1 0 0,0 1 1 0 0,1-1 0 0 0,-1 1 0 0 0,0-1-1 0 0,1 1 1 0 0,-1-1 0 0 0,1 1 0 0 0,-1-1-1 0 0,1 1 1 0 0,-1-1 0 0 0,1 0 0 0 0,-1 1-1 0 0,1-1 1 0 0,-1 0 0 0 0,1 1-1 0 0,0-1 1 0 0,-1 0 0 0 0,1 1 0 0 0,0-1-1 0 0,0 0 1 0 0,0 0 126 0 0,-1-1-536 0 0,1-1 0 0 0,0 1-1 0 0,0 0 1 0 0,0-1 0 0 0,0 1 0 0 0,0 0-1 0 0,1 0 1 0 0,-1-1 536 0 0,6-14-2462 0 0</inkml:trace>
  <inkml:trace contextRef="#ctx0" brushRef="#br0" timeOffset="50580.218">19875 7851 7200 0 0,'0'0'330'0'0,"0"0"-8"0"0,-5 2-198 0 0,-1 2 315 0 0,1 0 0 0 0,0 0 1 0 0,-1 0-1 0 0,1 1 0 0 0,1 0 1 0 0,-1 0-1 0 0,1 0 0 0 0,0 1 1 0 0,0-1-1 0 0,0 1 0 0 0,1 0 1 0 0,0 0-1 0 0,0 0 0 0 0,0 4-439 0 0,-6 13 790 0 0,9-22-714 0 0,1 0 1 0 0,-1 0-1 0 0,0 0 1 0 0,1 0 0 0 0,-1 0-1 0 0,1 0 1 0 0,-1 0 0 0 0,1 0-1 0 0,-1 0 1 0 0,1 0-1 0 0,0 0 1 0 0,-1-1 0 0 0,1 1-1 0 0,0 0 1 0 0,0 0-77 0 0,1 1 73 0 0,1 0 1 0 0,-1 0-1 0 0,1-1 1 0 0,0 1-1 0 0,-1-1 0 0 0,1 1 1 0 0,0-1-1 0 0,0 0 1 0 0,0 0-1 0 0,0 0 1 0 0,0-1-1 0 0,0 1 1 0 0,0-1-1 0 0,0 1 0 0 0,0-1 1 0 0,0 0-1 0 0,0 0 1 0 0,0-1-1 0 0,0 1 1 0 0,0-1-1 0 0,0 1 1 0 0,0-1-1 0 0,0 0 0 0 0,0 0 1 0 0,1 0-74 0 0,-1-1 36 0 0,1 0 0 0 0,-1 0 0 0 0,1 0 0 0 0,-1 0 1 0 0,0-1-1 0 0,0 1 0 0 0,0-1 0 0 0,0 0 0 0 0,0 0 0 0 0,0 0 0 0 0,-1 0 1 0 0,1-1-1 0 0,-1 1 0 0 0,0-1 0 0 0,0 1 0 0 0,-1-1 0 0 0,1 0 0 0 0,1-3-36 0 0,-1-2-148 0 0,-1 0 0 0 0,0-1 0 0 0,0 1-1 0 0,0 0 1 0 0,-1-1 0 0 0,-1 1 0 0 0,0 0 0 0 0,0-1-1 0 0,0 1 1 0 0,-1 0 0 0 0,-2-2 148 0 0,4 9-139 0 0,-1 1 1 0 0,1 0-1 0 0,-1-1 1 0 0,0 1 0 0 0,1 0-1 0 0,-1 0 1 0 0,0-1-1 0 0,0 1 1 0 0,0 0-1 0 0,0 0 1 0 0,0 0 138 0 0,-8-6-4584 0 0,8 7 410 0 0</inkml:trace>
  <inkml:trace contextRef="#ctx0" brushRef="#br0" timeOffset="51026.611">20090 7640 5528 0 0,'0'0'422'0'0,"0"14"2476"0"0,-10 18 1560 0 0,-2 26-1460 0 0,8-36-2104 0 0,2-11-294 0 0,1 0 1 0 0,-1 12-601 0 0,0 7 365 0 0,1-24-307 0 0,0 1-1 0 0,0-1 1 0 0,1 1 0 0 0,0 0 0 0 0,1 0-58 0 0,0 50 258 0 0,-2-57-288 0 0,1 1-1 0 0,0-1 0 0 0,0 1 0 0 0,0-1 1 0 0,0 1-1 0 0,-1-1 0 0 0,1 1 0 0 0,0-1 1 0 0,0 0-1 0 0,-1 1 0 0 0,1-1 0 0 0,0 1 0 0 0,-1-1 1 0 0,1 0-1 0 0,-1 1 0 0 0,1-1 0 0 0,0 0 1 0 0,-1 1-1 0 0,1-1 0 0 0,-1 0 0 0 0,1 0 1 0 0,-1 1-1 0 0,1-1 0 0 0,-1 0 0 0 0,1 0 31 0 0,-1 0-267 0 0,-6 3-1193 0 0</inkml:trace>
  <inkml:trace contextRef="#ctx0" brushRef="#br0" timeOffset="51392.41">19924 7803 11088 0 0,'9'0'435'0'0,"0"-1"1"0"0,0 0 0 0 0,6-3-436 0 0,-7 3 261 0 0,1-1-1 0 0,-1 1 1 0 0,6 0-261 0 0,31-4 1486 0 0,-12 1-541 0 0,50-9 86 0 0,-81 12-1048 0 0,1 1 0 0 0,-1 0 0 0 0,0-1 0 0 0,0 1 0 0 0,0-1 0 0 0,0 0 0 0 0,-1 1 0 0 0,1-1 0 0 0,1-1 17 0 0,6-5-119 0 0</inkml:trace>
  <inkml:trace contextRef="#ctx0" brushRef="#br0" timeOffset="51793.404">20237 7604 10680 0 0,'0'0'489'0'0,"0"0"-8"0"0,-1 16-65 0 0,-4 16 421 0 0,5-22-426 0 0,-2 0 0 0 0,0 0 0 0 0,-1 3-411 0 0,-4 25 1069 0 0,6-30-782 0 0,0 0 1 0 0,0 0 0 0 0,-1 0 0 0 0,-2 5-288 0 0,-9 19 1245 0 0,-2-1 0 0 0,-15 27-1245 0 0,29-57 113 0 0,1-1-7 0 0,0 0-29 0 0,0 0-12 0 0,0 0-1 0 0,2-1-29 0 0,1-1 0 0 0,-1 0 0 0 0,0 0 0 0 0,0 0 0 0 0,0 0 0 0 0,0 0 0 0 0,0 0-35 0 0,2-3 59 0 0,16-13-17 0 0,1 1 0 0 0,0 1-42 0 0,-12 9-37 0 0,0 1 1 0 0,1 1-1 0 0,-1 0 1 0 0,1 1-1 0 0,0-1 0 0 0,6 0 37 0 0,-15 5 10 0 0,0-1 0 0 0,0 1 0 0 0,0 0 1 0 0,0 0-1 0 0,0 0 0 0 0,1-1 0 0 0,-1 1 0 0 0,0 0 0 0 0,0 1 0 0 0,0-1 0 0 0,0 0 0 0 0,0 0 0 0 0,1 0 0 0 0,-1 1 0 0 0,0-1 0 0 0,0 0 0 0 0,0 1 0 0 0,0-1 0 0 0,0 1 0 0 0,0 0 0 0 0,0-1 0 0 0,0 1 0 0 0,0 0 0 0 0,0-1 0 0 0,-1 1 0 0 0,1 0 0 0 0,0 0 0 0 0,0 0 0 0 0,-1 0 0 0 0,1 0 0 0 0,0 0-10 0 0,0 3 62 0 0,0 1 0 0 0,-1 0 0 0 0,1 0 0 0 0,-1-1 1 0 0,0 1-1 0 0,0 0 0 0 0,0 0 0 0 0,-1-1 0 0 0,1 1 0 0 0,-1 0 0 0 0,0 0 0 0 0,-1-1 0 0 0,-1 4-62 0 0,-4 28 237 0 0,5-24-481 0 0,1 4 590 0 0,0 0 1 0 0,0 10-347 0 0,2-22-295 0 0,-1 1 0 0 0,0-1 0 0 0,1 0 0 0 0,0 1 0 0 0,0-1 0 0 0,0 0 0 0 0,1 0 0 0 0,-1 0 0 0 0,1 0 0 0 0,0 0 0 0 0,3 4 295 0 0,-3-5-1119 0 0</inkml:trace>
  <inkml:trace contextRef="#ctx0" brushRef="#br0" timeOffset="52361.158">17581 8427 9472 0 0,'0'0'432'0'0,"0"0"-6"0"0,0-1-276 0 0,0 0-70 0 0,0 0 0 0 0,0 1 0 0 0,0-1 0 0 0,0 0 0 0 0,1 0 0 0 0,-1 0 0 0 0,0 0-1 0 0,0 0 1 0 0,0 1 0 0 0,1-1 0 0 0,-1 0 0 0 0,1 0 0 0 0,-1 0 0 0 0,0 1 0 0 0,1-2-80 0 0,2-6 4027 0 0,0 19-931 0 0,0 12-3299 0 0,-2-4 302 0 0,1-1 0 0 0,1 1 0 0 0,4 16-99 0 0,-2-12 151 0 0,11 73 753 0 0,-15-89-883 0 0,0 0-1 0 0,0 0 1 0 0,-1 0-1 0 0,0 0 1 0 0,-1 0-1 0 0,1 0 1 0 0,-1 0-1 0 0,0 0 0 0 0,-2 4-20 0 0,0-1 84 0 0,3-9-64 0 0,0 1-1 0 0,-1 0 0 0 0,1-1 0 0 0,0 1 0 0 0,-1-1 0 0 0,1 1 0 0 0,-1-1 0 0 0,0 1 0 0 0,0-1 0 0 0,1 1 0 0 0,-1-1 1 0 0,0 1-1 0 0,0-1 0 0 0,0 0 0 0 0,0 0 0 0 0,-1 1 0 0 0,1-1 0 0 0,0 0 0 0 0,0 0 0 0 0,-1 0 0 0 0,1 0 0 0 0,-1-1 1 0 0,1 1-1 0 0,-1 0 0 0 0,1 0-19 0 0,0-1 13 0 0,-1 0 1 0 0,1 1 0 0 0,0-1 0 0 0,0 0-1 0 0,-1 0 1 0 0,1 0 0 0 0,0 0-1 0 0,0 0 1 0 0,-1 0 0 0 0,1 0-1 0 0,0-1 1 0 0,0 1 0 0 0,0 0-1 0 0,-1 0 1 0 0,1-1 0 0 0,0 1 0 0 0,0-1-1 0 0,0 0 1 0 0,0 1 0 0 0,0-1-1 0 0,0 0 1 0 0,-1 0-14 0 0,1 0-17 0 0,-1-1-1 0 0,1 0 1 0 0,0 1-1 0 0,0-1 1 0 0,0 0-1 0 0,0 0 1 0 0,0 1 0 0 0,0-1-1 0 0,0 0 1 0 0,1 0-1 0 0,-1 0 1 0 0,1 0-1 0 0,-1 0 18 0 0,0-4-124 0 0,1 1-1 0 0,-1-1 0 0 0,1 0 0 0 0,0 1 0 0 0,0-1 0 0 0,1 1 0 0 0,0-1 0 0 0,0 1 0 0 0,1-5 125 0 0,0 3-150 0 0,1 0 0 0 0,0 0 0 0 0,0 0 0 0 0,1 0 0 0 0,0 1 0 0 0,0-1 0 0 0,0 1 0 0 0,1 0 0 0 0,0 0 0 0 0,0 1 0 0 0,1-1 0 0 0,0 1 0 0 0,0 0 0 0 0,0 1 0 0 0,0 0 0 0 0,0-1 0 0 0,1 2 0 0 0,0-1 0 0 0,0 1 0 0 0,3-1 150 0 0,-4 3 83 0 0,-1 0-1 0 0,1 0 1 0 0,0 0-1 0 0,0 0 0 0 0,-1 1 1 0 0,1 0-1 0 0,0 0 1 0 0,0 1-1 0 0,0 0 0 0 0,-1 0 1 0 0,1 0-1 0 0,0 1 1 0 0,-1-1-1 0 0,1 2 0 0 0,4 1-82 0 0,-8-3 35 0 0,-1 0 0 0 0,1-1 0 0 0,-1 1 0 0 0,1 0 0 0 0,-1 0 0 0 0,0 0 0 0 0,1 0 0 0 0,-1 0 0 0 0,0 1 0 0 0,0-1 0 0 0,0 0 0 0 0,0 1 0 0 0,0-1 0 0 0,0 0 0 0 0,0 1 0 0 0,-1-1 0 0 0,1 1 0 0 0,0 0 0 0 0,-1-1 0 0 0,1 1 0 0 0,-1-1 0 0 0,1 1-1 0 0,-1 0 1 0 0,0-1 0 0 0,0 1 0 0 0,0 0 0 0 0,0-1 0 0 0,0 1 0 0 0,0 0 0 0 0,0-1 0 0 0,-1 1 0 0 0,1 0 0 0 0,-1-1 0 0 0,1 1 0 0 0,-1 0 0 0 0,1-1 0 0 0,-1 1 0 0 0,0-1 0 0 0,0 1 0 0 0,0-1 0 0 0,-1 1-35 0 0,-1 4 86 0 0,-1-1 0 0 0,0 1 0 0 0,-1-1 1 0 0,0 0-1 0 0,1-1 0 0 0,-2 1 0 0 0,1-1 0 0 0,0 0 1 0 0,-6 3-87 0 0,-17 9-219 0 0,7-3 615 0 0,-23 9-396 0 0,36-18-1191 0 0,0-1 0 0 0,0-1 0 0 0,0 1 0 0 0,-6 0 1191 0 0,-5-3-2516 0 0,5-3-18 0 0</inkml:trace>
  <inkml:trace contextRef="#ctx0" brushRef="#br0" timeOffset="52772.043">17868 8644 6912 0 0,'9'-1'173'0'0,"-1"0"0"0"0,0 0 0 0 0,0 1 0 0 0,1 1 0 0 0,4 0-173 0 0,-2 0 1507 0 0,-1-1 0 0 0,1 0 0 0 0,6-1-1507 0 0,0-1 1655 0 0,-3 1-1066 0 0,-1-1-1 0 0,0 0 0 0 0,0-1 0 0 0,0 0 0 0 0,7-3-588 0 0,-17 4 5 0 0,0 1 0 0 0,0-1-1 0 0,0 0 1 0 0,0 0 0 0 0,0 0-1 0 0,0 0 1 0 0,-1 0 0 0 0,1-1-1 0 0,-1 1 1 0 0,1-2-5 0 0,-2 3-41 0 0,0 0-1 0 0,0-1 0 0 0,0 1 1 0 0,0 0-1 0 0,-1-1 0 0 0,1 1 1 0 0,-1-1-1 0 0,1 1 1 0 0,-1-1-1 0 0,1 1 0 0 0,-1-1 1 0 0,0 1-1 0 0,0-1 0 0 0,0 1 1 0 0,1-1-1 0 0,-2 1 1 0 0,1-1-1 0 0,0 1 0 0 0,0-1 1 0 0,0 1-1 0 0,-1-1 0 0 0,1 1 1 0 0,-1-1-1 0 0,1 0 42 0 0,-1-1-29 0 0,-1 0 0 0 0,1 0 0 0 0,0 1 1 0 0,-1-1-1 0 0,1 0 0 0 0,-1 1 0 0 0,0-1 0 0 0,0 1 0 0 0,0-1 0 0 0,0 1 0 0 0,0 0 0 0 0,-1 0 0 0 0,1 0 0 0 0,-1 0 0 0 0,1 1 0 0 0,-1-1 1 0 0,0 0-1 0 0,1 1 0 0 0,-1 0 0 0 0,0 0 0 0 0,0 0 0 0 0,0 0 0 0 0,0 0 0 0 0,0 1 0 0 0,0-1 0 0 0,0 1 0 0 0,0 0 0 0 0,-1-1 1 0 0,1 2 28 0 0,0-1 61 0 0,-1 0 1 0 0,1 1 0 0 0,0-1 0 0 0,-1 1 0 0 0,1 0 0 0 0,0 0 0 0 0,-1 0-1 0 0,1 0 1 0 0,0 1 0 0 0,0-1 0 0 0,0 1 0 0 0,0 0 0 0 0,0 0-1 0 0,1 0 1 0 0,-1 0 0 0 0,1 1 0 0 0,-1-1 0 0 0,1 1 0 0 0,0-1 0 0 0,0 1-1 0 0,0 0 1 0 0,0 0 0 0 0,-1 2-62 0 0,0 1 95 0 0,0 0-1 0 0,1 1 0 0 0,-1-1 1 0 0,1 0-1 0 0,1 1 0 0 0,-1-1 1 0 0,1 1-1 0 0,1 0 0 0 0,-1-1 1 0 0,1 1-1 0 0,0 0 0 0 0,1 3-94 0 0,-1-7 26 0 0,0 0-1 0 0,0 0 1 0 0,1 0-1 0 0,-1 0 1 0 0,1 0-1 0 0,0-1 1 0 0,0 1-1 0 0,0 0 1 0 0,0 0-1 0 0,1-1 1 0 0,-1 1-1 0 0,1-1 0 0 0,0 1 1 0 0,-1-1-1 0 0,1 0 1 0 0,0 1-1 0 0,0-1 1 0 0,0 0-1 0 0,1 0 1 0 0,-1 0-1 0 0,0-1 1 0 0,1 1-1 0 0,0-1 1 0 0,-1 1-1 0 0,1-1 1 0 0,0 0-1 0 0,-1 0 0 0 0,4 1-25 0 0,-3-2 7 0 0,2 2-17 0 0,1-1-1 0 0,-1 1 1 0 0,1-1 0 0 0,-1-1 0 0 0,1 1-1 0 0,-1-1 1 0 0,1 0 0 0 0,0-1-1 0 0,-1 1 1 0 0,1-1 0 0 0,2-1 10 0 0,6-1-479 0 0,-7 2-932 0 0,-1-1 0 0 0,0 1 0 0 0,0-2 0 0 0,5-1 1411 0 0,7-5-5246 0 0</inkml:trace>
  <inkml:trace contextRef="#ctx0" brushRef="#br0" timeOffset="53128.99">18315 8522 6912 0 0,'-10'3'686'0'0,"1"1"0"0"0,1 0 0 0 0,-1 0 0 0 0,1 1-1 0 0,-1 0 1 0 0,1 1 0 0 0,1 0 0 0 0,-1 0 0 0 0,1 1 0 0 0,-1 1-686 0 0,-2 0 486 0 0,5-2-284 0 0,0-1-1 0 0,1 1 1 0 0,-1 0-1 0 0,1 0 1 0 0,0 1 0 0 0,1-1-1 0 0,-1 2-201 0 0,-4 6 441 0 0,8-14-418 0 0,-1 1 0 0 0,1-1 1 0 0,-1 1-1 0 0,1 0 0 0 0,0-1 1 0 0,-1 1-1 0 0,1-1 0 0 0,0 1 0 0 0,0 0 1 0 0,-1-1-1 0 0,1 1 0 0 0,0 0 1 0 0,0-1-1 0 0,0 1 0 0 0,0-1 1 0 0,0 1-1 0 0,0 0 0 0 0,0-1 0 0 0,0 1 1 0 0,0 0-1 0 0,0-1 0 0 0,0 1 1 0 0,1 0-1 0 0,-1-1 0 0 0,0 1 0 0 0,0 0 1 0 0,1-1-1 0 0,-1 1 0 0 0,0-1 1 0 0,1 1-1 0 0,-1-1 0 0 0,0 1 0 0 0,1-1 1 0 0,-1 1-1 0 0,1-1 0 0 0,-1 1 1 0 0,1-1-1 0 0,-1 1 0 0 0,1-1 0 0 0,-1 0 1 0 0,1 1-1 0 0,0-1-23 0 0,1 1 48 0 0,-1-1-1 0 0,1 1 1 0 0,0-1 0 0 0,-1 0 0 0 0,1 1-1 0 0,0-1 1 0 0,-1 0 0 0 0,1 0-1 0 0,0 0 1 0 0,-1 0 0 0 0,1 0-1 0 0,0-1 1 0 0,-1 1 0 0 0,1-1-1 0 0,-1 1 1 0 0,2-1-48 0 0,6-4-353 0 0,0 0 0 0 0,0-1-1 0 0,-1 0 1 0 0,1 0 0 0 0,-1-1 0 0 0,-1 0-1 0 0,1 0 1 0 0,0-2 353 0 0,23-21-3131 0 0,-24 23 2240 0 0,-2 2 372 0 0,0 1 0 0 0,0-1 0 0 0,0 1 0 0 0,0 0 0 0 0,1 1 0 0 0,5-3 519 0 0,-10 5 366 0 0,-1 1 273 0 0,0 0 53 0 0,0 0 11 0 0,3 4 1409 0 0,-1-2-1959 0 0,-1 0 1 0 0,0 0-1 0 0,0 0 1 0 0,0 0 0 0 0,0 0-1 0 0,-1 0 1 0 0,1 0 0 0 0,0 1-1 0 0,-1-1 1 0 0,0 0-1 0 0,1 0 1 0 0,-1 1 0 0 0,0-1-1 0 0,0 0 1 0 0,0 2-154 0 0,-6 41 1217 0 0,1-8-523 0 0,5-34-630 0 0,0 0-1 0 0,0-1 0 0 0,1 1 0 0 0,-1 0 0 0 0,1-1 0 0 0,-1 1 0 0 0,1 0 0 0 0,0-1 0 0 0,0 1 1 0 0,0 0-1 0 0,1-1 0 0 0,-1 0 0 0 0,0 1 0 0 0,1-1 0 0 0,0 0 0 0 0,-1 0 0 0 0,1 1 0 0 0,2 0-63 0 0,3 0-666 0 0,-5-4-3713 0 0,3-6-487 0 0</inkml:trace>
  <inkml:trace contextRef="#ctx0" brushRef="#br0" timeOffset="53546.575">18474 8569 10800 0 0,'0'0'496'0'0,"0"0"-14"0"0,3 8-292 0 0,-1 2 586 0 0,0 0 1 0 0,0 0 0 0 0,-1 1 0 0 0,0-1-1 0 0,-1 0 1 0 0,0 1 0 0 0,-1 3-777 0 0,0 11 962 0 0,1-23-866 0 0,0-2 0 0 0,0 0 0 0 0,0 0-4 0 0,1-5-423 0 0,0 0 0 0 0,0 1 0 0 0,0-1 0 0 0,1 1-1 0 0,0-1 1 0 0,0 1 0 0 0,0-1 0 0 0,1 1 0 0 0,-1 0-1 0 0,3-3 332 0 0,5-5-1168 0 0,0 1-1 0 0,8-7 1169 0 0,-13 13-61 0 0,-5 4 126 0 0,1 1 0 0 0,0 0 0 0 0,0 0 0 0 0,0-1 1 0 0,-1 1-1 0 0,1 0 0 0 0,0 0 0 0 0,0 0 0 0 0,0 0 0 0 0,-1 0 0 0 0,1 0 1 0 0,0 0-1 0 0,0 0 0 0 0,0 0 0 0 0,0 0-65 0 0,4 1 659 0 0,-3-1-572 0 0,-1 0 0 0 0,1 1 0 0 0,-1-1 0 0 0,0 1 0 0 0,1-1 0 0 0,-1 1 0 0 0,0-1 0 0 0,1 1 0 0 0,-1 0 0 0 0,0 0 0 0 0,0-1 0 0 0,1 1 0 0 0,-1 0 0 0 0,0 0 0 0 0,0 0 0 0 0,0 1-1 0 0,0-1 1 0 0,0 0 0 0 0,-1 0 0 0 0,1 0 0 0 0,0 1 0 0 0,-1-1 0 0 0,1 0-87 0 0,3 8 538 0 0,0-1 0 0 0,0 1 0 0 0,0 3-538 0 0,-2-6 268 0 0,3 24 863 0 0,-4-25-854 0 0,-1 1 0 0 0,1-1 0 0 0,0 0 0 0 0,0 0 0 0 0,3 5-277 0 0,-1 5 478 0 0,-3-14-301 0 0,0-1-8 0 0,0 0-14 0 0,0 0-58 0 0,0 0-29 0 0,0 0-4 0 0,12-5 0 0 0,-9 2-182 0 0,0 0-1 0 0,0 0 0 0 0,0 0 1 0 0,0-1-1 0 0,-1 1 1 0 0,1-1-1 0 0,-1 1 0 0 0,0-1 1 0 0,1-4 118 0 0,13-18-403 0 0,-6 15 204 0 0,0 0 0 0 0,7-5 199 0 0,-14 13-64 0 0,1 0-1 0 0,0 0 1 0 0,0 0-1 0 0,0 1 1 0 0,0-1 0 0 0,0 1-1 0 0,1 0 1 0 0,-1 1-1 0 0,4-2 65 0 0,-6 3 6 0 0,1-1 1 0 0,-1 1-1 0 0,0 0 0 0 0,0 0 0 0 0,0 0 0 0 0,0 0 0 0 0,0 0 0 0 0,0 1 0 0 0,0-1 0 0 0,0 0 0 0 0,0 1 0 0 0,0 0 0 0 0,0-1 1 0 0,0 1-1 0 0,0 0 0 0 0,-1 0 0 0 0,1 0 0 0 0,0 0 0 0 0,0 1 0 0 0,-1-1 0 0 0,1 0 0 0 0,-1 1 0 0 0,1 0-6 0 0,12 8 130 0 0,-13-9-118 0 0,1 1 0 0 0,0-1 0 0 0,-1 1 1 0 0,1-1-1 0 0,0 1 0 0 0,-1 0 0 0 0,0 0 1 0 0,0 0-1 0 0,1 0-12 0 0,-1 0 15 0 0,0-1 0 0 0,0 1 0 0 0,1 0 0 0 0,-1 0 1 0 0,1 0-1 0 0,0-1 0 0 0,1 2-15 0 0,24 20 56 0 0,-22-18-495 0 0,1 0 0 0 0,-1 0 0 0 0,1-1 0 0 0,0 0 0 0 0,0 0 0 0 0,5 2 439 0 0,-1-3-2483 0 0</inkml:trace>
  <inkml:trace contextRef="#ctx0" brushRef="#br0" timeOffset="53927.972">19148 8480 13824 0 0,'0'0'1061'0'0,"0"-1"-692"0"0,-3-3-210 0 0,3 3 444 0 0,0 1 184 0 0,0 0 33 0 0,0 0-89 0 0,-13 15-86 0 0,11-12-634 0 0,0 0-1 0 0,0 1 0 0 0,0-1 0 0 0,1 1 1 0 0,-1 0-1 0 0,1 0 0 0 0,0-1 0 0 0,0 1 0 0 0,0 0 1 0 0,0 0-1 0 0,1 0 0 0 0,0 0 0 0 0,-1 0 1 0 0,2 0-1 0 0,-1 0 0 0 0,0 0 0 0 0,1 0 0 0 0,0 0 1 0 0,-1 0-1 0 0,2 0 0 0 0,-1-1 0 0 0,0 1 1 0 0,1 0-1 0 0,0 0-10 0 0,5 7 19 0 0,0 0 165 0 0,0-1 0 0 0,1 1-1 0 0,3 2-183 0 0,16 18 640 0 0,-26-30-318 0 0,-1-1 78 0 0,0 0 14 0 0,-7 15 433 0 0,1-11-753 0 0,0-1 1 0 0,0 1-1 0 0,0-1 1 0 0,-1-1-1 0 0,1 1 1 0 0,-1-1-1 0 0,1 0 1 0 0,-5 0-95 0 0,-2 1 117 0 0,-71 14-2335 0 0,62-14-5387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17:37.411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00FF"/>
    </inkml:brush>
    <inkml:brush xml:id="br2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4940 6876 11976 0 0,'0'0'266'0'0,"4"-7"668"0"0,-4 6-890 0 0,1-1 1 0 0,0 0-1 0 0,-1 1 1 0 0,0-1-1 0 0,1 0 1 0 0,-1 1-1 0 0,0-1 0 0 0,0 0 1 0 0,0 1-1 0 0,0-3-44 0 0,0 3 79 0 0,0 1-1 0 0,0-1 1 0 0,-1 0-1 0 0,1 1 1 0 0,1-1-1 0 0,-1 0 1 0 0,0 0 0 0 0,0 1-1 0 0,0-1 1 0 0,0 0-1 0 0,0 0 1 0 0,1 1-1 0 0,-1-1 1 0 0,1 0-79 0 0,-1 0 442 0 0,0 1-220 0 0,0 0 164 0 0,0 0 102 0 0,0 0 21 0 0,0 0-66 0 0,-14 3-278 0 0,2 5-120 0 0,0 1-1 0 0,1-1 0 0 0,0 2 1 0 0,0 0-1 0 0,1 0 0 0 0,1 1 0 0 0,0 0 1 0 0,0 1-1 0 0,1 0 0 0 0,-4 8-44 0 0,11-17 70 0 0,-1 0 0 0 0,1-1-1 0 0,0 1 1 0 0,0 0 0 0 0,1-1 0 0 0,-1 1-1 0 0,0 0 1 0 0,1 0 0 0 0,0 0-1 0 0,0 0 1 0 0,0-1 0 0 0,0 1 0 0 0,0 0-1 0 0,0 0 1 0 0,1 0 0 0 0,0 0 0 0 0,-1-1-1 0 0,1 1 1 0 0,0 0 0 0 0,0-1 0 0 0,0 1-1 0 0,1 0 1 0 0,-1-1 0 0 0,1 1-1 0 0,0-1-69 0 0,0 2-9 0 0,1 0 0 0 0,0-1 0 0 0,0 0 0 0 0,0 1-1 0 0,1-1 1 0 0,-1 0 0 0 0,1-1 0 0 0,-1 1 0 0 0,1-1-1 0 0,0 1 1 0 0,0-1 0 0 0,0 0 0 0 0,1-1 0 0 0,-1 1-1 0 0,4 0 10 0 0,5 1 104 0 0,0-2 0 0 0,1 0-1 0 0,-1 0 1 0 0,1-1-1 0 0,-1-1 1 0 0,0 0 0 0 0,0-1-1 0 0,1 0 1 0 0,-1-1-1 0 0,12-5-103 0 0,11-5 338 0 0,1-1-1 0 0,-2-3 0 0 0,4-2-337 0 0,-26 12 0 0 0,-1-1 0 0 0,1 0 0 0 0,4-4 0 0 0,-12 7 0 0 0,0 1 0 0 0,1-1 0 0 0,-2 0 0 0 0,1 0 0 0 0,-1-1 0 0 0,1 1 0 0 0,-2-1 0 0 0,2-2 0 0 0,-4 6 0 0 0,1-1 0 0 0,-1 0 0 0 0,0 1 0 0 0,-1-1 0 0 0,1 0 0 0 0,0 0 0 0 0,-1 0 0 0 0,1 0 0 0 0,-1 0 0 0 0,0 0 0 0 0,0 0 0 0 0,0 0 0 0 0,0 0 0 0 0,-1 1 0 0 0,0-3 0 0 0,0 3 0 0 0,0-1 0 0 0,0 1 0 0 0,0 0 0 0 0,0 0 0 0 0,0-1 0 0 0,0 1 0 0 0,0 0 0 0 0,-1 0 0 0 0,0 0 0 0 0,-2-3 0 0 0,3 4 0 0 0,0 0 0 0 0,0 0 0 0 0,0 0 0 0 0,0 0 0 0 0,0 0 0 0 0,0 0 0 0 0,-1 0 0 0 0,1 0 0 0 0,0 0 0 0 0,0 1 0 0 0,-1-1 0 0 0,1 0 0 0 0,0 1 0 0 0,-1-1 0 0 0,1 1 0 0 0,0 0 0 0 0,-1-1 0 0 0,0 1 0 0 0,1 0 0 0 0,-1 0 0 0 0,1-1 0 0 0,-1 1 0 0 0,1 0 0 0 0,0 0 0 0 0,-1 0 0 0 0,1 0 0 0 0,-1 0 0 0 0,1 1 0 0 0,0-1 0 0 0,-1 0 0 0 0,1 1 0 0 0,0-1 0 0 0,-1 0 0 0 0,1 1 0 0 0,-1 0 0 0 0,-1 1 0 0 0,2-2 0 0 0,1 0 0 0 0,-1 0 0 0 0,1 0 0 0 0,-1 0 0 0 0,1 0 0 0 0,0 0 0 0 0,-1 0 0 0 0,1 1 0 0 0,-1-1 0 0 0,1 0 0 0 0,0 0 0 0 0,-1 1 0 0 0,1-1 0 0 0,-1 0 0 0 0,1 1 0 0 0,0-1 0 0 0,-1 0 0 0 0,1 1 0 0 0,0-1 0 0 0,0 0 0 0 0,-1 1 0 0 0,1-1 0 0 0,0 0 0 0 0,0 1 0 0 0,0-1 0 0 0,-1 1 0 0 0,1-1 0 0 0,0 1 0 0 0,0-1 0 0 0,0 0 0 0 0,0 1 0 0 0,0 0 0 0 0,0 0 0 0 0,-3 6 0 0 0,1-4 0 0 0,1 0 0 0 0,-1 1 0 0 0,1-1 0 0 0,0 1 0 0 0,0-1 0 0 0,1 1 0 0 0,-1-1 0 0 0,1 1 0 0 0,-1 0 0 0 0,1 2 0 0 0,1 2 0 0 0,0 0 0 0 0,1-1 0 0 0,-1 1 0 0 0,1 0 0 0 0,1 0 0 0 0,0-1 0 0 0,0 0 0 0 0,0 1 0 0 0,1-1 0 0 0,0 0 0 0 0,0-1 0 0 0,1 1 0 0 0,0-1 0 0 0,0 0 0 0 0,1 0 0 0 0,1 1 0 0 0,-4-4 0 0 0,0-1 0 0 0,0 0 0 0 0,0-1 0 0 0,0 1 0 0 0,1-1 0 0 0,-1 1 0 0 0,0-1 0 0 0,1 0 0 0 0,-1 0 0 0 0,1 0 0 0 0,-1-1 0 0 0,1 1 0 0 0,-1-1 0 0 0,1 0 0 0 0,-1 0 0 0 0,1 0 0 0 0,1 0 0 0 0,3-1 0 0 0,0 0 0 0 0,0-1 0 0 0,0 0 0 0 0,-1 0 0 0 0,1 0 0 0 0,0-1 0 0 0,2-2 0 0 0,2 0 38 0 0,-4 2 2 0 0,0-1 1 0 0,0 0-1 0 0,0 0 1 0 0,0-1-1 0 0,-1 0 1 0 0,0 0-1 0 0,0-1 1 0 0,0 0-1 0 0,0 0 1 0 0,2-4-41 0 0,5-9 401 0 0,-1-1 1 0 0,-1-1-1 0 0,0 0 0 0 0,1-6-401 0 0,-5 8 0 0 0,0 0 0 0 0,-1-1 0 0 0,-1 0 0 0 0,-1 0 0 0 0,-1 0 0 0 0,0-1 0 0 0,1-6 0 0 0,-3 21 0 0 0,-1 1 0 0 0,0-1 0 0 0,0 1 0 0 0,0-1 0 0 0,-1 0 0 0 0,4-7-64 0 0,-4 12-273 0 0,0 1-138 0 0,0 0-33 0 0,-1 16-100 0 0,-4 20 608 0 0,1 0 0 0 0,1 1 0 0 0,3 24 0 0 0,1-48 55 0 0,0 1 0 0 0,1-1-1 0 0,0-1 1 0 0,1 1 0 0 0,1 0-1 0 0,5 11-54 0 0,-8-20 26 0 0,1-1 0 0 0,0 0 0 0 0,0 0 0 0 0,1 0 0 0 0,-1 0 0 0 0,0 0 0 0 0,1-1 0 0 0,0 1 0 0 0,-1-1-1 0 0,1 0 1 0 0,0 1 0 0 0,0-1 0 0 0,1-1 0 0 0,-1 1 0 0 0,1 0-26 0 0,1 1 11 0 0,1-1 0 0 0,-1 0 0 0 0,1 0 0 0 0,0 0 0 0 0,-1-1 0 0 0,1 0 0 0 0,0 0 0 0 0,0 0 0 0 0,1-1-11 0 0,1 0 27 0 0,-1-1-1 0 0,1 0 1 0 0,-1 0 0 0 0,1-1-1 0 0,-1 0 1 0 0,0 0-1 0 0,1-1 1 0 0,-1 0-1 0 0,0 0 1 0 0,-1 0 0 0 0,1-1-1 0 0,-1 0 1 0 0,1-1-1 0 0,2-2-26 0 0,-4 3 14 0 0,-1 0 0 0 0,1-1-1 0 0,-1 1 1 0 0,0-1-1 0 0,-1 1 1 0 0,1-1 0 0 0,-1-1-1 0 0,0 1 1 0 0,0 0-1 0 0,-1-1 1 0 0,1 1 0 0 0,-1-1-1 0 0,0 0 1 0 0,-1 0-1 0 0,1-2-13 0 0,-1 2 2 0 0,3-8 31 0 0,-1-1 1 0 0,-1 0 0 0 0,0 0-1 0 0,-1-9-33 0 0,-1-4 0 0 0,1 15 0 0 0,-1-1 0 0 0,0 1 0 0 0,-1-1 0 0 0,-1 1 0 0 0,0-2 0 0 0,2 14 0 0 0,-1-1-21 0 0,1 0 1 0 0,-1 0-1 0 0,1 0 1 0 0,-1 0-1 0 0,0 0 1 0 0,0 0-1 0 0,0 0 0 0 0,0 0 1 0 0,0 0-1 0 0,-1 0 1 0 0,0 0 20 0 0,2 2-78 0 0,0 0 1 0 0,-9 14-118 0 0,6-7 186 0 0,0 1-1 0 0,0 0 0 0 0,1 0 0 0 0,0 0 0 0 0,0 0 1 0 0,1 0-1 0 0,0 1 10 0 0,-2 62 6 0 0,1-15 3 0 0,0-13 9 0 0,3 0 0 0 0,1 0-1 0 0,3 13-17 0 0,-5-52-43 0 0,2 16-114 0 0,0-1 1 0 0,2 0-1 0 0,0 0 1 0 0,0 0-1 0 0,2 0 1 0 0,2 3 156 0 0,-3-13-5195 0 0,1-3-1803 0 0</inkml:trace>
  <inkml:trace contextRef="#ctx0" brushRef="#br0" timeOffset="-33984.864">6765 855 3680 0 0,'0'0'284'0'0,"0"0"236"0"0,-6 0 4652 0 0,2 0-4019 0 0,1 1 0 0 0,0-1 0 0 0,0 1-1 0 0,0-1 1 0 0,0 1 0 0 0,-2 1-1153 0 0,-20 9 2277 0 0,-20 19-1327 0 0,43-28-663 0 0,-6 4-94 0 0,0 0-1 0 0,1 0 0 0 0,0 1 1 0 0,-3 3-193 0 0,8-7 28 0 0,0-1 1 0 0,0 1-1 0 0,0-1 1 0 0,0 1-1 0 0,1 0 1 0 0,-1 0-1 0 0,1 0 1 0 0,-1 0-1 0 0,1 0 0 0 0,0 0 1 0 0,1 1-1 0 0,-1-1 1 0 0,0 0-1 0 0,1 3-28 0 0,0-5-2 0 0,-1 0 0 0 0,1 0 0 0 0,0 0 0 0 0,1 0 0 0 0,-1-1 0 0 0,0 1 0 0 0,0 0 0 0 0,0 0-1 0 0,0 0 1 0 0,1-1 0 0 0,-1 1 0 0 0,0 0 0 0 0,1 0 0 0 0,-1-1 0 0 0,0 1 0 0 0,1 0 0 0 0,-1-1 0 0 0,1 1 0 0 0,-1 0-1 0 0,1-1 1 0 0,0 1 0 0 0,-1-1 0 0 0,1 1 0 0 0,0-1 0 0 0,-1 1 0 0 0,1-1 0 0 0,0 1 0 0 0,-1-1 0 0 0,1 0-1 0 0,0 1 1 0 0,0-1 0 0 0,0 0 2 0 0,1 1-30 0 0,3 1 15 0 0,1 0 0 0 0,-1 0 0 0 0,1 0 1 0 0,-1-1-1 0 0,1 0 0 0 0,0 0 0 0 0,0 0 0 0 0,2-1 15 0 0,50-1-57 0 0,-17-2-35 0 0,27 3 263 0 0,-67 0-85 0 0,-1 1-75 0 0,1 0-1 0 0,-1 0 1 0 0,0 0-1 0 0,0 0 1 0 0,0 0-1 0 0,0-1 1 0 0,0 1-1 0 0,0 0 1 0 0,0 0-1 0 0,0 0 1 0 0,0 0-1 0 0,0 0 1 0 0,0-1-1 0 0,0 1 1 0 0,-1 0-1 0 0,1 0 1 0 0,0 0-1 0 0,-1 0 1 0 0,1-1-1 0 0,-1 1 1 0 0,1 0-1 0 0,-1-1 1 0 0,1 1-11 0 0,-16 17 227 0 0,12-13-114 0 0,-7 5-296 0 0,-1 0 0 0 0,0 0-1 0 0,-1-1 1 0 0,0-1 0 0 0,0 0 0 0 0,-1-1 0 0 0,1 0 0 0 0,-2-1 0 0 0,1-1 0 0 0,-1 0 183 0 0,1-3-1163 0 0,12-2 744 0 0,1 0 0 0 0,-1 0 1 0 0,1 0-1 0 0,-1 1 0 0 0,1-1 0 0 0,-1 0 1 0 0,1 1-1 0 0,-1-1 0 0 0,0 2 419 0 0,1-2-5646 0 0</inkml:trace>
  <inkml:trace contextRef="#ctx0" brushRef="#br0" timeOffset="-33619.082">6919 924 4608 0 0,'0'0'353'0'0,"6"15"4434"0"0,-2 17 1624 0 0,-6 17-4347 0 0,-1-6-946 0 0,-6 129 335 0 0,4-104-1173 0 0,1-11-2603 0 0,4-83-3792 0 0,0 13 4199 0 0</inkml:trace>
  <inkml:trace contextRef="#ctx0" brushRef="#br0" timeOffset="-33224.974">6933 936 2760 0 0,'6'-4'308'0'0,"-1"1"1"0"0,0 0-1 0 0,1 0 1 0 0,0 0-1 0 0,0 1 0 0 0,5-2-308 0 0,-6 3 1398 0 0,0 0 0 0 0,0 0 0 0 0,0 0 0 0 0,0 0-1 0 0,0 1 1 0 0,0 0 0 0 0,0 0 0 0 0,4 1-1398 0 0,-7 0 222 0 0,0 0 0 0 0,1-1 0 0 0,-1 1 0 0 0,1 1 1 0 0,-1-1-1 0 0,0 0 0 0 0,0 0 0 0 0,0 1 0 0 0,1 0 0 0 0,-1-1 1 0 0,-1 1-1 0 0,1 0 0 0 0,0 0 0 0 0,0 0 0 0 0,-1 0 0 0 0,1 0 1 0 0,-1 0-1 0 0,0 0 0 0 0,1 1 0 0 0,-1 0-222 0 0,1 0 87 0 0,-1 0 1 0 0,0 0-1 0 0,0 0 0 0 0,0 0 0 0 0,0 0 1 0 0,0 0-1 0 0,-1 0 0 0 0,1 0 1 0 0,-1 0-1 0 0,0 0 0 0 0,0 0 0 0 0,0 0 1 0 0,0 1-1 0 0,-1-1 0 0 0,1 0 1 0 0,-1 2-88 0 0,-7 18 330 0 0,5-15-230 0 0,1 0 1 0 0,-1 0-1 0 0,0-1 1 0 0,-1 0-1 0 0,0 1 1 0 0,-4 4-101 0 0,0-1-50 0 0,-1-1 0 0 0,-1 0 0 0 0,0 0 0 0 0,0-1 0 0 0,0-1 0 0 0,-1 0 0 0 0,0 0 0 0 0,-1-1-1 0 0,0 0 1 0 0,0-1 0 0 0,-9 3 50 0 0,19-9-126 0 0,1 1-1 0 0,-1-1 0 0 0,0 1 0 0 0,1-1 0 0 0,-1 0 0 0 0,0 1 1 0 0,0-1-1 0 0,1 0 0 0 0,-1 0 0 0 0,0-1 0 0 0,0 1 1 0 0,1 0-1 0 0,-1 0 0 0 0,0-1 0 0 0,-1 0 127 0 0,2 1-303 0 0,0-1-1 0 0,0 0 1 0 0,-1 1-1 0 0,1-1 0 0 0,0 0 1 0 0,0 0-1 0 0,0 0 1 0 0,0 1-1 0 0,0-1 1 0 0,0 0-1 0 0,0 0 1 0 0,1-1-1 0 0,-1 1 1 0 0,0 0 303 0 0,-3-9-2176 0 0</inkml:trace>
  <inkml:trace contextRef="#ctx0" brushRef="#br0" timeOffset="-33223.974">7195 774 13592 0 0,'-2'4'208'0'0,"-1"-1"0"0"0,1 0 0 0 0,0 1 0 0 0,0-1 0 0 0,0 1 0 0 0,0-1 0 0 0,0 1 0 0 0,1 0 0 0 0,-1 2-208 0 0,-8 37 2297 0 0,8-26-1328 0 0,1 1 0 0 0,1-1 1 0 0,1 1-1 0 0,1 6-969 0 0,4 40 888 0 0,-4-53-780 0 0,-1-1 1 0 0,2 1-1 0 0,-1 0 1 0 0,2 0-109 0 0,-1-1-606 0 0,0 0 1 0 0,-1 0 0 0 0,0 0 0 0 0,-1 1 0 0 0,0 9 605 0 0,6-24-3425 0 0,-1-3 908 0 0</inkml:trace>
  <inkml:trace contextRef="#ctx0" brushRef="#br0" timeOffset="-32829.134">7296 958 17623 0 0,'0'16'1766'0'0,"2"-10"-1421"0"0,0-1 0 0 0,-1 1 0 0 0,0 0 0 0 0,0 0 0 0 0,0 0 0 0 0,-1 0 0 0 0,0 0 0 0 0,0 0 0 0 0,-1-1 0 0 0,0 6-345 0 0,-2 11 1055 0 0,3-7-3327 0 0,-7-24-2693 0 0,5 6 2764 0 0</inkml:trace>
  <inkml:trace contextRef="#ctx0" brushRef="#br0" timeOffset="-32437.143">7367 700 2760 0 0,'0'0'667'0'0,"0"0"1758"0"0,0 0 772 0 0,0 0 158 0 0,0 0-353 0 0,0 0-1614 0 0,0 0-709 0 0,0 0-139 0 0,24 12 1525 0 0,-23-11-1992 0 0,5 16 45 0 0,4 13-108 0 0,0 7-10 0 0,1-1-72 0 0,-9-28 80 0 0,0 1-1 0 0,0-1 0 0 0,1 1 0 0 0,0 0-7 0 0,7 24 203 0 0,-6-17 90 0 0,-1 0-1 0 0,-1 0 1 0 0,-1 1-1 0 0,0-1 1 0 0,-1 0-1 0 0,-1 7-292 0 0,-3 38 427 0 0,3-32-267 0 0,-2 0 0 0 0,-1 5-160 0 0,1-14 4 0 0,2-13-127 0 0,0-1 1 0 0,0 0-1 0 0,0 0 0 0 0,0 0 0 0 0,-1 0 1 0 0,0 0-1 0 0,-2 2 123 0 0,4-7-1069 0 0,0-1-62 0 0,0 0-182 0 0,0 0-718 0 0,0 0-303 0 0</inkml:trace>
  <inkml:trace contextRef="#ctx0" brushRef="#br0" timeOffset="-32436.143">7524 822 16352 0 0,'1'-1'154'0'0,"1"1"1"0"0,0 0-1 0 0,-1 0 1 0 0,1 0 0 0 0,-1 0-1 0 0,1 0 1 0 0,0 0 0 0 0,-1 0-1 0 0,1 1 1 0 0,-1-1 0 0 0,1 1-1 0 0,0-1 1 0 0,-1 1 0 0 0,1-1-1 0 0,-1 1 1 0 0,0 0-1 0 0,1 0 1 0 0,-1 0 0 0 0,0 0-1 0 0,1 0 1 0 0,-1 0 0 0 0,0 0-1 0 0,0 0 1 0 0,1 1-155 0 0,1 1 286 0 0,0 0 1 0 0,0 1-1 0 0,0-1 0 0 0,-1 1 0 0 0,1-1 1 0 0,-1 1-1 0 0,0 0 0 0 0,0 0 0 0 0,0 1-286 0 0,16 50 1143 0 0,-16-48-1105 0 0,-1 0-1 0 0,1 0 1 0 0,-1 0 0 0 0,-1 1 0 0 0,1-1-1 0 0,-1 0 1 0 0,-1 0 0 0 0,0 5-38 0 0,0 13 3 0 0,1-13-119 0 0,0 0-1 0 0,0 0 1 0 0,-1 0-1 0 0,-1 0 0 0 0,0-1 1 0 0,-1 1-1 0 0,-1 5 117 0 0,-1 1-994 0 0,5-16 483 0 0,0 0 0 0 0,-1 0 0 0 0,1 0 0 0 0,-1 0 1 0 0,0 0-1 0 0,1 0 0 0 0,-1 0 0 0 0,0 0 1 0 0,0 0-1 0 0,-1 2 511 0 0,-4 2-6473 0 0</inkml:trace>
  <inkml:trace contextRef="#ctx0" brushRef="#br0" timeOffset="-32039.701">7367 1029 7368 0 0,'0'0'568'0'0,"7"-2"1033"0"0,77-19 6277 0 0,19-5-4935 0 0,25-7-2286 0 0,-90 22-753 0 0,-23 7-4260 0 0,-8 2-249 0 0,-5 2-585 0 0</inkml:trace>
  <inkml:trace contextRef="#ctx0" brushRef="#br0" timeOffset="-31612.963">7760 974 4608 0 0,'6'1'9737'0'0,"21"-5"-6541"0"0,-11-3-2668 0 0,1-1 1 0 0,-1-1 0 0 0,-1-1-1 0 0,0 0 1 0 0,0 0-1 0 0,-1-2 1 0 0,-1 0-1 0 0,1 0 1 0 0,-1-3-529 0 0,-10 12 12 0 0,-1 2-3 0 0,0-1 1 0 0,0 0 0 0 0,-1 0 0 0 0,1 0 0 0 0,0 0-1 0 0,-1 0 1 0 0,1 0 0 0 0,-1 0 0 0 0,0 0 0 0 0,0-1-1 0 0,0 1 1 0 0,0 0 0 0 0,0-1 0 0 0,0 1 0 0 0,-1-1-1 0 0,1 1 1 0 0,-1-1 0 0 0,1-1-10 0 0,-2 4 7 0 0,1-1 0 0 0,0 0-1 0 0,0 1 1 0 0,0-1 0 0 0,-1 1 0 0 0,1-1 0 0 0,0 1 0 0 0,0-1 0 0 0,-1 1-1 0 0,1-1 1 0 0,0 1 0 0 0,-1-1 0 0 0,1 1 0 0 0,-1 0 0 0 0,1-1-1 0 0,-1 1 1 0 0,1 0 0 0 0,-1-1 0 0 0,1 1 0 0 0,-1 0 0 0 0,1-1-1 0 0,-1 1 1 0 0,1 0 0 0 0,-1 0 0 0 0,1 0 0 0 0,-1-1 0 0 0,1 1-1 0 0,-1 0 1 0 0,0 0 0 0 0,1 0-7 0 0,-19-1 116 0 0,15 2-119 0 0,0 0-1 0 0,0 1 0 0 0,0-1 0 0 0,1 1 1 0 0,-1-1-1 0 0,0 1 0 0 0,1 0 1 0 0,-1 0-1 0 0,1 1 0 0 0,0-1 1 0 0,0 1-1 0 0,0 0 0 0 0,0 0 0 0 0,0 0 1 0 0,1 0-1 0 0,-1 0 0 0 0,0 1 4 0 0,-1 2-8 0 0,1 0 0 0 0,-1 1 0 0 0,1-1 0 0 0,0 0 0 0 0,0 1 0 0 0,1 0 0 0 0,0 0-1 0 0,0 0 1 0 0,0 4 8 0 0,2-6 15 0 0,-5 43 50 0 0,5-44-65 0 0,0 0 0 0 0,1 0 0 0 0,-1 0 0 0 0,1 0 0 0 0,0 1 0 0 0,0-2 0 0 0,0 1 0 0 0,1 0 0 0 0,-1 0 0 0 0,3 3 0 0 0,-4-7-1 0 0,2 4 4 0 0,0-1 0 0 0,0 1-1 0 0,1-1 1 0 0,-1 1-1 0 0,1-1 1 0 0,0 0 0 0 0,0 0-3 0 0,-2-2 2 0 0,0 0 0 0 0,1 0 0 0 0,-1-1 1 0 0,0 1-1 0 0,0-1 0 0 0,0 1 1 0 0,0-1-1 0 0,0 1 0 0 0,1-1 0 0 0,-1 0 1 0 0,0 1-1 0 0,0-1 0 0 0,0 0 0 0 0,1 0 1 0 0,-1 0-1 0 0,0 0 0 0 0,0 0 1 0 0,1 0-1 0 0,-1-1 0 0 0,0 1 0 0 0,0 0 1 0 0,1-1-1 0 0,-1 1 0 0 0,0 0 0 0 0,0-1 1 0 0,0 0-1 0 0,1 0-2 0 0,16-5 77 0 0,-15 5-68 0 0,1 0 1 0 0,-1 0-1 0 0,0 0 1 0 0,0 0 0 0 0,0-1-1 0 0,0 0 1 0 0,0 1-1 0 0,0-2-9 0 0,12-9-114 0 0,-1-1-1 0 0,0 0 0 0 0,6-10 115 0 0,-12 14-265 0 0,0 0-1 0 0,1 1 0 0 0,0 0 1 0 0,5-3 265 0 0,-9 7-98 0 0,0 1-1 0 0,1 0 1 0 0,-1 0 0 0 0,1 0 0 0 0,0 1-1 0 0,0 0 1 0 0,0 0 0 0 0,0 0 0 0 0,3 0 98 0 0,-7 2 7 0 0,0 0 0 0 0,0 0 0 0 0,0 0 1 0 0,0 1-1 0 0,0-1 0 0 0,0 0 0 0 0,0 1 0 0 0,0 0 1 0 0,0-1-1 0 0,0 1 0 0 0,0 0 0 0 0,0 0 0 0 0,0 0 1 0 0,1 1-8 0 0,20 17 415 0 0,-11-5-78 0 0,-1 1 1 0 0,0 0 0 0 0,4 9-338 0 0,-14-23 73 0 0,3 0 14 0 0,-3 0-74 0 0,0-1 0 0 0,0 0 0 0 0,1 0 0 0 0,-1 0-1 0 0,0 0 1 0 0,0 0 0 0 0,0 0 0 0 0,0-1 0 0 0,0 1 0 0 0,0 0 0 0 0,0 0 0 0 0,0-1 0 0 0,0 1-1 0 0,1-1 1 0 0,-2 1 0 0 0,1-1 0 0 0,0 1 0 0 0,0-1 0 0 0,0 0 0 0 0,0 0 0 0 0,0 1 0 0 0,0-1-1 0 0,-1 0 1 0 0,2 0-13 0 0,0-2 20 0 0,0 1-1 0 0,1-1 0 0 0,-1 0 1 0 0,0 0-1 0 0,0 0 0 0 0,1-3-19 0 0,48-94-46 0 0,-8 19-2394 0 0,-28 48 1134 0 0</inkml:trace>
  <inkml:trace contextRef="#ctx0" brushRef="#br0" timeOffset="-39728.788">3521 866 2760 0 0,'0'0'423'0'0,"0"0"733"0"0,0 0 321 0 0,0 0 68 0 0,0 0-76 0 0,0 0-371 0 0,0 0-160 0 0,0 0-36 0 0,0 0-57 0 0,0 0-213 0 0,0 0-96 0 0,0 0-21 0 0,0 0-19 0 0,0 0-70 0 0,0 0-36 0 0,0 0-6 0 0,0 0-32 0 0,0 0-134 0 0,0 0-55 0 0,0 0-17 0 0,0 0 1 0 0,13 3 508 0 0,-6 0-505 0 0,-1 0 1 0 0,1 0 0 0 0,-1 1-1 0 0,1 0 1 0 0,-1 0-1 0 0,3 3-150 0 0,10 7 191 0 0,16 6 133 0 0,-22-14-241 0 0,0 2 1 0 0,-1 0-1 0 0,0 0 1 0 0,0 1-1 0 0,-1 0 0 0 0,4 6-83 0 0,13 14 168 0 0,16 19 130 0 0,64 85 66 0 0,-71-89-182 0 0,-18-23 110 0 0,10 18-292 0 0,-15-20 67 0 0,0-1-1 0 0,2 0 0 0 0,0-1 1 0 0,1 0-1 0 0,0-2 0 0 0,2 0 1 0 0,-1-1-1 0 0,6 2-66 0 0,-12-8 30 0 0,-2 0-1 0 0,1 1 1 0 0,5 6-30 0 0,1 0 50 0 0,73 66 259 0 0,-78-70-260 0 0,1 1 0 0 0,-2 0 0 0 0,7 9-50 0 0,16 17 96 0 0,-6-7-17 0 0,-15-16-20 0 0,1-1 0 0 0,5 4-58 0 0,39 40 64 0 0,-36-39-18 0 0,-1 1 0 0 0,-1 1 0 0 0,10 13-46 0 0,23 32 72 0 0,-18-27 12 0 0,14 11 48 0 0,-18-19-64 0 0,-20-22-38 0 0,0 2 1 0 0,-1-1-1 0 0,-1 1 1 0 0,2 3-31 0 0,26 30 6 0 0,-4-5 78 0 0,-16-18-68 0 0,1-1 0 0 0,0-1 0 0 0,2-1 0 0 0,6 5-16 0 0,-2 1 48 0 0,-18-17-26 0 0,1-1 0 0 0,0 0 0 0 0,0 0 0 0 0,4 3-22 0 0,24 19 0 0 0,-16-10 64 0 0,-18-17-62 0 0,0 0 0 0 0,0 0-1 0 0,0-1 1 0 0,0 1 0 0 0,0 0-1 0 0,0 0 1 0 0,0 0 0 0 0,-1 0-1 0 0,1 0 1 0 0,0 0 0 0 0,-1 0-1 0 0,1 1 1 0 0,0 0-2 0 0,3 3 32 0 0,8 8-22 0 0,9 4 1 0 0,29 23 360 0 0,-46-36-379 0 0,-4-3-94 0 0,0-1-52 0 0,0 0-20 0 0,0 0-127 0 0,0 0-528 0 0,0 0-237 0 0,0 0-772 0 0,0 0-3073 0 0,0 0-1311 0 0</inkml:trace>
  <inkml:trace contextRef="#ctx0" brushRef="#br0" timeOffset="-37242.725">5240 1734 2304 0 0,'0'0'364'0'0,"0"0"689"0"0,0 0 305 0 0,0 0 60 0 0,0 0-114 0 0,0 0-532 0 0,0 0-237 0 0,0 0-45 0 0,0 0-4 0 0,0 0 14 0 0,0 0 4 0 0,0 0 0 0 0,0 0-14 0 0,0 0-54 0 0,0 0-20 0 0,0 0-6 0 0,0 0-44 0 0,0 0-171 0 0,0 0-71 0 0,0 0-17 0 0,0 0-2 0 0,0 0 6 0 0,3 13 217 0 0,0 4-95 0 0,-1 0 0 0 0,0 1 0 0 0,-2-1 1 0 0,0 0-1 0 0,-1 3-233 0 0,1 11 42 0 0,-9 121 251 0 0,13-77-40 0 0,-6 25 6 0 0,2-80-259 0 0,0 25 146 0 0,-5 42-146 0 0,3-37 2 0 0,3-37 19 0 0,-1-1 0 0 0,-1 1-1 0 0,-1 5-20 0 0,-4 43 55 0 0,3-22 8 0 0,3 58 11 0 0,-2-69-80 0 0,3 25 6 0 0,-2 21 124 0 0,-6-21 94 0 0,6-40-121 0 0,0 0-1 0 0,1 0 0 0 0,0 0 0 0 0,1 1-96 0 0,1 0 176 0 0,-2 0-1 0 0,-1 14-175 0 0,1-24 35 0 0,0 1 0 0 0,0 0 0 0 0,0 0 0 0 0,1-1 0 0 0,0 1 0 0 0,0 0-35 0 0,2 20 118 0 0,7 103 90 0 0,-9-95-106 0 0,3 16-102 0 0,0-16 26 0 0,-2 15-26 0 0,2 141 246 0 0,-6-172-231 0 0,2-14 4 0 0,0 1 0 0 0,-1 0-1 0 0,1 0 1 0 0,1 0 0 0 0,-1 0 0 0 0,1 3-19 0 0,0-1 66 0 0,1 5-227 0 0,0-11-165 0 0,0-6-241 0 0,7-17-2301 0 0,-6 7-2817 0 0</inkml:trace>
  <inkml:trace contextRef="#ctx0" brushRef="#br0" timeOffset="-36188.937">5246 879 12840 0 0,'0'0'289'0'0,"0"0"40"0"0,0 0 23 0 0,0 0-36 0 0,0 0-134 0 0,12 10 1207 0 0,-9-7-1122 0 0,0 0 1 0 0,0 0-1 0 0,-1 0 1 0 0,1 0 0 0 0,-1 0-1 0 0,0 1 1 0 0,0-1-1 0 0,0 1 1 0 0,0-1-1 0 0,0 3-267 0 0,12 40 901 0 0,-13-44-872 0 0,1 14 120 0 0,1 0 0 0 0,-2 1 0 0 0,0-1 1 0 0,-1 0-1 0 0,-1 1 0 0 0,0-1 0 0 0,-2 3-149 0 0,-9 27 77 0 0,9-35-104 0 0,4-15-288 0 0,5-19-351 0 0,-1 11 596 0 0,1 1-1 0 0,0 0 0 0 0,1 1 1 0 0,0-1-1 0 0,1 1 0 0 0,0 0 1 0 0,0 1-1 0 0,1 0 0 0 0,0 1 1 0 0,1-1-1 0 0,6-2 71 0 0,-15 9 49 0 0,1 1 0 0 0,-1 0 0 0 0,1 0-1 0 0,0 0 1 0 0,-1 0 0 0 0,1 0 0 0 0,0 1 0 0 0,0-1 0 0 0,0 0 0 0 0,-1 1-1 0 0,1 0 1 0 0,0-1 0 0 0,0 1 0 0 0,0 0 0 0 0,0 0 0 0 0,0 0-1 0 0,0 0 1 0 0,0 0 0 0 0,0 0 0 0 0,0 1 0 0 0,0-1 0 0 0,-1 1-1 0 0,1-1 1 0 0,0 1 0 0 0,0 0 0 0 0,0 0 0 0 0,-1 0 0 0 0,1 0 0 0 0,0 0-1 0 0,-1 0 1 0 0,1 0 0 0 0,-1 0 0 0 0,1 1 0 0 0,-1-1 0 0 0,0 0-1 0 0,1 1 1 0 0,-1-1 0 0 0,0 1 0 0 0,0 0 0 0 0,0-1 0 0 0,0 1-1 0 0,0 0 1 0 0,-1 0 0 0 0,1 0 0 0 0,-1-1 0 0 0,1 1 0 0 0,-1 0 0 0 0,1 0-1 0 0,-1 1-48 0 0,1 2 77 0 0,0 0 0 0 0,-1 0 0 0 0,1 0-1 0 0,-1 0 1 0 0,0 0 0 0 0,-1 0 0 0 0,1 0 0 0 0,-1 0-1 0 0,0 0 1 0 0,0 0 0 0 0,-1 0 0 0 0,0 1-77 0 0,-6 14-54 0 0,-2 0-1 0 0,0-1 1 0 0,-1-1 0 0 0,-1 1 0 0 0,0-2 0 0 0,-2 1 0 0 0,0-2-1 0 0,-6 6 55 0 0,14-16-135 0 0,1-1 0 0 0,-1 0 1 0 0,-1 0-1 0 0,-4 3 135 0 0,-10 0-1678 0 0,19-8 920 0 0,0 1 0 0 0,0-1 0 0 0,0 0 1 0 0,0 0-1 0 0,-1 0 0 0 0,1 0 1 0 0,0-1-1 0 0,0 1 0 0 0,-1-1 758 0 0,-4-2-5394 0 0</inkml:trace>
  <inkml:trace contextRef="#ctx0" brushRef="#br0" timeOffset="-35755.471">5487 1169 6912 0 0,'0'0'528'0'0,"19"-7"4706"0"0,-12 2-4508 0 0,-1 0-1 0 0,0-1 0 0 0,0 0 1 0 0,0 0-1 0 0,1-3-725 0 0,6-6 629 0 0,-7 10-492 0 0,-1-1-1 0 0,0 1 1 0 0,-1-1-1 0 0,0 0 1 0 0,0-1-1 0 0,0 1 1 0 0,0-1-1 0 0,-1 1 0 0 0,0-1 1 0 0,-1 0-1 0 0,1-2-136 0 0,-3 8 39 0 0,0 0-1 0 0,0 0 0 0 0,0 0 0 0 0,0 0 0 0 0,0-1 1 0 0,0 1-1 0 0,0 0 0 0 0,0 0 0 0 0,0 0 1 0 0,-1 0-1 0 0,1 0 0 0 0,0-1 0 0 0,-1 1 0 0 0,1 0 1 0 0,-1 0-1 0 0,0 0 0 0 0,1 0 0 0 0,-1 0 0 0 0,0 0 1 0 0,1 0-1 0 0,-1 1 0 0 0,0-2-38 0 0,0 2 26 0 0,1-1 0 0 0,-1 1 0 0 0,1 0 0 0 0,-1-1 0 0 0,0 1 0 0 0,1-1 0 0 0,-1 1 0 0 0,0 0-1 0 0,1-1 1 0 0,-1 1 0 0 0,0 0 0 0 0,0 0 0 0 0,1 0 0 0 0,-1 0 0 0 0,0-1 0 0 0,1 1 0 0 0,-1 0 0 0 0,0 0 0 0 0,0 0 0 0 0,1 1 0 0 0,-1-1 0 0 0,0 0 0 0 0,0 0 0 0 0,1 0 0 0 0,-1 0-1 0 0,0 1 1 0 0,0-1 0 0 0,1 0 0 0 0,-1 1 0 0 0,1-1 0 0 0,-1 0 0 0 0,0 1-26 0 0,-5 4 36 0 0,0 0-1 0 0,0 0 1 0 0,1 1-1 0 0,-1 0 0 0 0,1 0 1 0 0,1 0-1 0 0,-1 1 1 0 0,1-1-1 0 0,0 1 1 0 0,0 0-1 0 0,1 0 1 0 0,0 1-1 0 0,-2 6-35 0 0,4-8 24 0 0,0 1-1 0 0,0 0 0 0 0,0-1 0 0 0,1 1 1 0 0,0 0-1 0 0,1-1 0 0 0,-1 1 0 0 0,2 4-23 0 0,-2-8 1 0 0,1 0 0 0 0,0 0 0 0 0,-1 0 0 0 0,1 0 0 0 0,0 0 0 0 0,1 0 0 0 0,-1-1 0 0 0,0 1 0 0 0,1 0 0 0 0,0-1 0 0 0,0 1 0 0 0,-1-1 0 0 0,1 0 0 0 0,1 1 0 0 0,-1-1 0 0 0,0 0-1 0 0,0 0 1 0 0,1 0 0 0 0,2 1-1 0 0,-1-2 4 0 0,0 0-1 0 0,0 0 0 0 0,0 0 1 0 0,0 0-1 0 0,0-1 0 0 0,1 0 1 0 0,-1 0-1 0 0,0 0 0 0 0,0 0 1 0 0,0-1-1 0 0,1 1 0 0 0,-1-1 1 0 0,0 0-1 0 0,0 0 0 0 0,0-1 1 0 0,2 0-4 0 0,10-7-624 0 0,-1 0 1 0 0,15-12 623 0 0,-21 14-1774 0 0,0-1 1 0 0,-1 0-1 0 0,1-2 1774 0 0,2-1-2469 0 0</inkml:trace>
  <inkml:trace contextRef="#ctx0" brushRef="#br0" timeOffset="-35322.748">5726 988 8288 0 0,'0'0'638'0'0,"-1"1"-414"0"0,-17 19 626 0 0,-4 6 3142 0 0,16-20-3443 0 0,-1 0 0 0 0,1 1 0 0 0,0-1 0 0 0,1 1 0 0 0,0 1 0 0 0,0-1 0 0 0,0 1 0 0 0,1 0 0 0 0,0 0 0 0 0,1 0 0 0 0,-2 6-549 0 0,4-11 95 0 0,1 0-1 0 0,-1 1 0 0 0,1-1 0 0 0,-1 1 0 0 0,1-1 0 0 0,0 1 1 0 0,1 0-95 0 0,-2 17 220 0 0,1-19-170 0 0,0 0-1 0 0,0 0 0 0 0,0 0 0 0 0,0 0 1 0 0,0 0-1 0 0,1 0 0 0 0,-1 0 0 0 0,1 0 1 0 0,0 0-1 0 0,-1 0 0 0 0,1 0 0 0 0,0 0 1 0 0,0 0-1 0 0,0 0 0 0 0,1 1-49 0 0,0 0 49 0 0,1 0-1 0 0,-1 0 1 0 0,1 0 0 0 0,-1-1-1 0 0,1 1 1 0 0,0-1 0 0 0,0 1-1 0 0,1-1-48 0 0,-4-1 0 0 0,1-1 0 0 0,0 1 0 0 0,0-1 0 0 0,0 1 0 0 0,0-1 0 0 0,0 0 0 0 0,0 1 0 0 0,0-1 0 0 0,0 0 0 0 0,0 0 0 0 0,0 0 0 0 0,0 0 0 0 0,0 0 0 0 0,0 0 0 0 0,0 0 0 0 0,0 0 0 0 0,0 0 0 0 0,0 0 0 0 0,0-1 0 0 0,0 1 0 0 0,0 0 0 0 0,-1-1 0 0 0,1 1 0 0 0,0-1 0 0 0,3 0 0 0 0,0-1 0 0 0,1 0 0 0 0,-1 0 0 0 0,0 0 0 0 0,0 0 0 0 0,0-1 0 0 0,0 0 0 0 0,-1 0 0 0 0,1 0 0 0 0,1-2 0 0 0,0-1 6 0 0,1 0 0 0 0,-2 0-1 0 0,1 0 1 0 0,0-1-1 0 0,-1 1 1 0 0,3-8-6 0 0,16-42-902 0 0,-20 42 696 0 0,-3 13 162 0 0,0 1 106 0 0,1 1-11 0 0,-1 1-1 0 0,0 0 0 0 0,1 0 1 0 0,-1 0-1 0 0,0 0 0 0 0,0-1 1 0 0,0 1-1 0 0,0 0 1 0 0,0 0-1 0 0,-1 0 0 0 0,1 0 1 0 0,-1 1-51 0 0,-1 14 337 0 0,3-7-404 0 0,0 2 91 0 0,1-1 0 0 0,-1 0 1 0 0,2-1-1 0 0,-1 1 0 0 0,2 0 0 0 0,1 4-24 0 0,-1-10-16 0 0,5 1-1883 0 0,-9-6 1746 0 0,1 1 1 0 0,-1-1 0 0 0,0 0-1 0 0,1 0 1 0 0,-1 0-1 0 0,0 0 1 0 0,0 0 0 0 0,1 0-1 0 0,-1-1 1 0 0,0 1 0 0 0,1 0-1 0 0,-1 0 1 0 0,0 0 0 0 0,0 0-1 0 0,1 0 1 0 0,-1 0 0 0 0,0 0-1 0 0,0 0 1 0 0,1-1-1 0 0,-1 1 1 0 0,0 0 0 0 0,0 0-1 0 0,1 0 1 0 0,-1-1 0 0 0,0 1-1 0 0,0 0 1 0 0,0 0 0 0 0,1-1-1 0 0,-1 1 1 0 0,0 0-1 0 0,0 0 1 0 0,0-1 0 0 0,0 1-1 0 0,0 0 1 0 0,0 0 0 0 0,0-1-1 0 0,0 1 1 0 0,1 0 0 0 0,-1-1-1 0 0,0 1 1 0 0,0 0 152 0 0,1-7-5337 0 0</inkml:trace>
  <inkml:trace contextRef="#ctx0" brushRef="#br0" timeOffset="-34525.138">5907 988 7368 0 0,'3'6'964'0'0,"0"0"1"0"0,-1 0 0 0 0,1 0 0 0 0,-2 1-1 0 0,1-1 1 0 0,-1 1 0 0 0,1 5-965 0 0,3 15 2153 0 0,1 3-906 0 0,-2 0-1 0 0,-1-1 1 0 0,-1 1 0 0 0,-2 12-1247 0 0,-4-58-219 0 0,3 15 191 0 0,0 0-1 0 0,1 0 0 0 0,-1-1 0 0 0,1 1 1 0 0,-1 0-1 0 0,1-1 0 0 0,0 1 0 0 0,0 0 0 0 0,-1-1 1 0 0,1 1-1 0 0,0-1 0 0 0,0 1 0 0 0,0 0 0 0 0,1-1 29 0 0,0-7-145 0 0,0 1-40 0 0,1-1 0 0 0,-1 1 0 0 0,2 0 0 0 0,-1 0 0 0 0,1 0 0 0 0,0 1 0 0 0,2-2 185 0 0,2-7-226 0 0,7-8 27 0 0,-11 20 147 0 0,-2 3 50 0 0,-1 0 0 0 0,1 1-1 0 0,-1-1 1 0 0,1 0 0 0 0,-1 0 0 0 0,1 1-1 0 0,0-1 1 0 0,0 0 0 0 0,-1 1-1 0 0,1-1 1 0 0,0 1 0 0 0,0-1 0 0 0,0 1-1 0 0,-1-1 1 0 0,1 1 0 0 0,0 0-1 0 0,0-1 1 0 0,0 1 0 0 0,0 0 0 0 0,0 0-1 0 0,0 0 1 0 0,0 0 0 0 0,0 0-1 0 0,0 0 3 0 0,3 0 74 0 0,-1 0 0 0 0,1 0-1 0 0,-1 1 1 0 0,0 0-1 0 0,1-1 1 0 0,-1 1-1 0 0,0 1 1 0 0,0-1 0 0 0,0 0-1 0 0,0 1 1 0 0,0-1-1 0 0,0 1 1 0 0,0 0-1 0 0,0 0 1 0 0,0 0 0 0 0,1 2-74 0 0,10 6 305 0 0,-13-9-284 0 0,0 0 0 0 0,0 0 0 0 0,0 0 0 0 0,1 0 0 0 0,-1 0 0 0 0,0 0-1 0 0,0 0 1 0 0,-1 0 0 0 0,1 0 0 0 0,0 0 0 0 0,0 1 0 0 0,-1-1 0 0 0,1 0 0 0 0,0 2-21 0 0,4 22 244 0 0,1 7 20 0 0,-2-11-103 0 0,-4-15-174 0 0,-1 1 71 0 0,1-7-58 0 0,0 1 1 0 0,0-1-1 0 0,0 1 1 0 0,0-1-1 0 0,0 1 1 0 0,0-1-1 0 0,0 1 1 0 0,0-1-1 0 0,0 1 1 0 0,0-1-1 0 0,-1 1 1 0 0,1-1-1 0 0,0 1 1 0 0,0-1-1 0 0,0 1 1 0 0,0-1-1 0 0,-1 0 1 0 0,1 1-1 0 0,0-1 1 0 0,-1 1 0 0 0,1-1-1 0 0,-1 1 0 0 0,1-1 7 0 0,0 1-1 0 0,-1-1 1 0 0,1 1-1 0 0,-1 0 1 0 0,1-1-1 0 0,0 1 1 0 0,-1-1 0 0 0,1 1-1 0 0,0 0 1 0 0,0-1-1 0 0,0 1 1 0 0,-1 0-1 0 0,1-1 1 0 0,0 1 0 0 0,0 0-1 0 0,0 0 1 0 0,0-1-1 0 0,0 1 1 0 0,0 0-1 0 0,0-1 1 0 0,1 2-7 0 0,-1-1 53 0 0,0-1 11 0 0,0 0 0 0 0,-3-14 135 0 0,1-12 76 0 0,2 21-375 0 0,-1 0 0 0 0,1 0 0 0 0,0 0-1 0 0,0 0 1 0 0,0 0 0 0 0,0 0 0 0 0,1 0-1 0 0,1-4 101 0 0,3-20-369 0 0,-5 26 338 0 0,0 0 0 0 0,0-1 0 0 0,1 1 0 0 0,-1 0-1 0 0,1-1 1 0 0,0 1 0 0 0,0 0 0 0 0,0 0 0 0 0,0 0 0 0 0,0 0 0 0 0,1 0-1 0 0,0 0 1 0 0,-1 0 0 0 0,1 1 0 0 0,0-1 0 0 0,0 0 0 0 0,2-1 31 0 0,-2 2-2 0 0,0 0 1 0 0,0 0-1 0 0,0 1 1 0 0,0-1-1 0 0,0 0 1 0 0,0 1-1 0 0,0-1 1 0 0,1 1 0 0 0,-1 0-1 0 0,1 0 1 0 0,-1 0-1 0 0,1 0 1 0 0,-1 0-1 0 0,1 0 1 0 0,-1 1-1 0 0,1-1 1 0 0,0 1-1 0 0,0 0 1 0 0,-1-1-1 0 0,2 1 2 0 0,-2 1 5 0 0,-1-1-2 0 0,-1 0 0 0 0,1 0 0 0 0,-1 0 0 0 0,1 0 0 0 0,0 0 0 0 0,-1 0 0 0 0,1 0 1 0 0,-1 0-1 0 0,1 0 0 0 0,-1 0 0 0 0,1 0 0 0 0,-1 0 0 0 0,1 0 0 0 0,-1-1 0 0 0,1 1 1 0 0,-1 0-1 0 0,1 0 0 0 0,-1-1 0 0 0,1 1 0 0 0,-1 0 0 0 0,1-1 0 0 0,-1 1 0 0 0,1 0-3 0 0,0-1 91 0 0,3 2-29 0 0,1 1 0 0 0,0 0-1 0 0,-1-1 1 0 0,0 2 0 0 0,1-1-1 0 0,-1 0 1 0 0,0 1 0 0 0,0 0 0 0 0,0 0-1 0 0,1 2-61 0 0,-1-1 95 0 0,-1 0-1 0 0,1 1 1 0 0,-1-1-1 0 0,-1 1 0 0 0,1 0 1 0 0,-1 0-1 0 0,1 0 1 0 0,-1 0-1 0 0,-1 0 0 0 0,2 4-94 0 0,-2-3 53 0 0,-1 0-1 0 0,1 0 0 0 0,-1 0 1 0 0,0 0-1 0 0,-1 0 1 0 0,1 0-1 0 0,-1 0 0 0 0,0 0 1 0 0,-1-1-1 0 0,1 1 0 0 0,-2 2-52 0 0,2-6-393 0 0,-5 13 1206 0 0,4-7-5893 0 0,2-8-1563 0 0</inkml:trace>
  <inkml:trace contextRef="#ctx0" brushRef="#br1" timeOffset="-25876.055">5139 2464 3224 0 0,'0'0'457'0'0,"0"0"711"0"0,0 0 311 0 0,0 0 66 0 0,0 0-169 0 0,0 0-765 0 0,0 0-335 0 0,0 0-70 0 0,0 0 14 0 0,0 0 110 0 0,0 0 43 0 0,0 0 10 0 0,0 0 3 0 0,0 0 13 0 0,0 0 8 0 0,0 0 1 0 0,0 0-11 0 0,-10 11 1154 0 0,-1 6-1103 0 0,-1-2 0 0 0,-1 0 1 0 0,-3 3-449 0 0,-28 33 454 0 0,33-39-316 0 0,0-1-1 0 0,-1 1 0 0 0,0-2 0 0 0,-12 8-137 0 0,19-14 47 0 0,-25 22 192 0 0,19-16-146 0 0,0 0 0 0 0,-1-1 0 0 0,-1 0-93 0 0,-177 117 317 0 0,119-75-258 0 0,2 2-1 0 0,-26 30-58 0 0,44-42 91 0 0,-48 30-91 0 0,-15 11 137 0 0,43-28-29 0 0,-55 47-1 0 0,46-35 82 0 0,-39 23-189 0 0,9-11 214 0 0,-19 19-30 0 0,55-41-59 0 0,21-14-104 0 0,-92 74 95 0 0,64-49 88 0 0,-17 7-204 0 0,-80 53 0 0 0,112-83 0 0 0,-99 68 0 0 0,103-61 6 0 0,30-24 52 0 0,-12 6-58 0 0,30-23 1 0 0,-61 39 9 0 0,-39 25 43 0 0,21-18-341 0 0,2 5-1 0 0,-32 32 289 0 0,116-88-52 0 0,-43 35-4565 0 0,-16 7 4617 0 0,38-30-5561 0 0</inkml:trace>
  <inkml:trace contextRef="#ctx0" brushRef="#br2" timeOffset="-21847.279">5436 2549 3224 0 0,'0'0'143'0'0,"0"0"-21"0"0,-4-3-348 0 0,-1-1 199 0 0,-1 3-34 0 0,-36-1 270 0 0,38 1-258 0 0,-3-4 26 0 0,6 4 23 0 0,-1 1 0 0 0,1 0 0 0 0,0-1 0 0 0,0 1 0 0 0,0 0 0 0 0,0-1 0 0 0,0 1 0 0 0,0 0 0 0 0,-1 0 0 0 0,1 0 0 0 0,0 0 0 0 0,0 0 0 0 0,0 1 0 0 0,0-1 0 0 0,0 0 0 0 0,-1 1 0 0 0,-4 0 0 0 0,2-1-12 0 0,3 0-48 0 0</inkml:trace>
  <inkml:trace contextRef="#ctx0" brushRef="#br2" timeOffset="-20558.386">5221 2535 1376 0 0,'0'0'213'0'0,"0"0"361"0"0,0 0 162 0 0,0 0 30 0 0,0-14 1407 0 0,-1 10 2749 0 0,-4 3-5090 0 0,-5 2 3032 0 0,10 1-1539 0 0,4 3-1357 0 0,48 37 1010 0 0,-23-21-329 0 0,14 16-649 0 0,16 17 775 0 0,26 15-775 0 0,-6-10 302 0 0,79 64 522 0 0,-85-56-406 0 0,19 23-418 0 0,-44-43 307 0 0,3-3-1 0 0,20 13-306 0 0,-6-5 626 0 0,6 10-626 0 0,-34-27-185 0 0,26 26 331 0 0,3-3 1 0 0,30 18-147 0 0,-4-14 157 0 0,-14-9-165 0 0,27 26 8 0 0,-6 13-1 0 0,-55-50 56 0 0,-15-15-55 0 0,115 103 258 0 0,-71-69 36 0 0,18 25-294 0 0,-13-16 160 0 0,-36-26-75 0 0,-11-10-48 0 0,3 0-1 0 0,0-3 0 0 0,25 18-36 0 0,109 64 182 0 0,-88-52-112 0 0,-4-3 6 0 0,-49-37-57 0 0,21 21-19 0 0,-22-18 45 0 0,23 14-45 0 0,-1 0-2 0 0,-31-23 30 0 0,1-1 0 0 0,14 7-28 0 0,10 4 46 0 0,-1 2 0 0 0,-1 2 0 0 0,18 18-46 0 0,-42-33-5 0 0,111 108 130 0 0,-119-115-72 0 0,0 0 0 0 0,0-1 1 0 0,1 1-1 0 0,0-2-53 0 0,1 2 6 0 0,-1-1 1 0 0,0 1-1 0 0,4 5-6 0 0,-7-6 0 0 0,2-1 0 0 0,-1 1 0 0 0,1-1 0 0 0,7 4 0 0 0,-6-4 0 0 0,0 0 0 0 0,0 1 0 0 0,6 6 0 0 0,63 56-73 0 0,-54-46 67 0 0,0-2-1 0 0,4 2 7 0 0,1 0 52 0 0,48 33 212 0 0,-16-13-230 0 0,-16-17-34 0 0,-40-21 0 0 0,0-1 0 0 0,0 0 0 0 0,1-1 0 0 0,4 3 0 0 0,20 10 0 0 0,-12-4-85 0 0,-12-8-383 0 0,0 0 0 0 0,0 1 1 0 0,-1 0-1 0 0,1 0 0 0 0,-1 0 0 0 0,2 4 468 0 0,-3-3-2060 0 0</inkml:trace>
  <inkml:trace contextRef="#ctx0" brushRef="#br2" timeOffset="-19279.5">7817 4044 4608 0 0,'0'0'353'0'0,"0"-1"-231"0"0,0-14 5813 0 0,0 14-3991 0 0,0 1-826 0 0,0 0-366 0 0,0 0-72 0 0,0 0-43 0 0,3 6 284 0 0,17 43 125 0 0,-2 1 1 0 0,-3 1-1 0 0,-2 1 0 0 0,5 39-1046 0 0,-8-41 133 0 0,-7-39-67 0 0,0-1 0 0 0,-1 1 1 0 0,0-1-1 0 0,-1 1 0 0 0,0 0 0 0 0,-1 0 0 0 0,0-1 0 0 0,-1 1 0 0 0,-1 7-66 0 0,2-13-21 0 0,0-4-91 0 0,0-1-43 0 0,-16-12-746 0 0,13 8 612 0 0,0-1-1 0 0,0 0 1 0 0,0 0-1 0 0,1 0 1 0 0,0 0 0 0 0,0-1-1 0 0,0 1 1 0 0,1-1-1 0 0,-1 0 290 0 0,-6-51-2313 0 0,8 56 2269 0 0,-6-110-4140 0 0,5 93 3548 0 0,2-1 1 0 0,-1 1 0 0 0,2-1 0 0 0,1-1 635 0 0,-1 9 112 0 0,0 0 0 0 0,1 0 1 0 0,0 0-1 0 0,1 0 0 0 0,0 0 1 0 0,1 1-1 0 0,2-3-112 0 0,-3 6 371 0 0,0 1 0 0 0,1-1 0 0 0,0 1-1 0 0,0 0 1 0 0,0 0 0 0 0,1 1 0 0 0,0 0 0 0 0,0 0 0 0 0,0 0-1 0 0,1 1 1 0 0,4-3-371 0 0,-6 4 223 0 0,0 1-1 0 0,1 0 1 0 0,-1 0 0 0 0,0 0-1 0 0,1 1 1 0 0,-1 0 0 0 0,1 0-1 0 0,-1 0 1 0 0,1 0-1 0 0,0 1 1 0 0,-1 0 0 0 0,1 0-1 0 0,0 1 1 0 0,-1 0 0 0 0,1 0-1 0 0,3 1-222 0 0,-5-1 116 0 0,0 0-1 0 0,-1 1 0 0 0,1-1 1 0 0,-1 1-1 0 0,1 0 1 0 0,-1 0-1 0 0,0 0 0 0 0,0 1 1 0 0,0-1-1 0 0,0 1 1 0 0,0-1-1 0 0,0 1 0 0 0,0 0 1 0 0,-1 0-1 0 0,2 3-115 0 0,-3-4 44 0 0,1 1 0 0 0,-1-1 0 0 0,0 1 0 0 0,0-1 0 0 0,0 1 0 0 0,0 0 0 0 0,0-1 0 0 0,-1 1 0 0 0,1 0-1 0 0,-1 0 1 0 0,0-1 0 0 0,0 1 0 0 0,0 0 0 0 0,0 0 0 0 0,0-1 0 0 0,-1 1 0 0 0,1 0 0 0 0,-1 0 0 0 0,0-1 0 0 0,1 1-1 0 0,-1 0 1 0 0,-1 0-44 0 0,-1 4 55 0 0,0 0 0 0 0,-1 0-1 0 0,1 0 1 0 0,-2-1 0 0 0,1 1-1 0 0,-1-1 1 0 0,0 0 0 0 0,0 0-1 0 0,0 0 1 0 0,-1-1 0 0 0,0 0-1 0 0,-5 3-54 0 0,-19 13 84 0 0,19-12-294 0 0,0-1 1 0 0,-1 0 0 0 0,0-1-1 0 0,0-1 1 0 0,-1 0-1 0 0,1 0 1 0 0,-1-1-1 0 0,-10 2 210 0 0,22-7-28 0 0,-5 1-539 0 0,0 1 0 0 0,0-2-1 0 0,-1 1 1 0 0,-1-1 567 0 0,-14-4-6417 0 0,15 1 1820 0 0</inkml:trace>
  <inkml:trace contextRef="#ctx0" brushRef="#br2" timeOffset="-18830.554">8266 4072 2760 0 0,'-9'9'637'0'0,"-4"7"10254"0"0,1 15-8690 0 0,6-12-763 0 0,5-14-1279 0 0,0 0-1 0 0,0 0 1 0 0,0 0-1 0 0,1-1 1 0 0,0 1-1 0 0,0 0 0 0 0,0 0 1 0 0,1 0-1 0 0,-1 0 1 0 0,1 0-1 0 0,1 0 0 0 0,-1 0 1 0 0,2 3-159 0 0,2 11 196 0 0,-5-18-194 0 0,0 1 0 0 0,1-1-1 0 0,-1 0 1 0 0,1 1-1 0 0,-1-1 1 0 0,1 0-1 0 0,-1 1 1 0 0,1-1 0 0 0,0 0-1 0 0,0 0 1 0 0,0 0-1 0 0,-1 0 1 0 0,1 0 0 0 0,0 0-1 0 0,1 0 1 0 0,-1 0-1 0 0,0 0 1 0 0,0 0-1 0 0,0 0 1 0 0,0-1 0 0 0,1 1-1 0 0,-1 0 1 0 0,0-1-1 0 0,1 1 1 0 0,-1-1 0 0 0,0 0-1 0 0,1 1 1 0 0,-1-1-1 0 0,0 0 1 0 0,1 0-1 0 0,0 0-1 0 0,0 0 20 0 0,0 0-1 0 0,0 0 0 0 0,0 0 0 0 0,0-1 0 0 0,0 1 0 0 0,0-1 0 0 0,0 1 1 0 0,0-1-1 0 0,0 0 0 0 0,0 0 0 0 0,0 0 0 0 0,0 0 0 0 0,0 0 0 0 0,0 0 1 0 0,-1 0-1 0 0,1-1 0 0 0,-1 1 0 0 0,1-1 0 0 0,-1 1 0 0 0,2-2-19 0 0,1-3-43 0 0,-1 0 0 0 0,1 0 0 0 0,-1 0 0 0 0,0 0 0 0 0,0-1 0 0 0,0 0 0 0 0,-1 1 0 0 0,0-1 0 0 0,-1 0 0 0 0,1 0 0 0 0,-1 0-1 0 0,-1 0 1 0 0,1-7 43 0 0,0 9-12 0 0,-1 4-46 0 0,0 1 18 0 0,1 2 51 0 0,0 0-1 0 0,-1 0 1 0 0,1 0 0 0 0,0 0 0 0 0,0 0 0 0 0,1 0 0 0 0,-1 0-1 0 0,0 0 1 0 0,1-1 0 0 0,-1 1-11 0 0,6 7 42 0 0,0 3 83 0 0,0 0 0 0 0,0-1 0 0 0,1 0-1 0 0,3 3-124 0 0,-7-10 33 0 0,0 0 0 0 0,0 1 0 0 0,1-1-1 0 0,-1-1 1 0 0,1 1 0 0 0,0-1 0 0 0,0 0-1 0 0,0 0 1 0 0,1 0 0 0 0,3 1-33 0 0,-7-3-50 0 0,-1-1 1 0 0,0 0-1 0 0,0 1 1 0 0,0-1-1 0 0,1 0 1 0 0,-1 0-1 0 0,0 0 1 0 0,0 0-1 0 0,1 0 0 0 0,-1 0 1 0 0,0 0-1 0 0,0 0 1 0 0,1-1-1 0 0,-1 1 1 0 0,0 0-1 0 0,0-1 0 0 0,0 1 1 0 0,1-1-1 0 0,-1 1 1 0 0,0-1-1 0 0,0 0 1 0 0,0 1-1 0 0,0-1 1 0 0,0 0-1 0 0,0 0 0 0 0,0 0 1 0 0,0 0 49 0 0,1-2-521 0 0,0 1 0 0 0,-1 0 0 0 0,0 0 0 0 0,1-1 0 0 0,-1 1 1 0 0,0-1-1 0 0,0 0 0 0 0,0 1 0 0 0,0-1 0 0 0,-1 0 0 0 0,1 0 521 0 0,0-13-2430 0 0</inkml:trace>
  <inkml:trace contextRef="#ctx0" brushRef="#br2" timeOffset="-18290.623">8525 4125 13104 0 0,'0'0'297'0'0,"12"10"715"0"0,-1 1-391 0 0,0 1-1 0 0,-1 0 1 0 0,1 2-621 0 0,-7-8 481 0 0,0 0 1 0 0,-1 0-1 0 0,0 1 0 0 0,0-1 0 0 0,0 1 0 0 0,-1-1 1 0 0,0 1-1 0 0,0 2-481 0 0,1 23 618 0 0,-3-31-554 0 0,-15 4 8 0 0,15-5-107 0 0,-1 0 0 0 0,0-1 0 0 0,1 1 0 0 0,-1-1 0 0 0,0 1-1 0 0,1-1 1 0 0,-1 0 0 0 0,1 1 0 0 0,-1-1 0 0 0,1 1-1 0 0,0-1 1 0 0,-1 0 0 0 0,1 1 0 0 0,0-1 0 0 0,-1 0 0 0 0,1 0-1 0 0,0 1 1 0 0,0-1 0 0 0,-1 0 0 0 0,1 0 35 0 0,-3-19-1254 0 0,3 12 643 0 0,0 5 429 0 0,0 1-1 0 0,0-1 1 0 0,0 0-1 0 0,0 0 1 0 0,1 0-1 0 0,0 1 1 0 0,-1-1-1 0 0,1 0 1 0 0,0 0-1 0 0,0 1 1 0 0,1-1-1 0 0,-1 1 1 0 0,0-1-1 0 0,1 1 1 0 0,0 0-1 0 0,-1-1 1 0 0,1 1 182 0 0,1-2-166 0 0,1 0 0 0 0,-1 1 0 0 0,1-1-1 0 0,0 1 1 0 0,0-1 0 0 0,0 1 0 0 0,0 1 0 0 0,0-1 0 0 0,1 0 166 0 0,0 1 144 0 0,0 1-1 0 0,-1-1 1 0 0,1 1-1 0 0,0 0 1 0 0,0 0 0 0 0,0 1-1 0 0,0-1 1 0 0,0 1-1 0 0,0 0 1 0 0,-1 1-1 0 0,1-1 1 0 0,0 1-1 0 0,0 0 1 0 0,0 0 0 0 0,0 0-1 0 0,-1 1 1 0 0,1-1-1 0 0,1 2-143 0 0,0 0 262 0 0,1 0-1 0 0,-1 1 1 0 0,0-1-1 0 0,0 2 0 0 0,0-1 1 0 0,0 0-1 0 0,-1 1 1 0 0,1 0-1 0 0,-1 1 1 0 0,-1-1-1 0 0,5 6-261 0 0,-7-8 145 0 0,0 0 1 0 0,-1-1-1 0 0,1 1 0 0 0,-1 0 1 0 0,0 0-1 0 0,0 0 0 0 0,0 0 1 0 0,0 0-1 0 0,0 2-145 0 0,-11-13-221 0 0,9 5 130 0 0,-1 1 0 0 0,1-1 1 0 0,0 0-1 0 0,0 1 0 0 0,0-1 1 0 0,0 0-1 0 0,0 0 0 0 0,0 0 1 0 0,1 0-1 0 0,0 0 0 0 0,-1 1 1 0 0,1-1-1 0 0,0 0 0 0 0,1 0 1 0 0,-1 0-1 0 0,0 0 0 0 0,1 0 1 0 0,0 0-1 0 0,-1 0 0 0 0,1 0 1 0 0,0 1-1 0 0,0-1 0 0 0,1-1 91 0 0,2-2-153 0 0,-3 6 203 0 0,0-1 0 0 0,0 0 0 0 0,0 1 0 0 0,0-1 0 0 0,0 0 0 0 0,0 1 0 0 0,0-1 0 0 0,0 1 0 0 0,0 0 0 0 0,0-1 0 0 0,0 1 0 0 0,0 0 0 0 0,0-1 0 0 0,0 1 0 0 0,0 0 0 0 0,1 0 0 0 0,-1 0 0 0 0,0 0 0 0 0,0 0 0 0 0,0 0 0 0 0,0 1 0 0 0,0-1 0 0 0,0 0 0 0 0,1 0 0 0 0,-1 1 0 0 0,0-1-50 0 0,2 2 176 0 0,0-1-1 0 0,0 1 1 0 0,-1 0 0 0 0,1 0-1 0 0,-1 0 1 0 0,1 0 0 0 0,-1 0-176 0 0,1 1 117 0 0,4 3 138 0 0,0-1 0 0 0,-1 1 0 0 0,0 1 0 0 0,0-1 0 0 0,-1 1 0 0 0,5 6-255 0 0,5 11 315 0 0,3 4-646 0 0,-17-27 74 0 0,-1-1-287 0 0,0 0-1181 0 0,0 0-513 0 0,0 0-104 0 0,0 0-23 0 0</inkml:trace>
  <inkml:trace contextRef="#ctx0" brushRef="#br2" timeOffset="-17771.19">9052 3991 12096 0 0,'0'0'553'0'0,"0"0"-16"0"0,0 0-293 0 0,0 0 43 0 0,0 0 53 0 0,0 0 11 0 0,0 0 10 0 0,0 0 39 0 0,0 0 16 0 0,0 0 7 0 0,0 0-6 0 0,0 0-29 0 0,0 0-18 0 0,0 0-2 0 0,0 0-14 0 0,0 0-64 0 0,0 0-30 0 0,0 0-4 0 0,0 0-10 0 0,0 0-45 0 0,0 0-17 0 0,0 0-7 0 0,0 0-9 0 0,0 0-32 0 0,0 0-9 0 0,0 0-6 0 0,1 1-21 0 0,6 3-60 0 0,-5-3 56 0 0,10 8 372 0 0,-8-4-415 0 0,0 1-1 0 0,0 1 0 0 0,-1-1 0 0 0,1 0 0 0 0,-1 1 0 0 0,-1 0 1 0 0,2 4-53 0 0,7 23 152 0 0,-4-11-10 0 0,0 1 0 0 0,-2 0 0 0 0,3 18-142 0 0,5 40 235 0 0,-6-48 8 0 0,-2-1-1 0 0,-2 4-242 0 0,8 51 384 0 0,-8-59-317 0 0,0-10 43 0 0,-2 0 0 0 0,-1 10-110 0 0,0-28 36 0 0,0-1-129 0 0,0 0-75 0 0,0 0-22 0 0,-8-3-1434 0 0,6 2 1098 0 0,0 0-1 0 0,0 0 0 0 0,0 0 1 0 0,1-1-1 0 0,-1 1 0 0 0,1-1 1 0 0,-1 1-1 0 0,0-2 527 0 0,-5-8-6354 0 0</inkml:trace>
  <inkml:trace contextRef="#ctx0" brushRef="#br2" timeOffset="-17377.063">9192 4141 5984 0 0,'0'0'273'0'0,"9"0"91"0"0,2 1 886 0 0,0 0 0 0 0,-1 0 0 0 0,1 1 0 0 0,-1 0-1 0 0,0 1 1 0 0,0 0 0 0 0,0 1 0 0 0,0 0 0 0 0,0 1 0 0 0,-1-1-1 0 0,3 4-1249 0 0,-5-4 385 0 0,0 1-1 0 0,-1 0 0 0 0,0 0 0 0 0,0 1 0 0 0,4 4-384 0 0,-9-9 46 0 0,0 0-1 0 0,1 1 1 0 0,-1-1-1 0 0,0 1 1 0 0,0-1-1 0 0,0 1 1 0 0,0-1 0 0 0,0 1-1 0 0,-1 0 1 0 0,1 0-1 0 0,0-1 1 0 0,-1 1-1 0 0,1 0 1 0 0,-1 0 0 0 0,0 0-1 0 0,0-1 1 0 0,1 1-1 0 0,-1 0 1 0 0,0 0-1 0 0,-1 0 1 0 0,1 0 0 0 0,0 0-1 0 0,-1-1 1 0 0,1 1-1 0 0,0 0 1 0 0,-1 0-1 0 0,0-1 1 0 0,0 1 0 0 0,1 0-1 0 0,-1-1 1 0 0,0 1-1 0 0,0 0 1 0 0,0-1-1 0 0,-1 1 1 0 0,1-1 0 0 0,0 0-1 0 0,0 1 1 0 0,-1-1-1 0 0,0 0-45 0 0,-3 4 39 0 0,0-1 0 0 0,-1 0 0 0 0,0-1 1 0 0,0 1-1 0 0,0-1 0 0 0,-1 0 0 0 0,1-1 0 0 0,-1 1 0 0 0,1-1 0 0 0,-2 0-39 0 0,-10 2-951 0 0,0-1 1 0 0,0 0-1 0 0,-1-1 0 0 0,-8-1 951 0 0,0-1-7559 0 0</inkml:trace>
  <inkml:trace contextRef="#ctx0" brushRef="#br1" timeOffset="-12833.814">1255 4050 7368 0 0,'0'0'568'0'0,"-7"-7"469"0"0,4 4 5235 0 0,3 3-6149 0 0,0 0 0 0 0,0 0 0 0 0,0 0 0 0 0,-1 0 0 0 0,1 1 0 0 0,0-1 0 0 0,0 0 0 0 0,0 0 0 0 0,0 0 0 0 0,0 0 0 0 0,-1 0 0 0 0,1 0 0 0 0,0 0 0 0 0,0 0-1 0 0,0 0 1 0 0,0 0 0 0 0,0 0 0 0 0,0 0 0 0 0,-1 1 0 0 0,1-1 0 0 0,0 0 0 0 0,0 0 0 0 0,0 0 0 0 0,0 0 0 0 0,0 0 0 0 0,0 0 0 0 0,0 1 0 0 0,0-1 0 0 0,0 0 0 0 0,-1 0 0 0 0,1 0 0 0 0,0 0 0 0 0,0 0 0 0 0,0 1 0 0 0,0-1 0 0 0,0 0 0 0 0,0 0-123 0 0,-3 12 913 0 0,-1 12-914 0 0,10 165 1509 0 0,-13-29-1220 0 0,5-133 200 0 0,1-20-1542 0 0,1-8-3365 0 0,4-59-3026 0 0,-1 40 3460 0 0</inkml:trace>
  <inkml:trace contextRef="#ctx0" brushRef="#br1" timeOffset="-12484.897">1249 4044 4144 0 0,'6'-13'440'0'0,"-4"10"19"0"0,-1 0 0 0 0,1 0 0 0 0,0 0 0 0 0,-1 0 0 0 0,1 1 0 0 0,1-1 0 0 0,-1 1 0 0 0,0-1 0 0 0,1 1 0 0 0,-1 0 0 0 0,1 0 0 0 0,0 0 0 0 0,-1 0 0 0 0,1 0 0 0 0,0 1 0 0 0,0-1-1 0 0,0 1 1 0 0,0 0 0 0 0,1 0 0 0 0,1-1-459 0 0,-1 1 226 0 0,1 0 0 0 0,-1 1 0 0 0,1-1 0 0 0,-1 1 0 0 0,0 0 0 0 0,1 0 0 0 0,-1 1-1 0 0,1-1 1 0 0,-1 1 0 0 0,0 0 0 0 0,0 0 0 0 0,1 1 0 0 0,-1-1 0 0 0,0 1-1 0 0,2 1-225 0 0,5 2 399 0 0,-8-3-285 0 0,0-1-1 0 0,0 1 0 0 0,0-1 0 0 0,0 1 0 0 0,0 0 1 0 0,-1 0-1 0 0,1 0 0 0 0,-1 1 0 0 0,1-1 0 0 0,-1 1 0 0 0,1 0-113 0 0,0 2 181 0 0,1-1 0 0 0,0 2 0 0 0,-1-1 0 0 0,0 0 0 0 0,-1 1 0 0 0,1-1-1 0 0,-1 1 1 0 0,1 3-181 0 0,-2-6 48 0 0,-1 0-1 0 0,1 1 0 0 0,-1-1 1 0 0,0 0-1 0 0,1 0 0 0 0,-2 0 1 0 0,1 1-1 0 0,0-1 1 0 0,-1 0-1 0 0,1 0 0 0 0,-1 0 1 0 0,0 0-1 0 0,0 0 0 0 0,0 0 1 0 0,-1 0-1 0 0,1 0 0 0 0,-1 1-47 0 0,-1 1 51 0 0,-1 3-2 0 0,-1 1 0 0 0,0-1 0 0 0,0 0 0 0 0,-1-1 0 0 0,0 1 0 0 0,-1-1 0 0 0,1 0 0 0 0,-1-1 0 0 0,-4 4-49 0 0,3-5 16 0 0,0 0-1 0 0,0 0 1 0 0,-1 0 0 0 0,-2 0-16 0 0,9-4-100 0 0,-1 0 0 0 0,0 0 0 0 0,0 0 0 0 0,1 0 0 0 0,-1-1 0 0 0,0 1 0 0 0,0-1 0 0 0,0 0 0 0 0,0 0 0 0 0,0 0 0 0 0,0 0 0 0 0,0-1 0 0 0,1 1 0 0 0,-1-1 0 0 0,-2 0 100 0 0,5 0-244 0 0,-1 1 0 0 0,0-1 1 0 0,1 0-1 0 0,-1 0 0 0 0,1 1 0 0 0,-1-1 0 0 0,1 0 1 0 0,-1 0-1 0 0,1 0 0 0 0,0 0 0 0 0,-1 0 0 0 0,1 0 1 0 0,0 0-1 0 0,0 0 0 0 0,0 0 0 0 0,0 0 0 0 0,0 0 1 0 0,0 0-1 0 0,0 0 0 0 0,0 0 0 0 0,0 0 244 0 0,3-7-2310 0 0</inkml:trace>
  <inkml:trace contextRef="#ctx0" brushRef="#br1" timeOffset="-11937.409">1583 3989 9704 0 0,'3'14'1030'0'0,"-2"-1"-217"0"0,1-1 0 0 0,0 0-1 0 0,0 1 1 0 0,4 6-813 0 0,-4-7 639 0 0,1 1-1 0 0,-2-1 1 0 0,0 1-1 0 0,0 0 1 0 0,-1-1 0 0 0,-1 1-1 0 0,-1 7-638 0 0,1-16 64 0 0,0-1-1 0 0,0 1 1 0 0,-1 0-1 0 0,0-1 0 0 0,1 1 1 0 0,-1-1-1 0 0,0 1 1 0 0,-1-1-1 0 0,1 0-63 0 0,1-2 53 0 0,1-1 14 0 0,0 0 10 0 0,-1-16 9 0 0,0 14-94 0 0,1 0 0 0 0,0 0 0 0 0,-1 0 0 0 0,1-1 0 0 0,0 1 0 0 0,0 0 0 0 0,1-1 1 0 0,-1 1-1 0 0,0 0 0 0 0,1 0 0 0 0,0 0 0 0 0,-1-1 8 0 0,11-31-465 0 0,-9 26 195 0 0,0 0 1 0 0,0 0-1 0 0,1 0 0 0 0,2-3 270 0 0,3-6-695 0 0,-6 12 300 0 0,1 0 0 0 0,-1 0 0 0 0,1 1 0 0 0,0-1 0 0 0,3-3 395 0 0,9-11-947 0 0,-7 10-340 0 0,-1 0-1 0 0,1 0 0 0 0,1 0 1288 0 0,-6 7-183 0 0,-1 0 0 0 0,1 0-1 0 0,0 0 1 0 0,0 0 0 0 0,-1 0 0 0 0,1 1-1 0 0,0-1 1 0 0,1 1 0 0 0,-1 0 0 0 0,0 0-1 0 0,0 0 1 0 0,0 0 0 0 0,1 1 183 0 0,3-1 16 0 0,-6 2 32 0 0,0-1 0 0 0,0 0 0 0 0,0 1 0 0 0,0-1 0 0 0,0 0 0 0 0,0 1 0 0 0,-1-1 1 0 0,1 1-1 0 0,0 0 0 0 0,0-1 0 0 0,-1 1 0 0 0,1 0 0 0 0,0-1 0 0 0,-1 1 0 0 0,1 0 0 0 0,0 0 1 0 0,-1-1-1 0 0,1 1-48 0 0,7 14 783 0 0,-8-14-652 0 0,0 1 0 0 0,0-1 0 0 0,0 1 0 0 0,0 0 0 0 0,0-1-1 0 0,0 1 1 0 0,0 0 0 0 0,0-1 0 0 0,0 1 0 0 0,-1 0-131 0 0,0 12 1020 0 0,1-8-530 0 0,1 0 0 0 0,-1 0-1 0 0,-1 0 1 0 0,1 0-1 0 0,-2 3-489 0 0,0 19 1108 0 0,-3 3-31 0 0,0-7-321 0 0,2-5-131 0 0,2-17-559 0 0,0 0 1 0 0,1 0-1 0 0,-1 0 0 0 0,1 1 1 0 0,0-1-1 0 0,-1 0 1 0 0,1 0-1 0 0,0 1 0 0 0,0-1 1 0 0,1 0-1 0 0,-1 0 1 0 0,0 0-1 0 0,1 1 1 0 0,-1-1-1 0 0,1 0 0 0 0,0 0 1 0 0,0 0-67 0 0,-3 2 118 0 0,2 0 61 0 0,0-4-157 0 0,1 0 0 0 0,-1 1 1 0 0,1-1-1 0 0,0 0 0 0 0,-1 0 0 0 0,1 1 0 0 0,-1-1 0 0 0,1 0 0 0 0,0 0 1 0 0,-1 0-1 0 0,1 0 0 0 0,0 0 0 0 0,-1 0 0 0 0,1 0 0 0 0,0 0 1 0 0,-1 0-1 0 0,1 0 0 0 0,0 0 0 0 0,-1 0 0 0 0,1 0 0 0 0,-1 0 1 0 0,1-1-1 0 0,0 1 0 0 0,-1 0 0 0 0,1 0 0 0 0,-1-1 0 0 0,1 1 0 0 0,-1 0 1 0 0,1-1-1 0 0,-1 1 0 0 0,1-1-22 0 0,18-18-175 0 0,-9 8 18 0 0,-7 9 149 0 0,-2 1 7 0 0,0 0 0 0 0,1 0 0 0 0,-1 0 1 0 0,0 0-1 0 0,0-1 0 0 0,0 1 0 0 0,0 0 1 0 0,0 0-1 0 0,0-1 0 0 0,0 1 1 0 0,0-1-1 0 0,-1 1 0 0 0,1-1 0 0 0,0 1 1 0 0,-1-1-1 0 0,1 1 0 0 0,-1-1 0 0 0,0 0 1 0 0,1 1 0 0 0,-1-1 0 0 0,0 1 0 0 0,1 0 0 0 0,-1-1 0 0 0,1 1 0 0 0,0 0 0 0 0,-1 0 0 0 0,1 0 0 0 0,0-1 0 0 0,0 1 0 0 0,-1 0 0 0 0,1 0 0 0 0,0 0 0 0 0,1 0 0 0 0,-2 0 0 0 0,1 0 0 0 0,0 1 0 0 0,0-1 0 0 0,0 0 0 0 0,-1 0 0 0 0,1 0 0 0 0,-1 0 0 0 0,1 0 0 0 0,0 0 0 0 0,-1 0 0 0 0,0 0 0 0 0,1 0 0 0 0,-1 0 0 0 0,0 0 0 0 0,1 0 0 0 0,-1-1 0 0 0,0 1 0 0 0,0 0 0 0 0,0 0 0 0 0,0 0 0 0 0,0 0 0 0 0,0-1 0 0 0,2-15 11 0 0,-2 15-5 0 0,1 0-1 0 0,-1 1 1 0 0,0-1-1 0 0,0 0 1 0 0,0 0 0 0 0,0 1-1 0 0,0-1 1 0 0,0 0-1 0 0,0 0 1 0 0,0 1-1 0 0,-1-1 1 0 0,1 0-6 0 0,-1 0 17 0 0,1 0 0 0 0,-1-1 0 0 0,0 1 0 0 0,0 0 0 0 0,0 0-1 0 0,0 0 1 0 0,-1 0 0 0 0,1 0 0 0 0,0 1 0 0 0,-1-1 0 0 0,1 0 0 0 0,-1 1 0 0 0,0-1 0 0 0,0 1 0 0 0,1-1 0 0 0,-3 0-17 0 0,-1 0 49 0 0,0 0-1 0 0,0 0 1 0 0,0 1 0 0 0,0-1-1 0 0,-1 1 1 0 0,-1 0-49 0 0,7 1 3 0 0,-31-3-175 0 0,30 3 76 0 0,1 0 0 0 0,0 0-152 0 0,0 0-638 0 0,0 0-282 0 0,0 0-59 0 0,0 0-81 0 0,0 0-292 0 0,0 0-126 0 0,1-1-30 0 0,2-3-4 0 0</inkml:trace>
  <inkml:trace contextRef="#ctx0" brushRef="#br1" timeOffset="-11327.307">1945 3836 3680 0 0,'0'0'167'0'0,"0"0"365"0"0,0 2 1427 0 0,0 0-1253 0 0,0 0-1 0 0,1 0 1 0 0,-1 0-1 0 0,1 0 0 0 0,0 0 1 0 0,0 0-1 0 0,0 0 0 0 0,0 0-705 0 0,6 16 3403 0 0,17 103 711 0 0,-20-101-3847 0 0,0 3 77 0 0,0 1 1 0 0,-2-1-1 0 0,0 5-344 0 0,-1-11 62 0 0,-1-15-50 0 0,1 0-1 0 0,-1 1 0 0 0,0-1 1 0 0,0 1-1 0 0,0-1 1 0 0,0 1-1 0 0,0-1 0 0 0,-1 1 1 0 0,1-1-1 0 0,-1 2-11 0 0,-1 17 12 0 0,3-19-327 0 0,-2-12-134 0 0,1 6 248 0 0,0-1 1 0 0,0 1-1 0 0,0-1 1 0 0,1 1-1 0 0,0 0 1 0 0,0-1-1 0 0,1-2 201 0 0,-1 2-218 0 0,1-1-1 0 0,-1 0 1 0 0,0 1 0 0 0,-1-1-1 0 0,1 0 219 0 0,-1 3-44 0 0,0-1 1 0 0,0 0-1 0 0,0 1 0 0 0,1-1 0 0 0,0 0 1 0 0,-1 1-1 0 0,1-1 0 0 0,1 1 0 0 0,-1-1 0 0 0,0 1 1 0 0,1-1-1 0 0,0 1 0 0 0,0 0 0 0 0,0 0 1 0 0,0 0-1 0 0,0 0 0 0 0,1 0 0 0 0,-1 1 1 0 0,1-1-1 0 0,0 0 0 0 0,-1 1 0 0 0,1 0 1 0 0,3-2 42 0 0,-1 1 88 0 0,0 1-1 0 0,0-1 1 0 0,1 1-1 0 0,-1 0 1 0 0,0 1-1 0 0,6-2-86 0 0,-9 3 56 0 0,0 0 0 0 0,0 0-1 0 0,1 0 1 0 0,-1 0-1 0 0,0 0 1 0 0,0 0 0 0 0,0 1-1 0 0,1-1 1 0 0,-1 1 0 0 0,0 0-1 0 0,0-1 1 0 0,0 1 0 0 0,0 0-1 0 0,0 0 1 0 0,0 0 0 0 0,0 1-1 0 0,-1-1 1 0 0,1 0-1 0 0,1 1-55 0 0,1 2 130 0 0,0 0-1 0 0,0 0 0 0 0,0 0 0 0 0,0 0 1 0 0,0 0-1 0 0,-1 1 0 0 0,0 0 1 0 0,0-1-1 0 0,0 1 0 0 0,-1 0 0 0 0,0 1 1 0 0,0-1-1 0 0,0 0 0 0 0,0 1 0 0 0,-1-1 1 0 0,0 1-1 0 0,0-1 0 0 0,0 1 0 0 0,-1 5-129 0 0,0-6 86 0 0,-1-1 0 0 0,1 1 0 0 0,-1 0 0 0 0,0 0 0 0 0,-1-1 0 0 0,1 1 0 0 0,-1 0 0 0 0,-1 2-86 0 0,-5 12 215 0 0,7-17-201 0 0,0 1 0 0 0,0-1-1 0 0,0 0 1 0 0,-1 0 0 0 0,1 0 0 0 0,-1 0 0 0 0,0 0-1 0 0,0 0 1 0 0,1 0 0 0 0,-1 0 0 0 0,0-1-1 0 0,0 1 1 0 0,-1-1 0 0 0,1 1 0 0 0,0-1 0 0 0,0 0-1 0 0,-1 0 1 0 0,1 0 0 0 0,-1 0 0 0 0,1-1 0 0 0,-3 2-14 0 0,-2-1 1 0 0,1 0 0 0 0,-1 0 0 0 0,0 0 0 0 0,0-1 0 0 0,0 0 0 0 0,1 0 0 0 0,-6-1-1 0 0,6 0-125 0 0,2 1 108 0 0,0-1 0 0 0,0 0 1 0 0,0 0-1 0 0,0 0 1 0 0,-3-1 16 0 0,6 2-60 0 0,0-1 0 0 0,0 1 0 0 0,1-1 1 0 0,-1 1-1 0 0,0-1 0 0 0,0 1 1 0 0,1-1-1 0 0,-1 0 0 0 0,0 1 0 0 0,1-1 1 0 0,-1 0-1 0 0,1 1 0 0 0,-1-1 0 0 0,1 0 1 0 0,-1 0-1 0 0,1 1 0 0 0,-1-1 1 0 0,1 0-1 0 0,0 0 0 0 0,0 0 0 0 0,-1 0 1 0 0,1 0-1 0 0,0 0 0 0 0,0 1 0 0 0,0-1 1 0 0,0 0-1 0 0,0-1 60 0 0,1 2-89 0 0,0-1 1 0 0,0 0-1 0 0,0 0 0 0 0,0 0 1 0 0,0 1-1 0 0,0-1 0 0 0,0 0 0 0 0,1 1 1 0 0,-1-1-1 0 0,0 1 0 0 0,0 0 1 0 0,1-1-1 0 0,-1 1 0 0 0,0 0 1 0 0,1 0-1 0 0,-1-1 0 0 0,0 1 89 0 0,23-2-2929 0 0,-16 2 804 0 0</inkml:trace>
  <inkml:trace contextRef="#ctx0" brushRef="#br1" timeOffset="-10935.364">2235 4039 4608 0 0,'0'0'353'0'0,"1"9"1276"0"0,30 16 6131 0 0,-29-23-7560 0 0,1-1-1 0 0,-1 1 0 0 0,0-1 1 0 0,1 0-1 0 0,-1 0 1 0 0,1 0-1 0 0,-1 0 0 0 0,1 0 1 0 0,-1 0-1 0 0,1-1 1 0 0,2 1-201 0 0,-3-1 427 0 0,9 0 107 0 0,-6 0-438 0 0,0 0-1 0 0,1-1 1 0 0,-1 1-1 0 0,0-1 1 0 0,1 0-1 0 0,-1-1 1 0 0,0 1-1 0 0,0-1 1 0 0,0 0-1 0 0,3-2-94 0 0,2-1 113 0 0,-8 5-82 0 0,0-1 0 0 0,0 0-1 0 0,0 0 1 0 0,0-1-1 0 0,0 1 1 0 0,0 0 0 0 0,0-1-1 0 0,0 1 1 0 0,-1-1 0 0 0,1 1-1 0 0,0-1 1 0 0,-1 0-1 0 0,0 0 1 0 0,1 0 0 0 0,-1 0-1 0 0,0 0 1 0 0,0 0-1 0 0,0 0-30 0 0,8-15 193 0 0,-7 13-169 0 0,0 1 0 0 0,0 0 0 0 0,-1 0 0 0 0,1-1 0 0 0,-1 1 0 0 0,0-1 0 0 0,0 1-1 0 0,0-2-23 0 0,3-12 104 0 0,-3 15-86 0 0,-1 0 1 0 0,1 1-1 0 0,-1-1 0 0 0,1 0 1 0 0,-1 0-1 0 0,0 0 1 0 0,0 0-1 0 0,0 0 0 0 0,0 1 1 0 0,0-1-1 0 0,0 0 1 0 0,-1 0-1 0 0,1 0 0 0 0,-1 0 1 0 0,1 0-1 0 0,-1 1 0 0 0,0-2-18 0 0,0-1 18 0 0,-1 0 0 0 0,0-1 0 0 0,0 1 0 0 0,0 0-1 0 0,-1 0 1 0 0,0 0 0 0 0,-2-3-18 0 0,3 6 11 0 0,1 0-1 0 0,0 0 1 0 0,0 0 0 0 0,-1 0 0 0 0,1 1-1 0 0,-1-1 1 0 0,1 0 0 0 0,0 1 0 0 0,-1-1-1 0 0,1 1 1 0 0,-1 0 0 0 0,0-1 0 0 0,1 1-1 0 0,-1 0 1 0 0,1 0 0 0 0,-1 0 0 0 0,1 0-1 0 0,-1 0 1 0 0,1 0 0 0 0,-1 1 0 0 0,1-1-1 0 0,-1 0 1 0 0,1 1 0 0 0,-1-1 0 0 0,1 1-1 0 0,-1 0-10 0 0,-3 0 107 0 0,1 1-1 0 0,0 0 0 0 0,0 0 0 0 0,0 0 0 0 0,-2 2-106 0 0,5-3 27 0 0,-1 0 0 0 0,1 0 0 0 0,0 0 0 0 0,0 0 0 0 0,-1 1 0 0 0,1-1-1 0 0,0 0 1 0 0,0 1 0 0 0,1-1 0 0 0,-1 1 0 0 0,0-1 0 0 0,0 1 0 0 0,1 0 0 0 0,-1-1 0 0 0,1 1 0 0 0,-1 0-27 0 0,-5 19 189 0 0,5-17-157 0 0,-1-1 1 0 0,1 1-1 0 0,0-1 1 0 0,1 1-1 0 0,-1 0 1 0 0,0-1-1 0 0,1 1 0 0 0,0 0 1 0 0,0 3-33 0 0,-1 22 79 0 0,1-25-66 0 0,-1 1 1 0 0,1-1-1 0 0,0 1 1 0 0,0-1-1 0 0,1 0 1 0 0,-1 1-1 0 0,2 3-13 0 0,-1-6 6 0 0,1 8 15 0 0,1-1-1 0 0,0 1 1 0 0,1-1 0 0 0,0 0-1 0 0,3 3-20 0 0,-5-9 6 0 0,-1-1 0 0 0,1 1 0 0 0,1-1 0 0 0,-1 1 0 0 0,0-1 0 0 0,1 0 0 0 0,-1 0 0 0 0,1 0 0 0 0,-1 0 1 0 0,1-1-1 0 0,0 1 0 0 0,0-1 0 0 0,0 1 0 0 0,0-1 0 0 0,0 0 0 0 0,0 0 0 0 0,0 0 0 0 0,1 0-6 0 0,3 0 14 0 0,-1-1 0 0 0,1 1 1 0 0,0-1-1 0 0,0 0 1 0 0,-1 0-1 0 0,1-1 1 0 0,0 0-1 0 0,0 0 0 0 0,-1 0 1 0 0,4-2-15 0 0,3-1-797 0 0,-1-1 0 0 0,1-1 1 0 0,-1 0-1 0 0,8-5 797 0 0,-1-2-6954 0 0</inkml:trace>
  <inkml:trace contextRef="#ctx0" brushRef="#br0" timeOffset="-1661.023">6182 5730 6448 0 0,'14'5'411'0'0,"8"0"-140"0"0,1-2 37 0 0,-18-3-33 0 0,0 0 0 0 0,-1-1 0 0 0,1 1 0 0 0,-1-1 0 0 0,1 0 0 0 0,1-1-275 0 0,-3 1 191 0 0,0 1 1 0 0,0-1-1 0 0,0 1 1 0 0,-1 0-1 0 0,1-1 1 0 0,0 1-1 0 0,0 0-191 0 0,25-1 804 0 0,27 3 1228 0 0,-47-1-2016 0 0,-1 3 56 0 0,-6-3 298 0 0,-1-1 118 0 0,-13 13 630 0 0,6-12-1118 0 0,-1 0 0 0 0,1 0 0 0 0,-1-1 0 0 0,0 1 0 0 0,1-2 0 0 0,-3 0 0 0 0,-28 1 0 0 0,21 1 0 0 0,0-1 0 0 0,-7-1 0 0 0,-12-1 0 0 0,-42 2 0 0 0,-37 3 0 0 0,103-3 0 0 0,-161-8 0 0 0,125 4-17 0 0,34 2 39 0 0,0 1 0 0 0,0 1 0 0 0,0 0 1 0 0,-2 1-23 0 0,-36 1 1017 0 0,40-3-703 0 0,-1 1 0 0 0,1 1 0 0 0,-12 2-314 0 0,7 0 6 0 0,0-2-1 0 0,0 0 0 0 0,-3 0-5 0 0,-13 0 0 0 0,-79-1 0 0 0,-3 1 0 0 0,-41 14 0 0 0,90-7 0 0 0,-1-2 0 0 0,-3-3 0 0 0,-111 7 0 0 0,149-8 10 0 0,-31 4-10 0 0,9 1-136 0 0,-80-1 223 0 0,-32-6-87 0 0,60-1-1719 0 0,96 0 1956 0 0,7 1-70 0 0,1 0 1 0 0,-1 0-1 0 0,0 0 0 0 0,1 0 0 0 0,-1 1 1 0 0,1-1-1 0 0,-1 1 0 0 0,1-1 0 0 0,-3 2-167 0 0,-6-1-68 0 0,10-1 30 0 0,1 0 0 0 0,-1-1 0 0 0,1 1-1 0 0,-1 0 1 0 0,1 0 0 0 0,-1 0 0 0 0,1 0 0 0 0,-1 0 0 0 0,0 0-1 0 0,1 0 1 0 0,-1 0 0 0 0,1 0 0 0 0,-1 1 0 0 0,1-1 0 0 0,-1 0 0 0 0,1 0-1 0 0,-1 0 1 0 0,1 1 0 0 0,-1-1 0 0 0,1 0 0 0 0,-1 0 0 0 0,1 1 0 0 0,0-1-1 0 0,-1 0 1 0 0,1 1 0 0 0,-1-1 0 0 0,1 1 0 0 0,0-1 0 0 0,-1 0-1 0 0,1 1 1 0 0,0-1 0 0 0,0 1 0 0 0,-1-1 0 0 0,1 1 0 0 0,0-1 0 0 0,0 1-1 0 0,0-1 1 0 0,0 1 0 0 0,-1-1 0 0 0,1 1 0 0 0,0 0 0 0 0,0-1 0 0 0,0 1-1 0 0,0-1 1 0 0,0 1 0 0 0,0-1 0 0 0,0 1 0 0 0,1-1 0 0 0,-1 1 0 0 0,0-1 38 0 0,0 8 0 0 0,1 0 0 0 0,0 0 0 0 0,1-1 0 0 0,0 2 0 0 0,3 19 0 0 0,2 61 0 0 0,-4-56 0 0 0,-1 0 0 0 0,-2 5 0 0 0,1-1 0 0 0,3 23 0 0 0,0-22 0 0 0,-2-17 0 0 0,0 0 0 0 0,5 18 0 0 0,-3-24 398 0 0,-2 0 0 0 0,0 1 1 0 0,0 0-1 0 0,-2-1 0 0 0,0 12-398 0 0,1-20 0 0 0,3-1 0 0 0,-2-5 0 0 0,-1 1 0 0 0,0-1 0 0 0,1 0 0 0 0,-1 1 0 0 0,1-1 0 0 0,-1 0 0 0 0,1 0 0 0 0,0 0 0 0 0,0 0 0 0 0,-1 0 0 0 0,1 0 0 0 0,0-1 0 0 0,0 1 0 0 0,0-1 0 0 0,0 1 0 0 0,0-1 0 0 0,0 0 0 0 0,0 1 0 0 0,0-1 0 0 0,17 2 0 0 0,-8 0 0 0 0,0-1 0 0 0,0-1 0 0 0,-1 0 0 0 0,11-1 0 0 0,8 0 0 0 0,28 1 0 0 0,2 1 0 0 0,37-5 0 0 0,-20-2 0 0 0,-25 0 0 0 0,24 3 0 0 0,-40 2 0 0 0,175-5 0 0 0,-21-2 0 0 0,46 9 0 0 0,-35-1 0 0 0,-84-2 0 0 0,79-2 0 0 0,-35-1 0 0 0,-63 4 0 0 0,74 11 0 0 0,-52-8 0 0 0,-84-1 0 0 0,10-2 0 0 0,6-1 0 0 0,195-1 0 0 0,-240 2 0 0 0,0 0 12 0 0,-5 1 0 0 0,0-1 0 0 0,0 1 0 0 0,0-1 0 0 0,-1 0 0 0 0,1 1 0 0 0,0-1-1 0 0,0 0 1 0 0,0 1 0 0 0,-1-1 0 0 0,1 0 0 0 0,0 0 0 0 0,-1 0 0 0 0,1 1 0 0 0,0-1-1 0 0,-1 0 1 0 0,1 0 0 0 0,-1 0 0 0 0,0 0 0 0 0,1 0 0 0 0,-1 0 0 0 0,0 0-1 0 0,1 0 1 0 0,-1 0 0 0 0,0 0 0 0 0,0-1 0 0 0,0 1 0 0 0,0 0 0 0 0,0 0-1 0 0,0 0 1 0 0,0 0 0 0 0,-1 0 0 0 0,1 0 0 0 0,0 0 0 0 0,-1-1-12 0 0,-1-5 41 0 0,0 0-1 0 0,0 0 1 0 0,-1 0 0 0 0,-1-3-41 0 0,1 5 27 0 0,-2-10 97 0 0,1 0 1 0 0,0 1 0 0 0,-2-14-125 0 0,1 2 188 0 0,3 13-36 0 0,1 0-1 0 0,0-12-151 0 0,-1-5 171 0 0,-3-83 411 0 0,0-124-305 0 0,5 194-124 0 0,4-24-168 0 0,-4 66 16 0 0,0-1 1 0 0,0 1-1 0 0,-1 0 0 0 0,1-1 1 0 0,0 1-1 0 0,0-1 0 0 0,0 1 1 0 0,-1 0-1 0 0,1 0 0 0 0,-1-1 1 0 0,1 1-1 0 0,-1 0 1 0 0,0-1-3 0 0,-4-9-15 0 0,3 10 17 0 0,1-1 0 0 0,-1 1 0 0 0,0-1 0 0 0,0 1 0 0 0,0 0 0 0 0,0 0 0 0 0,0-1 0 0 0,0 1 0 0 0,0 1 0 0 0,0-1 0 0 0,0 0 0 0 0,0 0 0 0 0,0 1 0 0 0,-1-1 0 0 0,1 1 0 0 0,-1 0-1 0 0,-8-1 1 0 0,-10 1-22 0 0,-53 3-169 0 0,-94 14 318 0 0,39-1-1939 0 0,74-10-4711 0 0</inkml:trace>
  <inkml:trace contextRef="#ctx0" brushRef="#br1" timeOffset="6928.628">2076 4743 4608 0 0,'11'0'101'0'0,"-9"0"22"0"0,-2 0 5 0 0,1 0-21 0 0,-1 0-62 0 0,0 0 0 0 0,0-1 0 0 0,0 1 0 0 0,0 0 0 0 0,1 0 1 0 0,-1 0-1 0 0,0 0 0 0 0,0 0 0 0 0,0 0 0 0 0,0 0 1 0 0,0-1-1 0 0,0 1 0 0 0,1 0 0 0 0,-1 0 0 0 0,0 0 0 0 0,0 0 1 0 0,0 0-1 0 0,0-1 0 0 0,0 1 0 0 0,0 0 0 0 0,0 0 1 0 0,0 0-1 0 0,0 0 0 0 0,0-1 0 0 0,0 1 0 0 0,0 0 1 0 0,0 0-1 0 0,0 0 0 0 0,0 0 0 0 0,0-1 0 0 0,0 1 0 0 0,0 0 1 0 0,0 0-1 0 0,0 0 0 0 0,0-1 0 0 0,0 1 0 0 0,0 0 1 0 0,0 0-1 0 0,0 0 0 0 0,0 0 0 0 0,0 0 0 0 0,0-1 1 0 0,-1 1-1 0 0,1 0 0 0 0,0 0 0 0 0,0 0 0 0 0,0 0 0 0 0,0 0 1 0 0,0 0-1 0 0,0-1 0 0 0,-1 1 0 0 0,1 0 0 0 0,0 0 1 0 0,0 0-1 0 0,0 0-45 0 0,-1 0 512 0 0,1 0 0 0 0,0 0 0 0 0,0 0 0 0 0,0 0 0 0 0,0 0 0 0 0,1 0-70 0 0,6 3-292 0 0,-6-3-150 0 0,-1 0 1 0 0,0 0-1 0 0,0 0 1 0 0,0 0-1 0 0,1 0 0 0 0,-1 0 1 0 0,0 0-1 0 0,0 1 1 0 0,1-1-1 0 0,-1 0 1 0 0,0 0-1 0 0,0 0 1 0 0,0 0-1 0 0,0 0 1 0 0,1 1-1 0 0,-1-1 1 0 0,0 0-1 0 0,0 0 0 0 0,0 0 1 0 0,0 0-1 0 0,0 1 1 0 0,1-1-1 0 0,-1 0 1 0 0,0 0-1 0 0,0 1 1 0 0,0-1-1 0 0,0 0 1 0 0,0 0-1 0 0,0 0 1 0 0,0 1-1 0 0,0-1 1 0 0,0 0-1 0 0,0 0 0 0 0,0 1 1 0 0,0-1-1 0 0,0 0 1 0 0,0 0-1 0 0,0 1 1 0 0,0-1-1 0 0,0 0 1 0 0,0 0-1 0 0,0 0 1 0 0,-1 1-1 0 0,-2 1-4 0 0,-7 11 868 0 0,10-12-780 0 0,-1 0-1 0 0,0 0 1 0 0,1 0-1 0 0,-1 0 0 0 0,0 0 1 0 0,1 0-1 0 0,-1 0 0 0 0,0 0 1 0 0,0-1-1 0 0,0 1 0 0 0,0 0 1 0 0,0-1-1 0 0,0 1 1 0 0,0 0-84 0 0,1-1 1 0 0,-1 0 0 0 0,0 0 0 0 0,0 0 0 0 0,1 1 0 0 0,-1-1 0 0 0,0 0 0 0 0,1 1 0 0 0,-1-1 0 0 0,0 1 0 0 0,1-1 0 0 0,-1 1 0 0 0,1-1 0 0 0,-1 1 1 0 0,1-1-1 0 0,-1 1 0 0 0,1-1 0 0 0,-1 1 0 0 0,1 0-1 0 0,-3 2-3 0 0,-2-1 3 0 0,3-1 0 0 0,0 0 0 0 0,0 0 0 0 0,1 0 0 0 0,-1 0 0 0 0,1 1 0 0 0,-1-1 0 0 0,1 0 0 0 0,0 1 0 0 0,-1-1 0 0 0,1 1 0 0 0,0-1 0 0 0,0 1 0 0 0,-24 20 930 0 0,0 0 188 0 0,24-21-1118 0 0,1 0 0 0 0,-1-1 0 0 0,0 1 0 0 0,1 0 0 0 0,-1-1 0 0 0,0 1 0 0 0,0-1 0 0 0,0 1 0 0 0,1-1 0 0 0,-1 1 0 0 0,0-1 0 0 0,0 1 0 0 0,-1-1 0 0 0,0 1 0 0 0,-1 0 0 0 0,0 0 0 0 0,1 1 0 0 0,-1-1 0 0 0,1 1 0 0 0,0-1 0 0 0,-1 1 0 0 0,1 0 0 0 0,0 0 0 0 0,-17 9 0 0 0,17-10 0 0 0,0-1 0 0 0,1 1 0 0 0,-1 0 0 0 0,0 0 0 0 0,0 0 0 0 0,0 0 0 0 0,1 1 0 0 0,-1-1 0 0 0,1 0 0 0 0,-1 1 0 0 0,1-1 0 0 0,-1 1 0 0 0,1 0 0 0 0,-2 1 0 0 0,1 0 0 0 0,-1-1 0 0 0,1 1 0 0 0,-1-1 0 0 0,0 0 0 0 0,0 1 0 0 0,-11 8 0 0 0,14-10 0 0 0,0-1 0 0 0,0 0 0 0 0,-1 0 0 0 0,1 1 0 0 0,0-1 0 0 0,0 0 0 0 0,0 1 0 0 0,-1-1 0 0 0,1 1 0 0 0,0-1 0 0 0,0 0 0 0 0,0 1 0 0 0,0-1 0 0 0,0 0 0 0 0,0 1 0 0 0,0-1 0 0 0,0 1 0 0 0,0-1 0 0 0,0 0 0 0 0,0 1 0 0 0,0-1 0 0 0,0 1 0 0 0,0-1 0 0 0,0 0 0 0 0,0 1 0 0 0,0-1 0 0 0,0 1 0 0 0,1-1 0 0 0,-1 0 0 0 0,0 1 0 0 0,0-1 0 0 0,0 0 0 0 0,0 1 0 0 0,0-1 0 0 0,0 0 0 0 0,0 1 0 0 0,0-1 0 0 0,0 1 0 0 0,0-1 0 0 0,0 0 0 0 0,0 1 0 0 0,0-1 0 0 0,0 0 0 0 0,0 1 0 0 0,0-1 0 0 0,0 0 0 0 0,0 1 0 0 0,0-1 0 0 0,0 0 0 0 0,0 1 0 0 0,-1-1 0 0 0,1 0 0 0 0,0 1 0 0 0,0-1 0 0 0,0 0 0 0 0,-1 0 0 0 0,1 1 0 0 0,0-1 0 0 0,0 0 0 0 0,-1 0 0 0 0,1 0 0 0 0,0 1 0 0 0,-1-1 0 0 0,1 0 0 0 0,-7 5 0 0 0,6-5 0 0 0,0 1 0 0 0,1-1 0 0 0,-1 0 0 0 0,0 1 0 0 0,1-1 0 0 0,-1 1 0 0 0,0-1 0 0 0,1 1 0 0 0,-1-1 0 0 0,1 1 0 0 0,-1 0 0 0 0,1-1 0 0 0,-1 1 0 0 0,1-1 0 0 0,0 1 0 0 0,-1 0 0 0 0,1 0 0 0 0,0-1 0 0 0,-1 1 0 0 0,1 0 0 0 0,0 0 0 0 0,0-1 0 0 0,0 1 0 0 0,-1 0 0 0 0,1 0 0 0 0,0-1 0 0 0,0 1 0 0 0,0 0 0 0 0,0 1 0 0 0,-1-1 0 0 0,1 0 0 0 0,-1 0 0 0 0,0 0 0 0 0,1 0 0 0 0,-1 0 0 0 0,0 0 0 0 0,0 0 0 0 0,0 0 0 0 0,0 0 0 0 0,0-1 0 0 0,0 1 0 0 0,0 0 0 0 0,0 0 0 0 0,0-1 0 0 0,0 1 0 0 0,0-1 0 0 0,0 1 0 0 0,-1-1 0 0 0,1 1 0 0 0,0-1 0 0 0,-9 5 0 0 0,-3 4 0 0 0,-33 18 0 0 0,42-25 0 0 0,1 0 0 0 0,-1 1 0 0 0,1 0 0 0 0,-1-1 0 0 0,-1 4 0 0 0,-12 8 0 0 0,11-9 0 0 0,-1 0 0 0 0,2 0 0 0 0,-1 0 0 0 0,-2 3 0 0 0,-13 12 0 0 0,-8 8 0 0 0,-8 3 70 0 0,22-18 116 0 0,0 0 0 0 0,-11 5-186 0 0,5 1 1165 0 0,5-3-741 0 0,12-13-420 0 0,1 0-1 0 0,0 1 0 0 0,0-1 1 0 0,0 0-1 0 0,-1 3-3 0 0,-8 9-1 0 0,-23 19 1 0 0,-1-2 0 0 0,-1-1 0 0 0,-10 5 0 0 0,-16 17 0 0 0,-41 38 0 0 0,7 3 0 0 0,77-75 0 0 0,0 0 0 0 0,-2 6 0 0 0,18-20 0 0 0,-1-1 0 0 0,0 0 0 0 0,0 1 0 0 0,0-2 0 0 0,-3 3 0 0 0,1-2 0 0 0,2 0 0 0 0,-1 0 0 0 0,0 1 0 0 0,-1 2 0 0 0,-9 6-20 0 0,13-11 97 0 0,0 0 0 0 0,0 0 1 0 0,0 1-1 0 0,1-1 0 0 0,-1 1 0 0 0,0 1-77 0 0,-10 10 537 0 0,0-1 1 0 0,0 0-1 0 0,-8 5-537 0 0,-10 9-7 0 0,-56 46 7 0 0,44-41 0 0 0,4-3 0 0 0,28-21 0 0 0,0 0 0 0 0,-1-1 0 0 0,-3 2 0 0 0,-25 16 0 0 0,-27 20 0 0 0,65-43-18 0 0,0-1 0 0 0,0 0 0 0 0,0 0 0 0 0,-1 0 0 0 0,1 0 0 0 0,0 0 0 0 0,-1 0 0 0 0,-1 0 18 0 0,-16 5 2112 0 0,19-6-2433 0 0,1 0-154 0 0,0 0-33 0 0,2 0-140 0 0,0 0 324 0 0,-1 0 0 0 0,1 0-1 0 0,0 0 1 0 0,0-1-1 0 0,0 1 1 0 0,0-1 0 0 0,0 1-1 0 0,-1-1 1 0 0,1 0-1 0 0,0 1 1 0 0,0-1 0 0 0,-1 0-1 0 0,2-1 325 0 0,6-6-1534 0 0</inkml:trace>
  <inkml:trace contextRef="#ctx0" brushRef="#br1" timeOffset="8329.326">357 5714 8288 0 0,'-1'-2'381'0'0,"-4"-9"271"0"0,-1 0-1 0 0,0 0 1 0 0,-7-9-652 0 0,-2 9 680 0 0,14 10-310 0 0,-5-2 1085 0 0,3 1 27 0 0,0 7-765 0 0,2-1-717 0 0,0 0 0 0 0,1-1 0 0 0,-1 1 0 0 0,1 0 0 0 0,0 0 0 0 0,0-1 0 0 0,0 1 0 0 0,0 0 0 0 0,1 0 0 0 0,0-1 0 0 0,-1 1 0 0 0,1 0 0 0 0,2 3 0 0 0,-1-1 0 0 0,-1 0 0 0 0,0 0 0 0 0,0 0 0 0 0,0 6 0 0 0,0-2 23 0 0,0 0 1 0 0,1 0 0 0 0,0 0 0 0 0,0 0 0 0 0,1 1-24 0 0,1 1 108 0 0,-1 0-1 0 0,-1-1 1 0 0,1 9-108 0 0,0 1 268 0 0,1-1-1 0 0,1 0 1 0 0,0 0-1 0 0,2 0 1 0 0,0-1-1 0 0,7 11-267 0 0,5 30 0 0 0,120 193 0 0 0,-116-219 445 0 0,0 0-1 0 0,6 3-444 0 0,16 22 1159 0 0,-44-58-1159 0 0,2 3 0 0 0,0 0 0 0 0,0 0 0 0 0,-1 0 0 0 0,0 0 0 0 0,0 1 0 0 0,1 2 0 0 0,4 9-369 0 0,-5-7-1950 0 0,-2-8 21 0 0,0-1-3155 0 0</inkml:trace>
  <inkml:trace contextRef="#ctx0" brushRef="#br1" timeOffset="8719.448">584 6393 11976 0 0,'0'0'266'0'0,"-12"-2"769"0"0,1 2-972 0 0,0 2 1 0 0,0 0-1 0 0,1 0 1 0 0,-1 0 0 0 0,1 2-1 0 0,-1-1 1 0 0,-5 4-64 0 0,-14 4 998 0 0,23-8-884 0 0,-1 0 0 0 0,0 1 0 0 0,1 0 0 0 0,0 1-114 0 0,-26 11 152 0 0,1-1-353 0 0,0 1 0 0 0,-27 17 201 0 0,51-27 149 0 0,7-6-339 0 0,1 1 0 0 0,-1-1 1 0 0,1 1-1 0 0,-1-1 0 0 0,1 1 0 0 0,-1-1 0 0 0,1 1 0 0 0,-1-1 0 0 0,0 0 1 0 0,1 1-1 0 0,-1-1 0 0 0,0 0 0 0 0,1 0 0 0 0,-1 1 0 0 0,0-1 0 0 0,1 0 0 0 0,-1 0 1 0 0,0 0-1 0 0,1 0 0 0 0,-1 0 0 0 0,0 0 0 0 0,0 0 0 0 0,1 0 0 0 0,-1 0 1 0 0,0 0-1 0 0,1 0 0 0 0,-1 0 0 0 0,0 0 0 0 0,1-1 0 0 0,-1 1 0 0 0,0 0 0 0 0,1-1 1 0 0,-1 1-1 0 0,0 0 0 0 0,1-1 0 0 0,-1 1 0 0 0,1-1 0 0 0,-1 1 0 0 0,1-1 190 0 0,-2 0-2046 0 0</inkml:trace>
  <inkml:trace contextRef="#ctx0" brushRef="#br1" timeOffset="9113.225">382 6190 13824 0 0,'-1'1'314'0'0,"-36"22"842"0"0,15-11-1114 0 0,-12 8-42 0 0,18-11 0 0 0,0 1 0 0 0,-2 1 0 0 0,0 2-660 0 0,-1-2 0 0 0,-1-1 0 0 0,-6 3 660 0 0,26-13-4 0 0,-2 0-60 0 0,1 1 1 0 0,0 0 0 0 0,0-1-1 0 0,-1 0 1 0 0,1 1 0 0 0,0-1-1 0 0,0 0 1 0 0,-1 0 0 0 0,1 1 0 0 0,0-1-1 0 0,-1 0 1 0 0,1 0 0 0 0,0 0-1 0 0,-1-1 1 0 0,1 1 0 0 0,0 0-1 0 0,-1 0 1 0 0,1-1 0 0 0,0 1 0 0 0,0-1-1 0 0,-1 1 1 0 0,1-1 0 0 0,0 0 63 0 0,0 0-512 0 0</inkml:trace>
  <inkml:trace contextRef="#ctx0" brushRef="#br1" timeOffset="9113.928">310 5991 13824 0 0,'-2'0'629'0'0,"-47"21"238"0"0,-31 19-867 0 0,70-35 66 0 0,-49 23-618 0 0,52-25 205 0 0,0-1 1 0 0,0 1-1 0 0,0-2 0 0 0,0 1 1 0 0,-1-1-1 0 0,1 0 1 0 0,-5 0 346 0 0,11-1-75 0 0,0 0 1 0 0,0 0-1 0 0,0 0 1 0 0,1 0-1 0 0,-1 0 1 0 0,0 0-1 0 0,0 0 1 0 0,0 0-1 0 0,0-1 1 0 0,0 1-1 0 0,0 0 1 0 0,0-1-1 0 0,0 1 1 0 0,0-1-1 0 0,0 1 1 0 0,0-1-1 0 0,0 1 1 0 0,1-1-1 0 0,-1 1 1 0 0,0-1 74 0 0,1 0-72 0 0,-1 0 1 0 0,1 0 0 0 0,-1 0-1 0 0,1-1 1 0 0,0 1 0 0 0,-1 0-1 0 0,1 0 1 0 0,0 0 0 0 0,0 0-1 0 0,0-1 1 0 0,0 1 0 0 0,0 0-1 0 0,0 0 1 0 0,0 0 0 0 0,1-1 71 0 0,1-15-512 0 0</inkml:trace>
  <inkml:trace contextRef="#ctx0" brushRef="#br1" timeOffset="9513.221">276 5722 11976 0 0,'0'0'546'0'0,"0"0"-10"0"0,0 0-270 0 0,-13 8 1130 0 0,-24 25-891 0 0,14-14-402 0 0,5-4-103 0 0,0-1 0 0 0,-3 0 0 0 0,-6 5 0 0 0,2-2-1519 0 0,-2-2 1 0 0,-3 1 1518 0 0,16-8-1175 0 0,-8 5-3597 0 0</inkml:trace>
  <inkml:trace contextRef="#ctx0" brushRef="#br1" timeOffset="12866.782">423 6140 2304 0 0,'-9'6'284'0'0,"8"-6"145"0"0,1 0 125 0 0,0 0 19 0 0,0 0-34 0 0,0 0-158 0 0,0 0-70 0 0,0 0-14 0 0,0 0 0 0 0,0 0 6 0 0,0 0 1 0 0,0 0 0 0 0,0 0-15 0 0,0 0-62 0 0,0 0-31 0 0,14 0 322 0 0,103-8 1340 0 0,-14 4-1074 0 0,68-12-84 0 0,-112 12-644 0 0,-25 1 18 0 0,1 1 0 0 0,30 3-74 0 0,14 5 0 0 0,-33-4 22 0 0,-1-2 0 0 0,10-3-22 0 0,29 1 20 0 0,83 11 37 0 0,-100-3-18 0 0,0-3 1 0 0,3-4-40 0 0,13-1-59 0 0,35-2-125 0 0,42-7-133 0 0,-40-3 317 0 0,31-2 0 0 0,101-1 0 0 0,-144 6 0 0 0,33-2 0 0 0,283 1 0 0 0,-334 10 0 0 0,36-1 0 0 0,75-2 0 0 0,-36 3 0 0 0,143-14 584 0 0,-261 16-565 0 0,0 1 1 0 0,4 3-20 0 0,-12-1-387 0 0,-17-2 140 0 0,79 4-292 0 0,-5 1 465 0 0,-41-4 20 0 0,90 1 97 0 0,-33 3-97 0 0,3-1 15 0 0,29-2 39 0 0,90 2 64 0 0,-172-5-64 0 0,-44 0 0 0 0,0 0 0 0 0,17 3 0 0 0,-3-1 0 0 0,6 0 0 0 0,40-3 0 0 0,-4-1 50 0 0,12 3-50 0 0,-9 0 2 0 0,278 2 2 0 0,-59-3 60 0 0,-211 0-4 0 0,55 9-83 0 0,-83-2-334 0 0,142-1-883 0 0,-157-5 1168 0 0,15 3 72 0 0,-27-2-161 0 0,0-2-1 0 0,12-2 162 0 0,-17 1-173 0 0,0 0 0 0 0,0 2 0 0 0,21 3 173 0 0,-34-3-141 0 0,0 0 1 0 0,1-1-1 0 0,11-1 141 0 0,-12 1-107 0 0,0-1 0 0 0,0 2 1 0 0,11 1 106 0 0,-8-1 0 0 0,-1 0 0 0 0,1-1 0 0 0,12-1 0 0 0,8-1 0 0 0,144 6-128 0 0,-156-3 128 0 0,20 4 0 0 0,-19-2 0 0 0,54 2-94 0 0,41-3 94 0 0,-60 1-373 0 0,-35-1 224 0 0,0-1-1 0 0,10-2 150 0 0,-18 1-40 0 0,1 1-1 0 0,-1 0 1 0 0,3 1 40 0 0,37 3-73 0 0,44-2-181 0 0,38 5-1023 0 0,-26-2 1264 0 0,-85-6 13 0 0,-9-1 0 0 0,0 1 0 0 0,0 1 0 0 0,-1 1 0 0 0,9 2 0 0 0,-5-1 0 0 0,-1 0 0 0 0,1-1 0 0 0,0-1 0 0 0,0-1 0 0 0,-1-1 0 0 0,8-2 0 0 0,17 5 0 0 0,34-6 12 0 0,27 3-12 0 0,-67 1 41 0 0,70 6-94 0 0,85-9 53 0 0,-125-1 0 0 0,-47 2 0 0 0,-1 0 0 0 0,1 2 0 0 0,18 2 0 0 0,7 2 0 0 0,37-2 0 0 0,-77-2 0 0 0,118 0 0 0 0,-43-1 0 0 0,-17 1 0 0 0,-38 0 0 0 0,-21-1 0 0 0,0 1 0 0 0,0 0 0 0 0,0 0 0 0 0,5 2 0 0 0,6 0 0 0 0,1 0 0 0 0,-1-1 0 0 0,1-1 0 0 0,9-2 0 0 0,-9 1 0 0 0,1 1 0 0 0,-1 1 0 0 0,14 1 0 0 0,-18 0-1 0 0,0-1-1 0 0,13 0 2 0 0,5-1 35 0 0,2 1 295 0 0,-17-1-47 0 0,-1 1 0 0 0,10 2-283 0 0,74 8 629 0 0,-46-6-489 0 0,-21-3 393 0 0,-1-2 0 0 0,1-1 0 0 0,13-2-533 0 0,48-2 893 0 0,-63 5-911 0 0,-18 1 122 0 0,0 0 1 0 0,0-2-1 0 0,0 1 1 0 0,0-2-1 0 0,3 0-104 0 0,2 1-485 0 0,-8-1 229 0 0</inkml:trace>
  <inkml:trace contextRef="#ctx0" brushRef="#br1" timeOffset="16214.816">3296 3711 4376 0 0,'-1'-1'64'0'0,"1"-1"0"0"0,0 1 0 0 0,-1 0 0 0 0,1-1 0 0 0,0 1 0 0 0,0-1-1 0 0,0 1 1 0 0,0 0 0 0 0,0-1 0 0 0,0 1 0 0 0,0-1 0 0 0,1 1 0 0 0,-1 0 0 0 0,0-1 0 0 0,1 1 0 0 0,-1 0 0 0 0,1-1 0 0 0,0 1 0 0 0,-1 0 0 0 0,2-1-64 0 0,1-5 1347 0 0,0 1 0 0 0,1 0 0 0 0,0-1 1 0 0,0 1-1348 0 0,-3 5 443 0 0,1-1 1 0 0,-1 1 0 0 0,0 0-1 0 0,0 0 1 0 0,1 0 0 0 0,-1 0-1 0 0,1 0 1 0 0,-1 0 0 0 0,1 1-1 0 0,0-1 1 0 0,-1 0 0 0 0,1 1-1 0 0,0-1 1 0 0,-1 1-1 0 0,1-1 1 0 0,0 1-444 0 0,-1 0 240 0 0,-1 0-16 0 0,3 2 68 0 0,-2-2-281 0 0,-1 0 1 0 0,0 0-1 0 0,1 0 0 0 0,-1 1 0 0 0,0-1 0 0 0,1 0 0 0 0,-1 0 0 0 0,0 0 0 0 0,1 1 0 0 0,-1-1 0 0 0,0 0 0 0 0,1 0 0 0 0,-1 0 0 0 0,0 1 1 0 0,0-1-1 0 0,1 0 0 0 0,-1 1 0 0 0,0-1 0 0 0,0 0 0 0 0,0 1 0 0 0,0-1 0 0 0,1 0-11 0 0,0 14 258 0 0,-1-12-225 0 0,1 0-1 0 0,-1 0 1 0 0,0 0-1 0 0,0 0 1 0 0,0 0-1 0 0,0 0 1 0 0,0 1-1 0 0,-1-1 1 0 0,1 0-1 0 0,0 0 1 0 0,-1 0-1 0 0,0 0 1 0 0,1 0-1 0 0,-2 1-32 0 0,-2 5 72 0 0,-3 6 15 0 0,-1 0 0 0 0,-1 0-1 0 0,0-1 1 0 0,-10 10-87 0 0,-25 31 103 0 0,17-20-77 0 0,-51 69 98 0 0,68-86-124 0 0,10-17 0 0 0,-1 0 0 0 0,1 1 0 0 0,0-1 0 0 0,0 0 0 0 0,0 0 0 0 0,0 0 0 0 0,0 1 0 0 0,0-1 0 0 0,0 0 0 0 0,0 0 0 0 0,0 1 0 0 0,0-1 0 0 0,0 0 0 0 0,0 1 0 0 0,0-1 0 0 0,0 0 0 0 0,0 0 0 0 0,0 1 0 0 0,0-1 0 0 0,0 0 0 0 0,0 0 0 0 0,0 1 0 0 0,0-1 0 0 0,0 0 0 0 0,1 0 0 0 0,-1 0 0 0 0,0 1 0 0 0,0-1 0 0 0,0 0 0 0 0,0 0 0 0 0,1 0 0 0 0,-1 1 0 0 0,0-1 0 0 0,0 0 0 0 0,0 0 0 0 0,1 0 0 0 0,-1 0 0 0 0,0 1 0 0 0,0-1 0 0 0,0 0 0 0 0,1 0 0 0 0,8 2 14 0 0,-8-2-6 0 0,7 1 70 0 0,-1-1 1 0 0,1-1 0 0 0,-1 1-1 0 0,1-1 1 0 0,-1-1 0 0 0,1 1-1 0 0,-1-1 1 0 0,3-1-79 0 0,16-4 335 0 0,27-2-154 0 0,0 2 0 0 0,15 2-181 0 0,9 0 187 0 0,55-3-1839 0 0,-110 8-5654 0 0</inkml:trace>
  <inkml:trace contextRef="#ctx0" brushRef="#br1" timeOffset="17311.559">2687 5977 7888 0 0,'0'0'174'0'0,"0"0"29"0"0,0 0 13 0 0,-18-8 3025 0 0,6-4 2764 0 0,1-9-2934 0 0,6 11-1775 0 0,5 9-1183 0 0,0 1-1 0 0,0 0-2 0 0,0 0-13 0 0,0 0-8 0 0,0 0-1 0 0,0 0-4 0 0,0 0-10 0 0,0 0 11 0 0,0 0-42 0 0,0 0-110 0 0,14 5-16 0 0,-7-1 83 0 0,1 0 0 0 0,-1 1 0 0 0,0 0 0 0 0,-1 1 0 0 0,1-1 0 0 0,1 3 0 0 0,-1-1 0 0 0,25 19-75 0 0,5 4 78 0 0,-10-6-3 0 0,-19-17 0 0 0,0-1 0 0 0,0 1 0 0 0,-1 0 0 0 0,3 5 0 0 0,-4-5 9 0 0,-4-4-11 0 0,0 0 0 0 0,1 0-1 0 0,-1 0 1 0 0,-1 0-1 0 0,1 0 1 0 0,0 0 0 0 0,-1 0-1 0 0,1 2 3 0 0,-2-3 8 0 0,1-1-1 0 0,-1 1 0 0 0,0 0 1 0 0,0 0-1 0 0,0-1 0 0 0,-1 1 1 0 0,1 0-1 0 0,0-1 0 0 0,-1 1 1 0 0,1 0-1 0 0,-1-1 0 0 0,1 1 1 0 0,-1 0-1 0 0,0-1 0 0 0,0 1 1 0 0,0-1-1 0 0,0 1 0 0 0,0-1 1 0 0,-1 2-8 0 0,-5 4 25 0 0,1 0 1 0 0,-2 0 0 0 0,1 0 0 0 0,-1-1-1 0 0,0 0 1 0 0,-1-1 0 0 0,-2 2-26 0 0,-16 11 34 0 0,-94 64-7047 0 0,96-67 91 0 0</inkml:trace>
  <inkml:trace contextRef="#ctx0" brushRef="#br1" timeOffset="18793.832">1184 3320 11976 0 0,'0'0'266'0'0,"0"0"44"0"0,0 0 15 0 0,0-1-26 0 0,2-3-127 0 0,-1 3 204 0 0,-1 1 110 0 0,-13 12 1048 0 0,3 0-924 0 0,0 1 1 0 0,0-1-1 0 0,1 2 1 0 0,1-1 0 0 0,1 1-1 0 0,-1 2-610 0 0,-3 4 18 0 0,-3 10-20 0 0,5-2-255 0 0,0-4 950 0 0,2 0-1 0 0,-1 12-692 0 0,6-27 115 0 0,1-1 0 0 0,0 1 0 0 0,1 0 0 0 0,0 0 0 0 0,0 0 0 0 0,1 0 0 0 0,0 0 0 0 0,3 8-115 0 0,-4-16 0 0 0,0 1 0 0 0,1 1 0 0 0,-1-1 0 0 0,1 1 0 0 0,0-1 0 0 0,0 1 0 0 0,0-1 0 0 0,0 1 0 0 0,1-1 0 0 0,-1 0 0 0 0,0 0 0 0 0,1 1 0 0 0,1 0 0 0 0,10 10-21 0 0,-11-9-13 0 0,1-1-1 0 0,-1 0 0 0 0,1-1 1 0 0,0 1-1 0 0,0 0 1 0 0,1-1-1 0 0,-1 0 1 0 0,0 1-1 0 0,1-1 1 0 0,0-1-1 0 0,3 2 35 0 0,8 3-589 0 0,-9-4 10 0 0,-1 0-1 0 0,0 0 1 0 0,0-1 0 0 0,1 1-1 0 0,-1-1 1 0 0,1-1 0 0 0,-1 1-1 0 0,3-1 580 0 0,11 0-2032 0 0,-2-2-14 0 0</inkml:trace>
  <inkml:trace contextRef="#ctx0" brushRef="#br1" timeOffset="20261.108">1430 3365 11976 0 0,'0'0'266'0'0,"0"0"44"0"0,0 0 15 0 0,0 0-26 0 0,-1 1-198 0 0,1-1-96 0 0,-1 1 0 0 0,1-1 0 0 0,-1 0-1 0 0,1 1 1 0 0,-1-1 0 0 0,1 0 0 0 0,-1 1 0 0 0,1-1 0 0 0,0 1 0 0 0,-1-1 0 0 0,1 1-1 0 0,-1-1 1 0 0,1 1 0 0 0,0-1 0 0 0,0 1 0 0 0,-1-1 0 0 0,1 1 0 0 0,0 0 0 0 0,0-1-1 0 0,0 1 1 0 0,0-1 0 0 0,0 1 0 0 0,0-1 0 0 0,-1 1 0 0 0,1 0 0 0 0,1 0-5 0 0,-2 3 320 0 0,-18 50 2723 0 0,17-48-2916 0 0,1 0-1 0 0,-1 0 0 0 0,1 0 0 0 0,0 0 0 0 0,1 6-126 0 0,-5 22-23 0 0,-5 8 23 0 0,8-33 0 0 0,2-9 2 0 0,0 1-1 0 0,0 0 0 0 0,0-1 0 0 0,0 1 0 0 0,0 0 0 0 0,0 0 0 0 0,0-1 0 0 0,0 1 1 0 0,0 0-1 0 0,0-1 0 0 0,1 1 0 0 0,-1 0 0 0 0,0-1 0 0 0,0 1 0 0 0,1 0 0 0 0,-1-1 0 0 0,0 1 1 0 0,1-1-1 0 0,-1 1 0 0 0,1-1 0 0 0,-1 1 0 0 0,1-1 0 0 0,-1 1 0 0 0,1-1 0 0 0,-1 1 0 0 0,1-1 1 0 0,-1 1-1 0 0,1-1 0 0 0,0 0 0 0 0,-1 1 0 0 0,1-1 0 0 0,0 0 0 0 0,-1 0-1 0 0,1 1 35 0 0,0-1 59 0 0,1 1-1 0 0,-1-1 0 0 0,0 0 0 0 0,0 1 0 0 0,0-1 0 0 0,0 0 0 0 0,1 0 0 0 0,-1 0 0 0 0,0 0 0 0 0,0 0 0 0 0,0 0 0 0 0,0 0 0 0 0,1 0 0 0 0,-1-1 1 0 0,0 1-1 0 0,0 0 0 0 0,0-1 0 0 0,0 1 0 0 0,0-1 0 0 0,0 1 0 0 0,0-1 0 0 0,1 1-93 0 0,22-19-213 0 0,-13 9-47 0 0,-9 8 126 0 0,0 0 1 0 0,0 0-1 0 0,0 0 0 0 0,0 0 0 0 0,-1 0 1 0 0,1 0-1 0 0,-1 0 0 0 0,1-1 0 0 0,-1 1 1 0 0,1-3 133 0 0,-1 2-23 0 0,1 0 0 0 0,0-1 0 0 0,-1 1 0 0 0,1 0 0 0 0,0 0-1 0 0,1 1 1 0 0,-1-1 0 0 0,0 0 0 0 0,1 1 0 0 0,0-1 0 0 0,2 0 23 0 0,-5 2 45 0 0,1 1 0 0 0,-1-1 0 0 0,1 1 0 0 0,0 0 0 0 0,-1-1 0 0 0,1 1 0 0 0,0 0 0 0 0,-1 0-1 0 0,1 0 1 0 0,0-1 0 0 0,-1 1 0 0 0,1 0 0 0 0,0 0 0 0 0,0 0 0 0 0,-1 0 0 0 0,1 0-1 0 0,0 0 1 0 0,-1 0 0 0 0,1 0 0 0 0,0 1 0 0 0,0-1 0 0 0,-1 0 0 0 0,1 0 0 0 0,0 1 0 0 0,-1-1-1 0 0,1 0 1 0 0,0 1 0 0 0,-1-1 0 0 0,1 0 0 0 0,-1 1 0 0 0,1-1 0 0 0,-1 1 0 0 0,1-1-1 0 0,-1 1 1 0 0,1-1 0 0 0,-1 1 0 0 0,1 0 0 0 0,-1-1 0 0 0,0 1 0 0 0,1 0-45 0 0,-1-1 31 0 0,30 42 134 0 0,-28-39-165 0 0,-1-2 0 0 0,-1 0 0 0 0,1 0 0 0 0,-1 0 0 0 0,1 0 0 0 0,0-1 0 0 0,-1 1 0 0 0,1 0 0 0 0,0 0 0 0 0,-1-1 0 0 0,1 1 0 0 0,0-1 0 0 0,0 1 0 0 0,0-1 0 0 0,0 1 0 0 0,-1-1 0 0 0,1 1 0 0 0,0-1 0 0 0,0 0 0 0 0,0 1 0 0 0,1-1 0 0 0,-1 0 73 0 0,0 1-1 0 0,0-1 0 0 0,0 0 0 0 0,0 1 0 0 0,0-1 1 0 0,0 0-1 0 0,0 0 0 0 0,0 0 0 0 0,0 0 1 0 0,1 0-1 0 0,-1 0 0 0 0,0-1 0 0 0,0 1 0 0 0,0 0 1 0 0,0 0-1 0 0,0-1 0 0 0,0 1 0 0 0,0 0 0 0 0,0-1 1 0 0,0 1-1 0 0,0-1 0 0 0,0 0-72 0 0,0 0 48 0 0,1-1 1 0 0,0 1-1 0 0,-1-1 0 0 0,1 1 1 0 0,-1-1-1 0 0,1 0 0 0 0,-1 0 1 0 0,0 0-1 0 0,0 0 0 0 0,1-1-48 0 0,0-1-2 0 0,-1 1 1 0 0,0 0-1 0 0,0-1 0 0 0,0 1 0 0 0,0-1 0 0 0,0 1 0 0 0,-1-1 1 0 0,1 1-1 0 0,-1-1 0 0 0,0 1 0 0 0,0-1 0 0 0,-1 0 0 0 0,1-2 2 0 0,-19-50 0 0 0,17 51-22 0 0,1-1 0 0 0,0 1 0 0 0,0-1-1 0 0,0 0 1 0 0,0 0 0 0 0,1 0 22 0 0,0 5-696 0 0,0 1-257 0 0,0 0-58 0 0,0 0-216 0 0,7-2-3241 0 0,1-4 2668 0 0,-6 5 975 0 0,0-1-1733 0 0</inkml:trace>
  <inkml:trace contextRef="#ctx0" brushRef="#br1" timeOffset="20644.283">1838 3470 11976 0 0,'-4'0'501'0'0,"18"0"380"0"0,-13 0-817 0 0,11-2 249 0 0,-12 2-292 0 0,1 0-1 0 0,-1 0 1 0 0,0 0-1 0 0,0 0 1 0 0,1 0-1 0 0,-1 0 1 0 0,0 0-1 0 0,0 0 1 0 0,0 0-1 0 0,1 0 1 0 0,-1 0-1 0 0,0 0 1 0 0,0 0-1 0 0,0 0 1 0 0,1 0-1 0 0,-1 0 1 0 0,0 0-1 0 0,0 0 1 0 0,0 0-1 0 0,1 0 1 0 0,-1 0-1 0 0,0-1 1 0 0,0 1-1 0 0,0 0 1 0 0,0 0-1 0 0,0 0 1 0 0,1 0-1 0 0,-1 0 1 0 0,0-1-1 0 0,0 1 1 0 0,0 0-1 0 0,0 0 1 0 0,0 0-1 0 0,0-1 1 0 0,0 1-1 0 0,1 0 1 0 0,-1 0-1 0 0,0 0 1 0 0,0-1 0 0 0,0 1-1 0 0,0 0 1 0 0,0 0-1 0 0,0 0 1 0 0,0-1-1 0 0,0 1 1 0 0,0 0-1 0 0,0 0 1 0 0,0-1-21 0 0,14-7 1536 0 0,-13 8-1502 0 0,0-1 1 0 0,-1 1-1 0 0,1 0 1 0 0,-1-1-1 0 0,1 1 1 0 0,-1 0-1 0 0,1-1 0 0 0,-1 1 1 0 0,1 0-1 0 0,-1-1 1 0 0,1 1-1 0 0,-1-1 1 0 0,1 1-1 0 0,-1-1 1 0 0,1 1-1 0 0,-1-1 1 0 0,0 0-1 0 0,0 1 1 0 0,1-1-1 0 0,-1 1 1 0 0,0-1-1 0 0,0 0 1 0 0,1 1-1 0 0,-1-1 1 0 0,0 0-1 0 0,0 1 1 0 0,0-1-1 0 0,0 0 1 0 0,0 1-1 0 0,0-1 1 0 0,0 0-1 0 0,0 1-34 0 0,0-1 1 0 0,0 0 0 0 0,0 0 0 0 0,1 0 0 0 0,-1 1 0 0 0,1-1 0 0 0,-1 0 0 0 0,1 0 0 0 0,-1 1 0 0 0,1-1 0 0 0,-1 0 0 0 0,1 1 0 0 0,-1-1 0 0 0,1 1 0 0 0,0-1 0 0 0,-1 1 0 0 0,1-1 0 0 0,0 1 0 0 0,0-1-1 0 0,0 0 0 0 0,0 1 0 0 0,1-1 0 0 0,-1 0 0 0 0,-1 0-1 0 0,1 0 1 0 0,0 0 0 0 0,0 1 0 0 0,0-1 0 0 0,0 0 0 0 0,-1 0 0 0 0,1 0 0 0 0,0-1 0 0 0,-1 1 0 0 0,1 0-1 0 0,-1 0 1 0 0,3-11 0 0 0,-2 10 0 0 0,0 1 0 0 0,-1-1 0 0 0,0 0 0 0 0,1 0 0 0 0,-1 1 0 0 0,0-1 0 0 0,0 0 0 0 0,0 0 0 0 0,0 0 0 0 0,0 1 0 0 0,0-1 0 0 0,0 0 0 0 0,-1 0 0 0 0,1 0 0 0 0,0 2 16 0 0,0 0-1 0 0,-1 0 0 0 0,1-1 0 0 0,0 1 0 0 0,0 0 0 0 0,0 0 0 0 0,0-1 0 0 0,0 1 0 0 0,0 0 1 0 0,0 0-1 0 0,0-1 0 0 0,0 1 0 0 0,0 0 0 0 0,0 0 0 0 0,1-1 0 0 0,-1 1 0 0 0,0 0 0 0 0,0 0 1 0 0,0 0-1 0 0,0-1 0 0 0,0 1 0 0 0,0 0 0 0 0,0 0 0 0 0,1 0 0 0 0,-1-1 0 0 0,0 1 0 0 0,0 0 0 0 0,0 0 1 0 0,1 0-16 0 0,-1-2 602 0 0,-6-1-203 0 0,3 2-352 0 0,0 0 0 0 0,0 1 0 0 0,-1-1-1 0 0,1 1 1 0 0,0 0 0 0 0,-1 0 0 0 0,1 0 0 0 0,0 0-1 0 0,-1 0 1 0 0,1 1 0 0 0,0-1 0 0 0,0 1-1 0 0,-2 0-46 0 0,2 0 0 0 0,0 0 0 0 0,0 0 0 0 0,0 0 0 0 0,0 0 0 0 0,0 0 0 0 0,0 1 0 0 0,0-1 0 0 0,0 1 0 0 0,0 0 0 0 0,1 0 0 0 0,-6 3 0 0 0,7-4 0 0 0,-1 0 0 0 0,1 0 0 0 0,-1 1 0 0 0,1-1 0 0 0,0 1 0 0 0,0-1 0 0 0,-1 1 0 0 0,1-1 0 0 0,0 1 0 0 0,0 0 0 0 0,1-1 0 0 0,-1 1 0 0 0,0 0 0 0 0,0 0 0 0 0,-6 27 0 0 0,7-28 14 0 0,0-1-1 0 0,0 1 0 0 0,0 0 0 0 0,0 0 0 0 0,0 0 0 0 0,0-1 0 0 0,0 1 0 0 0,0 0 0 0 0,1 0 1 0 0,-1-1-1 0 0,0 1 0 0 0,1 0 0 0 0,-1-1 0 0 0,0 1 0 0 0,1 0 0 0 0,-1-1 0 0 0,1 1 1 0 0,-1-1-1 0 0,1 1 0 0 0,0 0-13 0 0,-1-1 29 0 0,1 1 0 0 0,0-1 0 0 0,-1 1 0 0 0,0 0 0 0 0,1-1 0 0 0,-1 1 0 0 0,1-1 0 0 0,-1 1 0 0 0,0 0 0 0 0,1-1 0 0 0,-1 1 0 0 0,0 0 1 0 0,0-1-1 0 0,1 1 0 0 0,-1 0 0 0 0,0-1 0 0 0,0 1 0 0 0,0 0 0 0 0,0 0 0 0 0,0-1 0 0 0,0 1 0 0 0,0 0 0 0 0,0-1-29 0 0,-3 6 304 0 0,3-6-283 0 0,-1 1 0 0 0,1-1 0 0 0,0 1 0 0 0,-1-1-1 0 0,1 0 1 0 0,0 1 0 0 0,0-1 0 0 0,-1 1 0 0 0,1-1 0 0 0,0 1 0 0 0,0-1 0 0 0,0 0 0 0 0,0 1 0 0 0,-1-1 0 0 0,1 1-1 0 0,0-1 1 0 0,0 1 0 0 0,0-1 0 0 0,0 1 0 0 0,0-1 0 0 0,0 1 0 0 0,1-1 0 0 0,-1 1 0 0 0,0-1 0 0 0,0 1 0 0 0,0-1-1 0 0,0 1 1 0 0,0-1 0 0 0,1 0 0 0 0,-1 1 0 0 0,0-1-21 0 0,10 10 141 0 0,-9-10-140 0 0,-1 1 0 0 0,1-1 0 0 0,0 1 0 0 0,0-1 0 0 0,-1 1 0 0 0,1-1 0 0 0,0 1 0 0 0,-1 0 0 0 0,1 0 1 0 0,-1-1-1 0 0,1 1 0 0 0,-1 0 0 0 0,1 0 0 0 0,-1 0 0 0 0,0-1 0 0 0,1 1 0 0 0,-1 0 0 0 0,0 0 0 0 0,0 0 0 0 0,1 0 0 0 0,-1 0 0 0 0,0 0 0 0 0,0 0-1 0 0,1 1 0 0 0,0 1 0 0 0,0-1 0 0 0,0 0 0 0 0,0 0 0 0 0,1 0 0 0 0,-1 0 0 0 0,1 0 0 0 0,-1 0 0 0 0,1 0 0 0 0,0-1 0 0 0,0 1 0 0 0,0-1 0 0 0,0 1 0 0 0,0-1 0 0 0,0 1 0 0 0,6 4 0 0 0,-5-2 0 0 0,3 1 0 0 0,13 0 0 0 0,-5-3-230 0 0,0-1 0 0 0,-1 0 0 0 0,7-2 230 0 0,-14 1-730 0 0,1 0 0 0 0,-1-1 0 0 0,0 0 0 0 0,0 0 0 0 0,0 0 0 0 0,0-1 0 0 0,0 0 0 0 0,4-2 730 0 0,-5-1-2536 0 0,4-1-21 0 0</inkml:trace>
  <inkml:trace contextRef="#ctx0" brushRef="#br1" timeOffset="21057.081">2082 3403 13824 0 0,'-19'7'629'0'0,"19"-7"-598"0"0,0 0 1 0 0,0 0-1 0 0,-1 1 1 0 0,1-1-1 0 0,0 0 1 0 0,-1 0-1 0 0,1 0 1 0 0,0 0-1 0 0,0 1 0 0 0,-1-1 1 0 0,1 0-1 0 0,0 0 1 0 0,0 1-1 0 0,0-1 1 0 0,-1 0-1 0 0,1 1 1 0 0,0-1-1 0 0,0 0 1 0 0,0 0-1 0 0,0 1 0 0 0,0-1 1 0 0,0 0-1 0 0,-1 1 1 0 0,1-1-1 0 0,0 0 1 0 0,0 1-1 0 0,0-1 1 0 0,0 1-32 0 0,-2 3-14 0 0,-3 0-22 0 0,3-3 117 0 0,0 0 1 0 0,1 0-1 0 0,-1 0 0 0 0,1 0 0 0 0,-1 1 0 0 0,1-1 0 0 0,-1 0 1 0 0,1 1-1 0 0,0-1 0 0 0,0 1 0 0 0,0 0 0 0 0,-1 0-81 0 0,-8 10 978 0 0,9-11-896 0 0,0-1 0 0 0,1 1 0 0 0,-1 0 0 0 0,0 0 0 0 0,0 0 1 0 0,0 0-1 0 0,0 0 0 0 0,1 0 0 0 0,-1 0 0 0 0,1 1 0 0 0,-1-1 0 0 0,1 0 0 0 0,-1 1-82 0 0,0 1 118 0 0,1-1-48 0 0,0-1 1 0 0,0 1-1 0 0,0 0 1 0 0,-1-1-1 0 0,1 1 1 0 0,-1-1-1 0 0,1 1 1 0 0,-1-1-1 0 0,0 1 1 0 0,1-1-1 0 0,-1 1 0 0 0,0-1 1 0 0,0 0-1 0 0,-1 2-70 0 0,2-2 1 0 0,-1-1-1 0 0,1 1 1 0 0,-1 0-1 0 0,1 0 1 0 0,0-1-1 0 0,0 1 1 0 0,-1 0-1 0 0,1 0 1 0 0,0 0-1 0 0,0 0 1 0 0,0 0-1 0 0,0-1 1 0 0,0 1-1 0 0,0 0 0 0 0,0 0 1 0 0,0 0-1 0 0,1 0 1 0 0,-1-1-1 0 0,0 1 1 0 0,0 0-1 0 0,1 0 1 0 0,-1 0-1 0 0,0-1 1 0 0,1 1-1 0 0,-1 0 1 0 0,1 0-1 0 0,-1-1 1 0 0,1 1-1 0 0,-1 0 1 0 0,1-1-1 0 0,0 1 0 0 0,-1-1 1 0 0,1 1-1 0 0,0 0 0 0 0,2 0 0 0 0,15 6 0 0 0,-17-7 0 0 0,0 0 0 0 0,1 0 0 0 0,-1 0 0 0 0,1 0 0 0 0,0 0 0 0 0,-1 0 0 0 0,1 0 0 0 0,-1 0 0 0 0,1 0 0 0 0,-1 0 0 0 0,1-1 0 0 0,-1 1 0 0 0,2-1 0 0 0,2-3 0 0 0,-4 3 0 0 0,1 0 0 0 0,-1 1 0 0 0,0-1 0 0 0,0 0 0 0 0,0 0 0 0 0,0 0 0 0 0,0 0 0 0 0,0 0 0 0 0,0 0 0 0 0,0 0 0 0 0,-1-1 0 0 0,1 1 0 0 0,0 0 0 0 0,-1 0 0 0 0,1 0 0 0 0,-1-1 0 0 0,1 1 0 0 0,-1 0 0 0 0,1-1 0 0 0,-1 1 0 0 0,0-1 0 0 0,0 1 0 0 0,0 0 0 0 0,0-1 0 0 0,0 1 0 0 0,0-1 0 0 0,0 1 0 0 0,0 1 0 0 0,0-1 0 0 0,0 0 0 0 0,0 0 0 0 0,0 0 0 0 0,0 1 0 0 0,0-1 0 0 0,1 0 0 0 0,-1 0 0 0 0,0 0 0 0 0,1 1 0 0 0,-1-1 0 0 0,0 0 0 0 0,1 1 0 0 0,-1-1 0 0 0,1 0 0 0 0,-1 0 0 0 0,1 1 0 0 0,0-1 0 0 0,5-11 0 0 0,-6 10 0 0 0,1-1 0 0 0,0 1 0 0 0,0-1 0 0 0,0 1 0 0 0,0 0 0 0 0,0 0 0 0 0,0-1 0 0 0,1 1 0 0 0,-1 0 0 0 0,1 0 0 0 0,0 1 0 0 0,-1-1 0 0 0,1 0 0 0 0,0 0 0 0 0,0 1 0 0 0,0-1 0 0 0,0 1 0 0 0,0 0 0 0 0,1-1 0 0 0,-1 1 0 0 0,7-3 0 0 0,-9 4 4 0 0,0 0-1 0 0,1 0 0 0 0,-1 0 1 0 0,0 0-1 0 0,1 0 0 0 0,-1 0 0 0 0,0 0 1 0 0,1 0-1 0 0,-1 0 0 0 0,0 0 0 0 0,1 0 1 0 0,-1 0-1 0 0,0 0 0 0 0,1 1 1 0 0,-1-1-1 0 0,0 0 0 0 0,1 0 0 0 0,-1 0 1 0 0,0 0-1 0 0,1 1 0 0 0,-1-1 0 0 0,0 0-3 0 0,1 3 165 0 0,1-1 0 0 0,-1 0-1 0 0,-1 1 1 0 0,1-1-1 0 0,0 1 1 0 0,-1-1 0 0 0,1 1-1 0 0,-1-1 1 0 0,1 1-1 0 0,-1 0 1 0 0,0 1-165 0 0,-1-3 5 0 0,1-1-1 0 0,-1 1 1 0 0,1 0-1 0 0,-1-1 1 0 0,1 1 0 0 0,0 0-1 0 0,-1 0 1 0 0,1-1-1 0 0,0 1 1 0 0,0 0 0 0 0,0 0-1 0 0,-1-1 1 0 0,1 1-1 0 0,0 0 1 0 0,0 0-1 0 0,0-1 1 0 0,0 1 0 0 0,0 0-1 0 0,0 0 1 0 0,1 0-1 0 0,-1-1 1 0 0,0 1 0 0 0,0 0-1 0 0,0-1 1 0 0,1 1-1 0 0,-1 0 1 0 0,0 0 0 0 0,1-1-1 0 0,-1 1 1 0 0,1 0-1 0 0,-1-1 1 0 0,1 1 0 0 0,-1-1-1 0 0,1 1 1 0 0,-1-1-1 0 0,1 1-4 0 0,0 0 0 0 0,-1 0 0 0 0,1 1 0 0 0,0-1 0 0 0,-1 0 0 0 0,1 0 0 0 0,-1 1 0 0 0,0-1 0 0 0,1 0 0 0 0,-1 1 0 0 0,0-1 0 0 0,0 0 0 0 0,0 1 0 0 0,0 0 0 0 0,0-1 0 0 0,0 0 0 0 0,0 0 0 0 0,0 0 0 0 0,1 0 0 0 0,-1 1 0 0 0,0-1 0 0 0,0 0 0 0 0,1 0 0 0 0,-1 0 0 0 0,0 0 0 0 0,1 0 0 0 0,-1 0 0 0 0,1 0 0 0 0,-1 0 0 0 0,1 0 0 0 0,0 0 0 0 0,-1 0 0 0 0,1 0 0 0 0,0-1 0 0 0,0 1 0 0 0,0 0 0 0 0,8 5 0 0 0,-7-2-61 0 0,-1-4 22 0 0,-1 1 0 0 0,1 0 0 0 0,-1 0 1 0 0,1 0-1 0 0,0-1 0 0 0,-1 1 0 0 0,1 0 1 0 0,0 0-1 0 0,-1-1 0 0 0,1 1 0 0 0,0-1 0 0 0,0 1 1 0 0,0-1-1 0 0,0 1 0 0 0,-1-1 0 0 0,1 1 1 0 0,0-1-1 0 0,0 0 0 0 0,0 1 0 0 0,0-1 0 0 0,0 0 39 0 0,1 0-508 0 0,-2 0-140 0 0,8-8-3569 0 0,-7 3 2683 0 0</inkml:trace>
  <inkml:trace contextRef="#ctx0" brushRef="#br1" timeOffset="21448.836">2356 3276 13824 0 0,'0'0'629'0'0,"-1"1"-575"0"0,0-1 0 0 0,1 0 0 0 0,-1 0 1 0 0,0 1-1 0 0,0-1 0 0 0,0 0 0 0 0,1 1 0 0 0,-1-1 0 0 0,0 1 1 0 0,1-1-1 0 0,-1 1 0 0 0,0-1 0 0 0,1 1 0 0 0,-1 0 0 0 0,1-1 1 0 0,-1 2-55 0 0,5 1 0 0 0,-4-3 0 0 0,1 1 0 0 0,-1-1 0 0 0,0 0 0 0 0,1 0 0 0 0,-1 1 0 0 0,1-1 0 0 0,-1 0 0 0 0,0 1 0 0 0,1-1 0 0 0,-1 1 0 0 0,0-1 0 0 0,1 0 0 0 0,-1 1 0 0 0,0-1 0 0 0,1 1 0 0 0,-1-1 0 0 0,0 1 0 0 0,0 0 0 0 0,-3 7 0 0 0,4 1 0 0 0,7 4 117 0 0,-7-11-43 0 0,0-1 0 0 0,0 1 0 0 0,0-1 0 0 0,0 1 0 0 0,0 0 0 0 0,0 0 0 0 0,0-1 0 0 0,-1 1-1 0 0,1 0 1 0 0,-1 0 0 0 0,0 0 0 0 0,1 0 0 0 0,-1-1 0 0 0,0 1 0 0 0,0 0 0 0 0,0 0 0 0 0,0 0-1 0 0,-1 1-73 0 0,1-2 42 0 0,0 0-1 0 0,0 0 0 0 0,0 0 0 0 0,0 0 1 0 0,0 0-1 0 0,1 0 0 0 0,-1 0 0 0 0,0 0 0 0 0,0 0 1 0 0,1-1-1 0 0,-1 1 0 0 0,0 0 0 0 0,1 0 0 0 0,-1 0 1 0 0,1 0-1 0 0,-1-1 0 0 0,1 1 0 0 0,-1 0 1 0 0,1 0-43 0 0,0-1 32 0 0,0 1-1 0 0,-1 0 0 0 0,0-1 0 0 0,1 1 0 0 0,-1-1 0 0 0,1 1 0 0 0,-1 0 0 0 0,0-1 1 0 0,1 1-1 0 0,-1 0 0 0 0,0 0 0 0 0,0-1 0 0 0,1 1 0 0 0,-1 0 0 0 0,0 0 0 0 0,0-1 1 0 0,0 1-1 0 0,0 0 0 0 0,0 0 0 0 0,0-1 0 0 0,0 1 0 0 0,0 0 0 0 0,0 0 0 0 0,-1-1 0 0 0,1 1-30 0 0,-4 9 325 0 0,3-8-273 0 0,1 0 0 0 0,-1 0 0 0 0,0 0 0 0 0,1-1 0 0 0,-1 1 0 0 0,1 0 0 0 0,-1 0 0 0 0,1 0 0 0 0,0 0 0 0 0,0 0 0 0 0,0 0 0 0 0,0 0-1 0 0,0 0 1 0 0,1 0 0 0 0,-1 1-52 0 0,1 1 1 0 0,0-1 0 0 0,-1 0 0 0 0,0 1 0 0 0,1-1 0 0 0,-1 0 0 0 0,-1 1 0 0 0,1-1 0 0 0,0 1 0 0 0,-1-1 0 0 0,0 0 0 0 0,1 1 0 0 0,-1-1 0 0 0,-1 0 0 0 0,1 0 0 0 0,0 0 0 0 0,-2 2-1 0 0,3-4 0 0 0,-1 0 0 0 0,1 0 0 0 0,0 0-1 0 0,-1 0 1 0 0,1 0 0 0 0,0 0-1 0 0,0 0 1 0 0,0 0 0 0 0,0 0-1 0 0,0 0 1 0 0,0 0 0 0 0,0 0 0 0 0,0 0-1 0 0,0 0 1 0 0,1 1 0 0 0,-1-2 3 0 0,0 1 0 0 0,0 0-1 0 0,1-1 1 0 0,-1 1 0 0 0,0 0 0 0 0,0-1 0 0 0,0 1 0 0 0,0-1-1 0 0,0 1 1 0 0,0 0 0 0 0,0-1 0 0 0,0 1 0 0 0,-1 0 0 0 0,1-1-1 0 0,0 1 1 0 0,0 0 0 0 0,0-1 0 0 0,-1 1 0 0 0,1-1 0 0 0,0 1-1 0 0,-1-1 1 0 0,1 1 0 0 0,0-1 0 0 0,-1 1 0 0 0,1-1 0 0 0,-1 1-1 0 0,0 0-2 0 0,-6 4 161 0 0,7-5-124 0 0,-1 0 0 0 0,0 1-1 0 0,1-1 1 0 0,-1 0-1 0 0,1 1 1 0 0,-1-1-1 0 0,0 1 1 0 0,1-1 0 0 0,-1 0-1 0 0,1 1 1 0 0,-1-1-1 0 0,1 1 1 0 0,-1 0-1 0 0,1-1 1 0 0,0 1 0 0 0,-1-1-1 0 0,1 1 1 0 0,0 0-1 0 0,-1-1 1 0 0,1 1-1 0 0,0 0 1 0 0,0-1 0 0 0,0 1-1 0 0,-1 0 1 0 0,1-1-1 0 0,0 1 1 0 0,0 0-1 0 0,0-1 1 0 0,0 1 0 0 0,0 0-1 0 0,0 0 1 0 0,0-1-1 0 0,1 1-36 0 0,-1 1 375 0 0,0-2-576 0 0,0 0-250 0 0,2 0-49 0 0,-1 1 394 0 0,1 0-1 0 0,-1-1 1 0 0,1 1 0 0 0,-1-1-1 0 0,1 1 1 0 0,-1-1 0 0 0,1 0-1 0 0,0 1 1 0 0,-1-1-1 0 0,1 0 1 0 0,-1 0 0 0 0,1 0-1 0 0,0 0 1 0 0,-1-1 0 0 0,1 1-1 0 0,-1 0 1 0 0,1-1 0 0 0,-1 1-1 0 0,1-1 1 0 0,-1 1 0 0 0,1-1-1 0 0,-1 0 1 0 0,2 0 106 0 0,-1-1-553 0 0,1 0 1 0 0,-1 0 0 0 0,0 0 0 0 0,0-1-1 0 0,0 1 1 0 0,0-1 0 0 0,0 1-1 0 0,0-1 1 0 0,-1 1 0 0 0,1-1-1 0 0,-1 0 1 0 0,1 0 0 0 0,-1-2 552 0 0,5-8-4524 0 0</inkml:trace>
  <inkml:trace contextRef="#ctx0" brushRef="#br1" timeOffset="21841.088">2541 3338 13824 0 0,'9'0'188'0'0,"2"1"89"0"0,-12-1-261 0 0,1 0 0 0 0,0 0 0 0 0,0 0 1 0 0,0 0-1 0 0,0 0 0 0 0,0 0 0 0 0,0 0 0 0 0,0 0 0 0 0,0 0 1 0 0,0 0-1 0 0,0 0 0 0 0,0 0 0 0 0,-1 0 0 0 0,1 0 0 0 0,0 0 1 0 0,0 0-1 0 0,0 0 0 0 0,0 0 0 0 0,0 0 0 0 0,0 0 0 0 0,0 1 1 0 0,0-1-1 0 0,0 0 0 0 0,0 0 0 0 0,0 0 0 0 0,0 0 0 0 0,0 0 1 0 0,0 0-1 0 0,0 0 0 0 0,0 0 0 0 0,0 0 0 0 0,0 0 0 0 0,0 0 1 0 0,0 0-1 0 0,0 1 0 0 0,0-1 0 0 0,0 0 0 0 0,0 0 0 0 0,0 0 1 0 0,0 0-1 0 0,0 0 0 0 0,0 0 0 0 0,0 0 0 0 0,0 0 0 0 0,0 0 1 0 0,0 0-1 0 0,0 0 0 0 0,0 1 0 0 0,0-1 0 0 0,0 0 0 0 0,0 0 1 0 0,0 0-1 0 0,0 0 0 0 0,0 0 0 0 0,0 0 0 0 0,0 0 0 0 0,0 0 1 0 0,0 0-1 0 0,0 0 0 0 0,1 0 0 0 0,-1 0 0 0 0,0 0 0 0 0,0 0 1 0 0,0 0-17 0 0,-2 1 57 0 0,0 1 1 0 0,1-1-1 0 0,-1 0 1 0 0,1 1-1 0 0,-1-1 1 0 0,1 1-1 0 0,0-1 1 0 0,-1 1-1 0 0,1 0 1 0 0,0 0-1 0 0,0-1 1 0 0,0 2-58 0 0,0-2 85 0 0,1 0 0 0 0,-1 1 1 0 0,0-1-1 0 0,0 0 1 0 0,0 0-1 0 0,0 0 1 0 0,0 1-1 0 0,0-1 1 0 0,0 0-1 0 0,0 0 1 0 0,0 0-1 0 0,0-1 1 0 0,0 1-1 0 0,-2 0-85 0 0,-39 22 207 0 0,21-11 15 0 0,1-2 0 0 0,-1 0 1 0 0,-1-1-1 0 0,-17 4-222 0 0,38-13 509 0 0,1 0-66 0 0,16 9-278 0 0,-11-6-165 0 0,-1 1 0 0 0,0-1 0 0 0,1 0 0 0 0,-1 0 0 0 0,1 0 0 0 0,0 0 0 0 0,9 5 0 0 0,49 28 0 0 0,-29-11 0 0 0,-25-18-175 0 0,0-1 0 0 0,0 0 0 0 0,1-1 0 0 0,-1 0-1 0 0,5 2 176 0 0,-13-7-190 0 0,0 0-1 0 0,0 0 1 0 0,-1 0 0 0 0,1 1-1 0 0,0-1 1 0 0,-1 0-1 0 0,1 0 1 0 0,0 0-1 0 0,-1 0 1 0 0,1-1-1 0 0,0 1 1 0 0,0 0-1 0 0,-1 0 1 0 0,1 0-1 0 0,0-1 1 0 0,-1 1-1 0 0,1 0 1 0 0,0 0-1 0 0,-1-1 1 0 0,1 1-1 0 0,-1-1 1 0 0,1 1 0 0 0,-1 0-1 0 0,1-1 1 0 0,0 1-1 0 0,-1-1 1 0 0,0 0-1 0 0,1 1 1 0 0,-1-1-1 0 0,1 1 1 0 0,-1-1-1 0 0,0 0 1 0 0,1 1-1 0 0,-1-1 1 0 0,0 0-1 0 0,0 1 1 0 0,1-1-1 0 0,-1 0 1 0 0,0 1-1 0 0,0-1 1 0 0,0 0 0 0 0,0 1-1 0 0,0-2 191 0 0,2-8-2557 0 0</inkml:trace>
  <inkml:trace contextRef="#ctx0" brushRef="#br1" timeOffset="21842.088">2610 3206 13824 0 0,'0'0'314'0'0,"0"0"46"0"0,0 0 22 0 0,0 0-50 0 0,6 0-208 0 0,-1 1 93 0 0,0 0 1 0 0,0 0-1 0 0,0 1 1 0 0,-1 0-1 0 0,1 0 0 0 0,-1 0 1 0 0,1 0-1 0 0,-1 1 1 0 0,0-1-1 0 0,0 1 1 0 0,0 0-1 0 0,0 1 1 0 0,0-1-1 0 0,-1 1 1 0 0,1-1-1 0 0,1 4-217 0 0,3 9 666 0 0,-7-14-541 0 0,0 1-1 0 0,0-1 0 0 0,0 1 0 0 0,0-1 1 0 0,1 0-1 0 0,0 1 0 0 0,1 0-124 0 0,-2-1 66 0 0,5 4 183 0 0,0 0 1 0 0,-1 0-1 0 0,1 1 1 0 0,-2 0-1 0 0,1 0 1 0 0,-1 0-1 0 0,0 1 0 0 0,0-1 1 0 0,-1 1-1 0 0,2 4-249 0 0,1 9 430 0 0,-5-18-419 0 0,1 1 0 0 0,-1 0 0 0 0,0-1 1 0 0,0 1-1 0 0,0 0 0 0 0,-1 0 0 0 0,0 0 0 0 0,1 0 0 0 0,-1 0 0 0 0,0 0 1 0 0,-1-1-1 0 0,1 1 0 0 0,-1 0 0 0 0,0 0 0 0 0,0 0 0 0 0,-1 2-11 0 0,-8 24 0 0 0,7-21 0 0 0,0 0 0 0 0,0 0 0 0 0,-1 0 0 0 0,0-1 0 0 0,-1 0 0 0 0,0 0 0 0 0,-2 3 0 0 0,-12 11-461 0 0,0 0 0 0 0,-2-2-1 0 0,-15 12 462 0 0,10-12-512 0 0</inkml:trace>
  <inkml:trace contextRef="#ctx0" brushRef="#br0" timeOffset="28378.603">9133 5237 2304 0 0,'0'-1'167'0'0,"0"-1"-119"0"0,0 0 0 0 0,0 1 0 0 0,1-1 0 0 0,-1 1 0 0 0,0-1 0 0 0,1 1 0 0 0,-1-1 0 0 0,1 1 0 0 0,-1-1 0 0 0,1 1-48 0 0,1-9 802 0 0,-2 8-570 0 0,0 0-1 0 0,0 0 0 0 0,0 0 1 0 0,0 0-1 0 0,0 0 0 0 0,1 0 1 0 0,-1 0-1 0 0,0 0 0 0 0,1 0 0 0 0,0 1 1 0 0,-1-1-1 0 0,1 0 0 0 0,0 0 1 0 0,0 0-232 0 0,0 1 102 0 0,-1 0 0 0 0,0 0 1 0 0,1 1-1 0 0,-1-1 0 0 0,0 0 1 0 0,0 0-1 0 0,0 1 0 0 0,1-1 0 0 0,-1 0 1 0 0,0 0-1 0 0,0 1 0 0 0,0-1 1 0 0,0 0-1 0 0,-1 0 0 0 0,1 0-102 0 0,0 0 125 0 0,0 0 0 0 0,0 0 1 0 0,0 0-1 0 0,0 0 0 0 0,0 0 0 0 0,0 0 0 0 0,0 0 0 0 0,0 0 0 0 0,0 0 1 0 0,1 0-1 0 0,-1 0 0 0 0,0 0 0 0 0,1 0-125 0 0,8-24 2293 0 0,-9 16 2388 0 0,4 21-4515 0 0,-1 1 0 0 0,0 0 0 0 0,-1-1-1 0 0,0 1 1 0 0,-1 0 0 0 0,-1 0 0 0 0,0 0-1 0 0,-1 1-165 0 0,3 50 322 0 0,0-33-89 0 0,-2 0-1 0 0,-1 3-232 0 0,0 19 159 0 0,-2 22 454 0 0,-5 17-613 0 0,1-15 179 0 0,5-24 157 0 0,2 13-336 0 0,1-8 174 0 0,0-56-196 0 0,0 0-115 0 0,0 5-4823 0 0,-1-7 3090 0 0</inkml:trace>
  <inkml:trace contextRef="#ctx0" brushRef="#br0" timeOffset="28800.136">9155 5799 2760 0 0,'0'0'368'0'0,"0"0"505"0"0,0 0 226 0 0,0 0 42 0 0,0 0-17 0 0,0 0-111 0 0,0 0-49 0 0,0 0-10 0 0,0 0-44 0 0,0 0-171 0 0,0 0-71 0 0,7-1 609 0 0,-2-1-915 0 0,0 0-1 0 0,-1-1 1 0 0,1 0-1 0 0,0 0 1 0 0,3-3-362 0 0,6-4 544 0 0,58-40 1053 0 0,-69 49-1550 0 0,7-5 87 0 0,0 0 0 0 0,1 1-1 0 0,5-2-133 0 0,3-2 70 0 0,1 0-1 0 0,-1-2 1 0 0,4-2-70 0 0,8-6-1 0 0,3-1-75 0 0,-12 5-3555 0 0,-15 11-1853 0 0</inkml:trace>
  <inkml:trace contextRef="#ctx0" brushRef="#br0" timeOffset="29198.488">9199 5542 3224 0 0,'9'-6'312'0'0,"6"-6"1992"0"0,0 2 0 0 0,1 0 0 0 0,0 1 0 0 0,12-5-2304 0 0,20-11 3488 0 0,-14 9-2663 0 0,-26 14-602 0 0,-1-1 0 0 0,0-1 0 0 0,1 0 0 0 0,4-3-223 0 0,-9 5-152 0 0,0 0-1 0 0,0 1 1 0 0,-1-1 0 0 0,1 1-1 0 0,0-1 1 0 0,0 1 0 0 0,0 0 0 0 0,1 0-1 0 0,-1 1 1 0 0,0-1 152 0 0,-3 0-4042 0 0,2-1-1294 0 0</inkml:trace>
  <inkml:trace contextRef="#ctx0" brushRef="#br0" timeOffset="29623.683">9190 5364 12464 0 0,'0'0'572'0'0,"0"0"-11"0"0,6-11-342 0 0,4 0 393 0 0,1 0 0 0 0,8-7-612 0 0,-2 3 441 0 0,-3 4-58 0 0,0 0 0 0 0,1 0-1 0 0,1 1 1 0 0,3 0-383 0 0,14-10 427 0 0,12-5 191 0 0,-32 19-1160 0 0,0-1-1 0 0,-1 0 0 0 0,0-1 0 0 0,1-1 543 0 0,-11 8-5766 0 0</inkml:trace>
  <inkml:trace contextRef="#ctx0" brushRef="#br0" timeOffset="29624.683">9283 5120 3224 0 0,'-3'-12'343'0'0,"3"11"63"0"0,0 0 0 0 0,-1 0 0 0 0,1 1 0 0 0,0-1 0 0 0,-1 0 0 0 0,1 0 0 0 0,0 0 0 0 0,0 1 0 0 0,0-1 0 0 0,0 0 0 0 0,0 0 0 0 0,0 0 0 0 0,0 0 0 0 0,0 1 0 0 0,0-1 0 0 0,0 0 0 0 0,0 0-1 0 0,0 0 1 0 0,1 1 0 0 0,-1-1 0 0 0,0 0 0 0 0,1 0 0 0 0,-1 0 0 0 0,0 1 0 0 0,1-1 0 0 0,-1 0 0 0 0,1 1 0 0 0,-1-1 0 0 0,1 0 0 0 0,0 0-406 0 0,11-8 344 0 0,-1-1-1 0 0,2 2 1 0 0,-1 0 0 0 0,1 0-1 0 0,0 1 1 0 0,1 0-1 0 0,7-1-343 0 0,-15 6 37 0 0,1 0-1 0 0,0 0 0 0 0,-1 0 0 0 0,4 1-36 0 0,15-4 119 0 0,5-3-607 0 0,0 3 0 0 0,0 0-1 0 0,11 1 489 0 0,-28 4-1902 0 0</inkml:trace>
  <inkml:trace contextRef="#ctx0" brushRef="#br2" timeOffset="37038.497">2079 6723 3224 0 0,'0'0'143'0'0,"8"0"922"0"0,1-1-329 0 0,-1 0 0 0 0,1-1 0 0 0,0 1 0 0 0,-1-2 0 0 0,5-1-736 0 0,29-6 208 0 0,-6 3 421 0 0,14-5-629 0 0,20-5 435 0 0,136-17 501 0 0,-106 13-503 0 0,40-7 28 0 0,94-19-439 0 0,-30 5-26 0 0,36 5 513 0 0,-86 10-962 0 0,-65 11 1330 0 0,-4 2 238 0 0,58 0-1115 0 0,40-1 0 0 0,-74 6 0 0 0,-12 2 0 0 0,-62 4 0 0 0,27-4 0 0 0,116-30 0 0 0,-138 30 0 0 0,36-7 0 0 0,72-3 0 0 0,-113 13 0 0 0,-1 0 0 0 0,22-8 0 0 0,-12 3 0 0 0,6 1 0 0 0,37-2 0 0 0,51-15 0 0 0,-16-4 0 0 0,-18 4-64 0 0,58-5 64 0 0,-78 22-1264 0 0,30-6-2248 0 0,112-21-1055 0 0,-59 9 5766 0 0,-95 17-1179 0 0,-27 4-24 0 0,2-3 4 0 0,-23 4 0 0 0</inkml:trace>
  <inkml:trace contextRef="#ctx0" brushRef="#br2" timeOffset="39077.32">7171 5943 6448 0 0,'34'-1'561'0'0,"23"-5"-561"0"0,-23 2 111 0 0,49-7-111 0 0,21-8 0 0 0,24-1 0 0 0,-96 15 0 0 0,22 0 0 0 0,21-3 0 0 0,-3-7 1719 0 0,3-4-1719 0 0,-50 13 179 0 0,63-16 917 0 0,24 1-1096 0 0,0 6 1118 0 0,1-1-1118 0 0,-90 10 313 0 0,-19 4-172 0 0,1 1 0 0 0,-1 0 0 0 0,1 0-1 0 0,-1 0 1 0 0,1 1 0 0 0,0 0 0 0 0,-1 0 0 0 0,2 0-141 0 0,4 0 131 0 0,0 0 1 0 0,0-1 0 0 0,0 0 0 0 0,9-3-132 0 0,10 0 81 0 0,75-13-81 0 0,-92 16 0 0 0,-9 1 0 0 0,0 0 0 0 0,1-1 0 0 0,-1 1 0 0 0,0-1 0 0 0,0 0 0 0 0,2 0 0 0 0,23-4 0 0 0,-6 1 0 0 0,-14 3 0 0 0,0 0 0 0 0,1 1 0 0 0,5 0 0 0 0,-6 1 0 0 0,-1-1 0 0 0,1-1 0 0 0,-1 1 0 0 0,1-1 0 0 0,3-1 0 0 0,-2-1 142 0 0,0 2 0 0 0,0-1 0 0 0,0 1 1 0 0,4 0-143 0 0,6-1 361 0 0,34-11 757 0 0,-31 11-1118 0 0,-21 2 0 0 0,0 0 0 0 0,1 0 0 0 0,-1-1 0 0 0,0 1 0 0 0,1 0 0 0 0,-1 0 0 0 0,1-1 0 0 0,-1 1 0 0 0,0-1 0 0 0,1 0 0 0 0,5-1 0 0 0,-45 5 0 0 0,3-1 0 0 0,-164 32 442 0 0,172-29 349 0 0,-1-2 1 0 0,-22-1-792 0 0,-10 2 22 0 0,-187 26-22 0 0,158-22 0 0 0,43-5 0 0 0,-1 2 0 0 0,-41 10 0 0 0,-5 4 2238 0 0,-16-1-2238 0 0,64-11-190 0 0,-80 4 190 0 0,-24 8 0 0 0,90-11-37 0 0,-57 0 37 0 0,9-2 480 0 0,61-3 597 0 0,20-1-813 0 0,-1 0 0 0 0,-21 6-264 0 0,-88 20 0 0 0,32-5 0 0 0,-3-5 0 0 0,-1-6 0 0 0,35-4 0 0 0,-28 8 0 0 0,44-7 0 0 0,29-5 0 0 0,-16 5 0 0 0,33-7 0 0 0,-1 0 0 0 0,1-1 0 0 0,-6 0 0 0 0,-10 1 0 0 0,-57 4 0 0 0,-115 16 0 0 0,83-8 0 0 0,-16 1 0 0 0,115-13 0 0 0,-12 2 0 0 0,-19 5 0 0 0,-19 3 0 0 0,-93 7 0 0 0,-132 25 0 0 0,257-38-21 0 0,-20 7 21 0 0,24-5-94 0 0,-1-2 1 0 0,-6 0 93 0 0,-8 1 0 0 0,-22 1 0 0 0,43-7 13 0 0,0 2 0 0 0,1 1 0 0 0,0 1 0 0 0,0 1-1 0 0,-9 4-12 0 0,-47 14 64 0 0,51-16-27 0 0,0 0 0 0 0,-11 0-37 0 0,7-1-10 0 0,-33 5 10 0 0,36-7 32 0 0,1 1 0 0 0,-28 9-32 0 0,-5 1 27 0 0,16-5 210 0 0,-58 14 19 0 0,-39 2-256 0 0,107-20 9 0 0,-65 11-182 0 0,-46 16 173 0 0,85-19 196 0 0,-20 1-196 0 0,27-6 8 0 0,-158 26-205 0 0,38 0 403 0 0,-118 22 49 0 0,193-37-164 0 0,58-10-39 0 0,-2-3 1 0 0,-10 0-53 0 0,21-4 74 0 0,-12 5-74 0 0,-7 0 72 0 0,-45 14 106 0 0,-19 5-98 0 0,-93 7 56 0 0,-15 10 88 0 0,214-43-214 0 0,0 1 80 0 0,3-2-81 0 0,1 1 0 0 0,-1-1-1 0 0,1 0 1 0 0,-4 0-9 0 0,7 0-430 0 0,4 0-2417 0 0,6 2-4490 0 0</inkml:trace>
  <inkml:trace contextRef="#ctx0" brushRef="#br0" timeOffset="53257.758">11670 5933 13824 0 0,'-1'-1'71'0'0,"1"0"0"0"0,0 0 0 0 0,-1-1 0 0 0,1 1 0 0 0,0 0 0 0 0,-1 0 0 0 0,1 0 0 0 0,0 0 0 0 0,0-1 0 0 0,0 1 0 0 0,0 0 0 0 0,0 0 0 0 0,0 0 0 0 0,1-2-71 0 0,-2-12 506 0 0,1 13-352 0 0,0 0 0 0 0,1-1 0 0 0,-1 1 1 0 0,1-1-1 0 0,-1 1 0 0 0,1 0 0 0 0,0-1 0 0 0,0 1 1 0 0,0 0-1 0 0,0 0 0 0 0,0 0 0 0 0,1 0 1 0 0,-1 0-1 0 0,0 0 0 0 0,1 0 0 0 0,1-1-154 0 0,-2 2 512 0 0,-1 1 0 0 0,0 0-434 0 0,1 0-1 0 0,0 0 0 0 0,-1 1 0 0 0,1-1 0 0 0,-1 0 0 0 0,1 0 0 0 0,-1 0 0 0 0,1 0 1 0 0,-1 1-1 0 0,1-1 0 0 0,-1 0 0 0 0,1 1 0 0 0,-1-1 0 0 0,1 0 0 0 0,-1 1 0 0 0,0-1 1 0 0,1 0-1 0 0,-1 1 0 0 0,0-1 0 0 0,1 1 0 0 0,-1-1 0 0 0,0 1 0 0 0,1-1 0 0 0,-1 1 0 0 0,0-1 1 0 0,0 1-1 0 0,0-1 0 0 0,1 1 0 0 0,-1-1 0 0 0,0 1 0 0 0,0-1 0 0 0,0 1 0 0 0,0-1 1 0 0,0 1-1 0 0,0 0 0 0 0,0-1 0 0 0,0 1-77 0 0,-3 28-315 0 0,1-11 432 0 0,4 20-117 0 0,-1-16 0 0 0,0 1 0 0 0,4 13 0 0 0,-1-10 0 0 0,4 15 0 0 0,11 27-876 0 0,-18-66 694 0 0,-1 0-1 0 0,1-1 0 0 0,-1 1 0 0 0,0 0 1 0 0,1 0-1 0 0,-1 0 0 0 0,0 0 0 0 0,0 0 0 0 0,-1 0 1 0 0,1 0-1 0 0,0 0 0 0 0,-1 0 0 0 0,1 0 183 0 0,-1 0-1473 0 0,1-2-51 0 0,0 0-10 0 0</inkml:trace>
  <inkml:trace contextRef="#ctx0" brushRef="#br0" timeOffset="53656.082">11685 5891 15664 0 0,'1'-6'761'0'0,"1"4"-683"0"0,1 0 1 0 0,-1 0 0 0 0,0 0-1 0 0,0 0 1 0 0,1 1-1 0 0,-1-1 1 0 0,1 1 0 0 0,0-1-1 0 0,-1 1 1 0 0,1 0-1 0 0,0 0 1 0 0,0 0 0 0 0,2 0-79 0 0,39-8-65 0 0,-44 9 66 0 0,6 0-1 0 0,1-1 0 0 0,-1 1 0 0 0,0 1 0 0 0,0-1 0 0 0,1 1 0 0 0,-1 0 0 0 0,0 1 0 0 0,0 0 0 0 0,0-1 0 0 0,0 2 0 0 0,3 1 0 0 0,0 0 58 0 0,22 12 672 0 0,-29-15-662 0 0,-1 0 0 0 0,1 0 0 0 0,0 0 0 0 0,-1 0 0 0 0,0 1 0 0 0,1-1 0 0 0,-1 0 0 0 0,0 1-1 0 0,0-1 1 0 0,0 1 0 0 0,0 0 0 0 0,0-1 0 0 0,0 1 0 0 0,0 0 0 0 0,0 0 0 0 0,-1 0-68 0 0,2 4 40 0 0,0 1-1 0 0,1-1 1 0 0,-1 1 0 0 0,2 1-40 0 0,-1-1 6 0 0,-2-6-6 0 0,-1 1 0 0 0,1 0 0 0 0,-1 0 0 0 0,0-1 0 0 0,1 1 0 0 0,-1 0 0 0 0,0 0 0 0 0,0-1 0 0 0,-1 1 0 0 0,1 0 0 0 0,0 0 0 0 0,0-1 0 0 0,-1 1 0 0 0,1 0 0 0 0,-2 1 0 0 0,-1 12 0 0 0,3-11 0 0 0,0-1 0 0 0,0 1 0 0 0,0-1 0 0 0,-1 1 0 0 0,0-1 0 0 0,1 1 0 0 0,-1-1 0 0 0,-1 1 0 0 0,1-1 0 0 0,0 0 0 0 0,-1 0 0 0 0,0 1 0 0 0,1-1 0 0 0,-1 0 0 0 0,0-1 0 0 0,-3 4 0 0 0,-4 6 240 0 0,-1-1 0 0 0,0 0 0 0 0,-1-1 0 0 0,0 0 0 0 0,-1 0 0 0 0,-11 7-240 0 0,-31 19-84 0 0,35-22-349 0 0,-2-1 0 0 0,1-1-1 0 0,-8 3 434 0 0,-7 2-2736 0 0,34-16 431 0 0,-1-1-3149 0 0</inkml:trace>
  <inkml:trace contextRef="#ctx0" brushRef="#br0" timeOffset="54058.447">11875 6223 13824 0 0,'-11'7'495'0'0,"11"-7"-480"0"0,0 0 0 0 0,0 0-1 0 0,0 0 1 0 0,0 1 0 0 0,0-1 0 0 0,0 0 0 0 0,0 0 0 0 0,0 0 0 0 0,0 0 0 0 0,0 1 0 0 0,0-1 0 0 0,0 0 0 0 0,0 0 0 0 0,0 0 0 0 0,0 0-1 0 0,0 1 1 0 0,0-1 0 0 0,0 0 0 0 0,0 0 0 0 0,0 0 0 0 0,0 0 0 0 0,0 0 0 0 0,0 1 0 0 0,0-1 0 0 0,0 0 0 0 0,0 0 0 0 0,0 0 0 0 0,1 0-1 0 0,-1 0 1 0 0,0 1 0 0 0,0-1 0 0 0,0 0 0 0 0,0 0 0 0 0,0 0 0 0 0,0 0 0 0 0,1 0 0 0 0,-1 0-15 0 0,21 9 601 0 0,-13-7-737 0 0,-3-1 484 0 0,0 0 0 0 0,0 0-1 0 0,0-1 1 0 0,0 1 0 0 0,1-1 0 0 0,-1 0 0 0 0,0-1 0 0 0,0 1 0 0 0,1-1 0 0 0,1 0-348 0 0,6-11 598 0 0,-8 6-588 0 0,0 2-10 0 0,-4 4 0 0 0,0-1 0 0 0,0 0 0 0 0,0 0 0 0 0,0 0 0 0 0,-1 1 0 0 0,1-1 0 0 0,0 0 0 0 0,0 0 0 0 0,-1 0 0 0 0,1 0 0 0 0,0-1 0 0 0,-1 1 0 0 0,1 0 0 0 0,-1 0 0 0 0,1 0 0 0 0,-1 0 0 0 0,1-2 0 0 0,-1 2 0 0 0,1-1 0 0 0,-1 0 0 0 0,1 1 0 0 0,0-1 0 0 0,0 0 0 0 0,0 1 0 0 0,0-1 0 0 0,0 1 0 0 0,0 0 0 0 0,0-1 0 0 0,1 1 0 0 0,0-1 0 0 0,-1 1 0 0 0,0-1 0 0 0,1 0 0 0 0,-1 1 0 0 0,0-1 0 0 0,0 0 0 0 0,0 0 0 0 0,0 1 0 0 0,0-1 0 0 0,-1 0 0 0 0,1 0 0 0 0,0 0 0 0 0,-1-1 0 0 0,1-1-4 0 0,0 0 0 0 0,0 1 0 0 0,1-1 0 0 0,-1 0 0 0 0,1 1 0 0 0,0-2 4 0 0,0 2-104 0 0,-1 1-1 0 0,0 0 1 0 0,0-1-1 0 0,0 0 0 0 0,0 1 1 0 0,0-1-1 0 0,0 0 0 0 0,-1 1 1 0 0,1-1-1 0 0,-1 0 1 0 0,0 1-1 0 0,0-1 0 0 0,0-2 105 0 0,3-8-505 0 0,-3 12 503 0 0,0 1-1 0 0,1 0 1 0 0,-1-1-1 0 0,0 1 1 0 0,0-1-1 0 0,1 1 1 0 0,-1 0-1 0 0,0-1 1 0 0,0 1-1 0 0,0-1 1 0 0,0 1-1 0 0,0-1 1 0 0,0 1-1 0 0,0-1 1 0 0,0 1-1 0 0,1-1 1 0 0,-2 1-1 0 0,1-1 1 0 0,0 1-1 0 0,0-1 1 0 0,0 1-1 0 0,0 0 1 0 0,0-1-1 0 0,0 1 1 0 0,0-1-1 0 0,-1 1 1 0 0,1-1-1 0 0,0 1 1 0 0,0 0-1 0 0,-1-1 1 0 0,1 1-1 0 0,0-1 1 0 0,0 1-1 0 0,-1 0 1 0 0,1-1-1 0 0,0 1 1 0 0,-1 0-1 0 0,1-1 1 0 0,-1 1-1 0 0,1 0 0 0 0,-1 0 3 0 0,0-1 26 0 0,-1 0-1 0 0,0 0 0 0 0,0 0 0 0 0,0 1 0 0 0,1-1 0 0 0,-1 0 0 0 0,0 1 0 0 0,0 0 0 0 0,0-1 0 0 0,0 1 0 0 0,0 0 0 0 0,0 0 1 0 0,0 0-1 0 0,0 1 0 0 0,0-1 0 0 0,-1 0-25 0 0,1 1 106 0 0,0-1 1 0 0,-1 1-1 0 0,1 0 1 0 0,0 0-1 0 0,0 0 1 0 0,0 0-1 0 0,0 0 1 0 0,0 0-1 0 0,0 1 1 0 0,0-1-1 0 0,0 1 0 0 0,0-1 1 0 0,1 1-1 0 0,-1 0 1 0 0,1-1-1 0 0,-2 3-106 0 0,-2 4-74 0 0,0 0-1 0 0,0 0 0 0 0,-1 6 75 0 0,1-5 111 0 0,4-6-111 0 0,0-1 0 0 0,0 0 0 0 0,1 0 0 0 0,-1 1 0 0 0,1-1 0 0 0,-1 0 0 0 0,1 0 0 0 0,0 1 0 0 0,0-1 0 0 0,0 1 0 0 0,0-1 0 0 0,0 0 0 0 0,0 1 0 0 0,1 1 0 0 0,-1-3 0 0 0,0 0 0 0 0,0 1-1 0 0,0-1 1 0 0,-1 0-1 0 0,1 0 1 0 0,0 1-1 0 0,-1-1 1 0 0,1 0-1 0 0,0 0 1 0 0,-1 0 0 0 0,0 1 0 0 0,0-1 4 0 0,1 0 1 0 0,-1 0 0 0 0,1 0 0 0 0,-1 0 0 0 0,1 0-1 0 0,0 1 1 0 0,-1-1 0 0 0,1 0 0 0 0,0 0 0 0 0,0 0-1 0 0,0 0 1 0 0,0 0 0 0 0,0 0 0 0 0,0 0 0 0 0,0 1-1 0 0,0 0-4 0 0,3 6 237 0 0,-2-5-75 0 0,0-1-1 0 0,0 1 1 0 0,0 0 0 0 0,-1-1-1 0 0,1 1 1 0 0,-1 0-1 0 0,0 0-161 0 0,0-1 45 0 0,0-1 0 0 0,1 0 0 0 0,-1 0-1 0 0,0 0 1 0 0,0 1 0 0 0,0-1-1 0 0,1 0 1 0 0,-1 0 0 0 0,0 0 0 0 0,1 0-1 0 0,-1 0 1 0 0,1 0 0 0 0,0 1-45 0 0,18 17 26 0 0,-17-17-24 0 0,0-1 0 0 0,0 0 0 0 0,1 1 0 0 0,-1-1-1 0 0,0 0 1 0 0,1-1 0 0 0,-1 1 0 0 0,1 0 0 0 0,-1-1-1 0 0,1 1 1 0 0,0-1 0 0 0,-1 0 0 0 0,1 0-1 0 0,-1 0 1 0 0,1 0 0 0 0,0-1 0 0 0,-1 1 0 0 0,1 0-1 0 0,1-2-1 0 0,6 0-87 0 0,-1-1 0 0 0,-1 0 0 0 0,1 0 0 0 0,0-1 0 0 0,0 0 87 0 0,0-1-547 0 0,1-1 0 0 0,-1 1 0 0 0,0-2 0 0 0,-1 1 0 0 0,5-5 547 0 0,-8 6-1027 0 0,0 0 0 0 0,-1 0 0 0 0,0-1 1 0 0,0 1-1 0 0,3-7 1027 0 0,2-5-5113 0 0</inkml:trace>
  <inkml:trace contextRef="#ctx0" brushRef="#br0" timeOffset="54422.101">12241 5941 15664 0 0,'0'0'356'0'0,"0"0"-321"0"0,-1 0 1 0 0,1 0-1 0 0,0 0 1 0 0,0 0-1 0 0,0 0 1 0 0,0 0-1 0 0,0 0 1 0 0,-1 0-1 0 0,1 0 1 0 0,0 0-1 0 0,0 0 1 0 0,0 1-1 0 0,0-1 1 0 0,0 0-1 0 0,0 0 1 0 0,0 0-1 0 0,0 0 1 0 0,-1 0-1 0 0,1 0 1 0 0,0 0-1 0 0,0 0 1 0 0,0 1-1 0 0,0-1 1 0 0,0 0-1 0 0,0 0 1 0 0,0 0-1 0 0,0 0 1 0 0,0 0-1 0 0,0 1 1 0 0,0-1-1 0 0,0 0 1 0 0,0 0-1 0 0,0 0 1 0 0,0 0-1 0 0,0 0 1 0 0,0 0-1 0 0,0 1 1 0 0,0-1-36 0 0,0 3 59 0 0,0 0-1 0 0,0 1 1 0 0,0-1 0 0 0,0 0 0 0 0,-1 1 0 0 0,1-1-1 0 0,-1 0 1 0 0,0 1 0 0 0,0-1 0 0 0,0 1-59 0 0,-3 14 858 0 0,0 0-315 0 0,3-14-534 0 0,0 0-1 0 0,0 0 0 0 0,1-1 0 0 0,-1 1 0 0 0,1 0 0 0 0,0 0 0 0 0,0 0 0 0 0,1 2-8 0 0,-1-3 0 0 0,0 0 0 0 0,0 0 0 0 0,-1 0 0 0 0,1 0 0 0 0,0 0 0 0 0,-1-1 0 0 0,0 1 0 0 0,0 0 0 0 0,0 1 0 0 0,0-2 0 0 0,0 1 0 0 0,0 0 0 0 0,1-1 0 0 0,-1 1 0 0 0,1 0 0 0 0,0 0 0 0 0,-1-1 0 0 0,1 1 0 0 0,0 0 0 0 0,1 1 0 0 0,1 9 0 0 0,-1 0 0 0 0,0 0 0 0 0,-2 6 0 0 0,1-10 0 0 0,5 11 0 0 0,-4-18 0 0 0,-1 0 0 0 0,1 0 0 0 0,-1-1 0 0 0,1 1 0 0 0,-1 0 0 0 0,0 0 0 0 0,1 0 0 0 0,-1 0 0 0 0,0 0 0 0 0,0-1 0 0 0,0 1 0 0 0,-1 0 0 0 0,1 0 0 0 0,0 0 0 0 0,-1 0 0 0 0,1-1 0 0 0,-1 2 0 0 0,1-3 0 0 0,-1 1-46 0 0,1 0 0 0 0,-1 0 0 0 0,1 0 0 0 0,-1 0 0 0 0,1 0 0 0 0,0 0 0 0 0,-1 0 0 0 0,1 0 0 0 0,0 0 0 0 0,0 0 0 0 0,0 0 0 0 0,0 0-1 0 0,-1 0 1 0 0,2 0 0 0 0,-1 0 0 0 0,0 0 0 0 0,0 0 0 0 0,0 1 46 0 0,0-1-133 0 0,0-1 1 0 0,0 1-1 0 0,0 0 0 0 0,0 0 1 0 0,0-1-1 0 0,0 1 0 0 0,0 0 1 0 0,0 0-1 0 0,0-1 0 0 0,0 1 1 0 0,0 0-1 0 0,-1 0 0 0 0,1-1 1 0 0,0 1-1 0 0,-1 0 1 0 0,1-1-1 0 0,-1 1 0 0 0,1 0 1 0 0,0-1-1 0 0,-1 1 0 0 0,1-1 1 0 0,-1 1 132 0 0,-6 2-5796 0 0</inkml:trace>
  <inkml:trace contextRef="#ctx0" brushRef="#br0" timeOffset="54792.891">12303 6119 13824 0 0,'7'0'674'0'0,"8"0"-229"0"0,10 0-290 0 0,1-1-1 0 0,0-1 0 0 0,20-4-154 0 0,36-17 2385 0 0,-79 22-2249 0 0,1-1 0 0 0,-1 0 0 0 0,1 0 0 0 0,-1 0 0 0 0,0 0 0 0 0,0 0 0 0 0,0-1 0 0 0,0 1 0 0 0,0-1 0 0 0,-1 0 0 0 0,1 0 0 0 0,0-2-136 0 0,-2 4-19 0 0,-1 1-1 0 0,0-1 0 0 0,0 1 1 0 0,0-1-1 0 0,0 1 0 0 0,0-1 1 0 0,0 1-1 0 0,0-1 0 0 0,0 1 1 0 0,0-1-1 0 0,0 1 0 0 0,0-1 1 0 0,0 1-1 0 0,0-1 0 0 0,0 1 1 0 0,0-1-1 0 0,0 1 0 0 0,-1-1 1 0 0,1 1-1 0 0,0-1 0 0 0,0 1 1 0 0,-1-1-1 0 0,1 1 20 0 0,0-1-44 0 0,-1 1-1 0 0,1-1 1 0 0,0 1 0 0 0,0-1-1 0 0,0 1 1 0 0,-1-1 0 0 0,1 1-1 0 0,0-1 1 0 0,0 1-1 0 0,0-1 1 0 0,0 1 0 0 0,0-1-1 0 0,0 1 1 0 0,0-1 0 0 0,0 0-1 0 0,0 1 1 0 0,0-1 0 0 0,0 1-1 0 0,0-1 1 0 0,0 1-1 0 0,1-1 45 0 0,-23-9-608 0 0,21 10 608 0 0,0-1 0 0 0,0 1 0 0 0,0-1 0 0 0,0 1 0 0 0,0 0 0 0 0,-1-1 0 0 0,1 1 0 0 0,0 0 0 0 0,0 0 0 0 0,0 0 0 0 0,-1 0 0 0 0,1 0 0 0 0,0 0 0 0 0,0 0 0 0 0,0 0 0 0 0,-1 0 0 0 0,1 0 0 0 0,0 1 0 0 0,0-1 0 0 0,0 0 0 0 0,-1 1 0 0 0,-2 0 0 0 0,-1 0 154 0 0,-1 0-1 0 0,1 1 0 0 0,0-1 0 0 0,-1 1 1 0 0,1 0-1 0 0,0 0 0 0 0,0 1 0 0 0,0 0 1 0 0,1-1-1 0 0,-1 1 0 0 0,1 1 0 0 0,-1-1 0 0 0,-3 4-153 0 0,-7 9 0 0 0,14-15 0 0 0,-1 0 0 0 0,0 1 0 0 0,1-1 0 0 0,-1 1 0 0 0,1-1 0 0 0,0 1 0 0 0,-1-1 0 0 0,1 1 0 0 0,0 0 0 0 0,0 0 0 0 0,0 0 0 0 0,0 0 0 0 0,0 0 0 0 0,1 0 0 0 0,-2 2 0 0 0,2-3 25 0 0,0 0-1 0 0,-1 1 0 0 0,1-1 0 0 0,-1 0 0 0 0,1 0 0 0 0,-1 0 0 0 0,0 1 0 0 0,0-1 0 0 0,1 0 1 0 0,-1 0-1 0 0,0 0 0 0 0,0 0 0 0 0,0 0 0 0 0,0 0 0 0 0,-1 0-24 0 0,1-1 40 0 0,1 1 0 0 0,-1-1 0 0 0,0 1 0 0 0,1-1 0 0 0,-1 1 0 0 0,0 0 0 0 0,1-1 0 0 0,-1 1 0 0 0,1 0-1 0 0,-1-1 1 0 0,1 1 0 0 0,-1 0 0 0 0,1 0 0 0 0,0-1 0 0 0,-1 1 0 0 0,1 0 0 0 0,0 0 0 0 0,0 0 0 0 0,0-1 0 0 0,-1 1 0 0 0,1 0 0 0 0,0 0 0 0 0,0 0 0 0 0,0 0-1 0 0,0-1 1 0 0,0 1 0 0 0,1 0-40 0 0,-1 2 126 0 0,0 0-101 0 0,1 0 0 0 0,-1 0 1 0 0,1 0-1 0 0,-1-1 1 0 0,1 1-1 0 0,0 0 0 0 0,0-1 1 0 0,1 1-1 0 0,-1 0 1 0 0,0-1-1 0 0,1 1 0 0 0,-1-1 1 0 0,1 0-1 0 0,0 1 1 0 0,0-1-1 0 0,0 0 1 0 0,0 0-1 0 0,0 0 0 0 0,2 0-25 0 0,4 3-154 0 0,0 0-1 0 0,0-1 0 0 0,0 0 0 0 0,1 0 0 0 0,-1-1 0 0 0,7 2 155 0 0,-12-4-373 0 0,1-1-1 0 0,-1 1 0 0 0,1 0 0 0 0,-1-1 0 0 0,1 0 1 0 0,0 0-1 0 0,-1 0 0 0 0,1 0 0 0 0,-1 0 1 0 0,1-1-1 0 0,0 1 0 0 0,-1-1 0 0 0,1 0 0 0 0,-1 0 1 0 0,0-1-1 0 0,1 1 0 0 0,-1-1 0 0 0,0 0 374 0 0,7-6-2046 0 0</inkml:trace>
  <inkml:trace contextRef="#ctx0" brushRef="#br0" timeOffset="54793.891">12690 6052 17503 0 0,'3'-2'628'0'0,"-7"3"281"0"0,2-1-868 0 0,1 1 1 0 0,-1 0-1 0 0,1 0 0 0 0,-1 0 1 0 0,1 0-1 0 0,-1 0 1 0 0,1 0-1 0 0,-1 0 1 0 0,1 0-1 0 0,0 1 0 0 0,0-1-41 0 0,0 0 56 0 0,0 0 1 0 0,1-1-1 0 0,-1 1 0 0 0,1 0 0 0 0,0 0 0 0 0,-1-1 0 0 0,1 1 0 0 0,-1 0 0 0 0,1 0 0 0 0,0 0 0 0 0,0-1 0 0 0,0 1 0 0 0,-1 0 0 0 0,1 0 0 0 0,0 0 1 0 0,0 0-1 0 0,0 0 0 0 0,0 0 0 0 0,0-1 0 0 0,1 1 0 0 0,-1 1-56 0 0,9 15 779 0 0,-2-5-760 0 0,-5-10-19 0 0,-1 0 0 0 0,1-1 0 0 0,-1 1 0 0 0,1 0 0 0 0,0-1 0 0 0,0 1 0 0 0,0-1 0 0 0,0 1 0 0 0,0-1 0 0 0,0 0 0 0 0,0 0 0 0 0,1 1 0 0 0,30 10 0 0 0,-24-9 0 0 0,0-1 0 0 0,0-1 0 0 0,5 1 0 0 0,23 5 0 0 0,-32-6-7 0 0,1-1 0 0 0,0 1 0 0 0,0-1 0 0 0,0 0 0 0 0,-1 0 0 0 0,1-1 0 0 0,0 0 0 0 0,0 0 0 0 0,-1 0 0 0 0,1-1 7 0 0,27-9-2238 0 0,-6-3-4572 0 0,-17 6 1449 0 0</inkml:trace>
  <inkml:trace contextRef="#ctx0" brushRef="#br0" timeOffset="55180.134">12971 5897 17503 0 0,'-2'1'61'0'0,"1"0"0"0"0,0 0 0 0 0,0 0-1 0 0,0 0 1 0 0,-1 0 0 0 0,1 0-1 0 0,0 0 1 0 0,1 0 0 0 0,-1 0 0 0 0,0 1-1 0 0,0-1 1 0 0,0 0 0 0 0,1 1 0 0 0,-1-1-1 0 0,1 1 1 0 0,-1-1 0 0 0,1 0-1 0 0,-1 1 1 0 0,1-1 0 0 0,0 1 0 0 0,0-1-1 0 0,0 1 1 0 0,0-1 0 0 0,0 1-1 0 0,0-1 1 0 0,0 1 0 0 0,0-1 0 0 0,1 1-1 0 0,-1-1 1 0 0,1 2-61 0 0,1 15 98 0 0,1 11-100 0 0,-2-24 11 0 0,-1-1 1 0 0,1 1-1 0 0,-1 0 0 0 0,0 0 1 0 0,0-1-1 0 0,0 1 0 0 0,-1 0 0 0 0,0 0-9 0 0,0 1 198 0 0,1 0-1 0 0,-1-1 1 0 0,1 1-1 0 0,0-1 0 0 0,1 1 1 0 0,-1 0-1 0 0,2 4-197 0 0,-1-2 145 0 0,0-1-1 0 0,0 0 1 0 0,-1 0-1 0 0,0 1-144 0 0,1 48 17 0 0,0-18-18 0 0,3-16-875 0 0,-4-21 368 0 0,0-1-208 0 0,0 0-857 0 0,-3 2-2411 0 0,2-2 1938 0 0</inkml:trace>
  <inkml:trace contextRef="#ctx0" brushRef="#br0" timeOffset="55587.736">13117 5980 10136 0 0,'10'-3'128'0'0,"1"0"1"0"0,-1 1-1 0 0,1 0 0 0 0,-1 1 1 0 0,1 0-1 0 0,0 1 1 0 0,-1 0-1 0 0,1 1-128 0 0,0-1 29 0 0,15 0 905 0 0,0 1 1 0 0,16 3-935 0 0,-35-3 548 0 0,-7-1-373 0 0,1 0 1 0 0,0 0 0 0 0,0 0-1 0 0,0 0 1 0 0,0 0 0 0 0,0 0-1 0 0,0 1 1 0 0,0-1 0 0 0,-1 0-1 0 0,1 1 1 0 0,0-1 0 0 0,0 0-1 0 0,0 1 1 0 0,-1-1 0 0 0,1 1-177 0 0,0 0 517 0 0,-1-1-72 0 0,0 1-430 0 0,0 1-1 0 0,0-1 0 0 0,0 0 0 0 0,-1 0 1 0 0,1 1-1 0 0,-1-1 0 0 0,1 0 0 0 0,-1 0 1 0 0,1 0-1 0 0,-1 0 0 0 0,1 0 0 0 0,-1 0 0 0 0,0 0-13 0 0,-14 14 625 0 0,0-2-1 0 0,-1 0 1 0 0,-17 10-625 0 0,19-14 29 0 0,1 1 0 0 0,0 0 0 0 0,0 1 0 0 0,1 0 0 0 0,0 1 0 0 0,-6 9-29 0 0,12-13 0 0 0,55-41 0 0 0,-2-6 0 0 0,12-6-1384 0 0,-50 39 1024 0 0,0 1 0 0 0,1 0-1 0 0,-1 1 1 0 0,1 0 0 0 0,0 1-1 0 0,0 0 1 0 0,6-1 360 0 0,-12 3 77 0 0,-1 0 0 0 0,1 1 0 0 0,0-1 0 0 0,0 1 0 0 0,0 0 0 0 0,0 0 0 0 0,-1 1 0 0 0,1-1 0 0 0,0 1 0 0 0,0 0 0 0 0,-1 0 0 0 0,1 0 0 0 0,0 0 0 0 0,-1 1-1 0 0,1-1 1 0 0,-1 1 0 0 0,0 0 0 0 0,0 0 0 0 0,1 0 0 0 0,-1 1 0 0 0,0-1 0 0 0,1 3-77 0 0,10 9 10 0 0,-6-7 364 0 0,0 2 0 0 0,-1-1 0 0 0,1 1 1 0 0,-2 0-1 0 0,1 1 0 0 0,-1-1 0 0 0,2 7-374 0 0,-1-4 583 0 0,-5-9-454 0 0,-1-1 0 0 0,1 1 0 0 0,-1 0 1 0 0,0-1-1 0 0,1 1 0 0 0,-1 0 0 0 0,0 0 0 0 0,0 2-129 0 0,-2 2 15 0 0,-3-8-12 0 0,-5-6-5 0 0,8 5-7 0 0,0 1-1 0 0,0-1 1 0 0,0 0-1 0 0,0 0 1 0 0,0 0-1 0 0,0 0 1 0 0,1 0-1 0 0,-1 0 1 0 0,1 0-1 0 0,0-1 1 0 0,-1 1-1 0 0,1 0 1 0 0,0 0-1 0 0,0 0 0 0 0,0 0 1 0 0,1-1 9 0 0,7-38-1130 0 0,-4 27 586 0 0,-1 5 534 0 0,-1 1 0 0 0,2 0 1 0 0,-1 1-1 0 0,1-1 0 0 0,1 0 0 0 0,-1 1 1 0 0,1 0-1 0 0,0 0 0 0 0,1 1 0 0 0,0-1 1 0 0,0 1-1 0 0,0 0 0 0 0,1 1 1 0 0,0 0-1 0 0,0 0 0 0 0,0 0 0 0 0,3-1 10 0 0,-5 4-93 0 0,1 0-1 0 0,0-1 0 0 0,0 2 1 0 0,0-1-1 0 0,0 1 0 0 0,0 0 1 0 0,0 0-1 0 0,0 1 0 0 0,0-1 1 0 0,0 1-1 0 0,1 1 94 0 0,-2-1-648 0 0,-1 1 0 0 0,1 0 0 0 0,-1 0 0 0 0,1 1 0 0 0,-1-1 0 0 0,1 1 0 0 0,-1 0 0 0 0,0 0 0 0 0,3 2 648 0 0,2 2-5417 0 0</inkml:trace>
  <inkml:trace contextRef="#ctx0" brushRef="#br0" timeOffset="57015.815">13903 5511 13824 0 0,'0'0'314'0'0,"0"0"46"0"0,0 0 22 0 0,0 0-50 0 0,0 0-220 0 0,-2-2-59 0 0,0 1 0 0 0,0-1 0 0 0,0 1 1 0 0,0 0-1 0 0,0 0 0 0 0,0 0 0 0 0,0 0 1 0 0,-1 1-1 0 0,1-1 0 0 0,0 1 0 0 0,-1-1 1 0 0,1 1-1 0 0,0 0 0 0 0,-1-1 1 0 0,1 1-1 0 0,-1 1-53 0 0,-40 3 1208 0 0,40-3-1233 0 0,-127 16 41 0 0,-52-2-16 0 0,-2-9 1440 0 0,-355 5-884 0 0,432-12-504 0 0,52 1-52 0 0,-138 3 0 0 0,81-1 0 0 0,54-1 0 0 0,-7 2 0 0 0,-114 2 0 0 0,37-2 0 0 0,91-1-988 0 0,-1-2 0 0 0,-14-4 988 0 0,47 3-8 0 0,0 1 0 0 0,-6 2 8 0 0,-18 0 0 0 0,-115-10-3226 0 0,70 2-63 0 0,-18 6-215 0 0,71 0 1114 0 0,-23 2 2390 0 0,-6 0 999 0 0,37 2 1556 0 0,26-4-2043 0 0,1 0 0 0 0,-1 1 205 0 0,-2-1-619 0 0,-4 7 775 0 0,6-4-661 0 0,0 0 1 0 0,1 0-1 0 0,0 0 1 0 0,-1 0 0 0 0,1 0-1 0 0,0 0 1 0 0,1 0-1 0 0,-1 0 1 0 0,0 0 0 0 0,1 0-1 0 0,0-1 1 0 0,-1 1-1 0 0,2 2-212 0 0,1 8 669 0 0,3 32 659 0 0,-2 1-1 0 0,-1 29-1327 0 0,-7 1 0 0 0,2-49 0 0 0,1 1 0 0 0,2 27 0 0 0,7 29 1440 0 0,2-21-832 0 0,-7-46-608 0 0,0-1 0 0 0,4 9 0 0 0,2 11 0 0 0,25 114 0 0 0,-6-48 0 0 0,-6-33 0 0 0,22 64 0 0 0,-42-130 0 0 0,0 1 0 0 0,0 0 0 0 0,0-1 0 0 0,0 1 0 0 0,0-1 0 0 0,1 0 0 0 0,-1 0 0 0 0,1 0 0 0 0,0 0 0 0 0,0 0 0 0 0,0-1 0 0 0,0 1 0 0 0,1-1 0 0 0,-1 0 0 0 0,1 0 0 0 0,-1 0 0 0 0,1 0 0 0 0,0-1 0 0 0,0 0 0 0 0,2 1 0 0 0,9 2 0 0 0,0-2 0 0 0,0 0 0 0 0,0 0 0 0 0,15-1 0 0 0,0 0 0 0 0,110 2-1976 0 0,-122-2 1973 0 0,0-2-1 0 0,0 0 0 0 0,0 0 0 0 0,5-3 4 0 0,14-1-1 0 0,130-9 1 0 0,-47 5 0 0 0,28-9 0 0 0,141-28 0 0 0,15 12 0 0 0,2 8 0 0 0,-228 22 0 0 0,20 3 0 0 0,44-2 0 0 0,222-4 46 0 0,-261 8 310 0 0,214-6 1234 0 0,-248-1-1590 0 0,-69 6 0 0 0,0 0 0 0 0,1 0 0 0 0,-1 0 0 0 0,0-1 0 0 0,1 1 0 0 0,-1 0 0 0 0,1 0 0 0 0,-1-1 0 0 0,0 1 0 0 0,0 0 0 0 0,1-1 0 0 0,-1 1 0 0 0,0 0 0 0 0,0-1 0 0 0,1 1 0 0 0,-1-1 0 0 0,0 1 0 0 0,0 0 0 0 0,0-1 0 0 0,0 1 0 0 0,1-1 0 0 0,-1 1 0 0 0,0 0 0 0 0,0-1 0 0 0,0 1 0 0 0,0-1 0 0 0,0 1 0 0 0,0-1 0 0 0,0 1 0 0 0,0 0 0 0 0,0-1 0 0 0,-1 1 0 0 0,1-1 0 0 0,0 1 0 0 0,0-1 0 0 0,0 1 0 0 0,-3-12 0 0 0,-13-21 0 0 0,5 3 0 0 0,8 20 0 0 0,-1 1 0 0 0,1-1 0 0 0,0-3 0 0 0,0-5 0 0 0,-7-44 0 0 0,6 23 286 0 0,0-25 868 0 0,-1-23-538 0 0,2 35-624 0 0,-1 10-31 0 0,-2 1 0 0 0,-8-29 39 0 0,-5-35 1518 0 0,14 68-1214 0 0,-1-1 0 0 0,-11-30-304 0 0,16 65 0 0 0,0-1 0 0 0,-1 1 0 0 0,1 0 0 0 0,-1-1 0 0 0,1 1 0 0 0,-1 0 0 0 0,0 0 0 0 0,-1 0 0 0 0,1 1 0 0 0,0-1 0 0 0,-1 0 0 0 0,0 1 0 0 0,0-1 0 0 0,1 2 0 0 0,0-1 0 0 0,0 1 0 0 0,0 0 0 0 0,0 0 0 0 0,0 0 0 0 0,0 0 0 0 0,-1 1 0 0 0,1-1 0 0 0,0 0 0 0 0,-1 1 0 0 0,1 0 0 0 0,0-1 0 0 0,-1 1 0 0 0,1 0 0 0 0,0 0 0 0 0,-1 0 0 0 0,1 1 0 0 0,0-1 0 0 0,-1 1 0 0 0,1-1 0 0 0,-26 4-2155 0 0,8-3-183 0 0,-18 2-189 0 0,0 0-28 0 0</inkml:trace>
  <inkml:trace contextRef="#ctx0" brushRef="#br2" timeOffset="68497.863">6540 3020 8288 0 0,'1'-1'190'0'0,"3"-2"-129"0"0,0-1 0 0 0,0 1-1 0 0,0 0 1 0 0,0 1 0 0 0,1-1-1 0 0,-1 1 1 0 0,1-1-61 0 0,1 0 62 0 0,1-1 0 0 0,-1 1 1 0 0,0-1-1 0 0,0-1-62 0 0,-2 1 372 0 0,1 1 1 0 0,-1-1 0 0 0,1 1 0 0 0,5-2-373 0 0,11-7 645 0 0,-20 12-259 0 0,-1 0 102 0 0,0 0 22 0 0,0 0 2 0 0,0 0 0 0 0,-1 1-436 0 0,0 1 0 0 0,0-1 0 0 0,1 1 0 0 0,-1 0 0 0 0,0-1 0 0 0,-1 1 0 0 0,1-1 0 0 0,0 0-1 0 0,0 1 1 0 0,0-1 0 0 0,-1 0 0 0 0,1 0 0 0 0,-1 0 0 0 0,1 0 0 0 0,-1 0 0 0 0,1 0 0 0 0,-1 0 0 0 0,0 0-76 0 0,-9 6 265 0 0,-84 87-265 0 0,49-51 0 0 0,-3 7 0 0 0,7-6 0 0 0,-12 7 0 0 0,-39 39 0 0 0,45-43 0 0 0,-33 41 781 0 0,31-32-309 0 0,32-36-287 0 0,-20 20 46 0 0,7-10 141 0 0,2 1 0 0 0,-6 10-372 0 0,-13 15-76 0 0,-59 69 340 0 0,60-79 41 0 0,32-31-291 0 0,-11 13-15 0 0,16-16-11 0 0,-1 1 1 0 0,-11 9 11 0 0,-6 6-49 0 0,15-16 49 0 0,-1 0 0 0 0,-13 10 0 0 0,-16 13 0 0 0,3 0 0 0 0,19-17 67 0 0,17-15-68 0 0,0 0 1 0 0,0 0 0 0 0,0 1-1 0 0,1-1 1 0 0,0 1-1 0 0,-1 0 1 0 0,-12 12 215 0 0,9-9-907 0 0,6 1-2581 0 0,1-8-2040 0 0</inkml:trace>
  <inkml:trace contextRef="#ctx0" brushRef="#br2" timeOffset="70617.628">5458 3938 2760 0 0,'-9'-10'561'0'0,"-2"-3"4292"0"0,-7-9 82 0 0,16 17-3807 0 0,3 5 1001 0 0,7 7 178 0 0,-6-4-2933 0 0,25 20 1438 0 0,1-1 0 0 0,11 7-812 0 0,-5-4 593 0 0,18 19-593 0 0,-1-2 53 0 0,-16-11 377 0 0,20 22-430 0 0,-45-43 50 0 0,6 7 60 0 0,-2 0-1 0 0,1 3-109 0 0,12 15 111 0 0,-26-35-110 0 0,11 15 67 0 0,0-1 0 0 0,1 0 0 0 0,1-1 0 0 0,1 0-1 0 0,3 1-67 0 0,-17-12 9 0 0,10 5 58 0 0,-9-7-70 0 0,8 7-163 0 0,-9-6-703 0 0,8-4-3829 0 0,-9 3 1940 0 0,0 0-2891 0 0</inkml:trace>
  <inkml:trace contextRef="#ctx0" brushRef="#br2" timeOffset="71203.605">5907 4293 2304 0 0,'11'14'9286'0'0,"-6"-8"-9506"0"0,-4-3 437 0 0,-1 0-1 0 0,1 0 1 0 0,0-1 0 0 0,-1 1-1 0 0,0 0 1 0 0,1 0-1 0 0,-1 0 1 0 0,0 0-1 0 0,0 0 1 0 0,-1 0-1 0 0,1 0 1 0 0,-1 0-1 0 0,1 0 1 0 0,-2 1-217 0 0,1 4 24 0 0,-1-1 46 0 0,-1-4-2 0 0,3-3 18 0 0,0 0 10 0 0,0 0-20 0 0,0 0-10 0 0,-6-8 638 0 0,4 3-614 0 0,0 0 0 0 0,1 0 0 0 0,0 0 0 0 0,0-1 1 0 0,0 1-1 0 0,1 0 0 0 0,0-1 0 0 0,0 1 0 0 0,1-5-90 0 0,-1-3 342 0 0,0 12-297 0 0,0 0 0 0 0,0 0 0 0 0,-1 0 0 0 0,1 0 0 0 0,0 0 0 0 0,-1 0 0 0 0,1 0 0 0 0,0 0 0 0 0,-1 0 0 0 0,1 0 0 0 0,-1 0 0 0 0,1 0 0 0 0,-1 0 0 0 0,0 0 0 0 0,1 0 0 0 0,-1 1 0 0 0,0-1 0 0 0,0 0 0 0 0,0 0-45 0 0,-18-11 824 0 0,4 3-361 0 0,11 5-293 0 0,-1 1 0 0 0,1 0-1 0 0,-1 0 1 0 0,0 0-1 0 0,-5-1-169 0 0,-20-12 527 0 0,10 1-249 0 0,-93-65 715 0 0,10 11-641 0 0,84 57-305 0 0,0-2 0 0 0,0 0 1 0 0,1-1-1 0 0,1-1 1 0 0,1-1-1 0 0,1 0 1 0 0,0-1-1 0 0,1 0 0 0 0,-9-16-47 0 0,14 22 0 0 0,6 9 0 0 0,0-1 0 0 0,1 0 0 0 0,-1 1 0 0 0,1-1 0 0 0,0 0 0 0 0,-1-3 0 0 0,3 4-12 0 0,0 3-49 0 0,0 0-15 0 0,0 0 9 0 0,0 1 3 0 0,26 40-222 0 0,-3 0-1 0 0,11 27 287 0 0,-16-31-2115 0 0,-13-25 611 0 0</inkml:trace>
  <inkml:trace contextRef="#ctx0" brushRef="#br2" timeOffset="71900.555">7034 2358 13824 0 0,'-4'-4'113'0'0,"1"1"0"0"0,-1 0 0 0 0,1 0 0 0 0,-1 1 1 0 0,0-1-1 0 0,0 1 0 0 0,0 0 0 0 0,-1 0 1 0 0,1 0-1 0 0,0 0 0 0 0,-1 1 0 0 0,1 0 1 0 0,-1 0-1 0 0,0 0 0 0 0,1 1 0 0 0,-1-1 0 0 0,0 1 1 0 0,1 0-1 0 0,-1 0 0 0 0,0 1 0 0 0,1-1 1 0 0,-1 1-1 0 0,0 0 0 0 0,1 1 0 0 0,-1-1 0 0 0,-2 2-113 0 0,0 0 166 0 0,0 0 0 0 0,0 0 0 0 0,0 1 0 0 0,0 0 0 0 0,1 1 0 0 0,-1-1 0 0 0,1 1 0 0 0,0 0 0 0 0,1 1 0 0 0,-1 0 0 0 0,1 0 0 0 0,0 0 0 0 0,1 0 0 0 0,-1 1 0 0 0,1-1 0 0 0,-1 3-166 0 0,2 0 0 0 0,-1 0 0 0 0,1-1 0 0 0,0 1 0 0 0,1 0 0 0 0,0 0 0 0 0,1 0 0 0 0,-1 5 0 0 0,2-8 0 0 0,0 1 0 0 0,0 0 0 0 0,0-1 0 0 0,0 1 0 0 0,1-1 0 0 0,0 1 0 0 0,1 0 0 0 0,-1-1 0 0 0,1 0 0 0 0,2 4 0 0 0,-2-7-1 0 0,-1 0-1 0 0,1 0 0 0 0,0 0 1 0 0,0 0-1 0 0,0 0 0 0 0,1-1 1 0 0,-1 1-1 0 0,0-1 0 0 0,1 0 1 0 0,0 1-1 0 0,0-1 0 0 0,-1 0 0 0 0,1-1 1 0 0,0 1-1 0 0,1 0 0 0 0,-1-1 1 0 0,0 0-1 0 0,0 0 0 0 0,1 0 1 0 0,-1 0-1 0 0,0 0 0 0 0,1-1 1 0 0,0 1 1 0 0,8-1 96 0 0,0 1 0 0 0,0-2 0 0 0,-1 0 1 0 0,1 0-1 0 0,11-3-96 0 0,-9 0 274 0 0,0 0 0 0 0,0-1 0 0 0,0-1 1 0 0,-1 0-1 0 0,0 0 0 0 0,1-2-274 0 0,23-11-173 0 0,2-3-1698 0 0,-17 2-4172 0 0,-15 10 243 0 0</inkml:trace>
  <inkml:trace contextRef="#ctx0" brushRef="#br2" timeOffset="72349.279">7109 2162 13824 0 0,'-1'-1'94'0'0,"1"0"1"0"0,-1 0-1 0 0,0 1 1 0 0,1-1-1 0 0,-1 0 1 0 0,0 1-1 0 0,1-1 1 0 0,-1 0-1 0 0,0 1 1 0 0,0 0-1 0 0,0-1 1 0 0,1 1-1 0 0,-1-1 1 0 0,0 1-1 0 0,0 0 1 0 0,-1-1-95 0 0,2 1 2 0 0,0 0 1 0 0,0 0 0 0 0,-1 0 0 0 0,1 0 0 0 0,0 0 0 0 0,0 0 0 0 0,-1 0 0 0 0,1 0 0 0 0,0 1 0 0 0,-1-1 0 0 0,1 0-1 0 0,0 0 1 0 0,0 0 0 0 0,-1 0 0 0 0,1 0 0 0 0,0 0 0 0 0,0 1 0 0 0,0-1 0 0 0,-1 0 0 0 0,1 0 0 0 0,0 0-1 0 0,0 1 1 0 0,0-1 0 0 0,-1 0 0 0 0,1 0 0 0 0,0 1 0 0 0,0-1 0 0 0,0 0 0 0 0,0 0 0 0 0,0 1 0 0 0,0-1 0 0 0,-1 0-1 0 0,1 0 1 0 0,0 1 0 0 0,0-1 0 0 0,0 0 0 0 0,0 0 0 0 0,0 1 0 0 0,0-1 0 0 0,0 0 0 0 0,0 1 0 0 0,0-1 0 0 0,0 0-1 0 0,0 0 1 0 0,1 1 0 0 0,-1-1 0 0 0,0 0-3 0 0,4 10 747 0 0,-4-10-708 0 0,12 40 1078 0 0,3-10-1117 0 0,1 3 0 0 0,-2-10 360 0 0,-1 0 0 0 0,-2 1 0 0 0,0 0 0 0 0,-1 5-360 0 0,11 38 598 0 0,-13-40-588 0 0,-6-6-10 0 0,-2-17 0 0 0,-2-33-2 0 0,1 19-78 0 0,0-1 0 0 0,1 1 0 0 0,0-1 1 0 0,0 1-1 0 0,2-6 80 0 0,1-3-688 0 0,-2 11 537 0 0,1 0 1 0 0,0 1 0 0 0,0-1-1 0 0,0 1 1 0 0,1 0-1 0 0,0 0 151 0 0,-2 4 5 0 0,0 1-2 0 0,-1 1 1 0 0,1 0-1 0 0,-1-1 0 0 0,1 1 0 0 0,0-1 0 0 0,0 1 0 0 0,0 0 0 0 0,-1 0 0 0 0,1-1 0 0 0,0 1 1 0 0,0 0-1 0 0,0 0 0 0 0,1 0 0 0 0,-1 0 0 0 0,0 0 0 0 0,0 0 0 0 0,1 1 0 0 0,-1-1 0 0 0,1 0-3 0 0,-1 1 338 0 0,15 3 1087 0 0,-14-2-1412 0 0,1 1 0 0 0,0-1-1 0 0,-1 1 1 0 0,1-1 0 0 0,-1 1-1 0 0,0 0 1 0 0,0 0 0 0 0,1 0 0 0 0,-1 0-1 0 0,0 0 1 0 0,-1 1 0 0 0,1-1-1 0 0,0 2-12 0 0,3 3 0 0 0,0 0 0 0 0,-1 1 0 0 0,0 0 0 0 0,-1 0 0 0 0,0 0 0 0 0,0 0 0 0 0,-1 1 0 0 0,13 32 0 0 0,-14-39-382 0 0,0 0 0 0 0,0 0 0 0 0,0 0 0 0 0,1 0 0 0 0,-1 0 0 0 0,0 0 0 0 0,1-1 0 0 0,-1 1 0 0 0,1-1 0 0 0,0 1 0 0 0,1 0 382 0 0,-2-1-1533 0 0</inkml:trace>
  <inkml:trace contextRef="#ctx0" brushRef="#br2" timeOffset="72748.037">7480 2247 15664 0 0,'0'0'356'0'0,"0"0"49"0"0,0 0 21 0 0,0 0-42 0 0,-7 8-236 0 0,5-6-148 0 0,-1 0 0 0 0,2 0 0 0 0,-1 1 0 0 0,0-1 0 0 0,0 0 0 0 0,1 1 0 0 0,-1-1 0 0 0,1 1 0 0 0,0 0 0 0 0,-1 0 0 0 0,1-1 0 0 0,1 1 0 0 0,-1 0 0 0 0,0 0 0 0 0,1 0 0 0 0,-1 0 0 0 0,1 0 0 0 0,0 0 0 0 0,0 0 0 0 0,0-1 0 0 0,1 1 0 0 0,-1 0 0 0 0,0 0 0 0 0,1 0 0 0 0,0 0 0 0 0,1 2 0 0 0,-1-2 2 0 0,0 0 1 0 0,0 0-1 0 0,1-1 0 0 0,-1 1 0 0 0,1 0 0 0 0,0-1 0 0 0,-1 1 0 0 0,1-1 0 0 0,1 0 0 0 0,-1 1 0 0 0,0-1 0 0 0,0 0 0 0 0,1 0 0 0 0,-1-1 0 0 0,1 1 0 0 0,0 0 0 0 0,-1-1 0 0 0,1 0 0 0 0,0 0 0 0 0,0 1 0 0 0,0-2 0 0 0,0 1 0 0 0,0 0 0 0 0,0 0 0 0 0,0-1 0 0 0,0 0 0 0 0,0 0 0 0 0,0 0 0 0 0,1 0 0 0 0,-1 0 0 0 0,0 0 0 0 0,0-1 0 0 0,0 0 0 0 0,0 1 0 0 0,0-1-2 0 0,7-2 418 0 0,-1 0 0 0 0,1 0 0 0 0,-1-1 0 0 0,5-2-418 0 0,-10 4 25 0 0,0 0 0 0 0,-1 0 0 0 0,1-1-1 0 0,-1 1 1 0 0,1-1 0 0 0,-1 0 0 0 0,0 0-1 0 0,0 0 1 0 0,0 0 0 0 0,-1 0 0 0 0,1-1-1 0 0,-1 0-24 0 0,-1 3 0 0 0,0 0 0 0 0,-1-1 0 0 0,1 1 0 0 0,-1 0 0 0 0,0-1 0 0 0,1 1 0 0 0,-1-1 0 0 0,0 1 0 0 0,0-1 0 0 0,0 1 0 0 0,0-1 0 0 0,0 1 0 0 0,0-1 0 0 0,-1 1 0 0 0,1 0 0 0 0,0-1 0 0 0,-1 1 0 0 0,1-1 0 0 0,-1 1 0 0 0,1 0 0 0 0,-1-1 0 0 0,0 1 0 0 0,0 0 0 0 0,1 0 0 0 0,-1-1 0 0 0,0 1 0 0 0,0 0 0 0 0,0 0 0 0 0,0 0 0 0 0,0 0 0 0 0,-1 0 0 0 0,0 0 0 0 0,-2-3 0 0 0,0 1 0 0 0,-1 0 0 0 0,1 0 0 0 0,-1 1 0 0 0,0-1 0 0 0,0 1 0 0 0,0 0 0 0 0,-1 0 0 0 0,-12-3-476 0 0,-1 1-1 0 0,0 0 1 0 0,0 2-1 0 0,-14-1 477 0 0,-22 2-4343 0 0,55 1 2809 0 0</inkml:trace>
  <inkml:trace contextRef="#ctx0" brushRef="#br2" timeOffset="73122.242">7639 2095 10136 0 0,'0'0'230'0'0,"12"12"596"0"0,-8-7-598 0 0,0 0 1 0 0,-1 0-1 0 0,1 1 1 0 0,-1 0-1 0 0,0 0 1 0 0,-1 0-1 0 0,1 0 1 0 0,-1 0 0 0 0,0 0-1 0 0,0 2-228 0 0,3 16 1366 0 0,-2 0 0 0 0,1 2-1366 0 0,-4-21 47 0 0,8 54 950 0 0,-2-12 80 0 0,-1 2 0 0 0,-3 5-1077 0 0,3 13 34 0 0,-2-33-253 0 0,-1 14 219 0 0,-2-47-1051 0 0,10-20-6252 0 0,-8 8 2579 0 0</inkml:trace>
  <inkml:trace contextRef="#ctx0" brushRef="#br2" timeOffset="73472.759">7789 2197 8288 0 0,'0'0'381'0'0,"5"-11"142"0"0,-4 9-442 0 0,-1 1-1 0 0,1-1 1 0 0,-1 1 0 0 0,1-1 0 0 0,-1 1 0 0 0,1 0 0 0 0,0-1 0 0 0,0 1 0 0 0,0 0-1 0 0,0-1 1 0 0,0 1 0 0 0,0 0 0 0 0,0 0 0 0 0,0 0 0 0 0,1 0 0 0 0,-1 0 0 0 0,0 0-1 0 0,1 0-80 0 0,-1 1 180 0 0,0-1-1 0 0,0 1 0 0 0,0 0 1 0 0,1 0-1 0 0,-1-1 0 0 0,0 1 1 0 0,0 0-1 0 0,0 0 1 0 0,0 0-1 0 0,1 0 0 0 0,-1 1 1 0 0,0-1-1 0 0,0 0 0 0 0,0 0 1 0 0,0 1-1 0 0,0-1 0 0 0,0 1 1 0 0,2 0-180 0 0,0 0 411 0 0,0 1 1 0 0,0 1 0 0 0,0-1-1 0 0,0 0 1 0 0,0 1 0 0 0,-1-1-1 0 0,1 1 1 0 0,-1 0-1 0 0,0 0 1 0 0,1 0 0 0 0,-1 0-1 0 0,1 3-411 0 0,-1-1 24 0 0,0 0-1 0 0,0 1 1 0 0,0-1-1 0 0,-1 1 1 0 0,0-1-1 0 0,0 1 1 0 0,0-1-1 0 0,-1 1 0 0 0,1-1 1 0 0,-1 1-1 0 0,-1-1 1 0 0,1 1-1 0 0,-1 0 1 0 0,0-1-1 0 0,0 1 1 0 0,-1-1-1 0 0,0 0 0 0 0,0 1 1 0 0,0-1-1 0 0,0 0 1 0 0,-1 0-1 0 0,0-1 1 0 0,0 1-1 0 0,0 0 1 0 0,-1-1-1 0 0,1 0 1 0 0,-1 0-1 0 0,0 0 0 0 0,-3 2-23 0 0,-13 13 788 0 0,13-12-816 0 0,0 0 0 0 0,-1 0 0 0 0,0-1-1 0 0,0 0 1 0 0,0 0 0 0 0,-1-1 0 0 0,-2 1 28 0 0,1-1-748 0 0,-11 3 124 0 0,4-7-5077 0 0,8-3 88 0 0</inkml:trace>
  <inkml:trace contextRef="#ctx0" brushRef="#br2" timeOffset="73912.08">7935 2125 11976 0 0,'0'0'266'0'0,"0"0"44"0"0,0 0 15 0 0,1 1-26 0 0,8 25-164 0 0,-6-21 147 0 0,-1 1 0 0 0,0 0-1 0 0,0 0 1 0 0,0 0 0 0 0,0 5-282 0 0,-1-7 175 0 0,-1 0 1 0 0,2 0 0 0 0,-1 0 0 0 0,0 0 0 0 0,1-1 0 0 0,0 1-1 0 0,0 0-175 0 0,7 18 817 0 0,-2 3-432 0 0,-1 1 0 0 0,-2 0-1 0 0,-1 0 1 0 0,0 4-385 0 0,0 38 1101 0 0,-2-55-1095 0 0,-1 0-1 0 0,0 0 1 0 0,-2 11-6 0 0,0 13-1 0 0,2-26 1 0 0,-1 1 0 0 0,0 0 0 0 0,-3 11 0 0 0,3-18 0 0 0,0-1 0 0 0,0 1 0 0 0,-1 0 0 0 0,0 0 0 0 0,0 0 0 0 0,0-1 0 0 0,-1 1 0 0 0,0-1 0 0 0,1 0 0 0 0,-2 0 0 0 0,4-3-31 0 0,0-1-1 0 0,0 0 1 0 0,-1 0-1 0 0,1 1 0 0 0,0-1 1 0 0,-1 0-1 0 0,1 0 0 0 0,0 0 1 0 0,-1 1-1 0 0,1-1 1 0 0,0 0-1 0 0,-1 0 0 0 0,1 0 1 0 0,0 0-1 0 0,-1 0 1 0 0,1 0-1 0 0,0 0 0 0 0,-1 0 1 0 0,1 0-1 0 0,-1 0 1 0 0,1 0-1 0 0,0 0 0 0 0,-1 0 1 0 0,1 0-1 0 0,0 0 0 0 0,-1 0 1 0 0,1 0-1 0 0,0 0 1 0 0,-1 0-1 0 0,1-1 0 0 0,0 1 1 0 0,-1 0-1 0 0,1 0 1 0 0,0 0-1 0 0,-1-1 0 0 0,1 1 1 0 0,0 0-1 0 0,0 0 0 0 0,-1-1 1 0 0,1 1-1 0 0,0 0 1 0 0,0-1-1 0 0,0 1 0 0 0,-1 0 1 0 0,1-1-1 0 0,0 1 1 0 0,0 0-1 0 0,0-1 32 0 0,0 1-156 0 0,-9-16-4394 0 0,5 5-562 0 0</inkml:trace>
  <inkml:trace contextRef="#ctx0" brushRef="#br2" timeOffset="74319.17">8020 2186 11976 0 0,'12'-8'901'0'0,"-7"4"-792"0"0,1 0 1 0 0,-1 1-1 0 0,1-1 0 0 0,-1 1 0 0 0,1 1 1 0 0,0-1-1 0 0,0 1 0 0 0,0 0 1 0 0,4 0-110 0 0,-2 0 484 0 0,1 0 1 0 0,0 1-1 0 0,0 0 1 0 0,-1 0-1 0 0,1 1 0 0 0,6 0-484 0 0,-12 1 185 0 0,0-1 0 0 0,0 1 0 0 0,0 0 0 0 0,1 0 0 0 0,-1 0 0 0 0,0 0 0 0 0,0 0 0 0 0,0 1 0 0 0,-1-1 0 0 0,1 1 0 0 0,0 0 0 0 0,-1 0 0 0 0,1 0 0 0 0,-1 0 0 0 0,1 0 0 0 0,-1 1 0 0 0,0-1 0 0 0,0 1 0 0 0,1 0-185 0 0,-2-1 49 0 0,0 0 1 0 0,0 1 0 0 0,0-1-1 0 0,0 0 1 0 0,0 0-1 0 0,0 1 1 0 0,-1-1-1 0 0,1 1 1 0 0,-1-1-1 0 0,1 1 1 0 0,-1-1 0 0 0,0 1-1 0 0,0-1 1 0 0,0 1-1 0 0,0-1 1 0 0,-1 0-1 0 0,1 1 1 0 0,-1-1 0 0 0,1 1-1 0 0,-1-1 1 0 0,0 0-1 0 0,0 1 1 0 0,0-1-1 0 0,-1 2-49 0 0,-3 3 0 0 0,0 1 0 0 0,0-2 0 0 0,0 1 0 0 0,-1-1 0 0 0,0 0 0 0 0,-1 0 0 0 0,1 0 0 0 0,-6 2 0 0 0,-11 8 0 0 0,-1-2 0 0 0,-2-1 0 0 0,-6 5 0 0 0,26-15-5 0 0,0 0-1 0 0,0 0 0 0 0,-1-1 0 0 0,1 0 0 0 0,0 0 0 0 0,-1 0 1 0 0,0-1-1 0 0,1 0 0 0 0,-1 0 0 0 0,0-1 0 0 0,-6 0 6 0 0,13-1-82 0 0,0 0-1 0 0,0 0 1 0 0,-1 0-1 0 0,1 0 1 0 0,0 1-1 0 0,0-1 1 0 0,1 0-1 0 0,-1 0 1 0 0,0 0-1 0 0,0 0 1 0 0,0 0-1 0 0,1 0 1 0 0,-1 0-1 0 0,0 0 1 0 0,1 1-1 0 0,-1-2 83 0 0,3-1-55 0 0,-1-1 0 0 0,0 1 0 0 0,1 0 0 0 0,0-1 0 0 0,0 1 0 0 0,0 1 0 0 0,0-1 0 0 0,0 0-1 0 0,0 1 1 0 0,1-1 0 0 0,0 1 0 0 0,1-1 55 0 0,4-1 13 0 0,0-1 1 0 0,1 2-1 0 0,-1-1 0 0 0,7 0-13 0 0,-3 1-204 0 0,0 1-1 0 0,0 0 0 0 0,1 1 0 0 0,-1 0 0 0 0,1 1 1 0 0,-1 1-1 0 0,0 0 0 0 0,1 0 0 0 0,-1 2 0 0 0,10 2 205 0 0,-12-2 0 0 0,0-1 0 0 0,0-1 0 0 0,1 0 0 0 0,-1-1 0 0 0,0 0 0 0 0,0-1 0 0 0,0 0 0 0 0,7-2 0 0 0,1-1 0 0 0,0-1 0 0 0,0-1 0 0 0,-1-1 0 0 0,9-4 0 0 0,-20 7 154 0 0,0 1 0 0 0,0-2 0 0 0,0 1 0 0 0,-1-1-1 0 0,1 0 1 0 0,-1-1 0 0 0,0 1 0 0 0,-1-1-1 0 0,2-3-153 0 0,-5 6 55 0 0,0-1 0 0 0,0 0 0 0 0,0 1 0 0 0,-1-1 0 0 0,1 0 0 0 0,-1 0 0 0 0,0 0 0 0 0,0 0 0 0 0,-1 0-1 0 0,1-1 1 0 0,-1 1 0 0 0,0-3-55 0 0,0 1-7 0 0,-1 0 0 0 0,0-1-1 0 0,0 1 1 0 0,0 0 0 0 0,0 0 0 0 0,-1 0-1 0 0,-2-5 8 0 0,2 7 0 0 0,1-1 0 0 0,-1 1 0 0 0,0 0 0 0 0,0 0 0 0 0,-1 0 0 0 0,1 0 0 0 0,-1 0 0 0 0,0 0 0 0 0,2 3 0 0 0,0 0 0 0 0,0 0 0 0 0,0 0 0 0 0,-1 0 0 0 0,1 1 0 0 0,0-1 0 0 0,0 0 0 0 0,-1 1 0 0 0,1-1 0 0 0,0 1 0 0 0,0-1 0 0 0,-1 1 0 0 0,1-1 0 0 0,-1 1 0 0 0,1 0 0 0 0,0 0 0 0 0,-1 0 0 0 0,1 0 0 0 0,-1 0 0 0 0,1 0 0 0 0,0 0 0 0 0,-1 1 0 0 0,1-1 0 0 0,-1 0 0 0 0,1 1 0 0 0,-1-1 0 0 0,-2 2 0 0 0,0 0 0 0 0,0 0 0 0 0,0 0 0 0 0,0 0 0 0 0,1 0 0 0 0,-1 1 0 0 0,1 0 0 0 0,-1-1 0 0 0,1 1 0 0 0,0 1 0 0 0,0-1 0 0 0,0 0 0 0 0,1 1 0 0 0,-1-1 0 0 0,1 1 0 0 0,0 0 0 0 0,0 0 0 0 0,0 1 0 0 0,-3 6 0 0 0,1 0 0 0 0,0 0 0 0 0,1 1 0 0 0,1 0 0 0 0,0-1 0 0 0,0 4 0 0 0,1-11 0 0 0,1 0 0 0 0,0 1 0 0 0,0-1 0 0 0,0 0 0 0 0,0 1 0 0 0,1-1 0 0 0,0 0 0 0 0,0 1 0 0 0,0-1 0 0 0,0 0 0 0 0,1 0 0 0 0,-1 0 0 0 0,3 3 0 0 0,-3-5 0 0 0,0 0 0 0 0,1 0 0 0 0,-1 0 0 0 0,1 0 0 0 0,0 0 0 0 0,-1-1 0 0 0,1 1 0 0 0,0 0 0 0 0,0-1 0 0 0,0 1 0 0 0,0-1 0 0 0,1 0 0 0 0,-1 0 0 0 0,0 0 0 0 0,1 0 0 0 0,-1 0 0 0 0,0 0 0 0 0,1-1 0 0 0,-1 1 0 0 0,1-1 0 0 0,-1 1 0 0 0,1-1 0 0 0,2 0 0 0 0,-1 0 79 0 0,1-1-1 0 0,0 0 0 0 0,-1 0 0 0 0,1 0 1 0 0,-1 0-1 0 0,1-1 0 0 0,-1 1 1 0 0,0-1-1 0 0,0 0 0 0 0,3-2-78 0 0,4-3 417 0 0,0 0-1 0 0,-1-1 0 0 0,2-1-416 0 0,-1-2-264 0 0,0-1 0 0 0,-1 0-1 0 0,0 0 1 0 0,-1-1 0 0 0,0 0-1 0 0,3-9 265 0 0,22-30-390 0 0,-31 45 390 0 0,-2 5 0 0 0,-1 1 0 0 0,1 0 0 0 0,0-1 0 0 0,-1 1 0 0 0,1 0 0 0 0,0-1 0 0 0,0 1 0 0 0,0 0 0 0 0,0 0 0 0 0,0 0 0 0 0,0 0 0 0 0,0 0 0 0 0,1 0 0 0 0,-1 0 0 0 0,0 0 0 0 0,0 0 0 0 0,2 0 0 0 0,4-3 0 0 0,-7 3 0 0 0,0 1 0 0 0,1 0 0 0 0,-1 0 0 0 0,0 0 0 0 0,1 0 0 0 0,-1-1 0 0 0,1 1 0 0 0,-1 0 0 0 0,0 0 0 0 0,1 0 0 0 0,-1 0 0 0 0,0 0 0 0 0,1 0 0 0 0,-1 0 0 0 0,0 0 0 0 0,1 0 0 0 0,-1 0 0 0 0,1 0 0 0 0,-1 0 0 0 0,0 0 0 0 0,1 0 0 0 0,-1 0 0 0 0,0 0 0 0 0,1 1 0 0 0,-1-1 0 0 0,0 0 0 0 0,1 0 0 0 0,-1 0 0 0 0,0 1 0 0 0,1-1 0 0 0,-1 0 0 0 0,0 0 0 0 0,0 1 0 0 0,1-1 0 0 0,-1 0 0 0 0,0 0 0 0 0,1 1 0 0 0,-1-1 0 0 0,3 4 0 0 0,0 0 0 0 0,0 0 0 0 0,0 0 0 0 0,0 0 0 0 0,-1 1 0 0 0,0-1 0 0 0,0 1 0 0 0,0-1 0 0 0,0 1 0 0 0,-1 0 0 0 0,1 0 0 0 0,-1 0 0 0 0,0 4 0 0 0,9 25 0 0 0,2 8 0 0 0,-9-26-277 0 0,-3-15-1160 0 0,0-1-491 0 0,-1 2-96 0 0,-7 7-21 0 0</inkml:trace>
  <inkml:trace contextRef="#ctx0" brushRef="#br0" timeOffset="82222.667">12509 5522 15664 0 0,'0'0'356'0'0,"-10"9"1007"0"0,4-1-1358 0 0,-3 0 13 0 0,4-5 30 0 0,4-3 317 0 0,1 0 122 0 0,0 0 22 0 0,0 0-66 0 0,0 0-222 0 0,0 0 166 0 0,3-12 1053 0 0,-2 9-1405 0 0,-1-1 1 0 0,1 1-1 0 0,-1-1 0 0 0,0 1 1 0 0,0-1-1 0 0,0 0 0 0 0,0 1 1 0 0,0-1-1 0 0,-1 1 0 0 0,0-3-35 0 0,-1-21 743 0 0,2 15-379 0 0,-1 1-1 0 0,1-1 1 0 0,-3-6-364 0 0,-1-24 26 0 0,3 24-26 0 0,0 0 0 0 0,-2 1 0 0 0,-2-12 0 0 0,1 8 0 0 0,3 13 0 0 0,0 1 0 0 0,1-1 0 0 0,0 0 0 0 0,1 0 0 0 0,-1 0 0 0 0,2-4 0 0 0,2-28 0 0 0,-4 23 0 0 0,-1-1 0 0 0,0 1 0 0 0,-1 0 0 0 0,-3-11 0 0 0,2 13 0 0 0,1 0 0 0 0,1-1 0 0 0,1 1 0 0 0,0-11 0 0 0,1 8 0 0 0,-2-1 0 0 0,0 1 0 0 0,-1-2 0 0 0,-2-14 0 0 0,2-2 0 0 0,2-20 0 0 0,0 38 0 0 0,1-5-134 0 0,4-20 134 0 0,-2 19-2159 0 0,-1-22 2159 0 0,0 19-5241 0 0,3-3-1640 0 0</inkml:trace>
  <inkml:trace contextRef="#ctx0" brushRef="#br0" timeOffset="83393.698">11121 3553 4608 0 0,'0'0'353'0'0,"0"0"73"0"0,0 0 1164 0 0,0 0 533 0 0,0 0 106 0 0,0 0-265 0 0,0 0-1185 0 0,3 14-222 0 0,1 11-24 0 0,0 0 0 0 0,-2 0 0 0 0,-1 0 0 0 0,-2 21-533 0 0,3 41 614 0 0,1-27-614 0 0,-2 0 0 0 0,-4 18 0 0 0,2-7 0 0 0,1-39 0 0 0,-3 22 0 0 0,0-10 41 0 0,3-25-1071 0 0,-2-1 0 0 0,-2 15 1030 0 0,2-20-3820 0 0,1-2-1148 0 0</inkml:trace>
  <inkml:trace contextRef="#ctx0" brushRef="#br0" timeOffset="84886.938">11127 4382 8288 0 0,'6'-2'756'0'0,"45"-5"663"0"0,0 3 0 0 0,0 1 0 0 0,0 3 0 0 0,8 3-1419 0 0,2 1 885 0 0,0-2 0 0 0,0-3 0 0 0,26-4-885 0 0,-20 0 0 0 0,61 3 0 0 0,-72 3 0 0 0,36 0 0 0 0,-21 1 0 0 0,43-5 0 0 0,-72 1 0 0 0,11 2 0 0 0,31-1 0 0 0,-27-2 7 0 0,253-10 58 0 0,-146 7 1911 0 0,-95 5-1976 0 0,-15 0 0 0 0,21 3 0 0 0,90 6 0 0 0,-83-7 0 0 0,-36-1 0 0 0,25 5 0 0 0,77 4 0 0 0,-127-7 0 0 0,20 2 0 0 0,12 3 0 0 0,-47-5 0 0 0,1-4 0 0 0,-6 2 0 0 0,0-1 0 0 0,0 0 0 0 0,0 1 0 0 0,0-1 0 0 0,-1 0 0 0 0,1 1 0 0 0,0-1 0 0 0,0 0 0 0 0,0 0 0 0 0,-1 0 0 0 0,1 0 0 0 0,0 1 0 0 0,-1-1 0 0 0,1 0 0 0 0,-1 0 0 0 0,1-1 0 0 0,-1 1 0 0 0,1 0 0 0 0,-1 0 0 0 0,0 0 0 0 0,1 0 0 0 0,-1 0 0 0 0,0 0 0 0 0,0 0 0 0 0,0-1 0 0 0,0 1 0 0 0,0 0 0 0 0,0 0 0 0 0,0 0 0 0 0,3-57 0 0 0,-2 15 0 0 0,1 0 0 0 0,5-18 0 0 0,19-174 0 0 0,-12 85 443 0 0,-10 101 1020 0 0,-2-3-1463 0 0,5-47 142 0 0,5-84-142 0 0,-3 41 0 0 0,-6 108 0 0 0,1-7 0 0 0,-1-11 0 0 0,0-11 0 0 0,-2 62 0 0 0,-9-9 0 0 0,8 9 0 0 0,0 1 0 0 0,-1 0 0 0 0,1-1 0 0 0,0 1 0 0 0,-1-1 0 0 0,1 1 0 0 0,-1 0 0 0 0,1-1 0 0 0,-1 1 0 0 0,1 0 0 0 0,-1 0 0 0 0,1-1 0 0 0,-1 1 0 0 0,1 0 0 0 0,-1 0 0 0 0,1 0 0 0 0,-1 0 0 0 0,1 0 0 0 0,-1 0 0 0 0,1 0 0 0 0,-1-1 0 0 0,0 2 0 0 0,-1-2 0 0 0,1 1 0 0 0,1 0 0 0 0,-1 0 0 0 0,0 0 0 0 0,0-1 0 0 0,1 1 0 0 0,-1 0 0 0 0,0 0 0 0 0,0 0 0 0 0,1 0 0 0 0,-1 0 0 0 0,0 0 0 0 0,0 1 0 0 0,0-1 0 0 0,1 0 0 0 0,-1 0 0 0 0,0 1 0 0 0,0-1 0 0 0,-3 1 0 0 0,2 0 0 0 0,-1-1 0 0 0,0 0 0 0 0,1 1 0 0 0,-1 0 0 0 0,1 0 0 0 0,-1-1 0 0 0,1 2 0 0 0,-1-1 0 0 0,-18 6 0 0 0,-16 2 0 0 0,6-1 0 0 0,2-2 0 0 0,-49 8 0 0 0,-78 5 0 0 0,25-10 0 0 0,-71 3 0 0 0,2-12 0 0 0,1 0 0 0 0,16 0 0 0 0,-61 4 0 0 0,-20-1 0 0 0,157-4 0 0 0,-33-6 0 0 0,1 0 0 0 0,57 3 0 0 0,1-3 0 0 0,-14-6 0 0 0,20 1 0 0 0,51 9 0 0 0,1 0 0 0 0,-1-2 0 0 0,-31-5 0 0 0,38 8 41 0 0,12 2 159 0 0,-1 0 0 0 0,0-1 0 0 0,0 0 0 0 0,1 0-1 0 0,-1 0 1 0 0,1-1 0 0 0,-6-1-200 0 0,10 2 443 0 0,-2 1-437 0 0,1 0 0 0 0,-1 1 0 0 0,0-1 0 0 0,1 0 1 0 0,-1 1-1 0 0,0 0 0 0 0,1 0 0 0 0,-1-1 0 0 0,1 2 0 0 0,-1-1 0 0 0,1 0 1 0 0,0 0-1 0 0,0 1 0 0 0,-1-1 0 0 0,1 1 0 0 0,0 0 0 0 0,0 0 0 0 0,0-1 0 0 0,1 1 1 0 0,-1 1-1 0 0,0-1 0 0 0,1 0 0 0 0,-1 0 0 0 0,1 0 0 0 0,0 1-6 0 0,-2 1 12 0 0,-5 10-269 0 0,1 0-1 0 0,0 1 0 0 0,1 0 0 0 0,1 0 1 0 0,-3 14 257 0 0,-6 16-688 0 0,0 1 1321 0 0,2 1-1 0 0,2 1 0 0 0,0 26-632 0 0,8-64 63 0 0,-10 111-652 0 0,6 1 0 0 0,5 38 589 0 0,1-122-906 0 0,3 28-4651 0 0,0-43 3511 0 0</inkml:trace>
  <inkml:trace contextRef="#ctx0" brushRef="#br0" timeOffset="85585.692">11555 3379 15664 0 0,'0'0'356'0'0,"0"0"49"0"0,0 0 21 0 0,0 0-42 0 0,2 5-236 0 0,1 24-2 0 0,-3-19 283 0 0,2 1 0 0 0,-1 0-1 0 0,2 0-428 0 0,0 3 152 0 0,-1 0-1 0 0,0 1 1 0 0,-1-1-1 0 0,-1 7-151 0 0,2 18 2 0 0,1 16-2 0 0,-3 3 0 0 0,0-36 0 0 0,0-12 0 0 0,0-1 0 0 0,1 1 0 0 0,2 6 0 0 0,2-2 0 0 0,-1-10 0 0 0,-1-3 0 0 0,-2 0 0 0 0,-1 0 0 0 0,1-1 0 0 0,0 1 0 0 0,0-1 0 0 0,-1 1 0 0 0,1 0 0 0 0,0-1 0 0 0,0 0 0 0 0,0 1 0 0 0,0-1 0 0 0,0 1 0 0 0,0-1 0 0 0,0 0 0 0 0,0 0 0 0 0,0 0 0 0 0,0 1 0 0 0,0-1 0 0 0,0 0 0 0 0,0 0 0 0 0,0 0 0 0 0,0-1 0 0 0,0 1 0 0 0,0 0 0 0 0,0 0 0 0 0,-1 0 0 0 0,2-1 0 0 0,0 1 0 0 0,6-2 0 0 0,-1 0 0 0 0,0 0 0 0 0,0-1 0 0 0,0 0 0 0 0,0 0 0 0 0,0 0 0 0 0,0-1 0 0 0,-1 0 0 0 0,1 0 0 0 0,0-2 0 0 0,29-16 0 0 0,-23 14 0 0 0,-13 8 0 0 0,0 0 0 0 0,1 1 0 0 0,-1-1 0 0 0,0 0 0 0 0,0 0 0 0 0,1 0 0 0 0,-1 0 0 0 0,0 1 0 0 0,0-1 0 0 0,0 0 0 0 0,1 0 0 0 0,-1 1 0 0 0,0-1 0 0 0,0 0 0 0 0,0 0 0 0 0,0 1 0 0 0,0-1 0 0 0,0 0 0 0 0,0 0 0 0 0,1 1 0 0 0,-1-1 0 0 0,0 0 0 0 0,0 1 0 0 0,0-1 0 0 0,0 0 0 0 0,0 1 0 0 0,0-1 0 0 0,0 0 0 0 0,0 0 0 0 0,-1 1 0 0 0,1-1 0 0 0,0 0 0 0 0,0 17 0 0 0,0-12 0 0 0,-4 22 0 0 0,3-22 0 0 0,0-1 0 0 0,1 0 0 0 0,-1 0 0 0 0,1 1 0 0 0,0-1 0 0 0,0 5 0 0 0,2 16 0 0 0,-1-17 0 0 0,-1-1 0 0 0,1 0 0 0 0,0 1 0 0 0,1-1 0 0 0,1 5 0 0 0,-1-7 0 0 0,-2-4 0 0 0,0 0 0 0 0,0 0 0 0 0,1 0 0 0 0,-1 0 0 0 0,0 0 0 0 0,1 0 0 0 0,-1 0 0 0 0,1 0 0 0 0,-1 0 0 0 0,1 0 0 0 0,0 0 0 0 0,-1 0 0 0 0,1 0 0 0 0,0 0 0 0 0,-1-1 0 0 0,2 2 0 0 0,9 0 0 0 0,-9-2 69 0 0,0 1 0 0 0,0-1-1 0 0,1 0 1 0 0,-1 0-1 0 0,0 0 1 0 0,0 0-1 0 0,0-1 1 0 0,0 1 0 0 0,0-1-1 0 0,0 1 1 0 0,1-1-1 0 0,-1 0 1 0 0,0 1-1 0 0,-1-1 1 0 0,1 0 0 0 0,0-1-1 0 0,0 1 1 0 0,0 0-1 0 0,-1 0 1 0 0,1-1-1 0 0,0 0-68 0 0,18-11 580 0 0,-17 11-577 0 0,0 0-1 0 0,0 1 1 0 0,-1-1-1 0 0,1 0 1 0 0,-1 0-1 0 0,0 0 1 0 0,1 0 0 0 0,-1-1-1 0 0,0 1 1 0 0,0 0-1 0 0,1-3-2 0 0,13-16 0 0 0,-14 18 0 0 0,1 0 0 0 0,-1 0 0 0 0,1 0 0 0 0,-1-1 0 0 0,0 1 0 0 0,0-1 0 0 0,-1 1 0 0 0,2-4 0 0 0,-1 1 0 0 0,-1 3 0 0 0,1 1 0 0 0,-1-1 0 0 0,0 0 0 0 0,-1 0 0 0 0,1 0 0 0 0,0 0 0 0 0,-1 0 0 0 0,0 0 0 0 0,1 0 0 0 0,-1 0 0 0 0,0 0 0 0 0,-1 0 0 0 0,1 0 0 0 0,0 0 0 0 0,-1 0 0 0 0,0-2 0 0 0,-6-11 0 0 0,7 14 0 0 0,-1 0 0 0 0,1 0 0 0 0,-1 0 0 0 0,0 0 0 0 0,0 1 0 0 0,0-1 0 0 0,0 0 0 0 0,0 0 0 0 0,0 1 0 0 0,0-1 0 0 0,0 1 0 0 0,-1-1 0 0 0,1 1 0 0 0,-1-1 0 0 0,1 1 0 0 0,-1 0 0 0 0,1 0 0 0 0,-2-1 0 0 0,-22-12 0 0 0,23 13 0 0 0,1 1 0 0 0,0-1 0 0 0,0 1 0 0 0,0 0 0 0 0,0-1 0 0 0,0 1 0 0 0,1 0 0 0 0,-1 0 0 0 0,0 0 0 0 0,0 0 0 0 0,0 0 0 0 0,0 0 0 0 0,0 0 0 0 0,0 0 0 0 0,0 0 0 0 0,0 0 0 0 0,1 0 0 0 0,-1 1 0 0 0,0-1 0 0 0,0 0 0 0 0,-3 1 0 0 0,0 0 0 0 0,0-1 0 0 0,1 1 0 0 0,-1 1 0 0 0,0-1 0 0 0,-2 2 0 0 0,-8 4-829 0 0,12-7-124 0 0,2 0-58 0 0,0 0 917 0 0,0 0 1 0 0,0 0-1 0 0,0 0 0 0 0,0 0 0 0 0,0 1 0 0 0,0-1 1 0 0,-1 0-1 0 0,1 0 0 0 0,0 0 0 0 0,0 0 1 0 0,0 0-1 0 0,0 0 0 0 0,0 0 0 0 0,0 0 1 0 0,0 1-1 0 0,0-1 0 0 0,-1 0 0 0 0,1 0 1 0 0,0 0-1 0 0,0 0 0 0 0,0 0 0 0 0,0 0 0 0 0,0 1 1 0 0,0-1-1 0 0,0 0 0 0 0,0 0 0 0 0,0 0 1 0 0,0 0-1 0 0,0 1 0 0 0,0-1 0 0 0,0 0 1 0 0,0 0-1 0 0,0 0 0 0 0,0 0 0 0 0,0 0 0 0 0,0 1 1 0 0,0-1-1 0 0,0 0 0 0 0,0 0 0 0 0,0 0 1 0 0,1 0-1 0 0,-1 0 0 0 0,0 0 0 0 0,0 1 1 0 0,0-1-1 0 0,0 0 0 0 0,0 0 0 0 0,0 0 1 0 0,0 0-1 0 0,0 0 0 0 0,1 0 0 0 0,-1 0 94 0 0,13 2-2036 0 0,2 2-10 0 0</inkml:trace>
  <inkml:trace contextRef="#ctx0" brushRef="#br0" timeOffset="85977.041">12065 3608 13824 0 0,'0'0'629'0'0,"0"0"-12"0"0,-5 14-367 0 0,0-2 92 0 0,-3 4 763 0 0,-36 46-54 0 0,17-21 538 0 0,26-39-1588 0 0,0 1 0 0 0,-1-1 0 0 0,1 1 0 0 0,1-1-1 0 0,-1 0 1 0 0,0 1 0 0 0,1 0 0 0 0,-1-1 0 0 0,1 1-1 0 0,0-1 1 0 0,-1 1 0 0 0,1-1 0 0 0,1 1 0 0 0,-1 0-1 0 0,0-1 1 0 0,1 1 0 0 0,-1-1 0 0 0,1 1 0 0 0,0-1-1 0 0,0 1 0 0 0,9 16 0 0 0,-8-18 0 0 0,0 0 0 0 0,0 0 0 0 0,0 0 0 0 0,0 0 0 0 0,0 0 0 0 0,0-1 0 0 0,0 1 0 0 0,0 0 0 0 0,0-1 0 0 0,0 0 0 0 0,0 1 0 0 0,0-1 0 0 0,1 0 0 0 0,-1 0 0 0 0,0 0 0 0 0,2-1 0 0 0,2 1 0 0 0,1-1 0 0 0,-1-1 0 0 0,0 1 0 0 0,6-3 0 0 0,-3 0-65 0 0,0 0 0 0 0,0-1 1 0 0,0 0-1 0 0,-1-1 0 0 0,0 0 0 0 0,1-1 65 0 0,21-14-995 0 0,-24 16 80 0 0,0 0-1 0 0,-1 0 0 0 0,1 0 1 0 0,-1-1-1 0 0,-1 1 0 0 0,1-2 0 0 0,-1 1 1 0 0,4-6 915 0 0,-4 5-357 0 0,11-16-2200 0 0</inkml:trace>
  <inkml:trace contextRef="#ctx0" brushRef="#br0" timeOffset="86389.936">12278 3478 13824 0 0,'-8'3'314'0'0,"6"-2"46"0"0,2-1 22 0 0,0 0-50 0 0,0 5-208 0 0,0 8-126 0 0,-1-9 75 0 0,1-1 0 0 0,0 1 0 0 0,0-1 0 0 0,0 1 0 0 0,0 0 0 0 0,2 2-73 0 0,0 12 1014 0 0,1-1 1 0 0,-2 1-1 0 0,-1 16-1014 0 0,0-4 522 0 0,1 12-436 0 0,-5 24-86 0 0,3-51 0 0 0,1-9 0 0 0,-1 0 0 0 0,1 0 0 0 0,-1 0 0 0 0,-1 0 0 0 0,1 0 0 0 0,-1-1 0 0 0,-2 5 0 0 0,4-8 0 0 0,-1 0 0 0 0,1-1 0 0 0,-1 1 0 0 0,1 0 0 0 0,0-1 0 0 0,0 1 0 0 0,-1 0 0 0 0,1-1 0 0 0,1 1 0 0 0,-1 1 0 0 0,0-2 0 0 0,0 0 0 0 0,0 1 0 0 0,0-1 0 0 0,0 0 0 0 0,0 1 0 0 0,0-1 0 0 0,0 0 0 0 0,0 0 0 0 0,-1 1 0 0 0,1-1 0 0 0,0 0 0 0 0,-1 0 0 0 0,1 0 0 0 0,-1 1 0 0 0,1-1 0 0 0,-1 0 0 0 0,0 0 0 0 0,-4 7 0 0 0,8-10 4 0 0,1-7-72 0 0,-3 5-68 0 0,1 0 0 0 0,-1 0 0 0 0,1 0 0 0 0,0 0 0 0 0,-1 0 0 0 0,2 0 0 0 0,-1 1 0 0 0,0-1 0 0 0,1 1 0 0 0,0-1 0 0 0,0 1-1 0 0,2-2 137 0 0,13-17-279 0 0,0-2-16 0 0,1 1-1 0 0,14-12 296 0 0,-10 10-864 0 0,18-10 256 0 0,-25 22 601 0 0,5-3 78 0 0,-20 15 266 0 0,-1 1 138 0 0,0 0 32 0 0,-7 9 517 0 0,-5 7 388 0 0,0 0 0 0 0,-10 8-1412 0 0,15-17 248 0 0,6-5-196 0 0,0-1-1 0 0,0 1 0 0 0,0-1 0 0 0,0 1 0 0 0,0 0 0 0 0,1-1 0 0 0,-1 1 1 0 0,0 0-1 0 0,1-1 0 0 0,-1 1 0 0 0,1 1-51 0 0,-1-1 6 0 0,1 0-1 0 0,-1 0 1 0 0,1 0 0 0 0,-1-1-1 0 0,0 1 1 0 0,0 0 0 0 0,0 0-1 0 0,0 1-5 0 0,-1-1 0 0 0,0 1 0 0 0,0 0 0 0 0,1 0 0 0 0,-1 0 0 0 0,1 0 0 0 0,0 0 0 0 0,0 0 0 0 0,0 0 0 0 0,0 1 0 0 0,0-1 0 0 0,1 0 0 0 0,0 1 0 0 0,-1-1 0 0 0,1 0 0 0 0,0-2 0 0 0,-5 14 0 0 0,4-14 0 0 0,0 0 0 0 0,1 1 0 0 0,-1-1 0 0 0,1 0 0 0 0,-1 0 0 0 0,1 1 0 0 0,-1-1 0 0 0,1 0 0 0 0,0 1 0 0 0,0-1 0 0 0,-1 0 0 0 0,1 1 0 0 0,0-1 0 0 0,0 0 0 0 0,0 1 0 0 0,0-1 0 0 0,1 0 0 0 0,-1 1 0 0 0,0-1 0 0 0,1 0 0 0 0,4 8 0 0 0,4 9 0 0 0,-9-17 0 0 0,1 0 0 0 0,0 0 0 0 0,-1 0 0 0 0,1 0 0 0 0,0 0 0 0 0,0 0 0 0 0,0 0 0 0 0,-1 0 0 0 0,1-1 0 0 0,0 1 0 0 0,0 0 0 0 0,0 0 0 0 0,0-1 0 0 0,1 1 0 0 0,-1-1 0 0 0,0 1 0 0 0,0-1 0 0 0,0 1 0 0 0,0-1 0 0 0,1 0 0 0 0,24 5 0 0 0,-2-3-626 0 0,-1-2 0 0 0,20-2 626 0 0,-20-3-2950 0 0,-11 2 1417 0 0</inkml:trace>
  <inkml:trace contextRef="#ctx0" brushRef="#br0" timeOffset="86751.125">12808 3719 15664 0 0,'0'0'356'0'0,"0"0"49"0"0,0 0 21 0 0,0 0-42 0 0,1 1-250 0 0,5 1-120 0 0,-1 2-14 0 0,-2-3 103 0 0,0 1-1 0 0,-1-1 0 0 0,1 1 0 0 0,0-1 0 0 0,0 0 0 0 0,0 0 0 0 0,0 0 0 0 0,0 0 0 0 0,0 0 0 0 0,0-1 0 0 0,1 0 0 0 0,-1 1 0 0 0,0-1 0 0 0,0 0 0 0 0,0-1 0 0 0,0 1 0 0 0,0 0 0 0 0,1-1 0 0 0,-1 0 0 0 0,0 0 0 0 0,0 0-102 0 0,14-2-103 0 0,58-8 1774 0 0,-18 2-7997 0 0,-48 6 2426 0 0,1-2-824 0 0</inkml:trace>
  <inkml:trace contextRef="#ctx0" brushRef="#br0" timeOffset="87202.294">13177 3559 13824 0 0,'0'0'629'0'0,"0"0"-12"0"0,-3 14 571 0 0,0 12 364 0 0,-1 4-104 0 0,2-17-1295 0 0,-1 1 1 0 0,1-1-1 0 0,1 1 1 0 0,1 0-1 0 0,0 0 0 0 0,1 7-153 0 0,0 18 892 0 0,-1-38-1367 0 0,0-1-33 0 0,0 0-345 0 0,4-8-4347 0 0,1-9 2162 0 0,-2 1-30 0 0</inkml:trace>
  <inkml:trace contextRef="#ctx0" brushRef="#br0" timeOffset="87203.294">13285 3411 13824 0 0,'0'0'629'0'0,"0"0"-12"0"0,2 1-393 0 0,1 1-44 0 0,1 0-1 0 0,-1-1 1 0 0,0 1-1 0 0,0 0 1 0 0,0 1-1 0 0,0-1 1 0 0,0 1-1 0 0,-1-1 1 0 0,1 1 0 0 0,-1 0-1 0 0,0 0 1 0 0,1 0-1 0 0,-1 0 1 0 0,-1 0-1 0 0,1 0 1 0 0,0 1-1 0 0,-1-1 1 0 0,1 0-1 0 0,-1 1 1 0 0,0 0-1 0 0,-1-1 1 0 0,1 1-1 0 0,0 3-179 0 0,-1-7-141 0 0,0 0 0 0 0,0 1 0 0 0,1-1 0 0 0,-1 0 0 0 0,0 1 0 0 0,0-1 0 0 0,0 1 0 0 0,0-1 0 0 0,0 0 0 0 0,0 1 0 0 0,0-1 0 0 0,0 0-1 0 0,0 1 1 0 0,0-1 0 0 0,0 1 0 0 0,0-1 0 0 0,0 0 0 0 0,0 1 0 0 0,0-1 0 0 0,0 1 0 0 0,-1-1 0 0 0,1 0 0 0 0,0 1 0 0 0,0-1 0 0 0,0 0 0 0 0,-1 1-1 0 0,1-1 1 0 0,0 0 0 0 0,0 1 141 0 0,-1-1-1252 0 0,-2 5-4796 0 0</inkml:trace>
  <inkml:trace contextRef="#ctx0" brushRef="#br0" timeOffset="87580.026">13351 3553 15664 0 0,'0'0'356'0'0,"0"0"49"0"0,3 14 539 0 0,0-9-943 0 0,-1 0 0 0 0,0 1 0 0 0,0 0 0 0 0,-1-1 1 0 0,0 1-1 0 0,0 0 0 0 0,0 0 0 0 0,-1 2-1 0 0,-1 49 19 0 0,-1-17 403 0 0,2-32-83 0 0,-1-1-1 0 0,0 0 0 0 0,0 1 0 0 0,-2 5-338 0 0,2-10 21 0 0,0 0 0 0 0,0 0 0 0 0,0 0 0 0 0,0 0 0 0 0,0 0 0 0 0,-1 0 0 0 0,0 0 0 0 0,0 0 0 0 0,0-1 0 0 0,0 1-1 0 0,0 0 1 0 0,0-1-21 0 0,2-2 0 0 0,0 0 0 0 0,0 0 0 0 0,0 0 0 0 0,0 0 0 0 0,-1 1 0 0 0,1-1 0 0 0,0 0 0 0 0,0 0 0 0 0,0 0 0 0 0,0 0 0 0 0,0 0 0 0 0,0 0 0 0 0,0 0 0 0 0,0 0 0 0 0,-1 0 0 0 0,1 0 0 0 0,0 0 0 0 0,0 0 0 0 0,0 0 0 0 0,0 0 0 0 0,0 0 0 0 0,0 0 0 0 0,-1 0 0 0 0,1 0 0 0 0,0 0 0 0 0,0 0 0 0 0,0 0 0 0 0,0 0 0 0 0,0 0 0 0 0,0 0 0 0 0,0 0 0 0 0,-1 0 0 0 0,1 0 0 0 0,0 0 0 0 0,0 0 0 0 0,0 0 0 0 0,0 0 0 0 0,0 0 0 0 0,0 0 0 0 0,0 0 0 0 0,0-1 0 0 0,-1 1 0 0 0,1 0 0 0 0,0 0 0 0 0,0 0 0 0 0,0 0 0 0 0,0 0 0 0 0,0 0 0 0 0,0 0 0 0 0,0-1 0 0 0,0 1 0 0 0,0 0 0 0 0,0 0 0 0 0,0 0 0 0 0,0 0 0 0 0,0 0 0 0 0,0 0 0 0 0,0 0 0 0 0,0-1 0 0 0,0 1 0 0 0,0 0 0 0 0,0 0 0 0 0,0-6 0 0 0,-1-2-203 0 0,1 0 0 0 0,1 0 1 0 0,-1 0-1 0 0,1 0 0 0 0,1 0 0 0 0,0 0 0 0 0,0 0 0 0 0,0 0 0 0 0,1 0 203 0 0,6-18-170 0 0,-7 20 153 0 0,0 1 0 0 0,0-1 0 0 0,0 0 0 0 0,4-5 17 0 0,-4 8-49 0 0,1-4-190 0 0,1 1 0 0 0,0 0 0 0 0,0 0 1 0 0,0 0-1 0 0,1 0 0 0 0,0 1 0 0 0,0 0 1 0 0,2-1 238 0 0,-5 4 100 0 0,1 0 1 0 0,0 0-1 0 0,-1 0 1 0 0,1 1-1 0 0,0-1 1 0 0,0 1 0 0 0,0 0-1 0 0,0 0 1 0 0,0 0-1 0 0,3-1-100 0 0,-5 2 105 0 0,1 0 0 0 0,-1 0 0 0 0,1 0 0 0 0,-1 1-1 0 0,1-1 1 0 0,-1 0 0 0 0,1 0 0 0 0,-1 1-1 0 0,1-1 1 0 0,-1 1 0 0 0,0 0 0 0 0,1-1 0 0 0,-1 1-1 0 0,0 0 1 0 0,1 0 0 0 0,-1 0 0 0 0,0 0 0 0 0,0 0-1 0 0,0 0 1 0 0,0 0 0 0 0,0 0 0 0 0,0 0-1 0 0,0 1-104 0 0,7 7 472 0 0,-6-6-457 0 0,0-1 0 0 0,0 0 0 0 0,0 1 1 0 0,0-1-1 0 0,-1 1 0 0 0,1-1 0 0 0,-1 1 0 0 0,0 0 0 0 0,1 1-15 0 0,7 22 564 0 0,-6-17-74 0 0,1 0-1 0 0,-2 1 0 0 0,2 8-489 0 0,0 3 17 0 0,-2-11-17 0 0,-1 0 0 0 0,0-1-1 0 0,0 5 1 0 0,2 21-2688 0 0,-3-34 1174 0 0,0-1-19 0 0</inkml:trace>
  <inkml:trace contextRef="#ctx0" brushRef="#br0" timeOffset="89842.932">12593 5051 11976 0 0,'5'-2'152'0'0,"-4"1"-65"0"0,0 1 0 0 0,0-1 0 0 0,0 1 0 0 0,0-1 1 0 0,0 1-1 0 0,0 0 0 0 0,0-1 0 0 0,0 1 0 0 0,1 0 0 0 0,-1 0 0 0 0,0 0 0 0 0,0 0 0 0 0,0 0 1 0 0,0 0-88 0 0,0 0 376 0 0,-1 0 110 0 0,0 0 24 0 0,0 0-68 0 0,1 1-402 0 0,0-1-1 0 0,-1 1 1 0 0,1 0-1 0 0,-1 0 0 0 0,1-1 1 0 0,-1 1-1 0 0,1 0 1 0 0,-1 0-1 0 0,0-1 1 0 0,1 1-1 0 0,-1 0 1 0 0,0 0-1 0 0,0 0 1 0 0,0 0-1 0 0,0 0 1 0 0,1 0-1 0 0,-1-1 0 0 0,0 1 1 0 0,0 0-1 0 0,-1 0 1 0 0,1 0-1 0 0,0 0 1 0 0,0 0-1 0 0,0 0-39 0 0,0 6 658 0 0,0-5-604 0 0,0 0 0 0 0,1 0 0 0 0,-1 1 0 0 0,0-1 0 0 0,0 0 0 0 0,0 0 0 0 0,0 0 0 0 0,-1 1 0 0 0,1-1 0 0 0,0 0 0 0 0,-1 1-54 0 0,-1 3 14 0 0,3 4 158 0 0,0-9-130 0 0,-1-1 1 0 0,0 1-1 0 0,0-1 0 0 0,1 1 0 0 0,-1 0 0 0 0,0-1 0 0 0,0 1 1 0 0,0 0-1 0 0,0-1 0 0 0,0 1 0 0 0,0-1 0 0 0,0 1 0 0 0,0 0 0 0 0,0-1 1 0 0,-1 1-1 0 0,1 0 0 0 0,0-1 0 0 0,0 1-42 0 0,-14 21 1101 0 0,13-20-1055 0 0,0 0 0 0 0,0-1-1 0 0,0 1 1 0 0,0-1-1 0 0,0 1 1 0 0,0-1 0 0 0,-1 1-1 0 0,1-1 1 0 0,0 0-1 0 0,-1 0 1 0 0,1 0 0 0 0,-1 0-1 0 0,1 0 1 0 0,-1 0 0 0 0,0 0-1 0 0,1 0 1 0 0,-1 0-1 0 0,0-1 1 0 0,0 1 0 0 0,0-1-1 0 0,1 1 1 0 0,-2-1-46 0 0,0 0 70 0 0,1 1 1 0 0,-1-1 0 0 0,1 0 0 0 0,-1 0-1 0 0,0 0 1 0 0,1-1 0 0 0,-1 1-1 0 0,0 0 1 0 0,1-1 0 0 0,-1 0 0 0 0,1 0-1 0 0,-1 0 1 0 0,1 0 0 0 0,0 0-1 0 0,-1 0-70 0 0,-17-10 505 0 0,17 10-344 0 0,-1-1 0 0 0,1 0 0 0 0,-1 0-1 0 0,1 0 1 0 0,0-1 0 0 0,-1 1 0 0 0,1-1 0 0 0,1 1-1 0 0,-1-2-160 0 0,-1 0 223 0 0,0 0-1 0 0,-1 0 1 0 0,1 1-1 0 0,0-1 1 0 0,-1 1-1 0 0,0 0-222 0 0,0 0 159 0 0,1 0 0 0 0,-1-1-1 0 0,1 1 1 0 0,0-1-1 0 0,-4-4-158 0 0,4 4 3 0 0,0 0-1 0 0,-1 0 0 0 0,1 0 1 0 0,-1 1-1 0 0,0 0 0 0 0,0 0 1 0 0,-3-1-3 0 0,-20-14-1 0 0,8 9 129 0 0,19 9-250 0 0,0 0 0 0 0,0-1 0 0 0,0 1 0 0 0,0 0 0 0 0,0-1 0 0 0,0 1 0 0 0,0 0 0 0 0,0-1 0 0 0,0 0 0 0 0,0 1 0 0 0,0-1 0 0 0,0 1 0 0 0,1-1 0 0 0,-1 0 0 0 0,0 0 122 0 0,2 1-8513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19:59.5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14944 0 0,'0'0'686'0'0,"0"0"-15"0"0,6 3-177 0 0,6 0-213 0 0,-4 0 46 0 0,0 0 1 0 0,0-1-1 0 0,0-1 1 0 0,1 1-1 0 0,-1-1 1 0 0,6 0-328 0 0,15 0 479 0 0,-16 0-319 0 0,-1-1-1 0 0,1 0 1 0 0,8-2-160 0 0,12-1 314 0 0,22 1-314 0 0,5-1-6100 0 0,-40 3-9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0:00.0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213 122 8664 0 0,'0'0'397'0'0,"0"0"-8"0"0,4-3-77 0 0,-3 3 588 0 0,-1 0 284 0 0,-15-2 2090 0 0,6 2-2848 0 0,0 1 1 0 0,0 0 0 0 0,0 0-1 0 0,0 1 1 0 0,0 1 0 0 0,0-1 0 0 0,0 2-1 0 0,1-1 1 0 0,-1 1 0 0 0,-2 2-427 0 0,0 0 244 0 0,1 1 0 0 0,0 0-1 0 0,1 0 1 0 0,-1 1 0 0 0,1 0 0 0 0,1 1 0 0 0,-5 5-244 0 0,10-9 4 0 0,0-1-1 0 0,0 0 1 0 0,1 1 0 0 0,0-1 0 0 0,0 1-1 0 0,0 0 1 0 0,0 0 0 0 0,1-1-1 0 0,-1 5-3 0 0,2-8 0 0 0,0 0 0 0 0,-1 0 0 0 0,1 0 0 0 0,0 0 0 0 0,0 0 0 0 0,0 0 0 0 0,0 0 0 0 0,0 0 0 0 0,1 0 0 0 0,-1 0 0 0 0,0 0 0 0 0,0 0 0 0 0,1 0 0 0 0,-1 0 0 0 0,0 0 0 0 0,1 0 0 0 0,-1 0 0 0 0,1 0 0 0 0,-1 0 0 0 0,1 0 0 0 0,0 0 0 0 0,-1-1 0 0 0,1 1 0 0 0,2 2 0 0 0,-1 0 17 0 0,0 0 0 0 0,0-1 0 0 0,0 1-1 0 0,1-1 1 0 0,-1 0 0 0 0,1 1-1 0 0,0-1 1 0 0,0-1 0 0 0,0 1 0 0 0,0 0-1 0 0,0-1 1 0 0,0 1 0 0 0,0-1 0 0 0,0 0-1 0 0,0 0 1 0 0,1 0 0 0 0,-1 0 0 0 0,0-1-1 0 0,3 1-16 0 0,2 0 21 0 0,1-1 0 0 0,-1 0-1 0 0,1 0 1 0 0,-1 0 0 0 0,0-1-1 0 0,0-1 1 0 0,6-1-21 0 0,45-19-71 0 0,-55 21 78 0 0,0-1-1 0 0,0 0 1 0 0,0 0-1 0 0,0 0 1 0 0,0 0-1 0 0,0-1 1 0 0,-1 0-1 0 0,1 0 0 0 0,-1 0 1 0 0,0 0-1 0 0,0 0 1 0 0,3-4-7 0 0,-5 5 52 0 0,1 0 1 0 0,-1 0 0 0 0,1-1-1 0 0,-1 1 1 0 0,0-1 0 0 0,1 0-1 0 0,-1 1 1 0 0,-1-1 0 0 0,1 0-1 0 0,0 0 1 0 0,-1 1 0 0 0,1-1-1 0 0,-1 0 1 0 0,0 0 0 0 0,0 0-1 0 0,0 0 1 0 0,0 1 0 0 0,0-1-1 0 0,-1 0 1 0 0,0-1-53 0 0,-1-3 37 0 0,1 3 3 0 0,0 1 0 0 0,0-1 0 0 0,0 1 0 0 0,0-1 1 0 0,-1 1-1 0 0,1 0 0 0 0,-1 0 0 0 0,0 0 0 0 0,0 0 0 0 0,0 0 0 0 0,-1 0 1 0 0,-1-2-41 0 0,-2-1-117 0 0,0 0 1 0 0,0 1-1 0 0,-1-1 1 0 0,0 1-1 0 0,0 1 1 0 0,0-1-1 0 0,0 1 1 0 0,-1 0-1 0 0,0 1 1 0 0,1 0-1 0 0,-1 0 1 0 0,-1 0-1 0 0,-4 0 117 0 0,9 3-632 0 0,-7-2 895 0 0,5 0-6596 0 0,6 2 4381 0 0</inkml:trace>
  <inkml:trace contextRef="#ctx0" brushRef="#br0" timeOffset="406.635">397 130 6912 0 0,'0'0'314'0'0,"-10"12"116"0"0,1 7 319 0 0,6-13 263 0 0,0 0 0 0 0,1 0 1 0 0,-1 1-1 0 0,1-1 0 0 0,0 1 0 0 0,1-1 0 0 0,0 1 0 0 0,-1 5-1012 0 0,2 3 694 0 0,-1-10-554 0 0,1-1 1 0 0,0 0-1 0 0,0 0 0 0 0,0 0 1 0 0,1 0-1 0 0,-1 1 0 0 0,1-1 0 0 0,0 0 1 0 0,0 0-1 0 0,1 0 0 0 0,-1 0 0 0 0,3 3-140 0 0,-2-4 79 0 0,0 0 0 0 0,1 0 0 0 0,-1 0 0 0 0,1 0 0 0 0,0-1 0 0 0,0 1-1 0 0,0-1 1 0 0,0 0 0 0 0,1 0 0 0 0,-1 0 0 0 0,0 0 0 0 0,4 0-79 0 0,10 8 839 0 0,-14-9-789 0 0,0 0 0 0 0,0 1 0 0 0,-1-2 0 0 0,1 1 0 0 0,0 0 1 0 0,0-1-1 0 0,0 1 0 0 0,0-1 0 0 0,0 0 0 0 0,0 0 0 0 0,0 0 0 0 0,0 0 1 0 0,0-1-1 0 0,0 1 0 0 0,0-1 0 0 0,0 0-50 0 0,6-1 14 0 0,0 0-1 0 0,-1-1 1 0 0,0-1 0 0 0,8-3-14 0 0,-10 3 101 0 0,0 0 0 0 0,0-1 0 0 0,-1 0 0 0 0,1 0 0 0 0,-1 0 0 0 0,0-1 0 0 0,-1 1 0 0 0,1-1 0 0 0,-1 0 0 0 0,0-1 0 0 0,-1 1 0 0 0,0-1 0 0 0,0 0 0 0 0,0 1 0 0 0,0-4-101 0 0,-2 6 19 0 0,0 0 1 0 0,0 0 0 0 0,-1 0-1 0 0,0-1 1 0 0,0 1-1 0 0,0-2-19 0 0,1-15 53 0 0,-1 17-33 0 0,-1 0-1 0 0,1-1 1 0 0,0 1-1 0 0,-1 0 1 0 0,0 1-1 0 0,0-1 1 0 0,0 0-1 0 0,-1 0 1 0 0,1 0-1 0 0,-1 1 1 0 0,0-1-1 0 0,-2-2-19 0 0,-5-12 48 0 0,9 16-168 0 0,0 0-693 0 0,0-7 277 0 0,2 6-6191 0 0,6 1 914 0 0</inkml:trace>
  <inkml:trace contextRef="#ctx0" brushRef="#br0" timeOffset="1009.779">712 241 3680 0 0,'2'1'221'0'0,"0"0"1"0"0,0 0-1 0 0,1-1 1 0 0,-1 1-1 0 0,0-1 1 0 0,0 0-1 0 0,1 1 1 0 0,-1-1-1 0 0,0 0 1 0 0,1 0-1 0 0,-1 0 1 0 0,0-1-1 0 0,1 1 1 0 0,1-1-222 0 0,35-10 6970 0 0,-30 8-6771 0 0,-2 0-7 0 0,1-1 0 0 0,-1 1 0 0 0,0-2 1 0 0,0 1-1 0 0,-1-1 0 0 0,0 0 0 0 0,1 0 0 0 0,-1 0 0 0 0,-1-1 0 0 0,1 0 0 0 0,-1 0 0 0 0,0-1 0 0 0,-1 0 0 0 0,0 1 0 0 0,0-2 0 0 0,0 1 0 0 0,-1 0 0 0 0,2-5-192 0 0,-4 9 54 0 0,0 0-1 0 0,-1 0 1 0 0,1 0-1 0 0,-1-1 1 0 0,1 1-1 0 0,-1 0 1 0 0,0 0-1 0 0,-1 0 1 0 0,1-1-1 0 0,0 1 0 0 0,-1 0 1 0 0,0 0-1 0 0,1 0 1 0 0,-1 0-1 0 0,-1 0 1 0 0,1 0-1 0 0,0 0 1 0 0,-1 0-1 0 0,1 1 1 0 0,-1-1-1 0 0,0 0 0 0 0,0 1-53 0 0,1 1 27 0 0,0 0-1 0 0,0 0 1 0 0,0 0-1 0 0,0 0 0 0 0,0 0 1 0 0,0 0-1 0 0,0 0 0 0 0,0 1 1 0 0,0-1-1 0 0,0 1 1 0 0,-1-1-1 0 0,1 1 0 0 0,0-1 1 0 0,-1 1-1 0 0,1-1 0 0 0,0 1 1 0 0,0 0-1 0 0,-1 0 1 0 0,1 0-1 0 0,0 0 0 0 0,-1 0 1 0 0,1 0-1 0 0,0 0 0 0 0,-1 0 1 0 0,1 1-1 0 0,0-1 1 0 0,-1 0-1 0 0,1 1 0 0 0,0-1 1 0 0,0 1-1 0 0,-1-1 0 0 0,1 1 1 0 0,0 0-1 0 0,0-1 1 0 0,0 1-1 0 0,0 0 0 0 0,0 0-26 0 0,-7 5 63 0 0,2-1 0 0 0,-1 2-1 0 0,1-1 1 0 0,-1 1 0 0 0,1 1-63 0 0,2-4-100 0 0,-1 3 106 0 0,0 0 1 0 0,1 0-1 0 0,0 1 1 0 0,0 0-1 0 0,1-1 1 0 0,0 1-1 0 0,0 0 1 0 0,1 0-1 0 0,0 1 0 0 0,1-1 1 0 0,-1 0-1 0 0,2 1 1 0 0,-1-1-1 0 0,1 9-6 0 0,1-14-8 0 0,-1 1 1 0 0,0-1-1 0 0,1 0 0 0 0,0 1 0 0 0,0-1 0 0 0,0 0 0 0 0,0 1 0 0 0,0-1 0 0 0,1 0 0 0 0,-1 0 0 0 0,1 0 0 0 0,0 0 0 0 0,0-1 0 0 0,0 1 0 0 0,0 0 0 0 0,1-1 0 0 0,-1 0 0 0 0,1 1 0 0 0,-1-1 0 0 0,1 0 1 0 0,0 0-1 0 0,0 0 0 0 0,0-1 0 0 0,0 1 0 0 0,2 0 8 0 0,-1 0-6 0 0,-1-1 0 0 0,1 0 0 0 0,0 0 0 0 0,0 0 0 0 0,0-1 1 0 0,-1 1-1 0 0,1-1 0 0 0,0 0 0 0 0,0 0 0 0 0,0 0 0 0 0,0 0 1 0 0,0-1-1 0 0,3 0 6 0 0,4-3-224 0 0,-1 1 0 0 0,0-1 0 0 0,0-1 1 0 0,2-1 223 0 0,-6 3-75 0 0,5-4-884 0 0,0-1 0 0 0,0 0-1 0 0,0 0 1 0 0,-1-1-1 0 0,-1-1 1 0 0,6-6 959 0 0,10-9-2951 0 0,36-31-776 0 0,-53 50 2352 0 0,2 3 3986 0 0,-10 3-2419 0 0,1 0 1 0 0,0 1-1 0 0,-1-1 0 0 0,1 0 1 0 0,0 1-1 0 0,-1-1 0 0 0,1 0 0 0 0,-1 1 1 0 0,1-1-1 0 0,-1 1 0 0 0,1-1 1 0 0,-1 1-1 0 0,1 0 0 0 0,-1-1 0 0 0,1 1 1 0 0,-1-1-1 0 0,0 1 0 0 0,1 0 1 0 0,-1-1-1 0 0,0 1 0 0 0,0 0 1 0 0,1-1-1 0 0,-1 1 0 0 0,0 0 0 0 0,0 0 1 0 0,0-1-1 0 0,0 1-192 0 0,10 49 2579 0 0,2-5-1493 0 0,-9-35-828 0 0,1-1 0 0 0,-1 1 0 0 0,2 0 0 0 0,-1-1 0 0 0,1 0 0 0 0,1 0 0 0 0,0 0-258 0 0,1 3 1003 0 0,-6-11-829 0 0,-1-1-94 0 0,0 0 54 0 0,0 0 192 0 0,0 0 83 0 0,0 0-379 0 0,0 0 0 0 0,0-1 0 0 0,0 1-1 0 0,1 0 1 0 0,-1 0 0 0 0,0 0 0 0 0,0 0 0 0 0,0-1 0 0 0,0 1-1 0 0,0 0 1 0 0,0 0 0 0 0,1 0 0 0 0,-1-1 0 0 0,0 1-1 0 0,0 0 1 0 0,0 0 0 0 0,0-1 0 0 0,0 1 0 0 0,0 0 0 0 0,0 0-1 0 0,0-1 1 0 0,0 1 0 0 0,0 0 0 0 0,0 0 0 0 0,0 0 0 0 0,0-1-1 0 0,0 1 1 0 0,0 0 0 0 0,0 0 0 0 0,0-1 0 0 0,0 1 0 0 0,-1 0-1 0 0,1 0 1 0 0,0-1-30 0 0,-2-9 400 0 0,2 10-386 0 0,-3-14-20 0 0,0-1-1 0 0,0 1 1 0 0,2-1-1 0 0,0 1 1 0 0,1-5 6 0 0,0 9 50 0 0,1 1 0 0 0,0-1 0 0 0,1 1 1 0 0,0-1-1 0 0,0 1 0 0 0,1 0 0 0 0,1 0 0 0 0,2-7-50 0 0,1 3-52 0 0,0 0-1 0 0,1 0 0 0 0,4-4 53 0 0,-9 12-280 0 0,1 0 0 0 0,1 0 0 0 0,-1 0 0 0 0,1 1 0 0 0,0 0 0 0 0,0 0 0 0 0,0 0 0 0 0,0 1 0 0 0,2-1 280 0 0,11-5-1218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19:57.4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384 99 4520 0 0,'0'0'201'0'0,"4"-19"774"0"0,-5 13 122 0 0,0-1 1 0 0,0 1-1 0 0,-1 0 0 0 0,0-1 1 0 0,0 1-1 0 0,0 0 0 0 0,-1 0 1 0 0,0-1-1098 0 0,-2-5 562 0 0,4 11-481 0 0,1 1 0 0 0,-1-1-1 0 0,1 0 1 0 0,-1 1 0 0 0,1-1 0 0 0,-1 0 0 0 0,1 1 0 0 0,-1-1-1 0 0,0 1 1 0 0,1-1 0 0 0,-1 1 0 0 0,0-1 0 0 0,0 1 0 0 0,1 0-1 0 0,-1-1 1 0 0,0 1 0 0 0,0 0 0 0 0,0-1 0 0 0,1 1 0 0 0,-1 0-1 0 0,0 0 1 0 0,0 0 0 0 0,0 0-81 0 0,-24 0 1439 0 0,14 1-1024 0 0,5-1-283 0 0,0 1-1 0 0,0 0 1 0 0,0 0-1 0 0,0 0 1 0 0,0 1-1 0 0,1-1 0 0 0,-1 1 1 0 0,0 1-1 0 0,1-1 1 0 0,0 1-1 0 0,-1 0 1 0 0,1 0-1 0 0,-4 4-131 0 0,7-6 35 0 0,-39 23 453 0 0,17-10 337 0 0,-17 12-825 0 0,26-15 129 0 0,0 1 0 0 0,0 1-1 0 0,1 1 1 0 0,-4 4-129 0 0,13-12 2 0 0,0 0-1 0 0,1 0 1 0 0,0 1 0 0 0,0-1 0 0 0,0 1 0 0 0,0 0-1 0 0,1 0 1 0 0,0 0 0 0 0,1 1 0 0 0,0-1 0 0 0,0 0-1 0 0,0 4-1 0 0,2-6 6 0 0,0 1 0 0 0,0-1 0 0 0,0 1 0 0 0,1-1 0 0 0,0 0 0 0 0,0 1 0 0 0,1-1 0 0 0,-1 0 0 0 0,1 0 0 0 0,0 0 0 0 0,0 0-1 0 0,1 0 1 0 0,0-1 0 0 0,-1 1 0 0 0,2-1 0 0 0,2 4-6 0 0,3 4-11 0 0,1-1 0 0 0,1-1 0 0 0,0 0 0 0 0,0 0 0 0 0,7 3 11 0 0,-9-6 16 0 0,1-1 0 0 0,1 0 0 0 0,-1 0 0 0 0,1-2 0 0 0,0 1 0 0 0,0-1 0 0 0,0-1 0 0 0,4 1-16 0 0,-5-2-240 0 0,-1-1 0 0 0,0-1 0 0 0,1 1 0 0 0,-1-2 0 0 0,0 1 0 0 0,1-1 0 0 0,-1-1 0 0 0,0 0-1 0 0,0 0 1 0 0,1-1 240 0 0,2-1-517 0 0,1-1 0 0 0,-1 0 0 0 0,-1 0 0 0 0,1-2 0 0 0,-1 1 0 0 0,0-1 0 0 0,1-2 517 0 0,-8 5-884 0 0,1 0-1 0 0,-2 0 0 0 0,1 0 1 0 0,0-1-1 0 0,2-3 885 0 0,-2 2-724 0 0,10-12-1900 0 0</inkml:trace>
  <inkml:trace contextRef="#ctx0" brushRef="#br0" timeOffset="383.821">459 247 3224 0 0,'0'0'525'0'0,"0"0"998"0"0,0 0 438 0 0,0 0 88 0 0,0 0-202 0 0,1 1-931 0 0,14 25 821 0 0,9 14 17 0 0,-12-21-1175 0 0,-10-15-422 0 0,1 1 0 0 0,0-1 0 0 0,-1 1 0 0 0,2 4-157 0 0,-3-7 42 0 0,-1-1 0 0 0,1 1 0 0 0,0 0 0 0 0,0-1 0 0 0,0 1 0 0 0,0-1 0 0 0,1 1-1 0 0,-1-1 1 0 0,0 0 0 0 0,1 1-42 0 0,-1-1 41 0 0,0 0 1 0 0,0 0-1 0 0,0 0 0 0 0,0 0 0 0 0,0 0 1 0 0,0 0-1 0 0,-1 0 0 0 0,1 0 1 0 0,0 1-1 0 0,-1-1 0 0 0,1 0 0 0 0,-1 0 1 0 0,1 1-1 0 0,-1-1 0 0 0,0 0 0 0 0,1 1 1 0 0,-1-1-1 0 0,0 1 0 0 0,0-1-41 0 0,0 0 228 0 0,-3 13 811 0 0,2-15-992 0 0,-1 0 1 0 0,1 0-1 0 0,0 0 1 0 0,0 0-1 0 0,0-1 1 0 0,0 1-1 0 0,1 0 1 0 0,-1-1-1 0 0,0 1 1 0 0,0 0-1 0 0,1-1 1 0 0,-1 1-1 0 0,1-2-47 0 0,-8-23 89 0 0,7 7-34 0 0,1 6-195 0 0,0-1-1 0 0,1 0 1 0 0,1-7 140 0 0,-1 17-32 0 0,-1 1-1 0 0,1 0 1 0 0,0 0 0 0 0,0-1 0 0 0,0 1 0 0 0,0 0 0 0 0,1 0-1 0 0,0 0 1 0 0,-1 0 0 0 0,1 0 0 0 0,0 0 0 0 0,0 1 0 0 0,0-1-1 0 0,1 1 1 0 0,-1-1 0 0 0,2 0 32 0 0,9-8-266 0 0,-10 8 152 0 0,0 1 0 0 0,0-1 0 0 0,1 1 0 0 0,-1 0 0 0 0,0 0 0 0 0,1 0 1 0 0,-1 0-1 0 0,1 0 0 0 0,0 1 0 0 0,2-1 114 0 0,17-3-1348 0 0,-13 2 55 0 0,0 1 1 0 0,0 0-1 0 0,0 1 0 0 0,8 0 1293 0 0,-3 1-2992 0 0,-1 0-546 0 0</inkml:trace>
  <inkml:trace contextRef="#ctx0" brushRef="#br0" timeOffset="791.869">792 249 4144 0 0,'-12'8'707'0'0,"-1"-3"1533"0"0,9-4-1629 0 0,0 0-1 0 0,1 0 0 0 0,-1 1 1 0 0,0-1-1 0 0,1 1 0 0 0,-1 0 1 0 0,1 0-1 0 0,0 0 1 0 0,0 1-1 0 0,-1-1 0 0 0,1 1 1 0 0,-1 1-611 0 0,4-3 43 0 0,-3 2 169 0 0,0-1 0 0 0,1 2 0 0 0,-1-1 0 0 0,1 0 0 0 0,0 0 0 0 0,0 1 0 0 0,0 0 0 0 0,1-1 0 0 0,-1 1 0 0 0,1 0 0 0 0,0 0 0 0 0,0-1 0 0 0,0 1 0 0 0,0 0 0 0 0,0 3-212 0 0,2-6 20 0 0,-1 1 0 0 0,1-1 0 0 0,-1 0 0 0 0,1 1 0 0 0,0-1 0 0 0,0 0 0 0 0,-1 0 0 0 0,1 0 0 0 0,0 0 0 0 0,0 0 0 0 0,0 0 0 0 0,0 0-1 0 0,1 0-19 0 0,2 4 13 0 0,-2-3-10 0 0,0 0-1 0 0,0 0 0 0 0,1-1 0 0 0,-1 1 0 0 0,1-1 0 0 0,-1 1 1 0 0,1-1-1 0 0,0 0 0 0 0,-1 0 0 0 0,1 0 0 0 0,0 0 0 0 0,0 0 1 0 0,1 0-3 0 0,1 0 33 0 0,0 0 1 0 0,0 0 0 0 0,0-1-1 0 0,0 0 1 0 0,0 0 0 0 0,1 0-1 0 0,2 0-33 0 0,-1-2 27 0 0,1 0-1 0 0,0 0 0 0 0,-1-1 0 0 0,0 0 0 0 0,1 0 1 0 0,-1-1-1 0 0,-1 0 0 0 0,1 0 0 0 0,0 0 0 0 0,-1-1 0 0 0,0 0 1 0 0,0 0-1 0 0,0-1 0 0 0,-1 0 0 0 0,0 0 0 0 0,0 0 1 0 0,0 0-1 0 0,-1-1 0 0 0,0 0 0 0 0,0 0 0 0 0,-1 0 0 0 0,2-6-26 0 0,-4 10-2 0 0,-1 1 0 0 0,1-1 0 0 0,-1 0-1 0 0,0 0 1 0 0,0 1 0 0 0,0-1-1 0 0,0 0 1 0 0,0 0 0 0 0,-1 1 0 0 0,1-1-1 0 0,-1 0 1 0 0,0 1 0 0 0,0-1 0 0 0,0 0-1 0 0,0 1 1 0 0,0-1 0 0 0,0 1-1 0 0,-1 0 1 0 0,1-1 0 0 0,-1 1 0 0 0,0 0-1 0 0,0 0 1 0 0,0 0 0 0 0,0 0 0 0 0,0 0-1 0 0,0 1 1 0 0,0-1 0 0 0,0 0-1 0 0,-1 1 1 0 0,1 0 0 0 0,-1-1 0 0 0,1 1-1 0 0,-1 0 1 0 0,-2 0 2 0 0,1-1-45 0 0,-1 1 0 0 0,0 0-1 0 0,0 0 1 0 0,0 0 0 0 0,0 0 0 0 0,0 1-1 0 0,0 0 1 0 0,0 0 0 0 0,0 0 0 0 0,0 1-1 0 0,0 0 1 0 0,0 0 0 0 0,0 0 0 0 0,0 0-1 0 0,0 1 1 0 0,0 0 45 0 0,4-2-328 0 0,-8 6-2772 0 0,9 0-969 0 0,0-6 1976 0 0</inkml:trace>
  <inkml:trace contextRef="#ctx0" brushRef="#br0" timeOffset="1180.328">1233 105 9672 0 0,'-13'-8'1220'0'0,"8"9"-642"0"0,0 0 1 0 0,0 1 0 0 0,-1-1 0 0 0,1 1 0 0 0,0 0 0 0 0,0 0-1 0 0,1 1 1 0 0,-1-1 0 0 0,0 1 0 0 0,-1 2-579 0 0,-9 4 150 0 0,6-5 7 0 0,1 1 0 0 0,1 0-1 0 0,-1 0 1 0 0,0 1 0 0 0,1 0 0 0 0,0 0-1 0 0,-4 6-156 0 0,9-10 0 0 0,1 1 0 0 0,-3 9 0 0 0,4-10 1 0 0,0 0 0 0 0,-1-1 0 0 0,1 1-1 0 0,0 0 1 0 0,0-1 0 0 0,0 1 0 0 0,1 0-1 0 0,-1-1 1 0 0,0 1 0 0 0,0-1 0 0 0,1 1-1 0 0,-1-1 1 0 0,1 1 0 0 0,0 0 0 0 0,-1-1-1 0 0,1 0 1 0 0,0 1 0 0 0,0-1 0 0 0,0 1-1 0 0,0-1 1 0 0,0 0 0 0 0,0 0 0 0 0,0 0-1 0 0,1 0 1 0 0,-1 0 0 0 0,0 0-1 0 0,1 1 0 0 0,6 3-67 0 0,0 0-1 0 0,0 0 0 0 0,1 0 0 0 0,3 0 68 0 0,-5-2-166 0 0,86 40 195 0 0,-83-39 164 0 0,-7-2-49 0 0,1-1 1 0 0,-1 1-1 0 0,0 0 0 0 0,0 0 1 0 0,0 0-1 0 0,1 1-144 0 0,-3-2 441 0 0,-1-1 9 0 0,0 0-22 0 0,-6 15 414 0 0,4-14-781 0 0,1 1 0 0 0,0-1 0 0 0,-1 0 0 0 0,1 1 0 0 0,-1-1 0 0 0,1 0 0 0 0,-1 0 0 0 0,0 0 0 0 0,0 0 0 0 0,1 0 0 0 0,-1-1 0 0 0,0 1 0 0 0,0 0 0 0 0,-1-1-61 0 0,-30 7 629 0 0,23-5-616 0 0,-36 3-1399 0 0,-1-1-1 0 0,-31-2 1387 0 0,66-3-2184 0 0,-1-2-4218 0 0</inkml:trace>
  <inkml:trace contextRef="#ctx0" brushRef="#br0" timeOffset="1706.913">1548 152 14712 0 0,'0'0'332'0'0,"-2"0"50"0"0,-6-2-176 0 0,0 1 0 0 0,0 1 0 0 0,0-1 0 0 0,0 1 1 0 0,-1 1-1 0 0,1-1 0 0 0,0 1 0 0 0,0 1 0 0 0,0 0 0 0 0,0 0 0 0 0,1 0 0 0 0,-1 1 0 0 0,0 0 0 0 0,1 1 0 0 0,0 0 0 0 0,0 0 0 0 0,0 0 0 0 0,0 1-206 0 0,5-3 14 0 0,0-1-1 0 0,1 1 0 0 0,-1-1 0 0 0,1 1 0 0 0,-1 0 0 0 0,1 0 1 0 0,0 0-1 0 0,0 0 0 0 0,0 0 0 0 0,0 0 0 0 0,0 0 1 0 0,0 0-1 0 0,1 0 0 0 0,-1 0 0 0 0,1 0 0 0 0,-1 1 0 0 0,1 0-13 0 0,1 1 0 0 0,0-1 0 0 0,0 1 0 0 0,0-1 0 0 0,1 0 0 0 0,0 0 0 0 0,-1 0 0 0 0,1 1 0 0 0,0-1 0 0 0,1-1 0 0 0,-1 1 0 0 0,1 0 0 0 0,31 28 0 0 0,-2-3 0 0 0,-13-11-7 0 0,-14-13 55 0 0,-1 0-1 0 0,0-1 1 0 0,0 2 0 0 0,0-1 0 0 0,2 4-48 0 0,-5-8 13 0 0,-1 1 0 0 0,0-1 0 0 0,1 1 0 0 0,-1-1 0 0 0,0 0 0 0 0,0 1 0 0 0,1 0 0 0 0,-1-1 0 0 0,0 1 0 0 0,0-1 0 0 0,0 1 0 0 0,0-1 0 0 0,0 1 0 0 0,0-1-1 0 0,0 1 1 0 0,0-1 0 0 0,0 1 0 0 0,0-1 0 0 0,0 1 0 0 0,0 0 0 0 0,0-1 0 0 0,0 1 0 0 0,-1-1 0 0 0,1 1 0 0 0,0-1 0 0 0,0 1 0 0 0,0-1 0 0 0,-1 1 0 0 0,1-1 0 0 0,0 0 0 0 0,-1 1-1 0 0,1-1 1 0 0,-1 1-13 0 0,-16 10 422 0 0,8-5-199 0 0,4-4-184 0 0,1 0 0 0 0,-1 1 0 0 0,0-1 0 0 0,0-1-1 0 0,0 1 1 0 0,0-1 0 0 0,-1 0 0 0 0,-1 0-39 0 0,-9 3 25 0 0,-15 5 2 0 0,16-5-816 0 0,-1 1 1 0 0,-15 1 788 0 0,22-6-4767 0 0,-1-2-1555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0:01.9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314 333 8288 0 0,'-13'-8'381'0'0,"10"6"-6"0"0,2 1-242 0 0,-9-5 118 0 0,0 0 2024 0 0,0 0 0 0 0,-10-5-2275 0 0,-13 1 3573 0 0,3 1-2910 0 0,27 9-548 0 0,0-1-1 0 0,0 1 1 0 0,-1-1 0 0 0,1 1-1 0 0,0 0 1 0 0,0 0 0 0 0,0 1-1 0 0,0-1 1 0 0,0 1 0 0 0,-1-1-1 0 0,1 1 1 0 0,-1 0-115 0 0,-15 3 1081 0 0,14-4-1019 0 0,1 1-1 0 0,0-1 0 0 0,-1 1 1 0 0,1 0-1 0 0,0 1 0 0 0,-1-1 1 0 0,1 1-1 0 0,0-1 0 0 0,0 1 1 0 0,0 0-1 0 0,1 1 0 0 0,-3 1-61 0 0,-8 3 1 0 0,-1 1-27 0 0,14-7 24 0 0,1-1-1 0 0,0 0 1 0 0,-1 1-1 0 0,1-1 0 0 0,0 0 1 0 0,-1 1-1 0 0,1-1 0 0 0,0 1 1 0 0,-1-1-1 0 0,1 0 1 0 0,0 1-1 0 0,-1-1 0 0 0,1 1 1 0 0,0-1-1 0 0,0 1 0 0 0,0-1 1 0 0,0 1-1 0 0,0-1 0 0 0,-1 1 1 0 0,1-1-1 0 0,0 1 1 0 0,0 0-1 0 0,0-1 0 0 0,0 1 1 0 0,0-1 2 0 0,0 1-2 0 0,0-1 0 0 0,0 1 0 0 0,0 0 0 0 0,0-1 0 0 0,0 1 0 0 0,0-1 0 0 0,0 1 1 0 0,0 0-1 0 0,-1-1 0 0 0,1 1 0 0 0,0-1 0 0 0,-1 1 0 0 0,1-1 0 0 0,0 1 0 0 0,-1-1 0 0 0,1 1 1 0 0,0-1-1 0 0,-1 1 0 0 0,1-1 0 0 0,-1 0 0 0 0,1 1 0 0 0,-1-1 0 0 0,1 0 0 0 0,-1 1 0 0 0,1-1 1 0 0,-1 0-1 0 0,1 0 0 0 0,-1 1 2 0 0,-2 1-1 0 0,3-2 1 0 0,-1 0 0 0 0,1 0 0 0 0,0 0 0 0 0,0 1-1 0 0,0-1 1 0 0,-1 0 0 0 0,1 0 0 0 0,0 1 0 0 0,0-1-1 0 0,0 0 1 0 0,0 1 0 0 0,0-1 0 0 0,-1 0-1 0 0,1 1 1 0 0,0-1 0 0 0,0 0 0 0 0,0 0 0 0 0,0 1-1 0 0,0-1 1 0 0,0 0 0 0 0,0 1 0 0 0,0-1 0 0 0,0 0-1 0 0,0 1 1 0 0,0-1 0 0 0,1 0 0 0 0,-1 1 0 0 0,0-1-1 0 0,0 0 1 0 0,0 0 0 0 0,0 1 0 0 0,0-1 0 0 0,0 0-1 0 0,1 1 1 0 0,-1-1 0 0 0,0 0 0 0 0,0 0 0 0 0,0 0-1 0 0,1 1 1 0 0,-1-1 0 0 0,0 0 0 0 0,15 13-44 0 0,-9-8 32 0 0,1 0 12 0 0,1 1 0 0 0,0-1 0 0 0,1 0 0 0 0,-1-1 0 0 0,1 0 0 0 0,6 2 0 0 0,23 11 0 0 0,74 36 118 0 0,-91-43-78 0 0,-15-8-25 0 0,0 1 1 0 0,0 0-1 0 0,0 1 0 0 0,3 2-15 0 0,31 18 53 0 0,-34-20 6 0 0,-3-3 110 0 0,-1 1 0 0 0,1 0 0 0 0,-1 0 0 0 0,0 0 1 0 0,1 0-1 0 0,-1 0 0 0 0,0 0 0 0 0,0 1-169 0 0,-4-1 196 0 0,-7 4-90 0 0,-1 0 0 0 0,0-1 0 0 0,0-1-1 0 0,0 1 1 0 0,-1-2 0 0 0,1 1 0 0 0,-1-1-1 0 0,0-1 1 0 0,-1 0-106 0 0,-23 4 84 0 0,20-3-3 0 0,0 0 1 0 0,-6-1-82 0 0,-15 1 141 0 0,20-1-247 0 0,0-1 0 0 0,-1-1 0 0 0,-1-1 106 0 0,-41-4-494 0 0,42 1 36 0 0,17 4 411 0 0,-1 0-1 0 0,1 0 1 0 0,0 0-1 0 0,0 0 1 0 0,-1 0 0 0 0,1 0-1 0 0,0-1 1 0 0,0 1-1 0 0,-1 0 1 0 0,1 0-1 0 0,0 0 1 0 0,0 0-1 0 0,0-1 1 0 0,0 1-1 0 0,-1 0 1 0 0,1 0-1 0 0,0-1 1 0 0,0 1-1 0 0,0 0 1 0 0,0 0-1 0 0,0-1 1 0 0,0 1-1 0 0,0 0 1 0 0,-1 0-1 0 0,1-1 1 0 0,0 1 47 0 0,1-1-283 0 0,-1 0-1 0 0,1 0 1 0 0,-1 0 0 0 0,1 0 0 0 0,-1 0-1 0 0,1 0 1 0 0,0 0 0 0 0,-1 0-1 0 0,1 1 1 0 0,0-1 0 0 0,0 0 0 0 0,0 0-1 0 0,-1 1 1 0 0,1-1 283 0 0,6-6-3087 0 0,-6-3-3327 0 0</inkml:trace>
  <inkml:trace contextRef="#ctx0" brushRef="#br0" timeOffset="361.966">479 412 5984 0 0,'0'0'464'0'0,"2"1"41"0"0,-1 1 113 0 0,1 0-1 0 0,0-1 0 0 0,-1 1 1 0 0,0 0-1 0 0,1-1 1 0 0,-1 1-1 0 0,0 0 1 0 0,0 0-1 0 0,0 0 0 0 0,0 0 1 0 0,0 2-618 0 0,9 10 3371 0 0,-9-13-3279 0 0,0 0 0 0 0,0 0 0 0 0,0-1-1 0 0,0 1 1 0 0,0 0 0 0 0,-1 0 0 0 0,1 0 0 0 0,0 0 0 0 0,-1 0 0 0 0,1 1 0 0 0,-1-1 0 0 0,1 0 0 0 0,-1 0 0 0 0,0 0-1 0 0,1 0 1 0 0,-1 1 0 0 0,0-1 0 0 0,0 0 0 0 0,0 1-92 0 0,5 19 1374 0 0,-4-18-1279 0 0,-1-1 1 0 0,1 0-1 0 0,0 0 1 0 0,-1 0-1 0 0,0 0 1 0 0,1 0-1 0 0,-1 0 1 0 0,0 1-1 0 0,0-1 1 0 0,0 0-1 0 0,0 0 1 0 0,-1 1-96 0 0,1-2 44 0 0,-1 0 1 0 0,1 1-1 0 0,0-1 0 0 0,-1 0 1 0 0,1 0-1 0 0,0 1 1 0 0,0-1-1 0 0,0 0 0 0 0,0 1 1 0 0,0-1-1 0 0,0 0 0 0 0,0 1 1 0 0,0-1-1 0 0,0 0 0 0 0,1 0 1 0 0,-1 1-1 0 0,0-1 0 0 0,1 0 1 0 0,-1 0-1 0 0,1 1 1 0 0,0-1-1 0 0,-1 0 0 0 0,1 0 1 0 0,0 0-1 0 0,0 0 0 0 0,0 0-44 0 0,-1 0 28 0 0,1 0-1 0 0,-1 0 0 0 0,1 0 1 0 0,-1 0-1 0 0,0 0 0 0 0,1 0 1 0 0,-1 0-1 0 0,0 0 0 0 0,0 0 1 0 0,0 0-1 0 0,0 0 0 0 0,0 0 1 0 0,0 0-1 0 0,0 0 0 0 0,0 1 1 0 0,0-1-1 0 0,0 0 0 0 0,-1 0 1 0 0,1 0-28 0 0,0 0 14 0 0,-1 0 1 0 0,1 0-1 0 0,0-1 1 0 0,0 1 0 0 0,0 0-1 0 0,-1 0 1 0 0,1 0-1 0 0,0 0 1 0 0,1 0-1 0 0,-1 0 1 0 0,0 0 0 0 0,0 0-1 0 0,0 0 1 0 0,0 0-1 0 0,1 0 1 0 0,-1-1-1 0 0,0 1 1 0 0,1 0 0 0 0,-1 0-1 0 0,1 0 1 0 0,-1 0-1 0 0,1 0-14 0 0,3 5 80 0 0,10 13-24 0 0,13 1-56 0 0,-27-20-24 0 0,0 0-1 0 0,0 0 1 0 0,0 0-1 0 0,1 0 0 0 0,-1 0 1 0 0,0 0-1 0 0,0 0 1 0 0,0 0-1 0 0,0 0 1 0 0,0 0-1 0 0,1 0 0 0 0,-1 0 1 0 0,0 0-1 0 0,0 0 1 0 0,0 0-1 0 0,0 0 1 0 0,0 0-1 0 0,0 0 1 0 0,1 0-1 0 0,-1 0 0 0 0,0 0 1 0 0,0 0-1 0 0,0 0 1 0 0,0 0-1 0 0,0 0 1 0 0,0 0-1 0 0,0-1 0 0 0,0 1 1 0 0,1 0-1 0 0,-1 0 1 0 0,0 0-1 0 0,0 0 1 0 0,0 0-1 0 0,0 0 0 0 0,0 0 1 0 0,0-1-1 0 0,0 1 1 0 0,0 0-1 0 0,0 0 1 0 0,0 0-1 0 0,0 0 1 0 0,0 0-1 0 0,0 0 0 0 0,0-1 1 0 0,0 1-1 0 0,0 0 1 0 0,0 0-1 0 0,0 0 1 0 0,0 0-1 0 0,0 0 0 0 0,0-1 1 0 0,0 1-1 0 0,0 0 1 0 0,0 0-1 0 0,0 0 1 0 0,0 0-1 0 0,0 0 0 0 0,0 0 25 0 0,0-8-1255 0 0,0 0-1317 0 0,0 0-4247 0 0</inkml:trace>
  <inkml:trace contextRef="#ctx0" brushRef="#br0" timeOffset="362.966">504 318 13824 0 0,'-6'-3'707'0'0,"0"0"0"0"0,0 1 0 0 0,-1 0 0 0 0,1 0 0 0 0,-5 0-707 0 0,17 3-53 0 0,0 0 0 0 0,0 0-1 0 0,-1 1 1 0 0,1-1-1 0 0,-1 1 1 0 0,1 1-1 0 0,4 2 54 0 0,12 4-1299 0 0,-19-8 945 0 0,-1 0-1 0 0,1 0 1 0 0,-1 1 0 0 0,1-1-1 0 0,-1 1 1 0 0,1-1-1 0 0,0 2 355 0 0,3 2-712 0 0,9 3-941 0 0</inkml:trace>
  <inkml:trace contextRef="#ctx0" brushRef="#br0" timeOffset="879.187">991 337 2760 0 0,'-26'-10'313'0'0,"22"10"39"0"0,0 0 323 0 0,1 0 0 0 0,-1 0 0 0 0,1 0 0 0 0,-1 0 0 0 0,1 0-1 0 0,-1 1 1 0 0,1 0 0 0 0,-1 0 0 0 0,1 0 0 0 0,0 0 0 0 0,-1 0 0 0 0,0 1-675 0 0,-24 8 3918 0 0,23-9-3761 0 0,0 0 0 0 0,0 1 0 0 0,0-1 0 0 0,0 1 1 0 0,-4 3-158 0 0,-58 29 1707 0 0,60-30-1396 0 0,-1 1-1 0 0,1 0 0 0 0,0 0 0 0 0,0 1-310 0 0,-19 13 887 0 0,20-15-708 0 0,1 1 0 0 0,-1-1 0 0 0,1 1-1 0 0,0 0 1 0 0,0 1 0 0 0,-2 2-179 0 0,2-2 64 0 0,0 0 0 0 0,-1-1 0 0 0,1 0-1 0 0,-1 0 1 0 0,0 0-64 0 0,5-5 0 0 0,1 1 0 0 0,-1-1 0 0 0,1 0 0 0 0,-1 1 0 0 0,1-1 0 0 0,-1 1 0 0 0,1-1 0 0 0,0 1 0 0 0,-1-1 0 0 0,1 1 0 0 0,-1-1 0 0 0,1 1 0 0 0,0-1 0 0 0,0 1 0 0 0,-1-1 0 0 0,1 1 0 0 0,0-1 0 0 0,0 1 0 0 0,-1 0 0 0 0,1-1 0 0 0,0 1 0 0 0,0 0 0 0 0,0-1 0 0 0,0 1 0 0 0,0-1 0 0 0,0 1 0 0 0,0 0 0 0 0,0-1 0 0 0,0 1 0 0 0,1-1 0 0 0,-1 1 0 0 0,-1 11 0 0 0,1-11 1 0 0,-1 0-1 0 0,1 0 1 0 0,-1-1 0 0 0,1 1-1 0 0,-1 0 1 0 0,1 0-1 0 0,0 0 1 0 0,-1 0 0 0 0,1 0-1 0 0,0 0 1 0 0,0 0-1 0 0,-1 0 1 0 0,1 0 0 0 0,0 0-1 0 0,0 0 1 0 0,0 0-1 0 0,0 0 1 0 0,1 0 0 0 0,-1 0-1 0 0,0 0 1 0 0,0-1-1 0 0,0 1 1 0 0,1 0 0 0 0,-1 0-1 0 0,0 0 1 0 0,1 0-1 0 0,-1 0 1 0 0,1 0 0 0 0,-1 0-1 0 0,1-1 1 0 0,0 1-1 0 0,-1 0 1 0 0,1-1 0 0 0,0 1-1 0 0,0 0 1 0 0,0 0-1 0 0,2 2 18 0 0,1-1-1 0 0,0 1 1 0 0,0-1 0 0 0,0 0 0 0 0,0 0 0 0 0,0-1-1 0 0,0 1 1 0 0,0-1 0 0 0,1 0 0 0 0,-1 0 0 0 0,0 0 0 0 0,1 0-1 0 0,3-1-17 0 0,-5 1-20 0 0,1-1-1 0 0,-1 0 0 0 0,0-1 1 0 0,0 1-1 0 0,0-1 0 0 0,1 1 1 0 0,-1-1-1 0 0,0 0 0 0 0,0 0 1 0 0,0 0-1 0 0,0 0 0 0 0,0-1 0 0 0,0 1 1 0 0,-1-1-1 0 0,1 0 0 0 0,0 0 1 0 0,-1 0-1 0 0,1 0 0 0 0,0-2 21 0 0,13-9-397 0 0,-14 12 344 0 0,0-1-1 0 0,0 1 0 0 0,-1 0 0 0 0,1-1 1 0 0,0 1-1 0 0,-1-1 0 0 0,1 0 0 0 0,-1 1 1 0 0,0-1-1 0 0,1 0 0 0 0,-1 0 1 0 0,0 0-1 0 0,0 0 0 0 0,0-1 54 0 0,0 1-46 0 0,0 0 0 0 0,0 1 0 0 0,0-1 0 0 0,0 0 0 0 0,0 1 0 0 0,1-1 0 0 0,-1 1 0 0 0,1 0 0 0 0,-1-1 0 0 0,1 1 0 0 0,-1 0 0 0 0,1 0 0 0 0,0 0 0 0 0,0 0 46 0 0,0-1-58 0 0,0 1 1 0 0,0-1-1 0 0,0 1 0 0 0,0-1 1 0 0,0 0-1 0 0,0 0 0 0 0,0 1 1 0 0,1-3 57 0 0,-1 1-23 0 0,-1 1 0 0 0,1 0 1 0 0,0 0-1 0 0,0 0 1 0 0,0 1-1 0 0,1-1 0 0 0,-1 0 1 0 0,0 1-1 0 0,1-1 0 0 0,-1 1 1 0 0,1 0-1 0 0,-1 0 0 0 0,1 0 1 0 0,0 0-1 0 0,-1 0 0 0 0,1 1 1 0 0,0-1-1 0 0,-1 1 0 0 0,3 0 23 0 0,4-1 14 0 0,0 1-1 0 0,-1 0 0 0 0,1 1 0 0 0,-1 0 1 0 0,4 1-14 0 0,-11-2 20 0 0,0 1 1 0 0,0-1 0 0 0,1 1-1 0 0,-1 0 1 0 0,0-1 0 0 0,0 1-1 0 0,0 0 1 0 0,0 0 0 0 0,0-1-1 0 0,-1 1 1 0 0,1 0 0 0 0,0 0-1 0 0,0 0 1 0 0,0 1-21 0 0,1 1 65 0 0,2 1 4 0 0,0 0-1 0 0,-1 1 1 0 0,1 0-1 0 0,-1-1 1 0 0,0 1-1 0 0,0 1 1 0 0,-1-1-1 0 0,1 3-68 0 0,11 15-60 0 0,-13-20 90 0 0,1-1-1 0 0,0 0 0 0 0,-1 1 1 0 0,0-1-1 0 0,1 1 1 0 0,-1 0-1 0 0,0-1 1 0 0,0 1-1 0 0,-1 0 1 0 0,1 0-1 0 0,0-1 1 0 0,-1 3-30 0 0,1 1 178 0 0,1 0 0 0 0,0 0 0 0 0,0 1 0 0 0,0-1 0 0 0,1 0 0 0 0,0 0 0 0 0,2 2-178 0 0,10 24 410 0 0,6 20-132 0 0,-13-34 126 0 0,0 1 0 0 0,-1 0 0 0 0,2 11-404 0 0,-5-11 302 0 0,-2-11-313 0 0,0 1-1 0 0,0-1 1 0 0,-1 1 0 0 0,0 0 0 0 0,0 0-1 0 0,-1 0 1 0 0,-1 0 11 0 0,1 1-2 0 0,0-8 17 0 0,0-1 1 0 0,0 1 0 0 0,0-1-1 0 0,0 1 1 0 0,0 0 0 0 0,0-1-1 0 0,-1 1 1 0 0,1-1 0 0 0,0 1-1 0 0,-1-1 1 0 0,1 1 0 0 0,-1-1-1 0 0,0 1 1 0 0,1-1 0 0 0,-1 1-1 0 0,0-1 1 0 0,0 1 0 0 0,0-1-1 0 0,0 0 1 0 0,0 0 0 0 0,0 0-1 0 0,0 0 1 0 0,0 1 0 0 0,-1-1-1 0 0,1-1 1 0 0,0 1 0 0 0,-1 0-1 0 0,1 0 1 0 0,-1 0-16 0 0,-3 1 83 0 0,1 1 4 0 0,-1-1 0 0 0,1-1 1 0 0,0 1-1 0 0,0-1 0 0 0,-1 1 0 0 0,1-1 0 0 0,-1 0 0 0 0,-2 0-87 0 0,-18 0 195 0 0,0 0 1 0 0,0-1-1 0 0,0-2 0 0 0,-2 0-195 0 0,18 0 2 0 0,-1-1 0 0 0,0 0 0 0 0,1 0 0 0 0,0-1 0 0 0,0 0 0 0 0,-4-3-2 0 0,8 5-162 0 0,0-1-1 0 0,0 0 1 0 0,1 0-1 0 0,-1-1 1 0 0,1 1-1 0 0,0-1 1 0 0,0 0 162 0 0,2 2-95 0 0,1 0 0 0 0,-1 0-1 0 0,1 0 1 0 0,0 0 0 0 0,-1 0 0 0 0,1 0 0 0 0,0 0 0 0 0,0 0 0 0 0,1-1 0 0 0,-1 1 0 0 0,0 0 0 0 0,1 0 0 0 0,-1-1 0 0 0,1 1 0 0 0,0-1 0 0 0,0 1 0 0 0,0-1 95 0 0,-3-27-2055 0 0,2 27 1668 0 0,1-1-1 0 0,-1 1 0 0 0,1-1 0 0 0,0 1 0 0 0,0 0 1 0 0,0-1-1 0 0,0 1 0 0 0,0 0 0 0 0,1-1 1 0 0,0 1-1 0 0,-1 0 0 0 0,1-1 0 0 0,1 0 388 0 0,7-18-2142 0 0</inkml:trace>
  <inkml:trace contextRef="#ctx0" brushRef="#br0" timeOffset="1358.316">1169 443 11720 0 0,'-6'-3'3061'0'0,"6"5"-1284"0"0,11 9-523 0 0,3 4-108 0 0,-3 3-450 0 0,0 0 1 0 0,-1 1-1 0 0,-1 0 1 0 0,1 6-697 0 0,14 29 1685 0 0,-21-71-1693 0 0,3-10-842 0 0,1 0 1 0 0,1 1 0 0 0,12-23 849 0 0,-8 18-612 0 0,-10 25 529 0 0,0 0 0 0 0,1 0 0 0 0,0 0 0 0 0,1 1 0 0 0,-1-1 1 0 0,1 1-1 0 0,0 0 0 0 0,0 0 0 0 0,1 0 0 0 0,3-3 83 0 0,-6 6 40 0 0,0 1 0 0 0,0-1 0 0 0,0 1 1 0 0,1 0-1 0 0,-1-1 0 0 0,0 1 0 0 0,1 0 0 0 0,-1 0 0 0 0,1 1 0 0 0,-1-1 0 0 0,1 0 0 0 0,-1 1 0 0 0,1 0 0 0 0,0-1 0 0 0,-1 1 0 0 0,1 0 0 0 0,-1 1 0 0 0,1-1 1 0 0,0 0-1 0 0,-1 1 0 0 0,1-1 0 0 0,-1 1 0 0 0,1 0 0 0 0,-1 0 0 0 0,1 0 0 0 0,-1 0 0 0 0,2 1-40 0 0,5 3 227 0 0,-1 0 1 0 0,1 1-1 0 0,-1 0 1 0 0,0 1-1 0 0,-1 0 0 0 0,2 1-227 0 0,39 49 1065 0 0,-23-26-557 0 0,-16-19-636 0 0,0 0-1 0 0,4 10 129 0 0,-7-12-112 0 0,0 0 1 0 0,1 0-1 0 0,0-1 0 0 0,5 5 112 0 0,-10-13-308 0 0,0 0 0 0 0,0 1 0 0 0,0-1-1 0 0,0 0 1 0 0,0 0 0 0 0,0-1 0 0 0,0 1-1 0 0,0 0 1 0 0,0-1 0 0 0,1 1 0 0 0,-1-1 0 0 0,0 0-1 0 0,0 1 1 0 0,1-1 0 0 0,-1 0 0 0 0,0-1-1 0 0,0 1 1 0 0,1 0 0 0 0,-1-1 0 0 0,0 1-1 0 0,0-1 1 0 0,0 1 0 0 0,1-1 0 0 0,-1 0 0 0 0,0 0-1 0 0,0 0 1 0 0,0 0 0 0 0,0-1 308 0 0,7-4-1517 0 0</inkml:trace>
  <inkml:trace contextRef="#ctx0" brushRef="#br0" timeOffset="2032.72">1896 368 4608 0 0,'0'0'353'0'0,"0"-1"-231"0"0,0 1 39 0 0,0-1 0 0 0,0 1 0 0 0,0 0 0 0 0,0-1 1 0 0,0 1-1 0 0,-1-1 0 0 0,1 1 0 0 0,0-1 0 0 0,0 1 1 0 0,0 0-1 0 0,-1-1 0 0 0,1 1 0 0 0,0 0 0 0 0,0-1 1 0 0,-1 1-1 0 0,1 0 0 0 0,0-1 0 0 0,-1 1 0 0 0,1 0 1 0 0,0-1-1 0 0,-1 1 0 0 0,1 0 0 0 0,-1 0 0 0 0,1 0 1 0 0,0-1-1 0 0,-1 1 0 0 0,1 0 0 0 0,-1 0 0 0 0,1 0 1 0 0,-1 0-1 0 0,1 0 0 0 0,-1 0-161 0 0,-11-1 5609 0 0,6 3-5210 0 0,-1 0-1 0 0,1 1 1 0 0,0-1-1 0 0,0 1 1 0 0,0 0-1 0 0,0 1 1 0 0,0-1-1 0 0,1 1 1 0 0,0 0-1 0 0,0 1 1 0 0,-4 3-399 0 0,7-6 44 0 0,-10 8 113 0 0,1 1 0 0 0,0 1 0 0 0,0 0 0 0 0,1 1 0 0 0,1 0 0 0 0,0 0 0 0 0,1 1 0 0 0,0 0 0 0 0,-2 9-157 0 0,9-20-18 0 0,0 1 0 0 0,0-1-1 0 0,1 0 1 0 0,-1 1 0 0 0,1-1-1 0 0,0 1 1 0 0,0-1 0 0 0,1 1 18 0 0,-1 3 97 0 0,0-6-86 0 0,1 0 0 0 0,0 1 0 0 0,-1-1 0 0 0,1 0 1 0 0,0 1-1 0 0,0-1 0 0 0,0 0 0 0 0,0 0 0 0 0,0 0 0 0 0,1 0 0 0 0,-1 0 0 0 0,0 0 0 0 0,0 0 1 0 0,1 0-1 0 0,-1 0 0 0 0,0-1 0 0 0,1 1 0 0 0,0 0-11 0 0,2-1-20 0 0,-1 1 0 0 0,1-1 0 0 0,0 0 0 0 0,-1-1 0 0 0,1 1 0 0 0,-1-1 0 0 0,1 1 1 0 0,-1-1-1 0 0,0 0 0 0 0,1 0 0 0 0,-1-1 0 0 0,0 1 0 0 0,0-1 0 0 0,2 0 20 0 0,7-6-15 0 0,0 0 0 0 0,0 0 0 0 0,-1-2 15 0 0,1 1 9 0 0,0-1-89 0 0,-1-1-1 0 0,0 0 1 0 0,6-9 80 0 0,20-20-255 0 0,-33 36 229 0 0,1 1 0 0 0,0 0 0 0 0,0 0-1 0 0,3-2 27 0 0,4-1 71 0 0,-12 5-55 0 0,1 1 1 0 0,-1 0-1 0 0,1 0 1 0 0,0-1-1 0 0,-1 1 1 0 0,1 0-1 0 0,-1 0 1 0 0,1 0-1 0 0,0 0 1 0 0,-1 0-1 0 0,1 0 1 0 0,-1 0-1 0 0,1 0 1 0 0,0 0-1 0 0,-1 0 1 0 0,1 0-1 0 0,-1 0 1 0 0,1 0-1 0 0,0 0 1 0 0,-1 0-1 0 0,1 1 1 0 0,-1-1-1 0 0,1 0 1 0 0,-1 0-1 0 0,1 1 1 0 0,-1-1-1 0 0,1 0 1 0 0,-1 1-1 0 0,1-1 1 0 0,-1 1-1 0 0,1-1 1 0 0,-1 1-1 0 0,1-1 1 0 0,-1 1-1 0 0,0-1 1 0 0,1 1-1 0 0,-1 0-16 0 0,2 1 45 0 0,-1 0 0 0 0,0 1-1 0 0,0 0 1 0 0,1-1-1 0 0,-1 1 1 0 0,-1-1-1 0 0,1 2-44 0 0,6 21 587 0 0,10 23-587 0 0,-12-33 75 0 0,-1-8-47 0 0,0 1 1 0 0,0-1-1 0 0,1 0 0 0 0,0 0 1 0 0,0-1-1 0 0,5 5-28 0 0,-8-9 37 0 0,1 1 0 0 0,0-1 0 0 0,0 1 0 0 0,0-1 0 0 0,0 0 0 0 0,0 0-1 0 0,1 0 1 0 0,-1-1 0 0 0,1 1 0 0 0,-1-1 0 0 0,1 0 0 0 0,-1 0 0 0 0,1 0-1 0 0,3 1-36 0 0,-1-2 23 0 0,0 0-1 0 0,0 0 0 0 0,0 0 0 0 0,0 0 0 0 0,1-1 0 0 0,-2 0 0 0 0,1 0 1 0 0,0-1-1 0 0,1 0-22 0 0,3-2 16 0 0,0 0 0 0 0,0-1 0 0 0,0 0 0 0 0,0 0 1 0 0,-1-1-1 0 0,0 0 0 0 0,0-1 0 0 0,0 0 0 0 0,-1 0 1 0 0,1-2-17 0 0,0-2 60 0 0,0 0 0 0 0,-1 0 0 0 0,0-1 0 0 0,-1 0 0 0 0,5-10-60 0 0,4-15-275 0 0,4-15 275 0 0,-20 51-4 0 0,23-67-1574 0 0,-4-2 1578 0 0,-10 37-427 0 0,-6 19 174 0 0,-1 0 0 0 0,-1 0 0 0 0,0-1 0 0 0,0 1 0 0 0,-2 0 0 0 0,0-1 0 0 0,-2-13 253 0 0,2 23 5 0 0,-1 1 0 0 0,1-1 0 0 0,-1 0 0 0 0,1 0 0 0 0,-1 0 0 0 0,-1 1 0 0 0,1-1 0 0 0,-1 1 0 0 0,0 0 0 0 0,0 0 0 0 0,0 0 0 0 0,-2-2-5 0 0,4 4 37 0 0,0 1-1 0 0,-1-1 1 0 0,0 1 0 0 0,1-1-1 0 0,-1 1 1 0 0,0 0-1 0 0,1-1 1 0 0,-1 1 0 0 0,0 0-1 0 0,0 0 1 0 0,0 1 0 0 0,0-1-1 0 0,0 0 1 0 0,0 0 0 0 0,0 1-1 0 0,-1 0 1 0 0,1-1 0 0 0,0 1-1 0 0,0 0 1 0 0,0 0 0 0 0,0 0-1 0 0,0 0 1 0 0,-1 0-1 0 0,1 1 1 0 0,0-1 0 0 0,0 1-1 0 0,0-1 1 0 0,0 1 0 0 0,-2 1-37 0 0,1 0 6 0 0,-1 0 0 0 0,0 1 0 0 0,1 0 0 0 0,0 0 0 0 0,-1 0 1 0 0,1 0-1 0 0,0 1 0 0 0,1-1 0 0 0,-1 1 0 0 0,1 0 0 0 0,-1-1 0 0 0,1 1 0 0 0,0 0 1 0 0,0 1-1 0 0,1-1 0 0 0,-1 2-6 0 0,-2 6 14 0 0,1 1 0 0 0,0 1 0 0 0,0-1 0 0 0,1 12-14 0 0,1-4 10 0 0,1-1-1 0 0,0 0 0 0 0,2 0 0 0 0,0 0 1 0 0,3 6-10 0 0,3 10 391 0 0,2 0 1 0 0,7 15-392 0 0,-13-42 119 0 0,0-1 1 0 0,1 1-1 0 0,-1-1 1 0 0,2 0 0 0 0,-1 0-1 0 0,1-1 1 0 0,0 1-1 0 0,1-1 1 0 0,0 0 0 0 0,2 1-120 0 0,17 13 764 0 0,0-1 0 0 0,11 5-764 0 0,-27-19 342 0 0,9 6-96 0 0,0-2-1 0 0,1 0 1 0 0,0-1-1 0 0,1 0 1 0 0,0-2 0 0 0,21 4-246 0 0,-14-5 165 0 0,0-2 0 0 0,17-1-165 0 0,-2-1-8258 0 0,-28-2 257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0:15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153 181 16671 0 0,'0'0'382'0'0,"-14"-4"1052"0"0,11 3-1317 0 0,-1 0-1 0 0,0 0 0 0 0,0 0 0 0 0,1 0 0 0 0,-1 1 1 0 0,0-1-1 0 0,0 1 0 0 0,0 0 0 0 0,0 0 0 0 0,0 1 0 0 0,1-1 1 0 0,-1 1-1 0 0,-2 0-116 0 0,-5 3 595 0 0,0 0-1 0 0,0 0 1 0 0,-8 5-595 0 0,9-4 123 0 0,8-4-89 0 0,1 0 1 0 0,0 0-1 0 0,-1 0 1 0 0,1 0 0 0 0,-1 0-1 0 0,1 0 1 0 0,0 0-1 0 0,0 1 1 0 0,0-1 0 0 0,0 1-1 0 0,0-1 1 0 0,0 1-1 0 0,0-1 1 0 0,0 1 0 0 0,1-1-1 0 0,-1 1 1 0 0,1 0-1 0 0,-1-1 1 0 0,1 1-1 0 0,-1 0 1 0 0,1 0 0 0 0,0-1-1 0 0,0 1 1 0 0,0 0-1 0 0,0 0 1 0 0,0-1 0 0 0,0 1-1 0 0,1 0 1 0 0,-1 0-1 0 0,0-1 1 0 0,1 1 0 0 0,-1 0-1 0 0,1-1 1 0 0,0 1-1 0 0,0 0-34 0 0,3 4-8 0 0,0 0 0 0 0,1-1 0 0 0,-1 0-1 0 0,1 0 1 0 0,0-1 0 0 0,0 1 0 0 0,1-1-1 0 0,3 2 9 0 0,9 5 179 0 0,0-1-1 0 0,3 0-178 0 0,10 5 105 0 0,-2-2-105 0 0,-20-10 0 0 0,-1 1 0 0 0,0 0 0 0 0,1 1 0 0 0,-1-1 0 0 0,3 5 0 0 0,-7-7 0 0 0,0 0 0 0 0,-1 0 0 0 0,1 0 0 0 0,0 0 0 0 0,0 0 0 0 0,0-1 0 0 0,0 1 0 0 0,4-1 0 0 0,-4 0 0 0 0,1 1 0 0 0,-1-1 0 0 0,0 1 0 0 0,1-1 0 0 0,-1 1 0 0 0,0 1 0 0 0,0-1 0 0 0,0 0 0 0 0,0 1 0 0 0,1 1 2 0 0,0-1-1 0 0,0 0 1 0 0,1 0-1 0 0,0-1 0 0 0,3 2-1 0 0,-5-3-17 0 0,0 1-1 0 0,0-1 0 0 0,-1 1 0 0 0,1 0 0 0 0,0 0 1 0 0,-1 0-1 0 0,1 1 0 0 0,-1-1 0 0 0,0 1 0 0 0,0 0 0 0 0,0 0 1 0 0,2 2 17 0 0,-4-4-5 0 0,-1 0 0 0 0,1-1 0 0 0,0 1 1 0 0,-1-1-1 0 0,1 1 0 0 0,-1 0 1 0 0,1-1-1 0 0,0 0 0 0 0,0 1 0 0 0,-1-1 1 0 0,1 1-1 0 0,0-1 0 0 0,0 0 0 0 0,0 1 1 0 0,0-1 4 0 0,2 2 104 0 0,-8 3-4 0 0,3-4 19 0 0,-2 2 110 0 0,-1 0-1 0 0,1 0 1 0 0,-1 0 0 0 0,0-1-1 0 0,1 1 1 0 0,-1-1-1 0 0,0-1 1 0 0,-5 2-229 0 0,-18 4 17 0 0,-1-1 1 0 0,1-2-1 0 0,-1 0 0 0 0,0-2 1 0 0,-1-2-18 0 0,23 0-223 0 0,-1 0 1 0 0,1-1 0 0 0,0 0-1 0 0,0 0 1 0 0,0-1 0 0 0,-3 0 222 0 0,7 1-341 0 0,1 0 0 0 0,-1-1 1 0 0,1 1-1 0 0,-1 0 1 0 0,1-1-1 0 0,0 1 1 0 0,-1-1-1 0 0,1 0 341 0 0,0 1-483 0 0,1-1 1 0 0,0 1 0 0 0,0 0-1 0 0,0 0 1 0 0,0-1-1 0 0,0 1 1 0 0,1-1-1 0 0,-1 1 1 0 0,0-1-1 0 0,1 1 1 0 0,-1-1-1 0 0,1 1 1 0 0,-1-1 0 0 0,1 0 482 0 0,-1-7-6332 0 0</inkml:trace>
  <inkml:trace contextRef="#ctx0" brushRef="#br0" timeOffset="385.89">499 306 8752 0 0,'0'0'673'0'0,"1"1"-437"0"0,-1 0-185 0 0,1-1 1 0 0,-1 1-1 0 0,1 0 0 0 0,-1-1 0 0 0,0 1 1 0 0,1 0-1 0 0,-1-1 0 0 0,0 1 1 0 0,1 0-1 0 0,-1 0 0 0 0,0-1 1 0 0,0 1-1 0 0,0 0 0 0 0,0 0 0 0 0,0 0 1 0 0,0-1-1 0 0,0 1 0 0 0,0 0 1 0 0,0 0-1 0 0,0-1 0 0 0,0 1 0 0 0,-1 0 1 0 0,1 0-1 0 0,0-1 0 0 0,0 1 1 0 0,-1 0-1 0 0,1 0 0 0 0,0-1 0 0 0,-1 1 1 0 0,1-1-1 0 0,-1 1 0 0 0,1 0-51 0 0,-1-1 166 0 0,1 1 1 0 0,0 0-1 0 0,0 0 0 0 0,-1-1 0 0 0,1 1 0 0 0,0 0 0 0 0,0 0 0 0 0,0-1 0 0 0,0 1 1 0 0,0 0-1 0 0,0 0 0 0 0,0-1 0 0 0,0 1 0 0 0,1 0 0 0 0,-1-1 0 0 0,0 1 0 0 0,0 0 0 0 0,1 0 1 0 0,-1-1-1 0 0,0 1 0 0 0,1 0 0 0 0,-1 0-166 0 0,4 9 1822 0 0,-5 2-581 0 0,1-10-1041 0 0,-1 1 0 0 0,1-1 0 0 0,0 0 0 0 0,0 0 0 0 0,1 1 0 0 0,-1-1 0 0 0,0 0 0 0 0,1 0 0 0 0,-1 1-1 0 0,1-1 1 0 0,0 0 0 0 0,0 2-200 0 0,1-2 145 0 0,-1 1-1 0 0,0 0 0 0 0,0 0 1 0 0,0 0-1 0 0,0 0 1 0 0,-1 0-1 0 0,1 0 0 0 0,-1 0 1 0 0,0 0-1 0 0,0 0 0 0 0,0 3-144 0 0,0-5 44 0 0,0 0 0 0 0,1 1 0 0 0,-1-1 0 0 0,0 0 0 0 0,1 0-1 0 0,-1 1 1 0 0,1-1 0 0 0,0 0 0 0 0,-1 0 0 0 0,1 0 0 0 0,0 0 0 0 0,-1 0-1 0 0,1 0 1 0 0,0 0 0 0 0,1 1-44 0 0,-1-1 30 0 0,0 0 0 0 0,0 0-1 0 0,-1 0 1 0 0,1 1 0 0 0,0-1 0 0 0,0 0-1 0 0,-1 1 1 0 0,1-1 0 0 0,0 0-1 0 0,-1 1 1 0 0,1-1 0 0 0,-1 1-30 0 0,1 9 195 0 0,0-5-112 0 0,-1-1 0 0 0,1 1-1 0 0,0-1 1 0 0,1 1 0 0 0,-1-1 0 0 0,1 0-1 0 0,0 0 1 0 0,1 2-83 0 0,-3-7 6 0 0,0 1 0 0 0,0-1 0 0 0,1 1 0 0 0,-1-1 0 0 0,0 0 0 0 0,0 1-1 0 0,0-1 1 0 0,0 1 0 0 0,0-1 0 0 0,0 0 0 0 0,0 1 0 0 0,0-1 0 0 0,0 1 0 0 0,0-1 0 0 0,0 1-1 0 0,0-1 1 0 0,0 0 0 0 0,0 1 0 0 0,0-1 0 0 0,0 1 0 0 0,0-1 0 0 0,-1 0 0 0 0,1 1-6 0 0,0-1 2 0 0,0 1 1 0 0,0-1-1 0 0,-1 0 0 0 0,1 1 1 0 0,0-1-1 0 0,0 0 1 0 0,0 1-1 0 0,0-1 1 0 0,0 0-1 0 0,0 1 0 0 0,0-1 1 0 0,0 1-1 0 0,0-1 1 0 0,0 0-1 0 0,0 1 1 0 0,0-1-1 0 0,0 0 0 0 0,0 1 1 0 0,0-1-1 0 0,1 0 1 0 0,-1 1-1 0 0,0-1 1 0 0,0 0-1 0 0,0 1 0 0 0,0-1 1 0 0,1 0-3 0 0,-1 1 0 0 0,0-1 0 0 0,1 1 1 0 0,-1-1-1 0 0,0 1 0 0 0,1-1 0 0 0,-1 0 1 0 0,0 1-1 0 0,1-1 0 0 0,-1 1 0 0 0,0-1 1 0 0,1 0-1 0 0,-1 1 0 0 0,1-1 0 0 0,-1 0 0 0 0,1 0 1 0 0,-1 1-1 0 0,0-1 0 0 0,1 0 0 0 0,-1 0 1 0 0,1 0-1 0 0,-1 0 0 0 0,1 0 0 0 0,0 0 1 0 0,-1 0-1 0 0,1 1 0 0 0,-1-1 0 0 0,1-1 1 0 0,-1 1-1 0 0,1 0 0 0 0,-1 0 0 0 0,1 0 0 0 0,-1 0 1 0 0,1 0-1 0 0,-1 0 0 0 0,1-1 0 0 0,-1 1 1 0 0,1 0-1 0 0,-1 0 0 0 0,9-9-1418 0 0,-5-11-1782 0 0,-1 7 1546 0 0</inkml:trace>
  <inkml:trace contextRef="#ctx0" brushRef="#br0" timeOffset="735.406">518 158 11056 0 0,'3'-2'1001'0'0,"-1"-1"-822"0"0,-2-2 2400 0 0,3 8 1034 0 0,3 5-1038 0 0,-5-5-3701 0 0,1 9 1041 0 0,-3-11 77 0 0,1 0 0 0 0,0 0 0 0 0,0-1 0 0 0,0 1 0 0 0,0 0-1 0 0,0 0 1 0 0,0 0 0 0 0,0-1 0 0 0,1 1 0 0 0,-1 0 0 0 0,0 0 0 0 0,0 0 0 0 0,1-1 0 0 0,-1 1 0 0 0,0 0 0 0 0,1 0 0 0 0,-1-1 0 0 0,1 1 8 0 0,14 24-433 0 0,-12-19-292 0 0,0-1 0 0 0,0 0 0 0 0,1 1 0 0 0,3 3 725 0 0,3 2-5978 0 0</inkml:trace>
  <inkml:trace contextRef="#ctx0" brushRef="#br0" timeOffset="1098.264">974 256 13936 0 0,'0'0'637'0'0,"0"0"-13"0"0,0-1-399 0 0,-6-1-98 0 0,-2 3 840 0 0,3 1-720 0 0,-24 5 732 0 0,0 1 0 0 0,0 2-1 0 0,1 0 1 0 0,-6 5-979 0 0,21-8 448 0 0,-1 1 1 0 0,2 0-1 0 0,-6 5-448 0 0,6-5 272 0 0,7-3-74 0 0,1-1 0 0 0,0 0 0 0 0,-1 1-1 0 0,1 0 1 0 0,-2 3-198 0 0,-6 8 230 0 0,11-15-230 0 0,0 0 0 0 0,0 0-1 0 0,1 0 1 0 0,-1 0 0 0 0,0 0 0 0 0,1 1 0 0 0,-1-1 0 0 0,1 0-1 0 0,-1 0 1 0 0,1 1 0 0 0,0-1 0 0 0,0 0 0 0 0,-1 0-1 0 0,1 1 1 0 0,0-1 0 0 0,0 0 0 0 0,0 1 0 0 0,0-1 0 0 0,0 0-1 0 0,1 1 1 0 0,-1-1 0 0 0,0 0 0 0 0,1 0 0 0 0,-1 1 0 0 0,0-1-1 0 0,1 0 1 0 0,0 0 0 0 0,-1 0 0 0 0,1 1 0 0 0,0 0 0 0 0,3 7-120 0 0,-4-8 113 0 0,0-1 0 0 0,0 1 1 0 0,0-1-1 0 0,0 1 0 0 0,0 0 0 0 0,0-1 1 0 0,0 1-1 0 0,1-1 0 0 0,-1 1 0 0 0,0-1 1 0 0,0 1-1 0 0,1-1 0 0 0,-1 1 0 0 0,0-1 1 0 0,1 1-1 0 0,-1-1 0 0 0,0 1 0 0 0,1-1 1 0 0,-1 1 6 0 0,4 0 19 0 0,-1 0 0 0 0,0 0 0 0 0,0 0 0 0 0,1 0 0 0 0,-1 0 0 0 0,1 0 0 0 0,-1-1 0 0 0,0 0 0 0 0,1 0 0 0 0,-1 0 0 0 0,1 0 0 0 0,-1 0 0 0 0,1-1 0 0 0,-1 1-19 0 0,-2 0 0 0 0,0 0 0 0 0,0 0 0 0 0,-1 0 0 0 0,1 0 0 0 0,0 0 0 0 0,0 0 0 0 0,0 0 0 0 0,0 0 0 0 0,-1-1 0 0 0,1 1 0 0 0,0 0 0 0 0,0 0 0 0 0,-1-1 0 0 0,1 1 0 0 0,0-1 0 0 0,0 1 0 0 0,-1 0 0 0 0,1-1 0 0 0,0 1 0 0 0,-1-1 0 0 0,1 0 0 0 0,3-2 0 0 0,1 1-5 0 0,-3 1-4 0 0,1-1 1 0 0,-1 1 0 0 0,0 0 0 0 0,0 0-1 0 0,0-1 1 0 0,0 1 0 0 0,0-1 0 0 0,0 0 0 0 0,0 0-1 0 0,1-1 9 0 0,1 0 8 0 0,1-1-1 0 0,0 1 1 0 0,1 0-1 0 0,-1 1 1 0 0,0-1-1 0 0,1 1 1 0 0,-1 0-1 0 0,5-1-7 0 0,-1 0 4 0 0,1 0-4 0 0,0-1 0 0 0,1 2 0 0 0,0 0 0 0 0,5 0 0 0 0,0 2 0 0 0,-10 1-111 0 0,0 1-1 0 0,0 0 1 0 0,0 1-1 0 0,0-1 1 0 0,0 1-1 0 0,0 0 0 0 0,-1 1 1 0 0,0-1-1 0 0,5 5 112 0 0,-7-5-65 0 0,0 0 1 0 0,1 0-1 0 0,-2 0 0 0 0,1 0 0 0 0,0 1 0 0 0,-1-1 0 0 0,1 1 0 0 0,-1 0 1 0 0,0 0-1 0 0,0 0 0 0 0,-1 0 0 0 0,1 0 0 0 0,-1 0 0 0 0,1 3 65 0 0,2 13 777 0 0,2-1-1 0 0,4 12-776 0 0,-5-18 210 0 0,9 33-31 0 0,10 25-305 0 0,-16-39-91 0 0,-7-26 177 0 0,0 0 0 0 0,0-1 0 0 0,1 1 0 0 0,-1-1 0 0 0,1 1 40 0 0,5 7 36 0 0,-5-11-6 0 0,-1 1 0 0 0,0 0 0 0 0,1 0 0 0 0,-1-1 0 0 0,0 1 0 0 0,0 0-1 0 0,0 0 1 0 0,-1 0 0 0 0,1 0 0 0 0,-1 0 0 0 0,0 0 0 0 0,0 1 0 0 0,0 1-30 0 0,-1 16 242 0 0,1-17-150 0 0,1 0 0 0 0,-2 1-1 0 0,1-1 1 0 0,0 0 0 0 0,-1 0 0 0 0,0 0 0 0 0,0 0 0 0 0,0 0 0 0 0,0 0 0 0 0,-1 0 0 0 0,1 0-1 0 0,-1 0 1 0 0,-2 2-92 0 0,-2 1 100 0 0,5-4-59 0 0,-1-1 1 0 0,1 0 0 0 0,-1 0-1 0 0,0 0 1 0 0,1-1-1 0 0,-1 1 1 0 0,0 0 0 0 0,0-1-1 0 0,-1 1 1 0 0,1-1-1 0 0,0 1 1 0 0,0-1 0 0 0,-1 0-1 0 0,1 0 1 0 0,0 0 0 0 0,-1 0-42 0 0,-6 1 112 0 0,6 0-72 0 0,0-1 1 0 0,1-1-1 0 0,-1 1 1 0 0,0 0 0 0 0,0-1-1 0 0,0 1 1 0 0,0-1-1 0 0,0 0 1 0 0,0 0 0 0 0,0 0-1 0 0,0-1-40 0 0,-1 0-55 0 0,0 0 0 0 0,0-1 1 0 0,0 1-1 0 0,1-1 0 0 0,-1 0 0 0 0,1 0 0 0 0,-1 0 0 0 0,1-1 0 0 0,0 1 0 0 0,0-1 1 0 0,0 0-1 0 0,0 0 0 0 0,-2-3 55 0 0,3 3-128 0 0,0 0 0 0 0,0 0 0 0 0,0 0-1 0 0,0 0 1 0 0,1-1 0 0 0,0 1 0 0 0,0-1 0 0 0,0 1 0 0 0,0-1 0 0 0,0-2 128 0 0,0-4-1826 0 0,0 0 1 0 0,2 0 0 0 0,-1-5 1825 0 0,1-6-7049 0 0</inkml:trace>
  <inkml:trace contextRef="#ctx0" brushRef="#br0" timeOffset="1482.538">1195 345 3680 0 0,'-6'-2'449'0'0,"-4"0"-1111"0"0,10 4 2227 0 0,7 3 2843 0 0,-5-3-3535 0 0,0 0-1 0 0,1 0 1 0 0,-1 0 0 0 0,0 0 0 0 0,0 0 0 0 0,-1 1 0 0 0,1-1-1 0 0,0 1-872 0 0,0 0 134 0 0,0 0-1 0 0,0 0 1 0 0,1 0-1 0 0,-1 0 1 0 0,1 0-1 0 0,0 0 1 0 0,0 0-134 0 0,-1-3 30 0 0,-1 1 41 0 0,1 0 1 0 0,0 0-1 0 0,-1 1 1 0 0,1-1-1 0 0,-1 0 1 0 0,1 0-1 0 0,-1 1 0 0 0,0-1 1 0 0,0 1-1 0 0,0-1 1 0 0,1 1-1 0 0,-1 0 0 0 0,-1-1 1 0 0,1 1-1 0 0,0 0 1 0 0,0 0-1 0 0,-1-1 1 0 0,1 1-1 0 0,-1 0 0 0 0,1 0-71 0 0,6 18 937 0 0,-7-18-874 0 0,1 0 0 0 0,0-1 0 0 0,0 1 0 0 0,-1-1 0 0 0,1 1 0 0 0,-1 0 0 0 0,1-1 0 0 0,-1 1 0 0 0,0 0-1 0 0,1-1 1 0 0,-1 1 0 0 0,0 0 0 0 0,0 0 0 0 0,0-1 0 0 0,-1 1 0 0 0,1 0 0 0 0,0 0 0 0 0,-1-1 0 0 0,1 1 0 0 0,-1 0 0 0 0,1-1 0 0 0,-1 1-63 0 0,-5 13 446 0 0,6-14-334 0 0,6 2-57 0 0,-5-5-61 0 0,1 0-1 0 0,-1 1 1 0 0,0-1 0 0 0,1 1-1 0 0,0-1 1 0 0,-1 1 0 0 0,1-1-1 0 0,0 1 1 0 0,0 0 0 0 0,1-1 6 0 0,-1 1 68 0 0,-1 0 0 0 0,1 1 0 0 0,-1-1 0 0 0,1 0 0 0 0,-1 0 0 0 0,0-1 0 0 0,1 1 0 0 0,-1 0 0 0 0,0 0 0 0 0,0-1 0 0 0,0 1 0 0 0,0 0 0 0 0,0-1 0 0 0,0 1 0 0 0,0-1 0 0 0,0 0 0 0 0,-1 1 0 0 0,1-1-68 0 0,0-1 21 0 0,0 1-1 0 0,0 0 1 0 0,0 0 0 0 0,1 0-1 0 0,-1 0 1 0 0,0 0-1 0 0,1 0 1 0 0,0 1-1 0 0,-1-1 1 0 0,1 0 0 0 0,0 1-1 0 0,0-1 1 0 0,1 0-21 0 0,0 0-80 0 0,-1 0 0 0 0,1 0 1 0 0,-1 0-1 0 0,0 0 0 0 0,1 0 1 0 0,-1-1-1 0 0,0 1 0 0 0,-1-1 1 0 0,1 0-1 0 0,0 0 80 0 0,1-3-97 0 0,-1 0 1 0 0,2 1-1 0 0,-1-1 0 0 0,1 1 1 0 0,-1-1-1 0 0,2 1 0 0 0,-1 1 1 0 0,5-6 96 0 0,5-4-146 0 0,-13 11 103 0 0,1 1 1 0 0,0 0-1 0 0,1-1 1 0 0,-1 1-1 0 0,0 0 0 0 0,0 1 1 0 0,1-1-1 0 0,-1 0 0 0 0,3-1 43 0 0,-1 1-22 0 0,1 0-1 0 0,0 0 1 0 0,0 0-1 0 0,-1 1 1 0 0,1 0-1 0 0,0 0 0 0 0,3 0 23 0 0,-6 0 25 0 0,1 1 0 0 0,-1 1 0 0 0,1-1 0 0 0,-1 0 0 0 0,1 1 0 0 0,-1-1 0 0 0,1 1-1 0 0,-1-1 1 0 0,0 1 0 0 0,1 0 0 0 0,-1 0 0 0 0,0 0 0 0 0,0 1 0 0 0,0-1-1 0 0,0 0 1 0 0,1 1-25 0 0,6 5 161 0 0,-7-6-18 0 0,1 1 0 0 0,0 0 0 0 0,-1 0 0 0 0,1 1 0 0 0,-1-1 1 0 0,0 1-1 0 0,1-1 0 0 0,-1 1 0 0 0,0-1 0 0 0,0 3-143 0 0,-1-4 36 0 0,17 30 970 0 0,-2 0 0 0 0,4 11-1006 0 0,-14-24 373 0 0,-3-9-293 0 0,0 0 1 0 0,1 0 0 0 0,0 0-1 0 0,6 8-80 0 0,-9-15-24 0 0,0-1-1 0 0,0 1 1 0 0,0-1-1 0 0,0 1 1 0 0,0-1-1 0 0,0 0 0 0 0,0 0 1 0 0,1 1-1 0 0,-1-1 1 0 0,0 0-1 0 0,1 0 1 0 0,-1 0-1 0 0,1 0 0 0 0,0-1 1 0 0,-1 1-1 0 0,1 0 1 0 0,-1-1-1 0 0,1 1 1 0 0,0-1-1 0 0,0 0 0 0 0,-1 1 1 0 0,1-1-1 0 0,0 0 1 0 0,0 0-1 0 0,-1 0 1 0 0,1 0-1 0 0,0 0 0 0 0,0-1 1 0 0,0 1 24 0 0,7-2-728 0 0,0-1 0 0 0,-1 0 1 0 0,1-1-1 0 0,-1 0 0 0 0,7-4 728 0 0,-9 4-1467 0 0,-1 0 1 0 0,1 0-1 0 0,-1 0 1 0 0,0-1-1 0 0,0 0 1467 0 0,11-12-6050 0 0</inkml:trace>
  <inkml:trace contextRef="#ctx0" brushRef="#br0" timeOffset="2033.869">2009 205 17503 0 0,'0'0'399'0'0,"0"0"60"0"0,-1 1 21 0 0,0-1-447 0 0,-8 3 150 0 0,1 0 0 0 0,0 1 0 0 0,0 0 0 0 0,0 0 0 0 0,0 0 0 0 0,1 1 0 0 0,-1 0 0 0 0,0 2-183 0 0,-11 11 613 0 0,1 1 0 0 0,2 1 0 0 0,-1 1 0 0 0,-4 9-613 0 0,17-23 92 0 0,0 1 1 0 0,1 0-1 0 0,0 0 1 0 0,0 0-1 0 0,1 0 0 0 0,-2 6-92 0 0,-1 7 158 0 0,3-16-143 0 0,1-4-15 0 0,1 0 0 0 0,0 0 0 0 0,-1 0 0 0 0,1 1 0 0 0,0-1 1 0 0,0 0-1 0 0,0 0 0 0 0,0 0 0 0 0,0 1 0 0 0,0-1 0 0 0,0 0 1 0 0,0 0-1 0 0,0 1 0 0 0,1-1 0 0 0,-1 0 0 0 0,1 1 0 0 0,-1-2 0 0 0,0 1 0 0 0,0 0 0 0 0,1-1 0 0 0,-1 1 0 0 0,0 0 0 0 0,1-1 0 0 0,-1 1 0 0 0,1 0 0 0 0,-1-1 0 0 0,1 1 0 0 0,-1-1 0 0 0,1 1 0 0 0,-1-1 0 0 0,1 1 0 0 0,0-1 0 0 0,-1 1 0 0 0,1-1 0 0 0,0 1 0 0 0,-1-1 0 0 0,1 0 0 0 0,0 0 0 0 0,0 1 0 0 0,-1-1 0 0 0,1 0 0 0 0,0 0 0 0 0,0 0 0 0 0,-1 0 0 0 0,1 0 0 0 0,0 0 0 0 0,0 0 0 0 0,-1 0 0 0 0,1 0 0 0 0,0 0 0 0 0,0 0 0 0 0,0 0 0 0 0,-1 0 0 0 0,1-1 0 0 0,0 1 0 0 0,4-1 0 0 0,-1 0 0 0 0,0-1 0 0 0,0 1 0 0 0,0-1 0 0 0,0 0 0 0 0,2-1 0 0 0,6-6 0 0 0,0 0 0 0 0,-1-1 0 0 0,0 0 0 0 0,2-3 0 0 0,1 0 0 0 0,0-1 0 0 0,5-1 0 0 0,-18 14-26 0 0,1-1-1 0 0,0 1 1 0 0,0 0 0 0 0,0 0-1 0 0,0 0 1 0 0,0 0-1 0 0,0 0 1 0 0,0 0-1 0 0,0 1 1 0 0,1-1-1 0 0,-1 1 1 0 0,0-1 0 0 0,0 1-1 0 0,1 0 1 0 0,-1 0-1 0 0,0 0 1 0 0,0 0-1 0 0,1 0 1 0 0,-1 1-1 0 0,0-1 1 0 0,0 1 0 0 0,0-1-1 0 0,0 1 1 0 0,1 0 26 0 0,3 4 99 0 0,0 1 1 0 0,0-1 0 0 0,0 2 0 0 0,-1-1-1 0 0,0 0 1 0 0,3 6-100 0 0,-4-7-105 0 0,9 15-94 0 0,5 7 394 0 0,-14-24-177 0 0,-1 0-1 0 0,1 0 1 0 0,-1-1-1 0 0,1 1 1 0 0,0-1-1 0 0,0 0 1 0 0,0 0-1 0 0,0 0 1 0 0,0 0-1 0 0,0-1 1 0 0,1 0-1 0 0,-1 0 1 0 0,0 0 0 0 0,1 0-1 0 0,-1-1 1 0 0,1 1-1 0 0,-1-1 1 0 0,1 0-1 0 0,-1-1 1 0 0,1 1-1 0 0,-1-1 1 0 0,1 0-1 0 0,-1 0 1 0 0,0 0-1 0 0,0-1 1 0 0,1 1 0 0 0,-1-1-1 0 0,0 0 1 0 0,0 0-1 0 0,0-1 1 0 0,-1 1-1 0 0,1-1-17 0 0,3-1-36 0 0,-1 0 0 0 0,0-1 0 0 0,0 0 0 0 0,0 0 0 0 0,0-1 0 0 0,-1 1 0 0 0,0-1 0 0 0,0 0 0 0 0,0-1 0 0 0,3-6 36 0 0,-2 2-29 0 0,-1-1 1 0 0,-1 1-1 0 0,0-1 0 0 0,0 0 0 0 0,-1-1 0 0 0,0-4 29 0 0,3-22-304 0 0,-2-16 304 0 0,-3 35-52 0 0,2-4-148 0 0,-1 17 175 0 0,-1 0 1 0 0,-1 0-1 0 0,0 0 0 0 0,0-5 25 0 0,0 2-5 0 0,0 1 0 0 0,0-1 0 0 0,2-7 5 0 0,-1 9 1 0 0,0-1 0 0 0,-1 1 0 0 0,0-1-1 0 0,0-2 0 0 0,-1-8 188 0 0,1 17-134 0 0,1-1 1 0 0,-1 0-1 0 0,-1 1 1 0 0,1-1-1 0 0,0 0 1 0 0,-1 1 0 0 0,0-3-55 0 0,1 4 84 0 0,0 1 38 0 0,0 0 136 0 0,0 0 36 0 0,0 0 2 0 0,-1 3-256 0 0,0-1 0 0 0,0 1-1 0 0,0-1 1 0 0,0 1 0 0 0,1 0-1 0 0,-1-1 1 0 0,0 4-40 0 0,1-6 8 0 0,0 54-62 0 0,0-36 106 0 0,0 0 1 0 0,1 0-1 0 0,1 0 0 0 0,3 13-52 0 0,-4-26 7 0 0,3 18 67 0 0,-1 2 316 0 0,7 19-390 0 0,-5-26 59 0 0,0 2 17 0 0,0-1 1 0 0,2 0-1 0 0,5 9-76 0 0,10 20 0 0 0,-8-6 71 0 0,-12-39-72 0 0,0 1 0 0 0,0-1 0 0 0,0 1 1 0 0,-1 0-1 0 0,0 0 0 0 0,1 0 0 0 0,-2 0 0 0 0,1 1 1 0 0,-1-5-104 0 0,0 0 0 0 0,0 0 0 0 0,0 0-168 0 0,0 0-705 0 0,0 0-307 0 0,0 0-1283 0 0,0 0-4916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07:17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89 11976 0 0,'26'-20'1081'0'0,"-17"12"-730"0"0,0 1 0 0 0,0 1 0 0 0,1 0 0 0 0,0 0-1 0 0,0 1 1 0 0,10-4-351 0 0,-5 4 256 0 0,0 0 0 0 0,0 2-1 0 0,0-1 1 0 0,15 0-256 0 0,-23 4 107 0 0,1 0 0 0 0,-1 0 0 0 0,1 1-1 0 0,-1 0 1 0 0,1 0 0 0 0,-1 0-1 0 0,0 1 1 0 0,1 1 0 0 0,-1-1 0 0 0,0 1-1 0 0,2 1-106 0 0,-5-2 38 0 0,1 1-1 0 0,-1-1 0 0 0,0 1 1 0 0,0-1-1 0 0,0 1 0 0 0,-1 0 1 0 0,1 1-1 0 0,-1-1 0 0 0,0 1 1 0 0,0-1-1 0 0,2 4-37 0 0,-4-5 39 0 0,1 1 1 0 0,-1-1-1 0 0,0 1 0 0 0,0 0 1 0 0,0-1-1 0 0,-1 1 0 0 0,1 0 1 0 0,0 0-1 0 0,-1-1 0 0 0,0 1 1 0 0,0 0-1 0 0,0 0 0 0 0,0 0 1 0 0,0 0-1 0 0,0-1 0 0 0,-1 1 1 0 0,0 0-1 0 0,1 0 0 0 0,-1 0 1 0 0,-1 1-40 0 0,-1 2 36 0 0,1-1 0 0 0,-1 1 1 0 0,-1-1-1 0 0,1 1 0 0 0,-1-1 1 0 0,0 0-1 0 0,0-1 0 0 0,-1 1-36 0 0,-39 36 508 0 0,28-27-464 0 0,4-4-56 0 0,1 0 0 0 0,1 0 0 0 0,0 1 0 0 0,0 1 0 0 0,1-1 0 0 0,1 2 0 0 0,0-1 0 0 0,0 1 0 0 0,1 0 0 0 0,-4 14 12 0 0,6-13 6 0 0,3-10-1 0 0,0 0 0 0 0,1-1 1 0 0,0 1-1 0 0,0 0 0 0 0,0 0 1 0 0,0 0-1 0 0,1 0 0 0 0,0 0 1 0 0,0 0-1 0 0,0 0 0 0 0,0 0 1 0 0,0 0-1 0 0,1 2-5 0 0,-1-5 8 0 0,1 0-1 0 0,-1 0 1 0 0,0 0-1 0 0,1 0 1 0 0,-1-1 0 0 0,1 1-1 0 0,0 0 1 0 0,-1 0-1 0 0,1 0 1 0 0,0 0 0 0 0,-1-1-1 0 0,1 1 1 0 0,0 0-1 0 0,0 0 1 0 0,-1-1 0 0 0,1 1-1 0 0,0-1 1 0 0,0 1-1 0 0,0-1 1 0 0,0 1 0 0 0,0-1-1 0 0,0 0 1 0 0,1 1-8 0 0,1 0 21 0 0,-1-1 0 0 0,1 1 0 0 0,0-1 0 0 0,-1 1 0 0 0,1-1 1 0 0,0 0-1 0 0,2 0-21 0 0,0-1 29 0 0,0 0 0 0 0,0 0 0 0 0,-1 0 0 0 0,1 0 0 0 0,0-1 0 0 0,-1 1 0 0 0,1-1 0 0 0,-1 0 1 0 0,0-1-1 0 0,0 1 0 0 0,1-1 0 0 0,-1 0 0 0 0,-1 0 0 0 0,1 0 0 0 0,0 0 0 0 0,-1-1 0 0 0,0 1 0 0 0,0-1 0 0 0,0 0 1 0 0,0 0-1 0 0,-1 0 0 0 0,1 0 0 0 0,-1-1 0 0 0,0 1 0 0 0,0-1 0 0 0,-1 1 0 0 0,1-1 0 0 0,-1 0 0 0 0,0 0 1 0 0,0 1-1 0 0,-1-1 0 0 0,1 0 0 0 0,-1 0 0 0 0,0 0 0 0 0,0 0 0 0 0,-1 0 0 0 0,0 1 0 0 0,0-1 0 0 0,0-2-29 0 0,-4-4 92 0 0,0 1 0 0 0,0-1 0 0 0,-1 1 0 0 0,0 1 0 0 0,-1-1 0 0 0,0 1 0 0 0,-1 0 0 0 0,0 1 0 0 0,0 0-92 0 0,-5-7-46 0 0,0 3 282 0 0,0 0 0 0 0,0 1 0 0 0,-2 1 0 0 0,1 0 0 0 0,-11-4-236 0 0,3 0 305 0 0,-46-33-876 0 0,67 46 263 0 0,1 1-1417 0 0,0 0-5653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0:13.9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132 180 13824 0 0,'0'0'314'0'0,"0"0"46"0"0,0 0 22 0 0,0 0-50 0 0,-4-2-208 0 0,3 0 66 0 0,0 1 0 0 0,0 0 0 0 0,0 0 0 0 0,-1 0 0 0 0,1 1 0 0 0,0-1 0 0 0,-1 0 0 0 0,1 0 0 0 0,-1 1 0 0 0,1-1 0 0 0,-1 1 0 0 0,1-1 0 0 0,-1 1 0 0 0,1 0 0 0 0,-1-1 0 0 0,0 1 0 0 0,1 0 0 0 0,-1 0 0 0 0,1 0 0 0 0,-1 0 0 0 0,0 1 0 0 0,1-1 0 0 0,-1 0 0 0 0,1 1 0 0 0,-1-1 0 0 0,1 1 0 0 0,-1-1 0 0 0,1 1 0 0 0,-1 0 0 0 0,1 0 0 0 0,-1 0-190 0 0,-3 1 153 0 0,1 0 111 0 0,0 0 0 0 0,0 0 0 0 0,1 1 0 0 0,0-1 0 0 0,-1 1 0 0 0,1 0-264 0 0,-7 5 391 0 0,7-5-362 0 0,-1 1 1 0 0,1-1-1 0 0,-1 1 0 0 0,1 0 1 0 0,0 0-1 0 0,0 0 0 0 0,1 0 1 0 0,-1 0-1 0 0,1 1 0 0 0,0-1 1 0 0,0 1-1 0 0,1 0 0 0 0,-1-1 1 0 0,1 1-1 0 0,0 0 0 0 0,0 0 1 0 0,1 0-1 0 0,-1 0 0 0 0,1 0 1 0 0,0 0-1 0 0,1-1 0 0 0,-1 1 1 0 0,1 0-1 0 0,0 0 0 0 0,1 3-29 0 0,-1-5-19 0 0,1 0-1 0 0,-1 0 1 0 0,1 0 0 0 0,0-1-1 0 0,0 1 1 0 0,0 0 0 0 0,0-1-1 0 0,1 1 1 0 0,-1-1-1 0 0,1 0 1 0 0,-1 0 0 0 0,1 0-1 0 0,2 1 20 0 0,5 4-84 0 0,1-1 0 0 0,0 0 0 0 0,1 0 84 0 0,3-1 0 0 0,0-1 0 0 0,-1 0 0 0 0,2 0 0 0 0,-1-2 0 0 0,10 1 0 0 0,-14-2 30 0 0,0 0-1 0 0,0-1 1 0 0,0 0-1 0 0,0-1 1 0 0,0-1-1 0 0,-1 1 1 0 0,1-2-1 0 0,6-1-29 0 0,-14 3 15 0 0,1 0-1 0 0,0-1 1 0 0,0 1-1 0 0,-1-1 1 0 0,1 0-1 0 0,0 0 1 0 0,-1 0-1 0 0,0-1 1 0 0,0 1-1 0 0,0-1 1 0 0,0 1-1 0 0,0-1 1 0 0,0 0-1 0 0,0 0 1 0 0,-1-1-1 0 0,0 1 1 0 0,0 0-1 0 0,0-1 1 0 0,0 1-1 0 0,0-1 1 0 0,0 0-1 0 0,-1 0 1 0 0,0 1-1 0 0,1-4-14 0 0,-2 4 63 0 0,0-1 0 0 0,0 0-1 0 0,0 0 1 0 0,0 0 0 0 0,-1 0-1 0 0,0 0 1 0 0,1 0 0 0 0,-2 0-1 0 0,1 0 1 0 0,0 1 0 0 0,-1-1-1 0 0,1 0 1 0 0,-1 1 0 0 0,0-1-1 0 0,0 1 1 0 0,-1 0 0 0 0,1-1-63 0 0,-9-9-252 0 0,0-1 0 0 0,-1 2 1 0 0,-5-5 251 0 0,4 5-95 0 0,4 4-46 0 0,0 1 0 0 0,0 0 0 0 0,-1 1 0 0 0,0 0 0 0 0,0 0 0 0 0,-1 1 141 0 0,10 4-452 0 0,-2 0-63 0 0,2 0-650 0 0,-1 1-2519 0 0,2 0 1707 0 0</inkml:trace>
  <inkml:trace contextRef="#ctx0" brushRef="#br0" timeOffset="435.117">474 136 4608 0 0,'0'0'208'0'0,"-3"5"32"0"0,1-3 203 0 0,0 0 0 0 0,0 1 0 0 0,0-1 0 0 0,0 1-1 0 0,0 0 1 0 0,1 0 0 0 0,-1-1 0 0 0,1 1 0 0 0,0 0 0 0 0,0 0 0 0 0,0 0 0 0 0,0 0 0 0 0,0 0 0 0 0,1 0 0 0 0,-1 1 0 0 0,1-1 0 0 0,0 0-443 0 0,0 5 1535 0 0,1-1 1 0 0,0 1-1 0 0,0-1 1 0 0,1 0-1 0 0,1 5-1535 0 0,-2-9 61 0 0,0 0-1 0 0,1-1 0 0 0,0 1 0 0 0,-1-1 1 0 0,1 0-1 0 0,0 0 0 0 0,0 0 0 0 0,0 0 0 0 0,0 0 1 0 0,1 0-1 0 0,0 1-60 0 0,10 9 257 0 0,-7-6-227 0 0,0-1-1 0 0,0 1 0 0 0,1-1 1 0 0,-1 0-1 0 0,1 0 0 0 0,1-1 1 0 0,-1 0-1 0 0,0 0 0 0 0,1 0 1 0 0,0-1-1 0 0,0-1 0 0 0,7 2-29 0 0,4 2 7 0 0,-18-5 11 0 0,0 0 0 0 0,1-1 0 0 0,-1 1 0 0 0,1-1 0 0 0,-1 1-1 0 0,1-1 1 0 0,0 0 0 0 0,-1 0 0 0 0,1 1 0 0 0,-1-1 0 0 0,1 0 0 0 0,0 0 0 0 0,-1-1-1 0 0,1 1 1 0 0,-1 0 0 0 0,1 0 0 0 0,0-1 0 0 0,-1 1 0 0 0,1-1 0 0 0,-1 0-1 0 0,1 1 1 0 0,-1-1-18 0 0,2 0 41 0 0,-1 0-1 0 0,1-1 1 0 0,-1 1-1 0 0,1-1 1 0 0,-1 0-1 0 0,0 1 0 0 0,0-1 1 0 0,0 0-1 0 0,0 0 1 0 0,0-1-1 0 0,0 1 1 0 0,0 0-1 0 0,-1-1 1 0 0,1 1-1 0 0,-1-1 0 0 0,1 1 1 0 0,-1-1-1 0 0,0 1 1 0 0,0-1-1 0 0,-1 0 1 0 0,1 0-1 0 0,0 0 1 0 0,-1 1-1 0 0,0-1 0 0 0,1 0 1 0 0,-1 0-1 0 0,-1-3-40 0 0,2-6 63 0 0,-2 0 0 0 0,0 0 0 0 0,0-1 0 0 0,-1 1 1 0 0,0 0-1 0 0,-1 0 0 0 0,-1 0-63 0 0,-23-62 74 0 0,26 71-104 0 0,0-1-1 0 0,0 0 0 0 0,0 1 1 0 0,0-1-1 0 0,1 1 0 0 0,-1-1 1 0 0,1 0-1 0 0,0-3 31 0 0,23 10-2991 0 0,-9 4-1279 0 0,-7-3-1807 0 0</inkml:trace>
  <inkml:trace contextRef="#ctx0" brushRef="#br0" timeOffset="1008.189">840 247 3224 0 0,'0'0'613'0'0,"13"8"6639"0"0,-10-7-6736 0 0,1 0 0 0 0,0 0 0 0 0,0 0 0 0 0,-1-1 0 0 0,1 1 0 0 0,0-1 0 0 0,0 0 1 0 0,0-1-1 0 0,0 1 0 0 0,-1 0 0 0 0,1-1 0 0 0,3-1-516 0 0,5-2 384 0 0,1 0 1 0 0,-1-1-1 0 0,1-1-384 0 0,-4 2 342 0 0,-2 1-285 0 0,-1 0 0 0 0,0 0-1 0 0,0-1 1 0 0,-1 0 0 0 0,1 0 0 0 0,-1 0 0 0 0,0 0 0 0 0,0-1 0 0 0,0 0 0 0 0,0 0 0 0 0,-1-1-1 0 0,0 1 1 0 0,0-1 0 0 0,-1 0 0 0 0,2-1-57 0 0,-3 2 0 0 0,-1 1 0 0 0,1 0-1 0 0,-1-1 1 0 0,1 1 0 0 0,-1-1 0 0 0,-1 0 0 0 0,1 1-1 0 0,0-1 1 0 0,-1 0 0 0 0,0-3 0 0 0,-1 6 7 0 0,1 1 1 0 0,0-1-1 0 0,0 1 0 0 0,-1-1 1 0 0,1 1-1 0 0,-1-1 1 0 0,1 1-1 0 0,-1-1 0 0 0,1 1 1 0 0,-1-1-1 0 0,0 1 0 0 0,0 0 1 0 0,0-1-1 0 0,0 1 1 0 0,0 0-1 0 0,0 0 0 0 0,0 0 1 0 0,0 0-1 0 0,-1 0 0 0 0,1 0 1 0 0,0 0-1 0 0,-1 0 1 0 0,1 0-1 0 0,0 1 0 0 0,-1-1 1 0 0,1 0-1 0 0,-1 1 1 0 0,1-1-1 0 0,-1 1 0 0 0,1 0 1 0 0,-1-1-1 0 0,0 1 0 0 0,1 0-7 0 0,-4 0 43 0 0,0 0 0 0 0,0 0 1 0 0,1 0-1 0 0,-1 1 0 0 0,0 0 0 0 0,0 0 0 0 0,1 0 0 0 0,-1 1 0 0 0,1-1 0 0 0,-1 1 0 0 0,1 0 0 0 0,0 0 0 0 0,-1 1 0 0 0,1-1 0 0 0,0 1 0 0 0,1 0 0 0 0,-1 0 0 0 0,0 0 0 0 0,0 1-43 0 0,-2 3 49 0 0,-1 0 0 0 0,2 0-1 0 0,-1 0 1 0 0,1 0 0 0 0,0 1-1 0 0,1 0 1 0 0,-1 0 0 0 0,2 0-1 0 0,-4 7-48 0 0,6-10 19 0 0,0-1 0 0 0,0 1-1 0 0,0 0 1 0 0,1 0 0 0 0,-1-1-1 0 0,1 1 1 0 0,0 0-1 0 0,1 0 1 0 0,-1 0 0 0 0,1-1-1 0 0,0 1 1 0 0,0 0 0 0 0,1 2-19 0 0,-1-4 5 0 0,0 0 1 0 0,1 1-1 0 0,-1-1 1 0 0,1 0-1 0 0,0 0 1 0 0,0 0-1 0 0,0 0 1 0 0,0 0-1 0 0,0-1 1 0 0,0 1-1 0 0,1-1 1 0 0,0 1-1 0 0,-1-1 1 0 0,1 0-1 0 0,0 0 1 0 0,0 0-1 0 0,0 0 1 0 0,1 0-6 0 0,16 8 9 0 0,-15-8-9 0 0,0 1 0 0 0,-1-1 0 0 0,1 0 0 0 0,0 0 1 0 0,0 0-1 0 0,0-1 0 0 0,0 1 0 0 0,1-1 0 0 0,-1-1 0 0 0,0 1 0 0 0,0-1 0 0 0,1 1 0 0 0,2-2 0 0 0,1 0 21 0 0,-1 0 0 0 0,1 0-1 0 0,-1-1 1 0 0,1-1 0 0 0,-1 1-1 0 0,0-2 1 0 0,0 1 0 0 0,0-1-1 0 0,0 0 1 0 0,0 0 0 0 0,-1-1-1 0 0,0 0 1 0 0,0-1 0 0 0,0 1-1 0 0,-1-1 1 0 0,5-6-21 0 0,15-21-3874 0 0,1-4 3874 0 0,-8 11-2010 0 0,-6 15-296 0 0,-12 11 2300 0 0,-1-1 0 0 0,0 1 1 0 0,1 0-1 0 0,-1 0 1 0 0,0 0-1 0 0,1-1 1 0 0,-1 1-1 0 0,0 0 1 0 0,1 0-1 0 0,-1 0 0 0 0,1 0 1 0 0,-1 0-1 0 0,0 0 1 0 0,1 0-1 0 0,-1 0 1 0 0,1 0-1 0 0,-1 0 1 0 0,0 0-1 0 0,1 0 0 0 0,-1 0 1 0 0,1 0-1 0 0,-1 0 1 0 0,0 0-1 0 0,1 0 1 0 0,-1 0-1 0 0,0 1 1 0 0,1-1-1 0 0,-1 0 0 0 0,1 0 1 0 0,-1 0-1 0 0,0 1 1 0 0,1-1 5 0 0,8 8 632 0 0,-8-7-549 0 0,9 12 995 0 0,0 0 1 0 0,8 14-1079 0 0,-10-13 358 0 0,2-1 1 0 0,0 0 0 0 0,4 4-359 0 0,-4-5 455 0 0,-4-6 54 0 0,-1 0 0 0 0,1 0 1 0 0,1-1-1 0 0,5 5-509 0 0,-4-1 779 0 0,-8-8-691 0 0,1-1 1 0 0,-1 1-1 0 0,1-1 0 0 0,-1 1 0 0 0,0 0 0 0 0,1-1 0 0 0,-1 1 0 0 0,1-1 0 0 0,-1 1 0 0 0,1-1 0 0 0,-1 1 0 0 0,1-1 0 0 0,0 0 0 0 0,-1 1 1 0 0,1-1-1 0 0,0 0 0 0 0,-1 1 0 0 0,1-1 0 0 0,0 0 0 0 0,-1 0 0 0 0,1 0 0 0 0,0 1 0 0 0,-1-1 0 0 0,1 0-88 0 0,0-1 58 0 0,0 1 0 0 0,0 0-1 0 0,0-1 1 0 0,-1 1 0 0 0,1-1 0 0 0,0 1-1 0 0,-1-1 1 0 0,1 1 0 0 0,0-1-1 0 0,-1 0 1 0 0,1 1 0 0 0,-1-1 0 0 0,1 0-1 0 0,-1 1 1 0 0,1-1 0 0 0,-1 0-1 0 0,1 0 1 0 0,-1 0-58 0 0,7-16 427 0 0,-7-4-27 0 0,0 15-292 0 0,0 1 0 0 0,0-1 0 0 0,1 0 0 0 0,0 0 0 0 0,1-4-108 0 0,3-23 58 0 0,-4 26-57 0 0,0 0 0 0 0,0 0 0 0 0,1 0 0 0 0,0-1-1 0 0,3-16-81 0 0,-4 20 52 0 0,0 0-1 0 0,0 0 1 0 0,0 0 0 0 0,0 0-1 0 0,0 0 1 0 0,1 0 29 0 0,8-20-555 0 0,-7 18 125 0 0,-1-1 1 0 0,1 0-1 0 0,0 1 0 0 0,1 0 1 0 0,-1 0-1 0 0,1 0 0 0 0,0 0 1 0 0,1 1-1 0 0,0 0 0 0 0,0 0 1 0 0,0 0 429 0 0,22-16-1924 0 0,-2 6-17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0:11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223 20 7168 0 0,'0'0'330'0'0,"7"-5"116"0"0,-2 1-290 0 0,-4 3 653 0 0,-1 1-570 0 0,0 0 0 0 0,0 0 0 0 0,0-1-1 0 0,1 1 1 0 0,-1 0 0 0 0,0 0 0 0 0,0 0 0 0 0,0 0 0 0 0,1-1 0 0 0,-1 1-1 0 0,0 0 1 0 0,0 0 0 0 0,0 0 0 0 0,0-1 0 0 0,0 1 0 0 0,0 0 0 0 0,0 0-1 0 0,1-1 1 0 0,-1 1 0 0 0,0 0 0 0 0,0 0 0 0 0,0-1 0 0 0,0 1-1 0 0,0 0 1 0 0,0 0 0 0 0,0-1 0 0 0,0 1 0 0 0,0 0 0 0 0,0 0 0 0 0,0-1-1 0 0,-1 1-238 0 0,-6-3 1866 0 0,-13 6-994 0 0,9 0-370 0 0,0 1-1 0 0,1 0 0 0 0,0 1 1 0 0,0 0-1 0 0,0 1 0 0 0,-5 4-501 0 0,-5 4 770 0 0,2 2-1 0 0,-11 10-769 0 0,3 5 528 0 0,19-21-364 0 0,4-6-149 0 0,1 0 1 0 0,0 0 0 0 0,0-1-1 0 0,1 1 1 0 0,-1 0-1 0 0,1 2-15 0 0,-6 10 12 0 0,5-10 8 0 0,0 0-1 0 0,0 0 1 0 0,1 0-1 0 0,-1 3-19 0 0,0 4 36 0 0,1-8-23 0 0,0-1 0 0 0,1 1 0 0 0,-1 0 0 0 0,1-1 0 0 0,0 1 0 0 0,0 0 0 0 0,1-1 0 0 0,0 1 0 0 0,0-1 0 0 0,0 1 0 0 0,0 0 0 0 0,1-1 1 0 0,-1 0-1 0 0,2 3-13 0 0,1 1 12 0 0,0-1 0 0 0,1 1-1 0 0,0-1 1 0 0,0 0 0 0 0,0 0 0 0 0,1-1 0 0 0,1 1-12 0 0,-3-3 0 0 0,0 0 0 0 0,0-1 1 0 0,1 0-1 0 0,-1 0 0 0 0,1 0 0 0 0,0-1 0 0 0,-1 0 0 0 0,1 1 0 0 0,0-2 0 0 0,1 1 0 0 0,1 0 0 0 0,8 1-4 0 0,1 0 0 0 0,-1-1-1 0 0,6-1 5 0 0,-12-1-163 0 0,0 0-1 0 0,0-1 1 0 0,0 0-1 0 0,0-1 1 0 0,-1 0 0 0 0,9-2 163 0 0,8-5-3353 0 0,16-7 3353 0 0,-24 7-1860 0 0,2-2-271 0 0</inkml:trace>
  <inkml:trace contextRef="#ctx0" brushRef="#br0" timeOffset="772.758">460 207 3224 0 0,'0'0'143'0'0,"-15"-9"303"0"0,9 7 1771 0 0,2 1 6494 0 0,8-2-5245 0 0,-4 3-3226 0 0,0 0-169 0 0,1-1-1 0 0,0 1 0 0 0,0 0 0 0 0,-1 0 0 0 0,1-1 1 0 0,0 1-1 0 0,0 0 0 0 0,0 0 0 0 0,0 0 1 0 0,0 0-1 0 0,-1 0 0 0 0,1 0 0 0 0,0 0 0 0 0,0 0 1 0 0,0 0-1 0 0,0 0 0 0 0,-1 1 0 0 0,1-1 0 0 0,0 0 1 0 0,0 1-1 0 0,0-1 0 0 0,-1 0 0 0 0,1 1 0 0 0,0-1 1 0 0,0 1-1 0 0,-1-1 0 0 0,1 1-70 0 0,17 21 499 0 0,-9-10-254 0 0,-7-9-191 0 0,0 0 0 0 0,0 1 0 0 0,0-1 0 0 0,-1 0 0 0 0,1 0 0 0 0,-1 1 0 0 0,0-1 0 0 0,0 1 0 0 0,0-1 0 0 0,0 1 0 0 0,0 1-54 0 0,3 43 432 0 0,-3-28-290 0 0,3 16 94 0 0,0 14-16 0 0,-3-49-195 0 0,-1 0-1 0 0,0 1 0 0 0,0-1 0 0 0,-1 0 1 0 0,1 0-1 0 0,0 0 0 0 0,0 1 0 0 0,0-1 1 0 0,-1 0-1 0 0,1 0 0 0 0,-1 0 0 0 0,1 0 1 0 0,-1 0-1 0 0,1 0 0 0 0,-1 0 0 0 0,0 1-24 0 0,0-3 13 0 0,0-1 0 0 0,0 1-1 0 0,0 0 1 0 0,0 0 0 0 0,0 0 0 0 0,0-1-1 0 0,0 1 1 0 0,1-1 0 0 0,-1 1-1 0 0,0 0 1 0 0,1-1 0 0 0,-1 1 0 0 0,1-1-13 0 0,-2-6 45 0 0,1 0 0 0 0,0 1 1 0 0,0-1-1 0 0,1 0 1 0 0,0 0-1 0 0,1 0 1 0 0,-1 0-1 0 0,1 0 0 0 0,1 0 1 0 0,1-3-46 0 0,3-30 112 0 0,-5 35-139 0 0,1-1-1 0 0,0 0 0 0 0,0 1 0 0 0,0 0 1 0 0,1-1-1 0 0,0 1 0 0 0,0 0 1 0 0,1 1-1 0 0,0-1 0 0 0,4-4 28 0 0,2-6-60 0 0,-8 13 21 0 0,1 0-1 0 0,-1 1 1 0 0,1-1 0 0 0,0 1 0 0 0,-1-1 0 0 0,1 1-1 0 0,0 0 1 0 0,1 0 0 0 0,-1 0 0 0 0,0 0-1 0 0,1 0 40 0 0,3-1-203 0 0,0 0 0 0 0,0 1 0 0 0,0 0 0 0 0,8-2 203 0 0,-11 4-222 0 0,0 0 1 0 0,1 0-1 0 0,-1 1 0 0 0,0-1 0 0 0,0 1 1 0 0,0 0-1 0 0,0 0 0 0 0,0 1 0 0 0,-1-1 1 0 0,1 1-1 0 0,0 0 0 0 0,-1 0 0 0 0,1 0 1 0 0,0 1 221 0 0,8 3-909 0 0,-10-5 661 0 0,-1 0 0 0 0,0 0 1 0 0,1 0-1 0 0,-1 0 0 0 0,0 1 1 0 0,0-1-1 0 0,0 0 0 0 0,0 0 1 0 0,0 1 247 0 0,6 6-1152 0 0,-7-8 536 0 0,0 0 72 0 0,0 0 302 0 0,7 7 1365 0 0,-13 3 124 0 0,1 0 1 0 0,0 0-1 0 0,0 0 0 0 0,-1 9-1247 0 0,4-14 114 0 0,1 0 0 0 0,0-1 0 0 0,0 1 1 0 0,1 0-1 0 0,-1 0 0 0 0,1 0 0 0 0,0 0 0 0 0,0 0 0 0 0,1 0 0 0 0,-1 0 0 0 0,1 0 0 0 0,1 3-114 0 0,-1-5 4 0 0,0 0 0 0 0,1-1 0 0 0,-1 1 0 0 0,0 0 0 0 0,1-1 0 0 0,0 0 0 0 0,-1 1-1 0 0,1-1 1 0 0,0 0 0 0 0,0 0 0 0 0,0 0 0 0 0,1 0 0 0 0,-1 0 0 0 0,0 0 0 0 0,1-1-1 0 0,-1 1 1 0 0,1-1 0 0 0,-1 0 0 0 0,1 1 0 0 0,0-1 0 0 0,-1-1 0 0 0,1 1 0 0 0,0 0-1 0 0,0-1 1 0 0,0 1 0 0 0,0-1 0 0 0,0 0 0 0 0,0 0 0 0 0,0 0 0 0 0,-1 0 0 0 0,1 0-1 0 0,0-1 1 0 0,3 0-4 0 0,1-1 35 0 0,0 0 0 0 0,-1-1-1 0 0,1 0 1 0 0,0 0 0 0 0,-1-1-1 0 0,1 0 1 0 0,-1 0 0 0 0,0 0-1 0 0,-1-1 1 0 0,1 1 0 0 0,-1-2-1 0 0,0 1 1 0 0,0 0 0 0 0,0-1-1 0 0,-1 0 1 0 0,0 0 0 0 0,0-1-1 0 0,0 0-34 0 0,-2 3-4 0 0,-1 0-1 0 0,0 0 1 0 0,0 0-1 0 0,0 0 1 0 0,0 0-1 0 0,0-1 1 0 0,-1 1 0 0 0,0 0-1 0 0,0-1 1 0 0,0 1-1 0 0,0 0 1 0 0,-1 0-1 0 0,0-1 1 0 0,0 1-1 0 0,0 0 1 0 0,0 0-1 0 0,-1 0 1 0 0,1 0-1 0 0,-1 0 1 0 0,0 0-1 0 0,0 1 1 0 0,0-1-1 0 0,-1 1 1 0 0,0-1-1 0 0,1 1 1 0 0,-1 0-1 0 0,0 0 1 0 0,-1 0 4 0 0,-1-1 77 0 0,0 0 0 0 0,0 1 0 0 0,0 0 0 0 0,-1 0 1 0 0,0 0-1 0 0,-3-1-77 0 0,5 3-30 0 0,1-1 0 0 0,-1 1-1 0 0,0 0 1 0 0,0 1 0 0 0,0-1 0 0 0,0 1 0 0 0,1-1 0 0 0,-1 1 0 0 0,0 0 0 0 0,0 0 0 0 0,-2 1 30 0 0,5-1-683 0 0,-9 3 659 0 0,6-2-2726 0 0,2 1-3343 0 0,-3 3 829 0 0</inkml:trace>
  <inkml:trace contextRef="#ctx0" brushRef="#br0" timeOffset="1156.003">1097 90 16439 0 0,'0'0'374'0'0,"0"0"54"0"0,-6 3 421 0 0,-31 20-491 0 0,24-16 377 0 0,1 1-1 0 0,-10 7-734 0 0,7-3 291 0 0,10-8-211 0 0,-1 0 0 0 0,0 0 0 0 0,1 1 0 0 0,0 0 0 0 0,0 0 0 0 0,0 1 0 0 0,0-1 0 0 0,1 1-1 0 0,0 0 1 0 0,-3 6-80 0 0,7-11 7 0 0,1 0 0 0 0,-1 0-1 0 0,0 0 1 0 0,0 0-1 0 0,0 0 1 0 0,0 0 0 0 0,1 0-1 0 0,-1 0 1 0 0,0 0-1 0 0,1 0 1 0 0,-1 0 0 0 0,1 0-1 0 0,0 0 1 0 0,-1 0-1 0 0,1 0 1 0 0,0 0 0 0 0,-1 0-1 0 0,1-1 1 0 0,0 1-1 0 0,0 0 1 0 0,0-1-7 0 0,16 16 13 0 0,-7-9-24 0 0,0-2 0 0 0,0 1-1 0 0,1-1 1 0 0,0-1-1 0 0,0 0 1 0 0,3 1 11 0 0,22 7 4 0 0,-15-5-4 0 0,-15-5 0 0 0,1 0 0 0 0,-1 1 0 0 0,1-1 0 0 0,-1 1 0 0 0,0 1 0 0 0,3 1 0 0 0,-3 0 0 0 0,-6-4 6 0 0,0-1-1 0 0,0 1 0 0 0,1-1 0 0 0,-1 1 0 0 0,0-1 0 0 0,0 0 0 0 0,1 1 1 0 0,-1 0-1 0 0,0-1 0 0 0,0 1 0 0 0,0-1 0 0 0,0 1 0 0 0,0-1 0 0 0,0 1 1 0 0,0-1-1 0 0,0 1 0 0 0,0-1 0 0 0,0 1 0 0 0,0-1 0 0 0,0 1 0 0 0,0-1 1 0 0,0 1-1 0 0,0-1 0 0 0,-1 1 0 0 0,1-1 0 0 0,0 1 0 0 0,0-1 0 0 0,-1 1 1 0 0,1-1-1 0 0,0 1 0 0 0,-1-1 0 0 0,1 1 0 0 0,-1-1-5 0 0,-9 10 128 0 0,9-10-119 0 0,-6 5 122 0 0,-1 0 1 0 0,0-1-1 0 0,0 0 1 0 0,0-1-1 0 0,-1 1 0 0 0,0-2-131 0 0,-20 10-143 0 0,26-11-1 0 0,0 0 0 0 0,0 0 0 0 0,0 0-1 0 0,0 0 1 0 0,0 0 0 0 0,0-1 0 0 0,0 1 0 0 0,0-1-1 0 0,0 0 1 0 0,0 0 0 0 0,0 0 0 0 0,0 0-1 0 0,0-1 1 0 0,0 1 0 0 0,0-1 0 0 0,0 0-1 0 0,0 0 1 0 0,0 0 0 0 0,1 0 0 0 0,-1 0 0 0 0,0-1-1 0 0,0 1 1 0 0,-1-2 144 0 0,1-1-1996 0 0,-1-2-82 0 0</inkml:trace>
  <inkml:trace contextRef="#ctx0" brushRef="#br0" timeOffset="1524.423">1393 93 6448 0 0,'0'0'498'0'0,"-6"6"1664"0"0,-4 2 1737 0 0,-1 0 0 0 0,-9 5-3899 0 0,10-6 403 0 0,-1 0-1 0 0,1 1 1 0 0,-2 2-403 0 0,-12 7 302 0 0,22-16-234 0 0,-1 1 0 0 0,0-1 0 0 0,0 1 1 0 0,1 0-1 0 0,-1 0 0 0 0,1 0 0 0 0,-1 0 1 0 0,1 0-1 0 0,0 1 0 0 0,0-1 0 0 0,0 1 0 0 0,0-1 1 0 0,0 1-1 0 0,1 0 0 0 0,-1 0 0 0 0,1 0 0 0 0,0 0-68 0 0,-4 8 290 0 0,5-11-287 0 0,0 1 0 0 0,0-1 0 0 0,-1 1 0 0 0,1-1 1 0 0,0 1-1 0 0,0 0 0 0 0,-1-1 0 0 0,1 1 0 0 0,0-1 0 0 0,0 1 0 0 0,0-1 0 0 0,0 1 0 0 0,0 0 0 0 0,0-1 0 0 0,0 1 0 0 0,0-1 0 0 0,0 1 0 0 0,0 0 0 0 0,0-1 0 0 0,0 1 1 0 0,1-1-1 0 0,-1 1 0 0 0,0-1 0 0 0,0 1 0 0 0,1 0 0 0 0,-1-1 0 0 0,0 1 0 0 0,1-1 0 0 0,-1 0 0 0 0,0 1 0 0 0,1-1 0 0 0,-1 1 0 0 0,1-1 0 0 0,-1 1 0 0 0,0-1 0 0 0,1 0-3 0 0,3 5-22 0 0,0-1-1 0 0,0 0 1 0 0,0 0-1 0 0,1 0 1 0 0,-1-1-1 0 0,1 0 1 0 0,0 0-1 0 0,0 0 0 0 0,0 0 1 0 0,0-1-1 0 0,5 2 23 0 0,64 24 0 0 0,-66-25 37 0 0,0 0 0 0 0,0 0 0 0 0,0 0 0 0 0,0 1 0 0 0,-1 1 0 0 0,0-1 0 0 0,5 4-37 0 0,-12-7 43 0 0,0 0-1 0 0,1-1 1 0 0,-1 1 0 0 0,0-1 0 0 0,1 1-1 0 0,-1 0 1 0 0,0-1 0 0 0,0 1-1 0 0,0 0 1 0 0,0-1 0 0 0,1 1-1 0 0,-1 0 1 0 0,0-1 0 0 0,0 1-1 0 0,0 0 1 0 0,-1-1 0 0 0,1 1-1 0 0,0 0 1 0 0,0-1 0 0 0,0 1 0 0 0,0 0-1 0 0,0-1 1 0 0,-1 1 0 0 0,1-1-1 0 0,0 1 1 0 0,-1 0 0 0 0,1-1-1 0 0,0 1 1 0 0,-1-1 0 0 0,0 1-43 0 0,-12 15 180 0 0,4-9-102 0 0,0-1 0 0 0,-1 0 0 0 0,1-1 0 0 0,-9 4-78 0 0,-13 0-1030 0 0,27-8 218 0 0,0-1 1 0 0,0 1 0 0 0,-1-1-1 0 0,1 0 1 0 0,0 0 0 0 0,-1-1 811 0 0,-4 0-2045 0 0</inkml:trace>
  <inkml:trace contextRef="#ctx0" brushRef="#br0" timeOffset="1956.025">1540 295 6912 0 0,'13'3'732'0'0,"24"1"538"0"0,2-3 8143 0 0,13-2-9413 0 0,0 0 2024 0 0,13-1-1114 0 0,-33 1-951 0 0,0 0-1 0 0,1 3 1 0 0,-1 0-1 0 0,9 4 42 0 0,-37-6-378 0 0,0 1-1 0 0,1 0 1 0 0,-1-1 0 0 0,0 0-1 0 0,1 0 1 0 0,0 0 378 0 0,11-3-6825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0:22.7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12 17503 0 0,'0'0'399'0'0,"0"0"60"0"0,0 0 21 0 0,-13 1 102 0 0,11-1-517 0 0,-1 1 0 0 0,1 0 0 0 0,-1 0 0 0 0,1 0 0 0 0,0 0-1 0 0,0 0 1 0 0,0 0 0 0 0,-1 1 0 0 0,1-1 0 0 0,0 1 0 0 0,1 0 0 0 0,-1-1-1 0 0,0 1 1 0 0,0 0 0 0 0,1 0 0 0 0,-1 0 0 0 0,1 0 0 0 0,0 0-1 0 0,-1 0 1 0 0,1 1 0 0 0,0-1 0 0 0,0 0 0 0 0,1 1-65 0 0,-2 1 103 0 0,0 1 0 0 0,1 0 0 0 0,0 0 0 0 0,0 0 0 0 0,0 0 0 0 0,1 0 0 0 0,-1 0-1 0 0,1 0 1 0 0,0 0 0 0 0,1 0 0 0 0,-1 0-103 0 0,1 0 212 0 0,1 0-1 0 0,-1-1 0 0 0,1 1 1 0 0,-1-1-1 0 0,3 4-211 0 0,0 2 326 0 0,-2-7-319 0 0,0-1 0 0 0,0 1 0 0 0,1 0 0 0 0,-1-1 0 0 0,1 1 0 0 0,-1-1 0 0 0,1 0-1 0 0,0 0 1 0 0,-1 0 0 0 0,1 0 0 0 0,0 0 0 0 0,0-1 0 0 0,1 0 0 0 0,0 1-7 0 0,0 0 8 0 0,-2-1-8 0 0,0 0 0 0 0,0 0 0 0 0,0 0 0 0 0,0-1 0 0 0,0 1 0 0 0,1-1 0 0 0,-1 0 0 0 0,0 1 0 0 0,0-1 0 0 0,1 0 0 0 0,-1 0 0 0 0,0 0 0 0 0,0-1 0 0 0,1 1 0 0 0,0-1 0 0 0,3 0 0 0 0,0-1 0 0 0,-1-1 0 0 0,1 1 0 0 0,4-3 0 0 0,17-7 0 0 0,-18 7 0 0 0,-6 4 0 0 0,-1-1 0 0 0,1 1 0 0 0,0 0 0 0 0,0 0 0 0 0,0 0 0 0 0,0 0 0 0 0,0 0 0 0 0,0 1 0 0 0,0 0-4 0 0,0 0 0 0 0,0 0 0 0 0,-1 1-1 0 0,1-1 1 0 0,0 1 0 0 0,-1-1 0 0 0,1 1-1 0 0,0 0 1 0 0,-1 0 0 0 0,1 0 0 0 0,-1 1-1 0 0,1-1 1 0 0,-1 1 0 0 0,0-1 0 0 0,1 1-1 0 0,-1 0 1 0 0,0 0 0 0 0,0 0 0 0 0,0 1 4 0 0,14 10 8 0 0,6 4 7 0 0,-13-10-23 0 0,0 0 0 0 0,1 0 0 0 0,-1-1 1 0 0,8 3 7 0 0,-15-7 10 0 0,1-1 0 0 0,0 0 0 0 0,0 0 0 0 0,0 0 1 0 0,0-1-1 0 0,0 1 0 0 0,0-1 0 0 0,0 1 1 0 0,0-1-1 0 0,1 0 0 0 0,-1 0 0 0 0,0 0 0 0 0,0-1 1 0 0,0 1-1 0 0,0-1 0 0 0,0 1 0 0 0,0-1 0 0 0,0 0 1 0 0,1-1-11 0 0,-2 1 27 0 0,0 0-1 0 0,0 0 1 0 0,-1 0 0 0 0,1 0 0 0 0,0-1 0 0 0,0 1 0 0 0,-1 0 0 0 0,1-1 0 0 0,-1 1-1 0 0,1-1 1 0 0,-1 0 0 0 0,0 0 0 0 0,0 1 0 0 0,0-1 0 0 0,0 0 0 0 0,0 0 0 0 0,0 0 0 0 0,0 0-1 0 0,-1 0 1 0 0,1 0 0 0 0,-1 0 0 0 0,1 0 0 0 0,-1 0 0 0 0,0 0 0 0 0,0-1 0 0 0,0 1 0 0 0,0-1-27 0 0,0-3 110 0 0,-1 1 0 0 0,0 0 0 0 0,0-1 0 0 0,0 1 1 0 0,-1-1-1 0 0,0 1 0 0 0,0 0 0 0 0,0 0 0 0 0,-1 0 1 0 0,0 0-111 0 0,-10-20-70 0 0,9 17 2 0 0,0-1 0 0 0,-1 1 0 0 0,0 0 0 0 0,-1 0 0 0 0,0 1 0 0 0,0-1 68 0 0,-10-13-428 0 0,14 18 337 0 0,0 0-1 0 0,0 1 0 0 0,0-1 0 0 0,0 0 0 0 0,-1 0 0 0 0,1 1 0 0 0,-1 0 0 0 0,1-1 0 0 0,-1 1 0 0 0,0 0 1 0 0,0 0-1 0 0,-1 0 92 0 0,4 2-148 0 0,0 0 10 0 0,0 0-167 0 0,0 0-712 0 0,0 0-315 0 0,0 0-710 0 0,0 0-2728 0 0,0 0-1171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0:23.3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12608 0 0,'0'0'289'0'0,"0"0"40"0"0,0 0 21 0 0,0 0-46 0 0,0 0-67 0 0,0 0 478 0 0,0 0 226 0 0,0 0 47 0 0,0 0-82 0 0,4 9 297 0 0,20 70 762 0 0,17 53-1353 0 0,-13-37 236 0 0,-21-68-463 0 0,-2-1 0 0 0,-1 1 0 0 0,0 7-385 0 0,0 13 35 0 0,1 19 438 0 0,-7-57-481 0 0,0-10 351 0 0,-3-14 154 0 0,2-9-10 0 0,1 16-634 0 0,1 0 0 0 0,0-1 1 0 0,1 1-1 0 0,0-8 147 0 0,1 2-306 0 0,0 1-51 0 0,0 0 0 0 0,1 0 0 0 0,0 1 0 0 0,1-1 0 0 0,0 1 0 0 0,1-1-1 0 0,1 1 1 0 0,2-5 357 0 0,-7 16 0 0 0,1 0 0 0 0,-1-1-1 0 0,1 1 1 0 0,0 0 0 0 0,0 0-1 0 0,0-1 1 0 0,-1 1-1 0 0,1 0 1 0 0,0 0 0 0 0,0 0-1 0 0,0 0 1 0 0,1 0 0 0 0,-1 1-1 0 0,0-1 1 0 0,0 0 0 0 0,0 0-1 0 0,1 1 1 0 0,-1-1 0 0 0,0 1-1 0 0,1-1 1 0 0,-1 1-1 0 0,1-1 1 0 0,-1 1 0 0 0,0 0-1 0 0,1 0 1 0 0,-1 0 0 0 0,1 0-1 0 0,-1 0 1 0 0,1 0 0 0 0,-1 0-1 0 0,0 0 1 0 0,1 0-1 0 0,-1 1 1 0 0,1-1 0 0 0,2 2 34 0 0,-1-1 0 0 0,0 1-1 0 0,0 0 1 0 0,0 0 0 0 0,0 0-1 0 0,0 0 1 0 0,0 0 0 0 0,0 1-1 0 0,-1-1 1 0 0,1 1 0 0 0,-1 0-1 0 0,2 2-33 0 0,6 8 184 0 0,-1 1 0 0 0,0 1 0 0 0,-1-1-1 0 0,0 1 1 0 0,-1 1 0 0 0,-1 0-1 0 0,0 0 1 0 0,-2 0 0 0 0,1 0 0 0 0,-1 4-184 0 0,2-3-168 0 0,0-1 136 0 0,-6-15-284 0 0,0-1-1114 0 0,0 0-480 0 0,0 0-96 0 0</inkml:trace>
  <inkml:trace contextRef="#ctx0" brushRef="#br0" timeOffset="367.545">425 374 3680 0 0,'0'0'167'0'0,"4"6"26"0"0,0-3 266 0 0,-1 0 0 0 0,1 0 0 0 0,-1 0 0 0 0,1-1-1 0 0,0 0 1 0 0,0 1 0 0 0,0-1 0 0 0,0-1 0 0 0,1 1-459 0 0,43 13 6794 0 0,-23-7-4931 0 0,-17-6-1659 0 0,0 0 0 0 0,1-1-1 0 0,-1 0 1 0 0,1-1-1 0 0,-1 1 1 0 0,1-1-1 0 0,-1-1 1 0 0,1 0-1 0 0,-1 0 1 0 0,0-1-1 0 0,1 0 1 0 0,-1 0-1 0 0,0-1 1 0 0,6-2-204 0 0,-10 3 35 0 0,0 0 0 0 0,-1 0 1 0 0,1 0-1 0 0,-1 0 0 0 0,1 0 0 0 0,-1-1 1 0 0,0 0-1 0 0,0 1 0 0 0,0-1 1 0 0,0 0-1 0 0,0-1 0 0 0,-1 1 0 0 0,0 0 1 0 0,1-1-1 0 0,-1 1 0 0 0,0-1 0 0 0,-1 0 1 0 0,1 0-1 0 0,-1 1 0 0 0,1-1 1 0 0,-1 0-1 0 0,0 0 0 0 0,-1-1 0 0 0,1 1 1 0 0,-1 0-1 0 0,0-2-35 0 0,1 2-158 0 0,-1-1 0 0 0,0 1 0 0 0,0-1 0 0 0,0 1 0 0 0,-1-1-1 0 0,1 1 1 0 0,-1-1 0 0 0,0 1 0 0 0,-1-1 158 0 0,1 3-23 0 0,0 0 0 0 0,0 0 0 0 0,0 0 0 0 0,0 0 0 0 0,0 0 1 0 0,-1 0-1 0 0,1 1 0 0 0,-1-1 0 0 0,1 1 0 0 0,-1-1 0 0 0,1 1 0 0 0,-1-1 0 0 0,0 1 0 0 0,0 0 0 0 0,0 0 0 0 0,0 0 0 0 0,0 0 0 0 0,0 0 0 0 0,0 0 23 0 0,-1 0 33 0 0,0 0 0 0 0,0 1 0 0 0,0-1 0 0 0,0 1 0 0 0,0 0 0 0 0,0 0 0 0 0,0 0 0 0 0,0 0 0 0 0,0 1 0 0 0,0-1 0 0 0,0 1 0 0 0,0 0 0 0 0,0-1 0 0 0,0 1 0 0 0,0 1 0 0 0,1-1 0 0 0,-1 0 0 0 0,0 1 0 0 0,1-1 0 0 0,-1 1-33 0 0,-2 1 61 0 0,1 0-1 0 0,-1 1 1 0 0,1-1-1 0 0,0 1 0 0 0,0 0 1 0 0,1 0-1 0 0,-1 0 1 0 0,1 1-1 0 0,0-1 0 0 0,-3 6-60 0 0,-5 8 185 0 0,9-15-101 0 0,0 0 1 0 0,0 0-1 0 0,1 0 0 0 0,-1 0 1 0 0,1 1-1 0 0,-1-1 0 0 0,1 1 0 0 0,0-1 1 0 0,0 1-1 0 0,1-1 0 0 0,-1 2-84 0 0,0 1 61 0 0,1 0 0 0 0,0 0 0 0 0,1 0 0 0 0,-1 0 0 0 0,1 0 0 0 0,0 0 0 0 0,0 0 0 0 0,1 0 0 0 0,0-1 0 0 0,0 1 0 0 0,0 0 0 0 0,3 4-61 0 0,-3-7 44 0 0,0 0-1 0 0,0-1 0 0 0,0 1 0 0 0,0 0 1 0 0,0-1-1 0 0,1 0 0 0 0,-1 1 0 0 0,1-1 0 0 0,-1 0 1 0 0,1 0-1 0 0,0 0 0 0 0,0-1 0 0 0,0 1 0 0 0,0-1 1 0 0,0 1-1 0 0,1-1 0 0 0,-1 0 0 0 0,0 0 1 0 0,0-1-1 0 0,1 1 0 0 0,-1-1 0 0 0,0 0 0 0 0,1 1 1 0 0,-1-1-44 0 0,3 0-86 0 0,1 0 0 0 0,-1 0 0 0 0,0-1 0 0 0,0 0 1 0 0,0 0-1 0 0,0 0 0 0 0,0 0 0 0 0,0-1 0 0 0,0 0 0 0 0,0-1 1 0 0,-1 1-1 0 0,1-1 0 0 0,-1 0 0 0 0,0 0 0 0 0,1-1 0 0 0,-1 1 1 0 0,-1-1-1 0 0,1-1 0 0 0,1 0 86 0 0,76-83-8508 0 0,-59 65 6270 0 0</inkml:trace>
  <inkml:trace contextRef="#ctx0" brushRef="#br0" timeOffset="739.102">944 258 2760 0 0,'0'0'125'0'0,"-3"11"22"0"0,10 26 5239 0 0,-3-9 745 0 0,1-9-5760 0 0,8 7 120 0 0,-10-22-248 0 0,0 1 1 0 0,-1-1-1 0 0,0 1 1 0 0,0 0 0 0 0,0-1-1 0 0,-1 1 1 0 0,1 0-1 0 0,-1 4-243 0 0,0-5 189 0 0,0 0-1 0 0,0 1 1 0 0,1-1-1 0 0,-1 0 0 0 0,1 0 1 0 0,0 0-1 0 0,1 2-188 0 0,-1-3 131 0 0,-1 0-1 0 0,1 0 1 0 0,-1 0-1 0 0,0 0 1 0 0,0 1-1 0 0,0-1 1 0 0,0 0-1 0 0,0 1 1 0 0,-1 0-131 0 0,0-3 500 0 0,0-1 10 0 0,-1-5-147 0 0,1 0 0 0 0,-1-1 0 0 0,1 1 0 0 0,0 0 0 0 0,0 0 0 0 0,1 0 0 0 0,0-2-363 0 0,0-7-597 0 0,1 0 0 0 0,1 0 0 0 0,1-2 597 0 0,-2 10-246 0 0,0 0 0 0 0,1 0 0 0 0,0 0 0 0 0,0 0 0 0 0,0 1 0 0 0,1-1 0 0 0,-1 1 0 0 0,1 0 0 0 0,1 0 0 0 0,-1 0 0 0 0,1 0 0 0 0,2-1 246 0 0,-5 4 6 0 0,0 0-1 0 0,1 1 1 0 0,-1-1 0 0 0,1 1 0 0 0,0-1-1 0 0,-1 1 1 0 0,1 0 0 0 0,0 0-1 0 0,0 0 1 0 0,0 0 0 0 0,-1 1 0 0 0,1-1-1 0 0,0 1 1 0 0,0 0 0 0 0,0-1-1 0 0,0 1 1 0 0,0 1 0 0 0,0-1 0 0 0,0 0-1 0 0,0 1 1 0 0,0-1 0 0 0,0 1 0 0 0,0 0-1 0 0,-1 0 1 0 0,1 0 0 0 0,0 1-1 0 0,1 0-5 0 0,3 2 181 0 0,0 0-1 0 0,-1 1 0 0 0,0 0 0 0 0,0 0 0 0 0,0 1 1 0 0,-1-1-1 0 0,1 1 0 0 0,-1 0 0 0 0,-1 1 0 0 0,1-1 0 0 0,-1 1 1 0 0,0 0-1 0 0,-1 0 0 0 0,2 4-180 0 0,14 34 1048 0 0,-15-35-797 0 0,-3-8-184 0 0,0 1 0 0 0,0 0 0 0 0,-1-1 1 0 0,1 1-1 0 0,0-1 0 0 0,-1 1 0 0 0,0 0 0 0 0,0 0 0 0 0,0-1 0 0 0,0 1 0 0 0,0 2-67 0 0,0-4-15 0 0,0 0 0 0 0,0 0-1 0 0,0 0 1 0 0,0 0 0 0 0,0-1-1 0 0,0 1 1 0 0,0 0 0 0 0,0 0 0 0 0,1 0-1 0 0,-1 0 1 0 0,0 0 0 0 0,1 0-1 0 0,-1-1 1 0 0,0 1 0 0 0,1 0-1 0 0,0 0 16 0 0,-1 0-96 0 0,1 0-1 0 0,0 1 1 0 0,-1-1-1 0 0,1 0 0 0 0,-1 0 1 0 0,1 1-1 0 0,-1-1 0 0 0,0 0 1 0 0,0 1-1 0 0,1-1 0 0 0,-1 1 97 0 0,0 10-3052 0 0,0-11-3931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0:19.2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131 137 1840 0 0,'0'0'83'0'0,"6"-13"10888"0"0,-6 12-10140 0 0,-1 0-595 0 0,1 0 0 0 0,-1 0 0 0 0,0 0-1 0 0,1 0 1 0 0,-1 0 0 0 0,0 0 0 0 0,0 0 0 0 0,0 0 0 0 0,0 0 0 0 0,0 1 0 0 0,0-1-1 0 0,0 0 1 0 0,0 0 0 0 0,0 1 0 0 0,0-1 0 0 0,0 1 0 0 0,0-1 0 0 0,0 1 0 0 0,0-1 0 0 0,-1 1-1 0 0,1 0 1 0 0,0 0 0 0 0,0 0 0 0 0,-2-1-236 0 0,1 1 138 0 0,0 1-1 0 0,0-1 1 0 0,0 0 0 0 0,0 1 0 0 0,0-1-1 0 0,0 1 1 0 0,0-1 0 0 0,0 1-1 0 0,0 0 1 0 0,0 0 0 0 0,0 0 0 0 0,0 0-1 0 0,0 1 1 0 0,0-1-138 0 0,-5 6 53 0 0,0-1-1 0 0,0 1 0 0 0,1 0 1 0 0,0 0-1 0 0,0 1 1 0 0,1-1-1 0 0,0 1 1 0 0,0 1-1 0 0,1-1 1 0 0,0 1-1 0 0,1-1 1 0 0,0 1-1 0 0,-1 6-52 0 0,1-8 96 0 0,2 1-1 0 0,-1-1 0 0 0,1 1 0 0 0,0 0 0 0 0,1 0 0 0 0,0 0 1 0 0,0-1-1 0 0,1 1 0 0 0,0 0 0 0 0,0 0 0 0 0,1-1 1 0 0,0 1-1 0 0,0-1 0 0 0,1 1 0 0 0,-1-1 0 0 0,5 6-95 0 0,-6-11 4 0 0,1 1 0 0 0,-1-1 0 0 0,1 1 0 0 0,0-1 0 0 0,0 0 0 0 0,0 0 0 0 0,0 0 0 0 0,0 0-1 0 0,1 0 1 0 0,-1 0 0 0 0,1-1 0 0 0,-1 1 0 0 0,1-1 0 0 0,-1 0 0 0 0,1 1 0 0 0,0-1 0 0 0,0 0 0 0 0,1 0-4 0 0,0-1-19 0 0,1 1 0 0 0,0-1 1 0 0,0 1-1 0 0,0-1 0 0 0,-1-1 1 0 0,1 1-1 0 0,0-1 0 0 0,0 1 1 0 0,-1-2-1 0 0,5 0 19 0 0,3-2-6 0 0,-1-1 0 0 0,0 0 1 0 0,0 0-1 0 0,-1-2 0 0 0,0 1 0 0 0,0-1 0 0 0,0 0 1 0 0,7-8 5 0 0,-13 11 10 0 0,0-1 1 0 0,0 1 0 0 0,-1-1-1 0 0,0 0 1 0 0,0 0 0 0 0,0 0-1 0 0,-1 0 1 0 0,1 0 0 0 0,-1 0-1 0 0,-1-1 1 0 0,1 1 0 0 0,-1-1-1 0 0,0 0 1 0 0,0 1 0 0 0,0-1-1 0 0,-1-3-10 0 0,0 6 11 0 0,0 1 0 0 0,-1-1 0 0 0,1 1 0 0 0,-1 0 0 0 0,0-1 0 0 0,0 1 0 0 0,0-1 0 0 0,0 1 0 0 0,0 0 0 0 0,0 0-1 0 0,-1 0 1 0 0,1 0 0 0 0,-1 0 0 0 0,1 0 0 0 0,-1 0 0 0 0,0 0 0 0 0,0 1 0 0 0,-1-2-11 0 0,-2-1 37 0 0,0 0 1 0 0,0 1-1 0 0,-1 0 1 0 0,1 0-1 0 0,-1 0 1 0 0,-4-1-38 0 0,-1 0-39 0 0,0 2 1 0 0,-1-1-1 0 0,0 2 1 0 0,1-1 0 0 0,-1 2-1 0 0,0 0 1 0 0,-3 0 38 0 0,14 0-6 0 0,1 0-123 0 0,0 0-273 0 0,0 0-95 0 0,0 0-14 0 0,0 0-117 0 0,0 0-486 0 0,0 0-213 0 0,1 0-45 0 0,20 2-2321 0 0,-9-2 1260 0 0</inkml:trace>
  <inkml:trace contextRef="#ctx0" brushRef="#br0" timeOffset="393.403">530 62 10136 0 0,'0'0'464'0'0,"0"0"-10"0"0,-20 0 2573 0 0,17 0-2716 0 0,-1 1 1 0 0,0 0 0 0 0,0-1-1 0 0,1 1 1 0 0,-1 0-1 0 0,1 1 1 0 0,-1-1-1 0 0,1 1 1 0 0,-1 0-1 0 0,-1 1-311 0 0,-34 24 1511 0 0,28-18-837 0 0,5-5-516 0 0,0 1 0 0 0,0 0 1 0 0,1 1-1 0 0,0-1 0 0 0,0 1 1 0 0,1 0-1 0 0,0 0 1 0 0,0 1-1 0 0,0-1 0 0 0,1 1 1 0 0,-2 4-159 0 0,4-8 14 0 0,-1 0 0 0 0,1 1 0 0 0,0-1 1 0 0,0 0-1 0 0,1 1 0 0 0,-1-1 0 0 0,1 1 1 0 0,0-1-1 0 0,-1 1 0 0 0,2-1 1 0 0,-1 1-1 0 0,0-1 0 0 0,1 1 0 0 0,-1-1 1 0 0,1 1-1 0 0,0-1 0 0 0,0 0 0 0 0,1 1 1 0 0,-1-1-1 0 0,1 0 0 0 0,-1 0 1 0 0,1 0-1 0 0,0 0 0 0 0,0 0 0 0 0,1 1-14 0 0,5 4-70 0 0,-2-1 248 0 0,0-1-1 0 0,0 0 1 0 0,7 5-178 0 0,-10-9 39 0 0,0 0 1 0 0,0 0-1 0 0,0-1 1 0 0,0 1-1 0 0,1-1 0 0 0,-1 1 1 0 0,1-1-1 0 0,-1 0 1 0 0,1 0-1 0 0,-1-1 0 0 0,3 1-39 0 0,-2-1 16 0 0,1 0-1 0 0,-1 1 0 0 0,0-2 1 0 0,0 1-1 0 0,1 0 0 0 0,-1-1 1 0 0,0 0-1 0 0,0 0 0 0 0,0 0 1 0 0,0-1-1 0 0,0 1 0 0 0,2-2-15 0 0,67-27-3529 0 0,-58 24 1818 0 0</inkml:trace>
  <inkml:trace contextRef="#ctx0" brushRef="#br0" timeOffset="784.054">892 67 2760 0 0,'0'0'472'0'0,"0"0"940"0"0,4-18 10781 0 0,-13 11-10637 0 0,8 6-1423 0 0,0 0 1 0 0,0 0-1 0 0,0 1 1 0 0,0-1-1 0 0,-1 0 1 0 0,1 0-1 0 0,0 1 1 0 0,0-1-1 0 0,-1 1 1 0 0,1-1-1 0 0,0 1 1 0 0,-1-1-1 0 0,1 1 1 0 0,0 0-1 0 0,-1 0 1 0 0,1 0-1 0 0,-1 0 1 0 0,1 0-1 0 0,0 0 1 0 0,-1 0-1 0 0,1 0 1 0 0,-1 0-1 0 0,0 1-133 0 0,-6 2 163 0 0,-1 0-1 0 0,1 0 0 0 0,0 1 0 0 0,0 1 1 0 0,0-1-1 0 0,0 1 0 0 0,1 0 1 0 0,0 1-1 0 0,0 0 0 0 0,0 0 0 0 0,1 1 1 0 0,0-1-1 0 0,0 1 0 0 0,0 1 0 0 0,1-1 1 0 0,0 1-1 0 0,0 2-162 0 0,2-5 89 0 0,1 1 0 0 0,1-1-1 0 0,-1 0 1 0 0,0 1 0 0 0,1-1 0 0 0,0 1 0 0 0,1 0 0 0 0,-1-1-1 0 0,1 1 1 0 0,0 0 0 0 0,1-1 0 0 0,-1 1-89 0 0,1-2 14 0 0,-1 0 0 0 0,1-1 0 0 0,0 1 0 0 0,0 0 0 0 0,1-1 0 0 0,-1 1 1 0 0,1-1-1 0 0,-1 0 0 0 0,1 1 0 0 0,0-1 0 0 0,1 0 0 0 0,-1 0 0 0 0,0 0 0 0 0,1 0 0 0 0,0-1 0 0 0,0 1 0 0 0,2 2-14 0 0,2-1-1 0 0,1 0-1 0 0,-1 0 1 0 0,1-1-1 0 0,-1 0 1 0 0,1 0-1 0 0,0-1 1 0 0,0 0-1 0 0,1 0 1 0 0,4 0 1 0 0,-11-2 0 0 0,3 0-314 0 0,-1 1 0 0 0,1-1 0 0 0,0 0-1 0 0,0 0 1 0 0,-1-1 0 0 0,1 1 0 0 0,3-2 314 0 0,1 0-1515 0 0,1-1 0 0 0,-1 0 0 0 0,0 0 0 0 0,0-1 0 0 0,4-3 1515 0 0,0-1-6796 0 0</inkml:trace>
  <inkml:trace contextRef="#ctx0" brushRef="#br0" timeOffset="1220.849">1098 78 13160 0 0,'0'0'597'0'0,"0"0"-8"0"0,-4 4 909 0 0,1 2-1078 0 0,0-1 0 0 0,1 1 0 0 0,0 0 0 0 0,0 0 0 0 0,0 0 0 0 0,1 0 0 0 0,-1 0 0 0 0,2 1 0 0 0,-1-1 0 0 0,1 0 0 0 0,0 1 0 0 0,0-1 1 0 0,0 0-1 0 0,1 0 0 0 0,1 5-420 0 0,-1-2 122 0 0,1 4 87 0 0,0 0 1 0 0,1 0-1 0 0,4 13-209 0 0,-5-23 19 0 0,-1 1 0 0 0,1-1 0 0 0,0 1 1 0 0,0-1-1 0 0,0 0 0 0 0,0 1 0 0 0,0-1 0 0 0,1 0 0 0 0,0-1 0 0 0,-1 1 0 0 0,1 0 0 0 0,0-1 0 0 0,0 1 0 0 0,1-1 0 0 0,-1 0 0 0 0,0 0 0 0 0,1 0 0 0 0,-1-1 0 0 0,1 1 0 0 0,-1-1 1 0 0,1 0-1 0 0,0 0 0 0 0,0 0 0 0 0,0 0 0 0 0,-1-1 0 0 0,1 0 0 0 0,0 0 0 0 0,0 0 0 0 0,0 0 0 0 0,0 0 0 0 0,0-1 0 0 0,-1 1 0 0 0,1-1 0 0 0,0 0-19 0 0,1-1-5 0 0,0 1 0 0 0,0-1 0 0 0,0 0 0 0 0,0 0 0 0 0,-1 0 0 0 0,1-1 0 0 0,-1 1 0 0 0,0-1 0 0 0,0 0 0 0 0,0-1 0 0 0,0 1-1 0 0,3-4 6 0 0,-2 1-205 0 0,0 0 0 0 0,0-1 0 0 0,-1 0 0 0 0,1 0 0 0 0,-2 0 0 0 0,1 0 0 0 0,2-7 205 0 0,0-1-445 0 0,-4 11 436 0 0,0 1 1 0 0,-1-1-1 0 0,1 0 1 0 0,-1 0-1 0 0,0 0 1 0 0,0 1-1 0 0,0-1 1 0 0,0-3 8 0 0,-1 7 69 0 0,0 0-1 0 0,0 0-29 0 0,0 0-98 0 0,0 0-9 0 0,5 5 36 0 0,6 12 509 0 0,-6-8-73 0 0,1 0 0 0 0,0 0-1 0 0,4 3-403 0 0,-6-7 22 0 0,1 0-1 0 0,-1 0 0 0 0,1-1 0 0 0,0 1 0 0 0,0-1 1 0 0,1 0-1 0 0,-1-1 0 0 0,1 1 0 0 0,0-1 1 0 0,0 0-1 0 0,0-1 0 0 0,0 1 0 0 0,0-1-21 0 0,-2-1-17 0 0,-1 0 0 0 0,1 0 0 0 0,-1-1 0 0 0,1 1 0 0 0,-1-1 0 0 0,1 0 0 0 0,0 0 0 0 0,-1 0 0 0 0,1 0 0 0 0,-1-1 0 0 0,1 1 0 0 0,-1-1 0 0 0,1 0 0 0 0,-1 0 0 0 0,0 0-1 0 0,1-1 1 0 0,-1 1 0 0 0,0-1 0 0 0,0 0 0 0 0,0 1 0 0 0,1-2 17 0 0,-1 0-767 0 0,0 1 0 0 0,0-1 1 0 0,0 0-1 0 0,-1 0 0 0 0,1 0 0 0 0,-1 0 0 0 0,0-1 0 0 0,1 1 767 0 0,3-10-6478 0 0</inkml:trace>
  <inkml:trace contextRef="#ctx0" brushRef="#br0" timeOffset="1580.846">1612 1 11976 0 0,'0'0'266'0'0,"1"0"-211"0"0,-1 1 0 0 0,1-1 0 0 0,-1 0 0 0 0,1 1 0 0 0,-1-1 0 0 0,0 1 0 0 0,1-1-1 0 0,-1 0 1 0 0,0 1 0 0 0,1-1 0 0 0,-1 1 0 0 0,0-1 0 0 0,0 1 0 0 0,1-1 0 0 0,-1 1 0 0 0,0 0 0 0 0,0-1-55 0 0,1 8 181 0 0,0 0 0 0 0,1-1 0 0 0,-1 1-1 0 0,2-1 1 0 0,-1 1 0 0 0,1-1 0 0 0,1 2-181 0 0,6 18 1302 0 0,9 18 463 0 0,-14-33-1186 0 0,1-1-1 0 0,-2 1 1 0 0,0 0-1 0 0,1 4-578 0 0,19 77 2119 0 0,-20-65-524 0 0,-17-31-1150 0 0,11 2-427 0 0,-1-1-1 0 0,1 0 1 0 0,0 0 0 0 0,0 0-1 0 0,0 0 1 0 0,0-1 0 0 0,0 1-1 0 0,0 0 1 0 0,1-1 0 0 0,-1 1-1 0 0,1-1 1 0 0,0 0-1 0 0,-1 1 1 0 0,1-4-18 0 0,-12-41-552 0 0,13 47 541 0 0,-1-8 50 0 0,0 1-1 0 0,1 0 1 0 0,0-1 0 0 0,0 1 0 0 0,1 0-1 0 0,0 0 1 0 0,0-1 0 0 0,1 1 0 0 0,0 0-1 0 0,0 0 1 0 0,1 0 0 0 0,-1 1 0 0 0,2-1-1 0 0,-1 0 1 0 0,1 1 0 0 0,0 0-1 0 0,0 0 1 0 0,0 0 0 0 0,2 0-39 0 0,-2 1-205 0 0,0 0-1 0 0,1 1 1 0 0,0-1 0 0 0,0 1-1 0 0,1 0 1 0 0,-1 1 0 0 0,1-1-1 0 0,0 1 1 0 0,4-2 205 0 0,27-11-5184 0 0,-24 13 2886 0 0</inkml:trace>
  <inkml:trace contextRef="#ctx0" brushRef="#br0" timeOffset="2649.046">2190 48 13328 0 0,'0'0'298'0'0,"-9"0"414"0"0,-6 1-277 0 0,0 0 0 0 0,0 1 1 0 0,1 1-1 0 0,-1 0 0 0 0,1 1 0 0 0,0 0 0 0 0,0 1 0 0 0,0 1 0 0 0,-5 3-435 0 0,15-7 97 0 0,0 0 0 0 0,1 1-1 0 0,-1-1 1 0 0,1 0 0 0 0,0 1 0 0 0,0 0 0 0 0,0 0-1 0 0,0 0 1 0 0,0 0 0 0 0,1 0 0 0 0,-1 1-1 0 0,-1 2-96 0 0,4-5 11 0 0,0 0 0 0 0,0 0-1 0 0,-1 0 1 0 0,1 0 0 0 0,0 0 0 0 0,0 0-1 0 0,0 0 1 0 0,0 0 0 0 0,0 0-1 0 0,0 0 1 0 0,1 0 0 0 0,-1 0-1 0 0,0 0 1 0 0,0 0 0 0 0,1-1-1 0 0,-1 1 1 0 0,0 0 0 0 0,1 0-1 0 0,-1 0 1 0 0,1 0 0 0 0,-1 0 0 0 0,1-1-1 0 0,0 1 1 0 0,-1 0 0 0 0,1 0-1 0 0,0-1 1 0 0,-1 1 0 0 0,1-1-1 0 0,0 1 1 0 0,0 0 0 0 0,0-1-1 0 0,0 1 1 0 0,-1-1 0 0 0,1 0-1 0 0,0 1 1 0 0,0-1 0 0 0,1 0-11 0 0,0 2 102 0 0,35 17 1397 0 0,22 7-1499 0 0,-24-11-261 0 0,-18-8 169 0 0,-9-4 185 0 0,-1 1-1 0 0,1-1 1 0 0,-1 1-1 0 0,0 0 1 0 0,2 2-93 0 0,-5-4 70 0 0,-3-1-6 0 0,0-1 0 0 0,0 0 0 0 0,0 0 0 0 0,-1 1 0 0 0,1-1 0 0 0,0 1 0 0 0,0-1 0 0 0,0 1 0 0 0,-1-1 0 0 0,1 1 0 0 0,0 0 0 0 0,0-1 0 0 0,-1 1 0 0 0,1 0 0 0 0,-1-1 0 0 0,1 1 0 0 0,-1 0 0 0 0,1 0 0 0 0,-1 0 0 0 0,1-1 0 0 0,-1 1 0 0 0,0 0-1 0 0,1 0 1 0 0,-1 0 0 0 0,0 0 0 0 0,0 0 0 0 0,0 0 0 0 0,1 0 0 0 0,-1 0 0 0 0,0 0 0 0 0,0 0-64 0 0,-1 0 66 0 0,1 0-1 0 0,0 0 1 0 0,-1 1-1 0 0,1-1 1 0 0,-1 0-1 0 0,1 0 1 0 0,-1 0-1 0 0,1 0 1 0 0,-1 0-1 0 0,0 0 0 0 0,1 0 1 0 0,-1 0-1 0 0,0-1 1 0 0,0 1-1 0 0,0 0 1 0 0,0 0-1 0 0,0-1 1 0 0,0 1-1 0 0,0 0 1 0 0,0-1-1 0 0,0 1 1 0 0,0-1-1 0 0,-1 1-65 0 0,-28 10 455 0 0,26-10-538 0 0,-10 2 66 0 0,-1 0 0 0 0,0-1 1 0 0,0 0-1 0 0,-1-2 17 0 0,-27 4 109 0 0,36-3-313 0 0,0-1 1 0 0,-1 0-1 0 0,1 0 0 0 0,-1-1 0 0 0,1 0 0 0 0,-1 0 0 0 0,0-1 204 0 0,-53-16-4845 0 0,54 16 3755 0 0,-9-4-875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0:29.8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369 135 11976 0 0,'0'0'546'0'0,"-1"-11"204"0"0,0 10-651 0 0,0 0 0 0 0,-1 0 1 0 0,1 0-1 0 0,0 0 1 0 0,0 0-1 0 0,0 0 0 0 0,-1 1 1 0 0,1-1-1 0 0,0 1 1 0 0,-1-1-1 0 0,1 1 1 0 0,-1-1-1 0 0,1 1 0 0 0,-1 0 1 0 0,1-1-1 0 0,0 1 1 0 0,-1 0-1 0 0,1 0 0 0 0,-1 0 1 0 0,1 0-1 0 0,-2 1-99 0 0,-34 5 2716 0 0,33-5-2586 0 0,-24 6 598 0 0,1 1 1 0 0,1 1 0 0 0,-1 2-1 0 0,0 1-728 0 0,24-10 42 0 0,0 0 0 0 0,0 0-1 0 0,1 0 1 0 0,-1 1 0 0 0,0-1-1 0 0,1 1 1 0 0,-1-1 0 0 0,-1 4-42 0 0,3-5 2 0 0,1-1 0 0 0,-1 1 0 0 0,0 0 0 0 0,0 0 0 0 0,1 0 0 0 0,-1 0 0 0 0,1 0 0 0 0,-1 0 0 0 0,1 0 0 0 0,-1 0 0 0 0,1 0 0 0 0,0 0 0 0 0,0 1 0 0 0,-1-1 0 0 0,1 0 0 0 0,0 0 0 0 0,0 0 0 0 0,0 0 0 0 0,0 0 0 0 0,0 0 0 0 0,0 1 0 0 0,1-1 0 0 0,-1 0 0 0 0,0 0 0 0 0,1 1-2 0 0,4 4 7 0 0,0-1-1 0 0,0 0 0 0 0,0 0 0 0 0,1 0 0 0 0,0-1 0 0 0,0 0 0 0 0,0 0 1 0 0,1-1-1 0 0,-1 1 0 0 0,1-1 0 0 0,0-1 0 0 0,2 2-6 0 0,27 11-2 0 0,73 39 2 0 0,-107-53 3 0 0,1 1 0 0 0,-1 0 0 0 0,1 0 0 0 0,-1 1 0 0 0,0-1 0 0 0,0 0 0 0 0,0 1 0 0 0,0-1 0 0 0,0 1 0 0 0,0 0 0 0 0,-1 0 0 0 0,1-1-1 0 0,-1 1 1 0 0,0 0 0 0 0,1 2-3 0 0,-3-4 75 0 0,1 0-1 0 0,-1 0 1 0 0,1 1-1 0 0,-1-1 1 0 0,1 0 0 0 0,-1 0-1 0 0,0 0 1 0 0,1 0-1 0 0,-1 0 1 0 0,0 0-1 0 0,0 0 1 0 0,0 0-1 0 0,0 0 1 0 0,0 0-1 0 0,0 0 1 0 0,0-1-1 0 0,0 1 1 0 0,0 0-1 0 0,-1-1 1 0 0,1 1 0 0 0,0-1-1 0 0,0 1 1 0 0,-1-1-1 0 0,1 0-74 0 0,-33 10 111 0 0,-33-3-187 0 0,-1-2 0 0 0,-36-3 76 0 0,88-3-158 0 0,0-1 0 0 0,0 0-1 0 0,0-1 1 0 0,-7-3 158 0 0,22 6-421 0 0,1 0-533 0 0,0-2-227 0 0,1 1 1012 0 0,0 0 0 0 0,0 0 0 0 0,-1 0 1 0 0,1 0-1 0 0,0 0 0 0 0,0 0 0 0 0,0 1 0 0 0,0-1 0 0 0,0 0 1 0 0,0 0-1 0 0,1 1 0 0 0,-1-1 0 0 0,0 0 0 0 0,0 1 0 0 0,0 0 0 0 0,1-1 1 0 0,-1 1-1 0 0,0 0 0 0 0,0-1 0 0 0,1 1 0 0 0,0 0 169 0 0,4-2-830 0 0,12-3-1164 0 0</inkml:trace>
  <inkml:trace contextRef="#ctx0" brushRef="#br0" timeOffset="452.073">840 162 8288 0 0,'0'0'381'0'0,"-6"2"127"0"0,-33 2 259 0 0,-23 5 4127 0 0,40-4-4144 0 0,0 1-1 0 0,0 1 1 0 0,1 1 0 0 0,0 0-1 0 0,-18 12-749 0 0,26-13 105 0 0,0 2-1 0 0,1-1 1 0 0,0 1-1 0 0,0 1 0 0 0,1 0 1 0 0,0 1-1 0 0,1 0 1 0 0,0 0-1 0 0,-3 7-104 0 0,12-17 32 0 0,0 0 1 0 0,1 0-1 0 0,-1 0 1 0 0,1 1-1 0 0,-1-1 1 0 0,1 0-1 0 0,-1 1 0 0 0,1-1 1 0 0,0 0-1 0 0,0 1 1 0 0,0-1-1 0 0,-1 1 0 0 0,2-1 1 0 0,-1 0-1 0 0,0 1 1 0 0,0-1-1 0 0,0 0 1 0 0,0 1-33 0 0,1 9 309 0 0,0-10-295 0 0,0 0-1 0 0,0-1 0 0 0,0 1 0 0 0,0-1 0 0 0,0 0 1 0 0,0 1-1 0 0,0-1 0 0 0,0 0 0 0 0,0 1 0 0 0,0-1 1 0 0,0 0-1 0 0,0 0 0 0 0,0 0 0 0 0,0 0 1 0 0,1 0-14 0 0,0 0 28 0 0,1 0-6 0 0,1 1 0 0 0,-1-1 0 0 0,1 0 0 0 0,-1-1 0 0 0,0 1 0 0 0,1-1 1 0 0,-1 1-1 0 0,0-1 0 0 0,1 0 0 0 0,-1 0 0 0 0,0 0 0 0 0,1-1-22 0 0,4-3 58 0 0,0 0 0 0 0,0 0 0 0 0,5-5-58 0 0,-4 3 76 0 0,-3 1-25 0 0,0 0 1 0 0,0 0 0 0 0,-1 0 0 0 0,0 0-1 0 0,0-1 1 0 0,1-3-52 0 0,15-18 0 0 0,-12 15 0 0 0,-6 10 0 0 0,-1-1 0 0 0,1 1 0 0 0,0 0 0 0 0,0 0 0 0 0,0 0 0 0 0,2-1 0 0 0,2-3 73 0 0,-6 7-29 0 0,-1-1 0 0 0,1 0-1 0 0,0 0 1 0 0,0 1 0 0 0,-1-1 0 0 0,1 1 0 0 0,0-1 0 0 0,0 0 0 0 0,0 1 0 0 0,0 0 0 0 0,-1-1-1 0 0,1 1 1 0 0,0-1 0 0 0,0 1 0 0 0,0 0 0 0 0,0 0 0 0 0,0-1 0 0 0,0 1 0 0 0,0 0 0 0 0,0 0-1 0 0,0 0 1 0 0,0 0 0 0 0,0 0 0 0 0,0 0 0 0 0,0 1 0 0 0,0-1 0 0 0,0 0 0 0 0,1 1-44 0 0,8 9 520 0 0,-7-7-438 0 0,4 6-4 0 0,0 0 0 0 0,0 0 0 0 0,-1 0 0 0 0,-1 1 0 0 0,1 0-1 0 0,-1 0 1 0 0,-1 0 0 0 0,0 1 0 0 0,1 3-78 0 0,14 32-455 0 0,-11-27 429 0 0,-7-15 26 0 0,1 0-1 0 0,-1 0 1 0 0,1 0 0 0 0,0 0 0 0 0,0 0-1 0 0,0 0 1 0 0,1-1 0 0 0,-1 1 0 0 0,1-1 0 0 0,0 0-1 0 0,0 0 1 0 0,0 0 0 0 0,0 0 0 0 0,1 0-1 0 0,1 1 1 0 0,-4-4-105 0 0,1 1 0 0 0,-1 0 0 0 0,0-1 0 0 0,0 1 0 0 0,1-1 0 0 0,-1 0-1 0 0,0 1 1 0 0,1-1 0 0 0,-1 0 0 0 0,0 0 0 0 0,1 0 0 0 0,-1 0 0 0 0,0 0 0 0 0,1 0-1 0 0,-1 0 1 0 0,0-1 0 0 0,1 1 0 0 0,-1 0 0 0 0,0-1 0 0 0,1 1 0 0 0,-1-1 0 0 0,0 1 0 0 0,0-1-1 0 0,0 0 1 0 0,0 1 0 0 0,1-1 0 0 0,-1 0 0 0 0,0 0 0 0 0,0 0 0 0 0,0 0 0 0 0,-1 0-1 0 0,1 0 1 0 0,0 0 0 0 0,0 0 0 0 0,0 0 0 0 0,-1 0 0 0 0,1 0 0 0 0,0-1 105 0 0,5-11-1878 0 0</inkml:trace>
  <inkml:trace contextRef="#ctx0" brushRef="#br0" timeOffset="848.361">902 1 13824 0 0,'0'0'629'0'0,"0"0"-12"0"0,0 0-282 0 0,0 0 261 0 0,0 0 157 0 0,3 8 784 0 0,4 48 946 0 0,1-17-1820 0 0,-4-17 281 0 0,2 0 0 0 0,1 2-944 0 0,0-1 42 0 0,0 1 1 0 0,-2-1 0 0 0,0 1-1 0 0,-1 9-42 0 0,0-8-88 0 0,0 16 288 0 0,-6-14-2889 0 0,-1-19 81 0 0,-4-2-4238 0 0</inkml:trace>
  <inkml:trace contextRef="#ctx0" brushRef="#br0" timeOffset="1226.6">796 265 5528 0 0,'0'0'422'0'0,"13"-6"50"0"0,-9 5 721 0 0,0 0 0 0 0,1 0 0 0 0,-1 0 0 0 0,0 1-1 0 0,1-1 1 0 0,-1 1 0 0 0,5 0-1193 0 0,9 0 548 0 0,41-3-3 0 0,-21 1 1381 0 0,7-2-1926 0 0,8 0 1166 0 0,-37 4-1010 0 0,1-1-1 0 0,-1-1 0 0 0,17-4-155 0 0,-18 3 68 0 0,0 1-1 0 0,0 1 0 0 0,0 0 0 0 0,8 2-67 0 0,-13-1-131 0 0,-9 0 95 0 0,-1 0 225 0 0,0 0 99 0 0,0 0 21 0 0,-1 1-238 0 0,1 0-1 0 0,-1 1 0 0 0,1-1 0 0 0,-1 0 0 0 0,1 0 1 0 0,-1 0-1 0 0,0 0 0 0 0,0 0 0 0 0,0 0 1 0 0,0 0-1 0 0,0 0 0 0 0,0 1-70 0 0,-5 5 245 0 0,-7 24-2 0 0,8-24-251 0 0,0 0-1 0 0,1 0 1 0 0,0 1 0 0 0,0 0-1 0 0,1 0 1 0 0,0 0 0 0 0,0 0-1 0 0,0 5 9 0 0,3 19 0 0 0,1-16 0 0 0,-1-15 6 0 0,0 0 0 0 0,1 1 0 0 0,-1-1 0 0 0,1 0 0 0 0,0 0-1 0 0,-1 1 1 0 0,1-1 0 0 0,0 0 0 0 0,0 0 0 0 0,0 0 0 0 0,0 0 0 0 0,0 0-1 0 0,0 0 1 0 0,0 0 0 0 0,0 0 0 0 0,0-1 0 0 0,0 1 0 0 0,1 0-6 0 0,24 12 808 0 0,-20-13-762 0 0,0 1 1 0 0,0 0-1 0 0,0-1 1 0 0,0 0-1 0 0,0-1 1 0 0,1 0-1 0 0,-1 1 1 0 0,0-2-1 0 0,0 1 0 0 0,-1-1 1 0 0,1 0-1 0 0,0 0 1 0 0,0 0-1 0 0,-1-1 1 0 0,0 0-1 0 0,1 0 1 0 0,-1-1-1 0 0,0 1 1 0 0,0-1-1 0 0,-1 0 1 0 0,1 0-1 0 0,0-2-46 0 0,1-2-78 0 0,-1 0 0 0 0,0-1 0 0 0,0 0 0 0 0,3-9 78 0 0,2-2-289 0 0,-8 15 186 0 0,-1 0-1 0 0,1-1 1 0 0,-1 1 0 0 0,-1-1 0 0 0,1 0-1 0 0,-1 1 1 0 0,0-1 0 0 0,0 0-1 0 0,-1 1 1 0 0,1-1 0 0 0,-1 1 0 0 0,-1-1-1 0 0,0-2 104 0 0,-1 2 0 0 0,0 8 0 0 0,0 6 0 0 0,2-3 50 0 0,1 0-1 0 0,-1 1 0 0 0,1-1 0 0 0,0 0 0 0 0,1 1 0 0 0,-1-1 0 0 0,1 0 1 0 0,0 0-1 0 0,1 1 0 0 0,-1-1 0 0 0,1 0 0 0 0,0 0 0 0 0,0 0 1 0 0,0-1-1 0 0,1 1 0 0 0,0 0 0 0 0,0-1 0 0 0,0 0 0 0 0,0 1 1 0 0,1-1-1 0 0,0-1 0 0 0,-1 1 0 0 0,2 0 0 0 0,-1-1 0 0 0,0 0 1 0 0,1 0-1 0 0,-1 0 0 0 0,1-1 0 0 0,0 1 0 0 0,0-1 0 0 0,0 0 0 0 0,0-1 1 0 0,0 1-1 0 0,0-1 0 0 0,0 0 0 0 0,1 0 0 0 0,-1-1 0 0 0,0 1 1 0 0,1-1-50 0 0,3 0-86 0 0,0 0 1 0 0,0-1-1 0 0,0 0 1 0 0,4-2 85 0 0,-10 3-285 0 0,-1-1 0 0 0,1 0 0 0 0,0 0 0 0 0,-1 0-1 0 0,1 0 1 0 0,-1 0 0 0 0,1-1 0 0 0,-1 1 0 0 0,0-1 0 0 0,1 0 0 0 0,-1 0 0 0 0,0 1 0 0 0,0-1 0 0 0,0-1 0 0 0,0 1 0 0 0,0-1 285 0 0,5-10-6870 0 0</inkml:trace>
  <inkml:trace contextRef="#ctx0" brushRef="#br0" timeOffset="1629.323">1641 157 2304 0 0,'4'13'2656'0'0,"-4"-9"-1431"0"0,1-1 1 0 0,-1 0-1 0 0,1 0 1 0 0,0 0-1 0 0,0 0 0 0 0,0 2-1225 0 0,4 10 1954 0 0,-4-11-1802 0 0,0-1-1 0 0,0 1 1 0 0,0-1-1 0 0,1 1 0 0 0,0-1 1 0 0,1 3-152 0 0,7 14 583 0 0,-4-4 230 0 0,1 0-1 0 0,0-1 1 0 0,6 9-813 0 0,-2-5 2155 0 0,7 19-2155 0 0,-14-24 621 0 0,4 7 565 0 0,-7-20-809 0 0,-1-1-33 0 0,0 0-134 0 0,0 0-61 0 0,0 0-12 0 0,-1-1-127 0 0,0 1 0 0 0,0-1 0 0 0,0 1 0 0 0,0-1 0 0 0,0 1 0 0 0,0-1 0 0 0,0 1 0 0 0,0-1 0 0 0,0 0 0 0 0,0 0 0 0 0,0 0 0 0 0,0 1 0 0 0,0-1 0 0 0,1 0 0 0 0,-1-1-10 0 0,-13-16-25 0 0,12 15 36 0 0,0-1-11 0 0,0 0 0 0 0,1 0 0 0 0,-1 0 0 0 0,1 0 0 0 0,-1 0 0 0 0,1-1 0 0 0,1 1 0 0 0,-1 0 0 0 0,-3-12 0 0 0,3 7 63 0 0,-1-1-1 0 0,1 1 0 0 0,1 0 0 0 0,0-1 1 0 0,0 1-1 0 0,1-1 0 0 0,0 0-62 0 0,-1 9 2 0 0,0-2-65 0 0,1 0 0 0 0,0 0 1 0 0,0 0-1 0 0,0 0 1 0 0,0 0-1 0 0,0 0 0 0 0,1 0 1 0 0,-1 1-1 0 0,1-1 0 0 0,0 0 1 0 0,0 1-1 0 0,0-1 1 0 0,0 1-1 0 0,0 0 0 0 0,0 0 1 0 0,3-2 62 0 0,2-2-343 0 0,1 1-1 0 0,0 0 1 0 0,0 0 0 0 0,7-3 343 0 0,0 1-967 0 0,1 1 0 0 0,1 0-1 0 0,-1 2 1 0 0,12-3 967 0 0,-10 4-3957 0 0,0 0 1 0 0,10 1 3956 0 0,0 2-4280 0 0</inkml:trace>
  <inkml:trace contextRef="#ctx0" brushRef="#br0" timeOffset="2020.065">2150 139 8032 0 0,'0'1'62'0'0,"0"-1"1"0"0,0 1-1 0 0,0-1 0 0 0,0 1 1 0 0,0-1-1 0 0,0 1 1 0 0,0-1-1 0 0,0 1 1 0 0,0-1-1 0 0,0 1 0 0 0,0-1 1 0 0,-1 1-1 0 0,1-1 1 0 0,0 1-1 0 0,0-1 1 0 0,-1 1-1 0 0,1-1-62 0 0,-4 4 638 0 0,-1 0 0 0 0,1-1-1 0 0,-1 0 1 0 0,1 0 0 0 0,-1 0 0 0 0,0-1 0 0 0,0 1-1 0 0,-1-1 1 0 0,1 0 0 0 0,-2 0-638 0 0,-14 6 666 0 0,-91 48 1956 0 0,49-15-1915 0 0,61-40-616 0 0,0 0 0 0 0,-1 1 1 0 0,1-1-1 0 0,0 1 0 0 0,0 0 0 0 0,1-1 0 0 0,-1 1 1 0 0,0 0-1 0 0,0 0 0 0 0,1 0 0 0 0,-1 0 0 0 0,1 1 1 0 0,0-1-1 0 0,0 0 0 0 0,0 0 0 0 0,0 1 0 0 0,0-1 1 0 0,0 1-1 0 0,1-1 0 0 0,-1 1-91 0 0,-2 6 90 0 0,2-8-107 0 0,0 0 0 0 0,1 0 1 0 0,-1 0-1 0 0,1 1 0 0 0,-1-1 1 0 0,1 0-1 0 0,0 1 0 0 0,0-1 1 0 0,-1 0-1 0 0,1 1 0 0 0,0-1 0 0 0,0 0 1 0 0,0 1-1 0 0,1-1 0 0 0,-1 1 1 0 0,0-1-1 0 0,0 0 0 0 0,1 2 17 0 0,0-2 120 0 0,26 9 144 0 0,-23-10-264 0 0,0 0 0 0 0,-1 0 0 0 0,1 0 0 0 0,0 0 0 0 0,0-1 0 0 0,-1 0 0 0 0,1 0 0 0 0,0 0 0 0 0,-1 0 0 0 0,1 0 0 0 0,-1-1 0 0 0,0 1 0 0 0,1-1 0 0 0,-1 0 0 0 0,0 0 0 0 0,1 0 0 0 0,7-8 0 0 0,0 1 0 0 0,0-1 0 0 0,6-8 0 0 0,13-11 0 0 0,-20 20 0 0 0,0 1 0 0 0,1 0 0 0 0,0 0 0 0 0,5-1 0 0 0,-14 8 0 0 0,0 0 0 0 0,0 0 0 0 0,1-1 0 0 0,-1 2 0 0 0,1-1 0 0 0,-1 0 0 0 0,0 0 0 0 0,1 1 0 0 0,-1 0 0 0 0,1-1 0 0 0,0 1 0 0 0,-1 0 0 0 0,-1 0 0 0 0,-1 0 0 0 0,1 0 0 0 0,-1 0 0 0 0,1 0 0 0 0,-1 0 0 0 0,1 0 0 0 0,-1 0 0 0 0,1 0 0 0 0,-1 0 0 0 0,0 0 0 0 0,1 0 0 0 0,-1 0 0 0 0,1 0 0 0 0,-1 1 0 0 0,1-1 0 0 0,-1 0 0 0 0,0 0 0 0 0,1 0 0 0 0,-1 1 0 0 0,1-1 0 0 0,-1 0 0 0 0,0 1 0 0 0,1-1 0 0 0,-1 0 0 0 0,0 1 0 0 0,0-1 0 0 0,1 0 0 0 0,-1 1 0 0 0,0-1 0 0 0,0 0 0 0 0,1 1 0 0 0,-1-1 0 0 0,0 1 0 0 0,0-1 0 0 0,1 2 0 0 0,7 8 221 0 0,0 1-1 0 0,-1 0 1 0 0,0 1-1 0 0,-1 0 0 0 0,0 0 1 0 0,3 10-221 0 0,14 27 507 0 0,-14-30-375 0 0,-5-12-75 0 0,-1 0 0 0 0,1 0 1 0 0,0 0-1 0 0,1 0 0 0 0,1 2-57 0 0,0-3-18 0 0,-5-3 13 0 0,1-1-1 0 0,0 0 0 0 0,-1 0 1 0 0,1 0-1 0 0,0-1 1 0 0,0 1-1 0 0,0 0 1 0 0,0-1-1 0 0,0 1 1 0 0,0-1-1 0 0,1 0 0 0 0,-1 0 1 0 0,0 0-1 0 0,2 1 6 0 0,-4-2-5 0 0,0 0-1 0 0,1 0 0 0 0,-1 0 1 0 0,0 1-1 0 0,1-1 0 0 0,-1 0 1 0 0,1 0-1 0 0,-1 0 0 0 0,0 0 1 0 0,1 0-1 0 0,-1 0 0 0 0,1 0 1 0 0,-1 0-1 0 0,1 0 0 0 0,-1 0 1 0 0,0 0-1 0 0,1 0 1 0 0,-1 0-1 0 0,1 0 0 0 0,-1 0 1 0 0,0-1-1 0 0,1 1 0 0 0,-1 0 1 0 0,1 0-1 0 0,-1 0 0 0 0,0-1 1 0 0,1 1-1 0 0,-1 0 0 0 0,0 0 1 0 0,1-1-1 0 0,-1 1 0 0 0,0-1 6 0 0,1 0-49 0 0,3-1-380 0 0,0 0 0 0 0,-1 0 1 0 0,1 0-1 0 0,-1-1 0 0 0,1 0 1 0 0,-1 1-1 0 0,0-1 0 0 0,0-1 1 0 0,0 1-1 0 0,-1 0 0 0 0,1-1 1 0 0,-1 1-1 0 0,0-1 0 0 0,0 0 1 0 0,0 0-1 0 0,0 0 1 0 0,-1 0-1 0 0,1 0 0 0 0,-1 0 1 0 0,0 0 428 0 0,1-30-2844 0 0</inkml:trace>
  <inkml:trace contextRef="#ctx0" brushRef="#br0" timeOffset="2369.571">2419 56 10592 0 0,'0'0'488'0'0,"0"0"-12"0"0,8 18 1320 0 0,-1 12 4100 0 0,0-9-4580 0 0,0-1-1 0 0,4 6-1315 0 0,-9-20 253 0 0,0 1 1 0 0,0 0-1 0 0,-1-1 0 0 0,0 1 0 0 0,0 5-253 0 0,0-3 125 0 0,1 0 0 0 0,0 1-1 0 0,1 3-124 0 0,0-4 155 0 0,-1 0 1 0 0,0 0-1 0 0,0 1 0 0 0,-1-1 0 0 0,0 0 0 0 0,0 1-155 0 0,-1 5 60 0 0,0 0 1 0 0,-1 0 0 0 0,-1-1-1 0 0,0 1 1 0 0,-3 6-61 0 0,5-20-163 0 0,0 0-1 0 0,-1 0 1 0 0,1 0 0 0 0,-1 0 0 0 0,0 0 0 0 0,1 0 0 0 0,-1 0 0 0 0,0 0 0 0 0,0 0 0 0 0,1 0 0 0 0,-1 0 0 0 0,0 0 0 0 0,0-1 0 0 0,0 1-1 0 0,0 0 1 0 0,0-1 0 0 0,0 1 0 0 0,0 0 0 0 0,0-1 0 0 0,-1 1 0 0 0,1-1 0 0 0,0 0 0 0 0,0 1 0 0 0,0-1 0 0 0,-1 0 0 0 0,1 0 0 0 0,0 0-1 0 0,0 0 1 0 0,-1 0 163 0 0,-8-3-1976 0 0</inkml:trace>
  <inkml:trace contextRef="#ctx0" brushRef="#br0" timeOffset="2370.571">2400 228 3680 0 0,'45'4'771'0'0,"-39"-3"840"0"0,0 0 0 0 0,0 0 1 0 0,0 1-1 0 0,0-1 0 0 0,0 1 1 0 0,1 1-1612 0 0,-1 0 727 0 0,-1 0 1 0 0,1 1-1 0 0,0-1 0 0 0,-1 1 1 0 0,3 2-728 0 0,0 2 710 0 0,0 0-1 0 0,0 1 1 0 0,-1 0 0 0 0,0 0-1 0 0,-1 0 1 0 0,4 8-710 0 0,-5-9 444 0 0,6 10 803 0 0,-1 1-1 0 0,2 5-1246 0 0,31 80 720 0 0,-42-102-720 0 0,1 9-16 0 0,-2-10-64 0 0,0-1-234 0 0,0-1-118 0 0,1 0 0 0 0,-1 0 0 0 0,1-1 1 0 0,-1 1-1 0 0,1 0 0 0 0,-1 0 0 0 0,0-1 0 0 0,0 1 1 0 0,0 0-1 0 0,0-1 0 0 0,0 1 0 0 0,0-1 432 0 0,1-9-5217 0 0,2-2-1229 0 0</inkml:trace>
  <inkml:trace contextRef="#ctx0" brushRef="#br0" timeOffset="2772.565">2744 200 4608 0 0,'-4'-4'475'0'0,"1"1"-13"0"0,3 2 1873 0 0,0 1 818 0 0,0 0 160 0 0,0 0-386 0 0,0 0-1741 0 0,0 0-766 0 0,0 0-150 0 0,0 0-20 0 0,0 0 33 0 0,-1 1-256 0 0,1-1 0 0 0,-1 0 0 0 0,1 0 0 0 0,-1 1 0 0 0,1-1 0 0 0,-1 1 0 0 0,1-1 0 0 0,-1 0 0 0 0,1 1 0 0 0,-1-1 0 0 0,1 1 0 0 0,0-1 0 0 0,-1 1 0 0 0,1-1 0 0 0,0 1 0 0 0,-1-1 0 0 0,1 1 0 0 0,0 0 0 0 0,0-1 0 0 0,-1 1 0 0 0,1-1 0 0 0,0 1 0 0 0,0 0 1 0 0,0-1-1 0 0,0 1 0 0 0,0-1 0 0 0,0 1 0 0 0,0 0 0 0 0,0-1 0 0 0,0 1 0 0 0,0-1 0 0 0,0 1 0 0 0,1 0-27 0 0,1 20-1970 0 0,-2-21 1653 0 0,3 6-980 0 0,3-1-13 0 0</inkml:trace>
  <inkml:trace contextRef="#ctx0" brushRef="#br0" timeOffset="3177.12">3015 237 12896 0 0,'0'0'997'0'0,"-7"1"-618"0"0,-14 3 377 0 0,0 1 1 0 0,0 2 0 0 0,1 0 0 0 0,-1 1-1 0 0,2 0 1 0 0,-1 2 0 0 0,-5 4-757 0 0,20-11 58 0 0,1 0 1 0 0,-1 0 0 0 0,1 1 0 0 0,-1-1-1 0 0,1 1 1 0 0,0 0 0 0 0,0 0 0 0 0,1 1-1 0 0,-1-1 1 0 0,1 1 0 0 0,0-1 0 0 0,0 1-1 0 0,1 0 1 0 0,-1 0 0 0 0,1 1 0 0 0,0-1-1 0 0,1 0 1 0 0,-1 1 0 0 0,1-1 0 0 0,0 1-1 0 0,0-1 1 0 0,1 1 0 0 0,0-1 0 0 0,0 1-1 0 0,0 0 1 0 0,0-1 0 0 0,1 1 0 0 0,0-1-1 0 0,0 1 1 0 0,1-1 0 0 0,0 1-59 0 0,-1-4 0 0 0,0-1 0 0 0,0 1 0 0 0,0 0 0 0 0,0-1 0 0 0,1 0 0 0 0,-1 1 0 0 0,0-1 0 0 0,1 0 0 0 0,-1 0 0 0 0,1 0 0 0 0,0 0 0 0 0,-1 0 0 0 0,1 0 1 0 0,0 0-1 0 0,0 0 0 0 0,-1-1 0 0 0,1 1 0 0 0,0-1 0 0 0,0 1 0 0 0,0-1 0 0 0,0 0 0 0 0,0 0 0 0 0,0 0 0 0 0,-1 0 0 0 0,2 0 0 0 0,2 0 24 0 0,1 0 1 0 0,0 0-1 0 0,0-1 0 0 0,-1 0 1 0 0,1 0-1 0 0,-1 0 1 0 0,1-1-1 0 0,0 0-24 0 0,1-1 54 0 0,-1 0 1 0 0,1-1-1 0 0,-1 0 0 0 0,0 0 1 0 0,0 0-1 0 0,-1-1 0 0 0,2-1-54 0 0,35-40-118 0 0,-32 34 70 0 0,1 1 1 0 0,0-1-1 0 0,0 2 1 0 0,1-1-1 0 0,1 2 48 0 0,-7 4-37 0 0,3-1 29 0 0,0 0 0 0 0,1 0-1 0 0,1 0 9 0 0,-9 5-5 0 0,0 0 0 0 0,0 0-1 0 0,1 1 1 0 0,-1-1 0 0 0,0 0 0 0 0,0 1 0 0 0,1-1-1 0 0,-1 1 1 0 0,0 0 0 0 0,1 0 0 0 0,-1 0-1 0 0,0 0 1 0 0,1 0 0 0 0,-1 0 0 0 0,0 1 0 0 0,1-1-1 0 0,0 1 6 0 0,1 0-2 0 0,-1 1-1 0 0,1-1 0 0 0,-1 1 0 0 0,0-1 1 0 0,0 1-1 0 0,0 0 0 0 0,0 0 0 0 0,0 1 1 0 0,0-1-1 0 0,-1 1 0 0 0,1-1 0 0 0,-1 1 1 0 0,1 0-1 0 0,-1 0 0 0 0,0 0 0 0 0,2 3 3 0 0,7 16 331 0 0,-1 0 0 0 0,-1 1-1 0 0,0 0 1 0 0,2 17-331 0 0,-7-29 228 0 0,-1 0 0 0 0,0 0 1 0 0,-1 1-1 0 0,-1-1 0 0 0,1 7-228 0 0,-2-17 112 0 0,0-1-33 0 0,0 0-14 0 0,0 0-1 0 0,0 0-32 0 0,0 0-136 0 0,0 0-65 0 0,0 0-14 0 0,0 0 66 0 0,0 0 278 0 0,0 0 119 0 0,1-19 132 0 0,2 1-565 0 0,0-1 0 0 0,2 2 0 0 0,0-1 0 0 0,1 0 0 0 0,2-2 153 0 0,-4 13-28 0 0,0 1 0 0 0,0 0 0 0 0,0 0 0 0 0,1 0 0 0 0,2-2 28 0 0,6-7-31 0 0,-13 14 30 0 0,1 0 0 0 0,0-1 0 0 0,0 1 0 0 0,0 0 0 0 0,0 0 0 0 0,0 0 0 0 0,0 0 0 0 0,1 0 0 0 0,-1 0 0 0 0,0 0 0 0 0,0 0 0 0 0,1 1 0 0 0,-1-1 0 0 0,0 0 0 0 0,1 1 0 0 0,-1-1 0 0 0,1 1 0 0 0,-1 0 0 0 0,1-1 0 0 0,-1 1 0 0 0,1 0 0 0 0,-1 0 0 0 0,1 0 0 0 0,-1 0 0 0 0,1 0 0 0 0,-1 0 0 0 0,1 0 0 0 0,-1 1 0 0 0,1-1 0 0 0,-1 0 0 0 0,1 1 0 0 0,-1-1 0 0 0,0 1 0 0 0,1 0 1 0 0,4 2-6 0 0,-1 1 0 0 0,1 0 0 0 0,-1 1-1 0 0,1-1 1 0 0,-1 1 0 0 0,4 5 6 0 0,-6-6-1 0 0,2 3 1 0 0,1 1 0 0 0,-1 0 0 0 0,0 0 0 0 0,-1 0 0 0 0,0 1 0 0 0,2 3 0 0 0,11 24 0 0 0,-8-20 0 0 0,-2 0 0 0 0,0 0 0 0 0,2 8 0 0 0,-8-20-110 0 0,0 0-1 0 0,0 1 0 0 0,0-1 1 0 0,0 1-1 0 0,0 3 111 0 0,-1-7-1787 0 0,0-1-5840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0:26.6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286 287 10336 0 0,'0'0'233'0'0,"0"0"39"0"0,0 0 15 0 0,1-1-47 0 0,0 0 53 0 0,0-1 0 0 0,1 1 1 0 0,-1 0-1 0 0,0 0 1 0 0,0 0-1 0 0,0-1 1 0 0,-1 1-1 0 0,1 0 0 0 0,0-1 1 0 0,0 1-1 0 0,-1-1 1 0 0,1 1-1 0 0,-1-1 1 0 0,1 1-1 0 0,-1-2-293 0 0,0 3 97 0 0,0-1 0 0 0,0 0 0 0 0,0 1 0 0 0,0-1 0 0 0,0 0 0 0 0,-1 1 0 0 0,1-1 0 0 0,0 1 0 0 0,0-1 0 0 0,-1 0 0 0 0,1 1 0 0 0,0-1 0 0 0,-1 1 0 0 0,1-1 0 0 0,-1 1 0 0 0,1-1 0 0 0,-1 1 0 0 0,1-1 0 0 0,-1 1 0 0 0,1-1 0 0 0,-1 1 0 0 0,1-1 0 0 0,-1 1-97 0 0,-4-2 154 0 0,0 0 0 0 0,-1 0 1 0 0,1 0-1 0 0,0 1 0 0 0,0 0 0 0 0,-1 0 1 0 0,0 0-155 0 0,-7-1 239 0 0,4 0 61 0 0,0 1-1 0 0,-1 0 0 0 0,1 1 0 0 0,-1 0 0 0 0,1 0 0 0 0,0 1 0 0 0,-1 0 0 0 0,1 1 0 0 0,-2 0-299 0 0,-10 3 503 0 0,1 2 0 0 0,-1 0-1 0 0,-9 6-502 0 0,26-12 3 0 0,1 1 0 0 0,-1 0 0 0 0,1 1-1 0 0,0-1 1 0 0,0 0 0 0 0,0 1 0 0 0,0 0 0 0 0,0 0 0 0 0,0 0-1 0 0,1 0 1 0 0,-1 0 0 0 0,1 0 0 0 0,-1 2-3 0 0,2-4-16 0 0,0 1 1 0 0,1 0-1 0 0,-1 0 0 0 0,0-1 1 0 0,1 1-1 0 0,-1 0 1 0 0,1 0-1 0 0,-1 0 0 0 0,1 0 1 0 0,0-1-1 0 0,0 1 1 0 0,0 0-1 0 0,0 0 0 0 0,0 0 1 0 0,0 0-1 0 0,1 0 1 0 0,-1 0-1 0 0,0-1 0 0 0,1 1 1 0 0,0 0-1 0 0,-1 0 1 0 0,1 0-1 0 0,0-1 0 0 0,0 1 1 0 0,0-1-1 0 0,0 1 1 0 0,0 0-1 0 0,0-1 0 0 0,1 1 16 0 0,0 0-10 0 0,1-1 0 0 0,-1 1 0 0 0,1 0 0 0 0,0-1 0 0 0,-1 1 0 0 0,1-1 0 0 0,0 0 0 0 0,0 0 0 0 0,0 0 0 0 0,0 0 0 0 0,0-1 0 0 0,0 1 0 0 0,0-1 0 0 0,0 0 0 0 0,0 0 0 0 0,2 0 10 0 0,7 0 42 0 0,0-1 0 0 0,0 0 0 0 0,7-2-42 0 0,-8 1 32 0 0,0 0 0 0 0,-1-1 0 0 0,1-1 0 0 0,-1 1 1 0 0,1-2-1 0 0,-1 1 0 0 0,0-2 0 0 0,-1 1 0 0 0,1-1 1 0 0,-1-1-1 0 0,0 1 0 0 0,-1-2 0 0 0,1 1 0 0 0,2-5-32 0 0,1-2 0 0 0,-7 8 0 0 0,1-1 0 0 0,-1 0 0 0 0,-1 0 0 0 0,2-2 0 0 0,0-3 0 0 0,-1 0 0 0 0,0 0 0 0 0,-1-1 0 0 0,0 1 0 0 0,-1-1 0 0 0,-1 0 0 0 0,0 0 0 0 0,2-18 0 0 0,-2-1 0 0 0,-1-11 0 0 0,-8 8 0 0 0,4 108 0 0 0,1-29 0 0 0,3 18 0 0 0,-1 16 0 0 0,3-39 0 0 0,8 34 0 0 0,-11-72-31 0 0,0-1 0 0 0,0 1-1 0 0,0 0 1 0 0,0 0 0 0 0,0-1 0 0 0,0 1-1 0 0,1 0 1 0 0,-1 0 0 0 0,0-1-1 0 0,1 1 1 0 0,-1 0 0 0 0,0-1 0 0 0,1 1-1 0 0,-1-1 1 0 0,1 1 0 0 0,-1 0-1 0 0,1-1 1 0 0,-1 1 0 0 0,1-1 0 0 0,-1 1-1 0 0,1-1 1 0 0,0 0 0 0 0,-1 1-1 0 0,1-1 1 0 0,0 1 0 0 0,-1-1 0 0 0,1 0-1 0 0,0 0 1 0 0,0 1 31 0 0,1-1-619 0 0,1 0-1 0 0,0 0 1 0 0,0-1-1 0 0,-1 1 1 0 0,1 0 0 0 0,0-1-1 0 0,-1 0 1 0 0,2 0 619 0 0,8-2-6609 0 0</inkml:trace>
  <inkml:trace contextRef="#ctx0" brushRef="#br0" timeOffset="364.744">672 189 15264 0 0,'0'0'348'0'0,"0"0"49"0"0,-3 6 385 0 0,-37 58 506 0 0,31-50-747 0 0,1-1-1 0 0,0 1 0 0 0,1 1 0 0 0,1 0 0 0 0,0 0 1 0 0,-3 12-541 0 0,9-26 15 0 0,-1 2-23 0 0,7 6 138 0 0,-4-9-107 0 0,-1 0 0 0 0,0 1 0 0 0,0-1 0 0 0,1 0 0 0 0,-1 0 0 0 0,0 0 0 0 0,1 0 1 0 0,-1 0-1 0 0,0 0 0 0 0,1 0 0 0 0,-1 0 0 0 0,0 0 0 0 0,1-1 0 0 0,-1 1 0 0 0,0 0 0 0 0,0-1 0 0 0,0 1 0 0 0,1-1 0 0 0,-1 0 0 0 0,0 1 0 0 0,0-1-23 0 0,1 0 33 0 0,3-2-44 0 0,1 0-1 0 0,0-1 1 0 0,-1 1-1 0 0,0-1 0 0 0,0 0 1 0 0,0-1-1 0 0,-1 1 1 0 0,1-1-1 0 0,-1 0 0 0 0,0 0 1 0 0,0 0-1 0 0,-1-1 1 0 0,0 1-1 0 0,0-1 0 0 0,0 0 1 0 0,0 0-1 0 0,-1 0 1 0 0,0 0-1 0 0,0 0 0 0 0,-1-1 1 0 0,0 1-1 0 0,0 0 1 0 0,0-2 11 0 0,-1 1 90 0 0,1 1 0 0 0,-2-1 0 0 0,1 1 1 0 0,-1-1-1 0 0,0 1 0 0 0,0-1 0 0 0,0 1 0 0 0,-1 0 1 0 0,0 0-1 0 0,0 0 0 0 0,-1 0 0 0 0,-1-2-90 0 0,2 5-38 0 0,0-1-1 0 0,-1 1 1 0 0,1-1-1 0 0,-1 1 1 0 0,0 0-1 0 0,0 0 1 0 0,0 0-1 0 0,0 0 1 0 0,-1 1-1 0 0,1-1 1 0 0,-1 1-1 0 0,0 0 0 0 0,0 0 1 0 0,1 0-1 0 0,-1 1 1 0 0,0-1-1 0 0,0 1 1 0 0,-1 0-1 0 0,1 0 39 0 0,-6-1-19 0 0,1 1 0 0 0,0 0 0 0 0,-1 1 0 0 0,1 0 0 0 0,-1 1 0 0 0,1 0 0 0 0,-1 0-1 0 0,1 1 1 0 0,0 0 0 0 0,0 1 0 0 0,0 0 0 0 0,0 0 0 0 0,0 1 0 0 0,1 0 0 0 0,-4 2 19 0 0,11-5-102 0 0,-1 0 0 0 0,1 0 0 0 0,0 1 0 0 0,-1-1 0 0 0,1 0 0 0 0,0 0 0 0 0,0 1 1 0 0,0-1-1 0 0,0 0 0 0 0,0 1 0 0 0,-1 0 102 0 0,2-1-171 0 0,0 0 1 0 0,0-1-1 0 0,-1 1 0 0 0,1-1 1 0 0,0 1-1 0 0,0 0 0 0 0,0 0 1 0 0,0-1-1 0 0,0 1 1 0 0,0 0-1 0 0,0-1 0 0 0,0 1 1 0 0,0 0-1 0 0,0-1 0 0 0,0 1 1 0 0,0 0-1 0 0,0-1 0 0 0,1 1 1 0 0,-1 0-1 0 0,0-1 1 0 0,0 1-1 0 0,1 0 0 0 0,-1-1 1 0 0,0 1-1 0 0,1-1 0 0 0,-1 1 1 0 0,1-1-1 0 0,-1 1 0 0 0,1-1 1 0 0,0 1 170 0 0,7 5-1781 0 0</inkml:trace>
  <inkml:trace contextRef="#ctx0" brushRef="#br0" timeOffset="1124.201">608 156 2304 0 0,'0'0'415'0'0,"0"0"901"0"0,0 0 393 0 0,0 0 77 0 0,0 0-68 0 0,-5-10 1732 0 0,3 6 1669 0 0,0 3-4933 0 0,-1 0 0 0 0,1 1 1 0 0,0-1-1 0 0,0 0 0 0 0,0 1 0 0 0,0 0 1 0 0,0-1-1 0 0,-1 1 0 0 0,1 0 0 0 0,0 0 1 0 0,0 0-1 0 0,0 0 0 0 0,-1 1 1 0 0,1-1-1 0 0,0 1 0 0 0,0-1 0 0 0,0 1 1 0 0,0 0-1 0 0,0-1 0 0 0,0 1 0 0 0,0 0 1 0 0,-1 1-187 0 0,-4 2 319 0 0,0 0 1 0 0,0 0-1 0 0,1 1 1 0 0,-1 0 0 0 0,-2 3-320 0 0,7-5 2 0 0,1-1 0 0 0,-1 0 0 0 0,1 0 0 0 0,-1 0 1 0 0,1 1-1 0 0,0-1 0 0 0,0 1 0 0 0,-1 2-2 0 0,-5 10-3 0 0,5-11 3 0 0,0-1 0 0 0,1 1 0 0 0,-1 0 0 0 0,1 0 0 0 0,-1 1 0 0 0,1-1 0 0 0,0 0 0 0 0,1 0 0 0 0,-1 0 0 0 0,1 1 0 0 0,0-1 0 0 0,0 0 0 0 0,0 1 0 0 0,1 0 0 0 0,-1 3 0 0 0,1-1 0 0 0,-2 0 0 0 0,1 0 0 0 0,-1 1 0 0 0,0 12 0 0 0,1-18 0 0 0,2 4 0 0 0,13 2 0 0 0,-9-5 35 0 0,-1 0-1 0 0,1-1 1 0 0,0 0-1 0 0,0-1 1 0 0,0 1-1 0 0,0-1 0 0 0,0-1 1 0 0,0 1-1 0 0,0-1 1 0 0,0 0-1 0 0,0 0 1 0 0,5-1-35 0 0,-3 0 2 0 0,0 0 0 0 0,-1-1 0 0 0,1 0 0 0 0,-1 0 0 0 0,0-1 0 0 0,0 0 0 0 0,0 0 0 0 0,4-2-2 0 0,-6 2 97 0 0,0 0 0 0 0,0-1-1 0 0,-1 1 1 0 0,1-1 0 0 0,-1 0 0 0 0,0 0 0 0 0,0 0-1 0 0,0 0 1 0 0,0-1 0 0 0,-1 0 0 0 0,2-3-97 0 0,-3 5-6 0 0,-1-1 1 0 0,0 0-1 0 0,0 0 1 0 0,0 0-1 0 0,-1 0 0 0 0,1 0 1 0 0,-1 0-1 0 0,0 0 1 0 0,0-1-1 0 0,-1 1 1 0 0,1 0-1 0 0,-1 0 0 0 0,1 0 1 0 0,-1 0-1 0 0,-1 0 1 0 0,1 1-1 0 0,0-1 0 0 0,-1 0 6 0 0,1 1-104 0 0,0 1 0 0 0,0-1-1 0 0,-1 0 1 0 0,1 1-1 0 0,0-1 1 0 0,-1 1-1 0 0,0 0 1 0 0,1-1-1 0 0,-1 1 1 0 0,0 0-1 0 0,0 0 1 0 0,-1 0 0 0 0,1 0-1 0 0,0 1 1 0 0,-1-1-1 0 0,1 1 1 0 0,0-1-1 0 0,-1 1 1 0 0,0 0-1 0 0,1 0 1 0 0,-1 0-1 0 0,0 0 1 0 0,0 0-1 0 0,1 1 1 0 0,-4-1 104 0 0,5 1-512 0 0,1 0-131 0 0,0 0-521 0 0,0 0-225 0 0,0 0-975 0 0,0 0-3722 0 0</inkml:trace>
  <inkml:trace contextRef="#ctx0" brushRef="#br0" timeOffset="1500.391">910 161 3224 0 0,'0'0'143'0'0,"-4"8"26"0"0,-13 15 2888 0 0,13-18-1876 0 0,0-1 1 0 0,0 1-1 0 0,1 0 0 0 0,0-1 1 0 0,0 2-1 0 0,0-1 0 0 0,1 0 1 0 0,0 1-1 0 0,0-1 0 0 0,-1 2-1181 0 0,-4 22 2136 0 0,5-21-1720 0 0,0 0 1 0 0,1 0-1 0 0,-1 0 0 0 0,1 0 0 0 0,1 1-416 0 0,-1 1 464 0 0,0-9-439 0 0,1 1-1 0 0,0-1 0 0 0,0 1 1 0 0,0-1-1 0 0,0 1 1 0 0,0-1-1 0 0,0 1 0 0 0,0-1 1 0 0,0 1-1 0 0,1-1 1 0 0,-1 1-1 0 0,0-1 0 0 0,1 1 1 0 0,-1-1-1 0 0,1 0 1 0 0,0 1-1 0 0,0 0-24 0 0,3 5 17 0 0,0-1-81 0 0,-3-5-273 0 0,-1-1-138 0 0,4-6-6183 0 0,2 0-223 0 0</inkml:trace>
  <inkml:trace contextRef="#ctx0" brushRef="#br0" timeOffset="1926.963">897 20 8288 0 0,'0'0'638'0'0,"0"0"-414"0"0,0-3 79 0 0,0 3 1136 0 0,0 0 494 0 0,0 0 92 0 0,0 0-184 0 0,0 0-854 0 0,0 0-376 0 0,0 0-71 0 0,0 0-88 0 0,1 1-302 0 0,2 5-125 0 0,0 0 0 0 0,0 0 0 0 0,1 0 0 0 0,0 0 0 0 0,4 3-25 0 0,-4-3-358 0 0,1 0 0 0 0,-1 0-1 0 0,0 0 1 0 0,0 1 0 0 0,0 2 358 0 0,2 3-6373 0 0</inkml:trace>
  <inkml:trace contextRef="#ctx0" brushRef="#br0" timeOffset="1927.963">1063 228 8696 0 0,'22'117'8198'0'0,"-21"-103"-7096"0"0,-1 1 1 0 0,0 7-1103 0 0,0-5 914 0 0,1-3 626 0 0,9-30-1319 0 0,15-53-476 0 0,-21 59 229 0 0,-2 5-142 0 0,-1 0 0 0 0,1 1 0 0 0,1-1 0 0 0,-1 0 0 0 0,1 1 0 0 0,0-1 0 0 0,0 1 0 0 0,0 0 0 0 0,1 0 0 0 0,-1 0 0 0 0,2-1 168 0 0,7-5-137 0 0,-10 8 140 0 0,0 0-1 0 0,0 0 1 0 0,0 0 0 0 0,0 0 0 0 0,0 1 0 0 0,0-1 0 0 0,1 1 0 0 0,-1-1 0 0 0,1 1-1 0 0,-1 0 1 0 0,1 0 0 0 0,-1 0 0 0 0,1 0 0 0 0,0 1 0 0 0,-1-1 0 0 0,1 1 0 0 0,0-1-1 0 0,1 1-2 0 0,1 0 7 0 0,-3 0-10 0 0,0 0 1 0 0,0 0-1 0 0,0 0 0 0 0,0 0 1 0 0,0 0-1 0 0,0 0 1 0 0,0 1-1 0 0,0-1 1 0 0,0 1-1 0 0,0 0 1 0 0,0-1-1 0 0,0 1 1 0 0,0 0-1 0 0,-1 0 0 0 0,3 1 3 0 0,0 1 112 0 0,0 1 0 0 0,1 0 0 0 0,-1 0 0 0 0,0 0 0 0 0,-1 0 0 0 0,1 0-1 0 0,-1 1 1 0 0,0 0 0 0 0,0-1 0 0 0,0 2-112 0 0,22 46 641 0 0,-15-33-649 0 0,-6-11-401 0 0,0-1 0 0 0,0 0 0 0 0,1 0 0 0 0,0 0 0 0 0,0 0 0 0 0,1-1-1 0 0,3 4 410 0 0,-2-5-1424 0 0</inkml:trace>
  <inkml:trace contextRef="#ctx0" brushRef="#br0" timeOffset="2453.089">1687 225 15120 0 0,'-7'-12'1511'0'0,"5"11"-1439"0"0,0-1-1 0 0,-1 0 0 0 0,1 1 0 0 0,0 0 0 0 0,0 0 0 0 0,-1-1 0 0 0,1 1 0 0 0,-1 1 0 0 0,1-1 1 0 0,-1 0-1 0 0,1 1 0 0 0,-1-1 0 0 0,1 1 0 0 0,-1-1 0 0 0,0 1 0 0 0,0 0-71 0 0,-2 1 235 0 0,0-1-1 0 0,0 1 0 0 0,0 0 1 0 0,0 0-1 0 0,0 1 0 0 0,0-1 1 0 0,0 1-1 0 0,-1 1-234 0 0,-7 3 652 0 0,1 1 0 0 0,0 1 0 0 0,0 0-1 0 0,1 1 1 0 0,-9 7-652 0 0,17-12 74 0 0,-1 0-1 0 0,1 1 0 0 0,-1-1 0 0 0,1 1 1 0 0,-1 3-74 0 0,-6 8-271 0 0,8-13 294 0 0,0-1 0 0 0,1 1 0 0 0,0 0 0 0 0,-1 0 0 0 0,1-1 0 0 0,0 1-1 0 0,0 0 1 0 0,1 0 0 0 0,-1 0 0 0 0,1 0 0 0 0,-1 0 0 0 0,1 0 0 0 0,0 2-23 0 0,0-3 5 0 0,0-1 0 0 0,0 1 1 0 0,0-1-1 0 0,1 0 0 0 0,-1 1 1 0 0,0-1-1 0 0,1 0 0 0 0,-1 1 1 0 0,1-1-1 0 0,-1 0 0 0 0,1 0 1 0 0,0 1-1 0 0,-1-1 0 0 0,1 0 1 0 0,0 0-1 0 0,0 0 0 0 0,0 0 1 0 0,0 0-1 0 0,0 0 0 0 0,0 0 1 0 0,0 0-1 0 0,0-1 0 0 0,0 1 1 0 0,0 0-1 0 0,1-1 0 0 0,-1 1 1 0 0,0 0-1 0 0,0-1 0 0 0,1 0 1 0 0,-1 1-1 0 0,0-1 0 0 0,1 0 1 0 0,-1 0-1 0 0,1 1-5 0 0,3 0 17 0 0,-2-1-32 0 0,0 1-1 0 0,0-1 1 0 0,0 0-1 0 0,0 1 0 0 0,0-2 1 0 0,1 1-1 0 0,-1 0 1 0 0,0-1-1 0 0,0 1 0 0 0,0-1 1 0 0,0 0-1 0 0,0 0 1 0 0,0 0-1 0 0,0 0 16 0 0,40-21-708 0 0,-42 21 686 0 0,5-3-185 0 0,-1 0-1 0 0,1 0 1 0 0,-1 0-1 0 0,0-1 0 0 0,0 0 1 0 0,0 0-1 0 0,-1 0 1 0 0,0-1-1 0 0,2-2 208 0 0,5-10-689 0 0,0-1 0 0 0,1-7 689 0 0,-3 8 92 0 0,-9 18-74 0 0,0-1 0 0 0,0 1 1 0 0,0-1-1 0 0,1 1 0 0 0,-1-1 1 0 0,0 1-1 0 0,0-1 0 0 0,0 1 1 0 0,1-1-1 0 0,-1 1 1 0 0,0-1-1 0 0,1 1 0 0 0,-1 0 1 0 0,0-1-1 0 0,1 1 0 0 0,-1 0 1 0 0,1-1-1 0 0,-1 1 0 0 0,0 0 1 0 0,1-1-1 0 0,-1 1 0 0 0,1 0 1 0 0,-1 0-1 0 0,1-1 0 0 0,-1 1 1 0 0,1 0-1 0 0,-1 0 0 0 0,1 0 1 0 0,-1 0-1 0 0,1 0 0 0 0,-1 0 1 0 0,1 0-1 0 0,-1 0 0 0 0,1 0 1 0 0,0 0-1 0 0,-1 0 0 0 0,1 0 1 0 0,-1 0-1 0 0,1 0 0 0 0,-1 0 1 0 0,1 0-1 0 0,-1 1 0 0 0,1-1 1 0 0,-1 0-1 0 0,0 0 1 0 0,1 1-1 0 0,-1-1 0 0 0,1 0 1 0 0,-1 1-1 0 0,1-1 0 0 0,-1 0 1 0 0,0 1-1 0 0,1-1 0 0 0,-1 1-18 0 0,4 3 244 0 0,-1 1-1 0 0,0-1 1 0 0,0 1-1 0 0,0 0 1 0 0,0 2-244 0 0,3 3-130 0 0,6 12 130 0 0,0 1 0 0 0,0 4 0 0 0,-9-19 0 0 0,0 0 93 0 0,0 0-1 0 0,-1 0 1 0 0,1 5-93 0 0,7 22 653 0 0,5 7-411 0 0,-3 0 0 0 0,-1 2-1 0 0,-1 8-241 0 0,-7-36 94 0 0,0 0 1 0 0,-2-1-1 0 0,0 1 0 0 0,0 0 0 0 0,-2 0 0 0 0,-1 13-94 0 0,1-22 75 0 0,-1 0 0 0 0,1-1 0 0 0,-1 1 0 0 0,0-1 0 0 0,-1 0 0 0 0,0 0 0 0 0,0 0 0 0 0,0 0 0 0 0,0 0 0 0 0,-1-1 0 0 0,0 1 0 0 0,0-1 0 0 0,-1 0 0 0 0,1 0 0 0 0,-1 0 0 0 0,0-1 0 0 0,-2 1-75 0 0,2-1 39 0 0,-1-1-1 0 0,1 0 1 0 0,0 0-1 0 0,-1-1 0 0 0,0 0 1 0 0,0 0-1 0 0,1 0 1 0 0,-1-1-1 0 0,0 1 0 0 0,-2-1-38 0 0,-13 1 102 0 0,1-1-1 0 0,-9-1-101 0 0,22 0 8 0 0,-6 0-7 0 0,1 0 0 0 0,0-2 1 0 0,0 1-1 0 0,0-1 0 0 0,0-1 0 0 0,1 0 0 0 0,-1-1 1 0 0,1 0-1 0 0,0-1 0 0 0,0 0 0 0 0,-3-2-1 0 0,12 5-46 0 0,0 1 0 0 0,0-1 0 0 0,0 0 0 0 0,0 1 0 0 0,0-1 0 0 0,0 0 0 0 0,1 0 0 0 0,-1 0 0 0 0,0 0 0 0 0,1-1 0 0 0,0 1 0 0 0,-1-2 46 0 0,1 3-271 0 0,1-1 1 0 0,-1 1-1 0 0,1-1 0 0 0,-1 1 0 0 0,1-1 1 0 0,0 1-1 0 0,0-1 0 0 0,0 1 0 0 0,0-1 1 0 0,0 1-1 0 0,0 0 0 0 0,0-1 0 0 0,1 1 1 0 0,-1-2 270 0 0,3-5-7801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0:35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297 109 2304 0 0,'5'-16'-792'0'0,"-5"15"1255"0"0,0-1 0 0 0,0 1 0 0 0,0 0 0 0 0,0-1 0 0 0,0 1-1 0 0,0 0 1 0 0,0-1 0 0 0,0 1 0 0 0,0 0 0 0 0,-1 0 0 0 0,1-1-1 0 0,0 1 1 0 0,-1 0-463 0 0,0 0 677 0 0,1-1 0 0 0,-1 1 0 0 0,0 0 1 0 0,0 0-1 0 0,0 0 0 0 0,0 0 0 0 0,0-1 0 0 0,0 2 0 0 0,0-1 0 0 0,-1 0 0 0 0,0-1-677 0 0,-13-6 1752 0 0,8 6-1442 0 0,-1-1 0 0 0,1 1 0 0 0,-1 1 0 0 0,1-1 0 0 0,-1 1 1 0 0,0 1-1 0 0,1-1 0 0 0,-1 1 0 0 0,0 1 0 0 0,0 0 0 0 0,1 0 0 0 0,-4 1-310 0 0,-3 0 201 0 0,0 2 0 0 0,1 0-1 0 0,-1 1 1 0 0,1 0-1 0 0,0 1 1 0 0,-3 3-201 0 0,9-5 55 0 0,0 0 0 0 0,1 1-1 0 0,-1-1 1 0 0,1 2 0 0 0,-4 3-55 0 0,7-6-8 0 0,0 0 0 0 0,1 0-1 0 0,0 0 1 0 0,0 0 0 0 0,0 0 0 0 0,0 0 0 0 0,0 0 0 0 0,1 0 0 0 0,-1 1-1 0 0,1-1 1 0 0,0 1 0 0 0,0-1 0 0 0,0 3 8 0 0,1-4-14 0 0,0 0 0 0 0,1 0 0 0 0,-1 0 0 0 0,0 0-1 0 0,1 0 1 0 0,-1 0 0 0 0,1 0 0 0 0,0-1 0 0 0,0 1 0 0 0,0 0 0 0 0,0-1 0 0 0,0 1 0 0 0,0 0-1 0 0,0-1 1 0 0,0 1 0 0 0,1-1 0 0 0,-1 1 0 0 0,0-1 0 0 0,1 0 0 0 0,-1 0 0 0 0,1 0 0 0 0,0 1 14 0 0,6 4 8 0 0,1-1-1 0 0,0 0 1 0 0,5 3-8 0 0,4-1 0 0 0,-1 0 0 0 0,1-1 0 0 0,19 3 0 0 0,9 4 0 0 0,-36-9 0 0 0,0 0 0 0 0,0 1 0 0 0,3 2 0 0 0,25 11 0 0 0,-32-17 2 0 0,-4-1 0 0 0,-1 1 0 0 0,1-1 1 0 0,-1 1-1 0 0,0-1 0 0 0,1 1 0 0 0,-1-1 1 0 0,0 1-1 0 0,1 0 0 0 0,-1 0 0 0 0,0 0 1 0 0,0 0-1 0 0,0 0 0 0 0,0 0 0 0 0,0 0 0 0 0,0 0 1 0 0,0 0-3 0 0,0-1 37 0 0,-1 1 1 0 0,1-1 0 0 0,-1 0 0 0 0,0 1 0 0 0,0-1-1 0 0,1 0 1 0 0,-1 1 0 0 0,0-1 0 0 0,0 1-1 0 0,1-1 1 0 0,-1 0 0 0 0,0 1 0 0 0,0-1 0 0 0,0 1-1 0 0,0-1 1 0 0,0 1 0 0 0,1-1 0 0 0,-1 0-1 0 0,0 1 1 0 0,0-1 0 0 0,0 1 0 0 0,0-1 0 0 0,0 1-1 0 0,0-1 1 0 0,-1 1 0 0 0,1-1 0 0 0,0 0-1 0 0,0 1-37 0 0,-9 11 440 0 0,4-9-342 0 0,1 0 0 0 0,-1-1 0 0 0,1 1 0 0 0,-6 1-98 0 0,-10 3 10 0 0,0-1 1 0 0,0-1-1 0 0,-12 1-10 0 0,3 0 2 0 0,4-2-33 0 0,0-2-1 0 0,0 0 0 0 0,-21-2 32 0 0,46 0-2 0 0,-2 0-115 0 0,0 0 0 0 0,0 0 0 0 0,1 0 0 0 0,-1 0 0 0 0,0 0 0 0 0,1-1 0 0 0,-1 1 0 0 0,0-1 0 0 0,1 1 0 0 0,-1-1 0 0 0,1 0 0 0 0,-1 0 0 0 0,1 1 0 0 0,-1-1-1 0 0,1 0 1 0 0,-1 0 0 0 0,1-1 0 0 0,0 1 117 0 0,0 0-159 0 0,0 0-1 0 0,1 0 1 0 0,-1 1-1 0 0,1-1 0 0 0,-1 0 1 0 0,1 0-1 0 0,0 0 1 0 0,-1 0-1 0 0,1 0 1 0 0,0-1-1 0 0,0 1 0 0 0,0 0 1 0 0,-1 0-1 0 0,1 0 1 0 0,0 0-1 0 0,1 0 0 0 0,-1 0 1 0 0,0 0-1 0 0,0 0 1 0 0,0 0-1 0 0,1 0 1 0 0,-1 0-1 0 0,0 0 0 0 0,1 0 1 0 0,-1 0-1 0 0,1 0 1 0 0,-1 0-1 0 0,1 0 1 0 0,0 0 158 0 0,3-6-1549 0 0,1 0-1 0 0,0 0 1 0 0,0 1-1 0 0,7-6 1551 0 0,5-5-4525 0 0</inkml:trace>
  <inkml:trace contextRef="#ctx0" brushRef="#br0" timeOffset="359.044">329 170 11976 0 0,'20'-4'901'0'0,"-19"4"-602"0"0,14 4 869 0 0,-13-2-888 0 0,1-1 1 0 0,-1 1 0 0 0,1-1-1 0 0,-1 1 1 0 0,1 0 0 0 0,-1 0-1 0 0,0 0 1 0 0,0 0-1 0 0,0 0 1 0 0,0 1 0 0 0,0-1-1 0 0,-1 1 1 0 0,1-1 0 0 0,-1 1-1 0 0,1-1 1 0 0,-1 1 0 0 0,0 0-1 0 0,0 0 1 0 0,0-1 0 0 0,-1 1-1 0 0,1 0 1 0 0,0 2-281 0 0,8 118 2993 0 0,0 39-2721 0 0,-2-46-128 0 0,-7-100-101 0 0,0-7 20 0 0,0 1 0 0 0,0-1 1 0 0,-1 1-1 0 0,-1 3-63 0 0,1-4-148 0 0,1-8 118 0 0,0 0-1 0 0,0-1 0 0 0,0 1 1 0 0,0 0-1 0 0,0 0 0 0 0,0 0 1 0 0,0 0-1 0 0,0-1 0 0 0,0 1 1 0 0,-1 0-1 0 0,1 0 0 0 0,0-1 1 0 0,-1 1-1 0 0,1 0 31 0 0,-1 0-299 0 0,1-1-285 0 0,0 0-120 0 0,-5-6-997 0 0,0-4-248 0 0,0-4-420 0 0</inkml:trace>
  <inkml:trace contextRef="#ctx0" brushRef="#br0" timeOffset="697.685">447 184 13272 0 0,'0'0'605'0'0,"13"-10"230"0"0,-9 9-600 0 0,0 0 0 0 0,0 0 0 0 0,0 0 0 0 0,0 0 1 0 0,0 0-1 0 0,0 1 0 0 0,0 0 0 0 0,0 0 0 0 0,0 0 1 0 0,0 0-1 0 0,0 1 0 0 0,0-1 0 0 0,0 1 1 0 0,0 0-1 0 0,0 0 0 0 0,0 1 0 0 0,-1-1 0 0 0,1 1 1 0 0,0 0-1 0 0,-1 0 0 0 0,0 0 0 0 0,1 0 1 0 0,-1 1-1 0 0,1 0-235 0 0,5 4 332 0 0,-7-5-211 0 0,1-1 0 0 0,-1 2 0 0 0,0-1 0 0 0,0 0 0 0 0,0 0 0 0 0,0 1 0 0 0,0-1 0 0 0,0 1 0 0 0,0-1 0 0 0,0 3-121 0 0,5 6 517 0 0,-6-10-470 0 0,-1 0-1 0 0,1 0 1 0 0,0 0 0 0 0,-1 0-1 0 0,1 0 1 0 0,-1 0 0 0 0,1 0-1 0 0,-1 0 1 0 0,1 0 0 0 0,-1 1 0 0 0,0-1-1 0 0,0 0 1 0 0,1 0 0 0 0,-1 0-1 0 0,0 0 1 0 0,0 1 0 0 0,0-1-1 0 0,0 0 1 0 0,0 0 0 0 0,-1 0-1 0 0,1 0 1 0 0,0 1 0 0 0,0-1 0 0 0,-1 0-1 0 0,1 0 1 0 0,-1 0-47 0 0,-17 51 784 0 0,16-46-743 0 0,-1-1-1 0 0,0 0 1 0 0,0 0-1 0 0,0 0 1 0 0,-1 0-1 0 0,0-1 1 0 0,0 1 0 0 0,0-1-1 0 0,0 0 1 0 0,-1 0-1 0 0,0-1 1 0 0,0 1-1 0 0,0-1 1 0 0,0 0 0 0 0,0 0-1 0 0,-2 0-40 0 0,-5 3-223 0 0,0-1-1 0 0,-1 0 0 0 0,1 0 0 0 0,-1-1 1 0 0,0-1-1 0 0,0 0 0 0 0,-9 0 224 0 0,10-2-1142 0 0,1 0-1 0 0,-1-1 1 0 0,1-1-1 0 0,0 0 1 0 0,-9-2 1142 0 0,8-1-2735 0 0,2-1-3035 0 0</inkml:trace>
  <inkml:trace contextRef="#ctx0" brushRef="#br0" timeOffset="1112.45">771 300 11976 0 0,'5'1'130'0'0,"-1"-1"0"0"0,1 0 0 0 0,-1 0 0 0 0,1 0 0 0 0,-1 0 0 0 0,1-1 1 0 0,-1 1-1 0 0,1-1 0 0 0,-1 0 0 0 0,1-1-130 0 0,5-1 210 0 0,0 0 1 0 0,1 1 0 0 0,-1 0-1 0 0,1 1 1 0 0,0 0-211 0 0,0 0 549 0 0,0 0 1 0 0,0-1-1 0 0,-1 0 1 0 0,10-4-550 0 0,-13 4 126 0 0,0 0-11 0 0,0-1 0 0 0,-1 0 0 0 0,1 0-1 0 0,4-3-114 0 0,-9 4 84 0 0,1 0 1 0 0,-1 0-1 0 0,0 0 0 0 0,1-1 0 0 0,-1 1 0 0 0,0-1 0 0 0,0 1 0 0 0,-1-1 0 0 0,1 0 0 0 0,0 1 0 0 0,-1-1 0 0 0,1-2-84 0 0,-1 4 71 0 0,-1 0-1 0 0,1 0 1 0 0,0-1-1 0 0,-1 1 1 0 0,0 0-1 0 0,1-1 1 0 0,-1 1-1 0 0,0-1 1 0 0,1 1-1 0 0,-1 0 1 0 0,0-1-1 0 0,0 1 0 0 0,0-1 1 0 0,0 1-1 0 0,-1 0 1 0 0,1-1-1 0 0,0 1 1 0 0,-1 0-1 0 0,1-1 1 0 0,0 1-1 0 0,-1 0 1 0 0,0-1-1 0 0,1 1-70 0 0,-1-1 126 0 0,0 0-1 0 0,-1 0 1 0 0,1 0 0 0 0,0 0-1 0 0,0 1 1 0 0,-1-1-1 0 0,1 1 1 0 0,-1-1-1 0 0,0 1 1 0 0,1-1-1 0 0,-1 1 1 0 0,0 0-1 0 0,0 0 1 0 0,0 0-1 0 0,0 0 1 0 0,0 0-1 0 0,0 0 1 0 0,0 0 0 0 0,0 1-1 0 0,0-1 1 0 0,0 1-1 0 0,0-1 1 0 0,0 1-1 0 0,-1 0 1 0 0,1 0-1 0 0,-2 0-125 0 0,-5 0 4 0 0,0 1 0 0 0,0 0 0 0 0,0 1 0 0 0,0 0 0 0 0,0 0 0 0 0,0 1 0 0 0,1 0 0 0 0,-9 4-4 0 0,-4 4 168 0 0,0 1 0 0 0,-15 11-168 0 0,31-18 34 0 0,-1 0-1 0 0,1 0 1 0 0,0 1-1 0 0,1-1 1 0 0,-1 1-1 0 0,1 0 0 0 0,1 0 1 0 0,-1 1-1 0 0,1-1 1 0 0,0 1-1 0 0,0 0-33 0 0,2-5 15 0 0,1 0-1 0 0,-1 0 1 0 0,1 0-1 0 0,-1-1 1 0 0,1 1-1 0 0,0 0 1 0 0,-1 0-1 0 0,1 0 1 0 0,0 0-1 0 0,1 0 1 0 0,-1 0-1 0 0,0 0 1 0 0,0 0-1 0 0,1 0 1 0 0,-1 0-1 0 0,1-1 1 0 0,0 1-1 0 0,0 0 1 0 0,-1 0-1 0 0,1 0-14 0 0,1 1 13 0 0,1 0-1 0 0,-1-1 1 0 0,0 1 0 0 0,1 0-1 0 0,-1-1 1 0 0,1 1-1 0 0,0-1 1 0 0,0 0 0 0 0,0 0-1 0 0,2 1-12 0 0,4 2 27 0 0,1-1-1 0 0,-1 0 0 0 0,1 0 0 0 0,0-1 1 0 0,0 0-1 0 0,0-1 0 0 0,4 0-26 0 0,3 0-548 0 0,0 0 0 0 0,0-1 0 0 0,0-1 0 0 0,0-1 0 0 0,7-1 548 0 0,-8-3-2069 0 0,3-6-90 0 0</inkml:trace>
  <inkml:trace contextRef="#ctx0" brushRef="#br0" timeOffset="1113.45">1292 164 17647 0 0,'-6'0'203'0'0,"0"1"1"0"0,0 0-1 0 0,0 0 0 0 0,-1 1 0 0 0,1-1 0 0 0,0 1 0 0 0,1 1 0 0 0,-1-1 0 0 0,0 1 0 0 0,-2 2-203 0 0,-11 6 510 0 0,0 2 0 0 0,-3 4-510 0 0,14-12 319 0 0,6-3-215 0 0,0 1 0 0 0,0-1 1 0 0,0 1-1 0 0,0-1 1 0 0,0 1-1 0 0,1 0 0 0 0,-1-1 1 0 0,1 1-1 0 0,0 0 0 0 0,0 0 1 0 0,0 0-1 0 0,0 0 1 0 0,0 0-1 0 0,1 0-104 0 0,5 6 147 0 0,-5-8-124 0 0,1 0 0 0 0,0 0 0 0 0,-1 0 1 0 0,1 0-1 0 0,0 0 0 0 0,-1 0 0 0 0,0 0 0 0 0,1 1 0 0 0,-1-1 0 0 0,1 0 0 0 0,-1 0 0 0 0,0 1-23 0 0,0-2 10 0 0,1 1 0 0 0,-1-1 0 0 0,0 1 0 0 0,1-1 0 0 0,-1 0 0 0 0,1 1 0 0 0,-1-1 0 0 0,1 1 0 0 0,-1-1 0 0 0,1 0 0 0 0,-1 1 0 0 0,1-1 0 0 0,-1 0 0 0 0,1 0-1 0 0,-1 1 1 0 0,1-1-10 0 0,1 1 26 0 0,11 5 44 0 0,1 0 0 0 0,-1 0 0 0 0,1-2 0 0 0,1 1 0 0 0,-1-2 0 0 0,0 0 0 0 0,1-1 0 0 0,9 1-70 0 0,-8-2-487 0 0,-1-1-1 0 0,0 0 1 0 0,0-1-1 0 0,0-1 0 0 0,1 0 1 0 0,-1-1-1 0 0,-1-1 1 0 0,1 0-1 0 0,-1-1 0 0 0,7-3 488 0 0,-7 0-6955 0 0</inkml:trace>
  <inkml:trace contextRef="#ctx0" brushRef="#br0" timeOffset="1461.979">1561 0 3680 0 0,'0'0'167'0'0,"3"14"3235"0"0,0 7 5081 0 0,-1 2-4470 0 0,0 5-3180 0 0,10 42 1143 0 0,-11-65-1897 0 0,0-1 1 0 0,0 0-1 0 0,0 0 0 0 0,0 0 1 0 0,1 1-1 0 0,0-1-79 0 0,0 1 72 0 0,0-1-1 0 0,-1 1 1 0 0,1 0 0 0 0,-1 0 0 0 0,0 1-72 0 0,7 26 211 0 0,-6-27-189 0 0,-1 0-1 0 0,1 0 1 0 0,-1 0-1 0 0,0 0 0 0 0,-1 1 1 0 0,1-1-1 0 0,-1 0 0 0 0,0 2-21 0 0,2 16 28 0 0,-2-21-102 0 0,0-1 0 0 0,1 1 1 0 0,-1-1-1 0 0,0 1 0 0 0,0-1 1 0 0,1 1-1 0 0,-1 0 0 0 0,0-1 1 0 0,-1 1-1 0 0,1-1 0 0 0,0 1 0 0 0,0-1 1 0 0,-1 1-1 0 0,1-1 0 0 0,-1 1 1 0 0,1-1-1 0 0,-1 0 0 0 0,0 1 0 0 0,1-1 1 0 0,-1 0-1 0 0,0 1 0 0 0,0-1 1 0 0,0 0-1 0 0,0 1 74 0 0,-8 7-5396 0 0,3-3-1766 0 0</inkml:trace>
  <inkml:trace contextRef="#ctx0" brushRef="#br0" timeOffset="1984.491">1486 136 10016 0 0,'16'2'462'0'0,"-13"-1"-12"0"0,-2-1-292 0 0,9-1 414 0 0,1 2 0 0 0,-1-1 1 0 0,0 2-1 0 0,0-1 0 0 0,0 1 0 0 0,0 1 0 0 0,0 0 0 0 0,-1 0 0 0 0,1 1 0 0 0,-1 0 0 0 0,0 0 0 0 0,0 1 0 0 0,0 1 0 0 0,-1 0 0 0 0,1 0 0 0 0,2 4-572 0 0,14 12 650 0 0,-16-15-66 0 0,0 2 1 0 0,7 7-585 0 0,-4-3 391 0 0,-8-9-281 0 0,-1-1 1 0 0,0 1 0 0 0,0 0-1 0 0,0-1 1 0 0,-1 1 0 0 0,1 1-1 0 0,1 2-110 0 0,5 13 262 0 0,-8-17-217 0 0,1 0 0 0 0,-1 1 0 0 0,1-1 0 0 0,-1 1 0 0 0,0 0 0 0 0,0-1 0 0 0,0 1 0 0 0,-1 0 0 0 0,1-1 0 0 0,-1 3-45 0 0,0-5 72 0 0,0-1 0 0 0,0 0 0 0 0,0 0 0 0 0,-1 0-85 0 0,0 0-1 0 0,0 0 1 0 0,1 0-1 0 0,-1 0 1 0 0,0-1-1 0 0,0 1 1 0 0,0 0-1 0 0,1 0 1 0 0,-1-1-1 0 0,0 1 1 0 0,0 0-1 0 0,1-1 1 0 0,-1 1-1 0 0,0-1 1 0 0,1 1-1 0 0,-1-1 1 0 0,0 0-1 0 0,1 1 1 0 0,-1-1-1 0 0,1 1 1 0 0,-1-1-1 0 0,1 0 1 0 0,-1 1 0 0 0,1-1-1 0 0,-1 0 1 0 0,1 0-1 0 0,0 0 14 0 0,-7-25-586 0 0,7 26 583 0 0,0-3-49 0 0,0 0 0 0 0,1 0 0 0 0,-1 0 0 0 0,1 1 0 0 0,-1-1 0 0 0,1 0 0 0 0,0 1 0 0 0,0-1 0 0 0,0 0 0 0 0,0 1 1 0 0,2-2 51 0 0,3-12-253 0 0,-4 10 112 0 0,1 0 0 0 0,0 1-1 0 0,0-1 1 0 0,0 1 0 0 0,0-1 0 0 0,1 1 0 0 0,0 0-1 0 0,0 0 1 0 0,0 1 0 0 0,1-1 0 0 0,0 1 0 0 0,3-3 141 0 0,9-4-424 0 0,-1 0-1 0 0,1 2 1 0 0,9-4 424 0 0,-16 9 13 0 0,0 1-1 0 0,1 0 1 0 0,-1 1-1 0 0,0 0 0 0 0,1 0 1 0 0,3 1-13 0 0,-5 0 21 0 0,3 0-39 0 0,0 0-1 0 0,0 1 1 0 0,0 0-1 0 0,0 1 0 0 0,9 2 19 0 0,-17-2 21 0 0,0-1-1 0 0,-1 1 0 0 0,1 0 1 0 0,0 1-1 0 0,0-1 0 0 0,0 1 1 0 0,-1-1-1 0 0,1 1 1 0 0,-1 0-1 0 0,1 1 0 0 0,-1-1 1 0 0,0 0-1 0 0,0 1 0 0 0,0 0 1 0 0,0 0-1 0 0,0 0 0 0 0,-1 0 1 0 0,2 2-21 0 0,-4-4 46 0 0,1 0 0 0 0,-1 0 1 0 0,0 0-1 0 0,0 0 1 0 0,1 0-1 0 0,-1 0 0 0 0,0 1 1 0 0,0-1-1 0 0,0 0 0 0 0,0 0 1 0 0,0 0-1 0 0,0 0 1 0 0,-1 1-1 0 0,1-1 0 0 0,0 0 1 0 0,-1 0-1 0 0,1 0 0 0 0,0 0 1 0 0,-1 0-1 0 0,1 0 0 0 0,-1 0 1 0 0,0 0-1 0 0,1 0 1 0 0,-1 0-1 0 0,0 0-46 0 0,-19 21 423 0 0,-20 9-299 0 0,36-28-84 0 0,0 0 0 0 0,1 1-1 0 0,-1 0 1 0 0,1-1 0 0 0,0 1-1 0 0,0 0 1 0 0,-3 5-40 0 0,-9 12 22 0 0,12-18-27 0 0,0 0 0 0 0,0 1-1 0 0,0 0 1 0 0,1 0 0 0 0,-1 0-1 0 0,1 0 1 0 0,0 0 0 0 0,0 0-1 0 0,0 0 1 0 0,0 2 5 0 0,2 2-11 0 0,0-2 11 0 0,0-5 0 0 0,0 0 0 0 0,0-1 0 0 0,0 1 0 0 0,1 0 0 0 0,-1-1 0 0 0,0 1 0 0 0,0 0 0 0 0,1-1 0 0 0,-1 1 0 0 0,0 0 0 0 0,1-1 0 0 0,-1 1 0 0 0,0-1 0 0 0,1 1 0 0 0,-1-1 0 0 0,1 1 1 0 0,-1-1-1 0 0,1 1 0 0 0,-1-1 0 0 0,1 1 0 0 0,-1-1 0 0 0,1 0 0 0 0,0 1 0 0 0,-1-1 0 0 0,1 0 0 0 0,0 1 0 0 0,14 3 63 0 0,-13-4-36 0 0,3 0-27 0 0,0 0 0 0 0,0 0 1 0 0,0-1-1 0 0,0 1 0 0 0,-1-1 0 0 0,1-1 0 0 0,0 1 0 0 0,0-1 1 0 0,4-1-1 0 0,7-3-205 0 0,-6 3 260 0 0,-1 0 0 0 0,1-1 1 0 0,-1 0-1 0 0,0 0 0 0 0,0-1 0 0 0,-1 0 0 0 0,0-1 0 0 0,1 0 0 0 0,-2 0 0 0 0,1-1 0 0 0,-1 0 0 0 0,0 0 0 0 0,5-7-55 0 0,-6 5 113 0 0,-2 5 1 0 0,-1-1 0 0 0,0 1 0 0 0,0-1 0 0 0,-1 0-1 0 0,0 1 1 0 0,2-6-114 0 0,1-4 216 0 0,-3 11-212 0 0,-1-1-1 0 0,1 0 1 0 0,-1 1 0 0 0,0-1 0 0 0,-1 0 0 0 0,1 1 0 0 0,0-1-1 0 0,-1 0 1 0 0,0 0 0 0 0,0 0 0 0 0,0 1 0 0 0,-1-4-4 0 0,1 4-49 0 0,-1 1 0 0 0,1-1 0 0 0,-1 1 0 0 0,0 0 0 0 0,1-1 0 0 0,-1 1 0 0 0,0 0 0 0 0,0-1 0 0 0,-1 1 0 0 0,1 0 0 0 0,0 0 0 0 0,-1 0 0 0 0,0 0 0 0 0,1 0 0 0 0,-1 0 0 0 0,0 1 0 0 0,0-1 0 0 0,0 0 0 0 0,0 1 0 0 0,0 0 0 0 0,0-1 0 0 0,0 1 0 0 0,0 0 0 0 0,-1 0 0 0 0,1 0 0 0 0,0 0 0 0 0,-1 1 0 0 0,1-1 0 0 0,-1 0 0 0 0,0 1 49 0 0,-4-2-263 0 0,-1 1-1 0 0,0 0 1 0 0,0 0-1 0 0,0 1 0 0 0,1 0 1 0 0,-9 1 263 0 0,-11 5-6808 0 0,26-5 950 0 0</inkml:trace>
  <inkml:trace contextRef="#ctx0" brushRef="#br0" timeOffset="2334.107">2584 72 14312 0 0,'-2'-1'89'0'0,"1"0"-1"0"0,-1 0 1 0 0,0 0 0 0 0,1 1 0 0 0,-1-1 0 0 0,0 0 0 0 0,0 1 0 0 0,1 0 0 0 0,-1-1 0 0 0,0 1 0 0 0,0 0 0 0 0,0 0 0 0 0,1 0 0 0 0,-1 0 0 0 0,0 0 0 0 0,0 1 0 0 0,0-1 0 0 0,1 0-1 0 0,-1 1 1 0 0,-1 0-89 0 0,-6 2 104 0 0,0 1 0 0 0,0-1 0 0 0,-4 4-104 0 0,6-3 295 0 0,2-2-234 0 0,0 1 0 0 0,0 0 0 0 0,0 0-1 0 0,0 1 1 0 0,1 0 0 0 0,-1-1 0 0 0,0 2-61 0 0,4-3 10 0 0,0-1 0 0 0,-1 0-1 0 0,1 1 1 0 0,0-1 0 0 0,0 1-1 0 0,0-1 1 0 0,1 1 0 0 0,-1-1-1 0 0,0 1 1 0 0,1 0 0 0 0,-1-1 0 0 0,1 1-1 0 0,-1 0 1 0 0,1 0 0 0 0,0-1-1 0 0,-1 1 1 0 0,1 0 0 0 0,0 0 0 0 0,0-1-1 0 0,1 1 1 0 0,-1 0 0 0 0,0 0-1 0 0,0-1 1 0 0,1 1 0 0 0,-1 0-1 0 0,1 0-9 0 0,1 3 87 0 0,1 0 0 0 0,-1-1-1 0 0,1 1 1 0 0,1 0 0 0 0,-1-1-1 0 0,0 0 1 0 0,1 1-1 0 0,3 1-86 0 0,36 29 929 0 0,-15-13-791 0 0,-6-5 38 0 0,-11-9 134 0 0,-1 1 0 0 0,0-1 0 0 0,0 2-310 0 0,-9-10 100 0 0,-1 1 0 0 0,0-1 1 0 0,1 1-1 0 0,-1-1 0 0 0,0 0 1 0 0,1 1-1 0 0,-1-1 0 0 0,0 1 1 0 0,0-1-1 0 0,1 1 0 0 0,-1-1 1 0 0,0 1-1 0 0,0-1 0 0 0,0 1 1 0 0,0-1-1 0 0,1 1 0 0 0,-1 0 1 0 0,0-1-1 0 0,0 1 0 0 0,0-1 1 0 0,0 1-1 0 0,0-1 1 0 0,-1 1-1 0 0,1-1 0 0 0,0 1 1 0 0,0-1-1 0 0,0 1 0 0 0,0-1 1 0 0,0 1-1 0 0,-1 0-100 0 0,0 0 50 0 0,0 0 1 0 0,0 1-1 0 0,0-1 0 0 0,0 0 1 0 0,-1 0-1 0 0,1 0 0 0 0,0 0 1 0 0,0 0-1 0 0,-1 0 0 0 0,1-1 1 0 0,-1 1-51 0 0,-6 3-14 0 0,1-1 1 0 0,0-1 0 0 0,-1 0-1 0 0,-3 1 14 0 0,-8 1-114 0 0,1-2 0 0 0,-14 1 114 0 0,23-2-1682 0 0,1-1 0 0 0,-1-1-1 0 0,1 0 1 0 0,-3-1 1682 0 0,7 2-6362 0 0</inkml:trace>
  <inkml:trace contextRef="#ctx0" brushRef="#br0" timeOffset="2903.435">3018 14 17503 0 0,'0'0'399'0'0,"0"0"60"0"0,0 0 21 0 0,0 0-59 0 0,-1 0-276 0 0,-5 3-124 0 0,-1-1-1 0 0,1 1 0 0 0,0 0 1 0 0,1 0-1 0 0,-1 0 0 0 0,-5 5-20 0 0,-16 9 641 0 0,9-7-281 0 0,0 2-1 0 0,1 0 1 0 0,1 1-1 0 0,0 1 1 0 0,0 0-1 0 0,1 1-359 0 0,12-11 69 0 0,0-1 0 0 0,0 1-1 0 0,0-1 1 0 0,1 1 0 0 0,-1 0-1 0 0,1 0 1 0 0,0 0 0 0 0,0 0-1 0 0,0 1 1 0 0,0-1-1 0 0,1 0 1 0 0,0 1 0 0 0,0 0-69 0 0,0-2 11 0 0,1-1 1 0 0,0 1 0 0 0,0 0-1 0 0,0-1 1 0 0,0 1 0 0 0,0 0-1 0 0,1-1 1 0 0,-1 1-1 0 0,1-1 1 0 0,0 1 0 0 0,0 0-1 0 0,-1-1 1 0 0,2 1 0 0 0,-1-1-1 0 0,0 0 1 0 0,0 1-1 0 0,1-1 1 0 0,-1 0 0 0 0,1 0-1 0 0,0 0 1 0 0,0 0 0 0 0,0 0-1 0 0,0 0-11 0 0,3 2 0 0 0,1-1 0 0 0,-1 1 0 0 0,1-1 0 0 0,0 0 0 0 0,0-1 0 0 0,0 1 0 0 0,2 0 0 0 0,13 5 0 0 0,-14-5-48 0 0,1-1-1 0 0,0 0 0 0 0,-1 0 0 0 0,1-1 1 0 0,0 0-1 0 0,0 0 0 0 0,0 0 0 0 0,0-1 1 0 0,0-1-1 0 0,0 1 0 0 0,-1-1 0 0 0,1-1 1 0 0,0 1-1 0 0,5-3 49 0 0,4-1-1623 0 0,0-1-1 0 0,0-1 1 0 0,0-1-1 0 0,-1 0 1 0 0,11-9 1623 0 0,-24 15-233 0 0,35-23-2145 0 0,-35 22 2260 0 0,0 1 0 0 0,1-1 0 0 0,-1 0 0 0 0,-1 0 1 0 0,1-1-1 0 0,0 1 0 0 0,-1 0 0 0 0,2-4 118 0 0,-4 7 83 0 0,0 0 0 0 0,0 0-1 0 0,0 0 1 0 0,1-1 0 0 0,-1 1-1 0 0,0 0 1 0 0,0 0 0 0 0,0 0-1 0 0,0 0 1 0 0,0-1 0 0 0,0 1 0 0 0,0 0-1 0 0,0 0 1 0 0,0 0 0 0 0,0-1-1 0 0,0 1 1 0 0,0 0 0 0 0,-1 0-1 0 0,1 0 1 0 0,0 0 0 0 0,0-1-1 0 0,0 1 1 0 0,0 0 0 0 0,0 0-1 0 0,0 0 1 0 0,0 0 0 0 0,0 0-1 0 0,0-1 1 0 0,-1 1 0 0 0,1 0 0 0 0,0 0-1 0 0,0 0 1 0 0,0 0 0 0 0,0 0-1 0 0,0 0 1 0 0,-1 0 0 0 0,1 0-1 0 0,0-1 1 0 0,0 1 0 0 0,0 0-1 0 0,0 0 1 0 0,-1 0 0 0 0,1 0-1 0 0,0 0 1 0 0,0 0 0 0 0,0 0-1 0 0,-1 0 1 0 0,1 0 0 0 0,0 0 0 0 0,0 0-1 0 0,0 0 1 0 0,0 0 0 0 0,-1 0-1 0 0,1 0 1 0 0,0 0 0 0 0,0 1-1 0 0,0-1 1 0 0,-1 0-83 0 0,-11 2 911 0 0,12-2-746 0 0,-7 2 175 0 0,1 0 0 0 0,0 0 1 0 0,0 1-1 0 0,0 0 0 0 0,0 0 0 0 0,0 0 0 0 0,1 1 0 0 0,-1 0 0 0 0,1 0 1 0 0,-4 4-341 0 0,6-5 62 0 0,-1 0 1 0 0,1 1-1 0 0,1-1 1 0 0,-1 0-1 0 0,1 1 1 0 0,-1 0 0 0 0,1-1-1 0 0,0 1 1 0 0,0 0-1 0 0,1 0 1 0 0,-1 0-1 0 0,1 1 1 0 0,0-1 0 0 0,0 0-1 0 0,0 0 1 0 0,0 1-1 0 0,1 0-62 0 0,0-4 27 0 0,0 1-1 0 0,0-1 0 0 0,0 0 1 0 0,1 0-1 0 0,-1 1 1 0 0,0-1-1 0 0,1 0 0 0 0,-1 0 1 0 0,0 0-1 0 0,1 0 1 0 0,0 1-1 0 0,-1-1 0 0 0,1 0 1 0 0,0 0-1 0 0,-1 0 0 0 0,1 0 1 0 0,0 0-1 0 0,0 0 1 0 0,0-1-1 0 0,0 2-26 0 0,2-1 57 0 0,-1 1 0 0 0,0-1 1 0 0,1 0-1 0 0,-1 1 0 0 0,1-1 0 0 0,0-1 0 0 0,-1 1 1 0 0,1 0-1 0 0,1 0-57 0 0,6 0 187 0 0,-1 0 0 0 0,1-1 0 0 0,0 1 0 0 0,-1-2 0 0 0,2 0-187 0 0,-7 1 5 0 0,-1 0 0 0 0,1-1 0 0 0,-1 0 0 0 0,1 0 0 0 0,-1 0 1 0 0,1 0-1 0 0,-1 0 0 0 0,0-1 0 0 0,0 1 0 0 0,1-1 0 0 0,-1 0 0 0 0,0 0 1 0 0,0 0-1 0 0,-1 0 0 0 0,1-1 0 0 0,0 1 0 0 0,-1-1 0 0 0,1 1 1 0 0,-1-1-1 0 0,0 0 0 0 0,0 0 0 0 0,0 0 0 0 0,-1-1 0 0 0,1 1 0 0 0,-1 0 1 0 0,1 0-1 0 0,-1-1 0 0 0,0 1 0 0 0,0-1 0 0 0,-1 1 0 0 0,1-1 0 0 0,-1 0 1 0 0,1 1-1 0 0,-1-1 0 0 0,0 1 0 0 0,-1-1 0 0 0,1 0-5 0 0,-1-2 13 0 0,-1 0-1 0 0,0 1 1 0 0,1-1-1 0 0,-2 1 0 0 0,1 0 1 0 0,0 0-1 0 0,-1 0 1 0 0,0 0-1 0 0,-1 0 1 0 0,0 0-13 0 0,-2-4-570 0 0,-1 1 0 0 0,-1 1-1 0 0,1-1 1 0 0,-10-5 570 0 0,15 9-826 0 0,0 1-1354 0 0,0 2-4013 0 0,2 1 861 0 0</inkml:trace>
  <inkml:trace contextRef="#ctx0" brushRef="#br0" timeOffset="3930.494">3454 81 3680 0 0,'0'0'167'0'0,"1"1"-7"0"0,0 0 66 0 0,-1 0 0 0 0,1 1 0 0 0,-1-1 0 0 0,1 0 1 0 0,-1 1-1 0 0,1-1 0 0 0,-1 1 0 0 0,0-1 1 0 0,0 0-1 0 0,1 1 0 0 0,-1-1 0 0 0,0 1 1 0 0,-1-1-1 0 0,1 1 0 0 0,0-1 0 0 0,0 1 0 0 0,-1 0-226 0 0,1 3 2012 0 0,-3 76 7179 0 0,-2 0-6234 0 0,-2 83-1818 0 0,7-159-1114 0 0,0 20 88 0 0,0-1 1 0 0,2 1 0 0 0,2 0-114 0 0,-2-8 11 0 0,-1-11 2 0 0,0 1 0 0 0,1 0-1 0 0,-1-1 1 0 0,1 0-1 0 0,0 1-12 0 0,11 28 198 0 0,-12-34-265 0 0,-1-1-14 0 0,-1-6-88 0 0,1-1 1 0 0,-2 0 0 0 0,1 1-1 0 0,-1-1 1 0 0,0 1-1 0 0,0-1 1 0 0,-1-1 168 0 0,-24-45-2450 0 0,18 36 181 0 0,0-1 0 0 0,-2-7 2269 0 0,1-4-2435 0 0,1 0 0 0 0,1 0 0 0 0,-2-24 2435 0 0,8 39-277 0 0,0 0-1 0 0,2 0 1 0 0,0-1-1 0 0,0 1 1 0 0,1 0-1 0 0,1 0 1 0 0,0 0-1 0 0,1 0 1 0 0,1-1 277 0 0,-2 10 395 0 0,0 1-1 0 0,0-1 1 0 0,1 1 0 0 0,-1-1-1 0 0,1 1 1 0 0,0 0 0 0 0,0 0-1 0 0,0 0 1 0 0,1 0 0 0 0,-1 0-1 0 0,1 1 1 0 0,0 0 0 0 0,0-1-1 0 0,0 2 1 0 0,1-1 0 0 0,-1 0-1 0 0,1 1 1 0 0,-1 0 0 0 0,1 0-1 0 0,0 0 1 0 0,5-1-395 0 0,0 1 386 0 0,0-1 0 0 0,1 1 0 0 0,0 1 0 0 0,-1 0-1 0 0,1 1 1 0 0,0 0 0 0 0,0 0 0 0 0,-1 1 0 0 0,11 2-386 0 0,-13-1 383 0 0,5 0 210 0 0,1 1 0 0 0,0 1 0 0 0,-1 0-1 0 0,9 5-592 0 0,-19-8 122 0 0,-1 0 0 0 0,1 0 0 0 0,-1 0 0 0 0,0 1-1 0 0,0-1 1 0 0,1 1 0 0 0,-1-1 0 0 0,0 1 0 0 0,0 0-1 0 0,0 0 1 0 0,-1 0 0 0 0,1 0 0 0 0,0 0-1 0 0,-1 0 1 0 0,1 1 0 0 0,-1-1 0 0 0,0 0 0 0 0,0 1-1 0 0,0-1 1 0 0,0 1 0 0 0,0-1 0 0 0,0 1 0 0 0,-1 0-1 0 0,1-1 1 0 0,-1 1 0 0 0,0 0-122 0 0,0-1 11 0 0,-1-1 0 0 0,1 0 0 0 0,0 0 1 0 0,-1 0-1 0 0,1 0 0 0 0,-1 0 0 0 0,0 0 0 0 0,1 0 0 0 0,-1-1 1 0 0,0 1-1 0 0,1 0 0 0 0,-1 0 0 0 0,0 0 0 0 0,0 0-11 0 0,-3 3 9 0 0,0 0 80 0 0,-1 0 0 0 0,1 1-1 0 0,-1-2 1 0 0,0 1 0 0 0,0 0-1 0 0,-1-1 1 0 0,1 0 0 0 0,-5 2-89 0 0,-51 18 574 0 0,41-16-564 0 0,-14 3-266 0 0,24-7 44 0 0,-1 0 0 0 0,1 0 0 0 0,-6 4 212 0 0,15-7 200 0 0,1 0-44 0 0,0 0-202 0 0,0 0-48 0 0,2 0 3 0 0,65-14-369 0 0,21-8 185 0 0,-58 12 165 0 0,25-9-185 0 0,0-2 0 0 0,41-23 295 0 0,-5-1 876 0 0,-88 44-877 0 0,-2 0 0 0 0,-1 1 0 0 0,1 0 0 0 0,-1 0 0 0 0,1-1 0 0 0,0 1 0 0 0,-1 0 0 0 0,1-1 0 0 0,-1 1 0 0 0,1-1 0 0 0,-1 1 0 0 0,1-1 0 0 0,-1 1 0 0 0,1-1 0 0 0,-1 1 0 0 0,1-1 0 0 0,-1 0 0 0 0,1 0 1 0 0,-1 1-106 0 0,0 0-67 0 0,0 0-19 0 0,0 0 37 0 0,-3 16 415 0 0,-11 18 27 0 0,8-19-237 0 0,0 0 0 0 0,1 0 0 0 0,-2 12-50 0 0,6-22 24 0 0,0 0 0 0 0,1 0 1 0 0,0-1-1 0 0,0 1 0 0 0,0 0 0 0 0,0 0 1 0 0,0-1-1 0 0,1 1 0 0 0,0 0 0 0 0,0-1 1 0 0,1 1-1 0 0,-1-1 0 0 0,1 1 0 0 0,2 3-24 0 0,-3-6 39 0 0,1 0 1 0 0,-1 0-1 0 0,1 0 0 0 0,0 0 0 0 0,0 0 0 0 0,0-1 1 0 0,0 1-1 0 0,0 0 0 0 0,1-1 0 0 0,-1 0 0 0 0,0 1 1 0 0,1-1-1 0 0,-1 0 0 0 0,0 0 0 0 0,1 0 0 0 0,0-1 1 0 0,-1 1-1 0 0,1-1 0 0 0,-1 1 0 0 0,1-1 0 0 0,0 0 0 0 0,0 0-39 0 0,7 0 141 0 0,1 0-1 0 0,-1 0 1 0 0,0-2-1 0 0,0 1 0 0 0,2-1-140 0 0,-4-1-85 0 0,0 1 0 0 0,-1-1 0 0 0,1-1 0 0 0,0 1-1 0 0,-1-1 1 0 0,0-1 0 0 0,0 1 0 0 0,0-1 0 0 0,0 0-1 0 0,-1-1 1 0 0,1 0 85 0 0,7-8-220 0 0,-1 0-1 0 0,0-1 0 0 0,-1-1 0 0 0,1-2 221 0 0,0 0 0 0 0,0 2 0 0 0,11-10 0 0 0,-14 15 0 0 0,-8 9-14 0 0,1 0 0 0 0,-1 0 0 0 0,1 0 0 0 0,-1 0 0 0 0,1 1 0 0 0,-1-1 0 0 0,3 0 14 0 0,2 2-43 0 0,-3 2 43 0 0,1-1 0 0 0,-1 2 0 0 0,0-1-1 0 0,0 0 1 0 0,0 1 0 0 0,0 0 0 0 0,0 0 0 0 0,0 0 0 0 0,-1 1-1 0 0,0-1 1 0 0,1 1 0 0 0,-1 0 0 0 0,-1-1 0 0 0,1 2 0 0 0,3 2 7 0 0,-5-5-7 0 0,0-1 0 0 0,0 1 0 0 0,0 0 0 0 0,0 0 0 0 0,0 0 0 0 0,0 0 0 0 0,-1 0 0 0 0,1 0 0 0 0,-1 0 0 0 0,1 0 0 0 0,3 13 0 0 0,5 7 55 0 0,-1 0 0 0 0,-1 0 0 0 0,-1 1 0 0 0,-1 0 0 0 0,-1 0 0 0 0,0 20-55 0 0,-3-26 115 0 0,-1-1 0 0 0,-1 1 0 0 0,-1 0 0 0 0,-1 0 0 0 0,0-1 0 0 0,-1 3-115 0 0,2-12 32 0 0,-1 0 1 0 0,0 0-1 0 0,0 0 0 0 0,-1-1 0 0 0,1 1 0 0 0,-2-1 1 0 0,1 0-1 0 0,0 0 0 0 0,-1 0 0 0 0,-4 4-32 0 0,-1-1 53 0 0,1-1 1 0 0,-1 0-1 0 0,-1 0 0 0 0,0 0 0 0 0,-9 3-53 0 0,1-1-97 0 0,0-2 0 0 0,-1 0 0 0 0,0-2 0 0 0,-17 4 97 0 0,5-3-3130 0 0,-17 1 3130 0 0,39-7-1083 0 0,-1-1 0 0 0,0 0 0 0 0,1 0 0 0 0,-3-1 1083 0 0,-16-3-2229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0:43.3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1 15664 0 0,'0'0'718'0'0,"0"0"-19"0"0,0 0-374 0 0,4 14 1084 0 0,-2 130 2262 0 0,0-106-3162 0 0,2-1-1 0 0,1 0 1 0 0,2 0-509 0 0,-3-11 83 0 0,7 6-83 0 0,-9-27 0 0 0,0 0 0 0 0,-1 0 0 0 0,1 0 0 0 0,-1 0 0 0 0,0 0 0 0 0,0 0 0 0 0,0 5 0 0 0,-1-7-35 0 0,0 0-369 0 0,0-1 0 0 0,0 1 0 0 0,0 0-1 0 0,0 0 1 0 0,-1-1 0 0 0,1 1 0 0 0,-1 0 0 0 0,0 2 404 0 0,0-4-119 0 0,1-1 0 0 0,-1 1 0 0 0,1-1 0 0 0,-1 1 0 0 0,0 0 0 0 0,1-1 0 0 0,-1 1 0 0 0,0-1 0 0 0,1 1 0 0 0,-1-1 0 0 0,0 0 0 0 0,1 1 1 0 0,-1-1-1 0 0,0 0 0 0 0,0 1 0 0 0,1-1 0 0 0,-1 0 0 0 0,0 0 0 0 0,0 0 0 0 0,0 0 0 0 0,1 1 0 0 0,-1-1 0 0 0,0 0 0 0 0,0-1 1 0 0,0 1-1 0 0,0 0 0 0 0,1 0 0 0 0,-1 0 0 0 0,0 0 0 0 0,0-1 0 0 0,0 1 0 0 0,1 0 0 0 0,-1-1 119 0 0,-11-1-2206 0 0</inkml:trace>
  <inkml:trace contextRef="#ctx0" brushRef="#br0" timeOffset="473.819">1 289 15664 0 0,'0'0'356'0'0,"0"0"49"0"0,0 0 21 0 0,0 0-42 0 0,9 0-236 0 0,42-1 1610 0 0,0-3-1 0 0,44-9-1757 0 0,97-30 559 0 0,-56 7-2545 0 0,-121 31 1986 0 0,-15 5 0 0 0,1 0 0 0 0,-1 0 0 0 0,0-1 0 0 0,1 1 0 0 0,-1 0 0 0 0,0 0 0 0 0,1 0 0 0 0,-1 0 0 0 0,0 0 0 0 0,1 0 0 0 0,-1 0 0 0 0,0 0 0 0 0,1 0 0 0 0,-1 0 0 0 0,1 0 0 0 0,-1 0 0 0 0,0 0 0 0 0,1 0 0 0 0,-1 0 0 0 0,0 1 0 0 0,1-1 0 0 0,-1 0 0 0 0,0 0 0 0 0,1 0 0 0 0,-1 0 0 0 0,0 1 0 0 0,0-1 0 0 0,1 0 0 0 0,-1 0 0 0 0,0 1 0 0 0,0-1 0 0 0,1 0 0 0 0,-1 0 0 0 0,0 1 0 0 0,0-1 0 0 0,0 0 0 0 0,1 1 0 0 0,-1-1 0 0 0,0 0 0 0 0,0 1 0 0 0,0-1 0 0 0,4 6 86 0 0,0-1-1 0 0,-1 1 0 0 0,0 0 0 0 0,0 0 0 0 0,-1 0 1 0 0,1 0-1 0 0,-1 1 0 0 0,-1-1 0 0 0,1 1 0 0 0,-1-1 1 0 0,0 3-86 0 0,1 16 545 0 0,-1 0 0 0 0,-1 11-545 0 0,0-12-180 0 0,0 15 324 0 0,-1-38-144 0 0,-1-5 0 0 0,-1-7 0 0 0,3 2-73 0 0,1 0 0 0 0,0 1 0 0 0,1-1-1 0 0,0 0 1 0 0,0 1 0 0 0,1-1-1 0 0,0 1 1 0 0,0-1 0 0 0,1 1 0 0 0,0 0-1 0 0,0 1 1 0 0,5-7 73 0 0,-1 3-408 0 0,1 1 0 0 0,0-1-1 0 0,0 2 1 0 0,1-1 0 0 0,0 1 0 0 0,0 1-1 0 0,1 0 1 0 0,2 0 408 0 0,-7 4-342 0 0,42-24-2864 0 0,-27 18-1900 0 0</inkml:trace>
  <inkml:trace contextRef="#ctx0" brushRef="#br0" timeOffset="1289.019">1040 176 3224 0 0,'-60'18'894'0'0,"32"-10"7489"0"0,-18 8-8383 0 0,36-13 833 0 0,1 1-1 0 0,0 1 1 0 0,0-1 0 0 0,-8 7-833 0 0,9-6 521 0 0,-1 1 6 0 0,1 1 0 0 0,0 0 1 0 0,0 0-1 0 0,-1 1-527 0 0,5-4 161 0 0,0 0 0 0 0,1 1-1 0 0,-1 0 1 0 0,1 0 0 0 0,0 0 0 0 0,0 0-1 0 0,0 0 1 0 0,0 3-161 0 0,2-6 56 0 0,1 0 1 0 0,-1 0-1 0 0,1 0 0 0 0,-1 0 1 0 0,1 0-1 0 0,0 0 0 0 0,0-1 1 0 0,0 1-1 0 0,0 0 0 0 0,0 0 1 0 0,0 0-1 0 0,1 0 0 0 0,-1 0 1 0 0,0 0-1 0 0,1 0 0 0 0,0 0 0 0 0,-1-1 1 0 0,1 1-1 0 0,0 0 0 0 0,0 0 1 0 0,0-1-1 0 0,0 1 0 0 0,0-1 1 0 0,1 1-1 0 0,-1-1 0 0 0,0 1 1 0 0,1-1-1 0 0,-1 0 0 0 0,1 1 1 0 0,-1-1-1 0 0,1 0-56 0 0,1 0 33 0 0,-1 0 0 0 0,1 0 0 0 0,-1 0 0 0 0,1 0-1 0 0,-1 0 1 0 0,1-1 0 0 0,0 1 0 0 0,-1-1 0 0 0,1 1 0 0 0,0-1 0 0 0,0 0-1 0 0,-1 0 1 0 0,1-1 0 0 0,2 1-33 0 0,38-10-275 0 0,-36 8 228 0 0,0 0 0 0 0,0-1 0 0 0,0 0 1 0 0,0 0-1 0 0,0-1 0 0 0,-1 0 0 0 0,1 0 0 0 0,-1 0 0 0 0,0-1 0 0 0,0 0 0 0 0,-1 0 0 0 0,0 0 0 0 0,0-1 0 0 0,0 0 0 0 0,0 0 0 0 0,-1 0 0 0 0,0-1 0 0 0,0 1 0 0 0,-1-1 0 0 0,0 0 0 0 0,0 0 0 0 0,-1 0 0 0 0,1-3 47 0 0,-1 2-147 0 0,0 1 0 0 0,-1-1-1 0 0,0 0 1 0 0,-1-5 147 0 0,0 12 303 0 0,0 1-7 0 0,0 0-62 0 0,0 0-30 0 0,0 0-4 0 0,2 2-185 0 0,0-1-1 0 0,-1 1 0 0 0,1 0 0 0 0,0 0 0 0 0,-1 0 1 0 0,0 0-1 0 0,1 0 0 0 0,-1 0 0 0 0,1 2-14 0 0,33 67 140 0 0,-19-36 1177 0 0,-12-26-1145 0 0,0 0 0 0 0,1 0-1 0 0,0 0 1 0 0,1 1-172 0 0,6 11-14 0 0,-11-21 3 0 0,-1 0 0 0 0,0 0 0 0 0,0 0 0 0 0,0 0 0 0 0,0 0 0 0 0,1 1 0 0 0,-1-1 0 0 0,0 0 0 0 0,0 0 0 0 0,0 0 1 0 0,1 0-1 0 0,-1 0 0 0 0,0 0 0 0 0,0 0 0 0 0,0 0 0 0 0,0 0 0 0 0,1 0 0 0 0,-1-1 0 0 0,0 1 0 0 0,0 0 0 0 0,0 0 1 0 0,0 0-1 0 0,1 0 0 0 0,-1 0 0 0 0,0 0 0 0 0,0 0 0 0 0,0 0 0 0 0,0 0 0 0 0,1-1 0 0 0,-1 1 0 0 0,0 0 0 0 0,0 0 1 0 0,0 0-1 0 0,0 0 0 0 0,0 0 0 0 0,0-1 0 0 0,0 1 0 0 0,0 0 0 0 0,0 0 0 0 0,1 0 0 0 0,-1 0 0 0 0,0-1 0 0 0,0 1 0 0 0,0 0 1 0 0,0 0-1 0 0,0 0 0 0 0,0 0 0 0 0,0-1 11 0 0,5-10-597 0 0,-5 11 555 0 0,3-35-826 0 0,-3 30 871 0 0,0 0 0 0 0,0 0 0 0 0,0 0 0 0 0,1 1 0 0 0,0-1-1 0 0,0 0 1 0 0,0 1 0 0 0,1-1 0 0 0,-1 1 0 0 0,1-1 0 0 0,2-3-3 0 0,-2 5-35 0 0,-1 1 1 0 0,1-1 0 0 0,-1 1 0 0 0,1-1 0 0 0,0 1 0 0 0,-1 0 0 0 0,1 0 0 0 0,2-1 34 0 0,-3 2-1 0 0,0 0 0 0 0,0 1 0 0 0,0-1 0 0 0,0 1 0 0 0,0-1 0 0 0,0 1 0 0 0,0 0 0 0 0,0 0 0 0 0,0-1 0 0 0,0 1-1 0 0,0 0 1 0 0,1 0 0 0 0,-1 0 0 0 0,0 0 0 0 0,0 0 0 0 0,0 0 0 0 0,0 0 0 0 0,0 1 0 0 0,0-1 0 0 0,0 0 0 0 0,1 1 0 0 0,-1-1 1 0 0,2 1 27 0 0,1 1-1 0 0,-1-1 1 0 0,0 1 0 0 0,0 0-1 0 0,0 0 1 0 0,0 0-1 0 0,0 1 1 0 0,0-1 0 0 0,2 2-27 0 0,23 29 237 0 0,1-1 987 0 0,-13-10-634 0 0,-1-2-572 0 0,-6-11-18 0 0,1 0 0 0 0,8 5 0 0 0,-18-14-1 0 0,1 0-1 0 0,-1 0 1 0 0,0 0-1 0 0,1 0 0 0 0,-1 0 1 0 0,0 0-1 0 0,1 0 1 0 0,-1 0-1 0 0,0 0 1 0 0,1 0-1 0 0,-1 0 0 0 0,0 0 1 0 0,1 0-1 0 0,-1 0 1 0 0,0-1-1 0 0,1 1 0 0 0,-1 0 1 0 0,0 0-1 0 0,0 0 1 0 0,1-1-1 0 0,-1 1 1 0 0,0 0-1 0 0,0 0 0 0 0,1 0 1 0 0,-1-1-1 0 0,0 1 1 0 0,0 0-1 0 0,0-1 1 0 0,1 1-1 0 0,-1 0 0 0 0,0 0 1 0 0,0-1-1 0 0,0 1 1 0 0,0 0-1 0 0,0-1 0 0 0,0 1 1 0 0,0 0-1 0 0,0-1 1 0 0,0 1-1 0 0,0 0 1 0 0,0-1-1 0 0,0 1 2 0 0,1-2-26 0 0,1-1-114 0 0,-1-1 0 0 0,1 0 0 0 0,-1 0 0 0 0,0 0 0 0 0,0 1 0 0 0,0-1-1 0 0,-1 0 1 0 0,1 0 0 0 0,-1-4 140 0 0,1-6-509 0 0,1 7 422 0 0,-1 0 0 0 0,1 0 0 0 0,0 1 1 0 0,1-1-1 0 0,-1 1 0 0 0,1-1 1 0 0,1 1-1 0 0,-1 0 0 0 0,5-6 87 0 0,-6 9-49 0 0,0 1 1 0 0,1-1-1 0 0,-1 0 0 0 0,1 1 0 0 0,-1-1 0 0 0,1 1 1 0 0,0-1-1 0 0,0 1 0 0 0,0 0 0 0 0,0 1 1 0 0,0-1-1 0 0,0 0 0 0 0,1 1 0 0 0,-1 0 1 0 0,1 0-1 0 0,-1 0 0 0 0,1 0 0 0 0,-1 0 0 0 0,1 1 1 0 0,1-1 48 0 0,3 1 143 0 0,1 1-1 0 0,-1 0 1 0 0,0 0 0 0 0,0 1 0 0 0,1 0-1 0 0,-1 1 1 0 0,-1-1 0 0 0,1 1 0 0 0,0 1 0 0 0,-1 0-1 0 0,7 4-142 0 0,22 13 418 0 0,8 5 1062 0 0,4-1-1480 0 0,-43-23-701 0 0,0 0 1 0 0,0-1 0 0 0,0 1 0 0 0,0-1 0 0 0,0 0-1 0 0,3 0 701 0 0,1-1-7071 0 0</inkml:trace>
  <inkml:trace contextRef="#ctx0" brushRef="#br0" timeOffset="1669.963">1813 135 15664 0 0,'0'0'718'0'0,"-1"0"-19"0"0,-3 0-609 0 0,0 0 1 0 0,0 1-1 0 0,0 0 1 0 0,0 0-1 0 0,0 0 1 0 0,0 0-1 0 0,0 1 1 0 0,0-1-1 0 0,0 1 1 0 0,1 0-1 0 0,-1 0 1 0 0,1 1-1 0 0,-1-1 1 0 0,1 1-1 0 0,-2 1-90 0 0,3-2 27 0 0,1-1 0 0 0,0 0-1 0 0,0 1 1 0 0,0-1-1 0 0,0 1 1 0 0,0-1 0 0 0,0 1-1 0 0,0-1 1 0 0,0 1 0 0 0,0 0-1 0 0,1-1 1 0 0,-1 1-1 0 0,1 0 1 0 0,-1 0 0 0 0,1-1-1 0 0,0 1 1 0 0,-1 0 0 0 0,1 0-1 0 0,0 0 1 0 0,0-1-1 0 0,1 1 1 0 0,-1 0 0 0 0,0 0-1 0 0,1 0 1 0 0,-1-1 0 0 0,1 1-1 0 0,-1 0 1 0 0,1 0-1 0 0,0-1 1 0 0,-1 1 0 0 0,1-1-1 0 0,0 1 1 0 0,0-1 0 0 0,0 1-1 0 0,1-1 1 0 0,-1 1-1 0 0,0-1-26 0 0,4 4 0 0 0,1 0 0 0 0,-1-1 0 0 0,1 0 0 0 0,0 0 0 0 0,0 0 0 0 0,0-1 0 0 0,1 0 0 0 0,-1 0 0 0 0,4 1 0 0 0,14 7 0 0 0,4 1 345 0 0,28 9-345 0 0,-2-1 1538 0 0,-32-12-1373 0 0,-14-5-165 0 0,-4 3 0 0 0,-4-6 46 0 0,0 1 0 0 0,1 0-1 0 0,-1 0 1 0 0,0 0-1 0 0,0-1 1 0 0,-1 1 0 0 0,1 0-1 0 0,0 0 1 0 0,0 0-1 0 0,0-1 1 0 0,0 1 0 0 0,-1 0-1 0 0,1 0 1 0 0,0-1-1 0 0,-1 1 1 0 0,1 0-1 0 0,-1-1 1 0 0,1 1 0 0 0,-1 0-1 0 0,1-1 1 0 0,-1 1-1 0 0,1-1 1 0 0,-1 1 0 0 0,1 0-1 0 0,-1-1 1 0 0,0 1-1 0 0,1-1 1 0 0,-1 0 0 0 0,0 1-1 0 0,1-1 1 0 0,-1 0-1 0 0,0 1-45 0 0,-28 13 567 0 0,29-14-567 0 0,-19 6 4 0 0,-1-1 1 0 0,0 0 0 0 0,0-1 0 0 0,-10 0-5 0 0,-16 3-405 0 0,42-6-63 0 0,-1 0-1 0 0,1-1 1 0 0,-1 1-1 0 0,0-1 1 0 0,1 0-1 0 0,-1 0 1 0 0,1 0-1 0 0,-1-1 1 0 0,0 0-1 0 0,-2-1 469 0 0,4-1-2577 0 0,3-1-3424 0 0</inkml:trace>
  <inkml:trace contextRef="#ctx0" brushRef="#br0" timeOffset="2066.564">2113 248 13360 0 0,'0'0'1026'0'0,"4"14"2363"0"0,0 23 1869 0 0,-3-30-4839 0 0,2 1 1 0 0,-1-1-1 0 0,1 1 1 0 0,0-1-1 0 0,1 0 1 0 0,0 0-420 0 0,17 36 841 0 0,-7-22 127 0 0,-9-16-781 0 0,1-2-210 0 0,-5-2-297 0 0,11-10-1300 0 0,-11 7 1115 0 0,0 0-1 0 0,0-1 1 0 0,0 1 0 0 0,-1 0-1 0 0,1 0 1 0 0,-1-1-1 0 0,1 1 1 0 0,-1-1 505 0 0,1-12-6223 0 0,-1 1-414 0 0</inkml:trace>
  <inkml:trace contextRef="#ctx0" brushRef="#br0" timeOffset="2067.564">2150 68 3224 0 0,'-1'-2'240'0'0,"-3"-4"-2447"0"0,0-3 4895 0 0,3 7-1150 0 0,1 0 1 0 0,-1 0-1 0 0,0 0 1 0 0,1 0-1 0 0,-1 0 0 0 0,1-1 1 0 0,0 1-1 0 0,0 0 1 0 0,0 0-1 0 0,0 0 1 0 0,0 0-1 0 0,0-1-1538 0 0,11 12 111 0 0,8 5-831 0 0,-16-13-175 0 0,0 1 0 0 0,0-1 0 0 0,0 1 0 0 0,0-1 0 0 0,0 0 0 0 0,0 0 0 0 0,1 0 0 0 0,2 0 895 0 0,8 2-2749 0 0</inkml:trace>
  <inkml:trace contextRef="#ctx0" brushRef="#br0" timeOffset="2489.274">2391 4 15664 0 0,'-1'4'186'0'0,"0"-1"1"0"0,0 0 0 0 0,0 1 0 0 0,1-1 0 0 0,-1 1 0 0 0,1-1 0 0 0,0 1 0 0 0,0-1 0 0 0,0 1 0 0 0,1 2-187 0 0,7 37 979 0 0,0-5 443 0 0,-4-14-325 0 0,1 0 0 0 0,2-1 0 0 0,6 19-1097 0 0,2 6 710 0 0,-2-14-453 0 0,-10-27-174 0 0,0 0-1 0 0,0 0 1 0 0,-1 1 0 0 0,0-1 0 0 0,0 1-1 0 0,-1-1 1 0 0,1 8-83 0 0,-3-15-71 0 0,1 1 0 0 0,0-1 1 0 0,0 0-1 0 0,0 1 0 0 0,0-1 0 0 0,-1 0 0 0 0,1 0 0 0 0,0 1 0 0 0,0-1 0 0 0,-1 0 0 0 0,1 0 0 0 0,0 0 1 0 0,0 1-1 0 0,-1-1 0 0 0,1 0 0 0 0,0 0 0 0 0,-1 0 0 0 0,1 0 0 0 0,0 0 0 0 0,-1 1 0 0 0,1-1 1 0 0,0 0-1 0 0,-1 0 0 0 0,1 0 0 0 0,0 0 0 0 0,-1 0 0 0 0,1 0 0 0 0,0 0 0 0 0,-1 0 0 0 0,1 0 0 0 0,0 0 1 0 0,-1 0-1 0 0,1-1 71 0 0,-12-1-2910 0 0,5 0-2083 0 0,-5-1-1288 0 0</inkml:trace>
  <inkml:trace contextRef="#ctx0" brushRef="#br0" timeOffset="2490.261">2335 173 12120 0 0,'6'-1'586'0'0,"77"-13"922"0"0,-75 14-1000 0 0,-1-1 0 0 0,1 1 0 0 0,0 0 0 0 0,-1 0 0 0 0,1 1 0 0 0,-1 0 0 0 0,1 0 0 0 0,-1 1 0 0 0,1 0 0 0 0,1 1-508 0 0,5 2 606 0 0,-11-5-479 0 0,-1 1 1 0 0,0-1-1 0 0,0 1 1 0 0,1 0-1 0 0,-1 0 0 0 0,0 0 1 0 0,0 0-1 0 0,0 0 1 0 0,0 0-1 0 0,0 1 1 0 0,0-1-1 0 0,0 1 0 0 0,0-1 1 0 0,-1 1-1 0 0,1 0-127 0 0,11 8 726 0 0,-12-9-635 0 0,1 0-1 0 0,0 1 1 0 0,-1-1 0 0 0,1 0 0 0 0,-1 0 0 0 0,1 1-1 0 0,-1-1 1 0 0,0 1 0 0 0,1 1-91 0 0,5 5 247 0 0,-1-1-1 0 0,1 1 1 0 0,0-2-1 0 0,1 1-246 0 0,8 9 395 0 0,-1-4-122 0 0,-12-11-226 0 0,-1 1 0 0 0,1 0 0 0 0,-1-1 0 0 0,0 1 1 0 0,1 1-1 0 0,-1-1 0 0 0,0 0 0 0 0,-1 0 0 0 0,1 1 0 0 0,1 2-47 0 0,0 0 46 0 0,0 0-1 0 0,1 0 1 0 0,0 0-1 0 0,3 4-45 0 0,-3-4-3 0 0,-1-1 1 0 0,1 1-1 0 0,-1 0 0 0 0,0 0 0 0 0,2 5 3 0 0,-5-10 0 0 0,0 0 0 0 0,1 1 0 0 0,-1-1 0 0 0,0 0 0 0 0,0 1 0 0 0,0-1 0 0 0,0 0 0 0 0,0 0 0 0 0,0 1 0 0 0,0-1 0 0 0,1 0 0 0 0,-1 0 0 0 0,0 1 0 0 0,0-1 0 0 0,0 0 0 0 0,1 0 0 0 0,-1 1 0 0 0,0-1 0 0 0,0 0 0 0 0,1 0 0 0 0,-1 0 0 0 0,0 0 0 0 0,0 1 0 0 0,1-1 0 0 0,-1 0 0 0 0,1 0 0 0 0,0 1 0 0 0,0-1 0 0 0,0 1 0 0 0,0-1 0 0 0,0 1 0 0 0,0 0 0 0 0,-1-1 0 0 0,1 1 0 0 0,0 0 0 0 0,0 0 0 0 0,-1 0 0 0 0,1-1 0 0 0,0 1 0 0 0,-1 0 0 0 0,1 0 0 0 0,-1 0 0 0 0,1 0 0 0 0,2 8-74 0 0,3-1 1682 0 0,-6-8-2059 0 0,0 0-49 0 0,4-1-625 0 0,-3 1 1063 0 0,-1 0 1 0 0,0 0-1 0 0,0 0 1 0 0,1 0-1 0 0,-1 0 1 0 0,0 0-1 0 0,1 0 1 0 0,-1 0-1 0 0,0-1 1 0 0,0 1-1 0 0,1 0 1 0 0,-1 0-1 0 0,0 0 1 0 0,0 0-1 0 0,1 0 1 0 0,-1-1-1 0 0,0 1 0 0 0,0 0 1 0 0,1 0-1 0 0,-1 0 1 0 0,0-1-1 0 0,0 1 1 0 0,0 0-1 0 0,0 0 1 0 0,1 0-1 0 0,-1-1 1 0 0,0 1-1 0 0,0 0 1 0 0,0-1-1 0 0,0 1 1 0 0,0 0-1 0 0,0 0 1 0 0,0-1-1 0 0,0 1 1 0 0,0 0-1 0 0,0-1 62 0 0,-4-5-1523 0 0</inkml:trace>
  <inkml:trace contextRef="#ctx0" brushRef="#br0" timeOffset="2885.983">2709 107 15664 0 0,'-16'-10'718'0'0,"16"10"-693"0"0,0 0-1 0 0,0-1 1 0 0,-1 1-1 0 0,1 0 1 0 0,0 0-1 0 0,0 0 1 0 0,0 0-1 0 0,0-1 1 0 0,0 1-1 0 0,0 0 1 0 0,0 0-1 0 0,-1 0 1 0 0,1-1-1 0 0,0 1 1 0 0,0 0 0 0 0,0 0-1 0 0,0 0 1 0 0,0-1-1 0 0,0 1 1 0 0,0 0-1 0 0,0 0 1 0 0,0-1-1 0 0,0 1 1 0 0,0 0-1 0 0,0 0 1 0 0,1 0-1 0 0,-1-1 1 0 0,0 1-1 0 0,0 0 1 0 0,0 0-1 0 0,0 0 1 0 0,0-1-1 0 0,0 1 1 0 0,0 0-25 0 0,1-1 93 0 0,0 0 0 0 0,-1 1-1 0 0,1-1 1 0 0,-1 0 0 0 0,1 1 0 0 0,0-1 0 0 0,0 1-1 0 0,-1-1 1 0 0,1 1 0 0 0,0-1 0 0 0,0 1 0 0 0,0-1 0 0 0,0 1-1 0 0,0 0-92 0 0,0-1 57 0 0,1 0 0 0 0,0 1 0 0 0,-1 0 0 0 0,1-1 0 0 0,0 1 0 0 0,-1 0 0 0 0,1 0 0 0 0,0 0 0 0 0,0 0 0 0 0,-1 0-1 0 0,1 0 1 0 0,0 0 0 0 0,-1 1 0 0 0,1-1 0 0 0,0 1 0 0 0,-1-1 0 0 0,2 1-57 0 0,2 2-134 0 0,0 0-1 0 0,0 0 1 0 0,0 0-1 0 0,3 3 135 0 0,-4-3-1186 0 0,0 0-1 0 0,0 0 1 0 0,0 0-1 0 0,1-1 1 0 0,2 2 1186 0 0,14 3-5613 0 0</inkml:trace>
  <inkml:trace contextRef="#ctx0" brushRef="#br0" timeOffset="3281.928">3121 117 3680 0 0,'0'0'284'0'0,"-10"-1"-262"0"0,5 0 6522 0 0,1 1-5028 0 0,-1 1-1 0 0,1-1 0 0 0,-1 1 0 0 0,1 0 1 0 0,-3 1-1516 0 0,-22 9 2191 0 0,19-5-2014 0 0,1 0 1 0 0,-1 0-1 0 0,2 0 0 0 0,-7 6-177 0 0,-3 2 268 0 0,15-12-255 0 0,0-1-1 0 0,1 1 1 0 0,-1 0 0 0 0,0 0 0 0 0,1 1-1 0 0,0-1 1 0 0,0 0 0 0 0,-1 1 0 0 0,2 0 0 0 0,-1-1-1 0 0,-1 2-12 0 0,-12 18 246 0 0,14-20-202 0 0,-1-1 0 0 0,0 1 0 0 0,1 0 0 0 0,0 0 0 0 0,-1-1 0 0 0,1 1 0 0 0,0 0 0 0 0,0 1 0 0 0,0-1 0 0 0,0 0 0 0 0,1 0 0 0 0,-1 0 0 0 0,0 0 0 0 0,1 1 0 0 0,0-1 0 0 0,-1 0 0 0 0,1 0 0 0 0,0 1 0 0 0,0-1 0 0 0,0 1-44 0 0,0 12 7 0 0,0-14 10 0 0,0 0-1 0 0,0 0 0 0 0,0 0 0 0 0,0 0 0 0 0,0 1 0 0 0,0-1 0 0 0,0 0 0 0 0,0 0 0 0 0,1 0 0 0 0,-1 0 1 0 0,0 0-1 0 0,1 1 0 0 0,-1-1 0 0 0,1 0 0 0 0,0 1-16 0 0,0-1 104 0 0,-1 1-93 0 0,1 0 0 0 0,0-1 0 0 0,0 1 0 0 0,0-1 0 0 0,0 1 0 0 0,0 0 0 0 0,0-1 0 0 0,0 0 0 0 0,0 1 0 0 0,1-1 0 0 0,-1 0 0 0 0,1 0 0 0 0,-1 1 0 0 0,1-1 0 0 0,-1 0 0 0 0,1-1 0 0 0,-1 1 0 0 0,1 0 0 0 0,1 0-11 0 0,-2-1-117 0 0,21 0 482 0 0,-17-1-353 0 0,0 0-1 0 0,-1 0 1 0 0,1 0-1 0 0,-1-1 0 0 0,1 1 1 0 0,-1-1-1 0 0,1 0 1 0 0,-1-1-1 0 0,0 1 1 0 0,0-1-1 0 0,0 0 0 0 0,0 0 1 0 0,-1 0-1 0 0,3-2-11 0 0,13-17-159 0 0,-16 19 38 0 0,0 1-1 0 0,-1-1 0 0 0,1 1 1 0 0,-1-1-1 0 0,0 0 0 0 0,0 0 0 0 0,0 0 1 0 0,0 0-1 0 0,0 0 0 0 0,0-2 122 0 0,-1 2-56 0 0,1 0 0 0 0,-1 1 0 0 0,0-1-1 0 0,1 1 1 0 0,0-1 0 0 0,0 1 0 0 0,0 0 0 0 0,0-1-1 0 0,0 1 1 0 0,0 0 0 0 0,2-1 56 0 0,13-14 2 0 0,-14 13-2 0 0,-1 1 0 0 0,1 0 0 0 0,0 0 0 0 0,0 0 0 0 0,0 1 0 0 0,0-1 0 0 0,1 1 0 0 0,-1 0 0 0 0,1-1 0 0 0,-1 2 0 0 0,1-1 0 0 0,1 0 0 0 0,-2 0 0 0 0,1 1 0 0 0,-1 0 0 0 0,1-1 0 0 0,0 2 0 0 0,0-1 0 0 0,-1 0 0 0 0,3 1 0 0 0,-4 0 0 0 0,0 0 0 0 0,0 0 0 0 0,0 0 0 0 0,0 1 0 0 0,0-1 0 0 0,0 1 0 0 0,0 0 0 0 0,0-1 0 0 0,0 1 0 0 0,-1 0 0 0 0,1 0 0 0 0,0 0 0 0 0,0 0 0 0 0,1 2 0 0 0,5 3-4 0 0,3 2 230 0 0,0 1-1 0 0,0 0 0 0 0,6 8-225 0 0,-8-8 169 0 0,-6-5-107 0 0,1-1 0 0 0,-1 1 0 0 0,0 0 0 0 0,0 0 1 0 0,-1 0-1 0 0,1 0 0 0 0,-1 0 0 0 0,0 0 0 0 0,2 5-62 0 0,7 19 291 0 0,-7-21-230 0 0,-1 1 1 0 0,-1-1 0 0 0,1 0 0 0 0,-1 1 0 0 0,1 5-62 0 0,-2-9 6 0 0,-1-3-3 0 0,1 0 0 0 0,-1 1 1 0 0,1-1-1 0 0,-1 0 0 0 0,0 0 1 0 0,0 1-1 0 0,1-1 0 0 0,-1 0 1 0 0,0 1-1 0 0,0-1 0 0 0,0 0 1 0 0,-1 1-1 0 0,1-1 0 0 0,0 0 1 0 0,0 1-1 0 0,-1-1 0 0 0,1 0 1 0 0,-1 0-1 0 0,1 1 0 0 0,-1 0-3 0 0,0-1 371 0 0,1-1-320 0 0,0 0 0 0 0,0 0 1 0 0,0 0-1 0 0,-1 1 0 0 0,1-1 1 0 0,0 0-1 0 0,0 0 0 0 0,0 0 0 0 0,0 0 1 0 0,-1 0-1 0 0,1 0 0 0 0,0 1 0 0 0,0-1 1 0 0,0 0-1 0 0,-1 0 0 0 0,1 0 0 0 0,0 0 1 0 0,0 0-1 0 0,-1 0 0 0 0,1 0 1 0 0,0 0-1 0 0,0 0 0 0 0,0 0 0 0 0,-1 0 1 0 0,1 0-1 0 0,0 0 0 0 0,0 0 0 0 0,0 0 1 0 0,-1 0-1 0 0,1 0 0 0 0,0 0-51 0 0,-7-8 20 0 0,6 7-25 0 0,0 0 0 0 0,1 0 1 0 0,-1 1-1 0 0,0-1 0 0 0,0 0 0 0 0,1 0 0 0 0,-1 0 0 0 0,1 0 0 0 0,-1 0 1 0 0,1 0-1 0 0,-1 0 0 0 0,1 0 0 0 0,-1 0 0 0 0,1 0 5 0 0,0-4-135 0 0,0 2 4 0 0,0 0-1 0 0,0 0 0 0 0,0 0 1 0 0,-1 0-1 0 0,1 1 0 0 0,-1-1 1 0 0,1 0-1 0 0,-1 0 0 0 0,-1-2 132 0 0,1 2-285 0 0,0-1 1 0 0,0 0-1 0 0,0 0 0 0 0,1 1 0 0 0,0-1 0 0 0,0 0 0 0 0,0 0 1 0 0,0 0-1 0 0,0 1 0 0 0,2-4 285 0 0,-1-16-1568 0 0,0 20 1422 0 0,-1-1 0 0 0,1 1 0 0 0,0-1 0 0 0,0 1 0 0 0,0 0 0 0 0,1-1 0 0 0,-1 1 0 0 0,1 0 0 0 0,-1 0 0 0 0,1 0 0 0 0,0 0 0 0 0,0 0 0 0 0,1 0 0 0 0,-1 0 0 0 0,1 1 146 0 0,4-8-331 0 0,-5 8 347 0 0,-1 1-1 0 0,1-1 1 0 0,0 1-1 0 0,0 0 1 0 0,0-1-1 0 0,0 1 1 0 0,0 0-1 0 0,0 0 1 0 0,0 0-1 0 0,0 0 1 0 0,0 1-1 0 0,0-1 1 0 0,0 0-1 0 0,1 1 1 0 0,-1 0-1 0 0,0-1 1 0 0,0 1-1 0 0,1 0 1 0 0,-1 0-16 0 0,5 0 305 0 0,-1 1 0 0 0,1-1 0 0 0,-1 1 0 0 0,1 0 0 0 0,-1 1 0 0 0,1-1-305 0 0,-3 0 157 0 0,-1 0 0 0 0,1 1 0 0 0,-1-1 0 0 0,0 1 0 0 0,1-1 0 0 0,-1 1 0 0 0,0 0 0 0 0,0 0 0 0 0,0 0 0 0 0,0 1 0 0 0,-1-1 0 0 0,1 1 0 0 0,-1 0 0 0 0,1-1 0 0 0,-1 1 0 0 0,0 0 0 0 0,0 0 0 0 0,0 1 0 0 0,0-1 0 0 0,1 3-157 0 0,-1 1 144 0 0,0 0 0 0 0,1-1 0 0 0,0 0 0 0 0,1 1 0 0 0,-1-1 0 0 0,2 1-144 0 0,16 34 1584 0 0,-19-38-1482 0 0,-1-1-1 0 0,0 1 1 0 0,1-1-1 0 0,-1 1 1 0 0,0 0-1 0 0,-1-1 1 0 0,2 4-102 0 0,-2-5-160 0 0,0 1 0 0 0,0-1 1 0 0,1 1-1 0 0,-1-1 0 0 0,1 1 1 0 0,-1-1-1 0 0,1 1 0 0 0,0-1 0 0 0,-1 1 1 0 0,1-1-1 0 0,0 0 0 0 0,0 1 0 0 0,0-1 1 0 0,0 0-1 0 0,0 0 0 0 0,0 0 0 0 0,0 0 1 0 0,1 0-1 0 0,-1 0 0 0 0,0 0 0 0 0,2 1 160 0 0,-1-1-510 0 0,3 1-3034 0 0,0-2-3277 0 0</inkml:trace>
  <inkml:trace contextRef="#ctx0" brushRef="#br0" timeOffset="3620.702">3876 170 3680 0 0,'0'0'167'0'0,"-9"-5"613"0"0,6 5 847 0 0,0 0 1 0 0,0 1 0 0 0,1-1-1 0 0,-1 1 1 0 0,0-1 0 0 0,1 1 0 0 0,-1 0-1 0 0,0 0 1 0 0,1 0 0 0 0,-2 1-1628 0 0,-15 7 706 0 0,16-7-688 0 0,1 0-1 0 0,-1-1 1 0 0,1 1 0 0 0,0 1 0 0 0,0-1-1 0 0,0 0 1 0 0,0 0 0 0 0,0 1-1 0 0,0-1 1 0 0,1 1 0 0 0,-1 0-1 0 0,1-1 1 0 0,0 1 0 0 0,0 0 0 0 0,0 0-1 0 0,0 0 1 0 0,0 0 0 0 0,0 2-18 0 0,-1 12 949 0 0,2-16-917 0 0,-1 1 0 0 0,1-1 0 0 0,0 1 0 0 0,0-1 0 0 0,0 1 0 0 0,0-1 0 0 0,0 1 1 0 0,0-1-1 0 0,0 1 0 0 0,0-1 0 0 0,0 1 0 0 0,1-1 0 0 0,-1 0 0 0 0,1 1 0 0 0,-1-1 0 0 0,1 1 0 0 0,-1-1 0 0 0,1 0 0 0 0,0 0 0 0 0,1 2-32 0 0,7 11 0 0 0,-5-8 0 0 0,-1-1 0 0 0,1 0 0 0 0,0 0 0 0 0,0-1 0 0 0,0 1 0 0 0,4 3 0 0 0,95 65-904 0 0,-83-53 871 0 0,-19-19 196 0 0,-1-1 70 0 0,0 0 20 0 0,0 0-17 0 0,0 2-204 0 0,0 0 0 0 0,0 0 0 0 0,0 0-1 0 0,-1 0 1 0 0,1 0 0 0 0,-1 0 0 0 0,0 0 0 0 0,1 0-1 0 0,-1 0 1 0 0,0-1 0 0 0,0 1 0 0 0,0 0-1 0 0,0 0 1 0 0,-1-1 0 0 0,1 1 0 0 0,0-1 0 0 0,-1 1-1 0 0,1-1 1 0 0,-1 0 0 0 0,1 1 0 0 0,-1-1 0 0 0,0 0-1 0 0,0 0 1 0 0,1 0 0 0 0,-1 0 0 0 0,0-1-1 0 0,0 1 1 0 0,0 0-32 0 0,-8 2 95 0 0,-1 0-1 0 0,1-1 1 0 0,0 0-1 0 0,-11 1-94 0 0,5-1-8 0 0,-11 2-985 0 0,-18-1 993 0 0,35-2-1942 0 0,-1-2 1 0 0,0 1-1 0 0,-2-2 1942 0 0,5-1-2045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0:41.6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44 320 3224 0 0,'0'-1'8'0'0,"1"1"0"0"0,-1 0 0 0 0,0 0 0 0 0,1-1 0 0 0,-1 1 0 0 0,1 0 0 0 0,-1-1 0 0 0,0 1 0 0 0,0-1 0 0 0,1 1 1 0 0,-1 0-1 0 0,0-1 0 0 0,1 1 0 0 0,-1-1 0 0 0,0 1 0 0 0,0 0 0 0 0,0-1 0 0 0,0 1 0 0 0,0-1 0 0 0,1 1 0 0 0,-1-1 0 0 0,0 1 0 0 0,0-1 0 0 0,0 1 0 0 0,0-1 0 0 0,0 1 0 0 0,0-1 1 0 0,0 1-1 0 0,-1-1 0 0 0,1 1 0 0 0,0-1 0 0 0,0 1 0 0 0,0 0 0 0 0,0-1 0 0 0,-1 1 0 0 0,1-1 0 0 0,0 1 0 0 0,0 0 0 0 0,-1-1 0 0 0,1 1 0 0 0,0-1 0 0 0,-1 1 0 0 0,1 0 1 0 0,0-1-10 0 0,-2 0 255 0 0,0-9 2965 0 0,0-1 3520 0 0,-2 5-5267 0 0,4 6-1317 0 0,-1 0 1 0 0,1-1-1 0 0,0 1 0 0 0,-1 0 0 0 0,1 0 0 0 0,0 0 1 0 0,-1-1-1 0 0,1 1 0 0 0,-1 0 0 0 0,1 0 1 0 0,0 0-1 0 0,-1 0 0 0 0,1 0 0 0 0,0-1 0 0 0,-1 1 1 0 0,1 0-1 0 0,-1 0 0 0 0,1 0 0 0 0,0 0 0 0 0,-1 0 1 0 0,1 0-1 0 0,-1 0 0 0 0,1 1 0 0 0,0-1 0 0 0,-1 0 1 0 0,1 0-1 0 0,-1 0 0 0 0,1 0 0 0 0,0 0 1 0 0,-1 1-1 0 0,1-1 0 0 0,0 0 0 0 0,-1 0 0 0 0,1 1 1 0 0,-1-1-156 0 0,0 1 152 0 0,0 1 0 0 0,0-1 0 0 0,0 1 1 0 0,0 0-1 0 0,0-1 0 0 0,0 1 0 0 0,0 0 1 0 0,0-1-1 0 0,0 2-152 0 0,-1 4-11 0 0,0 1 1 0 0,0-1 0 0 0,1 1-1 0 0,-1 2 11 0 0,1-1 23 0 0,0 0 0 0 0,1 1 0 0 0,0-1 0 0 0,0 0 0 0 0,1 1-1 0 0,1-1 1 0 0,-1 0 0 0 0,1 0 0 0 0,1 0 0 0 0,0 0 0 0 0,0 0 0 0 0,1-1-1 0 0,0 1 1 0 0,0 0-23 0 0,-1-5 1 0 0,-2-3 0 0 0,0 0 0 0 0,0 0-1 0 0,0 0 1 0 0,0 0 0 0 0,0 0-1 0 0,0 0 1 0 0,1 0 0 0 0,-1 0-1 0 0,0 0 1 0 0,1-1 0 0 0,-1 1 0 0 0,1 0-1 0 0,-1-1 1 0 0,1 1-1 0 0,0 0 5 0 0,0 0 0 0 0,0-1 0 0 0,0 1 1 0 0,0 0-1 0 0,0-1 0 0 0,0 1 0 0 0,0-1 0 0 0,0 1 0 0 0,0-1 0 0 0,0 0 0 0 0,0 0 1 0 0,1 0-1 0 0,-1 0 0 0 0,0-1 0 0 0,0 1 0 0 0,0 0 0 0 0,0-1-5 0 0,2 0 19 0 0,-1 0 0 0 0,0-1 0 0 0,0 1 0 0 0,1-1 1 0 0,-1 0-1 0 0,0 0 0 0 0,-1 0 0 0 0,1 0 0 0 0,2-3-19 0 0,1-1 30 0 0,0 0 0 0 0,-1-1 1 0 0,0 0-1 0 0,0 1 0 0 0,-1-2 1 0 0,0 1-1 0 0,0-1 0 0 0,0-1-30 0 0,12-30 0 0 0,-16 39 0 0 0,0-1-1 0 0,0 1 1 0 0,0 0-1 0 0,0 0 1 0 0,0 0-1 0 0,1 0 1 0 0,-1 0-1 0 0,0-1 1 0 0,0 1-1 0 0,0 0 1 0 0,0 0-1 0 0,1 0 1 0 0,-1 0-1 0 0,0 0 1 0 0,0 0-1 0 0,0 0 1 0 0,0 0-1 0 0,1 0 1 0 0,-1 0-1 0 0,0 0 1 0 0,0 0-1 0 0,0 0 1 0 0,1 0-1 0 0,-1 0 1 0 0,0 0 0 0 0,0 0-1 0 0,0 0 1 0 0,1 0-1 0 0,-1 0 1 0 0,0 0-1 0 0,0 0 1 0 0,0 0-1 0 0,1 0 1 0 0,-1 0-1 0 0,0 0 1 0 0,0 0-1 0 0,0 0 1 0 0,0 1-1 0 0,0-1 1 0 0,1 0-1 0 0,-1 0 1 0 0,7 5-41 0 0,-7-4 29 0 0,42 38-184 0 0,-39-36 211 0 0,6 4 6 0 0,-1 0 0 0 0,1-1 0 0 0,0 0 0 0 0,1-1 0 0 0,-1 0 0 0 0,2 0-21 0 0,-6-3 17 0 0,1 0 0 0 0,-1 0 0 0 0,1-1 0 0 0,0 0 0 0 0,-1 0 0 0 0,1 0 0 0 0,0-1 0 0 0,0 0 0 0 0,-1 0 0 0 0,1 0 0 0 0,0-1 0 0 0,2 0-17 0 0,-5 0 27 0 0,1 0 1 0 0,-1 0 0 0 0,0 0 0 0 0,1 0 0 0 0,-1 0 0 0 0,0-1-1 0 0,0 0 1 0 0,0 1 0 0 0,0-1 0 0 0,0 0 0 0 0,0-1 0 0 0,-1 1-1 0 0,1 0 1 0 0,-1-1 0 0 0,1 1 0 0 0,-1-1 0 0 0,0 0 0 0 0,0 0-1 0 0,0 0 1 0 0,1-2-28 0 0,-2 2 0 0 0,1 0 0 0 0,-1 0 0 0 0,0-1 0 0 0,0 1 0 0 0,-1 0 0 0 0,1 0 0 0 0,0-1 0 0 0,-1 1 0 0 0,0 0 0 0 0,0-1-1 0 0,0 1 1 0 0,-1-4 0 0 0,0 2 2 0 0,0-1 0 0 0,-1 1-1 0 0,0 0 1 0 0,0 0 0 0 0,0-1-1 0 0,-1 1 1 0 0,-2-3-2 0 0,-40-72 125 0 0,17 40-419 0 0,23 28 271 0 0,5 12-79 0 0,0-1 0 0 0,0 1 0 0 0,0 0-1 0 0,0 0 1 0 0,0 0 0 0 0,-1 0-1 0 0,1-1 1 0 0,0 1 0 0 0,0 0 0 0 0,0 0-1 0 0,0-1 1 0 0,0 1 0 0 0,0 0 0 0 0,0 0-1 0 0,0 0 1 0 0,0-1 0 0 0,1 1-1 0 0,-1 0 1 0 0,0 0 0 0 0,0 0 0 0 0,0-1-1 0 0,0 1 1 0 0,0 0 0 0 0,0 0 0 0 0,0 0-1 0 0,0 0 1 0 0,0-1 0 0 0,1 1-1 0 0,-1 0 1 0 0,0 0 0 0 0,0 0 0 0 0,0 0-1 0 0,0 0 1 0 0,1-1 0 0 0,-1 1 0 0 0,0 0-1 0 0,0 0 1 0 0,0 0 0 0 0,1 0-1 0 0,-1 0 103 0 0,1 0-2193 0 0,0 0-88 0 0,5 0-20 0 0</inkml:trace>
  <inkml:trace contextRef="#ctx0" brushRef="#br0" timeOffset="441.841">572 298 3680 0 0,'0'0'167'0'0,"4"-3"148"0"0,-1 2 2688 0 0,7 2 4711 0 0,1 0-3330 0 0,-9 0-4137 0 0,0 0 0 0 0,0-1 0 0 0,0 1 0 0 0,-1 0 0 0 0,1 0 0 0 0,0 0 0 0 0,0 0 0 0 0,-1 0 0 0 0,1 0 0 0 0,-1 1 0 0 0,1-1 0 0 0,-1 1 0 0 0,1-1 0 0 0,-1 1 0 0 0,0-1 0 0 0,1 2-247 0 0,17 34 408 0 0,-5-8-464 0 0,-8-14 405 0 0,-6-13-233 0 0,1 0 0 0 0,-1-1 0 0 0,1 1 0 0 0,-1 0 0 0 0,1-1 0 0 0,0 1-1 0 0,0 0 1 0 0,0-1 0 0 0,1 2-116 0 0,8 14 316 0 0,-8-13-7330 0 0,-2-11 193 0 0</inkml:trace>
  <inkml:trace contextRef="#ctx0" brushRef="#br0" timeOffset="811.787">631 20 15664 0 0,'0'0'356'0'0,"0"0"49"0"0,0 0 21 0 0,0 0-42 0 0,0 0-180 0 0,0 0 176 0 0,0 0 107 0 0,0 0 22 0 0,0 0-66 0 0,12 5-278 0 0,-11-5-156 0 0,0 1-1 0 0,0-1 0 0 0,0 1 0 0 0,0-1 0 0 0,0 1 0 0 0,0-1 0 0 0,-1 1 1 0 0,1 0-1 0 0,0-1 0 0 0,0 1 0 0 0,-1 0 0 0 0,1 0 0 0 0,0-1 0 0 0,-1 1 1 0 0,1 0-1 0 0,-1 0 0 0 0,1 0 0 0 0,-1 0 0 0 0,1 0 0 0 0,-1 0-8 0 0,0 0-188 0 0,1 0 0 0 0,-1 0 0 0 0,0-1 0 0 0,1 1 0 0 0,-1 0 0 0 0,1 0-1 0 0,-1 0 1 0 0,1-1 0 0 0,-1 1 0 0 0,1 0 0 0 0,0-1 0 0 0,-1 1 0 0 0,1 0 0 0 0,0-1 0 0 0,-1 1 0 0 0,1-1-1 0 0,0 1 1 0 0,0-1 0 0 0,0 0 0 0 0,0 1 0 0 0,-1-1 0 0 0,1 0 0 0 0,0 1 0 0 0,0-1 0 0 0,1 0 188 0 0,9 0-2510 0 0,2-2-16 0 0</inkml:trace>
  <inkml:trace contextRef="#ctx0" brushRef="#br0" timeOffset="812.787">803 31 15408 0 0,'0'0'348'0'0,"0"2"49"0"0,3 4-239 0 0,-1 1 0 0 0,0 0 0 0 0,-1-1 0 0 0,1 1 0 0 0,-1 0 0 0 0,-1 2-158 0 0,1-8-6 0 0,0 14 100 0 0,0-8 220 0 0,0 0 0 0 0,0 0 0 0 0,0-1 0 0 0,1 1 0 0 0,0 0 0 0 0,1 2-314 0 0,0-1 334 0 0,0 0 0 0 0,-1 0 1 0 0,-1 1-1 0 0,1 4-334 0 0,-1-6 178 0 0,1 1 0 0 0,0 0 0 0 0,0 0-1 0 0,0 0 1 0 0,1 0-178 0 0,4 11 271 0 0,0 0-1 0 0,-2 0 0 0 0,0 1 1 0 0,-2-1-1 0 0,0 1 0 0 0,-1 0 1 0 0,-1 0-1 0 0,-1 15-270 0 0,-2-12-233 0 0,-5-20-3066 0 0,-2-1 1280 0 0</inkml:trace>
  <inkml:trace contextRef="#ctx0" brushRef="#br0" timeOffset="813.787">693 239 4144 0 0,'0'0'191'0'0,"7"-2"26"0"0,23-4 2921 0 0,-19 3-1295 0 0,-1 1 0 0 0,0 1 0 0 0,1 0 0 0 0,1 0-1843 0 0,54-4 1582 0 0,-48 3-1475 0 0,-3 1 20 0 0,-2 0-383 0 0,-1 0 0 0 0,1-1 0 0 0,-1 0 0 0 0,11-4 256 0 0,-8 0-398 0 0</inkml:trace>
  <inkml:trace contextRef="#ctx0" brushRef="#br0" timeOffset="1182.447">1040 0 13824 0 0,'0'0'314'0'0,"0"0"46"0"0,0 10 466 0 0,7 15-650 0 0,2 13 3283 0 0,12 31-3459 0 0,-11-40 530 0 0,-2 1-1 0 0,-1 0 0 0 0,-1 0 0 0 0,-2 1 0 0 0,-1 0 0 0 0,-1-1 0 0 0,-2 11-529 0 0,0-33 64 0 0,-2-3 0 0 0,2-4 0 0 0,0-1 0 0 0,0 0 0 0 0,0 0 0 0 0,0 0-66 0 0,-1 0-1 0 0,1-1 1 0 0,0 1-1 0 0,-1 0 1 0 0,1-1-1 0 0,0 1 1 0 0,0 0-1 0 0,-1-1 1 0 0,1 1-1 0 0,0-1 1 0 0,0 1-1 0 0,0 0 1 0 0,0-1-1 0 0,-1 1 1 0 0,1-1-1 0 0,0 1 1 0 0,0-1-1 0 0,0 1 1 0 0,0-1-1 0 0,0 1 1 0 0,0 0-1 0 0,0-1 1 0 0,0 1-1 0 0,0-1 3 0 0,1-12-101 0 0,0 5 13 0 0,1 0 0 0 0,0 0 0 0 0,1 0 0 0 0,-1 0 0 0 0,1 0 0 0 0,1 0 0 0 0,0 1 0 0 0,0 0 0 0 0,0-1 0 0 0,1 2 0 0 0,0-1 0 0 0,0 0 0 0 0,0 1 0 0 0,1 0 88 0 0,-3 3-2 0 0,0 1-1 0 0,0-1 1 0 0,1 1-1 0 0,-1 0 1 0 0,0 0-1 0 0,1 0 1 0 0,-1 0-1 0 0,4-1 3 0 0,-5 2 28 0 0,-1 1 0 0 0,1 0 0 0 0,-1 0 0 0 0,0-1 0 0 0,1 1 0 0 0,-1 0 0 0 0,1 0 0 0 0,-1 0 0 0 0,1 0 0 0 0,-1 1-1 0 0,0-1 1 0 0,1 0 0 0 0,-1 1 0 0 0,1-1 0 0 0,-1 1 0 0 0,0-1 0 0 0,0 1 0 0 0,1-1 0 0 0,-1 1 0 0 0,0 0 0 0 0,0 0 0 0 0,1 0 0 0 0,-1 0 0 0 0,0-1 0 0 0,0 2 0 0 0,0-1 0 0 0,0 1-28 0 0,4 3 88 0 0,3 4 109 0 0,-1 0-1 0 0,0 0 1 0 0,-1 1-1 0 0,2 1-196 0 0,6 8 153 0 0,-12-17-146 0 0,0 1-1 0 0,0 0 1 0 0,0-1-1 0 0,0 1 1 0 0,0 0 0 0 0,-1 0-1 0 0,1 0 1 0 0,-1 0-7 0 0,14 24 43 0 0,-13-23-124 0 0,1 0-1 0 0,-1 0 0 0 0,0 0 1 0 0,0 0-1 0 0,0 0 0 0 0,0 1 1 0 0,-1 0 81 0 0,5 8-2684 0 0,-5-12-4693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07:14.7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13 142 10136 0 0,'0'0'230'0'0,"0"0"30"0"0,0 0 19 0 0,0-1-40 0 0,0 0-87 0 0,0 0 0 0 0,0 0 0 0 0,0 0 0 0 0,0 0 0 0 0,0 0 0 0 0,0 0 0 0 0,0 0 0 0 0,-1 0 0 0 0,1 0 0 0 0,0 0 0 0 0,-1 0 0 0 0,1 0 0 0 0,0 0 0 0 0,-1 0-152 0 0,1 1 40 0 0,0 0 0 0 0,0 0 1 0 0,-1 0-1 0 0,1-1 0 0 0,0 1 0 0 0,0 0 1 0 0,0 0-1 0 0,0 0 0 0 0,0 0 1 0 0,-1 0-1 0 0,1 0 0 0 0,0 0 1 0 0,0 0-1 0 0,0 0 0 0 0,0 0 1 0 0,0 0-1 0 0,0 1 0 0 0,-1-1 1 0 0,1 0-1 0 0,0 0 0 0 0,0 0 0 0 0,0 0 1 0 0,0 0-1 0 0,0 0 0 0 0,0 0 1 0 0,0 0-1 0 0,-1 0 0 0 0,1 0 1 0 0,0 0-1 0 0,0 0 0 0 0,0 1 1 0 0,0-1-1 0 0,0 0 0 0 0,0 0 1 0 0,0 0-1 0 0,0 0 0 0 0,0 0 0 0 0,0 0 1 0 0,0 0-1 0 0,0 1 0 0 0,0-1 1 0 0,-1 0-1 0 0,1 0 0 0 0,0 0 1 0 0,0 0-1 0 0,0 0 0 0 0,0 0 1 0 0,0 1-1 0 0,0-1 0 0 0,0 0 1 0 0,1 0-41 0 0,-4 13 330 0 0,2 0 0 0 0,0 1 1 0 0,0-1-1 0 0,2 0 1 0 0,0 5-331 0 0,0 14 395 0 0,0-7-395 0 0,3 20 0 0 0,1 3 0 0 0,-2-16 0 0 0,2 0 0 0 0,0 0 0 0 0,3 4 0 0 0,-2-24-64 0 0,-5-11-273 0 0,-1-1-138 0 0,-7-31-5179 0 0,4 5 3118 0 0,-3-2-21 0 0</inkml:trace>
  <inkml:trace contextRef="#ctx0" brushRef="#br0" timeOffset="383.219">66 121 7856 0 0,'4'-3'98'0'0,"-1"0"0"0"0,1 0 0 0 0,0 1 0 0 0,0-1 1 0 0,0 1-1 0 0,1 0 0 0 0,-1 0 0 0 0,0 1 0 0 0,1-1 1 0 0,-1 1-1 0 0,1 0 0 0 0,-1 0 0 0 0,1 1 0 0 0,0-1 0 0 0,-1 1 1 0 0,1 0-1 0 0,0 1-98 0 0,5-1 318 0 0,1 1 0 0 0,-1 0 0 0 0,0 1 0 0 0,0 0 0 0 0,0 1 1 0 0,0 0-1 0 0,2 2-318 0 0,-6-3 226 0 0,0 1-1 0 0,-1 0 1 0 0,1 0 0 0 0,-1 1 0 0 0,0 0 0 0 0,0 0 0 0 0,-1 0 0 0 0,1 0 0 0 0,-1 1 0 0 0,0 0 0 0 0,0 0 0 0 0,0 0 0 0 0,1 4-226 0 0,-2-5 131 0 0,-1 1 1 0 0,1 0 0 0 0,-1 0 0 0 0,0 0 0 0 0,-1 0 0 0 0,1 0-1 0 0,-1 1 1 0 0,0-1 0 0 0,0 0 0 0 0,-1 1 0 0 0,1-1 0 0 0,-1 0-1 0 0,0 1 1 0 0,-1-1 0 0 0,0 5-132 0 0,-1-2 31 0 0,-1 1 0 0 0,1-1 0 0 0,-1 0 0 0 0,-1 0-1 0 0,0 0 1 0 0,0-1 0 0 0,0 1 0 0 0,-1-1 0 0 0,0 0 0 0 0,0 0-1 0 0,-1 0 1 0 0,0-1 0 0 0,0 0 0 0 0,-1 0 0 0 0,1-1 0 0 0,-1 0-1 0 0,0 0 1 0 0,-1 0 0 0 0,1-1 0 0 0,-1 0 0 0 0,0-1 0 0 0,0 1-1 0 0,-8 1-30 0 0,2-1 37 0 0,0 0 0 0 0,-1-2-1 0 0,-2 1-36 0 0,12-2-166 0 0,-1-1 0 0 0,0 1 0 0 0,1-1 0 0 0,-1-1 0 0 0,1 1 0 0 0,-1-1 0 0 0,1 0 0 0 0,-1 0 1 0 0,-4-2 165 0 0,9 2-484 0 0,0 1 0 0 0,0-1 0 0 0,0 0 0 0 0,0 0 0 0 0,0 0 0 0 0,0 0 1 0 0,0 0-1 0 0,0 0 0 0 0,1-1 0 0 0,-1 1 0 0 0,0 0 0 0 0,1 0 0 0 0,-1 0 1 0 0,1-1-1 0 0,-1 0 484 0 0,0 0-830 0 0,-2-6-2618 0 0</inkml:trace>
  <inkml:trace contextRef="#ctx0" brushRef="#br0" timeOffset="750.706">240 445 8288 0 0,'3'13'889'0'0,"-1"-10"-760"0"0,-1 0-1 0 0,1-1 1 0 0,-1 1-1 0 0,1-1 1 0 0,0 1 0 0 0,0-1-1 0 0,0 0 1 0 0,0 0-1 0 0,0 0 1 0 0,0 0 0 0 0,1 0-1 0 0,-1 0 1 0 0,0-1-1 0 0,1 1 1 0 0,0-1 0 0 0,-1 0-1 0 0,1 1 1 0 0,0-1-1 0 0,0 0 1 0 0,0-1 0 0 0,0 1-1 0 0,0-1 1 0 0,-1 1-1 0 0,2-1-128 0 0,1 0 236 0 0,1 0 0 0 0,-1-1-1 0 0,1 1 1 0 0,-1-1 0 0 0,0 0 0 0 0,1-1-1 0 0,-1 0 1 0 0,0 1 0 0 0,0-2-1 0 0,0 1 1 0 0,0 0 0 0 0,-1-1 0 0 0,1 0-236 0 0,12-9 512 0 0,-1 0 0 0 0,0-1-1 0 0,-1-1 1 0 0,12-14-512 0 0,-23 23 0 0 0,1-1 0 0 0,-1 0 0 0 0,-1 0 0 0 0,1 0 0 0 0,-1 0 0 0 0,0-1 0 0 0,1-3 0 0 0,-1 1 0 0 0,1 0 0 0 0,0 0 0 0 0,4-4 0 0 0,-7 12 0 0 0,-1 0 0 0 0,0 0 0 0 0,0 0 0 0 0,1 0 0 0 0,-1 1 0 0 0,0-1 0 0 0,0 0 0 0 0,0 0 0 0 0,0 0 0 0 0,0 0 0 0 0,0 0 0 0 0,0 1 0 0 0,0-1 0 0 0,-1 0 0 0 0,1 0 0 0 0,0 0 0 0 0,0 0 0 0 0,-1 1 0 0 0,1-1 0 0 0,0 0 0 0 0,-1 0 0 0 0,1 1 0 0 0,-1-1 0 0 0,1 0 0 0 0,-1 0 0 0 0,1 1 0 0 0,-1-1 0 0 0,0 1 0 0 0,1-1 0 0 0,-1 0 0 0 0,0 1 0 0 0,1 0 0 0 0,-1-1 0 0 0,0 1 0 0 0,0-1 0 0 0,0 1 0 0 0,1 0 0 0 0,-1-1 0 0 0,0 1 0 0 0,0 0 0 0 0,0 0 0 0 0,0 0 0 0 0,0 0 0 0 0,-15-3 0 0 0,15 2 0 0 0,0 1 0 0 0,-1 0 0 0 0,1-1 0 0 0,0 1 0 0 0,-1 0 0 0 0,1 0 0 0 0,-1 0 0 0 0,1 0 0 0 0,0 0 0 0 0,-1 0 0 0 0,1 0 0 0 0,-1 0 0 0 0,1 1 0 0 0,-1-1 0 0 0,-2 2-5 0 0,0-1 0 0 0,1 1-1 0 0,-1-1 1 0 0,1 1-1 0 0,-1 0 1 0 0,1 1-1 0 0,0-1 1 0 0,0 1 0 0 0,0-1-1 0 0,0 1 1 0 0,1 0-1 0 0,-1 0 1 0 0,0 0 5 0 0,0 3 143 0 0,0-1 0 0 0,0 1 0 0 0,0 0 0 0 0,0 0 0 0 0,1 0 0 0 0,0 0 0 0 0,-1 4-143 0 0,2-7 182 0 0,-1 5 56 0 0,1 0 0 0 0,-1-1 0 0 0,1 1 0 0 0,0 2-238 0 0,1-7-2 0 0,0 0 1 0 0,0 0 0 0 0,0-1 0 0 0,1 1-1 0 0,0 0 1 0 0,-1 0 0 0 0,1 0 0 0 0,0 0-1 0 0,0 0 1 0 0,0-1 0 0 0,1 1 0 0 0,-1-1-1 0 0,2 3 2 0 0,-1-3 0 0 0,0 1 0 0 0,1-1 0 0 0,-1 1 0 0 0,1-1 0 0 0,0 0 0 0 0,-1 0 0 0 0,1 0 0 0 0,0-1 0 0 0,0 1 0 0 0,1-1 0 0 0,-1 1 0 0 0,0-1 0 0 0,0 0 0 0 0,1 0 0 0 0,-1-1 0 0 0,1 1 0 0 0,-1-1 0 0 0,0 1 0 0 0,1-1 0 0 0,13 1 0 0 0,0-1 0 0 0,0-1 0 0 0,6-1 0 0 0,-15 1 0 0 0,9-1-143 0 0,0 0-1 0 0,-1-2 1 0 0,13-3 143 0 0,20-11-6064 0 0,-30 7 487 0 0</inkml:trace>
  <inkml:trace contextRef="#ctx0" brushRef="#br0" timeOffset="1132.142">902 223 3224 0 0,'-6'1'1023'0'0,"1"-1"0"0"0,-1 1 1 0 0,1 0-1 0 0,0 1 0 0 0,-1-1 1 0 0,1 1-1 0 0,0 0 0 0 0,0 0 1 0 0,0 1-1 0 0,0 0 0 0 0,1-1 0 0 0,-1 2-1023 0 0,-25 18 3352 0 0,3 1-3975 0 0,27-22 576 0 0,-6 4 169 0 0,1 1 0 0 0,0-1-1 0 0,0 2 1 0 0,1-1 0 0 0,0 0 0 0 0,0 1 0 0 0,0 0 0 0 0,1 0 0 0 0,0 0 0 0 0,0 0 0 0 0,1 0-1 0 0,-1 4-121 0 0,3-9 19 0 0,0 0-1 0 0,0 0 0 0 0,0 0 0 0 0,0 0 0 0 0,1 0 1 0 0,-1 0-1 0 0,0 1 0 0 0,1-1 0 0 0,0 0 0 0 0,-1-1 0 0 0,1 1 1 0 0,0 0-1 0 0,0 0 0 0 0,0 0 0 0 0,0 0 0 0 0,0-1 1 0 0,1 1-1 0 0,-1 0-18 0 0,1 0 14 0 0,0 1 1 0 0,0-1 0 0 0,0 0 0 0 0,1 0-1 0 0,-1 0 1 0 0,0 0 0 0 0,1 0 0 0 0,0-1-1 0 0,-1 1 1 0 0,1-1 0 0 0,3 2-15 0 0,4 0 32 0 0,1-1-1 0 0,0 0 1 0 0,0 0 0 0 0,0-1 0 0 0,0-1 0 0 0,0 0 0 0 0,0 0 0 0 0,7-2-32 0 0,3-1-744 0 0,0-1 1 0 0,0-1 0 0 0,20-8 743 0 0,2 1-5869 0 0,-21 2 552 0 0</inkml:trace>
  <inkml:trace contextRef="#ctx0" brushRef="#br0" timeOffset="1133.142">1635 1 2760 0 0,'0'0'248'0'0,"0"0"-248"0"0,0 0 0 0 0,0 0 0 0 0,0 0 864 0 0</inkml:trace>
  <inkml:trace contextRef="#ctx0" brushRef="#br0" timeOffset="1735.983">1650 70 13072 0 0,'0'0'597'0'0,"4"-11"222"0"0,-4 7-781 0 0,0 3 0 0 0,0 0-1 0 0,0 0 0 0 0,0 1 1 0 0,1-1-1 0 0,-1 0 1 0 0,0 1-1 0 0,1-1 0 0 0,-1 0 1 0 0,1 1-1 0 0,-1-1 1 0 0,0 0-1 0 0,1 1 1 0 0,0-1-1 0 0,-1 1 0 0 0,1-1 1 0 0,-1 1-1 0 0,1-1 1 0 0,0 1-1 0 0,-1-1 0 0 0,1 1 1 0 0,0 0-1 0 0,-1-1 1 0 0,1 1-1 0 0,0 0 0 0 0,-1-1 1 0 0,1 1-1 0 0,0 0-37 0 0,19-4 120 0 0,-16 4-1 0 0,0 1 0 0 0,0-1 0 0 0,0 1 0 0 0,0-1 0 0 0,0 1 0 0 0,0 0 0 0 0,0 0 0 0 0,-1 1 0 0 0,1-1 0 0 0,0 1 0 0 0,-1 0 0 0 0,1 0 0 0 0,-1 0 0 0 0,0 1 0 0 0,0-1 1 0 0,0 1-1 0 0,2 1-119 0 0,-3-1 40 0 0,1-1 0 0 0,-2 1 0 0 0,1 0 0 0 0,0-1 0 0 0,0 1 0 0 0,-1 0 0 0 0,0 0 0 0 0,0 0 0 0 0,1 0 0 0 0,-2 0 0 0 0,1 0 0 0 0,0 1 0 0 0,-1-1 0 0 0,1 0 0 0 0,-1 0-1 0 0,0 1 1 0 0,0-1 0 0 0,0 0 0 0 0,-1 0 0 0 0,1 0 0 0 0,-1 1 0 0 0,0 0-40 0 0,0 0 17 0 0,0 0 0 0 0,0 0 0 0 0,0 0 0 0 0,-1 0 0 0 0,1-1 0 0 0,-1 1 0 0 0,0-1 0 0 0,0 1-1 0 0,0-1 1 0 0,-1 1 0 0 0,1-1 0 0 0,-1 0 0 0 0,0 0 0 0 0,0-1 0 0 0,0 1 0 0 0,0 0 0 0 0,0-1-1 0 0,-2 1-16 0 0,-15 9 119 0 0,12-7-81 0 0,0 0 0 0 0,0 0 0 0 0,-1-1 1 0 0,0 0-1 0 0,-7 2-38 0 0,-4 0 65 0 0,16-4-56 0 0,-1 0 1 0 0,0-1-1 0 0,0 1 0 0 0,1-1 1 0 0,-1 0-1 0 0,0-1 0 0 0,-1 1-9 0 0,18-6-101 0 0,0 4 78 0 0,1 0-1 0 0,0 1 1 0 0,-1 0-1 0 0,1 1 1 0 0,-1 1 0 0 0,1 0-1 0 0,-1 0 1 0 0,0 1-1 0 0,10 4 24 0 0,-16-5 11 0 0,-1 0 0 0 0,1 1 0 0 0,0 0 0 0 0,-1 0 0 0 0,0 0-1 0 0,0 0 1 0 0,0 1 0 0 0,0 0 0 0 0,0 1-11 0 0,8 7 146 0 0,-2 1 0 0 0,6 8-146 0 0,10 11 149 0 0,-23-28-153 0 0,1 0 1 0 0,-1 0-1 0 0,1 0 0 0 0,0-1 0 0 0,0 0 0 0 0,4 2 4 0 0,-8-4-404 0 0,-1-1-176 0 0,1 0 376 0 0,-1 0 0 0 0,1 0-1 0 0,0 0 1 0 0,0 0-1 0 0,-1-1 1 0 0,1 1 0 0 0,0 0-1 0 0,-1 0 1 0 0,1-1-1 0 0,0 1 1 0 0,-1 0-1 0 0,1-1 1 0 0,0 1 0 0 0,-1-1-1 0 0,1 0 205 0 0,1 0-536 0 0,7-4-2033 0 0</inkml:trace>
  <inkml:trace contextRef="#ctx0" brushRef="#br0" timeOffset="2084.778">2018 156 1840 0 0,'-4'-2'2054'0'0,"2"1"1696"0"0,0 1 3723 0 0,0 1-7340 0 0,-1 0-1 0 0,1 0 1 0 0,-1 0 0 0 0,1 0 0 0 0,-1 1-1 0 0,1-1 1 0 0,0 1 0 0 0,0-1 0 0 0,0 1-1 0 0,0 0 1 0 0,0 0 0 0 0,0 0 0 0 0,0 0-1 0 0,1 0 1 0 0,-1 0 0 0 0,1 0 0 0 0,-2 2-133 0 0,0 2 85 0 0,1 1 1 0 0,-1-1 0 0 0,1 1-1 0 0,0-1 1 0 0,0 1-1 0 0,0 4-85 0 0,2-9 22 0 0,0-1 0 0 0,0 1 0 0 0,0 0-1 0 0,1 0 1 0 0,-1-1 0 0 0,0 1 0 0 0,1-1-1 0 0,-1 1 1 0 0,1 0 0 0 0,-1 0-22 0 0,4 12 33 0 0,-3-10-20 0 0,-1 0 1 0 0,1 0-1 0 0,0 0 0 0 0,1 0 0 0 0,-1 0 0 0 0,1-1 0 0 0,-1 1 1 0 0,1 0-1 0 0,0-1 0 0 0,1 1 0 0 0,-1-1 0 0 0,0 0 1 0 0,1 0-1 0 0,0 0 0 0 0,0 0 0 0 0,0 0 0 0 0,2 1-13 0 0,0 0 24 0 0,0-1 0 0 0,0 0 0 0 0,0 0 0 0 0,0-1 0 0 0,0 1 0 0 0,1-1 0 0 0,-1 0 0 0 0,1 0 0 0 0,0-1 0 0 0,-1 0 0 0 0,5 1-24 0 0,5-1 94 0 0,1 0 1 0 0,-1-1-1 0 0,5-1-94 0 0,-14 0 29 0 0,0 1-1 0 0,0-1 0 0 0,0-1 1 0 0,0 1-1 0 0,0-1 1 0 0,0 0-1 0 0,0 0 0 0 0,-1-1 1 0 0,4-1-29 0 0,-6 1 29 0 0,1 0 0 0 0,-1 0 0 0 0,0 0 0 0 0,-1 0 0 0 0,1-1 0 0 0,0 1 0 0 0,-1-1 0 0 0,0 1 0 0 0,0-1 0 0 0,0 0 0 0 0,0 0-1 0 0,-1 0 1 0 0,1 0 0 0 0,-1 0 0 0 0,0-4-29 0 0,-1 5 25 0 0,0 0-1 0 0,0 0 0 0 0,-1 0 1 0 0,0 0-1 0 0,1 0 0 0 0,-1 0 1 0 0,0 0-1 0 0,-1 0 1 0 0,1 1-1 0 0,0-1 0 0 0,-1 0 1 0 0,1 1-1 0 0,-1-1 0 0 0,-1 0-24 0 0,-4-6 32 0 0,0 2 1 0 0,-1-1-1 0 0,-5-3-32 0 0,3 2 5 0 0,4 5-87 0 0,-1-1 0 0 0,1 1 0 0 0,-1 0 0 0 0,0 1-1 0 0,0 0 1 0 0,-3-1 82 0 0,-26-14-84 0 0,35 17-30 0 0,-4-3-1438 0 0,14-11-5385 0 0,-4 9 2227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0:51.4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 15 15840 0 0,'0'0'726'0'0,"-10"-11"259"0"0,8 10-880 0 0,0 0-1 0 0,0 1 1 0 0,0-1-1 0 0,-1 1 0 0 0,1 0 1 0 0,0 0-1 0 0,0 0 1 0 0,-1 0-1 0 0,1 0 0 0 0,0 0 1 0 0,0 0-1 0 0,-1 1 0 0 0,1-1 1 0 0,0 1-1 0 0,0 0 1 0 0,0-1-1 0 0,0 1 0 0 0,0 0 1 0 0,0 0-1 0 0,0 0 0 0 0,-1 1-104 0 0,-8 5 791 0 0,-1 0 0 0 0,-9 8-791 0 0,20-14 26 0 0,-10 8 212 0 0,1 0-1 0 0,-1 1 0 0 0,2 0 0 0 0,-1 1 0 0 0,-5 7-237 0 0,10-11 108 0 0,1 0-1 0 0,-1 1 0 0 0,1-1 1 0 0,1 1-1 0 0,-1 0 0 0 0,1 0 1 0 0,1 0-1 0 0,-1 0 0 0 0,0 8-107 0 0,2-13 0 0 0,1 0 0 0 0,-1 0 0 0 0,1 0 0 0 0,0 0 0 0 0,0 0 0 0 0,1 0 0 0 0,-1 0 0 0 0,1 0 0 0 0,-1 0 0 0 0,1-1 0 0 0,0 1 0 0 0,0 0 0 0 0,0 1 0 0 0,0-3 0 0 0,0 0 0 0 0,0 1 0 0 0,0-1 0 0 0,0 0 0 0 0,0 0 0 0 0,1 0 0 0 0,-1 0 0 0 0,0 0 0 0 0,0 0 0 0 0,1 0 0 0 0,-1 0 0 0 0,1 0 0 0 0,-1-1 0 0 0,1 1 0 0 0,-1-1 0 0 0,1 1 0 0 0,-1-1 0 0 0,1 1 0 0 0,-1-1 0 0 0,1 0 0 0 0,0 0 0 0 0,-1 0 0 0 0,1 0 0 0 0,1 0 0 0 0,2 0 17 0 0,0 0 0 0 0,0 0 0 0 0,0-1 0 0 0,0 1 0 0 0,0-1 0 0 0,0-1 0 0 0,0 1 0 0 0,0-1 1 0 0,0 0-1 0 0,0 0 0 0 0,-1 0 0 0 0,1 0 0 0 0,-1-1 0 0 0,0 0 0 0 0,0 0 0 0 0,0 0 0 0 0,0 0 0 0 0,0-1 0 0 0,-1 0 0 0 0,1 1 0 0 0,-1-1 0 0 0,0 0 0 0 0,0-1 0 0 0,0 1 0 0 0,-1-1 0 0 0,2-3-17 0 0,4-13 371 0 0,-4 11-332 0 0,0 1-1 0 0,-1-1 0 0 0,0 0 0 0 0,-1 0 1 0 0,1-2-39 0 0,1-11 8 0 0,1-11 92 0 0,-4 24 438 0 0,2 8-231 0 0,5 12-167 0 0,6 21-215 0 0,13 36 75 0 0,-21-51 47 0 0,1-1 0 0 0,0-1-1 0 0,5 8-46 0 0,-8-16-81 0 0,-1-1 0 0 0,1 0 1 0 0,0 0-1 0 0,0-1 0 0 0,1 1 0 0 0,-1-1 0 0 0,1 0 0 0 0,0 0 0 0 0,0 0 0 0 0,5 1 81 0 0,-4-1-508 0 0,12 5-1644 0 0,-5-4-3519 0 0,-1-3-1464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0:51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201 1 17423 0 0,'0'0'396'0'0,"0"0"52"0"0,0 0 30 0 0,0 0-57 0 0,-3 7-230 0 0,-9 6 250 0 0,0-1-1 0 0,-1 0 1 0 0,-1-1 0 0 0,-5 4-441 0 0,3-3 824 0 0,0 2-1 0 0,-12 12-823 0 0,15-12 347 0 0,1 1 0 0 0,-4 6-347 0 0,13-16 12 0 0,-1 1-1 0 0,1 0 1 0 0,0-1-1 0 0,0 1 0 0 0,1 0 1 0 0,0 0-1 0 0,0 0 1 0 0,-1 6-12 0 0,2-8 1 0 0,1-1 1 0 0,0 1 0 0 0,0-1-1 0 0,0 0 1 0 0,0 1 0 0 0,1-1-1 0 0,-1 0 1 0 0,1 1 0 0 0,0-1-1 0 0,0 0 1 0 0,0 0 0 0 0,1 1-1 0 0,-1-1 1 0 0,1 0 0 0 0,-1 0-1 0 0,1-1 1 0 0,0 1 0 0 0,0 0-1 0 0,0-1 1 0 0,1 1 0 0 0,-1-1-1 0 0,1 1 1 0 0,-1-1 0 0 0,1 0 0 0 0,0 0-1 0 0,0 0 1 0 0,0-1 0 0 0,0 1-1 0 0,0-1 1 0 0,0 1 0 0 0,0-1-1 0 0,0 0 1 0 0,1 0 0 0 0,-1-1-1 0 0,1 1-1 0 0,6 1-249 0 0,0-1 0 0 0,1 0-1 0 0,0-1 1 0 0,-1 0-1 0 0,1 0 1 0 0,4-2 249 0 0,38-8-8451 0 0,-32 4 2531 0 0</inkml:trace>
  <inkml:trace contextRef="#ctx0" brushRef="#br0" timeOffset="405.194">363 206 3224 0 0,'0'0'143'0'0,"-4"0"3060"0"0,1 0-1989 0 0,-1 0 0 0 0,1 1-1 0 0,0-1 1 0 0,0 1 0 0 0,-1 0-1 0 0,1 0 1 0 0,0 0 0 0 0,0 0-1 0 0,-1 1-1213 0 0,0 0 454 0 0,0 1 0 0 0,0-1 0 0 0,1 1-1 0 0,-1-1 1 0 0,1 1 0 0 0,0 0 0 0 0,-2 1-454 0 0,3-1 90 0 0,0 0 1 0 0,0-1-1 0 0,0 1 0 0 0,0 0 1 0 0,0 0-1 0 0,0 0 1 0 0,1 0-1 0 0,-1 1 1 0 0,1-1-1 0 0,0 0 1 0 0,0 1-1 0 0,0-1 1 0 0,0 0-1 0 0,1 1 1 0 0,-1-1-1 0 0,1 1 1 0 0,0-1-1 0 0,0 1 1 0 0,1 1-91 0 0,-1-3 57 0 0,1-1 1 0 0,0 0-1 0 0,-1 1 1 0 0,1-1 0 0 0,0 0-1 0 0,0 0 1 0 0,0 0-1 0 0,0 0 1 0 0,0 0-1 0 0,0 0 1 0 0,0 0-1 0 0,1 0 1 0 0,-1 0 0 0 0,0 0-1 0 0,0 0 1 0 0,1-1-58 0 0,21 11-163 0 0,23 0-133 0 0,-33-9 330 0 0,-1 0 0 0 0,1-1 0 0 0,0 0 0 0 0,0-1 0 0 0,-1-1 0 0 0,1 0 0 0 0,0 0 0 0 0,-1-2 0 0 0,2 1-34 0 0,-8 0 55 0 0,0 1 0 0 0,0-1 0 0 0,0 0 0 0 0,6-2-55 0 0,-11 3 7 0 0,1 0 0 0 0,-1 1 0 0 0,1-1 0 0 0,-1 0 0 0 0,0 0 0 0 0,1 0 1 0 0,-1 0-1 0 0,0 0 0 0 0,1 0 0 0 0,-1-1 0 0 0,0 1 0 0 0,0 0 0 0 0,0-1 0 0 0,0 1 1 0 0,0-1-1 0 0,-1 1 0 0 0,1-1 0 0 0,0 1 0 0 0,-1-1 0 0 0,1 0-7 0 0,-1 1 0 0 0,0-1 0 0 0,0 0 0 0 0,0 1 0 0 0,0-1 0 0 0,0 1 0 0 0,-1-1 0 0 0,1 1 0 0 0,0 0 0 0 0,-1-1 0 0 0,0 1 0 0 0,1-1 0 0 0,-1 1 0 0 0,0 0-1 0 0,1-1 1 0 0,-1 1 0 0 0,0 0 0 0 0,0-1 0 0 0,-19-19 12 0 0,5 9-152 0 0,1 1 0 0 0,-1 1 0 0 0,-1 0 0 0 0,0 0 0 0 0,0 2 0 0 0,-1 0 0 0 0,0 1 0 0 0,0 1 0 0 0,0 0 0 0 0,-1 1 0 0 0,0 1 140 0 0,-13 4-4540 0 0,31 0 2484 0 0,0 0-2009 0 0,0 0-856 0 0</inkml:trace>
  <inkml:trace contextRef="#ctx0" brushRef="#br0" timeOffset="825.761">616 62 16527 0 0,'0'0'374'0'0,"0"0"54"0"0,0 0 22 0 0,1 1-44 0 0,1 4-285 0 0,1-1 1 0 0,-1 1 0 0 0,0 0-1 0 0,-1-1 1 0 0,1 1-1 0 0,-1 0 1 0 0,0 2-122 0 0,3 8 1021 0 0,6 19 253 0 0,-2 1 0 0 0,-1 0 0 0 0,0 18-1274 0 0,0-27 264 0 0,-5-22-259 0 0,-1-1 1 0 0,0 1 0 0 0,0-1 0 0 0,0 1 0 0 0,-1-1-1 0 0,1 1 1 0 0,-1 1-6 0 0,1 3-85 0 0,0-7 87 0 0,-1-1 0 0 0,0 0 0 0 0,0 0 1 0 0,0 0-1 0 0,0 0 0 0 0,0 1 0 0 0,0-1 1 0 0,0 0-1 0 0,0 0 0 0 0,0 0 0 0 0,0 1 1 0 0,0-1-1 0 0,0 0 0 0 0,0 0 0 0 0,0 0 0 0 0,0 1 1 0 0,0-1-1 0 0,0 0 0 0 0,0 0 0 0 0,0 0 1 0 0,0 1-1 0 0,0-1 0 0 0,0 0 0 0 0,-1 0 1 0 0,1 0-1 0 0,0 1 0 0 0,0-1 0 0 0,0 0 1 0 0,0 0-1 0 0,0 0 0 0 0,0 0 0 0 0,-1 0 1 0 0,1 1-1 0 0,0-1 0 0 0,0 0 0 0 0,0 0 1 0 0,0 0-1 0 0,-1 0 0 0 0,1 0 0 0 0,0 0 1 0 0,0 0-1 0 0,0 0 0 0 0,-1 0 0 0 0,1 0 0 0 0,0 0 1 0 0,0 0-1 0 0,0 0 0 0 0,-1 0 0 0 0,1 0 1 0 0,0 0-1 0 0,0 0 0 0 0,0 0 0 0 0,-1 0 1 0 0,1 0-1 0 0,0 0 0 0 0,0 0 0 0 0,0 0 1 0 0,-1 0-1 0 0,1 0 0 0 0,0 0 0 0 0,0 0 1 0 0,0 0-3 0 0,-9-18-819 0 0,8 16 746 0 0,0-1 0 0 0,0 0 0 0 0,0 1 0 0 0,0-1 0 0 0,0 0 0 0 0,1 0 0 0 0,-1 0-1 0 0,1 1 1 0 0,0-1 0 0 0,0 0 0 0 0,0 0 0 0 0,0 0 0 0 0,1 0 0 0 0,0-2 73 0 0,0-15-661 0 0,-1 14 533 0 0,1 0 0 0 0,0-1 0 0 0,0 1 0 0 0,1 0 1 0 0,0 0-1 0 0,0 0 0 0 0,0 0 0 0 0,1 0 0 0 0,0 1 0 0 0,0-1 0 0 0,0 1 0 0 0,0-1 0 0 0,4-3 128 0 0,-5 8 77 0 0,-1 0 0 0 0,1-1 0 0 0,0 1-1 0 0,-1 0 1 0 0,1 0 0 0 0,0 0 0 0 0,0 0 0 0 0,-1 1-1 0 0,1-1 1 0 0,0 0 0 0 0,0 1 0 0 0,0-1-1 0 0,0 1 1 0 0,0 0 0 0 0,0 0 0 0 0,0-1 0 0 0,0 1-1 0 0,0 0 1 0 0,0 1 0 0 0,0-1 0 0 0,0 0-1 0 0,0 1 1 0 0,0-1 0 0 0,0 1 0 0 0,0-1-1 0 0,-1 1 1 0 0,1 0 0 0 0,0 0 0 0 0,1 0-77 0 0,2 3 137 0 0,1-1 0 0 0,-1 0 0 0 0,0 1 0 0 0,0 0 0 0 0,-1 0 0 0 0,1 1 0 0 0,-1-1 0 0 0,4 5-137 0 0,-1 1 125 0 0,0-2 0 0 0,1 1 0 0 0,6 5-125 0 0,-13-12 81 0 0,1 1 1 0 0,-1-1 0 0 0,1 1 0 0 0,-1-1 0 0 0,0 1 0 0 0,0 0 0 0 0,0-1 0 0 0,0 1-1 0 0,-1 0 1 0 0,1 0 0 0 0,-1 0 0 0 0,1 0 0 0 0,-1 2-82 0 0,0 0 77 0 0,0-4-49 0 0,0 0 0 0 0,0 1 0 0 0,-1-1 0 0 0,1 0-1 0 0,0 0 1 0 0,-1 0 0 0 0,1 0 0 0 0,-1 0 0 0 0,1 0 0 0 0,-1 0 0 0 0,0 0 0 0 0,1 0 0 0 0,-1 0 0 0 0,0 0 0 0 0,0 0-1 0 0,0 0 1 0 0,0 0 0 0 0,0-1 0 0 0,0 1 0 0 0,0 0 0 0 0,0-1 0 0 0,0 1 0 0 0,0-1 0 0 0,0 1 0 0 0,0-1-1 0 0,0 1 1 0 0,0-1 0 0 0,-1 0 0 0 0,1 0-28 0 0,0 0-11 0 0,0 0-1 0 0,0 0 0 0 0,0 0 1 0 0,1 0-1 0 0,-1 0 1 0 0,0-1-1 0 0,0 1 1 0 0,0 0-1 0 0,1-1 0 0 0,-1 1 1 0 0,0-1-1 0 0,1 1 1 0 0,-1-1-1 0 0,0 1 1 0 0,1-1-1 0 0,-1 1 0 0 0,1-1 1 0 0,-1 1-1 0 0,1-1 1 0 0,-1 0-1 0 0,1 1 1 0 0,-1-1-1 0 0,1 0 0 0 0,-1 0 1 0 0,1 1-1 0 0,0-1 1 0 0,0 0-1 0 0,-1 0 1 0 0,1 1-1 0 0,0-1 0 0 0,0-1 12 0 0,-1 0-44 0 0,1 0 0 0 0,0 0 0 0 0,0 0 0 0 0,0 0 0 0 0,0 0 0 0 0,0 0 0 0 0,0-1 0 0 0,0 1-1 0 0,1 0 1 0 0,-1 0 0 0 0,1-1 44 0 0,7-15-18 0 0,-6 10-87 0 0,1 1-1 0 0,0 0 1 0 0,1 0-1 0 0,-1 0 1 0 0,1 0 0 0 0,4-3 105 0 0,-7 8 1 0 0,1 0 0 0 0,-1 1 0 0 0,1 0 0 0 0,-1-1 1 0 0,1 1-1 0 0,0 0 0 0 0,0 0 0 0 0,-1-1 0 0 0,1 1 0 0 0,0 1 1 0 0,0-1-1 0 0,0 0 0 0 0,0 0 0 0 0,0 1 0 0 0,1 0 1 0 0,-1-1-1 0 0,0 1 0 0 0,0 0 0 0 0,0 0 0 0 0,0 0 0 0 0,0 0 1 0 0,0 0-1 0 0,1 0 0 0 0,-1 1 0 0 0,0-1 0 0 0,2 1-1 0 0,5 1 69 0 0,0 1 0 0 0,-1-1-1 0 0,1 2 1 0 0,-1-1 0 0 0,1 1-1 0 0,-1 0 1 0 0,0 1 0 0 0,0 0-1 0 0,-1 0 1 0 0,1 1 0 0 0,-1 0-1 0 0,4 4-68 0 0,1 4 0 0 0,1-1 0 0 0,1 0 0 0 0,0-2 0 0 0,3 3 0 0 0,-16-13-256 0 0,5 9-1395 0 0,-1-6-3260 0 0,3-7-1910 0 0</inkml:trace>
  <inkml:trace contextRef="#ctx0" brushRef="#br0" timeOffset="1442.088">1162 98 3680 0 0,'0'0'284'0'0,"12"0"1023"0"0,-7 0 5770 0 0,-3 1-6734 0 0,0-1 1 0 0,0 1-1 0 0,0 0 1 0 0,0 0-1 0 0,0 0 1 0 0,0 0 0 0 0,0 0-1 0 0,0 0 1 0 0,-1 1-1 0 0,1-1 1 0 0,0 1 0 0 0,-1-1-1 0 0,1 1 1 0 0,-1-1-1 0 0,1 1 1 0 0,0 1-344 0 0,3 4 447 0 0,1 1 54 0 0,0 1 1 0 0,0 0-1 0 0,0 0 0 0 0,-1 0 0 0 0,-1 1 0 0 0,1 1-501 0 0,0 2 517 0 0,1-1 0 0 0,0 0 0 0 0,3 4-517 0 0,-1-2 380 0 0,3 0 10 0 0,-10-13-380 0 0,1 1 0 0 0,0 0 0 0 0,-1-1 1 0 0,0 1-1 0 0,1 0 0 0 0,-1 0 0 0 0,0 0 0 0 0,0 0 0 0 0,0 0 1 0 0,0 0-1 0 0,0 0 0 0 0,0 1-10 0 0,-3 5 379 0 0,-3-8 167 0 0,4-1-594 0 0,0 0-1 0 0,0 0 1 0 0,0 1 0 0 0,0-1-1 0 0,0 0 1 0 0,0 0 0 0 0,0 0-1 0 0,1 0 1 0 0,-1 0 0 0 0,0 0 0 0 0,1-1-1 0 0,-1 1 49 0 0,-2-6-389 0 0,2 6 307 0 0,1-1-1 0 0,-1 1 1 0 0,1 0 0 0 0,-1-1 0 0 0,1 1-1 0 0,-1-1 1 0 0,1 1 0 0 0,0 0 0 0 0,-1-1-1 0 0,1 1 1 0 0,0-1 0 0 0,0 1 0 0 0,0-1 0 0 0,0 1-1 0 0,1-1 1 0 0,-1 1 0 0 0,0-1 0 0 0,1 1-1 0 0,-1-1 83 0 0,5-28-1216 0 0,-5 26 1036 0 0,0-1 1 0 0,1 1-1 0 0,-1-1 1 0 0,1 1-1 0 0,0-1 0 0 0,1 1 1 0 0,-1 0-1 0 0,1-1 180 0 0,21-37-1107 0 0,-21 38 1079 0 0,0 0 0 0 0,0 0-1 0 0,1 1 1 0 0,0-1 0 0 0,0 1 0 0 0,0 0-1 0 0,0 0 1 0 0,0 0 0 0 0,0 0-1 0 0,1 0 1 0 0,-1 1 0 0 0,2-1 28 0 0,-3 1 83 0 0,1 1 0 0 0,-1 0-1 0 0,0 0 1 0 0,0 0 0 0 0,1 0 0 0 0,-1 0 0 0 0,1 0 0 0 0,-1 1 0 0 0,1-1 0 0 0,-1 1 0 0 0,1 0 0 0 0,-1 0 0 0 0,1 0 0 0 0,-1 0 0 0 0,1 0 0 0 0,-1 0 0 0 0,1 1 0 0 0,-1-1 0 0 0,1 1 0 0 0,-1-1 0 0 0,1 1 0 0 0,-1 0-83 0 0,3 2 255 0 0,0-1 1 0 0,0 1-1 0 0,0 0 1 0 0,0 0-1 0 0,-1 1 1 0 0,1-1 0 0 0,-1 1-1 0 0,0 0 1 0 0,0 0-1 0 0,-1 0 1 0 0,1 1-1 0 0,0 1-255 0 0,8 11 513 0 0,-5-8-335 0 0,-1 0-1 0 0,0 0 1 0 0,-1 1 0 0 0,0 0 0 0 0,-1-1 0 0 0,0 2-178 0 0,12 20 570 0 0,-13-25-456 0 0,0 0 1 0 0,0 0 0 0 0,0 0-1 0 0,0 2-114 0 0,-3-2 0 0 0,-4-4 0 0 0,3-2-42 0 0,0 0-1 0 0,0 0 0 0 0,-1-1 0 0 0,1 1 1 0 0,0 0-1 0 0,0 0 0 0 0,0-1 1 0 0,-1 1-1 0 0,1-1 0 0 0,0 1 1 0 0,0-1-1 0 0,0 1 0 0 0,0-1 0 0 0,0 0 1 0 0,0 0-1 0 0,0 1 0 0 0,0-1 1 0 0,0 0-1 0 0,0 0 0 0 0,0-1 43 0 0,-1 0-212 0 0,1-1-1 0 0,-1 1 1 0 0,1-1 0 0 0,0 1-1 0 0,0-1 1 0 0,0 1-1 0 0,0-1 1 0 0,0 0-1 0 0,0-2 213 0 0,0-1-442 0 0,1-1-1 0 0,-1 0 1 0 0,1 0-1 0 0,0 0 1 0 0,1 1-1 0 0,0-1 0 0 0,1-6 443 0 0,0 6-107 0 0,0-1-1 0 0,0 1 1 0 0,1 0-1 0 0,0 0 0 0 0,1 0 1 0 0,0 0-1 0 0,0 1 1 0 0,0-1-1 0 0,2 0 108 0 0,-5 5 85 0 0,0 1 0 0 0,0-1-1 0 0,1 1 1 0 0,-1 0 0 0 0,0-1 0 0 0,1 1-1 0 0,0 0 1 0 0,-1 0 0 0 0,1 0 0 0 0,0 0 0 0 0,-1 0-1 0 0,1 0 1 0 0,0 1 0 0 0,0-1 0 0 0,0 1 0 0 0,0-1-1 0 0,-1 1 1 0 0,1 0 0 0 0,0-1 0 0 0,0 1-1 0 0,0 0 1 0 0,0 0 0 0 0,0 1 0 0 0,0-1 0 0 0,0 0-1 0 0,0 0 1 0 0,0 1 0 0 0,0 0 0 0 0,-1-1-1 0 0,1 1 1 0 0,0 0 0 0 0,0 0 0 0 0,-1 0 0 0 0,1 0-1 0 0,0 0 1 0 0,-1 0 0 0 0,1 0 0 0 0,-1 0-85 0 0,8 6 254 0 0,-1 0 1 0 0,0 1 0 0 0,0-1-1 0 0,0 2 1 0 0,-1-1 0 0 0,-1 1-1 0 0,1 0 1 0 0,1 4-255 0 0,-2-4 484 0 0,1 0-1 0 0,0 0 1 0 0,4 4-484 0 0,17 22 56 0 0,-24-28-115 0 0,1-1 1 0 0,0 0 0 0 0,0 0 0 0 0,1-1 0 0 0,2 3 58 0 0,9 5-2959 0 0,-10-8-2601 0 0,4-4-1619 0 0</inkml:trace>
  <inkml:trace contextRef="#ctx0" brushRef="#br0" timeOffset="1816.995">2077 164 17503 0 0,'0'0'399'0'0,"0"0"60"0"0,0 0 21 0 0,0 0-59 0 0,-8 3-260 0 0,-4 0 229 0 0,0 0-1 0 0,0 1 1 0 0,-4 2-390 0 0,12-4 175 0 0,-1 0 0 0 0,1 0 0 0 0,-1 1 0 0 0,1 0 0 0 0,0 0 0 0 0,0 0 0 0 0,0 0 0 0 0,0 0 0 0 0,-3 5-175 0 0,1 0 184 0 0,3-5-137 0 0,0 0-1 0 0,0 0 1 0 0,1 1 0 0 0,-1-1-1 0 0,1 1 1 0 0,0 0 0 0 0,0 0-1 0 0,0 0 1 0 0,1 0 0 0 0,-1 0 0 0 0,1 0-1 0 0,0 2-46 0 0,0-5 5 0 0,1 1 0 0 0,0-1 0 0 0,0 1-1 0 0,0-1 1 0 0,0 1 0 0 0,0-1 0 0 0,0 1-1 0 0,0-1 1 0 0,0 1 0 0 0,1-1 0 0 0,-1 1 0 0 0,1-1-1 0 0,-1 0 1 0 0,1 1 0 0 0,-1-1 0 0 0,1 0-1 0 0,0 1 1 0 0,0-1 0 0 0,-1 0 0 0 0,1 0-1 0 0,0 1-4 0 0,2 0 16 0 0,-1 0-1 0 0,0 0 1 0 0,1 0-1 0 0,-1 0 0 0 0,1 0 1 0 0,0-1-1 0 0,0 1 0 0 0,0-1 1 0 0,0 0-1 0 0,0 1-15 0 0,5 0 45 0 0,-1 1 1 0 0,1-2-1 0 0,0 1 0 0 0,0-1 1 0 0,0 0-1 0 0,0 0 0 0 0,0-1 0 0 0,1 0-45 0 0,-4-1 38 0 0,12 0-1 0 0,1-1 1 0 0,-2 0-1 0 0,17-5-37 0 0,-29 6-3 0 0,0 0-1 0 0,0-1 1 0 0,0 1 0 0 0,0-1-1 0 0,-1 0 1 0 0,1 0-1 0 0,0 0 1 0 0,-1 0-1 0 0,1-1 1 0 0,-1 0-1 0 0,0 1 1 0 0,0-1 0 0 0,0 0-1 0 0,0 0 1 0 0,-1-1-1 0 0,1 1 1 0 0,-1-1-1 0 0,2-2 4 0 0,-4 4 12 0 0,1 0-1 0 0,0 0 1 0 0,-1 0-1 0 0,0 0 1 0 0,1 0-1 0 0,-1 0 1 0 0,0 0 0 0 0,0 0-1 0 0,0 0 1 0 0,0 0-1 0 0,-1 0 1 0 0,1 0-1 0 0,-1 0 1 0 0,1 0-1 0 0,-1 0 1 0 0,1 0-1 0 0,-1 0 1 0 0,0 0-1 0 0,0 0 1 0 0,0 0-1 0 0,0 1 1 0 0,-1-1 0 0 0,1 0-1 0 0,0 1 1 0 0,-1-1-1 0 0,1 1-11 0 0,-6-7 43 0 0,0 1 0 0 0,-1 0 0 0 0,0 1 0 0 0,-7-5-43 0 0,4 5-1 0 0,0 0-1 0 0,0 1 0 0 0,0 0 0 0 0,-1 1 1 0 0,0 0-1 0 0,0 1 0 0 0,-6-1 2 0 0,14 3-60 0 0,-2-1-183 0 0,0 1-1 0 0,0 0 1 0 0,0 0 0 0 0,0 0 0 0 0,-1 1-1 0 0,1-1 1 0 0,0 2 0 0 0,0-1-1 0 0,0 1 1 0 0,0-1 0 0 0,0 2-1 0 0,-1-1 244 0 0,6 0-1712 0 0,1-1-977 0 0,0 0-3629 0 0</inkml:trace>
  <inkml:trace contextRef="#ctx0" brushRef="#br0" timeOffset="2299.797">2344 76 15664 0 0,'0'0'718'0'0,"1"0"-19"0"0,4 3-413 0 0,1 1 0 0 0,-1-1 0 0 0,-1 1 0 0 0,1 0 0 0 0,-1 0 0 0 0,1 0 0 0 0,-1 0 0 0 0,0 1 0 0 0,-1 0 0 0 0,1 0 0 0 0,-1 0 0 0 0,0 0 0 0 0,0 1 0 0 0,-1-1 0 0 0,1 2-286 0 0,17 28 1307 0 0,-11-20-848 0 0,-1 0 1 0 0,0 0-1 0 0,-1 1 0 0 0,2 6-459 0 0,-8-19 155 0 0,0 0-45 0 0,0-1 1 0 0,0 1-1 0 0,0 0 1 0 0,-1 0-1 0 0,1-1 1 0 0,-1 1-1 0 0,0 0 1 0 0,1 2-111 0 0,-1-4-101 0 0,0-1 1 0 0,-7-9 90 0 0,5 8-41 0 0,1-1 0 0 0,-1 1 0 0 0,1-1 0 0 0,0 1 0 0 0,-1-1 0 0 0,1 1 0 0 0,0-1 0 0 0,0 0 0 0 0,0 0-1 0 0,0 0 1 0 0,0 0 0 0 0,1 0 0 0 0,-1 0 0 0 0,1 0 0 0 0,-1 0 0 0 0,1 0 0 0 0,0 0 0 0 0,-1 0 0 0 0,1 0 0 0 0,0 0 0 0 0,0 0 0 0 0,1 0 0 0 0,-1 0-1 0 0,0 0 1 0 0,1 0 0 0 0,0-1 51 0 0,2-7-61 0 0,1 1 0 0 0,1 0 1 0 0,0 0-1 0 0,0 0 0 0 0,1 1 0 0 0,0-1 0 0 0,0 1 0 0 0,6-5 61 0 0,-7 8 3 0 0,1 0 1 0 0,-1 1-1 0 0,1-1 0 0 0,0 1 0 0 0,1 0 1 0 0,-1 1-1 0 0,0-1 0 0 0,1 1 0 0 0,0 1 1 0 0,0-1-1 0 0,0 1 0 0 0,2 0-3 0 0,-5 1-2 0 0,1 1 0 0 0,-1-1-1 0 0,0 1 1 0 0,1 1-1 0 0,-1-1 1 0 0,0 1 0 0 0,0-1-1 0 0,0 1 1 0 0,1 0-1 0 0,-1 1 1 0 0,0-1 0 0 0,0 1-1 0 0,0-1 1 0 0,-1 1-1 0 0,4 3 4 0 0,-1-2 43 0 0,-1 0 0 0 0,-1 1 1 0 0,1 0-1 0 0,0 0 0 0 0,-1 0 1 0 0,0 0-1 0 0,0 1 1 0 0,0 0-1 0 0,-1 0 0 0 0,3 4-44 0 0,20 37 1427 0 0,33 67-1262 0 0,-38-63-366 0 0,-20-48-850 0 0,-1-2-385 0 0,0 0-1273 0 0,0 0-4797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0:49.5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99 3680 0 0,'0'0'167'0'0,"-1"5"314"0"0,-2 8 5152 0 0,1-4-1557 0 0,1-7-3556 0 0,1 1 1 0 0,-1-1 0 0 0,1 0-1 0 0,0 0 1 0 0,-1 0-1 0 0,1 0 1 0 0,0 0 0 0 0,0 1-1 0 0,1-1-520 0 0,-1 1 234 0 0,0 0 0 0 0,0 0 0 0 0,0 0 0 0 0,-1-1 0 0 0,1 1 0 0 0,-1 0 0 0 0,1 0 0 0 0,-1-1 0 0 0,0 1-1 0 0,0 1-233 0 0,-5 15 1050 0 0,0 0-227 0 0,5-17-738 0 0,0 1 0 0 0,0 0 0 0 0,0-1 0 0 0,1 1 0 0 0,-1 0 0 0 0,1-1 0 0 0,-1 1 0 0 0,1 2-85 0 0,-1 3 216 0 0,1-5-226 0 0,-1-1 0 0 0,1 0 0 0 0,0 0 1 0 0,0 0-1 0 0,0 1 0 0 0,0-1 0 0 0,0 0 0 0 0,0 0 0 0 0,0 1 0 0 0,1-1 0 0 0,-1 0 0 0 0,1 0 1 0 0,0 0-1 0 0,-1 0 0 0 0,1 0 0 0 0,0 0 0 0 0,0 0 0 0 0,1 0 0 0 0,-1 0 0 0 0,0 0 1 0 0,1 0-1 0 0,0 0 10 0 0,-1-1 197 0 0,-1-1 82 0 0,0 0 17 0 0,0 0-70 0 0,0 0-316 0 0,0 0-138 0 0,0 0-27 0 0,0 0-209 0 0,9-9-4853 0 0,-6 0 526 0 0,-2-4-1051 0 0</inkml:trace>
  <inkml:trace contextRef="#ctx0" brushRef="#br0" timeOffset="383.943">38 52 3224 0 0,'-2'-11'118'0'0,"2"10"-110"0"0,0 0 1 0 0,0 1 0 0 0,0-1 0 0 0,-1 0 0 0 0,1 0 0 0 0,0 0-1 0 0,0 0 1 0 0,0 0 0 0 0,0 0 0 0 0,0 1 0 0 0,1-1 0 0 0,-1 0-1 0 0,0 0 1 0 0,0 0 0 0 0,1 0 0 0 0,-1 1 0 0 0,0-1 0 0 0,1 0-1 0 0,-1 0 1 0 0,1 0 0 0 0,-1 1 0 0 0,1-1-9 0 0,-1 1 155 0 0,0-1 0 0 0,0 1-1 0 0,1 0 1 0 0,-1-1 0 0 0,0 1 0 0 0,0 0 0 0 0,0 0-1 0 0,0-1 1 0 0,0 1 0 0 0,1 0 0 0 0,-1-1 0 0 0,0 1-1 0 0,0-1 1 0 0,0 1 0 0 0,0 0 0 0 0,0-1 0 0 0,0 1 0 0 0,0 0-1 0 0,0-1 1 0 0,0 1 0 0 0,0 0 0 0 0,0-1 0 0 0,-1 1-1 0 0,1 0 1 0 0,0-1 0 0 0,0 1-155 0 0,0 0 191 0 0,0 0 0 0 0,0-1-1 0 0,0 1 1 0 0,0 0 0 0 0,0-1 0 0 0,-1 1-1 0 0,1 0 1 0 0,0 0 0 0 0,0-1 0 0 0,0 1-1 0 0,0 0 1 0 0,0 0 0 0 0,0-1 0 0 0,0 1-1 0 0,1 0 1 0 0,-1 0 0 0 0,0-1 0 0 0,0 1-1 0 0,0 0 1 0 0,0 0 0 0 0,0-1 0 0 0,0 1-1 0 0,0 0 1 0 0,0 0 0 0 0,1-1 0 0 0,-1 1-1 0 0,0 0 1 0 0,0 0 0 0 0,1 0-191 0 0,-1-1 3085 0 0,0 1-1528 0 0,0 0-669 0 0,17-5 1015 0 0,-15 5-1765 0 0,1 0 0 0 0,0 0 1 0 0,0 1-1 0 0,-1-1 0 0 0,1 0 0 0 0,0 1 0 0 0,0 0 0 0 0,2 0-138 0 0,-4 0-5 0 0,0-1 0 0 0,1 0 0 0 0,-1 1 0 0 0,0-1 0 0 0,1 1-1 0 0,-1 0 1 0 0,0-1 0 0 0,0 1 0 0 0,0 0 0 0 0,1 0 0 0 0,-1 0 0 0 0,0 0-1 0 0,0 0 1 0 0,0 0 0 0 0,0 0 0 0 0,-1 0 0 0 0,1 0 0 0 0,0 0 0 0 0,0 0-1 0 0,-1 1 6 0 0,4 3-1 0 0,6 5-48 0 0,-7-7-137 0 0,-1-1-1 0 0,0 0 1 0 0,0 1-1 0 0,0-1 1 0 0,0 1-1 0 0,0-1 1 0 0,0 1-1 0 0,-1 0 0 0 0,2 3 187 0 0,9 13-3946 0 0,-6-11 1909 0 0</inkml:trace>
  <inkml:trace contextRef="#ctx0" brushRef="#br0" timeOffset="779.653">231 196 10336 0 0,'6'13'1101'0'0,"-4"-9"-1028"0"0,-1-1-1 0 0,0 1 1 0 0,0 0 0 0 0,0-1 0 0 0,-1 1-1 0 0,1 0 1 0 0,-1 0-73 0 0,3 14 2199 0 0,-1 18 1279 0 0,0-23-885 0 0,-2-9-165 0 0,1-10-1553 0 0,12-66-875 0 0,-10 63-67 0 0,0-1-1 0 0,1 1 0 0 0,0 0 1 0 0,1 0-1 0 0,-1 0 1 0 0,2 0-1 0 0,3-4 68 0 0,0 2 101 0 0,0 0 1 0 0,1 1-1 0 0,3-2-101 0 0,-10 11-26 0 0,-1-1 0 0 0,0 1 0 0 0,1 0 0 0 0,-1 0 1 0 0,1 0-1 0 0,0 0 0 0 0,-1 0 0 0 0,1 0 0 0 0,0 0 0 0 0,0 1 0 0 0,-1 0 0 0 0,1-1 0 0 0,0 1 1 0 0,2 1 25 0 0,0-1 69 0 0,1 0 0 0 0,-1 0 0 0 0,0 1 1 0 0,0 0-1 0 0,0 0 0 0 0,0 1 1 0 0,4 1-70 0 0,-5-2-21 0 0,-1 1 1 0 0,1 0 0 0 0,-1 0-1 0 0,1 0 1 0 0,-1 1 0 0 0,0-1-1 0 0,0 1 1 0 0,0 0 0 0 0,0 0-1 0 0,0 0 1 0 0,-1 0 0 0 0,1 0 0 0 0,-1 1-1 0 0,0-1 1 0 0,0 1 0 0 0,0-1-1 0 0,-1 1 21 0 0,3 5 31 0 0,0-1 0 0 0,0 0 0 0 0,0 0 0 0 0,1 0 0 0 0,1 0 0 0 0,-1-1 0 0 0,1 1-31 0 0,15 21 103 0 0,-16-23-390 0 0,-1 0 0 0 0,1 0 0 0 0,0 0 0 0 0,4 2 287 0 0,13 11-7390 0 0,-13-13 953 0 0</inkml:trace>
  <inkml:trace contextRef="#ctx0" brushRef="#br0" timeOffset="1175.852">817 77 17247 0 0,'0'0'396'0'0,"-18"1"1088"0"0,15-1-1475 0 0,1 1 0 0 0,0 0 0 0 0,0 0 1 0 0,0 1-1 0 0,0-1 0 0 0,0 0 0 0 0,0 1 0 0 0,0-1 0 0 0,0 1 0 0 0,1 0 0 0 0,-2 1-9 0 0,-16 21 263 0 0,12-16-98 0 0,2 0 0 0 0,0 0 0 0 0,0 0 0 0 0,0 1 1 0 0,1 0-1 0 0,0 0 0 0 0,1 0 0 0 0,0 1 0 0 0,0-1 0 0 0,1 1 0 0 0,0 0 0 0 0,0 7-165 0 0,-1 2 0 0 0,4-12 0 0 0,5-2 0 0 0,-6-4-38 0 0,1 0 0 0 0,0 0 0 0 0,0-1 0 0 0,0 1-1 0 0,0 0 1 0 0,-1-1 0 0 0,1 1 0 0 0,0-1 0 0 0,0 1 0 0 0,0-1-1 0 0,0 0 1 0 0,0 1 0 0 0,0-1 0 0 0,1 0 0 0 0,-1 0 0 0 0,0 1-1 0 0,0-1 1 0 0,0 0 0 0 0,0 0 0 0 0,0 0 0 0 0,0 0-1 0 0,0-1 1 0 0,0 1 0 0 0,0 0 0 0 0,0 0 0 0 0,0-1 0 0 0,0 1-1 0 0,0 0 1 0 0,1-1 38 0 0,1-1-226 0 0,-1 0 0 0 0,1 0 0 0 0,-1 0-1 0 0,1 0 1 0 0,-1 0 0 0 0,0 0 0 0 0,2-3 226 0 0,-1 1-351 0 0,70-76-8667 0 0,-72 78 9137 0 0,1 1 1 0 0,0-1-1 0 0,0 1 0 0 0,-1 0 1 0 0,1 0-1 0 0,0 0 1 0 0,0 0-1 0 0,0 0 0 0 0,0 0 1 0 0,1 0-1 0 0,-1 1 1 0 0,0-1-1 0 0,0 1 0 0 0,0-1 1 0 0,0 1-1 0 0,1 0 1 0 0,-1 0-1 0 0,0 0 1 0 0,0 0-1 0 0,0 1 0 0 0,1-1 1 0 0,-1 0-1 0 0,0 1 1 0 0,0 0-1 0 0,0-1 0 0 0,0 1 1 0 0,0 0-1 0 0,0 0 1 0 0,0 0-1 0 0,0 0 1 0 0,0 0-1 0 0,1 2-119 0 0,-2-2 97 0 0,0 0 0 0 0,0-1 0 0 0,-1 1 0 0 0,1 0 0 0 0,0 0 0 0 0,-1 0 0 0 0,1 0 0 0 0,-1 0 0 0 0,1 0 0 0 0,-1 0 0 0 0,1 0 0 0 0,-1 0 0 0 0,0 0-97 0 0,6 11 680 0 0,-3-9-535 0 0,-1 0 1 0 0,0 0-1 0 0,0 0 0 0 0,0 0 1 0 0,0 1-1 0 0,-1-1 0 0 0,1 0 1 0 0,-1 1-1 0 0,0-1 0 0 0,0 1 0 0 0,0 0 1 0 0,0-1-1 0 0,-1 1 0 0 0,0 0 1 0 0,1-1-1 0 0,-1 1 0 0 0,-1 0-145 0 0,2 1 139 0 0,11 67 1484 0 0,-7-43-1609 0 0,-3-23 5 0 0,-1 1 0 0 0,0-1 0 0 0,0 1-1 0 0,0 2-18 0 0,-3 112 1960 0 0,2-111-1948 0 0,-1 0-1 0 0,-1 0 1 0 0,0-1 0 0 0,-2 6-12 0 0,-1 7 412 0 0,4-18-352 0 0,0 1 1 0 0,0-1-1 0 0,-1 1 0 0 0,0-1 0 0 0,0 0 1 0 0,0 0-1 0 0,-1 0 0 0 0,1 0 1 0 0,-1 0-1 0 0,0 0 0 0 0,0-1 1 0 0,0 1-1 0 0,-1-1 0 0 0,1 0 0 0 0,-1 0 1 0 0,1 0-1 0 0,-1 0 0 0 0,-4 1-60 0 0,-15 10-151 0 0,20-12 189 0 0,-1 0-1 0 0,1 1 1 0 0,-1-1-1 0 0,0 0 1 0 0,0-1-1 0 0,0 1 1 0 0,0-1-1 0 0,0 1 1 0 0,0-1-1 0 0,-2 0-37 0 0,-23 1 13 0 0,1-1 0 0 0,-1-1 0 0 0,1-1 0 0 0,-9-3-13 0 0,17 1-1893 0 0,-1-1 0 0 0,0-1 1893 0 0,4 0-7161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0:48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13 15664 0 0,'-4'-9'1571'0'0,"4"9"-1465"0"0,0 0 0 0 0,0 0-1 0 0,0 0 1 0 0,0 0 0 0 0,0 0-1 0 0,0-1 1 0 0,0 1-1 0 0,0 0 1 0 0,0 0 0 0 0,0 0-1 0 0,0 0 1 0 0,0 0 0 0 0,0 0-1 0 0,0 0 1 0 0,0-1-1 0 0,0 1 1 0 0,0 0 0 0 0,0 0-1 0 0,0 0 1 0 0,0 0 0 0 0,0 0-1 0 0,0 0 1 0 0,0 0-1 0 0,0-1 1 0 0,0 1 0 0 0,0 0-1 0 0,0 0 1 0 0,1 0 0 0 0,-1 0-1 0 0,0 0 1 0 0,0 0-1 0 0,0 0 1 0 0,0 0 0 0 0,0 0-1 0 0,0 0 1 0 0,0-1 0 0 0,0 1-1 0 0,0 0 1 0 0,1 0 0 0 0,-1 0-1 0 0,0 0 1 0 0,0 0-1 0 0,0 0 1 0 0,0 0 0 0 0,0 0-1 0 0,0 0 1 0 0,0 0 0 0 0,1 0-1 0 0,-1 0 1 0 0,0 0-1 0 0,0 0 1 0 0,0 0 0 0 0,0 0-1 0 0,0 0-105 0 0,7 7 910 0 0,5 11-1720 0 0,-4 9 938 0 0,-1 0 1 0 0,-1 0-1 0 0,-2 0 0 0 0,0 1 0 0 0,-2 4-128 0 0,2 4 31 0 0,9 56 24 0 0,17 54-55 0 0,-28-136 190 0 0,-2-8-143 0 0,0 0-1 0 0,0 0 1 0 0,0 0 0 0 0,1 0 0 0 0,-1 0-1 0 0,1 0 1 0 0,-1 0 0 0 0,1 0-1 0 0,0 0 1 0 0,0 0 0 0 0,0 0 0 0 0,0 0-47 0 0,0-1 85 0 0,-1-1-10 0 0,9-16-660 0 0,0 4 168 0 0,6-26 354 0 0,-9 22-13 0 0,1 1 1 0 0,5-10 75 0 0,-4 11 61 0 0,-3 4-97 0 0,0 1 0 0 0,1 0 0 0 0,0 0-1 0 0,0 1 1 0 0,7-6 36 0 0,-12 12-2 0 0,0 1-1 0 0,1-1 0 0 0,0 1 0 0 0,-1-1 1 0 0,1 1-1 0 0,0 0 0 0 0,-1 0 0 0 0,1 0 0 0 0,0 0 1 0 0,0 0-1 0 0,0 1 0 0 0,0-1 0 0 0,0 0 1 0 0,0 1-1 0 0,0 0 0 0 0,0-1 0 0 0,0 1 0 0 0,1 0 1 0 0,-1 0-1 0 0,0 0 0 0 0,0 0 0 0 0,0 0 1 0 0,0 1-1 0 0,0-1 0 0 0,0 1 0 0 0,0-1 0 0 0,0 1 1 0 0,0 0-1 0 0,0 0 0 0 0,0 0 0 0 0,1 0 3 0 0,7 5 92 0 0,-6-4-45 0 0,0 0-1 0 0,0 0 1 0 0,0 1-1 0 0,-1 0 1 0 0,1 0-1 0 0,0 0 1 0 0,-1 0-1 0 0,3 3-46 0 0,3 6-23 0 0,-1-1 0 0 0,0 1 0 0 0,-1 1 0 0 0,-1-1 0 0 0,6 13 23 0 0,2 14 759 0 0,3 16-759 0 0,-17-54 20 0 0,0 0-91 0 0,1 1 1 0 0,0 0-1 0 0,-1-1 0 0 0,1 1 0 0 0,0 0 0 0 0,0-1 1 0 0,0 1-1 0 0,0-1 0 0 0,0 1 0 0 0,0-1 0 0 0,1 0 1 0 0,-1 0-1 0 0,0 1 0 0 0,1-1 0 0 0,-1 0 0 0 0,1 0 1 0 0,-1 0-1 0 0,1 0 0 0 0,-1 0 0 0 0,1-1 0 0 0,0 1 71 0 0,1 0-706 0 0,1 0-1 0 0,-1 0 1 0 0,0-1 0 0 0,0 1-1 0 0,1-1 1 0 0,-1 0-1 0 0,1 0 707 0 0,5-2-6735 0 0</inkml:trace>
  <inkml:trace contextRef="#ctx0" brushRef="#br0" timeOffset="421.486">647 315 8288 0 0,'0'0'381'0'0,"0"-11"142"0"0,0 10-471 0 0,0 1 1 0 0,0 0-1 0 0,0-1 1 0 0,0 1-1 0 0,0 0 0 0 0,0-1 1 0 0,0 1-1 0 0,0 0 1 0 0,0 0-1 0 0,0-1 1 0 0,0 1-1 0 0,0 0 1 0 0,0-1-1 0 0,0 1 1 0 0,-1 0-1 0 0,1-1 1 0 0,0 1-1 0 0,0 0 0 0 0,0 0 1 0 0,-1-1-1 0 0,1 1 1 0 0,0 0-1 0 0,0 0 1 0 0,0-1-1 0 0,-1 1 1 0 0,1 0-1 0 0,0 0 1 0 0,0 0-1 0 0,-1-1 1 0 0,1 1-1 0 0,-1 0-52 0 0,-9 3 3699 0 0,-11 12 2841 0 0,20-13-6327 0 0,-7 4-45 0 0,2 1-1 0 0,-1 0 1 0 0,1 0-1 0 0,0 1 1 0 0,0-1 0 0 0,1 1-1 0 0,0 1 1 0 0,1-1-1 0 0,0 1 1 0 0,0 0-1 0 0,0 0 1 0 0,1 0 0 0 0,-1 8-168 0 0,4-15-2 0 0,-1 0 1 0 0,1 0 0 0 0,0 0-1 0 0,0 1 1 0 0,0-1 0 0 0,0 0-1 0 0,0 0 1 0 0,0 0 0 0 0,1 1-1 0 0,-1-1 1 0 0,1 0 0 0 0,-1 0-1 0 0,1 0 1 0 0,0 0 0 0 0,0 0-1 0 0,0 0 1 0 0,0 0 0 0 0,0 0-1 0 0,0 0 1 0 0,1 0-1 0 0,-1-1 1 0 0,1 1 0 0 0,-1-1-1 0 0,1 1 1 0 0,0-1 0 0 0,-1 1-1 0 0,1-1 1 0 0,0 0 0 0 0,0 0-1 0 0,0 0 1 0 0,0 0 0 0 0,1 0 1 0 0,0 1 6 0 0,1-1 1 0 0,0 0 0 0 0,0-1-1 0 0,-1 1 1 0 0,1 0 0 0 0,0-1 0 0 0,0 0-1 0 0,0 0 1 0 0,0 0 0 0 0,-1-1-1 0 0,1 1 1 0 0,0-1 0 0 0,0 0-1 0 0,-1 0 1 0 0,1 0 0 0 0,0-1-1 0 0,3-1-6 0 0,1-1-3 0 0,1-1 0 0 0,-1-1-1 0 0,0 0 1 0 0,6-5 3 0 0,-11 8 15 0 0,0 0 0 0 0,0 0 0 0 0,0-1 0 0 0,0 1 0 0 0,0-1 0 0 0,-1 0 0 0 0,1 0 0 0 0,-1 0 0 0 0,0 0 0 0 0,-1 0 0 0 0,2-2-15 0 0,6-15 129 0 0,-8 18-152 0 0,1-1 0 0 0,0 1 0 0 0,-1 0 1 0 0,0-1-1 0 0,1 0 0 0 0,-1 1 1 0 0,-1-2 22 0 0,6-21-39 0 0,-6 35 37 0 0,0-1 0 0 0,0 1 0 0 0,1 0 0 0 0,1-1 0 0 0,-1 1 0 0 0,1 0 0 0 0,1-1 0 0 0,0 0-1 0 0,0 0 1 0 0,0 0 0 0 0,1 0 0 0 0,0 0 0 0 0,1 0 2 0 0,0-1-331 0 0,-1 0 0 0 0,1-1 0 0 0,1 1 0 0 0,1 1 331 0 0,-4-6-172 0 0,-1 1-1 0 0,1-1 0 0 0,0 0 0 0 0,0 0 1 0 0,0 0-1 0 0,0-1 0 0 0,0 1 1 0 0,1-1-1 0 0,-1 1 0 0 0,0-1 0 0 0,3 0 173 0 0,-5-1-193 0 0,0 0-1 0 0,0 0 1 0 0,0 0-1 0 0,0 0 0 0 0,-1 0 1 0 0,1 0-1 0 0,0 0 1 0 0,0-1-1 0 0,0 1 1 0 0,0 0-1 0 0,-1 0 0 0 0,1-1 1 0 0,0 1-1 0 0,0-1 1 0 0,0 1-1 0 0,-1-1 0 0 0,1 1 1 0 0,0-1-1 0 0,-1 1 1 0 0,1-1-1 0 0,-1 0 0 0 0,1 1 194 0 0,11-17-3854 0 0,-8 5 1432 0 0</inkml:trace>
  <inkml:trace contextRef="#ctx0" brushRef="#br0" timeOffset="788.703">938 307 3224 0 0,'0'0'640'0'0,"0"0"1480"0"0,0 0 653 0 0,0 0 130 0 0,1 0-294 0 0,2 1-2369 0 0,0 0 1 0 0,0 1-1 0 0,1-1 1 0 0,-1 0-1 0 0,-1 1 1 0 0,1 0-1 0 0,0 0 1 0 0,0 0-1 0 0,-1 0 1 0 0,1 0-1 0 0,-1 0 0 0 0,0 1 1 0 0,1-1-1 0 0,-1 1 1 0 0,0 0-1 0 0,0 1-240 0 0,5 7 817 0 0,-1 1-1 0 0,0 0 0 0 0,2 10-816 0 0,-4-10 780 0 0,1-1-1 0 0,1 0 0 0 0,2 5-779 0 0,2 2 575 0 0,3 5-534 0 0,-1-7-41 0 0,-12-15 19 0 0,1 0 0 0 0,0-1 1 0 0,0 1-1 0 0,0 0 0 0 0,1 0 0 0 0,-1-1 0 0 0,0 1 0 0 0,0-1 0 0 0,0 1 0 0 0,0-1 0 0 0,1 0 0 0 0,-1 1 0 0 0,0-1 1 0 0,0 0-1 0 0,0 0 0 0 0,1 0 0 0 0,-1 1 0 0 0,0-2 0 0 0,1 1-19 0 0,-1 0-103 0 0,12-8 110 0 0,-11 5 97 0 0,-1 1-1 0 0,1-1 1 0 0,-1 0-1 0 0,1 0 1 0 0,-1 1 0 0 0,0-1-1 0 0,0 0 1 0 0,0 0-1 0 0,0 0 1 0 0,-1-1 0 0 0,1 1-1 0 0,-1-2-103 0 0,0-43 349 0 0,-1 23-732 0 0,1 0 332 0 0,1 13 34 0 0,-1 0 1 0 0,0 0 0 0 0,-1-2 16 0 0,1 12-11 0 0,0-1 0 0 0,0 0 0 0 0,0 1 0 0 0,1-1 0 0 0,-1 0 0 0 0,1 1 0 0 0,0-2 11 0 0,1-12-76 0 0,2 3-436 0 0,0 8-9058 0 0,1 3 3238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0:55.9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96 11976 0 0,'-16'-53'1312'0'0,"5"12"2298"0"0,10 40-2561 0 0,-1 2 4417 0 0,0 4-5360 0 0,0 16 107 0 0,1 0 0 0 0,1 0 0 0 0,1-1 1 0 0,1 11-214 0 0,0-17 341 0 0,0 21 117 0 0,0 0-256 0 0,2 0 0 0 0,2 4-202 0 0,0-2 0 0 0,-3-15 0 0 0,1-1 0 0 0,2 1 0 0 0,-2-9 0 0 0,-2-4 0 0 0,0 0 0 0 0,2 0 0 0 0,-1 0 0 0 0,1 0 0 0 0,4 7 0 0 0,-7-14 0 0 0,1 0 0 0 0,-1 0 0 0 0,1-1 0 0 0,-1 1 0 0 0,1 0 0 0 0,-1-1 0 0 0,1 1 0 0 0,0-1 0 0 0,0 1 0 0 0,0-1 0 0 0,0 0 0 0 0,0 0 0 0 0,0 0 0 0 0,0 0 0 0 0,0 0 0 0 0,1 0 0 0 0,-1-1 0 0 0,0 1 0 0 0,0-1 0 0 0,1 0 0 0 0,-1 1 0 0 0,0-1 0 0 0,1 0 0 0 0,-1 0 0 0 0,0 0 0 0 0,1-1 0 0 0,6 0-197 0 0,0-1-1 0 0,0 0 1 0 0,0-1-1 0 0,0 0 0 0 0,0 0 1 0 0,-1-1-1 0 0,0 0 1 0 0,1-1-1 0 0,0 0 198 0 0,9-8-895 0 0,0 0 0 0 0,-1-1-1 0 0,5-4 896 0 0,15-26-1632 0 0,-32 39 1696 0 0,-3 4 274 0 0,-2 1 136 0 0,0 0 34 0 0,0 0 4 0 0,0 0 0 0 0,0 0 0 0 0,-7 28 608 0 0,6-10-992 0 0,1-12-134 0 0,0-1 0 0 0,0 1 0 0 0,0-1-1 0 0,0 1 1 0 0,1 0 0 0 0,0-1 0 0 0,0 1 0 0 0,1-1-1 0 0,0 3 7 0 0,-1-7 0 0 0,-1 0-1 0 0,0 0 0 0 0,1 0 1 0 0,-1-1-1 0 0,1 1 0 0 0,-1 0 1 0 0,1 0-1 0 0,-1-1 0 0 0,1 1 1 0 0,-1-1-1 0 0,1 1 1 0 0,-1 0-1 0 0,1-1 0 0 0,0 1 1 0 0,-1-1-1 0 0,1 1 0 0 0,0-1 1 0 0,0 0-1 0 0,0 1 0 0 0,-1-1 1 0 0,1 0-1 0 0,0 1 0 0 0,0-1 1 0 0,0 0-1 0 0,-1 0 1 0 0,1 0-1 0 0,1 0 1 0 0,1 1 1 0 0,0 0 35 0 0,-1-1 1 0 0,1 1-1 0 0,-1-1 0 0 0,1 1 0 0 0,-1-1 0 0 0,1 0 0 0 0,-1 0 1 0 0,1 0-1 0 0,-1 0 0 0 0,1 0 0 0 0,-1-1 0 0 0,0 1 0 0 0,1-1 1 0 0,-1 0-1 0 0,1 1 0 0 0,-1-1 0 0 0,2-1-36 0 0,3-1 129 0 0,-5 2-102 0 0,0 0 1 0 0,1 0-1 0 0,-1 0 0 0 0,0 0 0 0 0,0 0 0 0 0,0-1 0 0 0,0 1 0 0 0,0 0 0 0 0,-1-1 0 0 0,1 0 1 0 0,0 1-1 0 0,-1-1 0 0 0,1 0 0 0 0,-1 0 0 0 0,1 0 0 0 0,-1 0 0 0 0,0 0 0 0 0,0 0 0 0 0,0 0 1 0 0,0 0-1 0 0,0-1 0 0 0,-1 1 0 0 0,1 0 0 0 0,0-1 0 0 0,-1 1 0 0 0,0 0 0 0 0,0-1 1 0 0,0 1-1 0 0,0 0 0 0 0,0-1 0 0 0,0 1 0 0 0,0-1-27 0 0,-1-2 27 0 0,0 1 0 0 0,0-1 0 0 0,-1 0 1 0 0,1 0-1 0 0,-1 1 0 0 0,0-1 0 0 0,0 1 0 0 0,-1-1 0 0 0,1 1 1 0 0,-1 0-1 0 0,0 0 0 0 0,0 0 0 0 0,-1 0 0 0 0,-2-2-27 0 0,0 1-3 0 0,0-1-1 0 0,-1 1 0 0 0,1 1 1 0 0,-1-1-1 0 0,0 1 1 0 0,-1 0-1 0 0,1 1 1 0 0,-1 0-1 0 0,1 0 0 0 0,-1 0 1 0 0,0 1-1 0 0,0 0 1 0 0,0 1-1 0 0,0 0 0 0 0,0 0 1 0 0,-2 1 3 0 0,10 0-343 0 0,0 0-133 0 0,13 17-3373 0 0,-10-15 3344 0 0,0 0 0 0 0,0 0 0 0 0,0-1 0 0 0,1 0 0 0 0,-1 0 1 0 0,0 0-1 0 0,1 0 0 0 0,-1 0 0 0 0,1-1 0 0 0,-1 1 505 0 0,35 1-6404 0 0,-25-2 2319 0 0</inkml:trace>
  <inkml:trace contextRef="#ctx0" brushRef="#br0" timeOffset="491.423">593 248 2304 0 0,'30'-5'2459'0'0,"-29"5"78"0"0,-1 0 119 0 0,0 0-138 0 0,0 0-690 0 0,0 0-305 0 0,0 0-62 0 0,0 0-125 0 0,-2 8 180 0 0,1-5-1371 0 0,0-1 0 0 0,-1 0 0 0 0,1 1 0 0 0,-1-1 0 0 0,1 0 0 0 0,-1 0 0 0 0,0 0 0 0 0,1 0 0 0 0,-2 1-145 0 0,1-1 5 0 0,-1 1-1 0 0,1 0 1 0 0,0-1 0 0 0,0 1 0 0 0,0 0-1 0 0,-1 3-4 0 0,-4 7 48 0 0,4-6 215 0 0,-1 1 1 0 0,1-1 0 0 0,0 1 0 0 0,1-1-1 0 0,-1 1 1 0 0,2 0 0 0 0,-1 3-264 0 0,0-4 41 0 0,2-6-36 0 0,0 0 0 0 0,0-1 0 0 0,0 1 0 0 0,0-1 0 0 0,0 1 0 0 0,0 0 0 0 0,0-1 0 0 0,0 1 0 0 0,0 0 0 0 0,1-1 0 0 0,-1 1 0 0 0,0 0 0 0 0,0-1 1 0 0,0 1-1 0 0,1-1 0 0 0,-1 1 0 0 0,0 0 0 0 0,1-1 0 0 0,-1 1 0 0 0,0-1 0 0 0,1 1 0 0 0,-1-1-5 0 0,7 12 10 0 0,-6-10-9 0 0,0-1-1 0 0,0 1 0 0 0,0-1 1 0 0,0 1-1 0 0,0-1 0 0 0,1 1 1 0 0,-1-1-1 0 0,1 0 1 0 0,-1 0-1 0 0,1 0 0 0 0,-1 0 1 0 0,1 0-1 0 0,0 0 0 0 0,-1 0 1 0 0,1 0-1 0 0,0 0 1 0 0,0-1-1 0 0,2 1 1 0 0,0 0 1 0 0,0 0 0 0 0,0-1-1 0 0,0 0 1 0 0,-1 1 0 0 0,1-1 0 0 0,0-1-1 0 0,2 1-1 0 0,5-2 4 0 0,0 0 0 0 0,0-1 0 0 0,0 0 0 0 0,0-1 0 0 0,6-3-4 0 0,-5 1-93 0 0,0-1 1 0 0,-1 0-1 0 0,5-5 93 0 0,6-3-52 0 0,-2-7-542 0 0,-20 22 86 0 0,0 0 106 0 0,0 0 438 0 0,0 0 114 0 0,-1 1-155 0 0,0-1 1 0 0,1 1-1 0 0,-1 0 0 0 0,0 0 0 0 0,0 0 0 0 0,0 0 0 0 0,0 0 0 0 0,1 0 0 0 0,-1 0 1 0 0,0 0-1 0 0,1 0 0 0 0,-1 0 0 0 0,1 0 0 0 0,-1 0 0 0 0,1 0 0 0 0,0 1 0 0 0,-1-1 1 0 0,1 0-1 0 0,0 0 0 0 0,0 0 0 0 0,0 1 0 0 0,0-1 0 0 0,0 0 0 0 0,0 0 0 0 0,0 1 1 0 0,0-1-1 0 0,0 0 0 0 0,1 0 0 0 0,-1 0 0 0 0,1 1 5 0 0,1 6 230 0 0,0 0 0 0 0,1 0 0 0 0,1 0 1 0 0,0 0-231 0 0,-3-5 83 0 0,1 1-57 0 0,0 0 0 0 0,0 0 1 0 0,0 0-1 0 0,0 0 1 0 0,1 0-1 0 0,0-1 0 0 0,0 1 1 0 0,0-1-1 0 0,0 0 0 0 0,0 0 1 0 0,1 0-1 0 0,0 0 1 0 0,-1 0-1 0 0,1-1 0 0 0,0 0 1 0 0,0 1-1 0 0,0-1 1 0 0,1-1-1 0 0,0 1-26 0 0,5 0-182 0 0,-6 0 210 0 0,-1-1-1 0 0,1 0 1 0 0,-1-1-1 0 0,1 1 1 0 0,-1-1-1 0 0,1 0 1 0 0,-1 1-1 0 0,1-1 1 0 0,-1-1-1 0 0,1 1 1 0 0,-1-1-1 0 0,1 1 1 0 0,-1-1-1 0 0,1 0 1 0 0,-1 0-1 0 0,0 0 1 0 0,1-1-1 0 0,-1 0-27 0 0,-1 1 1 0 0,0 0 0 0 0,0 0 0 0 0,0 0 1 0 0,0 0-1 0 0,-1-1 0 0 0,1 1 0 0 0,-1-1 0 0 0,1 1 0 0 0,-1-1 0 0 0,0 1 0 0 0,1-1 0 0 0,-1 0 0 0 0,0 0 0 0 0,0 0 0 0 0,0 0 0 0 0,0 0 0 0 0,-1 1 0 0 0,1-2 1 0 0,0 1-1 0 0,-1 0 0 0 0,1 0 0 0 0,-1 0 0 0 0,0 0 0 0 0,0 0 0 0 0,0-1-1 0 0,1-3 16 0 0,-1 0 0 0 0,1 0-1 0 0,-2 0 1 0 0,1 0 0 0 0,0 0 0 0 0,-1 0 0 0 0,0 0-1 0 0,-1 0 1 0 0,0 0 0 0 0,1 0 0 0 0,-2 0-1 0 0,1 1 1 0 0,-2-3-16 0 0,-6-18-230 0 0,9 21 228 0 0,0 1 0 0 0,-1 0 1 0 0,0 0-1 0 0,0 0 0 0 0,0 0 0 0 0,0 0 1 0 0,-2-2 1 0 0,-19-30-728 0 0,22 35 322 0 0,1 1-11 0 0,0 0-63 0 0,0 0-241 0 0,0 0-102 0 0,10 4-5386 0 0,2 1 252 0 0</inkml:trace>
  <inkml:trace contextRef="#ctx0" brushRef="#br0" timeOffset="1133.998">1162 395 15664 0 0,'0'0'356'0'0,"0"0"49"0"0,0 0 21 0 0,0 0-42 0 0,0 0-180 0 0,0 0 176 0 0,0 0 107 0 0,0 0 22 0 0,15-4 1293 0 0,-7 2-1580 0 0,0 0 1 0 0,0-1-1 0 0,0 0 1 0 0,0 0-1 0 0,0-1 1 0 0,-1 0-1 0 0,0 0 1 0 0,0-1-1 0 0,0 0 1 0 0,0 0-223 0 0,-4 2 20 0 0,0 0 0 0 0,0 0 0 0 0,0 0 0 0 0,0 0 1 0 0,-1 0-1 0 0,1-1 0 0 0,-1 1 0 0 0,0-1 0 0 0,0 1 0 0 0,0-1 0 0 0,-1 0 0 0 0,1 0 0 0 0,-1 0 1 0 0,0 0-1 0 0,0 0 0 0 0,0 0 0 0 0,0 0 0 0 0,-1 0 0 0 0,0 0 0 0 0,0 0 0 0 0,0 0 0 0 0,0 0 1 0 0,-1-4-21 0 0,0 5 9 0 0,0 0 1 0 0,-1 0 0 0 0,1 0-1 0 0,-1 0 1 0 0,1 0 0 0 0,-1 0-1 0 0,0 1 1 0 0,0-1 0 0 0,0 1-1 0 0,-1-1 1 0 0,1 1 0 0 0,0 0-1 0 0,-1 0 1 0 0,1 0 0 0 0,-1 0 0 0 0,0 0-1 0 0,0 0 1 0 0,0 1 0 0 0,0 0-1 0 0,0-1 1 0 0,0 1 0 0 0,0 0-1 0 0,-3 0-9 0 0,0 1 0 0 0,1 0 0 0 0,-1 1 0 0 0,1-1 0 0 0,-1 1 0 0 0,1 1 0 0 0,0-1 0 0 0,-1 1 0 0 0,1 0 0 0 0,-2 1 0 0 0,3 0 0 0 0,1 0 0 0 0,-1 0 0 0 0,1 0 0 0 0,0 1 0 0 0,0-1 0 0 0,-2 4 0 0 0,-2 2 0 0 0,3-4-10 0 0,1 0 0 0 0,-1 1 1 0 0,1 0-1 0 0,1-1 0 0 0,-1 1 0 0 0,-1 6 10 0 0,-3 7-67 0 0,6-14 48 0 0,0 0 0 0 0,1 0 0 0 0,-1 0 1 0 0,1 0-1 0 0,1 0 0 0 0,-1 0 0 0 0,1 0 0 0 0,-1 0 1 0 0,1 0-1 0 0,1 0 0 0 0,-1 0 0 0 0,1 0 19 0 0,0-1 5 0 0,-1-1 0 0 0,1 0 0 0 0,-1 0 0 0 0,1 0 0 0 0,0 0-1 0 0,0 0 1 0 0,1-1 0 0 0,-1 1 0 0 0,0 0 0 0 0,1-1 0 0 0,0 0 0 0 0,-1 0-1 0 0,1 0 1 0 0,0 0 0 0 0,0 0 0 0 0,2 1-5 0 0,7 2-111 0 0,-1-1 1 0 0,1 0-1 0 0,0 0 1 0 0,1-1 110 0 0,8 3 130 0 0,-13-4-91 0 0,0-1 0 0 0,0 1 0 0 0,0-1 1 0 0,0-1-1 0 0,1 0 0 0 0,-1 0 0 0 0,0 0 1 0 0,0-1-1 0 0,0 0 0 0 0,6-2-39 0 0,-8 2-33 0 0,-1-1 0 0 0,0 1-1 0 0,1-1 1 0 0,-1-1 0 0 0,0 1-1 0 0,0-1 1 0 0,-1 1 0 0 0,1-2 0 0 0,0 1-1 0 0,-1 0 1 0 0,0-1 0 0 0,0 0-1 0 0,0 0 1 0 0,0 0 0 0 0,0 0 0 0 0,0-2 33 0 0,2-3-399 0 0,6-11-42 0 0,2 1-1 0 0,10-13 442 0 0,-15 26-56 0 0,-6 6 14 0 0,-2 0 10 0 0,0 0 4 0 0,0 0 0 0 0,1 1 1 0 0,-1-1-1 0 0,0 0 0 0 0,0 0 0 0 0,1 0 1 0 0,-1 1-1 0 0,0-1 0 0 0,0 1 1 0 0,0-1-1 0 0,1 1 0 0 0,-1-1 0 0 0,0 1 1 0 0,0 0-1 0 0,0-1 0 0 0,0 1 1 0 0,0 0-1 0 0,0 0 0 0 0,0 0 28 0 0,1 1 3 0 0,0 0 1 0 0,0 0-1 0 0,-1 0 0 0 0,1 0 1 0 0,0 0-1 0 0,-1 0 0 0 0,1 1 1 0 0,-1-1-1 0 0,0 0 0 0 0,0 1-3 0 0,1 1 0 0 0,0 0 0 0 0,0 0 0 0 0,0-1 0 0 0,0 1-1 0 0,0-1 1 0 0,1 0 0 0 0,2 3 0 0 0,10 15 125 0 0,-6-6 97 0 0,1 0 0 0 0,7 9-222 0 0,-14-21-1 0 0,-1 0 0 0 0,0 1-1 0 0,-1-1 1 0 0,1 1-1 0 0,1 2 2 0 0,-2-2 42 0 0,0-1-1 0 0,0 0 1 0 0,1 0 0 0 0,0 0-1 0 0,-1 0 1 0 0,1 0-1 0 0,1 0-41 0 0,19 23 1348 0 0,-22-26-1148 0 0,-9-19 1464 0 0,-12-20-1576 0 0,20 37-112 0 0,1 1 1 0 0,-1 0-1 0 0,1-1 0 0 0,-1 1 0 0 0,1-1 0 0 0,0 1 1 0 0,0-1-1 0 0,-1 1 0 0 0,1 0 0 0 0,0-1 0 0 0,0 1 1 0 0,1-1 23 0 0,-3-13-105 0 0,0 8-9 0 0,0 1 0 0 0,0-1 0 0 0,0 0 0 0 0,1 0 0 0 0,0 0 0 0 0,0-1 0 0 0,1-3 114 0 0,0 8-85 0 0,0 0 0 0 0,1 1 0 0 0,-1-1 0 0 0,1 0 0 0 0,0 1-1 0 0,0-1 1 0 0,0 1 0 0 0,0-1 0 0 0,0 1 0 0 0,1-1 0 0 0,-1 1 0 0 0,1 0-1 0 0,-1-1 1 0 0,1 1 0 0 0,0 0 0 0 0,0 0 0 0 0,0 1 0 0 0,0-1 0 0 0,0 0-1 0 0,0 0 1 0 0,1 0 85 0 0,2-1-565 0 0,1 0 0 0 0,-1 0 0 0 0,1 0 0 0 0,0 1 0 0 0,0 0 0 0 0,2-1 565 0 0,22-2-5873 0 0,-14 4 329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1:00.7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249 44 14976 0 0,'0'-14'1503'0'0,"-1"12"-1443"0"0,-1-1-1 0 0,0 1 1 0 0,1 0-1 0 0,-1 0 1 0 0,0 1-1 0 0,0-1 1 0 0,-1 0-1 0 0,1 1 1 0 0,0-1-1 0 0,0 1 1 0 0,-1 0-1 0 0,1-1 0 0 0,-1 1 1 0 0,1 0-1 0 0,-1 1 1 0 0,1-1-1 0 0,-1 0 1 0 0,0 1-1 0 0,1-1 1 0 0,-1 1-1 0 0,0 0-59 0 0,-2-1 348 0 0,1 1-1 0 0,-1 0 0 0 0,0 0 1 0 0,0 0-1 0 0,1 1 1 0 0,-1-1-1 0 0,0 1 1 0 0,1 0-1 0 0,-1 1 1 0 0,1-1-1 0 0,-4 2-347 0 0,-3 4 127 0 0,-1 0 0 0 0,1 1 0 0 0,0 0-1 0 0,1 1 1 0 0,0 0 0 0 0,1 1 0 0 0,-1 0 0 0 0,2 0 0 0 0,0 1 0 0 0,0 0 0 0 0,1 1-1 0 0,0-1 1 0 0,-2 8-127 0 0,7-17 0 0 0,1 1-1 0 0,0 0 1 0 0,0-1-1 0 0,0 1 1 0 0,0 0-1 0 0,1 0 1 0 0,-1 0-1 0 0,1 0 1 0 0,-1 0-1 0 0,1 0 0 0 0,0 0 1 0 0,0 0-1 0 0,1 0 1 0 0,-1-1-1 0 0,1 1 1 0 0,-1 0-1 0 0,1 0 1 0 0,0 0-1 0 0,0 0 1 0 0,0-1-1 0 0,0 1 1 0 0,1 0-1 0 0,-1-1 1 0 0,1 1-1 0 0,-1-1 1 0 0,1 1-1 0 0,0-1 1 0 0,0 0-1 0 0,0 0 0 0 0,0 0 1 0 0,1 0-1 0 0,-1 0 1 0 0,0-1-1 0 0,1 1 1 0 0,-1-1-1 0 0,1 1 1 0 0,0-1-1 0 0,-1 0 1 0 0,1 0-1 0 0,0 0 1 0 0,0 0-1 0 0,0 0 1 0 0,2-1 0 0 0,4 2 16 0 0,1-1 1 0 0,0-1 0 0 0,0 0 0 0 0,0 0-1 0 0,0-1 1 0 0,0 0 0 0 0,0-1 0 0 0,0 0 0 0 0,-1 0-1 0 0,1-1 1 0 0,-1 0 0 0 0,0-1 0 0 0,1 0-1 0 0,-2-1 1 0 0,1 0 0 0 0,0 0 0 0 0,-1-1 0 0 0,0 0-1 0 0,0 0-16 0 0,-5 3 12 0 0,1 0-1 0 0,0-1 1 0 0,-1 1 0 0 0,0-1-1 0 0,0 0 1 0 0,0 0-1 0 0,0 0 1 0 0,-1 0-1 0 0,1-1 1 0 0,-1 1-1 0 0,0-1 1 0 0,0 1-1 0 0,-1-1 1 0 0,0 0 0 0 0,1 0-1 0 0,-2 1 1 0 0,1-1-1 0 0,0 0 1 0 0,-1 0-1 0 0,0 0 1 0 0,0 0-1 0 0,-1 0 1 0 0,1 0 0 0 0,-1-1-12 0 0,-1-8 12 0 0,2 9-5 0 0,0 0 1 0 0,-1 0-1 0 0,0-1 0 0 0,0 1 1 0 0,0 0-1 0 0,-1 0 1 0 0,1 0-1 0 0,-1 0 0 0 0,0 0 1 0 0,-1 1-1 0 0,0-2-7 0 0,-1 2 26 0 0,5 4-77 0 0,8 9-59 0 0,18 18-47 0 0,1-1-1 0 0,9 4 158 0 0,37 34-63 0 0,-62-52 79 0 0,-2 0 1 0 0,1 0-1 0 0,-1 1 0 0 0,-1 0 0 0 0,0 1-16 0 0,-6-8-18 0 0,0 0 1 0 0,0 0-1 0 0,-1 0 0 0 0,1 0 1 0 0,-2 0-1 0 0,1 1 0 0 0,-1-1 1 0 0,0 2 17 0 0,-1-8 9 0 0,0 1 0 0 0,0 0 0 0 0,-1 0 0 0 0,1 0 0 0 0,-1-1 0 0 0,1 1 0 0 0,-1 0 0 0 0,1-1 0 0 0,-1 1 0 0 0,1 0 0 0 0,-1-1 0 0 0,1 1 0 0 0,-1 0 1 0 0,0-1-1 0 0,1 1 0 0 0,-1-1 0 0 0,0 1 0 0 0,0-1 0 0 0,1 0 0 0 0,-1 1 0 0 0,0-1 0 0 0,0 0 0 0 0,1 0 0 0 0,-1 1 0 0 0,0-1-9 0 0,-3-1 25 0 0,1 1 0 0 0,0-1-1 0 0,0 0 1 0 0,0 0 0 0 0,0 0 0 0 0,-1 0-1 0 0,1 0 1 0 0,0-1 0 0 0,1 1 0 0 0,-1-1-1 0 0,0 0 1 0 0,0 0 0 0 0,1 0-1 0 0,-1 0 1 0 0,1-1 0 0 0,0 1 0 0 0,0 0-1 0 0,0-1 1 0 0,0 0 0 0 0,0 1 0 0 0,0-1-1 0 0,-1-3-24 0 0,1 0 5 0 0,0 0-1 0 0,0-1 1 0 0,0 1-1 0 0,0-1 0 0 0,1 0 1 0 0,0 1-1 0 0,1-1 1 0 0,0 0-1 0 0,0 0 1 0 0,0 0-1 0 0,1 1 0 0 0,0-1 1 0 0,0 0-1 0 0,0 1 1 0 0,1-1-1 0 0,0 1 0 0 0,1-1 1 0 0,-1 1-1 0 0,1 0 1 0 0,0 0-1 0 0,1 0 1 0 0,0-1-5 0 0,1 1-51 0 0,0 0 1 0 0,0 1-1 0 0,0-1 0 0 0,1 1 1 0 0,0 0-1 0 0,0 1 1 0 0,0-1-1 0 0,1 1 1 0 0,0 0-1 0 0,-1 1 1 0 0,4-2 50 0 0,2 0-285 0 0,-1 0 0 0 0,1 0 0 0 0,0 1 0 0 0,0 0 0 0 0,0 1 1 0 0,0 1-1 0 0,1 0 0 0 0,3 0 285 0 0,1 1-5282 0 0,1-2-1626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1:02.1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39 3680 0 0,'0'0'284'0'0,"3"-11"133"0"0,-1 2 1678 0 0,-1 8-1847 0 0,-1 1 1 0 0,0-1-1 0 0,0 1 1 0 0,1-1-1 0 0,-1 0 1 0 0,0 1 0 0 0,0-1-1 0 0,0 1 1 0 0,1-1-1 0 0,-1 1 1 0 0,0-1-1 0 0,0 0 1 0 0,0 1 0 0 0,0-1-1 0 0,0 0 1 0 0,0 1-1 0 0,-1-1 1 0 0,1 1 0 0 0,0-1-1 0 0,0 1 1 0 0,0-1-1 0 0,0 0 1 0 0,-1 1-1 0 0,1-1 1 0 0,0 1 0 0 0,-1-1-1 0 0,1 1 1 0 0,0-1-1 0 0,-1 1 1 0 0,1-1-249 0 0,-1 1 1051 0 0,1 0-69 0 0,0 0 2 0 0,0 0 61 0 0,0 0 31 0 0,0 0 4 0 0,0 0-118 0 0,0 0-500 0 0,0 0-218 0 0,-2 24 720 0 0,1-21-904 0 0,1 0 0 0 0,-1 1 0 0 0,1-1 1 0 0,0 0-1 0 0,0 0 0 0 0,0 1 0 0 0,0-1 0 0 0,1 0 0 0 0,-1 0 0 0 0,1 0 1 0 0,1 3-61 0 0,0 4-51 0 0,0 0 0 0 0,0 0 1 0 0,-1 0-1 0 0,0 0 0 0 0,-1 1 1 0 0,0-1-1 0 0,0 0 0 0 0,-1 1 51 0 0,0-6 26 0 0,2 0-1 0 0,-1-1 0 0 0,1 1 0 0 0,-1 0 1 0 0,1-1-1 0 0,1 1 0 0 0,-1-1 0 0 0,1 1 1 0 0,-1-1-1 0 0,1 1 0 0 0,1-1 0 0 0,-1 0 1 0 0,0 0-1 0 0,1 0 0 0 0,0 0 1 0 0,0-1-1 0 0,0 1 0 0 0,1-1 0 0 0,0 2-25 0 0,-1-4-2 0 0,-1 1 0 0 0,1-1 0 0 0,0 0 0 0 0,-1 1 0 0 0,1-1 0 0 0,0 0 0 0 0,0-1 0 0 0,0 1 0 0 0,-1 0 0 0 0,1-1 0 0 0,0 1 0 0 0,0-1 0 0 0,0 0 0 0 0,0 0 0 0 0,0-1 0 0 0,0 1 0 0 0,0 0 0 0 0,0-1 0 0 0,0 0 0 0 0,-1 1 0 0 0,1-1 0 0 0,0 0 0 0 0,0-1 0 0 0,-1 1 0 0 0,1 0 0 0 0,-1-1 0 0 0,1 0 0 0 0,-1 1 0 0 0,2-3 2 0 0,12-10 53 0 0,-11 11-37 0 0,-1-1 0 0 0,1 0-1 0 0,-1 0 1 0 0,0 0 0 0 0,0-1 0 0 0,-1 1-1 0 0,1-1 1 0 0,-1 0 0 0 0,0 0 0 0 0,-1 0 0 0 0,1-1-1 0 0,0-1-15 0 0,11-30-42 0 0,6-19 4 0 0,-20 53 42 0 0,1 0-1 0 0,-1 0 1 0 0,0 0-1 0 0,0 0 0 0 0,0 1 1 0 0,0-1-1 0 0,0-1-3 0 0,-1-13 52 0 0,1 16 71 0 0,0 1 5 0 0,-12 18-159 0 0,10-14 22 0 0,0-1-1 0 0,0 1 0 0 0,1-1 0 0 0,-1 1 1 0 0,1 0-1 0 0,0 0 0 0 0,0 0 0 0 0,0-1 1 0 0,1 1-1 0 0,0 0 0 0 0,-1 2 10 0 0,1 8 158 0 0,1 0-1 0 0,1 8-157 0 0,-1-9-92 0 0,0-10 65 0 0,0 1 0 0 0,1-1 0 0 0,-1 1 0 0 0,0-1 0 0 0,1 0 0 0 0,0 1-1 0 0,0-1 1 0 0,0 0 0 0 0,0 0 0 0 0,0 0 0 0 0,1-1 0 0 0,-1 1 0 0 0,1 0 0 0 0,1 0 27 0 0,10 13-81 0 0,-13-15 82 0 0,1 1-1 0 0,0-1 0 0 0,0 0 0 0 0,0 1 1 0 0,0-1-1 0 0,0 0 0 0 0,0 0 1 0 0,0 0-1 0 0,0-1 0 0 0,0 1 0 0 0,0 0 1 0 0,3 0-1 0 0,-1 0-4 0 0,1-1 1 0 0,-1 1 0 0 0,0-1-1 0 0,1 1 1 0 0,3-1 3 0 0,-5-1-73 0 0,0 1-1 0 0,1 0 1 0 0,-1-1 0 0 0,0 0 0 0 0,0 0-1 0 0,0 1 1 0 0,0-2 0 0 0,0 1 0 0 0,-1 0-1 0 0,1-1 1 0 0,0 1 0 0 0,0-1 0 0 0,-1 0-1 0 0,1 0 1 0 0,-1 0 0 0 0,0 0 0 0 0,0 0-1 0 0,2-3 74 0 0,36-34-2764 0 0,-37 36 2536 0 0,0 0 0 0 0,0 0 0 0 0,-1-1-1 0 0,1 1 1 0 0,-1-1 0 0 0,0 0 0 0 0,0 0-1 0 0,0 0 1 0 0,-1 0 0 0 0,1 0 0 0 0,-1 0-1 0 0,0 0 1 0 0,0 0 0 0 0,0-1 0 0 0,-1 1 228 0 0,1 0-95 0 0,0 1 0 0 0,0 0 0 0 0,0 0 0 0 0,0 0 0 0 0,0 0 0 0 0,1 0 0 0 0,1-2 95 0 0,5-15-7 0 0,-3 11 4 0 0,-4 8 12 0 0,0 0-1 0 0,-1 0 0 0 0,1 0 0 0 0,0 0 0 0 0,-1 0 0 0 0,1-1 0 0 0,-1 1 1 0 0,1 0-1 0 0,-1-1 0 0 0,0 1 0 0 0,1 0 0 0 0,-1-1 0 0 0,0 1 1 0 0,0 0-9 0 0,0 0 585 0 0,0 1 219 0 0,0 0 48 0 0,0 0-84 0 0,0 0-395 0 0,5 14 204 0 0,4 47 1423 0 0,-7-42-1984 0 0,-1-12 28 0 0,-1 0 0 0 0,1-1 0 0 0,0 1-1 0 0,1-1 1 0 0,1 6-44 0 0,2 5 218 0 0,0 0 0 0 0,-2 0 0 0 0,0 0 0 0 0,-1 0 0 0 0,-1 1 0 0 0,0 13-218 0 0,0-2 417 0 0,4 24-417 0 0,0 16 307 0 0,-2-18-139 0 0,-2 20-312 0 0,-1-71 161 0 0,0 0-1 0 0,0 0 1 0 0,0 0 0 0 0,0 1 0 0 0,0-1-1 0 0,0 0 1 0 0,0 0 0 0 0,0 0-1 0 0,0 1 1 0 0,0-1 0 0 0,0 0 0 0 0,0 0-1 0 0,0 0 1 0 0,0 1 0 0 0,0-1-1 0 0,0 0 1 0 0,0 0 0 0 0,-1 0 0 0 0,1 1-1 0 0,0-1 1 0 0,0 0 0 0 0,0 0 0 0 0,0 0-1 0 0,0 0 1 0 0,0 1 0 0 0,-1-1-1 0 0,1 0 1 0 0,0 0 0 0 0,0 0 0 0 0,0 0-1 0 0,-1 0 1 0 0,1 0 0 0 0,0 1-1 0 0,0-1 1 0 0,0 0-17 0 0,-7-3 9 0 0,-5-10-374 0 0,9 7 14 0 0,1 0-1 0 0,0-1 1 0 0,0 1-1 0 0,1-1 1 0 0,0 1-1 0 0,0-1 1 0 0,0 0-1 0 0,1 1 1 0 0,0-1-1 0 0,0 0 1 0 0,1 1-1 0 0,0-3 352 0 0,1-24-1776 0 0,-1 18 657 0 0,0 0 1 0 0,1-1-1 0 0,2-4 1119 0 0,-1 3-1417 0 0,0-1 1 0 0,-1-5 1416 0 0,0 11-705 0 0,-1-1 0 0 0,2 1 0 0 0,0 0 0 0 0,3-9 705 0 0,7-28-1495 0 0,-13 42 1700 0 0,2-1 0 0 0,-1 1 0 0 0,1-1 1 0 0,0 1-1 0 0,1 0 0 0 0,0 0 0 0 0,0 0 0 0 0,0 0 0 0 0,1 0 0 0 0,0 1 0 0 0,0-1 1 0 0,1 1-1 0 0,5-5-205 0 0,-9 9 109 0 0,5-3 772 0 0,-1-1 0 0 0,1 1 0 0 0,1 0 0 0 0,2-1-881 0 0,-8 5 147 0 0,0 0 1 0 0,1 0 0 0 0,-1 0 0 0 0,1 0-1 0 0,-1 1 1 0 0,1-1 0 0 0,0 1 0 0 0,-1-1 0 0 0,1 1-1 0 0,0 0 1 0 0,-1-1 0 0 0,1 1 0 0 0,0 0-1 0 0,-1 0 1 0 0,1 0 0 0 0,0 0 0 0 0,-1 0 0 0 0,1 1-1 0 0,0-1 1 0 0,-1 1 0 0 0,1-1 0 0 0,0 1-1 0 0,-1-1-147 0 0,4 3 131 0 0,-1-1-1 0 0,0 1 0 0 0,0-1 1 0 0,-1 1-1 0 0,1 0 0 0 0,-1 1 1 0 0,1-1-1 0 0,-1 1 0 0 0,0-1 1 0 0,0 1-1 0 0,0 0 0 0 0,-1 0 1 0 0,1 0-1 0 0,-1 1 0 0 0,0-1 1 0 0,-1 0-1 0 0,1 1 0 0 0,-1-1 1 0 0,1 1-1 0 0,-1 0 0 0 0,-1-1 0 0 0,1 1 1 0 0,-1 0-1 0 0,1 0 0 0 0,-1-1 1 0 0,-1 1-1 0 0,1 0 0 0 0,-1 0 1 0 0,0-1-1 0 0,0 1 0 0 0,0 0-130 0 0,0-2 105 0 0,-1 0 0 0 0,0 0 0 0 0,1-1-1 0 0,-1 1 1 0 0,0 0 0 0 0,0-1 0 0 0,0 1 0 0 0,-1-1-1 0 0,1 0 1 0 0,0 0 0 0 0,-1 0 0 0 0,0 0-1 0 0,1 0 1 0 0,-1-1 0 0 0,0 1 0 0 0,0-1-1 0 0,0 0 1 0 0,0 1 0 0 0,-2-1-105 0 0,-8 3 76 0 0,0-1 1 0 0,0 0-1 0 0,-1-1 0 0 0,1-1-76 0 0,1-1-111 0 0,0 0-1 0 0,1-1 0 0 0,-1-1 1 0 0,0 0-1 0 0,1 0 0 0 0,0-1 1 0 0,-1-1-1 0 0,-8-4 112 0 0,5-1-2199 0 0,9-1-4551 0 0,6 2 833 0 0</inkml:trace>
  <inkml:trace contextRef="#ctx0" brushRef="#br0" timeOffset="407.148">779 98 3680 0 0,'6'2'284'0'0,"-6"-1"-276"0"0,1-1 1 0 0,-1 0-1 0 0,1 1 0 0 0,-1-1 1 0 0,1 0-1 0 0,-1 1 1 0 0,1-1-1 0 0,-1 1 0 0 0,1-1 1 0 0,-1 1-1 0 0,0-1 1 0 0,1 1-1 0 0,-1-1 0 0 0,0 1 1 0 0,1-1-1 0 0,-1 1 1 0 0,0-1-1 0 0,0 1-8 0 0,-1 3 231 0 0,1-3-126 0 0,0 2 552 0 0,0 0 0 0 0,0 0 0 0 0,0 0 0 0 0,0 0 0 0 0,1 0 0 0 0,-1 0 0 0 0,1 0 0 0 0,0 0 1 0 0,0-1-1 0 0,0 1 0 0 0,0 0 0 0 0,1 0 0 0 0,-1-1 0 0 0,1 1-657 0 0,0 1 553 0 0,0 0-1 0 0,-1 0 1 0 0,1 0 0 0 0,-1 1-1 0 0,0-1 1 0 0,1 2-553 0 0,0 27 2022 0 0,2 12-155 0 0,-2-31-1395 0 0,-1-1-1 0 0,0 0 1 0 0,-1 7-472 0 0,-1-9 178 0 0,1 0 1 0 0,1 0-1 0 0,0 0 0 0 0,1 0 1 0 0,1 5-179 0 0,2 8 412 0 0,3 22-412 0 0,0 3 433 0 0,-7-44-447 0 0,-1-1-1 0 0,0 0 0 0 0,0 1 1 0 0,0-1-1 0 0,0 1 0 0 0,-1-1 0 0 0,0 1 1 0 0,0-1-1 0 0,0 0 0 0 0,-1 2 15 0 0,1-1 25 0 0,-1 1 0 0 0,1 0 0 0 0,0 0 0 0 0,0 0 0 0 0,1 0-25 0 0,2 5 744 0 0,-1-11-726 0 0,-1 1-1 0 0,0-1 1 0 0,0 1-1 0 0,1-1 1 0 0,-1 1-1 0 0,0 0 1 0 0,0-1-1 0 0,0 1 1 0 0,0-1-1 0 0,1 1 0 0 0,-1-1 1 0 0,0 1-1 0 0,0-1 1 0 0,0 1-1 0 0,0 0 1 0 0,0-1-1 0 0,0 1 1 0 0,-1-1-1 0 0,1 1 1 0 0,0-1-1 0 0,0 1 0 0 0,0-1 1 0 0,0 1-1 0 0,-1-1 1 0 0,1 1-1 0 0,0-1 1 0 0,0 1-1 0 0,-1-1 1 0 0,1 1-1 0 0,0-1 1 0 0,-1 1-1 0 0,1-1 0 0 0,-1 0 1 0 0,1 1-1 0 0,-1-1 1 0 0,1 0-1 0 0,0 1 1 0 0,-1-1-1 0 0,1 0 1 0 0,-1 0-1 0 0,0 1 0 0 0,1-1 1 0 0,-1 0-1 0 0,1 0 1 0 0,-1 0-1 0 0,1 0 1 0 0,-1 0-1 0 0,0 1-17 0 0,0-1-29 0 0,0 0 0 0 0,0 1 0 0 0,0-1 0 0 0,0 0 0 0 0,0 1 0 0 0,0-1 0 0 0,0 0 0 0 0,0 0 0 0 0,0 0 0 0 0,0 0-1 0 0,0 0 1 0 0,0 0 0 0 0,0 0 0 0 0,-1-1 0 0 0,1 1 0 0 0,0 0 0 0 0,0-1 29 0 0,-1 0-95 0 0,1 0 1 0 0,-1-1-1 0 0,1 1 1 0 0,0 0-1 0 0,-1-1 1 0 0,1 1-1 0 0,0-1 0 0 0,0 0 1 0 0,0 1-1 0 0,0-2 95 0 0,-18-39-3865 0 0,14 35 2763 0 0,1-1 0 0 0,1 1-1 0 0,-1-1 1 0 0,1 0 0 0 0,0 0 0 0 0,1 0-1 0 0,-1-7 1103 0 0,-1-5-4882 0 0</inkml:trace>
  <inkml:trace contextRef="#ctx0" brushRef="#br0" timeOffset="787.866">766 159 11720 0 0,'10'-12'882'0'0,"-7"8"-825"0"0,1 1 1 0 0,0 0-1 0 0,0-1 0 0 0,0 2 0 0 0,1-1 0 0 0,-1 0 0 0 0,3 0-57 0 0,17-11 78 0 0,-19 11 150 0 0,0 1-1 0 0,0-1 1 0 0,1 1 0 0 0,-1 0 0 0 0,0 0 0 0 0,1 1 0 0 0,-1-1 0 0 0,1 1 0 0 0,0 0 0 0 0,-1 1 0 0 0,3 0-228 0 0,14-1 1083 0 0,1 1 1 0 0,3 2-1084 0 0,-26-2 4 0 0,7 1 212 0 0,0 0 0 0 0,0 0 0 0 0,0 0 0 0 0,0 1 1 0 0,0 0-1 0 0,-1 1 0 0 0,1 0 0 0 0,-1 0 0 0 0,1 0 0 0 0,-1 1 0 0 0,0 0 0 0 0,0 0 0 0 0,-1 0 0 0 0,1 1 0 0 0,-1 0-216 0 0,-3-3 116 0 0,1 0-1 0 0,-1 1 0 0 0,0-1 1 0 0,0 1-1 0 0,0-1 0 0 0,-1 1 1 0 0,1 0-1 0 0,-1 0 0 0 0,1 0 1 0 0,-1 0-1 0 0,0 0 0 0 0,0 2-115 0 0,0-3 49 0 0,-1 0 1 0 0,0 0-1 0 0,0 0 0 0 0,0 0 0 0 0,0 0 0 0 0,0 0 0 0 0,0 1 0 0 0,0-1 1 0 0,-1 0-1 0 0,1 0 0 0 0,-1 0 0 0 0,1 0 0 0 0,-1 0 0 0 0,0 0 0 0 0,0-1 0 0 0,0 1 1 0 0,0 0-1 0 0,0 0 0 0 0,0-1 0 0 0,-1 1-49 0 0,-2 3 123 0 0,0-1 1 0 0,0 0-1 0 0,-1-1 0 0 0,1 1 0 0 0,-1-1 1 0 0,0 0-1 0 0,0 0 0 0 0,0 0 1 0 0,0-1-1 0 0,-1 1 0 0 0,1-1 1 0 0,-1-1-1 0 0,0 1-123 0 0,-15 3-19 0 0,-1-1 1 0 0,-19 1 18 0 0,22-3-503 0 0,9-1-61 0 0,-1 0 1 0 0,0-1 0 0 0,0-1-1 0 0,-6 0 564 0 0,11 0-929 0 0,1 0 0 0 0,-1 0-1 0 0,0-1 1 0 0,1 1 0 0 0,-1-1-1 0 0,1 0 1 0 0,0-1 0 0 0,-1 1 0 0 0,-1-3 929 0 0,1 0-2044 0 0,2 0-4 0 0</inkml:trace>
  <inkml:trace contextRef="#ctx0" brushRef="#br0" timeOffset="1215.587">1125 230 3680 0 0,'0'0'284'0'0,"13"7"140"0"0,0-4 2651 0 0,0 0-1 0 0,0-1 1 0 0,3-1-3075 0 0,-6 0 512 0 0,0-1 57 0 0,1-1 1 0 0,0 0 0 0 0,0 0-1 0 0,0-1 1 0 0,-1 0 0 0 0,1-1 0 0 0,-1 0-1 0 0,5-3-569 0 0,-14 6 14 0 0,17-6 166 0 0,1-1 0 0 0,-1-1 0 0 0,-1-1 0 0 0,8-5-180 0 0,-18 10 17 0 0,0-1 1 0 0,0 0 0 0 0,0 0 0 0 0,-1-1 0 0 0,0 0 0 0 0,0 0 0 0 0,-1-1 0 0 0,1 1 0 0 0,-1-1 0 0 0,-1 0-1 0 0,3-5-17 0 0,5-22 549 0 0,-12 31-499 0 0,1 1 0 0 0,0-1 0 0 0,-1 0 0 0 0,0 1 1 0 0,0-1-1 0 0,0 0 0 0 0,0 1 0 0 0,0-1 0 0 0,0 0 0 0 0,0 1 0 0 0,-2-4-50 0 0,-2-5 410 0 0,3 9-199 0 0,0 0 1 0 0,0 0-1 0 0,0-1 1 0 0,0 1-1 0 0,-1 0 1 0 0,1 0-1 0 0,0 0 0 0 0,-1 0 1 0 0,0 0-212 0 0,0 1 21 0 0,1 0 0 0 0,0 0 0 0 0,-1 0-1 0 0,1 1 1 0 0,-1-1 0 0 0,1 1 0 0 0,-1-1 0 0 0,1 1 0 0 0,-1 0 0 0 0,1-1 0 0 0,-1 1 0 0 0,0 0 0 0 0,1 0 0 0 0,-1 0-1 0 0,1 0 1 0 0,-1 1 0 0 0,-1-1-21 0 0,-1 1-2 0 0,-1 0 0 0 0,1 0 0 0 0,0 0 0 0 0,0 1 0 0 0,0-1 0 0 0,0 1 0 0 0,0 0-1 0 0,0 0 1 0 0,0 1 0 0 0,-3 2 2 0 0,1 0 4 0 0,0 0-1 0 0,0 1 0 0 0,0-1 1 0 0,1 1-1 0 0,-5 6-3 0 0,6-6 0 0 0,0 0 0 0 0,1 0 0 0 0,0 0 0 0 0,-3 6 0 0 0,5-9 0 0 0,0-1 0 0 0,1 0 0 0 0,-1 0 0 0 0,0 1 0 0 0,1-1 0 0 0,0 0 0 0 0,-1 1 0 0 0,1-1 0 0 0,0 0 0 0 0,0 1 0 0 0,0-1 0 0 0,1 0 0 0 0,-1 1 0 0 0,0-1 0 0 0,2 2 0 0 0,-1 0-5 0 0,0 0 0 0 0,-1 0-1 0 0,1 0 1 0 0,0 0-1 0 0,-1 0 1 0 0,0-1 0 0 0,0 1-1 0 0,-1 3 6 0 0,1-3-11 0 0,0 1 0 0 0,0 0-1 0 0,1 0 1 0 0,-1-1 0 0 0,1 4 11 0 0,0-6-1 0 0,-1-1 0 0 0,1 0 0 0 0,-1 0 1 0 0,1 1-1 0 0,0-1 0 0 0,-1 0 1 0 0,1 0-1 0 0,0 0 0 0 0,0 0 0 0 0,0 1 1 0 0,-1-1-1 0 0,1 0 0 0 0,0-1 1 0 0,1 1-1 0 0,-1 0 0 0 0,0 0 0 0 0,0 0 1 0 0,0-1-1 0 0,0 1 0 0 0,1 0 1 0 0,-1-1 0 0 0,4 3 25 0 0,0-1 1 0 0,-1 0 0 0 0,1-1 0 0 0,0 1 0 0 0,0-1-1 0 0,0 0 1 0 0,0 0 0 0 0,0 0 0 0 0,0-1-1 0 0,0 1 1 0 0,1-2 0 0 0,-1 1 0 0 0,0 0-1 0 0,0-1 1 0 0,0 0 0 0 0,0 0 0 0 0,0 0 0 0 0,4-3-26 0 0,1 0-2 0 0,0-1 0 0 0,0-1 0 0 0,-1 0 0 0 0,0 0 0 0 0,0-1 0 0 0,4-3 2 0 0,-2 0-81 0 0,1 2 0 0 0,0-1 0 0 0,2 0 81 0 0,-3 4-150 0 0,-5 1 159 0 0,1 0 1 0 0,0 1-1 0 0,0 0 1 0 0,0 0 0 0 0,4-1-10 0 0,-9 4 8 0 0,0-1 0 0 0,1 1 0 0 0,-1 0-1 0 0,0 0 1 0 0,1 0 0 0 0,-1 0 0 0 0,1 0 0 0 0,-1 0 0 0 0,0 1 0 0 0,1-1 0 0 0,-1 1 0 0 0,1-1 0 0 0,-1 1 0 0 0,0 0 0 0 0,0 0 0 0 0,0 0 0 0 0,0 0 0 0 0,1 1 0 0 0,0 0-8 0 0,8 6-144 0 0,-1 0 0 0 0,0 1 0 0 0,0 1 0 0 0,-1 0 0 0 0,0 0 144 0 0,5 15-30 0 0,1 2-4 0 0,-4-12 161 0 0,-2 1-1 0 0,0 0 0 0 0,-1 0 1 0 0,2 5-127 0 0,-2-2 68 0 0,-1-2 78 0 0,-7-17-145 0 0,0 0 1 0 0,0 0-1 0 0,0 0 0 0 0,0 0 0 0 0,0 0 0 0 0,0 0 1 0 0,0 0-1 0 0,0 0 0 0 0,0 0 0 0 0,-1 0 0 0 0,1 0 1 0 0,0 0-1 0 0,0 0 0 0 0,0 0 0 0 0,0 0 1 0 0,0 0-1 0 0,0 0 0 0 0,0 0 0 0 0,0 0 0 0 0,0 0 1 0 0,0 0-1 0 0,0 0 0 0 0,0 0 0 0 0,0 0 0 0 0,0 0 1 0 0,0 0-1 0 0,0 1 0 0 0,0-1 0 0 0,0 0 0 0 0,0 0 1 0 0,0 0-1 0 0,0 0 0 0 0,0 0 0 0 0,0 0 0 0 0,0 0 1 0 0,0 0-1 0 0,0 0 0 0 0,0 0 0 0 0,0 0 0 0 0,0 0 1 0 0,0 0-1 0 0,0 0 0 0 0,0 0 0 0 0,0 0 0 0 0,0 0 1 0 0,0 0-1 0 0,0 0 0 0 0,0 0 0 0 0,0 0 0 0 0,0 0 1 0 0,0 0-1 0 0,0 0 0 0 0,0 0 0 0 0,0 0 0 0 0,0 1-1 0 0,-6-5 18 0 0,-5-8 249 0 0,9 7-162 0 0,0-1 0 0 0,0 1 1 0 0,0 0-1 0 0,1-1 0 0 0,0 1 0 0 0,0-1 0 0 0,1 1 1 0 0,-1-1-1 0 0,1 0 0 0 0,0 1 0 0 0,1-1 0 0 0,-1 0 1 0 0,1 1-1 0 0,0-1 0 0 0,1 1-105 0 0,1-7-189 0 0,0 1-1 0 0,1 0 1 0 0,0 0-1 0 0,1 0 1 0 0,1 1-1 0 0,4-9 190 0 0,-4 12-52 0 0,-1 1 0 0 0,1 0 0 0 0,0-1 0 0 0,1 2 0 0 0,0-1 0 0 0,0 1 0 0 0,0 0-1 0 0,0 0 1 0 0,1 1 0 0 0,0 0 0 0 0,-1 1 0 0 0,2-1 0 0 0,3 0 52 0 0,-6 3-59 0 0,-1 0 0 0 0,1 0 1 0 0,-1 0-1 0 0,1 1 0 0 0,0 0 1 0 0,-1 0-1 0 0,1 0 0 0 0,0 1 0 0 0,-1 0 1 0 0,4 1 58 0 0,17 5-6889 0 0,-13-3-37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1:21.4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77 192 2760 0 0,'14'-3'463'0'0,"-14"2"-121"0"0,1 0 0 0 0,-1 0 0 0 0,1 0 0 0 0,-1 0 0 0 0,1 0 0 0 0,-1 0-1 0 0,0 0 1 0 0,1-1 0 0 0,-1 1 0 0 0,0 0 0 0 0,0 0 0 0 0,0 0 0 0 0,0 0 0 0 0,0 0 0 0 0,0-1 0 0 0,0 1 0 0 0,0 0 0 0 0,0 0 0 0 0,-1 0-342 0 0,-4-24 3410 0 0,4 21-2981 0 0,0-1-1 0 0,0 1 1 0 0,0 0-1 0 0,1-1 1 0 0,-1 1-1 0 0,1-1 1 0 0,0 1-1 0 0,0-1 1 0 0,1 1-1 0 0,0-3-428 0 0,-4-13 1608 0 0,3 19-1246 0 0,3-12 1491 0 0,-3 12-1820 0 0,0 0 0 0 0,1 0 0 0 0,-1 0 0 0 0,0 1 0 0 0,0-1 1 0 0,0 0-1 0 0,1 0 0 0 0,-1 0 0 0 0,0 1 0 0 0,0-1 0 0 0,0 0 0 0 0,-1 0 0 0 0,1 0 0 0 0,0 1 0 0 0,0-1 1 0 0,0 0-1 0 0,0 0 0 0 0,-1 0 0 0 0,1 1 0 0 0,0-1 0 0 0,-1 0 0 0 0,1 1 0 0 0,-1-1-33 0 0,1 1 28 0 0,-1 0-1 0 0,1 0 1 0 0,-1 0-1 0 0,1 0 1 0 0,0 0-1 0 0,-1 0 1 0 0,1 0-1 0 0,-1 0 1 0 0,1 0-1 0 0,-1 0 0 0 0,1 0 1 0 0,0 0-1 0 0,-1 0 1 0 0,1 1-1 0 0,-1-1 1 0 0,1 0-1 0 0,0 0 1 0 0,-1 1-1 0 0,1-1 1 0 0,0 0-1 0 0,-1 1 1 0 0,1-1-1 0 0,0 0 1 0 0,-1 1-1 0 0,1-1 0 0 0,0 0 1 0 0,0 1-1 0 0,-1-1 1 0 0,1 0-1 0 0,0 1-27 0 0,-11 13 704 0 0,7-5-658 0 0,0 0-1 0 0,0 0 0 0 0,1 0 1 0 0,1 1-1 0 0,-1-1 0 0 0,2 1 1 0 0,-1 0-1 0 0,1 4-45 0 0,-4 14 117 0 0,-5 38-277 0 0,3 8 160 0 0,4-40 271 0 0,1-4-534 0 0,-1-1-1 0 0,-3 5 264 0 0,5-25 10 0 0,0 0-1 0 0,1 0 0 0 0,0 0 0 0 0,1 8-9 0 0,0 10 302 0 0,3 2 95 0 0,1-4-290 0 0,-3-18-54 0 0,2-2 14 0 0,-2-3 5 0 0,6-1-46 0 0,0-1 47 0 0,-6 0-72 0 0,0-1 0 0 0,0 1 0 0 0,0-1 1 0 0,-1 0-1 0 0,1 0 0 0 0,0 0 1 0 0,0 0-1 0 0,0 0 0 0 0,-1 0 1 0 0,1 0-1 0 0,-1 0 0 0 0,1-1 0 0 0,-1 1 1 0 0,1-1-1 0 0,-1 1 0 0 0,1-1-1 0 0,3-4-123 0 0,5-3-129 0 0,-5 5-152 0 0,-1 0 0 0 0,0 0 0 0 0,0 0 0 0 0,0-1 0 0 0,0 1 0 0 0,-1-1 0 0 0,2-3 404 0 0,-2 4-823 0 0,-1 1-1 0 0,1 0 1 0 0,0 0-1 0 0,0 0 1 0 0,0 0-1 0 0,0 1 1 0 0,1-1-1 0 0,-1 1 1 0 0,1 0-1 0 0,0-1 1 0 0,0 1 823 0 0,1 0-1253 0 0,0-2 0 0 0,0 1 0 0 0,0-1 0 0 0,3-3 1253 0 0,-7 7-1048 0 0,-1 0 140 0 0,14-5 2318 0 0,5 10 1648 0 0,-18-5-2034 0 0,-1 0 0 0 0,0 0-66 0 0,2 0-274 0 0,2 2-420 0 0,1-1-1 0 0,-1 0 0 0 0,0 0 1 0 0,1 0-1 0 0,-1-1 0 0 0,1 1 1 0 0,-1-1-1 0 0,1 0 0 0 0,-1-1 1 0 0,1 1-1 0 0,-1-1 0 0 0,1 1 0 0 0,-1-1 1 0 0,0-1-1 0 0,1 1 0 0 0,-1-1 1 0 0,0 1-1 0 0,3-3-263 0 0,17-10 939 0 0,-17 11-772 0 0,-1 0 0 0 0,0-1 0 0 0,0 0-1 0 0,0 0 1 0 0,0-1 0 0 0,-1 0 0 0 0,1 0 0 0 0,-1 0 0 0 0,-1 0-167 0 0,4-5 178 0 0,-3 4-25 0 0,0-1-1 0 0,0 1 1 0 0,-1-1 0 0 0,1-2-153 0 0,-4 7 30 0 0,0 1 1 0 0,0-1 0 0 0,0 0-1 0 0,-1 0 1 0 0,1 1-1 0 0,-1-1 1 0 0,1 0-1 0 0,-1 0 1 0 0,0 0 0 0 0,0 0-1 0 0,0 0 1 0 0,0 0-1 0 0,0 1 1 0 0,0-1-1 0 0,0 0 1 0 0,-1 0 0 0 0,1 0-1 0 0,-1 0 1 0 0,1 1-1 0 0,-2-2-30 0 0,-1-4 131 0 0,0 1 0 0 0,-1 0-1 0 0,0 0 1 0 0,0 0-1 0 0,-1-1-130 0 0,4 6 26 0 0,-1-1 0 0 0,1 1 0 0 0,-1-1 0 0 0,0 1 0 0 0,0-1 0 0 0,1 1 0 0 0,-1 0 0 0 0,0 0 0 0 0,0 0 0 0 0,0 0 0 0 0,0 0 0 0 0,-1 0 0 0 0,1 1 0 0 0,0-1-1 0 0,0 1 1 0 0,0-1 0 0 0,0 1 0 0 0,-3 0-26 0 0,1 0 11 0 0,1 0 0 0 0,-1 0 0 0 0,0 0 0 0 0,0 0 0 0 0,1 1-1 0 0,-1 0 1 0 0,0 0 0 0 0,1 0 0 0 0,-1 0 0 0 0,1 0 0 0 0,-1 1 0 0 0,1 0-1 0 0,0 0 1 0 0,-1 0-11 0 0,-4 2 0 0 0,0 1 0 0 0,0 1 0 0 0,0-1 0 0 0,-1 3 0 0 0,6-6 0 0 0,0 1 0 0 0,1 0 0 0 0,-1 0 0 0 0,1 0 0 0 0,0 1 0 0 0,-1-1 0 0 0,1 1 0 0 0,1-1 0 0 0,-1 1 0 0 0,0-1 0 0 0,0 4 0 0 0,1-3 0 0 0,0-1 0 0 0,0 1 0 0 0,0 0 0 0 0,1-1 0 0 0,-1 1 0 0 0,1 0 0 0 0,0 0 0 0 0,0-1 0 0 0,0 1 0 0 0,0 0 0 0 0,1 0 0 0 0,0-1 0 0 0,-1 1 0 0 0,1-1 0 0 0,1 1 0 0 0,-1 0 0 0 0,0-1 0 0 0,1 0 0 0 0,0 1 0 0 0,0-1 0 0 0,0 0 0 0 0,0 0 0 0 0,0 0 0 0 0,3 3 0 0 0,3 1 0 0 0,-1 0 0 0 0,1 0 0 0 0,1-1 0 0 0,-1 0 0 0 0,1 0 0 0 0,-4-4 0 0 0,0 1 0 0 0,-1-1 0 0 0,1 0 0 0 0,0 0 0 0 0,0-1 0 0 0,0 0 0 0 0,0 0 0 0 0,0 0 0 0 0,0 0 0 0 0,0-1 0 0 0,1 0 0 0 0,2 0 3 0 0,0-1 0 0 0,0 0 0 0 0,0 0 0 0 0,0-1-1 0 0,0 0 1 0 0,0-1 0 0 0,0 0 0 0 0,-1 0 0 0 0,5-3-3 0 0,12-7 39 0 0,0-2 1 0 0,2-3-40 0 0,-21 15 9 0 0,7-7 33 0 0,-1 0 1 0 0,-1 0 0 0 0,0-1 0 0 0,-1-1-1 0 0,0 1 1 0 0,0-1 0 0 0,-1-1-43 0 0,-5 8-31 0 0,-1 3 15 0 0,-1 1 0 0 0,0-1 1 0 0,0 0-1 0 0,-1 0 0 0 0,1 1 1 0 0,0-1-1 0 0,-1 0 0 0 0,1 0 1 0 0,-1 0-1 0 0,1 0 0 0 0,-1 0 1 0 0,0-1 15 0 0,0 2-72 0 0,0 1 14 0 0,-5 6 98 0 0,2 0-54 0 0,-1 1-1 0 0,1-1 0 0 0,1 1 1 0 0,-1-1-1 0 0,0 5 15 0 0,-4 10-23 0 0,5-15 23 0 0,1 0 0 0 0,0 0 0 0 0,0 1 0 0 0,1-1 0 0 0,0 0 0 0 0,0 0 0 0 0,0 1 0 0 0,-1 25 0 0 0,1-26 0 0 0,0 1 0 0 0,0-1 0 0 0,0 1 0 0 0,1-1 0 0 0,0 1 0 0 0,0 5 0 0 0,0-9 0 0 0,-1-1 0 0 0,1 1 0 0 0,0 0 0 0 0,0 0 0 0 0,0-1 0 0 0,0 1 0 0 0,0-1 0 0 0,1 1 0 0 0,-1-1 0 0 0,1 1 0 0 0,0-1 0 0 0,0 0 0 0 0,1 1 0 0 0,-2-1 0 0 0,0-1 0 0 0,0 0 0 0 0,0 0 0 0 0,0 0 0 0 0,0 0 0 0 0,0 0 0 0 0,1-1 0 0 0,-1 1 0 0 0,0 0 0 0 0,1-1 0 0 0,-1 1 0 0 0,1 0 0 0 0,-1-1 0 0 0,1 0 0 0 0,-1 1 0 0 0,1-1 0 0 0,-1 0 0 0 0,1 0 0 0 0,-1 0 0 0 0,1 0 0 0 0,-1 0 0 0 0,1 0 0 0 0,-1 0 0 0 0,1 0 0 0 0,2-2 35 0 0,0 0-1 0 0,1 0 0 0 0,-1 0 1 0 0,0 0-1 0 0,-1 0 0 0 0,1-1 0 0 0,0 0 1 0 0,-1 1-1 0 0,1-2 0 0 0,-1 1 1 0 0,0 0-1 0 0,0 0 0 0 0,1-2-34 0 0,4-8 217 0 0,0 0 0 0 0,-1 0 0 0 0,3-5-217 0 0,1-5 87 0 0,-4 10-417 0 0,-2-1 0 0 0,3-7 330 0 0,4-10-386 0 0,19-35 336 0 0,-28 61 50 0 0,-3 5 0 0 0,0 0 0 0 0,1-1 0 0 0,-1 1 0 0 0,0 0 0 0 0,0 0 0 0 0,0-1 0 0 0,0 1 0 0 0,1 0 0 0 0,-1 0 0 0 0,0-1 0 0 0,0 1 0 0 0,0 0 0 0 0,1 0 0 0 0,-1 0 0 0 0,0-1 0 0 0,1 1 0 0 0,-1 0 0 0 0,0 0 0 0 0,0 0 0 0 0,1 0 0 0 0,-1 0 0 0 0,0-1 0 0 0,1 1 0 0 0,-1 0 0 0 0,0 0 0 0 0,1 0 0 0 0,-1 0 0 0 0,0 0 0 0 0,1 0 0 0 0,-1 0 0 0 0,0 0 0 0 0,0 0 0 0 0,1 0 0 0 0,-1 1 0 0 0,0-1 0 0 0,1 0 0 0 0,-1 0 0 0 0,0 0 0 0 0,1 0 0 0 0,-1 0 0 0 0,0 0 0 0 0,0 1 0 0 0,1-1 0 0 0,-1 0 0 0 0,0 0 0 0 0,2 1 0 0 0,-1 0 0 0 0,0-1 0 0 0,1 1 0 0 0,-1 0 0 0 0,0-1 0 0 0,0 1 0 0 0,1 0 0 0 0,-1 0 0 0 0,0 0 0 0 0,0 0 0 0 0,0 0 0 0 0,0 1 0 0 0,0-1 0 0 0,-1 0 0 0 0,1 0 0 0 0,0 1 0 0 0,0-1 0 0 0,-1 0 0 0 0,1 1 0 0 0,-1 0 0 0 0,4 6 0 0 0,17 25 0 0 0,-7-8 0 0 0,-11-21 0 0 0,2 5 0 0 0,0-1 0 0 0,1 0 0 0 0,0-1 0 0 0,0 1 0 0 0,4 1 0 0 0,-7-6 0 0 0,0-1 0 0 0,0 0 0 0 0,0 0 0 0 0,0 0 0 0 0,0 0 0 0 0,1-1 0 0 0,-1 1 0 0 0,1-1 0 0 0,-1 0 0 0 0,1 0 0 0 0,-1 0 0 0 0,1-1 0 0 0,0 1 0 0 0,-1-1 0 0 0,1 0 0 0 0,1 0 0 0 0,2 0 0 0 0,-1 0 0 0 0,1 0 0 0 0,0-1 0 0 0,0 0 0 0 0,0 0 0 0 0,-1-1 0 0 0,1 1 0 0 0,-1-2 0 0 0,1 1 0 0 0,-1-1 0 0 0,0 0 0 0 0,0 0 0 0 0,0 0 0 0 0,0-1 0 0 0,-1 0 0 0 0,1 0 0 0 0,1-2 0 0 0,6-6 132 0 0,0 0 0 0 0,-1 0 0 0 0,4-7-132 0 0,-13 15 29 0 0,0 0-1 0 0,0 0 0 0 0,0 0 0 0 0,-1-1 1 0 0,0 1-1 0 0,0-1 0 0 0,0 0 1 0 0,0 1-1 0 0,-1-1 0 0 0,1 0 0 0 0,-1 0 1 0 0,-1 0-1 0 0,1 0 0 0 0,-1-1-28 0 0,0 5-1 0 0,1 0 0 0 0,-1-1 1 0 0,-1 1-1 0 0,1 0 0 0 0,0 0 0 0 0,0-1 0 0 0,0 1 0 0 0,-1 0 0 0 0,1 0 0 0 0,0 0 0 0 0,-1-1 0 0 0,1 1 0 0 0,-1 0 0 0 0,0 0 1 0 0,1 0-1 0 0,-1 0 0 0 0,0 0 0 0 0,0 0 0 0 0,1 0 0 0 0,-1 0 0 0 0,0 0 0 0 0,0 0 0 0 0,-1 0 1 0 0,1 0-3 0 0,-1 1-1 0 0,0-1 1 0 0,0 1 0 0 0,1-1-1 0 0,-1 1 1 0 0,0-1-1 0 0,0 1 1 0 0,0 0-1 0 0,0 0 1 0 0,0 0 0 0 0,1 0-1 0 0,-1 0 1 0 0,0 0-1 0 0,-1 1 4 0 0,-3 0-8 0 0,1 0-1 0 0,0 0 0 0 0,-1 1 0 0 0,1 0 1 0 0,0 0-1 0 0,0 1 0 0 0,0-1 1 0 0,1 1-1 0 0,-1 0 0 0 0,0 1 9 0 0,-6 5-44 0 0,2 1 0 0 0,0 0 0 0 0,0 0 0 0 0,1 1 0 0 0,-4 5 44 0 0,8-10-41 0 0,1 0 0 0 0,0 0 1 0 0,0 0-1 0 0,0 0 0 0 0,1 0 1 0 0,0 1-1 0 0,0-1 0 0 0,0 1 1 0 0,1 0-1 0 0,0-1 0 0 0,0 7 41 0 0,1-8 32 0 0,1-1 0 0 0,-1 0 0 0 0,1 1 0 0 0,-1-1 0 0 0,1 0 0 0 0,0 0 0 0 0,1 1-1 0 0,-1-1 1 0 0,1 0 0 0 0,0 0 0 0 0,0 0 0 0 0,0-1 0 0 0,0 1 0 0 0,1 0 0 0 0,0-1 0 0 0,-1 0-1 0 0,1 1 1 0 0,0-1 0 0 0,2 1-32 0 0,-1-1 53 0 0,1 0 0 0 0,-1 0 0 0 0,1 0 0 0 0,0 0 0 0 0,0-1 0 0 0,0 0 0 0 0,0 0 0 0 0,1 0 0 0 0,-1-1 0 0 0,1 1 0 0 0,-1-1-1 0 0,1-1 1 0 0,-1 1 0 0 0,1-1 0 0 0,0 0-53 0 0,5 0 65 0 0,18 0 220 0 0,0-1 1 0 0,9-2-286 0 0,-29 1 6 0 0,1 0 1 0 0,0 0-1 0 0,-1-1 1 0 0,0 0-1 0 0,1 0 1 0 0,-1-1 0 0 0,0 0-1 0 0,6-5-6 0 0,18-12 61 0 0,0-2 0 0 0,-1-2 0 0 0,24-25-61 0 0,-6 2-300 0 0,26-36 300 0 0,-60 64-53 0 0,-1-1-1 0 0,-1 0 1 0 0,-1 0 0 0 0,-1-2-1 0 0,0 0 1 0 0,-1-4 53 0 0,-9 23-26 0 0,2-6 38 0 0,-1 1 0 0 0,0-1 0 0 0,0-2-12 0 0,-2 11 12 0 0,-1-1-1 0 0,1 0 0 0 0,-1 0 0 0 0,0 0 0 0 0,0 0 1 0 0,0 0-1 0 0,0 0 0 0 0,0 0 0 0 0,0 1 1 0 0,0-1-1 0 0,-1 0 0 0 0,1 0 0 0 0,-1 0 1 0 0,1 0-1 0 0,-1 1 0 0 0,0-1 0 0 0,0 0 1 0 0,0 0-1 0 0,-1-1-11 0 0,2 3-15 0 0,-1-1 1 0 0,0 1-1 0 0,0 0 0 0 0,0-1 1 0 0,0 1-1 0 0,0 0 1 0 0,0-1-1 0 0,0 1 0 0 0,0 0 1 0 0,0 0-1 0 0,0 0 0 0 0,0 0 1 0 0,0 0-1 0 0,0 0 1 0 0,0 0-1 0 0,0 0 0 0 0,0 0 1 0 0,0 1-1 0 0,0-1 1 0 0,0 0-1 0 0,0 1 0 0 0,0-1 1 0 0,0 0-1 0 0,0 1 0 0 0,0-1 1 0 0,1 1-1 0 0,-1 0 1 0 0,0-1-1 0 0,0 2 15 0 0,-27 19-40 0 0,16-10 28 0 0,1 1 0 0 0,1 1-1 0 0,0 0 1 0 0,0 0 0 0 0,1 1 0 0 0,1 0 0 0 0,-3 7 12 0 0,0 2-18 0 0,1 2 1 0 0,1-1 0 0 0,2 1-1 0 0,-2 8 18 0 0,8-27 25 0 0,0 1-1 0 0,0-1 1 0 0,0 1-1 0 0,1-1 1 0 0,0 1-1 0 0,0-1 1 0 0,0 1-1 0 0,1 0 1 0 0,0-1-1 0 0,1 1 1 0 0,-1-1-1 0 0,1 0 1 0 0,0 1-1 0 0,1-1 1 0 0,-1 0-1 0 0,1 0 1 0 0,1-1-1 0 0,-1 1 1 0 0,1-1-1 0 0,1 3-24 0 0,2-1 45 0 0,0 1 1 0 0,1-1-1 0 0,-1 0 0 0 0,1-1 0 0 0,1 0 0 0 0,-1 0 0 0 0,1-1 1 0 0,0 0-1 0 0,0 0 0 0 0,1-1 0 0 0,-1 0 0 0 0,9 1-45 0 0,21 8 167 0 0,-19-6-85 0 0,0-1-1 0 0,0-1 0 0 0,21 3-81 0 0,-20-4-92 0 0,11 2 359 0 0,-30-6-612 0 0,-1 1 0 0 0,1-1 0 0 0,0 0 0 0 0,0 0 0 0 0,0-1 0 0 0,-1 1 0 0 0,1 0 0 0 0,0-1 0 0 0,0 1 0 0 0,-1-1 0 0 0,1 1 0 0 0,-1-1 0 0 0,1 0 0 0 0,1 0 345 0 0,1-5-7963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1:24.2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267 349 10136 0 0,'0'0'464'0'0,"0"0"-10"0"0,-3-18-136 0 0,2 16-55 0 0,0 0 0 0 0,-1 0 0 0 0,1 0 0 0 0,0 0 0 0 0,-1 1 0 0 0,0-1-1 0 0,1 0 1 0 0,-1 0 0 0 0,0 1 0 0 0,0-1 0 0 0,0 1 0 0 0,0 0 0 0 0,0 0 0 0 0,0-1 0 0 0,0 1 0 0 0,0 1 0 0 0,-1-1 0 0 0,1 0 0 0 0,0 0 0 0 0,0 1 0 0 0,-2-1-263 0 0,-2 0 196 0 0,-1 0-1 0 0,1 0 1 0 0,-1 0 0 0 0,0 1-1 0 0,1 0 1 0 0,-1 0 0 0 0,0 1-1 0 0,1 0 1 0 0,-1 0-1 0 0,1 0 1 0 0,-1 1 0 0 0,1 0-1 0 0,-1 0 1 0 0,-4 3-196 0 0,0 0 164 0 0,0 1 0 0 0,1-1-1 0 0,0 2 1 0 0,0-1 0 0 0,0 2 0 0 0,1-1 0 0 0,0 1-1 0 0,0 2-163 0 0,6-8 26 0 0,0 1 0 0 0,1 0 0 0 0,-1 0 0 0 0,1 0 0 0 0,0 0 0 0 0,0 1 0 0 0,0-1 0 0 0,0 1-1 0 0,1-1 1 0 0,-1 1 0 0 0,1-1 0 0 0,0 1 0 0 0,0 0 0 0 0,0 0 0 0 0,0 0 0 0 0,1 0 0 0 0,0-1 0 0 0,0 1 0 0 0,0 0-1 0 0,0 0 1 0 0,1 2-26 0 0,-1-5 12 0 0,0 0-1 0 0,0 1 1 0 0,0-1 0 0 0,1 0-1 0 0,-1 0 1 0 0,0 0-1 0 0,1 0 1 0 0,-1 0-1 0 0,1 0 1 0 0,-1 0 0 0 0,1 0-1 0 0,0 0 1 0 0,-1 0-1 0 0,1 0 1 0 0,0 0-1 0 0,0 0 1 0 0,0 0-1 0 0,0-1 1 0 0,-1 1 0 0 0,1 0-1 0 0,0-1 1 0 0,0 1-1 0 0,0-1 1 0 0,1 1-1 0 0,0 0-11 0 0,2 1 105 0 0,0 0-20 0 0,0 0 0 0 0,1 0 0 0 0,-1-1 0 0 0,0 1 0 0 0,1-1 0 0 0,-1 0 0 0 0,1-1 0 0 0,0 1 0 0 0,-1-1 0 0 0,1 0 0 0 0,-1 0 0 0 0,1 0 0 0 0,0 0 0 0 0,-1-1 0 0 0,1 0 1 0 0,-1 0-1 0 0,0 0 0 0 0,2-1-85 0 0,5-2 20 0 0,0 0 1 0 0,0 0-1 0 0,0-2 1 0 0,-1 1 0 0 0,0-1-1 0 0,5-4-20 0 0,-8 5-5 0 0,1 0 0 0 0,-1-1 1 0 0,-1 1-1 0 0,1-2 0 0 0,-1 1 0 0 0,0-1 0 0 0,0 0 0 0 0,0 0 0 0 0,-1 0 0 0 0,-1-1 0 0 0,1 0 0 0 0,-1 0 0 0 0,0-1 5 0 0,-4 4 0 0 0,-6 7 0 0 0,-3 4 0 0 0,7-5 0 0 0,0 1-1 0 0,0 0 1 0 0,0-1-1 0 0,0 1 0 0 0,1 0 1 0 0,-1 0-1 0 0,1 0 1 0 0,-1 0-1 0 0,1 0 1 0 0,0 1-1 0 0,0-1 0 0 0,0 0 1 0 0,0 1-1 0 0,0-1 1 0 0,1 0-1 0 0,-1 1 1 0 0,1-1-1 0 0,-1 1 0 0 0,1-1 1 0 0,0 4 4 0 0,0 1 0 0 0,0-1 0 0 0,0 0 0 0 0,1 0 0 0 0,0 0-1 0 0,0 0 1 0 0,1 1-4 0 0,0 0 0 0 0,5-3 0 0 0,-5-3 8 0 0,0 0-1 0 0,0-1 1 0 0,0 1-1 0 0,-1-1 1 0 0,1 1-1 0 0,0-1 1 0 0,0 0-1 0 0,0 0 1 0 0,0 0-1 0 0,0 0 1 0 0,0 0-1 0 0,0 0 1 0 0,0 0-1 0 0,0-1 1 0 0,0 1-1 0 0,0-1 0 0 0,0 0 1 0 0,1 0-8 0 0,11-7 45 0 0,-1-1 1 0 0,0-1 0 0 0,0 0-1 0 0,-1-1-45 0 0,1-1 61 0 0,0 2 0 0 0,1 0 0 0 0,6-4-61 0 0,-19 14-3 0 0,0-1-32 0 0,1 0 0 0 0,-1 0-1 0 0,1 0 1 0 0,0 0-1 0 0,0 1 1 0 0,-1-1 0 0 0,1 1-1 0 0,0-1 1 0 0,0 1 0 0 0,0-1-1 0 0,0 1 36 0 0,0 1-1 0 0,0 0 0 0 0,0 1 0 0 0,0-1 0 0 0,-1 0 0 0 0,1 1 0 0 0,0-1 0 0 0,-1 1 0 0 0,1-1 0 0 0,-1 1 0 0 0,1 0-1 0 0,-1 0 1 0 0,0 0 0 0 0,0-1 0 0 0,0 1 0 0 0,0 0 0 0 0,0 1 0 0 0,0-1 0 0 0,-1 0 0 0 0,1 0 0 0 0,-1 0 0 0 0,1 0 0 0 0,-1 3 1 0 0,9 28 3 0 0,3 12-3 0 0,-11-38 23 0 0,-1-5 100 0 0,0-2 59 0 0,0 0 12 0 0,0 0-10 0 0,11-20 200 0 0,-1-3-310 0 0,15-21 677 0 0,-24 42-777 0 0,1 0 0 0 0,0 0 0 0 0,0 0 0 0 0,0 0 0 0 0,0 0-1 0 0,0 0 1 0 0,0 1 0 0 0,0-1 0 0 0,1 1 0 0 0,-1-1 0 0 0,0 1 0 0 0,1 0 0 0 0,-1 0 0 0 0,1 0 0 0 0,0 0 0 0 0,-1 0 0 0 0,1 1 0 0 0,0-1 0 0 0,-1 1 0 0 0,1 0-1 0 0,0 0 1 0 0,0 0 0 0 0,-1 0 0 0 0,1 0 0 0 0,0 0 0 0 0,-1 1 0 0 0,1 0 0 0 0,0-1 0 0 0,-1 1 0 0 0,1 0 0 0 0,-1 0 0 0 0,1 0 0 0 0,-1 1 0 0 0,1-1-1 0 0,-1 0 1 0 0,0 1 0 0 0,0 0 0 0 0,1 0 26 0 0,10 9-451 0 0,14 11 316 0 0,1-1-1 0 0,4 1 136 0 0,-23-17-79 0 0,1 1-1 0 0,0-1 0 0 0,0 0 0 0 0,0-1 1 0 0,1-1-1 0 0,-1 1 0 0 0,1-2 0 0 0,8 2 80 0 0,-7-2-451 0 0,-6-1-148 0 0,-1 0 0 0 0,1-1 0 0 0,0 1 0 0 0,0-1 0 0 0,-1 0 0 0 0,1-1 0 0 0,0 1-1 0 0,4-2 600 0 0,6-2-2031 0 0</inkml:trace>
  <inkml:trace contextRef="#ctx0" brushRef="#br0" timeOffset="506.908">1087 329 10016 0 0,'0'0'462'0'0,"-3"-8"146"0"0,2 7-481 0 0,0-1 0 0 0,0 1 1 0 0,-1-1-1 0 0,1 1 0 0 0,-1-1 0 0 0,1 1 0 0 0,-1 0 0 0 0,1 0 0 0 0,-1 0 0 0 0,0-1 0 0 0,0 2 0 0 0,1-1 0 0 0,-1 0 0 0 0,0 0 0 0 0,0 1 0 0 0,-2-1-127 0 0,1 0 340 0 0,-1 0-1 0 0,0 1 1 0 0,1 0-1 0 0,-1 0 0 0 0,0 0 1 0 0,0 1-1 0 0,1-1 0 0 0,-1 1 1 0 0,0-1-340 0 0,-7 4 711 0 0,-1-1 0 0 0,1 2 0 0 0,0-1 0 0 0,0 1 0 0 0,-4 4-711 0 0,-5 2 689 0 0,0 1 1 0 0,-4 5-690 0 0,18-12 201 0 0,1-1-1 0 0,-1 1 0 0 0,1 0 1 0 0,0 0-1 0 0,1 0 0 0 0,-1 1 1 0 0,1 0-1 0 0,0-1 0 0 0,-2 6-200 0 0,5-9 4 0 0,0 0-1 0 0,0 0 1 0 0,0 0-1 0 0,1 0 0 0 0,-1 1 1 0 0,1-1-1 0 0,-1 0 1 0 0,1 0-1 0 0,0 0 1 0 0,0 1-1 0 0,0-1 0 0 0,0 0 1 0 0,0 0-1 0 0,1 1 1 0 0,-1-1-1 0 0,1 0 1 0 0,-1 0-1 0 0,1 0 0 0 0,0 0 1 0 0,0 1-1 0 0,0-1 1 0 0,0 0-1 0 0,0-1 1 0 0,0 1-1 0 0,0 0 0 0 0,1 0 1 0 0,-1 0-1 0 0,1-1 1 0 0,-1 1-1 0 0,1-1 1 0 0,0 1-1 0 0,0-1 0 0 0,0 0 1 0 0,0 1-1 0 0,-1-1 1 0 0,2 0-1 0 0,-1 0 1 0 0,0-1-1 0 0,0 1 0 0 0,0 0 1 0 0,0-1-1 0 0,1 1-3 0 0,5 0 16 0 0,0-1-1 0 0,-1 0 1 0 0,1 0-1 0 0,0-1 1 0 0,0 1-1 0 0,0-2 1 0 0,0 1-1 0 0,-1-1 1 0 0,1-1-1 0 0,-1 1 1 0 0,1-1-1 0 0,-1 0 1 0 0,0-1-1 0 0,0 0 1 0 0,0 0-1 0 0,1-2-15 0 0,6-4 38 0 0,0-1-1 0 0,-1 0 0 0 0,0-1 1 0 0,-1-1-1 0 0,-1 0 0 0 0,10-14-37 0 0,-6 5-38 0 0,0 0 0 0 0,-2-2 0 0 0,-1 0 0 0 0,0 0 0 0 0,-2-1 0 0 0,-1 0 0 0 0,-1 0 0 0 0,-1-1 0 0 0,-1-1 0 0 0,-1 1 0 0 0,-2-2 38 0 0,-2 23-130 0 0,-1-1 0 0 0,0 1 0 0 0,0 0 0 0 0,-1 0 0 0 0,1 0 0 0 0,-1 0 0 0 0,0 0 0 0 0,-1 0 0 0 0,0-4 130 0 0,1 8 34 0 0,1 0-1 0 0,-1 0 0 0 0,0 0 1 0 0,1-1-1 0 0,-1 1 0 0 0,0 0 1 0 0,0 0-1 0 0,1 0 0 0 0,-1 0 1 0 0,0 0-1 0 0,0 1 0 0 0,0-1 1 0 0,0 0-1 0 0,0 0 0 0 0,0 1 1 0 0,-1-1-1 0 0,1 0 0 0 0,0 1 1 0 0,0-1-1 0 0,0 1 0 0 0,-1-1 1 0 0,1 1-1 0 0,0 0 0 0 0,0 0 1 0 0,-1 0-1 0 0,1-1 0 0 0,0 1 1 0 0,-1 0-1 0 0,1 0 0 0 0,0 1 1 0 0,0-1-1 0 0,-1 0 0 0 0,1 0 1 0 0,0 1-1 0 0,-1-1 0 0 0,1 0 1 0 0,0 1-1 0 0,0 0 0 0 0,0-1-33 0 0,-2 2-2 0 0,0-1 0 0 0,0 1 0 0 0,0 0 0 0 0,1-1 0 0 0,-1 1 0 0 0,1 1 0 0 0,-1-1 0 0 0,1 0 0 0 0,0 0 0 0 0,0 1 0 0 0,-1 2 2 0 0,-21 34-369 0 0,13-20 408 0 0,4-5 8 0 0,0 1-1 0 0,1 0 0 0 0,1 0 0 0 0,0 0 0 0 0,1 1 1 0 0,1 0-1 0 0,0-1 0 0 0,1 1 0 0 0,1 1-46 0 0,0-6 15 0 0,1 0-1 0 0,0 1 0 0 0,0-1 0 0 0,1 0 1 0 0,1 0-1 0 0,0 0 0 0 0,0 0 1 0 0,1 0-1 0 0,1 0 0 0 0,-1 0 1 0 0,5 7-15 0 0,-4-11 86 0 0,0 0 1 0 0,0 0-1 0 0,1 0 1 0 0,0 0-1 0 0,0-1 1 0 0,0 0 0 0 0,1 0-1 0 0,0 0 1 0 0,0-1-1 0 0,1 0 1 0 0,-1 0 0 0 0,1-1-1 0 0,0 1 1 0 0,0-1-1 0 0,6 1-86 0 0,6 4 98 0 0,-12-5-23 0 0,1 0 0 0 0,0-1 1 0 0,-1 0-1 0 0,2 0-75 0 0,-7-3-468 0 0,-2 0-1040 0 0,0 0-4211 0 0,0 0-1800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1:58.7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73 2760 0 0,'-5'-4'6447'0'0,"2"2"-6154"0"0,1 0 387 0 0,1 1 0 0 0,-1-1 1 0 0,1 1-1 0 0,0-1 0 0 0,0 0 1 0 0,0 1-1 0 0,0-1 0 0 0,0 0 1 0 0,0 0-1 0 0,0 0 0 0 0,0 0-680 0 0,1 1 280 0 0,0 1 0 0 0,0 0 0 0 0,0 0-13 0 0,0 0-55 0 0,0 0-20 0 0,0 0-7 0 0,0 0-6 0 0,0 0-23 0 0,0 0-11 0 0,0 0-1 0 0,0 0 2 0 0,14-12 587 0 0,5 4-398 0 0,-15 6-277 0 0,0 0 1 0 0,0 1 0 0 0,0-1-1 0 0,1 1 1 0 0,-1-1 0 0 0,4 1-59 0 0,29-4 199 0 0,0 2 0 0 0,1 2 0 0 0,15 2-199 0 0,-18 1 29 0 0,83 4 167 0 0,-86-5-132 0 0,-17 0 1 0 0,0-1 0 0 0,14-1-65 0 0,20 0 228 0 0,-37 1-128 0 0,-1 0-1 0 0,1 0 1 0 0,-1-1-1 0 0,0-1-99 0 0,-3 0 86 0 0,-6 1-12 0 0,-2 1-2 0 0,0 0 0 0 0,6 0 54 0 0,34 0 275 0 0,-38 0-346 0 0,18-4-45 0 0,-19 3-10 0 0,-1 1 0 0 0,1 0 0 0 0,0-1 0 0 0,-1 1 0 0 0,1 0 0 0 0,-1-1 0 0 0,1 1 0 0 0,-1 0 0 0 0,1 0 0 0 0,0 0 0 0 0,-1 0 0 0 0,1 0 0 0 0,0 0 0 0 0,-1 0 0 0 0,1 0 0 0 0,-1 0 0 0 0,1 0 0 0 0,0 0 0 0 0,-1 0 0 0 0,1 0 0 0 0,-1 0 0 0 0,1 0 0 0 0,0 1 0 0 0,-1-1 0 0 0,1 0 0 0 0,3 2 0 0 0,32 0 0 0 0,-35-1-362 0 0,7 0-3114 0 0,-8-1-3685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07:27.2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134 105 2760 0 0,'-16'2'-154'0'0,"11"-2"1751"0"0,-1 0 0 0 0,0 0 1 0 0,0-1-1 0 0,0 1 1 0 0,0-1-1 0 0,-4-2-1597 0 0,-6-3 1252 0 0,15 6-1192 0 0,1-1 0 0 0,0 1 0 0 0,-1 0 0 0 0,1-1 0 0 0,0 1 0 0 0,-1 0 0 0 0,1-1 0 0 0,0 1 0 0 0,0 0 0 0 0,0-1 0 0 0,-1 1 0 0 0,1-1 0 0 0,0 1 0 0 0,0-1 0 0 0,0 1 0 0 0,0 0 0 0 0,0-1 1 0 0,0 1-1 0 0,0-1 0 0 0,0 1 0 0 0,0-1 0 0 0,0 1 0 0 0,0-1 0 0 0,0 1 0 0 0,0 0 0 0 0,0-1 0 0 0,0 1 0 0 0,0-1 0 0 0,0 1 0 0 0,0-1 0 0 0,1 1-60 0 0,4-12 609 0 0,2 1-203 0 0,-5 8-321 0 0,-1 1-1 0 0,1-1 1 0 0,0 0-1 0 0,0 1 1 0 0,1-1-1 0 0,-1 1 1 0 0,0 0-1 0 0,1 0 1 0 0,-1 0-1 0 0,1 0 0 0 0,1-1-84 0 0,5-2 183 0 0,1-1-2 0 0,0 1 0 0 0,1 0-1 0 0,2 0-180 0 0,-10 4 25 0 0,0 0 0 0 0,0 0 0 0 0,0 1 0 0 0,0-1-1 0 0,0 1 1 0 0,0-1 0 0 0,0 1 0 0 0,0 0-1 0 0,0 0 1 0 0,0 0 0 0 0,0 1 0 0 0,1-1 0 0 0,-1 1-1 0 0,0 0-24 0 0,48 21 282 0 0,-33-14-103 0 0,0 0 0 0 0,4 1-179 0 0,-5-3 115 0 0,-12-4-50 0 0,-1-1 1 0 0,0 1-1 0 0,0-1 0 0 0,1 0 1 0 0,-1 0-1 0 0,1 0 0 0 0,-1-1 1 0 0,1 1-1 0 0,-1-1 0 0 0,2 0-65 0 0,-3 0 15 0 0,0 0 0 0 0,-1 0 0 0 0,1 1 0 0 0,0 0 0 0 0,0-1 0 0 0,-1 1-1 0 0,1 0 1 0 0,-1 0 0 0 0,1 1 0 0 0,-1-1 0 0 0,1 0 0 0 0,-1 1 0 0 0,0-1 0 0 0,1 1-1 0 0,-1 0 1 0 0,0 0 0 0 0,0 0 0 0 0,0 0 0 0 0,0 0-15 0 0,7 9 23 0 0,0 0-1 0 0,-1 0 1 0 0,1 3-23 0 0,-7-11 20 0 0,-2-2-19 0 0,4 5 22 0 0,0 0 0 0 0,0 0-1 0 0,-1 0 1 0 0,0 1 0 0 0,0 1-23 0 0,-2-6 4 0 0,-1-1 1 0 0,1 1-1 0 0,-1 0 1 0 0,1 0-1 0 0,-1 0 1 0 0,0-1-1 0 0,0 1 1 0 0,0 0-1 0 0,0 0 1 0 0,0 0-1 0 0,-1 0 1 0 0,1-1-1 0 0,0 1 0 0 0,-1 0 1 0 0,1 0-1 0 0,-1-1 1 0 0,0 1-1 0 0,1 0 1 0 0,-1-1-1 0 0,0 1 1 0 0,0 0-1 0 0,-1 0-4 0 0,-26 31 152 0 0,-1-1-1 0 0,-1-1 1 0 0,-22 16-152 0 0,33-31 15 0 0,-1-2 0 0 0,-1 0 0 0 0,0-1 0 0 0,-1-1 0 0 0,0-1 0 0 0,0-1 0 0 0,-2-1-15 0 0,16-6 1 0 0,1-2-1 0 0,0 1 0 0 0,-1-1 0 0 0,0 0 1 0 0,1 0-1 0 0,-1-1 0 0 0,1 0 1 0 0,-1-1-1 0 0,0 0 0 0 0,3 1 13 0 0,0-1-1 0 0,0 0 1 0 0,0 0 0 0 0,0 0-1 0 0,0-1 1 0 0,1 0 0 0 0,-1 0 0 0 0,0 0-1 0 0,1 0 1 0 0,0-1 0 0 0,-1 0 0 0 0,1 1-1 0 0,-3-4-12 0 0,6 4 10 0 0,-1 1-1 0 0,1-1 1 0 0,-1 0-1 0 0,1 0 1 0 0,0 0-1 0 0,0 0 1 0 0,0 0 0 0 0,0 0-1 0 0,0 0 1 0 0,0 0-1 0 0,1 0 1 0 0,-1-1-1 0 0,1 1 1 0 0,-1 0-1 0 0,1 0 1 0 0,0-1-1 0 0,0 1 1 0 0,0 0-1 0 0,0 0 1 0 0,0-1-1 0 0,1 1 1 0 0,-1 0-1 0 0,1 0 1 0 0,0-3-10 0 0,0 1-5 0 0,1 0 1 0 0,0 0-1 0 0,0 1 1 0 0,0-1-1 0 0,0 0 1 0 0,1 1-1 0 0,-1-1 1 0 0,1 1-1 0 0,0 0 1 0 0,0 0 0 0 0,0 0-1 0 0,2-2 5 0 0,4-2-24 0 0,1 1 0 0 0,0 0 0 0 0,0 0 0 0 0,1 1 0 0 0,-1 1 1 0 0,1-1-1 0 0,0 2 0 0 0,0-1 0 0 0,8 0 24 0 0,-9 2-4 0 0,-1 1 1 0 0,0 0-1 0 0,1 1 0 0 0,-1 0 1 0 0,1 0-1 0 0,-1 1 0 0 0,0 0 1 0 0,1 1-1 0 0,-1 0 1 0 0,0 0-1 0 0,0 1 0 0 0,2 1 4 0 0,133 51 256 0 0,-143-54-253 0 0,-1-1-1 0 0,1 0 1 0 0,-1 0-1 0 0,1 0 0 0 0,0 0 1 0 0,-1 0-1 0 0,1 1 1 0 0,-1-1-1 0 0,1 0 1 0 0,-1 1-1 0 0,1-1 0 0 0,-1 0 1 0 0,0 1-1 0 0,1-1 1 0 0,-1 0-1 0 0,1 1 0 0 0,-1-1 1 0 0,0 1-1 0 0,1-1 1 0 0,-1 1-1 0 0,0-1 1 0 0,1 1-1 0 0,-1-1 0 0 0,0 1 1 0 0,0-1-1 0 0,0 1 1 0 0,1-1-1 0 0,-1 1 0 0 0,0-1 1 0 0,0 1-1 0 0,0 0 1 0 0,0-1-1 0 0,0 1 1 0 0,0-1-1 0 0,0 1 0 0 0,0-1 1 0 0,0 2-3 0 0,-1 1 25 0 0,2 0 28 0 0,0 0 0 0 0,-1 0 0 0 0,0 0 0 0 0,1 0 0 0 0,-1 0 0 0 0,0 1 0 0 0,-1-1 0 0 0,1 0 0 0 0,-1 0 0 0 0,1 0 0 0 0,-1 0 0 0 0,0 0 0 0 0,-1 2-53 0 0,1 1-35 0 0,-4 9-96 0 0,5-14 129 0 0,0-1-1 0 0,0 1 1 0 0,-1-1 0 0 0,1 1 0 0 0,0-1 0 0 0,-1 1 0 0 0,1-1 0 0 0,0 0 0 0 0,0 1 0 0 0,-1-1 0 0 0,1 0 0 0 0,-1 1 0 0 0,1-1 0 0 0,0 0-1 0 0,-1 1 1 0 0,1-1 0 0 0,-1 0 0 0 0,1 0 0 0 0,-1 1 0 0 0,1-1 0 0 0,-1 0 0 0 0,1 0 0 0 0,-1 0 0 0 0,1 0 0 0 0,-1 0 2 0 0,-16 3 568 0 0,5 0-1770 0 0,4-3-2944 0 0,8 0 2297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1:59.8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65 5784 0 0,'0'0'265'0'0,"0"0"-4"0"0,0 0-166 0 0,-2-2 384 0 0,0 0 1 0 0,0 1-1 0 0,1-1 0 0 0,-1 0 0 0 0,0 0 0 0 0,1 0 0 0 0,0 0 1 0 0,-1 0-1 0 0,1-1 0 0 0,-1-1-479 0 0,2 3 475 0 0,-13-8 3515 0 0,13 9-3913 0 0,-1 0-1 0 0,1-1 1 0 0,0 1 0 0 0,0 0-1 0 0,0 0 1 0 0,0 0 0 0 0,0 0-1 0 0,0-1 1 0 0,0 1-1 0 0,0 0 1 0 0,0 0 0 0 0,0 0-1 0 0,0 0 1 0 0,0-1 0 0 0,0 1-1 0 0,0 0 1 0 0,0 0 0 0 0,0 0-1 0 0,0 0 1 0 0,0-1-1 0 0,0 1 1 0 0,0 0 0 0 0,0 0-1 0 0,0 0 1 0 0,0 0 0 0 0,0-1-1 0 0,0 1 1 0 0,0 0-1 0 0,1 0 1 0 0,-1 0 0 0 0,0 0-1 0 0,0 0 1 0 0,0-1 0 0 0,0 1-1 0 0,0 0 1 0 0,0 0-1 0 0,1 0 1 0 0,-1 0 0 0 0,0 0-1 0 0,0 0 1 0 0,0 0 0 0 0,0 0-1 0 0,1 0 1 0 0,-1-1-1 0 0,0 1 1 0 0,0 0-77 0 0,14-2 660 0 0,14 4-806 0 0,0 0 247 0 0,-1-2 1 0 0,1-1 0 0 0,-1-1-1 0 0,16-3-101 0 0,34-3 254 0 0,-20 4-52 0 0,50-1-11 0 0,119 10 86 0 0,-128 3-159 0 0,-97-8-113 0 0,9 3-16 0 0,-9-2-85 0 0,-1-1-74 0 0,16-5-6847 0 0,-14 4 1653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2:00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 3224 0 0,'0'0'397'0'0,"0"0"461"0"0,0 0 203 0 0,0 0 40 0 0,0 0-10 0 0,0 0-85 0 0,0 0-40 0 0,0 0-6 0 0,0 0-94 0 0,0 0-391 0 0,0 0-174 0 0,0 0-39 0 0,0 0 2 0 0,0 0 33 0 0,0 0 14 0 0,0 0 1 0 0,0 0-4 0 0,0 0-16 0 0,0 0-4 0 0,0 0 0 0 0,0 0 1 0 0,0 0 6 0 0,0 0 1 0 0,0 0 0 0 0,0 0-18 0 0,0 0-74 0 0,0 0-39 0 0,13 6 771 0 0,9-6-573 0 0,-2 0 128 0 0,1 0-1 0 0,13-3-490 0 0,74-5 400 0 0,-73 5-253 0 0,1 2 0 0 0,31 4-147 0 0,-37-3 1188 0 0,14-1-1188 0 0,3 0 150 0 0,200-5 322 0 0,-141 4 1418 0 0,-78-2-1860 0 0,-27 4 30 0 0,3-2-298 0 0,-3 2-1069 0 0,-1 0-474 0 0,0 0-99 0 0,0 0-21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1:54.144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8C3A"/>
    </inkml:brush>
    <inkml:brush xml:id="br2">
      <inkml:brushProperty name="width" value="0.05" units="cm"/>
      <inkml:brushProperty name="height" value="0.05" units="cm"/>
      <inkml:brushProperty name="color" value="#E71224"/>
    </inkml:brush>
    <inkml:brush xml:id="br3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2987 1526 10136 0 0,'0'0'230'0'0,"0"0"30"0"0,0 0 19 0 0,-2 0-40 0 0,1 0-119 0 0,-1 0 0 0 0,1 0 0 0 0,0 0 0 0 0,-1 0 0 0 0,1 0 0 0 0,-1 1 0 0 0,1-1 0 0 0,-1 1 0 0 0,1-1 0 0 0,0 1 0 0 0,-1-1-1 0 0,0 1-119 0 0,-6 2 697 0 0,-35 0 2790 0 0,42-3-3044 0 0,-3-2-294 0 0,15-1-133 0 0,8-1-30 0 0,0 0-1 0 0,0 2 0 0 0,0 0 0 0 0,0 1 0 0 0,11 1 15 0 0,44-3 1005 0 0,-31 3 47 0 0,-33 1-1030 0 0,0-1 0 0 0,-1 0-1 0 0,7-1-21 0 0,26-3-3 0 0,15 1 3 0 0,-15 2 41 0 0,21-5-41 0 0,-40 4 418 0 0,0 1 0 0 0,1 1 0 0 0,4 1-418 0 0,19 0 698 0 0,-18 2-866 0 0,-22-2 135 0 0,-1-1-1 0 0,1 1 1 0 0,0-1-1 0 0,5-1 34 0 0,28 2 311 0 0,-13 0-254 0 0,-11-1-57 0 0,-3 1 0 0 0,0-2 0 0 0,0 1 0 0 0,0-2 0 0 0,24-1 0 0 0,-20 2 0 0 0,-7 3-85 0 0,-8 0-506 0 0,-2 0-163 0 0,6 0-6399 0 0</inkml:trace>
  <inkml:trace contextRef="#ctx0" brushRef="#br1" timeOffset="22082.967">1227 1498 6448 0 0,'0'0'141'0'0,"16"2"358"0"0,11-3-462 0 0,-16 1 14 0 0,1-1 0 0 0,-1 2 0 0 0,1-1 0 0 0,2 2-51 0 0,-3-1 139 0 0,1 0 0 0 0,0-1-1 0 0,-1 0 1 0 0,2-1-139 0 0,17-1 156 0 0,32 0-3 0 0,-9-9 8277 0 0,-52 11-7888 0 0,-1-1-535 0 0,1 0 1 0 0,-1 1 0 0 0,1-1 0 0 0,-1 1-1 0 0,1-1 1 0 0,-1 1 0 0 0,1-1-1 0 0,-1 1 1 0 0,1-1 0 0 0,0 1-1 0 0,-1-1 1 0 0,1 1 0 0 0,-1 0-1 0 0,1-1 1 0 0,0 1 0 0 0,0 0-1 0 0,-1 0 1 0 0,1 0 0 0 0,0-1-1 0 0,-1 1 1 0 0,1 0 0 0 0,0 0-1 0 0,0 0 1 0 0,-1 0 0 0 0,1 0-1 0 0,0 0-7 0 0,10-1 11 0 0,0 0-1337 0 0,-6 1-2122 0 0,2 0-1961 0 0</inkml:trace>
  <inkml:trace contextRef="#ctx0" brushRef="#br1" timeOffset="28804.107">1670 3 3680 0 0,'0'0'284'0'0,"0"0"175"0"0,2 9 8358 0 0,-1-1-7145 0 0,-2 3-1128 0 0,0 0 0 0 0,-1-1 0 0 0,0 1 0 0 0,-1-1 0 0 0,-1 0 1 0 0,1 0-1 0 0,-2 1-544 0 0,-9 29 922 0 0,3-9-459 0 0,-1-1-1 0 0,-2-1 0 0 0,-1 0 0 0 0,-3 3-462 0 0,1 0-10 0 0,7-16 268 0 0,4-5-150 0 0,0 0 0 0 0,1 0 0 0 0,0 0-1 0 0,1 0 1 0 0,-1 4-108 0 0,-3 1-14 0 0,8-15-56 0 0,0-1 2 0 0,0 0-48 0 0,0 0-217 0 0,0 0-92 0 0,-3-13-1190 0 0,4 9 1327 0 0,0 1 1 0 0,0 0-1 0 0,0 0 1 0 0,0 0-1 0 0,0 0 1 0 0,0 0-1 0 0,1 0 0 0 0,1-1 288 0 0,3-7-762 0 0,8-22-727 0 0,37-72-3521 0 0,-36 64 3493 0 0,1-1 568 0 0,23-39 2932 0 0,-32 70 1946 0 0,-4 19 1850 0 0,1 9-6306 0 0,-2-12 621 0 0,-1 0 0 0 0,0 1-1 0 0,0-1 1 0 0,0 6-94 0 0,0-6 45 0 0,-1 0-1 0 0,1-1 0 0 0,0 1 1 0 0,0 0-1 0 0,0-1 0 0 0,1 3-44 0 0,9 24 185 0 0,-8-23-166 0 0,-1 0 1 0 0,1 0 0 0 0,0 0 0 0 0,1-1 0 0 0,0 0 0 0 0,0 1-20 0 0,46 73 140 0 0,-48-78-105 0 0,0 0-1 0 0,0 1 0 0 0,0 0 1 0 0,0-1-1 0 0,-1 1 0 0 0,1 0 1 0 0,-1 0-1 0 0,1 3-34 0 0,-2-5 51 0 0,0-1-1 0 0,0 0 1 0 0,0 1-1 0 0,0-1 1 0 0,0 0-1 0 0,0 1 1 0 0,0-1 0 0 0,0 0-1 0 0,-1 1 1 0 0,1-1-1 0 0,0 0 1 0 0,-1 1-1 0 0,1-1 1 0 0,-1 0 0 0 0,0 0-1 0 0,1 0 1 0 0,-1 1-1 0 0,0-1 1 0 0,0 0-1 0 0,1 0 1 0 0,-1 0 0 0 0,0 0-1 0 0,0 0 1 0 0,0 0-1 0 0,0-1 1 0 0,-1 1-1 0 0,1 0-50 0 0,-8 5 130 0 0,-1-1 0 0 0,1-1 1 0 0,-1 0-1 0 0,0 0 0 0 0,0-1 0 0 0,0 0 0 0 0,0-1 0 0 0,-1 0 0 0 0,1-1 0 0 0,-1 0 0 0 0,-8 0-130 0 0,-6 0 57 0 0,-1 0 1 0 0,0 2-58 0 0,10-6-99 0 0,13 0-7502 0 0,6-1 992 0 0</inkml:trace>
  <inkml:trace contextRef="#ctx0" brushRef="#br1" timeOffset="29438.323">1917 48 10136 0 0,'0'0'464'0'0,"0"0"-10"0"0,0 0-166 0 0,0 0 392 0 0,0 0 206 0 0,0 0 39 0 0,0 0-34 0 0,0 0-186 0 0,0 0-86 0 0,6 0 1114 0 0,0 4-1535 0 0,0-1-1 0 0,0 1 1 0 0,-1 1 0 0 0,1-1 0 0 0,-1 1-1 0 0,0 0 1 0 0,0 0 0 0 0,-1 1 0 0 0,0-1 0 0 0,0 1-1 0 0,0 0 1 0 0,1 3-198 0 0,2 8 324 0 0,-1 0 0 0 0,0 0-1 0 0,-2 0 1 0 0,2 10-324 0 0,5 21 22 0 0,-5-13-38 0 0,-3-12 302 0 0,-3-20-186 0 0,0 0 1 0 0,0 0-1 0 0,0 0 1 0 0,0 0-1 0 0,0 0 0 0 0,-1 0 1 0 0,0 0-1 0 0,1 0 1 0 0,-2 2-101 0 0,-3 19 169 0 0,5-23-141 0 0,0 1 1 0 0,0-1-1 0 0,0 1 0 0 0,0-1 1 0 0,0 1-1 0 0,-1-1 0 0 0,1 1 1 0 0,-1-1-1 0 0,1 1 1 0 0,-1-1-1 0 0,0 0 0 0 0,1 1 1 0 0,-1-1-1 0 0,0 0 0 0 0,0 1 1 0 0,0-1-1 0 0,0 0 0 0 0,0 0 1 0 0,0 0-1 0 0,0 0 1 0 0,0 0-1 0 0,-1 0 0 0 0,1 0-28 0 0,-13 13-87 0 0,12-13 88 0 0,1 0 0 0 0,0 0-1 0 0,-1 0 1 0 0,1 0 0 0 0,-1 0-1 0 0,0 0 1 0 0,1-1 0 0 0,-1 1-1 0 0,0 0 1 0 0,1-1 0 0 0,-1 1-1 0 0,0-1 1 0 0,0 0 0 0 0,1 1 0 0 0,-1-1-1 0 0,0 0 1 0 0,0 0 0 0 0,1 0-1 0 0,-1-1 1 0 0,-2 1-1 0 0,0 0 81 0 0,3 0-38 0 0,1-1-43 0 0,0 1 0 0 0,0 0 1 0 0,-1 0-1 0 0,1-1 1 0 0,0 1-1 0 0,0 0 0 0 0,0 0 1 0 0,-1-1-1 0 0,1 1 1 0 0,0 0-1 0 0,0-1 0 0 0,0 1 1 0 0,0 0-1 0 0,0 0 1 0 0,0-1-1 0 0,-1 1 0 0 0,1 0 1 0 0,0-1-1 0 0,0 1 1 0 0,0 0-1 0 0,0-1 0 0 0,0 1 1 0 0,0 0-1 0 0,0-1 1 0 0,1 1-1 0 0,-1 0 0 0 0,0-1 1 0 0,0 1-1 0 0,0 0 1 0 0,0-1-1 0 0,0 1 0 0 0,0 0 1 0 0,1-1-1 0 0,5-8-2 0 0,-5 7 1 0 0,6-9 17 0 0,0 1-1 0 0,0 0 0 0 0,1 1 1 0 0,1-1-1 0 0,6-5-15 0 0,15-11 153 0 0,6-3-153 0 0,-12 11 61 0 0,-1-2 0 0 0,15-16-61 0 0,-31 28-18 0 0,1-1-1 0 0,-1 0 1 0 0,-1 0 0 0 0,1-1-1 0 0,-2 0 1 0 0,3-6 18 0 0,-5 10-1 0 0,-1 0-1 0 0,0 1 1 0 0,0-1-1 0 0,-1-1 1 0 0,0 1 0 0 0,0 0-1 0 0,0 0 1 0 0,-1 0 0 0 0,0-1-1 0 0,0 1 1 0 0,-1 0 0 0 0,0-5 1 0 0,-14-37 662 0 0,14 44-683 0 0,1 3-99 0 0,0 1-77 0 0,0 0-1053 0 0,0-1-4319 0 0,-3-1-1849 0 0</inkml:trace>
  <inkml:trace contextRef="#ctx0" brushRef="#br1" timeOffset="30079.067">2182 422 12840 0 0,'0'0'289'0'0,"0"0"40"0"0,0 0 23 0 0,0 0-36 0 0,0 0-100 0 0,0 0 350 0 0,0 0 176 0 0,0 0 33 0 0,0 0-29 0 0,0 0-150 0 0,2 6 444 0 0,2 41 200 0 0,-2 1 0 0 0,-3 35-1240 0 0,0-12 150 0 0,2-56-140 0 0,-1-11-10 0 0,0 0 0 0 0,1 0 0 0 0,-1 0 0 0 0,-1 0 0 0 0,1 0 0 0 0,0 0 0 0 0,-1-1 0 0 0,0 1 0 0 0,0 0 0 0 0,0 0 0 0 0,0-1 0 0 0,-1 2 0 0 0,-5 5-61 0 0,7-9-264 0 0,0-1-142 0 0,0 0 432 0 0,0 1 0 0 0,0-1 0 0 0,0 0 0 0 0,0 0-1 0 0,0 0 1 0 0,0 0 0 0 0,0 0 0 0 0,0 0 0 0 0,0 0 0 0 0,0 0 0 0 0,0 1 0 0 0,0-1-1 0 0,0 0 1 0 0,0 0 0 0 0,-1 0 0 0 0,1 0 0 0 0,0 0 0 0 0,0 0 0 0 0,0 0 0 0 0,0 0-1 0 0,0 0 1 0 0,0 0 0 0 0,0 0 0 0 0,0 0 0 0 0,0 1 0 0 0,0-1 0 0 0,0 0 0 0 0,-1 0-1 0 0,1 0 1 0 0,0 0 0 0 0,0 0 0 0 0,0 0 0 0 0,0 0 0 0 0,0 0 0 0 0,0 0 0 0 0,0 0-1 0 0,0 0 1 0 0,-1 0 0 0 0,1 0 0 0 0,0 0 0 0 0,0 0 0 0 0,0 0 0 0 0,0 0 0 0 0,0 0-1 0 0,0 0 36 0 0,-7-3-1970 0 0,-5-5-1676 0 0,6 3 1449 0 0</inkml:trace>
  <inkml:trace contextRef="#ctx0" brushRef="#br1" timeOffset="30469.519">2135 455 8720 0 0,'9'-8'658'0'0,"-6"6"-518"0"0,-1 1 0 0 0,1-1-1 0 0,0 1 1 0 0,0-1-1 0 0,0 1 1 0 0,0 0 0 0 0,0 0-1 0 0,0 0 1 0 0,0 1-1 0 0,0-1 1 0 0,1 1-1 0 0,0 0-139 0 0,-2 0 204 0 0,0 0-1 0 0,1 0 0 0 0,-1 1 0 0 0,0-1 1 0 0,0 1-1 0 0,0 0 0 0 0,0 0 0 0 0,1-1 1 0 0,-1 1-1 0 0,0 1 0 0 0,-1-1 0 0 0,1 0 0 0 0,0 0 1 0 0,0 1-1 0 0,0-1 0 0 0,-1 1 0 0 0,1-1 1 0 0,0 1-204 0 0,13 15 494 0 0,-2-4 45 0 0,0 1 0 0 0,-1 1 0 0 0,3 6-539 0 0,-12-16 114 0 0,0 0 0 0 0,0 0 0 0 0,-1 0 0 0 0,0 0 0 0 0,0 1 0 0 0,0-1 0 0 0,-1 1-1 0 0,1-1 1 0 0,-1 1 0 0 0,-1-1 0 0 0,1 4-114 0 0,-1-7 63 0 0,0 1 0 0 0,0 0 0 0 0,0 0 0 0 0,-1 0 1 0 0,1 0-1 0 0,-1-1 0 0 0,0 1 0 0 0,0 0 0 0 0,0-1 0 0 0,0 1 0 0 0,0 0 0 0 0,0-1 0 0 0,-1 0 0 0 0,1 1 1 0 0,-1-1-1 0 0,0 0 0 0 0,0 1 0 0 0,0-1 0 0 0,0 0 0 0 0,0-1 0 0 0,0 1 0 0 0,0 0 0 0 0,-2 1-63 0 0,-16 8 132 0 0,-1 0 0 0 0,0-1 0 0 0,-1-1 0 0 0,0-1 0 0 0,-1 0 0 0 0,1-2 0 0 0,-8 0-132 0 0,28-5-761 0 0,-12 3 1768 0 0,10-3-3646 0 0,2-2-3711 0 0,2 1 1274 0 0</inkml:trace>
  <inkml:trace contextRef="#ctx0" brushRef="#br1" timeOffset="30821.484">2422 616 5984 0 0,'-4'0'54'0'0,"1"0"0"0"0,0 0 1 0 0,0 0-1 0 0,0 1 0 0 0,0-1 0 0 0,0 1 1 0 0,0 0-1 0 0,0 0 0 0 0,0 0 1 0 0,0 0-1 0 0,0 0 0 0 0,1 1 0 0 0,-1-1 1 0 0,0 1-1 0 0,1 0 0 0 0,-1 0 0 0 0,0 1-54 0 0,-2 0 1265 0 0,1 1-1 0 0,0 0 0 0 0,0 1 0 0 0,1-1 0 0 0,-1 1 0 0 0,1-1 0 0 0,-1 3-1264 0 0,3-5 74 0 0,1-1 0 0 0,-1 0 0 0 0,0 1-1 0 0,1 0 1 0 0,-1-1 0 0 0,1 1-1 0 0,0-1 1 0 0,-1 1 0 0 0,1 0 0 0 0,0-1-1 0 0,0 1 1 0 0,0 0 0 0 0,0-1-1 0 0,0 1 1 0 0,1 0 0 0 0,-1-1 0 0 0,0 1-1 0 0,1-1 1 0 0,-1 1 0 0 0,1-1-1 0 0,0 1 1 0 0,0-1 0 0 0,-1 1 0 0 0,1-1-1 0 0,0 1 1 0 0,0-1 0 0 0,0 0-1 0 0,1 1-73 0 0,0 0 127 0 0,0 0 0 0 0,0-1-1 0 0,1 1 1 0 0,-1-1-1 0 0,1 0 1 0 0,-1 0-1 0 0,1 0 1 0 0,-1 0-1 0 0,1 0 1 0 0,-1 0-1 0 0,1-1 1 0 0,0 1-127 0 0,33 3 96 0 0,-36-4-96 0 0,10 0 17 0 0,0 0-1 0 0,0-1 1 0 0,0 0-1 0 0,3-2-16 0 0,-11 3 24 0 0,0 0-1 0 0,0-1 1 0 0,0 1 0 0 0,0-1-1 0 0,-1 0 1 0 0,1 1 0 0 0,0-1-1 0 0,0 0 1 0 0,0 0-1 0 0,-1-1 1 0 0,1 1 0 0 0,-1 0-1 0 0,1 0 1 0 0,-1-1 0 0 0,1 1-1 0 0,-1-1 1 0 0,0 1 0 0 0,0-1-1 0 0,0 0 1 0 0,1 1-1 0 0,-2-1 1 0 0,1 0 0 0 0,0 0-1 0 0,0 0-23 0 0,-1 0 29 0 0,-1 0-1 0 0,1 0 1 0 0,0 0-1 0 0,-1 0 1 0 0,0 0-1 0 0,1 0 1 0 0,-1 0-1 0 0,0 0 1 0 0,0 0-1 0 0,-1-1-28 0 0,1 0 27 0 0,-2-1-57 0 0,0-1-1 0 0,0 1 1 0 0,0 0-1 0 0,0 0 1 0 0,0 0-1 0 0,-1 0 0 0 0,0 1 1 0 0,0-1-1 0 0,0 1 1 0 0,0 0-1 0 0,0 0 1 0 0,-1 1-1 0 0,0-1 31 0 0,-1 0-55 0 0,0 0 1 0 0,0 0-1 0 0,0 1 1 0 0,-1 0-1 0 0,1 0 1 0 0,-1 1-1 0 0,0-1 1 0 0,1 1-1 0 0,-1 1 1 0 0,-1-1 54 0 0,8 1-422 0 0,0 0-114 0 0,0 0-728 0 0,0 0-3022 0 0,0 0-1291 0 0</inkml:trace>
  <inkml:trace contextRef="#ctx0" brushRef="#br1" timeOffset="31208.269">2621 555 4144 0 0,'0'0'319'0'0,"0"0"83"0"0,0 0 1131 0 0,0 0 513 0 0,1 1 104 0 0,7 42 2988 0 0,2-10-4044 0 0,-1 1 1 0 0,-2 0 0 0 0,-2 0 0 0 0,-1 0 0 0 0,-1 19-1095 0 0,-12 52 273 0 0,9-103-273 0 0,-6 16 0 0 0,5-17-12 0 0,1-1 3 0 0,-1 0-1 0 0,1 1 1 0 0,0-1 0 0 0,0 1 0 0 0,-1-1 0 0 0,1 0 0 0 0,0 1 0 0 0,0-1 0 0 0,0 1-1 0 0,0-1 1 0 0,0 1 0 0 0,-1-1 0 0 0,1 1 0 0 0,0-1 0 0 0,0 0 0 0 0,0 1-1 0 0,0-1 1 0 0,0 1 0 0 0,0-1 0 0 0,0 1 0 0 0,1-1 0 0 0,-1 1 0 0 0,0-1 9 0 0,-11-11-3571 0 0,6 5 1637 0 0</inkml:trace>
  <inkml:trace contextRef="#ctx0" brushRef="#br1" timeOffset="31566.529">2637 569 10880 0 0,'0'0'497'0'0,"0"0"-8"0"0,15 2 167 0 0,24 17 1878 0 0,-31-15-2041 0 0,-6-3-418 0 0,-1-1 1 0 0,1 1-1 0 0,-1 0 1 0 0,0 0-1 0 0,1-1 1 0 0,-1 1-1 0 0,0 0 1 0 0,1 0-1 0 0,-1 0 1 0 0,0 0 0 0 0,0 1-76 0 0,6 6 294 0 0,-1-2-12 0 0,-1 0 1 0 0,1 1-1 0 0,-1 0 0 0 0,-1 0 1 0 0,1 0-1 0 0,-1 0-282 0 0,-3-5 38 0 0,-1 0-1 0 0,1 0 1 0 0,0 0 0 0 0,-1 0-1 0 0,1 0 1 0 0,-1 0-1 0 0,0 0 1 0 0,0 0 0 0 0,1 0-1 0 0,-1 0 1 0 0,-1 0-1 0 0,1-1 1 0 0,0 1 0 0 0,0 0-1 0 0,-1 0 1 0 0,1 0-1 0 0,-1 0 1 0 0,1 0 0 0 0,-1 0-1 0 0,0 0 1 0 0,0-1-1 0 0,0 1 1 0 0,0 0 0 0 0,0 0-1 0 0,0-1 1 0 0,0 1-1 0 0,-2 0-37 0 0,-1 2 130 0 0,1-1-1 0 0,-1 0 0 0 0,0 0 0 0 0,0-1 0 0 0,0 1 0 0 0,-1-1 0 0 0,1 0 1 0 0,-1 0-1 0 0,1 0 0 0 0,-5 1-129 0 0,-10 2 384 0 0,-1-1 0 0 0,-1 0-384 0 0,4-1 4 0 0,3-2-60 0 0,0 1-1 0 0,-1-2 0 0 0,-11 0 57 0 0,3-1-331 0 0,22 1-290 0 0,1 0-34 0 0,0 0-216 0 0,6-16-5203 0 0,0 7 3853 0 0</inkml:trace>
  <inkml:trace contextRef="#ctx0" brushRef="#br1" timeOffset="31963.511">2849 588 3680 0 0,'0'0'284'0'0,"0"8"1740"0"0,-1 29 5519 0 0,0-22-6233 0 0,1-1 0 0 0,0 0 0 0 0,1 1 0 0 0,3 13-1310 0 0,6 25 2567 0 0,-1 7-2567 0 0,-7-44 173 0 0,-1 0-1 0 0,0 0 1 0 0,-1 0-1 0 0,-1 0 0 0 0,0 0 1 0 0,-1 0-1 0 0,-1 0 1 0 0,-2 6-173 0 0,4-19-20 0 0,1-1 24 0 0,-1 0 0 0 0,0 0 1 0 0,0 0-1 0 0,0 0 0 0 0,0 1 1 0 0,-1-2-1 0 0,1 1 1 0 0,-1 1-5 0 0,2-3-44 0 0,0 1 1 0 0,-1-1 0 0 0,1 0-1 0 0,0 1 1 0 0,0-1 0 0 0,0 0-1 0 0,-1 1 1 0 0,1-1 0 0 0,0 0-1 0 0,0 1 1 0 0,-1-1 0 0 0,1 0 0 0 0,0 0-1 0 0,-1 1 1 0 0,1-1 0 0 0,0 0-1 0 0,-1 0 1 0 0,1 0 0 0 0,0 0-1 0 0,-1 1 1 0 0,1-1 0 0 0,0 0-1 0 0,-1 0 1 0 0,1 0 0 0 0,-1 0-1 0 0,1 0 1 0 0,0 0 0 0 0,-1 0-1 0 0,1 0 1 0 0,-1 0 0 0 0,1 0 0 0 0,0 0-1 0 0,-1 0 1 0 0,1 0 0 0 0,0 0-1 0 0,-1 0 1 0 0,1-1 0 0 0,0 1-1 0 0,-1 0 1 0 0,1 0 0 0 0,-1 0-1 0 0,1-1 1 0 0,0 1 0 0 0,0 0-1 0 0,-1 0 1 0 0,1-1 0 0 0,0 1-1 0 0,-1 0 1 0 0,1 0 0 0 0,0-1-1 0 0,0 1 1 0 0,0 0 0 0 0,-1-1 0 0 0,1 1 43 0 0,-8-18-3239 0 0,8 18 3037 0 0,-15-40-4975 0 0,9 15 497 0 0</inkml:trace>
  <inkml:trace contextRef="#ctx0" brushRef="#br1" timeOffset="32372.924">2815 604 3224 0 0,'9'-10'312'0'0,"-7"7"122"0"0,0 1 1 0 0,0 0-1 0 0,1 0 0 0 0,-1 0 1 0 0,1 0-1 0 0,0 0 0 0 0,0 0 1 0 0,0 1-1 0 0,-1-1 0 0 0,1 1 1 0 0,1 0-1 0 0,-1 0 1 0 0,0 0-1 0 0,0 0 0 0 0,0 0 1 0 0,0 1-1 0 0,1-1-434 0 0,1 1 761 0 0,0 0 1 0 0,0 1-1 0 0,0-1 1 0 0,0 1-1 0 0,0 0 0 0 0,0 0 1 0 0,0 1-1 0 0,0-1 1 0 0,-1 1-1 0 0,5 2-761 0 0,6 4 610 0 0,0 1 1 0 0,-1 1-1 0 0,0 0 0 0 0,6 6-610 0 0,-16-13 100 0 0,0 0 0 0 0,0 1 0 0 0,-1 0-1 0 0,1 0 1 0 0,-1 0 0 0 0,0 0-1 0 0,2 4-99 0 0,-3-5 30 0 0,-1-1-1 0 0,0 1 0 0 0,0 0 0 0 0,0-1 0 0 0,0 1 1 0 0,-1 0-1 0 0,1 0 0 0 0,-1-1 0 0 0,1 1 0 0 0,-1 0 1 0 0,0 0-1 0 0,0 0 0 0 0,-1-1 0 0 0,1 1 0 0 0,-1 2-29 0 0,0-3 19 0 0,1 0-1 0 0,-1 0 0 0 0,0 0 0 0 0,-1 0 0 0 0,1 0 1 0 0,0 0-1 0 0,-1 0 0 0 0,1-1 0 0 0,-1 1 1 0 0,1 0-1 0 0,-1-1 0 0 0,0 1 0 0 0,0-1 0 0 0,1 0 1 0 0,-2 1-19 0 0,-30 17 220 0 0,33-19-218 0 0,-11 4 42 0 0,1 0-1 0 0,-1-1 1 0 0,0 0 0 0 0,0 0-1 0 0,-1-1-43 0 0,-21 5-2 0 0,26-5-146 0 0,0-1 0 0 0,0 0-1 0 0,0 0 1 0 0,0 0 0 0 0,0-1-1 0 0,-1 0 1 0 0,-5-1 148 0 0,-15-5-3730 0 0,19 3 1803 0 0</inkml:trace>
  <inkml:trace contextRef="#ctx0" brushRef="#br1" timeOffset="32768.074">3117 389 3224 0 0,'0'0'597'0'0,"0"0"1299"0"0,0 0 568 0 0,0 0 116 0 0,0 1 257 0 0,-3 6-2154 0 0,-5 32 1773 0 0,6-35-2219 0 0,1 1 1 0 0,0-1-1 0 0,0 0 1 0 0,1 1 0 0 0,-1-1-1 0 0,1 1 1 0 0,0-1-238 0 0,-1 13 595 0 0,-3 61 1433 0 0,2-60-1525 0 0,1 0-1 0 0,0 0 1 0 0,1 0-1 0 0,1 0 0 0 0,3 9-502 0 0,0 7 64 0 0,8 26-64 0 0,-12-59 6 0 0,0-1 0 0 0,0 1 0 0 0,0 0 0 0 0,1-1 0 0 0,-1 1 0 0 0,0-1 1 0 0,0 1-1 0 0,1-1 0 0 0,-1 1 0 0 0,1-1 0 0 0,-1 1 0 0 0,0-1 0 0 0,1 1 0 0 0,-1-1 0 0 0,1 1 0 0 0,-1-1 0 0 0,1 0 0 0 0,-1 1 0 0 0,1-1-6 0 0,0 1 160 0 0,-1-1-241 0 0,0 0 0 0 0,0 1 0 0 0,0-1 0 0 0,0 0 0 0 0,0 1 0 0 0,0-1 0 0 0,0 1 0 0 0,0-1 0 0 0,0 0 0 0 0,0 1 0 0 0,0-1 1 0 0,0 0-1 0 0,0 1 0 0 0,1-1 0 0 0,-1 0 0 0 0,0 0 0 0 0,0 1 0 0 0,0-1 0 0 0,0 0 0 0 0,1 1 0 0 0,-1-1 81 0 0,4-2-935 0 0,-2 1 79 0 0,-1 0 1 0 0,1 0-1 0 0,0 0 0 0 0,-1 0 0 0 0,1 0 0 0 0,-1 0 1 0 0,0 0-1 0 0,1 0 0 0 0,0-1 856 0 0,2-6-5865 0 0</inkml:trace>
  <inkml:trace contextRef="#ctx0" brushRef="#br1" timeOffset="33143.29">3195 677 3224 0 0,'0'0'637'0'0,"0"0"1468"0"0,0 0 646 0 0,0 0 128 0 0,3 2 1295 0 0,8 7-1641 0 0,-9-7-2315 0 0,1-1-1 0 0,0 1 1 0 0,0-1-1 0 0,0 0 1 0 0,-1 0-1 0 0,1 0 1 0 0,0 0-1 0 0,0-1 1 0 0,0 1-1 0 0,0-1 1 0 0,0 0-1 0 0,1 0 1 0 0,-1 0 0 0 0,0 0-1 0 0,1 0-217 0 0,2-1 84 0 0,-1 0 1 0 0,0 0-1 0 0,1 0 0 0 0,-1-1 1 0 0,0 0-1 0 0,0 0 1 0 0,2-1-85 0 0,-6 3 8 0 0,0-1 1 0 0,0 0 0 0 0,0 1 0 0 0,0-1 0 0 0,0 0 0 0 0,0 0 0 0 0,0 0 0 0 0,0 0 0 0 0,0 0-1 0 0,0 0 1 0 0,-1 0 0 0 0,1 0 0 0 0,0 0 0 0 0,-1 0 0 0 0,1 0 0 0 0,-1 0 0 0 0,0-1 0 0 0,1 1 0 0 0,-1 0-1 0 0,0 0 1 0 0,1 0 0 0 0,-1-1 0 0 0,0 1 0 0 0,0 0 0 0 0,0 0 0 0 0,0-1 0 0 0,0 1 0 0 0,-1 0-1 0 0,1 0 1 0 0,0-1 0 0 0,0 1 0 0 0,-1 0 0 0 0,1-1-9 0 0,-1 1 22 0 0,1-1 1 0 0,-1 0-1 0 0,0 0 1 0 0,1 1-1 0 0,-1-1 1 0 0,0 0-1 0 0,0 1 1 0 0,0-1-1 0 0,0 1 1 0 0,0-1-1 0 0,-1 1 1 0 0,1 0-1 0 0,0-1 1 0 0,-1 1-1 0 0,1 0 1 0 0,-1 0-1 0 0,1 0 0 0 0,-1 0 1 0 0,1 0-1 0 0,-1 0 1 0 0,0 1-1 0 0,1-1 1 0 0,-1 0-1 0 0,-1 1-22 0 0,0-1-33 0 0,1 1 0 0 0,0 0 0 0 0,-1 0 0 0 0,1 0 0 0 0,-1 0 0 0 0,1 1 0 0 0,-1-1 0 0 0,1 0 0 0 0,0 1 0 0 0,-1 0 0 0 0,1 0 0 0 0,0 0 0 0 0,0 0 0 0 0,-1 0 0 0 0,1 0 0 0 0,0 0 0 0 0,0 1 0 0 0,-1 0 33 0 0,-1 2-1 0 0,-1 0 0 0 0,0 0 0 0 0,1 0 0 0 0,0 1 0 0 0,0 0 0 0 0,0 0 0 0 0,0 0 0 0 0,1 0 0 0 0,0 0 0 0 0,0 1 0 0 0,0-1 0 0 0,0 5 1 0 0,1-6 17 0 0,-2 4 10 0 0,1-1 1 0 0,1 1-1 0 0,-1 0 0 0 0,1 0 1 0 0,-1 6-28 0 0,3-12 4 0 0,0-1 0 0 0,0 1 1 0 0,0-1-1 0 0,-1 1 0 0 0,2-1 1 0 0,-1 1-1 0 0,0-1 0 0 0,0 1 1 0 0,0-1-1 0 0,1 0 0 0 0,-1 1 1 0 0,1-1-1 0 0,-1 1 0 0 0,1-1 0 0 0,-1 1 1 0 0,1-1-1 0 0,0 0 0 0 0,0 0 1 0 0,0 1-1 0 0,0-1 0 0 0,0 0 1 0 0,0 0-1 0 0,0 0 0 0 0,0 0 1 0 0,0 0-1 0 0,0 0 0 0 0,1 0 0 0 0,-1-1 1 0 0,0 1-1 0 0,1 0 0 0 0,-1-1 1 0 0,0 1-1 0 0,1-1 0 0 0,-1 1-4 0 0,3 0 19 0 0,0 0-1 0 0,0-1 0 0 0,0 1 1 0 0,0-1-1 0 0,0 0 0 0 0,0 0 0 0 0,0 0 1 0 0,-1-1-1 0 0,1 1 0 0 0,2-1-18 0 0,36-13 165 0 0,-24 6-425 0 0,-1 0 0 0 0,1-1 0 0 0,-2-1 0 0 0,0-1 0 0 0,0 0 0 0 0,-1-1 0 0 0,0-1 0 0 0,1-2 260 0 0,-12 11-74 0 0,1-1-1 0 0,-1 2 0 0 0,1-1 1 0 0,-1 0-1 0 0,1 1 0 0 0,0 0 1 0 0,0 0-1 0 0,1 1 0 0 0,-1-1 1 0 0,0 1-1 0 0,1 0 0 0 0,0 0 1 0 0,-1 1-1 0 0,1 0 0 0 0,5-1 75 0 0,4 5-50 0 0,-12 2 77 0 0,-2-3-8 0 0,3 3 69 0 0,-1-1-1 0 0,-1 1 1 0 0,1 0-1 0 0,-1-1 0 0 0,1 1 1 0 0,-1 0-1 0 0,-1 1 1 0 0,1-1-1 0 0,-1 0 1 0 0,0 0-1 0 0,0 1 0 0 0,0-1 1 0 0,-1 1-1 0 0,0-1 1 0 0,0 0-1 0 0,0 4-87 0 0,-10 71 1175 0 0,9-77-1096 0 0,1-1 0 0 0,-1 1 1 0 0,0-1-1 0 0,0 1 1 0 0,0-1-1 0 0,0 1 1 0 0,0-1-1 0 0,-2 2-79 0 0,-8 19 510 0 0,11-22-295 0 0,-1-2-170 0 0,0 0 1 0 0,0 0 0 0 0,1 1 0 0 0,-1-1-1 0 0,1 0 1 0 0,-1 0 0 0 0,0 1 0 0 0,1-1 0 0 0,0 0-1 0 0,-1 0 1 0 0,1 0 0 0 0,-1 0 0 0 0,1 0-1 0 0,0 0 1 0 0,0 0 0 0 0,0 0 0 0 0,-1 0-1 0 0,1 0 1 0 0,0 0 0 0 0,0 0 0 0 0,0 0-1 0 0,0 0 1 0 0,1 0 0 0 0,-1 0-46 0 0,5-24 412 0 0,1 7-320 0 0,2 1 0 0 0,0 0-1 0 0,2 0 1 0 0,-1 1 0 0 0,2 0-1 0 0,0 1 1 0 0,1 1 0 0 0,2-3-92 0 0,-3 5 36 0 0,1 1 0 0 0,0 0 0 0 0,0 1 0 0 0,7-4-36 0 0,-11 8-312 0 0,1 0 1 0 0,0 1-1 0 0,0 0 0 0 0,1 1 1 0 0,-1 0-1 0 0,1 0 0 0 0,4 0 312 0 0,8 0-8583 0 0</inkml:trace>
  <inkml:trace contextRef="#ctx0" brushRef="#br1" timeOffset="26525.457">306 131 3224 0 0,'0'0'624'0'0,"0"0"1413"0"0,0 0 626 0 0,0 0 121 0 0,0 0-238 0 0,0 0-1108 0 0,0 0-485 0 0,0 0-97 0 0,-6 7 529 0 0,-17 32 620 0 0,2 1 0 0 0,-11 28-2005 0 0,30-64 51 0 0,-15 21 117 0 0,14-22-152 0 0,1 1 1 0 0,-1-1 0 0 0,0 1 0 0 0,1 0 0 0 0,0 0-1 0 0,0 1-16 0 0,-11 22 125 0 0,10-21-113 0 0,0 0 1 0 0,0 1-1 0 0,0-1 1 0 0,1 1-1 0 0,0 1-12 0 0,-2-1 39 0 0,3-5-33 0 0,0-1-1 0 0,0 0 1 0 0,0 0 0 0 0,0 1 0 0 0,0-1 0 0 0,1 1-1 0 0,-1-1 1 0 0,0 1 0 0 0,1-1 0 0 0,-1 1-6 0 0,1-1 3 0 0,1 0 0 0 0,-1-1 1 0 0,0 1-1 0 0,0 0 0 0 0,0-1 1 0 0,0 1-1 0 0,0 0 0 0 0,1-1 0 0 0,-1 1 1 0 0,0-1-1 0 0,1 1 0 0 0,-1 0 1 0 0,0-1-1 0 0,1 1 0 0 0,-1-1 0 0 0,1 1 1 0 0,-1-1-1 0 0,1 1 0 0 0,-1-1 1 0 0,1 1-1 0 0,-1-1 0 0 0,1 0 0 0 0,-1 1 1 0 0,1-1-1 0 0,0 0 0 0 0,-1 1 1 0 0,1-1-1 0 0,0 0 0 0 0,-1 0 0 0 0,1 1 1 0 0,0-1-4 0 0,1 0-107 0 0,1 1 1 0 0,0-1 0 0 0,-1 0 0 0 0,1 0-1 0 0,-1 0 1 0 0,1 0 0 0 0,-1 0 0 0 0,1 0 0 0 0,-1-1-1 0 0,1 1 1 0 0,-1-1 0 0 0,1 1 0 0 0,-1-1-1 0 0,0 0 1 0 0,1 0 0 0 0,-1-1 0 0 0,0 1 0 0 0,0 0-1 0 0,0-1 1 0 0,0 1 0 0 0,2-2 106 0 0,3-2-590 0 0,-1-1 0 0 0,0 0 0 0 0,0 0 0 0 0,-1 0 0 0 0,0-1 0 0 0,2-2 590 0 0,14-23-4950 0 0,-2-1-1 0 0,13-32 4951 0 0,-22 44-2584 0 0,4-20 2584 0 0,-3-2 2831 0 0,-10 37-3516 0 0,0-3 6331 0 0,-2 7-18 0 0,0 8-4195 0 0,0 1-1347 0 0,1 0-1 0 0,0 0 1 0 0,0 0 0 0 0,0 0-1 0 0,1-1 1 0 0,0 1 0 0 0,1 0 0 0 0,1 5-86 0 0,1 2 103 0 0,1-1 1 0 0,0 0 0 0 0,6 10-104 0 0,-5-14 28 0 0,-1 0 0 0 0,2-1 0 0 0,4 6-28 0 0,-3-5 32 0 0,-1 1 0 0 0,5 9-32 0 0,-2-4 39 0 0,4 8-14 0 0,-3-1 55 0 0,-11-21-5 0 0,0-1-6 0 0,-12 11 238 0 0,8-8-230 0 0,-1 0 1 0 0,1 0-1 0 0,-1-1 0 0 0,0 1 0 0 0,0-1 1 0 0,0-1-1 0 0,-5 2-77 0 0,-40 8 564 0 0,42-9-544 0 0,-161 26 108 0 0,167-28-137 0 0,-8 5-127 0 0,10-5-611 0 0,0 0-230 0 0,0 0-42 0 0,16-7-3802 0 0,-6 0 2817 0 0,4-1-10 0 0</inkml:trace>
  <inkml:trace contextRef="#ctx0" brushRef="#br1" timeOffset="27109.128">516 197 3224 0 0,'0'0'143'0'0,"0"0"-3"0"0,8-14 516 0 0,-5 11 849 0 0,-1 1 0 0 0,1-1 0 0 0,0 1 1 0 0,0 0-1 0 0,0 0 0 0 0,0 0 0 0 0,0 0 0 0 0,1 0-1505 0 0,4-2-79 0 0,-5 4 243 0 0,-1-1-1 0 0,0 1 1 0 0,0 0 0 0 0,1-1-1 0 0,-1 1 1 0 0,0 0-1 0 0,0 0 1 0 0,1 1 0 0 0,-1-1-1 0 0,0 0 1 0 0,0 1 0 0 0,1-1-1 0 0,0 2-163 0 0,29 10 1323 0 0,-28-10-1248 0 0,-1 0 0 0 0,0 0-1 0 0,0 0 1 0 0,0 1-1 0 0,0 0 1 0 0,0-1-1 0 0,0 1 1 0 0,-1 0-1 0 0,1 1 1 0 0,-1-1 0 0 0,2 3-75 0 0,0 2 108 0 0,0-1 0 0 0,0 1 0 0 0,0 0 0 0 0,-1 0 1 0 0,0 1-109 0 0,1 6 174 0 0,0-4-15 0 0,-1 1 0 0 0,0 0-1 0 0,0 0 1 0 0,-2 0 0 0 0,1 0-1 0 0,-2 4-158 0 0,0-3 100 0 0,-2 1-1 0 0,0-1 0 0 0,0 1 1 0 0,-4 7-100 0 0,6-19 22 0 0,-1 1 5 0 0,0 0 0 0 0,0 0 0 0 0,1 0 0 0 0,0 0 1 0 0,-1 0-1 0 0,1-1 0 0 0,0 1 0 0 0,0 0 0 0 0,1 2-27 0 0,-1-4 1 0 0,0-1-1 0 0,0 0 0 0 0,0 1 1 0 0,0-1-1 0 0,0 0 0 0 0,0 0 1 0 0,0 1-1 0 0,0-1 0 0 0,0 0 1 0 0,0 0-1 0 0,1 1 0 0 0,-1-1 1 0 0,0 0-1 0 0,0 0 0 0 0,0 1 1 0 0,0-1-1 0 0,1 0 0 0 0,-1 0 1 0 0,0 0-1 0 0,0 1 1 0 0,0-1-1 0 0,1 0 0 0 0,-1 0 1 0 0,0 0-1 0 0,0 0 0 0 0,0 0 1 0 0,1 0-1 0 0,-1 1 0 0 0,0-1 1 0 0,0 0-1 0 0,1 0 0 0 0,-1 0 1 0 0,0 0-1 0 0,1 0 0 0 0,-1 0 1 0 0,0 0-1 0 0,0 0 0 0 0,1 0 1 0 0,-1 0-1 0 0,0 0 0 0 0,0 0 1 0 0,1 0-1 0 0,-1 0 0 0 0,0 0 1 0 0,0-1-1 0 0,1 1 0 0 0,-1 0 1 0 0,0 0-1 0 0,1 0 0 0 0,5-5 50 0 0,0 2-21 0 0,-1-1 0 0 0,1 1 0 0 0,-1-1-1 0 0,0 0 1 0 0,0-1 0 0 0,0 1 0 0 0,-1-1 0 0 0,0 0 0 0 0,0 0-1 0 0,0 0 1 0 0,1-2-29 0 0,15-23 62 0 0,-9 14 75 0 0,-1 0 0 0 0,-1 0 1 0 0,7-16-138 0 0,-14 28 80 0 0,6-16 185 0 0,-1 0 1 0 0,4-17-266 0 0,-9 32 50 0 0,-1-1 0 0 0,0 1 1 0 0,-1-1-1 0 0,1 1 0 0 0,-1-1 1 0 0,0 0-1 0 0,-1 1 0 0 0,1-1 0 0 0,-1 0 1 0 0,0 1-1 0 0,-1-1 0 0 0,-1-4-50 0 0,3 8 18 0 0,-1-1-1 0 0,-1 1 1 0 0,1-1 0 0 0,0 1-1 0 0,0 0 1 0 0,-1-1 0 0 0,0 1-1 0 0,1 0 1 0 0,-1 0-1 0 0,0 0 1 0 0,0 0 0 0 0,0 0-1 0 0,0 1 1 0 0,0-1-1 0 0,0 0 1 0 0,-1 1 0 0 0,1 0-1 0 0,-1-1 1 0 0,-1 1-18 0 0,4 1-41 0 0,-1-1 1 0 0,1 1-1 0 0,-1 0 1 0 0,0 0-1 0 0,1 0 1 0 0,-1 0-1 0 0,0 0 1 0 0,1 0 0 0 0,-1 0-1 0 0,0 0 1 0 0,1 0-1 0 0,-1 0 1 0 0,1 0-1 0 0,-1 0 1 0 0,0 0-1 0 0,1 1 1 0 0,-1-1-1 0 0,0 0 1 0 0,1 0-1 0 0,-1 1 41 0 0,-2 3-5257 0 0,3-4-1850 0 0</inkml:trace>
  <inkml:trace contextRef="#ctx0" brushRef="#br1" timeOffset="27926.406">1270 73 9904 0 0,'0'0'222'0'0,"0"0"30"0"0,0 0 20 0 0,0 0 56 0 0,0 0 182 0 0,0 0 76 0 0,0 0 20 0 0,0 0-9 0 0,0 0-45 0 0,0 0-21 0 0,0 0-3 0 0,0 0-36 0 0,-3 12 862 0 0,-8 5-423 0 0,10-16-669 0 0,-9 15 754 0 0,9-13-913 0 0,-1 0-1 0 0,0 0 1 0 0,1 0-1 0 0,-1 0 1 0 0,0 0-1 0 0,0 0 0 0 0,-1-1 1 0 0,1 1-1 0 0,0-1 1 0 0,-2 1-103 0 0,-30 23 390 0 0,23-18-361 0 0,-92 58 986 0 0,90-57-1186 0 0,7-4 119 0 0,0-1 0 0 0,0 0 0 0 0,-1 0 0 0 0,1-1 0 0 0,-3 1 52 0 0,8-3 7 0 0,0-1-1 0 0,-1 1 1 0 0,1 0-1 0 0,0-1 0 0 0,0 1 1 0 0,-1 0-1 0 0,1 0 1 0 0,0 0-1 0 0,0 0 1 0 0,-1 1-7 0 0,-19 15-5 0 0,18-13 5 0 0,0 0 0 0 0,-12 2 12 0 0,14-6 48 0 0,1 0 12 0 0,0 0 0 0 0,0 0 0 0 0,0 2-47 0 0,1 0 0 0 0,-1 0 0 0 0,0 0 0 0 0,1-1-1 0 0,-1 1 1 0 0,1 0 0 0 0,0 0 0 0 0,-1-1 0 0 0,1 1-1 0 0,0-1 1 0 0,0 1 0 0 0,0 0 0 0 0,0-1 0 0 0,0 0-1 0 0,1 1 1 0 0,-1-1 0 0 0,0 0 0 0 0,1 1 0 0 0,-1-1-1 0 0,1 0 1 0 0,-1 0 0 0 0,1 0 0 0 0,-1 0 0 0 0,1-1-1 0 0,0 1 1 0 0,-1 0 0 0 0,1-1 0 0 0,0 1 0 0 0,0-1-1 0 0,0 0-24 0 0,1 0-15 0 0,1 0-11 0 0,9 9 6 0 0,-8-6 147 0 0,0-1 0 0 0,0 1 0 0 0,1 0 0 0 0,-1-1-1 0 0,0 0 1 0 0,1-1 0 0 0,0 1 0 0 0,3 0-127 0 0,-3-1-28 0 0,0 0 0 0 0,-1 1 0 0 0,1-1 0 0 0,-1 1 0 0 0,1 1 0 0 0,-1-1 0 0 0,0 1 0 0 0,2 1 28 0 0,3 3 209 0 0,0-1 0 0 0,0-1 0 0 0,2 1-209 0 0,-3-2-53 0 0,0 1 0 0 0,0 0-1 0 0,-1 1 1 0 0,7 5 53 0 0,-8-6-17 0 0,-4-5 19 0 0,10 6-3 0 0,-12-5-327 0 0,1 0 760 0 0,-1 0-5872 0 0,-1-1-1223 0 0</inkml:trace>
  <inkml:trace contextRef="#ctx0" brushRef="#br1" timeOffset="20979.762">35 1542 8432 0 0,'-21'3'1610'0'0,"20"-3"-840"0"0,1 0 35 0 0,0 0-21 0 0,0 0-128 0 0,0 0-59 0 0,0 0-11 0 0,0 0-34 0 0,0 0-135 0 0,6 0 292 0 0,7 0-329 0 0,-6 0 7 0 0,1 0 1 0 0,-1 0-1 0 0,1 1 0 0 0,4 0-387 0 0,-11 0 272 0 0,-1-1-2 0 0,2 0-190 0 0,-1 0 0 0 0,0 0 1 0 0,0 0-1 0 0,1 0 0 0 0,-1 0 0 0 0,0 0 1 0 0,0 1-1 0 0,0-1 0 0 0,1 1 0 0 0,-1-1 1 0 0,0 1-1 0 0,0-1 0 0 0,1 1-80 0 0,5 2-41 0 0,49 10 52 0 0,-24-8-1064 0 0,-14-3-6052 0 0,-17-2 2229 0 0</inkml:trace>
  <inkml:trace contextRef="#ctx0" brushRef="#br1" timeOffset="21329.769">384 1542 6448 0 0,'34'-2'5296'0'0,"-33"2"-4772"0"0,2-1 804 0 0,1 0-1121 0 0,-1 1 0 0 0,0-1 1 0 0,1 1-1 0 0,-1 0 0 0 0,1 0 1 0 0,-1 0-1 0 0,1 0 0 0 0,-1 0 1 0 0,2 1-208 0 0,10 1 119 0 0,18-1 97 0 0,-1 1-650 0 0,-11-4-3921 0 0,-15 1-381 0 0</inkml:trace>
  <inkml:trace contextRef="#ctx0" brushRef="#br1" timeOffset="21705.739">812 1522 9904 0 0,'0'0'222'0'0,"0"0"30"0"0,13-2 306 0 0,-3 1 23 0 0,0-1 1 0 0,0 0 0 0 0,0-1 0 0 0,0 0-1 0 0,0-1 1 0 0,0 0-582 0 0,-8 3 15 0 0,0 1 1 0 0,0-1-1 0 0,0 1 0 0 0,0 0 0 0 0,0 0 1 0 0,0-1-1 0 0,0 1 0 0 0,0 0 0 0 0,0 1 0 0 0,0-1 1 0 0,1 0-16 0 0,8 1-1497 0 0,7-3-2835 0 0,-9 2 535 0 0</inkml:trace>
  <inkml:trace contextRef="#ctx0" brushRef="#br1" timeOffset="24040.478">531 849 3680 0 0,'0'0'284'0'0,"0"-1"-187"0"0,0-3 318 0 0,0 3 1682 0 0,0 1 730 0 0,0 0 145 0 0,0 0-328 0 0,0 0-1508 0 0,0 0-662 0 0,0 0-127 0 0,0 0-25 0 0,0 0-2 0 0,0 0 0 0 0,0 0 0 0 0,0 10-17 0 0,2 0 0 0 0,-1 0 0 0 0,1 0 0 0 0,1-1 0 0 0,0 1 0 0 0,1 3-303 0 0,0-4 181 0 0,-1 1 0 0 0,-1 0 0 0 0,1 0 0 0 0,-2 0 0 0 0,1 0 0 0 0,-1 4-181 0 0,-1 3 263 0 0,1 1 0 0 0,1-1-1 0 0,2 6-262 0 0,10 96 56 0 0,-10-61-148 0 0,-1-17-292 0 0,-2-16 547 0 0,-2-22-256 0 0,1 0 0 0 0,0-1 0 0 0,0 1 0 0 0,0 0 0 0 0,0 0 0 0 0,1-1 0 0 0,-1 1 0 0 0,2 2 93 0 0,-2-4-449 0 0,0-1-67 0 0,1 0 397 0 0,1 1-247 0 0,0-1-1 0 0,0 0 1 0 0,0 0 0 0 0,0-1-1 0 0,0 1 1 0 0,0 0 0 0 0,0-1 0 0 0,0 1-1 0 0,0-1 1 0 0,0 1 0 0 0,0-1-1 0 0,0 0 1 0 0,0 0 0 0 0,0 0 0 0 0,1-1 366 0 0,1-2-790 0 0,1 0 0 0 0,-1 0 0 0 0,-1 0 0 0 0,1-1 0 0 0,-1 0 0 0 0,1 1 0 0 0,0-4 790 0 0,0 2-896 0 0,2-3-622 0 0</inkml:trace>
  <inkml:trace contextRef="#ctx0" brushRef="#br1" timeOffset="24447.194">712 1192 2760 0 0,'0'0'125'0'0,"0"0"-3"0"0,1-1 355 0 0,-1 0 1 0 0,1 0 0 0 0,-1 1-1 0 0,1-1 1 0 0,0 0 0 0 0,-1 1 0 0 0,1-1-1 0 0,0 1 1 0 0,-1-1 0 0 0,1 1-1 0 0,0-1 1 0 0,0 1 0 0 0,-1-1 0 0 0,1 1-1 0 0,0 0 1 0 0,0 0 0 0 0,0-1-478 0 0,0 1 134 0 0,-1 0 0 0 0,0 0 0 0 0,0 0 0 0 0,0 0 0 0 0,1 0 0 0 0,-1 0 0 0 0,0 0 0 0 0,0 0 1 0 0,0 0-1 0 0,1 0 0 0 0,-1 0 0 0 0,0 0 0 0 0,0-1 0 0 0,0 1 0 0 0,1 0 0 0 0,-1 0 0 0 0,0 0 0 0 0,0 0 0 0 0,0 0 0 0 0,0-1 0 0 0,0 1 1 0 0,0 0-1 0 0,1 0 0 0 0,-1 0 0 0 0,0 0 0 0 0,0-1 0 0 0,0 1 0 0 0,0 0 0 0 0,0 0 0 0 0,0 0-134 0 0,12 20 1831 0 0,-10-9-1641 0 0,0 1 1 0 0,-2 0-1 0 0,1 0 1 0 0,-1 0-1 0 0,-1 0 1 0 0,0-1 0 0 0,-1 1-1 0 0,0 0 1 0 0,-1-1-1 0 0,-2 7-190 0 0,-7 5 209 0 0,2-6 185 0 0,-15 20 612 0 0,24-36-971 0 0,0 1-1 0 0,-1-1 1 0 0,1 0-1 0 0,0 0 1 0 0,-1 0-1 0 0,1 0 0 0 0,0-1 1 0 0,-1 1-1 0 0,0 0 1 0 0,1-1-1 0 0,-1 1 1 0 0,1-1-1 0 0,-1 1 1 0 0,1-1-1 0 0,-2 1-34 0 0,-1-1 174 0 0,0 1 0 0 0,0-1 0 0 0,0 1 0 0 0,0-1-1 0 0,0-1 1 0 0,-1 1-174 0 0,-2-2 135 0 0,1 0-1 0 0,0-1 0 0 0,0 0 0 0 0,0 0 0 0 0,0 0 0 0 0,0-1 1 0 0,1 0-1 0 0,-1 0 0 0 0,-2-3-134 0 0,-3-1 288 0 0,-10-9 144 0 0,1-1-1 0 0,-5-6-431 0 0,-19-17 137 0 0,23 19-247 0 0,20 21-456 0 0,1 1-159 0 0,0 0-907 0 0,0 0-3734 0 0,0 0-1594 0 0</inkml:trace>
  <inkml:trace contextRef="#ctx0" brushRef="#br1" timeOffset="22610.272">0 1960 2760 0 0,'0'0'463'0'0,"0"0"902"0"0,0 0 400 0 0,0 0 82 0 0,14-2 3401 0 0,-7 2-4170 0 0,3 0-513 0 0,-1 0 1 0 0,0 0 0 0 0,1-1-1 0 0,-1 0 1 0 0,6-2-566 0 0,-11 2 127 0 0,0 0 0 0 0,1 0 0 0 0,-1 0 0 0 0,1 1 0 0 0,-1-1-1 0 0,0 1 1 0 0,1 0-127 0 0,16-1 180 0 0,-8 0-134 0 0,1 1-1 0 0,0 0 1 0 0,-1 1-1 0 0,6 1-45 0 0,31 1-349 0 0,-25 0-2040 0 0,-15-2-133 0 0</inkml:trace>
  <inkml:trace contextRef="#ctx0" brushRef="#br1" timeOffset="22978.035">494 1960 2760 0 0,'7'0'552'0'0,"-4"0"-154"0"0,11-2 4894 0 0,1-1-1 0 0,10-3-5291 0 0,5-1 1887 0 0,-1 0 1 0 0,3 1-1888 0 0,-22 5 89 0 0,1 0-1 0 0,-1 1 0 0 0,1 0 1 0 0,0 0-1 0 0,-1 1 1 0 0,1 0-1 0 0,8 3-88 0 0,-13-2-840 0 0,1-1-1 0 0,-1 0 1 0 0,0 0-1 0 0,6-1 841 0 0,-10 0-1877 0 0</inkml:trace>
  <inkml:trace contextRef="#ctx0" brushRef="#br1" timeOffset="22979.035">973 1964 3224 0 0,'42'2'689'0'0,"-13"1"3079"0"0,-21-2-1521 0 0,13 0 231 0 0,0-1 0 0 0,8-1-2478 0 0,-9 0 728 0 0,-1 1-1 0 0,0 1 0 0 0,6 1-727 0 0,2-2-1866 0 0,-27 0 762 0 0</inkml:trace>
  <inkml:trace contextRef="#ctx0" brushRef="#br1" timeOffset="24878.295">468 2100 9216 0 0,'0'0'706'0'0,"0"0"-271"0"0,0 0 584 0 0,0 0 298 0 0,0 0 56 0 0,-6 11 2387 0 0,2 2-3135 0 0,1 1 0 0 0,0-1 0 0 0,0 1 0 0 0,2 0 0 0 0,-1 3-625 0 0,0 6 384 0 0,-7 83 938 0 0,6 89-1322 0 0,3-170 38 0 0,-4 58-8 0 0,4-82-217 0 0,0-1-92 0 0,0 0-29 0 0,0 0-212 0 0,0 0-873 0 0,0 0-382 0 0,0 0-888 0 0,0 0-3273 0 0</inkml:trace>
  <inkml:trace contextRef="#ctx0" brushRef="#br1" timeOffset="25411.496">487 2031 3680 0 0,'0'0'167'0'0,"0"0"403"0"0,0 0 1593 0 0,-1 0 1638 0 0,-3 5-1746 0 0,-10 20 2574 0 0,7-17-4212 0 0,1 1 1 0 0,0 0 0 0 0,1 0-1 0 0,0 1 1 0 0,0 0 0 0 0,-2 8-418 0 0,2-5 208 0 0,-1-1 1 0 0,0 1-1 0 0,-1-1 1 0 0,-3 3-209 0 0,-11 18 220 0 0,14-21-90 0 0,-1-1 0 0 0,-8 10-130 0 0,13-18 66 0 0,2-2 17 0 0,1-1 10 0 0,0 0 1 0 0,3-3-67 0 0,-1-1 0 0 0,0 1 0 0 0,0-1-1 0 0,0 0 1 0 0,0 1 0 0 0,0-3-27 0 0,5-8 1 0 0,-2 5 1 0 0,4-5-35 0 0,0-1-1 0 0,-1 0 1 0 0,-1-1-1 0 0,3-10 34 0 0,24-65-84 0 0,-34 86 84 0 0,0 4 1 0 0,0 0 0 0 0,0 0 0 0 0,1 0-1 0 0,-1 0 1 0 0,0 0 0 0 0,0 0 0 0 0,0 0-1 0 0,1 0 1 0 0,-1 0 0 0 0,1 1 0 0 0,-1-1 0 0 0,1 0-1 0 0,-1 0 1 0 0,1 0-1 0 0,0 0 71 0 0,-1 1 83 0 0,0 0 36 0 0,0 0 8 0 0,3 8 2 0 0,28 53 248 0 0,-30-58-417 0 0,8 11 81 0 0,0 0-1 0 0,1-1 1 0 0,0 0 0 0 0,1-1 0 0 0,1 0-112 0 0,-7-7 62 0 0,-1 1 0 0 0,0-1 0 0 0,0 1 0 0 0,0 0 0 0 0,2 4-62 0 0,4 7 74 0 0,-1 1-272 0 0,-8-15 219 0 0,0-1 1 0 0,0 1-1 0 0,0-1 0 0 0,0 1 1 0 0,1-1-1 0 0,-1 0 1 0 0,1 1-1 0 0,0 0-21 0 0,-1-2-100 0 0,-1-1-11 0 0,2 3-201 0 0,0 0-3701 0 0,-2-3-2941 0 0</inkml:trace>
  <inkml:trace contextRef="#ctx0" brushRef="#br0" timeOffset="-2782.944">1953 3872 8288 0 0,'-43'-3'864'0'0,"37"1"278"0"0,17 0 1396 0 0,22-3 1397 0 0,8 2-3291 0 0,-31 2-542 0 0,0 0 0 0 0,1 0-1 0 0,-1 1 1 0 0,4 0-102 0 0,52 4 1605 0 0,-60-4-1605 0 0,0 0 0 0 0,0 0 0 0 0,0 0 0 0 0,0 0 0 0 0,0-1 0 0 0,0 0 0 0 0,27-3 0 0 0,-3 5 0 0 0,-19 0 0 0 0,1 0 0 0 0,-1-1 0 0 0,0-1 0 0 0,1 0 0 0 0,-1-1 0 0 0,0 0 0 0 0,12-2 512 0 0,1 1 0 0 0,-1 0 0 0 0,1 2 0 0 0,15 2-512 0 0,-35-1 0 0 0,58 1 0 0 0,4 4 0 0 0,49 3 0 0 0,-75-4 0 0 0,30 5 0 0 0,-65-9 0 0 0,1 1 0 0 0,0-1 0 0 0,0 0 0 0 0,0-1 0 0 0,5 0 0 0 0,14-1 0 0 0,0-1 0 0 0,-21 2 0 0 0,0 0 0 0 0,0 1 0 0 0,0-1 0 0 0,0 1 0 0 0,0 0 0 0 0,0 0 0 0 0,2 1 0 0 0,12-2 0 0 0,-16 1 0 0 0,0 0 0 0 0,0-1 0 0 0,0 1 0 0 0,0 0 0 0 0,0 0 0 0 0,0 1 0 0 0,0-1 0 0 0,2 1 0 0 0,1 0 0 0 0,-1-1 0 0 0,1 1 0 0 0,0-1 0 0 0,-1 0 0 0 0,1 0 0 0 0,0 0 0 0 0,1-1 0 0 0,22 0 0 0 0,-22 1 0 0 0,-4-1 0 0 0,-6-1 0 0 0,-7-1 0 0 0,-31 2 196 0 0,18 0 722 0 0,0 2 0 0 0,-2 0-918 0 0,-103 5-1368 0 0,107-6 1483 0 0,-1 0-1 0 0,-10-3-114 0 0,-27 0 990 0 0,6 3-820 0 0,-50 0-175 0 0,54 3 5 0 0,-52 3 0 0 0,-48-6 0 0 0,-26-3 0 0 0,149 3 0 0 0,24 0 0 0 0,3-2 0 0 0,-18-1 0 0 0,-11 2 1968 0 0,29 1-2289 0 0,0 0-154 0 0,0 0-33 0 0,0 0 66 0 0,0 1 292 0 0,3 0-74 0 0,4 10-2769 0 0,-5-7 1937 0 0,2 1-479 0 0</inkml:trace>
  <inkml:trace contextRef="#ctx0" brushRef="#br0" timeOffset="-1066.06">1726 1964 10136 0 0,'0'0'230'0'0,"0"0"30"0"0,0 0 19 0 0,-13-12 977 0 0,0 4 1278 0 0,11 3 1586 0 0,2 4-3677 0 0,0 1-260 0 0,21-10 523 0 0,-14 8-540 0 0,1 0-1 0 0,-1 0 1 0 0,0 0-1 0 0,1 1 1 0 0,-1 1-1 0 0,1-1 1 0 0,2 1-166 0 0,65-1 165 0 0,10-5-165 0 0,12 1 0 0 0,-54 2 0 0 0,35 2 0 0 0,-37 2 0 0 0,-18-1 0 0 0,-6 0 0 0 0,1 0 0 0 0,11-2 0 0 0,-13 1 0 0 0,15-4 0 0 0,-15 8 0 0 0,-8-2 0 0 0,0 1 0 0 0,-1-1 0 0 0,1 0 0 0 0,0-1 0 0 0,0 0 0 0 0,0 0 0 0 0,3-1 0 0 0,26-1 0 0 0,-23 3 0 0 0,-5-1 0 0 0,1 0 0 0 0,-1-1 0 0 0,1 0 0 0 0,3 0 0 0 0,32 6 0 0 0,-45-5 6 0 0,9 0-1217 0 0,-4 2-6702 0 0,-5-2 2552 0 0</inkml:trace>
  <inkml:trace contextRef="#ctx0" brushRef="#br2" timeOffset="64238.682">2559 3756 4608 0 0,'-5'4'1148'0'0,"1"0"3135"0"0,0-4 5485 0 0,4 0-9716 0 0,0 0 0 0 0,-1 0 0 0 0,1 1 0 0 0,0-1 0 0 0,-1 0-1 0 0,1 0 1 0 0,0 0 0 0 0,0 0 0 0 0,-1 0 0 0 0,1 1 0 0 0,0-1-1 0 0,-1 0 1 0 0,1 0 0 0 0,0 0 0 0 0,-1 0 0 0 0,1 0 0 0 0,-1 0-1 0 0,1 0 1 0 0,0 0 0 0 0,-1 0 0 0 0,1 0 0 0 0,0 0 0 0 0,-1 0-1 0 0,1 0 1 0 0,0-1 0 0 0,-1 1 0 0 0,1 0 0 0 0,0 0 0 0 0,0 0-1 0 0,-1 0 1 0 0,1-1 0 0 0,0 1 0 0 0,-1 0 0 0 0,1 0-52 0 0,-11-11 102 0 0,2 2-255 0 0,8 7 265 0 0,0 0-1 0 0,0 1 0 0 0,0-1 0 0 0,0 0 0 0 0,1 0 1 0 0,-1 0-1 0 0,1 0 0 0 0,-1 0 0 0 0,1 0 0 0 0,0 0 1 0 0,0 0-1 0 0,0 0-111 0 0,-3-12 649 0 0,1 7-635 0 0,1 6-14 0 0,0-1 0 0 0,1 0 1 0 0,-1 1-1 0 0,1-1 0 0 0,-1 0 0 0 0,1 1 0 0 0,0-1 0 0 0,0 0 1 0 0,0 1-1 0 0,0-1 0 0 0,0 0 0 0 0,0 1 0 0 0,0-2 0 0 0,0 0 0 0 0,0 0 0 0 0,0-1 0 0 0,0 1 0 0 0,-1 0 0 0 0,1-1 0 0 0,-1 1 0 0 0,0 0 0 0 0,0 0 0 0 0,-1-2 0 0 0,-4-16 0 0 0,-4-16 16 0 0,8 30-104 0 0,-1-1 1 0 0,1 0-1 0 0,1 0 0 0 0,-1 0 0 0 0,2 0 0 0 0,-1 0 0 0 0,1 0 1 0 0,0-3 87 0 0,0 3-4 0 0,1 0 0 0 0,-2-1 1 0 0,1 1-1 0 0,-1 0 0 0 0,0-1 0 0 0,-1 1 1 0 0,0 0-1 0 0,0 0 0 0 0,-3-4 4 0 0,-8-41 64 0 0,10 38-24 0 0,0-1-1 0 0,-6-14-39 0 0,-9-23 484 0 0,-3-25-484 0 0,7 28 555 0 0,-4-35 207 0 0,11 49-666 0 0,-15-58 251 0 0,17 71 420 0 0,-1-19-767 0 0,4 24 97 0 0,-1 1 0 0 0,0 0-1 0 0,-6-15-96 0 0,-3-21 228 0 0,-3-22 344 0 0,2-1 0 0 0,2-25-572 0 0,2 42 0 0 0,1 20 0 0 0,6 31 0 0 0,1 1 0 0 0,-1-1 0 0 0,1 0 0 0 0,0-5 0 0 0,1 6 0 0 0,-1 1 0 0 0,0 0 0 0 0,0 0 0 0 0,-1 0 0 0 0,0-1 0 0 0,-4-16 0 0 0,-13-43 0 0 0,7 15 0 0 0,8 37 0 0 0,3 11 0 0 0,0 0 0 0 0,0 0 0 0 0,0 0 0 0 0,1 0 0 0 0,-1-1 0 0 0,1-1 0 0 0,0 1 0 0 0,-1 1 0 0 0,1-1 0 0 0,-1 1 0 0 0,0-1 0 0 0,0 1 0 0 0,-1-4 0 0 0,0 4 0 0 0,1 0 0 0 0,0 0 0 0 0,0-1 0 0 0,1 1 0 0 0,-1 0 0 0 0,0-4 0 0 0,1 1 0 0 0,-1-1 0 0 0,0 1 0 0 0,-1-1 0 0 0,1 0 0 0 0,-2 1 0 0 0,1 0 0 0 0,-3-6 0 0 0,4 8 0 0 0,1 1 0 0 0,0 0 0 0 0,0 0 0 0 0,-1 0 0 0 0,0 0 0 0 0,0 0 0 0 0,0 1 0 0 0,0-2 0 0 0,1 3-48 0 0,-1 0 0 0 0,1 1-1 0 0,0-1 1 0 0,0 0 0 0 0,0 0-1 0 0,-1 0 1 0 0,1 0 0 0 0,0 0-1 0 0,0 1 1 0 0,0-1 0 0 0,0 0-1 0 0,1 0 1 0 0,-1 0 0 0 0,0 0 48 0 0,0 1-43 0 0,0 0 1 0 0,0-1-1 0 0,0 1 0 0 0,0 0 1 0 0,0-1-1 0 0,0 1 1 0 0,0-1-1 0 0,0 1 0 0 0,0 0 1 0 0,0-1-1 0 0,0 1 1 0 0,0-1-1 0 0,0 1 0 0 0,0 0 1 0 0,0-1-1 0 0,0 1 1 0 0,0 0-1 0 0,-1-1 0 0 0,1 1 1 0 0,0 0-1 0 0,0-1 1 0 0,0 1-1 0 0,-1 0 0 0 0,1-1 1 0 0,0 1 42 0 0,-1-1-695 0 0,1 1-29 0 0,4-5-3788 0 0,-4 5 2480 0 0</inkml:trace>
  <inkml:trace contextRef="#ctx0" brushRef="#br2" timeOffset="65028.63">2290 2660 2760 0 0,'0'0'125'0'0,"0"0"338"0"0,0 0 1333 0 0,0 0 585 0 0,0 0 120 0 0,0 0-222 0 0,0 0-1034 0 0,0 0-453 0 0,0 0-89 0 0,0 0-16 0 0,0 0 14 0 0,0 0 9 0 0,0 0 2 0 0,0 0-22 0 0,0 0-97 0 0,0 0-45 0 0,0 0-11 0 0,0 0-26 0 0,-9 9 594 0 0,3-2-837 0 0,1 1-1 0 0,0 0 0 0 0,0 0 1 0 0,1 0-1 0 0,0 1 0 0 0,1-1 1 0 0,-2 9-268 0 0,1-7 134 0 0,-33 81 312 0 0,22-57-374 0 0,-5 8-72 0 0,12-26 4 0 0,3-8-51 0 0,5-12-65 0 0,7-15-115 0 0,0 1-40 0 0,0 0 0 0 0,2-12 267 0 0,6-17-56 0 0,4-17 56 0 0,-6 17 0 0 0,-8 40 80 0 0,-5 6-1 0 0,0 1 10 0 0,0 0-1 0 0,4-2 325 0 0,-3 1-396 0 0,-1 1 1 0 0,0 0 0 0 0,1-1 0 0 0,-1 1-1 0 0,0 0 1 0 0,1 0 0 0 0,-1-1 0 0 0,0 1-1 0 0,1 0 1 0 0,-1 0 0 0 0,0 0 0 0 0,1 0-1 0 0,-1 0 1 0 0,0-1 0 0 0,1 1 0 0 0,-1 0-1 0 0,1 0 1 0 0,-1 0 0 0 0,1 0 0 0 0,-1 0-1 0 0,0 0 1 0 0,1 0 0 0 0,-1 0 0 0 0,1 0-1 0 0,-1 1-17 0 0,49 22 448 0 0,-24-11-342 0 0,1 2-1 0 0,16 11-105 0 0,11 13 39 0 0,-50-35-117 0 0,10 3 230 0 0,-11-5-242 0 0,1 0-118 0 0,-1 0-4355 0 0,-2-1 2548 0 0</inkml:trace>
  <inkml:trace contextRef="#ctx0" brushRef="#br2" timeOffset="66153.432">1751 2690 9760 0 0,'-10'-8'1056'0'0,"2"2"-825"0"0,7 6-208 0 0,0 0-1 0 0,1-1 1 0 0,-1 1 0 0 0,1 0 0 0 0,-1 0-1 0 0,1-1 1 0 0,-1 1 0 0 0,1 0-1 0 0,-1-1 1 0 0,1 1 0 0 0,0-1-1 0 0,-1 1 1 0 0,1 0 0 0 0,-1-1-1 0 0,1 1 1 0 0,0-1 0 0 0,-1 1 0 0 0,1-1-1 0 0,0 1 1 0 0,0-1 0 0 0,-1 1-1 0 0,1-1 1 0 0,0 0 0 0 0,0 0-23 0 0,-17-10 2424 0 0,0 9 826 0 0,15 2-3054 0 0,0-1 0 0 0,1 1 0 0 0,-1 0 0 0 0,0-1 0 0 0,0 1 0 0 0,1 0 0 0 0,-1 0 0 0 0,0 0 0 0 0,0 0 0 0 0,1 1 0 0 0,-1-1 0 0 0,0 0 0 0 0,0 1 0 0 0,1-1 0 0 0,-1 1 0 0 0,0 0 0 0 0,1-1 0 0 0,-1 1 0 0 0,-1 1-196 0 0,-20 11 1394 0 0,15-8-1102 0 0,-1 0-1 0 0,1 0 1 0 0,-1 1 0 0 0,0 1-292 0 0,4-2 210 0 0,0 0 0 0 0,1 0 0 0 0,0 1 0 0 0,0-1 0 0 0,1 1 0 0 0,-1 0 0 0 0,0 3-210 0 0,-17 44 150 0 0,20-52-146 0 0,1 0 6 0 0,-1 1 1 0 0,1-1-1 0 0,0 1 0 0 0,0-1 0 0 0,-1 1 0 0 0,1 0 1 0 0,0-1-1 0 0,0 1 0 0 0,0 0 0 0 0,0-1 0 0 0,1 1 0 0 0,-1-1 1 0 0,0 1-1 0 0,1-1 0 0 0,-1 1 0 0 0,1-1 0 0 0,0 1 0 0 0,-1-1 1 0 0,1 1-1 0 0,0-1 0 0 0,0 1 0 0 0,0-1 0 0 0,0 1-10 0 0,1 1-146 0 0,0-2 154 0 0,-1 0 0 0 0,0 0 0 0 0,1-1-1 0 0,-1 1 1 0 0,1 0 0 0 0,-1-1 0 0 0,1 0 0 0 0,-1 1-1 0 0,1-1 1 0 0,-1 0 0 0 0,1 1 0 0 0,-1-1-1 0 0,2 0-7 0 0,1 0 83 0 0,0 1-89 0 0,0-1-1 0 0,-1 0 0 0 0,1-1 0 0 0,0 1 1 0 0,-1-1-1 0 0,1 1 0 0 0,0-1 1 0 0,-1 0-1 0 0,1 0 0 0 0,0-1 1 0 0,-1 1-1 0 0,0-1 0 0 0,1 0 1 0 0,-1 0-1 0 0,1 0 7 0 0,9-7-18 0 0,0 0 1 0 0,10-10 17 0 0,-22 17-34 0 0,4-2 39 0 0,-1-1 1 0 0,0 0-1 0 0,0 0 1 0 0,-1 0-1 0 0,3-5-5 0 0,-3 5 32 0 0,0 1 1 0 0,0-1-1 0 0,1 0 0 0 0,-1 1 0 0 0,1 0 0 0 0,0 0-32 0 0,-3 3-100 0 0,0 0-11 0 0,0-3 31 0 0,0 3 131 0 0,-1 1 44 0 0,0 0 9 0 0,0 0 6 0 0,0 0 2 0 0,0 0 3 0 0,2 4-23 0 0,0 0 0 0 0,-1 0 0 0 0,1 1 0 0 0,-1-1 0 0 0,0 0 0 0 0,0 1 0 0 0,0 0-92 0 0,0-3 15 0 0,2 18 86 0 0,-2-15-101 0 0,0 1 1 0 0,0-1 0 0 0,0 1 0 0 0,0-1 0 0 0,1 0-1 0 0,0 0 1 0 0,2 4-1 0 0,-3-6 0 0 0,1 0 0 0 0,-1-1 0 0 0,1 1 0 0 0,-1-1 0 0 0,1 1 0 0 0,0-1 0 0 0,0 1 0 0 0,0-1 0 0 0,0 0 0 0 0,0 0 0 0 0,1 0 0 0 0,0 1 0 0 0,0-2-204 0 0,0 1 1 0 0,1-1-1 0 0,-1 0 0 0 0,0 1 1 0 0,1-1-1 0 0,-1-1 0 0 0,2 1 204 0 0,-4-1-375 0 0,1 1 0 0 0,0-1 0 0 0,-1 0 0 0 0,1-1 0 0 0,0 1 0 0 0,-1 0-1 0 0,1 0 1 0 0,0-1 0 0 0,-1 1 0 0 0,1-1 375 0 0,5-1-2127 0 0</inkml:trace>
  <inkml:trace contextRef="#ctx0" brushRef="#br2" timeOffset="69033.565">1317 3144 6248 0 0,'0'0'282'0'0,"0"0"-2"0"0,0 0-181 0 0,0-3 100 0 0,0 1 597 0 0,0 0 0 0 0,0 0 0 0 0,-1 0 0 0 0,1 0 1 0 0,-1 0-1 0 0,1 0 0 0 0,-1 0 0 0 0,1 1 0 0 0,-2-2-796 0 0,-2-9 6570 0 0,-9 33-4792 0 0,9-13-1597 0 0,3-6-102 0 0,-1 1-1 0 0,1-1 1 0 0,0 0 0 0 0,0 1 0 0 0,0-1 0 0 0,1 1 0 0 0,-1-1-1 0 0,1 1 1 0 0,-1 2-79 0 0,-5 26 549 0 0,4-26-546 0 0,1 1 1 0 0,0 0-1 0 0,0-1 1 0 0,0 1-1 0 0,1 0 0 0 0,0 0 1 0 0,0 0-1 0 0,0 4-3 0 0,2 3 0 0 0,-2-9 0 0 0,0 1 0 0 0,1-1 0 0 0,0 1 0 0 0,0-1 0 0 0,1 4 0 0 0,4 5 2 0 0,0-5-20 0 0,-6-7 16 0 0,1-1-1 0 0,-1 1 1 0 0,0-1-1 0 0,1 0 0 0 0,-1 1 1 0 0,1-1-1 0 0,-1 0 1 0 0,1 1-1 0 0,-1-1 1 0 0,1 0-1 0 0,-1 0 1 0 0,1 1-1 0 0,-1-1 0 0 0,1 0 1 0 0,-1 0-1 0 0,1 0 1 0 0,0 0-1 0 0,-1 0 1 0 0,1 0-1 0 0,-1 0 1 0 0,1 0-1 0 0,-1 0 0 0 0,1 0 1 0 0,0 0-1 0 0,-1 0 1 0 0,1 0-1 0 0,-1 0 1 0 0,1-1-1 0 0,-1 1 0 0 0,1 0 1 0 0,-1 0-1 0 0,1-1 1 0 0,-1 1-1 0 0,1 0 3 0 0,15-11 7 0 0,-13 8-6 0 0,0 0 0 0 0,-1 0 0 0 0,1 0 0 0 0,-1-1 0 0 0,1 0 0 0 0,-1 1-1 0 0,1-3 0 0 0,4-8 48 0 0,-3 8-33 0 0,-1 1 0 0 0,-1-1 1 0 0,1 0-1 0 0,-1-2-15 0 0,0 2 11 0 0,0 1 1 0 0,1-1-1 0 0,-1 1 0 0 0,3-3-11 0 0,-4 6 20 0 0,0 2-15 0 0,-1 0-1 0 0,0-1 0 0 0,0 1 0 0 0,1 0 1 0 0,-1-1-1 0 0,0 1 0 0 0,0-1 0 0 0,1 1 0 0 0,-1-1 1 0 0,0 1-1 0 0,0 0 0 0 0,0-1 0 0 0,0 1 0 0 0,0-1 1 0 0,0 1-1 0 0,0-1 0 0 0,0 1 0 0 0,0-1 1 0 0,0 1-1 0 0,0 0 0 0 0,0-1 0 0 0,0 1 0 0 0,0-1 1 0 0,0 1-5 0 0,15 12-114 0 0,2 8 194 0 0,11 18-80 0 0,-26-36 14 0 0,1 2-10 0 0,0-1 1 0 0,0 0 0 0 0,0 0 0 0 0,1 0-1 0 0,-1 0 1 0 0,1-1 0 0 0,0 1 0 0 0,0-1-1 0 0,0 0 1 0 0,0 0 0 0 0,0-1 0 0 0,0 1 0 0 0,1-1-1 0 0,1 1-4 0 0,-4-2 9 0 0,0 0 0 0 0,-1 0 0 0 0,1 0 0 0 0,0 0 1 0 0,-1 0-1 0 0,1 0 0 0 0,0 0 0 0 0,-1-1 0 0 0,1 1 0 0 0,-1-1 0 0 0,1 1 0 0 0,-1-1 0 0 0,1 0 0 0 0,-1 1 0 0 0,1-1 0 0 0,-1 0 0 0 0,1 0 0 0 0,-1 0 0 0 0,0 0 0 0 0,0 0 0 0 0,0 0-9 0 0,2-3 49 0 0,0 1 0 0 0,0 0-1 0 0,-1-1 1 0 0,1 0 0 0 0,-1 1 0 0 0,0-2-49 0 0,0 1 39 0 0,0 0-12 0 0,0 0 0 0 0,0 1 0 0 0,-1-1 1 0 0,0 0-1 0 0,0 0 0 0 0,0 0 1 0 0,0 0-1 0 0,-1 0 0 0 0,0 0 0 0 0,1 0 1 0 0,-2-3-28 0 0,0-7 199 0 0,-1 1 1 0 0,-2-12-200 0 0,-2-6 99 0 0,5 28-129 0 0,0-1-1 0 0,0 1 1 0 0,0-1-1 0 0,-1 1 1 0 0,1-1-1 0 0,-1 1 1 0 0,0 0-1 0 0,-2-3 31 0 0,-9-19-252 0 0,11 19 1271 0 0,0-3-4476 0 0,1 9 2966 0 0,1-1 0 0 0,0 1 0 0 0,0-1 0 0 0,0 1-1 0 0,0-1 1 0 0,1 0 0 0 0,-1 1 0 0 0,0-1 0 0 0,0 1 0 0 0,0-1 0 0 0,0 1 0 0 0,0-1 0 0 0,1 1 0 0 0,-1-1 0 0 0,0 1 0 0 0,1-1 0 0 0,-1 1 0 0 0,0-1 0 0 0,1 1 0 0 0,-1-1 491 0 0,4-4-5596 0 0</inkml:trace>
  <inkml:trace contextRef="#ctx0" brushRef="#br2" timeOffset="69628.078">1769 3251 2304 0 0,'7'-15'2976'0'0,"-7"-9"6133"0"0,-1 23-8681 0 0,0 0 0 0 0,0 1-1 0 0,0-1 1 0 0,0 0 0 0 0,0 0 0 0 0,0 0 0 0 0,0 1 0 0 0,0-1 0 0 0,-1 1 0 0 0,1-1-1 0 0,0 1-427 0 0,-1 0 145 0 0,1-1 0 0 0,0 1 0 0 0,-1 0 0 0 0,1 0-1 0 0,-1 1 1 0 0,1-1 0 0 0,-1 0 0 0 0,1 0 0 0 0,0 1-1 0 0,-1-1 1 0 0,1 1 0 0 0,-1-1 0 0 0,1 1-1 0 0,0 0 1 0 0,0-1 0 0 0,-1 1 0 0 0,1 0 0 0 0,0 0-145 0 0,-3 2 280 0 0,1 0 0 0 0,-1 0 1 0 0,1 0-1 0 0,0 0 0 0 0,-1 2-280 0 0,-2 3 104 0 0,0 0-1 0 0,1 1 1 0 0,0 0-1 0 0,0-1 0 0 0,1 2 1 0 0,1-1-1 0 0,-1 0 1 0 0,1 1-1 0 0,1 0 1 0 0,0 0-1 0 0,0-1 0 0 0,1 1 1 0 0,0 0-1 0 0,0 5-103 0 0,1-14 0 0 0,1 1 0 0 0,-1 0 0 0 0,0-1 0 0 0,1 1 0 0 0,-1-1 0 0 0,0 1 0 0 0,1-1 0 0 0,0 1 0 0 0,-1-1 0 0 0,2 2 0 0 0,2 7 0 0 0,0-6 11 0 0,4-5 32 0 0,-5-1-37 0 0,-1 1 1 0 0,0 0 0 0 0,0-1 0 0 0,0 1-1 0 0,0-1 1 0 0,0 0 0 0 0,0 1-1 0 0,0-1 1 0 0,-1 0 0 0 0,1 0 0 0 0,-1 0-1 0 0,1-1 1 0 0,-1 1 0 0 0,0 0 0 0 0,0 0-1 0 0,0-1 1 0 0,1-1-7 0 0,1-6 14 0 0,0-1-1 0 0,-1 0 1 0 0,1-7-14 0 0,2-10-9 0 0,1 0 63 0 0,-6 23-44 0 0,0 0 1 0 0,0 4 42 0 0,0 1 11 0 0,0 0 0 0 0,4 11 144 0 0,-2-4-184 0 0,-2-3-13 0 0,1 0 0 0 0,1 0 0 0 0,-1 0 0 0 0,0 0 0 0 0,1-1 0 0 0,0 1 0 0 0,0 0-1 0 0,0-1 1 0 0,1 1 0 0 0,-1-1 0 0 0,2 2-11 0 0,-2-2-150 0 0,0 1 0 0 0,0-1 0 0 0,0 0 0 0 0,1 0 0 0 0,-1-1 0 0 0,1 1-1 0 0,0 0 1 0 0,0-1 0 0 0,0 0 0 0 0,0 0 0 0 0,3 2 150 0 0,2 1-607 0 0,-3-3-1337 0 0,1-5-94 0 0</inkml:trace>
  <inkml:trace contextRef="#ctx0" brushRef="#br3" timeOffset="74429.379">2509 3694 1840 0 0,'10'7'45'0'0,"-9"-5"405"0"0,0-1 0 0 0,-1 1 1 0 0,1-1-1 0 0,0 1 0 0 0,-1-1 0 0 0,0 1 1 0 0,1 0-1 0 0,-1-1 0 0 0,0 1 0 0 0,0 0 1 0 0,0-1-1 0 0,0 1 0 0 0,0 0 0 0 0,0 0-450 0 0,0-1-32 0 0,0 0 482 0 0,-2 13 937 0 0,1-9-846 0 0,0 0-1 0 0,-1 1 1 0 0,0-1-1 0 0,0 0 1 0 0,0 0-1 0 0,-2 1-540 0 0,-4 11 772 0 0,8-16-571 0 0,-2 10 341 0 0,1-3 983 0 0,9-14-898 0 0,-5 3-532 0 0,0-1-1 0 0,0 0 1 0 0,-1 0-1 0 0,0-1 1 0 0,0 1-1 0 0,1-4-94 0 0,1-1 169 0 0,0-1 29 0 0,0 0-1 0 0,-1-1 1 0 0,0-2-198 0 0,0 2 136 0 0,0 0 0 0 0,1 0-1 0 0,1 0-135 0 0,69-176 515 0 0,-57 138-308 0 0,-5 10 239 0 0,2-5-324 0 0,3-10-380 0 0,27-67 597 0 0,-24 62-245 0 0,-12 32-46 0 0,1 1-1 0 0,13-24-47 0 0,-5 14 58 0 0,1-7-58 0 0,-7 15 155 0 0,1 1 0 0 0,14-24-155 0 0,-15 31 77 0 0,-1-2-1 0 0,-1 1 0 0 0,0-1 0 0 0,1-13-76 0 0,16-39-1 0 0,17-43 65 0 0,-33 86-64 0 0,9-25 54 0 0,6-10 60 0 0,9-19 324 0 0,-26 68-339 0 0,43-101 204 0 0,-39 76-172 0 0,-10 31-79 0 0,1 0-1 0 0,1 1 0 0 0,0-1 0 0 0,3-4-51 0 0,4-14 387 0 0,-10 24-239 0 0,1-1 0 0 0,0 1-1 0 0,1-1 1 0 0,-1 1 0 0 0,2-1-148 0 0,2-6-128 0 0,0-1 1 0 0,0-1-1 0 0,-1 1 1 0 0,0-1-1 0 0,1-11 128 0 0,15-38 9 0 0,-14 42 74 0 0,1 3 193 0 0,-6 13-214 0 0,0 0-1 0 0,0 0 1 0 0,0-1 0 0 0,1-4-62 0 0,-2 5-56 0 0,1 0 0 0 0,0 1 0 0 0,0-1-1 0 0,0 0 1 0 0,1 1 0 0 0,-1-1 0 0 0,2-1 56 0 0,9-16-134 0 0,-11 17 134 0 0,15-31 0 0 0,4-15 0 0 0,-12 23 0 0 0,-6 23 11 0 0,-2 4 32 0 0,2-2-33 0 0,-3 3-13 0 0,0 0 0 0 0,1 0 0 0 0,-1 0 1 0 0,0 0-1 0 0,0 0 0 0 0,1 0 0 0 0,-1-1 0 0 0,0 1 0 0 0,0 0 0 0 0,0 0 0 0 0,0 0 0 0 0,1-1 0 0 0,-1 1 0 0 0,0 0 0 0 0,0 0 0 0 0,0 0 0 0 0,0-1 0 0 0,0 1 0 0 0,0 0 1 0 0,0 0-1 0 0,0-1 0 0 0,1 1 0 0 0,-1 0 0 0 0,0 0 0 0 0,0-1 0 0 0,0 1 0 0 0,0 0 0 0 0,0 0 0 0 0,0-1 0 0 0,0 1 0 0 0,0 0 0 0 0,-1 0 0 0 0,1-1 0 0 0,0 1 0 0 0,0 0 1 0 0,0 0-1 0 0,0-1 0 0 0,0 1 0 0 0,0 0 0 0 0,0 0 0 0 0,-1 0 0 0 0,1-1 0 0 0,0 1 0 0 0,0 0 0 0 0,0 0 3 0 0,-1 0-3 0 0,1 0 0 0 0,0-1-1 0 0,0 1 1 0 0,0 0 0 0 0,0 0 0 0 0,0 0 0 0 0,0 0-1 0 0,0 0 1 0 0,0 0 0 0 0,0 0 0 0 0,-1 0-1 0 0,1 0 1 0 0,0-1 0 0 0,0 1 0 0 0,0 0 0 0 0,0 0-1 0 0,0 0 1 0 0,0 0 0 0 0,0 0 0 0 0,0 0-1 0 0,0-1 1 0 0,0 1 0 0 0,0 0 0 0 0,0 0 0 0 0,0 0-1 0 0,0 0 1 0 0,0 0 0 0 0,0 0 0 0 0,0-1-1 0 0,0 1 1 0 0,0 0 0 0 0,0 0 0 0 0,0 0 0 0 0,0 0-1 0 0,0 0 1 0 0,0 0 0 0 0,0-1 0 0 0,1 1 3 0 0,1-7-60 0 0,-2 4-2706 0 0,0 0-4356 0 0,0 3 1621 0 0</inkml:trace>
  <inkml:trace contextRef="#ctx0" brushRef="#br3" timeOffset="75270.611">3071 2236 6968 0 0,'1'-1'128'0'0,"1"-1"0"0"0,0 1 0 0 0,-1 0 1 0 0,1 0-1 0 0,0 0 0 0 0,0 0 0 0 0,0 0 0 0 0,0 1 1 0 0,0-1-1 0 0,0 1 0 0 0,0-1 0 0 0,0 1 0 0 0,0-1-128 0 0,-1 1 1027 0 0,-1 0 49 0 0,0 0-41 0 0,4-1 5420 0 0,-4 2-3483 0 0,-3 2-4033 0 0,-13 10 2016 0 0,11-8-744 0 0,0 0-1 0 0,0-1 1 0 0,0 0-1 0 0,-5 2-210 0 0,2-1 94 0 0,0 1 0 0 0,0 0-1 0 0,1 1 1 0 0,-1 0-1 0 0,1 0 1 0 0,-2 4-94 0 0,-9 8 102 0 0,-22 31 90 0 0,31-41-160 0 0,1 0 0 0 0,1 1 0 0 0,0 0 0 0 0,0 0 0 0 0,1 0 0 0 0,0 1 0 0 0,-4 9-32 0 0,5-10 21 0 0,4-8-17 0 0,0-1 0 0 0,0 0 0 0 0,1 0 0 0 0,-1 1 0 0 0,0-1 0 0 0,1 1 0 0 0,-1-1 0 0 0,1 0-1 0 0,-1 1 1 0 0,1-1 0 0 0,0 2-4 0 0,12-8 0 0 0,-5 0-4 0 0,0 1 0 0 0,0-1-1 0 0,-1 0 1 0 0,0-1 0 0 0,0 1 0 0 0,0-1-1 0 0,-1 0 1 0 0,0-1 0 0 0,4-5 4 0 0,12-14-22 0 0,18-16-40 0 0,-7 8-64 0 0,8-14 126 0 0,-35 42 8 0 0,0 1 0 0 0,0 0 0 0 0,0 0 0 0 0,2-1-8 0 0,0 1 6 0 0,-1-1-1 0 0,0 0 0 0 0,0 0 1 0 0,2-4-6 0 0,-2 25-54 0 0,-5-4 108 0 0,-1-1-1 0 0,1 0 1 0 0,-2 1 0 0 0,1-1-1 0 0,-1 1 1 0 0,-1-1-1 0 0,-2 8-53 0 0,-3 27 169 0 0,0-1 258 0 0,4-31-357 0 0,1 1 1 0 0,1-1 0 0 0,0 6-71 0 0,-3 1-12 0 0,2-17 5 0 0,1 0 0 0 0,0 1 1 0 0,1-1-1 0 0,-1 1 1 0 0,1-1-1 0 0,-1 1 0 0 0,1 1 7 0 0,0-5-597 0 0,0 0-188 0 0,0 0-878 0 0,0 0-3569 0 0,0 0-1526 0 0</inkml:trace>
  <inkml:trace contextRef="#ctx0" brushRef="#br3" timeOffset="75921.257">3367 2144 2304 0 0,'26'-6'691'0'0,"-13"2"6291"0"0,-12 3-5550 0 0,-1 1-205 0 0,0 0-41 0 0,13 6 1494 0 0,-11-5-2483 0 0,0 1-1 0 0,0 0 1 0 0,0 1-1 0 0,0-1 0 0 0,-1 0 1 0 0,1 0-1 0 0,-1 1 1 0 0,0-1-1 0 0,0 1 1 0 0,0-1-1 0 0,0 1 1 0 0,0 0-1 0 0,0-1 1 0 0,-1 1-1 0 0,0 0 1 0 0,1 0-197 0 0,0 7 530 0 0,-1 0 1 0 0,0 1-1 0 0,-2 7-530 0 0,1 11 654 0 0,0-10-282 0 0,-1 0-1 0 0,-1 4-371 0 0,2-20 11 0 0,-2 16 45 0 0,-2 19 242 0 0,5-35-276 0 0,0-3-18 0 0,0 1-1 0 0,0-1 0 0 0,0 1 0 0 0,0-1 0 0 0,0 1 0 0 0,0-1 1 0 0,0 1-1 0 0,0-1 0 0 0,0 1 0 0 0,0-1 0 0 0,0 1 1 0 0,0-1-1 0 0,-1 1 0 0 0,1-1 0 0 0,0 1 0 0 0,0-1 0 0 0,-1 1 1 0 0,1-1-1 0 0,0 1 0 0 0,0-1 0 0 0,-1 0 0 0 0,1 1-3 0 0,0 1 48 0 0,2 4-25 0 0,-2-8-29 0 0,0-1 1 0 0,0 1-1 0 0,0 0 1 0 0,0 0-1 0 0,0 0 1 0 0,1 0-1 0 0,-1 0 0 0 0,1 0 1 0 0,-1 0-1 0 0,1 0 1 0 0,0 0-1 0 0,0 1 1 0 0,0-1-1 0 0,0 0 1 0 0,0 0-1 0 0,0 0 6 0 0,3-5-66 0 0,1 1-1 0 0,-1-1 1 0 0,6-4 66 0 0,-4 5-56 0 0,0 0-1 0 0,0 0 1 0 0,1 1 0 0 0,0 0-1 0 0,0 0 1 0 0,0 1 0 0 0,0 0-1 0 0,3 0 57 0 0,-8 3-2 0 0,0 0 0 0 0,0 0 0 0 0,1 0 0 0 0,-1 1 0 0 0,1-1 0 0 0,-1 1 0 0 0,0 0 0 0 0,1 0 0 0 0,-1 0 0 0 0,1 0 0 0 0,-1 0 0 0 0,1 0 0 0 0,1 1 2 0 0,-3 0 1 0 0,1-1 0 0 0,0 1 0 0 0,-1 0 0 0 0,1 0 0 0 0,0 0 0 0 0,-1 0 0 0 0,0 0-1 0 0,1 0 1 0 0,-1 0 0 0 0,1 0 0 0 0,-1 1 0 0 0,0-1 0 0 0,0 1 0 0 0,0-1 0 0 0,0 1 0 0 0,0-1 0 0 0,0 1 0 0 0,0-1-1 0 0,-1 1 1 0 0,1 0-1 0 0,1 2 70 0 0,0 0-1 0 0,0 0 0 0 0,-1 0 0 0 0,0 0 0 0 0,0 1 1 0 0,0-1-1 0 0,0 0 0 0 0,-1 1 0 0 0,1-1 1 0 0,-1 0-1 0 0,0 1 0 0 0,0-1 0 0 0,-1 0 1 0 0,0 3-70 0 0,0-3 53 0 0,0 0 1 0 0,0 0-1 0 0,-1 0 1 0 0,1 0-1 0 0,-1 0 1 0 0,0-1-1 0 0,0 1 1 0 0,0-1-1 0 0,0 1 1 0 0,-1-1 0 0 0,1 0-1 0 0,-1 0 1 0 0,0 0-1 0 0,0 0 1 0 0,0-1-1 0 0,0 1 1 0 0,-1-1-1 0 0,1 0 1 0 0,-1 0-1 0 0,1 0 1 0 0,-1 0-1 0 0,0 0-53 0 0,-1 0 23 0 0,-1 0 0 0 0,1-1 0 0 0,-1 1-1 0 0,1-1 1 0 0,-1 0 0 0 0,1 0-1 0 0,-1-1 1 0 0,1 0 0 0 0,-1 0 0 0 0,0 0-1 0 0,1-1 1 0 0,-1 1 0 0 0,1-2 0 0 0,-1 1-1 0 0,-4-2-22 0 0,-26-7-188 0 0,27 8-498 0 0,0-1-1 0 0,0 0 1 0 0,1 0 0 0 0,-1-1 0 0 0,0 0 0 0 0,0-1 686 0 0,1 1-2471 0 0</inkml:trace>
  <inkml:trace contextRef="#ctx0" brushRef="#br3" timeOffset="77242.775">3214 2840 9472 0 0,'0'0'432'0'0,"0"0"-6"0"0,4-15 1761 0 0,-3 12-2826 0 0,0-1 5710 0 0,-2 4 640 0 0,0 5-5210 0 0,-9 26 115 0 0,7-24-518 0 0,1-1-1 0 0,0 1 0 0 0,0 0 0 0 0,0-1 0 0 0,1 3-97 0 0,-6 35 345 0 0,5-34-317 0 0,0 0-1 0 0,1 0 0 0 0,0 1 0 0 0,0-1 0 0 0,1 0 0 0 0,0 0 0 0 0,1 1 0 0 0,0-1 0 0 0,1 0 0 0 0,1 5-27 0 0,-1-6 11 0 0,-1-8-6 0 0,-1-1 1 0 0,1 0-1 0 0,-1 0 0 0 0,1 0 1 0 0,-1 1-1 0 0,0-1 1 0 0,1 0-1 0 0,-1 0 0 0 0,1 0 1 0 0,-1 0-1 0 0,1 0 1 0 0,-1 0-1 0 0,1 0 0 0 0,-1 0 1 0 0,1 0-1 0 0,-1 0 0 0 0,1 0 1 0 0,-1 0-1 0 0,1 0 1 0 0,-1-1-1 0 0,1 1 0 0 0,-1 0 1 0 0,0 0-1 0 0,1 0-5 0 0,12-5 56 0 0,-12 5-49 0 0,1-2 4 0 0,1 1 0 0 0,-1-1 0 0 0,1 0 0 0 0,-1 0 1 0 0,0 0-1 0 0,0 0 0 0 0,0 0 0 0 0,0 0 0 0 0,0-1 0 0 0,0 1 0 0 0,0 0 1 0 0,-1-1-1 0 0,1 0 0 0 0,-1 1 0 0 0,0-1-11 0 0,12-17 78 0 0,-13 19-80 0 0,0 1 0 0 0,1 0 0 0 0,-1-1 0 0 0,0 1-1 0 0,1 0 1 0 0,-1 0 0 0 0,0-1 0 0 0,1 1 0 0 0,-1 0 0 0 0,0 0 0 0 0,1-1-1 0 0,-1 1 1 0 0,1 0 0 0 0,-1 0 0 0 0,0 0 0 0 0,1 0 0 0 0,-1 0-1 0 0,1 0 1 0 0,-1 0 0 0 0,0 0 0 0 0,1 0 0 0 0,-1 0 0 0 0,1 0 0 0 0,-1 0-1 0 0,1 0 1 0 0,-1 0 0 0 0,0 0 0 0 0,1 0 0 0 0,-1 0 0 0 0,1 0 0 0 0,-1 0-1 0 0,0 1 1 0 0,1-1 0 0 0,-1 0 0 0 0,0 0 0 0 0,1 0 0 0 0,-1 1-1 0 0,0-1 1 0 0,1 0 0 0 0,-1 1 2 0 0,14 16 10 0 0,-6-6-14 0 0,3 0 5 0 0,-5-4-1 0 0,1-1-1 0 0,-1 0 0 0 0,5 4 1 0 0,-9-9 1 0 0,0 0 0 0 0,-1 0-1 0 0,1 0 1 0 0,0 0 0 0 0,0 0 0 0 0,0 0-1 0 0,0 0 1 0 0,0-1 0 0 0,-1 1-1 0 0,1-1 1 0 0,0 1 0 0 0,0-1 0 0 0,1 0-1 0 0,-1 0 1 0 0,0 1 0 0 0,0-2 0 0 0,0 1-1 0 0,1 0 0 0 0,-1-1 24 0 0,1 0 0 0 0,-1 0 0 0 0,1-1 0 0 0,-1 1 0 0 0,0-1 0 0 0,1 1 0 0 0,-1-1 0 0 0,0 0 0 0 0,0 0 0 0 0,0 0 0 0 0,0 0 0 0 0,-1 0 0 0 0,1 0-1 0 0,-1 0 1 0 0,1-1 0 0 0,-1 1 0 0 0,0-1 0 0 0,1 1 0 0 0,-1-1-24 0 0,3-8 146 0 0,1-1 0 0 0,-2 1-1 0 0,3-11-145 0 0,-4 10 9 0 0,-1 0 0 0 0,0 0-1 0 0,-1-11-8 0 0,2-21 56 0 0,-2-9-80 0 0,-3 43-904 0 0,-2 13-2754 0 0,-6 15-2361 0 0,8-9 87 0 0</inkml:trace>
  <inkml:trace contextRef="#ctx0" brushRef="#br3" timeOffset="77919.852">3530 3026 2304 0 0,'3'-3'203'0'0,"5"-7"89"0"0,2-4 5079 0 0,-8 11-4613 0 0,2-4 5220 0 0,1 7-1943 0 0,-4 1-3626 0 0,8 7 734 0 0,-7-4-957 0 0,0 1 0 0 0,-1-1 0 0 0,1 1 0 0 0,-1-1 1 0 0,0 1-1 0 0,0 0 0 0 0,-1-1 0 0 0,1 1 0 0 0,-1 0 0 0 0,0 0 1 0 0,0 0-187 0 0,-1 16 271 0 0,1-8-116 0 0,0 0 0 0 0,0 0 0 0 0,1-1-1 0 0,2 4-154 0 0,-2-13 23 0 0,3 11 82 0 0,-4-5-41 0 0,-2-3 0 0 0,2-3 0 0 0,2 0 0 0 0,-1-2 0 0 0,-1-1 0 0 0,15-6 72 0 0,-12 4-126 0 0,0-1 1 0 0,0 0-1 0 0,0 1 0 0 0,0-1 0 0 0,-1 0 0 0 0,1-1 0 0 0,-1 1 1 0 0,0 0-1 0 0,1-3-10 0 0,11-14 36 0 0,-10 16-30 0 0,0 1-1 0 0,0-1 0 0 0,0 1 1 0 0,0 1-1 0 0,0-1 0 0 0,3 0-5 0 0,-6 2 6 0 0,1 0 0 0 0,0 1-1 0 0,0-1 1 0 0,0 1-1 0 0,-1 0 1 0 0,1 0 0 0 0,0 0-1 0 0,0 0 1 0 0,0 0-1 0 0,0 0 1 0 0,0 0 0 0 0,0 0-1 0 0,-1 1 1 0 0,1-1 0 0 0,0 1-1 0 0,0-1 1 0 0,0 1-1 0 0,-1 0 1 0 0,1 0 0 0 0,0 0-1 0 0,-1 0 1 0 0,1 0 0 0 0,-1 0-1 0 0,1 0 1 0 0,-1 0-1 0 0,1 1 1 0 0,-1-1 0 0 0,0 0-1 0 0,0 1 1 0 0,0-1 0 0 0,0 1-1 0 0,0 0 1 0 0,0-1-1 0 0,0 1 1 0 0,1 1-6 0 0,0 4 79 0 0,1-1-1 0 0,-1 1 1 0 0,0 0-1 0 0,0 0 1 0 0,-1 0-1 0 0,1 0 1 0 0,-2 0 0 0 0,1 0-1 0 0,-1 0-78 0 0,0-6 41 0 0,0 0 0 0 0,0 0 0 0 0,0 0-1 0 0,0 0 1 0 0,0 0 0 0 0,-1 0 0 0 0,1 0 0 0 0,0-1 0 0 0,0 1-1 0 0,-1 0 1 0 0,1 0 0 0 0,-1 0 0 0 0,1 0 0 0 0,-1-1-1 0 0,1 1 1 0 0,-1 0 0 0 0,1 0 0 0 0,-1-1 0 0 0,0 1-1 0 0,1 0 1 0 0,-1-1 0 0 0,0 1 0 0 0,0 0-41 0 0,-1 0 40 0 0,0-1 0 0 0,0 1 0 0 0,0 0 0 0 0,1-1 0 0 0,-1 1 1 0 0,0-1-1 0 0,-1 1 0 0 0,1-1 0 0 0,0 0 0 0 0,0 0 0 0 0,0 0-40 0 0,-8 0 66 0 0,0-1 0 0 0,0-1 0 0 0,0 1 0 0 0,-3-2-66 0 0,9 2 38 0 0,-10-3-340 0 0,1-1 0 0 0,-1 0 0 0 0,-4-4 302 0 0,-1 1-2053 0 0,0 0-6573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3:26.3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0 197 2304 0 0,'0'0'344'0'0,"0"0"605"0"0,4 0 835 0 0,0-1 1464 0 0,0 0-2643 0 0,1 0-1 0 0,-1-1 1 0 0,1 0 0 0 0,-1 0 0 0 0,0 0-1 0 0,0-1 1 0 0,0 1 0 0 0,1-2-605 0 0,-1 1 411 0 0,0-1 1 0 0,0 0 0 0 0,0 0-1 0 0,0 0 1 0 0,0 0 0 0 0,-1-1-1 0 0,0 1 1 0 0,0-1 0 0 0,-1 0-1 0 0,3-5-411 0 0,14-40 876 0 0,-18 37-695 0 0,-1 8-55 0 0,0 4 45 0 0,0 6 211 0 0,-1 1 0 0 0,1-1 1 0 0,-1 0-1 0 0,0 0 0 0 0,-1 4-382 0 0,0 4 135 0 0,0 0-116 0 0,-2 20 46 0 0,2 14 170 0 0,0-28-197 0 0,1 0 0 0 0,2 0-1 0 0,0 5-37 0 0,-1-22-1 0 0,2 16 43 0 0,1 0 0 0 0,0 0-1 0 0,4 11-41 0 0,-4-24 32 0 0,-1 0 0 0 0,1 0 0 0 0,0 0 0 0 0,0 0 0 0 0,1 0 0 0 0,-1 0 0 0 0,1-1 0 0 0,0 0 0 0 0,1 0 0 0 0,-1 0 0 0 0,0 0 0 0 0,1-1 0 0 0,0 1-32 0 0,-3-4 25 0 0,-1 0-1 0 0,1 1 0 0 0,-1-1 1 0 0,1 0-1 0 0,-1 0 0 0 0,1 0 0 0 0,-1 0 1 0 0,0 0-1 0 0,1 0 0 0 0,-1 0 1 0 0,1 0-1 0 0,-1-1 0 0 0,1 1 1 0 0,-1-1-1 0 0,0 1 0 0 0,1-1 0 0 0,-1 1 1 0 0,0-1-1 0 0,1 0 0 0 0,-1 0-24 0 0,3-1 45 0 0,0 0-1 0 0,-1-1 1 0 0,1 1-1 0 0,-1-1 0 0 0,3-3-44 0 0,3-5 64 0 0,-1 0 0 0 0,0-1 0 0 0,-1 0 0 0 0,-1 0 0 0 0,4-9-64 0 0,10-19 96 0 0,-7 11-108 0 0,-3 55-48 0 0,-9-24 60 0 0,3 13 12 0 0,1-2-1 0 0,1 1 0 0 0,1-1 1 0 0,0 1-1 0 0,2 1-11 0 0,-7-12 3 0 0,0 0 1 0 0,1 0-1 0 0,-1 0 1 0 0,1 0-1 0 0,0 0 0 0 0,0-1 1 0 0,0 1-1 0 0,0-1 0 0 0,0 0 1 0 0,0 0-1 0 0,1 0 0 0 0,-1 0 1 0 0,1 0-1 0 0,-1-1 0 0 0,1 0 1 0 0,0 1-1 0 0,0-1 1 0 0,0-1-1 0 0,-1 1 0 0 0,1-1 1 0 0,0 1-1 0 0,1-1-3 0 0,9 0 69 0 0,1-1 0 0 0,-1-1 0 0 0,1 0 0 0 0,-1 0 0 0 0,0-2 0 0 0,0 0 0 0 0,0 0 0 0 0,7-5-69 0 0,-13 6 20 0 0,0-1 1 0 0,-1 0-1 0 0,1-1 1 0 0,-1 0-1 0 0,0 0 1 0 0,0 0-1 0 0,-1-1 1 0 0,0 0-1 0 0,0 0 1 0 0,0-1-1 0 0,-1 0 1 0 0,0 0-1 0 0,0 0 1 0 0,3-7-21 0 0,-6 9 21 0 0,1-1 0 0 0,-1 1 1 0 0,-1-1-1 0 0,1 0 1 0 0,-1 0-1 0 0,0 0 0 0 0,-1 0 1 0 0,0 0-1 0 0,1 0 1 0 0,-2 0-1 0 0,1 0 0 0 0,-1 0 1 0 0,0 0-1 0 0,0 0 1 0 0,0 1-1 0 0,-1-1 0 0 0,0 0 1 0 0,0 1-1 0 0,-3-5-21 0 0,-42-89 64 0 0,33 71-2184 0 0,11 21 767 0 0,-1 0 1 0 0,1 0-1 0 0,-2 0 1 0 0,-3-5 1352 0 0,7 11-2325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3:30.3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 3224 0 0,'0'0'143'0'0,"0"0"339"0"0,0 0 1323 0 0,0 0 578 0 0,0 0 118 0 0,0 0-231 0 0,0 0-1072 0 0,0 0-463 0 0,7 0 1074 0 0,26-1 160 0 0,1-2-1 0 0,20-4-1968 0 0,-10 2 981 0 0,15 0-981 0 0,-3 1 451 0 0,-33 2-341 0 0,-7 0-153 0 0,0 1 0 0 0,0 0 0 0 0,0 1 0 0 0,12 2 43 0 0,-28-2-93 0 0,0 0 1 0 0,1 0 0 0 0,-1 0-1 0 0,0 0 1 0 0,0 0 0 0 0,1 0 0 0 0,-1 0-1 0 0,0 0 1 0 0,0 0 0 0 0,1 0-1 0 0,-1 0 1 0 0,0 0 0 0 0,0 0-1 0 0,0 1 1 0 0,1-1 0 0 0,-1 0 0 0 0,0 0-1 0 0,0 0 1 0 0,0 0 0 0 0,1 1-1 0 0,-1-1 1 0 0,0 0 0 0 0,0 0-1 0 0,0 0 1 0 0,0 1 0 0 0,0-1 0 0 0,0 0-1 0 0,1 0 1 0 0,-1 0 0 0 0,0 1-1 0 0,0-1 1 0 0,0 0 0 0 0,0 0-1 0 0,0 1 94 0 0,-4 7-4143 0 0,-1 0-1411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3:30.7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2760 0 0,'0'0'125'0'0,"0"0"362"0"0,0 0 1433 0 0,0 0 626 0 0,0 0 129 0 0,0 0-246 0 0,0 0-1113 0 0,0 0-489 0 0,9 2 1187 0 0,4 2-1106 0 0,2 0-190 0 0,-1-1-1 0 0,1 0 0 0 0,1-1-717 0 0,37-1 1124 0 0,1-1 0 0 0,51-9-1124 0 0,-46 9 51 0 0,-52 0-186 0 0,0 0 1 0 0,0 0-1 0 0,0 1 0 0 0,4 0 135 0 0,3 1-1582 0 0,-1 0-436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3:32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 15176 0 0,'1'-3'175'0'0,"-1"1"0"0"0,1-1 0 0 0,0 0 0 0 0,0 0 0 0 0,0 1 0 0 0,0-1 0 0 0,1 1-1 0 0,-1-1 1 0 0,1 1 0 0 0,-1-1 0 0 0,1 1 0 0 0,0 0-175 0 0,-1 2 487 0 0,-1 0 22 0 0,0 0-13 0 0,0 0-65 0 0,0 0-23 0 0,1 1-7 0 0,4 10-117 0 0,-1 0-1 0 0,0-1 1 0 0,0 1-1 0 0,-1 1 1 0 0,0-1-1 0 0,0 4-283 0 0,3 28 730 0 0,-1 3-730 0 0,-4-29 89 0 0,6 71 719 0 0,-7-79-791 0 0,0 0-1 0 0,0 1 0 0 0,-1-1 1 0 0,0 1-1 0 0,0-1 0 0 0,-2 0-16 0 0,1 3-3 0 0,0 1-1 0 0,1-1 0 0 0,0 3 4 0 0,1-4 87 0 0,0-1-1 0 0,-1 0 1 0 0,-2 10-87 0 0,1-14 75 0 0,1-4 10 0 0,1-2-16 0 0,0 0 1 0 0,0 0 15 0 0,0 0-16 0 0,-3-15 126 0 0,3 7-315 0 0,1-1 1 0 0,0 1-1 0 0,1 0 1 0 0,0-1-1 0 0,0 1 1 0 0,1-2 119 0 0,22-50-787 0 0,-19 47 631 0 0,0-1-10 0 0,1 0 0 0 0,0 1 1 0 0,1 0-1 0 0,1 1 0 0 0,0-1 0 0 0,8-7 166 0 0,-13 16-16 0 0,0-1 1 0 0,0 2-1 0 0,0-1 0 0 0,1 0 0 0 0,-1 1 0 0 0,1 0 1 0 0,0 0-1 0 0,0 0 0 0 0,0 0 0 0 0,0 1 1 0 0,0 0-1 0 0,1 0 0 0 0,-1 1 0 0 0,1-1 0 0 0,-1 1 1 0 0,1 0-1 0 0,-1 1 0 0 0,1-1 0 0 0,5 1 16 0 0,-6 1 0 0 0,0 0 0 0 0,0 0 0 0 0,0 0 0 0 0,0 0 0 0 0,0 1 0 0 0,3 1 0 0 0,-6-2 14 0 0,0 0-1 0 0,0 0 1 0 0,0 0-1 0 0,0 0 1 0 0,-1 0 0 0 0,1 1-1 0 0,0-1 1 0 0,0 1 0 0 0,-1-1-1 0 0,1 1 1 0 0,-1 0-1 0 0,1-1 1 0 0,-1 1 0 0 0,0 0-1 0 0,1 1-13 0 0,-2-1 24 0 0,1 0-1 0 0,-1-1 1 0 0,1 1-1 0 0,-1 0 1 0 0,0 0-1 0 0,0-1 1 0 0,0 1-1 0 0,0 0 1 0 0,0 0-1 0 0,0 0 1 0 0,-1-1-1 0 0,1 1 1 0 0,0 0-1 0 0,-1 0 1 0 0,0-1-1 0 0,1 1 0 0 0,-1 0 1 0 0,0-1-1 0 0,0 1 1 0 0,0-1-1 0 0,0 1 1 0 0,0-1-1 0 0,0 1 1 0 0,0-1-1 0 0,0 0 1 0 0,-1 1-1 0 0,1-1 1 0 0,0 0-1 0 0,-1 0 1 0 0,1 0-1 0 0,-1 0-23 0 0,-7 5 80 0 0,0 0 0 0 0,-1-1 0 0 0,0 0 0 0 0,-6 2-80 0 0,11-4 28 0 0,-10 2-3 0 0,0 0-1 0 0,0 0 1 0 0,-5 0-25 0 0,-21 5-2 0 0,13-2 2 0 0,28-8 1 0 0,0 0 0 0 0,0 0 0 0 0,0 0 0 0 0,-1 0 0 0 0,1 0 0 0 0,0 0 0 0 0,0 0 0 0 0,0 0 0 0 0,0 0-1 0 0,0 0 1 0 0,0 0 0 0 0,0 0 0 0 0,0 0 0 0 0,-1 0 0 0 0,1 0 0 0 0,0 0 0 0 0,0 1 0 0 0,0-1 0 0 0,0 0 0 0 0,0 0 0 0 0,0 0-1 0 0,0 0 1 0 0,0 0 0 0 0,0 0 0 0 0,0 0 0 0 0,0 0 0 0 0,0 0 0 0 0,0 1 0 0 0,0-1 0 0 0,-1 0 0 0 0,1 0 0 0 0,0 0-1 0 0,0 0 1 0 0,0 0 0 0 0,0 0 0 0 0,0 0 0 0 0,0 1 0 0 0,0-1 0 0 0,0 0 0 0 0,0 0 0 0 0,0 0 0 0 0,1 0 0 0 0,-1 0 0 0 0,0 0-1 0 0,0 0 0 0 0,4 7 54 0 0,8 5 47 0 0,-11-11-89 0 0,8 7 13 0 0,1-1-1 0 0,0 0 1 0 0,0 0 0 0 0,1-1-1 0 0,-1 0 1 0 0,11 3-25 0 0,2 2 60 0 0,8 4-63 0 0,1 0 0 0 0,13 2 3 0 0,-40-16-579 0 0,-1 1 0 0 0,1-1 0 0 0,-1-1 0 0 0,1 1 0 0 0,0-1 0 0 0,-1 0 0 0 0,1 0 0 0 0,3 0 579 0 0,4-2-6849 0 0</inkml:trace>
  <inkml:trace contextRef="#ctx0" brushRef="#br0" timeOffset="398.104">478 159 5064 0 0,'0'0'389'0'0,"0"0"54"0"0,0 0 1150 0 0,0 0 530 0 0,0 0 106 0 0,0 0-254 0 0,6 6-810 0 0,-4-1-943 0 0,1-1 1 0 0,-1 1 0 0 0,0 0-1 0 0,-1 0 1 0 0,1 1-223 0 0,5 13 929 0 0,13 38 913 0 0,-16-42-1436 0 0,1-1-1 0 0,0 0 1 0 0,2 0-1 0 0,2 5-405 0 0,-3-8 247 0 0,16 23 742 0 0,-20-31-915 0 0,0-1 1 0 0,0 0-1 0 0,0 0 1 0 0,0 1 0 0 0,1-1-1 0 0,-1-1 1 0 0,1 1-1 0 0,-1 0 1 0 0,1-1 0 0 0,0 1-1 0 0,2 0-74 0 0,-3-1 46 0 0,0 0 0 0 0,0-1 0 0 0,0 1 0 0 0,0-1 0 0 0,0 1 0 0 0,0-1 0 0 0,0 0-1 0 0,0 0 1 0 0,0 0 0 0 0,0 0 0 0 0,0 0 0 0 0,0 0 0 0 0,0 0 0 0 0,0-1 0 0 0,0 1 0 0 0,0-1-1 0 0,0 0 1 0 0,0 1 0 0 0,0-1 0 0 0,0 0 0 0 0,0 0 0 0 0,0 0 0 0 0,-1-1 0 0 0,1 1 0 0 0,0 0 0 0 0,-1-1-1 0 0,1 1 1 0 0,-1-1 0 0 0,1 1 0 0 0,-1-1 0 0 0,0 1 0 0 0,0-1 0 0 0,0 0 0 0 0,0 0 0 0 0,0 0-1 0 0,0 0 1 0 0,0 0 0 0 0,-1 0-46 0 0,14-51 363 0 0,3-36-363 0 0,-7 31 221 0 0,6-10-221 0 0,-14 52 3 0 0,-2 12-5 0 0,1 1 0 0 0,-1-1-1 0 0,1 0 1 0 0,0 1 0 0 0,0 0-1 0 0,0-1 1 0 0,1 0 2 0 0,-2 3-71 0 0,0 1-22 0 0,0 0-20 0 0,0 0-171 0 0,0 0-72 0 0,0 0-18 0 0,0 0-164 0 0,3 18-4804 0 0,-3-8-1289 0 0</inkml:trace>
  <inkml:trace contextRef="#ctx0" brushRef="#br0" timeOffset="894.386">878 299 6448 0 0,'0'0'297'0'0,"0"0"-9"0"0,1 0-188 0 0,89-19 12091 0 0,-51 15-10941 0 0,-30 3-903 0 0,39-2 941 0 0,-45 3-1206 0 0,1 1 0 0 0,0-1 0 0 0,0 1 0 0 0,-1-1 0 0 0,1 1 0 0 0,0 0 0 0 0,-1 1 0 0 0,1-1 0 0 0,-1 0 0 0 0,3 3-82 0 0,-1 1 21 0 0,-4-2-8 0 0,-1-1 0 0 0,1 1 0 0 0,0 0 0 0 0,-1-1 0 0 0,1 1 0 0 0,-1 0 0 0 0,0-1 0 0 0,0 1 0 0 0,0 0 0 0 0,0-1 0 0 0,-1 1 1 0 0,1 0-1 0 0,-1-1 0 0 0,0 1 0 0 0,1 0 0 0 0,-1-1 0 0 0,0 1 0 0 0,0-1 0 0 0,-1 0 0 0 0,1 1 0 0 0,-1 0-13 0 0,-6 8 85 0 0,1-2 0 0 0,-1 1 0 0 0,-1-1 1 0 0,-3 3-86 0 0,-16 17 22 0 0,8-6-21 0 0,14-17 8 0 0,1-1-1 0 0,0 1 0 0 0,0 0 1 0 0,1 1-1 0 0,-1-1 1 0 0,1 1-1 0 0,-1 2-8 0 0,3-3 24 0 0,1-5-1 0 0,1 1 1 0 0,0-1-1 0 0,-1 0 0 0 0,1 0 0 0 0,0 0 1 0 0,0 0-1 0 0,0 0 0 0 0,0 0 0 0 0,0 0 0 0 0,0 1 1 0 0,0-1-1 0 0,0 0 0 0 0,0 0 0 0 0,1 0 0 0 0,-1 0 1 0 0,0 0-1 0 0,1 0 0 0 0,-1 0 0 0 0,1 0 1 0 0,-1 0-1 0 0,1 0 0 0 0,0 0 0 0 0,-1 0 0 0 0,1 0 1 0 0,0 0-1 0 0,-1-1 0 0 0,1 1 0 0 0,0 0 0 0 0,0 0 1 0 0,0-1-1 0 0,0 1 0 0 0,0 0 0 0 0,0-1 1 0 0,0 1-24 0 0,2 0 65 0 0,1 0 1 0 0,-1 0 0 0 0,0 0 0 0 0,1-1 0 0 0,-1 1 0 0 0,1-1-1 0 0,-1 0 1 0 0,3 0-66 0 0,27 0 94 0 0,0-3 0 0 0,0 0-1 0 0,0-2 1 0 0,22-7-94 0 0,-19 5-775 0 0,-35 6-199 0 0,-1 1-282 0 0,-6-5-6023 0 0,-1 2 717 0 0</inkml:trace>
  <inkml:trace contextRef="#ctx0" brushRef="#br0" timeOffset="1329.438">955 422 4608 0 0,'-3'-3'475'0'0,"-2"0"-4"0"0,4 3 1911 0 0,1 0 828 0 0,0 0 166 0 0,0 0-337 0 0,0 0-1538 0 0,0 0-676 0 0,10-8 937 0 0,-2 5-1599 0 0,0 1 1 0 0,0 0 0 0 0,0 0 0 0 0,1 1-1 0 0,-1 0 1 0 0,0 0 0 0 0,1 1-1 0 0,-1 0 1 0 0,5 1-164 0 0,28-1 77 0 0,15-3-1623 0 0,-25 3-6187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3:31.2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23 167 2760 0 0,'0'0'567'0'0,"0"0"1338"0"0,-1 0 1306 0 0,-3 0-2301 0 0,4 0 7056 0 0,273-10-3918 0 0,-250 10-3975 0 0,26-1-6 0 0,-25 0-52 0 0,-17 1-70 0 0,-1 0 1 0 0,0 0 0 0 0,0-1-1 0 0,0 0 1 0 0,6-1 54 0 0,-10 1-389 0 0,-2 1-873 0 0,0 0-3564 0 0,0 0-1531 0 0</inkml:trace>
  <inkml:trace contextRef="#ctx0" brushRef="#br0" timeOffset="365.075">260 0 14336 0 0,'-1'1'107'0'0,"1"-1"1"0"0,-1 1 0 0 0,0-1 0 0 0,1 1 0 0 0,-1-1 0 0 0,0 1 0 0 0,1-1 0 0 0,-1 1 0 0 0,1 0 0 0 0,-1 0 0 0 0,1-1 0 0 0,-1 1 0 0 0,1 0 0 0 0,-1 0 0 0 0,1-1-1 0 0,0 1 1 0 0,0 0 0 0 0,-1 0 0 0 0,1 0 0 0 0,0 0 0 0 0,0 0 0 0 0,0-1 0 0 0,0 1 0 0 0,0 0 0 0 0,0 1-108 0 0,2 28 1516 0 0,-1-13-269 0 0,0-10-814 0 0,0 0 1 0 0,0 0 0 0 0,0 0-1 0 0,2 5-433 0 0,4 15 692 0 0,-6-19-425 0 0,2 1-1 0 0,-1-1 0 0 0,4 7-266 0 0,3 8 343 0 0,-6-13-197 0 0,0 0 0 0 0,-1 0 1 0 0,0 1-1 0 0,-1-1 1 0 0,1 4-147 0 0,-3-11-67 0 0,1 1 1 0 0,0 0 0 0 0,-1-1-1 0 0,0 1 1 0 0,0-1 0 0 0,0 1-1 0 0,0-1 1 0 0,-2 4 66 0 0,-10 12-8434 0 0,7-15 1894 0 0</inkml:trace>
  <inkml:trace contextRef="#ctx0" brushRef="#br0" timeOffset="748.805">1 317 15408 0 0,'0'0'704'0'0,"0"0"-15"0"0,0 0-392 0 0,0 0 0 0 0,0 0 45 0 0,15 0 828 0 0,119 5 2192 0 0,1 1-3268 0 0,-86-4-44 0 0,-30 0-1453 0 0,1-1-1 0 0,4-1 1404 0 0,-5-2-1607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3:27.3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6 250 5528 0 0,'0'0'422'0'0,"-5"3"700"0"0,4-3 3003 0 0,2 1 4291 0 0,16 2-7833 0 0,-1 0 0 0 0,2-1 1 0 0,-1-1-1 0 0,8 0-583 0 0,72-6 672 0 0,-70 4-559 0 0,126-4-333 0 0,-127 3-898 0 0,-8 0-3445 0 0,-11 1 1063 0 0,1 1-2270 0 0</inkml:trace>
  <inkml:trace contextRef="#ctx0" brushRef="#br0" timeOffset="551.156">564 95 2760 0 0,'0'0'669'0'0,"0"0"1770"0"0,0 0 774 0 0,0 0 156 0 0,0 0-413 0 0,0 0-1851 0 0,4 6-683 0 0,-3 0-12 0 0,1 1 1 0 0,-1-1 0 0 0,0 1-1 0 0,0-1 1 0 0,-1 1 0 0 0,0-1-1 0 0,-1 6-410 0 0,1-3 303 0 0,0 1 88 0 0,0 7 134 0 0,1 1 0 0 0,0 0 1 0 0,1 2-526 0 0,-1-16 30 0 0,0-1-8 0 0,-1 0 0 0 0,1 0 0 0 0,0-1 0 0 0,0 1 0 0 0,0 0 1 0 0,0 0-1 0 0,0-1 0 0 0,1 1 0 0 0,0 0-22 0 0,-1-2 23 0 0,1 0-1 0 0,0 0 1 0 0,-1 0 0 0 0,1 0 0 0 0,0-1-1 0 0,0 1 1 0 0,-1-1 0 0 0,1 1-1 0 0,0-1 1 0 0,0 0 0 0 0,0 0-1 0 0,0 1 1 0 0,-1-1 0 0 0,1-1 0 0 0,1 1-23 0 0,-2 0 32 0 0,0 0-16 0 0,0-1 0 0 0,0 1 0 0 0,0 0 0 0 0,0-1 0 0 0,0 0-1 0 0,-1 1 1 0 0,1-1 0 0 0,0 1 0 0 0,0-1 0 0 0,-1 0 0 0 0,1 1-1 0 0,0-2-15 0 0,3-1 37 0 0,0 0-48 0 0,-1-1-1 0 0,1 1 1 0 0,-1 0 0 0 0,0-1-1 0 0,0 0 1 0 0,0 0 0 0 0,0 0-1 0 0,2-3 12 0 0,-2 1-60 0 0,1 0 0 0 0,0 0 0 0 0,0 1-1 0 0,0 0 1 0 0,1 0 0 0 0,0 0 0 0 0,5-4 60 0 0,-8 8-3 0 0,-1 1-1 0 0,0-1 1 0 0,1 1-1 0 0,-1-1 1 0 0,1 1-1 0 0,-1 0 1 0 0,1 0-1 0 0,-1 0 1 0 0,1-1-1 0 0,-1 1 1 0 0,1 0-1 0 0,-1 1 1 0 0,1-1-1 0 0,-1 0 1 0 0,1 0 0 0 0,-1 1-1 0 0,1-1 1 0 0,-1 1-1 0 0,1-1 1 0 0,-1 1-1 0 0,0-1 1 0 0,1 1-1 0 0,-1 0 1 0 0,0 0-1 0 0,0 0 4 0 0,10 10-39 0 0,0 0 1 0 0,0-1-1 0 0,1-1 0 0 0,0 0 0 0 0,1 0 0 0 0,2 1 39 0 0,-9-7 16 0 0,-1 0 1 0 0,0-1-1 0 0,1 0 0 0 0,-1 1 1 0 0,1-1-1 0 0,0-1 0 0 0,-1 1 1 0 0,1-1-1 0 0,0 0 0 0 0,0-1 1 0 0,0 1-1 0 0,0-1 0 0 0,0-1 1 0 0,0 1-1 0 0,0-1 0 0 0,3 0-16 0 0,1-1 73 0 0,0-1 0 0 0,0 0 0 0 0,0-1 0 0 0,0 0-1 0 0,0 0 1 0 0,-1-1 0 0 0,0-1 0 0 0,0 1 0 0 0,0-1-1 0 0,3-4-72 0 0,-9 8 21 0 0,0-1 0 0 0,-1 0 1 0 0,1 0-1 0 0,-1 0 0 0 0,0 0 0 0 0,0 0 0 0 0,0 0 0 0 0,0 0 0 0 0,0-1 0 0 0,-1 1 0 0 0,0-1 0 0 0,1 1 0 0 0,-1-1 1 0 0,-1 0-1 0 0,1 1 0 0 0,0-1 0 0 0,-1 0 0 0 0,0 0 0 0 0,0 1 0 0 0,0-1 0 0 0,0 0 0 0 0,-1-3-21 0 0,-1-7 75 0 0,2 7-51 0 0,-1 1-1 0 0,0 0 0 0 0,0 0 1 0 0,-1 0-1 0 0,0-1-23 0 0,-8-20 50 0 0,-2-18-50 0 0,11 42-356 0 0,-1-9 511 0 0,5 4-4196 0 0,0 3 2113 0 0</inkml:trace>
  <inkml:trace contextRef="#ctx0" brushRef="#br0" timeOffset="2352.841">1285 323 2304 0 0,'0'0'325'0'0,"0"0"526"0"0,0 0 226 0 0,0 0 47 0 0,10-11 3851 0 0,-8 7 1096 0 0,-3 3-6019 0 0,1 0-1 0 0,-1 0 1 0 0,0 0-1 0 0,0 1 0 0 0,0-1 1 0 0,1 0-1 0 0,-1 1 0 0 0,0-1 1 0 0,0 0-1 0 0,0 1 0 0 0,0-1 1 0 0,0 1-1 0 0,0 0 0 0 0,0-1 1 0 0,0 1-1 0 0,0 0 0 0 0,0-1 1 0 0,0 1-1 0 0,0 0 0 0 0,-1 0 1 0 0,1 0-1 0 0,0 0 0 0 0,0 0 1 0 0,0 0-1 0 0,0 0 1 0 0,0 1-1 0 0,0-1 0 0 0,0 0 1 0 0,0 1-1 0 0,0-1 0 0 0,0 0 1 0 0,0 1-1 0 0,0-1 0 0 0,0 1 1 0 0,0 0-1 0 0,0 0-51 0 0,-4 1 145 0 0,1 1-1 0 0,0 0 1 0 0,0 0 0 0 0,0 0-1 0 0,0 0 1 0 0,0 1 0 0 0,-2 3-145 0 0,1 0 84 0 0,-1 0 1 0 0,1 0-1 0 0,0 1 1 0 0,1 0-1 0 0,0 0 1 0 0,0 0-1 0 0,-1 5-84 0 0,4-9 30 0 0,0-1-1 0 0,0 1 1 0 0,1 0-1 0 0,-1 0 1 0 0,1-1-1 0 0,0 1 1 0 0,0 0-1 0 0,0 0 1 0 0,0 0-1 0 0,1 0 1 0 0,-1-1-1 0 0,1 1 1 0 0,0 0-1 0 0,0-1 1 0 0,1 1-1 0 0,-1 0 1 0 0,1-1-1 0 0,0 2-29 0 0,0-2 34 0 0,0 0 0 0 0,1-1 0 0 0,-1 1 0 0 0,0-1 0 0 0,1 1 0 0 0,0-1 0 0 0,-1 0 0 0 0,1 0 0 0 0,0 0 0 0 0,0-1 0 0 0,0 1 0 0 0,0-1 0 0 0,0 1 0 0 0,1-1 0 0 0,-1 0 0 0 0,1 0-34 0 0,3 1 57 0 0,-1-1 0 0 0,1 1 0 0 0,0-1 1 0 0,0-1-1 0 0,0 0 0 0 0,0 0 0 0 0,5 0-57 0 0,-8-1 46 0 0,1 0 0 0 0,-1 0 0 0 0,0 0 0 0 0,0 0 0 0 0,0-1 0 0 0,0 1 0 0 0,0-1-1 0 0,0 0 1 0 0,-1 0 0 0 0,1-1 0 0 0,-1 1 0 0 0,1-1 0 0 0,-1 0 0 0 0,0 0 0 0 0,0 0 0 0 0,0 0 0 0 0,0 0-1 0 0,-1-1 1 0 0,3-2-46 0 0,1-5 165 0 0,-4 8-117 0 0,0 0 1 0 0,0 0-1 0 0,-1 0 1 0 0,1 0-1 0 0,0-1 1 0 0,-1 1-1 0 0,0-1 1 0 0,0 1-1 0 0,0-1 1 0 0,0 1-1 0 0,-1-1 1 0 0,1 0-1 0 0,-1 1 1 0 0,0-1-1 0 0,0 0 1 0 0,0 0-1 0 0,-1 1 1 0 0,1-1-49 0 0,-2-4 13 0 0,0 1 1 0 0,0 0-1 0 0,-1 0 1 0 0,1 0 0 0 0,-1 0-1 0 0,-1 0 1 0 0,0 0-1 0 0,0 1 1 0 0,0 0-1 0 0,0 0 1 0 0,-1 0 0 0 0,0 0-1 0 0,0 1 1 0 0,-1 0-1 0 0,0 0-13 0 0,-2-2-774 0 0,0 1-1 0 0,-1 1 1 0 0,0 0-1 0 0,-2-1 775 0 0,4 1-7486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2-02T08:25:00.11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16,'0'0,"0"0,9-7,2-1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07:20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575 291 2304 0 0,'0'0'101'0'0,"5"-13"279"0"0,-4 8 2146 0 0,-1-2-1625 0 0,-1-1 0 0 0,0 1 0 0 0,0 0 0 0 0,-1-1 0 0 0,0 1 0 0 0,0-1-901 0 0,-2-6 517 0 0,0 0 0 0 0,-1 0 0 0 0,-1 1 0 0 0,0 0 0 0 0,-1 0 0 0 0,0 0 0 0 0,-5-4-517 0 0,6 9 482 0 0,-1 0 0 0 0,0 1 0 0 0,0 0 0 0 0,-9-5-482 0 0,12 9 165 0 0,0 0 1 0 0,0 0 0 0 0,-1 1-1 0 0,1 0 1 0 0,-1 0 0 0 0,1 0-1 0 0,-1 0 1 0 0,0 1 0 0 0,0 0-1 0 0,0 0 1 0 0,-1 0-166 0 0,-5 0 124 0 0,0-1 9 0 0,0 1-1 0 0,0 1 0 0 0,0 0 0 0 0,0 1 0 0 0,-7 0-132 0 0,3 2 119 0 0,11-3-80 0 0,0 1 0 0 0,1-1 1 0 0,-1 1-1 0 0,0 0 0 0 0,1 0 1 0 0,-1 0-1 0 0,1 1 0 0 0,-1-1 0 0 0,-2 3-39 0 0,-2 1 85 0 0,3-3-43 0 0,0 1 0 0 0,0 0 0 0 0,1 0 1 0 0,0 1-1 0 0,-1-1 0 0 0,1 1 1 0 0,0 0-1 0 0,1 0 0 0 0,-1 0 1 0 0,1 1-1 0 0,0-1 0 0 0,-2 4-42 0 0,-6 16 26 0 0,1 1-1 0 0,1 0 1 0 0,1 0-1 0 0,-3 19-25 0 0,11-43 2 0 0,-2 13-14 0 0,0 0 0 0 0,1 0 0 0 0,0 0 0 0 0,2 0 0 0 0,-1 0 0 0 0,2-1 0 0 0,0 1 0 0 0,0 0 0 0 0,1 0 0 0 0,1-1 0 0 0,5 13 12 0 0,-4-14 22 0 0,1-1 0 0 0,0 1-1 0 0,1-1 1 0 0,0 0 0 0 0,1-1 0 0 0,7 8-22 0 0,2 4 1 0 0,-12-17 18 0 0,0 1-1 0 0,0-1 1 0 0,1 0 0 0 0,0 0-1 0 0,0 0 1 0 0,0-1-1 0 0,1 0 1 0 0,-1 0-1 0 0,5 1-18 0 0,4 1 47 0 0,1 0-1 0 0,-1 0 1 0 0,16 2-47 0 0,-26-7 26 0 0,-1 0 1 0 0,1 0-1 0 0,0-1 1 0 0,-1 0-1 0 0,1 0 1 0 0,0 0-1 0 0,-1 0 1 0 0,1-1-1 0 0,0 0 0 0 0,-1 0 1 0 0,1 0-1 0 0,-1 0 1 0 0,0-1-27 0 0,3-1 103 0 0,-1 0-1 0 0,0 0 1 0 0,0 0 0 0 0,-1-1 0 0 0,1 0 0 0 0,-1 0 0 0 0,0-1 0 0 0,3-2-103 0 0,-1 0 93 0 0,0-1-1 0 0,0 1 1 0 0,0-1 0 0 0,-1 0 0 0 0,0-1 0 0 0,-1 0 0 0 0,0 1 0 0 0,0-2 0 0 0,1-3-93 0 0,-2 2 63 0 0,0 0 0 0 0,-1-1 0 0 0,-1 1 0 0 0,0-1 1 0 0,0 0-1 0 0,-1 0 0 0 0,-1 0 0 0 0,0-4-63 0 0,-1-4 51 0 0,-2 1 0 0 0,0-1 0 0 0,-1 1 0 0 0,-5-12-51 0 0,5 12 11 0 0,-2 1-1 0 0,0 0 1 0 0,-2 0 0 0 0,0 0-1 0 0,-10-15-10 0 0,-3 0 10 0 0,14 21 1 0 0,0 0 0 0 0,-1 0-1 0 0,-1 1 1 0 0,0 0 0 0 0,0 1 0 0 0,-8-7-11 0 0,2 1-196 0 0,14 15 45 0 0,-2-5-586 0 0,3 4-6483 0 0,0 2 1538 0 0</inkml:trace>
  <inkml:trace contextRef="#ctx0" brushRef="#br0" timeOffset="646.902">728 11 2760 0 0,'-2'-4'248'0'0,"1"0"101"0"0,1 3 1459 0 0,0 1 608 0 0,0 0 117 0 0,0 0-279 0 0,0 0-1273 0 0,0 0-552 0 0,0 0-114 0 0,0 0-32 0 0,1 1-38 0 0,2 4-78 0 0,2 2-83 0 0,-1 0 1 0 0,0 1 0 0 0,0 0-1 0 0,-1-1 1 0 0,0 1 0 0 0,1 3-85 0 0,2 32-3 0 0,-5-33 15 0 0,0 0 1 0 0,1-1 0 0 0,0 1 0 0 0,3 7-13 0 0,-3-7 164 0 0,1 0-1 0 0,-1 0 1 0 0,-1 0 0 0 0,1 0 0 0 0,-2 0 0 0 0,0 9-164 0 0,1-3 159 0 0,0 1 0 0 0,1 5-159 0 0,2 35 95 0 0,-2-24-81 0 0,-2-29 1 0 0,0 0-1 0 0,-1 0 0 0 0,1 0 1 0 0,-1 0-1 0 0,0 0 0 0 0,-1 3-14 0 0,-2 21 159 0 0,5-18 60 0 0,4-9-86 0 0,-4-2-130 0 0,0 1 0 0 0,0-1 0 0 0,0 0 0 0 0,0-1 0 0 0,0 1 0 0 0,-1 0 0 0 0,1 0 0 0 0,0 0 0 0 0,0 0 0 0 0,-1-1-1 0 0,1 0-2 0 0,10-19 62 0 0,1 0-1 0 0,0 1 0 0 0,1 1 1 0 0,2 0-1 0 0,0 0-61 0 0,-8 10 3 0 0,-3 5-45 0 0,-1 0-1 0 0,0 0 0 0 0,1 1 0 0 0,0-1 1 0 0,0 1-1 0 0,4-3 43 0 0,-6 4 14 0 0,1 0 0 0 0,0 0 0 0 0,1 1 0 0 0,-1-1 1 0 0,0 1-1 0 0,0-1 0 0 0,1 1 0 0 0,-1 0 0 0 0,0 0 0 0 0,1 1 1 0 0,-1-1-1 0 0,1 1 0 0 0,-1-1 0 0 0,1 1 0 0 0,0 0 0 0 0,-1 1 1 0 0,1-1-1 0 0,-1 0 0 0 0,1 1 0 0 0,-1 0 0 0 0,0 0 0 0 0,1 0 0 0 0,-1 0 1 0 0,0 1-1 0 0,1-1 0 0 0,-1 1 0 0 0,0 0 0 0 0,0 0 0 0 0,1 1-14 0 0,0 0 53 0 0,-1-1 0 0 0,0 1 0 0 0,1 0 0 0 0,-1 0 0 0 0,0 0-1 0 0,-1 0 1 0 0,1 0 0 0 0,-1 1 0 0 0,1-1 0 0 0,-1 1 0 0 0,0-1-1 0 0,1 4-52 0 0,-1-1 88 0 0,-1-1 0 0 0,0 0 0 0 0,0 1 0 0 0,0-1-1 0 0,0 1 1 0 0,-1-1 0 0 0,0 1 0 0 0,0-1-1 0 0,-1 5-87 0 0,0-4 70 0 0,-1-1-1 0 0,1 1 0 0 0,-1-1 0 0 0,0 0 0 0 0,0 1 0 0 0,-1-1 0 0 0,1 0 0 0 0,-1 0 0 0 0,-1 0 1 0 0,1-1-1 0 0,0 1 0 0 0,-1-1 0 0 0,0 0 0 0 0,0 0 0 0 0,-1 0 0 0 0,1 0 0 0 0,-1-1 1 0 0,-1 1-70 0 0,-6 4 159 0 0,0 0 0 0 0,-1-1 0 0 0,0-1 1 0 0,0 0-1 0 0,-1-1 0 0 0,-11 4-159 0 0,17-7-156 0 0,1-1 0 0 0,-1 1-1 0 0,0-1 1 0 0,0 0 0 0 0,0-1-1 0 0,0 0 1 0 0,0 0 0 0 0,-1-1-1 0 0,1 0 1 0 0,1 0 0 0 0,-1-1-1 0 0,-2 0 157 0 0,6-1-205 0 0,0 1-1 0 0,1 0 0 0 0,-1-1 0 0 0,1 0 0 0 0,0 0 0 0 0,-2-1 206 0 0,-5-11-2066 0 0,10 15 1876 0 0,0 0 0 0 0,0-1 1 0 0,0 1-1 0 0,-1-1 0 0 0,1 1 0 0 0,0-1 0 0 0,0 1 1 0 0,0-1-1 0 0,0 1 0 0 0,0-1 0 0 0,0 1 0 0 0,0-1 1 0 0,0 1-1 0 0,0-1 0 0 0,0 1 0 0 0,0-1 0 0 0,1 1 1 0 0,-1 0-1 0 0,0-1 0 0 0,0 1 0 0 0,0-1 0 0 0,1 1 1 0 0,-1-1-1 0 0,0 1 0 0 0,0-1 190 0 0,6-4-2333 0 0</inkml:trace>
  <inkml:trace contextRef="#ctx0" brushRef="#br0" timeOffset="1053.186">1283 277 10136 0 0,'0'0'464'0'0,"-2"-3"150"0"0,-1 1-479 0 0,2 2 470 0 0,1 0 197 0 0,0 0 35 0 0,0 0-62 0 0,0 0-301 0 0,-4 25 1371 0 0,3-20-1691 0 0,0-1 0 0 0,0 1 0 0 0,0 0 0 0 0,1 0 0 0 0,0-1 0 0 0,0 1 0 0 0,0 0 0 0 0,0 0-1 0 0,1-1 1 0 0,0 1 0 0 0,0 0 0 0 0,0 1-154 0 0,12 53 903 0 0,-12-56-869 0 0,-1-1 0 0 0,0 1 0 0 0,1 0 0 0 0,-1 0 0 0 0,0 0 0 0 0,-1 0 0 0 0,1 0 0 0 0,0 0 0 0 0,-2 2-34 0 0,0 16 171 0 0,3 12 44 0 0,0-19-112 0 0,-1-1-1 0 0,0 1 1 0 0,-2 9-103 0 0,-2 7 50 0 0,-8 42 313 0 0,10-62-260 0 0,-1 0 1 0 0,0 0-1 0 0,0 0 1 0 0,-1-1-1 0 0,-5 9-103 0 0,6-13 52 0 0,1-1 0 0 0,-1 0 0 0 0,0 0 0 0 0,0 0 0 0 0,-1 0 0 0 0,1-1-1 0 0,-1 1 1 0 0,0-1 0 0 0,1 0 0 0 0,-2 0 0 0 0,1 0 0 0 0,0 0 0 0 0,-2 0-52 0 0,2-2-36 0 0,1 0-1 0 0,0 0 1 0 0,0 0 0 0 0,0 0 0 0 0,0-1 0 0 0,-1 1 0 0 0,1-1 0 0 0,0 0 0 0 0,0 0 0 0 0,-1 0-1 0 0,1-1 1 0 0,0 1 0 0 0,0-1 0 0 0,0 0 0 0 0,0 1 0 0 0,-1-1 0 0 0,1-1 0 0 0,0 1 0 0 0,0 0-1 0 0,1-1 1 0 0,-3-1 36 0 0,0-1-533 0 0,-1-1-1 0 0,1 0 1 0 0,0 0-1 0 0,0 0 1 0 0,1-1-1 0 0,-1 1 1 0 0,1-1-1 0 0,0 0 1 0 0,1-1-1 0 0,0 1 1 0 0,0-1-1 0 0,0 1 1 0 0,1-1-1 0 0,-2-6 534 0 0,-4-29-2046 0 0</inkml:trace>
  <inkml:trace contextRef="#ctx0" brushRef="#br0" timeOffset="1433.77">1190 31 12440 0 0,'-2'-10'1316'0'0,"2"10"-1137"0"0,0-1 0 0 0,0 0 1 0 0,0 1-1 0 0,0-1 0 0 0,0 0 0 0 0,-1 0 0 0 0,1 1 1 0 0,0-1-1 0 0,1 0 0 0 0,-1 0 0 0 0,0 1 1 0 0,0-1-1 0 0,0 0 0 0 0,0 0 0 0 0,1 1 0 0 0,-1-1-179 0 0,1 0 1578 0 0,-1 1-225 0 0,0 0-994 0 0,0-1-414 0 0,0 1 0 0 0,0 0 1 0 0,0-1-1 0 0,0 1 1 0 0,0-1-1 0 0,1 1 0 0 0,-1 0 1 0 0,0 0-1 0 0,0-1 1 0 0,0 1-1 0 0,1 0 0 0 0,-1-1 1 0 0,0 1-1 0 0,0 0 0 0 0,1 0 1 0 0,-1-1-1 0 0,0 1 1 0 0,1 0-1 0 0,-1 0 0 0 0,0 0 1 0 0,1 0-1 0 0,-1-1 1 0 0,0 1-1 0 0,1 0 0 0 0,-1 0 1 0 0,0 0-1 0 0,1 0 0 0 0,-1 0 1 0 0,0 0-1 0 0,1 0 1 0 0,-1 0-1 0 0,0 0 0 0 0,1 0 1 0 0,-1 0-1 0 0,1 0 0 0 0,-1 0 1 0 0,0 0-1 0 0,1 0 1 0 0,-1 1-1 0 0,0-1 0 0 0,1 0 1 0 0,-1 0-1 0 0,0 0 1 0 0,1 0-1 0 0,-1 1 0 0 0,0-1 1 0 0,0 0-1 0 0,1 0 0 0 0,-1 1 1 0 0,0-1-1 0 0,0 0 1 0 0,1 0-1 0 0,-1 1 0 0 0,0-1 1 0 0,0 0-1 0 0,0 1 1 0 0,1-1 53 0 0,5 11-1558 0 0,-1 3-9 0 0</inkml:trace>
  <inkml:trace contextRef="#ctx0" brushRef="#br0" timeOffset="1795.587">1440 380 15264 0 0,'7'-3'1621'0'0,"1"2"-1595"0"0,0 0-1 0 0,-1 0 1 0 0,1-1 0 0 0,-1 0 0 0 0,1 0 0 0 0,-1-1 0 0 0,0 0-1 0 0,1 0-25 0 0,13-8 174 0 0,-1 1 0 0 0,4-5-174 0 0,-20 12 147 0 0,1 0-1 0 0,-1 0 1 0 0,0 0-1 0 0,0 0 1 0 0,0-1-1 0 0,0 0 1 0 0,-1 0-1 0 0,1 0 1 0 0,-1 0-1 0 0,0-1 1 0 0,0 1-1 0 0,-1-1 0 0 0,1 0-146 0 0,0-1 9 0 0,-3 5-3 0 0,1 0-1 0 0,-1 0 1 0 0,1-1 0 0 0,-1 1-1 0 0,0 0 1 0 0,1 0-1 0 0,-1-1 1 0 0,0 1-1 0 0,0 0 1 0 0,0 0 0 0 0,0-1-1 0 0,0 1 1 0 0,0-1-6 0 0,0 1 105 0 0,-11-2 141 0 0,9 3-226 0 0,1-1 0 0 0,0 1 0 0 0,0-1 0 0 0,-1 1 0 0 0,1 0 0 0 0,0 0 0 0 0,0-1 0 0 0,-1 1 0 0 0,1 0 0 0 0,0 0-1 0 0,-1 0 1 0 0,1 1-20 0 0,-5 0-18 0 0,0 1-1 0 0,0 0 0 0 0,0 0 0 0 0,-5 3 19 0 0,2-1-229 0 0,2 0 311 0 0,-1 0 0 0 0,1 1-1 0 0,0 0 1 0 0,0 0 0 0 0,0 1-1 0 0,1 0 1 0 0,0 0 0 0 0,0 0-1 0 0,1 1 1 0 0,-1 0-1 0 0,1 0 1 0 0,1 0 0 0 0,-2 4-82 0 0,5-9 19 0 0,0 0 1 0 0,0 1-1 0 0,0-1 0 0 0,1 1 1 0 0,-1-1-1 0 0,1 1 1 0 0,0-1-1 0 0,-1 3-19 0 0,-2 11 359 0 0,7-4-196 0 0,-3-8-158 0 0,1-1-21 0 0,-1 0 0 0 0,1 0-1 0 0,-1 0 1 0 0,1 0-1 0 0,0 0 1 0 0,0 0 0 0 0,0-1-1 0 0,0 1 1 0 0,1-1 0 0 0,-1 1-1 0 0,1-1 1 0 0,0 0-1 0 0,-1 0 1 0 0,1 0 0 0 0,0 0-1 0 0,0 0 1 0 0,0-1 0 0 0,0 0-1 0 0,1 1 1 0 0,-1-1-1 0 0,0 0 1 0 0,0 0 0 0 0,4 0 16 0 0,9 2-154 0 0,1-1 1 0 0,-1-1-1 0 0,1 0 0 0 0,6-1 154 0 0,-19 0-107 0 0,12-1-468 0 0,0 0 0 0 0,0-1 1 0 0,0-1-1 0 0,1-1 575 0 0,35-10-5262 0 0,-36 7 2671 0 0,-4 0-22 0 0</inkml:trace>
  <inkml:trace contextRef="#ctx0" brushRef="#br0" timeOffset="2199.967">1998 232 3224 0 0,'0'0'143'0'0,"-19"0"2914"0"0,-6 3 6108 0 0,-8 11-6357 0 0,22-9-2423 0 0,-1 1-188 0 0,7-4-106 0 0,-1 0 0 0 0,1 1 1 0 0,0 0-1 0 0,0 0 0 0 0,0 0 0 0 0,1 1 1 0 0,-1 0-1 0 0,0 0-91 0 0,-1 2 162 0 0,0 0 0 0 0,1 0 1 0 0,0 1-1 0 0,0 0 0 0 0,0 0 1 0 0,0 0-1 0 0,1 0 0 0 0,0 3-162 0 0,2-6 69 0 0,2-4-62 0 0,0 1-1 0 0,-1-1 1 0 0,1 0 0 0 0,0 1-1 0 0,0-1 1 0 0,0 1 0 0 0,0-1-1 0 0,0 1 1 0 0,0-1 0 0 0,0 0-1 0 0,0 1 1 0 0,0-1-1 0 0,0 1 1 0 0,0-1 0 0 0,0 1-1 0 0,0-1 1 0 0,0 0 0 0 0,0 1-1 0 0,0-1 1 0 0,1 1 0 0 0,-1-1-1 0 0,0 1-6 0 0,2 8 205 0 0,-1-7-225 0 0,0 0 0 0 0,0-1-1 0 0,0 1 1 0 0,0 0-1 0 0,0-1 1 0 0,0 1 0 0 0,0-1-1 0 0,1 1 1 0 0,-1-1-1 0 0,1 0 1 0 0,-1 0 0 0 0,1 1-1 0 0,-1-1 1 0 0,3 0 20 0 0,25 15-31 0 0,-15-10 73 0 0,1-2-1 0 0,-1 0 0 0 0,1-1 1 0 0,0 0-1 0 0,9 0-41 0 0,-4-2-434 0 0,0-1 0 0 0,1-1 0 0 0,-1 0 0 0 0,0-1 0 0 0,0-2 0 0 0,11-3 434 0 0,-12 0-1768 0 0,-7 0-3038 0 0,-6 2-446 0 0</inkml:trace>
  <inkml:trace contextRef="#ctx0" brushRef="#br0" timeOffset="2601.319">2194 41 4144 0 0,'0'0'319'0'0,"0"0"171"0"0,0 0 1502 0 0,0 2 2828 0 0,3 10-1637 0 0,0-5-2509 0 0,-1 0 0 0 0,0 1 1 0 0,-1-1-1 0 0,1 1 1 0 0,-1 6-675 0 0,0-5 356 0 0,0 1 1 0 0,1 0 0 0 0,1 2-357 0 0,16 35 1208 0 0,-13-34-922 0 0,-1-1 0 0 0,0 1-1 0 0,2 9-285 0 0,-6-11-14 0 0,0 1 0 0 0,0 0 0 0 0,-1-1 1 0 0,0 1-1 0 0,-1 1 14 0 0,0 1 338 0 0,1-1 1 0 0,0 0 0 0 0,2 10-339 0 0,3-2 856 0 0,1 11-1739 0 0,-7-30 784 0 0,0 1-4111 0 0,1-3-2472 0 0</inkml:trace>
  <inkml:trace contextRef="#ctx0" brushRef="#br0" timeOffset="2602.319">2157 288 4608 0 0,'0'0'353'0'0,"7"-1"185"0"0,41-2 9564 0 0,3 3-7524 0 0,-28 1-2998 0 0,-1-1 0 0 0,0-1 0 0 0,0-1 0 0 0,10-3 420 0 0,-10-3-4963 0 0,-9 5-5 0 0</inkml:trace>
  <inkml:trace contextRef="#ctx0" brushRef="#br0" timeOffset="2971.659">2525 232 15344 0 0,'0'0'348'0'0,"0"0"49"0"0,0 9 399 0 0,-1 19-641 0 0,0-14 381 0 0,1 1 0 0 0,1-1 0 0 0,0 1-1 0 0,2 5-535 0 0,0-1 882 0 0,-3-14-558 0 0,1 0 1 0 0,0 0 0 0 0,0 0 0 0 0,0 0 0 0 0,1 3-325 0 0,2 2 316 0 0,0-2 25 0 0,-1 0-1 0 0,1 0 1 0 0,0 0-1 0 0,4 4-340 0 0,-7-10-385 0 0,-1-2-226 0 0,6-37-8243 0 0,-5 17 6177 0 0</inkml:trace>
  <inkml:trace contextRef="#ctx0" brushRef="#br0" timeOffset="2972.656">2563 41 15232 0 0,'0'0'696'0'0,"0"-1"-14"0"0,1 0-650 0 0,0 0 0 0 0,-1 0 0 0 0,1 0 0 0 0,0 0 0 0 0,0 0 0 0 0,0 0 0 0 0,0 0 0 0 0,0 0 0 0 0,0 0 0 0 0,0 0 0 0 0,0 1 0 0 0,0-1 0 0 0,0 0 0 0 0,0 1 0 0 0,1-1-1 0 0,-1 1 1 0 0,0-1 0 0 0,0 1 0 0 0,1 0 0 0 0,-1-1 0 0 0,0 1 0 0 0,1 0 0 0 0,-1 0 0 0 0,0 0 0 0 0,1 0 0 0 0,-1 0 0 0 0,0 0 0 0 0,1 1 0 0 0,-1-1 0 0 0,0 0 0 0 0,1 1-32 0 0,32 20-2876 0 0,-28-19 1743 0 0</inkml:trace>
  <inkml:trace contextRef="#ctx0" brushRef="#br0" timeOffset="3370.348">2790 240 6448 0 0,'1'14'688'0'0,"8"14"3010"0"0,-6-11-1097 0 0,1-1 0 0 0,3 6-2601 0 0,-3-9 241 0 0,0 0-1 0 0,-1 0 0 0 0,0 1 0 0 0,-1 0-240 0 0,-1-6 224 0 0,0-1 0 0 0,0 0 0 0 0,1 0 1 0 0,0 1-1 0 0,1-1 0 0 0,0-1 0 0 0,0 1 1 0 0,0 0-1 0 0,1 0-224 0 0,-2-3 68 0 0,0-1 1 0 0,0 0 0 0 0,1 1-1 0 0,-1-1 1 0 0,1 0 0 0 0,0 0-1 0 0,0 0 1 0 0,0-1-1 0 0,0 1 1 0 0,0-1 0 0 0,1 0-1 0 0,-1 0 1 0 0,1 0-1 0 0,-1 0 1 0 0,1 0 0 0 0,3 0-69 0 0,-5-2 50 0 0,-1 0 1 0 0,0 0 0 0 0,1-1-1 0 0,-1 1 1 0 0,0 0-1 0 0,1-1 1 0 0,-1 1 0 0 0,0-1-1 0 0,0 1 1 0 0,1-1-1 0 0,-1 0 1 0 0,0 0 0 0 0,0 1-1 0 0,0-1 1 0 0,0 0-1 0 0,0 0 1 0 0,0 0 0 0 0,0 0-1 0 0,0 0 1 0 0,-1 0 0 0 0,1-1-1 0 0,0 1 1 0 0,0 0-1 0 0,-1-1-50 0 0,8-14-53 0 0,-2 0-1 0 0,0 0 0 0 0,-1 0 0 0 0,2-12 54 0 0,5-16-615 0 0,7-38-2000 0 0,-11 46 1791 0 0,8-22 824 0 0,-9 35-99 0 0,-5 15-368 0 0,0 0 0 0 0,1 0 0 0 0,1 0 0 0 0,-1 0 0 0 0,1 0 0 0 0,0 1 0 0 0,1-1 467 0 0,2-3-3973 0 0,-5 7 1928 0 0</inkml:trace>
  <inkml:trace contextRef="#ctx0" brushRef="#br0" timeOffset="3755.239">3205 343 2760 0 0,'13'-5'597'0'0,"19"-7"6959"0"0,1 3-4276 0 0,-20 6-2873 0 0,0 0 1 0 0,-1-1-1 0 0,1 0 0 0 0,3-3-407 0 0,-1 0 242 0 0,24-13-23 0 0,-37 18-203 0 0,0 1 0 0 0,0-1 0 0 0,0 1-1 0 0,0-1 1 0 0,0 0 0 0 0,0 0-1 0 0,-1 0 1 0 0,1 0 0 0 0,0 0 0 0 0,-1 0-1 0 0,0 0 1 0 0,0 0 0 0 0,1-1 0 0 0,-1-1-16 0 0,2-2-26 0 0,-3 6 46 0 0,0 0 0 0 0,0 0-1 0 0,0 0 1 0 0,1-1 0 0 0,-1 1 0 0 0,0 0 0 0 0,0 0-1 0 0,0 0 1 0 0,1-1 0 0 0,-1 1 0 0 0,0 0 0 0 0,0-1-1 0 0,0 1 1 0 0,0 0 0 0 0,0 0 0 0 0,0-1 0 0 0,0 1-1 0 0,0 0 1 0 0,0-1 0 0 0,0 1 0 0 0,0 0 0 0 0,0 0-1 0 0,0-1 1 0 0,0 1 0 0 0,0 0 0 0 0,0-1 0 0 0,0 1-1 0 0,0 0 1 0 0,0 0 0 0 0,0-1 0 0 0,0 1 0 0 0,0 0-1 0 0,-1 0 1 0 0,1-1 0 0 0,0 1 0 0 0,0 0 0 0 0,0 0-1 0 0,0-1 1 0 0,-1 1 0 0 0,1 0 0 0 0,0 0 0 0 0,0 0-1 0 0,-1-1 1 0 0,1 1 0 0 0,0 0 0 0 0,0 0 0 0 0,-1 0-1 0 0,1 0 1 0 0,0 0 0 0 0,0 0 0 0 0,-1-1 0 0 0,1 1-1 0 0,0 0 1 0 0,-1 0 0 0 0,1 0 0 0 0,0 0 0 0 0,0 0-1 0 0,-1 0 1 0 0,1 0 0 0 0,0 0 0 0 0,-1 0 0 0 0,1 0-1 0 0,0 1 1 0 0,0-1 0 0 0,-1 0 0 0 0,1 0-20 0 0,-5 0 86 0 0,0 1-1 0 0,1 0 1 0 0,-1 0 0 0 0,0 0 0 0 0,1 0-1 0 0,-1 1 1 0 0,0 0 0 0 0,1 0-1 0 0,0 0 1 0 0,0 0 0 0 0,-1 1 0 0 0,1-1-1 0 0,1 1 1 0 0,-1 0 0 0 0,-3 4-86 0 0,-4 3 131 0 0,1 1 0 0 0,0 1 0 0 0,1 0 0 0 0,-5 8-131 0 0,10-12 89 0 0,-1 1-1 0 0,1-1 0 0 0,1 1 1 0 0,0 0-1 0 0,0 0 1 0 0,0 0-1 0 0,1 0 0 0 0,1 1 1 0 0,-1-1-1 0 0,2 0 0 0 0,-1 9-88 0 0,1-16 11 0 0,0 0 0 0 0,0 0 0 0 0,1 0 0 0 0,-1-1 0 0 0,0 1 0 0 0,1 0 0 0 0,-1 0 0 0 0,1 0 1 0 0,-1-1-1 0 0,1 1 0 0 0,0 0 0 0 0,0 0 0 0 0,0-1 0 0 0,0 1 0 0 0,0-1 0 0 0,0 1 0 0 0,0-1 0 0 0,2 2-11 0 0,-1-2 16 0 0,1 1 1 0 0,-1 0-1 0 0,0-1 1 0 0,1 0-1 0 0,0 1 1 0 0,-1-1-1 0 0,1 0 1 0 0,-1 0-1 0 0,1 0 1 0 0,0-1-1 0 0,2 1-16 0 0,3 0-123 0 0,0-1-1 0 0,-1 1 1 0 0,1-2-1 0 0,0 1 1 0 0,-1-1-1 0 0,1 0 1 0 0,0-1-1 0 0,6-1 124 0 0,37-20-3214 0 0,-25 12 1693 0 0</inkml:trace>
  <inkml:trace contextRef="#ctx0" brushRef="#br0" timeOffset="4141.819">3838 144 3680 0 0,'-28'1'234'0'0,"-13"3"1158"0"0,14 2 3920 0 0,24-5-4987 0 0,-1 0 528 0 0,1 0 1 0 0,-1 1-1 0 0,0-1 1 0 0,1 1-1 0 0,-1 0 0 0 0,1 0 1 0 0,0 0-1 0 0,-1 0 0 0 0,0 2-853 0 0,-20 12 338 0 0,19-13-307 0 0,0 0-1 0 0,0 0 1 0 0,0 1-1 0 0,-4 3-30 0 0,-4 5 66 0 0,9-9 0 0 0,-1 1 0 0 0,1-1 0 0 0,0 1 1 0 0,1 0-1 0 0,-1 0 0 0 0,1 1 0 0 0,0-1 0 0 0,0 1 1 0 0,0-1-1 0 0,0 1 0 0 0,1 0 0 0 0,-1 3-66 0 0,3-8-10 0 0,0 0 0 0 0,0 1 0 0 0,0-1-1 0 0,0 0 1 0 0,0 1 0 0 0,0-1 0 0 0,0 0-1 0 0,0 1 1 0 0,0-1 0 0 0,0 0 0 0 0,0 1-1 0 0,0-1 1 0 0,0 0 0 0 0,0 1 0 0 0,0-1-1 0 0,1 0 1 0 0,-1 1 0 0 0,0-1-1 0 0,0 0 1 0 0,0 0 0 0 0,1 1 0 0 0,-1-1-1 0 0,0 0 1 0 0,0 0 0 0 0,1 1 0 0 0,-1-1-1 0 0,0 0 1 0 0,1 0 0 0 0,-1 0 0 0 0,0 0-1 0 0,1 1 11 0 0,11 4-48 0 0,-7-4 186 0 0,11 5-90 0 0,0-1-1 0 0,1-1 1 0 0,-1 0-1 0 0,1-2 1 0 0,10 1-48 0 0,-9-1-12 0 0,0 1 1 0 0,0 0 0 0 0,0 1 0 0 0,-1 1 0 0 0,2 1 11 0 0,35 20-410 0 0,-45-18 595 0 0,-9-3-35 0 0,0-5-85 0 0,-1 2 8 0 0,1 0-1 0 0,-1 0 1 0 0,1 0-1 0 0,-1 0 1 0 0,0 0-1 0 0,0 0 1 0 0,0 0-1 0 0,0-1 1 0 0,0 1-1 0 0,0 0 1 0 0,0-1-1 0 0,-1 1 1 0 0,1-1-1 0 0,-1 1 0 0 0,1-1 1 0 0,-1 0-1 0 0,1 1 1 0 0,-1-1-1 0 0,0 0 1 0 0,1 0-1 0 0,-1 0 1 0 0,0 0-1 0 0,0-1 1 0 0,0 1-1 0 0,0 0-72 0 0,-10 3 212 0 0,1 0 0 0 0,0-1 0 0 0,-9 2-212 0 0,-1-1 110 0 0,0-1-1 0 0,0-1 0 0 0,-5 0-109 0 0,9-2-1938 0 0,1-1-1 0 0,-12-2 1939 0 0,10 1-6898 0 0</inkml:trace>
  <inkml:trace contextRef="#ctx0" brushRef="#br0" timeOffset="5519.525">17 724 8288 0 0,'0'0'190'0'0,"-8"0"445"0"0,4 0-607 0 0,-1 0-32 0 0,8 1 11 0 0,14 2 22 0 0,-1 1-10 0 0,24 1-19 0 0,260-13 70 0 0,15-5 1431 0 0,-160 4-1032 0 0,-116 8-469 0 0,7 3 0 0 0,-8 0 0 0 0,10-3 0 0 0,115-4 0 0 0,77 10 0 0 0,-39-5 0 0 0,-80-3 0 0 0,-90 3 0 0 0,154-1 0 0 0,1-8 0 0 0,-80 3 0 0 0,9 6 0 0 0,-67 0 0 0 0,118-8 0 0 0,-120 5 0 0 0,102 1 0 0 0,-25 1 0 0 0,-20-5 0 0 0,-5 1 0 0 0,38 4 0 0 0,-10 7 0 0 0,-77-5 0 0 0,32-5 0 0 0,-30 0 0 0 0,30 4 0 0 0,117 10 930 0 0,-133-8-286 0 0,3-3-644 0 0,-9 0 474 0 0,31 4-474 0 0,26 8 0 0 0,-26-3 0 0 0,-76-7-884 0 0,-3-1-3536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5:04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14 275 4608 0 0,'-1'0'66'0'0,"0"-1"-1"0"0,0 0 1 0 0,0 1 0 0 0,0-1-1 0 0,0 0 1 0 0,1 0 0 0 0,-1 0-1 0 0,0 0 1 0 0,1 1 0 0 0,-1-1 0 0 0,0-1-66 0 0,1 0 367 0 0,-1 1 1 0 0,0-1 0 0 0,1 0-1 0 0,0 0 1 0 0,-1 0 0 0 0,1 0 0 0 0,0 0-1 0 0,0 1 1 0 0,0-1 0 0 0,0 0-1 0 0,0 0 1 0 0,1 0 0 0 0,-1 0 0 0 0,0 0-1 0 0,1 0 1 0 0,-1 1 0 0 0,1-1 0 0 0,0-1-368 0 0,4-20 730 0 0,-4 12-163 0 0,0 0 0 0 0,1 0 0 0 0,0 0 0 0 0,3-8-567 0 0,-2 8 525 0 0,0 1-1 0 0,-1-1 1 0 0,-1 0-1 0 0,1-8-524 0 0,-1 13 234 0 0,-1 1 1 0 0,1 0-1 0 0,0-1 0 0 0,0 1 1 0 0,1 0-235 0 0,2-11 637 0 0,4-2 199 0 0,-7 18-657 0 0,-1 0-10 0 0,0 0-7 0 0,0 0-30 0 0,0 0-18 0 0,0 0-2 0 0,1 1-34 0 0,5 7-86 0 0,0 1 0 0 0,0-1 1 0 0,-1 1-1 0 0,0 1 0 0 0,0-1 1 0 0,-1 1-1 0 0,-1-1 0 0 0,3 11 8 0 0,22 59 0 0 0,25 92 83 0 0,-50-161-23 0 0,2 1-1 0 0,0 0 1 0 0,0-1-1 0 0,1 0 1 0 0,0 0-1 0 0,0-1 1 0 0,1 0-1 0 0,2 1-59 0 0,-8-9 99 0 0,7 1 164 0 0,-7-2-245 0 0,0 0 1 0 0,-1 0-1 0 0,1 0 1 0 0,0 0-1 0 0,-1 1 0 0 0,1-1 1 0 0,-1 0-1 0 0,1 0 1 0 0,0 0-1 0 0,-1 0 1 0 0,1 0-1 0 0,0-1 1 0 0,-1 1-1 0 0,1 0 0 0 0,0 0 1 0 0,-1 0-1 0 0,1-1 1 0 0,-1 1-1 0 0,1 0 1 0 0,0 0-1 0 0,-1-1 1 0 0,1 1-1 0 0,-1 0 0 0 0,1-1 1 0 0,-1 1-1 0 0,1-1-18 0 0,5-6 171 0 0,1 0-1 0 0,-2-1 0 0 0,1 1 0 0 0,-1-1 1 0 0,0 0-1 0 0,0-1 0 0 0,-1 1 0 0 0,0-1 0 0 0,-1 0 1 0 0,0 0-1 0 0,0-2-170 0 0,6-24 165 0 0,-2 0 1 0 0,1-10-166 0 0,-7 38 24 0 0,23-171 164 0 0,-23 132-969 0 0,-1 46 845 0 0,0 0 53 0 0,0 0 13 0 0,0 0-157 0 0,0 0-676 0 0,0 0-294 0 0,0 0-842 0 0,0 0-3312 0 0,0 0-1413 0 0</inkml:trace>
  <inkml:trace contextRef="#ctx0" brushRef="#br0" timeOffset="713.004">466 355 4608 0 0,'0'0'353'0'0,"-1"-1"-231"0"0,1 1 144 0 0,-1-1 1 0 0,1 1-1 0 0,-1-1 1 0 0,1 1 0 0 0,0-1-1 0 0,-1 1 1 0 0,1-1 0 0 0,0 1-1 0 0,0-1 1 0 0,-1 1 0 0 0,1-1-1 0 0,0 0 1 0 0,0 1-1 0 0,0-1 1 0 0,0 1 0 0 0,0-1-1 0 0,0 0 1 0 0,0 1 0 0 0,0-1-1 0 0,0 0 1 0 0,0 1 0 0 0,0-1-1 0 0,0 1 1 0 0,0-1-1 0 0,0 0 1 0 0,1 1 0 0 0,-1-1-1 0 0,0 0-266 0 0,7-13 4006 0 0,-7 13-3969 0 0,2-1 135 0 0,0 0 0 0 0,0 0-1 0 0,0 0 1 0 0,0 0-1 0 0,0 0 1 0 0,0 0-1 0 0,1 0 1 0 0,-1 1-1 0 0,1-1 1 0 0,-1 1-1 0 0,1 0 1 0 0,0 0-1 0 0,-1 0 1 0 0,4-1-172 0 0,6-2 248 0 0,0 1 1 0 0,11-1-249 0 0,-16 3 117 0 0,-1 0-1 0 0,1 1 1 0 0,0 0-1 0 0,-1 0 1 0 0,1 0-1 0 0,0 1 1 0 0,-1 0-1 0 0,1 0 1 0 0,0 1-1 0 0,-1 0-116 0 0,-5-2 4 0 0,0 1 0 0 0,-1-1 0 0 0,1 0 0 0 0,0 1 0 0 0,-1-1 0 0 0,1 1 0 0 0,-1-1 0 0 0,1 1 0 0 0,-1-1 0 0 0,1 1 0 0 0,0 0 0 0 0,-1-1 0 0 0,0 1 0 0 0,1 0 0 0 0,-1-1 0 0 0,1 1 0 0 0,-1 0 0 0 0,0-1 0 0 0,0 1 0 0 0,1 0 0 0 0,-1 0 0 0 0,0-1 0 0 0,0 1 0 0 0,0 0 0 0 0,0 0-4 0 0,-1 20 66 0 0,-1-15-49 0 0,0-1 0 0 0,0 0 1 0 0,0 0-1 0 0,-1 0 1 0 0,0 0-1 0 0,0 0 0 0 0,0 0 1 0 0,0-1-1 0 0,-4 4-17 0 0,-7 7 90 0 0,0-1 0 0 0,-3 1-90 0 0,-1 0 126 0 0,10-8-76 0 0,0-1 0 0 0,1 1-1 0 0,0 0 1 0 0,0 1-50 0 0,-6 7 110 0 0,0 0 0 0 0,-1 0-1 0 0,-14 10-109 0 0,27-24 99 0 0,4 14 577 0 0,5-13-513 0 0,0 1-1 0 0,0-1 1 0 0,0 0 0 0 0,0 0 0 0 0,0-1-1 0 0,0 0 1 0 0,1-1 0 0 0,-1 0 0 0 0,1 0-163 0 0,36 3 23 0 0,-17-3 77 0 0,-24 0-96 0 0,1 0-1 0 0,-1 0 0 0 0,0 0 0 0 0,0 0 0 0 0,0 1 1 0 0,1 0-1 0 0,-1-1 0 0 0,0 2 0 0 0,2-1-3 0 0,-5 0-94 0 0,-1-1 2 0 0,0 0 10 0 0,0 0-139 0 0,0 0-595 0 0,0 0-264 0 0,0 0-52 0 0,-7-4-2452 0 0,-24-13-1721 0 0,12 10 2596 0 0</inkml:trace>
  <inkml:trace contextRef="#ctx0" brushRef="#br0" timeOffset="1112.494">403 457 12672 0 0,'0'0'578'0'0,"0"0"-14"0"0,0 0-250 0 0,13-5 1815 0 0,-5 2-1669 0 0,-1-1-1 0 0,1 2 1 0 0,0-1 0 0 0,0 1-1 0 0,1 0 1 0 0,-1 1 0 0 0,0 0-1 0 0,1 0 1 0 0,5 0-460 0 0,11-1 220 0 0,106-6-27 0 0,-78 2-3809 0 0,-40 4 1633 0 0</inkml:trace>
  <inkml:trace contextRef="#ctx0" brushRef="#br0" timeOffset="1525.62">912 220 6448 0 0,'0'0'498'0'0,"0"0"25"0"0,12 0 4425 0 0,-7 0 317 0 0,90-6-1453 0 0,-49 5-3137 0 0,-24 0-601 0 0,1 1-1 0 0,-1 0 1 0 0,0 2-1 0 0,1 1-73 0 0,-8 0-246 0 0,-13-3-16 0 0,-2 0-620 0 0,0 0-277 0 0,-4 5-5334 0 0,-5 4 688 0 0</inkml:trace>
  <inkml:trace contextRef="#ctx0" brushRef="#br0" timeOffset="1526.43">965 305 3224 0 0,'-6'5'288'0'0,"0"-2"63"0"0,5-3 1462 0 0,1 0 604 0 0,0 0 116 0 0,0 0-226 0 0,0 0-1051 0 0,0 0-463 0 0,17 4 1799 0 0,85-7-34 0 0,-3 0-2762 0 0,-33 5-4967 0 0,-47-2-1162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5:09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80 2760 0 0,'0'0'441'0'0,"0"0"814"0"0,0 0 361 0 0,-5 3 1046 0 0,6-2 4864 0 0,26 4-6648 0 0,-21-4-649 0 0,0 1-1 0 0,0-1 1 0 0,0-1 0 0 0,3 1-229 0 0,86-6 1418 0 0,1 0-1130 0 0,-35 1-924 0 0,-60 4-521 0 0,-1 0-3269 0 0,0 0-1402 0 0</inkml:trace>
  <inkml:trace contextRef="#ctx0" brushRef="#br0" timeOffset="380.077">171 1 13880 0 0,'0'0'630'0'0,"0"0"-7"0"0,0 0-328 0 0,0 0 87 0 0,0 0 88 0 0,0 0 11 0 0,0 0 13 0 0,0 18 1652 0 0,-4 67 682 0 0,5-53-3231 0 0,1 0 0 0 0,1-1 1 0 0,2 1-1 0 0,6 18 403 0 0,-11-43-1622 0 0,-3 0-3333 0 0,1-3-1110 0 0</inkml:trace>
  <inkml:trace contextRef="#ctx0" brushRef="#br0" timeOffset="787.728">5 309 3224 0 0,'0'0'143'0'0,"0"0"385"0"0,0 0 1511 0 0,0 0 659 0 0,0 0 135 0 0,0-1 246 0 0,7-2-2398 0 0,-3 0-412 0 0,0 1 0 0 0,0 0 1 0 0,0 0-1 0 0,1 1 0 0 0,-1-1 0 0 0,0 1 0 0 0,1 0 1 0 0,-1 0-1 0 0,1 0 0 0 0,-1 1 0 0 0,1-1 1 0 0,-1 1-1 0 0,1 0 0 0 0,0 1-269 0 0,19 2 911 0 0,0 0 0 0 0,10-1-911 0 0,-8 0 143 0 0,42 0-55 0 0,-40-3-144 0 0,-1 2 0 0 0,17 3 56 0 0,-5 0-1993 0 0,-24-4 762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5:11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64 175 10824 0 0,'0'0'496'0'0,"0"0"-12"0"0,-9-11-83 0 0,5 8 2395 0 0,3 3-2697 0 0,0 0 0 0 0,0 0 0 0 0,0 0 0 0 0,0 0 0 0 0,0 0 1 0 0,0 0-1 0 0,0 1 0 0 0,0-1 0 0 0,0 0 0 0 0,0 1 0 0 0,0-1 0 0 0,0 1 0 0 0,0-1 0 0 0,1 1 1 0 0,-1-1-1 0 0,0 1 0 0 0,0 0 0 0 0,0-1 0 0 0,1 1 0 0 0,-1 0 0 0 0,0-1 0 0 0,1 1 1 0 0,-1 0-1 0 0,1 0 0 0 0,-1 0 0 0 0,1 0 0 0 0,-1 0 0 0 0,1 0 0 0 0,-1 0 0 0 0,1 0 0 0 0,0 0-99 0 0,-4 7 183 0 0,1 1-1 0 0,0 1 0 0 0,0 2-182 0 0,0-2 251 0 0,0 1 59 0 0,1-1 0 0 0,0 1 0 0 0,0 0-1 0 0,1 6-309 0 0,0-12 78 0 0,1 1-1 0 0,0-1 0 0 0,1 0 1 0 0,0 1-1 0 0,-1-1 0 0 0,2 0 0 0 0,-1 1 1 0 0,0-1-1 0 0,1 0 0 0 0,1 2-77 0 0,-2-6 36 0 0,0 1 1 0 0,-1 0-1 0 0,1 0 0 0 0,0 0 0 0 0,0-1 0 0 0,1 1 0 0 0,-1 0 0 0 0,0-1 0 0 0,0 1 1 0 0,1-1-1 0 0,-1 0 0 0 0,1 1 0 0 0,-1-1 0 0 0,1 0 0 0 0,0 0 0 0 0,-1 0 0 0 0,1 0 0 0 0,0 0 1 0 0,0-1-1 0 0,0 1 0 0 0,0 0 0 0 0,0-1 0 0 0,0 1-36 0 0,0-1 32 0 0,0 1 1 0 0,0 0-1 0 0,0-1 0 0 0,0 0 1 0 0,0 1-1 0 0,0-1 1 0 0,0 0-1 0 0,0 0 0 0 0,0 0 1 0 0,-1-1-1 0 0,1 1 0 0 0,0 0 1 0 0,0-1-1 0 0,0 1 0 0 0,0-1 1 0 0,0 1-1 0 0,1-2-32 0 0,0 0 16 0 0,1 1 0 0 0,-2-1 0 0 0,1-1 0 0 0,0 1 0 0 0,0 0-1 0 0,-1-1 1 0 0,1 1 0 0 0,-1-1 0 0 0,2-2-16 0 0,2-4-83 0 0,0-1 0 0 0,-1 0 0 0 0,0 0 1 0 0,0 0-1 0 0,2-11 83 0 0,-6 18-20 0 0,0 1 1 0 0,-1-1 0 0 0,1 0 0 0 0,-1 0 0 0 0,0 0 0 0 0,0 1 0 0 0,0-1-1 0 0,0-2 20 0 0,0 4-69 0 0,0 1-22 0 0,0 0-2 0 0,1 1 83 0 0,-1 0 0 0 0,1 0 0 0 0,-1 0 0 0 0,1 0 0 0 0,-1 0 1 0 0,0 1-1 0 0,0-1 0 0 0,1 0 0 0 0,-1 0 0 0 0,0 0 0 0 0,0 0 0 0 0,0 0 10 0 0,0 2-30 0 0,2 1 28 0 0,-1 1 1 0 0,1 0 0 0 0,-1 0-1 0 0,1-1 1 0 0,1 1 0 0 0,-1-1-1 0 0,1 0 1 0 0,0 0 0 0 0,0 0-1 0 0,0 0 1 0 0,0 0 0 0 0,0 0-1 0 0,1-1 1 0 0,0 0 0 0 0,0 0-1 0 0,0 0 1 0 0,0 0 1 0 0,2 1 9 0 0,0-1 0 0 0,1 0-1 0 0,-1 0 1 0 0,0 0 0 0 0,1-1 0 0 0,0 0-1 0 0,-1 0 1 0 0,1-1 0 0 0,0 0 0 0 0,0 0 0 0 0,0-1-1 0 0,0 0-8 0 0,-3 1 26 0 0,1-1-1 0 0,-1-1 1 0 0,1 1-1 0 0,-1-1 0 0 0,1 0 1 0 0,-1 0-1 0 0,0 0 1 0 0,0 0-1 0 0,1-1 1 0 0,-1 1-1 0 0,0-1 0 0 0,0-1 1 0 0,0 1-1 0 0,-1 0 1 0 0,1-1-1 0 0,-1 0 0 0 0,1 1 1 0 0,-1-2-1 0 0,0 1 1 0 0,0 0-1 0 0,0 0 0 0 0,0-1 1 0 0,-1 0-1 0 0,1 0 1 0 0,-1 1-1 0 0,0-1 1 0 0,0 0-1 0 0,-1-1 0 0 0,1 1 1 0 0,-1 0-1 0 0,0 0 1 0 0,1-3-26 0 0,-1-3-64 0 0,0 0 1 0 0,-1 0 0 0 0,0 0 0 0 0,-1 0 0 0 0,0 0 0 0 0,0 0 0 0 0,-1 0-1 0 0,-3-10 64 0 0,2 5-424 0 0,2 13 280 0 0,1-1-1 0 0,-1 0 1 0 0,1 1-1 0 0,-1-1 1 0 0,0 1-1 0 0,0 0 1 0 0,0-1-1 0 0,-1-1 145 0 0,1 4-305 0 0,1-1 1 0 0,-1 0-1 0 0,1 0 0 0 0,0 0 0 0 0,-1 0 0 0 0,1 1 0 0 0,0-1 0 0 0,-1 0 0 0 0,1 0 0 0 0,0 0 0 0 0,0 0 0 0 0,0 0 0 0 0,0 0 1 0 0,0 0-1 0 0,0 0 305 0 0,0-2-1932 0 0,0-2-3994 0 0</inkml:trace>
  <inkml:trace contextRef="#ctx0" brushRef="#br0" timeOffset="1092.648">551 289 5352 0 0,'0'0'241'0'0,"0"0"0"0"0,0 0 13 0 0,0 0 600 0 0,0 0 282 0 0,0 0 59 0 0,0 0-83 0 0,8-9 2288 0 0,-8 7-3081 0 0,1 1-1 0 0,0 0 1 0 0,0 0 0 0 0,1 0 0 0 0,-1-1 0 0 0,0 1-1 0 0,0 0 1 0 0,0 1 0 0 0,1-1 0 0 0,0 0-319 0 0,-1 0 305 0 0,-1 1-8 0 0,0 0-15 0 0,0 0-62 0 0,0 0-27 0 0,0 0-8 0 0,0 0-1 0 0,3 8 184 0 0,-1-3-277 0 0,-1 0 0 0 0,1 0-1 0 0,-1 1 1 0 0,0-1-1 0 0,0 0 1 0 0,-1 0-1 0 0,0 0 1 0 0,0 1 0 0 0,0-1-1 0 0,-1 2-90 0 0,-1 12 183 0 0,-2 0 0 0 0,-1 5-183 0 0,-3 11 158 0 0,-2 5 132 0 0,8-31-132 0 0,1-5 280 0 0,8-1-151 0 0,2-3-153 0 0,0 1-1 0 0,1-2 1 0 0,-1 1 0 0 0,0-1 0 0 0,0-1-1 0 0,9-2-133 0 0,-6 2 55 0 0,0 0-1 0 0,0 0 0 0 0,9 1-54 0 0,11-1-454 0 0,-19 2 695 0 0,1-1 0 0 0,-1 2 0 0 0,5 0-241 0 0,-13 0-1566 0 0,1 0-1 0 0,0 1 0 0 0,0-1 0 0 0,-1 1 0 0 0,5 2 1567 0 0,-3-1-6474 0 0</inkml:trace>
  <inkml:trace contextRef="#ctx0" brushRef="#br0" timeOffset="1505.76">935 258 2760 0 0,'0'0'540'0'0,"0"0"1227"0"0,0 0 538 0 0,0 0 108 0 0,0 0-197 0 0,0 0-901 0 0,0 0-399 0 0,0 0-79 0 0,0 0-50 0 0,0 0-138 0 0,0 0-60 0 0,6 0 1008 0 0,13 0-793 0 0,35 0 628 0 0,22-4-1432 0 0,-52 1-115 0 0,20-1-435 0 0,-15-1-6168 0 0,-20 3 878 0 0</inkml:trace>
  <inkml:trace contextRef="#ctx0" brushRef="#br0" timeOffset="2312.204">1443 1 10680 0 0,'0'0'489'0'0,"0"0"-8"0"0,0 0-182 0 0,0 0 382 0 0,0 0 205 0 0,0 0 39 0 0,0 0-40 0 0,0 0-205 0 0,-12 0 1037 0 0,10 1-1614 0 0,0 0-1 0 0,0 0 1 0 0,1 0-1 0 0,-1 0 1 0 0,1 0-1 0 0,-1 0 1 0 0,1 0-1 0 0,-1 1 1 0 0,1-1-1 0 0,0 0 0 0 0,-1 1 1 0 0,1-1-1 0 0,0 1 1 0 0,0-1-1 0 0,0 1 1 0 0,0 0-1 0 0,0 0 1 0 0,1 0-103 0 0,-3 2 145 0 0,1 0 1 0 0,1 1-1 0 0,-1 0 1 0 0,1-1-1 0 0,-1 1 1 0 0,1 3-146 0 0,0 5 330 0 0,0 0-1 0 0,1 0 1 0 0,1 8-330 0 0,-1-17 58 0 0,1 1 0 0 0,-1-1 0 0 0,1 1 1 0 0,0-1-1 0 0,1 1 0 0 0,-1-1 0 0 0,1 0 0 0 0,0 0 0 0 0,0 1 0 0 0,0-2 0 0 0,1 1 0 0 0,-1 0-58 0 0,-1-3 23 0 0,-1 0-1 0 0,1 0 0 0 0,-1 0 1 0 0,1 0-1 0 0,0 0 0 0 0,-1-1 0 0 0,1 1 1 0 0,0 0-1 0 0,0 0 0 0 0,0-1 1 0 0,-1 1-1 0 0,1-1 0 0 0,0 1 1 0 0,0-1-1 0 0,0 1 0 0 0,0-1 1 0 0,0 1-1 0 0,0-1 0 0 0,0 0 1 0 0,0 0-1 0 0,0 1 0 0 0,0-1 0 0 0,0 0 1 0 0,1 0-23 0 0,2-2 33 0 0,0 1-1 0 0,-1-1 1 0 0,1 0 0 0 0,-1 0 0 0 0,0 0 0 0 0,0 0-1 0 0,0-1 1 0 0,1 0-33 0 0,13-10-191 0 0,-10 10 112 0 0,-6 3 67 0 0,0 0-1 0 0,-1 0 0 0 0,1 0 1 0 0,0 0-1 0 0,0 0 0 0 0,0 0 0 0 0,0 0 1 0 0,0 0-1 0 0,0 0 0 0 0,-1 0 1 0 0,1 0-1 0 0,0 1 0 0 0,0-1 1 0 0,0 0-1 0 0,-1 1 0 0 0,1-1 0 0 0,0 1 1 0 0,0-1-1 0 0,-1 1 0 0 0,1-1 1 0 0,0 1-1 0 0,-1-1 0 0 0,1 1 1 0 0,0 0-1 0 0,-1-1 13 0 0,14 19-93 0 0,-12-18 55 0 0,1 5 43 0 0,1-1 0 0 0,0 0 0 0 0,1 0-1 0 0,-1 0 1 0 0,1-1 0 0 0,0 0 0 0 0,0 0 0 0 0,0 0-1 0 0,1 0 1 0 0,-1-1 0 0 0,1 0 0 0 0,0 0 0 0 0,0 0-1 0 0,0-1 1 0 0,0 0 0 0 0,6 1-5 0 0,-4-1 39 0 0,0-1-1 0 0,0-1 1 0 0,1 1-1 0 0,-1-1 1 0 0,0-1 0 0 0,0 1-1 0 0,0-2 1 0 0,0 1 0 0 0,-1-1-1 0 0,1 0 1 0 0,0 0-1 0 0,0-1 1 0 0,4-2-39 0 0,-6 2 34 0 0,0-1 0 0 0,0 1-1 0 0,0-1 1 0 0,0 0 0 0 0,0-1 0 0 0,-1 0-1 0 0,0 1 1 0 0,0-2 0 0 0,0 1 0 0 0,0 0 0 0 0,-1-1-1 0 0,1-2-33 0 0,-2 2 19 0 0,-1 0 0 0 0,0 0 0 0 0,0 0 0 0 0,-1 0 0 0 0,1 0 0 0 0,-1-1 0 0 0,-1 1 0 0 0,1 0-1 0 0,-1-1 1 0 0,0 1 0 0 0,-1-3-19 0 0,0 3-4 0 0,-1 0 0 0 0,1-1 0 0 0,-1 1 0 0 0,-2-3 4 0 0,-4-13-73 0 0,7 18-47 0 0,-1 0 0 0 0,0 1-1 0 0,1-1 1 0 0,-1 1 0 0 0,-1-1 0 0 0,1 1 0 0 0,0 0 0 0 0,-2-1 120 0 0,4 4-554 0 0,-5-5-2193 0 0,4 4-5545 0 0,1 1 3840 0 0</inkml:trace>
  <inkml:trace contextRef="#ctx0" brushRef="#br0" timeOffset="3453.983">2001 200 2304 0 0,'0'0'101'0'0,"0"0"193"0"0,0 0 723 0 0,0 0 322 0 0,0 0 62 0 0,0 0-107 0 0,0 0-476 0 0,0 0-214 0 0,0 0-42 0 0,0 0-26 0 0,0 0-76 0 0,0 0-38 0 0,0 0-6 0 0,0 0-8 0 0,0 0-35 0 0,3-6 4723 0 0,-3 3-5334 0 0,-1 2 310 0 0,0 1 0 0 0,-1-1 0 0 0,1 0-1 0 0,0 0 1 0 0,0 1 0 0 0,-1-1-1 0 0,1 0 1 0 0,0 1 0 0 0,-1 0 0 0 0,1-1-1 0 0,-1 1 1 0 0,1 0 0 0 0,-1 0-1 0 0,1-1 1 0 0,0 1 0 0 0,-1 0 0 0 0,1 0-1 0 0,-1 1 1 0 0,1-1 0 0 0,-1 0-1 0 0,1 0 1 0 0,-1 1 0 0 0,1-1 0 0 0,0 1-1 0 0,-1-1 1 0 0,1 1 0 0 0,0 0-1 0 0,-1 0-71 0 0,-9 3 245 0 0,0 1-14 0 0,-3 6 46 0 0,11-10-224 0 0,1 1 0 0 0,-1 0 0 0 0,0 1 0 0 0,1-1-1 0 0,0 0 1 0 0,-1 1 0 0 0,1-1 0 0 0,-1 3-53 0 0,-4 4 94 0 0,5-8-83 0 0,1 1 0 0 0,0-1 0 0 0,0 1 0 0 0,0-1 1 0 0,-1 1-1 0 0,2-1 0 0 0,-1 1 0 0 0,0 0 0 0 0,0 0 0 0 0,1-1 0 0 0,-1 1 0 0 0,0 0-11 0 0,-1 2 19 0 0,2-3-14 0 0,-1 0 0 0 0,0-1-1 0 0,1 1 1 0 0,-1 0 0 0 0,1-1 0 0 0,0 1 0 0 0,-1 0-1 0 0,1 0 1 0 0,-1 0 0 0 0,1-1 0 0 0,0 1 0 0 0,0 0-1 0 0,-1 0 1 0 0,1 0 0 0 0,0 0 0 0 0,0-1 0 0 0,0 1-1 0 0,0 1-4 0 0,0 23 206 0 0,0-24-194 0 0,0 0 0 0 0,0 0 0 0 0,0 0-1 0 0,0 0 1 0 0,0 0 0 0 0,0 0 0 0 0,1 0 0 0 0,-1 0 0 0 0,0 0 0 0 0,1-1 0 0 0,-1 1 0 0 0,1 0 0 0 0,-1 0 0 0 0,1 0 0 0 0,-1-1 0 0 0,1 1 0 0 0,0 0 0 0 0,-1 0-1 0 0,1-1 1 0 0,0 1 0 0 0,-1-1 0 0 0,1 1 0 0 0,0-1 0 0 0,0 1 0 0 0,0-1 0 0 0,-1 1 0 0 0,1-1 0 0 0,0 0 0 0 0,0 1 0 0 0,0-1 0 0 0,0 0 0 0 0,0 0 0 0 0,0 1-12 0 0,3-1 45 0 0,-1 0 0 0 0,1 1 0 0 0,-1-1 1 0 0,1 0-1 0 0,-1-1 0 0 0,1 1 0 0 0,2-1-45 0 0,-3 0 32 0 0,0 0 0 0 0,0 0 0 0 0,0 0 0 0 0,0 0 0 0 0,-1 0 0 0 0,1-1 0 0 0,0 1 0 0 0,-1-1-1 0 0,1 0 1 0 0,-1 0 0 0 0,0 0 0 0 0,1 0 0 0 0,-1 0 0 0 0,0 0 0 0 0,0-1 0 0 0,0 1 0 0 0,-1-1 0 0 0,2-1-32 0 0,0-1-18 0 0,-1 0 0 0 0,0 0 1 0 0,0-1-1 0 0,0 1 1 0 0,-1-1-1 0 0,0 1 1 0 0,0-1-1 0 0,0 1 1 0 0,-1-1-1 0 0,1 0 1 0 0,-1 0 17 0 0,0 5-55 0 0,0 1-18 0 0,0 0-9 0 0,0 1 14 0 0,-1 6 105 0 0,1-1-1 0 0,0 0 0 0 0,1 1 1 0 0,-1-1-1 0 0,1 1 0 0 0,1-1 0 0 0,-1 0 1 0 0,1 1-1 0 0,0-1 0 0 0,0 0 1 0 0,1 0-1 0 0,0-1 0 0 0,2 4-36 0 0,2 4 105 0 0,-5-8-76 0 0,0 0 0 0 0,1-1 1 0 0,0 1-1 0 0,0-1 0 0 0,0 0 0 0 0,1 0 1 0 0,0 1-30 0 0,-1-2-33 0 0,0 0 0 0 0,-1 0 0 0 0,1 0 0 0 0,0-1 0 0 0,1 1 0 0 0,-1-1 0 0 0,0 0 0 0 0,1 1 0 0 0,-1-2 0 0 0,1 1 1 0 0,-1 0-1 0 0,1-1 0 0 0,0 0 0 0 0,0 1 0 0 0,0-2 0 0 0,0 1 0 0 0,0 0 0 0 0,0-1 33 0 0,5 2-987 0 0,1-2-991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5:17.0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2163 0 4608 0 0,'0'0'208'0'0,"-16"3"3769"0"0,5-3-2722 0 0,1 1-1 0 0,0 1 1 0 0,-7 1-1255 0 0,-22 4 1723 0 0,-159 3 2061 0 0,109-8-2994 0 0,-98 14 283 0 0,110-10-1020 0 0,-24 0 158 0 0,13-3-128 0 0,-2 4-83 0 0,-53 3-77 0 0,-78-6 13 0 0,72 8 356 0 0,-40-1 306 0 0,95-9-399 0 0,25-1 48 0 0,-38 6-247 0 0,-69 10 74 0 0,119-16-17 0 0,34-1-64 0 0,22 0-100 0 0,1 0-156 0 0,0 0-66 0 0,0 0-14 0 0,0 0-195 0 0,0 0-820 0 0,2 0-360 0 0,5 2-67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5:17.8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1 1840 0 0,'0'0'533'0'0,"0"0"1569"0"0,0 0 687 0 0,0 0 140 0 0,0 0-321 0 0,0 0-1437 0 0,0 14 177 0 0,-2-7-1046 0 0,2-6-237 0 0,0 0 1 0 0,-1 0-1 0 0,1 0 0 0 0,0 0 1 0 0,0 0-1 0 0,0 1 0 0 0,0-1 1 0 0,0 0-1 0 0,0 0 0 0 0,0 0 1 0 0,0 0-1 0 0,0 0 1 0 0,1 1-66 0 0,1 9 437 0 0,-1-1 1 0 0,0 1 0 0 0,0 0 0 0 0,-1 0-1 0 0,0 0 1 0 0,-1 4-438 0 0,-1 18 533 0 0,2 12 62 0 0,-2 0-1 0 0,-3 0 0 0 0,-3 11-594 0 0,-2-11 383 0 0,-2 0 1 0 0,-4 4-384 0 0,10-26 245 0 0,6-23-236 0 0,0 0 0 0 0,0 0 1 0 0,0 0-1 0 0,0 0 1 0 0,0 0-1 0 0,0 0 0 0 0,0 0 1 0 0,0 0-1 0 0,0 0 1 0 0,0 0-1 0 0,0 0 0 0 0,0 0 1 0 0,0 0-1 0 0,0 0 1 0 0,0 0-1 0 0,0 0 0 0 0,1 0 1 0 0,-1 0-1 0 0,0 0 1 0 0,0 0-1 0 0,0 0 0 0 0,0 0 1 0 0,0 0-1 0 0,0 0 1 0 0,0 0-1 0 0,0 0 0 0 0,0 0 1 0 0,0 0-1 0 0,0 0 1 0 0,0 0-1 0 0,0 0-9 0 0,6-13 82 0 0,4-7-223 0 0,0 1 0 0 0,1 1 0 0 0,10-12 141 0 0,8-14-289 0 0,-16 25 41 0 0,0 1-1 0 0,1 1 0 0 0,0 1 0 0 0,2 0 0 0 0,4-4 249 0 0,-3 6-148 0 0,0 0 0 0 0,9-4 148 0 0,-20 13-16 0 0,1 1 0 0 0,0 1 1 0 0,0-1-1 0 0,1 1 0 0 0,-1 0 0 0 0,0 1 0 0 0,1-1 1 0 0,2 1 15 0 0,-9 2 12 0 0,0 0 0 0 0,0-1 0 0 0,0 1 0 0 0,0 0 0 0 0,0 0 1 0 0,0 1-1 0 0,0-1 0 0 0,0 0 0 0 0,0 0 0 0 0,0 0 0 0 0,0 1 0 0 0,0-1 1 0 0,0 0-1 0 0,0 1 0 0 0,0-1 0 0 0,-1 1 0 0 0,1-1 0 0 0,0 1 1 0 0,0-1-1 0 0,0 1 0 0 0,-1 0 0 0 0,1-1 0 0 0,0 1 0 0 0,-1 0 0 0 0,1-1 1 0 0,-1 1-1 0 0,1 0 0 0 0,-1 0 0 0 0,1 0 0 0 0,-1 0 0 0 0,1 0 0 0 0,-1 0 1 0 0,0-1-1 0 0,1 1 0 0 0,-1 0 0 0 0,0 0 0 0 0,0 0 0 0 0,0 0 0 0 0,0 0 1 0 0,0 0-1 0 0,0 0 0 0 0,0 0 0 0 0,0 0 0 0 0,0 0 0 0 0,-1 1-12 0 0,-3 5 80 0 0,-1 1-1 0 0,0-1 0 0 0,0 0 1 0 0,-1 0-1 0 0,0-1 0 0 0,0 1 1 0 0,-1-1-1 0 0,0-1 0 0 0,-1 2-79 0 0,-21 13 121 0 0,-23 12-121 0 0,12-8 157 0 0,38-23-150 0 0,1 0-1 0 0,-1 0 0 0 0,1 0-1 0 0,0 0 1 0 0,0 0-1 0 0,0 1 1 0 0,0-1 0 0 0,0 0-1 0 0,0 0 1 0 0,0 0 0 0 0,0 1-1 0 0,1-1 1 0 0,-1 1-1 0 0,0-1-5 0 0,2 6 0 0 0,1-4 0 0 0,1-1 0 0 0,0 0 0 0 0,0 0 0 0 0,0 0 0 0 0,0 0 0 0 0,0 0 0 0 0,0-1 0 0 0,1 1 0 0 0,-1-1 0 0 0,0 0 0 0 0,1 0 0 0 0,-1 0 0 0 0,4 0 0 0 0,10 4 0 0 0,33 9 102 0 0,-42-12-76 0 0,0 0 0 0 0,0 0 0 0 0,0-1 0 0 0,0 0 0 0 0,1-1-26 0 0,29 6 72 0 0,13 5-85 0 0,-47-10-122 0 0,9 2-28 0 0,-9-1-2767 0 0,-4-2 1187 0 0</inkml:trace>
  <inkml:trace contextRef="#ctx0" brushRef="#br0" timeOffset="439.097">647 348 6912 0 0,'0'0'314'0'0,"0"-1"-6"0"0,0 0-116 0 0,1 0 0 0 0,-1 0 0 0 0,0 0 0 0 0,0 0 0 0 0,0 0 0 0 0,0 0 0 0 0,0 1 0 0 0,-1-1-1 0 0,1 0 1 0 0,0 0 0 0 0,0 0 0 0 0,0 0 0 0 0,-1 0 0 0 0,1 0 0 0 0,0 1 0 0 0,-1-1 0 0 0,1 0 0 0 0,-1 0-1 0 0,1 0 1 0 0,-1 1 0 0 0,0-1 0 0 0,1 0 0 0 0,-1 1 0 0 0,0-1 0 0 0,1 1 0 0 0,-1-1 0 0 0,0 0-1 0 0,1 1 1 0 0,-1 0 0 0 0,0-1 0 0 0,0 1 0 0 0,0-1 0 0 0,0 1 0 0 0,0 0 0 0 0,1 0 0 0 0,-1-1 0 0 0,0 1-1 0 0,0 0 1 0 0,0 0 0 0 0,0 0 0 0 0,0 0 0 0 0,0 0 0 0 0,0 0 0 0 0,0 0 0 0 0,0 0 0 0 0,1 1-1 0 0,-1-1 1 0 0,0 0 0 0 0,0 0-192 0 0,-6 3 421 0 0,0-1 0 0 0,1 1 0 0 0,-1 0 0 0 0,1 0 0 0 0,-5 3-421 0 0,5-3 180 0 0,-1 2-5 0 0,0 0 0 0 0,0 0-1 0 0,0 1 1 0 0,1 0 0 0 0,0 0 0 0 0,0 0-1 0 0,1 1 1 0 0,-1 0 0 0 0,1 0 0 0 0,1 0 0 0 0,-1 0-1 0 0,-1 8-174 0 0,3-12 135 0 0,1 4-60 0 0,6 9 482 0 0,-4-15-550 0 0,0-1 0 0 0,1 0 0 0 0,-1 1 0 0 0,0-1 0 0 0,1 0 1 0 0,-1 1-1 0 0,0-1 0 0 0,1 0 0 0 0,-1 1 0 0 0,0-1 0 0 0,1 0 0 0 0,-1 0 0 0 0,1 0 0 0 0,-1 1 0 0 0,1-1 1 0 0,-1 0-1 0 0,0 0 0 0 0,1 0 0 0 0,-1 0 0 0 0,1 0 0 0 0,-1 0 0 0 0,1 0 0 0 0,-1 0 0 0 0,0 0 0 0 0,1 0 1 0 0,-1 0-1 0 0,1 0 0 0 0,-1 0-7 0 0,13-3 76 0 0,-12 3-63 0 0,8-4 22 0 0,-1 0 0 0 0,0 0-1 0 0,0 0 1 0 0,0-1 0 0 0,0-1 0 0 0,-1 1-1 0 0,1-1 1 0 0,-1 0 0 0 0,-1-1 0 0 0,1 0 0 0 0,-1 0-1 0 0,0-1-34 0 0,8-11 1 0 0,-11 15-11 0 0,0 0-1 0 0,0 0 1 0 0,0 0 0 0 0,1 1-1 0 0,-1-1 1 0 0,1 1-1 0 0,1-1 11 0 0,1 0-10 0 0,3 3-33 0 0,-9 1 45 0 0,1-1 0 0 0,-1 1 1 0 0,1 0-1 0 0,0 0 0 0 0,-1 0 0 0 0,1 0 1 0 0,-1 0-1 0 0,1 0 0 0 0,0 0 0 0 0,-1 0 1 0 0,1 1-1 0 0,-1-1 0 0 0,1 0 0 0 0,0 0 1 0 0,-1 0-1 0 0,1 1 0 0 0,-1-1 0 0 0,1 0 0 0 0,-1 1 1 0 0,1-1-1 0 0,-1 0 0 0 0,1 1-2 0 0,0 0 28 0 0,1 0 31 0 0,0 1-1 0 0,0-1 1 0 0,-1 1-1 0 0,1-1 1 0 0,0 1-1 0 0,-1 0 1 0 0,0 0-1 0 0,1-1 1 0 0,-1 1-1 0 0,0 0 1 0 0,1 1-59 0 0,-1 1 88 0 0,9 11 220 0 0,-2 1 0 0 0,0 1 0 0 0,-1 0-308 0 0,-1-2-15 0 0,1 0 0 0 0,0-1 0 0 0,8 12 15 0 0,-6-16-764 0 0,2-2-299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1:26.518"/>
    </inkml:context>
    <inkml:brush xml:id="br0">
      <inkml:brushProperty name="width" value="0.05" units="cm"/>
      <inkml:brushProperty name="height" value="0.05" units="cm"/>
    </inkml:brush>
    <inkml:context xml:id="ctx1">
      <inkml:inkSource xml:id="inkSrc9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12-02T08:19:56.035"/>
    </inkml:context>
    <inkml:brush xml:id="br1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brush xml:id="br2">
      <inkml:brushProperty name="width" value="0.05" units="cm"/>
      <inkml:brushProperty name="height" value="0.05" units="cm"/>
      <inkml:brushProperty name="ignorePressure" value="1"/>
    </inkml:brush>
    <inkml:brush xml:id="br3">
      <inkml:brushProperty name="width" value="0.05" units="cm"/>
      <inkml:brushProperty name="height" value="0.05" units="cm"/>
      <inkml:brushProperty name="color" value="#E71224"/>
    </inkml:brush>
    <inkml:brush xml:id="br4">
      <inkml:brushProperty name="width" value="0.05" units="cm"/>
      <inkml:brushProperty name="height" value="0.05" units="cm"/>
      <inkml:brushProperty name="color" value="#0000FF"/>
    </inkml:brush>
    <inkml:brush xml:id="br5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192 375 9416 0 0,'-3'-1'186'0'0,"1"0"1"0"0,-1-1-1 0 0,0 1 1 0 0,1 0 0 0 0,-1 1-1 0 0,0-1 1 0 0,0 0-1 0 0,1 1 1 0 0,-1-1-1 0 0,0 1 1 0 0,0 0-1 0 0,0 0 1 0 0,0 0 0 0 0,0 0-1 0 0,1 1 1 0 0,-1-1-1 0 0,0 1 1 0 0,0 0-1 0 0,1-1 1 0 0,-1 1-1 0 0,0 1 1 0 0,1-1 0 0 0,-1 0-1 0 0,1 1-186 0 0,-4 1 375 0 0,0 1 1 0 0,1-1-1 0 0,0 2 1 0 0,-1-1-1 0 0,2 1 0 0 0,-1-1 1 0 0,0 1-1 0 0,1 0 0 0 0,-3 6-375 0 0,-2 2 425 0 0,1 0-1 0 0,0 0 0 0 0,1 1 1 0 0,-5 13-425 0 0,4-4 646 0 0,1 0 1 0 0,1 0-647 0 0,4-14 72 0 0,0 0-1 0 0,1 0 0 0 0,1 0 0 0 0,0 0 1 0 0,0 0-1 0 0,1 9-71 0 0,-1-15 12 0 0,1 0-1 0 0,-1-1 1 0 0,1 1 0 0 0,0 0-1 0 0,0-1 1 0 0,0 1 0 0 0,0 0 0 0 0,0-1-1 0 0,0 1 1 0 0,1-1 0 0 0,-1 1-1 0 0,1-1 1 0 0,0 0 0 0 0,0 0-1 0 0,0 0 1 0 0,0 0 0 0 0,0 0-1 0 0,0 0 1 0 0,0-1 0 0 0,0 1-1 0 0,1 0 1 0 0,-1-1 0 0 0,1 0-1 0 0,-1 0 1 0 0,1 0 0 0 0,0 0 0 0 0,-1 0-1 0 0,1 0 1 0 0,0-1 0 0 0,0 1-1 0 0,0-1 1 0 0,0 0-12 0 0,4 1 55 0 0,0-1 0 0 0,0 0 0 0 0,0-1 1 0 0,0 0-1 0 0,0 0 0 0 0,0-1 0 0 0,0 1 0 0 0,0-1 0 0 0,-1-1 1 0 0,1 1-1 0 0,-1-1 0 0 0,3-2-55 0 0,9-5 197 0 0,-1-1 0 0 0,8-6-197 0 0,-20 13 39 0 0,0 0-1 0 0,-1 0 0 0 0,1-1 1 0 0,-1 1-1 0 0,0-1 0 0 0,0 0 0 0 0,-1 0 1 0 0,0 0-1 0 0,1-1 0 0 0,0-3-38 0 0,-2 5 20 0 0,-1 0 0 0 0,0 1 0 0 0,0-1-1 0 0,0 0 1 0 0,-1 0 0 0 0,1 1-1 0 0,-1-1 1 0 0,0 0 0 0 0,0 0 0 0 0,0 0-1 0 0,-1 0 1 0 0,1 0 0 0 0,-1 1 0 0 0,0-1-1 0 0,0 0 1 0 0,0 1 0 0 0,-1-1-1 0 0,1 0 1 0 0,-1 1 0 0 0,0 0 0 0 0,0-1-1 0 0,0 1 1 0 0,0 0 0 0 0,-1 0 0 0 0,1 0-1 0 0,-1 0 1 0 0,0 1 0 0 0,0-1 0 0 0,0 1-1 0 0,0-1 1 0 0,0 1 0 0 0,0 0-1 0 0,-1 0 1 0 0,1 1 0 0 0,-1-1-20 0 0,-7-3 2 0 0,0 1 0 0 0,0 1 1 0 0,-1-1-1 0 0,0 2 0 0 0,1 0 0 0 0,-7-1-2 0 0,-21-4-18 0 0,38 7-69 0 0,-1 2-149 0 0,-2 3-4843 0 0,4-4-1564 0 0</inkml:trace>
  <inkml:trace contextRef="#ctx0" brushRef="#br0" timeOffset="520.272">376 475 11600 0 0,'0'0'530'0'0,"0"0"-7"0"0,0 13 602 0 0,-1-8-832 0 0,1 0 0 0 0,1 0 0 0 0,-1 0 0 0 0,1 1-1 0 0,0-1 1 0 0,0 0 0 0 0,0-1 0 0 0,1 1 0 0 0,0 1-293 0 0,3 12 599 0 0,-2-8-357 0 0,1 0 0 0 0,0 0 0 0 0,0 0 1 0 0,1-1-1 0 0,0 1 0 0 0,1-1 0 0 0,0-1 1 0 0,1 1-1 0 0,-1-1 0 0 0,2 0 0 0 0,-1-1 0 0 0,3 2-242 0 0,-6-5 182 0 0,0-1 0 0 0,0 1-1 0 0,0-1 1 0 0,0 0-1 0 0,1 0 1 0 0,3 1-182 0 0,-6-3 106 0 0,0 0 1 0 0,0 0-1 0 0,1-1 0 0 0,-1 1 1 0 0,0-1-1 0 0,1 0 1 0 0,-1 1-1 0 0,0-1 0 0 0,1 0 1 0 0,-1 0-1 0 0,0-1 1 0 0,1 1-1 0 0,-1 0 0 0 0,0-1 1 0 0,2 0-107 0 0,-2 0 58 0 0,0 1 1 0 0,0-1 0 0 0,0 0 0 0 0,0 1-1 0 0,0-1 1 0 0,-1 0 0 0 0,1 0 0 0 0,0 0-1 0 0,-1-1 1 0 0,1 1 0 0 0,-1 0-1 0 0,1-1 1 0 0,-1 1 0 0 0,0-1 0 0 0,1 1-1 0 0,-1-1 1 0 0,0 0 0 0 0,0 0-59 0 0,1-1 114 0 0,-1-1-1 0 0,0 1 1 0 0,0-1 0 0 0,0 1 0 0 0,-1-1 0 0 0,1 0-1 0 0,-1 1 1 0 0,0-1 0 0 0,0-3-114 0 0,-1-17 95 0 0,0-1-1 0 0,-2 0 1 0 0,-2 1 0 0 0,0 0-1 0 0,-7-22-94 0 0,10 40 2 0 0,1 3-5 0 0,0 0 0 0 0,0 0 0 0 0,0-1 0 0 0,1 1 1 0 0,0 0-1 0 0,-1-1 0 0 0,1 1 0 0 0,1-3 3 0 0,-1 5-19 0 0,0 1-1 0 0,0 0 1 0 0,0-1-1 0 0,0 1 1 0 0,0-1 0 0 0,0 1-1 0 0,0 0 1 0 0,0-1-1 0 0,0 1 1 0 0,0 0 0 0 0,1-1-1 0 0,-1 1 1 0 0,0 0-1 0 0,0-1 1 0 0,0 1 0 0 0,1 0-1 0 0,-1-1 1 0 0,0 1-1 0 0,0 0 1 0 0,1-1 0 0 0,-1 1-1 0 0,0 0 1 0 0,1 0 0 0 0,-1 0-1 0 0,0-1 1 0 0,1 1-1 0 0,-1 0 1 0 0,0 0 0 0 0,1 0-1 0 0,-1 0 20 0 0,14-1-2044 0 0,-11 2 1447 0 0,0 0 0 0 0,0 0 0 0 0,0 0 0 0 0,-1 0 0 0 0,1 0 0 0 0,0 0 0 0 0,-1 1-1 0 0,2 0 598 0 0,9 12-3367 0 0,-8-8 1671 0 0</inkml:trace>
  <inkml:trace contextRef="#ctx0" brushRef="#br0" timeOffset="902.423">669 561 3224 0 0,'17'6'2272'0'0,"-14"-5"-1465"0"0,0 0-1 0 0,0 0 1 0 0,0 0 0 0 0,0-1 0 0 0,0 1 0 0 0,0-1-1 0 0,0 0 1 0 0,0 0 0 0 0,0 0 0 0 0,0 0 0 0 0,3-1-807 0 0,-1 0 662 0 0,0-1-1 0 0,1 1 1 0 0,-1-1 0 0 0,0 0 0 0 0,0-1 0 0 0,2 0-662 0 0,7-6 1052 0 0,0 0 0 0 0,-1-1 0 0 0,11-11-1052 0 0,-18 16 113 0 0,0 0 0 0 0,0-1 1 0 0,0 0-1 0 0,-1 0 0 0 0,0 0 0 0 0,0 0 0 0 0,-1-1 1 0 0,0 0-1 0 0,0 0 0 0 0,0 0 0 0 0,1-5-113 0 0,-5 11 26 0 0,0-1 0 0 0,0 0 0 0 0,0 1 0 0 0,1-1 0 0 0,-1 1 0 0 0,-1-1 0 0 0,1 1 0 0 0,0-1 0 0 0,0 0 0 0 0,-1 1 0 0 0,1-1 0 0 0,0 1 0 0 0,-1-1 0 0 0,0 1 0 0 0,1 0 0 0 0,-1-1 0 0 0,0 1 0 0 0,0-2-26 0 0,0 3 4 0 0,0-1 0 0 0,1 0 0 0 0,-1 0 0 0 0,0 1 0 0 0,1-1 0 0 0,-1 0 0 0 0,0 1 0 0 0,0-1 0 0 0,0 1 0 0 0,1-1 0 0 0,-1 1 0 0 0,0-1 0 0 0,0 1 0 0 0,0-1 0 0 0,0 1 0 0 0,0 0 0 0 0,0 0 0 0 0,0-1 0 0 0,0 1 0 0 0,0 0 0 0 0,0 0 0 0 0,0 0 0 0 0,0 0 0 0 0,0 0 0 0 0,0 0 0 0 0,0 0 0 0 0,0 1-4 0 0,-11 1 191 0 0,11-2-184 0 0,-1 0 0 0 0,1 0 0 0 0,0 0 0 0 0,0 1 0 0 0,0-1 0 0 0,-1 0 0 0 0,1 1 1 0 0,0-1-1 0 0,0 1 0 0 0,0-1 0 0 0,0 1 0 0 0,0 0 0 0 0,0-1 0 0 0,0 1 0 0 0,0 0 0 0 0,-1 0-7 0 0,-6 7 15 0 0,3-4-22 0 0,1-1 0 0 0,0 1 0 0 0,0 0 0 0 0,0 0 0 0 0,1 1 0 0 0,0-1 0 0 0,-1 1 0 0 0,2 0-1 0 0,-1 0 1 0 0,0 0 7 0 0,-2 9 10 0 0,0 1 0 0 0,0-1 0 0 0,1 1 0 0 0,1 3-10 0 0,1-9 5 0 0,1-1 0 0 0,0 1 0 0 0,1-1 0 0 0,0 1 0 0 0,1 0 0 0 0,-1-1 0 0 0,2 1 0 0 0,0 2-5 0 0,0 2 0 0 0,-2-11 0 0 0,1 0 0 0 0,-1 0 0 0 0,0 0 0 0 0,1 0 0 0 0,0 0 0 0 0,-1 0 0 0 0,1 0 0 0 0,0 0 0 0 0,0 0 0 0 0,0 0 0 0 0,0 0 0 0 0,0 0 0 0 0,1 0 0 0 0,-1-1 0 0 0,1 1 0 0 0,4 4 7 0 0,-2-2 28 0 0,1 1 1 0 0,-1-2 0 0 0,1 1-1 0 0,0-1 1 0 0,2 2-36 0 0,-5-4 16 0 0,1 0 0 0 0,0 0 0 0 0,-1 0 0 0 0,1 0 0 0 0,0-1-1 0 0,0 1 1 0 0,0-1 0 0 0,0 1 0 0 0,0-1 0 0 0,-1 0 0 0 0,1 0 0 0 0,3-1-16 0 0,1 0-1 0 0,-1 0-1 0 0,1-1 0 0 0,0 1 0 0 0,-1-1 1 0 0,1-1-1 0 0,-1 1 0 0 0,0-1 0 0 0,0 0 1 0 0,0 0-1 0 0,0-1 0 0 0,-1 0 0 0 0,1 0 1 0 0,3-4 1 0 0,-4 3-1205 0 0,0-1 0 0 0,0 1 0 0 0,0-1 0 0 0,3-6 1205 0 0,2-1-1806 0 0</inkml:trace>
  <inkml:trace contextRef="#ctx0" brushRef="#br0" timeOffset="1379.251">1040 455 3224 0 0,'0'0'620'0'0,"0"0"1396"0"0,0 0 616 0 0,2 1 120 0 0,2 2-2204 0 0,0 1 0 0 0,0-1 0 0 0,0 1 0 0 0,0 0 1 0 0,0 1-1 0 0,-1-1 0 0 0,0 0 0 0 0,0 1 1 0 0,0 0-1 0 0,0 1-548 0 0,1 3 374 0 0,0 0 0 0 0,0 0 0 0 0,-1 0-1 0 0,0 1 1 0 0,1 4-374 0 0,-3-10 163 0 0,0 0-1 0 0,0 0 1 0 0,1 0-1 0 0,0 0 1 0 0,0 2-163 0 0,0-4 81 0 0,-1 1 1 0 0,1 0 0 0 0,-1 0 0 0 0,0 0 0 0 0,0 0 0 0 0,-1 0 0 0 0,1 0-1 0 0,0 0 1 0 0,-1 0 0 0 0,0 1-82 0 0,0 0 75 0 0,1-1-1 0 0,0 0 1 0 0,-1 1-1 0 0,1-1 1 0 0,0 0 0 0 0,0 0-1 0 0,1 0 1 0 0,-1 1-75 0 0,6 16 459 0 0,-5-14-212 0 0,0 1 0 0 0,1-1 1 0 0,-1 1-1 0 0,1-1 0 0 0,1 0-247 0 0,-4-5 145 0 0,0-1 23 0 0,0 0 102 0 0,0 0 46 0 0,0 0 10 0 0,0 0-26 0 0,0 0-118 0 0,-1-1-150 0 0,1 0 0 0 0,-1 0 0 0 0,0-1 1 0 0,0 1-1 0 0,1 0 0 0 0,-1-1 0 0 0,0 1 0 0 0,1 0 1 0 0,-1-1-1 0 0,1 1 0 0 0,0-1-32 0 0,-3-4 75 0 0,1 1-50 0 0,1 0 0 0 0,-1 1 0 0 0,1-1 0 0 0,0 0 0 0 0,0 0 1 0 0,0 0-1 0 0,1 0 0 0 0,0 0 0 0 0,0-2-25 0 0,3-48-31 0 0,-2 50 31 0 0,1-6-209 0 0,0 1 1 0 0,1-1 0 0 0,1 1 0 0 0,0 0 0 0 0,0 0 0 0 0,1 0 0 0 0,0 1-1 0 0,0 0 1 0 0,4-4 208 0 0,-1 2-1235 0 0,0 2-1 0 0,0-1 0 0 0,8-6 1236 0 0,-6 6-1878 0 0,6-4-4616 0 0</inkml:trace>
  <inkml:trace contextRef="#ctx0" brushRef="#br0" timeOffset="1989.887">1453 222 4144 0 0,'0'0'191'0'0,"0"0"-11"0"0,-3-2 297 0 0,3 2 1804 0 0,0 0 782 0 0,-3 3 2416 0 0,2 4-3333 0 0,1 8-1822 0 0,0-12 253 0 0,-3 105 2960 0 0,6 63-2409 0 0,-2-153-1084 0 0,0 0 0 0 0,1 0 0 0 0,0 0 0 0 0,2 0 0 0 0,1 3-44 0 0,-2-11 251 0 0,-3-7-211 0 0,0-1 1 0 0,1 1-1 0 0,-1-1 0 0 0,1 0 1 0 0,0 1-1 0 0,0-1 0 0 0,0 0 1 0 0,0 1-1 0 0,1-1 0 0 0,-1 0 1 0 0,0 0-1 0 0,1 0 0 0 0,0 0 1 0 0,-1 0-1 0 0,1 0 1 0 0,0-1-1 0 0,0 1 0 0 0,0 0 1 0 0,1 0-41 0 0,-2-2-27 0 0,1 1 0 0 0,0 0 0 0 0,-1-1 1 0 0,1 1-1 0 0,-1-1 0 0 0,1 0 0 0 0,0 1 1 0 0,-1-1-1 0 0,1 0 0 0 0,0 0 0 0 0,-1 0 1 0 0,1 0-1 0 0,0 0 0 0 0,-1-1 0 0 0,1 1 1 0 0,0 0-1 0 0,-1-1 0 0 0,1 1 0 0 0,1-2 27 0 0,-1 2-145 0 0,1-1 0 0 0,-1-1 0 0 0,0 1 0 0 0,1 0 0 0 0,-1 0 1 0 0,0-1-1 0 0,0 1 0 0 0,0-1 0 0 0,0 0 0 0 0,0 0 0 0 0,0 0 0 0 0,0-1 145 0 0,69-118-7995 0 0,-58 91 6148 0 0,-9 17 2498 0 0,2 0 3957 0 0,2 28-2403 0 0,-5-1-1381 0 0,0-1-1 0 0,4 10-823 0 0,1 4 373 0 0,-6-22-311 0 0,-1 0 0 0 0,1 0 0 0 0,0 0 0 0 0,0 0 0 0 0,1 0 0 0 0,-1-1 0 0 0,1 1 0 0 0,0-1-1 0 0,0 0 1 0 0,1 0 0 0 0,-1 0 0 0 0,1 0 0 0 0,0 0 0 0 0,0-1 0 0 0,0 0 0 0 0,0 0 0 0 0,4 2-62 0 0,-4-3 1 0 0,0 0 0 0 0,-1-1 0 0 0,1 0 0 0 0,0 0 0 0 0,0 0 0 0 0,0 0 0 0 0,-1 0 0 0 0,1-1 0 0 0,0 1 1 0 0,0-1-1 0 0,0 0 0 0 0,0-1 0 0 0,0 1 0 0 0,0-1 0 0 0,0 1 0 0 0,0-1 0 0 0,0-1 0 0 0,-1 1 0 0 0,1 0 0 0 0,0-1 0 0 0,-1 0 1 0 0,1 1-1 0 0,2-4-1 0 0,-2 3 11 0 0,-1 0 1 0 0,0 0-1 0 0,0-1 1 0 0,0 0-1 0 0,0 1 1 0 0,-1-1-1 0 0,1 0 1 0 0,-1-1-1 0 0,1 1 1 0 0,-1 0-1 0 0,0-1 1 0 0,0 1-1 0 0,-1-1 1 0 0,2-2-12 0 0,-2 0 14 0 0,1 0 1 0 0,-1 0-1 0 0,0 0 0 0 0,0 0 1 0 0,-1 0-1 0 0,0 0 1 0 0,0 0-1 0 0,0 0 0 0 0,-1-2-14 0 0,1 2 27 0 0,-1 1 0 0 0,0-1 1 0 0,0 1-1 0 0,0-1 0 0 0,-1 1 0 0 0,0 0 0 0 0,0-1 0 0 0,0 1 0 0 0,0 0 0 0 0,-1 1 0 0 0,0-1 0 0 0,0 0 0 0 0,0 1 1 0 0,-1-1-1 0 0,0 1 0 0 0,1 0 0 0 0,-1 1 0 0 0,-1-1 0 0 0,-2-2-27 0 0,-9-8-324 0 0,15 14 319 0 0,0 0 1 0 0,1-1-1 0 0,-1 1 1 0 0,0 0-1 0 0,1 0 1 0 0,-1 0-1 0 0,0-1 1 0 0,1 1-1 0 0,-1 0 1 0 0,0 0-1 0 0,1 0 1 0 0,-1 0-1 0 0,0 0 1 0 0,0 0-1 0 0,1 0 0 0 0,-1 1 1 0 0,0-1-1 0 0,1 0 1 0 0,-1 0-1 0 0,0 0 1 0 0,1 1-1 0 0,-1-1 1 0 0,0 0-1 0 0,1 1 1 0 0,-1-1-1 0 0,1 0 1 0 0,-1 1-1 0 0,0-1 1 0 0,1 1-1 0 0,-1-1 0 0 0,1 1 6 0 0,-7 3-82 0 0,7-3-66 0 0,-1 0 1 0 0,0-1 0 0 0,0 1 0 0 0,1 0-1 0 0,-1 0 1 0 0,0 0 0 0 0,1-1 0 0 0,-1 1-1 0 0,1 0 1 0 0,-1 0 0 0 0,1 0 0 0 0,-1 0 0 0 0,1 0-1 0 0,0 0 1 0 0,0 0 0 0 0,-1 0 0 0 0,1 0-1 0 0,0 1 147 0 0,-1 7-5888 0 0,1-5 152 0 0</inkml:trace>
  <inkml:trace contextRef="#ctx0" brushRef="#br0" timeOffset="2518.218">1677 433 8496 0 0,'0'0'388'0'0,"-1"0"-11"0"0,-1 0 48 0 0,0 1 0 0 0,0-1 0 0 0,1 1 0 0 0,-1-1 0 0 0,0 1 0 0 0,0 0 0 0 0,0 0 0 0 0,0-1 0 0 0,1 2 0 0 0,-1-1 0 0 0,0 0 0 0 0,1 0 0 0 0,-1 0 0 0 0,1 1 0 0 0,-1-1 0 0 0,0 2-425 0 0,-22 27 2113 0 0,20-24-1688 0 0,-21 43 1191 0 0,25-47-1616 0 0,-1-1 0 0 0,1 1 0 0 0,-1-1 0 0 0,1 1 0 0 0,-1-1 0 0 0,1 1 0 0 0,0-1 0 0 0,0 1 0 0 0,-1 0 0 0 0,1-1 0 0 0,1 1 0 0 0,-1-1 0 0 0,0 1 0 0 0,0 0 0 0 0,1 0 0 0 0,-1-2 1 0 0,0 1 1 0 0,0-1-1 0 0,-1 0 0 0 0,1 0 0 0 0,0 1 0 0 0,0-1 0 0 0,0 0 0 0 0,0 1 0 0 0,1-1 0 0 0,-1 0 0 0 0,0 1 1 0 0,0-1-1 0 0,0 0 0 0 0,0 0 0 0 0,0 1 0 0 0,0-1 0 0 0,0 0 0 0 0,0 0 0 0 0,1 1 0 0 0,-1-1 0 0 0,0 0 1 0 0,0 0-1 0 0,0 1 0 0 0,1-1 0 0 0,-1 0 0 0 0,0 0 0 0 0,0 0 0 0 0,1 1 0 0 0,-1-1 0 0 0,0 0 0 0 0,0 0 1 0 0,1 0-1 0 0,-1 0 0 0 0,0 0 0 0 0,0 0 0 0 0,1 0 0 0 0,-1 1-1 0 0,4 1-937 0 0,-4-1 829 0 0,0-1-1 0 0,1 1 1 0 0,-1-1-1 0 0,0 1 1 0 0,1-1-1 0 0,-1 1 0 0 0,1-1 1 0 0,-1 1-1 0 0,0-1 1 0 0,1 0-1 0 0,-1 1 1 0 0,1-1-1 0 0,-1 0 0 0 0,1 0 1 0 0,-1 1-1 0 0,1-1 1 0 0,-1 0-1 0 0,1 0 1 0 0,0 1-1 0 0,-1-1 0 0 0,1 0 1 0 0,-1 0-1 0 0,1 0 109 0 0,9 1-4486 0 0,0-1-850 0 0</inkml:trace>
  <inkml:trace contextRef="#ctx0" brushRef="#br0" timeOffset="2991.222">1843 484 3224 0 0,'-10'9'640'0'0,"-2"12"4920"0"0,-1 17 2996 0 0,10-27-9435 0 0,0-1 1375 0 0,1 1 1 0 0,0-1-1 0 0,1 0 1 0 0,0 1-1 0 0,0 0 0 0 0,2 5-496 0 0,-1-13 65 0 0,0 0-1 0 0,1 1 1 0 0,0-1-1 0 0,-1 0 0 0 0,1 0 1 0 0,0 0-1 0 0,1 0 1 0 0,-1 0-1 0 0,1 0 0 0 0,-1 0 1 0 0,1-1-1 0 0,0 1 1 0 0,0 0-1 0 0,0-1 0 0 0,0 1 1 0 0,0-1-1 0 0,1 0 1 0 0,-1 0-1 0 0,1 0 0 0 0,1 1-64 0 0,-2-2 50 0 0,1 1 0 0 0,-1-1 0 0 0,1 0 0 0 0,-1 0 0 0 0,1 0 0 0 0,0-1 0 0 0,-1 1-1 0 0,1-1 1 0 0,0 1 0 0 0,-1-1 0 0 0,1 0 0 0 0,0 0 0 0 0,0 0 0 0 0,-1 0 0 0 0,1-1 0 0 0,0 1-1 0 0,-1-1 1 0 0,3 0-50 0 0,4-2 196 0 0,0 0-1 0 0,0 0 1 0 0,0-1-1 0 0,5-3-195 0 0,-8 3-26 0 0,0 0 0 0 0,-1 0-1 0 0,1 0 1 0 0,-1 0-1 0 0,0-1 1 0 0,-1 0 0 0 0,1 0-1 0 0,-1 0 1 0 0,0-1 0 0 0,0 1-1 0 0,0-1 1 0 0,-1 0-1 0 0,0 0 1 0 0,0 0 0 0 0,2-7 26 0 0,2-9-1212 0 0,-1-1 0 0 0,-1 0-1 0 0,2-21 1213 0 0,-7 41-122 0 0,0 0-1 0 0,0 0 0 0 0,0-1 0 0 0,0 1 1 0 0,-1 0-1 0 0,1 0 0 0 0,-2-2 123 0 0,0-12-223 0 0,2 16 95 0 0,0 1-4 0 0,0 0 10 0 0,0 0 73 0 0,0 0 296 0 0,-1 0-208 0 0,1 0 1 0 0,0 1-1 0 0,-1-1 0 0 0,1 0 1 0 0,-1 0-1 0 0,1 0 0 0 0,0 1 1 0 0,-1-1-1 0 0,1 0 1 0 0,-1 0-1 0 0,1 1 0 0 0,0-1 1 0 0,0 0-1 0 0,-1 1 0 0 0,1-1 1 0 0,0 0-1 0 0,-1 1 1 0 0,1-1-1 0 0,0 1 0 0 0,0-1 1 0 0,0 0-1 0 0,-1 1 0 0 0,1-1 1 0 0,0 1-1 0 0,0-1 1 0 0,0 1-1 0 0,0-1-39 0 0,-3 17 387 0 0,1-9-220 0 0,0 1 17 0 0,1 1 0 0 0,-1 0 0 0 0,2 0 0 0 0,-1 0 0 0 0,2 0 0 0 0,-1 0 0 0 0,2 7-184 0 0,2 2 272 0 0,0 1 1 0 0,1-1-1 0 0,7 17-272 0 0,-11-34 0 0 0,0 1 0 0 0,0-1 0 0 0,0 0 0 0 0,0 1 0 0 0,0-1 0 0 0,0 0 0 0 0,1 0 0 0 0,-1 0 0 0 0,1 0 0 0 0,-1 0 0 0 0,1 0 0 0 0,0-1 0 0 0,0 1 0 0 0,0 0 0 0 0,0-1 0 0 0,0 1 0 0 0,2 0 0 0 0,-3-2-48 0 0,1 1-1 0 0,-1 0 0 0 0,0-1 1 0 0,1 1-1 0 0,0-1 1 0 0,-1 0-1 0 0,1 0 0 0 0,-1 1 1 0 0,1-1-1 0 0,-1 0 1 0 0,1 0-1 0 0,-1 0 0 0 0,1-1 1 0 0,0 1-1 0 0,-1 0 0 0 0,1-1 49 0 0,15-6-3695 0 0,-8 1-2615 0 0</inkml:trace>
  <inkml:trace contextRef="#ctx0" brushRef="#br0" timeOffset="3387.116">2258 364 3224 0 0,'-7'5'1212'0'0,"-5"11"10299"0"0,9-10-12266 0 0,3-5 1139 0 0,0-1-39 0 0,0 0-164 0 0,-1 0-151 0 0,1 0 0 0 0,-1 1-1 0 0,1-1 1 0 0,-1 0 0 0 0,1 1-1 0 0,-1-1 1 0 0,1 1 0 0 0,0-1-1 0 0,-1 1 1 0 0,1-1 0 0 0,-1 1-1 0 0,1-1 1 0 0,0 1 0 0 0,0 0 0 0 0,-1-1-1 0 0,1 1 1 0 0,0-1 0 0 0,0 1-1 0 0,0 0 1 0 0,0-1 0 0 0,0 1-1 0 0,-1 0 1 0 0,1-1 0 0 0,0 1-1 0 0,0 0 1 0 0,1 0-30 0 0,-3 5-5542 0 0,2-6 658 0 0</inkml:trace>
  <inkml:trace contextRef="#ctx0" brushRef="#br0" timeOffset="4046.604">2026 506 7600 0 0,'0'0'348'0'0,"0"0"-7"0"0,7-6-206 0 0,-2 1 30 0 0,-4 4 691 0 0,2-4 3021 0 0,-3 5-3765 0 0,0 0 1 0 0,1 0-1 0 0,-1 0 0 0 0,0 0 1 0 0,0 0-1 0 0,0-1 1 0 0,0 1-1 0 0,0 0 1 0 0,0 0-1 0 0,1 0 0 0 0,-1 0 1 0 0,0 0-1 0 0,0 0 1 0 0,0 0-1 0 0,0 0 1 0 0,1 0-1 0 0,-1 0 0 0 0,0 0 1 0 0,0 0-1 0 0,0 0 1 0 0,0 0-1 0 0,1 0 1 0 0,-1 0-1 0 0,0 0 0 0 0,0 0 1 0 0,0 0-1 0 0,0 0 1 0 0,1 0-1 0 0,-1 0 0 0 0,0 0 1 0 0,0 0-1 0 0,0 0 1 0 0,0 0-1 0 0,1 0 1 0 0,-1 0-1 0 0,0 1 0 0 0,0-1 1 0 0,0 0-1 0 0,0 0 1 0 0,0 0-1 0 0,1 0 1 0 0,-1 0-1 0 0,0 0 0 0 0,0 1 1 0 0,0-1-1 0 0,0 0 1 0 0,0 0-1 0 0,0 0-112 0 0,4 8 309 0 0,0 0 1 0 0,0 1-1 0 0,-1-1 0 0 0,-1 1 0 0 0,1 0 0 0 0,0 6-309 0 0,6 57 821 0 0,-8-64-776 0 0,0 23-52 0 0,2 9 328 0 0,-2-29-70 0 0,0 0 0 0 0,0 1 1 0 0,-1-1-1 0 0,-2 7-251 0 0,1 14 191 0 0,0 6 286 0 0,-2 0 0 0 0,-1 0 1 0 0,-7 20-478 0 0,6-38 237 0 0,2-16-84 0 0,1-15-85 0 0,2-22-1076 0 0,2 0 0 0 0,3-17 1008 0 0,0 19-1043 0 0,21-124-4135 0 0,-18 119 3714 0 0,2 0 1 0 0,1 0 0 0 0,4-4 1463 0 0,-12 34-121 0 0,3-11-180 0 0,2 0 0 0 0,8-13 301 0 0,-14 26 130 0 0,0 1 1 0 0,1-1-1 0 0,0 0 0 0 0,0 0 1 0 0,0 1-1 0 0,1 0 0 0 0,-1 0 1 0 0,1 0-1 0 0,-1 0 1 0 0,1 0-1 0 0,0 1 0 0 0,0-1 1 0 0,2 0-131 0 0,8-3 523 0 0,-12 5-377 0 0,1-1 0 0 0,-1 1-1 0 0,1 0 1 0 0,0 0 0 0 0,0 0 0 0 0,-1 0-1 0 0,1 0 1 0 0,0 1 0 0 0,0-1 0 0 0,0 1-1 0 0,0-1 1 0 0,0 1 0 0 0,0 0-1 0 0,0 1 1 0 0,0-1 0 0 0,0 0 0 0 0,0 1-1 0 0,0-1 1 0 0,-1 1 0 0 0,1 0-1 0 0,2 1-145 0 0,1 1 289 0 0,-1 0-1 0 0,1 0 1 0 0,-1 1-1 0 0,0-1 1 0 0,-1 1-1 0 0,1 0 1 0 0,0 0-1 0 0,-1 1 1 0 0,0 0-1 0 0,1 1-288 0 0,3 6 636 0 0,0 0 0 0 0,-1 0-1 0 0,6 14-635 0 0,-10-20 212 0 0,-1 1-1 0 0,0 0 1 0 0,0-1-1 0 0,0 1 1 0 0,-1 0-1 0 0,0 0 1 0 0,0 1-212 0 0,-1-4 86 0 0,0-1 1 0 0,0 0-1 0 0,0 0 0 0 0,0 1 0 0 0,0-1 1 0 0,-1 0-1 0 0,1 0 0 0 0,-1 0 1 0 0,0 0-1 0 0,0 1 0 0 0,0-1 0 0 0,-1 0 1 0 0,1-1-1 0 0,-1 1 0 0 0,1 0 1 0 0,-3 2-87 0 0,2-3 56 0 0,-1 0 0 0 0,0 0 1 0 0,0 0-1 0 0,0-1 0 0 0,0 1 1 0 0,0-1-1 0 0,0 0 0 0 0,0 0 1 0 0,-4 1-57 0 0,0-1 70 0 0,0 1 0 0 0,0-1 0 0 0,0 0 1 0 0,-2 0-71 0 0,-14-2-38 0 0,1 0 0 0 0,0-1 1 0 0,0-1-1 0 0,-10-3 38 0 0,4-5-1850 0 0,12 0-3016 0 0,12 8 2884 0 0</inkml:trace>
  <inkml:trace contextRef="#ctx1" brushRef="#br1">4360 178,'0'0,"0"0,0 0,0 0,0 0</inkml:trace>
  <inkml:trace contextRef="#ctx0" brushRef="#br0" timeOffset="5653.686">3365 427 10568 0 0,'0'0'481'0'0,"0"0"-6"0"0,0 0-1523 0 0,1-2 4854 0 0,-2 3 2013 0 0,-3 7-5669 0 0,1 1 0 0 0,0-1 0 0 0,0 1 0 0 0,1-1 0 0 0,0 1 0 0 0,1 0 0 0 0,0 0 0 0 0,0 0 0 0 0,1 0 0 0 0,0 0 0 0 0,1 0 0 0 0,0 0 0 0 0,0 0 0 0 0,1 0 0 0 0,0-1 0 0 0,0 1 0 0 0,1 0 0 0 0,0-1 0 0 0,1 0 0 0 0,4 8-150 0 0,-5-12 20 0 0,-1 0 1 0 0,1 0 0 0 0,0 0 0 0 0,1-1 0 0 0,-1 1-1 0 0,1-1 1 0 0,-1 0 0 0 0,1 0 0 0 0,0 0-1 0 0,0 0 1 0 0,0-1 0 0 0,0 0 0 0 0,1 0 0 0 0,-1 0-1 0 0,1 0 1 0 0,-1-1 0 0 0,1 1 0 0 0,0-1 0 0 0,0 0-1 0 0,-1-1 1 0 0,1 1 0 0 0,4-1-21 0 0,0 0 40 0 0,0-1 0 0 0,0 0 0 0 0,-1-1 0 0 0,1 0 1 0 0,0 0-1 0 0,-1-1 0 0 0,1 0 0 0 0,-1 0 0 0 0,0-1 0 0 0,0 0 0 0 0,7-5-40 0 0,-8 4 21 0 0,0 0 0 0 0,0 0 0 0 0,0-1-1 0 0,-1 0 1 0 0,1 0 0 0 0,-1 0 0 0 0,0-1-21 0 0,-3 2 14 0 0,0 0 1 0 0,0 0 0 0 0,0 0-1 0 0,0 0 1 0 0,-1 0 0 0 0,0 0-1 0 0,0-1 1 0 0,-1 1 0 0 0,1-1-1 0 0,-1 0 1 0 0,0 0-15 0 0,1-6 36 0 0,-1 9-26 0 0,-1 0 0 0 0,1 0 0 0 0,-1 0 1 0 0,0 0-1 0 0,0 0 0 0 0,0 0 0 0 0,0 0 1 0 0,0 0-1 0 0,-1-2-10 0 0,-2 17-129 0 0,5-4 112 0 0,1 0 1 0 0,-1-1-1 0 0,2 1 1 0 0,-1-1-1 0 0,1 0 1 0 0,0 0 0 0 0,1 0-1 0 0,-1-1 1 0 0,1 1-1 0 0,1-1 1 0 0,-1 0 0 0 0,1-1-1 0 0,0 1 1 0 0,0-1-1 0 0,1 0 1 0 0,-1-1-1 0 0,1 0 1 0 0,0 0 0 0 0,0 0-1 0 0,1-1 1 0 0,-1 0-1 0 0,1 0 17 0 0,-6-3 16 0 0,0 0 0 0 0,0-1-1 0 0,0 1 1 0 0,0-1 0 0 0,0 0 0 0 0,-1 1-1 0 0,1-1 1 0 0,0 0 0 0 0,0 0-1 0 0,-1 0 1 0 0,1 0 0 0 0,-1 0 0 0 0,1 0-1 0 0,-1-1 1 0 0,1 1 0 0 0,-1 0-1 0 0,0-1 1 0 0,1 1 0 0 0,-1-2-16 0 0,1-3 30 0 0,0 0 0 0 0,0-1 0 0 0,-1 1 0 0 0,0-1 0 0 0,0 1 0 0 0,-1-1 0 0 0,0 0 0 0 0,0 1 0 0 0,-1-1 0 0 0,1 1 0 0 0,-1-1 0 0 0,-1 1 1 0 0,1-1-1 0 0,-1 1 0 0 0,-1-2-30 0 0,-6-16 32 0 0,-1 0 0 0 0,-2 1 1 0 0,-4-7-33 0 0,11 21 17 0 0,3 4-14 0 0,-4-5-69 0 0,1 1-1 0 0,0-1 0 0 0,1-1 0 0 0,-1-4 67 0 0,5 14-60 0 0,0 1-1 0 0,0 0 0 0 0,0 0 1 0 0,0-1-1 0 0,0 1 0 0 0,0 0 1 0 0,0 0-1 0 0,0 0 0 0 0,0-1 1 0 0,0 1-1 0 0,0 0 0 0 0,0 0 1 0 0,0-1-1 0 0,0 1 0 0 0,0 0 1 0 0,0 0-1 0 0,0 0 0 0 0,0-1 1 0 0,0 1-1 0 0,0 0 1 0 0,1 0-1 0 0,-1 0 0 0 0,0 0 1 0 0,0-1-1 0 0,0 1 0 0 0,0 0 1 0 0,0 0-1 0 0,1 0 0 0 0,-1 0 1 0 0,0 0-1 0 0,0-1 0 0 0,0 1 1 0 0,1 0-1 0 0,-1 0 0 0 0,0 0 1 0 0,0 0-1 0 0,0 0 0 0 0,1 0 1 0 0,-1 0 60 0 0,11 1-5829 0 0,-5 1-392 0 0</inkml:trace>
  <inkml:trace contextRef="#ctx0" brushRef="#br0" timeOffset="6016.455">3917 500 10136 0 0,'0'0'777'0'0,"10"9"5869"0"0,-5-2-5715 0 0,-1 1 0 0 0,0 0 0 0 0,0 0 0 0 0,-1 0-1 0 0,0 1 1 0 0,0-1 0 0 0,-1 1 0 0 0,1 6-931 0 0,2 14 1786 0 0,6 14-1786 0 0,-6-22 82 0 0,-5-18-39 0 0,0 2-50 0 0,0-4-78 0 0,0-1-11 0 0,0 0-135 0 0,0 0-593 0 0,4-5-1902 0 0,-3 4 2346 0 0,-1 1 1 0 0,0 0-1 0 0,1-1 0 0 0,-1 1 0 0 0,1-1 0 0 0,-1 1 1 0 0,0-1-1 0 0,1 1 0 0 0,-1-1 0 0 0,0 1 0 0 0,0-1 1 0 0,1 1-1 0 0,-1-1 0 0 0,0 0 0 0 0,0 1 0 0 0,0-1 380 0 0,1-10-7279 0 0</inkml:trace>
  <inkml:trace contextRef="#ctx0" brushRef="#br0" timeOffset="6369.064">4010 247 17503 0 0,'0'0'399'0'0,"0"0"60"0"0,-1-5 442 0 0,-2 0-658 0 0,2 4 275 0 0,1 1 150 0 0,0 0 32 0 0,0 0-65 0 0,0 0-290 0 0,0 0-121 0 0,0 0-28 0 0,18 5 268 0 0,-17-4-448 0 0,0-1 0 0 0,1 1 0 0 0,-1 0 1 0 0,0-1-1 0 0,0 1 0 0 0,0 0 0 0 0,1 0 0 0 0,-1 0 0 0 0,0-1 0 0 0,0 1 0 0 0,0 1 0 0 0,0-1-16 0 0,0 1-612 0 0,1-1 0 0 0,-1 1 1 0 0,1-1-1 0 0,-1 0 0 0 0,1 1 0 0 0,-1-1 0 0 0,1 0 1 0 0,0 0-1 0 0,0 0 0 0 0,0 0 0 0 0,0 0 612 0 0,3-1-2470 0 0</inkml:trace>
  <inkml:trace contextRef="#ctx0" brushRef="#br0" timeOffset="6370.064">4182 253 3680 0 0,'-1'7'990'0'0,"0"3"3402"0"0,-2 6 421 0 0,2-13-4437 0 0,0-1-1 0 0,1 0 0 0 0,-1 0 1 0 0,1 1-1 0 0,0-1 0 0 0,-1 0 1 0 0,1 1-1 0 0,1 1-375 0 0,7 92 4208 0 0,5 29-2892 0 0,-5-67-247 0 0,5 26-1021 0 0,-13-84-102 0 0,0 0 0 0 0,1 0 0 0 0,-1 0-1 0 0,0 1 1 0 0,0-1 0 0 0,0 0 0 0 0,0 0-1 0 0,0 0 1 0 0,0 0 0 0 0,0 1 0 0 0,0-1 0 0 0,0 0-1 0 0,0 0 1 0 0,0 0 0 0 0,0 1 0 0 0,0-1-1 0 0,0 0 1 0 0,0 0 0 0 0,0 0 0 0 0,0 0-1 0 0,0 1 1 0 0,0-1 0 0 0,0 0 0 0 0,0 0 0 0 0,0 0-1 0 0,0 0 1 0 0,-1 1 0 0 0,1-1 0 0 0,0 0-1 0 0,0 0 1 0 0,0 0 0 0 0,0 0 0 0 0,0 1-1 0 0,0-1 1 0 0,-1 0 54 0 0,-4-3-4906 0 0,3 2 3953 0 0,-8-4-5841 0 0</inkml:trace>
  <inkml:trace contextRef="#ctx0" brushRef="#br0" timeOffset="6755.781">3952 403 15664 0 0,'0'0'356'0'0,"0"0"49"0"0,0 0 21 0 0,0 0-42 0 0,12 2-236 0 0,69 18 1612 0 0,-57-16-1279 0 0,2 0-249 0 0,-1 0-1 0 0,1-2 1 0 0,-1-1 0 0 0,1-1 0 0 0,9-1-232 0 0,-23-1-446 0 0,0-1 0 0 0,-1-1-1 0 0,1 0 1 0 0,-1 0-1 0 0,0-1 1 0 0,1 0 446 0 0,-10 4-378 0 0,0-1 0 0 0,0 1 0 0 0,0 0 0 0 0,-1 0 0 0 0,1-1 0 0 0,0 1 0 0 0,-1-1 0 0 0,1 1 0 0 0,-1-1 0 0 0,1 0 0 0 0,-1 0 0 0 0,0 1 0 0 0,0-1 0 0 0,1-2 378 0 0,0 1-539 0 0,10-17-4391 0 0</inkml:trace>
  <inkml:trace contextRef="#ctx0" brushRef="#br0" timeOffset="7130.472">4360 204 8752 0 0,'0'0'398'0'0,"0"0"-3"0"0,1 1-252 0 0,4 4 16 0 0,-4-4 267 0 0,1 1 0 0 0,-1-1 0 0 0,0 0 0 0 0,0 0 0 0 0,0 1 0 0 0,0-1 0 0 0,0 1 0 0 0,0-1 0 0 0,0 1 0 0 0,0-1 0 0 0,-1 1 0 0 0,1 0 0 0 0,0 0-426 0 0,-1 1 422 0 0,1 0 1 0 0,0-1-1 0 0,0 1 1 0 0,0-1-1 0 0,0 1 1 0 0,0-1-1 0 0,2 3-422 0 0,6 14 633 0 0,3 18 550 0 0,-7-19-259 0 0,1 0 0 0 0,0 8-924 0 0,3 7 790 0 0,-6-28-669 0 0,-1 0-1 0 0,-1 1 0 0 0,1-1 0 0 0,-1 1 0 0 0,0 0 1 0 0,0-1-1 0 0,-1 5-120 0 0,1 2 120 0 0,0 0 0 0 0,1-1 0 0 0,1 4-120 0 0,-1-6 60 0 0,-1 1-1 0 0,1-1 1 0 0,-2 1-1 0 0,1 0 0 0 0,-1 2-59 0 0,-1-7 46 0 0,1 0 0 0 0,0 0 0 0 0,1 0 0 0 0,-1 1 0 0 0,1-1-1 0 0,0 0 1 0 0,1 1-46 0 0,-1-1 85 0 0,-1-3-41 0 0,0-1 1 0 0,0 1 0 0 0,0 0-1 0 0,0-1 1 0 0,0 1 0 0 0,0-1 0 0 0,-1 1-1 0 0,1 0 1 0 0,-1-1 0 0 0,1 1-1 0 0,-1-1 1 0 0,1 1 0 0 0,-1-1 0 0 0,0 0-1 0 0,0 1-44 0 0,-3 8 130 0 0,3-9-261 0 0,-10 3-152 0 0,10-4 274 0 0,0-1 0 0 0,0 1 0 0 0,0 0 0 0 0,0-1 0 0 0,0 1 0 0 0,0 0 0 0 0,0-1 0 0 0,0 1 0 0 0,0-1-1 0 0,0 1 1 0 0,0-1 0 0 0,1 0 0 0 0,-1 1 0 0 0,0-1 0 0 0,0 0 0 0 0,1 0 0 0 0,-1 0 0 0 0,1 1 0 0 0,-1-1 0 0 0,0 0 0 0 0,1-1 9 0 0,-1 1-44 0 0,0-1-28 0 0,0 0 1 0 0,1-1-1 0 0,-1 1 0 0 0,0-1 1 0 0,1 1-1 0 0,0-1 1 0 0,-1 1-1 0 0,1-1 1 0 0,0 1-1 0 0,0-1 1 0 0,1 1-1 0 0,-1-1 72 0 0,0-14-371 0 0,0 11 241 0 0,1-1-1 0 0,-1 1 1 0 0,1-1-1 0 0,0 1 1 0 0,0 0-1 0 0,1-1 1 0 0,0 1-1 0 0,0 0 1 0 0,1 0-1 0 0,-1 0 1 0 0,3-3 130 0 0,7-18-341 0 0,-11 24 306 0 0,1 0 0 0 0,0 0 0 0 0,-1 1 0 0 0,1-1 0 0 0,1 0 0 0 0,-1 1-1 0 0,0-1 1 0 0,0 1 0 0 0,1 0 0 0 0,1-2 35 0 0,16-16-193 0 0,-18 16 152 0 0,-1 3 39 0 0,0 0 0 0 0,-1-1 0 0 0,1 1 0 0 0,0 0 0 0 0,0 0 0 0 0,0 0 0 0 0,0 0 0 0 0,0 0 1 0 0,0 0-1 0 0,1 0 0 0 0,-1 0 0 0 0,0 0 0 0 0,0 1 0 0 0,1-1 0 0 0,-1 1 0 0 0,0-1 1 0 0,1 1-1 0 0,-1-1 0 0 0,1 1 0 0 0,-1 0 0 0 0,1-1 2 0 0,0 1 84 0 0,10 5 219 0 0,-11-5-264 0 0,0 1 1 0 0,0 0-1 0 0,1 0 1 0 0,-1 0-1 0 0,0 0 1 0 0,0 0 0 0 0,0 0-1 0 0,-1 0 1 0 0,1 0-1 0 0,0 1 1 0 0,0-1-1 0 0,0 1-39 0 0,9 12 372 0 0,-5-8-177 0 0,1 0-1 0 0,-1 1 0 0 0,0 0 1 0 0,-1 0-1 0 0,3 6-194 0 0,13 19 604 0 0,-17-27-477 0 0,0 1 0 0 0,0 0 1 0 0,-1-1-1 0 0,0 1 0 0 0,0 0 0 0 0,0 3-127 0 0,3 5 153 0 0,-5-10-117 0 0,1-1 1 0 0,0 1-1 0 0,-1 0 0 0 0,0-1 0 0 0,0 1 0 0 0,0 2-36 0 0,0-3 18 0 0,-1 0 1 0 0,1-1-1 0 0,1 1 0 0 0,-1 0 0 0 0,0 0 0 0 0,0-1 1 0 0,1 1-1 0 0,0 0 0 0 0,0-1 0 0 0,-1 1 1 0 0,1 0-19 0 0,2 0 0 0 0,-1 4 68 0 0,-9 2-44 0 0,1-3-67 0 0,5-5-262 0 0,15-8-1446 0 0,-13 6 1267 0 0,0 0-1 0 0,1-1 1 0 0,-1 1 0 0 0,0-1 0 0 0,0 1-1 0 0,-1-1 1 0 0,1 0 0 0 0,0 1 0 0 0,0-1-1 0 0,-1 0 1 0 0,1 0 0 0 0,-1 1 0 0 0,0-1-1 0 0,1-1 485 0 0,2-6-1476 0 0,8-11-1594 0 0</inkml:trace>
  <inkml:trace contextRef="#ctx0" brushRef="#br0" timeOffset="7131.472">4753 400 14976 0 0,'4'2'105'0'0,"-3"-1"4"0"0,1 0-1 0 0,-1 0 0 0 0,1 1 1 0 0,-1-1-1 0 0,1 0 1 0 0,-1 0-1 0 0,0 1 1 0 0,0-1-1 0 0,0 1 1 0 0,0-1-1 0 0,0 1 1 0 0,0-1-1 0 0,0 1 0 0 0,0 0-108 0 0,11 15 288 0 0,-11-16-189 0 0,0 0 1 0 0,0 0-1 0 0,0 0 0 0 0,0 1 1 0 0,-1-1-1 0 0,1 0 0 0 0,0 0 1 0 0,0 1-1 0 0,-1-1 0 0 0,1 1 1 0 0,-1-1-1 0 0,1 0 0 0 0,-1 1 0 0 0,0-1 1 0 0,1 1-1 0 0,-1-1 0 0 0,0 2-99 0 0,0-1 189 0 0,1 1 0 0 0,-1 0 0 0 0,1 0-1 0 0,0 0 1 0 0,0-1 0 0 0,0 1 0 0 0,0 0-1 0 0,1-1-188 0 0,4 14 884 0 0,7 53 2898 0 0,-11-47-3244 0 0,1 1-268 0 0,-2-22-270 0 0,-1 0 0 0 0,0 0 0 0 0,0 0 0 0 0,0 0 0 0 0,0 0 0 0 0,0 0 0 0 0,0 0 0 0 0,-1 0 0 0 0,1 0 0 0 0,0 0 0 0 0,0 0 0 0 0,-1 0 0 0 0,1 0 0 0 0,-1 0 0 0 0,1 0 0 0 0,-1-1 0 0 0,1 1 0 0 0,-1 0 0 0 0,1 0 0 0 0,-3 5 0 0 0,3-6-2 0 0,0 1-1 0 0,0-1 0 0 0,0 0 1 0 0,0 0-1 0 0,0 0 0 0 0,0 1 1 0 0,0-1-1 0 0,0 0 1 0 0,0 0-1 0 0,1 1 0 0 0,-1-1 1 0 0,0 0-1 0 0,0 0 0 0 0,0 1 1 0 0,0-1-1 0 0,0 0 1 0 0,0 0-1 0 0,0 0 0 0 0,1 0 1 0 0,-1 1-1 0 0,0-1 0 0 0,0 0 1 0 0,0 0-1 0 0,0 0 1 0 0,1 0-1 0 0,-1 1 0 0 0,0-1 1 0 0,0 0-1 0 0,1 0 0 0 0,-1 0 1 0 0,0 0-1 0 0,0 0 0 0 0,0 0 1 0 0,1 0-1 0 0,-1 0 3 0 0,2 0-308 0 0,-2-1-391 0 0,0 0-1 0 0,-1 0 0 0 0,1-1 1 0 0,0 1-1 0 0,-1 0 1 0 0,1 0-1 0 0,0 0 0 0 0,0 0 1 0 0,0 0-1 0 0,0-1 0 0 0,0 0 700 0 0,3-9-7519 0 0</inkml:trace>
  <inkml:trace contextRef="#ctx0" brushRef="#br0" timeOffset="7523.519">4822 275 5984 0 0,'8'-1'121'0'0,"-1"0"681"0"0,-4 1 3550 0 0,1 0 3503 0 0,-3 0-7849 0 0,-1 0 0 0 0,1 0 0 0 0,0 0-1 0 0,-1 0 1 0 0,1 1 0 0 0,-1-1 0 0 0,1 0 0 0 0,0 0-1 0 0,-1 1 1 0 0,1-1 0 0 0,-1 0 0 0 0,1 1 0 0 0,-1-1 0 0 0,1 1-1 0 0,-1-1 1 0 0,1 1 0 0 0,-1-1 0 0 0,0 1 0 0 0,1-1-1 0 0,-1 1 1 0 0,1-1 0 0 0,-1 1 0 0 0,0-1 0 0 0,0 1 0 0 0,1 0-1 0 0,-1-1 1 0 0,0 1 0 0 0,0-1 0 0 0,0 1 0 0 0,0 0 0 0 0,0-1-1 0 0,0 1 1 0 0,0 0 0 0 0,0-1 0 0 0,0 1 0 0 0,0 0-1 0 0,0-1-5 0 0,4 13-2 0 0,24 20 2 0 0,-20-25-926 0 0,3 1-3466 0 0,6 2-1625 0 0</inkml:trace>
  <inkml:trace contextRef="#ctx0" brushRef="#br0" timeOffset="7909.683">5062 492 15720 0 0,'-1'6'761'0'0,"1"-5"-728"0"0,-1 0 0 0 0,1-1 0 0 0,0 1 1 0 0,0 0-1 0 0,0 0 0 0 0,-1 0 0 0 0,1-1 0 0 0,0 1 1 0 0,0 0-1 0 0,0 0 0 0 0,0 0 0 0 0,1 0 0 0 0,-1-1 1 0 0,0 1-1 0 0,0 0 0 0 0,0 0 0 0 0,1 0 1 0 0,-1-1-1 0 0,0 1 0 0 0,1 0 0 0 0,-1 0 0 0 0,1-1 1 0 0,-1 1-1 0 0,1 0 0 0 0,-1-1 0 0 0,1 1 0 0 0,-1-1 1 0 0,1 1-1 0 0,0 0-33 0 0,2 3-13 0 0,-3-4 14 0 0,0 1-1 0 0,1-1 0 0 0,-1 0 1 0 0,0 1-1 0 0,0-1 0 0 0,1 1 1 0 0,-1-1-1 0 0,0 1 0 0 0,0-1 0 0 0,0 1 1 0 0,0-1-1 0 0,1 1 0 0 0,-1-1 1 0 0,0 1-1 0 0,0-1 0 0 0,0 1 1 0 0,0-1-1 0 0,0 1 0 0 0,0-1 1 0 0,-1 1-1 0 0,1-1 0 0 0,0 1 0 0 0,0-1 1 0 0,0 1-1 0 0,0-1 0 0 0,-1 1 1 0 0,1-1-1 0 0,0 1 0 0 0,0-1 1 0 0,-1 0-1 0 0,1 1 0 0 0,-1-1 0 0 0,1 1 4 0 0,0-1 1 0 0,-1 1-1 0 0,1 0 0 0 0,0-1 0 0 0,-1 1 0 0 0,1-1 0 0 0,0 1 1 0 0,0 0-1 0 0,0-1 0 0 0,-1 1 0 0 0,1 0 0 0 0,0-1 0 0 0,0 1 0 0 0,0-1 1 0 0,0 1-1 0 0,0 0 0 0 0,0-1 0 0 0,0 1 0 0 0,0 0 0 0 0,0-1 1 0 0,1 1-1 0 0,-1 0-4 0 0,2 5 153 0 0,-1-4-57 0 0,0-1 1 0 0,0 1-1 0 0,0 0 0 0 0,-1-1 1 0 0,1 1-1 0 0,-1 0 0 0 0,0-1 1 0 0,1 1-1 0 0,-1 0 0 0 0,0 0 0 0 0,0-1 1 0 0,0 1-1 0 0,0 0 0 0 0,0 0 1 0 0,0-1-1 0 0,-1 1 0 0 0,1 0 1 0 0,-1-1-1 0 0,1 1 0 0 0,-1 0 0 0 0,1-1 1 0 0,-1 1-97 0 0,0 0 142 0 0,0-1 0 0 0,1 1 0 0 0,-1 0 0 0 0,1 0 0 0 0,0 0 0 0 0,0-1 0 0 0,-1 1 0 0 0,1 0 0 0 0,0 0 0 0 0,1 1-142 0 0,-1 4 406 0 0,0-7-342 0 0,0 1 0 0 0,-1 0 0 0 0,1-1 0 0 0,0 1 0 0 0,0 0 0 0 0,0-1 0 0 0,-1 1 0 0 0,1-1-1 0 0,0 1 1 0 0,-1-1 0 0 0,1 1 0 0 0,0-1 0 0 0,-1 1 0 0 0,1-1 0 0 0,-1 1 0 0 0,1-1 0 0 0,-1 1 0 0 0,1-1-1 0 0,-1 1-63 0 0,-1 1 1041 0 0,7-1-688 0 0,3-13-25 0 0,-6 10-314 0 0,0 1-6 0 0,-1 0 1 0 0,1 0-1 0 0,-1 0 0 0 0,1 0 0 0 0,-1 0 0 0 0,0-1 1 0 0,1 1-1 0 0,-1-1 0 0 0,0 1 0 0 0,0-1 1 0 0,0 1-1 0 0,0-1 0 0 0,0 0 0 0 0,-1 1 0 0 0,1-1 1 0 0,0-1-9 0 0,2-4 4 0 0,-1 1 0 0 0,1 0 0 0 0,0 1 0 0 0,1-1 0 0 0,0-1-4 0 0,0 2-13 0 0,0-1 0 0 0,-1-1 1 0 0,0 1-1 0 0,1-2 13 0 0,-3 4-90 0 0,1 0 0 0 0,0 0 1 0 0,0 0-1 0 0,1 0 0 0 0,-1 1 0 0 0,1-1 0 0 0,0 1 1 0 0,0 0-1 0 0,3-3 90 0 0,14-17-183 0 0,-17 20 210 0 0,-1 0 0 0 0,1 1 0 0 0,0-1 0 0 0,0 1-1 0 0,0-1 1 0 0,1 1 0 0 0,-1 0 0 0 0,1 0 0 0 0,-1 0 0 0 0,1 1-1 0 0,-1-1 1 0 0,1 1 0 0 0,0 0 0 0 0,0 0 0 0 0,0 0-27 0 0,3 0-9 0 0,0 0 1 0 0,0 0 0 0 0,0 0-1 0 0,0 1 1 0 0,0 0 0 0 0,0 0-1 0 0,6 1 9 0 0,-8 1-7 0 0,0-1-1 0 0,-1 1 1 0 0,1-1-1 0 0,0 1 1 0 0,-1 1-1 0 0,1-1 1 0 0,-1 1-1 0 0,4 2 8 0 0,-5-3 5 0 0,0 1-1 0 0,-1 0 1 0 0,1 0-1 0 0,-1 0 1 0 0,1 0-1 0 0,0 2-4 0 0,8 9 27 0 0,-8-10 4 0 0,0-1 1 0 0,-1 2 0 0 0,1-1 0 0 0,-1 0 0 0 0,0 2-32 0 0,11 16 582 0 0,-11-20-537 0 0,0 0 0 0 0,-1 0-1 0 0,1 1 1 0 0,-1-1 0 0 0,1 0 0 0 0,-1 0 0 0 0,0 1 0 0 0,0-1-1 0 0,0 1 1 0 0,0-1 0 0 0,0 1 0 0 0,-1-1 0 0 0,1 1 0 0 0,-1 0-1 0 0,1-1 1 0 0,-1 3-45 0 0,0-1-22 0 0,1-1-1 0 0,-1 1 0 0 0,1-1 1 0 0,0 0-1 0 0,0 1 0 0 0,0-1 0 0 0,1 0 1 0 0,-1 0-1 0 0,1 0 0 0 0,1 2 23 0 0,-1-2 30 0 0,0 1-1 0 0,-1 0 0 0 0,1 0 0 0 0,0 0 0 0 0,-1 0 0 0 0,0 0 1 0 0,0 2-30 0 0,0-5 6 0 0,-1 0 0 0 0,0 0 1 0 0,0 0-1 0 0,1-1 0 0 0,-1 1 1 0 0,0 0-1 0 0,1 0 1 0 0,-1-1-1 0 0,1 1 0 0 0,-1 0 1 0 0,1-1-1 0 0,-1 1 0 0 0,1-1 1 0 0,0 1-1 0 0,-1 0 1 0 0,1-1-7 0 0,0 1 0 0 0,-1-1 0 0 0,1 0 0 0 0,-1 1 0 0 0,1-1 0 0 0,-1 1 0 0 0,0-1 0 0 0,1 1 0 0 0,-1-1 0 0 0,1 1 0 0 0,-1-1 0 0 0,0 1 0 0 0,1-1 0 0 0,-1 1 0 0 0,0-1 0 0 0,0 1 0 0 0,0-1 0 0 0,1 1 0 0 0,-1 0 0 0 0,0-1 0 0 0,0 1 0 0 0,0 0 0 0 0,0-1 0 0 0,0 1 0 0 0,0-1 0 0 0,0 1 0 0 0,0 0 0 0 0,0-1 0 0 0,0 1 0 0 0,-1-1 0 0 0,1 2 0 0 0,0 5 86 0 0,0-7-85 0 0,0 0 0 0 0,0 0 0 0 0,0 0 0 0 0,0 0 0 0 0,0 0 0 0 0,-1 0 0 0 0,1 0 0 0 0,0 0 0 0 0,0 0 0 0 0,0 0 0 0 0,0 0 1 0 0,0 0-1 0 0,0 0 0 0 0,0 0 0 0 0,-1 1 0 0 0,1-1 0 0 0,0 0 0 0 0,0 0 0 0 0,0 0 0 0 0,0 0 0 0 0,0 0 0 0 0,0 0 0 0 0,0 0 1 0 0,0 0-1 0 0,0 0 0 0 0,0 0 0 0 0,0 0 0 0 0,0 1 0 0 0,0-1 0 0 0,-1 0 0 0 0,1 0 0 0 0,0 0 0 0 0,0 0 0 0 0,0 0 0 0 0,0 0 1 0 0,0 0-1 0 0,0 0 0 0 0,0 1 0 0 0,0-1 0 0 0,0 0 0 0 0,0 0 0 0 0,0 0 0 0 0,0 0 0 0 0,0 0 0 0 0,0 0 0 0 0,0 0 0 0 0,0 1 0 0 0,0-1 1 0 0,1 0-1 0 0,-1 0 0 0 0,0 0 0 0 0,0 0 0 0 0,0 0 0 0 0,0 0 0 0 0,0 0 0 0 0,0 0 0 0 0,0 0 0 0 0,0 0 0 0 0,0 1 0 0 0,0-1 1 0 0,0 0-1 0 0,0 0 0 0 0,1 0 0 0 0,-1 0 0 0 0,0 0 0 0 0,0 0 0 0 0,0 0 0 0 0,0 0 0 0 0,0 0 0 0 0,0 0-1 0 0,0 0 45 0 0,-8 0-112 0 0,5 0-49 0 0,3 0-11 0 0,0 0-99 0 0,0 0-416 0 0,0 0-182 0 0,0 0-930 0 0,2 0-3761 0 0,7-2-1603 0 0</inkml:trace>
  <inkml:trace contextRef="#ctx0" brushRef="#br0" timeOffset="11472.149">8816 222 14280 0 0,'0'0'1102'0'0,"-13"-4"3913"0"0,13 6-4930 0 0,0-1 0 0 0,-1 0 0 0 0,0 0 0 0 0,1 1 0 0 0,-1-1-1 0 0,0 0 1 0 0,1 0 0 0 0,-1 0 0 0 0,0 0 0 0 0,0 1 0 0 0,0-1-85 0 0,-8 13 172 0 0,4 32-104 0 0,4-30 409 0 0,0 0 1 0 0,0 0-1 0 0,2 1 0 0 0,1 14-477 0 0,-1-21 23 0 0,3 39 135 0 0,10 44-158 0 0,-2-55 13 0 0,-8-28-20 0 0,-1-1 1 0 0,0 1 0 0 0,0 4 6 0 0,9 24-80 0 0,-11-30-69 0 0,-1-7-623 0 0,0-1-256 0 0,0 0-804 0 0,0 0-3185 0 0,0 0-1360 0 0</inkml:trace>
  <inkml:trace contextRef="#ctx0" brushRef="#br0" timeOffset="11839.807">8712 247 13416 0 0,'3'-2'117'0'0,"0"-1"0"0"0,0 1 0 0 0,0-1 1 0 0,0 1-1 0 0,0 0 0 0 0,1 0 0 0 0,-1 1 1 0 0,1-1-1 0 0,-1 0 0 0 0,1 1 0 0 0,-1 0 1 0 0,1 0-1 0 0,0 0 0 0 0,0 1 0 0 0,-1-1 1 0 0,1 1-1 0 0,0 0 0 0 0,0 0 0 0 0,0 0 1 0 0,1 1-118 0 0,9 0 359 0 0,-1 1 1 0 0,1 1 0 0 0,-1 0 0 0 0,0 1-1 0 0,2 1-359 0 0,1 1 204 0 0,0 1 0 0 0,0 0 0 0 0,0 2 0 0 0,-1 0 0 0 0,0 0-1 0 0,-1 1 1 0 0,0 1 0 0 0,0 1 0 0 0,-1 0 0 0 0,-1 0-1 0 0,0 1 1 0 0,-1 1 0 0 0,0 0 0 0 0,-1 1 0 0 0,2 5-204 0 0,-7-12 99 0 0,-2 0 1 0 0,1 0-1 0 0,-1 0 1 0 0,0 1-1 0 0,-1-1 1 0 0,0 1-1 0 0,0 0 1 0 0,-1 1-100 0 0,-1-6 30 0 0,1 0 0 0 0,-1 0 1 0 0,-1 0-1 0 0,1 0 0 0 0,0-1 0 0 0,-1 1 0 0 0,0 0 1 0 0,0 0-1 0 0,0 0 0 0 0,0 0 0 0 0,-1-1 1 0 0,1 1-1 0 0,-1-1 0 0 0,0 1 0 0 0,0-1 1 0 0,0 1-1 0 0,-1-1 0 0 0,1 0 0 0 0,-2 1-30 0 0,-2 1 79 0 0,0 0-1 0 0,-1 0 1 0 0,0-1-1 0 0,1 1 1 0 0,-1-2 0 0 0,-1 1-1 0 0,1-1 1 0 0,0 0-1 0 0,-1 0 1 0 0,0-1-1 0 0,0 0 1 0 0,-6 0-79 0 0,-18 2 230 0 0,0-1 0 0 0,-22-1-230 0 0,4-1-351 0 0,31-1 166 0 0,1 0 1 0 0,-1-2-1 0 0,-3 0 185 0 0,-19-3-447 0 0,37 5 137 0 0,-1-1 0 0 0,0 0 0 0 0,0 0 0 0 0,1 0 0 0 0,-1 0 0 0 0,1-1 0 0 0,-1 0 0 0 0,1 0 0 0 0,-1 0 0 0 0,-1-2 310 0 0,5 2-1764 0 0,4-3-74 0 0</inkml:trace>
  <inkml:trace contextRef="#ctx0" brushRef="#br0" timeOffset="12211.224">9318 413 13760 0 0,'-2'1'629'0'0,"-16"11"-312"0"0,-11 6 1890 0 0,-24 19-2207 0 0,45-31 403 0 0,1 1 1 0 0,-1 0-1 0 0,1 0 1 0 0,1 0-1 0 0,-1 1 1 0 0,1 0-1 0 0,1 0 1 0 0,-4 8-404 0 0,6-12 121 0 0,1 1 1 0 0,0-1 0 0 0,0 1-1 0 0,1 0 1 0 0,-1-1-1 0 0,1 1 1 0 0,-1 5-122 0 0,2-9 9 0 0,0 0 0 0 0,0 1 0 0 0,0-1 0 0 0,1 0 0 0 0,-1 1 0 0 0,0-1-1 0 0,0 0 1 0 0,1 1 0 0 0,-1-1 0 0 0,1 0 0 0 0,-1 1 0 0 0,1-1 0 0 0,0 0 0 0 0,-1 0 0 0 0,1 0 0 0 0,0 0 0 0 0,0 0 0 0 0,0 1 0 0 0,0-2 0 0 0,0 1-1 0 0,0 0 1 0 0,0 0 0 0 0,0 0 0 0 0,0 0 0 0 0,0-1 0 0 0,1 1 0 0 0,-1 0 0 0 0,0-1 0 0 0,0 1 0 0 0,1-1 0 0 0,0 1-9 0 0,9 1 35 0 0,0 1-1 0 0,0-2 1 0 0,0 1 0 0 0,1-1 0 0 0,-1-1 0 0 0,1 0 0 0 0,-1-1-1 0 0,9-2-34 0 0,-8 1 60 0 0,-1 0 1 0 0,0-1-1 0 0,1 0 0 0 0,6-4-60 0 0,4-1-97 0 0,-18 7 114 0 0,-1-1 1 0 0,1 1-1 0 0,0-1 0 0 0,0 0 0 0 0,-1 0 0 0 0,0-1 0 0 0,1 1 0 0 0,-1-1 0 0 0,0 1 0 0 0,0-1 0 0 0,0 0 0 0 0,0 0 0 0 0,1-4-17 0 0,-3 6 58 0 0,1-1 0 0 0,-1 0 0 0 0,0-1 0 0 0,0 1 0 0 0,0 0 0 0 0,-1 0 0 0 0,1 0-1 0 0,-1 0 1 0 0,1-1 0 0 0,-1 1 0 0 0,0 0 0 0 0,1-1 0 0 0,-1 1 0 0 0,0 0-1 0 0,-1-1 1 0 0,1 1 0 0 0,0 0 0 0 0,-1 0 0 0 0,1-1 0 0 0,-1 1 0 0 0,0 0 0 0 0,0 0-1 0 0,0 0 1 0 0,0 0 0 0 0,0 0 0 0 0,0 0-58 0 0,-2-3-14 0 0,-1 0-1 0 0,0 0 1 0 0,0 0-1 0 0,0 1 1 0 0,-1 0-1 0 0,1 0 1 0 0,-1 0-1 0 0,0 1 1 0 0,0-1-1 0 0,-1 1 1 0 0,-2-1 14 0 0,-13-6-800 0 0,-1 1 0 0 0,-9-3 800 0 0,10 5-540 0 0,-7 2-2873 0 0,18 5 1755 0 0</inkml:trace>
  <inkml:trace contextRef="#ctx0" brushRef="#br0" timeOffset="12556.177">9537 358 14112 0 0,'2'14'1502'0'0,"1"-5"-1321"0"0,0 0-1 0 0,0 1 0 0 0,0 4-180 0 0,4 17 1372 0 0,-1-7 1089 0 0,3 20-2461 0 0,-1-1 1109 0 0,8 32 1025 0 0,5 60-2134 0 0,-15-97 100 0 0,-4-25-2 0 0,0 0 0 0 0,0 13-98 0 0,0-18 60 0 0,-2-7-60 0 0,1 0 1 0 0,-1 0-1 0 0,0-1 1 0 0,0 1-1 0 0,1 0 0 0 0,-1 0 1 0 0,0 0-1 0 0,0 0 1 0 0,0-1-1 0 0,0 1 1 0 0,0 0-1 0 0,0 0 0 0 0,0 0 1 0 0,0 0-1 0 0,0-1 1 0 0,-1 1-1 0 0,1 0 1 0 0,0 0-1 0 0,-1 0 0 0 0,1-1 1 0 0,0 1-1 0 0,-1 0 1 0 0,1 0-1 0 0,-1 0-631 0 0,-6-15-2110 0 0,2-2-361 0 0,-1 0 1 0 0,-7-12 3101 0 0,-3-1-2238 0 0</inkml:trace>
  <inkml:trace contextRef="#ctx0" brushRef="#br0" timeOffset="12557.177">9568 364 3680 0 0,'19'-21'650'0'0,"-2"12"3688"0"0,-13 8-3662 0 0,-1 0 0 0 0,0 0 0 0 0,1 0 1 0 0,-1 1-1 0 0,1-1 0 0 0,-1 1 0 0 0,0 0 1 0 0,1 0-1 0 0,-1 0 0 0 0,4 1-676 0 0,-2 0 448 0 0,0 1-1 0 0,0-1 1 0 0,0 1-1 0 0,0 0 1 0 0,0 0-1 0 0,3 3-447 0 0,6 3 469 0 0,-1 2 0 0 0,0 0-1 0 0,-1 0 1 0 0,2 3-469 0 0,-12-11 97 0 0,2 2 29 0 0,1 1-1 0 0,-1 0 0 0 0,0 0 0 0 0,0 0 1 0 0,0 0-1 0 0,-1 1 0 0 0,1-1 0 0 0,-1 1 0 0 0,-1 0 1 0 0,1 0-1 0 0,-1 0 0 0 0,0 0 0 0 0,0 3-125 0 0,-3-4 61 0 0,0 0-1 0 0,0-1 0 0 0,0 0 0 0 0,0 1 0 0 0,-1-1 1 0 0,0 0-1 0 0,0 1 0 0 0,0-1 0 0 0,0 0 1 0 0,-3 2-61 0 0,4-3 33 0 0,-3 2 7 0 0,0 0 0 0 0,0-1-1 0 0,0 1 1 0 0,0 0-1 0 0,-1-1 1 0 0,0 0 0 0 0,0 0-1 0 0,0-1 1 0 0,0 1 0 0 0,-1-1-1 0 0,0 0-39 0 0,-9 5 14 0 0,-2-1 1 0 0,1-1-1 0 0,-7 2-14 0 0,13-5-703 0 0,0-1-1 0 0,-1 0 1 0 0,-4 0 703 0 0,-16-1-6340 0 0,15-3 120 0 0</inkml:trace>
  <inkml:trace contextRef="#ctx0" brushRef="#br0" timeOffset="12939.738">9967 392 15664 0 0,'-4'13'1187'0'0,"4"248"3800"0"0,-1-226-4509 0 0,0-16-24 0 0,1-1-1 0 0,2 18-453 0 0,0 1 181 0 0,-3-28-156 0 0,1 0 0 0 0,1 0 0 0 0,1 7-25 0 0,0 0 0 0 0,-1-9 0 0 0,1 0 0 0 0,-1 0 0 0 0,1 0 0 0 0,2 5 0 0 0,-2-10 2 0 0,0 9-18 0 0,-2-10-70 0 0,0-1-63 0 0,-7-16-2206 0 0,0-10-2283 0 0,-1 7 2241 0 0</inkml:trace>
  <inkml:trace contextRef="#ctx0" brushRef="#br0" timeOffset="13333.818">9957 392 5528 0 0,'7'-9'589'0'0,"-5"7"-280"0"0,0 0-1 0 0,1 1 1 0 0,-1-1-1 0 0,0 1 1 0 0,1 0-1 0 0,-1-1 1 0 0,1 1-1 0 0,-1 0 1 0 0,1 0-1 0 0,0 1 1 0 0,-1-1-1 0 0,1 1 1 0 0,0-1 0 0 0,0 1-1 0 0,-1 0 1 0 0,1 0-1 0 0,0 0 1 0 0,0 0-1 0 0,-1 0 1 0 0,1 1-1 0 0,0-1 1 0 0,0 1-1 0 0,0 0-308 0 0,3 1 779 0 0,-1 0 0 0 0,1 1-1 0 0,-1-1 1 0 0,0 1-1 0 0,0 0 1 0 0,0 1-779 0 0,17 13 321 0 0,-16-12-73 0 0,-1 1-1 0 0,1 0 1 0 0,-1 0-1 0 0,-1 0 1 0 0,1 0-1 0 0,-1 1 1 0 0,0 0-1 0 0,-1 0 1 0 0,1 0 0 0 0,-1 0-1 0 0,1 5-247 0 0,-3-8 101 0 0,0 0-1 0 0,0 1 1 0 0,0-1-1 0 0,-1 0 1 0 0,1 1-1 0 0,-1-1 1 0 0,0 1-1 0 0,-1-1 0 0 0,1 1 1 0 0,-1-1-1 0 0,0 0 1 0 0,0 1-1 0 0,0-1 1 0 0,0 0-1 0 0,-1 0 1 0 0,0 0-1 0 0,0 0 1 0 0,0 0-1 0 0,0 0 1 0 0,0 0-1 0 0,-1 0-100 0 0,-2 2 73 0 0,0 0 0 0 0,-1-1 0 0 0,1 0 1 0 0,-1 0-1 0 0,0 0 0 0 0,-1-1 0 0 0,1 0 0 0 0,-1 0 0 0 0,1 0 0 0 0,-3 0-73 0 0,4-2-253 0 0,-1 1 1 0 0,0-2-1 0 0,0 1 1 0 0,1 0-1 0 0,-1-1 1 0 0,0 0-1 0 0,0-1 1 0 0,0 1-1 0 0,0-1 1 0 0,0 0-1 0 0,0-1 1 0 0,0 1-1 0 0,-3-2 253 0 0,-4-3-2480 0 0</inkml:trace>
  <inkml:trace contextRef="#ctx0" brushRef="#br0" timeOffset="13725.458">10223 167 13824 0 0,'0'0'1061'0'0,"3"14"44"0"0,-3-11-835 0 0,1 1-1 0 0,0-1 1 0 0,-1 0-1 0 0,1 1 1 0 0,0-1-1 0 0,0 0 1 0 0,1 1-1 0 0,-1-1 1 0 0,1 0-270 0 0,7 19 507 0 0,-7-15-318 0 0,0 0 0 0 0,1-1 1 0 0,0 1-1 0 0,3 4-189 0 0,-3-6 237 0 0,0 1 1 0 0,-1-1 0 0 0,1 1 0 0 0,-1 0 0 0 0,0 0 0 0 0,-1 0 0 0 0,1 1-238 0 0,20 147 2325 0 0,-12-65-1910 0 0,2-3-742 0 0,-6-69 271 0 0,-5-15 125 0 0,0-1-1 0 0,0 1 1 0 0,-1-1-1 0 0,1 1 1 0 0,-1 0-1 0 0,1 0 1 0 0,-1-1 0 0 0,0 1-1 0 0,1 1-68 0 0,4 2 301 0 0,-4-4-7522 0 0,-1-1-258 0 0</inkml:trace>
  <inkml:trace contextRef="#ctx0" brushRef="#br0" timeOffset="14158.358">10466 525 2760 0 0,'9'3'668'0'0,"25"8"8695"0"0,-4-1-5384 0 0,-24-8-3666 0 0,0-1 0 0 0,0 0-1 0 0,0 0 1 0 0,0 0 0 0 0,0 0 0 0 0,0-1-1 0 0,0 0 1 0 0,0 0 0 0 0,0-1-1 0 0,0 0 1 0 0,1 0-313 0 0,4-1 406 0 0,-6 1-270 0 0,0 0 0 0 0,-1 0-1 0 0,1 0 1 0 0,0-1 0 0 0,-1 1 0 0 0,0-1-1 0 0,1 0 1 0 0,3-2-136 0 0,-7 2 29 0 0,0 1 0 0 0,0-1 1 0 0,0 1-1 0 0,0-1 0 0 0,0 0 0 0 0,0 1 0 0 0,0-1 1 0 0,-1 0-1 0 0,1 0 0 0 0,-1 0 0 0 0,1 1 0 0 0,-1-1 1 0 0,0 0-1 0 0,0 0 0 0 0,1 0 0 0 0,-2-1-29 0 0,2 0 2 0 0,-2 0 0 0 0,1 0-1 0 0,0 0 1 0 0,-1 0 0 0 0,1 0-1 0 0,-1 0 1 0 0,0 0 0 0 0,0 0-1 0 0,0 1 1 0 0,0-2-2 0 0,-3-1-57 0 0,0 0 1 0 0,-1 0-1 0 0,1 1 0 0 0,-1-1 1 0 0,0 1-1 0 0,-2-2 57 0 0,-2-1-119 0 0,7 6 111 0 0,0-1 1 0 0,1 1-1 0 0,-1 0 0 0 0,0 0 0 0 0,0-1 0 0 0,0 1 0 0 0,-1 1 0 0 0,1-1 0 0 0,0 0 0 0 0,0 1 0 0 0,0-1 0 0 0,-1 1 1 0 0,1-1-1 0 0,0 1 0 0 0,0 0 0 0 0,-1 0 0 0 0,1 0 0 0 0,0 0 0 0 0,-1 1 0 0 0,1-1 0 0 0,0 0 0 0 0,-1 1 8 0 0,0 0 0 0 0,0 0-1 0 0,-1 1 0 0 0,1-1 0 0 0,0 1 1 0 0,0 0-1 0 0,0 0 0 0 0,0 0 1 0 0,1 0-1 0 0,-1 0 0 0 0,0 0 0 0 0,1 1 1 0 0,-1 0-1 0 0,1-1 0 0 0,0 1 1 0 0,-6 8 58 0 0,1 1 1 0 0,0 0-1 0 0,0 0 0 0 0,1 0 0 0 0,1 1 0 0 0,-2 7-58 0 0,5-14 26 0 0,0 0-1 0 0,0 0 1 0 0,1 0 0 0 0,0 0 0 0 0,1 0 0 0 0,-1 0 0 0 0,1 0-1 0 0,0 1 1 0 0,1-1 0 0 0,-1 0 0 0 0,1 0 0 0 0,1 0 0 0 0,-1 0-1 0 0,1 0 1 0 0,2 4-26 0 0,-3-7 24 0 0,1 0-1 0 0,0 0 1 0 0,-1-1 0 0 0,1 1-1 0 0,0-1 1 0 0,1 1-1 0 0,-1-1 1 0 0,0 0-1 0 0,1 0 1 0 0,-1 0-1 0 0,1 0 1 0 0,0 0-1 0 0,0-1 1 0 0,-1 1 0 0 0,1-1-1 0 0,0 1 1 0 0,0-1-1 0 0,0 0 1 0 0,1-1-1 0 0,1 1-23 0 0,2 1 55 0 0,1-1 0 0 0,0-1 0 0 0,0 1 0 0 0,0-1 0 0 0,0-1 0 0 0,0 0 0 0 0,7-1-55 0 0,-7-1-2 0 0,1 0 0 0 0,0 0 1 0 0,-1-1-1 0 0,0 0 0 0 0,1-1 2 0 0,-2 2-8 0 0,-1-2-695 0 0,1 0 0 0 0,-1 0 0 0 0,0 0-1 0 0,0-1 1 0 0,-1 0 0 0 0,1 0 0 0 0,-2 0 0 0 0,1-1 0 0 0,0 1 0 0 0,-1-1 0 0 0,2-7 703 0 0,4-3-2568 0 0,-1-2-64 0 0</inkml:trace>
  <inkml:trace contextRef="#ctx0" brushRef="#br0" timeOffset="14159.358">10822 431 2760 0 0,'23'-8'600'0'0,"-22"8"1221"0"0,3 8 5044 0 0,6 8-4639 0 0,-10-16-2061 0 0,15 27 2757 0 0,12 27-2922 0 0,-10-18 849 0 0,-4-5 1141 0 0,11 16-1990 0 0,-3-12 2537 0 0,-20-35-2262 0 0,-1 0-56 0 0,0 0-26 0 0,0 0-8 0 0,0 0 1 0 0,-9-22 560 0 0,8 13-726 0 0,0 0-1 0 0,1 0 0 0 0,0 0 1 0 0,0 1-1 0 0,1-1 1 0 0,0 0-1 0 0,0 0 0 0 0,1 0 1 0 0,1 1-1 0 0,-1-1 0 0 0,1 1 1 0 0,1 0-1 0 0,3-6-19 0 0,1-2-4 0 0,-6 11-3 0 0,1 0 1 0 0,0 0-1 0 0,-1 0 1 0 0,1 1 0 0 0,1-1-1 0 0,-1 1 1 0 0,1 0-1 0 0,0 0 1 0 0,0 0-1 0 0,0 1 1 0 0,0-1 0 0 0,1 1-1 0 0,1-1 7 0 0,4-1-785 0 0,0 0 0 0 0,1 1 0 0 0,0 0 0 0 0,-1 1 0 0 0,6-1 785 0 0,3 1-7602 0 0</inkml:trace>
  <inkml:trace contextRef="#ctx0" brushRef="#br0" timeOffset="9076.223">6492 200 8752 0 0,'-13'-6'683'0'0,"12"6"-410"0"0,1 0 0 0 0,-1 0 0 0 0,0 0 0 0 0,0 0 0 0 0,0 0 0 0 0,0 0 0 0 0,1 0 0 0 0,-1 0 1 0 0,0 0-1 0 0,0 1 0 0 0,0-1 0 0 0,1 0 0 0 0,-1 0 0 0 0,0 1 0 0 0,0-1 0 0 0,1 0 0 0 0,-1 1 0 0 0,0-1 0 0 0,1 1 0 0 0,-1-1 0 0 0,0 1 0 0 0,1 0 0 0 0,-1-1 1 0 0,1 1-1 0 0,-1-1 0 0 0,1 1 0 0 0,-1 0 0 0 0,1 0 0 0 0,-1-1 0 0 0,1 1 0 0 0,0 0 0 0 0,-1 0 0 0 0,1 0-273 0 0,-3 4 286 0 0,0 0 0 0 0,1 0 1 0 0,0 0-1 0 0,0 1 0 0 0,0-1 0 0 0,0 1 0 0 0,1-1 1 0 0,0 1-1 0 0,0 0 0 0 0,1-1 0 0 0,-1 1 0 0 0,1 0 0 0 0,0 0 1 0 0,1 1-287 0 0,4 65 2418 0 0,-4 22-2418 0 0,3 44 590 0 0,2-62-382 0 0,-6-66-232 0 0,0-9-26 0 0,0 1 1 0 0,1 0 0 0 0,-1 0-1 0 0,0-1 1 0 0,0 1 0 0 0,0 0-1 0 0,-1 0 1 0 0,1-1 0 0 0,0 1-1 0 0,-1 0 1 0 0,1-1 0 0 0,-1 1-1 0 0,1 0 1 0 0,-1-1 0 0 0,0 1-1 0 0,0-1 1 0 0,0 1 0 0 0,0-1-1 0 0,0 1 1 0 0,0-1 49 0 0,0 0-372 0 0,0-1 0 0 0,1 0 0 0 0,-1 1 0 0 0,0-1 0 0 0,0 0 0 0 0,0 0 0 0 0,0 0 0 0 0,0 1 0 0 0,1-1-1 0 0,-1 0 1 0 0,0 0 0 0 0,0 0 0 0 0,0 0 0 0 0,0-1 0 0 0,0 1 0 0 0,0 0 0 0 0,1 0 0 0 0,-1 0 0 0 0,0-1 0 0 0,-1 1 372 0 0,1-1-1048 0 0,-11-2-5929 0 0</inkml:trace>
  <inkml:trace contextRef="#ctx0" brushRef="#br0" timeOffset="9437.776">6135 494 13536 0 0,'0'0'620'0'0,"0"0"-16"0"0,0 0-304 0 0,0 0 156 0 0,2-1 109 0 0,2-1-319 0 0,0 0 1 0 0,0 0-1 0 0,0 0 1 0 0,0 1-1 0 0,0-1 0 0 0,1 1 1 0 0,-1 0-1 0 0,1 0 1 0 0,-1 1-1 0 0,3-1-246 0 0,7 1 732 0 0,-1 0 0 0 0,12 3-732 0 0,-12-2 245 0 0,1 0 1 0 0,-1 0 0 0 0,3-2-246 0 0,75-2 301 0 0,-44 3 170 0 0,20-4-471 0 0,-53 2-610 0 0,1 0 1 0 0,-1-1-1 0 0,0-1 1 0 0,0 0-1 0 0,-1 0 1 0 0,10-6 609 0 0,-18 8-727 0 0,-1-1 1 0 0,1 0 0 0 0,-1 0-1 0 0,0 0 1 0 0,3-3 726 0 0,9-8-2509 0 0</inkml:trace>
  <inkml:trace contextRef="#ctx0" brushRef="#br0" timeOffset="9843.813">6737 281 14368 0 0,'0'0'330'0'0,"0"0"45"0"0,0 0 17 0 0,0 0-47 0 0,0 0-139 0 0,0 0 250 0 0,1 1 137 0 0,9 27 401 0 0,-2 1 1 0 0,-1 0-1 0 0,0 0 0 0 0,-3 0 1 0 0,0 0-1 0 0,-1 18-994 0 0,-2-24 222 0 0,-1-1 1 0 0,-1 1-1 0 0,-2 4-222 0 0,2-17 92 0 0,-1 0 1 0 0,0-1 0 0 0,0 1 0 0 0,-1 0-1 0 0,-1-1 1 0 0,1 0 0 0 0,-2 0-1 0 0,-1 3-92 0 0,4-11 74 0 0,2-1-72 0 0,-1 0 1 0 0,1 0-1 0 0,0 0 1 0 0,0 0-1 0 0,-1 0 1 0 0,1 0-1 0 0,0 0 1 0 0,0 0-1 0 0,0 0 1 0 0,-1 0-1 0 0,1 0 1 0 0,0 0-1 0 0,0 0 1 0 0,-1 0-1 0 0,1 0 1 0 0,0 0-1 0 0,0 0 1 0 0,0 0-1 0 0,-1 0 1 0 0,1 0-1 0 0,0 0 1 0 0,0 1-1 0 0,0-1 1 0 0,0 0-1 0 0,-1 0 1 0 0,1 0-1 0 0,0 0 1 0 0,0 0-1 0 0,0 1 1 0 0,0-1-1 0 0,0 0 1 0 0,-1 0-1 0 0,1 0-2 0 0,0 0 2 0 0,0 0-1 0 0,-1 0 1 0 0,1 0 0 0 0,0 0-1 0 0,-1 0 1 0 0,1 0-1 0 0,0 0 1 0 0,-1 0 0 0 0,1 0-1 0 0,0 0 1 0 0,-1 0 0 0 0,1 0-1 0 0,0-1 1 0 0,0 1-1 0 0,-1 0 1 0 0,1 0 0 0 0,0 0-1 0 0,0-1 1 0 0,-1 1-1 0 0,1 0 1 0 0,0 0 0 0 0,0-1-1 0 0,-1 1 1 0 0,1 0-1 0 0,0 0 1 0 0,0-1 0 0 0,0 1-1 0 0,0 0 1 0 0,0-1-1 0 0,-1 1 1 0 0,1 0 0 0 0,0-1-1 0 0,0 1-1 0 0,-5-10 15 0 0,4 6-30 0 0,0 0 0 0 0,0 0 0 0 0,0 0 1 0 0,1 0-1 0 0,-1 0 0 0 0,1 0 0 0 0,0 0 0 0 0,0-1 0 0 0,1 1 0 0 0,-1 0 0 0 0,1 0 0 0 0,0 0 0 0 0,0 0 0 0 0,0 0 0 0 0,2-2 15 0 0,1-5-56 0 0,1-1 0 0 0,1 1 0 0 0,0 1 0 0 0,5-7 56 0 0,-8 12-8 0 0,0 0 0 0 0,1 0 0 0 0,-1 1-1 0 0,1 0 1 0 0,0 0 0 0 0,1 0 0 0 0,-1 0-1 0 0,1 0 1 0 0,0 1 0 0 0,-1 0 0 0 0,2 0-1 0 0,-1 0 1 0 0,0 1 0 0 0,0 0 0 0 0,1 0-1 0 0,-1 0 1 0 0,1 0 0 0 0,0 1 0 0 0,-1 0-1 0 0,1 0 1 0 0,0 1 0 0 0,0 0 0 0 0,0 0-1 0 0,0 0 1 0 0,-1 0 0 0 0,1 1 0 0 0,0 0-1 0 0,0 0 1 0 0,-1 1 0 0 0,1 0 0 0 0,-1 0 0 0 0,1 0-1 0 0,1 2 9 0 0,2 0 24 0 0,-1 1-1 0 0,0 0 1 0 0,-1 1-1 0 0,1 0 1 0 0,-1 0-1 0 0,0 0 1 0 0,-1 1 0 0 0,0 0-1 0 0,0 1 1 0 0,0-1-1 0 0,-1 1 1 0 0,0 0-1 0 0,0 0 1 0 0,-1 1-1 0 0,0 0 1 0 0,-1-1-1 0 0,1 4-23 0 0,-2-8 63 0 0,-1 0-1 0 0,0 1 1 0 0,0-1-1 0 0,-1 0 1 0 0,1 0 0 0 0,-1 1-1 0 0,0-1 1 0 0,0 4-63 0 0,-1-6-99 0 0,1 0 0 0 0,0-1 0 0 0,-1 1-1 0 0,1-1 1 0 0,-1 1 0 0 0,0 0 0 0 0,1-1 0 0 0,-1 1 0 0 0,0-1 0 0 0,0 1 99 0 0,0-1-394 0 0,0 1-1 0 0,-1-1 1 0 0,1 0 0 0 0,0 0-1 0 0,0 0 1 0 0,-1 0 0 0 0,1 0-1 0 0,0 0 1 0 0,-1-1 0 0 0,1 1-1 0 0,-1 0 1 0 0,0 0 394 0 0,-3-1-2530 0 0</inkml:trace>
  <inkml:trace contextRef="#ctx0" brushRef="#br0" timeOffset="10382.28">7209 583 11832 0 0,'0'0'266'0'0,"0"0"44"0"0,0 0 12 0 0,13-5 76 0 0,-1 1 371 0 0,1 0-1 0 0,-1-1 1 0 0,12-5-769 0 0,21-9 2741 0 0,-9 5-139 0 0,24-14-2602 0 0,-55 26 69 0 0,-1 0-29 0 0,-1 0 0 0 0,1 0-1 0 0,-1 0 1 0 0,0 0 0 0 0,0 0-1 0 0,0-1 1 0 0,0 1 0 0 0,0-1 0 0 0,1-1-40 0 0,-4 3 12 0 0,1 0 1 0 0,0 0-1 0 0,-1 0 1 0 0,1 0-1 0 0,-1 0 1 0 0,1 0 0 0 0,-1 0-1 0 0,0 0 1 0 0,1 0-1 0 0,-1 0 1 0 0,0 0-1 0 0,0 0 1 0 0,0 0-1 0 0,1 0 1 0 0,-1 0-1 0 0,0 0 1 0 0,0 0 0 0 0,-1 0-1 0 0,1 0 1 0 0,0 0-1 0 0,0 0 1 0 0,0 0-1 0 0,-1 0 1 0 0,1 0-1 0 0,-1 0 1 0 0,1 0-1 0 0,-1 0 1 0 0,1 0 0 0 0,-1 0-1 0 0,1 0 1 0 0,-1 0-1 0 0,0 1 1 0 0,1-1-1 0 0,-1 0 1 0 0,0 0-1 0 0,0 1-12 0 0,-1-2 14 0 0,0 1 0 0 0,0-1 0 0 0,0 1 0 0 0,0 0 0 0 0,0 0 0 0 0,0 0 0 0 0,0 0 0 0 0,-1 1 0 0 0,1-1 0 0 0,0 0 0 0 0,-1 1 0 0 0,1 0 0 0 0,0-1 0 0 0,-1 1 0 0 0,1 0 0 0 0,-1 0 0 0 0,0 0-14 0 0,-8 1 1 0 0,1 1 0 0 0,-1-1-1 0 0,-3 2 0 0 0,9-1 18 0 0,-1 0 1 0 0,0 0-1 0 0,1 0 0 0 0,-1 1 0 0 0,1 0 0 0 0,0 0 0 0 0,0 0 0 0 0,0 0 0 0 0,0 1 0 0 0,0 0 1 0 0,1 0-1 0 0,0 0 0 0 0,0 1 0 0 0,0-1 0 0 0,-3 5-18 0 0,2-1 72 0 0,0 1 0 0 0,0-1 0 0 0,1 1 0 0 0,0 0 0 0 0,1 0 0 0 0,0 0 0 0 0,0 0 0 0 0,1 1 0 0 0,-1 3-72 0 0,3-10 18 0 0,-1-1-1 0 0,1 1 0 0 0,0-1 0 0 0,0 1 0 0 0,0-1 1 0 0,1 1-1 0 0,-1-1 0 0 0,0 1 0 0 0,1-1 0 0 0,0 1 1 0 0,0-1-1 0 0,-1 0 0 0 0,1 1 0 0 0,0-1 0 0 0,1 0 1 0 0,-1 0-1 0 0,0 0 0 0 0,1 0 0 0 0,-1 0 1 0 0,1 0-1 0 0,0 0 0 0 0,0 0-17 0 0,1 1 40 0 0,1 0 0 0 0,0 0 0 0 0,0-1-1 0 0,0 1 1 0 0,0-1 0 0 0,0 0 0 0 0,1 0 0 0 0,-1 0 0 0 0,1-1 0 0 0,4 1-40 0 0,4 1-2 0 0,1-1 1 0 0,0-1 0 0 0,0 0-1 0 0,-1-1 1 0 0,1-1 0 0 0,0 0-1 0 0,0-1 1 0 0,-1 0 0 0 0,1-1-1 0 0,-1-1 1 0 0,0 0 0 0 0,0 0-1 0 0,12-7 2 0 0,-21 9-98 0 0,0 0-1 0 0,0 0 1 0 0,0-1-1 0 0,0 1 1 0 0,0-1-1 0 0,-1 0 1 0 0,1 0-1 0 0,-1 0 1 0 0,0-1 0 0 0,0 1-1 0 0,0-1 1 0 0,0 0-1 0 0,-1 0 1 0 0,2-1 98 0 0,5-18-1330 0 0,-7 19 1052 0 0,0-1-1 0 0,0 0 0 0 0,0 0 1 0 0,-1 0-1 0 0,0 0 0 0 0,0 0 1 0 0,0 0-1 0 0,0-5 279 0 0,-4 37 1721 0 0,1-23-1528 0 0,2 0 1 0 0,-1 0 0 0 0,0 0 0 0 0,1 1 0 0 0,0-1 0 0 0,0 0 0 0 0,0 0 0 0 0,1 2-194 0 0,2 7 595 0 0,0-1 0 0 0,2 0 0 0 0,2 6-595 0 0,-6-16 28 0 0,-1 0-1 0 0,1-1 0 0 0,0 1 1 0 0,0 0-1 0 0,0 0 0 0 0,0-1 0 0 0,1 1 1 0 0,-1-1-1 0 0,0 0 0 0 0,1 1 1 0 0,-1-1-1 0 0,1 0 0 0 0,-1 1 1 0 0,1-1-1 0 0,-1 0 0 0 0,1 0 1 0 0,0-1-1 0 0,0 1 0 0 0,0 0 1 0 0,-1 0-1 0 0,1-1 0 0 0,0 1 0 0 0,0-1 1 0 0,0 0-1 0 0,0 1 0 0 0,0-1 1 0 0,0 0-1 0 0,0 0 0 0 0,0 0 1 0 0,0-1-1 0 0,0 1 0 0 0,-1 0 1 0 0,1-1-1 0 0,0 1 0 0 0,0-1 1 0 0,0 0-1 0 0,0 0-27 0 0,0 1-215 0 0,-1-1 1 0 0,1 0-1 0 0,-1-1 1 0 0,1 1-1 0 0,-1 0 1 0 0,0 0-1 0 0,1-1 1 0 0,-1 1-1 0 0,0 0 1 0 0,0-1-1 0 0,0 1 1 0 0,0-1-1 0 0,0 0 1 0 0,-1 1 0 0 0,1-1-1 0 0,0-1 215 0 0,2-6-5348 0 0,0-1-1522 0 0</inkml:trace>
  <inkml:trace contextRef="#ctx0" brushRef="#br0" timeOffset="10763.141">7649 334 14112 0 0,'0'0'624'0'0,"0"0"128"0"0,0 0-600 0 0,0 0-152 0 0,0 0 0 0 0,0 0 0 0 0,0 0 376 0 0,0 0 39 0 0,0 0 17 0 0,0 0 0 0 0,0 0-496 0 0,6 5-104 0 0,-3 0-24 0 0,7 1 0 0 0,-5-4-95 0 0,-1 4-33 0 0,2 0 0 0 0,1 2-6016 0 0</inkml:trace>
  <inkml:trace contextRef="#ctx0" brushRef="#br0" timeOffset="10764.141">7798 530 12320 0 0,'1'1'564'0'0,"1"3"-456"0"0,0-1 0 0 0,-1 0 1 0 0,1 0-1 0 0,-1 1 1 0 0,0-1-1 0 0,0 1 0 0 0,1 2-108 0 0,7 22 662 0 0,-4-18 223 0 0,0 0 0 0 0,-1 1 1 0 0,-1 0-1 0 0,1 1-885 0 0,5 17 2102 0 0,-2-14-986 0 0,-6-13-577 0 0,-1-2-58 0 0,0 0-450 0 0,0 0 1 0 0,0 0-1 0 0,0 0 0 0 0,0 1 0 0 0,0-1 0 0 0,1 0 0 0 0,-1 0 1 0 0,0 0-1 0 0,0 0 0 0 0,0 0 0 0 0,0 0 0 0 0,0 0 0 0 0,0 0 1 0 0,0 0-1 0 0,1 0 0 0 0,-1 0 0 0 0,0 0 0 0 0,0 0 0 0 0,0 0 1 0 0,0 0-1 0 0,0 0 0 0 0,0 0 0 0 0,1 0 0 0 0,-1 0 0 0 0,0 0 1 0 0,0 0-1 0 0,0 0 0 0 0,0 0 0 0 0,0 0 0 0 0,0 0 0 0 0,1 0 1 0 0,-1 0-1 0 0,0 0 0 0 0,0 0 0 0 0,0 0 0 0 0,0 0 0 0 0,0 0 1 0 0,0 0-1 0 0,0 0 0 0 0,1 0 0 0 0,-1-1 0 0 0,0 1 0 0 0,0 0 1 0 0,0 0-1 0 0,0 0 0 0 0,0 0 0 0 0,0 0 0 0 0,0 0 0 0 0,0 0 0 0 0,0-1 1 0 0,0 1-32 0 0,-1-6 38 0 0,0 0 1 0 0,1-1-1 0 0,-1 1 1 0 0,1-1-1 0 0,1 1 1 0 0,-1-1-1 0 0,1 1 1 0 0,0 0 0 0 0,0-1-1 0 0,1 1 1 0 0,0 0-1 0 0,0-1-38 0 0,9-22 20 0 0,-9 23-12 0 0,0 0-1 0 0,0-1 0 0 0,1 1 1 0 0,0 1-1 0 0,0-1 0 0 0,3-4-7 0 0,-1 4-352 0 0,-1 0 0 0 0,1 1 0 0 0,0 0 1 0 0,0 0-1 0 0,0 0 0 0 0,5-2 352 0 0,-2 2-1098 0 0,-1 1 0 0 0,1 0 0 0 0,0 0 0 0 0,0 0 0 0 0,4 0 1098 0 0,10-4-7142 0 0</inkml:trace>
  <inkml:trace contextRef="#ctx0" brushRef="#br0" timeOffset="19662.49">11989 297 16671 0 0,'0'0'382'0'0,"0"0"54"0"0,0 0 20 0 0,0 0-55 0 0,-7 14 182 0 0,5-8-313 0 0,1 0 0 0 0,0 0 1 0 0,0 0-1 0 0,0 0 0 0 0,1 0 1 0 0,0 0-1 0 0,0 2-270 0 0,0 0 502 0 0,0 0 0 0 0,-1 1 0 0 0,-1 5-502 0 0,1-5 125 0 0,0 0 1 0 0,1-1-1 0 0,0 1 0 0 0,0 0 0 0 0,1-1 0 0 0,0 1 0 0 0,1 0 0 0 0,0-1 0 0 0,0 1 0 0 0,1-1 0 0 0,0 0 1 0 0,4 8-126 0 0,-6-15 7 0 0,0 1 0 0 0,0 0 0 0 0,0 0 0 0 0,1-1 0 0 0,-1 1 1 0 0,0 0-1 0 0,1-1 0 0 0,-1 0 0 0 0,1 1 0 0 0,0-1 0 0 0,-1 0 1 0 0,1 0-1 0 0,0 0 0 0 0,0 0 0 0 0,-1 0 0 0 0,1 0 0 0 0,0 0 1 0 0,0-1-1 0 0,1 1-7 0 0,0 0 12 0 0,1-1 0 0 0,-1 0 0 0 0,1 1 1 0 0,-1-1-1 0 0,1-1 0 0 0,0 1 0 0 0,-1 0 0 0 0,1-1 1 0 0,-1 0-1 0 0,3-1-12 0 0,6-2 27 0 0,0-1-1 0 0,-1 0 1 0 0,0-1 0 0 0,0 0 0 0 0,8-7-27 0 0,-8 6-126 0 0,0-1 0 0 0,0-1 0 0 0,-1 0 0 0 0,0-1 0 0 0,3-4 126 0 0,-12 13 0 0 0,-1 1 0 0 0,1-1 0 0 0,-1 1 0 0 0,1-1 0 0 0,0 1 0 0 0,0-1 0 0 0,-1 1 0 0 0,1 0 0 0 0,0-1 0 0 0,0 1 0 0 0,-1 0 0 0 0,1-1 0 0 0,0 1 0 0 0,0 0 0 0 0,0 0 0 0 0,0 0 0 0 0,-1 0 0 0 0,1 0 0 0 0,0 0 0 0 0,0 0 0 0 0,0 0 0 0 0,0 0 0 0 0,-1 0 0 0 0,1 0 0 0 0,0 1 0 0 0,0-1 0 0 0,0 0 0 0 0,-1 1 0 0 0,1-1 0 0 0,0 0 0 0 0,0 1 0 0 0,2 3 0 0 0,-1-1 0 0 0,0 1 0 0 0,1-1 0 0 0,-1 1 0 0 0,-1 0 0 0 0,1 0 0 0 0,4 8 0 0 0,-3-6 0 0 0,0 0-1 0 0,-1-1 1 0 0,0 1 0 0 0,1 3 0 0 0,8 20 123 0 0,-5-16 125 0 0,22 34-196 0 0,-25-42-105 0 0,0-1 0 0 0,1 0 1 0 0,-1 0-1 0 0,1 0 0 0 0,0-1 1 0 0,0 1-1 0 0,1-1 0 0 0,4 3 53 0 0,-8-5 0 0 0,2 2 0 0 0,9-4 0 0 0,-9 0 66 0 0,1 0-1 0 0,-1 0 1 0 0,0 0 0 0 0,0-1-1 0 0,0 0 1 0 0,0 1-1 0 0,0-1 1 0 0,0 0-1 0 0,-1 0 1 0 0,1-1-1 0 0,-1 1 1 0 0,1-1 0 0 0,-1 1-1 0 0,0-1 1 0 0,0 0-1 0 0,0 1 1 0 0,0-1-1 0 0,0 0 1 0 0,-1 0-1 0 0,1-1 1 0 0,-1 1 0 0 0,0 0-1 0 0,1-3-65 0 0,2-8 47 0 0,-1-1-1 0 0,0 0 0 0 0,0 0 1 0 0,-1-11-47 0 0,-1 5 65 0 0,0 0 1 0 0,-2 0-1 0 0,0 0 1 0 0,-3-12-66 0 0,2 21-7 0 0,-1 0 1 0 0,0 0-1 0 0,0 1 1 0 0,-1-1 0 0 0,-1 1-1 0 0,0 0 1 0 0,0 0-1 0 0,-4-5 7 0 0,5 9-751 0 0,6 6-3354 0 0,10 7-4314 0 0,-7-2 9061 0 0,8 2-2976 0 0</inkml:trace>
  <inkml:trace contextRef="#ctx0" brushRef="#br0" timeOffset="20029.903">12619 311 4144 0 0,'0'0'319'0'0,"0"0"243"0"0,1 1 1803 0 0,1 2-1019 0 0,0 0-1 0 0,-1-1 1 0 0,1 1-1 0 0,-1 0 1 0 0,1 0-1 0 0,-1 0 1 0 0,0 0-1 0 0,0 0-1345 0 0,1 12 1399 0 0,-2 5 37 0 0,2 1 1 0 0,0-1-1 0 0,5 18-1436 0 0,-4-3 927 0 0,-3-29-792 0 0,1 0-1 0 0,-1 0 1 0 0,1 0-1 0 0,1 4-134 0 0,10 35 319 0 0,-2-1-147 0 0,-8-37-157 0 0,-2-8-24 0 0,0 1 1 0 0,0 0-1 0 0,0 0 1 0 0,0 0 0 0 0,1 0-1 0 0,-1 0 1 0 0,0 0-1 0 0,0-1 1 0 0,0 1-1 0 0,0 0 1 0 0,0 0 0 0 0,0 0-1 0 0,1 0 1 0 0,-1 0-1 0 0,0 0 1 0 0,0 0-1 0 0,0 0 1 0 0,0 0 0 0 0,0 0-1 0 0,1 0 1 0 0,-1 0-1 0 0,0 0 1 0 0,0 0-1 0 0,0 0 1 0 0,0 0 0 0 0,1 0-1 0 0,-1 0 1 0 0,0 0-1 0 0,0 0 1 0 0,0 0-1 0 0,0 0 1 0 0,1 0 0 0 0,-1 0-1 0 0,0 0 1 0 0,0 0-1 0 0,0 0 1 0 0,0 0-1 0 0,0 0 1 0 0,1 0 0 0 0,-1 0-1 0 0,0 1 1 0 0,0-1-1 0 0,0 0 1 0 0,0 0 0 0 0,0 0-1 0 0,0 0 1 0 0,0 0-1 0 0,0 0 1 0 0,1 1-1 0 0,-1-1 1 0 0,0 0 0 0 0,0 0-1 0 0,0 0 1 0 0,0 0-1 0 0,0 0 1 0 0,0 1-1 0 0,0-1 1 0 0,0 0 0 0 0,0 0-1 0 0,0 0 1 0 0,0 0-1 0 0,0 1 1 0 0,0-1 8 0 0,0-1-195 0 0,1 1-1 0 0,-1-1 1 0 0,1 1 0 0 0,-1-1 0 0 0,0 0 0 0 0,1 1-1 0 0,-1-1 1 0 0,0 0 0 0 0,0 1 0 0 0,0-1-1 0 0,1 0 1 0 0,-1 1 0 0 0,0-1 0 0 0,0 0 0 0 0,0 0-1 0 0,0 1 1 0 0,0-1 0 0 0,0 0 195 0 0,0-1-303 0 0,0-11-1991 0 0</inkml:trace>
  <inkml:trace contextRef="#ctx0" brushRef="#br0" timeOffset="20030.903">12626 208 9216 0 0,'-2'-1'706'0'0,"-9"-8"-585"0"0,4 5 8642 0 0,7 18-8411 0 0,2-10-447 0 0,-1 0-1 0 0,1-1 1 0 0,-1 1 0 0 0,1 0-1 0 0,0-1 1 0 0,1 1 0 0 0,-1-1-1 0 0,0 0 1 0 0,1 0 0 0 0,0 0-1 0 0,0 0 1 0 0,0 0 95 0 0,8 7-989 0 0,1-1 1 0 0,9 5 988 0 0,-16-10-435 0 0,12 7-1402 0 0,1-2-3280 0 0</inkml:trace>
  <inkml:trace contextRef="#ctx0" brushRef="#br0" timeOffset="20504.075">13030 344 6912 0 0,'0'0'528'0'0,"-1"0"102"0"0,0-1 0 0 0,1 0 0 0 0,-1 1 0 0 0,0-1 0 0 0,0 1 0 0 0,0-1 0 0 0,0 1 0 0 0,0-1 0 0 0,-1 1 0 0 0,1 0 0 0 0,0 0-630 0 0,-6 0 858 0 0,1 0 0 0 0,-1 1-1 0 0,1 0 1 0 0,-1 0 0 0 0,1 1-1 0 0,0 0 1 0 0,-1 0-858 0 0,-3 2 639 0 0,1 0 0 0 0,1 1 0 0 0,-1 0 0 0 0,-5 4-639 0 0,3-1 110 0 0,0 1 0 0 0,1 0 1 0 0,0 0-1 0 0,0 2 0 0 0,1-1 0 0 0,-8 12-110 0 0,15-20 10 0 0,0 1 0 0 0,1 0 0 0 0,-1 0 0 0 0,1 0 0 0 0,-1 0 0 0 0,1 1 0 0 0,0-1 0 0 0,1 0 0 0 0,-1 0 0 0 0,0 1 0 0 0,1-1-1 0 0,0 1 1 0 0,0-1 0 0 0,0 0 0 0 0,0 1 0 0 0,0 1-10 0 0,1-4 5 0 0,-1 1 1 0 0,1 0-1 0 0,-1 0 0 0 0,1 0 0 0 0,-1 0 1 0 0,1 0-1 0 0,0-1 0 0 0,0 1 0 0 0,0 0 0 0 0,0-1 1 0 0,1 1-1 0 0,-1 0 0 0 0,0-1 0 0 0,1 0 1 0 0,-1 1-1 0 0,0-1 0 0 0,1 0 0 0 0,0 0 0 0 0,-1 1 1 0 0,1-1-1 0 0,0-1 0 0 0,0 1 0 0 0,-1 0 1 0 0,1 0-1 0 0,0-1 0 0 0,0 1 0 0 0,1 0-5 0 0,2-1 12 0 0,-1 0 0 0 0,1-1 0 0 0,-1 1 0 0 0,0-1 0 0 0,1 0 0 0 0,-1 0 0 0 0,0 0 0 0 0,0-1 0 0 0,0 1 0 0 0,0-1 0 0 0,3-2-12 0 0,0 1 5 0 0,0-1 0 0 0,0 0 0 0 0,-1 0 0 0 0,0 0 0 0 0,0-1 0 0 0,0 0 0 0 0,0 0 0 0 0,-1-1 0 0 0,0 1 0 0 0,0-1-1 0 0,0-1 1 0 0,-1 1 0 0 0,3-5-5 0 0,-1-2-44 0 0,0 0 0 0 0,-1 0 1 0 0,0-1-1 0 0,-1 0 0 0 0,0 0 0 0 0,0-7 44 0 0,0-6-182 0 0,-1 0 1 0 0,-2 0-1 0 0,-1-1 182 0 0,3-20-73 0 0,-2 27 178 0 0,0 0 1 0 0,-2-2-106 0 0,0 7 96 0 0,0-5-151 0 0,0 1 0 0 0,-2 0 1 0 0,-4-13 54 0 0,6 27 138 0 0,1 4-70 0 0,0 1 0 0 0,0 0 0 0 0,0-1 0 0 0,0 1 0 0 0,-1 0 1 0 0,1-1-1 0 0,0 1 0 0 0,-1 0 0 0 0,1-1 0 0 0,-1 1 0 0 0,0 0 1 0 0,0 0-69 0 0,-2 10 438 0 0,-1 2-404 0 0,0 0 0 0 0,1 1 0 0 0,1-1 0 0 0,0 1 0 0 0,1 0 0 0 0,0 0 0 0 0,0-1 0 0 0,2 1 0 0 0,0 8-34 0 0,4 24 304 0 0,11 42-304 0 0,-11-61-12 0 0,1 4 76 0 0,2 0 1 0 0,1-1 0 0 0,8 16-65 0 0,21 50-261 0 0,-37-90 257 0 0,1-1 1 0 0,1 0 0 0 0,-1 0-1 0 0,0 0 1 0 0,1 0-1 0 0,-1 0 1 0 0,1 0 0 0 0,1 1 3 0 0,4 3-162 0 0,-7-7-13 0 0,0 1 1 0 0,0 0 0 0 0,0-1 0 0 0,0 1 0 0 0,0 0 0 0 0,0-1 0 0 0,0 1 0 0 0,0-1 0 0 0,0 0 0 0 0,0 1-1 0 0,1-1 1 0 0,-1 0 0 0 0,0 0 0 0 0,0 0 0 0 0,0 0 0 0 0,1 0 0 0 0,-1 0 0 0 0,0 0 0 0 0,0 0 0 0 0,0 0-1 0 0,1 0 1 0 0,-1-1 0 0 0,0 1 0 0 0,0 0 0 0 0,0-1 0 0 0,0 1 0 0 0,0-1 0 0 0,0 0 0 0 0,0 1 0 0 0,0-1-1 0 0,1 0 175 0 0,3-7-1824 0 0</inkml:trace>
  <inkml:trace contextRef="#ctx0" brushRef="#br0" timeOffset="20923.914">13368 133 16871 0 0,'0'0'382'0'0,"0"2"54"0"0,-4 25 475 0 0,3-21-891 0 0,0-1 0 0 0,0 0 0 0 0,1 0 0 0 0,-1 1 0 0 0,1-1-1 0 0,1 1-19 0 0,11 97 2456 0 0,-7-67-1250 0 0,2 1 0 0 0,9 27-1206 0 0,-3-10 796 0 0,-11-44-616 0 0,0-1 0 0 0,0 1-1 0 0,-1 6-179 0 0,-1-12-6 0 0,0-1 0 0 0,0 0 0 0 0,0 1-1 0 0,-1-1 1 0 0,1 0 0 0 0,-1 1 0 0 0,0-1-1 0 0,0 0 1 0 0,0 0 0 0 0,0 0-1 0 0,-1 0 1 0 0,0 2 6 0 0,1-5-182 0 0,1 1-1 0 0,-1-1 0 0 0,0 1 1 0 0,1-1-1 0 0,-1 1 0 0 0,0-1 1 0 0,0 1-1 0 0,1-1 0 0 0,-1 0 1 0 0,0 1-1 0 0,0-1 0 0 0,0 0 1 0 0,0 0-1 0 0,1 1 0 0 0,-1-1 1 0 0,0 0-1 0 0,0 0 0 0 0,0 0 1 0 0,0 0-1 0 0,0 0 0 0 0,0 0 1 0 0,1-1-1 0 0,-1 1 0 0 0,0 0 1 0 0,0 0-1 0 0,0 0 0 0 0,0-1 1 0 0,1 1-1 0 0,-2-1 183 0 0,-7-2-7270 0 0</inkml:trace>
  <inkml:trace contextRef="#ctx0" brushRef="#br0" timeOffset="21313.629">13125 303 15696 0 0,'44'-6'1721'0'0,"-42"6"-1703"0"0,87-4 2928 0 0,5 4-2946 0 0,-4 0 1568 0 0,2-3-1568 0 0,-76 1-34 0 0,15 0 1564 0 0,19-5-1530 0 0,-38 5-2487 0 0,0-1 1 0 0,0-1-1 0 0,4-2 2487 0 0,0-3-6881 0 0</inkml:trace>
  <inkml:trace contextRef="#ctx0" brushRef="#br0" timeOffset="21314.629">13708 40 3680 0 0,'-19'2'381'0'0,"17"-1"437"0"0,0 0 0 0 0,1 1 0 0 0,-1-1 0 0 0,0 0 0 0 0,1 1 0 0 0,0-1 0 0 0,-1 1 0 0 0,1-1-1 0 0,0 1 1 0 0,-1-1 0 0 0,1 2-818 0 0,0 0 523 0 0,0 0-1 0 0,0 0 0 0 0,0 1 1 0 0,1-1-1 0 0,-1 0 0 0 0,1 0 1 0 0,0 1-1 0 0,0-1 0 0 0,0 4-522 0 0,0 6 358 0 0,-2 12 200 0 0,0 3 51 0 0,1-1 0 0 0,1 1 0 0 0,1-1 0 0 0,1 2-609 0 0,1-4 402 0 0,-3-17-169 0 0,1 0 0 0 0,0 0 0 0 0,0 0 0 0 0,1 0 0 0 0,0 0 0 0 0,1 2-233 0 0,6 21 553 0 0,-8-25-545 0 0,0-1 0 0 0,0 1 0 0 0,1-1 0 0 0,0 1-1 0 0,0-1 1 0 0,1 0 0 0 0,0 3-8 0 0,0-6 2 0 0,-3-2 0 0 0,1 1 1 0 0,0 0 0 0 0,-1-1-1 0 0,1 1 1 0 0,-1-1 0 0 0,0 1-1 0 0,1 0 1 0 0,-1 0 0 0 0,1-1-1 0 0,-1 1 1 0 0,0 0 0 0 0,0-1-1 0 0,1 1 1 0 0,-1 0 0 0 0,0 0-1 0 0,0 0 1 0 0,0-1 0 0 0,0 2-3 0 0,0-1 253 0 0,0-1 78 0 0,0 0 11 0 0,14-14 377 0 0,-11 10-663 0 0,-2 2-34 0 0,1 1-1 0 0,-1-1 1 0 0,0 0-1 0 0,0 1 1 0 0,0-1 0 0 0,0 0-1 0 0,0 0 1 0 0,0 0 0 0 0,-1 0-1 0 0,1 0 1 0 0,0 0 0 0 0,-1 0-1 0 0,1-2-21 0 0,0-2-34 0 0,1-1 0 0 0,0 0 0 0 0,1 1-1 0 0,0-1 1 0 0,0 1 0 0 0,3-5 34 0 0,4-9-656 0 0,-7 14 487 0 0,0 1 1 0 0,0-1 0 0 0,1 1-1 0 0,-1 0 1 0 0,1 0-1 0 0,4-3 169 0 0,-6 5 12 0 0,1 1-1 0 0,-1 0 0 0 0,1-1 1 0 0,0 1-1 0 0,0 0 0 0 0,0 1 1 0 0,0-1-1 0 0,0 0 0 0 0,0 1 1 0 0,0 0-1 0 0,1-1 0 0 0,1 1-11 0 0,-4 1-2 0 0,0-1 0 0 0,0 1 0 0 0,0 0 0 0 0,-1 0 0 0 0,1 0 0 0 0,0 0 0 0 0,0-1 0 0 0,0 1 0 0 0,-1 0 0 0 0,1 0 0 0 0,0 1 0 0 0,0-1 0 0 0,0 0 0 0 0,-1 0 0 0 0,1 0 0 0 0,0 1 0 0 0,0-1 0 0 0,-1 0 0 0 0,1 0 0 0 0,0 1 0 0 0,0-1 0 0 0,-1 1 0 0 0,1-1 0 0 0,0 1 0 0 0,-1-1 0 0 0,1 1 0 0 0,-1-1 0 0 0,1 1 0 0 0,-1 0 0 0 0,1-1 0 0 0,-1 1 0 0 0,1 0 0 0 0,-1 0 2 0 0,2 1-27 0 0,2 4 144 0 0,1 1 0 0 0,-1 0 1 0 0,0 0-1 0 0,0 0 0 0 0,-1 0 0 0 0,0 1 0 0 0,0-1 1 0 0,-1 1-1 0 0,0 0 0 0 0,0 0 0 0 0,-1 3-117 0 0,0-6 77 0 0,1 1-1 0 0,-1 0 0 0 0,1-1 0 0 0,0 0 1 0 0,1 1-1 0 0,1 2-76 0 0,6 15 82 0 0,7 16-53 0 0,-12-30 178 0 0,-1 1 0 0 0,0 0-1 0 0,0 0 1 0 0,-1 1-207 0 0,4 12 399 0 0,-5-18-553 0 0,0 0 0 0 0,-1 0-1 0 0,0 0 1 0 0,0 0 0 0 0,0 0-1 0 0,0 0 1 0 0,-1 0 154 0 0,0 1-1391 0 0</inkml:trace>
  <inkml:trace contextRef="#ctx0" brushRef="#br0" timeOffset="171851.309">12684 6087 3224 0 0,'1'-5'283'0'0,"1"-5"-239"0"0,-1 5 518 0 0,0-1 0 0 0,1 1-1 0 0,0 0 1 0 0,0 0 0 0 0,0-1-562 0 0,-1 3 689 0 0,0-1 1 0 0,0 0-1 0 0,0 0 0 0 0,0 0 1 0 0,-1 1-1 0 0,0-1 0 0 0,0 0 1 0 0,0 0-1 0 0,0 0 1 0 0,-1-2-690 0 0,0-10 1994 0 0,1 15-1841 0 0,0 0 0 0 0,0 0 1 0 0,0 0-1 0 0,0 0 1 0 0,-1 0-1 0 0,1 1 1 0 0,-1-1-1 0 0,1 0 1 0 0,0 0-1 0 0,-1 0 1 0 0,1 0-1 0 0,-1 0 0 0 0,0 0-153 0 0,1 1 131 0 0,-1-1-1 0 0,0 0 0 0 0,1 0 1 0 0,0 0-1 0 0,-1 1 0 0 0,1-1 1 0 0,-1 0-1 0 0,1 0 0 0 0,0 0 1 0 0,0 0-1 0 0,-1 0 0 0 0,1 0 1 0 0,0 0-131 0 0,-1 1 102 0 0,-1-1 0 0 0,0 1 0 0 0,1-1 0 0 0,-1 1 0 0 0,1 0 0 0 0,-1 0 0 0 0,0-1 0 0 0,1 1 0 0 0,-1 0 0 0 0,1 1 0 0 0,-1-1 0 0 0,0 0-102 0 0,-4 4 22 0 0,0 1-1 0 0,0 0 1 0 0,0 0 0 0 0,1 0 0 0 0,-1 0 0 0 0,1 1 0 0 0,1 0 0 0 0,-1 0 0 0 0,1 0 0 0 0,0 1-1 0 0,1 0 1 0 0,-3 5-22 0 0,4-7 0 0 0,-1 0 0 0 0,2 0 0 0 0,-1 0 0 0 0,1 0 0 0 0,-1 1 0 0 0,1-1 0 0 0,1 0 0 0 0,-1 1 0 0 0,1-1 0 0 0,0 1 0 0 0,0-1 0 0 0,1 0 0 0 0,-1 1 0 0 0,1-2 10 0 0,0 0 0 0 0,0 0 0 0 0,0 0 0 0 0,0 0 0 0 0,1 0 0 0 0,-1-1 0 0 0,1 1 0 0 0,0-1 0 0 0,0 1 0 0 0,0-1 0 0 0,1 0 0 0 0,-1 0 0 0 0,1 0 0 0 0,-1 0 0 0 0,1 0 0 0 0,0 0 0 0 0,0-1 0 0 0,1 1 0 0 0,-1-1 0 0 0,0 0 0 0 0,1 0 0 0 0,3 1-10 0 0,-2-1 35 0 0,0 0-1 0 0,0-1 1 0 0,0 1-1 0 0,0-1 1 0 0,0 0 0 0 0,0-1-1 0 0,0 1 1 0 0,1-1-1 0 0,-1 0 1 0 0,0 0 0 0 0,0-1-1 0 0,0 1 1 0 0,0-1 0 0 0,0-1-1 0 0,0 1 1 0 0,0-1-1 0 0,2 0-34 0 0,1-1 33 0 0,0-1-1 0 0,0 0 0 0 0,-1 0 0 0 0,0-1 1 0 0,0 0-1 0 0,0 0 0 0 0,0-1 0 0 0,-1 0 1 0 0,0 0-1 0 0,0 0 0 0 0,1-4-32 0 0,-4 5 31 0 0,-3 4-83 0 0,7 20-100 0 0,-1 7 83 0 0,0 1 0 0 0,-3-21 64 0 0,13 29-2 0 0,-15-33 7 0 0,1 0 0 0 0,-1 0 0 0 0,1 0 0 0 0,-1 0 0 0 0,1 0 0 0 0,0 0 0 0 0,-1 0 0 0 0,1 0 0 0 0,0-1 0 0 0,0 1 0 0 0,0-1 0 0 0,1 1 0 0 0,-1-1 0 0 0,2 1 11 0 0,0 0 0 0 0,0 0 0 0 0,0-1 0 0 0,0 0-1 0 0,0 0 1 0 0,0 0 0 0 0,0 0 0 0 0,0 0 0 0 0,0-1 0 0 0,0 0-1 0 0,1 0 1 0 0,-1 0 0 0 0,0 0 0 0 0,0 0 0 0 0,0-1 0 0 0,0 0-1 0 0,2-1-10 0 0,2-1 36 0 0,-1-1 0 0 0,-1 0 0 0 0,1 0 0 0 0,-1 0 0 0 0,1-1 0 0 0,-1 0 0 0 0,0-1 0 0 0,-1 1 0 0 0,0-1 0 0 0,1 0 0 0 0,-2 0 0 0 0,1-1 0 0 0,-1 1 0 0 0,0-1 0 0 0,0 0 0 0 0,-1 0 0 0 0,0-1 0 0 0,0 1 0 0 0,-1-1 0 0 0,0 1 0 0 0,0-1-36 0 0,0-1 14 0 0,0-1-1 0 0,-1 1 1 0 0,0 0 0 0 0,0-1 0 0 0,-1 1 0 0 0,0-1 0 0 0,0 1 0 0 0,-1 0 0 0 0,-1-1 0 0 0,0 1 0 0 0,0 0 0 0 0,0 0 0 0 0,-1 0 0 0 0,-1 0-1 0 0,1 0 1 0 0,-2 1 0 0 0,-1-4-14 0 0,1 5-14 0 0,5 6-10 0 0,0 0 0 0 0,0 0 0 0 0,-1 0 0 0 0,1 0 0 0 0,-1 0 0 0 0,1 1-1 0 0,-1-1 1 0 0,1 0 0 0 0,-1 0 0 0 0,0 1 0 0 0,1-1 0 0 0,-1 0 0 0 0,0 1-1 0 0,0-1 1 0 0,1 0 0 0 0,-1 1 0 0 0,0-1 0 0 0,0 1 0 0 0,0 0 0 0 0,0-1-1 0 0,1 1 1 0 0,-1 0 0 0 0,0-1 0 0 0,-1 1 24 0 0,1 0-311 0 0,1 0-267 0 0,0 0-1121 0 0,0 0-480 0 0</inkml:trace>
  <inkml:trace contextRef="#ctx0" brushRef="#br0" timeOffset="171852.309">13180 6254 3680 0 0,'2'0'265'0'0,"-1"0"1"0"0,0 0-1 0 0,1 0 1 0 0,-1-1-1 0 0,0 1 1 0 0,1-1-1 0 0,-1 1 1 0 0,0-1-1 0 0,1 1 1 0 0,-1-1-1 0 0,0 0 1 0 0,0 0-1 0 0,0 0 1 0 0,1 1-1 0 0,-1-1 1 0 0,0 0-1 0 0,0 0 1 0 0,-1-1-1 0 0,1 1 0 0 0,0 0 1 0 0,0 0-1 0 0,0 0 1 0 0,0-1-266 0 0,5-6 2892 0 0,-5 7-2137 0 0,12-11 3702 0 0,-7 9-3944 0 0,-5 2-436 0 0,0 1 0 0 0,-1-1 1 0 0,1 1-1 0 0,0-1 0 0 0,0 1 0 0 0,0-1 1 0 0,0 1-1 0 0,0 0 0 0 0,0 0 1 0 0,0-1-1 0 0,0 1 0 0 0,0 0 1 0 0,0 0-1 0 0,0 0 0 0 0,0 0 0 0 0,0 0 1 0 0,0 0-1 0 0,0 0 0 0 0,0 1-77 0 0,7 1 70 0 0,-2 0-12 0 0,-4 0-63 0 0,-1 0 0 0 0,1 0-1 0 0,-1-1 1 0 0,1 1 0 0 0,-1 0-1 0 0,1 0 1 0 0,-1 1 0 0 0,0-1-1 0 0,0 0 1 0 0,0 0 0 0 0,0 0-1 0 0,0 2 6 0 0,-1 1 0 0 0,0-1 0 0 0,0 0 0 0 0,0 0 0 0 0,-1 1 0 0 0,0-1 0 0 0,1 0 0 0 0,-2 0 0 0 0,1 0 0 0 0,-1 2 0 0 0,-6 17 36 0 0,6-17 13 0 0,0 0 0 0 0,-1 0-1 0 0,1-1 1 0 0,-1 1 0 0 0,0 0-1 0 0,-2 1-48 0 0,2-2 0 0 0,0 0 0 0 0,0 1 0 0 0,0-1 0 0 0,1 1 0 0 0,-2 4 0 0 0,1-3 0 0 0,0 1 0 0 0,-1 0 0 0 0,0-1 0 0 0,0 1 0 0 0,0-1 0 0 0,-2 2 0 0 0,2-3 0 0 0,3 2 0 0 0,6-2 0 0 0,-4-5 13 0 0,1-1-1 0 0,-1 1 0 0 0,1 0 0 0 0,0-1 0 0 0,-1 1 0 0 0,1-1 0 0 0,0 1 1 0 0,0-1-1 0 0,-1 0 0 0 0,1 1 0 0 0,0-1 0 0 0,0 0 0 0 0,0-1 0 0 0,-1 1 1 0 0,1 0-1 0 0,0 0 0 0 0,0-1 0 0 0,-1 1 0 0 0,2-1-12 0 0,36-14 541 0 0,-26 10-367 0 0,9-4 37 0 0,1 1 1 0 0,-1 1 0 0 0,2 1-1 0 0,10 0-211 0 0,48 0-596 0 0,-74 6 462 0 0,20-2-296 0 0</inkml:trace>
  <inkml:trace contextRef="#ctx1" brushRef="#br2" timeOffset="14196.708">3690 1463,'0'0,"0"0,0 0,0 0,0 0,-4 12,-2 5,0 0,2-4,1-4</inkml:trace>
  <inkml:trace contextRef="#ctx0" brushRef="#br0" timeOffset="155863.412">1918 1905 1840 0 0,'0'0'83'0'0,"0"0"295"0"0,0 0 1201 0 0,0 0 521 0 0,0 0 106 0 0,0 0-223 0 0,0 0-1034 0 0,0 0-453 0 0,0 0-89 0 0,0 0-3 0 0,9-8 1091 0 0,28-41 1086 0 0,-22 30-2020 0 0,0 0 0 0 0,1 2 0 0 0,17-16-561 0 0,-12 12 82 0 0,-1 1-21 0 0,-2 1 99 0 0,0 2 0 0 0,1 0 0 0 0,3-1-160 0 0,-17 16 91 0 0,0-1 0 0 0,-1 1 0 0 0,1 0 0 0 0,0 0-1 0 0,5-1-90 0 0,5-2 322 0 0,-14 5-279 0 0,0 1 0 0 0,0-1 0 0 0,0 1 0 0 0,1-1 0 0 0,-1 1-1 0 0,0-1 1 0 0,0 1 0 0 0,0-1 0 0 0,0 1 0 0 0,0 0 0 0 0,0 0-1 0 0,0 0 1 0 0,0 0 0 0 0,0-1 0 0 0,0 1 0 0 0,-1 0 0 0 0,1 1-43 0 0,0-1-1 0 0,6 7 127 0 0,-1 1 1 0 0,1 0-1 0 0,3 8-126 0 0,-4-6 37 0 0,1 0 1 0 0,7 7-38 0 0,-9-12 17 0 0,23 20 115 0 0,-27-25-133 0 0,8-1-702 0 0,-4 0-5045 0 0,0 0-482 0 0</inkml:trace>
  <inkml:trace contextRef="#ctx0" brushRef="#br0" timeOffset="162273.472">2123 1743 2304 0 0,'0'0'220'0'0,"0"0"83"0"0,0 0 31 0 0,0 0 9 0 0,0 0 0 0 0,0 0-6 0 0,4-7 700 0 0,2 2 470 0 0,2-3 3188 0 0,-8 7-4625 0 0,0 1-1 0 0,0-1 0 0 0,0 1 0 0 0,0 0 1 0 0,0-1-1 0 0,0 1 0 0 0,0 0 0 0 0,0-1 1 0 0,0 1-1 0 0,0 0 0 0 0,0-1 0 0 0,0 1 1 0 0,0-1-1 0 0,0 1 0 0 0,0 0 0 0 0,0-1 1 0 0,-1 1-1 0 0,1 0 0 0 0,0-1 0 0 0,0 1 1 0 0,0 0-1 0 0,-1 0 0 0 0,1-1 0 0 0,0 1 1 0 0,0 0-1 0 0,-1 0 0 0 0,1-1 0 0 0,0 1 1 0 0,-1 0-1 0 0,1 0-69 0 0,-1-1 355 0 0,1 1-3 0 0,0 0-11 0 0,0 0-44 0 0,0 0-17 0 0,0 0-6 0 0,0 0-16 0 0,0 0-56 0 0,0 0-30 0 0,0 0-4 0 0,0 0-120 0 0,1 1 1 0 0,0 0 0 0 0,-1 0-1 0 0,1-1 1 0 0,0 1-1 0 0,-1 0 1 0 0,1 0 0 0 0,-1 0-1 0 0,1 0 1 0 0,-1 0 0 0 0,0 0-1 0 0,1 1-48 0 0,0 3 87 0 0,0-1-11 0 0,-1 0 1 0 0,1 0-1 0 0,-1 0 0 0 0,0 0 0 0 0,0 1 0 0 0,0-1 0 0 0,-1 2-76 0 0,0 27 313 0 0,-1 0-86 0 0,1-25-168 0 0,0 0 0 0 0,1 0 0 0 0,0 0 0 0 0,0 1-59 0 0,0 20 172 0 0,-1-18-55 0 0,1-1 0 0 0,0 1-1 0 0,2 5-116 0 0,0 14 245 0 0,0 26 271 0 0,0-32-243 0 0,-2 0-1 0 0,-2 19-272 0 0,0-6 300 0 0,2 9-300 0 0,0-25 71 0 0,2-1 0 0 0,1 4-71 0 0,0-4 138 0 0,-1-1 1 0 0,-1 5-139 0 0,6 86 481 0 0,-8-85-336 0 0,-1 0 0 0 0,-1 2-145 0 0,3-25 4 0 0,-1 15 54 0 0,0 1 1 0 0,1-1 0 0 0,2 9-59 0 0,1 20 26 0 0,6 9-26 0 0,-5 25 0 0 0,-1-46 0 0 0,0 8 5 0 0,-2-6 89 0 0,3 0-1 0 0,6 32-93 0 0,-7-52 44 0 0,-1 1-1 0 0,-1-1 0 0 0,0 0 1 0 0,-1 1-44 0 0,2 38 106 0 0,-3-20-58 0 0,1-28-31 0 0,-1-1 0 0 0,1 1 0 0 0,0-1 0 0 0,1 1-1 0 0,0 6-16 0 0,1-1 21 0 0,0 1 0 0 0,-2-1 0 0 0,1 1-1 0 0,-2 3-20 0 0,1-5 41 0 0,0 0 0 0 0,0 0 0 0 0,1 0 0 0 0,0 0 0 0 0,3 9-41 0 0,-2-13 16 0 0,-1 0-1 0 0,0-1 1 0 0,0 1-1 0 0,-1 0 0 0 0,0 1-15 0 0,4 28 55 0 0,-2-24-37 0 0,-1 0 0 0 0,0 0 1 0 0,-1 7-19 0 0,2 21 9 0 0,-4 23 66 0 0,10 43 192 0 0,5 32-57 0 0,-11-109-180 0 0,-1 15-30 0 0,2 13 110 0 0,-3-34-43 0 0,3 15 38 0 0,0-22-25 0 0,-1 0 0 0 0,-1 1 0 0 0,-1-1 0 0 0,-1 12-80 0 0,2 37 112 0 0,0 4-13 0 0,-1-44 10 0 0,2 23-109 0 0,0-15 64 0 0,-1 0 0 0 0,-2 9-64 0 0,0 8 54 0 0,-4 14 2 0 0,3-46-35 0 0,1 0-1 0 0,0 1 1 0 0,2-1-1 0 0,0 8-20 0 0,0-17 21 0 0,-1-1 0 0 0,0 1 1 0 0,0-1-1 0 0,-1 1 0 0 0,-1 6-21 0 0,-2 25 76 0 0,4-8-11 0 0,-1-5 14 0 0,2 0-1 0 0,2 16-78 0 0,-4-24 58 0 0,1-17-52 0 0,-1 0-1 0 0,1 0 1 0 0,0 0 0 0 0,0 0-1 0 0,0 0 1 0 0,0-1 0 0 0,0 1-1 0 0,1 0 1 0 0,-1 0 0 0 0,1 0-1 0 0,-1 1-5 0 0,1 1 12 0 0,0 0-1 0 0,-1 0 1 0 0,1 1-1 0 0,-1-1 1 0 0,-1 0 0 0 0,1 0-1 0 0,-1 2-11 0 0,0 11 14 0 0,1-5 12 0 0,0 6 1 0 0,0-17-24 0 0,0 0 0 0 0,1 1 0 0 0,-1-1 0 0 0,0 0 0 0 0,0 0 0 0 0,0 1 0 0 0,0-1 0 0 0,-1 0 0 0 0,1 0 0 0 0,0 0-1 0 0,0 1-2 0 0,-3 23 32 0 0,1 29 32 0 0,-1 11-64 0 0,2-16 64 0 0,0-45-64 0 0,1 0 0 0 0,-1 0 0 0 0,1 0 0 0 0,0 0 0 0 0,0 0 0 0 0,1 0 0 0 0,0 1 0 0 0,-2 16 0 0 0,1-19 0 0 0,0 0 0 0 0,-1 1 0 0 0,1-1 0 0 0,0 0 0 0 0,0 0 0 0 0,1 1 0 0 0,-1-1 0 0 0,0 0 0 0 0,1 2 0 0 0,1 20 55 0 0,-1-7-46 0 0,1-3 3 0 0,-1 1 1 0 0,-1-1-1 0 0,0 0 0 0 0,-1 1-12 0 0,0 17 15 0 0,1 95-15 0 0,1-89 0 0 0,0-20 0 0 0,-1 0 0 0 0,0 0 0 0 0,-3 12 0 0 0,2-20 10 0 0,1 0-1 0 0,0 1 1 0 0,1 6-10 0 0,0 10 25 0 0,1 18-15 0 0,-1-32-10 0 0,0 0 0 0 0,-1 1 0 0 0,-1-1 0 0 0,0 0 0 0 0,0 1 0 0 0,-4 11 0 0 0,2-11 13 0 0,1 1 0 0 0,0-1 0 0 0,1 1 0 0 0,1 10-13 0 0,-4 33-48 0 0,1 3 100 0 0,3-27-52 0 0,-6 40 0 0 0,7-53 0 0 0,0 1 0 0 0,-2-4 0 0 0,0 0 0 0 0,1 0 0 0 0,1 8 0 0 0,1 18 0 0 0,-2-35 13 0 0,0 0 0 0 0,-1 0 0 0 0,0 0-1 0 0,0 0 1 0 0,-2 4-13 0 0,-1 9 0 0 0,4-18 0 0 0,-1 1 0 0 0,0-1 0 0 0,0 1 0 0 0,0-1 0 0 0,-1 4 0 0 0,-1 0 0 0 0,1-1 0 0 0,0 1 0 0 0,0-1 0 0 0,1 1 0 0 0,0 6 0 0 0,0-2 0 0 0,-5 72 0 0 0,4-64 0 0 0,2 0 0 0 0,0 6 0 0 0,1-6 0 0 0,-2 0 0 0 0,-1 7 0 0 0,2-16 0 0 0,-1 1 0 0 0,2 0 0 0 0,-1 0 0 0 0,3 7 0 0 0,1 29 0 0 0,5 6-144 0 0,-9-53-261 0 0,0-1-104 0 0,0 0-17 0 0,0 0 22 0 0,0 0 102 0 0,0-1 46 0 0,1-1-305 0 0,-1 0 0 0 0,0 0 0 0 0,0 0 1 0 0,0 0-1 0 0,0 0 0 0 0,0 1 0 0 0,0-1 0 0 0,-1 0 1 0 0,1 0-1 0 0,-1-1 661 0 0,-5-13-7025 0 0</inkml:trace>
  <inkml:trace contextRef="#ctx0" brushRef="#br0" timeOffset="163458.831">1241 1506 2304 0 0,'3'-24'307'0'0,"-3"23"-213"0"0,1 0 0 0 0,-1 0-1 0 0,0 0 1 0 0,0 0 0 0 0,0 0-1 0 0,0 0 1 0 0,0 0 0 0 0,0 0-1 0 0,0 0 1 0 0,0 0 0 0 0,0 1-1 0 0,0-1 1 0 0,-1 0 0 0 0,1-1-94 0 0,-1-3 744 0 0,0-1 0 0 0,1 1 1 0 0,0-1-1 0 0,0 1 0 0 0,0-2-744 0 0,-1-22 3374 0 0,0 16-2537 0 0,0 5-18 0 0,-1-1 1 0 0,1 0-1 0 0,-1 1 0 0 0,-1 0 1 0 0,0-3-820 0 0,-1 5 4402 0 0,3 14-2655 0 0,5 26-1927 0 0,-2-18 680 0 0,1 13-405 0 0,2 0 1 0 0,2 0 0 0 0,0 0-96 0 0,2 5-13 0 0,3 27 13 0 0,-2 0 86 0 0,-9-51-56 0 0,1 0 0 0 0,0 0 1 0 0,0 0-1 0 0,2 2-30 0 0,0 2 28 0 0,2 2 22 0 0,0 0 0 0 0,3 4-50 0 0,1 2 17 0 0,-9-20-17 0 0,6 13 78 0 0,-6-14-14 0 0,17-15 754 0 0,-14 8-792 0 0,0 1 0 0 0,-1-2-1 0 0,0 1 1 0 0,0 0 0 0 0,-1-1-1 0 0,1 1 1 0 0,-1-1 0 0 0,-1 0 0 0 0,1-2-26 0 0,10-31 80 0 0,-8 27-60 0 0,-1 0 0 0 0,0 0 0 0 0,-1 0 0 0 0,0 0 0 0 0,0-4-20 0 0,3-25 36 0 0,33-135 164 0 0,-18 93-264 0 0,-16 55 75 0 0,-4 28 42 0 0,0 1-33 0 0,0 0-185 0 0,0 0-82 0 0,0 0-10 0 0,9 19-3375 0 0,1 25-3680 0 0,-7-30 5202 0 0</inkml:trace>
  <inkml:trace contextRef="#ctx0" brushRef="#br0" timeOffset="164087.666">1530 1634 2760 0 0,'0'0'125'0'0,"0"0"347"0"0,0 0 1372 0 0,0 0 599 0 0,0 0 117 0 0,0 0-226 0 0,0 0-1059 0 0,0 0-466 0 0,0 0-89 0 0,0 0-42 0 0,0 0-120 0 0,9 0 1398 0 0,126 0-195 0 0,-129 1-1676 0 0,-1-1 0 0 0,1 1-1 0 0,0 0 1 0 0,-1 1-1 0 0,1-1 1 0 0,-1 1-1 0 0,2 0-84 0 0,-6-1 21 0 0,0-1 0 0 0,0 1 1 0 0,0-1-1 0 0,1 1 0 0 0,-1-1 0 0 0,0 1 0 0 0,0 0 0 0 0,0-1 0 0 0,0 1 0 0 0,0 0 0 0 0,0 0 0 0 0,0 0 0 0 0,0 0 0 0 0,-1 0 0 0 0,1 0 0 0 0,0 0 0 0 0,0 0 0 0 0,-1 0 0 0 0,1 0 0 0 0,-1 0 1 0 0,1 0-1 0 0,-1 1 0 0 0,1-1 0 0 0,-1 0 0 0 0,0 0 0 0 0,1 1 0 0 0,-1-1 0 0 0,0 0 0 0 0,0 0 0 0 0,0 1 0 0 0,0-1 0 0 0,0 0 0 0 0,-1 1 0 0 0,1-1 0 0 0,0 0 0 0 0,-1 1-21 0 0,-1 5 62 0 0,-1 0 0 0 0,0-1 0 0 0,0 1-1 0 0,-1-1 1 0 0,0 0 0 0 0,-1 2-62 0 0,-6 9 50 0 0,-6 12 70 0 0,-12 14-120 0 0,6-11 51 0 0,-42 65-41 0 0,65-97-16 0 0,0 1-1 0 0,-1 0 1 0 0,1-1-1 0 0,0 1 0 0 0,-1 0 1 0 0,1 0-1 0 0,0-1 1 0 0,0 1-1 0 0,-1 0 1 0 0,1 0-1 0 0,0 0 0 0 0,0 0 1 0 0,0-1-1 0 0,0 1 1 0 0,0 0-1 0 0,0 0 0 0 0,0 0 1 0 0,1-1-1 0 0,-1 1 1 0 0,0 0-1 0 0,0 0 1 0 0,1 0-1 0 0,-1-1 0 0 0,0 1 1 0 0,1 0-1 0 0,-1 0 1 0 0,1-1-1 0 0,-1 1 1 0 0,1-1-1 0 0,-1 1 0 0 0,1 0 7 0 0,0 0 118 0 0,0 0-80 0 0,1 1 0 0 0,0-1 0 0 0,0 0 0 0 0,0 0 0 0 0,-1 1 0 0 0,1-1 0 0 0,1-1 0 0 0,-1 1 1 0 0,0 0-1 0 0,0 0 0 0 0,0-1 0 0 0,0 1 0 0 0,0-1 0 0 0,1 0 0 0 0,1 0-38 0 0,15 4 179 0 0,19 4 117 0 0,-33-6-245 0 0,1-1 0 0 0,0 0 0 0 0,0 0 0 0 0,0-1 0 0 0,0 0-51 0 0,13 2 76 0 0,-17-1-63 0 0,1 0 2 0 0,15-3 20 0 0,-18 2-112 0 0,0 0 0 0 0,0 0 0 0 0,0 0 0 0 0,1 0 0 0 0,-1 0 1 0 0,0 0-1 0 0,0 0 0 0 0,0 0 0 0 0,0 0 0 0 0,1 0 0 0 0,-1 0 1 0 0,0 0-1 0 0,0 0 0 0 0,0 0 0 0 0,0 0 0 0 0,1-1 1 0 0,-1 1-1 0 0,0 0 0 0 0,0 0 0 0 0,0 0 0 0 0,0 0 0 0 0,1 0 1 0 0,-1 0-1 0 0,0 0 0 0 0,0-1 0 0 0,0 1 0 0 0,0 0 0 0 0,0 0 1 0 0,0 0-1 0 0,0 0 0 0 0,0 0 0 0 0,1-1 0 0 0,-1 1 0 0 0,0 0 1 0 0,0 0-1 0 0,0 0 0 0 0,0 0 0 0 0,0-1 0 0 0,0 1 0 0 0,0 0 1 0 0,0 0-1 0 0,0 0 0 0 0,0-1 0 0 0,0 1 0 0 0,0 0 0 0 0,0 0 1 0 0,0 0-1 0 0,0 0 0 0 0,0-1 0 0 0,-1 1 77 0 0,-7-9-6658 0 0,2 4 989 0 0</inkml:trace>
  <inkml:trace contextRef="#ctx0" brushRef="#br0" timeOffset="164464.004">1512 1848 11256 0 0,'0'0'514'0'0,"0"0"-6"0"0,-7 3 2614 0 0,33-11 2460 0 0,31-1-3710 0 0,-26 4-1631 0 0,17-4-241 0 0,-32 5 93 0 0,-6 2-65 0 0,0-1 0 0 0,-1 0-1 0 0,3-2-27 0 0,1 1-195 0 0,0-1-1 0 0,10 0 196 0 0,-17 3-715 0 0,-4 2-691 0 0</inkml:trace>
  <inkml:trace contextRef="#ctx0" brushRef="#br0" timeOffset="171464.488">2046 6219 2760 0 0,'0'0'345'0'0,"-1"0"384"0"0,-4-1 556 0 0,-6-2 752 0 0,9 2-1934 0 0,-1 1 1 0 0,1-1 0 0 0,0 1-1 0 0,0 0 1 0 0,0 0-1 0 0,-1 0 1 0 0,1 0 0 0 0,0 0-1 0 0,0 0 1 0 0,0 1-1 0 0,-1-1-103 0 0,0 1 224 0 0,-1-1-1 0 0,0 1 0 0 0,0-1 0 0 0,0 0 0 0 0,1 0 0 0 0,-4-1-223 0 0,2-1 67 0 0,4 2 64 0 0,1 0 13 0 0,-12 6 1393 0 0,12-6-1460 0 0,0 0-11 0 0,22 10 10 0 0,-14-7-28 0 0,-1-1 1 0 0,1 0 0 0 0,0-1 0 0 0,0 0-1 0 0,0 0 1 0 0,7-1-49 0 0,51-3 168 0 0,-44 1-88 0 0,255-5 648 0 0,-225 7-722 0 0,128-3 81 0 0,18-2 76 0 0,-16 2-163 0 0,-100 1 236 0 0,0 3 0 0 0,16 5-236 0 0,-33-3-128 0 0,1-3 0 0 0,5-3 128 0 0,108 2 234 0 0,4 0-398 0 0,11-8 30 0 0,-121 8 167 0 0,61 8-33 0 0,-49-2 20 0 0,70-7 71 0 0,-101-1 113 0 0,0 3 0 0 0,0 2 0 0 0,7 4-204 0 0,-28-3 505 0 0,12-1-505 0 0,3 1 141 0 0,-4-1-24 0 0,3-2-117 0 0,41 1 99 0 0,69 10 136 0 0,-117-9-274 0 0,1-2 0 0 0,18-2 39 0 0,24-1 1 0 0,-12 0-3 0 0,-36 0 29 0 0,0 3 1 0 0,7 1-28 0 0,49 2-2 0 0,90-9 2 0 0,-7 0 163 0 0,66 12-25 0 0,63 2 230 0 0,-241-6-532 0 0,0-3 0 0 0,30-5 164 0 0,-58 4-108 0 0,26 2 108 0 0,-18 1 181 0 0,11 1 96 0 0,8 3-277 0 0,-10 0-22 0 0,10-3 22 0 0,-40-1 0 0 0,-13-1 0 0 0,0 1 0 0 0,-1-1 0 0 0,8-1 0 0 0,7-1-170 0 0,1 1 1 0 0,11 1 169 0 0,20 0-53 0 0,224-3 302 0 0,-172 3-218 0 0,48-5-187 0 0,2 9 389 0 0,77-2-590 0 0,-7-4 733 0 0,-119 3-520 0 0,-9-4 312 0 0,-46-1-232 0 0,83-2 320 0 0,81 0-192 0 0,-80-2-64 0 0,-75 5 0 0 0,-38 1 0 0 0,0 1 0 0 0,0 1 0 0 0,13 2 0 0 0,0 2 0 0 0,16-2 0 0 0,19 1 0 0 0,-17 0-1 0 0,-1-3 1 0 0,11-3 0 0 0,37 0 11 0 0,-5 4 125 0 0,12 0-27 0 0,9-5-109 0 0,-8 1 1 0 0,-64 1-1 0 0,14 3 0 0 0,-10-1-1 0 0,-27 1 2 0 0,21-1-1 0 0,34-3 0 0 0,-7 0 0 0 0,39-2 0 0 0,-64 4 41 0 0,-1 2 0 0 0,11 2-41 0 0,44 2 45 0 0,242-5-45 0 0,-239 6 0 0 0,-53-5-5 0 0,-30 1 34 0 0,0-2 0 0 0,0 0-1 0 0,0-1 1 0 0,0-1 0 0 0,3-2-29 0 0,-11 3 49 0 0,0-1 1 0 0,0 1-1 0 0,4 1-49 0 0,15-2 33 0 0,39-2 290 0 0,48 3-323 0 0,-53 2 749 0 0,-8-5-509 0 0,47-7 160 0 0,-90 10-351 0 0,0 0 0 0 0,0 0 0 0 0,4 2-49 0 0,-5-1 29 0 0,53 0 46 0 0,-65 0-65 0 0,1 0 0 0 0,0 0 0 0 0,-1 0 0 0 0,1 0 0 0 0,0 0 0 0 0,-1 0 0 0 0,1-1 0 0 0,0 1 0 0 0,0 0 0 0 0,-1 0 0 0 0,1 0-1 0 0,0-1 1 0 0,-1 1 0 0 0,1 0 0 0 0,-1-1 0 0 0,1 1 0 0 0,0 0 0 0 0,0-1-10 0 0,-1 1 10 0 0,0-1-1 0 0,0 1 1 0 0,0 0-1 0 0,0-1 1 0 0,0 1-1 0 0,0 0 1 0 0,1-1-1 0 0,-1 1 1 0 0,0 0-1 0 0,0-1 1 0 0,0 1-1 0 0,0 0 1 0 0,0-1 0 0 0,0 1-1 0 0,-1 0 1 0 0,1-1-1 0 0,0 1 1 0 0,0 0-1 0 0,0 0 1 0 0,0-1-1 0 0,0 1 1 0 0,0 0-1 0 0,0-1 1 0 0,-1 1-1 0 0,1 0 1 0 0,0 0-1 0 0,0-1-9 0 0,-1 0 10 0 0,-1-1 0 0 0,1 1 0 0 0,0 0 0 0 0,-1-1 0 0 0,1 1 0 0 0,0 0 0 0 0,-1 0 0 0 0,1 0 0 0 0,-1 0 0 0 0,0 0 0 0 0,1 0-1 0 0,-1 1 1 0 0,0-1-10 0 0,-92-29-144 0 0,51 19 120 0 0,15 4 68 0 0,1-1 0 0 0,0-1 0 0 0,0-1 0 0 0,-10-6-44 0 0,32 13-7 0 0,2 2 0 0 0,1 0 0 0 0,0-1 0 0 0,0 1 0 0 0,0-1 0 0 0,0 1 0 0 0,0-1 0 0 0,0 0 0 0 0,0 0 0 0 0,1 0 1 0 0,-1 0-1 0 0,1 0 0 0 0,-2-2 7 0 0,3 3-95 0 0,0 1 22 0 0,8-2-39 0 0,-7 2 108 0 0,0 0 0 0 0,0-1 0 0 0,0 1 1 0 0,0 0-1 0 0,0 0 0 0 0,0 0 0 0 0,0 0 0 0 0,0 0 1 0 0,0 0-1 0 0,0 0 0 0 0,0 0 0 0 0,1 0 4 0 0,7 3-9 0 0,0 0 0 0 0,-1 1-1 0 0,1 0 1 0 0,-1 0-1 0 0,0 0 1 0 0,0 1 0 0 0,1 2 9 0 0,34 18 1 0 0,-25-16-76 0 0,-1 0-1 0 0,7 7 76 0 0,-7-5 28 0 0,1-1-1 0 0,1 0-27 0 0,-15-7 0 0 0,-1-1 0 0 0,1 1 0 0 0,0 0 0 0 0,-1 0 0 0 0,1 0 0 0 0,-1 0 0 0 0,0 0 0 0 0,0 1 0 0 0,0 0 0 0 0,1 1 0 0 0,-2-1 0 0 0,-1-4 2 0 0,-1 1 0 0 0,0-1 0 0 0,1 1 0 0 0,-1-1 0 0 0,1 0 0 0 0,-1 1 0 0 0,0 0 0 0 0,1-1 0 0 0,-1 1-1 0 0,0-1 1 0 0,0 1 0 0 0,1-1 0 0 0,-1 1 0 0 0,0-1 0 0 0,0 1 0 0 0,0 0 0 0 0,0-1 0 0 0,0 1-1 0 0,0 0 1 0 0,0-1 0 0 0,0 1 0 0 0,0-1 0 0 0,0 1 0 0 0,0 0 0 0 0,0-1 0 0 0,0 1 0 0 0,-1-1 0 0 0,1 1-1 0 0,0 0 1 0 0,0-1 0 0 0,-1 1 0 0 0,1-1 0 0 0,0 1 0 0 0,-1-1 0 0 0,1 1 0 0 0,0-1-2 0 0,-1 2 6 0 0,-1 0 23 0 0,1 0 1 0 0,-1 1-1 0 0,1-1 0 0 0,-1 0 1 0 0,0 1-1 0 0,1-1 1 0 0,-1 0-1 0 0,0-1 0 0 0,-1 1 1 0 0,1 0-1 0 0,0 0 0 0 0,0-1 1 0 0,-1 1-1 0 0,1-1 0 0 0,-2 0-29 0 0,-8 5 199 0 0,0-1 1 0 0,-11 2-200 0 0,2 0 198 0 0,-30 15-17 0 0,28-11-150 0 0,-1-2 0 0 0,-19 5-31 0 0,16-6 213 0 0,-27 13-213 0 0,-8 2-3448 0 0,48-20 1015 0 0,3-2-3085 0 0</inkml:trace>
  <inkml:trace contextRef="#ctx0" brushRef="#br3" timeOffset="175907.318">5124 6229 2760 0 0,'0'0'53'0'0,"0"0"0"0"0,-1 0 0 0 0,1 0 0 0 0,-1 0 0 0 0,1 1 0 0 0,0-1 0 0 0,-1 0 0 0 0,1 0 0 0 0,0-1 0 0 0,-1 1 0 0 0,1 0 0 0 0,0 0 1 0 0,-1 0-1 0 0,1 0 0 0 0,0 0 0 0 0,-1 0 0 0 0,1 0 0 0 0,0 0 0 0 0,-1-1 0 0 0,1 1 0 0 0,0 0 0 0 0,-1 0 0 0 0,1 0 0 0 0,0-1 0 0 0,0 1 0 0 0,-1 0 0 0 0,1 0 0 0 0,0-1 0 0 0,0 1 0 0 0,0 0 0 0 0,-1-1 0 0 0,1 1 0 0 0,0 0 1 0 0,0-1-1 0 0,0 1 0 0 0,0 0 0 0 0,0-1 0 0 0,0 1 0 0 0,0 0 0 0 0,-1-1-53 0 0,6-13 3833 0 0,-1 5-2878 0 0,0-2-280 0 0,-4 10-607 0 0,1 0 1 0 0,-1 1 0 0 0,0-1-1 0 0,1 0 1 0 0,-1 0 0 0 0,0 0-1 0 0,1 0 1 0 0,-1 0-1 0 0,0 0 1 0 0,0 0 0 0 0,0 0-1 0 0,0 0 1 0 0,0 0 0 0 0,0 0-1 0 0,0 0 1 0 0,-1 0 0 0 0,1 0-69 0 0,0 0 63 0 0,0 0 1 0 0,0 1 0 0 0,0-1 0 0 0,0 0-1 0 0,0 0 1 0 0,0 0 0 0 0,0 0-1 0 0,0 0 1 0 0,1 0 0 0 0,-1 1 0 0 0,0-1-1 0 0,0 0 1 0 0,1 0 0 0 0,-1 0-1 0 0,1 1 1 0 0,-1-1 0 0 0,1-1-64 0 0,0 1 67 0 0,-1 1 0 0 0,1-1 0 0 0,-1 0 0 0 0,1 0 1 0 0,-1 0-1 0 0,0 0 0 0 0,1-1 0 0 0,-1 1 0 0 0,0 0 0 0 0,0 0 1 0 0,1 0-1 0 0,-1 0 0 0 0,0 0 0 0 0,0 0 0 0 0,0 0 0 0 0,-1 0 0 0 0,1 0 1 0 0,0-1-68 0 0,-2-14 801 0 0,3 11-645 0 0,-1 4 67 0 0,2-4 385 0 0,4-5-58 0 0,-4 9-28 0 0,-1 8 389 0 0,-3 5-845 0 0,2-10-56 0 0,-1 0-1 0 0,1-1 1 0 0,0 1-1 0 0,-1 0 1 0 0,1-1-1 0 0,0 1 1 0 0,0 0-1 0 0,0 0 1 0 0,1-1 0 0 0,-1 1-1 0 0,1 1-9 0 0,0 4 46 0 0,0 0-1 0 0,0 1 1 0 0,0-1-1 0 0,-1 0 1 0 0,0 6-46 0 0,1 19 153 0 0,0-20-89 0 0,0-3-26 0 0,0-1 0 0 0,1 0 0 0 0,0 0 0 0 0,0 2-38 0 0,3 14 43 0 0,0 2 40 0 0,-5-25-19 0 0,1 1 0 0 0,0 0 0 0 0,-1-1 0 0 0,0 1 1 0 0,1 0-1 0 0,-1 0 0 0 0,0 0 0 0 0,0-1 0 0 0,0 1 0 0 0,0 0 0 0 0,0 0 1 0 0,0 0-1 0 0,0-1 0 0 0,-1 1 0 0 0,1 0 0 0 0,-1 0 0 0 0,1-1 0 0 0,-1 1-64 0 0,0-4 23 0 0,-1 0 0 0 0,1 0 0 0 0,-1-1 0 0 0,0 1 0 0 0,0 1 0 0 0,1-1-1 0 0,-2 0-22 0 0,2-1 6 0 0,-1 1 0 0 0,1 0 0 0 0,0 0 0 0 0,0-1 0 0 0,0 1 0 0 0,0 0 0 0 0,0-1 0 0 0,0-1-6 0 0,-2-7 16 0 0,1 7-16 0 0,1 0 0 0 0,0 0 0 0 0,0 0 0 0 0,0 0 0 0 0,1 0 0 0 0,-1 0 0 0 0,1 0 0 0 0,0 0 0 0 0,0-1 0 0 0,0 0 0 0 0,0-1 0 0 0,0 1 0 0 0,-1 0 0 0 0,-1-5 0 0 0,1 4 0 0 0,0-1 0 0 0,0 1 0 0 0,1 0 0 0 0,0-1 0 0 0,0 1 0 0 0,1-1 0 0 0,0 1 0 0 0,0-1 0 0 0,1-5 0 0 0,1-4 0 0 0,-2 11 0 0 0,1-1 0 0 0,-4 1 11 0 0,5 9 29 0 0,-3-3-36 0 0,1 0 1 0 0,0 0 0 0 0,-1 0-1 0 0,1 0 1 0 0,-1-1-1 0 0,0 1 1 0 0,1 1 0 0 0,-1-1-1 0 0,0 0 1 0 0,0 0-1 0 0,1 0 1 0 0,-1 0 0 0 0,0 0-1 0 0,0 0 1 0 0,0 0-1 0 0,0 0-4 0 0,8 33 76 0 0,-6-15-75 0 0,-1-17-12 0 0,-1 1 1 0 0,0-1 0 0 0,1 0 0 0 0,-1 1-1 0 0,0-1 1 0 0,0 1 0 0 0,0-1 0 0 0,-1 1-1 0 0,1-1 1 0 0,-1 1 0 0 0,1-1 0 0 0,-2 2 10 0 0,1-1-237 0 0,1 0 0 0 0,-1 0 0 0 0,0 0 0 0 0,1 0 0 0 0,-1 0 0 0 0,1 0 0 0 0,0 0 0 0 0,0 1 0 0 0,0-1 237 0 0,1 5-1285 0 0,-1 6-4790 0 0</inkml:trace>
  <inkml:trace contextRef="#ctx0" brushRef="#br3" timeOffset="176914.631">4912 6659 3224 0 0,'0'-1'31'0'0,"-1"0"0"0"0,1 0 0 0 0,0 0 1 0 0,0-1-1 0 0,-1 1 0 0 0,1 0 0 0 0,0 0 0 0 0,0 0 1 0 0,0-1-1 0 0,1 0-31 0 0,2-2 134 0 0,-3 3-89 0 0,1 1 0 0 0,-1 0 0 0 0,0-1 0 0 0,0 1 0 0 0,0 0 0 0 0,1 0 0 0 0,-1-1 0 0 0,0 1 0 0 0,0 0-1 0 0,0-1 1 0 0,0 1 0 0 0,1-1 0 0 0,-1 1 0 0 0,0 0 0 0 0,0-1 0 0 0,0 1 0 0 0,0 0 0 0 0,0-1 0 0 0,0 1 0 0 0,0 0-1 0 0,0-1 1 0 0,0 1 0 0 0,0-1 0 0 0,0 1 0 0 0,0 0 0 0 0,-1-1 0 0 0,1 1 0 0 0,0 0-45 0 0,0-2 268 0 0,0 1 0 0 0,0 0 0 0 0,0 0 0 0 0,0 0 1 0 0,0 0-1 0 0,0 0 0 0 0,0 0 0 0 0,0 0 0 0 0,0 0 0 0 0,0 0 1 0 0,1 0-1 0 0,-1 0 0 0 0,0 0 0 0 0,1 0 0 0 0,-1 0-268 0 0,1 0 81 0 0,-1 1 0 0 0,0 0-1 0 0,1-1 1 0 0,-1 1 0 0 0,0-1-1 0 0,0 1 1 0 0,1-1 0 0 0,-1 1-1 0 0,0-1 1 0 0,0 1 0 0 0,0-1-1 0 0,0 1 1 0 0,0-1 0 0 0,0 0 0 0 0,0 1-1 0 0,0-1 1 0 0,0 1 0 0 0,0-1-1 0 0,0 1 1 0 0,0-1 0 0 0,0 1-1 0 0,0-1 1 0 0,-1 1 0 0 0,1-1-1 0 0,0 1 1 0 0,0-1 0 0 0,0 1-1 0 0,-1-1 1 0 0,1 1 0 0 0,0 0 0 0 0,-1-1-1 0 0,1 1 1 0 0,0-1 0 0 0,-1 1-1 0 0,1 0-80 0 0,10-13 1738 0 0,-9 11-1474 0 0,0 0 0 0 0,0 0 0 0 0,-1 0 0 0 0,1 0 0 0 0,-1 0 0 0 0,1 0 0 0 0,-1 0 0 0 0,0 0 0 0 0,0 0 0 0 0,0-2-264 0 0,0 3 475 0 0,0 1-48 0 0,0 0-19 0 0,0 0-7 0 0,0 0 1 0 0,0 0 4 0 0,0 0 2 0 0,0 0 0 0 0,2 17 72 0 0,-7 30-264 0 0,2-16 6 0 0,2-6-76 0 0,0-18-104 0 0,0 0-1 0 0,0 1 0 0 0,0-1 0 0 0,1 1 0 0 0,1-1 0 0 0,-1 1 0 0 0,2 3-41 0 0,-2-7 13 0 0,0 0-1 0 0,0 0 0 0 0,0-1 1 0 0,0 1-1 0 0,0 0 0 0 0,-1 0-12 0 0,1-1 9 0 0,-1-1-1 0 0,1 1 0 0 0,0 0 1 0 0,0 0-1 0 0,0 0 0 0 0,0 0 1 0 0,0 0-1 0 0,1 0 0 0 0,-1-1 1 0 0,1 2-9 0 0,3 14 62 0 0,-4-15-54 0 0,0 0 0 0 0,0 0 0 0 0,1 0 0 0 0,0 0 0 0 0,-1 0 0 0 0,1 0 0 0 0,0 0 0 0 0,1-1 0 0 0,-1 1 0 0 0,0 0 0 0 0,1-1 0 0 0,-1 1 0 0 0,1-1 0 0 0,0 0 0 0 0,0 1 0 0 0,1 0-8 0 0,-2-1 12 0 0,0-1-9 0 0,0 0 1 0 0,0 0-1 0 0,1 0 0 0 0,-1 0 1 0 0,0 0-1 0 0,0 0 0 0 0,1-1 1 0 0,-1 1-1 0 0,0 0 1 0 0,1-1-1 0 0,-1 1 0 0 0,0-1 1 0 0,1 1-1 0 0,-1-1 0 0 0,1 0 1 0 0,0 1-4 0 0,0-1 3 0 0,-1 0 0 0 0,0 1 0 0 0,1-1 0 0 0,-1 0 0 0 0,1 0 0 0 0,-1 0 0 0 0,1 0 0 0 0,-1 0 0 0 0,0 0 0 0 0,1 0 0 0 0,-1 0 0 0 0,0-1 0 0 0,1 1 0 0 0,-1-1 0 0 0,0 1 0 0 0,1-1 0 0 0,-1 1 0 0 0,0-1 0 0 0,1 0 0 0 0,-1 0 0 0 0,0 1 0 0 0,0-1 0 0 0,1-1-3 0 0,2-2 43 0 0,0 0 1 0 0,-1-1-1 0 0,0 0 0 0 0,0 1 0 0 0,2-4-43 0 0,2-3 25 0 0,11-33 115 0 0,-14 30-140 0 0,-4 13 0 0 0,0-1 0 0 0,0 1 0 0 0,1 0 0 0 0,-1 0 0 0 0,0 0 0 0 0,1 0 0 0 0,-1-1 0 0 0,0 1 0 0 0,1 0 0 0 0,0 0 0 0 0,-1 0 0 0 0,1 0 0 0 0,0 0 0 0 0,0 0 0 0 0,1-2 0 0 0,1 1 0 0 0,-1-1 0 0 0,0 1 0 0 0,0-1 0 0 0,0 1 0 0 0,0-1 0 0 0,-1 0 0 0 0,1-1 0 0 0,-1 4-2 0 0,-1-1 1 0 0,0 1 0 0 0,0-1 0 0 0,1 0 0 0 0,-1 1 0 0 0,0-1 0 0 0,1 1-1 0 0,-1-1 1 0 0,0 0 0 0 0,1 1 0 0 0,-1-1 0 0 0,1 1 0 0 0,-1 0-1 0 0,1-1 1 0 0,-1 1 0 0 0,1-1 0 0 0,-1 1 0 0 0,1 0 0 0 0,0-1-1 0 0,-1 1 1 0 0,1 0 0 0 0,0 0 0 0 0,-1-1 0 0 0,1 1 1 0 0,5-3-48 0 0,-5 3 35 0 0,0 0 0 0 0,-1 0-1 0 0,1-1 1 0 0,0 1 0 0 0,0 0 0 0 0,0 0-1 0 0,0 0 1 0 0,0 0 0 0 0,0 0-1 0 0,0 0 1 0 0,0 0 0 0 0,0 1-1 0 0,-1-1 1 0 0,1 0 0 0 0,0 0 0 0 0,0 1-1 0 0,0-1 1 0 0,0 1 0 0 0,-1-1-1 0 0,1 0 1 0 0,0 1 0 0 0,0-1-1 0 0,-1 1 1 0 0,1 0 0 0 0,0-1 0 0 0,-1 1-1 0 0,1 0 1 0 0,0-1 0 0 0,-1 1-1 0 0,1 0 14 0 0,16 25-133 0 0,-15-22 203 0 0,-2-4-70 0 0,3 6 22 0 0,1 0 0 0 0,-1-1 0 0 0,1 1-1 0 0,0-1 1 0 0,1 0 0 0 0,-1 0 0 0 0,1 0 0 0 0,0-1 0 0 0,0 0-1 0 0,0 0-21 0 0,-3-2 1 0 0,-1-2 0 0 0,0 1-1 0 0,0 0 1 0 0,0 0-1 0 0,0-1 1 0 0,0 1-1 0 0,1-1 1 0 0,-1 1 0 0 0,0-1-1 0 0,0 1 1 0 0,0-1-1 0 0,0 0 1 0 0,1 0-1 0 0,-1 0 1 0 0,0 1-1 0 0,0-1 1 0 0,1 0-1 0 0,-1 0 1 0 0,0-1-1 0 0,2 1 11 0 0,-1-1 0 0 0,1 0 0 0 0,-1 0 0 0 0,1 0 0 0 0,-1 0 0 0 0,1 0 0 0 0,-1-1 0 0 0,0 1 0 0 0,0-1 0 0 0,0 1 0 0 0,0-1 0 0 0,0 0 0 0 0,0 0-11 0 0,6-6 102 0 0,-1 1-1 0 0,0-1 1 0 0,-1-1 0 0 0,0 1 0 0 0,0-1 0 0 0,2-5-102 0 0,-5 7 55 0 0,0 0 0 0 0,0 1 1 0 0,0-1-1 0 0,-1 0 0 0 0,0-1 0 0 0,-1 1 0 0 0,1 0 0 0 0,-1 0 1 0 0,-1-6-56 0 0,-1 5 29 0 0,0-1 1 0 0,0 1 0 0 0,-2 0 0 0 0,1 0-1 0 0,-2-3-29 0 0,1 2-2 0 0,0-1-94 0 0,-2 0-1 0 0,0 0 1 0 0,-3-5 96 0 0,-2-4-400 0 0,-8-23-3784 0 0,14 34 1898 0 0</inkml:trace>
  <inkml:trace contextRef="#ctx0" brushRef="#br3" timeOffset="178268.24">5453 6904 4144 0 0,'21'-10'3000'0'0,"-20"10"-1575"0"0,-1 0-114 0 0,0 0-538 0 0,1-4 739 0 0,-11 3 2551 0 0,8 1-3987 0 0,1 0 0 0 0,0-1 0 0 0,0 1 0 0 0,-1 0 0 0 0,1 0 0 0 0,0 0 0 0 0,-1 0 0 0 0,1 1 0 0 0,0-1 1 0 0,0 0-1 0 0,-1 0 0 0 0,1 1 0 0 0,0-1 0 0 0,0 1 0 0 0,0-1 0 0 0,-1 1 0 0 0,1-1 0 0 0,0 1 0 0 0,0 0 0 0 0,0 0 0 0 0,0-1 0 0 0,0 1 0 0 0,0 1-76 0 0,-34 23 734 0 0,16-9-122 0 0,1 2 0 0 0,-10 11-612 0 0,27-26 10 0 0,-1 1-1 0 0,0-1 1 0 0,1 0-1 0 0,-1 0 0 0 0,1 1 1 0 0,0-1-1 0 0,0 0 1 0 0,0 1-1 0 0,0-1 1 0 0,1 1-1 0 0,0 0 0 0 0,-1-1 1 0 0,1 3-10 0 0,4 46 313 0 0,-4-51-311 0 0,0 0 0 0 0,0 1-2 0 0,0 0 1 0 0,1 0 0 0 0,-1 0-1 0 0,0 0 1 0 0,1 0-1 0 0,0 0 1 0 0,0 0-1 0 0,-1 0 1 0 0,1 0 0 0 0,0 0-1 0 0,0 0 1 0 0,1 0-1 0 0,-1-1 1 0 0,0 1-1 0 0,2 1 0 0 0,-2-3 0 0 0,0 1 0 0 0,0-1 0 0 0,0 0 0 0 0,0 1 0 0 0,1-1 0 0 0,-1 0 0 0 0,0 0 0 0 0,0 0 0 0 0,0 0 0 0 0,0 0 0 0 0,0 0 0 0 0,1 0 0 0 0,-1-1 0 0 0,0 1 0 0 0,0 0 0 0 0,0-1 0 0 0,0 1 0 0 0,0 0 0 0 0,6-5 19 0 0,0 1-1 0 0,0-1 0 0 0,0-1 1 0 0,-1 1-1 0 0,0-1 0 0 0,4-4-18 0 0,32-42 74 0 0,-35 42-90 0 0,16-31 16 0 0,-14 24 0 0 0,-1 29 580 0 0,0 1 0 0 0,5 12-580 0 0,-11-21 18 0 0,0-1 0 0 0,0 1 0 0 0,1 0 0 0 0,-1-1 0 0 0,4 3-18 0 0,8 12 9 0 0,-13-16 1 0 0,1 0 0 0 0,-1 0 0 0 0,1 0 0 0 0,0 0 0 0 0,0 0 0 0 0,0 0 0 0 0,1 0-10 0 0,12 12-143 0 0,-10-8-785 0 0,3 0-346 0 0</inkml:trace>
  <inkml:trace contextRef="#ctx0" brushRef="#br4" timeOffset="179611.183">8582 6190 6304 0 0,'0'0'289'0'0,"0"0"-8"0"0,2-16-73 0 0,-4 7 870 0 0,1 7-802 0 0,0 0 0 0 0,1 0 0 0 0,-1-1-1 0 0,1 1 1 0 0,0 0 0 0 0,-1-1 0 0 0,1 1 0 0 0,0 0-1 0 0,0-1 1 0 0,1 1 0 0 0,-1 0 0 0 0,0-1-1 0 0,1 1 1 0 0,-1 0 0 0 0,1-2-276 0 0,0 3 289 0 0,0-1-1 0 0,-1 0 1 0 0,1 0 0 0 0,-1-1 0 0 0,0 1 0 0 0,1 0-1 0 0,-1 0 1 0 0,0 0 0 0 0,0 0 0 0 0,-1 0-289 0 0,1-2 792 0 0,1 31 2830 0 0,0 17-3182 0 0,4 13-440 0 0,-4-37-54 0 0,-2-13 78 0 0,2 0 0 0 0,-1 1 0 0 0,1-1 0 0 0,1 1 0 0 0,1 4-24 0 0,-1-5 93 0 0,-2-6-2 0 0,0-1-1 0 0,1 0-81 0 0,-1 0 0 0 0,1 0 0 0 0,-1 0-1 0 0,1 0 1 0 0,-1-1 0 0 0,1 1 0 0 0,-1 0-1 0 0,1 0 1 0 0,-1-1 0 0 0,1 1 0 0 0,-1 0-1 0 0,0-1 1 0 0,1 1 0 0 0,-1-1 0 0 0,1 1 0 0 0,-1 0-1 0 0,0-1 1 0 0,0 1 0 0 0,1-1 0 0 0,-1 1-1 0 0,0-1 1 0 0,0 1 0 0 0,1-1 0 0 0,-1 1-1 0 0,0-1 1 0 0,0 1 0 0 0,0-1-9 0 0,3-14 22 0 0,-2 13-2 0 0,0-11 9 0 0,0 0 0 0 0,-1-14-29 0 0,0 14-2 0 0,0 0-1 0 0,2-11 3 0 0,-1-21-12 0 0,2 74-48 0 0,-12 258 376 0 0,9-286-600 0 0,0-1-277 0 0,0 0-1150 0 0,0 0-496 0 0</inkml:trace>
  <inkml:trace contextRef="#ctx0" brushRef="#br4" timeOffset="180435.736">8423 6695 7832 0 0,'0'0'602'0'0,"0"0"-219"0"0,-7-10 2759 0 0,5 7 785 0 0,2 2-3195 0 0,0 1-91 0 0,0 0-38 0 0,0 0-10 0 0,0 0-38 0 0,0 0-158 0 0,0 0-69 0 0,0 0-9 0 0,-3 8 200 0 0,2 0-411 0 0,1-1-1 0 0,0 1 1 0 0,0-1 0 0 0,1 1 0 0 0,0-1-1 0 0,0 0 1 0 0,0 1 0 0 0,1-1 0 0 0,2 3-108 0 0,4 27 392 0 0,-6-30-378 0 0,0-1 0 0 0,0 0-1 0 0,0 0 1 0 0,1 0-1 0 0,0 0 1 0 0,0-1 0 0 0,0 1-1 0 0,1-1 1 0 0,0 0-1 0 0,4 4-13 0 0,-8-8 0 0 0,0-1 0 0 0,0 0 0 0 0,0 1 0 0 0,1-1 0 0 0,-1 1 0 0 0,0-1 0 0 0,0 0 0 0 0,1 1 0 0 0,-1-1 0 0 0,0 0 0 0 0,1 1 0 0 0,-1-1 0 0 0,0 0 0 0 0,1 0 0 0 0,-1 1 0 0 0,1-1 0 0 0,-1 0 0 0 0,0 0 0 0 0,1 0 0 0 0,-1 1 0 0 0,1-1 0 0 0,-1 0 0 0 0,1 0 0 0 0,-1 0 0 0 0,1 0 0 0 0,-1 0 0 0 0,0 0 0 0 0,1 0 0 0 0,-1 0 0 0 0,1 0 0 0 0,-1 0 0 0 0,1 0 0 0 0,-1 0 0 0 0,1 0 0 0 0,0-1 0 0 0,1 2-3 0 0,0-1-1 0 0,0 0 1 0 0,0 0-1 0 0,1 0 0 0 0,-1 0 1 0 0,0 0-1 0 0,0-1 1 0 0,0 1-1 0 0,0-1 0 0 0,0 1 1 0 0,0-1-1 0 0,0 0 1 0 0,0 1-1 0 0,0-1 0 0 0,0 0 1 0 0,0 0-1 0 0,0-1 1 0 0,-1 1-1 0 0,1 0 0 0 0,0-1 4 0 0,2-2 8 0 0,0-1-1 0 0,-1 1 1 0 0,0-1-1 0 0,0 1 1 0 0,0-1-1 0 0,1-2-7 0 0,-1 2 3 0 0,2-6-3 0 0,-1 1 0 0 0,0-1 0 0 0,1-9 0 0 0,-1 9 0 0 0,-4 6-16 0 0,19 24-554 0 0,0 13 329 0 0,-14-24 448 0 0,-1 1 0 0 0,2-1-1 0 0,-1 0 1 0 0,6 5-207 0 0,-3-4 0 0 0,-5-5 0 0 0,1 0 0 0 0,-1 0 0 0 0,1-1 0 0 0,-1 0 0 0 0,1 1 0 0 0,1-1 0 0 0,-3-2 0 0 0,0 0 0 0 0,0 0 0 0 0,-1 0 0 0 0,1-1 0 0 0,0 1 0 0 0,0-1 0 0 0,0 1 0 0 0,0-1 0 0 0,0 0 0 0 0,-1 0 0 0 0,1 0 0 0 0,0 0 0 0 0,0 0 0 0 0,0 0 0 0 0,0 0 0 0 0,0 0 0 0 0,0-1 0 0 0,1 0 0 0 0,0-1 20 0 0,0 0 0 0 0,0 0 0 0 0,0 0-1 0 0,0 0 1 0 0,-1-1 0 0 0,1 1-1 0 0,-1-1 1 0 0,0 0 0 0 0,1 1 0 0 0,-1-1-1 0 0,-1 0 1 0 0,1 0 0 0 0,0-1 0 0 0,-1 1-1 0 0,1-3-19 0 0,3-10 29 0 0,-1-1 0 0 0,-1 0 0 0 0,-1 1 0 0 0,0-1-1 0 0,-2-1 1 0 0,0 1 0 0 0,0 0 0 0 0,-3-11-29 0 0,-2-13-196 0 0,2 18-1842 0 0,0 0-1 0 0,2-6 2039 0 0,0 21-2037 0 0,-2 2-75 0 0</inkml:trace>
  <inkml:trace contextRef="#ctx0" brushRef="#br4" timeOffset="180982.786">8931 6685 9216 0 0,'0'0'421'0'0,"0"0"-12"0"0,7 3 1230 0 0,-3 0 2160 0 0,1 8-3258 0 0,1 0 0 0 0,-1 0 0 0 0,-1 0 0 0 0,0 1 1 0 0,0 0-1 0 0,-1 0 0 0 0,-1 0 0 0 0,0 3-541 0 0,2 19 373 0 0,-1 0-1 0 0,-3 13-372 0 0,-1-40 49 0 0,-1 8 151 0 0,2-14-109 0 0,0-1-16 0 0,0 0 10 0 0,0-5-116 0 0,0 0 0 0 0,0 1 0 0 0,1-1-1 0 0,0 0 1 0 0,0 1 0 0 0,0-1 0 0 0,1 0 0 0 0,-1 1 0 0 0,1 0 0 0 0,0-1-1 0 0,1-1 32 0 0,2-6-124 0 0,-1 5 82 0 0,0-1-1 0 0,0 1 0 0 0,0 0 0 0 0,1 0 0 0 0,0 1 0 0 0,1 0 1 0 0,-1 0-1 0 0,1 0 0 0 0,1-1 43 0 0,-3 4-5 0 0,-1 1-1 0 0,1-1 1 0 0,0 1-1 0 0,0-1 1 0 0,0 1-1 0 0,0 1 1 0 0,0-1-1 0 0,0 0 1 0 0,0 1-1 0 0,3-1 6 0 0,-5 2 37 0 0,0-1 0 0 0,1 1 0 0 0,-1 0 0 0 0,0 0 0 0 0,1 0 0 0 0,-1 0 0 0 0,0 0 0 0 0,0 1 0 0 0,1-1 0 0 0,-1 1 0 0 0,0-1 0 0 0,0 1 0 0 0,1 0 0 0 0,-1 0 0 0 0,0 0 0 0 0,0 0 0 0 0,0 0-1 0 0,0 0 1 0 0,0 0 0 0 0,-1 1 0 0 0,1-1-37 0 0,0 1 54 0 0,0 0-1 0 0,0 0 0 0 0,-1 0 0 0 0,1 0 0 0 0,-1 0 1 0 0,1 0-1 0 0,-1 1 0 0 0,0-1 0 0 0,0 0 0 0 0,0 1 1 0 0,0-1-1 0 0,0 1 0 0 0,-1-1 0 0 0,1 1 0 0 0,-1-1 1 0 0,1 1-1 0 0,-1-1 0 0 0,0 1 0 0 0,0-1 1 0 0,0 1-1 0 0,0 0 0 0 0,-1-1 0 0 0,1 1 0 0 0,-1-1 1 0 0,0 1-1 0 0,1-1 0 0 0,-2 1-53 0 0,1 0 29 0 0,0 0 1 0 0,-1 0-1 0 0,1 0 1 0 0,-1 0-1 0 0,0 0 1 0 0,0-1-1 0 0,0 1 1 0 0,0-1-1 0 0,0 1 1 0 0,-1-1-1 0 0,1 0 1 0 0,-1 0-1 0 0,0 0 1 0 0,1 0-1 0 0,-1 0 1 0 0,0-1-1 0 0,0 1 1 0 0,0-1-1 0 0,0 0 1 0 0,0 0-1 0 0,-2 0-29 0 0,-3 1-71 0 0,0-1-1 0 0,0 0 0 0 0,0 0 1 0 0,0-1-1 0 0,0 0 1 0 0,0-1-1 0 0,0 0 1 0 0,0 0-1 0 0,0-1 0 0 0,-5-1 72 0 0,-5-3-676 0 0</inkml:trace>
  <inkml:trace contextRef="#ctx1" brushRef="#br1" timeOffset="284252.89">8023 4349,'-4'-2,"-2"-1,1 1,1 0,10 7,4 3</inkml:trace>
  <inkml:trace contextRef="#ctx0" brushRef="#br3" timeOffset="248813.607">2095 9252 2760 0 0,'0'0'199'0'0,"0"1"-68"0"0,-3 3-57 0 0,3-3-17 0 0,0-1 26 0 0,0 0 53 0 0,0 0 57 0 0,0 0 242 0 0,0 0 108 0 0,0 2 179 0 0,0 0-256 0 0,0 3-273 0 0,0 2 521 0 0,0-2-658 0 0,0-4 22 0 0,0-1 2 0 0,0 0 0 0 0,0 0-3 0 0,3 7 139 0 0,-3-4-195 0 0,0-2 34 0 0,1 1 4 0 0,1 3-33 0 0,-1-4 44 0 0,-1 0-66 0 0,0 0 1 0 0,1-1 0 0 0,-1 1 0 0 0,0-1-1 0 0,1 1 1 0 0,-1 0 0 0 0,0-1-1 0 0,0 1 1 0 0,0 0 0 0 0,0-1-1 0 0,0 1 1 0 0,1 0 0 0 0,-1-1-1 0 0,0 1 1 0 0,-1 0 0 0 0,1-1-1 0 0,0 1 1 0 0,0 0 0 0 0,0 0-5 0 0,-2 15-58 0 0,2-16 79 0 0,0 1-24 0 0,0 0-1 0 0,-1 0 1 0 0,1 0 0 0 0,0 0 0 0 0,-1-1-1 0 0,1 1 1 0 0,-1 0 0 0 0,1 0 0 0 0,-1 0 0 0 0,1-1-1 0 0,-1 1 1 0 0,0 0 0 0 0,0 0 3 0 0,-5 7-158 0 0,3 0 30 0 0</inkml:trace>
  <inkml:trace contextRef="#ctx0" brushRef="#br3" timeOffset="250495.304">1940 9501 4232 0 0,'0'0'191'0'0,"0"0"122"0"0,0 0 408 0 0,0 0 170 0 0,0 0 34 0 0,5-5 275 0 0,7-9-1084 0 0,1 1 0 0 0,0 0 0 0 0,11-8-116 0 0,36-35 331 0 0,62-44 709 0 0,28-38-1040 0 0,-121 110 288 0 0,4-2-116 0 0,-2-2 0 0 0,7-11-172 0 0,-4 3 83 0 0,22-18-83 0 0,-16 17 29 0 0,4-8-29 0 0,84-93 1619 0 0,-40 48-829 0 0,-45 47-567 0 0,2 2 1 0 0,20-14-224 0 0,31-31-191 0 0,160-141 454 0 0,-196 174-389 0 0,30-25-63 0 0,-30 28 450 0 0,-25 23-446 0 0,4-2 185 0 0,-3 3-93 0 0,21-24 93 0 0,-23 21 12 0 0,13-15 449 0 0,6-11-461 0 0,-15 16 523 0 0,39-34-523 0 0,-26 29 0 0 0,8-15 0 0 0,19-18 0 0 0,-56 58 0 0 0,0-2 0 0 0,3-7 0 0 0,19-21 0 0 0,-7 8 0 0 0,-18 21 0 0 0,1 1 0 0 0,18-15 0 0 0,47-45 0 0 0,-26 28 0 0 0,12-10 0 0 0,-61 57 16 0 0,-1-1 1 0 0,0 0 0 0 0,1-3-17 0 0,22-22 14 0 0,-14 16-17 0 0,0-1 1 0 0,2-3 2 0 0,24-26 58 0 0,24-26 26 0 0,-26 19 47 0 0,-20 30 123 0 0,0 0 1 0 0,14-24-255 0 0,-27 38 197 0 0,0-1 0 0 0,10-8-197 0 0,8-10 114 0 0,-18 21-146 0 0,0 1 0 0 0,0-1 1 0 0,1 1-1 0 0,0 1 0 0 0,3-2 32 0 0,-1 1 14 0 0,-1 0 0 0 0,0 0 0 0 0,-1-1 0 0 0,7-8-14 0 0,4-6 66 0 0,-7 8-32 0 0,-1 0 0 0 0,1-4-34 0 0,17-17 52 0 0,-22 27-26 0 0,0 0-1 0 0,-1-1 1 0 0,0-2-26 0 0,14-19 21 0 0,1 2 1 0 0,0 1-1 0 0,3 1 0 0 0,0 1 1 0 0,1 1-1 0 0,13-7-21 0 0,28-29 11 0 0,-21 17-11 0 0,-19 18 0 0 0,-2-1 0 0 0,11-16 0 0 0,5-5 0 0 0,11-13 0 0 0,5-3 0 0 0,51-45 0 0 0,-48 53 58 0 0,-3-2 1 0 0,23-33-59 0 0,75-86-53 0 0,-116 132 87 0 0,7-4-34 0 0,10-10-436 0 0,64-68 6 0 0,-31 33 430 0 0,-50 45 4 0 0,-19 23 187 0 0,0 1 0 0 0,23-20-191 0 0,58-51 1581 0 0,-89 82-1581 0 0,1 0 0 0 0,-1-2 0 0 0,-3 4 0 0 0,1 1 0 0 0,-1 0 0 0 0,10-7 0 0 0,-3 5 0 0 0,12-16 0 0 0,-15 15 0 0 0,1 0 0 0 0,6-4 0 0 0,-6 6 0 0 0,-1 0 0 0 0,-1-1 0 0 0,-1-1 0 0 0,7-8 0 0 0,6-8 0 0 0,30-42 0 0 0,-36 50 0 0 0,-12 13 0 0 0,0 1 0 0 0,1 0 0 0 0,7-6 0 0 0,14-9 0 0 0,22-23 0 0 0,-41 37 77 0 0,1 0-1 0 0,0 1 0 0 0,11-6-76 0 0,-9 5 248 0 0,1-1-1 0 0,7-6-247 0 0,6-3-462 0 0,-21 15 426 0 0,-1 0-1 0 0,1 0 1 0 0,-1 0 0 0 0,0 0-1 0 0,4-4 37 0 0,14-16 0 0 0,-16 19 0 0 0,-1-1 0 0 0,-1 0 0 0 0,1 0 0 0 0,-1 0 0 0 0,1-2 0 0 0,25-30 0 0 0,-15 20 0 0 0,16-13-1 0 0,-24 24 10 0 0,0 0 0 0 0,0-1 0 0 0,6-8-9 0 0,-8 9 174 0 0,0 0-1 0 0,1 0 1 0 0,0 1 0 0 0,4-3-174 0 0,14-13-474 0 0,49-43 837 0 0,-56 46-364 0 0,-12 13-199 0 0,0 0 0 0 0,0 0-1 0 0,5-3 201 0 0,26-24 164 0 0,19-16 238 0 0,-5-5-3429 0 0,-39 41-2431 0 0</inkml:trace>
  <inkml:trace contextRef="#ctx0" brushRef="#br3" timeOffset="263681.437">8238 2402 8288 0 0,'0'0'381'0'0,"0"0"-6"0"0,1-1-242 0 0,2-5-1438 0 0,-1 0 5068 0 0,-2 12 1812 0 0,13 104-5410 0 0,-10-95-145 0 0,0-1-1 0 0,1 0 0 0 0,1 0 0 0 0,0 0 0 0 0,1 0 0 0 0,0-1 0 0 0,6 9-19 0 0,0 2 309 0 0,-10-23-204 0 0,-1 1 1 0 0,0-1-1 0 0,0 1 0 0 0,1-1 1 0 0,-1 1-1 0 0,1-1 0 0 0,0 0 1 0 0,-1 0-1 0 0,1 0 0 0 0,0 0 1 0 0,0 0-1 0 0,-1 0 0 0 0,1 0 1 0 0,0-1-1 0 0,0 1 0 0 0,0-1-105 0 0,7 4-80 0 0,-8-3 80 0 0,0-1 0 0 0,-1 0 0 0 0,1 0 0 0 0,-1 1 0 0 0,1-1 0 0 0,0 0 0 0 0,-1 0 0 0 0,1 0 0 0 0,0 0 0 0 0,-1 0 0 0 0,1 0 0 0 0,0 0 0 0 0,-1 0 0 0 0,1 0 0 0 0,0 0 0 0 0,-1 0 0 0 0,1 0 0 0 0,0 0 0 0 0,-1-1 0 0 0,1 1 0 0 0,0 0 0 0 0,-1 0 0 0 0,1-1 0 0 0,-1 1 0 0 0,1 0 0 0 0,-1-1 0 0 0,1 1 0 0 0,-1-1 0 0 0,1 1 0 0 0,8-16 0 0 0,-5 10 0 0 0,1-3 0 0 0,0 0 0 0 0,0 0 0 0 0,1-6 0 0 0,1 1 0 0 0,2-16 6 0 0,-3 8 431 0 0,-3 10-27 0 0,0-1 1 0 0,0 1-1 0 0,-1-1 0 0 0,-1-4-410 0 0,3-10-36 0 0,0-13 36 0 0,-2 35 0 0 0,1-1 0 0 0,-2 1-64 0 0,-1 5-273 0 0,0 0-138 0 0,0 0-33 0 0,0 0-208 0 0,0 0-857 0 0,0 0-379 0 0,0 0-80 0 0,0 0-14 0 0</inkml:trace>
  <inkml:trace contextRef="#ctx0" brushRef="#br3" timeOffset="264240.975">8535 2633 11976 0 0,'0'0'266'0'0,"0"0"44"0"0,0 0 15 0 0,0 0-26 0 0,4-4-187 0 0,-3 3-44 0 0,0-1 1 0 0,1 1 0 0 0,-1 0 0 0 0,1 0-1 0 0,-1 0 1 0 0,1 0 0 0 0,-1 0 0 0 0,1 0 0 0 0,0 0-1 0 0,0 0 1 0 0,-1 1 0 0 0,1-1 0 0 0,1 0-69 0 0,4-1 538 0 0,-5 1-407 0 0,1 0 9 0 0,-1 0 0 0 0,0 0 1 0 0,1 0-1 0 0,-1 0 0 0 0,1 0 0 0 0,-1 0 1 0 0,1 1-1 0 0,0 0 0 0 0,-1-1 0 0 0,1 1 1 0 0,0 0-1 0 0,-1 0 0 0 0,1 0 0 0 0,0 1 1 0 0,-1-1-1 0 0,1 0 0 0 0,-1 1 0 0 0,3 1-140 0 0,-4-2 0 0 0,1 1 0 0 0,-1-1 0 0 0,0 1 0 0 0,0 0-1 0 0,1-1 1 0 0,-1 1 0 0 0,0 0 0 0 0,0 0 0 0 0,0 0-1 0 0,0 0 1 0 0,0 0 0 0 0,0 0 0 0 0,0 0-1 0 0,-1 0 1 0 0,1 0 0 0 0,0 0 0 0 0,0 1 0 0 0,-1-1-1 0 0,1 0 1 0 0,-1 1 0 0 0,1-1 0 0 0,-1 0-1 0 0,0 1 1 0 0,0-1 0 0 0,1 0 0 0 0,-1 1 0 0 0,0-1-1 0 0,0 1 1 0 0,0 0 0 0 0,-1 3 11 0 0,1-1 1 0 0,-1 1-1 0 0,0-1 0 0 0,0 1 0 0 0,0-1 0 0 0,-1 0 0 0 0,0 1-11 0 0,-4 10 654 0 0,0-1-1 0 0,-1 0 0 0 0,-5 7-653 0 0,-35 65 16 0 0,42-79-16 0 0,1 0 0 0 0,0 1 0 0 0,0 0 0 0 0,1 0 0 0 0,0 0 0 0 0,-2 7 0 0 0,5-15 0 0 0,0 1 0 0 0,0 0 0 0 0,1 0 0 0 0,-1-1 0 0 0,0 1 0 0 0,0 0 0 0 0,0-1 0 0 0,0 1 0 0 0,1 0 0 0 0,-1-1 0 0 0,0 1 0 0 0,1-1 0 0 0,-1 1 0 0 0,0 0 0 0 0,1-1 0 0 0,-1 1 0 0 0,1-1 0 0 0,-1 1 0 0 0,1-1 0 0 0,-1 1 0 0 0,1-1 0 0 0,-1 0 0 0 0,1 1 0 0 0,0-1 0 0 0,-1 0 0 0 0,1 1 0 0 0,0-1 0 0 0,0 1 0 0 0,1 0 137 0 0,0 0 0 0 0,0 0 1 0 0,0-1-1 0 0,1 1 0 0 0,-1 0 0 0 0,0-1 0 0 0,1 1 0 0 0,-1-1 0 0 0,0 0 0 0 0,1 1 0 0 0,-1-1 0 0 0,1-1 0 0 0,1 1-137 0 0,34-5 337 0 0,-32 4-408 0 0,1-3 71 0 0,-5 4 0 0 0,-1-1 0 0 0,1 0 0 0 0,-1 0 0 0 0,0 1 0 0 0,1-1 0 0 0,0 1 0 0 0,-1 0 0 0 0,1-1 0 0 0,-1 1 0 0 0,1 0 0 0 0,0 0 0 0 0,-1 0 0 0 0,1 0 0 0 0,-1 0 0 0 0,1 0 0 0 0,0 1 0 0 0,3-1-201 0 0,-4 0-850 0 0,-1-8-2820 0 0,-2 0-2269 0 0</inkml:trace>
  <inkml:trace contextRef="#ctx0" brushRef="#br3" timeOffset="264629.281">8476 2732 15664 0 0,'0'0'356'0'0,"0"0"49"0"0,0 0 21 0 0,0 0-42 0 0,1 0-250 0 0,2 0-85 0 0,-1 0 1 0 0,1 0-1 0 0,-1 0 1 0 0,0 1-1 0 0,1-1 1 0 0,-1 1-1 0 0,0-1 1 0 0,0 1-1 0 0,1 0-49 0 0,5 1 492 0 0,11 3 510 0 0,-16-4-991 0 0,0 0-1 0 0,0 0 1 0 0,-1-1-1 0 0,1 1 1 0 0,0-1-1 0 0,0 0 1 0 0,0 0-1 0 0,0 0 0 0 0,-1 0 1 0 0,1 0-1 0 0,1 0-10 0 0,15-3 0 0 0,9-1 0 0 0,-14 1-49 0 0,-11 3-199 0 0,-1-1 1 0 0,1 1-1 0 0,0-1 0 0 0,0 0 1 0 0,-1 0-1 0 0,1 0 1 0 0,1-1 247 0 0,1-1-618 0 0,6-3-4467 0 0,-2-3-77 0 0</inkml:trace>
  <inkml:trace contextRef="#ctx0" brushRef="#br3" timeOffset="265016.634">8791 2444 15664 0 0,'0'0'356'0'0,"0"0"49"0"0,0 0 21 0 0,0 0-42 0 0,13 0-236 0 0,170 2 3940 0 0,-183-2-4228 0 0,1 0 0 0 0,-1 0-1 0 0,1 0 1 0 0,-1 0 0 0 0,1 0-1 0 0,-1 0 1 0 0,1 0 0 0 0,-1 0-1 0 0,1 0 1 0 0,-1 0 0 0 0,1 0-1 0 0,-1 0 1 0 0,1 0 0 0 0,-1 1-1 0 0,1-1 1 0 0,-1 0 0 0 0,1 0 0 0 0,-1 1-1 0 0,0-1 1 0 0,1 0 0 0 0,-1 0-1 0 0,1 1 1 0 0,-1-1 0 0 0,0 1-1 0 0,1-1 141 0 0,-3 6-5139 0 0,2-5 4668 0 0,-3 5-4890 0 0</inkml:trace>
  <inkml:trace contextRef="#ctx0" brushRef="#br3" timeOffset="265017.634">8825 2544 15664 0 0,'3'2'284'0'0,"0"0"0"0"0,-1-1 0 0 0,1 1 1 0 0,0-1-1 0 0,0 1 0 0 0,0-1 1 0 0,0 0-1 0 0,0 0 0 0 0,0 0 1 0 0,1-1-1 0 0,-1 1 0 0 0,0-1-284 0 0,39 0 1917 0 0,-21-1-1454 0 0,15 0-455 0 0,-1-2 0 0 0,26-5-8 0 0,-30 1-5906 0 0,-16 3-779 0 0</inkml:trace>
  <inkml:trace contextRef="#ctx0" brushRef="#br3" timeOffset="265772.943">9458 2065 11976 0 0,'-3'-4'293'0'0,"1"3"-215"0"0,1 0 0 0 0,0 0-1 0 0,0 0 1 0 0,-1-1 0 0 0,1 1 0 0 0,0 0 0 0 0,0-1-1 0 0,1 1 1 0 0,-1-1 0 0 0,0 1 0 0 0,0-1 0 0 0,1 1-1 0 0,-1-1 1 0 0,0-1-78 0 0,1 2 167 0 0,0 1-1 0 0,0-1 0 0 0,0 0 1 0 0,0 0-1 0 0,-1 1 0 0 0,1-1 0 0 0,0 0 1 0 0,0 1-1 0 0,-1-1 0 0 0,1 0 1 0 0,-1 1-1 0 0,1-1 0 0 0,0 1 1 0 0,-1-1-1 0 0,1 0 0 0 0,-1 1 1 0 0,0-1-1 0 0,1 1 0 0 0,-1-1 0 0 0,1 1 1 0 0,-1 0-1 0 0,0-1 0 0 0,1 1 1 0 0,-1 0-1 0 0,0-1 0 0 0,1 1 1 0 0,-1 0-1 0 0,0 0 0 0 0,0 0 1 0 0,1-1-1 0 0,-2 1-166 0 0,1 1 117 0 0,0-1 1 0 0,0 0-1 0 0,0 1 1 0 0,-1-1-1 0 0,1 1 1 0 0,0 0-1 0 0,0-1 1 0 0,0 1-1 0 0,0 0 1 0 0,0 0-1 0 0,0 0 1 0 0,0-1-1 0 0,1 1 1 0 0,-1 0-1 0 0,0 0 0 0 0,0 0 1 0 0,1 0-1 0 0,-1 1 1 0 0,0-1-1 0 0,1 0-117 0 0,-7 12 221 0 0,0 0-1 0 0,1 0 1 0 0,-3 11-221 0 0,7-17-7 0 0,0 0 0 0 0,0 0 1 0 0,1 0-1 0 0,0 0 0 0 0,0 0 1 0 0,1 0-1 0 0,0 0 0 0 0,1 5 7 0 0,0 7-3 0 0,-1-16 67 0 0,0 1 0 0 0,0 0-1 0 0,0-1 1 0 0,1 1 0 0 0,0 0-1 0 0,0-1 1 0 0,1 4-64 0 0,3 8 767 0 0,-4-12-707 0 0,0 0-1 0 0,0 0 1 0 0,0 0 0 0 0,0 0 0 0 0,1 0 0 0 0,-1 0 0 0 0,1-1 0 0 0,0 1 0 0 0,0 0 0 0 0,0-1 0 0 0,0 1-1 0 0,1-1 1 0 0,-1 0 0 0 0,1 0-60 0 0,-2-1 0 0 0,0-1 0 0 0,0 0 0 0 0,0 1 0 0 0,0-1 0 0 0,0 0 0 0 0,0 0 0 0 0,0 0 0 0 0,0 0 0 0 0,1 0 0 0 0,-1 0 0 0 0,0 0 0 0 0,0 0 0 0 0,0 0 0 0 0,0 0 0 0 0,0-1 0 0 0,0 1 0 0 0,0 0 0 0 0,0-1 0 0 0,0 1 0 0 0,0-1 0 0 0,0 1 0 0 0,0-1 0 0 0,0 0 0 0 0,21-12 0 0 0,-19 10 0 0 0,0 1 0 0 0,0-1 0 0 0,0 0 0 0 0,0 1 0 0 0,0-1 0 0 0,-1-1 0 0 0,1 1 0 0 0,-1 0 0 0 0,0 0 0 0 0,0-1 0 0 0,0-1 0 0 0,-2 3 0 0 0,1-1 0 0 0,8-3 0 0 0,-9 5 0 0 0,1 1 0 0 0,0 0 0 0 0,-1-1 0 0 0,1 1 0 0 0,0 0 0 0 0,0 0 0 0 0,-1 0 0 0 0,1-1 0 0 0,0 1 0 0 0,0 0 0 0 0,-1 0 0 0 0,1 0 0 0 0,0 0 0 0 0,0 1 0 0 0,-1-1 0 0 0,1 0 0 0 0,0 0 0 0 0,0 0 0 0 0,-1 0 0 0 0,1 1 0 0 0,0-1 0 0 0,0 0 0 0 0,-1 1 0 0 0,1-1 0 0 0,-1 1 0 0 0,1-1 0 0 0,0 1 0 0 0,-1-1 0 0 0,1 1 0 0 0,-1-1 0 0 0,1 1 0 0 0,-1-1 0 0 0,1 1 0 0 0,0 1 0 0 0,24 20 0 0 0,-20-17 0 0 0,1-1 0 0 0,-1 1 0 0 0,0-1 0 0 0,1 0 0 0 0,5 3 0 0 0,-9-6 0 0 0,-1 0 0 0 0,1-1 0 0 0,-1 1 0 0 0,1-1 0 0 0,-1 1 0 0 0,1-1 0 0 0,0 0 0 0 0,-1 0 0 0 0,1 0 0 0 0,-1 1 0 0 0,1-2 0 0 0,0 1 0 0 0,-1 0 0 0 0,1 0 0 0 0,0 0 0 0 0,-1-1 0 0 0,1 1 0 0 0,-1-1 0 0 0,1 1 0 0 0,-1-1 0 0 0,1 0 0 0 0,-1 1 0 0 0,1-1 0 0 0,-1 0 0 0 0,1-1 0 0 0,9-5 0 0 0,-1-1 0 0 0,-1 0 0 0 0,6-7 0 0 0,-11 12 0 0 0,-1-1 0 0 0,0 0 0 0 0,0-1 0 0 0,0 1 0 0 0,0 0 0 0 0,-1-1 0 0 0,1 0 0 0 0,-1 0 0 0 0,-1 1 0 0 0,2-3 0 0 0,-3 5 0 0 0,2-5 0 0 0,0-1 0 0 0,0 1 0 0 0,-1-1 0 0 0,0 0 0 0 0,0 0 0 0 0,-1 0 0 0 0,0 1 0 0 0,-1-8 0 0 0,0-4-1 0 0,0 10-14 0 0,1 1-1 0 0,-2 0 0 0 0,1 0 0 0 0,-3-7 16 0 0,2 10-58 0 0,1 5-8864 0 0,1 0 8900 0 0,0 0-2535 0 0</inkml:trace>
  <inkml:trace contextRef="#ctx0" brushRef="#br3" timeOffset="266390.14">9815 2175 10136 0 0,'0'0'230'0'0,"0"0"30"0"0,0 0 19 0 0,0 0 37 0 0,0 0 125 0 0,0 0 58 0 0,0 0 12 0 0,0 0 1 0 0,0 0 0 0 0,0 0 0 0 0,0 0 0 0 0,0 0 0 0 0,0 0 0 0 0,0 0 0 0 0,0 0-1 0 0,0 0-68 0 0,1 1-294 0 0,8 5 1750 0 0,-9-6-1891 0 0,1 1-1 0 0,-1-1 1 0 0,1 1 0 0 0,-1-1-1 0 0,1 1 1 0 0,-1-1 0 0 0,1 1-1 0 0,-1-1 1 0 0,1 1 0 0 0,-1 0-1 0 0,0-1 1 0 0,1 1 0 0 0,-1 0-1 0 0,0-1 1 0 0,0 1-1 0 0,1 0 1 0 0,-1 0 0 0 0,0-1-1 0 0,0 1 1 0 0,0 0 0 0 0,0 0-8 0 0,1 3 4 0 0,0-1 36 0 0,-1-1 0 0 0,1 0 0 0 0,-1 1-1 0 0,1 0 1 0 0,-1-1 0 0 0,0 1 0 0 0,0-1-1 0 0,0 1 1 0 0,0-1 0 0 0,0 1 0 0 0,0-1-1 0 0,-1 1 1 0 0,1-1 0 0 0,-1 1-40 0 0,-15 36 1416 0 0,13-31-1397 0 0,-1-1 0 0 0,1 1 0 0 0,1 0-1 0 0,-2 5-18 0 0,0 25 0 0 0,5-38 0 0 0,-1 1 0 0 0,0-1 0 0 0,0 1 0 0 0,1-1 0 0 0,-1 1 0 0 0,0-1 0 0 0,1 1 0 0 0,-1-1 0 0 0,0 1 0 0 0,1-1 0 0 0,-1 0 0 0 0,1 1 0 0 0,-1-1 0 0 0,0 1 0 0 0,1-1 0 0 0,-1 0 0 0 0,1 0 0 0 0,-1 1 0 0 0,1-1 0 0 0,0 0 0 0 0,-1 0 0 0 0,1 1 0 0 0,-1-1 0 0 0,1 0 0 0 0,-1 0 0 0 0,1 0 0 0 0,0 0 0 0 0,-1 0 0 0 0,1 0 0 0 0,-1 0 0 0 0,1 0 0 0 0,0 0 0 0 0,-1 0 0 0 0,1-1 0 0 0,14 0 0 0 0,36-10 1440 0 0,10-3-832 0 0,-44 13-608 0 0,-2-1 0 0 0,-13 2-77 0 0,10-3-288 0 0,-6 3-3214 0 0,-6 0-3583 0 0</inkml:trace>
  <inkml:trace contextRef="#ctx0" brushRef="#br3" timeOffset="267576.621">10076 2169 13824 0 0,'0'0'314'0'0,"0"0"46"0"0,0 0 22 0 0,0 0-50 0 0,0 0-150 0 0,0 0 196 0 0,0 0 108 0 0,0 0 23 0 0,0 0 3 0 0,0 0 0 0 0,0 0 0 0 0,0 0 0 0 0,0 0-69 0 0,6 3-278 0 0,2 1 132 0 0,0-1-1 0 0,1 0 0 0 0,-1-1 0 0 0,1 0 1 0 0,-1 0-1 0 0,1 0 0 0 0,5-1-296 0 0,10 2-26 0 0,-5-1 357 0 0,-1-2 0 0 0,1 0-1 0 0,-1-1 1 0 0,0-1 0 0 0,0-1-1 0 0,14-3-330 0 0,27-2-8089 0 0,-51 4 3895 0 0,-7 2 3380 0 0,1 1-1744 0 0</inkml:trace>
  <inkml:trace contextRef="#ctx0" brushRef="#br3" timeOffset="269092.917">10590 2059 8288 0 0,'0'0'190'0'0,"0"0"28"0"0,0 0 7 0 0,0 0 43 0 0,0-8 3190 0 0,0 5 3373 0 0,0 6-6611 0 0,0 0-1 0 0,-1 0 1 0 0,1-1-1 0 0,-1 1 1 0 0,0 0 0 0 0,0 0-1 0 0,0-1 1 0 0,-1 2-220 0 0,-5 19 236 0 0,3-2-252 0 0,2-16 107 0 0,1 0 1 0 0,0 0 0 0 0,0 0 0 0 0,1 1 0 0 0,-1 0-92 0 0,4 30 1605 0 0,-4-36-1605 0 0,1 1 0 0 0,0-1 0 0 0,0 1 0 0 0,0-1 0 0 0,0 1 0 0 0,0-1 0 0 0,0 1 0 0 0,0-1 0 0 0,0 1 0 0 0,1-1 0 0 0,-1 1 0 0 0,0-1 0 0 0,0 1 0 0 0,0-1 0 0 0,0 1 0 0 0,1-1 0 0 0,-1 0 0 0 0,0 1 0 0 0,0-1 0 0 0,1 1 0 0 0,-1-1 0 0 0,0 0 0 0 0,1 1 0 0 0,-1-1 0 0 0,7 7 0 0 0,-6-6 0 0 0,0 0 0 0 0,1 0 0 0 0,-1-1 0 0 0,1 1 0 0 0,-1-1 0 0 0,1 1 0 0 0,-1-1 0 0 0,1 0 0 0 0,0 0 0 0 0,-1 0 0 0 0,1 0 0 0 0,-1 0 0 0 0,1 0 0 0 0,0 0 0 0 0,-1 0 0 0 0,1 0 0 0 0,0-1 0 0 0,3 0 0 0 0,0-1 0 0 0,0 0 0 0 0,0 0 0 0 0,-1 0 0 0 0,1-1 0 0 0,-1 1 0 0 0,1-1 0 0 0,-1 0 0 0 0,0-1 0 0 0,0 1 0 0 0,0-1 0 0 0,8-8 0 0 0,1-2 0 0 0,4-7 0 0 0,-17 21 0 0 0,0 0 0 0 0,0 0 0 0 0,0 0 0 0 0,0 0 0 0 0,0-1 0 0 0,0 1 0 0 0,1 0 0 0 0,-1 0 0 0 0,0 0 0 0 0,0 0 0 0 0,0 0 0 0 0,0 0 0 0 0,1 0 0 0 0,-1 0 0 0 0,0 0 0 0 0,0-1 0 0 0,0 1 0 0 0,0 0 0 0 0,1 0 0 0 0,-1 0 0 0 0,0 0 0 0 0,0 0 0 0 0,0 0 0 0 0,0 0 0 0 0,1 0 0 0 0,-1 0 0 0 0,0 0 0 0 0,0 0 0 0 0,0 0 0 0 0,0 1 0 0 0,1-1 0 0 0,-1 0 0 0 0,0 0 0 0 0,0 0 0 0 0,0 0 0 0 0,0 0 0 0 0,1 0 0 0 0,-1 0 0 0 0,6 8 0 0 0,0 7 0 0 0,-4-8 0 0 0,-2-4 0 0 0,0 0 0 0 0,1-1 0 0 0,0 1 0 0 0,-1 0 0 0 0,1 0 0 0 0,0 0 0 0 0,1-1 0 0 0,-1 1 0 0 0,0 0 0 0 0,1-1 0 0 0,0 1 0 0 0,-1-1 0 0 0,1 0 0 0 0,1 1 0 0 0,-1-1 0 0 0,0 1 0 0 0,0-1 0 0 0,0 0 0 0 0,1 0 0 0 0,-1-1 0 0 0,1 1 0 0 0,-1 0 0 0 0,1-1 0 0 0,0 0 0 0 0,-1 1 0 0 0,1-1 0 0 0,0 0 0 0 0,0 0 0 0 0,0-1 0 0 0,0 1 0 0 0,0-1 0 0 0,0 1 0 0 0,0-1 0 0 0,2 0 0 0 0,0-1 0 0 0,1 1 0 0 0,-1-1 0 0 0,0-1 0 0 0,0 1 0 0 0,0-1 0 0 0,0 0 0 0 0,0 0 0 0 0,0 0 0 0 0,0-1 0 0 0,4-2 0 0 0,-3 1 0 0 0,0 1 0 0 0,0-2 0 0 0,-1 1 0 0 0,1 0 0 0 0,-1-1 0 0 0,0 0 0 0 0,0 0 0 0 0,-1-1 0 0 0,1 1 0 0 0,-1-1 0 0 0,-1 0 0 0 0,1 0 0 0 0,-1-1 0 0 0,0 1 0 0 0,0-1 0 0 0,-1 1 0 0 0,0-1 0 0 0,0 0 0 0 0,0 0 0 0 0,-1 0 0 0 0,0 0 0 0 0,0-4 0 0 0,-1 11-7 0 0,0-5-80 0 0,0 0 0 0 0,0 0 0 0 0,0 1 0 0 0,-1-1 1 0 0,1 0-1 0 0,-1 0 0 0 0,0 1 0 0 0,-1-1 0 0 0,1 0 0 0 0,-2-2 87 0 0,3 2-704 0 0,0 4-2592 0 0,0 1-3581 0 0,0 0 4831 0 0</inkml:trace>
  <inkml:trace contextRef="#ctx0" brushRef="#br3" timeOffset="269628.12">11137 2142 13824 0 0,'0'0'314'0'0,"0"0"46"0"0,0 0 22 0 0,0 0-50 0 0,-16-4-208 0 0,12 5 53 0 0,1-1 0 0 0,-1 1 1 0 0,0 0-1 0 0,1 0 0 0 0,-1 1 1 0 0,1-1-1 0 0,0 1 0 0 0,-1-1 1 0 0,1 1-1 0 0,0 0 1 0 0,0 0-1 0 0,0 1 0 0 0,0-1 1 0 0,0 1-1 0 0,1-1 0 0 0,-1 1-177 0 0,-9 9 1342 0 0,1 1 0 0 0,-7 11-1342 0 0,18-23 6 0 0,-3 3 62 0 0,0 1-1 0 0,0-1 1 0 0,0 1 0 0 0,1 0-1 0 0,0 0 1 0 0,0 0-1 0 0,0 0 1 0 0,1 0-1 0 0,-1 4-67 0 0,-2 5 0 0 0,3-12 0 0 0,0 0 0 0 0,0-1 0 0 0,1 1 0 0 0,-1 0 0 0 0,1 0 0 0 0,-1 0 0 0 0,1 0 0 0 0,0 2 0 0 0,0-3 0 0 0,0 0 0 0 0,0-1 0 0 0,0 1 0 0 0,0 0 0 0 0,0-1 0 0 0,0 1 0 0 0,0 0 0 0 0,0-1 0 0 0,1 1 0 0 0,-1 0 0 0 0,0-1 0 0 0,0 1 0 0 0,1-1 0 0 0,-1 1 0 0 0,0 0 0 0 0,1-1 0 0 0,-1 1 0 0 0,5 1 0 0 0,-4-2 0 0 0,0 1 12 0 0,1-1-1 0 0,0 1 1 0 0,0-1 0 0 0,0 1-1 0 0,0-1 1 0 0,0 1-1 0 0,0-1 1 0 0,0 0-1 0 0,-1 0 1 0 0,1 0 0 0 0,0 0-1 0 0,0 0 1 0 0,0 0-1 0 0,0-1 1 0 0,0 1-1 0 0,0-1 1 0 0,0 1 0 0 0,0-1-1 0 0,-1 0 1 0 0,1 1-1 0 0,0-1 1 0 0,0 0-1 0 0,-1 0 1 0 0,1 0 0 0 0,0-1-12 0 0,6-4 399 0 0,-1-1 1 0 0,0 0 0 0 0,-1 0 0 0 0,6-7-400 0 0,6-8 159 0 0,-11 15-245 0 0,-2 0-1 0 0,1 0 0 0 0,-1-1 1 0 0,0 0-1 0 0,0 0 0 0 0,-1 0 1 0 0,0-1 86 0 0,-3 7 441 0 0,-1 31-276 0 0,-5 31-165 0 0,3-44 0 0 0,1 1 0 0 0,0 0 0 0 0,2 0 0 0 0,0 10 0 0 0,0-22 0 0 0,-1-1 0 0 0,1 1 0 0 0,0-1 0 0 0,0 0 0 0 0,0 1 0 0 0,1-1 0 0 0,0 0 0 0 0,0 0 0 0 0,0 0 0 0 0,0 0 0 0 0,0 0 0 0 0,3 3 0 0 0,-5-7-3 0 0,1 1 0 0 0,-1-1 0 0 0,0 0 1 0 0,1 1-1 0 0,-1-1 0 0 0,0 0 0 0 0,1 1 0 0 0,-1-1 0 0 0,0 0 0 0 0,1 0 0 0 0,-1 1 0 0 0,1-1 0 0 0,-1 0 0 0 0,0 0 0 0 0,1 0 0 0 0,-1 1 0 0 0,1-1 0 0 0,-1 0 1 0 0,1 0-1 0 0,-1 0 0 0 0,0 0 0 0 0,1 0 0 0 0,-1 0 0 0 0,1 0 0 0 0,-1 0 0 0 0,1 0 0 0 0,-1 0 0 0 0,1 0 0 0 0,-1 0 0 0 0,1-1 0 0 0,-1 1 0 0 0,0 0 0 0 0,1 0 0 0 0,-1 0 1 0 0,1 0-1 0 0,-1-1 3 0 0,0 1-28 0 0,4-2-613 0 0,0 1 0 0 0,0-1-1 0 0,-1-1 1 0 0,1 1 0 0 0,-1 0 0 0 0,0-1 0 0 0,2-1 641 0 0,2-2-3989 0 0,3-2-2448 0 0</inkml:trace>
  <inkml:trace contextRef="#ctx0" brushRef="#br3" timeOffset="271012.744">9515 2582 8288 0 0,'-2'1'167'0'0,"0"1"-1"0"0,0-1 1 0 0,0 0 0 0 0,0-1 0 0 0,0 1 0 0 0,0 0 0 0 0,0 0 0 0 0,0-1-1 0 0,0 1 1 0 0,0-1 0 0 0,0 0 0 0 0,0 0 0 0 0,0 0 0 0 0,-1 0-167 0 0,3 0 512 0 0,0 0 0 0 0,0 0 0 0 0,0 0 0 0 0,0 0 0 0 0,0 0 0 0 0,0 0 0 0 0,0 0 0 0 0,0 0-70 0 0,0 0-220 0 0,0 0 164 0 0,0 0 102 0 0,0 0 21 0 0,8 0 83 0 0,37-1-593 0 0,-34 0 238 0 0,1 1 0 0 0,0 0 0 0 0,-1 0 0 0 0,4 2-237 0 0,2 0 573 0 0,0-1 0 0 0,5-1-573 0 0,13 2-29 0 0,143 2 29 0 0,-141-4 0 0 0,73-4 0 0 0,-73 4 1024 0 0,1 2 0 0 0,21 5-1024 0 0,25 2 0 0 0,-37-6 0 0 0,18-1 0 0 0,-46-2 0 0 0,-7 1 0 0 0,1-1 0 0 0,-1-1 0 0 0,10-2 0 0 0,-7 2 0 0 0,-1 0 0 0 0,0 0 0 0 0,1 1 0 0 0,2 1 0 0 0,18 1 0 0 0,61-5 0 0 0,-78 3 0 0 0,0-2 0 0 0,3-1 0 0 0,-4 1 0 0 0,20-3 0 0 0,-14 1 0 0 0,-1 2 0 0 0,13 1 0 0 0,-21 0 0 0 0,0 0 0 0 0,10-3 0 0 0,-10 2 0 0 0,0 0 0 0 0,11 0 0 0 0,112 0 0 0 0,-79-4 0 0 0,-15 3 4 0 0,-18 0-38 0 0,-1 2 0 0 0,13 0 34 0 0,-36 1-337 0 0,-1 0-138 0 0,0 0-33 0 0,0 0-276 0 0,0 0-1144 0 0,0 0-506 0 0,-4 0-102 0 0,-14 0-21 0 0</inkml:trace>
  <inkml:trace contextRef="#ctx0" brushRef="#br3" timeOffset="271824.78">10219 2730 13824 0 0,'0'0'314'0'0,"0"0"46"0"0,0 0 22 0 0,0 0-50 0 0,0 0-150 0 0,0 0 196 0 0,0 0 108 0 0,0 0 23 0 0,0 0 71 0 0,-2 7 2296 0 0,2 182 420 0 0,-1-170-3296 0 0,-1-1 0 0 0,-2 9 0 0 0,2-9 0 0 0,0 0 0 0 0,0 7 0 0 0,2-21 0 0 0,0 1 0 0 0,0 0 0 0 0,0 1 0 0 0,-1-1 0 0 0,0 1 0 0 0,-1 2 0 0 0,2-4 0 0 0,3-8 0 0 0,4-9 0 0 0,-6 11 0 0 0,14-32 0 0 0,7-10 0 0 0,-9 22 0 0 0,1 2 0 0 0,13-15 0 0 0,-18 26 0 0 0,0-1 0 0 0,0 1 0 0 0,1 1 0 0 0,1 0 0 0 0,-1 0 0 0 0,2 0 0 0 0,-9 6 0 0 0,-2 1 0 0 0,0 0 0 0 0,0 1 0 0 0,0-1 0 0 0,0 1 0 0 0,0-1 0 0 0,0 1 0 0 0,0-1 0 0 0,0 1 0 0 0,0 0 0 0 0,1 0 0 0 0,-1-1 0 0 0,0 1 0 0 0,0 0 0 0 0,0 0 0 0 0,0 0 0 0 0,0 0 0 0 0,0 0 0 0 0,1 0 0 0 0,0 1 0 0 0,-1-1 0 0 0,1-1 0 0 0,-1 1 0 0 0,1 0 0 0 0,-1 1 0 0 0,1-1 0 0 0,-1 0 0 0 0,0 0 0 0 0,1 0 0 0 0,-1 1 0 0 0,1-1 0 0 0,-1 1 0 0 0,0-1 0 0 0,1 1 0 0 0,-1 0 0 0 0,0-1 0 0 0,1 1 0 0 0,-1 0 0 0 0,0 0 0 0 0,0 0 0 0 0,0 0 0 0 0,0 0 0 0 0,0 0 0 0 0,0 0 0 0 0,0 0 0 0 0,0 1 0 0 0,0-1 0 0 0,-1 0 0 0 0,1 0 0 0 0,0 1 0 0 0,-1-1 0 0 0,1 1 0 0 0,-1-1 0 0 0,0 0 0 0 0,1 1 0 0 0,-1-1 0 0 0,0 1 0 0 0,0-1 0 0 0,0 1 0 0 0,0-1 0 0 0,0 1 0 0 0,0-1 0 0 0,0 0 0 0 0,0 1 0 0 0,-1-1 0 0 0,1 1 0 0 0,-2 2 0 0 0,0 1 0 0 0,0 0 0 0 0,0-1 0 0 0,-1 0 0 0 0,1 1 0 0 0,-1-1 0 0 0,0 0 0 0 0,0-1 0 0 0,0 1 0 0 0,-1 0 0 0 0,0-1 0 0 0,0 1 0 0 0,-4 2 0 0 0,0 0 0 0 0,0 0 0 0 0,0-1 0 0 0,-1 0 0 0 0,1 0 0 0 0,-1-1 0 0 0,-1 0 0 0 0,1 0 0 0 0,0-1 0 0 0,-6 0 0 0 0,9-3 0 0 0,69 35 0 0 0,-57-32 0 0 0,-1 0 0 0 0,0 0 0 0 0,0 1 0 0 0,0 0 0 0 0,0 0 0 0 0,10 8 0 0 0,10 10 0 0 0,-21-17 0 0 0,2 1 0 0 0,13 10-2027 0 0,-18-15 1331 0 0,0-1 1 0 0,0 1-1 0 0,0-1 0 0 0,0 1 1 0 0,0-1-1 0 0,0 0 0 0 0,0 0 1 0 0,1 0-1 0 0,-1 1 0 0 0,0-1 1 0 0,1 0 695 0 0,-1 0-5992 0 0</inkml:trace>
  <inkml:trace contextRef="#ctx0" brushRef="#br3" timeOffset="272305.73">10647 2968 15664 0 0,'0'0'718'0'0,"0"0"-19"0"0,-13 3 526 0 0,9-2-934 0 0,-1 1-1 0 0,0-1 0 0 0,0 1 1 0 0,1 0-1 0 0,-1 0 1 0 0,1 1-1 0 0,-1-1 1 0 0,1 1-1 0 0,-3 2-290 0 0,-32 31 647 0 0,37-34-671 0 0,-3 3 271 0 0,1 0 0 0 0,0 0 0 0 0,0 1 0 0 0,0-1 0 0 0,1 1 0 0 0,0 0 0 0 0,0 0 0 0 0,-2 5-247 0 0,5-5 0 0 0,0 2 0 0 0,1-2 0 0 0,4-1 0 0 0,-3-4 0 0 0,0 0 0 0 0,0-1 0 0 0,0 1 0 0 0,0-1 0 0 0,0 1 0 0 0,0-1 0 0 0,0 0 0 0 0,0 1 0 0 0,0-1 0 0 0,0 0 0 0 0,0 0 0 0 0,0-1 0 0 0,0 1 0 0 0,0 0 0 0 0,0-1 0 0 0,0 1 0 0 0,0-1 0 0 0,0 1 0 0 0,-1-1 0 0 0,1 0 0 0 0,0 0 0 0 0,0 0 0 0 0,1-1 0 0 0,5-4 0 0 0,0 1 0 0 0,-1-2 0 0 0,0 1 0 0 0,4-5 0 0 0,3-2 0 0 0,-3 0 72 0 0,-10 12 299 0 0,10 16 1218 0 0,-8-7-1587 0 0,1-1 0 0 0,0 0 0 0 0,1 0-1 0 0,-1 0 1 0 0,1 0 0 0 0,1-1 0 0 0,-1 1-1 0 0,1-1 1 0 0,1-1-2 0 0,-5-3-139 0 0,1-1-1 0 0,-1 0 0 0 0,1-1 1 0 0,0 1-1 0 0,-1 0 0 0 0,1-1 1 0 0,0 1-1 0 0,-1-1 0 0 0,1 0 1 0 0,0 0-1 0 0,0 0 0 0 0,0 0 1 0 0,-1 0-1 0 0,1-1 0 0 0,0 1 1 0 0,-1-1-1 0 0,1 0 0 0 0,0 0 1 0 0,-1 0-1 0 0,3-1 140 0 0,5-5-1023 0 0</inkml:trace>
  <inkml:trace contextRef="#ctx0" brushRef="#br3" timeOffset="284429.759">8635 8988 1840 0 0,'8'-18'-414'0'0,"0"-3"6870"0"0,1 1 0 0 0,6-9-6456 0 0,-15 28 646 0 0,0 1-8 0 0,0 0-38 0 0,0 0-141 0 0,0 0-62 0 0,0 0-12 0 0,0 0-33 0 0,13 12 176 0 0,-3 1-350 0 0,-1 0-1 0 0,0 1 1 0 0,-1 0-1 0 0,-1 1 0 0 0,0-1 1 0 0,3 12-178 0 0,-5-13 71 0 0,0 0 18 0 0,-4-8-71 0 0,0-1 0 0 0,1 0 0 0 0,0 0 0 0 0,0 0 0 0 0,0 0 0 0 0,0 0 0 0 0,2 2-18 0 0,0 1 65 0 0,-1 0 2 0 0,-3-5 8 0 0,0-2-3 0 0,0 0 18 0 0,0 0 5 0 0,0 0-6 0 0,0 0-1 0 0,10-3 198 0 0,-9 2-246 0 0,1 0 1 0 0,-1 0 0 0 0,1 0-1 0 0,-1-1 1 0 0,1 1 0 0 0,-1 0-1 0 0,0 0 1 0 0,0-1 0 0 0,0 1 0 0 0,0-1-1 0 0,0 1 1 0 0,0-1 0 0 0,0 0-1 0 0,0 1 1 0 0,0-1 0 0 0,-1 0-41 0 0,10-31 376 0 0,-8 26-289 0 0,13-67 324 0 0,-11 50-357 0 0,1 0 0 0 0,1 0 0 0 0,1 0-1 0 0,1 1 1 0 0,6-12-54 0 0,14-19 0 0 0,-24 51 0 0 0,1 0-21 0 0,-4 2-84 0 0,3 0-50 0 0,-1 1-2281 0 0,7 9-4022 0 0,-9-8 730 0 0</inkml:trace>
  <inkml:trace contextRef="#ctx0" brushRef="#br3" timeOffset="284861.897">8984 9008 5528 0 0,'0'0'422'0'0,"0"0"-56"0"0,0 0 791 0 0,0 0 376 0 0,0 0 71 0 0,0 0-138 0 0,0 0-653 0 0,7 0 184 0 0,13-1 561 0 0,-11 1-949 0 0,0-1-1 0 0,0 2 0 0 0,0-1 1 0 0,0 1-1 0 0,6 2-608 0 0,-5-1 261 0 0,-8-2-164 0 0,0 0 0 0 0,0 1 0 0 0,0-1 0 0 0,0 1 0 0 0,0-1 0 0 0,-1 1 0 0 0,1 0 0 0 0,1 1-97 0 0,2 0 64 0 0,-4-1-56 0 0,-1-1-1 0 0,1 1 1 0 0,-1-1-1 0 0,1 0 0 0 0,-1 1 1 0 0,0 0-1 0 0,1-1 1 0 0,-1 1-1 0 0,0-1 0 0 0,1 1 1 0 0,-1-1-1 0 0,0 1 1 0 0,0 0-1 0 0,0-1 1 0 0,0 1-1 0 0,1-1 0 0 0,-1 1 1 0 0,0 0-1 0 0,0-1 1 0 0,0 1-1 0 0,0 0 0 0 0,-1-1-7 0 0,0 16 88 0 0,-2-6-35 0 0,0-1-1 0 0,-1 1 1 0 0,0-1 0 0 0,0 0-1 0 0,-1 0 1 0 0,0-1 0 0 0,-1 1 0 0 0,0-1-1 0 0,-4 4-52 0 0,-15 22 75 0 0,18-22-64 0 0,-1 0-11 0 0,0 0 1 0 0,-9 10-1 0 0,12-16 0 0 0,4 0 12 0 0,1-4 50 0 0,0-2 24 0 0,4 6 322 0 0,-2-4-344 0 0,0-1-1 0 0,0 0 1 0 0,0 0-1 0 0,0 0 1 0 0,0 0-1 0 0,1 0 0 0 0,-1 0 1 0 0,0 0-1 0 0,0-1 1 0 0,1 1-1 0 0,-1-1 1 0 0,0 0-1 0 0,1 0 0 0 0,0 0-63 0 0,36-4 244 0 0,-22 2-144 0 0,20-6 63 0 0,-25 3-130 0 0,-11 4-129 0 0,-1 1-4 0 0,0 0-92 0 0,0 0-404 0 0,0 0-178 0 0,-16-1-2821 0 0,6 0 1465 0 0,1 1-70 0 0</inkml:trace>
  <inkml:trace contextRef="#ctx0" brushRef="#br3" timeOffset="285248.29">8922 9203 11808 0 0,'0'0'538'0'0,"0"0"-8"0"0,10-6 1164 0 0,3 0-701 0 0,1 0 0 0 0,0 1 0 0 0,-1 1 0 0 0,2 0 0 0 0,-1 1-1 0 0,8-1-992 0 0,24-3 435 0 0,-9 2-381 0 0,-17 2-55 0 0,3-3-2576 0 0,-15 6 1106 0 0</inkml:trace>
  <inkml:trace contextRef="#ctx0" brushRef="#br3" timeOffset="285630.452">9243 8824 8288 0 0,'0'0'638'0'0,"0"0"-90"0"0,7 0 3412 0 0,25 0 1673 0 0,1-2-3393 0 0,32 0-1229 0 0,-53 3-366 0 0,-4 0-3157 0 0,-3-1-5247 0 0,-5 0 2251 0 0</inkml:trace>
  <inkml:trace contextRef="#ctx0" brushRef="#br3" timeOffset="285631.452">9274 8936 7832 0 0,'0'0'602'0'0,"17"5"5390"0"0,-8-2-5177 0 0,-1-2-1 0 0,1 1 0 0 0,-1-1 0 0 0,1-1 1 0 0,0 1-1 0 0,-1-1 0 0 0,1-1 1 0 0,0 0-815 0 0,5 0 772 0 0,0 1 0 0 0,12 1-772 0 0,62 2 901 0 0,-56-1-3296 0 0,16-2 2395 0 0,-44 0-798 0 0,9 0-956 0 0</inkml:trace>
  <inkml:trace contextRef="#ctx0" brushRef="#br3" timeOffset="286798.829">9963 8465 1840 0 0,'4'-12'160'0'0,"-4"12"326"0"0,1-1-1 0 0,-1 1 1 0 0,0-1-1 0 0,1 1 1 0 0,-1-1 0 0 0,0 0-1 0 0,0 1 1 0 0,1-1-1 0 0,-1 1 1 0 0,0-1 0 0 0,0 0-1 0 0,0 1 1 0 0,0-1-1 0 0,0 0 1 0 0,0 1 0 0 0,0-1-1 0 0,0 0 1 0 0,0 1-1 0 0,0-1-485 0 0,0 0 142 0 0,0 1-1 0 0,0 0 1 0 0,-1 0-1 0 0,1 0 0 0 0,0-1 1 0 0,0 1-1 0 0,-1 0 0 0 0,1 0 1 0 0,0 0-1 0 0,0 0 1 0 0,-1 0-1 0 0,1-1 0 0 0,0 1 1 0 0,-1 0-1 0 0,1 0 1 0 0,0 0-1 0 0,-1 0 0 0 0,1 0 1 0 0,0 0-1 0 0,0 0 0 0 0,-1 0 1 0 0,1 0-1 0 0,0 0 1 0 0,-1 0-1 0 0,1 0 0 0 0,0 0 1 0 0,-1 1-142 0 0,-1-1 180 0 0,0 1 1 0 0,0 0-1 0 0,0-1 1 0 0,0 1-1 0 0,0 0 0 0 0,0 0 1 0 0,0 0-1 0 0,1 1 1 0 0,-1-1-1 0 0,0 0 1 0 0,0 1-181 0 0,0 1 145 0 0,0-1 0 0 0,1 1-1 0 0,-1 0 1 0 0,1-1 0 0 0,-1 1 0 0 0,1 0 0 0 0,0 0 0 0 0,0 0 0 0 0,0 2-145 0 0,-7 17 554 0 0,6-17-447 0 0,0-1 1 0 0,0 1-1 0 0,1 0 0 0 0,-1 0 0 0 0,1-1 0 0 0,0 1 0 0 0,1 0 0 0 0,-1 0 0 0 0,1 2-107 0 0,0 9 314 0 0,1-1 0 0 0,1 7-314 0 0,-2-20 16 0 0,1-1 1 0 0,-1 1-1 0 0,0-1 0 0 0,1 1 0 0 0,-1-1 0 0 0,1 0 0 0 0,-1 1 0 0 0,1-1 0 0 0,0 1 0 0 0,0-1 0 0 0,-1 0 0 0 0,1 0 0 0 0,0 1 0 0 0,0-1 0 0 0,0 0 1 0 0,1 0-1 0 0,-1 0 0 0 0,0 0 0 0 0,0 0 0 0 0,0 0 0 0 0,1 0 0 0 0,-1-1 0 0 0,0 1 0 0 0,1 0 0 0 0,-1-1 0 0 0,1 1 0 0 0,-1-1 0 0 0,2 1-16 0 0,0-1 14 0 0,0 1-1 0 0,0-1 0 0 0,0 0 0 0 0,0 0 0 0 0,0 0 1 0 0,0 0-1 0 0,0-1 0 0 0,0 1 0 0 0,-1-1 0 0 0,1 1 1 0 0,0-1-1 0 0,0 0 0 0 0,0 0 0 0 0,-1-1 0 0 0,1 1-13 0 0,2-2-3 0 0,0 0 0 0 0,0 0 0 0 0,0 0 0 0 0,-1 0 0 0 0,1-1 0 0 0,-1 0 0 0 0,0 0 0 0 0,0 0 0 0 0,0 0 0 0 0,-1 0-1 0 0,1-1 1 0 0,-1 0 0 0 0,0 0 0 0 0,-1 0 0 0 0,1 0 0 0 0,-1 0 3 0 0,6-8-231 0 0,-7 11 190 0 0,1 0 0 0 0,-1 0 0 0 0,1 0 0 0 0,-1 0 0 0 0,0-1 0 0 0,0 1 0 0 0,0 0 0 0 0,0-1 0 0 0,-1 1 0 0 0,1-1 0 0 0,0 1 0 0 0,-1-1 0 0 0,0-1 41 0 0,0 3-84 0 0,0 1 1 0 0,0 0 15 0 0,0 1 63 0 0,0 0 0 0 0,0 0 0 0 0,0 1 0 0 0,1-1-1 0 0,-1 0 1 0 0,0 0 0 0 0,0 0 0 0 0,1 0 0 0 0,-1 0-1 0 0,1 0 1 0 0,-1 0 0 0 0,1 0 5 0 0,-1-1 4 0 0,3 7 107 0 0,0 0-1 0 0,1 0 1 0 0,0-1 0 0 0,0 1 0 0 0,0-1 0 0 0,1 0 0 0 0,0 0 0 0 0,0-1-1 0 0,5 4-110 0 0,-6-6 28 0 0,-1 0 0 0 0,1-1-1 0 0,0 1 1 0 0,0-1-1 0 0,0 0 1 0 0,0 0 0 0 0,0 0-1 0 0,0-1 1 0 0,0 0-1 0 0,1 0 1 0 0,-1 0-1 0 0,0 0 1 0 0,1 0 0 0 0,-1-1-1 0 0,1 0 1 0 0,-1 0-1 0 0,1 0-27 0 0,3-1 76 0 0,0 0 0 0 0,-1 0 0 0 0,1-1 0 0 0,-1 0 0 0 0,0 0-1 0 0,1-1 1 0 0,-1 0 0 0 0,0 0 0 0 0,-1-1 0 0 0,1 0 0 0 0,2-1-76 0 0,-5 1 41 0 0,1 1 0 0 0,-1-1 0 0 0,0 0 0 0 0,-1 0 0 0 0,1 0 0 0 0,-1 0 0 0 0,1-1 0 0 0,-1 1 1 0 0,-1-1-1 0 0,1 0 0 0 0,-1 0 0 0 0,1 0 0 0 0,-1 0 0 0 0,-1 0 0 0 0,1 0 0 0 0,0-4-41 0 0,-1-1-5 0 0,1-1 0 0 0,-1 1 0 0 0,-1 0 0 0 0,0-1 0 0 0,-1 1 0 0 0,0-1 0 0 0,0 1 0 0 0,-1 0 0 0 0,-1-1 0 0 0,-2-7 5 0 0,1 4-282 0 0,3 10 104 0 0,0 0 0 0 0,0 0 0 0 0,0 0 0 0 0,-1 1 0 0 0,0-1 0 0 0,1 1 0 0 0,-1-1 0 0 0,-2-1 178 0 0,0-6-755 0 0,4 8-7892 0 0,0 3 5970 0 0</inkml:trace>
  <inkml:trace contextRef="#ctx0" brushRef="#br3" timeOffset="287267.848">10510 8492 3224 0 0,'0'0'661'0'0,"0"0"1570"0"0,0 0 691 0 0,-2-6 5330 0 0,-1 1-6341 0 0,-2 9-1712 0 0,1 0 0 0 0,-1 0 1 0 0,1 0-1 0 0,-1 1 0 0 0,1-1 1 0 0,0 1-1 0 0,1 0 0 0 0,-1 0 1 0 0,1 1-1 0 0,0-1 0 0 0,1 0 1 0 0,-1 1-1 0 0,1 0 0 0 0,-1 4-199 0 0,-3 5 150 0 0,1-2-30 0 0,3 21 186 0 0,3-31-239 0 0,3 2 10 0 0,-2-4-65 0 0,-1-1 0 0 0,1 1 0 0 0,-1-1 0 0 0,1 0 0 0 0,-1 0 0 0 0,1 0 0 0 0,-1 0 0 0 0,1 0 0 0 0,-1 0 0 0 0,1 0 0 0 0,-1 0 0 0 0,1-1 0 0 0,-1 1 0 0 0,1-1 0 0 0,-1 1 0 0 0,1-1-12 0 0,1 0-15 0 0,-1-1 0 0 0,1 0 0 0 0,0 0 0 0 0,-1 0 1 0 0,1 0-1 0 0,-1-1 0 0 0,0 1 0 0 0,0 0 0 0 0,1-1 0 0 0,-2 0 0 0 0,1 1 0 0 0,0-1 0 0 0,-1 0 0 0 0,1 0 0 0 0,-1 0 0 0 0,0 0 0 0 0,0 0 0 0 0,0-1 15 0 0,2-3-327 0 0,-1 0 1 0 0,-1-1-1 0 0,1 1 0 0 0,0-7 327 0 0,-2 33 86 0 0,2 0-1 0 0,1 0 0 0 0,0-1 1 0 0,2 1-1 0 0,0-1 0 0 0,5 14-85 0 0,2-14-908 0 0,-11-17-20 0 0,17-2-3186 0 0,-12-4 1785 0 0</inkml:trace>
  <inkml:trace contextRef="#ctx0" brushRef="#br3" timeOffset="287681.515">10691 8443 11976 0 0,'0'0'546'0'0,"0"0"-10"0"0,13 5-161 0 0,5 8 2393 0 0,-16-11-2407 0 0,1 0-1 0 0,0 1 1 0 0,0-1-1 0 0,0-1 1 0 0,0 1 0 0 0,0 0-1 0 0,0-1 1 0 0,3 1-361 0 0,8 2 654 0 0,-1-1-1 0 0,1 0 0 0 0,7 0-653 0 0,-2-2 207 0 0,-1 0 0 0 0,0-1 0 0 0,1-1 0 0 0,6-1-207 0 0,-4-1-20 0 0,-15 3-510 0 0,0 0 0 0 0,0-1 0 0 0,0 0 0 0 0,0-1 0 0 0,0 1 0 0 0,0-1 0 0 0,0 0 0 0 0,0-1 530 0 0,8-1-3864 0 0,-13 3 1266 0 0</inkml:trace>
  <inkml:trace contextRef="#ctx0" brushRef="#br3" timeOffset="288070.978">11099 8242 12032 0 0,'0'0'553'0'0,"0"0"-16"0"0,0 0-225 0 0,0 0 328 0 0,0 0 179 0 0,0 7 871 0 0,0 64 1841 0 0,0 98-1174 0 0,1-169-2341 0 0,0 1 0 0 0,-1-1-1 0 0,1 1 1 0 0,0-1 0 0 0,0 0 0 0 0,0 1-1 0 0,0-1 1 0 0,0 0 0 0 0,0 0-1 0 0,0 0 1 0 0,0 0 0 0 0,-1 0-1 0 0,1 0 1 0 0,0 0 0 0 0,0 0 0 0 0,0 0-1 0 0,0 0 1 0 0,0-1-16 0 0,8-7 62 0 0,-3 2-68 0 0,0 0 1 0 0,-1 1-1 0 0,0-2 1 0 0,0 1 5 0 0,0-1-199 0 0,0 0 1 0 0,1 1-1 0 0,0 0 0 0 0,0 0 199 0 0,-6 5-13 0 0,1 1-1 0 0,0 0 0 0 0,0-1 0 0 0,0 1 0 0 0,0 0 1 0 0,0 0-1 0 0,-1 0 0 0 0,1 0 0 0 0,0 0 0 0 0,0 0 1 0 0,0 0-1 0 0,0 0 0 0 0,0 0 0 0 0,0 0 1 0 0,-1 0-1 0 0,1 0 0 0 0,0 1 0 0 0,0-1 0 0 0,0 0 1 0 0,0 1 13 0 0,15 6-109 0 0,-13-4 106 0 0,0-1-1 0 0,0 0 1 0 0,-1 1-1 0 0,1 0 1 0 0,-1 0-1 0 0,1-1 0 0 0,-1 1 1 0 0,0 1-1 0 0,0-1 4 0 0,0 1 43 0 0,1 0 0 0 0,0 0-1 0 0,0 0 1 0 0,0 0 0 0 0,2 1-43 0 0,2 1 59 0 0,-1 0 0 0 0,1-1 0 0 0,0 0 0 0 0,1 0 0 0 0,2 1-59 0 0,-7-5 27 0 0,0 0-1 0 0,0 0 0 0 0,0 0 0 0 0,0 0 0 0 0,1 0 0 0 0,-1-1 1 0 0,0 1-1 0 0,0-1 0 0 0,0 0 0 0 0,0 0 0 0 0,0 0 1 0 0,1-1-1 0 0,-1 1 0 0 0,0-1 0 0 0,0 0 0 0 0,2 0-26 0 0,-1-1 33 0 0,0 0-1 0 0,-1 0 1 0 0,1 0-1 0 0,-1 0 1 0 0,1 0-1 0 0,-1-1 1 0 0,0 0-1 0 0,0 1 1 0 0,0-1-1 0 0,-1-1 1 0 0,1 1-1 0 0,-1 0 1 0 0,0 0-1 0 0,1-1 1 0 0,-1 1 0 0 0,-1-1-1 0 0,1 0 1 0 0,1-3-33 0 0,0-3 47 0 0,0 1 0 0 0,0 0 0 0 0,-1-1 0 0 0,0 1 0 0 0,-1-1 0 0 0,0 0 0 0 0,0-3-47 0 0,-2-19-756 0 0,-2 0-1 0 0,-1 0 1 0 0,-7-31 756 0 0,8 47-6353 0 0,3 7-27 0 0</inkml:trace>
  <inkml:trace contextRef="#ctx0" brushRef="#br3" timeOffset="288669.455">11534 8331 6448 0 0,'0'0'498'0'0,"0"0"-99"0"0,0 0 801 0 0,0 0 383 0 0,0 0 75 0 0,0 0-108 0 0,0 0-536 0 0,0 0-234 0 0,0 0-48 0 0,0 0-48 0 0,0 0-159 0 0,2 13 805 0 0,-1 8-524 0 0,-1-16-650 0 0,1 1 0 0 0,-1 0 0 0 0,0 0 0 0 0,-1-1 0 0 0,0 3-156 0 0,-12 69 739 0 0,12-68-659 0 0,-1 1 0 0 0,1 0 0 0 0,1-1 0 0 0,-1 1 0 0 0,2-1 0 0 0,-1 1 0 0 0,2 0 0 0 0,-1-1 0 0 0,3 9-80 0 0,-3-17 26 0 0,0 0 0 0 0,0 0 0 0 0,1 0-1 0 0,-1 0 1 0 0,0 0 0 0 0,0 0 0 0 0,1-1 0 0 0,-1 1 0 0 0,1 0-1 0 0,-1-1 1 0 0,0 1 0 0 0,1-1 0 0 0,-1 1 0 0 0,1-1-26 0 0,4 2 87 0 0,0-1 34 0 0,1 1 0 0 0,0-1 0 0 0,-1-1 0 0 0,1 1 0 0 0,0-1 0 0 0,0 0 0 0 0,-1-1-1 0 0,7-1-120 0 0,-7 2 97 0 0,20-3 267 0 0,20-2 216 0 0,92-3-1140 0 0,-136 8 90 0 0,-2 0-937 0 0,0 0-412 0 0,0 0-77 0 0</inkml:trace>
  <inkml:trace contextRef="#ctx0" brushRef="#br3" timeOffset="290036.106">10120 8891 4144 0 0,'0'0'319'0'0,"-16"0"2996"0"0,9-1 5814 0 0,14 2-7649 0 0,15 3-2121 0 0,-5-2 820 0 0,0 1 0 0 0,0-2 1 0 0,0 0-1 0 0,0-1 0 0 0,5-2-179 0 0,15 1 245 0 0,168-3 1087 0 0,-77-2-1004 0 0,-57 3-182 0 0,7-3-146 0 0,-20 1-6 0 0,10-4 116 0 0,0-2 0 0 0,63-19-110 0 0,-116 27 153 0 0,-1 1 0 0 0,8-1-153 0 0,9 0 253 0 0,30-5 111 0 0,0 2 0 0 0,35 3-364 0 0,-68 2 95 0 0,-16 0-10 0 0,0 1 1 0 0,0 0 0 0 0,6 1-86 0 0,13-1 89 0 0,-16 2-30 0 0,15 2 17 0 0,-29-3-47 0 0,-1-1-90 0 0,0 0-47 0 0,0 0-11 0 0,0 0-53 0 0,0 0-218 0 0,0 0-98 0 0,0 0-22 0 0,-12 10-3088 0 0,11-9 3094 0 0,-8 5-1441 0 0</inkml:trace>
  <inkml:trace contextRef="#ctx0" brushRef="#br3" timeOffset="290690.341">10638 9069 6448 0 0,'0'0'498'0'0,"0"0"-132"0"0,1-2 1014 0 0,-1 0 0 0 0,1 0 0 0 0,0 1 0 0 0,1-1 0 0 0,-1 0 1 0 0,0 1-1 0 0,0-1 0 0 0,1 1-1380 0 0,0 3 149 0 0,0 0 1 0 0,-1 0-1 0 0,1 0 1 0 0,-1 0-1 0 0,1 1 0 0 0,-1-1 1 0 0,0 0-1 0 0,0 1 1 0 0,0 0-1 0 0,0-1 1 0 0,0 1-1 0 0,0-1 1 0 0,-1 1-1 0 0,1 1-149 0 0,3 47 863 0 0,-2-27-557 0 0,9 131 719 0 0,-11-77-761 0 0,1-42-24 0 0,-1-35-173 0 0,0-1 10 0 0,0-2-26 0 0,0-4-107 0 0,1 1 0 0 0,0 0 0 0 0,1-1 1 0 0,-1 1-1 0 0,1 0 0 0 0,1-4 56 0 0,0 2-69 0 0,-1 1 0 0 0,0 0 0 0 0,0 0 0 0 0,-1-1 0 0 0,0-2 69 0 0,1-1-72 0 0,0 0-1 0 0,1 1 1 0 0,0-1 0 0 0,0 1 0 0 0,1-1-1 0 0,1 1 1 0 0,-1 0 0 0 0,1 1-1 0 0,3-5 73 0 0,2-1-74 0 0,0 1-1 0 0,0 1 0 0 0,1-1 1 0 0,1 1-1 0 0,0 1 0 0 0,1 0 1 0 0,0 1-1 0 0,8-5 75 0 0,-15 12-10 0 0,-1 0 0 0 0,1-1-1 0 0,-1 2 1 0 0,1-1 0 0 0,0 1 0 0 0,0 0 0 0 0,0 0-1 0 0,1 0 1 0 0,-1 1 0 0 0,0 0 0 0 0,1 0 0 0 0,-1 1 0 0 0,0 0-1 0 0,3 0 11 0 0,-8 0 21 0 0,0 0-1 0 0,0 1 1 0 0,0-1-1 0 0,0 0 0 0 0,0 1 1 0 0,0-1-1 0 0,0 0 0 0 0,0 1 1 0 0,0-1-1 0 0,0 1 1 0 0,0 0-1 0 0,0-1 0 0 0,0 1 1 0 0,0 0-1 0 0,0-1 1 0 0,0 1-1 0 0,-1 0 0 0 0,1 0 1 0 0,0 0-1 0 0,-1 0 1 0 0,1 0-1 0 0,0 0 0 0 0,-1 0 1 0 0,1 0-1 0 0,-1 0 0 0 0,0 0 1 0 0,1 0-1 0 0,-1 0 1 0 0,0 0-1 0 0,0 0 0 0 0,0 1 1 0 0,1-1-1 0 0,-1 0 1 0 0,0 0-1 0 0,-1 0 0 0 0,1 0 1 0 0,0 0-1 0 0,0 0 1 0 0,0 1-1 0 0,-1-1 0 0 0,1 0 1 0 0,-1 1-21 0 0,0 2 43 0 0,-1 1 0 0 0,1-1-1 0 0,-1 1 1 0 0,0-1 0 0 0,0 0 0 0 0,-1 1 0 0 0,1-1 0 0 0,-1-1 0 0 0,-2 4-43 0 0,-6 4 55 0 0,0 1 1 0 0,0-2-1 0 0,-1 1 1 0 0,-1-2-1 0 0,0 1-55 0 0,-9 5 28 0 0,-12 7 20 0 0,19-12 6 0 0,15-10-54 0 0,0 1 0 0 0,0-1 0 0 0,0 0 0 0 0,0 0 1 0 0,-1 0-1 0 0,1 0 0 0 0,0 0 0 0 0,0 0 0 0 0,0 0 1 0 0,0 0-1 0 0,0 0 0 0 0,0 0 0 0 0,0 0 1 0 0,0 0-1 0 0,-1 0 0 0 0,1 1 0 0 0,0-1 0 0 0,0 0 1 0 0,0 0-1 0 0,0 0 0 0 0,0 0 0 0 0,0 0 0 0 0,0 0 1 0 0,0 0-1 0 0,0 1 0 0 0,0-1 0 0 0,0 0 0 0 0,0 0 1 0 0,0 0-1 0 0,0 0 0 0 0,0 0 0 0 0,0 0 0 0 0,0 1 1 0 0,0-1-1 0 0,0 0 0 0 0,0 0 0 0 0,0 0 0 0 0,0 0 1 0 0,0 0-1 0 0,0 0 0 0 0,0 1 0 0 0,0-1 0 0 0,0 0 1 0 0,0 0-1 0 0,1 0 0 0 0,-1 0 0 0 0,0 0 0 0 0,0 0 1 0 0,0 0-1 0 0,0 0 0 0 0,0 0 0 0 0,0 1 1 0 0,0-1-1 0 0,0 0 0 0 0,0 0 0 0 0,1 0 0 0 0,-1 0 0 0 0,5 2-1 0 0,-5-1 1 0 0,16 3 22 0 0,-1 1-1 0 0,11 0-21 0 0,9 3 21 0 0,-27-6-491 0 0,0 0 0 0 0,0 0 0 0 0,-1 1 0 0 0,1 0 0 0 0,-1 1 0 0 0,0 0 0 0 0,0 0 0 0 0,0 0 0 0 0,0 1 0 0 0,-1 0 0 0 0,0 0 0 0 0,0 1 0 0 0,3 3 470 0 0,-3-4-2337 0 0</inkml:trace>
  <inkml:trace contextRef="#ctx0" brushRef="#br3" timeOffset="291199.777">11212 9296 10680 0 0,'0'0'489'0'0,"0"0"-8"0"0,0 0-277 0 0,0 0-14 0 0,0 0 30 0 0,0 0 4 0 0,0 0 37 0 0,0 0 156 0 0,-7 0 437 0 0,4 0 4243 0 0,-2 0-5087 0 0,2-2-22 0 0,2 2-65 0 0,1 0-84 0 0,0 0-30 0 0,0 0-8 0 0,0 0-29 0 0,0 0-117 0 0,0 0-51 0 0,0 0-11 0 0,0 0-41 0 0,0 0-169 0 0,0 0-77 0 0,0 0-12 0 0,0 0-190 0 0,0 0-780 0 0,0 0-334 0 0</inkml:trace>
  <inkml:trace contextRef="#ctx0" brushRef="#br3" timeOffset="291826.307">11159 9305 3224 0 0,'0'0'143'0'0,"0"0"165"0"0,0 0 589 0 0,0 0 256 0 0,7 2 2254 0 0,-5-3-3250 0 0,13 0 678 0 0,14-5 801 0 0,-21-2 3147 0 0,-13 9-4600 0 0,0-1-1 0 0,0 1 1 0 0,0 0-1 0 0,0 0 1 0 0,1 0-1 0 0,-1 1 1 0 0,1-1-1 0 0,-1 1 1 0 0,1 0-1 0 0,-1 1 1 0 0,1-1-1 0 0,0 1 1 0 0,0 0-1 0 0,0 0 1 0 0,0 0-1 0 0,1 0 1 0 0,-1 1-183 0 0,-4 4 294 0 0,1 1 1 0 0,0 0 0 0 0,1 0 0 0 0,-1 1-1 0 0,2-1 1 0 0,-6 12-295 0 0,11-18 51 0 0,-1 0 1 0 0,0 0-1 0 0,1 0 1 0 0,-1 0-1 0 0,1 0 0 0 0,0 1 1 0 0,0-1-1 0 0,0 0 0 0 0,0 0 1 0 0,1 0-1 0 0,-1 1 0 0 0,1-1 1 0 0,0 0-1 0 0,0 0 1 0 0,0 0-1 0 0,0 0 0 0 0,2 2-51 0 0,-3-4 4 0 0,0 0 0 0 0,0 0-1 0 0,1-1 1 0 0,-1 1 0 0 0,0 0 0 0 0,0-1-1 0 0,1 1 1 0 0,-1 0 0 0 0,0-1-1 0 0,1 1 1 0 0,-1 0 0 0 0,1-1-1 0 0,-1 1 1 0 0,1 0 0 0 0,-1-1-1 0 0,1 1 1 0 0,-1-1 0 0 0,1 1 0 0 0,-1-1-1 0 0,1 0 1 0 0,0 1 0 0 0,-1-1-1 0 0,1 1 1 0 0,0-1 0 0 0,-1 0-1 0 0,1 0 1 0 0,0 1 0 0 0,-1-1 0 0 0,1 0-1 0 0,0 0 1 0 0,0 0 0 0 0,-1 0-1 0 0,1 0 1 0 0,0 0 0 0 0,0 0-1 0 0,-1 0 1 0 0,1 0 0 0 0,0 0 0 0 0,0 0-1 0 0,-1-1 1 0 0,1 1 0 0 0,0 0-1 0 0,0 0 1 0 0,-1-1-4 0 0,5 0 13 0 0,-1-1 0 0 0,1 1 0 0 0,-1-1 0 0 0,0 0 0 0 0,0 0 0 0 0,0-1 0 0 0,0 1 0 0 0,0-1 0 0 0,-1 0 0 0 0,1 0 0 0 0,-1 0 0 0 0,1 0 0 0 0,0-2-13 0 0,7-9-48 0 0,-2 1 0 0 0,1-1 0 0 0,0-4 48 0 0,19-27-484 0 0,-24 37 363 0 0,-5 6 128 0 0,1 1 1 0 0,0-1-1 0 0,-1 1 0 0 0,1 0 1 0 0,0-1-1 0 0,0 1 0 0 0,0 0 1 0 0,0-1-1 0 0,0 1 0 0 0,0 0 1 0 0,0 0-1 0 0,0 0 0 0 0,0 0 1 0 0,1 0-8 0 0,4 16 512 0 0,-4-8-323 0 0,1 0-1 0 0,-1 0 1 0 0,-1 0 0 0 0,1 0 0 0 0,-1 0 0 0 0,0 2-189 0 0,3 16 477 0 0,-1-5-198 0 0,-2-12-254 0 0,1-1 1 0 0,-1 1 0 0 0,1-1 0 0 0,1 1-26 0 0,2 9 11 0 0,-4-14-11 0 0,0 1 0 0 0,0-1 0 0 0,0 0 0 0 0,0 0-1 0 0,1 0 1 0 0,-1 0 0 0 0,2 1 0 0 0,-3-2-36 0 0,1-1-1 0 0,0 0 0 0 0,-1 0 1 0 0,1 0-1 0 0,0 0 0 0 0,0 0 1 0 0,0 0-1 0 0,0 0 0 0 0,0 0 1 0 0,0 0-1 0 0,0 0 0 0 0,0-1 1 0 0,0 1-1 0 0,0 0 0 0 0,1-1 1 0 0,-1 1-1 0 0,0-1 0 0 0,0 1 1 0 0,1-1-1 0 0,0 1 37 0 0,2-1-1120 0 0,8 3-6986 0 0</inkml:trace>
  <inkml:trace contextRef="#ctx0" brushRef="#br4" timeOffset="326110.858">5599 9219 2304 0 0,'0'0'101'0'0,"0"0"110"0"0,0 0 376 0 0,0 0 165 0 0,0 0 30 0 0,0 0-86 0 0,0 0-397 0 0,0 0-178 0 0,-4 5 36 0 0,0-3-546 0 0,-2 2 1989 0 0,6-4-1574 0 0,0 1-1 0 0,0-1 1 0 0,0 0-1 0 0,0 0 1 0 0,0 0-1 0 0,0 0 1 0 0,0 0-1 0 0,0 1 1 0 0,0-1-1 0 0,0 0 1 0 0,0 0-1 0 0,0 0 0 0 0,0 0 1 0 0,0 0-1 0 0,0 1 1 0 0,0-1-1 0 0,0 0 1 0 0,0 0-1 0 0,0 0 1 0 0,0 0-1 0 0,0 0 1 0 0,1 0-1 0 0,-1 0 1 0 0,0 1-1 0 0,0-1 0 0 0,0 0 1 0 0,0 0-1 0 0,0 0 1 0 0,0 0-1 0 0,0 0 1 0 0,1 0-1 0 0,-1 0 1 0 0,0 0-1 0 0,0 0 1 0 0,0 0-1 0 0,0 0 1 0 0,0 1-1 0 0,0-1 1 0 0,1 0-1 0 0,-1 0 0 0 0,0 0 1 0 0,0 0-1 0 0,0 0 1 0 0,0 0-1 0 0,0 0 1 0 0,1 0-1 0 0,-1 0 1 0 0,0 0-26 0 0,1 0 154 0 0,-1 0-8 0 0,0 0 3 0 0,0 0 23 0 0,0 0 11 0 0,0 0 1 0 0,0 0 10 0 0,0 0 45 0 0,0 0 17 0 0,0 0 7 0 0,0 0-2 0 0,0 0-12 0 0,0 0-7 0 0,0 0-2 0 0,0 0-14 0 0,0 0-56 0 0,0 0-30 0 0,16-13 284 0 0,-4 7-350 0 0,7-3-4 0 0,-10 3-47 0 0,-4 3 3 0 0,0 0 0 0 0,0-1-1 0 0,-1 1 1 0 0,0-1 0 0 0,1-1-26 0 0,1-1 68 0 0,1 0 1 0 0,-1 1-1 0 0,6-3-68 0 0,-4 2 59 0 0,-1 1-1 0 0,0-1 1 0 0,3-3-59 0 0,23-20 132 0 0,-24 22-106 0 0,0 0 1 0 0,-1 0-1 0 0,1-2-26 0 0,32-29 75 0 0,-30 29-86 0 0,9-7 2 0 0,-9 7 201 0 0,-1 0 1 0 0,7-7-193 0 0,8-11-88 0 0,2 2 0 0 0,1 1 0 0 0,25-17 88 0 0,-42 32 27 0 0,0 0 0 0 0,-1-1 0 0 0,5-6-27 0 0,22-20 191 0 0,-22 22-169 0 0,-1 0 0 0 0,10-13-22 0 0,1-2 4 0 0,50-53 534 0 0,-34 36-385 0 0,-22 24-60 0 0,14-12-93 0 0,-11 12-1 0 0,9-13 1 0 0,-8 11 17 0 0,111-115 655 0 0,-43 44-528 0 0,-23 24-159 0 0,-39 43 230 0 0,-1-2 1 0 0,6-10-216 0 0,-20 23-2 0 0,1 1 0 0 0,17-15 2 0 0,13-12-52 0 0,-24 19 60 0 0,-5 6 47 0 0,0 0-1 0 0,1 1 1 0 0,1 1-1 0 0,12-7-54 0 0,-18 13 124 0 0,1 0 1 0 0,-1-1-1 0 0,5-7-124 0 0,4-3 145 0 0,28-32 173 0 0,-32 33-215 0 0,0 1 1 0 0,6-2-104 0 0,-1-1 184 0 0,19-22-184 0 0,-20 20 341 0 0,17-15-341 0 0,111-105 81 0 0,-58 57 277 0 0,-38 32-260 0 0,-27 28 95 0 0,16-23-193 0 0,-22 26 41 0 0,0 1 0 0 0,2 0 0 0 0,1 2-41 0 0,16-16-6 0 0,12-15 6 0 0,-13 11 81 0 0,13-7-81 0 0,-41 39 23 0 0,30-26 543 0 0,22-26-566 0 0,3-4 510 0 0,-20 18-169 0 0,5-2-341 0 0,17-18 179 0 0,39-32 122 0 0,-6 2 222 0 0,62-81-145 0 0,-113 132-308 0 0,-30 28-56 0 0,3-1 44 0 0,10-9 4 0 0,2-6 73 0 0,30-23-135 0 0,-24 21 493 0 0,10-12-493 0 0,29-32-365 0 0,-37 35 346 0 0,14-9 19 0 0,-6 6 0 0 0,-39 38 0 0 0,0 0 0 0 0,12-6 0 0 0,6-6 0 0 0,284-228-168 0 0,-291 232 168 0 0,41-36 0 0 0,-38 31 0 0 0,20-13 0 0 0,3-2 0 0 0,30-31 0 0 0,-3-3 0 0 0,33-45 0 0 0,7-13-2905 0 0,-92 104 1858 0 0</inkml:trace>
  <inkml:trace contextRef="#ctx0" brushRef="#br4" timeOffset="336407.521">6245 4008 4144 0 0,'0'0'319'0'0,"0"0"-85"0"0,0 0 428 0 0,0 0 207 0 0,0 0 40 0 0,0 0-65 0 0,0 0-312 0 0,0 0-137 0 0,0 0-31 0 0,0 0 0 0 0,0 0 16 0 0,0 0 4 0 0,0 0 0 0 0,0 0-11 0 0,6 6 276 0 0,19 29 911 0 0,36 51 43 0 0,-35-54-999 0 0,25 25-604 0 0,24 18 436 0 0,-39-38-186 0 0,1-1 0 0 0,2-2 0 0 0,4 1-250 0 0,-11-10 456 0 0,-3 2-1 0 0,26 29-455 0 0,-15-14 252 0 0,-16-17-111 0 0,-15-14-42 0 0,1-1 0 0 0,1 0-1 0 0,7 5-98 0 0,25 21 154 0 0,-28-24-105 0 0,0 0 1 0 0,0 0-1 0 0,12 5-49 0 0,-8-5 121 0 0,-1 1 0 0 0,0 1 0 0 0,12 12-121 0 0,23 17 98 0 0,-12-12 25 0 0,-1-1-65 0 0,34 20-58 0 0,-51-35 41 0 0,0 2 0 0 0,20 18-41 0 0,-16-13 166 0 0,17 11-166 0 0,-12-9 102 0 0,0 0-1 0 0,-2 3 0 0 0,11 12-101 0 0,1 0 370 0 0,5 1-370 0 0,15 14 162 0 0,-37-34-9 0 0,15 11-153 0 0,-21-19 77 0 0,-1 2 1 0 0,-1 0-1 0 0,-1 1 1 0 0,6 7-78 0 0,80 81 585 0 0,-54-52-336 0 0,-25-27-129 0 0,0 1 1 0 0,3 7-121 0 0,-15-19 73 0 0,0 0 0 0 0,1-1 0 0 0,10 8-73 0 0,-8-7 67 0 0,0 1 1 0 0,8 10-68 0 0,-16-17 19 0 0,1 0 0 0 0,1 0 0 0 0,7 5-19 0 0,2 2 87 0 0,66 53 201 0 0,-23-13-104 0 0,-2 3 0 0 0,46 59-184 0 0,-42-31 89 0 0,-30-41 78 0 0,33 38-167 0 0,11-4 82 0 0,20 24 36 0 0,-50-53-46 0 0,-17-19-50 0 0,2 5-22 0 0,0 0 93 0 0,2-3 0 0 0,0 0 1 0 0,25 15-94 0 0,11 12-76 0 0,40 38-22 0 0,13 35 93 0 0,-43-45 64 0 0,86 73 214 0 0,-109-107-420 0 0,-19-21-83 0 0,9 4 230 0 0,24 21-2691 0 0,-55-44 767 0 0,-3-1-83 0 0</inkml:trace>
  <inkml:trace contextRef="#ctx0" brushRef="#br4" timeOffset="343897.02">10329 4177 8288 0 0,'0'0'190'0'0,"3"-14"445"0"0,-4 10-519 0 0,0 1 0 0 0,0-1 1 0 0,1 1-1 0 0,0-1 0 0 0,0 1 0 0 0,0-1 0 0 0,0 1 1 0 0,0-1-1 0 0,1 1 0 0 0,-1-1 0 0 0,1 1 0 0 0,0-1 1 0 0,1-1-117 0 0,8-14 3072 0 0,-9 17-2560 0 0,-1 2 0 0 0,0 0-398 0 0,1-1 1 0 0,-1 1 0 0 0,1-1 0 0 0,-1 1-1 0 0,1 0 1 0 0,-1-1 0 0 0,1 1 0 0 0,0-1 0 0 0,-1 1-1 0 0,1 0 1 0 0,-1 0 0 0 0,1-1 0 0 0,0 1-1 0 0,-1 0 1 0 0,1 0 0 0 0,0 0 0 0 0,-1 0 0 0 0,1 0-1 0 0,0-1 1 0 0,-1 1 0 0 0,1 0 0 0 0,0 1-1 0 0,0-1-114 0 0,0 1 1 0 0,1-1 0 0 0,-1 1 0 0 0,1 0 0 0 0,-1 0 0 0 0,0 1 0 0 0,0-1 0 0 0,1 0-1 0 0,-1 0 1 0 0,0 1 0 0 0,0-1 0 0 0,0 0 0 0 0,0 1 0 0 0,-1-1 0 0 0,1 1 0 0 0,0 0 0 0 0,-1-1-1 0 0,1 1 1 0 0,-1-1 0 0 0,1 1 0 0 0,-1 0-1 0 0,5 38-3 0 0,-4-34 4 0 0,0 9-1 0 0,2 31 0 0 0,3 3 0 0 0,-4-36 0 0 0,1 0 0 0 0,0 1 0 0 0,1-1 0 0 0,0-1 0 0 0,6 13 0 0 0,-5-10 2032 0 0,0-11-2016 0 0,2-4-16 0 0,-5-1 0 0 0,0 0 0 0 0,-1-1 0 0 0,1 1 0 0 0,0 0 0 0 0,0-1 0 0 0,-1 1 0 0 0,1-1 0 0 0,-1 0 0 0 0,1 1 0 0 0,-1-1 0 0 0,0 0 0 0 0,0 0 0 0 0,1 0 0 0 0,-1 0 0 0 0,0-1 0 0 0,13-33 0 0 0,-13 32 0 0 0,49-142 2048 0 0,-25 84-2048 0 0,-6 19 0 0 0,-18 39 6 0 0,1 1-1 0 0,-1-1 0 0 0,1 0 0 0 0,0 1 0 0 0,0 0 1 0 0,1 0-1 0 0,-1-1 0 0 0,1 1 0 0 0,2-2-5 0 0,9-3-2735 0 0,-13 8 1221 0 0,-1 0-87 0 0,0 0-289 0 0,0 0-124 0 0,1 1-30 0 0,4 8-4 0 0</inkml:trace>
  <inkml:trace contextRef="#ctx0" brushRef="#br4" timeOffset="344385.978">10616 4269 10136 0 0,'0'0'230'0'0,"0"0"30"0"0,6-11 306 0 0,-5 10-494 0 0,-1 0 1 0 0,1 0-1 0 0,0 0 0 0 0,0 0 1 0 0,0 0-1 0 0,0 0 1 0 0,0 0-1 0 0,0 0 1 0 0,0 1-1 0 0,0-1 1 0 0,2 0-73 0 0,3-4 683 0 0,-6 4-241 0 0,15-2-204 0 0,23-1 2024 0 0,-28 2-1651 0 0,1 1 0 0 0,0 0 0 0 0,2 1-611 0 0,-12 0 371 0 0,1 1-327 0 0,-1-1-1 0 0,0 1 1 0 0,0 0 0 0 0,0 0-1 0 0,0 0 1 0 0,0 0 0 0 0,-1 0-1 0 0,1 0 1 0 0,0 0 0 0 0,0 1-1 0 0,-1-1 1 0 0,1 0 0 0 0,0 0-1 0 0,-1 1 1 0 0,1-1 0 0 0,-1 0-1 0 0,0 1 1 0 0,1-1 0 0 0,-1 0-1 0 0,0 2-43 0 0,0 0-155 0 0,1 0-1 0 0,-1 1 1 0 0,0-1-1 0 0,0 0 1 0 0,-1 1-1 0 0,1-1 1 0 0,-1 0-1 0 0,0 1 156 0 0,-6 15 414 0 0,-1-1 0 0 0,-1-1-1 0 0,0 1 1 0 0,-9 10-414 0 0,-6 13 321 0 0,15-26-321 0 0,-1 0 0 0 0,-3 2 0 0 0,7-10 0 0 0,0 0 0 0 0,1 1 0 0 0,0 0 0 0 0,0 0 0 0 0,0 0 0 0 0,1 1 0 0 0,1 0 0 0 0,-1 0 0 0 0,-1 8 0 0 0,4-16 53 0 0,1 0 0 0 0,0 0 0 0 0,0 0 0 0 0,-1 0 0 0 0,1 0 0 0 0,0 0 0 0 0,0 0 0 0 0,0 0 0 0 0,0 0 0 0 0,0 0 0 0 0,0 0 0 0 0,0 0 0 0 0,1 0 0 0 0,-1 0 0 0 0,0 0 0 0 0,0 0 0 0 0,1-1 0 0 0,-1 1 0 0 0,0 0 0 0 0,1 0 0 0 0,-1 0-1 0 0,1 0 1 0 0,0 0 0 0 0,-1-1 0 0 0,1 1 0 0 0,-1 0 0 0 0,1-1 0 0 0,0 1 0 0 0,0 0 0 0 0,-1-1 0 0 0,1 1 0 0 0,0-1 0 0 0,0 1 0 0 0,0-1 0 0 0,0 1 0 0 0,0-1 0 0 0,0 0 0 0 0,-1 1 0 0 0,2-1-53 0 0,2 0-13 0 0,0 1 0 0 0,0-1 0 0 0,1 0 0 0 0,-1-1 1 0 0,0 1-1 0 0,0-1 0 0 0,3-1 13 0 0,0 1 72 0 0,10-1-72 0 0,-8 1 0 0 0,-1 0 0 0 0,1 0 0 0 0,-1-1 0 0 0,0 0 0 0 0,4-2 0 0 0,-4 0 0 0 0,25-7 0 0 0,-28 9-201 0 0,-4 2-850 0 0,-3-1 425 0 0,0 0 1 0 0,1 1-1 0 0,-1-1 0 0 0,0 0 0 0 0,0 0 0 0 0,1 0 0 0 0,-1 0 0 0 0,-1-1 626 0 0,-5-3-1434 0 0,-25-10-2624 0 0,10 8 2010 0 0</inkml:trace>
  <inkml:trace contextRef="#ctx0" brushRef="#br4" timeOffset="344778.968">10566 4474 13824 0 0,'0'0'629'0'0,"0"0"-12"0"0,15-1-367 0 0,-9-1-42 0 0,0 0 0 0 0,-1 0 1 0 0,1 1-1 0 0,0 0 0 0 0,0 0 1 0 0,0 0-1 0 0,0 1 0 0 0,1-1-208 0 0,50 4 443 0 0,-9 0-497 0 0,-30-2 131 0 0,-11-1-692 0 0,-1 1 1 0 0,1-1-1 0 0,-1-1 0 0 0,1 1 0 0 0,-1-1 1 0 0,5-2 614 0 0,-4 1-5116 0 0</inkml:trace>
  <inkml:trace contextRef="#ctx0" brushRef="#br4" timeOffset="345207.953">11031 4116 17503 0 0,'0'0'399'0'0,"0"0"60"0"0,0 0 21 0 0,13-1 102 0 0,-2 0-582 0 0,0 0 0 0 0,0 0 0 0 0,1 1 0 0 0,-1 0 0 0 0,0 1 0 0 0,0 0 0 0 0,0 1 0 0 0,0 1 0 0 0,0-1 0 0 0,5 4 0 0 0,-15-6-90 0 0,0 0-1 0 0,0 0 0 0 0,0 1 1 0 0,0-1-1 0 0,0 1 0 0 0,-1-1 0 0 0,1 1 1 0 0,0-1-1 0 0,0 1 0 0 0,-1-1 1 0 0,1 1-1 0 0,0-1 0 0 0,-1 1 1 0 0,1 1 90 0 0,-3 3-2924 0 0,1-4 2131 0 0,-5 5-4660 0 0</inkml:trace>
  <inkml:trace contextRef="#ctx0" brushRef="#br4" timeOffset="345208.953">11046 4257 15664 0 0,'0'0'356'0'0,"0"0"49"0"0,0 0 21 0 0,0 0-42 0 0,13 9-236 0 0,-7-7 32 0 0,0 1 0 0 0,0-1 0 0 0,1 0 0 0 0,-1-1 0 0 0,1 1 0 0 0,-1-1-1 0 0,1-1 1 0 0,0 1 0 0 0,-1-1 0 0 0,1 0 0 0 0,0-1 0 0 0,0 0-180 0 0,22 0-119 0 0,23-2-96 0 0,-30 0-2483 0 0,0-2 1 0 0,10-2 2697 0 0,-6-3-2045 0 0</inkml:trace>
  <inkml:trace contextRef="#ctx0" brushRef="#br4" timeOffset="345746.879">11580 3825 13824 0 0,'0'0'314'0'0,"-7"-17"884"0"0,2 15-1128 0 0,4 2 296 0 0,0-1-277 0 0,0 1 0 0 0,1 0 0 0 0,-1 0 0 0 0,0-1 0 0 0,0 1 0 0 0,0 0 0 0 0,1 0 0 0 0,-1 0 0 0 0,0 0 1 0 0,0 0-1 0 0,0 0 0 0 0,0 0 0 0 0,1 1 0 0 0,-1-1 0 0 0,0 0 0 0 0,0 0 0 0 0,0 1 0 0 0,0-1-89 0 0,-3 4 132 0 0,1 0 0 0 0,-1 1 0 0 0,1-1 0 0 0,0 1-1 0 0,0 0 1 0 0,0 0 0 0 0,1 0 0 0 0,0 0-1 0 0,0 0 1 0 0,0 0 0 0 0,0 1 0 0 0,1-1 0 0 0,0 1-1 0 0,0 1-131 0 0,-1 7 51 0 0,0 1 0 0 0,2 0 0 0 0,-1 0-1 0 0,3 14-50 0 0,-2-26 0 0 0,1-1 0 0 0,-1 1 0 0 0,1 0 0 0 0,-1 0 0 0 0,1 0 0 0 0,0 0 0 0 0,0-1 0 0 0,1 1 0 0 0,-1 0 0 0 0,0-1 0 0 0,1 1 0 0 0,-1-1 0 0 0,1 0 0 0 0,0 1 0 0 0,0-1 0 0 0,0 0 0 0 0,0 0 0 0 0,0 0 0 0 0,3 1 0 0 0,-3-2 0 0 0,0 0 0 0 0,0 0 0 0 0,0 0 0 0 0,0 0 0 0 0,1 0 0 0 0,-1-1 0 0 0,0 1 0 0 0,0-1 0 0 0,1 0 0 0 0,-1 0 0 0 0,0 1 0 0 0,0-1 0 0 0,1-1 0 0 0,-1 1 0 0 0,0 0 0 0 0,0-1 0 0 0,1 1 0 0 0,-1-1 0 0 0,0 1 0 0 0,0-1 0 0 0,0 0 0 0 0,0 0 0 0 0,0 0 0 0 0,0 0 0 0 0,2-2 0 0 0,15-10 0 0 0,-1-1 0 0 0,11-12 0 0 0,-18 17 0 0 0,-6 4 0 0 0,-1 0 0 0 0,0 0 0 0 0,1 0 0 0 0,1-4 0 0 0,8-10 0 0 0,2-6 0 0 0,-16 25 0 0 0,0 0 0 0 0,1-1 0 0 0,-1 1 0 0 0,0 0 0 0 0,0 0 0 0 0,1 0 0 0 0,-1-1 0 0 0,0 1 0 0 0,0 0 0 0 0,1 0 0 0 0,-1 0 0 0 0,0 0 0 0 0,0 0 0 0 0,1 0 0 0 0,-1 0 0 0 0,0 0 0 0 0,1 0 0 0 0,-1 0 0 0 0,0 0 0 0 0,0 0 0 0 0,1 0 0 0 0,-1 0 0 0 0,0 0 0 0 0,1 0 0 0 0,-1 0 0 0 0,0 0 0 0 0,0 0 0 0 0,1 0 0 0 0,-1 0 0 0 0,0 0 0 0 0,0 0 0 0 0,1 1 0 0 0,-1-1 0 0 0,0 0 0 0 0,0 0 0 0 0,1 0 0 0 0,-1 0 0 0 0,0 1 0 0 0,0-1 0 0 0,0 0 0 0 0,1 0 0 0 0,-1 1 0 0 0,0-1 0 0 0,0 0 0 0 0,0 0 0 0 0,0 1 0 0 0,0-1 0 0 0,1 0 0 0 0,-1 0 0 0 0,0 1 0 0 0,2 2 0 0 0,0 1 0 0 0,-1-1 0 0 0,1 1 0 0 0,-1 0 0 0 0,1 0 0 0 0,-1-1 0 0 0,-1 1 0 0 0,1 0 0 0 0,6 19 0 0 0,-6-19 0 0 0,10 13 0 0 0,-11-16 0 0 0,1 0 0 0 0,0 0 0 0 0,-1 0 0 0 0,1 0 0 0 0,0 0-1 0 0,0-1 1 0 0,-1 1 0 0 0,1 0 0 0 0,0 0 0 0 0,0-1-1 0 0,0 1 1 0 0,0-1 0 0 0,0 1 0 0 0,0-1 0 0 0,0 1 0 0 0,0-1-1 0 0,0 0 1 0 0,0 1 0 0 0,0-1 0 0 0,1 0 0 0 0,-1 0-1 0 0,0 0 1 0 0,0 1 0 0 0,0-1 0 0 0,0-1 0 0 0,0 1 0 0 0,0 0-1 0 0,0 0 1 0 0,1 0 0 0 0,-1 0 0 0 0,0-1 0 0 0,0 1-1 0 0,0-1 1 0 0,0 1 0 0 0,0-1 0 0 0,2-1 9 0 0,0 1-1 0 0,-1-1 1 0 0,1-1 0 0 0,-1 1 0 0 0,1 0-1 0 0,-1 0 1 0 0,0-1 0 0 0,0 1-1 0 0,1-3-8 0 0,2-3 398 0 0,0 0-1 0 0,-1-1 1 0 0,1 0-1 0 0,-2 0 1 0 0,3-6-398 0 0,-4 5-279 0 0,0 1 0 0 0,0-1 0 0 0,0 0 0 0 0,-1 0-1 0 0,-1-6 280 0 0,1-23-4865 0 0,-2 30 3331 0 0</inkml:trace>
  <inkml:trace contextRef="#ctx0" brushRef="#br4" timeOffset="346978.258">11982 3958 10136 0 0,'0'0'230'0'0,"0"0"30"0"0,0 0 19 0 0,0 0 37 0 0,0 0 125 0 0,0 0 58 0 0,0 0 12 0 0,0-5 280 0 0,0 5 3105 0 0,-1 10-3661 0 0,0 0-1 0 0,0 0 1 0 0,-1 0-1 0 0,-2 4-234 0 0,1-4 282 0 0,1 0-1 0 0,0 0 1 0 0,1 1-1 0 0,0 5-281 0 0,1-9 0 0 0,3 0 0 0 0,-3 3 0 0 0,1-7 0 0 0,7 2 0 0 0,-8-4 0 0 0,3 0 0 0 0,0 0 0 0 0,0 1 0 0 0,0-1 0 0 0,0 0 0 0 0,0-1 0 0 0,1 1 0 0 0,-1 0 0 0 0,0-1 0 0 0,3 0 0 0 0,10 2 0 0 0,-11-1-12 0 0,-1-1 0 0 0,1 0 0 0 0,-1 0 0 0 0,1-1-1 0 0,0 0 1 0 0,-1 1 0 0 0,4-2 12 0 0,21-2 1016 0 0,-23 4-1013 0 0,27-2-1285 0 0,-12-5-6925 0 0,-13 2 3483 0 0</inkml:trace>
  <inkml:trace contextRef="#ctx0" brushRef="#br4" timeOffset="347368.865">12322 3947 13824 0 0,'0'0'629'0'0,"0"0"-12"0"0,0 0-319 0 0,10 10 1544 0 0,-7-7-1828 0 0,0 0 0 0 0,1-1 0 0 0,-1 0 0 0 0,1 1 0 0 0,-1-2-1 0 0,1 1 1 0 0,-1 0 0 0 0,1 0 0 0 0,0-1 0 0 0,0 0 0 0 0,0 0-14 0 0,45 7 214 0 0,-38-7 27 0 0,7 1-3 0 0,1-1 0 0 0,0-1 0 0 0,0 0-238 0 0,-11-1-1278 0 0,0 0 0 0 0,-1 0 1 0 0,1 0-1 0 0,0-1 0 0 0,-1 0 1 0 0,0 0-1 0 0,1-1 0 0 0,2-1 1278 0 0,3-5-2558 0 0</inkml:trace>
  <inkml:trace contextRef="#ctx0" brushRef="#br4" timeOffset="347761.994">12794 3766 13824 0 0,'0'0'314'0'0,"0"0"46"0"0,0 0 22 0 0,0 0-50 0 0,-1 9-208 0 0,-4 12 382 0 0,-1-1 0 0 0,-1-1-1 0 0,-1 1 1 0 0,-5 8-506 0 0,11-25 10 0 0,1-1-9 0 0,0 0-1 0 0,0 0 1 0 0,1 1-1 0 0,-1-1 1 0 0,1 0-1 0 0,-1 1 1 0 0,1-1-1 0 0,-1 0 1 0 0,1 1-1 0 0,0-1 1 0 0,0 0-1 0 0,1 1 0 0 0,1 5 0 0 0,-1-8 2 0 0,0 1 0 0 0,0 0-1 0 0,0 0 1 0 0,0-1-1 0 0,0 1 1 0 0,0 0 0 0 0,1-1-1 0 0,-1 1 1 0 0,0-1 0 0 0,0 1-1 0 0,1-1 1 0 0,-1 0-1 0 0,0 0 1 0 0,0 0 0 0 0,1 1-1 0 0,-1-1 1 0 0,0 0-1 0 0,1-1 1 0 0,-1 1 0 0 0,0 0-1 0 0,1 0 1 0 0,-1 0-1 0 0,0-1 1 0 0,0 1 0 0 0,1-1-1 0 0,-1 1-1 0 0,5-3-47 0 0,-1 0-1 0 0,1 0 0 0 0,-1-1 1 0 0,0 1-1 0 0,1-2 48 0 0,9-6-1187 0 0,-14 11 744 0 0,0 0 294 0 0,1 1 149 0 0,-1 0 0 0 0,0-1 0 0 0,0 1 0 0 0,1 0 0 0 0,-1 0 0 0 0,0 0 0 0 0,0 0 0 0 0,0 0 0 0 0,0 0 0 0 0,0 1 0 0 0,0-1 0 0 0,0 0 0 0 0,-1 0 0 0 0,1 1 0 0 0,0-1 0 0 0,-1 0 0 0 0,1 1 0 0 0,-1-1 0 0 0,1 1 0 0 0,-1-1 0 0 0,0 1 0 0 0,1-1 0 0 0,-1 1 0 0 0,0-1 0 0 0,0 1 0 0 0,0-1 0 0 0,0 1 0 0 0,-1-1 0 0 0,1 1 0 0 0,0-1 0 0 0,0 1 0 0 0,-1 0 0 0 0,0 5 48 0 0,2 2 406 0 0,0 0 1 0 0,0 1-1 0 0,1-1 0 0 0,0 1-454 0 0,3 18 110 0 0,-5-26-110 0 0,0-1 0 0 0,0-1 0 0 0,0 1 0 0 0,0 0 0 0 0,0-1 0 0 0,0 1 0 0 0,1-1 0 0 0,-1 1 0 0 0,0-1 0 0 0,0 1 0 0 0,0-1 0 0 0,1 1 0 0 0,-1-1 0 0 0,0 1 0 0 0,0-1 0 0 0,1 0 0 0 0,-1 1 0 0 0,0-1 0 0 0,1 1 0 0 0,-1-1 0 0 0,1 0 0 0 0,-1 1 0 0 0,0-1 0 0 0,1 0 0 0 0,-1 1 0 0 0,1-1 0 0 0,0 1 8 0 0,-1-1 0 0 0,1 1-1 0 0,0 0 1 0 0,-1 0-1 0 0,1-1 1 0 0,0 1-1 0 0,0-1 1 0 0,-1 1 0 0 0,1-1-1 0 0,0 1 1 0 0,0-1-1 0 0,0 1 1 0 0,0-1-1 0 0,0 0 1 0 0,0 0 0 0 0,0 1-1 0 0,0-1 1 0 0,0 0-1 0 0,0 0 1 0 0,0 0-1 0 0,0 0 1 0 0,-1 0 0 0 0,1 0-1 0 0,0 0 1 0 0,0 0-1 0 0,0-1 1 0 0,0 1-1 0 0,0 0 1 0 0,1-1-8 0 0,1 0 169 0 0,0-1 1 0 0,0 0-1 0 0,0 0 0 0 0,-1 0 1 0 0,1 0-1 0 0,0 0 0 0 0,-1-1-169 0 0,5-2 478 0 0,0-2-463 0 0,-1 1-1 0 0,1-1 1 0 0,-1 0 0 0 0,-1-1-1 0 0,0 1 1 0 0,0-1 0 0 0,0 0-1 0 0,-1-1 1 0 0,3-7-15 0 0,1-1-31 0 0,-2 3-667 0 0,0-1-1 0 0,-2 1 0 0 0,3-13 699 0 0,-1 6-759 0 0,-4 12-277 0 0,0-1 1 0 0,-1 0 0 0 0,0-7 1035 0 0,-1 16-3349 0 0,0 1-988 0 0</inkml:trace>
  <inkml:trace contextRef="#ctx0" brushRef="#br4" timeOffset="348910.956">13337 3861 13824 0 0,'0'0'629'0'0,"-1"-1"-12"0"0,-1 1-502 0 0,1 0 0 0 0,-1 0 0 0 0,1 0 0 0 0,-1-1 0 0 0,1 1 0 0 0,-1 1 0 0 0,1-1 0 0 0,-1 0 0 0 0,1 0 0 0 0,-1 0 0 0 0,1 1 0 0 0,-1-1 0 0 0,1 1 0 0 0,-1-1 0 0 0,1 1-1 0 0,0 0 1 0 0,-1-1 0 0 0,1 1 0 0 0,0 0 0 0 0,0 0 0 0 0,0 0 0 0 0,-1 0 0 0 0,1 0 0 0 0,0 0 0 0 0,0 0 0 0 0,0 1 0 0 0,0 0-115 0 0,-7 5 641 0 0,3-2-579 0 0,0 0 0 0 0,1 0 0 0 0,-1 0 0 0 0,1 0 0 0 0,1 1 0 0 0,-1 0 0 0 0,1-1 0 0 0,0 1 0 0 0,0 1-62 0 0,-2 2 50 0 0,2-2 156 0 0,0-1 0 0 0,0 1 0 0 0,1 0-1 0 0,0 0 1 0 0,0 0 0 0 0,0 0-1 0 0,0 5-205 0 0,2-11 375 0 0,0-1-576 0 0,0 0-250 0 0,0 0-49 0 0,2 2 146 0 0,-2 2 326 0 0,0-3 189 0 0,1 0-1 0 0,0 0 1 0 0,0 0 0 0 0,0 0-1 0 0,0 0 1 0 0,0 0 0 0 0,0-1-1 0 0,1 1 1 0 0,-1 0 0 0 0,0-1-1 0 0,1 1-160 0 0,5 2 0 0 0,0 0 0 0 0,1 0 0 0 0,-1 0 0 0 0,-1 2 0 0 0,1-1 0 0 0,-1 1 0 0 0,0-2 0 0 0,0-4 0 0 0,0-1 0 0 0,-3 2 0 0 0,-2 0 0 0 0,-1 0 0 0 0,0 0 0 0 0,0 0 0 0 0,1 0 0 0 0,-1 0 0 0 0,0 0 0 0 0,0 0 0 0 0,1 0 0 0 0,-1 0 0 0 0,0 0 0 0 0,0 0 0 0 0,0 0 0 0 0,1 0 0 0 0,-1 0 0 0 0,0-1 0 0 0,0 1 0 0 0,0 0 0 0 0,1 0 0 0 0,-1 0 0 0 0,0 0 0 0 0,0 0 0 0 0,0 0 0 0 0,1-1 0 0 0,-1 1 0 0 0,0 0 0 0 0,0 0 0 0 0,0 0 0 0 0,0-1 0 0 0,0 1 0 0 0,0 0 0 0 0,1 0 0 0 0,-1 0 0 0 0,0-1 0 0 0,0 1 0 0 0,0 0 0 0 0,0 0 0 0 0,0-1 0 0 0,0 1 0 0 0,0 0 0 0 0,0 0 0 0 0,0 0 0 0 0,0-1 0 0 0,0 1 0 0 0,0 0 0 0 0,0 0 0 0 0,0-1 0 0 0,0 1 0 0 0,0 0 0 0 0,0 0 0 0 0,0 0 0 0 0,0-1 0 0 0,-1 1 0 0 0,1-5 0 0 0,2-31 0 0 0,-1 29 0 0 0,-1 0 0 0 0,0 0 0 0 0,0-1 0 0 0,-1 1 0 0 0,0-3 0 0 0,-1-5 0 0 0,2 0 0 0 0,-1 0 0 0 0,2-1 0 0 0,0 1 0 0 0,3-12 0 0 0,-1 4 0 0 0,0-20 0 0 0,0 13 0 0 0,-5 55 0 0 0,-1 0 0 0 0,-1 0 0 0 0,-3 24 0 0 0,3-8 0 0 0,-1 0 0 0 0,-3-1 0 0 0,-1 0 0 0 0,-5 9 0 0 0,13-43 0 0 0,5-8 0 0 0,3-5 0 0 0,21-25 0 0 0,-17 19 0 0 0,1-1 0 0 0,1 2 0 0 0,0 0 0 0 0,5-4 0 0 0,-6 7 49 0 0,-9 6-162 0 0,-1 1 0 0 0,1 0 0 0 0,0 0 0 0 0,0 0 0 0 0,1 0 0 0 0,-1 0 0 0 0,0 0 0 0 0,1 1 0 0 0,-1-1 0 0 0,0 1 0 0 0,1 0 0 0 0,0 0 1 0 0,-1 1-1 0 0,1-1 0 0 0,0 1 0 0 0,1-1 113 0 0,-4 1 39 0 0,0 0 17 0 0,1 0-1 0 0,-1 0 1 0 0,0 0-1 0 0,1 1 1 0 0,-1-1-1 0 0,0 0 1 0 0,0 0-1 0 0,1 1 1 0 0,-1-1-1 0 0,0 1 0 0 0,0-1 1 0 0,1 1-1 0 0,-1-1 1 0 0,0 1-1 0 0,0 0 1 0 0,0-1-1 0 0,0 1 1 0 0,0 0-1 0 0,0 0 0 0 0,0 0 1 0 0,0 0-1 0 0,0 0 1 0 0,0 0-1 0 0,-1 0 1 0 0,1 0-1 0 0,0 1 1 0 0,-1-1-1 0 0,1 0 0 0 0,-1 0 1 0 0,1 0-1 0 0,-1 1-55 0 0,1-1 0 0 0,-1 1 0 0 0,0-1 0 0 0,0 1 0 0 0,0-1 0 0 0,0 1 0 0 0,0-1 0 0 0,0 0 0 0 0,0 1 0 0 0,0-1 0 0 0,-1 1 0 0 0,1-1 0 0 0,0 1 0 0 0,-1-1 0 0 0,0 2 0 0 0,-9 18 0 0 0,7-17 72 0 0,0 0 0 0 0,0 0-1 0 0,-1 0 1 0 0,0 0 0 0 0,0 0-1 0 0,0-1 1 0 0,0 0 0 0 0,-1 0-1 0 0,0 1-71 0 0,-45 20 1512 0 0,27-13-1621 0 0,16-9-91 0 0,1 1-1 0 0,-1-1 1 0 0,0-1-1 0 0,0 1 0 0 0,0-1 1 0 0,0 0-1 0 0,0-1 1 0 0,-4 1 200 0 0,6-1-722 0 0,-1-1 1 0 0,1 1 0 0 0,-1-1 0 0 0,1 0 0 0 0,-1 0-1 0 0,-3-2 722 0 0,-1 0-6483 0 0</inkml:trace>
  <inkml:trace contextRef="#ctx0" brushRef="#br4" timeOffset="349812.159">13427 4260 10136 0 0,'-17'8'1056'0'0,"9"-5"-1056"0"0,7-3 0 0 0,0 0 0 0 0,0 0 0 0 0,0 0 0 0 0,0 1 0 0 0,0-1 0 0 0,0 0 0 0 0,1 1 0 0 0,-1-1 0 0 0,0 1 0 0 0,0-1 0 0 0,0 1 0 0 0,1-1 0 0 0,-1 1 0 0 0,0 0 0 0 0,-2 0 367 0 0,-1 0 0 0 0,1 0 0 0 0,0 0 0 0 0,-1 0 0 0 0,1-1 0 0 0,-1 1 0 0 0,0-1 1 0 0,1 0-1 0 0,-1 0 0 0 0,-2 0-367 0 0,4 0 103 0 0,-15 3 251 0 0,15-2-314 0 0,1-1 0 0 0,-1 0 0 0 0,0 1 1 0 0,1-1-1 0 0,-1 0 0 0 0,0 0 0 0 0,1 1 0 0 0,-1-1 0 0 0,0-1 0 0 0,1 1 0 0 0,-1 0-40 0 0,-1 0 185 0 0,1 0 1 0 0,-1 0-1 0 0,1 0 0 0 0,-1 0 1 0 0,1 0-1 0 0,0 0 0 0 0,-3 1-185 0 0,-9 1 301 0 0,-69-2 1598 0 0,-2 6-1734 0 0,64-4-184 0 0,4-1 336 0 0,0 0 0 0 0,0-1-1 0 0,-4-1-316 0 0,-20-2 1186 0 0,-17 2-1186 0 0,-29-1 3 0 0,54 1 665 0 0,0 1 0 0 0,1 2 0 0 0,-11 2-668 0 0,-33 2-28 0 0,37-3 28 0 0,-10 4 0 0 0,-34 3 0 0 0,33-6 0 0 0,22-1 0 0 0,-15 0 0 0 0,1-2 0 0 0,-31 7 0 0 0,-16 0 0 0 0,7 2 0 0 0,50-6 0 0 0,-1 0 0 0 0,-7-2 0 0 0,-184 2 0 0 0,140 0 0 0 0,70-3 213 0 0,1 0-867 0 0,-7-1-4165 0 0,20 0-2000 0 0</inkml:trace>
  <inkml:trace contextRef="#ctx0" brushRef="#br4" timeOffset="350851.891">12307 4460 13824 0 0,'0'0'629'0'0,"0"0"-12"0"0,0 0-319 0 0,0 0 103 0 0,0 0 88 0 0,0 0 20 0 0,4 9 1027 0 0,-3-7-1457 0 0,1 0 1 0 0,-1 0-1 0 0,0 0 0 0 0,0 0 0 0 0,1 0 0 0 0,-1 0 0 0 0,-1 1 0 0 0,1-1 0 0 0,0 0 0 0 0,0 0 0 0 0,-1 1 0 0 0,0-1 0 0 0,1 0 0 0 0,-1 1 0 0 0,0-1 0 0 0,0 2-79 0 0,-2 42 1295 0 0,-2-21-770 0 0,-2 0-1 0 0,-6 22-524 0 0,4-20 796 0 0,1 1-1 0 0,1 3-795 0 0,3-18 8 0 0,0-1-1 0 0,-5 12-7 0 0,3-6 1 0 0,-17 48-1 0 0,16-44 0 0 0,37-63-401 0 0,-11 6-618 0 0,14-28 733 0 0,3 2 0 0 0,12-12 286 0 0,-37 56 0 0 0,1 2 0 0 0,1-1 0 0 0,1 2 0 0 0,6-5 0 0 0,-16 15 0 0 0,0 1 0 0 0,0 0 0 0 0,0 0 0 0 0,0 0 0 0 0,3 0 0 0 0,-6 2 0 0 0,-2 1 0 0 0,0 0 0 0 0,0 0 0 0 0,1 0 0 0 0,-1 0 0 0 0,0 0 0 0 0,0 0 0 0 0,0 0 0 0 0,1 0 0 0 0,-1 0 0 0 0,0 0 0 0 0,0 0 0 0 0,1 0 0 0 0,-1 0 0 0 0,0 0 0 0 0,0 0 0 0 0,0 0 0 0 0,1 0 0 0 0,-1 0 0 0 0,0 0 0 0 0,0 0 0 0 0,1 1 0 0 0,-1-1 0 0 0,0 0 0 0 0,0 0 0 0 0,0 0 0 0 0,0 0 0 0 0,1 0 0 0 0,-1 1 0 0 0,0-1 0 0 0,0 0 0 0 0,0 0 0 0 0,0 0 0 0 0,0 0 0 0 0,1 1 0 0 0,-1-1 0 0 0,0 0 0 0 0,0 0 0 0 0,0 1 0 0 0,0-1 0 0 0,0 0 0 0 0,0 0 0 0 0,0 0 0 0 0,0 1 0 0 0,0-1 0 0 0,0 0 0 0 0,0 0 0 0 0,0 1 0 0 0,0-1 0 0 0,0 0 0 0 0,0 0 0 0 0,0 0 0 0 0,0 1 0 0 0,0-1 0 0 0,-1 10 0 0 0,0-6-2 0 0,0 0 0 0 0,-1 0 0 0 0,1 0 0 0 0,-1 0-1 0 0,0 0 1 0 0,0 0 0 0 0,0-1 0 0 0,0 1 0 0 0,-1-1-1 0 0,0 2 3 0 0,-31 31 222 0 0,27-29-20 0 0,-28 29 972 0 0,21-20-1070 0 0,0 0 0 0 0,-1-2 0 0 0,-1 0 0 0 0,-2 1-104 0 0,7-3 0 0 0,10-11 0 0 0,1-1 0 0 0,-1 1 0 0 0,1 0 0 0 0,-1 0 0 0 0,1 0 0 0 0,-1 0 0 0 0,1-1 0 0 0,0 1 0 0 0,0 0 0 0 0,-1 0 0 0 0,1 0 0 0 0,0 0 0 0 0,0 0 0 0 0,0 0 0 0 0,0 0 0 0 0,0 0 0 0 0,0 0 0 0 0,0 0 0 0 0,0 0 0 0 0,1 0 0 0 0,-1 0 0 0 0,0-1 0 0 0,1 1 0 0 0,-1 0 0 0 0,0 0 0 0 0,1 1 0 0 0,2 2 2 0 0,1 0 1 0 0,-1-1-1 0 0,0 1 0 0 0,1-1 0 0 0,0 1 0 0 0,0-1 0 0 0,0 0 0 0 0,0-1 0 0 0,1 1 1 0 0,-1-1-1 0 0,1 1 0 0 0,0-1 0 0 0,2 0-2 0 0,11 4-82 0 0,0-1 0 0 0,0-1-1 0 0,1-1 83 0 0,-5 0-182 0 0,-5-2-387 0 0,0 0 0 0 0,0 0-1 0 0,0-1 1 0 0,0 0 0 0 0,4-1 569 0 0,-6 0-1980 0 0,0 0 1 0 0,0 0-1 0 0,1-1 0 0 0,-1-1 1980 0 0,5 1-5361 0 0</inkml:trace>
  <inkml:trace contextRef="#ctx0" brushRef="#br4" timeOffset="351231.577">12765 4579 17503 0 0,'-2'0'88'0'0,"1"1"-1"0"0,-1-1 0 0 0,1 0 0 0 0,-1 0 0 0 0,1 1 0 0 0,-1 0 0 0 0,1-1 0 0 0,-1 1 0 0 0,1-1 0 0 0,-1 1 0 0 0,1 0 1 0 0,0 0-1 0 0,0 0 0 0 0,-1 0 0 0 0,1 0 0 0 0,0 0 0 0 0,0 0 0 0 0,0 1 0 0 0,0-1 0 0 0,0 0 0 0 0,0 0 0 0 0,0 1 1 0 0,1-1-1 0 0,-2 1-87 0 0,-1 6-82 0 0,0 0 0 0 0,0 0 1 0 0,0 0-1 0 0,0 3 82 0 0,0-1 156 0 0,-7 23-190 0 0,5-19 381 0 0,0 1 0 0 0,1 0 0 0 0,0 0 0 0 0,2 0 0 0 0,0 0 0 0 0,0 4-347 0 0,2 42 0 0 0,0-60-9 0 0,0-1 1 0 0,0 0-1 0 0,0 0 0 0 0,-1 1 0 0 0,1-1 0 0 0,0 0 0 0 0,0 0 0 0 0,0 1 0 0 0,0-1 0 0 0,0 0 0 0 0,0 0 0 0 0,0 1 0 0 0,1-1 0 0 0,-1 0 1 0 0,0 0-1 0 0,0 1 0 0 0,0-1 0 0 0,0 0 0 0 0,0 0 0 0 0,0 1 0 0 0,0-1 0 0 0,0 0 0 0 0,1 0 0 0 0,-1 0 0 0 0,0 1 0 0 0,0-1 1 0 0,0 0-1 0 0,0 0 0 0 0,1 0 0 0 0,-1 0 0 0 0,0 1 0 0 0,0-1 0 0 0,1 0 0 0 0,-1 0 0 0 0,0 0 0 0 0,0 0 0 0 0,0 0 0 0 0,1 0 1 0 0,-1 0-1 0 0,0 0 0 0 0,1 0 0 0 0,-1 1 0 0 0,0-1 0 0 0,0 0 0 0 0,1 0 9 0 0,0 0-475 0 0,0 0-33 0 0,7-5 454 0 0,0 1-1 0 0,0-1 0 0 0,-1 0 1 0 0,1-1-1 0 0,-1 1 0 0 0,-1-1 1 0 0,1-1-1 0 0,-1 1 0 0 0,0-1 1 0 0,0-1 54 0 0,4-4-331 0 0,1 1 0 0 0,0 1 1 0 0,3-3 330 0 0,-2 3-589 0 0,-1 2 368 0 0,-1 0 0 0 0,12-6 221 0 0,-18 12 189 0 0,0 0 0 0 0,0 0 0 0 0,1 0 0 0 0,-1 1 0 0 0,0 0 0 0 0,1 0 0 0 0,-1 0-1 0 0,1 0 1 0 0,-1 1 0 0 0,4-1-189 0 0,-7 2 46 0 0,0-1-1 0 0,0 0 1 0 0,1 0-1 0 0,-1 0 1 0 0,0 1-1 0 0,0-1 1 0 0,0 1-1 0 0,0-1 1 0 0,1 1-1 0 0,-1-1 1 0 0,0 1-1 0 0,0 0 1 0 0,0 0-1 0 0,0-1 1 0 0,-1 1-1 0 0,1 0 1 0 0,0 0-1 0 0,0 0 1 0 0,0 0 0 0 0,-1 0-1 0 0,1 0 1 0 0,0 0-1 0 0,-1 0 1 0 0,1 0-1 0 0,-1 0 1 0 0,1 1-46 0 0,0 2 125 0 0,1 0 1 0 0,-1-1 0 0 0,0 1 0 0 0,-1 0 0 0 0,1 0 0 0 0,-1 0-1 0 0,0 2-125 0 0,1-1 80 0 0,-2-1 0 0 0,1 0 0 0 0,-1 0 0 0 0,1 1 0 0 0,-1-1 1 0 0,0 0-1 0 0,0 0 0 0 0,-1 0 0 0 0,0 0 0 0 0,1 0 0 0 0,-1 0 0 0 0,0 0 0 0 0,-1 0 0 0 0,1-1 0 0 0,-1 1 0 0 0,0-1 0 0 0,1 0 0 0 0,-1 0 0 0 0,-1 0 0 0 0,1 0 0 0 0,0 0 0 0 0,-1-1 0 0 0,1 0 0 0 0,-1 1 0 0 0,0-1 0 0 0,-2 0-80 0 0,-2 2-3 0 0,-1-1 1 0 0,1-1-1 0 0,-1 1 0 0 0,0-2 0 0 0,0 1 1 0 0,1-1-1 0 0,-1 0 0 0 0,0-1 0 0 0,0 0 1 0 0,0-1-1 0 0,0 1 0 0 0,-3-2 3 0 0,0 0-119 0 0,-4-1 75 0 0,0 0 1 0 0,0-1-1 0 0,0 0 44 0 0,11 2-628 0 0,0 0-1 0 0,0-1 1 0 0,-1 1-1 0 0,1-1 1 0 0,1 0-1 0 0,-3-2 629 0 0,-5-3-7162 0 0</inkml:trace>
  <inkml:trace contextRef="#ctx0" brushRef="#br4" timeOffset="353154.771">4710 2538 5984 0 0,'-5'0'108'0'0,"2"0"-67"0"0,1-1 1 0 0,0 1 0 0 0,-1 0-1 0 0,1-1 1 0 0,0 0-1 0 0,-1 1 1 0 0,1-1-1 0 0,0 0 1 0 0,0 0-1 0 0,0 0 1 0 0,-1 0-1 0 0,1-1 1 0 0,0 0-42 0 0,1 2 38 0 0,0-1 1 0 0,0 0-1 0 0,0 1 0 0 0,1-1 1 0 0,-1 0-1 0 0,0 1 1 0 0,0-1-1 0 0,0 1 0 0 0,0-1 1 0 0,0 1-1 0 0,0 0 1 0 0,0-1-1 0 0,0 1 0 0 0,0 0 1 0 0,0 0-1 0 0,-1 0 1 0 0,1 0-1 0 0,0 0 0 0 0,0 0 1 0 0,-1 0-39 0 0,-11-8 1256 0 0,13 7-1116 0 0,-1 1 1 0 0,0 0 0 0 0,1-1 0 0 0,-1 1-1 0 0,1 0 1 0 0,-1-1 0 0 0,0 1-1 0 0,1-1 1 0 0,-1 1 0 0 0,1 0-1 0 0,-1-1 1 0 0,1 0 0 0 0,0 1 0 0 0,-1-1-1 0 0,1 1 1 0 0,-1-1-141 0 0,1 1 70 0 0,0-1 0 0 0,0 1 0 0 0,-1-1 0 0 0,1 1 1 0 0,0-1-1 0 0,-1 1 0 0 0,1 0 0 0 0,-1-1 0 0 0,1 1 0 0 0,0 0 0 0 0,-1-1 0 0 0,1 1 0 0 0,-1 0 1 0 0,1 0-1 0 0,-1-1 0 0 0,1 1 0 0 0,-1 0 0 0 0,1 0 0 0 0,-1 0 0 0 0,1 0 0 0 0,-1 0 1 0 0,0 0-1 0 0,1 0 0 0 0,-1 0 0 0 0,1 0 0 0 0,-1 0 0 0 0,1 0 0 0 0,-1 0-70 0 0,-19 2 1104 0 0,18-2-894 0 0,2 0-2 0 0,-7 1 594 0 0,5 1-793 0 0,0 2 49 0 0,2-3-58 0 0,1-1 1 0 0,-1 0-1 0 0,0 0 1 0 0,0 0-1 0 0,1 1 0 0 0,-1-1 1 0 0,0 0-1 0 0,0 1 1 0 0,0-1-1 0 0,0 0 1 0 0,0 0-1 0 0,0 1 0 0 0,1-1 1 0 0,-1 0-1 0 0,0 1 1 0 0,0-1-1 0 0,0 0 1 0 0,0 1-1 0 0,0-1 0 0 0,0 0 1 0 0,0 0-1 0 0,0 1 1 0 0,0-1-1 0 0,0 0 1 0 0,-1 1-1 0 0,1-1 0 0 0,0 0 1 0 0,0 1-1 0 0,0-1 1 0 0,0 0-1 0 0,0 0 1 0 0,0 1-1 0 0,-1-1 0 0 0,1 0 1 0 0,0 0-1 0 0,0 1 1 0 0,0-1-1 0 0,-1 0 1 0 0,1 0-1 0 0,0 0 0 0 0,0 1 1 0 0,-1-1-1 0 0,1 0 1 0 0,0 0-1 0 0,0 0 1 0 0,-1 0-1 0 0,1 1 0 0 0,0-1 1 0 0,-1 0-1 0 0,1 0 0 0 0,-2 2-309 0 0,0-1 0 0 0,0 1 0 0 0,-1 0 0 0 0,1-1 0 0 0,0 1 0 0 0,-1-1 0 0 0,1 0 1 0 0,-1 0-1 0 0,1 0 0 0 0,-1 0 0 0 0,0 0 309 0 0,-7 2-1964 0 0</inkml:trace>
  <inkml:trace contextRef="#ctx0" brushRef="#br4" timeOffset="354110.494">4341 2452 10136 0 0,'0'0'102'0'0,"-1"-1"1"0"0,0 1-1 0 0,1 0 1 0 0,-1-1-1 0 0,0 1 1 0 0,1 0-1 0 0,-1-1 1 0 0,1 1 0 0 0,-1-1-1 0 0,1 1 1 0 0,-1-1-1 0 0,1 1 1 0 0,-1-1-1 0 0,1 0 1 0 0,0 1-1 0 0,-1-1 1 0 0,1 0-1 0 0,0 1 1 0 0,-1-1-1 0 0,1 0 1 0 0,0 1 0 0 0,0-1-1 0 0,-1 0 1 0 0,1 1-1 0 0,0-1 1 0 0,0 0-1 0 0,0 0 1 0 0,0 1-1 0 0,0-1 1 0 0,0 0-1 0 0,0 1 1 0 0,1-1 0 0 0,-1 0-1 0 0,0 0 1 0 0,0 1-1 0 0,0-1 1 0 0,1 0-1 0 0,-1 1 1 0 0,0-1-1 0 0,1 1 1 0 0,-1-1-1 0 0,1 0 1 0 0,-1 0-103 0 0,2 0 111 0 0,-2 1 1 0 0,0 0 17 0 0,0 0 72 0 0,0 0 30 0 0,0 0 8 0 0,0 0 1 0 0,1 1-174 0 0,1 0 1 0 0,-1 0 0 0 0,1-1 0 0 0,0 1 0 0 0,-1-1-1 0 0,1 1 1 0 0,0-1 0 0 0,0 0 0 0 0,0 1-67 0 0,2 0 119 0 0,1 0-34 0 0,-1 2 1 0 0,0-1 0 0 0,0 0 0 0 0,0 1 0 0 0,0 0 0 0 0,0 0 0 0 0,1 2-86 0 0,15 11 198 0 0,39 32 113 0 0,-50-42-283 0 0,-5-4-16 0 0,0 0-1 0 0,0 1 1 0 0,0 0 0 0 0,-1 0-1 0 0,1 0 1 0 0,-1 1 0 0 0,0-1-1 0 0,0 1 1 0 0,0-1-1 0 0,0 1 1 0 0,0 2-12 0 0,2 1 33 0 0,-1-1 1 0 0,1 1-1 0 0,1-1 0 0 0,-1 0 1 0 0,1 0-1 0 0,1 0-33 0 0,0 0 44 0 0,0 1 1 0 0,-1-1-1 0 0,1 1 0 0 0,-2 1 0 0 0,2 1-44 0 0,-5-6 15 0 0,4 8 47 0 0,2 0 1 0 0,-1 0-1 0 0,1 0 0 0 0,4 2-62 0 0,-5-5 49 0 0,-1 0 0 0 0,0 1 0 0 0,0 0 0 0 0,1 2-49 0 0,16 24 132 0 0,27 35 263 0 0,-30-41 109 0 0,1-1 0 0 0,10 9-504 0 0,-13-20 109 0 0,-13-14-96 0 0,-1 1 1 0 0,0-1-1 0 0,0 1 1 0 0,-1 0-1 0 0,1 1 0 0 0,-1-1-13 0 0,4 5 69 0 0,-1-2 0 0 0,1 1 0 0 0,0-1-1 0 0,4 4-68 0 0,-3-4 50 0 0,-1 0 0 0 0,0 0 0 0 0,0 1 0 0 0,3 4-50 0 0,-8-8 7 0 0,1-1-1 0 0,0 0 1 0 0,0 0-1 0 0,0 0 1 0 0,1 0-1 0 0,-1 0 1 0 0,1-1 0 0 0,1 1-7 0 0,0 0 9 0 0,-1 0 0 0 0,1 1 0 0 0,-1-1 0 0 0,0 1 0 0 0,0-1 0 0 0,1 3-9 0 0,1 1 1 0 0,0-2 0 0 0,0 1 0 0 0,0-1 1 0 0,1 0-1 0 0,0 0 0 0 0,0-1 0 0 0,0 0 1 0 0,4 2-2 0 0,-4-3 0 0 0,-2 0 0 0 0,0 1 0 0 0,0-1 0 0 0,0 1 0 0 0,2 3 0 0 0,15 11 0 0 0,-13-13-3 0 0,-4-2 13 0 0,0 0-1 0 0,0 1 1 0 0,0-1-1 0 0,-1 1 1 0 0,1 0 0 0 0,-1 0-1 0 0,1 2-9 0 0,1 0 3 0 0,1 1 0 0 0,0-1 0 0 0,0 0 0 0 0,1 0-3 0 0,24 22 52 0 0,15 14-52 0 0,-22-10 0 0 0,-9-16 1 0 0,-11-11 1 0 0,1 0 0 0 0,0 0 0 0 0,0 0 0 0 0,0 0 0 0 0,3 1-2 0 0,27 14 63 0 0,1 0-4 0 0,0 2 0 0 0,-1 2-59 0 0,2 4 83 0 0,-18-10-30 0 0,-2-3-53 0 0,9 6 0 0 0,11 6 0 0 0,-25-18 0 0 0,-1 0 0 0 0,0 0 0 0 0,8 9 0 0 0,-8-8 0 0 0,-3-1 18 0 0,0 1 0 0 0,0 0 0 0 0,3 6-18 0 0,20 22 160 0 0,-8-14-15 0 0,2-2 0 0 0,12 7-145 0 0,-2 3 121 0 0,6 3-490 0 0,-12-10 352 0 0,-21-17 18 0 0,1 0-1 0 0,9 6 0 0 0,25 14 0 0 0,-27-19 0 0 0,-7-4 0 0 0,0 0 0 0 0,-1 1 0 0 0,4 2 0 0 0,-2-2 0 0 0,3 2 0 0 0,20 13 118 0 0,48 52-44 0 0,-55-55 43 0 0,-7-5-40 0 0,48 39-279 0 0,7 4 256 0 0,-61-45-53 0 0,-1 0 1 0 0,-1 1 0 0 0,0 1 0 0 0,0 0 0 0 0,-1 0-1 0 0,6 11-1 0 0,4 0 9 0 0,-17-19-60 0 0,1 0 0 0 0,-1 0 0 0 0,0 1 0 0 0,0-1 0 0 0,0 1 0 0 0,0 1 51 0 0,2 2-1472 0 0,0-4-3168 0 0,0 1-2038 0 0</inkml:trace>
  <inkml:trace contextRef="#ctx0" brushRef="#br4" timeOffset="355599.333">3734 1465 4608 0 0,'-10'-9'488'0'0,"6"5"920"0"0,4 3-1148 0 0,-1 1 1 0 0,1-1-1 0 0,0 1 0 0 0,-1-1 1 0 0,1 1-1 0 0,-1 0 1 0 0,1-1-1 0 0,-1 1 1 0 0,1 0-1 0 0,0-1 0 0 0,-1 1 1 0 0,1 0-1 0 0,-1 0 1 0 0,1-1-1 0 0,-1 1 0 0 0,1 0 1 0 0,-1 0-1 0 0,0 0 1 0 0,1 0-1 0 0,-1-1 1 0 0,1 1-1 0 0,-1 0-260 0 0,0 0 1035 0 0,1 0-326 0 0,0 0-62 0 0,0 0-23 0 0,0 0-66 0 0,0 0-22 0 0,0 0-7 0 0,0 0-33 0 0,0 10 104 0 0,0-2-360 0 0,0 1 0 0 0,0-1 0 0 0,1 0 0 0 0,0 0 0 0 0,1 0 0 0 0,0 1-240 0 0,7 45 664 0 0,14 62 154 0 0,-19-99-739 0 0,1-2 1 0 0,0 1-1 0 0,2 0 1 0 0,-1-1-1 0 0,4 3-79 0 0,-10-17 16 0 0,0-1 0 0 0,1 1 0 0 0,-1-1 0 0 0,1 1 0 0 0,-1-1 0 0 0,1 1-1 0 0,-1-1 1 0 0,1 1 0 0 0,-1-1 0 0 0,1 1 0 0 0,0-1 0 0 0,-1 0 0 0 0,1 1 0 0 0,-1-1 0 0 0,1 0 0 0 0,0 0 0 0 0,-1 1 0 0 0,1-1 0 0 0,0 0-1 0 0,-1 0 1 0 0,1 0 0 0 0,0 0 0 0 0,0 0 0 0 0,-1 0 0 0 0,1 0 0 0 0,0 0 0 0 0,-1 0 0 0 0,1 0 0 0 0,0 0 0 0 0,-1-1 0 0 0,1 1 0 0 0,0 0-1 0 0,-1 0 1 0 0,1-1 0 0 0,0 1 0 0 0,-1 0 0 0 0,1-1 0 0 0,-1 1 0 0 0,1-1 0 0 0,-1 1 0 0 0,1 0 0 0 0,0-1-16 0 0,1-1 37 0 0,0 0 0 0 0,1 0 0 0 0,-1 0 0 0 0,0 0 0 0 0,-1-1-1 0 0,1 1 1 0 0,0-1 0 0 0,-1 1 0 0 0,2-3-37 0 0,9-22 140 0 0,-2 0-1 0 0,-1-1 0 0 0,-1-1 0 0 0,-1 1 0 0 0,1-21-139 0 0,4-20 147 0 0,-8 31-111 0 0,-4 38-120 0 0,0 0-5 0 0,0 0 7 0 0,0 0-54 0 0,0 0-234 0 0,0 0-101 0 0,1 1 111 0 0,0 0-1 0 0,1 0 1 0 0,-1 1-1 0 0,0-1 1 0 0,0 1-1 0 0,0-1 1 0 0,0 1-1 0 0,0-1 1 0 0,0 1-1 0 0,-1 0 1 0 0,1 0 360 0 0,2 8-2459 0 0,-2 0-3403 0 0</inkml:trace>
  <inkml:trace contextRef="#ctx0" brushRef="#br4" timeOffset="356127.207">4014 1684 6448 0 0,'0'0'498'0'0,"0"0"-88"0"0,0 0 846 0 0,13-1 7853 0 0,-7 0-8367 0 0,11-1 307 0 0,1 1-1 0 0,1 0 1 0 0,2 1-1049 0 0,-6 0 412 0 0,-13 0-415 0 0,-1 0 1 0 0,0 0 0 0 0,1 0-1 0 0,-1 0 1 0 0,0 0 0 0 0,1 0-1 0 0,-1 0 1 0 0,0 1 0 0 0,1-1-1 0 0,-1 0 1 0 0,0 1 0 0 0,0-1-1 0 0,1 1 1 0 0,-1 0 0 0 0,0-1 0 0 0,0 1-1 0 0,0 0 1 0 0,0 0 0 0 0,0-1-1 0 0,0 1 1 0 0,0 0 0 0 0,0 0-1 0 0,0 0 1 0 0,0 0 0 0 0,0 0-1 0 0,-1 1 1 0 0,1-1 0 0 0,0 0-1 0 0,-1 0 1 0 0,1 0 0 0 0,-1 1-1 0 0,0-1 1 0 0,1 0 0 0 0,-1 1-1 0 0,0-1 1 0 0,1 0 0 0 0,-1 1-1 0 0,0-1 1 0 0,0 0 0 0 0,0 1-1 0 0,0-1 1 0 0,-1 0 0 0 0,1 1-1 0 0,0-1 1 0 0,-1 1 2 0 0,0 5 39 0 0,-1-1 1 0 0,0 1-1 0 0,0-1 0 0 0,0 1 1 0 0,-1-1-1 0 0,0 0 0 0 0,-3 3-39 0 0,-34 51 97 0 0,-15 25-106 0 0,42-63 15 0 0,6-13 31 0 0,1 1 0 0 0,1 0 1 0 0,-1 0-1 0 0,2 1 0 0 0,-3 8-37 0 0,6-18 5 0 0,1-1-1 0 0,0 1 1 0 0,-1 0-1 0 0,1 0 1 0 0,0 0-1 0 0,0 0 1 0 0,0 0-1 0 0,0 0 1 0 0,0 0-1 0 0,0 0 1 0 0,0 0 0 0 0,0 0-1 0 0,0 0 1 0 0,0 0-1 0 0,1-1 1 0 0,-1 1-1 0 0,0 0 1 0 0,1 0-1 0 0,-1 0 1 0 0,1 0-1 0 0,-1 0 1 0 0,1-1-1 0 0,-1 1 1 0 0,1 0-1 0 0,-1 0 1 0 0,1-1-1 0 0,0 1 1 0 0,-1 0-1 0 0,1-1 1 0 0,0 1-1 0 0,0-1 1 0 0,-1 1-1 0 0,1-1 1 0 0,0 1-1 0 0,0-1 1 0 0,0 1-1 0 0,0-1 1 0 0,0 0-1 0 0,0 0-4 0 0,4 1 49 0 0,-1 0-1 0 0,1 0 0 0 0,0-1 0 0 0,0 0 1 0 0,-1 0-1 0 0,5-1-48 0 0,-2 1-2 0 0,12-1 77 0 0,0-1 0 0 0,9-2-75 0 0,9-1 66 0 0,11-4-56 0 0,-47 8-230 0 0,-1 1-100 0 0,0 0-22 0 0,0 0-198 0 0,0 0-824 0 0,0 0-362 0 0,0 0-68 0 0</inkml:trace>
  <inkml:trace contextRef="#ctx0" brushRef="#br4" timeOffset="356504.395">3968 1859 11056 0 0,'0'0'852'0'0,"0"0"-342"0"0,0 0 653 0 0,0 0 344 0 0,0 0 70 0 0,6 0 291 0 0,12-3-1695 0 0,0 0 0 0 0,1 2 0 0 0,14 0-173 0 0,-14 1 21 0 0,1-1-1 0 0,-1 0 1 0 0,12-4-21 0 0,-16 2-1131 0 0,1-1-1 0 0,-1-1 1 0 0,0 0 0 0 0,8-5 1131 0 0,-7 2-1717 0 0</inkml:trace>
  <inkml:trace contextRef="#ctx0" brushRef="#br4" timeOffset="356942.572">4454 1532 16128 0 0,'0'0'1241'0'0,"0"0"-697"0"0,0 0 85 0 0,0 0 126 0 0,0 0 21 0 0,0 0-94 0 0,2-1-418 0 0,13-2-78 0 0,0 0-1 0 0,0 2 0 0 0,1-1 1 0 0,-1 2-1 0 0,0 0 0 0 0,0 1 1 0 0,0 0-1 0 0,1 1 0 0 0,0 1-185 0 0,20 8-1981 0 0,-35-11 1772 0 0,-1 1 0 0 0,0-1 0 0 0,1 1 1 0 0,-1 0-1 0 0,0 0 0 0 0,0-1 0 0 0,0 1 0 0 0,0 0 0 0 0,0-1 1 0 0,1 1-1 0 0,-1 0 0 0 0,0 0 0 0 0,-1-1 0 0 0,1 1 0 0 0,0 0 0 0 0,0 0 209 0 0,0 1-1131 0 0,0 6-1302 0 0</inkml:trace>
  <inkml:trace contextRef="#ctx0" brushRef="#br4" timeOffset="356943.572">4500 1670 6912 0 0,'0'0'314'0'0,"0"0"-6"0"0,-1 1-198 0 0,-2 3 231 0 0,2-3 1368 0 0,2 1-843 0 0,1-1 1 0 0,0 0-1 0 0,0 1 0 0 0,0-1 0 0 0,0 0 0 0 0,0 0 0 0 0,0 0 0 0 0,1 1-866 0 0,19 3 2981 0 0,-9-4-2781 0 0,-1-1 0 0 0,12-1-200 0 0,0 0 633 0 0,13 0-885 0 0,0-1 1 0 0,-1-2-1 0 0,8-3 252 0 0,-33 4-668 0 0,-2-2-11 0 0</inkml:trace>
  <inkml:trace contextRef="#ctx0" brushRef="#br4" timeOffset="358593.207">5190 1038 7368 0 0,'-2'-10'856'0'0,"2"9"-812"0"0,0 1-1 0 0,0-1 1 0 0,0 0 0 0 0,0 1 0 0 0,0-1-1 0 0,0 0 1 0 0,0 1 0 0 0,0-1 0 0 0,0 0 0 0 0,-1 1-1 0 0,1-1 1 0 0,0 1 0 0 0,0-1 0 0 0,-1 0 0 0 0,1 1-1 0 0,0-1 1 0 0,-1 1 0 0 0,1-1 0 0 0,0 1-44 0 0,-1-1 140 0 0,1 0 1 0 0,-1 1 0 0 0,1-1-1 0 0,0 1 1 0 0,-1-1-1 0 0,1 0 1 0 0,0 1 0 0 0,-1-1-1 0 0,1 0 1 0 0,0 1 0 0 0,0-1-1 0 0,0 0 1 0 0,0 1-1 0 0,0-1 1 0 0,0 0 0 0 0,0 1-1 0 0,0-1 1 0 0,0 0 0 0 0,0 0-141 0 0,0 1 131 0 0,0-1 1 0 0,0 0 0 0 0,0 0-1 0 0,0 0 1 0 0,0 0 0 0 0,0 1-1 0 0,0-1 1 0 0,-1 0 0 0 0,1 0-1 0 0,0 0 1 0 0,0 1 0 0 0,-1-1-1 0 0,1 0 1 0 0,0 0 0 0 0,-1 1 0 0 0,1-1-1 0 0,-1 0-131 0 0,1 0 122 0 0,-1 1-1 0 0,1 0 0 0 0,0 0 0 0 0,0 0 1 0 0,0 0-1 0 0,-1 0 0 0 0,1-1 0 0 0,0 1 1 0 0,0 0-1 0 0,0 0 0 0 0,-1 0 0 0 0,1 0 1 0 0,0 0-1 0 0,0 0 0 0 0,-1 0 0 0 0,1 0 1 0 0,0 0-1 0 0,0 0 0 0 0,-1 0 0 0 0,1 0 1 0 0,0 0-1 0 0,0 0 0 0 0,-1 0 1 0 0,1 0-1 0 0,0 0 0 0 0,0 0 0 0 0,-1 0 1 0 0,1 0-1 0 0,0 1 0 0 0,0-1 0 0 0,-1 0 1 0 0,1 0-1 0 0,0 0 0 0 0,0 0 0 0 0,0 0 1 0 0,-1 1-1 0 0,1-1 0 0 0,0 0 0 0 0,0 0 1 0 0,0 0-1 0 0,0 1 0 0 0,0-1-121 0 0,-12 16 1175 0 0,9-10-1177 0 0,0 1 1 0 0,1-1 0 0 0,-1 1 0 0 0,-1 6 1 0 0,-8 33 157 0 0,2-13-72 0 0,-3 36 81 0 0,13-66-161 0 0,-1-1 1 0 0,1 1 0 0 0,0-1 0 0 0,0 1-1 0 0,0-1 1 0 0,1 0 0 0 0,-1 1 0 0 0,0-1-1 0 0,1 1 1 0 0,0-1 0 0 0,-1 0 0 0 0,2 2-6 0 0,3 14 5 0 0,-5-14 0 0 0,2 3-14 0 0,11 4 77 0 0,-13-11-59 0 0,1 1-1 0 0,0-1 0 0 0,0 0 0 0 0,0 1 0 0 0,0-1 0 0 0,0 0 0 0 0,0 1 1 0 0,-1-1-1 0 0,1 0 0 0 0,0 0 0 0 0,0 0 0 0 0,0 0 0 0 0,0 0 0 0 0,0 0 1 0 0,0 0-1 0 0,0 0 0 0 0,0 0 0 0 0,0 0 0 0 0,0 0 0 0 0,0-1 0 0 0,0 1 1 0 0,0 0-1 0 0,0-1-8 0 0,17-14-40 0 0,-11 10-52 0 0,-6 4 72 0 0,0 0 0 0 0,-1 0-1 0 0,1 0 1 0 0,0 0 0 0 0,0-1 0 0 0,-1 1-1 0 0,1 0 1 0 0,-1 0 0 0 0,1 0-1 0 0,-1 0 1 0 0,0-1 0 0 0,1 1 20 0 0,-1 0-26 0 0,0 0-1 0 0,1 0 1 0 0,-1-1 0 0 0,1 1 0 0 0,-1 0 0 0 0,1 0 0 0 0,-1 0-1 0 0,1 0 1 0 0,-1 0 0 0 0,1 1 0 0 0,0-1 0 0 0,0 0-1 0 0,0 0 27 0 0,-1 0-7 0 0,1 0-41 0 0,0 0 0 0 0,0 0 0 0 0,0 1 1 0 0,1-1-1 0 0,-1 0 0 0 0,0 0 0 0 0,0 1 0 0 0,0-1 0 0 0,1 1 0 0 0,-1-1 1 0 0,0 1-1 0 0,0-1 0 0 0,1 1 48 0 0,-1 0-13 0 0,0 1 0 0 0,0-1 0 0 0,0 1 0 0 0,0-1 0 0 0,0 1 1 0 0,0-1-1 0 0,-1 1 0 0 0,1 0 0 0 0,0 0 0 0 0,0-1 0 0 0,-1 1 0 0 0,1 0 0 0 0,0 0 1 0 0,-1 0-1 0 0,1-1 0 0 0,-1 1 0 0 0,1 0 0 0 0,0 1 13 0 0,6 15 84 0 0,-7-14-58 0 0,1-1 0 0 0,0 0 0 0 0,0 1 0 0 0,0-1 1 0 0,0 0-1 0 0,0 0 0 0 0,0 1 0 0 0,1-1-26 0 0,11 20 222 0 0,-12-20-212 0 0,0 0 1 0 0,0 0 0 0 0,0 1 0 0 0,1-1 0 0 0,-1 0 0 0 0,0 0 0 0 0,1 0-1 0 0,0 0 1 0 0,-1-1 0 0 0,1 1 0 0 0,0 0 0 0 0,0-1 0 0 0,0 1-1 0 0,0-1 1 0 0,0 0 0 0 0,2 1-11 0 0,-2 0 27 0 0,1-1 1 0 0,-1 0-1 0 0,1 0 1 0 0,-1 0-1 0 0,1-1 1 0 0,0 1-1 0 0,0 0 0 0 0,-1-1 1 0 0,1 0-1 0 0,0 0 1 0 0,0 0-1 0 0,0 0 0 0 0,0 0 1 0 0,-1 0-1 0 0,1-1 1 0 0,2 0-28 0 0,0 0 72 0 0,1-1-1 0 0,0 0 1 0 0,-1 0 0 0 0,0 0 0 0 0,1-1 0 0 0,-1 1 0 0 0,0-2 0 0 0,0 1 0 0 0,-1 0 0 0 0,1-1-1 0 0,0 0 1 0 0,1-2-72 0 0,0-1 99 0 0,0 0-1 0 0,-1 0 0 0 0,0 0 0 0 0,0-1 1 0 0,-1 0-1 0 0,0 0 0 0 0,2-8-98 0 0,-4 13-86 0 0,0-1 0 0 0,0 0 0 0 0,-1-1 0 0 0,0 1-1 0 0,0 0 1 0 0,0 0 0 0 0,0-1 0 0 0,-1 1 0 0 0,0 0-1 0 0,0-1 1 0 0,0 1 0 0 0,0 0 0 0 0,-1-1 0 0 0,1 1-1 0 0,-1 0 1 0 0,0 0 0 0 0,-1 0 0 0 0,1-1 0 0 0,-1 1-1 0 0,-1-3 87 0 0,1 3-518 0 0,-4-6-1076 0 0,-2 7-2377 0 0,8 3 1963 0 0</inkml:trace>
  <inkml:trace contextRef="#ctx0" brushRef="#br4" timeOffset="359023.236">5490 1118 12152 0 0,'2'0'-16'0'0,"0"0"90"0"0,-1 0 0 0 0,1 0 0 0 0,0 0-1 0 0,-1 0 1 0 0,1 0 0 0 0,-1 0 0 0 0,1 1-1 0 0,0-1 1 0 0,-1 1 0 0 0,1-1-1 0 0,-1 1 1 0 0,1-1 0 0 0,-1 1 0 0 0,1 0-1 0 0,-1 0 1 0 0,0 0 0 0 0,1 0 0 0 0,-1 0-74 0 0,5 3 87 0 0,-5-4 30 0 0,0 1 0 0 0,0 0 0 0 0,-1-1 0 0 0,1 1 0 0 0,0-1 0 0 0,0 1 0 0 0,0 0 0 0 0,-1 0 0 0 0,1 0 0 0 0,0-1 0 0 0,-1 1 0 0 0,1 0 0 0 0,0 0 0 0 0,-1 0 0 0 0,1 0 0 0 0,-1 0 0 0 0,0 0 0 0 0,1 0-117 0 0,4 12 1042 0 0,-5-12-946 0 0,1 0 0 0 0,0 0 0 0 0,-1 0-1 0 0,1 1 1 0 0,-1-1 0 0 0,0 0 0 0 0,1 0 0 0 0,-1 1-1 0 0,0-1 1 0 0,0 0 0 0 0,0 1 0 0 0,1-1-1 0 0,-2 0 1 0 0,1 1 0 0 0,0-1 0 0 0,0 0-1 0 0,0 1-95 0 0,-2 5 454 0 0,1 1 0 0 0,0-1-1 0 0,0 8-453 0 0,1-8 157 0 0,0 0 0 0 0,-1-1 0 0 0,0 1 0 0 0,0 0 0 0 0,-1 0-157 0 0,-3 17 180 0 0,4-18-149 0 0,0-1 1 0 0,0 0-1 0 0,-1 1 1 0 0,1-1-1 0 0,-3 4-31 0 0,2-4 14 0 0,1 0 1 0 0,-1-1-1 0 0,1 1 0 0 0,0 0 1 0 0,0 0-15 0 0,1-1 26 0 0,-1-1 0 0 0,0 1 1 0 0,0 0-1 0 0,0-1 0 0 0,0 0 0 0 0,-1 2-26 0 0,1-4 28 0 0,11-12-592 0 0,26-25-559 0 0,-30 29 987 0 0,1 0-1 0 0,0 1 1 0 0,0-1 0 0 0,0 1 0 0 0,0 1 0 0 0,1-1-1 0 0,0 1 1 0 0,4-1 136 0 0,-9 4-47 0 0,3 0-27 0 0,0-1-1 0 0,0 1 1 0 0,0 0 0 0 0,4 0 74 0 0,-8 2-2 0 0,0-1 1 0 0,0 1 0 0 0,0 0 0 0 0,0 0-1 0 0,0 0 1 0 0,-1 1 0 0 0,1-1-1 0 0,0 0 1 0 0,0 1 0 0 0,0-1-1 0 0,0 1 1 0 0,0 0 0 0 0,0-1-1 0 0,-1 1 1 0 0,1 0 0 0 0,0 0 1 0 0,2 2 111 0 0,0-1 1 0 0,-1 1 0 0 0,1 0 0 0 0,0-1-1 0 0,2 5-111 0 0,-5-6 46 0 0,0 0 0 0 0,0 0 0 0 0,-1 0 0 0 0,1 0 0 0 0,0 0-1 0 0,-1 1 1 0 0,1-1 0 0 0,-1 0 0 0 0,1 0 0 0 0,-1 1 0 0 0,0-1-1 0 0,1 0 1 0 0,-1 1 0 0 0,0-1 0 0 0,0 0 0 0 0,0 1 0 0 0,0-1 0 0 0,0 1-1 0 0,0-1 1 0 0,0 0 0 0 0,-1 1-46 0 0,1 12 353 0 0,0-12-324 0 0,0-1 0 0 0,0 0 0 0 0,0 1 0 0 0,0-1 0 0 0,0 0 0 0 0,-1 1 0 0 0,1-1 0 0 0,0 0 0 0 0,-1 1 0 0 0,1-1 0 0 0,-1 0 0 0 0,1 0 0 0 0,-1 0 0 0 0,1 1 0 0 0,-1-1 0 0 0,0 0-29 0 0,-8 14 247 0 0,6-9-171 0 0,0-1 1 0 0,0-1 0 0 0,-1 1-1 0 0,1 0 1 0 0,-1-1-1 0 0,0 0 1 0 0,-4 4-77 0 0,-4 1 64 0 0,0 0 1 0 0,0-1-1 0 0,-1 0 0 0 0,0-1 1 0 0,-10 4-65 0 0,17-9-339 0 0,-1 1 0 0 0,1-1 0 0 0,-1-1 0 0 0,1 0 0 0 0,-1 0 0 0 0,-3 0 339 0 0,6 0-775 0 0,-1-1-1 0 0,1-1 1 0 0,-1 1 0 0 0,1-1-1 0 0,-1 1 1 0 0,1-1-1 0 0,0-1 1 0 0,-1 1-1 0 0,1-1 1 0 0,0 1 775 0 0,-11-8-5020 0 0</inkml:trace>
  <inkml:trace contextRef="#ctx0" brushRef="#br4" timeOffset="359395.995">5817 1248 5064 0 0,'0'0'232'0'0,"9"3"405"0"0,-3-2 1016 0 0,-1-1-1 0 0,1 1 0 0 0,-1-1 1 0 0,1-1-1 0 0,0 1 0 0 0,3-2-1652 0 0,18 0 2399 0 0,32 1-240 0 0,3 0-5173 0 0,-61 0 577 0 0,5-4-3229 0 0</inkml:trace>
  <inkml:trace contextRef="#ctx0" brushRef="#br4" timeOffset="359913.961">6120 1021 5528 0 0,'0'0'249'0'0,"0"0"-1"0"0,0 0 217 0 0,3 21 10418 0 0,-4-12-10351 0 0,1-4-282 0 0,0-1 0 0 0,0 1 0 0 0,0-1 0 0 0,1 1 0 0 0,-1 0 0 0 0,1-1 0 0 0,1 2-250 0 0,4 19 1140 0 0,-6-23-1041 0 0,0-2-10 0 0,0 1-1 0 0,0 4-1 0 0,0-3-6 0 0,0-2-3 0 0,6 15 154 0 0,-5-13-142 0 0,-1 0-10 0 0,0 5-52 0 0,0-4 20 0 0,3 4-25 0 0,-1 7 28 0 0,-4-3 18 0 0,5 24 84 0 0,-3-32-134 0 0,0 0 0 0 0,0 0-1 0 0,0 0 1 0 0,1 0-1 0 0,-1 0 1 0 0,1 0-1 0 0,0 0 1 0 0,0 0 0 0 0,1 2-19 0 0,1 3 20 0 0,4 16 44 0 0,-3-18-64 0 0,1 0 11 0 0,3 3 37 0 0,-2-3-20 0 0,5-2 24 0 0,-9-3-41 0 0,-1-1 0 0 0,1 0-1 0 0,-1 1 1 0 0,1-1 0 0 0,0 0 0 0 0,-1 0 0 0 0,1 0 0 0 0,-1-1-1 0 0,1 1 1 0 0,0 0 0 0 0,-1 0 0 0 0,1-1 0 0 0,-1 1 0 0 0,1-1-1 0 0,-1 1 1 0 0,1-1 0 0 0,-1 0 0 0 0,1 0 0 0 0,-1 0 0 0 0,0 1-1 0 0,1-1 1 0 0,-1 0 0 0 0,0-1 0 0 0,0 1 0 0 0,0 0 0 0 0,0 0-1 0 0,0 0 1 0 0,0-1 0 0 0,0 1-11 0 0,4-5 15 0 0,-1 0 1 0 0,0 0-1 0 0,-1 0 0 0 0,1 0 0 0 0,-1-1 0 0 0,0-1-15 0 0,16-42-376 0 0,-19 50 368 0 0,0-1 0 0 0,1 1 0 0 0,-1-1 0 0 0,0 1 0 0 0,0-1 0 0 0,0 1 0 0 0,0-1 0 0 0,1 1-1 0 0,-1-1 1 0 0,0 1 0 0 0,0-1 0 0 0,1 1 0 0 0,-1-1 0 0 0,0 1 0 0 0,1-1 0 0 0,-1 1 0 0 0,0-1 0 0 0,1 1-1 0 0,-1 0 1 0 0,1-1 0 0 0,-1 1 0 0 0,1 0 0 0 0,-1 0 0 0 0,1-1 0 0 0,-1 1 0 0 0,1 0 0 0 0,-1 0 0 0 0,1 0-1 0 0,-1-1 1 0 0,1 1 0 0 0,-1 0 0 0 0,1 0 0 0 0,0 0 0 0 0,-1 0 0 0 0,1 0 0 0 0,-1 0 0 0 0,1 0 0 0 0,-1 0-1 0 0,1 0 1 0 0,-1 1 0 0 0,1-1 0 0 0,0 0 0 0 0,-1 0 0 0 0,1 0 0 0 0,-1 1 0 0 0,1-1 0 0 0,-1 0 0 0 0,0 0-1 0 0,1 1 1 0 0,-1-1 0 0 0,1 0 0 0 0,-1 1 0 0 0,1-1 0 0 0,-1 1 0 0 0,0-1 0 0 0,1 1 8 0 0,4 4 4 0 0,0 0 1 0 0,0 0-1 0 0,0 1 1 0 0,2 3-5 0 0,-2-2-98 0 0,-2-3 115 0 0,0-1 0 0 0,1 0-1 0 0,-1 0 1 0 0,1 0 0 0 0,0 0 0 0 0,-1-1 0 0 0,1 1 0 0 0,0-1-1 0 0,0 0 1 0 0,2 0-17 0 0,-3-1-23 0 0,0 0 1 0 0,-1 0-1 0 0,1 0 0 0 0,0 0 0 0 0,0-1 1 0 0,0 0-1 0 0,0 1 0 0 0,-1-1 0 0 0,1 0 1 0 0,0-1-1 0 0,0 1 0 0 0,0 0 0 0 0,0-1 1 0 0,0 1-1 0 0,-1-1 0 0 0,1 0 0 0 0,1-1 23 0 0,0 0 61 0 0,0 0 0 0 0,-1 0-1 0 0,1-1 1 0 0,-1 0 0 0 0,1 1-1 0 0,-1-1 1 0 0,0-1 0 0 0,0 1 0 0 0,0 0-1 0 0,0-1 1 0 0,-1 1 0 0 0,0-1-1 0 0,1 0 1 0 0,-1 0 0 0 0,-1 0-1 0 0,1 0 1 0 0,0 0 0 0 0,-1 0-1 0 0,0-1 1 0 0,0 1 0 0 0,0 0-1 0 0,-1-1 1 0 0,1 1 0 0 0,-1 0 0 0 0,0-1-1 0 0,0 1 1 0 0,-1-1 0 0 0,1 1-1 0 0,-2-4-60 0 0,0-2-301 0 0,0 0 0 0 0,1 0 0 0 0,0 0 0 0 0,1 0 0 0 0,0 0 0 0 0,0 0 0 0 0,1 1 0 0 0,1-3 301 0 0,-3 6-475 0 0,1-4-895 0 0,4 7-3458 0 0,-4 3-626 0 0</inkml:trace>
  <inkml:trace contextRef="#ctx0" brushRef="#br4" timeOffset="360342.651">6644 1113 15664 0 0,'-2'3'227'0'0,"0"0"0"0"0,0-1 1 0 0,1 1-1 0 0,-1 0 1 0 0,1 0-1 0 0,0 0 1 0 0,-1 0-1 0 0,1 2-227 0 0,-10 20-100 0 0,6-16 286 0 0,0 1-1 0 0,0-1 1 0 0,1 1-1 0 0,0 0 1 0 0,0 0-1 0 0,2 1 1 0 0,-1-1-1 0 0,1 1 1 0 0,0-1-1 0 0,1 1 0 0 0,1 2-185 0 0,-1-11 0 0 0,1-2 0 0 0,0 1 0 0 0,0-1 0 0 0,0 1 0 0 0,0-1 0 0 0,0 1 0 0 0,0-1 0 0 0,0 1 0 0 0,0-1 0 0 0,0 1 0 0 0,0-1 0 0 0,0 1 0 0 0,0-1 0 0 0,1 1 0 0 0,-1-1 0 0 0,0 1 0 0 0,0-1 0 0 0,0 1 0 0 0,1-1 0 0 0,-1 1 0 0 0,0-1 0 0 0,1 0 0 0 0,-1 1 0 0 0,0-1 0 0 0,1 1 0 0 0,0 0 1 0 0,0 0-1 0 0,-1 0 0 0 0,1 0 1 0 0,0 0-1 0 0,0-1 0 0 0,0 1 0 0 0,0 0 1 0 0,0 0-1 0 0,0 0 0 0 0,0-1 0 0 0,0 1 1 0 0,0-1-1 0 0,1 1 0 0 0,-1-1 1 0 0,0 1-1 0 0,0-1 0 0 0,1 0 0 0 0,-1 0 1 0 0,0 1-1 0 0,0-1 0 0 0,1 0 1 0 0,-1 0-1 0 0,0 0 0 0 0,0 0 0 0 0,1 0 1 0 0,-1-1-1 0 0,4 0 121 0 0,0 0 0 0 0,-1 0 0 0 0,1-1 0 0 0,-1 1 1 0 0,4-3-122 0 0,-3 2 317 0 0,25-10 800 0 0,13-2-1117 0 0,-8 3 0 0 0,-6 2 0 0 0,1 0 0 0 0,20-2 0 0 0,-48 11-520 0 0,1-1 1185 0 0,-2 2-8857 0 0,-1-1 2392 0 0</inkml:trace>
  <inkml:trace contextRef="#ctx0" brushRef="#br4" timeOffset="360748.351">5303 1684 15320 0 0,'0'0'697'0'0,"0"0"-9"0"0,0 0-444 0 0,0-4-89 0 0,-1 4-145 0 0,1 0 0 0 0,0 0-1 0 0,0 0 1 0 0,0 0 0 0 0,0 0-1 0 0,0-1 1 0 0,0 1 0 0 0,-1 0-1 0 0,1 0 1 0 0,0 0-1 0 0,0 0 1 0 0,0-1 0 0 0,0 1-1 0 0,0 0 1 0 0,0 0 0 0 0,0 0-1 0 0,0 0 1 0 0,0-1 0 0 0,0 1-1 0 0,0 0 1 0 0,0 0-1 0 0,0 0 1 0 0,0-1 0 0 0,0 1-1 0 0,0 0 1 0 0,0 0 0 0 0,0 0-1 0 0,0 0 1 0 0,0-1 0 0 0,0 1-1 0 0,0 0 1 0 0,1 0 0 0 0,-1 0-1 0 0,0 0 1 0 0,0-1-1 0 0,0 1 1 0 0,0 0 0 0 0,0 0-1 0 0,0 0 1 0 0,0 0 0 0 0,1 0-1 0 0,-1 0 1 0 0,0 0 0 0 0,0-1-1 0 0,0 1 1 0 0,0 0 0 0 0,1 0-1 0 0,-1 0 1 0 0,0 0-10 0 0,5-3 246 0 0,-1 1 1 0 0,1 0 0 0 0,0 0-1 0 0,0 0 1 0 0,0 0-1 0 0,0 1 1 0 0,1 0 0 0 0,2 0-247 0 0,46-3 1409 0 0,-17 2-991 0 0,0 0-25 0 0,14 2-393 0 0,14 0 127 0 0,21-3-17 0 0,94-6 18 0 0,23-1 4 0 0,-115 6-66 0 0,133 2-756 0 0,-171 2-1399 0 0,-48 0 1134 0 0,-2 0-13 0 0,0 0-34 0 0,-2 0-19 0 0,-5 2-3 0 0</inkml:trace>
  <inkml:trace contextRef="#ctx0" brushRef="#br4" timeOffset="361213.001">5811 1753 15840 0 0,'0'0'726'0'0,"0"0"-21"0"0,1 2-453 0 0,57 171 2448 0 0,-45-121-908 0 0,5 45-1792 0 0,-18-97-14 0 0,0 0 1 0 0,0 0-1 0 0,0 0 0 0 0,0 1 0 0 0,0-1 0 0 0,0 0 0 0 0,0 0 0 0 0,0 0 0 0 0,0 0 1 0 0,0 0-1 0 0,0 0 0 0 0,1 0 0 0 0,-1 0 0 0 0,0 0 0 0 0,0 0 0 0 0,0 0 1 0 0,0 0-1 0 0,0 0 0 0 0,0 0 0 0 0,0 0 0 0 0,0 0 0 0 0,0 0 0 0 0,0 0 0 0 0,0 0 1 0 0,0 0-1 0 0,0 0 0 0 0,0 0 0 0 0,1 0 0 0 0,-1 0 0 0 0,0 0 0 0 0,0 0 0 0 0,0 0 1 0 0,0 0-1 0 0,0 0 0 0 0,0 0 0 0 0,0 0 0 0 0,0 0 0 0 0,0 0 0 0 0,0 0 1 0 0,0 0-1 0 0,0 0 0 0 0,0 0 0 0 0,0 0 0 0 0,1 0 0 0 0,-1 0 0 0 0,0 0 0 0 0,0-1 1 0 0,0 1-1 0 0,0 0 0 0 0,0 0 0 0 0,0 0 0 0 0,0 0 0 0 0,0 0 0 0 0,0 0 0 0 0,0 0 1 0 0,0 0-1 0 0,0 0 0 0 0,0 0 0 0 0,0 0 14 0 0,7-8-392 0 0,8-14 108 0 0,-11 16 80 0 0,22-33-564 0 0,-20 28 661 0 0,0 0 1 0 0,1 1-1 0 0,0 0 1 0 0,1 1-1 0 0,0-1 1 0 0,1 1-1 0 0,0 1 1 0 0,4-4 106 0 0,-11 11 3 0 0,13-10 125 0 0,1 0 1 0 0,1 1 0 0 0,0 0 0 0 0,0 1-1 0 0,11-3-128 0 0,-27 12 228 0 0,-1 0-49 0 0,0 0-19 0 0,1 8 116 0 0,-1-6-248 0 0,0-1-1 0 0,0 0 1 0 0,0 1 0 0 0,0-1-1 0 0,0 1 1 0 0,0-1-1 0 0,-1 1 1 0 0,1-1 0 0 0,0 1-1 0 0,-1-1 1 0 0,1 0 0 0 0,-1 1-1 0 0,1-1 1 0 0,-1 0 0 0 0,0 1-1 0 0,1-1 1 0 0,-1 0 0 0 0,0 0-1 0 0,-1 1-27 0 0,-21 25 105 0 0,-1-2-1 0 0,-2-1 0 0 0,-1 0 1 0 0,-18 11-105 0 0,5-11-19 0 0,32-20 19 0 0,0 0 0 0 0,1 0 1 0 0,-1 1-1 0 0,1 0 0 0 0,1 0 0 0 0,-6 6 0 0 0,12-11 7 0 0,-1 0 1 0 0,1 0-1 0 0,0 0 0 0 0,0 0 0 0 0,0 1 0 0 0,0-1 0 0 0,0 0 0 0 0,0 0 0 0 0,0 0 0 0 0,0 0 0 0 0,0 1 0 0 0,0-1 0 0 0,0 0 0 0 0,0 0 0 0 0,0 0 1 0 0,0 1-1 0 0,0-1 0 0 0,0 0 0 0 0,0 0 0 0 0,0 0 0 0 0,0 0 0 0 0,0 1 0 0 0,0-1 0 0 0,0 0 0 0 0,1 0 0 0 0,-1 0 0 0 0,0 0 0 0 0,0 1 0 0 0,0-1 1 0 0,0 0-1 0 0,0 0 0 0 0,0 0 0 0 0,0 0 0 0 0,1 0 0 0 0,-1 0 0 0 0,0 0 0 0 0,0 1 0 0 0,0-1 0 0 0,0 0 0 0 0,1 0 0 0 0,-1 0 0 0 0,0 0 0 0 0,0 0 1 0 0,0 0-9 0 0,14 6 76 0 0,17 1 17 0 0,-9-6 3 0 0,1 0 1 0 0,14-2-96 0 0,-19 0-40 0 0,-1 1 0 0 0,1 0 0 0 0,0 1-1 0 0,15 4 41 0 0,14 6-3084 0 0,-37-8 805 0 0</inkml:trace>
  <inkml:trace contextRef="#ctx0" brushRef="#br4" timeOffset="362871.558">6373 1980 5064 0 0,'0'0'389'0'0,"0"0"-88"0"0,0 0 558 0 0,0 0 270 0 0,0 0 58 0 0,0 0-75 0 0,0 0-363 0 0,0 0-158 0 0,0 0-30 0 0,0 0-7 0 0,0 0-2 0 0,0 0 0 0 0,0 0 0 0 0,-11-2 2934 0 0,10 1-3359 0 0,-1 1-1 0 0,1 0 1 0 0,-1-1-1 0 0,0 1 0 0 0,0 0 1 0 0,1 0-1 0 0,-1 0 1 0 0,0 0-1 0 0,1 0 1 0 0,-1 1-1 0 0,0-1 1 0 0,1 0-1 0 0,-1 1 1 0 0,0 0-1 0 0,1-1 1 0 0,-1 1-1 0 0,1 0 1 0 0,-1 0-1 0 0,1-1 1 0 0,-1 1-1 0 0,1 0 0 0 0,-1 1-126 0 0,-4 4 258 0 0,0-1 0 0 0,0 1-1 0 0,1 0 1 0 0,-2 3-258 0 0,-6 7 420 0 0,8-10-320 0 0,1 0 0 0 0,0 0 0 0 0,0 0 0 0 0,1 0-1 0 0,0 1 1 0 0,-2 4-100 0 0,-4 9 243 0 0,2 3 17 0 0,5-14-239 0 0,2-3 32 0 0,0-4 14 0 0,0-2 10 0 0,1 0-10 0 0,0 0-62 0 0,1 0-1 0 0,-1 0 1 0 0,0-1-1 0 0,0 1 1 0 0,0 0-1 0 0,0 0 1 0 0,1-1-1 0 0,-1 1 1 0 0,0-1-1 0 0,0 1 1 0 0,0-1-1 0 0,0 0 1 0 0,0 1 0 0 0,0-1-1 0 0,0 0 1 0 0,0 1-1 0 0,-1-1 1 0 0,1 0-1 0 0,0 0 1 0 0,0 0-1 0 0,0 0 1 0 0,-1 0-1 0 0,1 0 1 0 0,-1 0 0 0 0,1-1-5 0 0,1 0 31 0 0,7-10-19 0 0,-7 7-1 0 0,0-1 32 0 0,2 1-22 0 0,-3 4 22 0 0,0 0-43 0 0,0 0 1 0 0,-1 0 0 0 0,1 0-1 0 0,0 0 1 0 0,-1 0-1 0 0,1 0 1 0 0,-1 0 0 0 0,0-1-1 0 0,1 1 1 0 0,-1 0 0 0 0,0 0-1 0 0,1 0 1 0 0,-1 0 0 0 0,0 0-1 0 0,0-1 1 0 0,0 1-1 0 0,0 0 0 0 0,0-12 0 0 0,4 2 0 0 0,-4 11 0 0 0,0 0 0 0 0,1-1 0 0 0,-1 1 0 0 0,0 0 0 0 0,1 0 0 0 0,-1-1 0 0 0,0 1 0 0 0,0 0 0 0 0,1 0 0 0 0,-1-1 0 0 0,0 1 0 0 0,0 0 0 0 0,0-1 0 0 0,1 1 0 0 0,-1 0 0 0 0,0-1 0 0 0,0 1 0 0 0,0 0 0 0 0,0-1 0 0 0,0 1 0 0 0,0-1 0 0 0,0 1 0 0 0,0 0 0 0 0,0-1 0 0 0,0 1 0 0 0,0-1 0 0 0,1-4 0 0 0,0 2 0 0 0,3-3 0 0 0,-3 0-12 0 0,-1 5-46 0 0,0 0 3 0 0,0 1 56 0 0,1 0-1 0 0,-1 0 1 0 0,0 0 0 0 0,0 0-1 0 0,1 0 1 0 0,-1 0-1 0 0,0 0 1 0 0,0 0 0 0 0,1 0-1 0 0,-1 0 1 0 0,0 0 0 0 0,0 0-1 0 0,0 0 1 0 0,1 0 0 0 0,-1 0-1 0 0,0 0 1 0 0,0 0 0 0 0,1 0-1 0 0,-1 0 1 0 0,0 0-1 0 0,0 0 1 0 0,0 1 0 0 0,1-1-1 0 0,-1 0 1 0 0,0 0 0 0 0,0 0-1 0 0,0 0 1 0 0,0 1 0 0 0,1-1-1 0 0,-1 0 1 0 0,0 0 0 0 0,0 0-1 0 0,0 0 1 0 0,0 1 0 0 0,0-1-1 0 0,0 0 1 0 0,0 0-1 0 0,1 1 1 0 0,-1-1 0 0 0,0 0-1 0 0,0 0 1 0 0,0 0 0 0 0,0 1-1 0 0,0-1 1 0 0,0 0 0 0 0,0 0-1 0 0,0 1 1 0 0,0-1 0 0 0,0 0-1 0 0,1 11 85 0 0,-3 32 462 0 0,-4 19-547 0 0,2-19 200 0 0,1 20-200 0 0,-1 3 107 0 0,4-57-57 0 0,0-6 102 0 0,3-6-39 0 0,4-4-150 0 0,5-4 69 0 0,-1-1 0 0 0,3-5-32 0 0,15-17-4 0 0,-3 8-364 0 0,1 1 0 0 0,1 2 0 0 0,5-2 368 0 0,-26 20 0 0 0,-6 4 8 0 0,-1 1 1 0 0,0 0-1 0 0,1 0 0 0 0,-1 0 0 0 0,0 0 0 0 0,0 0 0 0 0,1-1 0 0 0,-1 1 0 0 0,0 0 0 0 0,1 0 1 0 0,-1 0-1 0 0,0 0 0 0 0,1 0 0 0 0,-1 0 0 0 0,0 0 0 0 0,0 0 0 0 0,1 0 0 0 0,-1 0 0 0 0,0 0 1 0 0,1 0-1 0 0,-1 1 0 0 0,0-1 0 0 0,1 0 0 0 0,-1 0 0 0 0,0 0 0 0 0,0 0 0 0 0,1 0 1 0 0,-1 1-1 0 0,0-1 0 0 0,0 0 0 0 0,1 0 0 0 0,-1 0 0 0 0,0 1 0 0 0,0-1 0 0 0,0 0 0 0 0,1 0 1 0 0,-1 1-1 0 0,0-1 0 0 0,0 0 0 0 0,0 1 0 0 0,0-1 0 0 0,0 0 0 0 0,1 0 0 0 0,-1 1 0 0 0,0-1 1 0 0,0 0-9 0 0,0 2 66 0 0,0-1 0 0 0,0 0 0 0 0,1 0 1 0 0,-1 0-1 0 0,0 1 0 0 0,0-1 0 0 0,0 0 1 0 0,0 0-1 0 0,-1 0 0 0 0,1 1 0 0 0,0-1 1 0 0,-1 0-1 0 0,1 0 0 0 0,0 0 0 0 0,-1 0 1 0 0,1 0-1 0 0,-1 1 0 0 0,0-1 1 0 0,1 0-1 0 0,-1 0 0 0 0,0 0 0 0 0,0 0-66 0 0,-20 23 113 0 0,6-11 43 0 0,-2 1-1 0 0,0-2 1 0 0,-1 0-1 0 0,-10 4-155 0 0,21-12-274 0 0,-1-1 0 0 0,0 1 0 0 0,0-2 0 0 0,0 1 0 0 0,0-1 0 0 0,0-1 0 0 0,-3 1 274 0 0,5-1-1015 0 0,0-1 0 0 0,0 0 0 0 0,0 0 0 0 0,0-1 0 0 0,-1 0 0 0 0,-3-1 1015 0 0,-6-3-7813 0 0</inkml:trace>
  <inkml:trace contextRef="#ctx0" brushRef="#br3" timeOffset="371760.27">6741 4837 3680 0 0,'-1'-6'327'0'0,"-5"-23"-52"0"0,-7-44 11098 0 0,11 42-10535 0 0,-4-61 2006 0 0,11 17-1563 0 0,-2 38-2105 0 0,-2-1-4544 0 0,-1 29-834 0 0</inkml:trace>
  <inkml:trace contextRef="#ctx0" brushRef="#br0" timeOffset="388931.981">6766 3448 9384 0 0,'0'0'430'0'0,"0"0"-8"0"0,-7 9 4830 0 0,6-7-5040 0 0,0 0 0 0 0,1-1 1 0 0,-1 1-1 0 0,1 0 0 0 0,-1 0 1 0 0,1 0-1 0 0,0 0 0 0 0,-1 0 1 0 0,1 0-1 0 0,0 0 0 0 0,1 0 1 0 0,-1-1-1 0 0,0 1 0 0 0,0 0 1 0 0,1 2-213 0 0,-3 11 680 0 0,4-4-330 0 0,-1 0 1 0 0,0 0-1 0 0,-1 0 0 0 0,0 0 1 0 0,-1 0-1 0 0,0 5-350 0 0,-2 26 179 0 0,3-23-154 0 0,-1 0 1 0 0,-4 15-26 0 0,2-16-290 0 0,-4 24-369 0 0,5-13-3395 0 0,2-18-2148 0 0</inkml:trace>
  <inkml:trace contextRef="#ctx0" brushRef="#br0" timeOffset="389337.736">6710 4163 8176 0 0,'0'0'373'0'0,"-4"12"142"0"0,4-10-353 0 0,-1 0 1 0 0,1-1-1 0 0,0 1 0 0 0,-1 0 1 0 0,1 0-1 0 0,0 0 1 0 0,0 0-1 0 0,0 0 1 0 0,1 0-1 0 0,-1 0-162 0 0,0 0 182 0 0,1 0 0 0 0,-1 0 1 0 0,0-1-1 0 0,0 1 0 0 0,0 0 0 0 0,-1 0 0 0 0,1-1 0 0 0,0 1 1 0 0,-1 1-183 0 0,1-2 382 0 0,0-1-51 0 0,6 15-128 0 0,3 31 286 0 0,-3-24-2021 0 0,-3-14 259 0 0</inkml:trace>
  <inkml:trace contextRef="#ctx0" brushRef="#br0" timeOffset="389739.462">6748 4629 8432 0 0,'-2'7'483'0'0,"0"0"0"0"0,1 0 0 0 0,0 0 0 0 0,0 0 0 0 0,1 0 0 0 0,0 0 0 0 0,0 2-483 0 0,0 0 1081 0 0,0-1 0 0 0,0 0 0 0 0,-1 1 0 0 0,-1 4-1081 0 0,1-10 140 0 0,1-1-1 0 0,0 0 1 0 0,0 0 0 0 0,0 1 0 0 0,0-1-1 0 0,1 0 1 0 0,-1 0 0 0 0,1 2-140 0 0,1 11-253 0 0,-2 2 148 0 0,1 6-756 0 0,-3-8-3902 0 0,-1-4-102 0 0</inkml:trace>
  <inkml:trace contextRef="#ctx0" brushRef="#br0" timeOffset="389740.462">6700 5217 3680 0 0,'0'0'167'0'0,"0"2"-7"0"0,0 16-384 0 0,0 23 14892 0 0,0-25-13772 0 0,5 21-660 0 0,0-9-706 0 0,-5-6-1398 0 0,0 11-5667 0 0,0-22 4785 0 0</inkml:trace>
  <inkml:trace contextRef="#ctx0" brushRef="#br0" timeOffset="389741.462">6710 5680 2760 0 0,'2'8'248'0'0,"2"17"720"0"0,-4 14 4744 0 0,-1-21-3919 0 0,3-7-778 0 0,-2-10-985 0 0,0 0 0 0 0,1-1-1 0 0,-1 1 1 0 0,0 0 0 0 0,0-1-1 0 0,0 1 1 0 0,0 0 0 0 0,0-1 0 0 0,0 1-1 0 0,0 0 1 0 0,0 0 0 0 0,0-1-1 0 0,0 1 1 0 0,0 0 0 0 0,-1-1-1 0 0,1 1 1 0 0,0 0 0 0 0,0-1 0 0 0,-1 1-1 0 0,1 0-29 0 0,3 16 362 0 0,-1-7-880 0 0,-1 0 0 0 0,-1 0 0 0 0,0 5 518 0 0,0-5-890 0 0</inkml:trace>
  <inkml:trace contextRef="#ctx0" brushRef="#br0" timeOffset="390165.197">6741 6196 3224 0 0,'0'9'595'0'0,"4"19"7559"0"0,1 2-4657 0 0,0 40-979 0 0,-1-41-2408 0 0,0 5-50 0 0,0 10-1068 0 0,-3-14-2933 0 0,-1-18-1068 0 0</inkml:trace>
  <inkml:trace contextRef="#ctx0" brushRef="#br0" timeOffset="390166.197">6788 6795 3680 0 0,'3'17'1849'0'0,"0"-1"-1"0"0,-2 1 1 0 0,0-1 0 0 0,0 1-1 0 0,-2 0 1 0 0,0 0-1849 0 0,0 24 732 0 0,5 57 664 0 0,1-3-4348 0 0,-4-80-599 0 0,1-1-950 0 0</inkml:trace>
  <inkml:trace contextRef="#ctx0" brushRef="#br0" timeOffset="390536.571">6828 7524 3680 0 0,'1'6'185'0'0,"0"0"1"0"0,-1 0 0 0 0,1 0-1 0 0,-2 1 1 0 0,1-1-1 0 0,-1 0-185 0 0,0 15 2648 0 0,1-11-973 0 0,-1 0-1 0 0,-1-1 0 0 0,-1 10-1674 0 0,-3 9 1333 0 0,3-1-672 0 0,0 0 1 0 0,2 0-1 0 0,1 0 0 0 0,3 19-661 0 0,-3-44-55 0 0,1 5-398 0 0,0 0 0 0 0,-1-1-1 0 0,0 1 1 0 0,0 0 0 0 0,-1 5 453 0 0,0-6-538 0 0,1 0 0 0 0,0-1 0 0 0,0 1 0 0 0,2 6 538 0 0,0 11-1201 0 0,-5 27-775 0 0,2-30 1264 0 0,0-1 0 0 0,2 14 712 0 0,-3 36 433 0 0,-2 28 3830 0 0,-5 25 86 0 0,2 6-3656 0 0,13-82-742 0 0,-5-42-31 0 0,-1 15-2176 0 0,0-8 887 0 0</inkml:trace>
  <inkml:trace contextRef="#ctx0" brushRef="#br0" timeOffset="390894.571">6779 8834 11056 0 0,'-2'2'146'0'0,"1"1"1"0"0,-1 0-1 0 0,1 0 1 0 0,0-1-1 0 0,0 1 1 0 0,0 0 0 0 0,0 0-1 0 0,0 0 1 0 0,1 0-1 0 0,-1 2-146 0 0,0 33 1355 0 0,1-32-831 0 0,-2 42 745 0 0,1-29-1036 0 0,1-1 0 0 0,0 1 1 0 0,1 0-1 0 0,4 16-233 0 0,-2-15-256 0 0,-1 1-1 0 0,-1 0 1 0 0,0 0 0 0 0,-2 0-1 0 0,0-1 1 0 0,-1 1 0 0 0,-1 1 256 0 0,0 0-2072 0 0</inkml:trace>
  <inkml:trace contextRef="#ctx0" brushRef="#br3" timeOffset="395839.321">7099 8295 5784 0 0,'0'0'265'0'0,"1"1"-4"0"0,23 19 1726 0 0,-23-19-1326 0 0,-1-1-70 0 0,7 4 1478 0 0,22 11 2350 0 0,-28-14-4298 0 0,-1-1-7 0 0,0 0-10 0 0,0 0-63 0 0,4 0 361 0 0,-2 0-1565 0 0,-2 0-4016 0 0,0 0 662 0 0</inkml:trace>
  <inkml:trace contextRef="#ctx0" brushRef="#br3" timeOffset="401863.452">3368 4496 3224 0 0,'0'0'405'0'0,"0"0"495"0"0,0 0 223 0 0,0 0 42 0 0,0 0-70 0 0,0 0-335 0 0,-3-4 151 0 0,4 2 4506 0 0,2 3-5364 0 0,0-1 0 0 0,0 1 1 0 0,-1-1-1 0 0,1 1 1 0 0,-1 0-1 0 0,1 0 1 0 0,0 0-1 0 0,-1 1 1 0 0,0-1-1 0 0,1 0 1 0 0,1 2-54 0 0,12 10 847 0 0,-12-7-756 0 0,0-1-1 0 0,1 0 0 0 0,0-1 0 0 0,0 1 0 0 0,3 2-90 0 0,-2-3 58 0 0,-1 1 1 0 0,1 1-1 0 0,-1-1 0 0 0,2 4-58 0 0,5 5 113 0 0,0-1-1 0 0,1 0 0 0 0,6 4-112 0 0,24 25 298 0 0,-27-24-242 0 0,11 11 73 0 0,-3 1-1 0 0,9 13-128 0 0,-26-33 39 0 0,1-1 0 0 0,0 0-1 0 0,5 4-38 0 0,7 6 62 0 0,105 120 620 0 0,-95-109-537 0 0,-19-20-28 0 0,0 1 0 0 0,0 1-1 0 0,-1 0 1 0 0,-1 0-1 0 0,3 4-116 0 0,-6-6 99 0 0,1-1 1 0 0,1 0-1 0 0,0 0 0 0 0,2 2-99 0 0,-1-2 69 0 0,-1 0 1 0 0,0 0 0 0 0,6 10-70 0 0,13 14 120 0 0,-8-10-27 0 0,-7-9 3 0 0,0 0 0 0 0,9 8-96 0 0,16 16 141 0 0,-30-31-112 0 0,0 0-1 0 0,0 0 0 0 0,1-1 0 0 0,0 0-28 0 0,13 11 77 0 0,6 5-40 0 0,-10-8 78 0 0,0 1 1 0 0,1 3-116 0 0,-5-5 114 0 0,0 0 0 0 0,0-1 0 0 0,1-1 0 0 0,1 0-114 0 0,17 17-99 0 0,-25-21 165 0 0,1-1 1 0 0,0 1-1 0 0,0-1 0 0 0,1 0-66 0 0,37 32 83 0 0,-43-35-73 0 0,0 0 0 0 0,0 0 0 0 0,0 0 0 0 0,0 1 1 0 0,0-1-1 0 0,-1 0 0 0 0,0 1 0 0 0,0 0 0 0 0,2 3-10 0 0,9 15 26 0 0,-11-20-23 0 0,0 1 0 0 0,0-1 0 0 0,1 0 0 0 0,-1 0-1 0 0,1 0 1 0 0,-1 0 0 0 0,1-1 0 0 0,1 1-3 0 0,17 14 41 0 0,-3 7-42 0 0,-15-19-61 0 0,0 1 1 0 0,0-1-1 0 0,1 0 1 0 0,0 1-1 0 0,0-2 0 0 0,0 1 1 0 0,0 0-1 0 0,0-1 0 0 0,2 1 62 0 0,9 3 96 0 0,18 11 309 0 0,-31-16-315 0 0,0 0-1 0 0,0 0 1 0 0,0 0 0 0 0,0 0 0 0 0,0 0 0 0 0,0 0 0 0 0,-1 0 0 0 0,1 0 0 0 0,-1 1 0 0 0,1-1 0 0 0,-1 1 0 0 0,1 1-90 0 0,-1-1 43 0 0,1 0-1 0 0,-1 0 0 0 0,1 0 1 0 0,0-1-1 0 0,0 1 0 0 0,0-1 1 0 0,0 0-1 0 0,0 1 1 0 0,2 0-43 0 0,-2-1-3 0 0,0 0 0 0 0,1 1 1 0 0,-1-1-1 0 0,0 0 0 0 0,-1 1 1 0 0,1 0-1 0 0,0-1 0 0 0,0 2 3 0 0,-1-1 0 0 0,1 0 0 0 0,0 0 0 0 0,1 0 0 0 0,-1-1 0 0 0,1 1 0 0 0,-1 0 0 0 0,1-1 0 0 0,0 0 0 0 0,1 1 0 0 0,14 15 0 0 0,11 10-560 0 0,7 5 1031 0 0,-20-14-814 0 0,0 1 183 0 0,-8-7 189 0 0,-7-12-26 0 0,0 0 0 0 0,-1 1 0 0 0,1-1 1 0 0,0 1-1 0 0,0-1 0 0 0,0 0 0 0 0,0 0 1 0 0,0 0-1 0 0,0 0 0 0 0,1 1 0 0 0,-1-1-3 0 0,8 5 3 0 0,19 14 65 0 0,0-2 0 0 0,6 1-68 0 0,-32-17 8 0 0,1-1 1 0 0,-1 1-1 0 0,0-1 0 0 0,1 1 1 0 0,-1 0-1 0 0,0 0 0 0 0,0 0 1 0 0,0 0-1 0 0,0 0 1 0 0,-1 0-1 0 0,1 0 0 0 0,0 1 1 0 0,-1-1-1 0 0,0 1 0 0 0,1 1-8 0 0,10 9-2 0 0,-10-11 8 0 0,-1-1 0 0 0,1 0 0 0 0,-1 1 1 0 0,0-1-1 0 0,0 1 0 0 0,1-1 0 0 0,-1 1 0 0 0,0-1 1 0 0,1 3-7 0 0,0-1 8 0 0,1 1 0 0 0,1 0 0 0 0,-1-1 0 0 0,0 0 0 0 0,1 0 0 0 0,0 0 0 0 0,-1 0 1 0 0,1-1-1 0 0,1 1-8 0 0,6 5 1 0 0,33 19 49 0 0,-33-21-30 0 0,0 1-1 0 0,0 0 1 0 0,-1 0-1 0 0,6 5-19 0 0,-3-2 18 0 0,-11-9-13 0 0,1 0 0 0 0,-1 1-1 0 0,0 0 1 0 0,0-1-1 0 0,0 1 1 0 0,0 0 0 0 0,0 0-1 0 0,0 0 1 0 0,0 0-1 0 0,0 2-4 0 0,-1-3 4 0 0,0 1-1 0 0,0-1 1 0 0,0 0-1 0 0,1 1 1 0 0,-1-1-1 0 0,0 0 1 0 0,0 0-1 0 0,1 0 1 0 0,-1 0 0 0 0,0 0-4 0 0,12 11 28 0 0,-12-10-28 0 0,1 0 0 0 0,0 1 0 0 0,1-1 0 0 0,-1 0 0 0 0,0-1 0 0 0,0 1 0 0 0,1 0 0 0 0,1 0 0 0 0,15 13 0 0 0,-16-12 3 0 0,1 0 0 0 0,-1 0-1 0 0,0-1 1 0 0,1 0 0 0 0,0 0 0 0 0,1 1-3 0 0,-2-1 8 0 0,1 0-1 0 0,0 0 1 0 0,-1 1 0 0 0,0-1 0 0 0,1 1 0 0 0,0 1-8 0 0,-2-2 14 0 0,0 0 0 0 0,1 0 0 0 0,-1 0 0 0 0,1 0 0 0 0,0 0 0 0 0,1 0-14 0 0,-1-1 9 0 0,-1 1 1 0 0,0-1-1 0 0,1 1 0 0 0,-1-1 0 0 0,0 1 0 0 0,0 0 0 0 0,0 0 1 0 0,1 1-10 0 0,0 1 0 0 0,1 0 0 0 0,0 0 0 0 0,0 0 0 0 0,0-1 0 0 0,3 2 0 0 0,-2-2-4 0 0,-1 0 1 0 0,0 1-1 0 0,-1-1 0 0 0,1 1 1 0 0,-1-1-1 0 0,2 3 4 0 0,-3-3 0 0 0,1-1 0 0 0,-1 0 0 0 0,1 1 0 0 0,-1-1 0 0 0,1 0 0 0 0,0-1 0 0 0,0 1 0 0 0,2 1 0 0 0,-2-1 0 0 0,1 0 0 0 0,-1 0 0 0 0,1 1 0 0 0,-1-1 0 0 0,3 3 0 0 0,-2-1 0 0 0,1 0 0 0 0,-1 0 0 0 0,1-1 0 0 0,0 0 0 0 0,0 0 0 0 0,0 0 0 0 0,3 1 0 0 0,-2-1 0 0 0,0 0 0 0 0,0 0 0 0 0,0 0 0 0 0,-1 1 0 0 0,0 0 0 0 0,2 1 0 0 0,15 15 0 0 0,11 10 0 0 0,-21-19 0 0 0,0 0 0 0 0,8 6 0 0 0,8 6 0 0 0,45 41 64 0 0,47 31-64 0 0,-73-59 86 0 0,18 21-86 0 0,-46-40 38 0 0,49 49 214 0 0,-49-45-11 0 0,11 15-241 0 0,-13-14 223 0 0,14 12-223 0 0,48 46 134 0 0,-47-51-71 0 0,-23-21-3 0 0,1 1-1 0 0,-1 0 1 0 0,3 4-60 0 0,8 9 85 0 0,20 18-85 0 0,-16-17 71 0 0,10 14-71 0 0,-10-10 60 0 0,24 31 16 0 0,-1-2-5 0 0,-33-39-38 0 0,1 0 0 0 0,5 3-33 0 0,-4-4 26 0 0,-1 1-1 0 0,4 6-25 0 0,-12-14 14 0 0,1-1-1 0 0,-1 0 0 0 0,5 2-13 0 0,10 12 35 0 0,66 74 146 0 0,-72-78-235 0 0,-7-8-34 0 0,1-1 1 0 0,8 7 87 0 0,1 1 106 0 0,-1 1 0 0 0,0 0 0 0 0,-2 1 1 0 0,10 16-107 0 0,11 11 108 0 0,44 44-44 0 0,-37-48-64 0 0,-19-20 0 0 0,40 36 0 0 0,-52-45-201 0 0,1-1 0 0 0,8 5 201 0 0,19 19 242 0 0,-5-7-400 0 0,-26-22 64 0 0,-1 1 0 0 0,1 0 0 0 0,0 2 94 0 0,34 30 290 0 0,-26-26 2 0 0,12 15-292 0 0,-24-24-62 0 0,0 0 0 0 0,0 0 0 0 0,0-1 0 0 0,1 1 0 0 0,2 0 62 0 0,-1-1-261 0 0,0 1-1 0 0,-1 1 1 0 0,4 2 261 0 0,2 2-653 0 0,-10-7 335 0 0,0-1 1 0 0,0 1-1 0 0,0 0 1 0 0,0-1-1 0 0,0 1 1 0 0,0 2 317 0 0,12 14-3432 0 0,-8-10 1478 0 0</inkml:trace>
  <inkml:trace contextRef="#ctx0" brushRef="#br3" timeOffset="418648.121">6784 4307 1840 0 0,'0'0'376'0'0,"0"0"907"0"0,0 0 394 0 0,0 0 77 0 0,0-2 1788 0 0,-4-6-1948 0 0,-6 7-982 0 0,9 1-511 0 0,0-1 0 0 0,0 1 0 0 0,0 0 0 0 0,0 0 0 0 0,0 0 0 0 0,0 0 0 0 0,0 0 0 0 0,0 0 0 0 0,0 1 0 0 0,0-1 0 0 0,-1 0 0 0 0,1 0 0 0 0,0 1 0 0 0,0-1 0 0 0,1 1 0 0 0,-1-1 0 0 0,0 1 0 0 0,0-1-101 0 0,-10 6 740 0 0,9-5-567 0 0,-1 1-1 0 0,0 0 1 0 0,1-1-1 0 0,-1 1 1 0 0,1 0-1 0 0,-1 0 1 0 0,-1 2-173 0 0,-16 12 624 0 0,17-13-544 0 0,0-1 1 0 0,-1 1 0 0 0,1-1-1 0 0,0 1 1 0 0,0 0-1 0 0,-1 2-80 0 0,-24 30 591 0 0,20-23-426 0 0,2-5-42 0 0,2 1 0 0 0,-1 0 1 0 0,-3 7-124 0 0,1 2 79 0 0,1 0 1 0 0,1 1 0 0 0,0-1-1 0 0,0 11-79 0 0,3-19 27 0 0,-3 31 145 0 0,5-37-164 0 0,0-1 1 0 0,0 1-1 0 0,0 0 1 0 0,1 0-1 0 0,-1-1 1 0 0,1 1-1 0 0,0 0 1 0 0,0 0-1 0 0,0-1 0 0 0,0 1 1 0 0,0-1-1 0 0,1 3-8 0 0,20 42 0 0 0,-13-33 0 0 0,-1-2 0 0 0,0-1 0 0 0,0 1 0 0 0,1-2 0 0 0,1 1 0 0 0,-7-8 0 0 0,-1 0 0 0 0,1-1 0 0 0,0 0 0 0 0,0 1 0 0 0,0-1 0 0 0,1 0 0 0 0,-1-1 0 0 0,0 1 0 0 0,1-1 0 0 0,-1 1 0 0 0,1-1 0 0 0,-1 0 0 0 0,1 0 0 0 0,0-1 0 0 0,-1 1 0 0 0,1-1 0 0 0,1 1 0 0 0,4-1 17 0 0,0-1-1 0 0,0 1 0 0 0,0-1 0 0 0,0-1 1 0 0,0 0-1 0 0,0 0 0 0 0,0-1-16 0 0,-3 1 40 0 0,-1-1 0 0 0,1 1 0 0 0,-1-1 0 0 0,0 0-1 0 0,0-1 1 0 0,0 1 0 0 0,-1-1 0 0 0,1 0 0 0 0,-1 0 0 0 0,0-1-1 0 0,1 0-39 0 0,7-11 192 0 0,0-1 0 0 0,-1 0 0 0 0,0-1 0 0 0,-2 0 0 0 0,6-15-192 0 0,-8 17 162 0 0,-1 4-39 0 0,-1 1 1 0 0,-1-1-1 0 0,0 0 0 0 0,0 0 1 0 0,-1-1-1 0 0,-1 1 1 0 0,0 0-1 0 0,0-1 0 0 0,-1-1-123 0 0,-2 10 71 0 0,1 1 0 0 0,0-1 0 0 0,-1 1-1 0 0,1-1 1 0 0,-1 1 0 0 0,0-1 0 0 0,0 1 0 0 0,0-1-1 0 0,-1 1 1 0 0,1 0 0 0 0,-1 0 0 0 0,0 0-1 0 0,0 0 1 0 0,0 0 0 0 0,-1-1-71 0 0,-3-2 172 0 0,0 0 0 0 0,0 1 0 0 0,0-1 1 0 0,-1 1-1 0 0,0 0 0 0 0,-2 0-172 0 0,-12-7 242 0 0,-1 2-1 0 0,0 0 1 0 0,-13-3-242 0 0,30 11 15 0 0,-3 0 11 0 0,0 0 1 0 0,-1 0-1 0 0,1 0 0 0 0,-1 1 1 0 0,-5 0-27 0 0,-20-2-173 0 0,32 2 100 0 0,1 1 1 0 0,-1 0 0 0 0,1 0-1 0 0,-1 0 1 0 0,0 0 0 0 0,1 1-1 0 0,-1-1 1 0 0,1 0 0 0 0,-2 1 72 0 0,-6 1-6513 0 0,0 0-1100 0 0</inkml:trace>
  <inkml:trace contextRef="#ctx0" brushRef="#br3" timeOffset="419977.061">6819 7715 2304 0 0,'-17'-14'5752'0'0,"12"12"-4299"0"0,-1 0 0 0 0,1 1 0 0 0,0 0 0 0 0,-1 0 0 0 0,-3 0-1453 0 0,6 0 197 0 0,0 1 1 0 0,0 0-1 0 0,1 0 1 0 0,-1 0-1 0 0,0 1 1 0 0,1-1-1 0 0,-1 1 0 0 0,1-1 1 0 0,-1 1-1 0 0,0 0 1 0 0,1 0-1 0 0,0 0 0 0 0,-2 1-197 0 0,-4 2 284 0 0,1 1-1 0 0,0 0 1 0 0,0 0-1 0 0,0 0 1 0 0,0 1-1 0 0,1 0 1 0 0,0 1-1 0 0,0 0 0 0 0,0 0 1 0 0,1 0-1 0 0,0 0 1 0 0,-3 7-284 0 0,8-14 0 0 0,-6 11 98 0 0,1 1-1 0 0,0-1 1 0 0,1 1-1 0 0,0 0 1 0 0,0 0 0 0 0,1 0-1 0 0,1 1 1 0 0,0-1-1 0 0,1 3-97 0 0,1 5 62 0 0,2 0-1 0 0,0 1 0 0 0,3 10-61 0 0,-2-17 10 0 0,1 0 0 0 0,0-1 0 0 0,1 0 0 0 0,0 0 0 0 0,1 0 0 0 0,1 0 0 0 0,1 0-10 0 0,-3-4-1 0 0,1 0 1 0 0,0-1-1 0 0,0 0 1 0 0,1-1-1 0 0,0 1 1 0 0,0-1-1 0 0,1-1 0 0 0,0 1 1 0 0,0-1-1 0 0,3 1 1 0 0,24 15 0 0 0,-30-20 0 0 0,1 1 0 0 0,0 0 0 0 0,1-1 0 0 0,-1 0 0 0 0,0 0 0 0 0,1 0 0 0 0,-1-1 0 0 0,1 0 0 0 0,-1 0 0 0 0,1-1 0 0 0,0 0 0 0 0,1 0 0 0 0,0-1 13 0 0,0 0 0 0 0,0 0-1 0 0,0-1 1 0 0,-1 0 0 0 0,1-1-1 0 0,0 0 1 0 0,-1 0 0 0 0,1 0-1 0 0,-1-1 1 0 0,0 0 0 0 0,3-3-13 0 0,-1 0 25 0 0,-1 0 0 0 0,0 0 0 0 0,-1-1 0 0 0,0 1 0 0 0,0-2-1 0 0,0 1 1 0 0,-1-1 0 0 0,0-1-25 0 0,7-16 134 0 0,0 0 0 0 0,-2 0 0 0 0,-1-1 0 0 0,-1 0-1 0 0,5-28-133 0 0,-10 34 256 0 0,-1 0-1 0 0,-1-13-255 0 0,0 11 225 0 0,-1 16-171 0 0,-1 1 0 0 0,0 0 0 0 0,-1-1 1 0 0,1 1-1 0 0,-1 0 0 0 0,-1-1 0 0 0,1 1 0 0 0,-1 0 0 0 0,0 0 0 0 0,0 0 0 0 0,-1 0 0 0 0,0 1 0 0 0,0-1 0 0 0,0 1 0 0 0,-1-1 0 0 0,1 1 0 0 0,-1 0 0 0 0,-1 1 0 0 0,1-1 1 0 0,-1 1-1 0 0,1-1 0 0 0,-1 2 0 0 0,0-1 0 0 0,-1 0 0 0 0,1 1 0 0 0,-1 0 0 0 0,1 0 0 0 0,-1 1 0 0 0,0-1 0 0 0,0 1 0 0 0,0 1 0 0 0,0-1 0 0 0,-1 1 0 0 0,1 0 0 0 0,0 0 1 0 0,-1 1-1 0 0,1 0 0 0 0,0 0 0 0 0,-1 0 0 0 0,1 1 0 0 0,0 0 0 0 0,-4 1-54 0 0,-8 3 72 0 0,1 0 0 0 0,-1 1-1 0 0,1 1 1 0 0,1 0 0 0 0,-1 2 0 0 0,1 0 0 0 0,1 0 0 0 0,-14 12-72 0 0,12-9 10 0 0,12-8-15 0 0,-1-1-1 0 0,1 2 1 0 0,0-1 0 0 0,0 0 0 0 0,-2 4 5 0 0,-6 7-64 0 0,1-3-656 0 0,2 1 1 0 0,-1 0-1 0 0,2 1 0 0 0,0 0 0 0 0,-5 9 720 0 0,-2 14-3025 0 0,10-16 995 0 0</inkml:trace>
  <inkml:trace contextRef="#ctx0" brushRef="#br5" timeOffset="443421.899">6413 4543 2760 0 0,'0'0'125'0'0,"1"1"-3"0"0,3 0 103 0 0,-3 0 810 0 0,-1-1 346 0 0,9 3 3628 0 0,-7-2-1133 0 0,-6-1-2612 0 0,-1-1-1301 0 0,0 1 0 0 0,1 1 1 0 0,-1-1-1 0 0,0 1 0 0 0,-3 0 37 0 0,0 0-997 0 0,1 0-4243 0 0</inkml:trace>
  <inkml:trace contextRef="#ctx0" brushRef="#br5" timeOffset="444120.197">6029 4563 15576 0 0,'-4'-3'147'0'0,"0"0"1"0"0,0 1 0 0 0,0-1 0 0 0,-1 1 0 0 0,1 0-1 0 0,-1 0 1 0 0,1 0 0 0 0,-1 1 0 0 0,0 0 0 0 0,1 0 0 0 0,-1 0-1 0 0,-1 0-147 0 0,-1 0 143 0 0,0 0 0 0 0,0-1 0 0 0,1 0 0 0 0,-1-1-1 0 0,-3-1-142 0 0,5 2 186 0 0,-1 0-1 0 0,1 0 0 0 0,-1 0 0 0 0,0 1 0 0 0,1 0 0 0 0,-1 0 0 0 0,0 0 0 0 0,0 1 0 0 0,1 0 0 0 0,-1 0 0 0 0,-1 1-185 0 0,-4-1-278 0 0,-49 5-5195 0 0,10 0-543 0 0,16-6 4814 0 0,2-1 1054 0 0,-18-2 1687 0 0,16 1 1184 0 0,0 1-1 0 0,-10 1-2722 0 0,2 1 1795 0 0,-42 0-89 0 0,60 2-2612 0 0,-1 0 1 0 0,-9 3 905 0 0,18-3-2146 0 0,0 0 0 0 0,-14-2 2146 0 0,12 1-1917 0 0,0 0 0 0 0,-3 1 1917 0 0,11-1-33 0 0,0-1-1 0 0,-1 0 0 0 0,1 0 0 0 0,-4-2 34 0 0,-20 0 1206 0 0,-138 0 5299 0 0,126 1-5553 0 0,-17 1-2565 0 0,-3 3 1613 0 0,8-3-3287 0 0,33 1 1456 0 0,0-2 0 0 0,-1 0 0 0 0,-13-3 1831 0 0,-23-3 1127 0 0,22 3 1887 0 0,-33-7-3014 0 0,39 5 818 0 0,-9-2 420 0 0,37 6-1109 0 0,-1 1 1 0 0,0 0-1 0 0,0 0 0 0 0,-6 1-129 0 0,-9-2 47 0 0,-28-1-2443 0 0,-21 2 2396 0 0,55 1-3694 0 0</inkml:trace>
  <inkml:trace contextRef="#ctx0" brushRef="#br5" timeOffset="444489.614">3811 4482 6912 0 0,'-3'1'83'0'0,"0"-1"1"0"0,0 1-1 0 0,1-1 0 0 0,-1 0 1 0 0,0 0-1 0 0,0 0 1 0 0,0 0-1 0 0,0-1 1 0 0,-1 1-84 0 0,-10-2 1030 0 0,2 1 531 0 0,1 0 0 0 0,0-1 0 0 0,-3 0-1561 0 0,-22-4 2140 0 0,30 5-1805 0 0,-9 0 136 0 0,-1-1-1 0 0,1 2 1 0 0,-1 0 0 0 0,1 1 0 0 0,-1 1-471 0 0,-14 4 49 0 0,-7 1-2342 0 0,13-6-3194 0 0,11-1 941 0 0</inkml:trace>
  <inkml:trace contextRef="#ctx0" brushRef="#br5" timeOffset="444490.614">3178 4502 5984 0 0,'-31'-2'888'0'0,"-14"-2"-888"0"0,-1-4 4837 0 0,25 5-2586 0 0,-1 0-1 0 0,-19 0-2250 0 0,25 2 684 0 0,0-1-1 0 0,-10-2-683 0 0,-4 0 341 0 0,8 1-275 0 0,-54-6-1898 0 0,-70 0 1832 0 0,91 10-2690 0 0,-49 8 2690 0 0,80-6-1285 0 0,-1-3-3164 0 0</inkml:trace>
  <inkml:trace contextRef="#ctx0" brushRef="#br5" timeOffset="446261.753">6267 8035 13328 0 0,'0'0'298'0'0,"-1"-7"856"0"0,1 6-1150 0 0,-1 0 0 0 0,0 0 1 0 0,0 0-1 0 0,0-1 0 0 0,1 2 1 0 0,-1-1-1 0 0,0 0 1 0 0,0 0-1 0 0,0 0 0 0 0,-1 0 1 0 0,1 1-1 0 0,0-1 0 0 0,0 0 1 0 0,0 1-1 0 0,0-1 1 0 0,-1 1-1 0 0,1-1 0 0 0,0 1 1 0 0,-1 0-1 0 0,1-1 0 0 0,0 1 1 0 0,-1 0-5 0 0,-1 0-7 0 0,-1 0-1 0 0,0 1 1 0 0,0-1 0 0 0,1 1 0 0 0,-1-1 0 0 0,-1 2 7 0 0,-5 0-72 0 0,-12 1-4073 0 0,10-1-415 0 0</inkml:trace>
  <inkml:trace contextRef="#ctx0" brushRef="#br5" timeOffset="446666.207">5755 8029 2304 0 0,'-6'-1'156'0'0,"1"-1"-1"0"0,0 0 1 0 0,-1 0-1 0 0,1 0 1 0 0,-5-3-156 0 0,-15-6 4878 0 0,-3 5 986 0 0,18 4-5184 0 0,0 0 0 0 0,1-1 0 0 0,-10-3-680 0 0,12 5 34 0 0,-1-1 1 0 0,0 1 0 0 0,1 1-1 0 0,-1-1 1 0 0,1 1 0 0 0,-1 1-1 0 0,0-1 1 0 0,-5 2-35 0 0,-9 0-307 0 0,-37 6-3115 0 0,39-8 1114 0 0</inkml:trace>
  <inkml:trace contextRef="#ctx0" brushRef="#br5" timeOffset="446667.207">4990 7985 6448 0 0,'-25'0'576'0'0,"7"-3"-464"0"0,3 3-112 0 0,-1-3 0 0 0,-3 3 1048 0 0,-3 0 184 0 0,0-3 40 0 0,4 3 8 0 0,2 0-800 0 0,-3 0-152 0 0,-6 0-32 0 0,3-2-8 0 0,3 4-288 0 0,1-2 0 0 0,-4 0-96 0 0,-3-2-5216 0 0</inkml:trace>
  <inkml:trace contextRef="#ctx0" brushRef="#br5" timeOffset="447042.899">4052 7999 13592 0 0,'-9'-2'219'0'0,"-1"0"0"0"0,1 1 0 0 0,-1 0 0 0 0,0 0 0 0 0,1 1 0 0 0,-1 1 1 0 0,-8 1-220 0 0,12-2-25 0 0,-12 1 732 0 0,-1-1 1 0 0,-18-3-708 0 0,-17 0 1459 0 0,35 6-1519 0 0,16-3-457 0 0,0 1 1 0 0,0-1 0 0 0,0 1 0 0 0,0-1 0 0 0,-1 0 0 0 0,1 0 0 0 0,0 0 516 0 0,-6-2-5342 0 0</inkml:trace>
  <inkml:trace contextRef="#ctx0" brushRef="#br5" timeOffset="447043.899">3365 8004 9672 0 0,'-39'-5'1300'0'0,"10"1"477"0"0,-13 0 561 0 0,22 2-1877 0 0,1 0 0 0 0,-1 1 0 0 0,1 1 0 0 0,-1 1-1 0 0,-2 1-460 0 0,-32 5-577 0 0,20-4-3280 0 0,21-1-1052 0 0</inkml:trace>
  <inkml:trace contextRef="#ctx0" brushRef="#br5" timeOffset="447463.585">2732 8023 8752 0 0,'-14'-2'746'0'0,"1"0"-1"0"0,-1 1 1 0 0,1 1 0 0 0,-6 0-746 0 0,4 1 1778 0 0,-81-5 3479 0 0,84 3-4957 0 0,11 0-313 0 0,-1 1 1 0 0,1 0-1 0 0,0-1 0 0 0,-1 1 1 0 0,1 0-1 0 0,0 0 1 0 0,-1 0-1 0 0,1 0 1 0 0,0 0-1 0 0,-1 1 1 0 0,1-1-1 0 0,0 0 0 0 0,-1 1 1 0 0,1-1-1 0 0,0 0 1 0 0,-1 1 12 0 0,-4 2-1456 0 0,-3-2-4813 0 0</inkml:trace>
  <inkml:trace contextRef="#ctx0" brushRef="#br0" timeOffset="459486.682">5742 9701 5096 0 0,'0'0'232'0'0,"1"-1"-14"0"0,0 0-88 0 0,0 0-1 0 0,0 0 1 0 0,0 0-1 0 0,0 0 0 0 0,0 0 1 0 0,0 0-1 0 0,0-1 0 0 0,0 1 1 0 0,-1 0-1 0 0,1-1 0 0 0,-1 1 1 0 0,1 0-1 0 0,-1-1 0 0 0,1 0-129 0 0,2-5 580 0 0,-3 6-69 0 0,0 1-443 0 0,1 0 1 0 0,-1 0 0 0 0,0 0-1 0 0,0 0 1 0 0,0 0 0 0 0,0 0 0 0 0,0 0-1 0 0,1 0 1 0 0,-1 0 0 0 0,0-1-1 0 0,0 1 1 0 0,0 0 0 0 0,0 0-1 0 0,0 0 1 0 0,0 0 0 0 0,1 0-1 0 0,-1 0 1 0 0,0 0 0 0 0,0-1-1 0 0,0 1 1 0 0,0 0 0 0 0,0 0-1 0 0,0 0 1 0 0,0 0 0 0 0,0 0 0 0 0,0-1-1 0 0,0 1 1 0 0,0 0 0 0 0,0 0-1 0 0,0 0 1 0 0,0 0 0 0 0,0 0-1 0 0,0-1 1 0 0,0 1 0 0 0,0 0-1 0 0,0 0 1 0 0,0 0 0 0 0,0 0-1 0 0,0-1 1 0 0,0 1 0 0 0,0 0-1 0 0,0 0 1 0 0,0 0 0 0 0,0 0 0 0 0,0 0-1 0 0,0 0 1 0 0,0-1 0 0 0,-1 1-1 0 0,1 0 1 0 0,0 0 0 0 0,0 0-1 0 0,0 0 1 0 0,0 0 0 0 0,0 0-69 0 0,-5-7 2259 0 0,4 6-2161 0 0,0 1 1 0 0,0-1 0 0 0,0 1 0 0 0,0-1 0 0 0,0 1-1 0 0,-1-1 1 0 0,1 1 0 0 0,0 0 0 0 0,0 0 0 0 0,0 0-1 0 0,-1-1 1 0 0,1 1 0 0 0,0 0 0 0 0,0 1 0 0 0,0-1-1 0 0,-1 0 1 0 0,1 0 0 0 0,0 0 0 0 0,0 1 0 0 0,0-1-1 0 0,-1 1 1 0 0,1-1 0 0 0,0 1 0 0 0,0-1 0 0 0,0 1-1 0 0,0 0 1 0 0,0-1-99 0 0,-3 3 156 0 0,0 0 0 0 0,0 0 0 0 0,0 0 0 0 0,0 0 0 0 0,-3 4-156 0 0,-3 5 125 0 0,1 0 0 0 0,0 1-1 0 0,1 0 1 0 0,1 1 0 0 0,0 0-1 0 0,1 0 1 0 0,0 1 0 0 0,-1 5-125 0 0,7-17 2 0 0,-1 0 0 0 0,0 0-1 0 0,1 0 1 0 0,0 1 0 0 0,0-1 0 0 0,0 3-2 0 0,-1 15-1 0 0,0-16 10 0 0,0-1 0 0 0,1 1 0 0 0,0-1 0 0 0,0 0 0 0 0,1 1 0 0 0,-1-1 0 0 0,1 1 0 0 0,0-1 0 0 0,0 0 0 0 0,0 0 0 0 0,0 1 0 0 0,1-1 0 0 0,0 0-1 0 0,0 0 1 0 0,0 0 0 0 0,2 2-9 0 0,-1-1 19 0 0,0-1 0 0 0,1 1 0 0 0,0 0-1 0 0,0-1 1 0 0,0 0 0 0 0,1 0 0 0 0,-1 0-1 0 0,1-1 1 0 0,0 0 0 0 0,0 0 0 0 0,0 0-1 0 0,2 0-18 0 0,41 14 600 0 0,-48-17-598 0 0,1 0-1 0 0,-1 0 1 0 0,1 0-1 0 0,-1 1 1 0 0,1-1-1 0 0,-1 0 1 0 0,1 0-1 0 0,-1 0 1 0 0,1 0-1 0 0,-1 0 1 0 0,1 0-1 0 0,-1 0 1 0 0,1 0-1 0 0,-1 0 1 0 0,1 0-1 0 0,-1 0 0 0 0,1-1 1 0 0,-1 1-1 0 0,1 0 1 0 0,-1 0-1 0 0,1 0 1 0 0,-1-1-1 0 0,1 1 1 0 0,-1 0-1 0 0,0-1 1 0 0,1 1-1 0 0,-1 0-1 0 0,1-1-18 0 0,13-3-348 0 0,-10 3 101 0 0,-1 1-1 0 0,0-1 0 0 0,0 0 0 0 0,0 0 0 0 0,-1-1 1 0 0,1 1-1 0 0,1-1 266 0 0,-2 1-461 0 0,-1 0 0 0 0,0 0-1 0 0,0 0 1 0 0,0 0 0 0 0,0 0 0 0 0,0 0 0 0 0,0-1 0 0 0,-1 1-1 0 0,1 0 1 0 0,0 0 0 0 0,-1-1 0 0 0,1 1 461 0 0,2-7-2285 0 0</inkml:trace>
  <inkml:trace contextRef="#ctx0" brushRef="#br0" timeOffset="459839.316">5839 9771 7832 0 0,'0'0'356'0'0,"0"0"-7"0"0,0 0-24 0 0,0 0 713 0 0,3 8 1768 0 0,1 8-1009 0 0,-3-11-1646 0 0,1 0 0 0 0,-1 0 0 0 0,0 1 0 0 0,-1-1 0 0 0,1 4-151 0 0,-1 0 288 0 0,1 0-1 0 0,1 0 1 0 0,2 8-288 0 0,2 18 318 0 0,3 21-46 0 0,-4-24-84 0 0,-5-31-128 0 0,0-1 11 0 0,0 0-6 0 0,0 0-1 0 0,1 0-59 0 0,0 0 0 0 0,0 0 0 0 0,-1 0 0 0 0,1-1 0 0 0,0 1-1 0 0,0 0 1 0 0,-1-1 0 0 0,1 1 0 0 0,0 0 0 0 0,-1-1 0 0 0,1 1-1 0 0,-1-1 1 0 0,1 1 0 0 0,0-1 0 0 0,-1 1 0 0 0,1-1 0 0 0,-1 1-1 0 0,1-1 1 0 0,-1 0 0 0 0,0 1 0 0 0,1-1 0 0 0,-1 0 0 0 0,0 1-1 0 0,1-1 1 0 0,-1 0 0 0 0,0 0-5 0 0,7-21 4 0 0,-7 18 5 0 0,4-10-56 0 0,-1 1 0 0 0,2 0 0 0 0,0 0 0 0 0,0 0 0 0 0,4-4 47 0 0,14-39-280 0 0,-20 51 258 0 0,0-2-49 0 0,1 0 1 0 0,0 1 0 0 0,1-1-1 0 0,-1 1 1 0 0,1 0 0 0 0,0 0 0 0 0,1 1-1 0 0,-1 0 1 0 0,1-1 0 0 0,0 2 0 0 0,3-3 70 0 0,-3 4-215 0 0,0 0 0 0 0,0 0 0 0 0,0 1 0 0 0,0-1 0 0 0,0 1 0 0 0,1 1 0 0 0,-1-1 0 0 0,2 1 215 0 0,-4 1-936 0 0,1-1 0 0 0,0 1 0 0 0,-1 1 0 0 0,1-1 0 0 0,0 1 0 0 0,-1-1 0 0 0,2 2 936 0 0,-4-2-3348 0 0</inkml:trace>
  <inkml:trace contextRef="#ctx0" brushRef="#br0" timeOffset="460187.449">6132 9815 2760 0 0,'-6'11'571'0'0,"-12"24"8189"0"0,14-26-8147 0 0,1 1 0 0 0,0 0 0 0 0,0 0 1 0 0,0 5-614 0 0,4 1 276 0 0,-1-15-247 0 0,0 1 0 0 0,0-1 1 0 0,0 0-1 0 0,0 1 0 0 0,0-1 0 0 0,0 1 0 0 0,0-1 0 0 0,0 0 0 0 0,0 1 1 0 0,-1 0-30 0 0,1 0 130 0 0,0-1-47 0 0,3 6 2 0 0,-2-6-73 0 0,-1-1-1 0 0,1 1 1 0 0,-1 0-1 0 0,1 0 1 0 0,-1 0-1 0 0,1-1 1 0 0,-1 1-1 0 0,1 0 1 0 0,0-1-1 0 0,-1 1 1 0 0,1-1-1 0 0,0 1 1 0 0,0 0-1 0 0,-1-1 1 0 0,1 1-1 0 0,0-1 1 0 0,0 0-1 0 0,0 1 1 0 0,0-1-1 0 0,-1 0 1 0 0,1 0-1 0 0,0 1 1 0 0,0-1-1 0 0,0 0 1 0 0,0 0-1 0 0,0 0 1 0 0,0 0-1 0 0,0 0 1 0 0,0 0-1 0 0,0 0 1 0 0,0 0-1 0 0,0-1 1 0 0,-1 1-1 0 0,1 0 1 0 0,0-1-1 0 0,1 1-11 0 0,-1-1 8 0 0,2 0 27 0 0,0 0 0 0 0,0 0 1 0 0,0 0-1 0 0,0-1 1 0 0,0 0-1 0 0,0 1 0 0 0,0-1 1 0 0,-1 0-1 0 0,1 0 1 0 0,-1 0-1 0 0,1-1 0 0 0,-1 1 1 0 0,0-1-1 0 0,0 1 1 0 0,0-1-1 0 0,0 0 1 0 0,0 0-1 0 0,-1 1 0 0 0,1-1 1 0 0,0-3-36 0 0,-1 1 30 0 0,0 0 0 0 0,0 1 0 0 0,0-1 0 0 0,0 0 1 0 0,-1 1-1 0 0,0-1 0 0 0,0 0 0 0 0,0 0 0 0 0,-1 1 0 0 0,1-1 1 0 0,-1 0-1 0 0,0 0 0 0 0,-1 1 0 0 0,1-1-30 0 0,0 2 18 0 0,-1-1-1 0 0,1 1 0 0 0,-1-1 1 0 0,1 1-1 0 0,-1-1 1 0 0,0 1-1 0 0,-1 0 0 0 0,1 0 1 0 0,0 0-1 0 0,-1 1 1 0 0,0-1-1 0 0,0 0 0 0 0,0 1 1 0 0,0 0-1 0 0,0-1 1 0 0,0 1-1 0 0,-3-1-17 0 0,5 2-147 0 0,-5 1-84 0 0,5 0-3497 0 0,1 0 1832 0 0</inkml:trace>
  <inkml:trace contextRef="#ctx0" brushRef="#br0" timeOffset="460554.346">6291 9698 3680 0 0,'0'0'284'0'0,"-10"9"4784"0"0,-12 15 1363 0 0,18-18-6332 0 0,0-1 0 0 0,1 1-1 0 0,0 0 1 0 0,0 0 0 0 0,0 0-1 0 0,0 0 1 0 0,1 0 0 0 0,0 1-1 0 0,1-1 1 0 0,-2 7-99 0 0,3-12 3 0 0,0 3 6 0 0,-1 0 0 0 0,1 0 0 0 0,0 1 0 0 0,0-1 1 0 0,0 0-1 0 0,1 1-9 0 0,-1-3-1 0 0,1 0 1 0 0,-1 0 0 0 0,1 0 0 0 0,0 0-1 0 0,0 0 1 0 0,0 0 0 0 0,0 0-1 0 0,1 0 1 0 0,-1-1 0 0 0,0 1-1 0 0,1-1 1 0 0,-1 1 0 0 0,1-1-1 0 0,0 1 1 0 0,3 2-23 0 0,1 0-1 0 0,-1 0 0 0 0,1-1 1 0 0,0 0-1 0 0,1 0 0 0 0,-1 0 1 0 0,0-1-1 0 0,6 1 24 0 0,-3 0 16 0 0,-1 0 0 0 0,1 1 0 0 0,-1-1 0 0 0,1 2-16 0 0,-9-5 25 0 0,1 1-1 0 0,0-1 1 0 0,0 1-1 0 0,-1-1 1 0 0,1 1-1 0 0,0-1 1 0 0,-1 1 0 0 0,1 0-1 0 0,0 0 1 0 0,-1-1-1 0 0,1 1 1 0 0,-1 0-1 0 0,1 0 1 0 0,-1-1-1 0 0,0 1 1 0 0,1 0-1 0 0,-1 0 1 0 0,0 0 0 0 0,1 0-1 0 0,-1 0 1 0 0,0-1-1 0 0,0 1 1 0 0,0 0-1 0 0,0 0 1 0 0,0 0-1 0 0,0 0 1 0 0,0 0-1 0 0,0 0 1 0 0,0 0-1 0 0,0 0 1 0 0,-1-1 0 0 0,1 1-1 0 0,0 0 1 0 0,-1 0-1 0 0,1 0 1 0 0,0 0-1 0 0,-1-1 1 0 0,1 1-1 0 0,-1 0 1 0 0,0 0-1 0 0,1-1-24 0 0,-5 7 200 0 0,1-1-1 0 0,-1-1 0 0 0,-1 1 0 0 0,1-1 0 0 0,-1 0-199 0 0,-6 6 139 0 0,-21 14 19 0 0,28-22-138 0 0,1-1-634 0 0,3 0-2992 0 0,1-2 1537 0 0</inkml:trace>
  <inkml:trace contextRef="#ctx0" brushRef="#br0" timeOffset="460930.326">6503 9743 13360 0 0,'0'0'612'0'0,"0"0"-15"0"0,0 0-286 0 0,0 0 209 0 0,0 0 137 0 0,-6 1 664 0 0,1 0-1169 0 0,0 0 0 0 0,1 1-1 0 0,-1 0 1 0 0,0 0 0 0 0,1 0 0 0 0,0 0-1 0 0,-1 1 1 0 0,1 0 0 0 0,0 0 0 0 0,0 0-1 0 0,1 0 1 0 0,-3 3-152 0 0,-6 4 80 0 0,10-8-74 0 0,0 1 0 0 0,0-1-1 0 0,1 1 1 0 0,-1-1-1 0 0,1 1 1 0 0,-1 0 0 0 0,1-1-1 0 0,0 1 1 0 0,0 0-1 0 0,0 0 1 0 0,0 0 0 0 0,1 0-1 0 0,-1 0 1 0 0,1 0-1 0 0,0 0 1 0 0,0 0 0 0 0,0 0-1 0 0,0 0 1 0 0,0 0-1 0 0,1 0-5 0 0,0 0-10 0 0,1 1-1 0 0,-1-1 1 0 0,1 1-1 0 0,-1-1 1 0 0,1 0-1 0 0,1 0 1 0 0,-1 0-1 0 0,0 0 1 0 0,1 0-1 0 0,-1 0 1 0 0,1 0-1 0 0,0-1 1 0 0,1 1 10 0 0,5 3-28 0 0,0 0 1 0 0,0-2-1 0 0,1 1 1 0 0,1 0 27 0 0,19 9 6 0 0,-24-11-6 0 0,-6-3 2 0 0,0 1-1 0 0,1-1 0 0 0,-1 0 0 0 0,1 1 0 0 0,-1-1 0 0 0,0 0 0 0 0,0 1 0 0 0,1-1 1 0 0,-1 1-1 0 0,0-1 0 0 0,0 1 0 0 0,1-1 0 0 0,-1 1 0 0 0,0-1 0 0 0,0 1 1 0 0,0-1-1 0 0,0 1 0 0 0,0-1 0 0 0,0 1 0 0 0,0-1 0 0 0,0 1 0 0 0,0-1 0 0 0,0 1 1 0 0,0-1-1 0 0,0 1 0 0 0,0-1 0 0 0,0 1 0 0 0,0-1 0 0 0,0 1 0 0 0,-1-1 1 0 0,1 1-1 0 0,0-1 0 0 0,0 1 0 0 0,-1-1 0 0 0,1 1 0 0 0,0-1 0 0 0,-1 0 0 0 0,1 1 1 0 0,0-1-1 0 0,-1 1-1 0 0,1-1 8 0 0,-7 7-246 0 0,-1 0 1 0 0,1-1 0 0 0,-1 0-1 0 0,0 0 1 0 0,0-1 0 0 0,-1 0-1 0 0,-5 2 238 0 0,11-6-465 0 0,-1 1 0 0 0,1-1-1 0 0,-1 0 1 0 0,1 0-1 0 0,-1-1 1 0 0,0 1 0 0 0,-2-1 465 0 0,2 1-385 0 0,-13 0-1500 0 0</inkml:trace>
  <inkml:trace contextRef="#ctx0" brushRef="#br0" timeOffset="461298.489">6647 9915 3680 0 0,'0'0'167'0'0,"9"0"26"0"0,23-5 2524 0 0,-14 5 1350 0 0,1 1 1 0 0,-1 1-1 0 0,2 0-4067 0 0,-8 0 511 0 0,12 2-256 0 0,17 1-1290 0 0,-12-6-4569 0 0,-17-1 3430 0 0</inkml:trace>
  <inkml:trace contextRef="#ctx0" brushRef="#br0" timeOffset="461688.184">7062 9732 3680 0 0,'0'0'284'0'0,"0"0"139"0"0,-6 6 3547 0 0,-20 18 1742 0 0,4 3-3503 0 0,20-24-2135 0 0,1 0 0 0 0,-1-1 0 0 0,1 1-1 0 0,0 0 1 0 0,0 0 0 0 0,0 0 0 0 0,0 0 0 0 0,0 0 0 0 0,1 0 0 0 0,-1 0 0 0 0,1 0-1 0 0,0 0 1 0 0,0 0 0 0 0,0 1 0 0 0,0-1 0 0 0,0 0 0 0 0,1 0 0 0 0,-1 0 0 0 0,1 0-1 0 0,1 2-73 0 0,-1-1 51 0 0,1 0 0 0 0,0 0-1 0 0,0 0 1 0 0,0 0-1 0 0,0-1 1 0 0,0 1 0 0 0,1-1-1 0 0,0 1 1 0 0,0-1-1 0 0,0 0 1 0 0,0 0 0 0 0,3 2-51 0 0,-3-3 62 0 0,0 0 1 0 0,-1-1 0 0 0,1 1 0 0 0,0-1 0 0 0,0 0 0 0 0,0 0 0 0 0,0 0 0 0 0,1 0-1 0 0,-1 0 1 0 0,0-1 0 0 0,0 1 0 0 0,1-1 0 0 0,-1 0 0 0 0,0 0 0 0 0,0 0 0 0 0,1-1-1 0 0,0 1-62 0 0,2-1 81 0 0,1 0 1 0 0,0 0-1 0 0,0-1 0 0 0,-1 0 0 0 0,1 0 0 0 0,-1 0 0 0 0,1-1 0 0 0,-1 0 0 0 0,0 0 0 0 0,0-1 0 0 0,0 1 0 0 0,-1-1 0 0 0,1-1 0 0 0,-1 1 0 0 0,0-1-81 0 0,-3 3 25 0 0,0 0-1 0 0,-1 0 1 0 0,0 0-1 0 0,1-1 1 0 0,-1 1-1 0 0,0 0 1 0 0,0-1-1 0 0,0 1 1 0 0,0-1-1 0 0,-1 1 1 0 0,1-1-1 0 0,-1 1 1 0 0,0-1-1 0 0,1 1 1 0 0,-1-1-1 0 0,0 1 1 0 0,0-1-1 0 0,-1 0 0 0 0,1 1 1 0 0,0-1-1 0 0,-1 1 1 0 0,0-1-25 0 0,0-1 28 0 0,0 0 0 0 0,0 1-1 0 0,-1-1 1 0 0,0 1 0 0 0,1-1 0 0 0,-1 1 0 0 0,0 0-1 0 0,-1 0 1 0 0,1 0 0 0 0,-1 0 0 0 0,1 0 0 0 0,-1 0 0 0 0,0 1-1 0 0,-1-2-27 0 0,2 3-9 0 0,-2-2-59 0 0,0-1 0 0 0,-1 1 0 0 0,1 0-1 0 0,-1 0 1 0 0,0 0 0 0 0,0 1 0 0 0,0 0-1 0 0,-1 0 1 0 0,1 0 0 0 0,0 0 0 0 0,-1 1 0 0 0,1 0-1 0 0,-3 0 69 0 0,6 1-325 0 0,2 0-258 0 0,0 0-110 0 0,0 0-731 0 0,0 0-2998 0 0,0 0-1290 0 0</inkml:trace>
  <inkml:trace contextRef="#ctx0" brushRef="#br0" timeOffset="462067.731">7234 9751 5064 0 0,'0'0'232'0'0,"0"0"273"0"0,0 0 1022 0 0,0 0 442 0 0,16 9 4062 0 0,-11-4-5718 0 0,0 0 1 0 0,0-1 0 0 0,-1 1 0 0 0,0 1 0 0 0,0-1-1 0 0,0 1 1 0 0,0-1 0 0 0,1 6-314 0 0,11 19 445 0 0,-14-25-401 0 0,0 0-1 0 0,1 1 1 0 0,0-1-1 0 0,0 0 1 0 0,1 1-44 0 0,7 12 130 0 0,-8-12-102 0 0,0-1 0 0 0,0-1-1 0 0,0 1 1 0 0,1 0-1 0 0,0-1 1 0 0,0 1-1 0 0,0-1 1 0 0,0 0-1 0 0,1-1 1 0 0,0 1 0 0 0,0-1-1 0 0,1 1-27 0 0,-6-3 31 0 0,1-1 0 0 0,0 1 0 0 0,0-1-1 0 0,0 0 1 0 0,0 1 0 0 0,0-1 0 0 0,0 0 0 0 0,0 0 0 0 0,0 1 0 0 0,0-1-1 0 0,0 0 1 0 0,0 0 0 0 0,0 0 0 0 0,0 0 0 0 0,0 0 0 0 0,0 0-1 0 0,0-1 1 0 0,0 1 0 0 0,0 0 0 0 0,0 0 0 0 0,0-1 0 0 0,0 1-1 0 0,0-1 1 0 0,-1 1 0 0 0,1 0 0 0 0,0-1 0 0 0,0 0 0 0 0,0 1 0 0 0,-1-1-1 0 0,1 0 1 0 0,0 1 0 0 0,0-1 0 0 0,-1 0 0 0 0,1 0 0 0 0,-1 1-1 0 0,1-2-30 0 0,1 0 83 0 0,0-1-1 0 0,0 0 1 0 0,0 0-1 0 0,-1-1 0 0 0,1 1 1 0 0,-1 0-1 0 0,0 0 1 0 0,0-1-1 0 0,0-2-82 0 0,0-8 151 0 0,-1-1 0 0 0,0 1 0 0 0,-1 0-1 0 0,0 0 1 0 0,-1-1 0 0 0,-1 1 0 0 0,-1 0 0 0 0,-3-11-151 0 0,-7-29-414 0 0,14 52 207 0 0,-1-1-1 0 0,1 0 1 0 0,-1 1-1 0 0,1-1 1 0 0,0 0-1 0 0,1 1 0 0 0,-1-1 1 0 0,0 1-1 0 0,1-1 1 0 0,-1 0-1 0 0,1 1 1 0 0,0-1-1 0 0,0 1 1 0 0,0-1-1 0 0,0 1 208 0 0,-1 1-1284 0 0,4-2-4564 0 0,1 0 926 0 0</inkml:trace>
  <inkml:trace contextRef="#ctx0" brushRef="#br0" timeOffset="462485.779">7533 9826 9528 0 0,'0'0'432'0'0,"0"0"-4"0"0,4 8-256 0 0,-3-6 14 0 0,0-1 0 0 0,1 1 0 0 0,-1-1 0 0 0,0 1 0 0 0,1-1 0 0 0,0 1 0 0 0,-1-1 0 0 0,1 0 0 0 0,0 0 0 0 0,-1 0 0 0 0,1 0 0 0 0,0 0 1 0 0,0 0-1 0 0,0-1 0 0 0,0 1 0 0 0,0-1 0 0 0,0 1 0 0 0,0-1 0 0 0,0 0 0 0 0,0 1 0 0 0,0-1 0 0 0,0 0 0 0 0,0-1 0 0 0,0 1 0 0 0,0 0 0 0 0,0 0 1 0 0,0-1-1 0 0,0 1 0 0 0,2-2-186 0 0,2 1 257 0 0,-3 0-195 0 0,-1 0 0 0 0,1 0 0 0 0,0-1 0 0 0,-1 1 0 0 0,1-1 0 0 0,-1 1 0 0 0,1-1 1 0 0,-1 0-1 0 0,0 0 0 0 0,0 0 0 0 0,0 0 0 0 0,0-1 0 0 0,0 1 0 0 0,0 0 0 0 0,0-3-62 0 0,2 0 51 0 0,-1 0 1 0 0,0 0-1 0 0,0-1 0 0 0,-1 1 1 0 0,1-1-1 0 0,-1 0 0 0 0,0-2-51 0 0,-2 5 34 0 0,0 0-1 0 0,0-1 0 0 0,-1 1 1 0 0,1 0-1 0 0,-1-1 0 0 0,0 1 0 0 0,0 0 1 0 0,0 0-1 0 0,0 0 0 0 0,0-1 0 0 0,-1 1 1 0 0,1 1-1 0 0,-1-1 0 0 0,0 0 0 0 0,0 0 1 0 0,0 1-1 0 0,0-1 0 0 0,0 1 0 0 0,-1-1-33 0 0,2 2 22 0 0,0 0 0 0 0,1 1 0 0 0,-1-1 0 0 0,0 1 0 0 0,0-1 0 0 0,0 1 0 0 0,0-1 0 0 0,1 1 0 0 0,-1 0 0 0 0,0-1 0 0 0,0 1 0 0 0,0 0-1 0 0,0-1 1 0 0,0 1 0 0 0,0 0 0 0 0,0 0 0 0 0,0 0 0 0 0,0 0 0 0 0,0 0 0 0 0,0 0 0 0 0,0 0 0 0 0,0 1 0 0 0,0-1-22 0 0,-1 1 27 0 0,0-1 0 0 0,1 1 0 0 0,-1 0 0 0 0,1 0 0 0 0,-1 0 0 0 0,1 0 0 0 0,0 0 0 0 0,-1 0 0 0 0,1 1 0 0 0,0-1 0 0 0,0 0 0 0 0,-1 2-27 0 0,-1 1 30 0 0,0 0-1 0 0,1 0 0 0 0,-1 1 1 0 0,1-1-1 0 0,0 1 1 0 0,1-1-1 0 0,-1 1 0 0 0,1 0 1 0 0,-1 1-30 0 0,1 7 1 0 0,0 1 0 0 0,1-1 0 0 0,0 1 0 0 0,1-1 1 0 0,0 0-1 0 0,1 0 0 0 0,0 1 0 0 0,2-1 0 0 0,1 5-1 0 0,-3-13 0 0 0,0 0 0 0 0,1 0 0 0 0,0 0 0 0 0,0 0 0 0 0,0 0 0 0 0,0-1 0 0 0,1 1 0 0 0,0-1 0 0 0,0 0 0 0 0,0 0 0 0 0,0 0 0 0 0,1-1 0 0 0,3 3 0 0 0,-7-6 1 0 0,0 1 0 0 0,0-1 1 0 0,0 1-1 0 0,0-1 0 0 0,0 1 0 0 0,0-1 0 0 0,0 0 0 0 0,0 0 0 0 0,0 0 0 0 0,0 1 0 0 0,0-1 0 0 0,0 0 0 0 0,0 0 0 0 0,0 0 0 0 0,0-1 0 0 0,1 1 0 0 0,-1 0 0 0 0,0 0 0 0 0,0-1 0 0 0,0 1 0 0 0,0 0 0 0 0,1-1-1 0 0,-1-1-61 0 0,1 1-1 0 0,0 0 1 0 0,0-1-1 0 0,-1 1 0 0 0,1-1 1 0 0,0 0-1 0 0,-1 1 1 0 0,0-1-1 0 0,1 0 0 0 0,0-2 62 0 0,2-4-451 0 0,0-1-1 0 0,0 0 0 0 0,-1 0 0 0 0,2-6 452 0 0,2-12-842 0 0,-4 14 265 0 0,1-1 0 0 0,0 1 0 0 0,1 0 0 0 0,3-6 577 0 0,-6 17 15 0 0,-1 0 1 0 0,0 0-1 0 0,1 0 1 0 0,-1 0-1 0 0,1 0 1 0 0,-1 0-1 0 0,1 0 1 0 0,0 1-1 0 0,0-1 1 0 0,0 1-1 0 0,0 0 1 0 0,0-1-1 0 0,0 1 0 0 0,1 0 1 0 0,-1 0-1 0 0,0 0 1 0 0,0 0-1 0 0,1 1 1 0 0,-1-1-1 0 0,1 1 1 0 0,-1-1-1 0 0,0 1 1 0 0,2 0-16 0 0,1 0 233 0 0,-1 0 1 0 0,0 0-1 0 0,1 1 0 0 0,-1-1 1 0 0,0 1-1 0 0,0 0 1 0 0,1 1-1 0 0,-1-1 1 0 0,0 1-1 0 0,0 0 1 0 0,0 0-1 0 0,2 1-233 0 0,7 6 375 0 0,-1 0-1 0 0,-1 1 0 0 0,1 0 1 0 0,-2 0-1 0 0,1 1 0 0 0,-1 1 1 0 0,-1 0-1 0 0,0 0 0 0 0,-1 1-374 0 0,1 4 449 0 0,-9-15-381 0 0,1 1 1 0 0,0-1 0 0 0,0-1 0 0 0,0 1 0 0 0,0 0-1 0 0,0 0 1 0 0,1 0 0 0 0,0 0-69 0 0,-2-2 31 0 0,0 0 1 0 0,0 0-1 0 0,0 0 0 0 0,0 1 1 0 0,0-1-1 0 0,0 0 0 0 0,0 0 1 0 0,0 0-1 0 0,0 0 1 0 0,1 0-1 0 0,-1 0 0 0 0,0 0 1 0 0,0 0-1 0 0,0 0 0 0 0,0 0 1 0 0,0 0-1 0 0,0 0 0 0 0,0 1 1 0 0,0-1-1 0 0,0 0 0 0 0,0 0 1 0 0,0 0-1 0 0,0 0 0 0 0,0 0 1 0 0,0 0-1 0 0,0 0 0 0 0,0 0 1 0 0,0 0-1 0 0,0 1 0 0 0,0-1 1 0 0,0 0-1 0 0,0 0 1 0 0,0 0-1 0 0,0 0 0 0 0,0 0 1 0 0,0 0-1 0 0,0 0 0 0 0,0 0 1 0 0,0 1-1 0 0,0-1 0 0 0,0 0 1 0 0,0 0-1 0 0,0 0 0 0 0,0 0 1 0 0,0 0-1 0 0,0 0 0 0 0,0 0 1 0 0,0 0-1 0 0,0 0 0 0 0,-1 0 1 0 0,1 1-1 0 0,0-1 1 0 0,0 0-1 0 0,0 0 0 0 0,0 0 1 0 0,0 0-1 0 0,0 0-31 0 0,0 0 27 0 0,-1 0 0 0 0,1 0 0 0 0,0 0-1 0 0,0-1 1 0 0,-1 1 0 0 0,1 0 0 0 0,0 0 0 0 0,0 0 0 0 0,-1 0 0 0 0,1 0-1 0 0,0-1 1 0 0,0 1 0 0 0,0 0 0 0 0,0 0 0 0 0,-1 0 0 0 0,1-1 0 0 0,0 1 0 0 0,0 0-1 0 0,0 0 1 0 0,0 0 0 0 0,0-1 0 0 0,-1 1 0 0 0,1 0 0 0 0,0 0 0 0 0,0-1 0 0 0,0 1-1 0 0,0 0 1 0 0,0-1 0 0 0,0 1 0 0 0,0 0 0 0 0,0 0-27 0 0,-2-15 67 0 0,0 1 0 0 0,1 0 1 0 0,1 0-1 0 0,0-1 0 0 0,1 1 1 0 0,1 0-1 0 0,0 0 0 0 0,0 0 0 0 0,2 0 1 0 0,0 0-1 0 0,0 0 0 0 0,1 1 1 0 0,7-12-68 0 0,-5 12-236 0 0,0 1 0 0 0,0 0 1 0 0,9-9 235 0 0,16-12-3453 0 0,-17 21-4064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9:33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2222 0 4608 0 0,'0'0'353'0'0,"0"0"25"0"0,0 0 963 0 0,0 0 444 0 0,0 0 87 0 0,-21 4 2561 0 0,3-3-2632 0 0,0 0 0 0 0,-15 5-1801 0 0,-21 1 887 0 0,27-5-537 0 0,-382 19 2384 0 0,186-26-2662 0 0,58 0 354 0 0,74 0-220 0 0,-127 0 450 0 0,-20 11-160 0 0,89 1-388 0 0,-1 0 0 0 0,80-10-108 0 0,-25-5 0 0 0,74 5 0 0 0,-147-10-85 0 0,134 11-253 0 0,32 2-109 0 0,0 0 0 0 0,0 0 0 0 0,0 0 1 0 0,0 1-1 0 0,1-1 0 0 0,-1 1 0 0 0,0-1 0 0 0,0 1 0 0 0,0 0 447 0 0,1-1-7338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9:35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5 14480 0 0,'-6'-1'406'0'0,"-2"-2"3643"0"0,27 9-3534 0 0,2 0 0 0 0,-1-1-1 0 0,1-1 1 0 0,-1-1 0 0 0,1 0-1 0 0,8-2-514 0 0,-6 0-98 0 0,20 2 44 0 0,-7 2 445 0 0,-9-2-1720 0 0,-11 0-4008 0 0,-9 0-1371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9:36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14280 0 0,'0'0'1102'0'0,"0"0"-639"0"0,2 1-14 0 0,8 4-18 0 0,1-2-1 0 0,0 0 1 0 0,-1 0-1 0 0,2-1 1 0 0,-1 0-1 0 0,0 0 1 0 0,7-1-431 0 0,21 3 1139 0 0,101 13 908 0 0,9 2-1960 0 0,-124-15-1663 0 0,-3-3-5949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9:31.5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18 273 7112 0 0,'0'0'324'0'0,"0"0"-4"0"0,0-6-196 0 0,-1-12 663 0 0,2 5 614 0 0,-1-11 2619 0 0,0 24-3510 0 0,0 0-71 0 0,0-5 186 0 0,0 5 2638 0 0,-3 6-3138 0 0,0 0 0 0 0,1 1 0 0 0,0-1 0 0 0,0 1 0 0 0,1-1 0 0 0,0 1 0 0 0,0-1 0 0 0,0 5-125 0 0,1 8-1 0 0,-1-12 10 0 0,1 1-1 0 0,0-1 1 0 0,0 0-1 0 0,0 0 1 0 0,1 0 0 0 0,1 0-1 0 0,-1 0 1 0 0,1 0-1 0 0,0 0 1 0 0,1 0-9 0 0,3 8 41 0 0,-2-8-13 0 0,-1 1 1 0 0,1-1 0 0 0,3 5-29 0 0,-5-10 3 0 0,-1-1 0 0 0,0 1 1 0 0,1 0-1 0 0,-1-1 1 0 0,1 1-1 0 0,-1-1 1 0 0,1 0-1 0 0,0 1 0 0 0,0-1 1 0 0,-1 0-1 0 0,1 0 1 0 0,0 0-1 0 0,0 0 1 0 0,0-1-1 0 0,0 1 0 0 0,1 0-3 0 0,0-1 18 0 0,0 1-1 0 0,0-1 1 0 0,0 0-1 0 0,0 1 1 0 0,0-1-1 0 0,0-1 1 0 0,0 1-1 0 0,0 0 1 0 0,0-1-1 0 0,0 0 1 0 0,0 0-1 0 0,-1 0 1 0 0,1 0-1 0 0,0 0 1 0 0,0 0 0 0 0,0-1-18 0 0,0 1 18 0 0,3-3 27 0 0,1 0 1 0 0,-1-1-1 0 0,0 1 1 0 0,0-1-1 0 0,0-1 1 0 0,-1 1-1 0 0,0-1 1 0 0,0 0-1 0 0,0 0 0 0 0,3-5-45 0 0,13-16 34 0 0,-12 11 19 0 0,-5 7-53 0 0,-1 4 0 0 0,2 8-12 0 0,12 21-85 0 0,-13-18 88 0 0,0 1-1 0 0,1-1 1 0 0,0 0 0 0 0,1 0 9 0 0,3 4-43 0 0,-7-7 42 0 0,1-1 1 0 0,-1 1-1 0 0,0-1 0 0 0,1 1 1 0 0,-1-1-1 0 0,1 0 0 0 0,0 0 0 0 0,0-1 1 0 0,0 1-1 0 0,0 0 0 0 0,0-1 1 0 0,0 0-1 0 0,0 0 0 0 0,0 0 0 0 0,0 0 1 0 0,1 0 4 0 0,0 0 0 0 0,0 0-1 0 0,0 0 1 0 0,-1-1 0 0 0,1 0-1 0 0,0 0 1 0 0,0 0 0 0 0,0 0-1 0 0,0-1 1 0 0,0 1 0 0 0,-1-1-1 0 0,1 0 1 0 0,0 0 0 0 0,-1-1-1 0 0,1 1 1 0 0,0-1 0 0 0,-1 1-1 0 0,0-1 1 0 0,1 0 0 0 0,0-1-4 0 0,3-3 30 0 0,-1 1 1 0 0,0-1 0 0 0,0-1-1 0 0,0 1 1 0 0,-1-1 0 0 0,0 0 0 0 0,0 0-1 0 0,-1 0 1 0 0,0 0 0 0 0,0-1-31 0 0,6-15 86 0 0,-2 1-1 0 0,6-21-85 0 0,-12 31-91 0 0,0-1-1 0 0,-1 1 1 0 0,-1 0-1 0 0,0 0 0 0 0,0 0 1 0 0,-2-1-1 0 0,0-2 92 0 0,2 13-47 0 0,-2-10-115 0 0,1 0-796 0 0,0 3-6851 0 0,1 9 2715 0 0</inkml:trace>
  <inkml:trace contextRef="#ctx0" brushRef="#br0" timeOffset="492.555">673 305 5984 0 0,'0'0'464'0'0,"0"0"-96"0"0,0 0 734 0 0,0 0 356 0 0,0 0 70 0 0,-6 15 1470 0 0,-1 3-2275 0 0,1 1-1 0 0,0 1 0 0 0,2-1 1 0 0,0 1-1 0 0,0 8-722 0 0,1-7 621 0 0,-3 12 200 0 0,6-31-737 0 0,0 1 0 0 0,0-1-1 0 0,0 0 1 0 0,0 0-1 0 0,0 0 1 0 0,1 0 0 0 0,-1 0-1 0 0,1 0 1 0 0,-1 0-1 0 0,1 0 1 0 0,0 0-1 0 0,0 2-83 0 0,0-3 75 0 0,1 1 0 0 0,-1 0 0 0 0,0 0 0 0 0,1-1 1 0 0,0 1-1 0 0,-1-1 0 0 0,1 1 0 0 0,0-1 0 0 0,0 0 0 0 0,-1 0 0 0 0,1 0 0 0 0,0 0 0 0 0,0 0 0 0 0,0 0 0 0 0,1 0 0 0 0,-1-1 0 0 0,0 1 0 0 0,0-1 0 0 0,0 1 0 0 0,0-1 0 0 0,2 0-75 0 0,5 0 168 0 0,1 0-1 0 0,-1-1 1 0 0,0 0-1 0 0,6-1-167 0 0,3-1 273 0 0,3 0-174 0 0,-14 2-58 0 0,-1 0 1 0 0,1 0-1 0 0,0 1 0 0 0,-1 0 0 0 0,6 1-41 0 0,-3-1-259 0 0,1 0 0 0 0,-1 0 0 0 0,0-1 0 0 0,0 0-1 0 0,4-1 260 0 0,-11 1-5234 0 0,3-2-1755 0 0</inkml:trace>
  <inkml:trace contextRef="#ctx0" brushRef="#br0" timeOffset="881.248">935 300 9672 0 0,'0'0'748'0'0,"1"0"-339"0"0,7-2 510 0 0,0 1-1 0 0,1 0 1 0 0,-1 1 0 0 0,0 0 0 0 0,0 0-1 0 0,0 1 1 0 0,0 0 0 0 0,7 1-919 0 0,32 3 2024 0 0,-16-5-1900 0 0,10 1-566 0 0,1-3 0 0 0,10-2 442 0 0,-40 1-4739 0 0,-2-3-1581 0 0</inkml:trace>
  <inkml:trace contextRef="#ctx0" brushRef="#br0" timeOffset="1362.923">1475 3 5064 0 0,'0'0'389'0'0,"0"0"16"0"0,0 0 997 0 0,0 0 467 0 0,0 0 92 0 0,0 0-129 0 0,0 0-625 0 0,0 0-278 0 0,0 0-53 0 0,-6 14 1131 0 0,2-6-1657 0 0,0 0 0 0 0,1 0 0 0 0,0 1 0 0 0,1-1 1 0 0,0 1-1 0 0,0 2-350 0 0,-3 9 269 0 0,-1 37 331 0 0,6-54-557 0 0,0 0-1 0 0,0 0 1 0 0,0 0 0 0 0,0 0-1 0 0,1-1 1 0 0,-1 1-1 0 0,1 0 1 0 0,0 1-43 0 0,2 16 323 0 0,-2-18-259 0 0,4 5 6 0 0,-5-6-59 0 0,1-1 0 0 0,-1 1 0 0 0,1-1 0 0 0,-1 1 0 0 0,1 0 0 0 0,-1-1 0 0 0,1 1 1 0 0,-1-1-1 0 0,1 1 0 0 0,0-1 0 0 0,-1 1 0 0 0,1-1 0 0 0,-1 0 0 0 0,1 1 0 0 0,0-1 0 0 0,0 0 1 0 0,-1 1-1 0 0,1-1 0 0 0,0 0 0 0 0,-1 0 0 0 0,1 0 0 0 0,0 0 0 0 0,0 1 0 0 0,0-1 0 0 0,-1 0 1 0 0,1 0-1 0 0,0-1 0 0 0,0 1 0 0 0,-1 0 0 0 0,1 0 0 0 0,0 0 0 0 0,0 0 0 0 0,-1-1 1 0 0,1 1-1 0 0,0 0 0 0 0,-1-1-11 0 0,4 0 50 0 0,0 0-33 0 0,0-1 0 0 0,-1 1 0 0 0,1-1-1 0 0,-1 0 1 0 0,0 0 0 0 0,1 0-1 0 0,-1-1 1 0 0,0 1 0 0 0,0-1 0 0 0,-1 1-1 0 0,1-1 1 0 0,0-1-17 0 0,31-39 200 0 0,-29 35-193 0 0,-4 8-9 0 0,-1-1-1 0 0,1 1 0 0 0,-1 0 0 0 0,0 0 0 0 0,1 0 1 0 0,-1-1-1 0 0,1 1 0 0 0,-1 0 0 0 0,1 0 1 0 0,-1 0-1 0 0,1 0 0 0 0,-1 0 0 0 0,0 0 1 0 0,1 0-1 0 0,-1 0 0 0 0,1 0 0 0 0,-1 0 0 0 0,1 0 1 0 0,-1 0-1 0 0,1 0 0 0 0,-1 1 0 0 0,1-1 1 0 0,-1 0-1 0 0,0 0 0 0 0,1 0 0 0 0,-1 1 3 0 0,10 4-96 0 0,-7-2 88 0 0,0-1 0 0 0,0 1 0 0 0,0 0 0 0 0,0 0 0 0 0,-1 1 0 0 0,0-1 0 0 0,1 1 8 0 0,12 15-24 0 0,35 20 35 0 0,-46-36 33 0 0,1-1 0 0 0,-1 1 0 0 0,1-1 0 0 0,0 0 0 0 0,0 0 0 0 0,0 0 0 0 0,0-1 0 0 0,0 0 0 0 0,0 0 0 0 0,0 0 0 0 0,0 0 0 0 0,0-1 0 0 0,1 0 0 0 0,-1 0 0 0 0,0-1 0 0 0,0 1 0 0 0,0-1 0 0 0,0 0 0 0 0,0 0 0 0 0,0-1 0 0 0,0 1 0 0 0,1-2-44 0 0,1 1 64 0 0,-1-1-1 0 0,0 0 0 0 0,0 0 1 0 0,0-1-1 0 0,0 0 0 0 0,0 0 0 0 0,-1 0 1 0 0,0-1-1 0 0,0 0 0 0 0,0 0 1 0 0,0 0-1 0 0,-1 0 0 0 0,0-1 1 0 0,0 0-1 0 0,0 0 0 0 0,0-1-63 0 0,0-2 2 0 0,0-1-1 0 0,-1 1 0 0 0,-1 0 1 0 0,1-1-1 0 0,-2 0 0 0 0,1-3-1 0 0,0-14-396 0 0,-1-18 396 0 0,-4 30-484 0 0,2 14 204 0 0,1 1-134 0 0,0 0-60 0 0,0 0-7 0 0,0 0-122 0 0,0 0-489 0 0,0 0-216 0 0,0 0-620 0 0,0 0-2441 0 0,0 0-1049 0 0</inkml:trace>
  <inkml:trace contextRef="#ctx0" brushRef="#br0" timeOffset="1812.599">2145 81 5064 0 0,'0'0'389'0'0,"0"0"-25"0"0,-4-3 10009 0 0,2 3-9102 0 0,-2 0-1084 0 0,1 1 1 0 0,0-1-1 0 0,0 1 0 0 0,0 0 1 0 0,0-1-1 0 0,0 2 0 0 0,0-1 1 0 0,0 0-1 0 0,0 0 0 0 0,0 1 1 0 0,0 0-1 0 0,1 0 1 0 0,-1 0-1 0 0,1 0 0 0 0,-1 0 1 0 0,1 0-1 0 0,0 0 0 0 0,0 1 1 0 0,-1 0-188 0 0,-6 8 195 0 0,1 2-1 0 0,0-1 1 0 0,-5 11-195 0 0,-2 4 426 0 0,12-23-411 0 0,0 1-1 0 0,0 0 1 0 0,1-1-1 0 0,-1 1 0 0 0,1 0 1 0 0,1 0-1 0 0,-1 1 1 0 0,1-1-1 0 0,0 0 0 0 0,0 0 1 0 0,0 1-1 0 0,1-1 1 0 0,-1 0-1 0 0,1 1 1 0 0,1-1-1 0 0,0 5-14 0 0,-1-8-133 0 0,0-2 130 0 0,0 1 0 0 0,1-1 0 0 0,-1 1 0 0 0,0 0 0 0 0,0-1 0 0 0,1 1 1 0 0,-1-1-1 0 0,0 1 0 0 0,1-1 0 0 0,-1 1 0 0 0,1-1 0 0 0,-1 1 0 0 0,0-1 0 0 0,1 0 1 0 0,-1 1-1 0 0,1-1 0 0 0,-1 0 0 0 0,1 1 0 0 0,-1-1 0 0 0,1 0 0 0 0,0 1 1 0 0,-1-1-1 0 0,1 0 0 0 0,-1 0 0 0 0,1 0 0 0 0,0 0 0 0 0,-1 1 0 0 0,1-1 0 0 0,-1 0 1 0 0,1 0-1 0 0,0 0 0 0 0,-1 0 0 0 0,1 0 0 0 0,-1-1 0 0 0,1 1 3 0 0,23-3 614 0 0,-20 2-601 0 0,0-1 0 0 0,0 1 0 0 0,0-1 0 0 0,-1-1 0 0 0,1 1 0 0 0,0 0 0 0 0,-1-1 0 0 0,0 0 0 0 0,1 0 0 0 0,0-1-13 0 0,30-38 172 0 0,-9 11-109 0 0,-15 23-60 0 0,-5 5-19 0 0,-4 3-51 0 0,-3 39 435 0 0,1-25-318 0 0,1-1 0 0 0,0 1 0 0 0,0-1 0 0 0,3 10-50 0 0,0-10 0 0 0,1 1 0 0 0,1-1 0 0 0,0 0 0 0 0,0 0 0 0 0,2 1 0 0 0,-5-9 0 0 0,0-2-116 0 0,0 0 0 0 0,1 0 0 0 0,-1 0-1 0 0,0 0 1 0 0,1-1 0 0 0,-1 1 0 0 0,1-1 0 0 0,0 0-1 0 0,0 1 1 0 0,0-1 0 0 0,0-1 0 0 0,3 3 116 0 0,3-2-1598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07:27.5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0 404 18111 0 0,'0'0'828'0'0,"0"0"-17"0"0,0 0-507 0 0,0 0-203 0 0,0 0-27 0 0,0 0 11 0 0,6 15 58 0 0,-2-8 30 0 0,-4-6-173 0 0,1 1 0 0 0,-1-1 1 0 0,1 0-1 0 0,0 0 0 0 0,0 0 1 0 0,-1 1-1 0 0,1-1 0 0 0,0 0 0 0 0,0 0 1 0 0,0 0-1 0 0,0 0 0 0 0,1 0 0 0 0,-1-1 1 0 0,0 1-1 0 0,0 0 0 0 0,0 0 1 0 0,1-1-1 0 0,-1 1 0 0 0,0-1 0 0 0,1 1 0 0 0,1 1-650 0 0,3 1 308 0 0,-1-2-6220 0 0,0-1 913 0 0</inkml:trace>
  <inkml:trace contextRef="#ctx0" brushRef="#br0" timeOffset="1585.934">381 55 7920 0 0,'0'0'362'0'0,"0"0"-11"0"0,-10-4-203 0 0,7 1 4269 0 0,3 1-4229 0 0,1 0-1 0 0,-1 0 1 0 0,1 0-1 0 0,0 0 1 0 0,-1 0-1 0 0,1 1 1 0 0,0-1-1 0 0,0 0 1 0 0,0 0-1 0 0,1 1 1 0 0,-1-1-1 0 0,0 0 1 0 0,1 1-1 0 0,-1-1 1 0 0,1 1-1 0 0,-1 0 1 0 0,2-2-188 0 0,-1 2 53 0 0,1-1 1 0 0,-1 0-1 0 0,0 1 1 0 0,1-1-1 0 0,-1 1 0 0 0,1 0 1 0 0,0 0-1 0 0,-1 0 1 0 0,1 0-1 0 0,0 0 1 0 0,-1 0-1 0 0,1 1 1 0 0,0-1-54 0 0,8 2 143 0 0,0 1 1 0 0,-1-1-1 0 0,1 2 1 0 0,-1-1 0 0 0,0 2-1 0 0,4 1-143 0 0,25 7 315 0 0,-35-11-274 0 0,-1 1 0 0 0,1 0 1 0 0,0 1-1 0 0,0-1 0 0 0,-1 0 0 0 0,0 1 1 0 0,1 0-1 0 0,-1 0 0 0 0,0 0 0 0 0,0 0 1 0 0,-1 1-1 0 0,1-1 0 0 0,0 1-41 0 0,9 11 78 0 0,-7-9-51 0 0,0-1 0 0 0,-1 2 0 0 0,1-1 0 0 0,-1 0 0 0 0,0 1 0 0 0,-1-1-1 0 0,0 1 1 0 0,0 0 0 0 0,1 7-27 0 0,-3-12 10 0 0,0 1 1 0 0,0-1-1 0 0,-1 1 0 0 0,0 0 0 0 0,1-1 0 0 0,-1 1 1 0 0,0 0-1 0 0,0-1 0 0 0,-1 1 0 0 0,1-1 1 0 0,-1 1-1 0 0,1 0 0 0 0,-1-1 0 0 0,0 1 1 0 0,1-1-1 0 0,-2 1 0 0 0,1-1 0 0 0,0 0 1 0 0,0 1-1 0 0,-1-1 0 0 0,1 0 0 0 0,-1 0 1 0 0,1 0-1 0 0,-1 0 0 0 0,0 0 0 0 0,0 0 1 0 0,0-1-1 0 0,0 1 0 0 0,0 0-10 0 0,-26 18 195 0 0,-8 10-195 0 0,15-12 110 0 0,-1-1 0 0 0,-15 9-110 0 0,11-9-162 0 0,17-11 132 0 0,0 0-1 0 0,0-1 1 0 0,0 0 0 0 0,-1-1-1 0 0,-6 3 31 0 0,-1-2-36 0 0,-1-1 0 0 0,-14 3 36 0 0,32-7 2 0 0,0 0-1 0 0,-1 0 1 0 0,1 0-1 0 0,-1 0 1 0 0,1 0-1 0 0,-1 0 1 0 0,1 0-1 0 0,-1 0 1 0 0,1 0-1 0 0,0 0 1 0 0,-1 0-1 0 0,1 0 1 0 0,-1 0-1 0 0,1 0 1 0 0,-1-1-1 0 0,1 1 1 0 0,0 0-1 0 0,-1 0 0 0 0,1 0 1 0 0,-1-1-1 0 0,1 1 1 0 0,0 0-1 0 0,-1 0-1 0 0,2-8 52 0 0,10-6-2 0 0,-5 11-55 0 0,0-1 0 0 0,0 2-1 0 0,0-1 1 0 0,1 1 0 0 0,-1 0-1 0 0,1 0 1 0 0,-1 1 0 0 0,1-1-1 0 0,0 2 1 0 0,-1-1 0 0 0,1 1-1 0 0,0 0 1 0 0,0 0 0 0 0,0 1-1 0 0,1 0 6 0 0,28 4-10 0 0,-25-3 92 0 0,1-1 0 0 0,0 2 0 0 0,0-1 0 0 0,-1 2 0 0 0,1-1 0 0 0,-1 2 0 0 0,3 1-82 0 0,32 15 321 0 0,-30-14-147 0 0,-1 0-1 0 0,11 7-173 0 0,12 11 326 0 0,-23-18-599 0 0,-5-4-3205 0 0,-8-2 1249 0 0,-1 0-4252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30:21.0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 8176 0 0,'0'0'373'0'0,"0"0"-5"0"0,0-8 1836 0 0,1 7 4378 0 0,1 10-6380 0 0,1-2-28 0 0,-1 1 0 0 0,-1-1 0 0 0,1 0 1 0 0,-1 1-1 0 0,0 0 0 0 0,-1 0-174 0 0,5 26 421 0 0,0-4-39 0 0,12 152 1600 0 0,-17-169-1834 0 0,0 0 0 0 0,-1 0 0 0 0,-1 0 0 0 0,0-1 0 0 0,-1 1 0 0 0,-2 5-148 0 0,3-14 913 0 0,1-9-680 0 0,2-11-215 0 0,3-2 42 0 0,-2 12-54 0 0,-1 1 0 0 0,1-1 0 0 0,0 0 0 0 0,0 0 0 0 0,1 1 0 0 0,-1-1 0 0 0,1 1 0 0 0,2-2-6 0 0,15-22-97 0 0,-12 16-22 0 0,0 1 0 0 0,1 1 0 0 0,1-1 0 0 0,0 1 0 0 0,8-7 119 0 0,-7 9-19 0 0,-3 2-43 0 0,-1 1 0 0 0,1 1 0 0 0,0-1-1 0 0,3 0 63 0 0,2-2-95 0 0,-10 6 75 0 0,0 1 0 0 0,0-1 0 0 0,0 1 0 0 0,0-1 0 0 0,0 1 0 0 0,0 0 1 0 0,1 0-1 0 0,-1 0 0 0 0,3 0 20 0 0,-3 1-7 0 0,27 0-106 0 0,-29 0 109 0 0,0 0-1 0 0,0 0 1 0 0,0 0-1 0 0,0 0 1 0 0,0 0-1 0 0,0 1 1 0 0,0-1-1 0 0,-1 0 1 0 0,1 0-1 0 0,0 1 1 0 0,0-1-1 0 0,0 1 1 0 0,-1-1-1 0 0,1 1 1 0 0,0-1-1 0 0,0 1 1 0 0,-1 0-1 0 0,1-1 1 0 0,0 1-1 0 0,-1 0 1 0 0,1-1-1 0 0,-1 1 1 0 0,1 0-1 0 0,-1 0 1 0 0,1-1-1 0 0,-1 1 1 0 0,0 0-1 0 0,1 1 5 0 0,1 6 30 0 0,-2-7-23 0 0,1 0 1 0 0,-1 0 0 0 0,0 0-1 0 0,0-1 1 0 0,0 1-1 0 0,1 0 1 0 0,-1 0-1 0 0,0 0 1 0 0,0 0 0 0 0,0 0-1 0 0,0 0 1 0 0,-1 0-1 0 0,1 0 1 0 0,0-1-1 0 0,0 1 1 0 0,0 0-1 0 0,-1 0 1 0 0,1 0 0 0 0,-1 0-1 0 0,1-1 1 0 0,0 1-1 0 0,-1 0-7 0 0,-3 5 43 0 0,1 0 0 0 0,-1-1 0 0 0,0 0 0 0 0,-1 1 0 0 0,1-2 0 0 0,-1 1 0 0 0,0 0 0 0 0,0-1 0 0 0,-6 3-43 0 0,-3 3 52 0 0,-1-2 0 0 0,0 0 0 0 0,-6 1-52 0 0,14-5 13 0 0,1 0-1 0 0,-1 0 1 0 0,1 0 0 0 0,-2 2-13 0 0,-12 9 56 0 0,18-14-55 0 0,-11 10-76 0 0,12-10 7 0 0,-2 7 15 0 0,3-7 57 0 0,0 0 0 0 0,-1 0 0 0 0,1 1 0 0 0,0-1 0 0 0,0 0 0 0 0,0 0 0 0 0,0 0 0 0 0,0 0 0 0 0,0 1 0 0 0,1-1 0 0 0,-1 0 0 0 0,0 0 0 0 0,0 0 1 0 0,1 0-1 0 0,-1 0 0 0 0,1 0 0 0 0,-1 0 0 0 0,1 0 0 0 0,0 0 0 0 0,-1 0 0 0 0,1 0 0 0 0,0 0 0 0 0,-1 0 0 0 0,1 0 0 0 0,0-1 0 0 0,0 1 0 0 0,0 0-4 0 0,3 2 6 0 0,-1-1 0 0 0,1 0 0 0 0,0 0 0 0 0,0 0 0 0 0,0 0 0 0 0,1-1-6 0 0,4 3 163 0 0,23 10 124 0 0,21 4-287 0 0,4 3-58 0 0,-54-21-560 0 0,1 1 0 0 0,-1-1-1 0 0,1 0 1 0 0,0 0-1 0 0,-1 0 1 0 0,1 0 0 0 0,-1-1-1 0 0,1 0 1 0 0,-1 1-1 0 0,3-2 619 0 0,-2-3-2539 0 0</inkml:trace>
  <inkml:trace contextRef="#ctx0" brushRef="#br0" timeOffset="387.431">421 182 10592 0 0,'0'0'818'0'0,"0"0"-328"0"0,13 9 3476 0 0,-10-6-3555 0 0,1 0 0 0 0,-1 1 0 0 0,1-1 0 0 0,-1 1-1 0 0,0-1 1 0 0,-1 1 0 0 0,1 0 0 0 0,-1 0 0 0 0,1 0-1 0 0,-1 1-410 0 0,17 45 1416 0 0,-12-28-887 0 0,-5-15-420 0 0,0 0-1 0 0,-1 0 1 0 0,0 1-1 0 0,-1-1 1 0 0,0 0-1 0 0,0 1 1 0 0,-1 6-109 0 0,0 10 424 0 0,-4-22 39 0 0,7-10-549 0 0,2 1-1 0 0,-1 0 1 0 0,1 0 0 0 0,0 0-1 0 0,0 0 1 0 0,0 0 0 0 0,1 1-1 0 0,0 0 1 0 0,1 0 0 0 0,-1 1 0 0 0,1-1-1 0 0,0 1 1 0 0,1 0 0 0 0,-1 1-1 0 0,6-4 87 0 0,-3 5-22 0 0,0 1-1 0 0,0 0 0 0 0,0 0 1 0 0,1 0-1 0 0,-1 1 1 0 0,0 1-1 0 0,0 0 0 0 0,6 0 23 0 0,-13 0 19 0 0,1 0 32 0 0,0 0-1 0 0,-1 1 1 0 0,1-1 0 0 0,-1 1 0 0 0,1-1 0 0 0,-1 1 0 0 0,1 0 0 0 0,-1 0 0 0 0,0 0-1 0 0,1 0 1 0 0,-1 0 0 0 0,0 1 0 0 0,0-1 0 0 0,0 1 0 0 0,0-1 0 0 0,0 1 0 0 0,0 0-1 0 0,0 0 1 0 0,-1-1 0 0 0,1 1 0 0 0,-1 1 0 0 0,1-1 0 0 0,-1 0 0 0 0,0 0 0 0 0,0 0-1 0 0,0 1 1 0 0,0-1 0 0 0,0 1 0 0 0,0-1 0 0 0,-1 1 0 0 0,1-1 0 0 0,-1 1-1 0 0,1-1 1 0 0,-1 1 0 0 0,0-1 0 0 0,0 1 0 0 0,-1-1 0 0 0,1 1 0 0 0,0 0 0 0 0,-1-1-1 0 0,1 1 1 0 0,-1-1 0 0 0,0 0 0 0 0,0 1 0 0 0,0-1 0 0 0,0 0 0 0 0,0 1 0 0 0,-1-1-1 0 0,1 0 1 0 0,-1 0 0 0 0,0 0-51 0 0,-4 4 99 0 0,0 0 0 0 0,0-1 0 0 0,-1 0-1 0 0,0-1 1 0 0,0 0 0 0 0,0 0 0 0 0,-7 3-99 0 0,-13 4 197 0 0,-16 3-197 0 0,42-13 2 0 0,-77 20-1193 0 0,53-17-253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30:18.7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8720 0 0,'0'0'398'0'0,"0"0"-3"0"0,0 0-206 0 0,0 0 67 0 0,0 0 58 0 0,0 0 7 0 0,0 0 58 0 0,0 0 219 0 0,0 0 98 0 0,0 0 22 0 0,6 6 350 0 0,-3-1-919 0 0,1-1 0 0 0,-1 1 0 0 0,0 0 1 0 0,0 0-1 0 0,0 1 0 0 0,-1-1 0 0 0,0 0 1 0 0,1 3-150 0 0,11 49 649 0 0,-7-30-86 0 0,3 25 726 0 0,2 25-1289 0 0,-4-20 548 0 0,-7-54-519 0 0,-1 0-1 0 0,0 0 0 0 0,0-1 0 0 0,0 1 1 0 0,-1 0-1 0 0,1 0 0 0 0,-1 0 0 0 0,1 0-28 0 0,-4 27 489 0 0,-2-26 146 0 0,40-66-1193 0 0,-18 36 187 0 0,0 0 0 0 0,5-2 371 0 0,-12 16-53 0 0,1 1 1 0 0,0 0-1 0 0,0 1 1 0 0,1 0-1 0 0,1 1 1 0 0,0 0-1 0 0,0 1 1 0 0,0 0-1 0 0,1 1 1 0 0,0 0-1 0 0,9-2 53 0 0,-20 9 29 0 0,-1-1-1 0 0,1 1 1 0 0,0-1-1 0 0,0 1 1 0 0,0 0-1 0 0,-1 0 1 0 0,1 0-1 0 0,0 0 1 0 0,0 0 0 0 0,0 0-1 0 0,0 1 1 0 0,-1-1-1 0 0,1 1 1 0 0,0-1-1 0 0,0 1 1 0 0,-1-1-1 0 0,1 1 1 0 0,0 0-1 0 0,-1 0 1 0 0,1 0-1 0 0,-1 0 1 0 0,1 1-29 0 0,-1-2 17 0 0,0 1 1 0 0,0 0 0 0 0,0 0-1 0 0,0 0 1 0 0,0 0-1 0 0,0 0 1 0 0,-1 1 0 0 0,1-1-1 0 0,0 0 1 0 0,-1 0 0 0 0,1 0-1 0 0,-1 1 1 0 0,0-1 0 0 0,1 0-1 0 0,-1 0 1 0 0,0 1 0 0 0,0-1-1 0 0,0 0 1 0 0,1 1 0 0 0,-2-1-1 0 0,1 0 1 0 0,0 1 0 0 0,0-1-1 0 0,0 0 1 0 0,0 0 0 0 0,-1 1-1 0 0,1-1 1 0 0,-1 0-1 0 0,1 0 1 0 0,-1 1 0 0 0,1-1-1 0 0,-1 0-17 0 0,-4 7 49 0 0,1-1 0 0 0,-1 0 0 0 0,-1 0 0 0 0,1 0 1 0 0,-1 0-1 0 0,-1-1 0 0 0,1 0 0 0 0,-4 1-49 0 0,-12 10 216 0 0,-25 13-216 0 0,23-15 85 0 0,-9 2-19 0 0,33-17-65 0 0,-1 0 0 0 0,1 1-1 0 0,0-1 1 0 0,0 0-1 0 0,-1 0 1 0 0,1 0-1 0 0,0 1 1 0 0,0-1-1 0 0,0 0 1 0 0,0 0 0 0 0,-1 1-1 0 0,1-1 1 0 0,0 0-1 0 0,0 1 1 0 0,0-1-1 0 0,0 0 1 0 0,0 0-1 0 0,0 1 1 0 0,0-1 0 0 0,0 0-1 0 0,0 1 1 0 0,0-1-1 0 0,0 0 1 0 0,0 1-1 0 0,0-1 1 0 0,0 0-1 0 0,0 0 1 0 0,0 1 0 0 0,0-1-1 0 0,0 0 1 0 0,0 1-1 0 0,0-1 1 0 0,1 0-1 0 0,-1 0 1 0 0,0 1 0 0 0,0-1-1 0 0,0 0 1 0 0,0 0-1 0 0,1 1 1 0 0,-1-1-1 0 0,0 0 1 0 0,0 0-1 0 0,1 0 1 0 0,-1 1-1 0 0,9 6 113 0 0,-9-7-107 0 0,6 4 43 0 0,0 0-1 0 0,1 0 0 0 0,0-1 1 0 0,0 0-1 0 0,0 0 0 0 0,0 0 1 0 0,0-1-1 0 0,1 0-48 0 0,4 1 137 0 0,0 1 0 0 0,-1 0 0 0 0,5 3-137 0 0,18 7-2215 0 0,-10-8-4679 0 0,-18-5 1878 0 0</inkml:trace>
  <inkml:trace contextRef="#ctx0" brushRef="#br0" timeOffset="384.014">569 234 8752 0 0,'0'0'398'0'0,"0"-1"-3"0"0,-1-4-252 0 0,-4 0 145 0 0,4 4 1122 0 0,0 3-732 0 0,-1-1-1 0 0,0 1 0 0 0,1-1 0 0 0,-1 0 1 0 0,0 1-1 0 0,0-1 0 0 0,0 0 0 0 0,0 0 1 0 0,0 0-678 0 0,-1 0 365 0 0,-1 2-231 0 0,0 0 0 0 0,0 0-1 0 0,0 0 1 0 0,0 1-1 0 0,1-1 1 0 0,-1 1-1 0 0,1 0 1 0 0,0 0-1 0 0,0 0 1 0 0,1 0-1 0 0,-1 1 1 0 0,1-1-1 0 0,0 1-133 0 0,-8 15 323 0 0,8-17-316 0 0,0 1 0 0 0,1-1 0 0 0,-1 1 0 0 0,0 0 0 0 0,1 0-1 0 0,0 1-6 0 0,-2 9 47 0 0,1-9-6 0 0,1 1 0 0 0,0-1 1 0 0,0 0-1 0 0,0 0 1 0 0,1 1-1 0 0,0-1 0 0 0,0 0 1 0 0,0 1-1 0 0,1-1 0 0 0,0 4-41 0 0,0-8 32 0 0,-1 0 0 0 0,0 1 0 0 0,1-1 0 0 0,-1 0 0 0 0,1 0 0 0 0,0 0 0 0 0,-1 0 0 0 0,1 0 0 0 0,0 1 0 0 0,0-1 0 0 0,0 0 0 0 0,-1-1 0 0 0,1 1 0 0 0,0 0 0 0 0,0 0 0 0 0,1 0 0 0 0,-1 0 0 0 0,0-1 0 0 0,0 1 0 0 0,1 0-32 0 0,-1-1 78 0 0,17-8 116 0 0,14-21-69 0 0,-25 23-150 0 0,-1-1 1 0 0,1 1 0 0 0,0 1-1 0 0,4-3 25 0 0,4 0-137 0 0,-9 8 129 0 0,-4 0-4 0 0,0 0-42 0 0,13 6 44 0 0,-13-5 22 0 0,-1-1 0 0 0,0 1 0 0 0,0 0-1 0 0,0 0 1 0 0,0 0 0 0 0,0 0 0 0 0,0-1 0 0 0,0 1 0 0 0,-1 1 0 0 0,1-1 0 0 0,0 0 0 0 0,0 0 0 0 0,0 1-12 0 0,7 12 186 0 0,-2-5-215 0 0,15 21 453 0 0,-19-28-455 0 0,0 1-1 0 0,0-1 1 0 0,0 0 0 0 0,0 0 0 0 0,0 0 0 0 0,0-1-1 0 0,0 1 1 0 0,1 0 0 0 0,-1-1 0 0 0,2 1 31 0 0,-3-1-278 0 0,-1-1 188 0 0,0 0-1 0 0,1 0 1 0 0,-1 1-1 0 0,0-1 0 0 0,0 0 1 0 0,0 1-1 0 0,0-1 1 0 0,1 0-1 0 0,-1 0 0 0 0,0 1 1 0 0,0-1-1 0 0,1 0 1 0 0,-1 0-1 0 0,0 0 0 0 0,0 0 1 0 0,1 1-1 0 0,-1-1 1 0 0,0 0-1 0 0,1 0 0 0 0,-1 0 1 0 0,0 0-1 0 0,1 0 1 0 0,-1 0-1 0 0,0 0 1 0 0,1 0-1 0 0,-1 0 0 0 0,0 0 1 0 0,1 0-1 0 0,-1 0 1 0 0,0 0-1 0 0,1 0 0 0 0,-1 0 1 0 0,0 0-1 0 0,0 0 1 0 0,1 0 90 0 0,10-2-6235 0 0,-7 0 1089 0 0</inkml:trace>
  <inkml:trace contextRef="#ctx0" brushRef="#br0" timeOffset="817.98">893 220 12896 0 0,'5'-10'1394'0'0,"-1"0"-626"0"0,1 4 155 0 0,-1-1-436 0 0,0 1 0 0 0,1 0 0 0 0,0 0-1 0 0,0 1 1 0 0,1-1 0 0 0,-1 1-1 0 0,1 0 1 0 0,0 1 0 0 0,0-1 0 0 0,1 1-1 0 0,4-2-486 0 0,3 0 97 0 0,-9 3 13 0 0,0 1 1 0 0,1-1-1 0 0,-1 1 0 0 0,1 1 1 0 0,1-1-111 0 0,-5 2 47 0 0,0-1 0 0 0,0 1 0 0 0,1 0 0 0 0,-1 0 0 0 0,0 0-1 0 0,0 0 1 0 0,0 1 0 0 0,0-1 0 0 0,0 1 0 0 0,1-1 0 0 0,-1 1 0 0 0,0 0 0 0 0,0 0 0 0 0,0 0 0 0 0,-1 0 0 0 0,2 0-47 0 0,8 6 189 0 0,-2-1 0 0 0,1 1-1 0 0,-1 1 1 0 0,0 0 0 0 0,0 0-1 0 0,-1 1 1 0 0,0 0 0 0 0,0 2-189 0 0,20 21 197 0 0,-26-30-173 0 0,0 0-1 0 0,0 0 1 0 0,0-1 0 0 0,0 1 0 0 0,0-1 0 0 0,0 1-1 0 0,0-1 1 0 0,1 0 0 0 0,-1 1 0 0 0,0-1 0 0 0,1-1 0 0 0,-1 1-1 0 0,1 0 1 0 0,1 0-24 0 0,-1-1 25 0 0,0-1 1 0 0,1 1-1 0 0,-1-1 0 0 0,0 0 0 0 0,0 1 0 0 0,-1-1 0 0 0,1-1 0 0 0,0 1 1 0 0,0 0-1 0 0,0-1 0 0 0,-1 1 0 0 0,1-1 0 0 0,-1 0 0 0 0,2-1-25 0 0,5-5-31 0 0,0 0-1 0 0,0-1 1 0 0,-1-1 31 0 0,3-3-307 0 0,-2 3-1030 0 0,-1-1 0 0 0,0 0 0 0 0,4-10 1337 0 0,4-4-4777 0 0,-12 19 2591 0 0</inkml:trace>
  <inkml:trace contextRef="#ctx0" brushRef="#br0" timeOffset="1229.554">1146 378 2304 0 0,'-3'2'209'0'0,"0"0"1"0"0,1 0-1 0 0,-1 0 0 0 0,0 0 1 0 0,0-1-1 0 0,0 0 1 0 0,0 1-1 0 0,-3 0-209 0 0,-14 2 6695 0 0,19-4-5345 0 0,1 0-300 0 0,-1-1-845 0 0,0 1-1 0 0,0 0 1 0 0,0-1-1 0 0,0 1 1 0 0,1 0-1 0 0,-1-1 1 0 0,0 1-1 0 0,0-1 1 0 0,0 1-1 0 0,1-1 1 0 0,-1 0-1 0 0,0 1 1 0 0,1-1-1 0 0,-1 0 1 0 0,0 1-1 0 0,1-1 1 0 0,-1 0-1 0 0,1 0 0 0 0,-1 0-204 0 0,1-3 773 0 0,-3-8 930 0 0,3 11-1604 0 0,0-1 0 0 0,0 1 0 0 0,0 0 1 0 0,0 0-1 0 0,0-1 0 0 0,0 1 0 0 0,0 0 0 0 0,0-1 0 0 0,0 1 0 0 0,1 0 0 0 0,-1 0 0 0 0,0 0 0 0 0,1-1 0 0 0,0 1-99 0 0,8-22 769 0 0,-6 18-506 0 0,-1 1-207 0 0,0 0-1 0 0,0 0 1 0 0,1 1 0 0 0,0 0-1 0 0,0-1 1 0 0,0 1 0 0 0,0 0-1 0 0,0 0 1 0 0,1 1 0 0 0,-1-1-1 0 0,1 1 1 0 0,0-1-1 0 0,0 1 1 0 0,0 0 0 0 0,0 1-1 0 0,0-1 1 0 0,0 1 0 0 0,0 0-1 0 0,0 0 1 0 0,1 0 0 0 0,-1 0-1 0 0,0 1 1 0 0,2 0-56 0 0,-4 0 46 0 0,0 0 0 0 0,0 0 0 0 0,0 1 1 0 0,0-1-1 0 0,0 1 0 0 0,0-1 0 0 0,0 1 0 0 0,0 0 0 0 0,0 0 1 0 0,0 0-1 0 0,0 0 0 0 0,0 0 0 0 0,-1 1 0 0 0,2 0-46 0 0,21 22 97 0 0,-6-6-27 0 0,-17-16-39 0 0,1-1 6 0 0,-2-1-38 0 0,0 0 0 0 0,0 0 1 0 0,0 0-1 0 0,0 0 1 0 0,0 0-1 0 0,0 0 0 0 0,0 0 1 0 0,0 0-1 0 0,0 0 1 0 0,0 0-1 0 0,0 0 1 0 0,0 0-1 0 0,0 1 0 0 0,0-1 1 0 0,0 0-1 0 0,0 0 1 0 0,0 0-1 0 0,0 0 0 0 0,0 0 1 0 0,0 0-1 0 0,-1 0 1 0 0,1 0-1 0 0,0 0 1 0 0,0 0-1 0 0,0 0 0 0 0,0 0 1 0 0,0 0-1 0 0,0 0 1 0 0,0 0-1 0 0,0 0 1 0 0,0 0-1 0 0,0 0 0 0 0,0 0 1 0 0,0 0-1 0 0,0 0 1 0 0,0 0-1 0 0,0 0 0 0 0,0 0 1 0 0,0 0-1 0 0,0 0 1 0 0,0 0-1 0 0,0 0 1 0 0,0 0-1 0 0,-1 0 0 0 0,1 0 1 0 0,23 23 337 0 0,-22-22-310 0 0,0 0 1 0 0,1 0-1 0 0,0-1 1 0 0,-1 1-1 0 0,1-1 1 0 0,-1 1 0 0 0,1-1-1 0 0,0 0 1 0 0,0 1-1 0 0,-1-1 1 0 0,1 0-1 0 0,0 0 1 0 0,-1 0-1 0 0,1 0 1 0 0,0-1 0 0 0,-1 1-1 0 0,1 0 1 0 0,0-1-1 0 0,-1 1 1 0 0,1-1-1 0 0,0 1 1 0 0,-1-1-1 0 0,1 0-27 0 0,6-3 9 0 0,0 1 0 0 0,-1-1 0 0 0,0 0 0 0 0,3-3-9 0 0,28-14-984 0 0,-3 1-3888 0 0,-24 12-2258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30:27.6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54 11312 0 0,'0'0'521'0'0,"0"0"-12"0"0,-7 1-307 0 0,2 0-136 0 0,4 0 277 0 0,1-1 106 0 0,0 0 21 0 0,0 0-1 0 0,0 0-10 0 0,28 0 1448 0 0,1 0-1037 0 0,0 0 1 0 0,0-2-1 0 0,6-3-870 0 0,141-17 1055 0 0,-53 8-701 0 0,-62 7-255 0 0,1 3 0 0 0,8 2-99 0 0,-37 2 49 0 0,1-1-733 0 0,1 2 0 0 0,26 5 684 0 0,-6 1-7512 0 0,-41-4 4698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30:28.0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 11600 0 0,'0'0'530'0'0,"0"0"-7"0"0,3-3-312 0 0,3-3-160 0 0,-4 4 73 0 0,-1 1 0 0 0,0-1 0 0 0,1 1 0 0 0,-1 0 0 0 0,1-1 0 0 0,-1 1 1 0 0,1 0-1 0 0,-1 0 0 0 0,1 0 0 0 0,0 0 0 0 0,0 0 0 0 0,-1 0 0 0 0,1 0 1 0 0,0 1-1 0 0,0-1 0 0 0,0 1 0 0 0,0-1 0 0 0,0 1 0 0 0,0 0 0 0 0,0 0 1 0 0,0 0-1 0 0,0 0 0 0 0,0 0 0 0 0,0 0 0 0 0,1 1-124 0 0,8 2 471 0 0,0 0-130 0 0,1 0 0 0 0,-1 2 0 0 0,0-1 1 0 0,0 1-1 0 0,0 0 0 0 0,-1 1 0 0 0,1 1 0 0 0,5 4-341 0 0,-7-3 183 0 0,3 2 323 0 0,0 0 0 0 0,8 10-506 0 0,33 29 914 0 0,50 59-27 0 0,-94-99-844 0 0,1 0 0 0 0,0 0 0 0 0,7 4-43 0 0,5 7-760 0 0,-28-41-5266 0 0,0 10 3997 0 0</inkml:trace>
  <inkml:trace contextRef="#ctx0" brushRef="#br0" timeOffset="1">246 157 9672 0 0,'0'0'440'0'0,"0"0"-6"0"0,-1 0-278 0 0,0 0-40 0 0,-1 0 0 0 0,1 0 0 0 0,0 0 0 0 0,0 0-1 0 0,0 0 1 0 0,0 0 0 0 0,0 1 0 0 0,0-1 0 0 0,0 0 0 0 0,0 1-1 0 0,0-1 1 0 0,0 0 0 0 0,0 1 0 0 0,0-1 0 0 0,0 1 0 0 0,0 0-1 0 0,0-1 1 0 0,0 1 0 0 0,-1 0-116 0 0,-2 3 1049 0 0,0-2-516 0 0,1 0 0 0 0,0 0 0 0 0,-1 0 0 0 0,1 1 0 0 0,0-1 0 0 0,1 1 0 0 0,-1 0 0 0 0,0-1 0 0 0,1 2 0 0 0,-1-1-533 0 0,-11 13 928 0 0,5-7-561 0 0,2 0-1 0 0,-1 1 1 0 0,1-1-1 0 0,1 2 1 0 0,0-1-367 0 0,-17 25 44 0 0,5-10-392 0 0,-26 36 385 0 0,20-18-7947 0 0,20-34 1916 0 0</inkml:trace>
  <inkml:trace contextRef="#ctx0" brushRef="#br0" timeOffset="1018.768">637 218 4144 0 0,'0'0'191'0'0,"0"0"245"0"0,0 0 923 0 0,0 0 401 0 0,0 0 86 0 0,-14-14 8073 0 0,12 15-9885 0 0,0 0 0 0 0,1 0 0 0 0,-1 0 0 0 0,0 0 0 0 0,0 0-1 0 0,1 0 1 0 0,-1 1 0 0 0,1-1 0 0 0,-1 1 0 0 0,1-1-1 0 0,-1 1 1 0 0,1-1 0 0 0,0 1 0 0 0,0 0 0 0 0,0 0 0 0 0,0-1-1 0 0,0 2-33 0 0,-9 11 47 0 0,5-8-33 0 0,1 0 0 0 0,1 1 0 0 0,-1 0 1 0 0,1-1-1 0 0,0 1 0 0 0,0 3-14 0 0,0-2 61 0 0,1 0 1 0 0,0-1-1 0 0,0 1 0 0 0,1 0 1 0 0,0 0-1 0 0,0 1 0 0 0,0 0-61 0 0,1-7 80 0 0,0-2 16 0 0,0 0-5 0 0,0 0-22 0 0,0 0-5 0 0,0 0 0 0 0,14 0 360 0 0,-12-1-400 0 0,0-1 0 0 0,0 1 0 0 0,0 0 0 0 0,0-1-1 0 0,0 0 1 0 0,0 1 0 0 0,-1-1 0 0 0,1 0 0 0 0,0 0-1 0 0,-1 0 1 0 0,1 0 0 0 0,-1 0 0 0 0,0 0 0 0 0,0 0-1 0 0,0 0 1 0 0,0-1-24 0 0,2-3-5 0 0,0-1 0 0 0,-1 1-1 0 0,0-1 1 0 0,-1 0 0 0 0,1-1 5 0 0,12-34 89 0 0,-12 37-76 0 0,-1-1 1 0 0,1 0-1 0 0,0 1 0 0 0,1-1 0 0 0,-1 1 0 0 0,3-3-13 0 0,-1-1 45 0 0,7-7-117 0 0,-7 13 72 0 0,1 1 14 0 0,-4 1 50 0 0,7 12 2 0 0,-6-5-39 0 0,0 0 0 0 0,0 0 0 0 0,0 0-1 0 0,-1 0 1 0 0,0 1 0 0 0,-1-1 0 0 0,1 0-1 0 0,-1 1 1 0 0,0 0-27 0 0,2 33 179 0 0,4 1 49 0 0,-2-24-84 0 0,-4-10-122 0 0,0-6 82 0 0,0-1 9 0 0,0 0-160 0 0,0 0-645 0 0,0 0-301 0 0,0 0-58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30:26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0 109 10136 0 0,'0'-14'1080'0'0,"0"11"-866"0"0,1-1-1 0 0,-1 1 1 0 0,1 0 0 0 0,0 0 0 0 0,0-1 0 0 0,0 1 0 0 0,1 0 0 0 0,-1 0 0 0 0,1 0 0 0 0,-1 0 0 0 0,1 0 0 0 0,0 1 0 0 0,0-1 0 0 0,0 0-1 0 0,1 1 1 0 0,-1-1 0 0 0,0 1 0 0 0,2-1-214 0 0,2-1 490 0 0,-1-1-1 0 0,1 1 0 0 0,0 0 0 0 0,0 1 1 0 0,1 0-1 0 0,-1 0 0 0 0,1 0 1 0 0,1 0-490 0 0,-3 2 136 0 0,0-1 1 0 0,0 1-1 0 0,0 0 1 0 0,0 0-1 0 0,0 1 0 0 0,6 0-136 0 0,-11-1 5 0 0,0 1 0 0 0,1 0-1 0 0,-1 0 1 0 0,1 0 0 0 0,-1 0-1 0 0,1 0 1 0 0,-1 0 0 0 0,1 1-1 0 0,-1-1 1 0 0,1 0-1 0 0,-1 0 1 0 0,1 0 0 0 0,-1 0-1 0 0,1 1 1 0 0,-1-1 0 0 0,0 0-1 0 0,1 0 1 0 0,-1 0 0 0 0,1 1-1 0 0,-1-1 1 0 0,0 0-1 0 0,1 1 1 0 0,-1-1 0 0 0,0 0-1 0 0,1 1 1 0 0,-1-1 0 0 0,0 1-1 0 0,0-1 1 0 0,1 1 0 0 0,-1-1-1 0 0,0 0 1 0 0,0 1-5 0 0,1 0 11 0 0,1 1-1 0 0,-1 0 0 0 0,1 1 0 0 0,0-1-1 0 0,-1 1 1 0 0,1-1 0 0 0,-1 1 0 0 0,0-1-1 0 0,0 1 1 0 0,0 0 0 0 0,0 0 0 0 0,0-1-1 0 0,-1 1 1 0 0,1 0 0 0 0,-1 0-1 0 0,0 1-9 0 0,0 1 32 0 0,0 0 0 0 0,0 0-1 0 0,-1 0 1 0 0,0 0-1 0 0,0 0 1 0 0,-1 0 0 0 0,1 0-1 0 0,-2 3-31 0 0,-4 6 104 0 0,0 0 0 0 0,-1-1 0 0 0,0 0 0 0 0,-1 0 0 0 0,-5 4-104 0 0,6-6 53 0 0,0-2-18 0 0,0 1-1 0 0,1 0 1 0 0,1 0-1 0 0,-1 0 0 0 0,1 2-34 0 0,6-12 3 0 0,0 1-1 0 0,0-1 1 0 0,-1 0 0 0 0,1 1-1 0 0,0-1 1 0 0,0 1-1 0 0,0-1 1 0 0,-1 1-1 0 0,1-1 1 0 0,0 1 0 0 0,0-1-1 0 0,0 1 1 0 0,0-1-1 0 0,0 1 1 0 0,0-1-1 0 0,0 1 1 0 0,0-1-1 0 0,0 0 1 0 0,0 1 0 0 0,0-1-1 0 0,0 1 1 0 0,0-1-1 0 0,1 1 1 0 0,-1-1-1 0 0,0 1 1 0 0,0-1 0 0 0,0 1-1 0 0,1-1 1 0 0,-1 0-1 0 0,0 1 1 0 0,1-1-1 0 0,-1 1 1 0 0,0-1-1 0 0,1 0 1 0 0,-1 1 0 0 0,0-1-1 0 0,1 0 1 0 0,-1 0-1 0 0,1 1 1 0 0,-1-1-1 0 0,1 0 1 0 0,-1 0 0 0 0,0 0-1 0 0,1 1 1 0 0,-1-1-1 0 0,1 0 1 0 0,-1 0-1 0 0,1 0-2 0 0,21-1 85 0 0,-20 1-66 0 0,8-1-293 0 0,0-1-1 0 0,0-1 1 0 0,0 1-1 0 0,-1-2 1 0 0,1 1-1 0 0,0-2 275 0 0,-4 2-1663 0 0,0 0 0 0 0,1 0 1 0 0,-2-1-1 0 0,1 0 0 0 0,3-4 1663 0 0,1-3-4937 0 0</inkml:trace>
  <inkml:trace contextRef="#ctx0" brushRef="#br0" timeOffset="399.269">337 40 14224 0 0,'0'0'653'0'0,"0"0"-16"0"0,-3 14-58 0 0,-4 4 349 0 0,2 0-1 0 0,1 0 1 0 0,-1 6-928 0 0,0 0 931 0 0,-6 18-931 0 0,-6 21 256 0 0,17-56-249 0 0,0-6 4 0 0,0 0 1 0 0,0 1-1 0 0,0-1 0 0 0,0 0 1 0 0,0 0-1 0 0,-1 0 0 0 0,1 0 1 0 0,0 0-1 0 0,-1 1 0 0 0,1-1 1 0 0,-1 0-1 0 0,1 0 0 0 0,-1 0 1 0 0,0 1-12 0 0,1-2-16 0 0,0 0 1 0 0,0 0-1 0 0,0 0 1 0 0,0 0-1 0 0,0 0 0 0 0,0 0 1 0 0,0 0-1 0 0,-1 0 1 0 0,1 0-1 0 0,0 0 1 0 0,0 0-1 0 0,0 0 1 0 0,0 0-1 0 0,0 0 0 0 0,0 1 1 0 0,0-1-1 0 0,0 0 1 0 0,0 0-1 0 0,0 0 1 0 0,0 0-1 0 0,0 0 1 0 0,0 0-1 0 0,0 0 1 0 0,0 0-1 0 0,0 0 0 0 0,0 0 1 0 0,0 1-1 0 0,0-1 1 0 0,0 0-1 0 0,0 0 1 0 0,0 0-1 0 0,0 0 1 0 0,0 0-1 0 0,0 0 0 0 0,0 0 1 0 0,0 0-1 0 0,0 0 1 0 0,0 0-1 0 0,0 0 1 0 0,0 1-1 0 0,0-1 1 0 0,0 0-1 0 0,0 0 1 0 0,1 0-1 0 0,-1 0 0 0 0,0 0 1 0 0,0 0-1 0 0,0 0 1 0 0,0 0-1 0 0,0 0 1 0 0,0 0-1 0 0,0 0 1 0 0,0 0-1 0 0,0 0 0 0 0,0 0 1 0 0,0 0-1 0 0,1 0 1 0 0,-1 0-1 0 0,0 0 16 0 0,8-2-648 0 0,7-7-1834 0 0,-12 7 1856 0 0,-1-1 1 0 0,1 0 0 0 0,-1 0-1 0 0,0 0 1 0 0,0 0 0 0 0,-1 0-1 0 0,2-3 626 0 0,1-1-838 0 0,6-18-1847 0 0</inkml:trace>
  <inkml:trace contextRef="#ctx0" brushRef="#br0" timeOffset="400.269">408 46 6912 0 0,'0'0'314'0'0,"0"0"-6"0"0,-2 14 1804 0 0,1 17 4101 0 0,-2 0-3531 0 0,1-13-2375 0 0,0 0-1 0 0,2 1 1 0 0,0-1-1 0 0,2 6-306 0 0,-1-17 63 0 0,0 0 0 0 0,1 0 0 0 0,0 0 0 0 0,1 0 0 0 0,-1 0 0 0 0,2 1-63 0 0,-1-2 28 0 0,-1-1 62 0 0,-1-5-94 0 0,-1 0 0 0 0,0 0-1 0 0,0 1 1 0 0,0-1 0 0 0,1 0-1 0 0,-1 0 1 0 0,0 0 0 0 0,0 0-1 0 0,1 0 1 0 0,-1 1 0 0 0,0-1-1 0 0,0 0 1 0 0,1 0 0 0 0,-1 0-1 0 0,0 0 1 0 0,0 0 0 0 0,1 0-1 0 0,-1 0 1 0 0,0 0 0 0 0,0 0-1 0 0,1 0 1 0 0,-1 0-1 0 0,0 0 1 0 0,0 0 0 0 0,1 0-1 0 0,-1 0 1 0 0,0 0 0 0 0,1-1-1 0 0,-1 1 1 0 0,0 0 0 0 0,0 0-1 0 0,0 0 1 0 0,1 0 0 0 0,-1 0-1 0 0,0-1 1 0 0,0 1 0 0 0,1 0-1 0 0,-1 0 1 0 0,0 0 4 0 0,7-7-1863 0 0,-6 5 1554 0 0,0 1 0 0 0,0 0 0 0 0,0-1 0 0 0,0 1 0 0 0,0-1 0 0 0,-1 1-1 0 0,1-1 1 0 0,-1 1 0 0 0,1-1 0 0 0,-1 0 0 0 0,0 1 0 0 0,1-2 309 0 0,-1-1-564 0 0,4-15-1642 0 0</inkml:trace>
  <inkml:trace contextRef="#ctx0" brushRef="#br0" timeOffset="769.043">278 42 15344 0 0,'0'0'704'0'0,"0"0"-15"0"0,0 0-400 0 0,18 0 874 0 0,54 9 1855 0 0,87-4-1924 0 0,-69 0-3500 0 0,-58 1-1852 0 0,-19-3-1675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30:25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1 117 4608 0 0,'0'0'353'0'0,"0"0"-70"0"0,0 0 567 0 0,0 0 277 0 0,0 0 52 0 0,0 0-109 0 0,0 0-476 0 0,0 0-214 0 0,0 0-42 0 0,0 0 29 0 0,0 0 156 0 0,0 0 70 0 0,0 0 14 0 0,0 0-9 0 0,0 0-38 0 0,0 0-14 0 0,0 0-2 0 0,0 0-28 0 0,0 0-119 0 0,0 0-56 0 0,0 0-12 0 0,0 0-14 0 0,0 0-58 0 0,0 0-29 0 0,0 0-4 0 0,0 0-16 0 0,0 0-69 0 0,0 0-38 0 0,0 0-5 0 0,9-8 79 0 0,35-54 66 0 0,-41 59-241 0 0,0 0 0 0 0,1 0 0 0 0,-1 0 0 0 0,0 1 0 0 0,1-1 0 0 0,1 0 0 0 0,-3 2 5 0 0,-1 0 0 0 0,1 1 0 0 0,0-1-1 0 0,-1 0 1 0 0,1 1 0 0 0,0 0-1 0 0,-1-1 1 0 0,1 1 0 0 0,0 0 0 0 0,0 0-1 0 0,-1 0 1 0 0,1 0 0 0 0,0 0-1 0 0,0 0 1 0 0,-1 1-5 0 0,6-1 71 0 0,-5 1-45 0 0,0-1 1 0 0,0 0 0 0 0,0 0-1 0 0,0 1 1 0 0,0-1 0 0 0,0 1-1 0 0,-1 0 1 0 0,1 0 0 0 0,0-1-1 0 0,0 1 1 0 0,-1 0 0 0 0,1 0-1 0 0,-1 0 1 0 0,1 1 0 0 0,-1-1-1 0 0,1 0 1 0 0,-1 1 0 0 0,0-1-1 0 0,1 2-26 0 0,4 4 136 0 0,-1 1-1 0 0,0 0 0 0 0,3 7-135 0 0,-5-8 103 0 0,1-1 0 0 0,-1 1 0 0 0,1-1 0 0 0,3 2-103 0 0,-3-4 69 0 0,1 1 1 0 0,-1-1-1 0 0,1-1 1 0 0,0 1-1 0 0,1-1 1 0 0,-1 0-1 0 0,3 1-69 0 0,-7-3 112 0 0,0-1 14 0 0,1 1-77 0 0,-1-1-1 0 0,1 1 1 0 0,0-1 0 0 0,-1 0 0 0 0,1 1 0 0 0,0-1 0 0 0,-1 0 0 0 0,1 0-1 0 0,0 0 1 0 0,-1 0 0 0 0,1 0 0 0 0,0-1 0 0 0,-1 1 0 0 0,1 0 0 0 0,0-1-1 0 0,-1 1 1 0 0,2-1-49 0 0,1-1 107 0 0,1 0 1 0 0,0 0-1 0 0,0 0 0 0 0,-1-1 0 0 0,1 1 0 0 0,-1-1 0 0 0,0 0 1 0 0,1-1-1 0 0,-2 1 0 0 0,1-1 0 0 0,0 1-107 0 0,15-18 159 0 0,9-14-159 0 0,-6 8 202 0 0,5 5-6 0 0,-26 21-340 0 0,1 0 0 0 0,0 0 0 0 0,-1 1-1 0 0,1-1 1 0 0,0 0 0 0 0,0 1 0 0 0,0-1-1 0 0,0 1 1 0 0,0 0 0 0 0,0 0 0 0 0,1-1 144 0 0,-1 1-195 0 0,8 1-2147 0 0,-3 3-4088 0 0,-7-3 852 0 0</inkml:trace>
  <inkml:trace contextRef="#ctx0" brushRef="#br0" timeOffset="358.106">117 342 10136 0 0,'-3'-8'1078'0'0,"0"-3"-1089"0"0,2 10 66 0 0,1 1-1 0 0,0-1 1 0 0,0 0-1 0 0,-1 1 1 0 0,1-1-1 0 0,0 1 1 0 0,0-1-1 0 0,0 0 1 0 0,0 1-1 0 0,-1-1 1 0 0,1 0-1 0 0,0 1 1 0 0,0-1-1 0 0,0 0 1 0 0,1 1-1 0 0,-1-1 1 0 0,0 0-1 0 0,0 1 1 0 0,0-1-1 0 0,0 1 1 0 0,1-1-1 0 0,-1 0-54 0 0,9-22 3197 0 0,-8 20-2882 0 0,0-1-1 0 0,1 0 1 0 0,-1 0-1 0 0,1 0 1 0 0,0 1-1 0 0,0-1 1 0 0,1 1 0 0 0,-1-1-1 0 0,2 0-314 0 0,2-3 330 0 0,1 1-1 0 0,0 0 1 0 0,0 0-1 0 0,0 1 1 0 0,1 0-1 0 0,0 0 1 0 0,6-2-330 0 0,-11 6 56 0 0,1-1 1 0 0,0 1-1 0 0,0 0 0 0 0,0 0 1 0 0,0 0-1 0 0,0 1 0 0 0,0-1 1 0 0,0 1-1 0 0,0 0 0 0 0,0 0 1 0 0,0 1-1 0 0,0-1 1 0 0,0 1-1 0 0,0 0 0 0 0,0 0 1 0 0,0 0-1 0 0,-1 0 0 0 0,2 1-56 0 0,7 4 153 0 0,0 0-1 0 0,9 8-152 0 0,-11-7 1 0 0,0-1-1 0 0,0 0 0 0 0,4 1 0 0 0,-9-6 21 0 0,-1 1 0 0 0,0-1-1 0 0,1 0 1 0 0,-1 0-1 0 0,0 0 1 0 0,1 0 0 0 0,-1-1-1 0 0,1 0 1 0 0,-1 0-1 0 0,5 0-20 0 0,0-2 40 0 0,0 0-1 0 0,1 0 1 0 0,-1-1 0 0 0,0 0-1 0 0,0-1 1 0 0,-1 0-1 0 0,1 0 1 0 0,-1-1-1 0 0,0 0 1 0 0,0 0-1 0 0,0-1 1 0 0,6-6-40 0 0,-2 2-286 0 0,0 1 0 0 0,1 1 0 0 0,0 0 286 0 0,18-12-2671 0 0,-15 7 317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9:43.550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322 258 9384 0 0,'0'0'430'0'0,"0"-12"156"0"0,-3-18 6508 0 0,-11 38-5439 0 0,10-4-1565 0 0,0 1 0 0 0,0-1 1 0 0,1 0-1 0 0,0 1 0 0 0,-1 0 0 0 0,2 0 1 0 0,-1 0-1 0 0,0 0 0 0 0,1 0 0 0 0,0 0 1 0 0,0 3-91 0 0,-3 7 132 0 0,1 1 0 0 0,1-1 0 0 0,-1 9-132 0 0,4-15 82 0 0,0 0 0 0 0,0 0-1 0 0,1 0 1 0 0,1 5-82 0 0,-1-5 22 0 0,-1-7-9 0 0,1-1-1 0 0,0 1 0 0 0,0 0 0 0 0,0 0 1 0 0,0 0-1 0 0,0-1 0 0 0,0 1 0 0 0,0-1 1 0 0,1 1-1 0 0,-1-1 0 0 0,0 1 0 0 0,1-1 1 0 0,-1 0-1 0 0,1 0 0 0 0,1 2-12 0 0,-1-2 14 0 0,-1 0-1 0 0,1 0 1 0 0,-1 0 0 0 0,1 0-1 0 0,0-1 1 0 0,-1 1 0 0 0,1 0-1 0 0,0-1 1 0 0,-1 1 0 0 0,1-1-1 0 0,0 1 1 0 0,0-1 0 0 0,0 0-1 0 0,-1 0 1 0 0,1 0 0 0 0,0 0-1 0 0,1 0-13 0 0,7-4 31 0 0,0 0 0 0 0,-1 0 0 0 0,1-1 0 0 0,-1 0 0 0 0,0-1 0 0 0,-1 0 0 0 0,3-2-31 0 0,13-13-81 0 0,16-17 81 0 0,-8 0-252 0 0,-32 37 194 0 0,2 2 52 0 0,-1-1-1 0 0,0 1 1 0 0,1-1 0 0 0,-1 1 0 0 0,0-1 0 0 0,1 1 0 0 0,-1 0 0 0 0,0 0 0 0 0,0-1 0 0 0,0 1-1 0 0,0 0 1 0 0,0 0 0 0 0,0 0 0 0 0,0 0 0 0 0,0 1 0 0 0,0-1 0 0 0,0 0 0 0 0,0 0 0 0 0,-1 1-1 0 0,1-1 1 0 0,0 0 0 0 0,-1 0 0 0 0,1 1 6 0 0,-1-1-5 0 0,21 31 72 0 0,-16-23 6 0 0,0 0 0 0 0,1 0-1 0 0,0 0 1 0 0,1 0 0 0 0,0-1 0 0 0,0 0-1 0 0,2 1-72 0 0,-7-8 30 0 0,-1 0 0 0 0,0 0-1 0 0,1 0 1 0 0,-1 0 0 0 0,0 0 0 0 0,1 0-1 0 0,-1 0 1 0 0,1-1 0 0 0,-1 1 0 0 0,1-1-1 0 0,0 1 1 0 0,-1-1 0 0 0,1 0-1 0 0,0 1 1 0 0,-1-1 0 0 0,1 0 0 0 0,-1 0-1 0 0,1 0 1 0 0,0 0 0 0 0,-1-1-1 0 0,1 1 1 0 0,0 0 0 0 0,-1-1 0 0 0,1 1-1 0 0,-1-1 1 0 0,1 1 0 0 0,1-2-30 0 0,2-1 84 0 0,1 0 1 0 0,0 0-1 0 0,-1-1 1 0 0,0 1-1 0 0,1-2 1 0 0,-2 1-85 0 0,0 0 43 0 0,-1-1 0 0 0,1 0 0 0 0,-1 0 0 0 0,-1 0 0 0 0,1 0 0 0 0,-1 0 0 0 0,0-1 0 0 0,0 0-43 0 0,2-3 58 0 0,1-6-47 0 0,0 0 0 0 0,2-13-11 0 0,-3 12-1011 0 0,0 1-1 0 0,5-13 1012 0 0,-7 22-767 0 0,-1 5-3867 0 0,-1 1-1363 0 0</inkml:trace>
  <inkml:trace contextRef="#ctx0" brushRef="#br0" timeOffset="458.085">802 313 14312 0 0,'0'0'654'0'0,"0"0"-11"0"0,0 0-387 0 0,0 2-96 0 0,7 20 1173 0 0,-1 0 0 0 0,0 3-1333 0 0,-3-13 308 0 0,23 102 1036 0 0,-26-114-1326 0 0,0 0 0 0 0,0 1 0 0 0,0-1 0 0 0,0 0-1 0 0,0 0 1 0 0,0 0 0 0 0,0 0 0 0 0,0 0 0 0 0,0 1 0 0 0,0-1-1 0 0,1 0 1 0 0,-1 0 0 0 0,0 0 0 0 0,0 0 0 0 0,0 0-1 0 0,0 0 1 0 0,0 0 0 0 0,0 0 0 0 0,1 0 0 0 0,-1 1 0 0 0,0-1-1 0 0,0 0 1 0 0,0 0 0 0 0,0 0 0 0 0,0 0 0 0 0,1 0-1 0 0,-1 0 1 0 0,0 0 0 0 0,0 0 0 0 0,0 0 0 0 0,0 0 0 0 0,1 0-1 0 0,-1 0 1 0 0,0 0 0 0 0,0 0 0 0 0,0 0 0 0 0,0 0-1 0 0,0 0 1 0 0,1-1 0 0 0,-1 1 0 0 0,0 0 0 0 0,0 0 0 0 0,0 0-1 0 0,0 0 1 0 0,0 0 0 0 0,0 0 0 0 0,1 0 0 0 0,-1 0-1 0 0,0 0 1 0 0,0-1 0 0 0,0 1-18 0 0,13-10 133 0 0,12-20-600 0 0,-22 27 463 0 0,1-3-104 0 0,2 1 0 0 0,-1-1 0 0 0,0 1 0 0 0,1 0 0 0 0,0 0 0 0 0,0 1 0 0 0,1 0 0 0 0,0-1 108 0 0,-4 4-19 0 0,-1 0-1 0 0,1 0 0 0 0,-1 0 1 0 0,1 0-1 0 0,-1 0 1 0 0,1 0-1 0 0,0 1 0 0 0,-1-1 1 0 0,1 1-1 0 0,0 0 1 0 0,0 0-1 0 0,-1 0 0 0 0,1 0 1 0 0,0 0-1 0 0,-1 1 1 0 0,1-1-1 0 0,0 1 0 0 0,-1 0 1 0 0,1-1-1 0 0,0 1 1 0 0,-1 1-1 0 0,1-1 0 0 0,1 1 20 0 0,-2 0 47 0 0,0-1-1 0 0,0 1 0 0 0,0-1 0 0 0,0 1 1 0 0,0 0-1 0 0,0-1 0 0 0,-1 1 0 0 0,1 0 1 0 0,-1 0-1 0 0,1 0 0 0 0,-1 1 0 0 0,0-1 1 0 0,0 0-1 0 0,0 0 0 0 0,0 1 0 0 0,0-1 1 0 0,0 1-1 0 0,-1-1 0 0 0,1 1 0 0 0,-1-1 1 0 0,0 1-1 0 0,0 1-46 0 0,0-1 79 0 0,0 1 0 0 0,-1-1 0 0 0,1 0 0 0 0,-1 0 0 0 0,0 0 0 0 0,0 0 0 0 0,0 0 0 0 0,0 0 0 0 0,0 0 0 0 0,-1 0 0 0 0,0 0 0 0 0,1-1 0 0 0,-1 1 0 0 0,0-1 0 0 0,0 1 0 0 0,0-1 0 0 0,-1 0 0 0 0,1 1-79 0 0,-6 4 65 0 0,0 0 0 0 0,0-1 0 0 0,0 0 0 0 0,-1 0 0 0 0,0-1 0 0 0,0 0 0 0 0,-1-1 0 0 0,1 1 0 0 0,-1-2 0 0 0,0 1 0 0 0,-10 1-65 0 0,15-4-109 0 0,-1 0 0 0 0,0 0 1 0 0,1-1-1 0 0,-1 0 0 0 0,0 0 0 0 0,1 0 0 0 0,-6-1 109 0 0,9 1-237 0 0,1-1 0 0 0,-1 1-1 0 0,0-1 1 0 0,1 1-1 0 0,-1-1 1 0 0,1 0-1 0 0,-1 1 1 0 0,1-1 0 0 0,0 0-1 0 0,-1 0 1 0 0,1 0-1 0 0,0 0 1 0 0,0 0 0 0 0,0 0-1 0 0,-1 0 1 0 0,1-1-1 0 0,0 1 1 0 0,0 0 0 0 0,1-1-1 0 0,-1 1 1 0 0,0 0-1 0 0,0-1 1 0 0,1 1 0 0 0,-1-1-1 0 0,1 0 1 0 0,-1 1-1 0 0,1-1 1 0 0,0 1 0 0 0,-1-1-1 0 0,1 0 238 0 0,-1-15-2294 0 0,6 0-10 0 0</inkml:trace>
  <inkml:trace contextRef="#ctx0" brushRef="#br0" timeOffset="861.177">1173 360 5528 0 0,'0'0'422'0'0,"0"0"28"0"0,12-1 6781 0 0,-2 0-5626 0 0,37-3 970 0 0,-34 4-1765 0 0,1-1-1 0 0,9-2-809 0 0,-14 2 122 0 0,0 0-1 0 0,0 1 1 0 0,-1 0-1 0 0,1 1 1 0 0,4 0-122 0 0,21 1 121 0 0,5 0-197 0 0,15-1-1868 0 0,-20-6-4399 0 0,-22 1 3763 0 0</inkml:trace>
  <inkml:trace contextRef="#ctx0" brushRef="#br0" timeOffset="1561.293">1760 86 3680 0 0,'0'0'284'0'0,"0"0"107"0"0,0 0 1143 0 0,0 0 523 0 0,0 0 102 0 0,0 0-176 0 0,-10 1 2158 0 0,5 4-3761 0 0,0 0 0 0 0,0 1 1 0 0,1 0-1 0 0,0 0 0 0 0,0 0 1 0 0,1 0-1 0 0,-1 0 0 0 0,2 1 0 0 0,-1 0 1 0 0,-1 6-381 0 0,1-3 184 0 0,1-1 0 0 0,1 1 0 0 0,0 0 0 0 0,0 0-1 0 0,1-1 1 0 0,1 1 0 0 0,0 9-184 0 0,0-16 23 0 0,-1-1-1 0 0,1 0 0 0 0,0 0 0 0 0,0 0 0 0 0,0 0 1 0 0,0 1-1 0 0,0-1 0 0 0,0-1 0 0 0,0 1 1 0 0,1 0-1 0 0,-1 0 0 0 0,1 0 0 0 0,-1-1 0 0 0,1 1 1 0 0,0-1-1 0 0,-1 1 0 0 0,1-1 0 0 0,0 0 1 0 0,0 1-1 0 0,0-1 0 0 0,1 0-22 0 0,1 1 13 0 0,-1-1 0 0 0,1 1 1 0 0,0-1-1 0 0,-1 0 0 0 0,1 0 0 0 0,0 0 0 0 0,0 0 1 0 0,0-1-1 0 0,0 1 0 0 0,0-1 0 0 0,3-1-13 0 0,4 0 20 0 0,0-2-1 0 0,0 0 1 0 0,0 0-1 0 0,0-1 1 0 0,-1 0-1 0 0,0-1 1 0 0,0 0-1 0 0,3-2-19 0 0,-1-3-122 0 0,-12 9 20 0 0,0 1 8 0 0,8-3-172 0 0,-8 3 259 0 0,1 0 0 0 0,0 1-1 0 0,0-1 1 0 0,0 0 0 0 0,0 0-1 0 0,0 1 1 0 0,-1-1 0 0 0,1 0-1 0 0,0 1 1 0 0,0-1 0 0 0,-1 1-1 0 0,1-1 1 0 0,0 1-1 0 0,0-1 1 0 0,-1 1 0 0 0,1-1-1 0 0,-1 1 1 0 0,1 0 0 0 0,0-1-1 0 0,-1 1 1 0 0,1 0 0 0 0,-1 0-1 0 0,0-1 1 0 0,1 1 0 0 0,-1 0-1 0 0,1 0 8 0 0,7 30 21 0 0,-7-27 54 0 0,0 1 0 0 0,0-1 0 0 0,0 0 0 0 0,1 1 0 0 0,0-1 0 0 0,0 2-75 0 0,13 14 184 0 0,-13-19-154 0 0,-1 0-1 0 0,0 0 1 0 0,1 0-1 0 0,-1 0 1 0 0,1 0-1 0 0,-1 0 1 0 0,1 0-1 0 0,-1 0 1 0 0,1-1-1 0 0,-1 1 0 0 0,1-1 1 0 0,0 0-1 0 0,0 1 1 0 0,-1-1-1 0 0,1 0 1 0 0,0 0-1 0 0,-1 0 1 0 0,2 0-30 0 0,0 0 40 0 0,0-1 1 0 0,0 1-1 0 0,-1-1 1 0 0,1 0-1 0 0,0 0 1 0 0,-1 0 0 0 0,1-1-1 0 0,0 1 1 0 0,-1 0-1 0 0,2-2-40 0 0,3-2 64 0 0,-1-1 1 0 0,0 1-1 0 0,-1-1 0 0 0,1 0 0 0 0,-1 0 0 0 0,0-1 1 0 0,3-4-65 0 0,-2-1 23 0 0,0 0 1 0 0,-1 0-1 0 0,0-1 1 0 0,0 0-1 0 0,-2 1 1 0 0,3-12-24 0 0,1-21-473 0 0,1-14 473 0 0,-7 46-159 0 0,0-5-131 0 0,-1 15 179 0 0,0-1 0 0 0,0 1 1 0 0,0 0-1 0 0,1 0 0 0 0,-1-1 0 0 0,1 1 0 0 0,0 0 0 0 0,0 0 0 0 0,0-1 1 0 0,0 1-1 0 0,2-2 111 0 0,3-8-822 0 0,-5 10-7665 0 0,5 5 7411 0 0</inkml:trace>
  <inkml:trace contextRef="#ctx0" brushRef="#br0" timeOffset="1992.529">2246 122 4608 0 0,'0'0'353'0'0,"0"0"131"0"0,1 17 9011 0 0,0-11-9089 0 0,-1 0 1 0 0,1 0-1 0 0,-2 0 1 0 0,1 0 0 0 0,0-1-1 0 0,-1 1 1 0 0,-1 3-407 0 0,0 12 909 0 0,0-4-384 0 0,0-2-191 0 0,1-1 1 0 0,1 1 0 0 0,0 0 0 0 0,2 7-335 0 0,0-6 225 0 0,-2-12-149 0 0,0 0 0 0 0,1-1 0 0 0,-1 1 0 0 0,1 0 0 0 0,0 0 0 0 0,0-1 0 0 0,1 1-1 0 0,-1 0 1 0 0,1-1 0 0 0,0 1-76 0 0,-1-3 30 0 0,0-1-1 0 0,1 1 0 0 0,-1-1 0 0 0,1 1 1 0 0,-1-1-1 0 0,1 1 0 0 0,-1-1 0 0 0,1 0 1 0 0,-1 0-1 0 0,1 0 0 0 0,-1 0 0 0 0,1 0 0 0 0,-1 0 1 0 0,1 0-1 0 0,0 0-29 0 0,3-1 49 0 0,3 1 14 0 0,1-2 0 0 0,-1 1-1 0 0,1-1 1 0 0,-1 0-1 0 0,0-1 1 0 0,0 0 0 0 0,6-3-63 0 0,-1 1 46 0 0,0 0 1 0 0,10-2-47 0 0,0 2 7 0 0,19-5-1 0 0,10 1-6 0 0,-39 7 0 0 0,0 1 0 0 0,0 0 0 0 0,-1 1 0 0 0,1 1-1 0 0,0 0 1 0 0,3 1 0 0 0,30 9-568 0 0,-16-3-2612 0 0,-19-5 505 0 0</inkml:trace>
  <inkml:trace contextRef="#ctx0" brushRef="#br0" timeOffset="2570.01">2561 599 10680 0 0,'0'0'489'0'0,"0"0"-8"0"0,0 0-211 0 0,-9 0 932 0 0,-50 2 2194 0 0,0 3-3396 0 0,0 0 496 0 0,-1-3-496 0 0,-4 0 860 0 0,-26 7-860 0 0,-41 1 469 0 0,-227 19 1034 0 0,189-13-284 0 0,81-7 270 0 0,-42 10-1489 0 0,62-8 323 0 0,-44-1-323 0 0,-29 5 162 0 0,66-7-12 0 0,-1-2-1 0 0,0-4 0 0 0,-25-5-149 0 0,-89-10 632 0 0,118 8-632 0 0,-36 0 0 0 0,55 2 3 0 0,36 2-7 0 0,0 0 0 0 0,-1 1 1 0 0,1 1-1 0 0,-15 2 4 0 0,22-1-282 0 0,-1 0-1 0 0,0 0 1 0 0,1 1-1 0 0,-1 1 1 0 0,1 0-1 0 0,0 0 1 0 0,-9 6 282 0 0,4-2-6890 0 0,10-3 314 0 0</inkml:trace>
  <inkml:trace contextRef="#ctx0" brushRef="#br0" timeOffset="3560.226">1182 851 13304 0 0,'0'0'605'0'0,"-6"-7"230"0"0,-4-1-254 0 0,10 8-549 0 0,0 0-1 0 0,0 0 1 0 0,0 0 0 0 0,0 0-1 0 0,0-1 1 0 0,0 1-1 0 0,0 0 1 0 0,0 0-1 0 0,-1 0 1 0 0,1 0 0 0 0,0 0-1 0 0,0 0 1 0 0,0 0-1 0 0,0 0 1 0 0,0 0-1 0 0,0 0 1 0 0,0 0 0 0 0,-1 0-1 0 0,1 0 1 0 0,0 0-1 0 0,0 0 1 0 0,0 0 0 0 0,0 0-1 0 0,0 0 1 0 0,0 0-1 0 0,0 0 1 0 0,0 1-1 0 0,-1-1 1 0 0,1 0 0 0 0,0 0-1 0 0,0 0 1 0 0,0 0-1 0 0,0 0 1 0 0,0 0 0 0 0,0 0-1 0 0,0 0 1 0 0,0 0-1 0 0,0 0 1 0 0,0 0-1 0 0,0 0 1 0 0,0 1 0 0 0,0-1-1 0 0,-1 0 1 0 0,1 0-32 0 0,3 17 3070 0 0,-1-6-2456 0 0,30 252 333 0 0,-29-230-822 0 0,5 52 298 0 0,-8-81-332 0 0,0 1 0 0 0,0 0 0 0 0,-1-1 1 0 0,0 1-1 0 0,0 0 0 0 0,0-1 0 0 0,-1 1 0 0 0,0 1-91 0 0,2-5 88 0 0,0-1 0 0 0,-1-1-72 0 0,0 0 0 0 0,1 1 0 0 0,-1-1 0 0 0,0 1 0 0 0,1-1 0 0 0,-1 0 0 0 0,1 0 0 0 0,-1 1 0 0 0,1-1 0 0 0,-1 0 0 0 0,1 0 0 0 0,-1 0 0 0 0,1 0 0 0 0,0 1 0 0 0,-1-1 0 0 0,1 0 0 0 0,0 0 0 0 0,0 0 0 0 0,0-1-16 0 0,0-12-149 0 0,0 0 0 0 0,2-1 0 0 0,-1 1-1 0 0,2 0 1 0 0,0 0 0 0 0,1 1 0 0 0,0-1 0 0 0,1 1-1 0 0,1-1 1 0 0,0 1 0 0 0,0 1 0 0 0,7-9 149 0 0,-10 16-29 0 0,0 1 1 0 0,0 0-1 0 0,0 1 1 0 0,1-1 0 0 0,0 1-1 0 0,0-1 1 0 0,-1 1-1 0 0,2 0 1 0 0,-1 1-1 0 0,0-1 1 0 0,1 1 0 0 0,-1-1-1 0 0,1 2 1 0 0,0-1-1 0 0,-1 0 1 0 0,1 1-1 0 0,0 0 1 0 0,0 0 0 0 0,0 0-1 0 0,0 1 1 0 0,0-1-1 0 0,0 1 1 0 0,0 0-1 0 0,0 1 1 0 0,0-1 0 0 0,0 1-1 0 0,0 0 1 0 0,0 1-1 0 0,0-1 1 0 0,0 1-1 0 0,2 1 29 0 0,-5-2 26 0 0,1 0-1 0 0,-1 0 0 0 0,0 0 1 0 0,1 1-1 0 0,-1-1 1 0 0,0 1-1 0 0,0 0 0 0 0,0-1 1 0 0,0 1-1 0 0,0 0 0 0 0,-1 0 1 0 0,1 0-1 0 0,0 1 1 0 0,-1-1-1 0 0,0 0 0 0 0,1 0 1 0 0,-1 1-1 0 0,0-1 0 0 0,0 1 1 0 0,-1-1-1 0 0,2 2-25 0 0,-2-2 24 0 0,0 0 0 0 0,0 0 0 0 0,0 0 1 0 0,0 0-1 0 0,0 0 0 0 0,-1 0 0 0 0,1 0 0 0 0,-1 0 0 0 0,1 0 0 0 0,-1 0 0 0 0,0 0 0 0 0,1 0 1 0 0,-1-1-1 0 0,0 1 0 0 0,0 0 0 0 0,0-1 0 0 0,0 1 0 0 0,-1 0 0 0 0,1-1 0 0 0,0 0 0 0 0,-1 1 1 0 0,1-1-1 0 0,-1 0 0 0 0,1 1 0 0 0,-1-1 0 0 0,0 0 0 0 0,0 0 0 0 0,1-1 0 0 0,-1 1-24 0 0,-17 8 130 0 0,0-2-1 0 0,0 0 0 0 0,-1-1 1 0 0,-18 3-130 0 0,-2 0 66 0 0,37-8-65 0 0,0 0 0 0 0,0-1-1 0 0,0 1 1 0 0,1-1-1 0 0,-1 0 1 0 0,0 0 0 0 0,-1 0-1 0 0,-3 0 6 0 0,7 0 49 0 0,0 0 17 0 0,11 8 97 0 0,-7-6-147 0 0,-1 1 0 0 0,1-1 0 0 0,-1-1 0 0 0,1 1 0 0 0,0 0 0 0 0,0-1 0 0 0,0 0 0 0 0,0 0 0 0 0,2 1-22 0 0,15 3 69 0 0,16 8 1 0 0,-20-8-50 0 0,0 0 0 0 0,-1 2 0 0 0,5 2-20 0 0,-7-2-26 0 0,-1-1 0 0 0,1-1 0 0 0,6 1 26 0 0,1 0-2480 0 0,0-3-3680 0 0,-12-2 7 0 0</inkml:trace>
  <inkml:trace contextRef="#ctx0" brushRef="#br0" timeOffset="3971.552">1623 1092 13824 0 0,'0'0'1061'0'0,"0"2"-573"0"0,0 6 142 0 0,1-1 0 0 0,1 0 1 0 0,-1 0-1 0 0,1 0 0 0 0,0 0-630 0 0,1 3 244 0 0,0-1-1 0 0,-1 0 0 0 0,0 5-243 0 0,1 6 592 0 0,0-1 0 0 0,2 1 0 0 0,2 4-592 0 0,-3-8 169 0 0,-2-10-32 0 0,0 0-1 0 0,0 0 1 0 0,1 0-1 0 0,0 0 1 0 0,0 0-1 0 0,3 4-136 0 0,-5-9 91 0 0,-1-1 7 0 0,0 0-6 0 0,13-19 48 0 0,-10 12-193 0 0,1 1 1 0 0,0-1-1 0 0,1 1 0 0 0,0-1 0 0 0,0 1 0 0 0,4-3 53 0 0,-7 7-22 0 0,0 0 0 0 0,0 0 0 0 0,0 0 0 0 0,0 0-1 0 0,0 1 1 0 0,1-1 0 0 0,-1 1 0 0 0,0 0 0 0 0,1 0 0 0 0,-1 0 0 0 0,1 0-1 0 0,0 0 1 0 0,-1 0 0 0 0,1 1 0 0 0,0-1 0 0 0,-1 1 0 0 0,1 0 0 0 0,0 0-1 0 0,0 0 1 0 0,1 0 22 0 0,1 1 1 0 0,0 0-1 0 0,0 0 1 0 0,0 1-1 0 0,0-1 1 0 0,0 1-1 0 0,0 0 1 0 0,0 0-1 0 0,-1 1 1 0 0,1 0-1 0 0,-1 0 1 0 0,0 0 0 0 0,0 0-1 0 0,3 3 0 0 0,3 4 52 0 0,-7-7 6 0 0,1 1-1 0 0,-1-1 1 0 0,0 1-1 0 0,0-1 0 0 0,0 1 1 0 0,2 4-58 0 0,-4-6 30 0 0,-1-1 0 0 0,1 0 0 0 0,-1 0 0 0 0,0 1 1 0 0,1-1-1 0 0,-1 0 0 0 0,0 1 0 0 0,0-1 0 0 0,0 1 0 0 0,0-1 0 0 0,0 0 0 0 0,0 1 0 0 0,0-1 1 0 0,0 0-1 0 0,-1 1 0 0 0,1-1 0 0 0,0 0 0 0 0,-1 1 0 0 0,0-1 0 0 0,1 0 0 0 0,-1 0 0 0 0,1 1 1 0 0,-1-1-1 0 0,0 0 0 0 0,0 0 0 0 0,-1 1-30 0 0,0 0 66 0 0,0 0 0 0 0,-1 1 0 0 0,1-1 0 0 0,-1-1 0 0 0,0 1 0 0 0,0 0 0 0 0,0-1 0 0 0,0 1 0 0 0,0-1 0 0 0,0 0 0 0 0,0 0 0 0 0,0 0 0 0 0,-1 0-66 0 0,-5 1 114 0 0,0-1-1 0 0,1 0 1 0 0,-1 0-1 0 0,-4 0-113 0 0,2-1-106 0 0,1-1 0 0 0,0 1-1 0 0,-1-2 1 0 0,1 1 0 0 0,0-2 0 0 0,0 1 0 0 0,0-1-1 0 0,0-1 1 0 0,0 0 0 0 0,1 0 0 0 0,-4-2 106 0 0,3 0-923 0 0</inkml:trace>
  <inkml:trace contextRef="#ctx0" brushRef="#br1" timeOffset="56169.301">2137 798 3224 0 0,'0'0'501'0'0,"0"0"897"0"0,0 0 391 0 0,0 0 77 0 0,0 0-212 0 0,0 0-972 0 0,0 0-423 0 0,0 0-88 0 0,0 0 3 0 0,0 0 62 0 0,0 0 27 0 0,-6 7 314 0 0,-16 10 103 0 0,-1 0 1 0 0,0-2-1 0 0,-1 0 0 0 0,-6 1-680 0 0,5-2 213 0 0,-241 132 280 0 0,26-26-414 0 0,166-84-83 0 0,-1-1 4 0 0,-3-1 0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29:34.738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404 48 16096 0 0,'0'0'737'0'0,"0"0"-15"0"0,0 0-444 0 0,0 0-144 0 0,0 0-7 0 0,0 0-6 0 0,0 0 18 0 0,3 8 332 0 0,1 10 54 0 0,0-1 0 0 0,-1 1 0 0 0,-1 0 0 0 0,0 11-525 0 0,4 32 493 0 0,-3-42-298 0 0,-2 0-1 0 0,0 2-194 0 0,1 17 224 0 0,-2-23-64 0 0,0-1-1 0 0,-2 10-159 0 0,1 12 153 0 0,-6 33 823 0 0,1-94-728 0 0,6 15-306 0 0,1-1 0 0 0,0 0 0 0 0,0 1 0 0 0,1-1 0 0 0,1 1 0 0 0,-1 0 0 0 0,2 0 0 0 0,3-9 58 0 0,12-26-414 0 0,-10 28 243 0 0,-7 13 152 0 0,1-1-1 0 0,-1 1 1 0 0,0-1 0 0 0,1 1-1 0 0,0 0 1 0 0,0 0 0 0 0,1 0-1 0 0,-1 0 1 0 0,1 1 0 0 0,0-1-1 0 0,-1 1 1 0 0,1 0 0 0 0,1 0-1 0 0,1-1 20 0 0,2 1-16 0 0,-1 0 1 0 0,1 0-1 0 0,0 0 0 0 0,-1 1 0 0 0,1 1 0 0 0,0-1 1 0 0,1 1-1 0 0,-1 0 0 0 0,2 1 16 0 0,-5 0 19 0 0,-1 0 0 0 0,0 1 0 0 0,0-1-1 0 0,0 1 1 0 0,0 0 0 0 0,0 0 0 0 0,0 0 0 0 0,0 0 0 0 0,0 1 0 0 0,0 0-1 0 0,-1 0 1 0 0,1 0 0 0 0,-1 0 0 0 0,1 0 0 0 0,-1 1 0 0 0,0 0 0 0 0,0 0-1 0 0,0-1 1 0 0,1 3-19 0 0,-3-4 21 0 0,0 0 0 0 0,0 0 0 0 0,0 1 0 0 0,-1-1 0 0 0,1 0 0 0 0,0 1-1 0 0,-1-1 1 0 0,1 1 0 0 0,-1-1 0 0 0,1 1 0 0 0,-1-1 0 0 0,1 1 0 0 0,-1-1 0 0 0,0 1 0 0 0,0-1-1 0 0,0 1 1 0 0,0-1 0 0 0,0 1 0 0 0,0 0 0 0 0,-1-1 0 0 0,1 1 0 0 0,0-1 0 0 0,-1 1-1 0 0,1-1 1 0 0,-1 1 0 0 0,0-1 0 0 0,1 0 0 0 0,-1 1 0 0 0,0-1 0 0 0,0 0 0 0 0,0 1 0 0 0,0-1-1 0 0,0 0 1 0 0,-1 1-21 0 0,-3 4 71 0 0,-1-1 0 0 0,-1 1 0 0 0,1-1-1 0 0,-1 0 1 0 0,-7 3-71 0 0,0 0 71 0 0,0-1 0 0 0,0-1 0 0 0,-1-1-1 0 0,-4 2-70 0 0,-19 6 91 0 0,14-5-38 0 0,16-6-51 0 0,-1 1 0 0 0,1 0 1 0 0,-8 4-3 0 0,16-6-2 0 0,-1-1 1 0 0,1 0 0 0 0,0 0-1 0 0,0 1 1 0 0,0-1 0 0 0,-1 0-1 0 0,1 1 1 0 0,0-1 0 0 0,0 0-1 0 0,0 1 1 0 0,0-1 0 0 0,0 1-1 0 0,0-1 1 0 0,0 0 0 0 0,0 1-1 0 0,0-1 1 0 0,0 0 0 0 0,0 1 0 0 0,0-1-1 0 0,0 0 1 0 0,0 1 0 0 0,0-1-1 0 0,0 0 1 0 0,0 1 0 0 0,1-1-1 0 0,-1 0 1 0 0,0 1 0 0 0,0-1-1 0 0,0 0 1 0 0,0 1 0 0 0,1-1-1 0 0,-1 0 1 0 0,0 0 0 0 0,0 1-1 0 0,1-1 1 0 0,-1 0 1 0 0,8 10-26 0 0,-8-10 26 0 0,7 7-2 0 0,0-1 0 0 0,1-1 0 0 0,0 1 0 0 0,0-1 0 0 0,0-1 0 0 0,0 0 0 0 0,1 1 2 0 0,15 7 28 0 0,1 2 159 0 0,-6-3-119 0 0,0-1-1 0 0,5 2-67 0 0,8 3 1 0 0,-25-11-74 0 0,1 0 1 0 0,0 0-1 0 0,-1-1 1 0 0,2 0-1 0 0,-1-1 1 0 0,7 2 72 0 0,-10-3-491 0 0,-2-1-372 0 0,1 1 1 0 0,-1-1 0 0 0,0 0 0 0 0,1 1 0 0 0,-1-1 0 0 0,3-1 862 0 0,6-2-6877 0 0</inkml:trace>
  <inkml:trace contextRef="#ctx0" brushRef="#br0" timeOffset="394.538">1034 326 15464 0 0,'0'0'705'0'0,"0"0"-11"0"0,-11-6-88 0 0,-1 5-87 0 0,8 1-349 0 0,1-1 0 0 0,-1 1 0 0 0,0 0 0 0 0,1 1 1 0 0,-1-1-1 0 0,-1 1-170 0 0,-7 2 217 0 0,1 1 1 0 0,0 1 0 0 0,0 0-1 0 0,0 0 1 0 0,1 1-1 0 0,0 0 1 0 0,0 1 0 0 0,0 0-1 0 0,1 1 1 0 0,0 0-1 0 0,1 0 1 0 0,-1 1 0 0 0,2 0-1 0 0,-6 6-217 0 0,12-12 0 0 0,-1-1 0 0 0,0 0 0 0 0,0 0 0 0 0,1 1 0 0 0,-1-1 0 0 0,1 1 0 0 0,0-1 0 0 0,0 1 0 0 0,0-1 0 0 0,0 1 0 0 0,0 0 0 0 0,0 0 0 0 0,1-1 0 0 0,-1 1 0 0 0,1 0 0 0 0,0 0 0 0 0,0 0 0 0 0,0-1 0 0 0,0 1 0 0 0,0 0 0 0 0,1 0 0 0 0,-1-2 2 0 0,0-1-1 0 0,0 1 0 0 0,0-1 1 0 0,0 0-1 0 0,0 1 1 0 0,0-1-1 0 0,0 0 0 0 0,0 1 1 0 0,0-1-1 0 0,0 0 1 0 0,0 1-1 0 0,0-1 0 0 0,0 0 1 0 0,0 1-1 0 0,0-1 1 0 0,0 0-1 0 0,1 1 0 0 0,-1-1 1 0 0,0 0-1 0 0,0 1 0 0 0,0-1 1 0 0,1 0-1 0 0,-1 1 1 0 0,0-1-1 0 0,0 0 0 0 0,1 0 1 0 0,-1 1-1 0 0,0-1 1 0 0,1 0-1 0 0,-1 0 0 0 0,0 0 1 0 0,0 1-1 0 0,1-1 0 0 0,-1 0 1 0 0,0 0-1 0 0,1 0 1 0 0,-1 0-1 0 0,1 0 0 0 0,-1 0 1 0 0,0 0-1 0 0,1 0 1 0 0,-1 0-1 0 0,1 0-1 0 0,-1 0 7 0 0,4 1 9 0 0,0 0-1 0 0,0 0 1 0 0,0 0 0 0 0,0-1 0 0 0,0 1-1 0 0,0-1 1 0 0,0 0 0 0 0,0 0 0 0 0,0-1-1 0 0,0 1 1 0 0,0-1 0 0 0,-1 0 0 0 0,1 0-1 0 0,0 0 1 0 0,0-1 0 0 0,0 1 0 0 0,2-2-16 0 0,8-5 14 0 0,-1-1 0 0 0,1 0 0 0 0,11-10-14 0 0,12-9 55 0 0,-32 25-55 0 0,-4 2 5 0 0,-1 1 0 0 0,1 0 0 0 0,-1 0 0 0 0,1 0 0 0 0,-1 0 0 0 0,1 0 0 0 0,-1 0 0 0 0,1 0 0 0 0,-1 0 0 0 0,1 0 0 0 0,-1 0 0 0 0,1 0 0 0 0,-1 1 0 0 0,1-1 0 0 0,-1 0 0 0 0,1 0 0 0 0,-1 0 0 0 0,1 1 0 0 0,-1-1 0 0 0,0 0 0 0 0,1 0 0 0 0,-1 1 0 0 0,1-1 0 0 0,-1 0 0 0 0,0 1 0 0 0,1-1 0 0 0,-1 1 0 0 0,0-1 0 0 0,1 0 0 0 0,-1 1-5 0 0,6 11 153 0 0,-5-10-126 0 0,14 30 417 0 0,-14-26-414 0 0,2-1-1 0 0,-1 1 0 0 0,1-1 0 0 0,0 0 1 0 0,0 0-1 0 0,0 0 0 0 0,1 0 0 0 0,0 1-29 0 0,6 4-534 0 0,-1 0 845 0 0,1 0 0 0 0,0-1-1 0 0,5 4-310 0 0,-10-10-1144 0 0,0 1 0 0 0,0-1 0 0 0,0-1 0 0 0,0 1 0 0 0,1-1 0 0 0,0 0 1144 0 0,15 5-7309 0 0</inkml:trace>
  <inkml:trace contextRef="#ctx0" brushRef="#br1" timeOffset="64228.167">1471 1 1840 0 0,'-14'0'1824'0'0,"-16"11"3877"0"0,-15 13-4596 0 0,43-23-1009 0 0,-52 27 2062 0 0,-36 12-2158 0 0,-17 8 858 0 0,-52 31 408 0 0,-308 161-330 0 0,263-126-1576 0 0,0-1-1278 0 0,157-88-1364 0 0,-1-2-1006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31:02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705 729 5984 0 0,'0'-6'38'0'0,"1"0"811"0"0,-1 1-1 0 0,-1-1 1 0 0,1 1-1 0 0,-1-1 1 0 0,-1-3-849 0 0,2 7 1164 0 0,0 2-972 0 0,0-1-1 0 0,0 0 1 0 0,0 1-1 0 0,0-1 1 0 0,0 1-1 0 0,0-1 1 0 0,0 0 0 0 0,0 1-1 0 0,0-1 1 0 0,0 0-1 0 0,0 1 1 0 0,0-1 0 0 0,0 1-1 0 0,0-1 1 0 0,-1 0-1 0 0,1 1 1 0 0,0-1-1 0 0,0 1 1 0 0,-1-1 0 0 0,1 0-1 0 0,0 1 1 0 0,-1-1-1 0 0,1 1 1 0 0,-1 0-1 0 0,1-1 1 0 0,-1 1 0 0 0,1-1-1 0 0,-1 1-191 0 0,1 0 125 0 0,-1 0 0 0 0,1 0 0 0 0,0 0 0 0 0,-1 0 0 0 0,1 0 0 0 0,0 0 0 0 0,-1 0 0 0 0,1 0 0 0 0,-1 0 0 0 0,1 0 0 0 0,0 0 0 0 0,-1 1 0 0 0,1-1 0 0 0,0 0 0 0 0,-1 0 0 0 0,1 0 0 0 0,0 1 0 0 0,0-1 0 0 0,-1 0 0 0 0,1 0 0 0 0,0 1 0 0 0,0-1 0 0 0,-1 0-125 0 0,-4 9-925 0 0,0 3 1184 0 0,0 0-1 0 0,1 0 0 0 0,0 0 0 0 0,1 0 0 0 0,-1 7-258 0 0,3-10 53 0 0,-5 24 122 0 0,0 17-175 0 0,6-38 16 0 0,0-1 0 0 0,0 1-1 0 0,1 0 1 0 0,0 0 0 0 0,1-1 0 0 0,1 3-16 0 0,-2-11 15 0 0,0 1 1 0 0,-1-1-1 0 0,1 1 0 0 0,1-1 1 0 0,-1 0-1 0 0,0 1 1 0 0,1-1-1 0 0,0 0 0 0 0,0 0 1 0 0,0 0-1 0 0,0 0 1 0 0,0 0-1 0 0,1 0 1 0 0,-1-1-1 0 0,1 1 0 0 0,0-1 1 0 0,-1 0-1 0 0,1 0 1 0 0,0 0-1 0 0,0 0 0 0 0,1 0 1 0 0,-1 0-1 0 0,0-1 1 0 0,1 0-1 0 0,0 1-15 0 0,-1-2 18 0 0,-1 1 1 0 0,1-1-1 0 0,0 0 1 0 0,-1 0-1 0 0,1 0 0 0 0,0 0 1 0 0,-1 0-1 0 0,1-1 1 0 0,0 1-1 0 0,-1-1 0 0 0,1 0 1 0 0,0 0-1 0 0,-1 0 1 0 0,1 0-19 0 0,0 0 2 0 0,1-1-1 0 0,-1 0 1 0 0,1 0 0 0 0,-1 0 0 0 0,0 0 0 0 0,0-1 0 0 0,0 1 0 0 0,0-1 0 0 0,0 0-2 0 0,10-12-122 0 0,-4 6-74 0 0,-2 0-1 0 0,1-1 1 0 0,2-6 196 0 0,1 3-131 0 0,-10 12 67 0 0,-1 1 0 0 0,1 0-2 0 0,0 1 58 0 0,0-1 0 0 0,0 0 0 0 0,0 1 0 0 0,0-1 0 0 0,0 0 0 0 0,0 1 1 0 0,0-1-1 0 0,0 1 0 0 0,-1 0 0 0 0,1-1 0 0 0,0 1 0 0 0,0 0 0 0 0,-1-1 0 0 0,1 1 0 0 0,0 0 1 0 0,-1 0-1 0 0,1-1 0 0 0,-1 1 0 0 0,1 0 0 0 0,-1 1 8 0 0,1-2-13 0 0,18 33-115 0 0,-16-26 110 0 0,1 0 0 0 0,0 0 0 0 0,0 0 0 0 0,3 2 18 0 0,-2-3 25 0 0,-1 0 0 0 0,1-1 0 0 0,0 0 1 0 0,0 0-1 0 0,0 0 0 0 0,1-1 0 0 0,0 1 0 0 0,0-1 0 0 0,0-1 0 0 0,0 1 0 0 0,1-1 0 0 0,6 2-25 0 0,-8-3 26 0 0,1-1-1 0 0,0 0 0 0 0,0 0 0 0 0,-1 0 0 0 0,1-1 0 0 0,0 0 0 0 0,0 0 0 0 0,0 0 1 0 0,0-1-1 0 0,-1 0 0 0 0,1 0 0 0 0,0-1 0 0 0,0 1 0 0 0,-1-1 0 0 0,1 0 0 0 0,-1-1 1 0 0,0 1-1 0 0,1-2-25 0 0,-2 2 30 0 0,0-1 0 0 0,0 0 1 0 0,0 0-1 0 0,-1 0 0 0 0,1 0 1 0 0,-1 0-1 0 0,0-1 0 0 0,0 1 0 0 0,0-1 1 0 0,-1 0-1 0 0,1 0 0 0 0,-1 0 1 0 0,0 0-1 0 0,0 0 0 0 0,0-1 1 0 0,-1 1-1 0 0,0 0 0 0 0,1-1 0 0 0,-2 1 1 0 0,1-1-1 0 0,0 0 0 0 0,-1 1 1 0 0,0-1-31 0 0,-1-13 47 0 0,-1 0 0 0 0,-1 1 0 0 0,-1 0 0 0 0,0 0 1 0 0,-1 0-1 0 0,-1 0 0 0 0,-1 1 0 0 0,0-1 0 0 0,-1 2 1 0 0,-1-2-48 0 0,-19-23-2 0 0,27 38-399 0 0,-5-7 907 0 0,6 6-5324 0 0,0 3-1440 0 0</inkml:trace>
  <inkml:trace contextRef="#ctx0" brushRef="#br0" timeOffset="404.633">1410 838 11056 0 0,'0'0'852'0'0,"7"-5"985"0"0,8 0 822 0 0,1 0 0 0 0,14-1-2659 0 0,35-1 1182 0 0,-17 6-1150 0 0,34 5-32 0 0,-64-2-935 0 0,1 1 0 0 0,14 5 935 0 0,-32-8-1693 0 0,-1 0-2584 0 0,0 0-1104 0 0</inkml:trace>
  <inkml:trace contextRef="#ctx0" brushRef="#br0" timeOffset="827.588">1507 956 6448 0 0,'-1'0'498'0'0,"0"0"-509"0"0,0 0 0 0 0,1 0-1 0 0,-1 1 1 0 0,0-1 0 0 0,1 0-1 0 0,-1 0 1 0 0,0 0-1 0 0,1 0 1 0 0,-1 1 0 0 0,0-1-1 0 0,1 0 1 0 0,-1 0 0 0 0,1 1-1 0 0,-1-1 1 0 0,1 1-1 0 0,-1-1 1 0 0,1 0 0 0 0,-1 1-1 0 0,0 0 12 0 0,0 0 2624 0 0,-1-1 5243 0 0,6 3-7699 0 0,1 0-1 0 0,0-1 1 0 0,-1 0 0 0 0,1 0-1 0 0,0 0 1 0 0,0-1 0 0 0,1 1 0 0 0,-1-1-1 0 0,0 0 1 0 0,1-1-168 0 0,17 2 229 0 0,26 1 163 0 0,33-2-392 0 0,-23-1 299 0 0,-19 0-1639 0 0,-13-1-3084 0 0,-2-2-1614 0 0</inkml:trace>
  <inkml:trace contextRef="#ctx0" brushRef="#br0" timeOffset="4204.097">5173 945 13560 0 0,'0'0'306'0'0,"0"0"46"0"0,0 0 23 0 0,0 0-44 0 0,-13 0 571 0 0,-21 0 881 0 0,-27 0 1027 0 0,-6 3-2810 0 0,-119 9 1559 0 0,96-5-930 0 0,-24-4-629 0 0,-91 7 336 0 0,61-2-168 0 0,-104-1 60 0 0,103-1-104 0 0,51-2-124 0 0,-149 11 0 0 0,15 2 0 0 0,111-16-212 0 0,63-1 142 0 0,-37 5 70 0 0,32-4 232 0 0,15 0-158 0 0,-11 0-74 0 0,-33-5 0 0 0,-19-1 0 0 0,89 4-68 0 0,12 1-288 0 0,0-1-1 0 0,1 1 0 0 0,-1 0 1 0 0,0 1-1 0 0,0-1 1 0 0,0 1-1 0 0,-2 1 357 0 0,7-2-248 0 0,0 0 0 0 0,0 0 1 0 0,0 0-1 0 0,1 0 0 0 0,-1 0 0 0 0,0 0 0 0 0,0-1 0 0 0,0 1 0 0 0,0 0 0 0 0,0 0 0 0 0,1-1 0 0 0,-1 1 0 0 0,0-1 0 0 0,0 1 0 0 0,1-1 0 0 0,-1 1 248 0 0,1 0-119 0 0,-3-1-1990 0 0</inkml:trace>
  <inkml:trace contextRef="#ctx0" brushRef="#br0" timeOffset="4806.294">3610 1303 14712 0 0,'13'-13'1600'0'0,"-3"10"-1420"0"0,2 0 1 0 0,-1 0 0 0 0,1 1 0 0 0,0 1-1 0 0,11-1-180 0 0,-13 2 240 0 0,0 1 0 0 0,0 0 0 0 0,0 0 0 0 0,0 1 0 0 0,0 0 0 0 0,0 1-1 0 0,6 3-239 0 0,-10-4 133 0 0,-1 0-1 0 0,0 1 1 0 0,0-1 0 0 0,0 1-1 0 0,-1 1 1 0 0,1-1-1 0 0,-1 1 1 0 0,1-1-1 0 0,-1 1 1 0 0,0 0-1 0 0,-1 1 1 0 0,1-1-1 0 0,-1 1 1 0 0,2 2-133 0 0,-4-5 30 0 0,0 0 0 0 0,0 0 0 0 0,-1 0 1 0 0,1 0-1 0 0,0 0 0 0 0,-1 0 0 0 0,1 0 0 0 0,-1 0 0 0 0,0 0 1 0 0,0 0-1 0 0,0 1 0 0 0,0-1 0 0 0,0 0 0 0 0,0 0 0 0 0,0 0 0 0 0,-1 0 1 0 0,0 1-31 0 0,0 1 33 0 0,0 0 0 0 0,-1-1 0 0 0,0 1 0 0 0,1-1 0 0 0,-1 1 0 0 0,-1-1 0 0 0,1 1 0 0 0,-1-1 0 0 0,0 0-33 0 0,-4 5 63 0 0,0-1 0 0 0,-1-1-1 0 0,0 1 1 0 0,0-1 0 0 0,0-1 0 0 0,-1 1-1 0 0,-1-1-62 0 0,-3 2 13 0 0,0 0 1 0 0,0-1-1 0 0,-1-1 0 0 0,0 0 0 0 0,0-1 0 0 0,-4 1-13 0 0,-5-2-222 0 0,13-1 264 0 0,1 0-1 0 0,-1-1 1 0 0,0-1-1 0 0,1 1 0 0 0,-8-2-41 0 0,10 1 25 0 0,-1-1-75 0 0,13 0 55 0 0,13-1 115 0 0,-1 2-1 0 0,0 0 1 0 0,0 1-1 0 0,1 0 1 0 0,-1 1-120 0 0,87 19 1003 0 0,-47-9-560 0 0,-20-4-197 0 0,23 4 179 0 0,61 4-425 0 0,-88-14-175 0 0</inkml:trace>
  <inkml:trace contextRef="#ctx0" brushRef="#br0" timeOffset="1360.609">2680 563 4144 0 0,'1'-26'792'0'0,"-2"14"3861"0"0,1 12-4363 0 0,1-1 1 0 0,-1 1-1 0 0,0-1 1 0 0,0 1-1 0 0,0-1 0 0 0,0 1 1 0 0,0 0-1 0 0,0-1 1 0 0,0 1-1 0 0,0-1 1 0 0,-1 1-1 0 0,1-1 0 0 0,0 1 1 0 0,0 0-1 0 0,0-1 1 0 0,0 1-1 0 0,0-1 0 0 0,-1 1 1 0 0,1 0-1 0 0,0-1 1 0 0,0 1-1 0 0,-1 0 0 0 0,1-1 1 0 0,0 1-1 0 0,-1 0 1 0 0,1-1-1 0 0,0 1 0 0 0,-1 0-289 0 0,1 0 100 0 0,-1 0 1 0 0,1 0-1 0 0,-1 0 1 0 0,1 0-1 0 0,-1 1 1 0 0,1-1-1 0 0,-1 0 1 0 0,1 0-1 0 0,-1 0 1 0 0,1 1-1 0 0,-1-1 1 0 0,1 0-1 0 0,0 1 1 0 0,-1-1-1 0 0,1 0 1 0 0,-1 1-1 0 0,1-1 1 0 0,-1 1-102 0 0,-14 21-151 0 0,11-11 267 0 0,0 1 0 0 0,0-1-1 0 0,1 1 1 0 0,1 0 0 0 0,0 0 0 0 0,1 1 0 0 0,0-1 0 0 0,1 0 0 0 0,0 0 0 0 0,1 0 0 0 0,0 1-1 0 0,1-1 1 0 0,0 0-116 0 0,-1-10 14 0 0,-1 0-1 0 0,1-1 0 0 0,-1 1 0 0 0,1-1 0 0 0,0 1 1 0 0,0 0-1 0 0,0-1 0 0 0,0 1 0 0 0,0-1 1 0 0,0 0-1 0 0,0 1 0 0 0,1-1 0 0 0,-1 0 0 0 0,0 0 1 0 0,1 0-1 0 0,-1 0 0 0 0,1 0 0 0 0,-1 0 0 0 0,1 0 1 0 0,0 0-1 0 0,-1-1 0 0 0,1 1-13 0 0,1 0 27 0 0,-1 0 0 0 0,1 0 0 0 0,0 0 1 0 0,0-1-1 0 0,-1 1 0 0 0,1-1 0 0 0,0 0 0 0 0,0 0 0 0 0,0 0 0 0 0,0 0 0 0 0,0 0 0 0 0,2-1-27 0 0,0 0 32 0 0,-1-1 0 0 0,1 0-1 0 0,0 0 1 0 0,-1 0 0 0 0,0-1 0 0 0,1 0-1 0 0,-1 0 1 0 0,0 0 0 0 0,3-3-32 0 0,6-6 24 0 0,-1-1 0 0 0,2-4-24 0 0,-5 5-17 0 0,1 1 0 0 0,0 1 0 0 0,1 0 17 0 0,-10 10-8 0 0,-1-1-1 0 0,1 1 1 0 0,-1-1 0 0 0,1 1-1 0 0,0 0 1 0 0,-1-1-1 0 0,1 1 1 0 0,0 0 0 0 0,0 0-1 0 0,-1 0 1 0 0,1 0 0 0 0,0-1-1 0 0,-1 1 1 0 0,1 0 0 0 0,0 0-1 0 0,0 0 1 0 0,-1 1-1 0 0,1-1 1 0 0,0 0 0 0 0,-1 0-1 0 0,1 0 1 0 0,0 0 0 0 0,0 1-1 0 0,-1-1 1 0 0,1 0 0 0 0,0 1-1 0 0,-1-1 1 0 0,1 0-1 0 0,-1 1 1 0 0,1-1 0 0 0,-1 1-1 0 0,1-1 1 0 0,0 1 8 0 0,18 20-66 0 0,-14-13 8 0 0,6 4 47 0 0,-8-8 11 0 0,1 0 0 0 0,0 1 0 0 0,0-2 0 0 0,0 1 0 0 0,0 0 0 0 0,3 1 0 0 0,-4-3 1 0 0,2 1 0 0 0,-1 0 1 0 0,0-1-1 0 0,0 0 0 0 0,1 0 0 0 0,0 0 1 0 0,-1 0-1 0 0,1 0 0 0 0,3 0-1 0 0,-1-1 29 0 0,-3 0-3 0 0,-1 0 0 0 0,1-1 0 0 0,-1 1 0 0 0,1-1 0 0 0,0 0 0 0 0,-1 0 0 0 0,1 0 0 0 0,0 0 0 0 0,-1-1 0 0 0,1 1 0 0 0,-1-1 0 0 0,4-1-26 0 0,8-2 121 0 0,-13 3-99 0 0,1 1 1 0 0,-1-1-1 0 0,1 0 1 0 0,-1 0-1 0 0,0 0 1 0 0,1 0-1 0 0,-1 0 1 0 0,0 0-1 0 0,0-1 1 0 0,0 1-1 0 0,0-1 1 0 0,2 0-23 0 0,0-4 43 0 0,2 1 18 0 0,-1-1 0 0 0,1 1 1 0 0,-2-1-1 0 0,1-1 0 0 0,-1 1 1 0 0,0-1-1 0 0,0 1 0 0 0,-1-1 1 0 0,2-3-62 0 0,-3 2 56 0 0,0-1 0 0 0,0 1 0 0 0,-1-1 0 0 0,0 0 0 0 0,0 0 0 0 0,-1 0 1 0 0,-1-5-57 0 0,-1-15-267 0 0,-4-19 267 0 0,-6 3-1441 0 0,12 43 448 0 0,0 2-242 0 0,0 0-658 0 0,0 0-2570 0 0,0 0-1095 0 0</inkml:trace>
  <inkml:trace contextRef="#ctx0" brushRef="#br0" timeOffset="1913.275">3407 609 15144 0 0,'-3'-2'1371'0'0,"2"1"-1377"0"0,-4-3 212 0 0,1 0 0 0 0,-1 0-1 0 0,0 1 1 0 0,-4-3-206 0 0,7 6 92 0 0,1-1-1 0 0,0 0 0 0 0,0 1 1 0 0,0-1-1 0 0,-1 1 0 0 0,1 0 1 0 0,0-1-1 0 0,-1 1 0 0 0,1 0 1 0 0,0 0-1 0 0,-1 0 0 0 0,1 0 1 0 0,0 0-1 0 0,-1 0 0 0 0,1 0 1 0 0,0 0-1 0 0,-1 0 0 0 0,1 1 0 0 0,0-1 1 0 0,-1 0-1 0 0,1 1 0 0 0,0-1 1 0 0,0 1-1 0 0,-1 0 0 0 0,1 0-91 0 0,-12 8 647 0 0,9-7-592 0 0,0 1 0 0 0,0-1 0 0 0,0 1 0 0 0,0 0 0 0 0,1 0 0 0 0,-1 0 0 0 0,1 1 0 0 0,0-1 0 0 0,0 1 0 0 0,0 0 0 0 0,1 0 0 0 0,-1 0 0 0 0,1 0 0 0 0,0 0 0 0 0,-2 5-55 0 0,2-3 0 0 0,1-3 0 0 0,0 1 0 0 0,0-1 0 0 0,1 1 0 0 0,-1-1 0 0 0,1 1 0 0 0,0-1 0 0 0,-1 1 0 0 0,1 3 0 0 0,-2 0 0 0 0,4-1 11 0 0,0-3 32 0 0,-1-3-34 0 0,0 1 0 0 0,0 0 0 0 0,0-1 0 0 0,0 1 0 0 0,0-1 0 0 0,1 1 0 0 0,-1-1 0 0 0,0 0 0 0 0,0 1 0 0 0,1-1 0 0 0,-1 0 0 0 0,0 0 0 0 0,1 0 1 0 0,-1 0-1 0 0,0 0 0 0 0,0 0 0 0 0,1 0 0 0 0,-1-1 0 0 0,0 1 0 0 0,0 0 0 0 0,1-1 0 0 0,-1 1 0 0 0,0-1 0 0 0,0 1 0 0 0,0-1 0 0 0,0 0 0 0 0,1 1 0 0 0,-1-1 0 0 0,0 0 0 0 0,0 0 0 0 0,0 0 1 0 0,-1 0-1 0 0,1 0 0 0 0,0 0 0 0 0,0 0-9 0 0,1-1 21 0 0,50-55 263 0 0,-31 29-13 0 0,-20 27-372 0 0,2 3 59 0 0,0 0 0 0 0,0-1 1 0 0,0 1-1 0 0,-1 1 0 0 0,1-1 0 0 0,-1 0 1 0 0,1 1 41 0 0,3 14 162 0 0,-1-1-1 0 0,1 13-161 0 0,-3-16-25 0 0,0 0 0 0 0,0-1 0 0 0,2 1 0 0 0,-1-1 0 0 0,2 1 25 0 0,-4-9 13 0 0,0-1-1 0 0,0 0 0 0 0,0 1 0 0 0,0-1 1 0 0,1 0-1 0 0,-1-1 0 0 0,1 1 1 0 0,0 0-1 0 0,0-1 0 0 0,0 1 0 0 0,0-1 1 0 0,0 0-1 0 0,1 0 0 0 0,1 1-12 0 0,-2-3-259 0 0,0 0 0 0 0,0 0-1 0 0,0-1 1 0 0,0 1-1 0 0,0-1 1 0 0,0 0 0 0 0,0 0-1 0 0,0 0 1 0 0,-1 0-1 0 0,1 0 1 0 0,0-1 259 0 0,7-5-2215 0 0</inkml:trace>
  <inkml:trace contextRef="#ctx0" brushRef="#br0" timeOffset="2256.647">3610 532 16208 0 0,'0'0'743'0'0,"0"0"-17"0"0,6 6-436 0 0,3 2-211 0 0,-1-1-1 0 0,1 0 0 0 0,0-1 0 0 0,1 0 0 0 0,-1-1 0 0 0,1 0 1 0 0,3 1-79 0 0,9 5 236 0 0,-14-7-192 0 0,0 0 0 0 0,1-1 0 0 0,-1 0-1 0 0,1-1 1 0 0,0 0 0 0 0,0 0 0 0 0,0-1-1 0 0,0 0 1 0 0,0 0 0 0 0,0-1-1 0 0,0 0 1 0 0,0-1 0 0 0,0 0 0 0 0,-1-1-1 0 0,7-1-43 0 0,-8 2-30 0 0,-5 1-98 0 0,-1 0 1 0 0,0 0-1 0 0,1 0 0 0 0,-1-1 1 0 0,0 1-1 0 0,1 0 0 0 0,-1-1 1 0 0,0 1-1 0 0,1-1 1 0 0,-1 0 127 0 0,7-9-3708 0 0,-3-4 1105 0 0,-4 2-19 0 0</inkml:trace>
  <inkml:trace contextRef="#ctx0" brushRef="#br0" timeOffset="2642.867">3747 447 3680 0 0,'0'0'167'0'0,"0"0"434"0"0,0 0 1720 0 0,0 0 750 0 0,-1 4 2655 0 0,-1 6-4221 0 0,1-2-1185 0 0,0 0-1 0 0,1-1 0 0 0,0 1 0 0 0,0 0 0 0 0,1 0 0 0 0,0-1 0 0 0,1 3-319 0 0,-1 3 428 0 0,13 58 699 0 0,-8-45-944 0 0,-1 0 0 0 0,-1 8-183 0 0,-3-25-5 0 0,0 0-1 0 0,1 0 1 0 0,0-1 0 0 0,0 1-1 0 0,1-1 1 0 0,0 0 0 0 0,0 1-1 0 0,3 3 6 0 0,-5-12-134 0 0,0 1-1 0 0,0-1 1 0 0,0 0-1 0 0,-1 1 0 0 0,1-1 1 0 0,0 0-1 0 0,0 1 1 0 0,0-1-1 0 0,0 0 0 0 0,0 0 1 0 0,0 0-1 0 0,0 0 1 0 0,0 0-1 0 0,0 0 1 0 0,-1 0-1 0 0,1 0 0 0 0,0 0 1 0 0,0-1 134 0 0,8 0-2186 0 0</inkml:trace>
  <inkml:trace contextRef="#ctx0" brushRef="#br0" timeOffset="3008.202">4143 319 4144 0 0,'0'0'319'0'0,"0"6"261"0"0,-2 4 3124 0 0,0 0 1 0 0,1 0 0 0 0,0 5-3705 0 0,2 55 2145 0 0,1-20-1381 0 0,-2-41-597 0 0,0 0-1 0 0,0 0 1 0 0,1 0 0 0 0,1 0-1 0 0,-1 0 1 0 0,2 0 0 0 0,-1-1-1 0 0,2 3-166 0 0,4 9 640 0 0,-7-19-554 0 0,-1-1-20 0 0,0 0-2 0 0,15-3 360 0 0,-11 1-372 0 0,-1 0 0 0 0,0 0 0 0 0,0-1-1 0 0,0 1 1 0 0,0-1 0 0 0,-1 0 0 0 0,1 0-1 0 0,1-1-51 0 0,-2 1-3 0 0,0 0 0 0 0,1 0-1 0 0,-1 1 1 0 0,1-1 0 0 0,0 1-1 0 0,0-1 1 0 0,0 1 0 0 0,0 0-1 0 0,2-1 4 0 0,-4 3-28 0 0,0 0-1 0 0,0 0 1 0 0,1-1-1 0 0,-1 1 1 0 0,0 0-1 0 0,1 0 0 0 0,-1 0 1 0 0,0 1-1 0 0,1-1 1 0 0,-1 0-1 0 0,0 0 1 0 0,1 1-1 0 0,-1-1 1 0 0,0 1-1 0 0,0-1 0 0 0,1 1 1 0 0,-1-1-1 0 0,0 1 1 0 0,0 0-1 0 0,0 0 1 0 0,0 0-1 0 0,0-1 1 0 0,0 1-1 0 0,0 0 0 0 0,0 0 1 0 0,0 0-1 0 0,0 1 29 0 0,4 4-26 0 0,0-1 0 0 0,-1 2 0 0 0,0-1-1 0 0,1 2 27 0 0,1 3-12 0 0,1-1-1 0 0,0 1 0 0 0,1-1 0 0 0,0 0 0 0 0,9 7 13 0 0,-10-11 29 0 0,1 0-1 0 0,0 0 1 0 0,0-1-1 0 0,0 0 1 0 0,1 0-1 0 0,0-1 1 0 0,0 0-1 0 0,0-1-28 0 0,-3 0 38 0 0,1-1-1 0 0,-1-1 1 0 0,0 1-1 0 0,1-1 1 0 0,-1 0-1 0 0,1-1 1 0 0,-1 0-1 0 0,1 0 0 0 0,-1 0 1 0 0,1 0-1 0 0,-1-1 1 0 0,1 0-1 0 0,4-2-37 0 0,-6 1 43 0 0,0 1 0 0 0,0-2 0 0 0,0 1 0 0 0,0 0 0 0 0,-1-1 0 0 0,1 0-1 0 0,-1 0 1 0 0,0 0 0 0 0,0 0 0 0 0,0-1 0 0 0,0 0 0 0 0,0 0 0 0 0,-1 0 0 0 0,0 0 0 0 0,0 0-1 0 0,0-1 1 0 0,1-1-43 0 0,0-1 12 0 0,-1 1 0 0 0,1-1 0 0 0,-1 0 0 0 0,-1 0 0 0 0,1 0 0 0 0,-1-1 0 0 0,0 1 0 0 0,-1-1 0 0 0,0 1 0 0 0,0-1 0 0 0,0-2-12 0 0,-1-6-398 0 0,0 0 0 0 0,-2-1 0 0 0,0 1 0 0 0,0 0 0 0 0,-4-10 398 0 0,1 17-569 0 0,-6-5-4433 0 0,7 10 3728 0 0,2 2-678 0 0</inkml:trace>
  <inkml:trace contextRef="#ctx0" brushRef="#br0" timeOffset="3588.318">4773 599 3224 0 0,'3'-14'337'0'0,"-2"12"4397"0"0,0 1 4994 0 0,1 3-9607 0 0,-1 0-1 0 0,1-1 1 0 0,0 1 0 0 0,0 0-1 0 0,-1 0 1 0 0,1 0-1 0 0,-1 0 1 0 0,0 0-1 0 0,1 0 1 0 0,-1 1-1 0 0,0-1 1 0 0,0 0-1 0 0,0 1 1 0 0,-1-1-1 0 0,1 0 1 0 0,0 3-121 0 0,2 8 464 0 0,-1 0-1 0 0,0 9-463 0 0,-1-4 239 0 0,0-1-1 0 0,-2 0 1 0 0,0 1-1 0 0,0-1 0 0 0,-3 4-238 0 0,0-9 81 0 0,-1-10 196 0 0,5-2-271 0 0,-1-1 0 0 0,1 1-1 0 0,0 0 1 0 0,-1-1 0 0 0,1 1 0 0 0,0-1 0 0 0,-1 1 0 0 0,1-1-1 0 0,0 1 1 0 0,0-1 0 0 0,0 1 0 0 0,-1-1 0 0 0,1 1 0 0 0,0-1-1 0 0,0 1 1 0 0,0-1 0 0 0,0 1 0 0 0,0-1 0 0 0,0 1 0 0 0,0-1-1 0 0,0 1 1 0 0,0-1 0 0 0,0 1 0 0 0,0-1 0 0 0,0 1 0 0 0,1-1-6 0 0,1-4-52 0 0,0 0 1 0 0,1 1-1 0 0,0-1 1 0 0,0 1-1 0 0,0 0 1 0 0,0-1-1 0 0,1 2 1 0 0,0-1-1 0 0,1-1 52 0 0,-4 4-14 0 0,8-7-73 0 0,1 0-1 0 0,-1 0 0 0 0,10-4 88 0 0,0-1-43 0 0,-16 11 54 0 0,1 0 1 0 0,-1 0-1 0 0,1 1 1 0 0,-1-1-1 0 0,1 1 1 0 0,0 0 0 0 0,-1 0-1 0 0,1 0 1 0 0,0 1-1 0 0,0-1 1 0 0,3 1-12 0 0,2 0-89 0 0,0 0 0 0 0,-1 1-1 0 0,1 0 1 0 0,6 1 89 0 0,-1 2-189 0 0,-11-1 204 0 0,-2-1-25 0 0,8 9 12 0 0,-8-7-4 0 0,0 2 118 0 0,-1-4-83 0 0,1-1-1 0 0,-1 1 0 0 0,0-1 1 0 0,1 1-1 0 0,-1 0 0 0 0,0-1 0 0 0,0 1 1 0 0,0-1-1 0 0,0 1 0 0 0,0-1 1 0 0,-1 1-1 0 0,1 0 0 0 0,0-1 0 0 0,-1 1 1 0 0,1-1-1 0 0,-1 1 0 0 0,1-1 1 0 0,-1 0-1 0 0,0 1-32 0 0,0 1 65 0 0,-1-1 1 0 0,0 0 0 0 0,0 0-1 0 0,1 0 1 0 0,-1 0 0 0 0,-1 0-1 0 0,1-1 1 0 0,0 1 0 0 0,0-1-1 0 0,-3 2-65 0 0,-6 2 231 0 0,-1 0-1 0 0,1-1 0 0 0,-1 0 0 0 0,-10 2-230 0 0,13-4 45 0 0,-91 20-1946 0 0,91-22 329 0 0,0 0-75 0 0</inkml:trace>
  <inkml:trace contextRef="#ctx0" brushRef="#br0" timeOffset="15117.151">5373 141 5784 0 0,'0'0'265'0'0,"0"0"-4"0"0,0 0-166 0 0,3 0 10 0 0,-1 0-1 0 0,0-1 1 0 0,1 1 0 0 0,-1-1-1 0 0,0 1 1 0 0,0-1 0 0 0,0 0-1 0 0,1 0 1 0 0,-1 0 0 0 0,0 0-1 0 0,0 0 1 0 0,0-1 0 0 0,0 0-105 0 0,1 1 178 0 0,-3 0 90 0 0,10-5 3858 0 0,-10 6-4097 0 0,0 0 0 0 0,0 0 0 0 0,0 0 0 0 0,0 0 0 0 0,0 0-1 0 0,0 0 1 0 0,0 0 0 0 0,0 0 0 0 0,0 0 0 0 0,1 0 0 0 0,-1 0 0 0 0,0 0 0 0 0,0 0-1 0 0,0 0 1 0 0,0-1 0 0 0,0 1 0 0 0,0 0 0 0 0,0 0 0 0 0,0 0 0 0 0,0 0-1 0 0,0 0 1 0 0,0 0 0 0 0,0 0 0 0 0,0 0 0 0 0,0 0 0 0 0,0 0 0 0 0,0 0-1 0 0,0 0 1 0 0,0-1 0 0 0,0 1 0 0 0,0 0 0 0 0,0 0 0 0 0,0 0 0 0 0,0 0-1 0 0,0 0 1 0 0,0 0 0 0 0,0 0 0 0 0,0 0 0 0 0,-1 0 0 0 0,1 0 0 0 0,0 0 0 0 0,0 0-1 0 0,0 0 1 0 0,0 0 0 0 0,0-1 0 0 0,0 1 0 0 0,0 0 0 0 0,0 0 0 0 0,0 0-1 0 0,0 0 1 0 0,0 0 0 0 0,0 0 0 0 0,0 0 0 0 0,0 0 0 0 0,0 0 0 0 0,-1 0-1 0 0,1 0 1 0 0,0 0 0 0 0,0 0 0 0 0,0 0 0 0 0,0 0 0 0 0,0 0 0 0 0,0 0-1 0 0,0 0-28 0 0,-10-2 411 0 0,-11 0-361 0 0,-141 10 402 0 0,134-5-417 0 0,-4-2 25 0 0,-1-2 0 0 0,1 0-60 0 0,-28-1 19 0 0,-267 7 55 0 0,37-2-20 0 0,51 3-54 0 0,1-1 0 0 0,-109 3 198 0 0,147-1-147 0 0,-321 0 212 0 0,-53-1-362 0 0,-467-8 174 0 0,898 3-75 0 0,-74 0 0 0 0,11-2 0 0 0,-74-3 0 0 0,217 2 0 0 0,19 2 0 0 0,-18-4 0 0 0,-46-4 10 0 0,2 5 493 0 0,98 3-398 0 0,5 0-55 0 0,2 0-34 0 0,0-1-1 0 0,0 1 1 0 0,0 0-1 0 0,0 0 1 0 0,0 0-1 0 0,0 0 1 0 0,0 0-1 0 0,0 0 1 0 0,0 1-1 0 0,0-1 1 0 0,0 0-1 0 0,0 0 1 0 0,0 1-1 0 0,1-1 1 0 0,-1 0 0 0 0,0 1-1 0 0,0-1 1 0 0,0 1-1 0 0,0 0 1 0 0,0-1-1 0 0,0 1-15 0 0,4 13 37 0 0,-3-12-49 0 0,1 0-1 0 0,-1 0 0 0 0,1 1 0 0 0,0-1 0 0 0,0 0 0 0 0,0 0 0 0 0,0 0 1 0 0,0 0-1 0 0,0 0 0 0 0,0-1 0 0 0,2 2 13 0 0,7 16-11 0 0,-8-13 11 0 0,0-1 0 0 0,0 0 0 0 0,0 0 0 0 0,1 0 0 0 0,1 2 0 0 0,-1-3 0 0 0,-1 0 0 0 0,0 0 0 0 0,0 0 0 0 0,0 1 0 0 0,-1-1 0 0 0,1 0 0 0 0,-1 1 0 0 0,10 42 1 0 0,-6-31-7 0 0,-1 1 1 0 0,0 8 5 0 0,-1-8-29 0 0,0 0 1 0 0,5 11 28 0 0,-4-13 1 0 0,0-1 0 0 0,-1 1 0 0 0,0-1-1 0 0,-1 3 0 0 0,-1 5 0 0 0,2 1 0 0 0,0-1 0 0 0,2 2 0 0 0,-1-5-2 0 0,-2 1-1 0 0,0-1 0 0 0,-2 16 3 0 0,1 2-45 0 0,0-4 39 0 0,-3 0 1 0 0,-1 5 5 0 0,0-5 0 0 0,1 0 1 0 0,2 8-2 0 0,0-26 1 0 0,0 1 0 0 0,-2-1 0 0 0,0 7 0 0 0,-1-8 0 0 0,2 0 0 0 0,0 1 0 0 0,1-1 0 0 0,0 3 0 0 0,1 4 0 0 0,-1-1 0 0 0,-3 17 0 0 0,2-19 0 0 0,0 0 0 0 0,0 0 0 0 0,2 1 0 0 0,1-1 0 0 0,0 7-1 0 0,-1 0-1 0 0,-1 7 2 0 0,0-3 57 0 0,2 14-57 0 0,-1-28 8 0 0,-1 0 1 0 0,-1-1-1 0 0,0 1 1 0 0,-2 5-9 0 0,-3 29 59 0 0,5-32-16 0 0,-2-1 1 0 0,-2 13-44 0 0,-4 23 84 0 0,2-21-74 0 0,6-27-4 0 0,0 0 0 0 0,0 0 0 0 0,0 1 0 0 0,0-1 0 0 0,1 0 0 0 0,-1 1 0 0 0,1-1 0 0 0,0 1 0 0 0,1 0-6 0 0,2 20 24 0 0,-3-20-5 0 0,0 0 0 0 0,0-1 0 0 0,1 1 0 0 0,0-1 0 0 0,0 1 0 0 0,0-1-1 0 0,0 0 1 0 0,1 1 0 0 0,0-1 0 0 0,2 3-19 0 0,3 8 59 0 0,-7-13-56 0 0,0-1 1 0 0,1 0-1 0 0,-1 1 1 0 0,1-1-1 0 0,0 0 1 0 0,-1 0-1 0 0,1 0 1 0 0,0 0-1 0 0,0 0 0 0 0,-1 0 1 0 0,1 0-1 0 0,0 0 1 0 0,0 0-1 0 0,0 0 1 0 0,0 0-1 0 0,0 0 0 0 0,1 0-3 0 0,5 3 6 0 0,0 0-1 0 0,0 0 0 0 0,0 0 1 0 0,0-1-1 0 0,1 0 0 0 0,-1-1 1 0 0,1 1-1 0 0,0-2 0 0 0,0 1 1 0 0,0-1-1 0 0,0 0 0 0 0,6 0-5 0 0,175-7-312 0 0,43-5 99 0 0,-51 9 200 0 0,-16 1-49 0 0,40 1 52 0 0,-7-3-46 0 0,-58 0 58 0 0,-63 3 4 0 0,478 14-139 0 0,-281 1 132 0 0,-1 0 1 0 0,202 9 0 0 0,-227-17 0 0 0,-148-6 0 0 0,269-7 0 0 0,-186 0 71 0 0,71-4-15 0 0,-27 0-139 0 0,-140 8 79 0 0,262-4 4 0 0,-278 7 0 0 0,56-1 0 0 0,19-4 0 0 0,48 10 0 0 0,-132-4 204 0 0,1-2 0 0 0,52-8-204 0 0,-107 8 125 0 0,0-1-1 0 0,0-1 1 0 0,-1 1-1 0 0,1-1 0 0 0,0-1 1 0 0,5-2-125 0 0,-11 4 74 0 0,0 0 0 0 0,0 0 0 0 0,0 0 0 0 0,0-1 0 0 0,0 1 0 0 0,-1-1 0 0 0,1 1 0 0 0,0-1 0 0 0,-1 0 0 0 0,1 0 0 0 0,-1 0 0 0 0,1 0 0 0 0,-1 0 0 0 0,0 0 0 0 0,0 0-1 0 0,0 0 1 0 0,0 0 0 0 0,0-1 0 0 0,-1 1 0 0 0,1 0 0 0 0,0-1 0 0 0,-1 1 0 0 0,0-2-74 0 0,0 2 28 0 0,4-32 1152 0 0,-2-14-1180 0 0,7-176 1200 0 0,-3 113-1024 0 0,-5 71 99 0 0,6-29-275 0 0,1-13 221 0 0,14-156 47 0 0,-1 4-56 0 0,-4 61-140 0 0,-2 27-16 0 0,-7 78-56 0 0,3 0 0 0 0,4-1 0 0 0,-12 55 0 0 0,19-72 0 0 0,-19 76 0 0 0,-2 5 0 0 0,0-1 0 0 0,0 1 0 0 0,0 0 0 0 0,-1-1 0 0 0,0 1 0 0 0,0-6 0 0 0,-1 6 0 0 0,-1-1 0 0 0,1 4 0 0 0,1 0 0 0 0,-1 0 0 0 0,1 0 0 0 0,-1 0 0 0 0,0 0 0 0 0,0 1 0 0 0,0-1 0 0 0,0 0 0 0 0,0 0 0 0 0,0 1 0 0 0,0-1 0 0 0,-1 1 0 0 0,1-1 0 0 0,0 1 0 0 0,-1 0 0 0 0,0-1 0 0 0,1 1 0 0 0,-1 0 0 0 0,0 0 0 0 0,1 0 0 0 0,-2-1 0 0 0,0 1 0 0 0,-7-2 0 0 0,1 0 0 0 0,-1 1 0 0 0,-1 0 0 0 0,1 0 0 0 0,0 1 0 0 0,0 0 0 0 0,-1 1 0 0 0,0 0 0 0 0,-9 0 0 0 0,-197-4-267 0 0,-46 12 267 0 0,-216 30-2574 0 0,328-24-4792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32:54.7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1135 4761 3912 0 0,'0'0'176'0'0,"0"0"159"0"0,0 0 539 0 0,0 0 234 0 0,0 0 48 0 0,0 0-65 0 0,0 0-318 0 0,0 0-137 0 0,0 0-27 0 0,0 0-22 0 0,0 0-64 0 0,0 0-31 0 0,0 0-4 0 0,0 0-44 0 0,0 0-184 0 0,0 0-79 0 0,0 0-18 0 0,0 0 2 0 0,0 0 23 0 0,17 9 1939 0 0,-11-8-1902 0 0,-1 0 1 0 0,1-1 0 0 0,0 0 0 0 0,0 0 0 0 0,0-1-1 0 0,0 1 1 0 0,0-1 0 0 0,5-2-226 0 0,-5 1 131 0 0,-1-1 0 0 0,1 0 0 0 0,-1 0 0 0 0,1 0 0 0 0,-1-1 0 0 0,-1 0 0 0 0,1 0 0 0 0,0-1-131 0 0,2 0 160 0 0,-1 0 0 0 0,1 0 0 0 0,7-4-160 0 0,8-11 311 0 0,-7 11-103 0 0,1-1 0 0 0,9-9-208 0 0,18-12 85 0 0,-38 28-62 0 0,-1-1 1 0 0,1 1-1 0 0,-1-1 0 0 0,0 0 1 0 0,-1-1-24 0 0,1 2 11 0 0,-1-1-1 0 0,0 1 1 0 0,1-1 0 0 0,0 1 0 0 0,0 0-1 0 0,2-1-10 0 0,2-1 40 0 0,-1 0 0 0 0,0-1 1 0 0,0 0-1 0 0,0-1 0 0 0,0 1 0 0 0,-1-1 0 0 0,0-1 0 0 0,-1 1 0 0 0,0-1 0 0 0,0 0-40 0 0,5-6 32 0 0,0 1-1 0 0,4-4-31 0 0,1-1 35 0 0,-1-2 0 0 0,0 0 0 0 0,-2-1 0 0 0,10-19-35 0 0,-3 5 175 0 0,6-8-175 0 0,-18 33 41 0 0,2-4 67 0 0,0 0 0 0 0,2 1 0 0 0,-1 0 0 0 0,2 0 0 0 0,2-1-108 0 0,20-19-270 0 0,-28 28 246 0 0,0-1 0 0 0,-1 0 0 0 0,1 0 0 0 0,-1 0 0 0 0,1-1 24 0 0,19-21 6 0 0,-20 22-6 0 0,0 0 0 0 0,0 0 0 0 0,0-1 0 0 0,-1 1 0 0 0,0-1 0 0 0,1-3 0 0 0,9-14 0 0 0,-2 5 32 0 0,-1 0 0 0 0,4-10-32 0 0,-6 3 44 0 0,3-5-4 0 0,-5 16-18 0 0,0 1 0 0 0,-1-1 0 0 0,1-2-22 0 0,-2 2-2 0 0,1 0 0 0 0,1 0 0 0 0,2-2 2 0 0,13-30 0 0 0,-7 11 0 0 0,-5 14 0 0 0,-1-1 0 0 0,1-5 0 0 0,12-32 0 0 0,27-45 168 0 0,-38 80-205 0 0,1 2-1 0 0,2-1 38 0 0,17-35-53 0 0,19-57 85 0 0,-25 71-32 0 0,-19 36 0 0 0,-1 0 0 0 0,-1 0 0 0 0,1-3 0 0 0,10-18 0 0 0,10-20 25 0 0,-16 32-12 0 0,1-1 0 0 0,1 1 0 0 0,2-2-13 0 0,21-30 64 0 0,-16 25 270 0 0,10-21-334 0 0,2-3 10 0 0,69-99 374 0 0,-95 141-367 0 0,1 0 0 0 0,0 1 0 0 0,0-1-1 0 0,0 1 1 0 0,1 0 0 0 0,0 1 0 0 0,5-5-17 0 0,4-2 17 0 0,-1-1 1 0 0,7-8-18 0 0,13-13 109 0 0,-7 9-39 0 0,-18 14 72 0 0,2 2 0 0 0,-1 0 1 0 0,2-1-143 0 0,7-5-275 0 0,-12 10 261 0 0,-1 0-1 0 0,0 1 0 0 0,1-1 1 0 0,0 1-1 0 0,0 0 15 0 0,59-32 77 0 0,-38 25-57 0 0,-18 8-34 0 0,0-1-1 0 0,0-1 0 0 0,7-4 15 0 0,-11 6 120 0 0,0 1-1 0 0,1-1 0 0 0,-1 2 0 0 0,0-1 0 0 0,1 1 1 0 0,1 0-120 0 0,-1-1 123 0 0,13-2-347 0 0,3 0 254 0 0,-1 0 0 0 0,1 2 0 0 0,-1 0 0 0 0,2 2-30 0 0,-18 0 37 0 0,1 1 1 0 0,-1 0 0 0 0,0 1-1 0 0,1 0 1 0 0,-1 0-1 0 0,2 1-37 0 0,0 0 44 0 0,-1 1 1 0 0,0 0-1 0 0,0 0 0 0 0,0 1 0 0 0,2 1-44 0 0,-3-1 19 0 0,1 0-3 0 0,-1 0 0 0 0,1 0 0 0 0,-1 1 0 0 0,0 0 0 0 0,0 1 0 0 0,0-1 0 0 0,-1 1 0 0 0,4 7-16 0 0,-3-4 41 0 0,0 1 1 0 0,-1 0-1 0 0,-1 1 0 0 0,3 9-41 0 0,9 21 102 0 0,12 25 87 0 0,10 11 323 0 0,-35-70-489 0 0,0 0 0 0 0,0 0 0 0 0,0 0 0 0 0,-1 1-23 0 0,6 17-4 0 0,-3-14 4 0 0,0-2 0 0 0,-1 0 0 0 0,0 0 0 0 0,0 5 0 0 0,9 22 0 0 0,2 18 0 0 0,-11-44 0 0 0,-3-10 0 0 0,0 1 0 0 0,0-1 0 0 0,-1 1 0 0 0,1-1 0 0 0,-1 1 0 0 0,1 0 0 0 0,-1-1 0 0 0,1 1 0 0 0,-1 1 0 0 0,1 0 0 0 0,-1 1 0 0 0,1 0 0 0 0,1 0 0 0 0,-1-1 0 0 0,0 1 0 0 0,1 0 0 0 0,0-1 0 0 0,0 1 0 0 0,7 15 0 0 0,8 43 0 0 0,-10-34 0 0 0,7 18 0 0 0,-4-9 0 0 0,-7-26 0 0 0,-1-1 0 0 0,2 0 0 0 0,2 8 0 0 0,5 7 0 0 0,5 22 0 0 0,3 6 0 0 0,-18-49 0 0 0,0-1 0 0 0,0 1 0 0 0,-1 0 0 0 0,1-1 0 0 0,-1 1 0 0 0,0 0 0 0 0,0-1 0 0 0,0 1 0 0 0,-1 3 0 0 0,1-4 0 0 0,-1 0 0 0 0,1 1 0 0 0,0-1 0 0 0,0 0 0 0 0,0 1 0 0 0,1-1 0 0 0,-1 0 0 0 0,1 1 0 0 0,0-1 0 0 0,0 0 0 0 0,0 1 0 0 0,2 3 0 0 0,-1-1 0 0 0,0 0 0 0 0,0 1 0 0 0,0 3 0 0 0,5 19 0 0 0,3-3 0 0 0,-2 0 0 0 0,-2 0 0 0 0,0 1 0 0 0,-1 6 0 0 0,4 8 0 0 0,-6-32 0 0 0,-1 0 0 0 0,0 0 0 0 0,-1 0 0 0 0,1 8 0 0 0,-2-7 0 0 0,1-1 0 0 0,0 1 0 0 0,3 8 0 0 0,3 19 0 0 0,-5-20 0 0 0,1 1 0 0 0,2 3 0 0 0,0-4 0 0 0,-2 0 0 0 0,1 6 0 0 0,11 54 0 0 0,3 16 0 0 0,-8-59 0 0 0,-8-26 0 0 0,1-1 0 0 0,-1 1 0 0 0,1 6 0 0 0,-1-2 0 0 0,1-1 0 0 0,0 1 0 0 0,1 0 0 0 0,5 9 0 0 0,1 6 0 0 0,-1-8 0 0 0,-7-15 0 0 0,0 0 0 0 0,0 0 0 0 0,0 1 0 0 0,-1-1 0 0 0,1 0 0 0 0,0 5 0 0 0,0-2 0 0 0,1-1 0 0 0,0 1 0 0 0,0 0 0 0 0,4 4 0 0 0,-3-5 128 0 0,-1 0-1 0 0,0 0 1 0 0,-1 1-1 0 0,1 0 1 0 0,0 4-128 0 0,3 7-192 0 0,10 29-190 0 0,-10-34 382 0 0,3 5 0 0 0,1-1 0 0 0,2 3 0 0 0,-12-20 0 0 0,2 4 0 0 0,1 0 0 0 0,0-1 0 0 0,0 1 0 0 0,0-1 0 0 0,1 0 0 0 0,-1 1 0 0 0,1 0 0 0 0,-1 0 0 0 0,-2-1 0 0 0,2 1 0 0 0,-1-1 0 0 0,0 1 0 0 0,1-1 0 0 0,0 0 0 0 0,-1 0 0 0 0,1 0 0 0 0,0 0 0 0 0,1-1 0 0 0,-1 1 0 0 0,3 1 0 0 0,0-1 0 0 0,5 7 0 0 0,3-2 0 0 0,8 2 0 0 0,18 12 63 0 0,-21-8 1685 0 0,40 10-1583 0 0,-9-6-165 0 0,-38-13 0 0 0,0 0 0 0 0,0-1 0 0 0,5 1 0 0 0,14 6 0 0 0,-20-7-673 0 0,0-1-1 0 0,0 0 1 0 0,9 1 673 0 0,-5-2-1929 0 0,-1-1 0 0 0,1 0 0 0 0,-1-1 0 0 0,9-1 1929 0 0,-10 0-7711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07:40.6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 64 13248 0 0,'0'0'298'0'0,"3"-8"412"0"0,0 4-675 0 0,-1 0-1 0 0,1 1 1 0 0,1-1 0 0 0,-1 1 0 0 0,0-1 0 0 0,1 1 0 0 0,0 0 0 0 0,-1 1 0 0 0,1-1 0 0 0,0 1 0 0 0,1-1 0 0 0,-1 1 0 0 0,0 0 0 0 0,5-1-35 0 0,-1 1 22 0 0,-1 0 0 0 0,1 0 1 0 0,0 0-1 0 0,0 1 0 0 0,0 0 1 0 0,0 1-1 0 0,0 0 1 0 0,3 0-23 0 0,-6 1 103 0 0,0 0 0 0 0,1 0 0 0 0,-2 0 0 0 0,1 1 1 0 0,0 0-1 0 0,0 0 0 0 0,0 0 0 0 0,-1 1 0 0 0,1-1 1 0 0,-1 1-1 0 0,0 0 0 0 0,0 0 0 0 0,4 4-103 0 0,3 5 307 0 0,0-1-1 0 0,0 2 1 0 0,5 9-307 0 0,-12-16 71 0 0,0 1-1 0 0,-1-1 1 0 0,0 1 0 0 0,-1 0 0 0 0,0 0 0 0 0,0 0 0 0 0,0 0 0 0 0,-1 0-1 0 0,0 0 1 0 0,0 0 0 0 0,-1 0 0 0 0,1 1 0 0 0,-2-1 0 0 0,1 0-1 0 0,-2 7-70 0 0,0-7 25 0 0,0-1 0 0 0,0 0-1 0 0,0 0 1 0 0,-1 0-1 0 0,0 0 1 0 0,0 0 0 0 0,-1 0-1 0 0,1-1 1 0 0,-1 0-1 0 0,-1 1 1 0 0,1-2 0 0 0,-1 1-1 0 0,0 0-24 0 0,-8 7 93 0 0,-1 0 0 0 0,0-1 0 0 0,0-1 0 0 0,-6 2-93 0 0,4-3 92 0 0,0 0-1 0 0,-1-1 0 0 0,-13 4-91 0 0,23-9 20 0 0,0-1-1 0 0,0 0 1 0 0,0-1 0 0 0,-1 1 0 0 0,1-1 0 0 0,0-1 0 0 0,0 1 0 0 0,-1-1 0 0 0,1-1-1 0 0,-7 0-19 0 0,11 0 28 0 0,0 0 0 0 0,0 0 0 0 0,-1 0-1 0 0,1 0 1 0 0,0-1 0 0 0,0 1-1 0 0,1-1 1 0 0,-1 0 0 0 0,0 0 0 0 0,0 0-1 0 0,1 0 1 0 0,-1-1 0 0 0,1 1-1 0 0,0-1 1 0 0,0 1 0 0 0,0-1 0 0 0,0 0-1 0 0,0 0 1 0 0,0 0-28 0 0,2 2-7 0 0,-1-1 1 0 0,0 0-1 0 0,1 1 0 0 0,-1-1 1 0 0,1 0-1 0 0,0 1 1 0 0,-1-1-1 0 0,1 0 0 0 0,0 1 1 0 0,0-1-1 0 0,0 0 0 0 0,0 0 1 0 0,0 1-1 0 0,1-1 1 0 0,-1 0-1 0 0,0 1 0 0 0,1-1 1 0 0,-1 0-1 0 0,1 1 0 0 0,0-1 1 0 0,-1 1-1 0 0,1-1 1 0 0,0 1-1 0 0,0-1 0 0 0,0 1 1 0 0,0 0-1 0 0,0-1 0 0 0,0 1 1 0 0,1 0-1 0 0,-1 0 1 0 0,0 0-1 0 0,1 0 0 0 0,-1 0 1 0 0,1 0-1 0 0,-1 0 0 0 0,1 0 1 0 0,-1 0 6 0 0,3 0-5 0 0,0-1 0 0 0,0 1-1 0 0,1 0 1 0 0,-1 0 0 0 0,0 0 0 0 0,0 0 0 0 0,0 1 0 0 0,1-1 0 0 0,-1 1 0 0 0,0 0 0 0 0,1 1 0 0 0,1-1 5 0 0,3 2 63 0 0,0-1 1 0 0,0 1 0 0 0,1 1-1 0 0,-2-1 1 0 0,3 2-64 0 0,33 14 204 0 0,-1 1 0 0 0,16 11-204 0 0,-34-14 97 0 0,1-1 33 0 0,1 0-1 0 0,8 2-129 0 0,-31-16-4 0 0,0 1 0 0 0,0-1 0 0 0,0 0 0 0 0,-1-1 0 0 0,1 1 0 0 0,0-1 0 0 0,0 0 0 0 0,0 1 0 0 0,0-2 0 0 0,0 1 0 0 0,0 0 0 0 0,0-1 0 0 0,0 0 0 0 0,0 0 0 0 0,0 0 0 0 0,0 0 0 0 0,0-1 0 0 0,-1 0 0 0 0,1 1 0 0 0,2-3 4 0 0,-3 2-402 0 0,-1 0 0 0 0,1 0 0 0 0,-1 0 0 0 0,0 0 0 0 0,0-1 0 0 0,0 1 0 0 0,0 0 1 0 0,0-1-1 0 0,0 0 0 0 0,-1 1 0 0 0,2-3 402 0 0,5-17-2795 0 0,2 2-2431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32:00.350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00FF"/>
    </inkml:brush>
    <inkml:brush xml:id="br2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4745 453 5064 0 0,'-8'-2'24'0'0,"1"0"485"0"0,0 0 7106 0 0,6 3-7570 0 0,1-1 1 0 0,-1 1 0 0 0,1 0 0 0 0,-1-1 0 0 0,1 1 0 0 0,0 0 0 0 0,-1 0 0 0 0,1-1-1 0 0,0 1 1 0 0,0 0 0 0 0,0 0 0 0 0,-1-1 0 0 0,1 1 0 0 0,0 0 0 0 0,0 0-1 0 0,0 0 1 0 0,0-1 0 0 0,0 1 0 0 0,1 0-46 0 0,0 18 567 0 0,14 47 851 0 0,-2-16-812 0 0,-10-36-515 0 0,6 32 182 0 0,-1 0 0 0 0,-1 12-273 0 0,-5 47 87 0 0,-2-51 778 0 0,4 25-865 0 0,-2-59 188 0 0,-1-1-1 0 0,-1 1 0 0 0,-1 0 0 0 0,0 0 0 0 0,-2 3-187 0 0,1-5 102 0 0,1 0 0 0 0,0 5-102 0 0,-2 32-4 0 0,2-34 248 0 0,0 0 0 0 0,2 6-244 0 0,-1-5 486 0 0,0-1-1 0 0,-2 8-485 0 0,-2 23 296 0 0,4-35-217 0 0,-1 0-1 0 0,-1 0 1 0 0,-4 13-79 0 0,4-18 45 0 0,0 0 0 0 0,1 1-1 0 0,0 11-44 0 0,-2 23 179 0 0,2-39-147 0 0,1 1-1 0 0,-1-1 0 0 0,2 1 1 0 0,0 5-32 0 0,0 11-204 0 0,-1-24 202 0 0,0 1 1 0 0,1 0-1 0 0,-1 0 1 0 0,0-1-1 0 0,1 1 1 0 0,-1 0-1 0 0,1-1 1 0 0,0 1-1 0 0,0 0 2 0 0,0-1 28 0 0,-1 0 0 0 0,1 1 0 0 0,-1-1 0 0 0,1 0 0 0 0,-1 0 0 0 0,0 0 0 0 0,1 0 0 0 0,-1 1 0 0 0,0-1 0 0 0,0 0 0 0 0,0 0 0 0 0,0 1 0 0 0,0-1 0 0 0,0 0 0 0 0,0 2-28 0 0,0-3 16 0 0,-1 0 0 0 0,1 1 0 0 0,0-1-1 0 0,0 0 1 0 0,0 1 0 0 0,0-1-1 0 0,0 1 1 0 0,0-1 0 0 0,0 0 0 0 0,0 1-1 0 0,0-1 1 0 0,0 0 0 0 0,0 1 0 0 0,0-1-1 0 0,0 1 1 0 0,1-1 0 0 0,-1 0-1 0 0,0 1 1 0 0,0-1 0 0 0,0 0 0 0 0,0 1-1 0 0,1-1 1 0 0,-1 0 0 0 0,0 1 0 0 0,0-1-1 0 0,1 0 1 0 0,-1 0 0 0 0,0 1-16 0 0,0-1-4 0 0,0 0 1 0 0,1 0-1 0 0,-1 0 1 0 0,0 0-1 0 0,0 0 0 0 0,0 0 1 0 0,0 1-1 0 0,0-1 1 0 0,0 0-1 0 0,0 0 1 0 0,0 0-1 0 0,0 0 1 0 0,0 0-1 0 0,1 1 0 0 0,-1-1 1 0 0,0 0-1 0 0,0 0 1 0 0,0 0-1 0 0,0 0 1 0 0,0 1-1 0 0,0-1 1 0 0,0 0-1 0 0,0 0 1 0 0,0 0-1 0 0,0 0 0 0 0,0 0 1 0 0,0 1-1 0 0,-1-1 1 0 0,1 0-1 0 0,0 0 1 0 0,0 0-1 0 0,0 0 1 0 0,0 1-1 0 0,0-1 1 0 0,0 0-1 0 0,0 0 0 0 0,0 0 1 0 0,0 0-1 0 0,0 0 1 0 0,-1 0-1 0 0,1 0 1 0 0,0 1-1 0 0,0-1 1 0 0,0 0-1 0 0,0 0 1 0 0,0 0-1 0 0,0 0 0 0 0,-1 0 1 0 0,1 0-1 0 0,0 0 1 0 0,0 0-1 0 0,0 0 1 0 0,0 0-1 0 0,-1 0 1 0 0,1 0 3 0 0,-1 1-303 0 0,1-1-17 0 0,-2-4-2144 0 0,-2-1 97 0 0</inkml:trace>
  <inkml:trace contextRef="#ctx0" brushRef="#br0" timeOffset="373.389">4672 1609 8288 0 0,'7'-3'695'0'0,"0"0"0"0"0,0 0 0 0 0,0-1 0 0 0,0 0 0 0 0,-1 0 0 0 0,0 0 0 0 0,1-2-695 0 0,15-8 2536 0 0,-4 4-1595 0 0,11-9-204 0 0,1 1 1 0 0,10-3-738 0 0,-3 2 1636 0 0,11-10-1636 0 0,-31 18 163 0 0,1-2-16 0 0,1 1-1 0 0,1 1 1 0 0,-1 1-1 0 0,15-5-146 0 0,-25 11 12 0 0,1 0 0 0 0,-2-1 0 0 0,1 0 0 0 0,0 0 1 0 0,0-2-13 0 0,9-5 52 0 0,19-18-98 0 0,-14 10-417 0 0,-23 20 324 0 0,1-1 1 0 0,0 0-1 0 0,0 1 1 0 0,0-1-1 0 0,-1 0 1 0 0,1 0-1 0 0,0 1 0 0 0,-1-1 1 0 0,1 0-1 0 0,-1 0 1 0 0,1 0-1 0 0,-1 0 0 0 0,1 0 1 0 0,-1 0-1 0 0,0 0 1 0 0,1 0-1 0 0,-1-1 139 0 0,3-4-2370 0 0</inkml:trace>
  <inkml:trace contextRef="#ctx0" brushRef="#br0" timeOffset="769.59">4888 1215 13824 0 0,'0'0'314'0'0,"0"0"46"0"0,0 0 22 0 0,3-6 62 0 0,2-1-204 0 0,0 1 1 0 0,0 0 0 0 0,0 0 0 0 0,0 0 0 0 0,1 1-1 0 0,0 0 1 0 0,0 0 0 0 0,3-1-241 0 0,8-7 552 0 0,13-7 129 0 0,6 0-407 0 0,-8 5-144 0 0,14-6-130 0 0,-5 8 38 0 0,-26 10-13 0 0,0-1 0 0 0,0 0 1 0 0,0-1-1 0 0,6-4-25 0 0,-14 7 2 0 0,1 0 0 0 0,0 0 0 0 0,0 1 0 0 0,0 0 0 0 0,3-1-2 0 0,-5 2-81 0 0,0-1 1 0 0,1 1 0 0 0,-1-1-1 0 0,0 0 1 0 0,0 1 0 0 0,0-1-1 0 0,1 0 1 0 0,-1 0-1 0 0,0-1 1 0 0,0 1 0 0 0,0 0-1 0 0,-1-1 1 0 0,1 1 0 0 0,0-1-1 0 0,0 1 1 0 0,-1-1 0 0 0,1 0-1 0 0,-1 0 1 0 0,1 0 80 0 0,-2 2-221 0 0,0-1 0 0 0,1 0 0 0 0,-1 1 0 0 0,0-1 0 0 0,1 1 0 0 0,-1-1 0 0 0,1 1 0 0 0,-1-1 0 0 0,1 1 0 0 0,-1-1 0 0 0,1 1 0 0 0,-1-1 0 0 0,1 1 0 0 0,0 0 0 0 0,-1-1 0 0 0,1 1 221 0 0,0 0-5277 0 0</inkml:trace>
  <inkml:trace contextRef="#ctx0" brushRef="#br0" timeOffset="770.59">4909 958 6448 0 0,'0'0'297'0'0,"0"0"-9"0"0,1-15-177 0 0,0 11 89 0 0,1 0-1 0 0,-1 0 1 0 0,1 1 0 0 0,0-1 0 0 0,0 0 0 0 0,0 1-1 0 0,0-1 1 0 0,1 1 0 0 0,-1 0 0 0 0,1 0-1 0 0,0 0 1 0 0,0 0 0 0 0,2-1-200 0 0,7-5 1492 0 0,0 0 0 0 0,0 1 0 0 0,4-1-1492 0 0,24-15 1599 0 0,-27 15-1556 0 0,0 2 0 0 0,1-1 1 0 0,0 2-1 0 0,12-5-43 0 0,5-3-500 0 0,29-16 500 0 0,-32 16-89 0 0,3-3-941 0 0,-15 11-4116 0 0</inkml:trace>
  <inkml:trace contextRef="#ctx0" brushRef="#br0" timeOffset="1212.425">4851 589 13824 0 0,'0'-3'206'0'0,"0"1"-91"0"0,0 0 0 0 0,1 0 0 0 0,-1 0 0 0 0,1 1 0 0 0,-1-1 0 0 0,1 0 0 0 0,0 0 0 0 0,0 0 0 0 0,0 0 1 0 0,0 1-1 0 0,0-2-115 0 0,-1 3 20 0 0,1-1 1 0 0,-1 1 0 0 0,0-1-1 0 0,0 1 1 0 0,1-1 0 0 0,-1 1-1 0 0,0-1 1 0 0,0 1 0 0 0,0-1-1 0 0,0 1 1 0 0,0-1 0 0 0,0 1-1 0 0,1-1 1 0 0,-2 0 0 0 0,1 1-1 0 0,0-1 1 0 0,0 0-21 0 0,2-8 666 0 0,6-2-229 0 0,1-1 1 0 0,0 1-1 0 0,0 1 1 0 0,2 0-1 0 0,-1 0 1 0 0,1 1-1 0 0,3-2-437 0 0,-8 7 102 0 0,5-6-3 0 0,0 2 0 0 0,1 0 0 0 0,0 0 0 0 0,0 1 0 0 0,0 0 0 0 0,1 1 0 0 0,0 1 0 0 0,1 0-99 0 0,34-10-16 0 0,-19 6-356 0 0,0 0 1 0 0,0 3-1 0 0,19-3 372 0 0,-26 7-707 0 0</inkml:trace>
  <inkml:trace contextRef="#ctx0" brushRef="#br0" timeOffset="2738.65">1890 812 8288 0 0,'0'0'190'0'0,"0"0"28"0"0,0 0 7 0 0,-16 0 6 0 0,6 0 378 0 0,12-1 855 0 0,21-1 1856 0 0,-13 1-2537 0 0,19-1-250 0 0,0 2 0 0 0,15 1-533 0 0,-12 1 491 0 0,0-2-1 0 0,2-2-490 0 0,125-7 0 0 0,2 7 0 0 0,-8 5 0 0 0,91-2 0 0 0,14 6 72 0 0,-83 2 1904 0 0,-53-4-2464 0 0,125 6 464 0 0,-212-10 25 0 0,-22 0 12 0 0,0 0 0 0 0,-1-1 0 0 0,1-1 1 0 0,4-1-14 0 0,4 0 28 0 0,0 0 1 0 0,18 2-29 0 0,20-1 17 0 0,-46 0 12 0 0,1 1-1 0 0,12 2-28 0 0,-13-1 3 0 0,1 0-1 0 0,-1-1 0 0 0,4-1-2 0 0,35-2 0 0 0,21 3 0 0 0,25-2 0 0 0,52 0 62 0 0,-125 2-60 0 0,27 2-3 0 0,-30-1 34 0 0,0 0-1 0 0,16-3-32 0 0,2 0 2 0 0,25 1-2 0 0,-36 2 9 0 0,-16 2 73 0 0,-12-2-68 0 0,1 0-1 0 0,-1-1 1 0 0,1 1 0 0 0,-1-1-1 0 0,1 1 1 0 0,-1-1 0 0 0,1 0-1 0 0,0 1 1 0 0,-1-1-1 0 0,1 0 1 0 0,-1 0-14 0 0,1 0-113 0 0,-2 0-691 0 0,0 0-312 0 0,0 0-968 0 0,0 0-3633 0 0</inkml:trace>
  <inkml:trace contextRef="#ctx0" brushRef="#br0" timeOffset="3262.175">3300 603 11976 0 0,'-5'-4'1274'0'0,"2"2"-1179"0"0,2 2 281 0 0,1 0 113 0 0,0 0 21 0 0,0 0-68 0 0,0 1-430 0 0,1 0 0 0 0,0 0 0 0 0,-1 0-1 0 0,1 0 1 0 0,-1 0 0 0 0,1 0 0 0 0,-1 0 0 0 0,1 0 0 0 0,-1 0-1 0 0,0 0 1 0 0,1 0 0 0 0,-1 0 0 0 0,0 1 0 0 0,0-1-12 0 0,3 10 0 0 0,0-7 36 0 0,1 1 0 0 0,-1-1 1 0 0,1-1-1 0 0,0 1 0 0 0,0 0 1 0 0,0-1-1 0 0,0 0 1 0 0,1 0-1 0 0,-1 0-36 0 0,46 22 616 0 0,-33-18-439 0 0,-1 1 1 0 0,2 2-178 0 0,94 60 541 0 0,-55-29-333 0 0,-57-40-186 0 0,1-1-1 0 0,-1 1 1 0 0,1-1-1 0 0,0 1 1 0 0,-1-1-1 0 0,1 0 1 0 0,-1 1-1 0 0,0 0 1 0 0,1-1-1 0 0,-1 1 1 0 0,1-1-1 0 0,-1 1 1 0 0,0 0-1 0 0,1-1 0 0 0,-1 1 1 0 0,0-1-1 0 0,0 1 1 0 0,1 0-1 0 0,-1 0 1 0 0,0-1-1 0 0,0 1 1 0 0,0 0-1 0 0,0-1 1 0 0,0 1-1 0 0,0 0 1 0 0,0-1-1 0 0,0 1 1 0 0,0 0-1 0 0,-1-1 1 0 0,1 1-1 0 0,0 0 0 0 0,0 0-21 0 0,-1 0 135 0 0,0 1 0 0 0,0-1-1 0 0,0 1 1 0 0,-1-1-1 0 0,1 1 1 0 0,0-1-1 0 0,-1 0 1 0 0,1 0-1 0 0,-1 0-134 0 0,1 1 54 0 0,-8 4 253 0 0,0 0-1 0 0,0-1 0 0 0,0 0 1 0 0,-1-1-1 0 0,1 0 0 0 0,-1 0 0 0 0,-10 1-306 0 0,-11 5 0 0 0,-1-3 0 0 0,0 0 0 0 0,-1-2 0 0 0,0-1 0 0 0,2-2 17 0 0,1 1-1396 0 0,10-2-4916 0 0,20-1 4249 0 0</inkml:trace>
  <inkml:trace contextRef="#ctx0" brushRef="#br0" timeOffset="4325.961">4653 1199 8288 0 0,'0'0'190'0'0,"0"0"28"0"0,0 0 7 0 0,0 0 43 0 0,0 0 159 0 0,0 0 70 0 0,0 0 14 0 0,0 0 1 0 0,0 0 0 0 0,0 0 0 0 0,0 0 0 0 0,0 0-70 0 0,0 0-220 0 0,0 0 164 0 0,0 0 102 0 0,0 0 22 0 0,-13 2-40 0 0,3 4-389 0 0,0-1 0 0 0,-1 0 0 0 0,1-1 0 0 0,-1 0 0 0 0,0-1 0 0 0,0 0 0 0 0,-4 0-81 0 0,-24 3 90 0 0,-20 0-90 0 0,13-1 73 0 0,-33 4-16 0 0,-188 18 14 0 0,102-12-71 0 0,27-1-122 0 0,-34-1 662 0 0,160-12-239 0 0,-32 5 227 0 0,-27 1-464 0 0,-70 1 255 0 0,-24 4-574 0 0,58-10 2255 0 0,-13-4-2000 0 0,100 2-5 0 0,1 1 0 0 0,-1 1 0 0 0,-6 1 5 0 0,4 1 473 0 0,0-2 0 0 0,-5-1-473 0 0,-96 6 1092 0 0,95-5-1067 0 0,-53 3-25 0 0,-70 3-64 0 0,150-8-273 0 0,1 0-138 0 0,0 0-33 0 0,0 0-4 0 0,0 0 0 0 0,0 0 0 0 0,19 2-2289 0 0,21-6-1183 0 0,-12 0 1938 0 0</inkml:trace>
  <inkml:trace contextRef="#ctx0" brushRef="#br0" timeOffset="4779.782">3234 1246 10136 0 0,'0'0'464'0'0,"9"-3"150"0"0,5-3-119 0 0,-12 5-341 0 0,-1 0 0 0 0,1 1 1 0 0,0-1-1 0 0,-1 1 0 0 0,1-1 0 0 0,0 1 1 0 0,-1 0-1 0 0,1-1 0 0 0,0 1 1 0 0,1 0-155 0 0,-2 0 865 0 0,-1 0 126 0 0,0 0 29 0 0,0 0-66 0 0,0 0-289 0 0,0 0-121 0 0,0 0-28 0 0,0 0-72 0 0,0 0-397 0 0,-1-1-1 0 0,1 1 1 0 0,0 0-1 0 0,-1-1 0 0 0,1 1 1 0 0,-1 0-1 0 0,1 0 0 0 0,0-1 1 0 0,-1 1-1 0 0,1 0 1 0 0,-1 0-1 0 0,1 0 0 0 0,-1-1 1 0 0,1 1-1 0 0,-1 0 0 0 0,1 0 1 0 0,0 0-1 0 0,-1 0 1 0 0,1 0-1 0 0,-1 0 0 0 0,1 0 1 0 0,-1 0-1 0 0,1 0 0 0 0,-1 0-46 0 0,-14 1 942 0 0,4 1-789 0 0,7-1-151 0 0,0 0 0 0 0,0 0 0 0 0,0 0 0 0 0,0 0 0 0 0,0 1 0 0 0,-1 0-2 0 0,-7 4 0 0 0,-1-1 0 0 0,-10 3 0 0 0,11-5 0 0 0,0 2 0 0 0,0 0 0 0 0,-4 2 0 0 0,-33 16 0 0 0,33-16 0 0 0,0 0 0 0 0,-11 8 0 0 0,-4-3 0 0 0,26-8 0 0 0,7 6 0 0 0,0-5 0 0 0,0-1 0 0 0,0 0 0 0 0,0-1 0 0 0,0 1 0 0 0,0-1 0 0 0,1 0 0 0 0,-1 1 0 0 0,1-1 0 0 0,0 0 0 0 0,0-1 0 0 0,2 3 0 0 0,35 24 0 0 0,-20-16 0 0 0,-6-3 0 0 0,1-1 0 0 0,0-1 0 0 0,0 0 0 0 0,15 4 0 0 0,17 4-1429 0 0,34 5 1429 0 0,-66-19-7146 0 0</inkml:trace>
  <inkml:trace contextRef="#ctx0" brushRef="#br0" timeOffset="5867.711">2176 164 10136 0 0,'0'0'230'0'0,"0"0"30"0"0,0 0 19 0 0,0 0 37 0 0,0 0 125 0 0,0 6 569 0 0,4 13 1171 0 0,-1 0 0 0 0,0 20-2181 0 0,2 19 1272 0 0,-3-45-690 0 0,-2-9-506 0 0,1 0 1 0 0,-1 1-1 0 0,1-1 1 0 0,0 0-1 0 0,1 1 1 0 0,-1-1-1 0 0,1 1-76 0 0,3 7 0 0 0,-4 0 0 0 0,0-5 0 0 0,-1 1 0 0 0,2 0-133 0 0,-2-6-563 0 0,0-2-257 0 0,0 0-1012 0 0,0 0-3831 0 0</inkml:trace>
  <inkml:trace contextRef="#ctx0" brushRef="#br0" timeOffset="6539.361">2373 9 10136 0 0,'0'0'230'0'0,"-7"0"309"0"0,-65-8-252 0 0,53 9 991 0 0,0 0 0 0 0,-2 2-1278 0 0,-6 0 972 0 0,13 0-731 0 0,0 0 0 0 0,1 1 1 0 0,-1 0-1 0 0,1 1 1 0 0,0 0-1 0 0,0 1 1 0 0,1 1-1 0 0,-1 0 1 0 0,1 1-1 0 0,1 0 0 0 0,-1 1-241 0 0,2-1 171 0 0,-1 0 0 0 0,2 0-1 0 0,-1 1 1 0 0,1 1 0 0 0,1 0-1 0 0,-1 0 1 0 0,2 0 0 0 0,-1 1-1 0 0,2 0 1 0 0,-1 1 0 0 0,2-1-1 0 0,-2 4-170 0 0,5-9 0 0 0,0 1 0 0 0,0-1 0 0 0,0 0 0 0 0,1 1 0 0 0,-1-1 0 0 0,2 1 0 0 0,-1-1 0 0 0,1 4 0 0 0,-1 11 0 0 0,0-13 0 0 0,1 0 0 0 0,0 0 0 0 0,1 6 0 0 0,0-6 0 0 0,1-1 0 0 0,-1 1 0 0 0,1-1 0 0 0,1 1 0 0 0,-1-1 0 0 0,1 0 0 0 0,1 1 0 0 0,-1-1 0 0 0,1-1 0 0 0,0 1 0 0 0,1-1 0 0 0,0 1 0 0 0,0-1 0 0 0,-1 0 0 0 0,1-1 0 0 0,1 1 0 0 0,-1-1 0 0 0,1-1 0 0 0,-1 1 0 0 0,1-1 0 0 0,1 0 0 0 0,-1 0 0 0 0,0-1 0 0 0,1 0 0 0 0,2 1 0 0 0,0-1 0 0 0,-1 0 0 0 0,1 0 0 0 0,0-1 0 0 0,0 0 0 0 0,0 0 0 0 0,0-1 0 0 0,7 0 0 0 0,10-3 15 0 0,-1-2-1 0 0,1 0 1 0 0,-1-1-1 0 0,0-2 0 0 0,19-8-14 0 0,-31 12 152 0 0,-1-2 0 0 0,0 0 0 0 0,0 0 0 0 0,-1-1 0 0 0,0 0 0 0 0,0-1 0 0 0,0 0 0 0 0,-1-1 0 0 0,0 0 0 0 0,0-1 0 0 0,-1 0 0 0 0,0-1 0 0 0,7-9-152 0 0,-12 12 103 0 0,1 1-1 0 0,-2-1 1 0 0,1 0-1 0 0,-1 0 0 0 0,0 0 1 0 0,0 0-1 0 0,-1-1 1 0 0,0 1-1 0 0,0-1 0 0 0,-1 1 1 0 0,0-1-1 0 0,0 0 1 0 0,-1 0-1 0 0,0 1 0 0 0,0-1 1 0 0,-1 0-1 0 0,0 1 0 0 0,0-1 1 0 0,-1 0-1 0 0,-1-3-102 0 0,0 3 0 0 0,1 1 0 0 0,-1-1 0 0 0,-1 0 0 0 0,0 1 0 0 0,0 0 0 0 0,0 0 0 0 0,-1 0 0 0 0,0 0 0 0 0,0 1 0 0 0,-1 0 0 0 0,1 0 0 0 0,-1 0 0 0 0,-1 0 0 0 0,1 1 0 0 0,-3-1 0 0 0,3 3-166 0 0,1 0-1 0 0,-1 0 1 0 0,0 0-1 0 0,0 1 0 0 0,-4-1 167 0 0,-17-3-6701 0 0,14 3-180 0 0</inkml:trace>
  <inkml:trace contextRef="#ctx0" brushRef="#br0" timeOffset="7541.22">1911 1633 8288 0 0,'0'0'381'0'0,"0"0"-6"0"0,0 0-171 0 0,0 0 176 0 0,0 0 106 0 0,0 0 24 0 0,0 0 2 0 0,0 0 0 0 0,0 0 0 0 0,0 0 0 0 0,14-4 1536 0 0,-1 4-1941 0 0,-1 0 0 0 0,1 2 0 0 0,0-1 0 0 0,-1 2 0 0 0,7 1-107 0 0,-14-2 100 0 0,0-1 1 0 0,0 1 0 0 0,0 0 0 0 0,0 0 0 0 0,-1 1 0 0 0,1-1 0 0 0,-1 1-1 0 0,0 0 1 0 0,1 0 0 0 0,-2 1 0 0 0,1-1 0 0 0,0 1 0 0 0,-1 0 0 0 0,1 0-1 0 0,0 1-100 0 0,-2-2 20 0 0,0 0 0 0 0,-1 0 0 0 0,1 0 0 0 0,-1 0 0 0 0,0 0 0 0 0,0 0 0 0 0,0 0 0 0 0,0 0 0 0 0,0 0 0 0 0,-1 0 0 0 0,1 1 0 0 0,-1-1 0 0 0,0 0 0 0 0,0 0 0 0 0,0 1 0 0 0,0-1-1 0 0,-1 0 1 0 0,0 1-20 0 0,0 0 52 0 0,0 0 0 0 0,-1 0 0 0 0,0 0 0 0 0,0 0 0 0 0,0 0 0 0 0,0-1 0 0 0,-1 1 0 0 0,1-1 0 0 0,-1 1 0 0 0,0-1 0 0 0,0 0 0 0 0,-2 1-52 0 0,-5 5 209 0 0,-1-1 0 0 0,0-1 0 0 0,-1 0 0 0 0,0 0 1 0 0,0-2-1 0 0,0 1 0 0 0,-1-1 0 0 0,-2 0-209 0 0,-22 6 0 0 0,61-5 0 0 0,79-12 2032 0 0,-84 5-2128 0 0,1 0 0 0 0,0-2-1 0 0,-1 0 1 0 0,18-5 96 0 0,-33 7-318 0 0,0-1 0 0 0,0 1 0 0 0,0-1-1 0 0,0 0 1 0 0,2-1 318 0 0,-3 1-848 0 0,0 0 0 0 0,0 0-1 0 0,-1 0 1 0 0,1-1-1 0 0,-1 1 1 0 0,0-1 0 0 0,1 1-1 0 0,-1-1 1 0 0,0 0 0 0 0,0-1 848 0 0,5-10-3068 0 0</inkml:trace>
  <inkml:trace contextRef="#ctx0" brushRef="#br0" timeOffset="8040.682">1949 1442 10136 0 0,'-2'0'230'0'0,"-81"-5"1066"0"0,77 6-1063 0 0,0-1 0 0 0,0 1 0 0 0,0 0 0 0 0,-1 1 0 0 0,1-1 0 0 0,0 1 0 0 0,1 0 0 0 0,-1 1 0 0 0,0-1 0 0 0,1 1 0 0 0,-1 1 0 0 0,1-1 0 0 0,0 1 0 0 0,0-1 0 0 0,-2 4-233 0 0,-1 0 275 0 0,0 1 0 0 0,1 0 1 0 0,0 0-1 0 0,1 1 0 0 0,-1-1 1 0 0,2 2-1 0 0,-1-1 0 0 0,-1 6-275 0 0,0 1 4 0 0,2 0 0 0 0,0 1 0 0 0,1-1 0 0 0,-1 8-4 0 0,0 18 0 0 0,2 0 0 0 0,1 33 0 0 0,2-61 0 0 0,1 0 0 0 0,0 0 0 0 0,1 0 0 0 0,1 0 0 0 0,0 0 0 0 0,1-1 0 0 0,0 1 0 0 0,1-1 0 0 0,1 0 0 0 0,0 0 0 0 0,0-1 0 0 0,6 8 0 0 0,-7-14 65 0 0,-1-1 0 0 0,1 0-1 0 0,0 0 1 0 0,1 0 0 0 0,-1-1-1 0 0,1 1 1 0 0,0-1 0 0 0,0-1-1 0 0,0 1 1 0 0,0-1 0 0 0,1 0-1 0 0,0 0 1 0 0,-1-1 0 0 0,1 0-1 0 0,0 0 1 0 0,0-1 0 0 0,0 0-1 0 0,0 0 1 0 0,0 0 0 0 0,0-1-65 0 0,20 0 223 0 0,1-2 1 0 0,-1 0-1 0 0,-1-2 1 0 0,17-4-224 0 0,-33 6-140 0 0,13-3 140 0 0,1-2 0 0 0,-1-1 0 0 0,-1-1 0 0 0,0-1 0 0 0,0 0 0 0 0,-1-2 0 0 0,0-1 0 0 0,-1 0 0 0 0,0-2 0 0 0,-1 0 0 0 0,-1-1 0 0 0,1-2 0 0 0,-14 13 100 0 0,-1 0-1 0 0,0 0 1 0 0,0 0 0 0 0,0-1-1 0 0,-1 1 1 0 0,0-1-1 0 0,0 0 1 0 0,0 0-1 0 0,-1 0 1 0 0,0 0-1 0 0,0 0 1 0 0,-1-1-1 0 0,0 1 1 0 0,0-1-1 0 0,0 1 1 0 0,0-1-1 0 0,-1 1 1 0 0,-1-1-1 0 0,1 1 1 0 0,-1-1-100 0 0,0-2 4 0 0,-1 0 0 0 0,0 1 0 0 0,0-1 0 0 0,-1 1 0 0 0,0-1 1 0 0,-1 1-1 0 0,0 0 0 0 0,0 0 0 0 0,-1 1 0 0 0,0-1 0 0 0,0 1 0 0 0,0 0 0 0 0,-1 1 0 0 0,-3-4-4 0 0,-12-10-356 0 0,-1 1-1 0 0,0 1 1 0 0,-2 2-1 0 0,0 0 1 0 0,-23-12 356 0 0,20 15-1011 0 0,-1 1-12 0 0</inkml:trace>
  <inkml:trace contextRef="#ctx0" brushRef="#br0" timeOffset="12147.856">3852 378 2304 0 0,'11'-7'167'0'0,"-5"6"-22"0"0,-4 1 431 0 0,14-1 3360 0 0,-16 1-3798 0 0,1 0 1 0 0,-1 0 0 0 0,0 0-1 0 0,0 0 1 0 0,0 0 0 0 0,1 0-1 0 0,-1 0 1 0 0,0 0 0 0 0,0 0-1 0 0,0 0 1 0 0,0 0 0 0 0,1 0-1 0 0,-1 0 1 0 0,0-1 0 0 0,0 1-1 0 0,0 0 1 0 0,1 0 0 0 0,-1 0-1 0 0,0 0 1 0 0,0 0 0 0 0,0 0-1 0 0,0-1 1 0 0,0 1 0 0 0,0 0-1 0 0,1 0 1 0 0,-1 0 0 0 0,0 0-1 0 0,0-1 1 0 0,0 1-1 0 0,0 0 1 0 0,0 0 0 0 0,0 0-1 0 0,0-1 1 0 0,0 1 0 0 0,0 0-1 0 0,0 0 1 0 0,0 0 0 0 0,0-1-1 0 0,0 1 1 0 0,0 0 0 0 0,0 0-1 0 0,0 0 1 0 0,0-1 0 0 0,0 1-139 0 0,-10-6 1587 0 0,-18 0-1557 0 0,-128 11 556 0 0,69-2-614 0 0,-21-6 28 0 0,-136 2 121 0 0,126 2 612 0 0,-70 1-394 0 0,158-1 173 0 0,-24 4-512 0 0,51-4 36 0 0,0-1 1 0 0,1 1-1 0 0,-1 0 0 0 0,0-1 1 0 0,1 1-1 0 0,-1 0 0 0 0,1 1 1 0 0,-1-1-1 0 0,1 0 1 0 0,0 1-1 0 0,0-1 0 0 0,-1 1 1 0 0,1 0-1 0 0,-1 1-36 0 0,-1 1-14 0 0,0 1 0 0 0,0 0 0 0 0,0 0 1 0 0,1 0-1 0 0,0 0 0 0 0,0 1 0 0 0,0-1 0 0 0,1 1 0 0 0,-1-1 0 0 0,1 1 0 0 0,1 0 0 0 0,-1 0 0 0 0,1 0 0 0 0,0 2 14 0 0,-12 49 0 0 0,9-29 0 0 0,-3 28 0 0 0,0 56 0 0 0,0-26 0 0 0,5-38 126 0 0,-6 32-126 0 0,-1 10 1266 0 0,5-23-654 0 0,-4 81-616 0 0,7-109 4 0 0,2 36 0 0 0,1-1 0 0 0,-2-35 0 0 0,2 1 0 0 0,3 11 0 0 0,0-4 0 0 0,-4-29 0 0 0,1 0 0 0 0,3 9 0 0 0,1 2 0 0 0,-5-20 0 0 0,0 0 0 0 0,1 0 0 0 0,1-1 0 0 0,-1 1 0 0 0,1-1 0 0 0,1 1 0 0 0,9 13 0 0 0,2-8 0 0 0,-9-12 0 0 0,1-1 0 0 0,-1 0 0 0 0,1-1 0 0 0,0 0 0 0 0,-1 0 0 0 0,1-1 0 0 0,-1 1 0 0 0,1-1 0 0 0,2-2 0 0 0,26-1 0 0 0,-15 3 0 0 0,0-1 0 0 0,9-2 0 0 0,-9 1 0 0 0,0 1 0 0 0,9 0 0 0 0,65-4 0 0 0,77 1 34 0 0,-79-1 639 0 0,-26 1-508 0 0,50 3-165 0 0,-60 3-631 0 0,6-3 631 0 0,20-1 361 0 0,-43 2-705 0 0,18-5 344 0 0,-18 2-178 0 0,20 1 178 0 0,-51 2 45 0 0,-1 0-1 0 0,1 0 1 0 0,0-1-1 0 0,-1-1 0 0 0,1 1 1 0 0,-1-1-1 0 0,0 0 1 0 0,0-1-1 0 0,0 0 0 0 0,4-3-44 0 0,-8 4 118 0 0,-1-1 1 0 0,1 1-1 0 0,-1-1 0 0 0,0 1 0 0 0,0-1 0 0 0,0 0 0 0 0,0 0 0 0 0,0 0 0 0 0,-1 0 0 0 0,0 0 0 0 0,0 0 0 0 0,0-2-118 0 0,1-1-135 0 0,-1 2 97 0 0,-1 0 0 0 0,1 0 1 0 0,-1-1-1 0 0,-1 1 0 0 0,1 0 1 0 0,-1 0-1 0 0,0 0 0 0 0,0-1 38 0 0,-2-17 74 0 0,-2-39 37 0 0,-1-3-10 0 0,4-1-101 0 0,-5-75 186 0 0,4 94-74 0 0,-4-48 71 0 0,-4-82-6 0 0,9 124 22 0 0,-7-35-199 0 0,7 73 64 0 0,-5-60 493 0 0,2-47-557 0 0,-2 47 76 0 0,5-25-12 0 0,-5 29 0 0 0,6 67-64 0 0,1 1 0 0 0,-1-1 0 0 0,0 1 0 0 0,0-1 0 0 0,0 0 0 0 0,0 1 0 0 0,-1 0 0 0 0,0-2 0 0 0,0-1 0 0 0,1 6 1 0 0,1-1 0 0 0,0 1 0 0 0,0 0-1 0 0,-1-1 1 0 0,1 1 0 0 0,0-1 0 0 0,-1 1-1 0 0,1 0 1 0 0,0 0 0 0 0,-1-1 0 0 0,1 1-1 0 0,0 0 1 0 0,-1 0 0 0 0,1-1 0 0 0,-1 1-1 0 0,1 0 1 0 0,-1 0 0 0 0,1 0 0 0 0,0 0-1 0 0,-1-1 1 0 0,1 1 0 0 0,-1 0 0 0 0,1 0-1 0 0,-1 0 1 0 0,1 0 0 0 0,-1 0 0 0 0,1 0-1 0 0,-1 0 1 0 0,1 0 0 0 0,-1 1-1 0 0,-6-2 36 0 0,1 2 0 0 0,-1-1 0 0 0,0 1 1 0 0,0 0-1 0 0,0 0 0 0 0,0 1 0 0 0,1 0 0 0 0,-7 2-36 0 0,-11 4-368 0 0,-39 14-2149 0 0,30-14 1282 0 0</inkml:trace>
  <inkml:trace contextRef="#ctx0" brushRef="#br0" timeOffset="12795.793">3115 2055 15056 0 0,'0'0'340'0'0,"0"0"50"0"0,-9-8 521 0 0,7 7-910 0 0,0 1 0 0 0,0-1 0 0 0,0 1-1 0 0,0 0 1 0 0,0-1 0 0 0,0 1 0 0 0,0 0 0 0 0,0 0 0 0 0,0 0 0 0 0,0 0 0 0 0,0 1 0 0 0,0-1 0 0 0,0 0-1 0 0,0 1 1 0 0,0 0 0 0 0,0-1 0 0 0,0 1-1 0 0,-37 17 3 0 0,27-12 11 0 0,-5 4 83 0 0,0 0 0 0 0,1 1 1 0 0,-2 2-98 0 0,15-11 16 0 0,1 0 1 0 0,-1 0 0 0 0,1 0-1 0 0,0 0 1 0 0,0 1-1 0 0,0-1 1 0 0,0 0-1 0 0,1 1 1 0 0,-1-1-1 0 0,0 1 1 0 0,1 0-17 0 0,0-1 9 0 0,1-1 0 0 0,-1 0 1 0 0,1 1-1 0 0,0-1 0 0 0,-1 1 0 0 0,1-1 0 0 0,0 1 0 0 0,0-1 1 0 0,0 0-1 0 0,0 1 0 0 0,0-1 0 0 0,1 1 0 0 0,-1-1 0 0 0,0 1 1 0 0,0-1-1 0 0,1 0 0 0 0,-1 1 0 0 0,1-1 0 0 0,0 1 0 0 0,-1-1 1 0 0,1 0-1 0 0,1 1-9 0 0,2 4 64 0 0,0-1 0 0 0,1 0 0 0 0,-1 0 0 0 0,1 0 0 0 0,1-1 0 0 0,-1 0 0 0 0,1 0 0 0 0,4 3-64 0 0,10 7-326 0 0,-17-11 304 0 0,-1-1 0 0 0,1 1 0 0 0,-1 0 0 0 0,0 0 0 0 0,0 0 0 0 0,0 0 0 0 0,1 3 22 0 0,4 6 66 0 0,-6-11 2 0 0,-1 0 0 0 0,1 1 0 0 0,-1-1 0 0 0,1 0 0 0 0,-1 0 0 0 0,1 1-1 0 0,-1-1 1 0 0,0 0 0 0 0,1 0 0 0 0,-1 1 0 0 0,0-1 0 0 0,0 0-1 0 0,0 1 1 0 0,0-1 0 0 0,0 0 0 0 0,0 1 0 0 0,0-1 0 0 0,-1 0 0 0 0,1 1-1 0 0,-1-1 1 0 0,1 0 0 0 0,0 1 0 0 0,-1-1 0 0 0,0 0 0 0 0,1 0-1 0 0,-1 0 1 0 0,0 1-68 0 0,-1 0 7 0 0,0 0 0 0 0,0 1 0 0 0,0-1-1 0 0,0-1 1 0 0,0 1 0 0 0,0 0 0 0 0,0 0 0 0 0,0-1-1 0 0,-1 1 1 0 0,1-1 0 0 0,-1 0 0 0 0,1 0-1 0 0,-2 0-6 0 0,-23 9-14 0 0,15-5 377 0 0,-1 0 1 0 0,0-2 0 0 0,0 1-1 0 0,-5-1-363 0 0,-6 2 510 0 0,14-3-498 0 0,0-1-1 0 0,0 1 0 0 0,-5-1-11 0 0,6-5-277 0 0,8 3-268 0 0,1 0 0 0 0,-1 0-1 0 0,0 0 1 0 0,1 1 0 0 0,-1-2-1 0 0,1 1 1 0 0,0 0 0 0 0,-1 0-1 0 0,1 0 1 0 0,0 0 0 0 0,0 0-1 0 0,-1 0 1 0 0,1 0 0 0 0,0 0-1 0 0,0 0 1 0 0,0-1 545 0 0,0-1-2557 0 0</inkml:trace>
  <inkml:trace contextRef="#ctx0" brushRef="#br0" timeOffset="13533.191">3243 2152 13824 0 0,'-12'4'1056'0'0,"-16"11"-600"0"0,18-11-441 0 0,0 0 0 0 0,1 0 1 0 0,-1 1-1 0 0,1 0 1 0 0,0 1-1 0 0,0 0 0 0 0,1 1-15 0 0,-14 11 1602 0 0,-19 21-1602 0 0,39-37 87 0 0,-1 1 1 0 0,1-1 0 0 0,-1 1-1 0 0,1 0 1 0 0,0 0-1 0 0,0 0 1 0 0,0 0 0 0 0,1 0-1 0 0,-1 0 1 0 0,1 1-1 0 0,0-1 1 0 0,0 1-1 0 0,-1 0-87 0 0,3-2 54 0 0,0-1-50 0 0,0-1 1 0 0,0 1 0 0 0,0 0-1 0 0,1-1 1 0 0,-1 0 0 0 0,0 1-1 0 0,0-1 1 0 0,1 0-1 0 0,-1 1 1 0 0,0-1 0 0 0,0 0-1 0 0,1 0 1 0 0,-1 0 0 0 0,0 0-1 0 0,0 0 1 0 0,1 0-1 0 0,-1 0 1 0 0,0-1 0 0 0,0 1-1 0 0,1-1-4 0 0,22-11 63 0 0,-16 6-26 0 0,10-5-195 0 0,-1-1 0 0 0,-1-1 1 0 0,0-1-1 0 0,5-6 158 0 0,17-15-359 0 0,-10 15 359 0 0,-28 20 0 0 0,1 0 0 0 0,-1 0 0 0 0,0 0 0 0 0,1 0 0 0 0,-1 0 0 0 0,0-1 0 0 0,1 1 0 0 0,-1 0 0 0 0,0 0 0 0 0,1 0 0 0 0,-1 0 0 0 0,0 0 0 0 0,1 0 0 0 0,-1 0 0 0 0,0 1 0 0 0,1-1 0 0 0,-1 0 0 0 0,1 0 0 0 0,-1 0 0 0 0,0 0 0 0 0,0 0 0 0 0,1 0 0 0 0,-1 1 0 0 0,0-1 0 0 0,1 0 0 0 0,-1 0 0 0 0,0 0 0 0 0,0 1 0 0 0,1-1 0 0 0,-1 0 0 0 0,0 0 0 0 0,0 1 0 0 0,1-1 0 0 0,-1 0 0 0 0,0 1 0 0 0,0-1 0 0 0,0 0 0 0 0,0 1 0 0 0,1-1 0 0 0,-1 0 0 0 0,1 4 72 0 0,1-1-1 0 0,0 1 0 0 0,-1 0 1 0 0,0-1-1 0 0,0 1 0 0 0,0 0 1 0 0,0 0-1 0 0,-1-1 0 0 0,0 1 1 0 0,1 0-1 0 0,-1 2-71 0 0,1 14 1034 0 0,0-8-866 0 0,-2-9-168 0 0,1 0-1 0 0,0 0 1 0 0,0 0-1 0 0,0 0 1 0 0,0 0 0 0 0,0 0-1 0 0,1 3 1 0 0,1-1-16 0 0,-2-4-60 0 0,0-1 0 0 0,0 0 32 0 0,0 0 110 0 0,8 2 76 0 0,-7-2-141 0 0,1-1 0 0 0,0 1 0 0 0,0 0 0 0 0,-1-1 0 0 0,1 1 0 0 0,0-1-1 0 0,0 1 1 0 0,-1-1 0 0 0,1 0 0 0 0,-1 0 0 0 0,1 0 0 0 0,-1 0 0 0 0,1 0-1 0 0,-1 0 1 0 0,2-2-1 0 0,20-23-1 0 0,-5 5 1 0 0,-13 16 0 0 0,1 0 0 0 0,0 1 0 0 0,-1-1 0 0 0,2 1 0 0 0,1-1 0 0 0,-2 2 0 0 0,-5 3 0 0 0,-1 0 0 0 0,1 0 0 0 0,-1 0 0 0 0,1-1 0 0 0,-1 1 0 0 0,1 0 0 0 0,-1 0 0 0 0,1 0 0 0 0,-1 0 0 0 0,1 0 0 0 0,-1 0 0 0 0,1 0 0 0 0,-1 0 0 0 0,1 0 0 0 0,-1 0 0 0 0,1 0 0 0 0,-1 0 0 0 0,1 0 0 0 0,-1 1 0 0 0,1-1 0 0 0,-1 0 0 0 0,1 0 0 0 0,-1 1 0 0 0,1-1 0 0 0,-1 0 0 0 0,0 0 0 0 0,1 1 0 0 0,-1-1 0 0 0,1 0 0 0 0,-1 1 0 0 0,1 0 0 0 0,1 0 0 0 0,1 1 0 0 0,-1 0 0 0 0,1 0 0 0 0,-1 0 0 0 0,0 1 0 0 0,0-1 0 0 0,0 0 0 0 0,0 1 0 0 0,0 0 0 0 0,-1-1 0 0 0,1 1 0 0 0,-1 0 0 0 0,1 0 0 0 0,-1 0 0 0 0,0 0 0 0 0,0 0 0 0 0,0 1 0 0 0,2 5 0 0 0,6 15 0 0 0,-9-24 0 0 0,0 1 0 0 0,0-1 0 0 0,0 0 0 0 0,1 1 0 0 0,-1-1 0 0 0,0 0 0 0 0,0 0 0 0 0,0 1 0 0 0,1-1 0 0 0,-1 0 0 0 0,0 0 0 0 0,0 1 0 0 0,1-1 0 0 0,-1 0 0 0 0,0 0 0 0 0,0 0 0 0 0,1 0 0 0 0,-1 1 0 0 0,0-1 0 0 0,1 0 0 0 0,-1 0 0 0 0,0 0 0 0 0,0 0 0 0 0,1 0 0 0 0,-1 0 0 0 0,0 0 0 0 0,1 0 0 0 0,-1 0 0 0 0,0 0 0 0 0,1 0 0 0 0,-1 0 0 0 0,0 0 0 0 0,1 0 0 0 0,-1 0 0 0 0,0 0 0 0 0,1-1 0 0 0,-1 1 0 0 0,8-4 0 0 0,-3-2 0 0 0,0-1 0 0 0,-1 0 0 0 0,0 1 0 0 0,2-6 0 0 0,-1 4 0 0 0,-1 0 0 0 0,1 0 0 0 0,0 1 0 0 0,1-1 0 0 0,0 1 0 0 0,1-1 0 0 0,-2 4 0 0 0,-5 3 0 0 0,0 1 0 0 0,0 0 0 0 0,0-1 0 0 0,1 1 0 0 0,-1 0 0 0 0,0 0 0 0 0,1-1 0 0 0,-1 1 0 0 0,0 0 0 0 0,0 0 0 0 0,1 0 0 0 0,-1-1 0 0 0,0 1 0 0 0,1 0 0 0 0,-1 0 0 0 0,0 0 0 0 0,1 0 0 0 0,-1 0 0 0 0,1 0 0 0 0,-1 0 0 0 0,0 0 0 0 0,1 0 0 0 0,-1 0 0 0 0,0 0 0 0 0,1 0 0 0 0,-1 0 0 0 0,1 0 0 0 0,-1 0 0 0 0,0 0 0 0 0,1 0 0 0 0,-1 0 0 0 0,0 0 0 0 0,1 0 0 0 0,-1 1 0 0 0,1-1 0 0 0,-1 0 0 0 0,1 0 0 0 0,0 0 0 0 0,-1 1 0 0 0,1-1 0 0 0,0 0 0 0 0,0 0 0 0 0,0 1 0 0 0,0-1 0 0 0,0 1 0 0 0,0-1 0 0 0,0 1 0 0 0,-1-1 0 0 0,1 1 0 0 0,0 0 0 0 0,-1-1 0 0 0,1 1 0 0 0,0 0 0 0 0,-1-1 0 0 0,1 1 0 0 0,0 0 0 0 0,-1 0 0 0 0,2 1 0 0 0,2 3 36 0 0,-1 0 0 0 0,0-1 0 0 0,0 1 0 0 0,0 0 0 0 0,0 0-1 0 0,-1 1 1 0 0,0-1 0 0 0,0 0 0 0 0,0 1 0 0 0,-1 0-1 0 0,1 1-35 0 0,3 11 1038 0 0,4 5-430 0 0,-3-14-295 0 0,-2-9-4511 0 0,1-5-2284 0 0</inkml:trace>
  <inkml:trace contextRef="#ctx0" brushRef="#br0" timeOffset="13927.694">3711 2128 13824 0 0,'0'0'314'0'0,"1"6"428"0"0,4 26-329 0 0,-2 0 1 0 0,-1 0 0 0 0,-3 31-414 0 0,1-23 1158 0 0,-6 59 970 0 0,6-91-2091 0 0,0 6 34 0 0,0 0-1 0 0,0 0 0 0 0,-2-1 0 0 0,0 1 1 0 0,0 0-1 0 0,-2 1-70 0 0,5-28-2085 0 0,0 0-1 0 0,-1-1 1 0 0,-1-5 2085 0 0,0-17-4233 0 0,1 14 480 0 0</inkml:trace>
  <inkml:trace contextRef="#ctx0" brushRef="#br0" timeOffset="14296.937">3752 2221 10136 0 0,'3'-2'105'0'0,"0"-1"-1"0"0,0 0 1 0 0,0 0 0 0 0,-1-1 0 0 0,2-1-105 0 0,-2 2 66 0 0,0 0 1 0 0,0 0-1 0 0,0 1 1 0 0,0-1-1 0 0,1 1 1 0 0,-1 0-1 0 0,1 0 1 0 0,1-1-67 0 0,-1 1 187 0 0,0 0 1 0 0,0 1-1 0 0,0 0 1 0 0,0-1-1 0 0,0 1 1 0 0,0 0 0 0 0,0 1-1 0 0,0-1 1 0 0,0 0-1 0 0,0 1 1 0 0,1 0-1 0 0,-1 0 1 0 0,0 0-1 0 0,0 0 1 0 0,0 0-1 0 0,1 1 1 0 0,-1-1 0 0 0,0 1-1 0 0,0 0 1 0 0,0 0-1 0 0,0 0 1 0 0,0 1-1 0 0,0-1 1 0 0,0 0-1 0 0,0 1 1 0 0,-1 0 0 0 0,3 1-188 0 0,-5-2 82 0 0,1 0 1 0 0,-1 0-1 0 0,1-1 1 0 0,-1 1 0 0 0,1 0-1 0 0,-1 0 1 0 0,0 0 0 0 0,1-1-1 0 0,-1 1 1 0 0,0 0-1 0 0,0 0 1 0 0,1 0 0 0 0,-1 0-1 0 0,0 0 1 0 0,0 0-1 0 0,0-1 1 0 0,0 1 0 0 0,0 0-1 0 0,-1 0 1 0 0,1 0 0 0 0,0 0-1 0 0,0 0 1 0 0,0 0-1 0 0,-1-1 1 0 0,1 1 0 0 0,0 0-1 0 0,-1 0 1 0 0,1 0 0 0 0,-1-1-1 0 0,1 1 1 0 0,-1 0-1 0 0,0 0-82 0 0,-1 2 88 0 0,0 0-1 0 0,-1 0 0 0 0,0 0 1 0 0,0 0-1 0 0,0-1 0 0 0,-1 2-87 0 0,-8 5 0 0 0,-1 0 0 0 0,1-1 0 0 0,-2 0 0 0 0,1-1 0 0 0,-1-1 0 0 0,0 0 0 0 0,0-1 0 0 0,-11 3 0 0 0,15-6 171 0 0,6-1-495 0 0,-1 0 1 0 0,1 0 0 0 0,0 0-1 0 0,-1-1 1 0 0,1 0 0 0 0,0 1-1 0 0,-3-2 324 0 0,6 1-199 0 0,0 0 0 0 0,0 0 0 0 0,1-1-1 0 0,-1 1 1 0 0,0 0 0 0 0,0-1 0 0 0,0 1-1 0 0,0-1 1 0 0,1 1 0 0 0,-1-1 0 0 0,0 0 0 0 0,0 1-1 0 0,1-1 1 0 0,-1 0 0 0 0,0 1 0 0 0,1-1-1 0 0,-1 0 1 0 0,1 0 0 0 0,-1 1 0 0 0,1-1-1 0 0,-1 0 1 0 0,1 0 0 0 0,0 0 0 0 0,-1 0-1 0 0,1 0 1 0 0,0 0 0 0 0,0 0 0 0 0,-1 1-1 0 0,1-1 1 0 0,0 0 0 0 0,0 0 0 0 0,0 0 0 0 0,0 0-1 0 0,0 0 1 0 0,1-1 199 0 0,0-9-2557 0 0</inkml:trace>
  <inkml:trace contextRef="#ctx0" brushRef="#br0" timeOffset="14725.378">3980 1992 13560 0 0,'0'0'621'0'0,"0"0"-12"0"0,2 13 698 0 0,-3 10-692 0 0,-1 0-1 0 0,-1 0 1 0 0,-2 1-615 0 0,1-3 804 0 0,0 5-396 0 0,-2 7-125 0 0,-1 19-283 0 0,6-42 7 0 0,1-1 1 0 0,0 1-1 0 0,1-1 1 0 0,0 0 0 0 0,0 1-1 0 0,1-1 1 0 0,2 8-8 0 0,-4-15 75 0 0,1-1 0 0 0,-1 0 0 0 0,1 1 0 0 0,-1-1 0 0 0,1 0 0 0 0,-1 0 0 0 0,1 0 0 0 0,0 0 0 0 0,-1 0 0 0 0,1 1 0 0 0,0-1 0 0 0,0 0 0 0 0,0-1 0 0 0,0 1 0 0 0,0 0 0 0 0,0 0 0 0 0,0 0 0 0 0,0-1 0 0 0,1 1 0 0 0,-1 0 0 0 0,0-1 0 0 0,0 1 0 0 0,1-1-75 0 0,0 1 27 0 0,0-1-1 0 0,0 0 0 0 0,0 0 0 0 0,0 0 0 0 0,0 0 1 0 0,0-1-1 0 0,0 1 0 0 0,-1 0 0 0 0,1-1 0 0 0,0 0 1 0 0,0 1-1 0 0,0-1 0 0 0,0 0 0 0 0,0 0-26 0 0,7-4-22 0 0,-1 0 0 0 0,0-1 0 0 0,-1 0 0 0 0,1 0 0 0 0,5-7 22 0 0,4-5 0 0 0,0-2 0 0 0,-1 0 0 0 0,-1 0 0 0 0,-1-1 0 0 0,9-20 0 0 0,-23 41 0 0 0,1-2 0 0 0,0 1 0 0 0,0-1 0 0 0,0 1 0 0 0,-1-1 0 0 0,1 1 0 0 0,-1-1 0 0 0,1 0 0 0 0,-1 1 0 0 0,1-1 0 0 0,-1 0 0 0 0,0 0 0 0 0,0 1 0 0 0,0-1 0 0 0,0 0 0 0 0,0-1 0 0 0,0 3 0 0 0,-1-1 0 0 0,1 1 0 0 0,0 0 0 0 0,0-1 0 0 0,-1 1 0 0 0,1-1 0 0 0,0 1 0 0 0,-1 0 0 0 0,1-1 0 0 0,0 1 0 0 0,-1 0 0 0 0,1-1 0 0 0,0 1 0 0 0,-1 0 0 0 0,1 0 0 0 0,-1-1 0 0 0,1 1 0 0 0,0 0 0 0 0,-1 0 0 0 0,1 0 0 0 0,-1 0 0 0 0,1 0 0 0 0,-1-1 0 0 0,1 1 0 0 0,-1 0 0 0 0,1 0 0 0 0,-1 0 0 0 0,1 0 0 0 0,-1 0 0 0 0,1 0 0 0 0,-1 1 0 0 0,1-1 0 0 0,0 0 0 0 0,-1 0 0 0 0,1 0 0 0 0,-1 0 0 0 0,0 1 0 0 0,1-1 0 0 0,-5 1 0 0 0,1 0 0 0 0,0 1 0 0 0,0-1 0 0 0,-1 1 0 0 0,1 0 0 0 0,0 0 0 0 0,1 1 0 0 0,-1-1 0 0 0,0 1 0 0 0,1 0 0 0 0,-1 0 0 0 0,1 0 0 0 0,0 0 0 0 0,0 0 0 0 0,-1 3 0 0 0,-3 3 0 0 0,0 1 0 0 0,1 0 0 0 0,0 0 0 0 0,1 0 0 0 0,-2 6 0 0 0,5-12 0 0 0,1 0-1 0 0,-1 0 0 0 0,1 0 1 0 0,0 0-1 0 0,1 0 1 0 0,-1 1-1 0 0,1-1 0 0 0,0 0 1 0 0,0 0-1 0 0,0 4 1 0 0,0-6 3 0 0,1 0 0 0 0,-1 0 0 0 0,1 0 1 0 0,-1 0-1 0 0,1 0 0 0 0,-1 0 0 0 0,1 0 0 0 0,0-1 0 0 0,0 1 0 0 0,0 0 0 0 0,0-1 1 0 0,0 1-1 0 0,1-1 0 0 0,-1 1 0 0 0,0-1 0 0 0,1 1 0 0 0,-1-1 0 0 0,1 0 1 0 0,-1 0-1 0 0,1 0 0 0 0,0 0 0 0 0,-1 0 0 0 0,1 0 0 0 0,0 0 0 0 0,0 0-3 0 0,6 1 287 0 0,0 0 0 0 0,1 0 0 0 0,-1 0 0 0 0,0-1 0 0 0,1-1 0 0 0,5 1-287 0 0,54-5 291 0 0,-32 1-328 0 0,27-2 37 0 0,-32 5 0 0 0</inkml:trace>
  <inkml:trace contextRef="#ctx0" brushRef="#br0" timeOffset="-10837.3">582 5730 13824 0 0,'-16'-5'1431'0'0,"4"1"-1350"0"0,10 2-11 0 0,1 1 296 0 0,20 4 1072 0 0,-2-1-1310 0 0,0-1-1 0 0,-1-1 0 0 0,8-1-127 0 0,12 0 283 0 0,146-9-384 0 0,-47 1 1734 0 0,0-1-1615 0 0,-49 3-20 0 0,1 4 2 0 0,-71 3 0 0 0,18-1 0 0 0,-1 3 0 0 0,16 2 0 0 0,42 4 931 0 0,16-5-1439 0 0,-99-3 887 0 0,5 1-81 0 0,-11-1-290 0 0,0 0 0 0 0,1 1 0 0 0,-1-1 0 0 0,0 0 0 0 0,0 0 0 0 0,0-1 0 0 0,0 1 0 0 0,2-1-8 0 0,14 1-2365 0 0,-17 0 1478 0 0</inkml:trace>
  <inkml:trace contextRef="#ctx0" brushRef="#br1" timeOffset="24510.094">1106 5622 5696 0 0,'0'0'264'0'0,"0"0"-8"0"0,1 6 694 0 0,2 2 5492 0 0,0-5-6133 0 0,-1-1-111 0 0,0-1-1 0 0,0 1 0 0 0,0 0 0 0 0,-1 0 1 0 0,1 0-1 0 0,-1 0 0 0 0,1 0 1 0 0,-1 0-1 0 0,0 0 0 0 0,0 1-197 0 0,-1-3 33 0 0,0 0-1 0 0,0 0 1 0 0,0-1 0 0 0,0 1-1 0 0,0 0 1 0 0,0 0 0 0 0,0 0-1 0 0,0 0 1 0 0,0 0 0 0 0,0 0-1 0 0,0 0 1 0 0,0 0 0 0 0,0 0-1 0 0,0 0 1 0 0,0 0-1 0 0,0-1 1 0 0,0 1 0 0 0,0 0-1 0 0,0 0 1 0 0,0 0 0 0 0,0 0-1 0 0,0 0 1 0 0,0 0 0 0 0,0 0-1 0 0,0 0 1 0 0,0 0 0 0 0,0 0-1 0 0,1 0 1 0 0,-1 0-1 0 0,0 0 1 0 0,0-1 0 0 0,0 1-1 0 0,0 0 1 0 0,0 0 0 0 0,0 0-1 0 0,0 0 1 0 0,0 0 0 0 0,0 0-1 0 0,0 0 1 0 0,0 0-1 0 0,0 0 1 0 0,1 0 0 0 0,-1 0-1 0 0,0 0 1 0 0,0 0 0 0 0,0 0-1 0 0,0 0 1 0 0,0 0 0 0 0,0 0-1 0 0,0 0 1 0 0,0 0 0 0 0,0 0-1 0 0,0 0 1 0 0,0 0-1 0 0,1 0 1 0 0,-1 0 0 0 0,0 0-1 0 0,0 0 1 0 0,0 0 0 0 0,0 0-1 0 0,0 1 1 0 0,0-1 0 0 0,0 0-1 0 0,0 0 1 0 0,0 0 0 0 0,0 0-33 0 0,2-14 866 0 0,-1 9-731 0 0,-1 0-1 0 0,0 1 1 0 0,0-1 0 0 0,0 0 0 0 0,-2-3-135 0 0,-16-69 1374 0 0,9 46-957 0 0,-1-7-2 0 0,-8-18-415 0 0,1 3 252 0 0,2 1 0 0 0,3-2 0 0 0,2 0 0 0 0,1-13-252 0 0,-14-146 424 0 0,21 193-364 0 0,-1 1-1 0 0,-1-5-59 0 0,-5-27 73 0 0,1-15 69 0 0,2 23 220 0 0,0-15-362 0 0,-4-27 112 0 0,-4-113 72 0 0,10 156-108 0 0,-1-24 24 0 0,1-59 18 0 0,1 99-1 0 0,-1 0 0 0 0,-4-9-117 0 0,2 9 104 0 0,-28-99 208 0 0,24 75-234 0 0,3 11 103 0 0,-1 1-1 0 0,-3-1 1 0 0,-1 2-1 0 0,-9-18-180 0 0,4 12 38 0 0,1 1-1 0 0,3-2 0 0 0,-6-33-37 0 0,15 60 0 0 0,-3-13 0 0 0,-1-16 0 0 0,-4-60 0 0 0,-1-2 0 0 0,12 81 0 0 0,1 22 0 0 0,0 0 0 0 0,-1 0 0 0 0,1 1 0 0 0,-1-1 0 0 0,0 0 0 0 0,-1-3 0 0 0,-13-53 144 0 0,15 61-144 0 0,-3-11-35 0 0,0 0-1 0 0,1 0 1 0 0,1 0 0 0 0,0-2 35 0 0,-5-15-1329 0 0,6 28 958 0 0,0-4-94 0 0,0 0-1761 0 0,0 2-5625 0 0,0 2 1859 0 0</inkml:trace>
  <inkml:trace contextRef="#ctx0" brushRef="#br1" timeOffset="25366.982">831 3764 12440 0 0,'0'0'565'0'0,"0"0"-5"0"0,0 0-309 0 0,0 0 43 0 0,0 0 61 0 0,0 0 12 0 0,0 0 25 0 0,0 0 101 0 0,0 0 47 0 0,-5 8 546 0 0,0 1-461 0 0,0 1-1 0 0,0 0 1 0 0,1 0-1 0 0,-2 7-624 0 0,-7 18 629 0 0,2-8-270 0 0,2 0 0 0 0,-6 26-359 0 0,3-10 418 0 0,11-39-370 0 0,-1 1 31 0 0,1 1-1 0 0,-1 0 0 0 0,1 0 1 0 0,0-1-1 0 0,1 1 1 0 0,-1 3-79 0 0,13-15 252 0 0,-9 4-216 0 0,0-1 0 0 0,-1 1 0 0 0,1-1 0 0 0,-1 0 0 0 0,0 0 0 0 0,1 0 0 0 0,-1-1 0 0 0,0 1 0 0 0,-1 0 1 0 0,1-1-1 0 0,0-2-36 0 0,13-45 83 0 0,-10 28-10 0 0,1-3 29 0 0,3-26-102 0 0,-5 24 79 0 0,5-18-79 0 0,-6 33 10 0 0,-3 10-8 0 0,0 1 1 0 0,1-1-1 0 0,-1 1 0 0 0,1 0 0 0 0,0-1 0 0 0,0 1 1 0 0,0 0-1 0 0,0-1 0 0 0,0 1 0 0 0,0 0 1 0 0,1 0-1 0 0,-1 0 0 0 0,1 0 0 0 0,0 0 0 0 0,-1 1 1 0 0,1-1-1 0 0,0 0 0 0 0,0 1 0 0 0,0-1-2 0 0,10-1-54 0 0,-9 3 48 0 0,-3 0 6 0 0,1 0 0 0 0,-1-1 0 0 0,1 1 0 0 0,-1 0 0 0 0,1 0 0 0 0,-1 0 0 0 0,1 0 0 0 0,-1 0 0 0 0,1-1 0 0 0,-1 1 0 0 0,1 0 0 0 0,0 0 0 0 0,-1 0 0 0 0,1 1 0 0 0,-1-1 0 0 0,1 0 0 0 0,-1 0 0 0 0,1 0 0 0 0,-1 0 0 0 0,1 0 0 0 0,-1 1 0 0 0,1-1 0 0 0,-1 0 0 0 0,1 1 0 0 0,0-1 0 0 0,0 2 0 0 0,5 0 0 0 0,-1 1 0 0 0,0-1 0 0 0,0 1 0 0 0,-1 1 0 0 0,5 2 0 0 0,9 11 0 0 0,-2 0 0 0 0,8 11 0 0 0,23 23 0 0 0,-43-47 5 0 0,-1 0-1 0 0,1 0 1 0 0,-1 1-1 0 0,0 0 0 0 0,1 2-4 0 0,13 16 49 0 0,-2 4 134 0 0,-13-26-132 0 0,-1 1 0 0 0,0 0 0 0 0,0-1 0 0 0,0 1 1 0 0,0 0-1 0 0,0 0 0 0 0,-1 0 0 0 0,1 0 0 0 0,0-1 1 0 0,-1 1-1 0 0,1 1-51 0 0,-2-3-29 0 0,1 0 1 0 0,0 0 0 0 0,0-1-1 0 0,0 1 1 0 0,0 0 0 0 0,0 0-1 0 0,0 0 1 0 0,0 0 0 0 0,0 0-1 0 0,-1 0 1 0 0,1 0 0 0 0,0 0-1 0 0,0 0 1 0 0,0-1 0 0 0,0 1-1 0 0,0 0 1 0 0,0 0 0 0 0,-1 0 0 0 0,1 0-1 0 0,0 0 1 0 0,0 0 0 0 0,0 0-1 0 0,0 0 1 0 0,0 0 0 0 0,-1 0-1 0 0,1 0 1 0 0,0 0 0 0 0,0 0-1 0 0,0 0 1 0 0,0 0 0 0 0,0 0-1 0 0,-1 0 1 0 0,1 0 0 0 0,0 1-1 0 0,0-1 1 0 0,0 0 0 0 0,0 0-1 0 0,0 0 1 0 0,0 0 0 0 0,-1 0-1 0 0,1 0 1 0 0,0 0 0 0 0,0 0-1 0 0,0 0 1 0 0,0 1 0 0 0,0-1-1 0 0,0 0 1 0 0,0 0 0 0 0,0 0-1 0 0,0 0 1 0 0,0 0 0 0 0,-1 0-1 0 0,1 1 1 0 0,0-1 0 0 0,0 0-1 0 0,0 0 1 0 0,0 0 0 0 0,0 0-1 0 0,0 0 1 0 0,0 1 0 0 0,0-1-1 0 0,0 0 1 0 0,0 0 0 0 0,0 0-1 0 0,0 0 1 0 0,0 0 0 0 0,1 1-1 0 0,-1-1 1 0 0,0 0 0 0 0,0 0 28 0 0,-4-5-1378 0 0</inkml:trace>
  <inkml:trace contextRef="#ctx0" brushRef="#br1" timeOffset="26447">361 4055 11376 0 0,'0'0'521'0'0,"0"0"-12"0"0,-1-1-327 0 0,-1 0-109 0 0,1 0 202 0 0,1 1 86 0 0,0 0 14 0 0,0 0-1 0 0,0 0-4 0 0,0 0-2 0 0,-9-2 615 0 0,6 1 2419 0 0,0 0-3175 0 0,-1 1 0 0 0,0-1 0 0 0,0 0 1 0 0,1 0-1 0 0,-1-1 0 0 0,1 1 0 0 0,-3-2-227 0 0,6 2 126 0 0,0 1-13 0 0,0 0-8 0 0,-2-1-33 0 0,-1 1-1 0 0,1-1 1 0 0,0 0 0 0 0,0 0-1 0 0,-1 1 1 0 0,1-1-1 0 0,0 1 1 0 0,-1 0-1 0 0,1 0 1 0 0,-1 0-72 0 0,1-1 64 0 0,-5 0 136 0 0,-1 0 13 0 0,0 0 0 0 0,1 0 0 0 0,-1 0 1 0 0,0 1-1 0 0,0 0 0 0 0,0 1 0 0 0,-7 1-213 0 0,-4 0 283 0 0,17-2-268 0 0,1-1 1 0 0,0 1-1 0 0,-1 0 1 0 0,1 1-1 0 0,0-1 0 0 0,-1 0 1 0 0,1 0-1 0 0,-1 0 1 0 0,1 1-1 0 0,0-1 1 0 0,0 1-1 0 0,-1-1 1 0 0,1 1-1 0 0,0 0 0 0 0,0-1 1 0 0,0 1-1 0 0,-1 0 1 0 0,1 0-1 0 0,-1 0-15 0 0,-22 14 224 0 0,10-4-182 0 0,10-9-31 0 0,1 1 1 0 0,-1 0-1 0 0,1 0 1 0 0,-1 0-1 0 0,1 0 0 0 0,0 0 1 0 0,1 1-1 0 0,-1 0 0 0 0,-1 1-11 0 0,-1 7 0 0 0,3-7 0 0 0,0 0 0 0 0,0 1 0 0 0,0-1 0 0 0,1 0 0 0 0,-1 1 0 0 0,1-1 0 0 0,1 1 0 0 0,-1 0 0 0 0,1 2 0 0 0,0-2 0 0 0,0 1 0 0 0,0 0 0 0 0,1-1 0 0 0,0 1 0 0 0,0-1 0 0 0,1 1 0 0 0,0-1 0 0 0,0 1 0 0 0,0-1 0 0 0,1 0 0 0 0,0 0 0 0 0,0 0 0 0 0,1-1 0 0 0,-1 1 0 0 0,1 0 0 0 0,-3-5 9 0 0,0 0-1 0 0,0 1 0 0 0,1-1 0 0 0,-1 0 1 0 0,0 0-1 0 0,0 0 0 0 0,1 0 0 0 0,-1 0 1 0 0,1 0-1 0 0,-1 0 0 0 0,1 0 0 0 0,-1 0 1 0 0,1-1-1 0 0,-1 1 0 0 0,2-1-8 0 0,-1 1 12 0 0,1 0-1 0 0,0-1 0 0 0,0 0 0 0 0,0 0 1 0 0,0 0-1 0 0,0 0 0 0 0,0 0 0 0 0,0 0 1 0 0,0-1-1 0 0,0 1 0 0 0,1-2-11 0 0,2 1 12 0 0,0-1 47 0 0,-2-1-46 0 0,0 0 0 0 0,0 0 0 0 0,0 0 0 0 0,-1-1 0 0 0,0 1 0 0 0,1-1 1 0 0,-1 0-1 0 0,-1 0 0 0 0,1 0 0 0 0,-1 0 0 0 0,1-1-13 0 0,2-3 39 0 0,10-23 25 0 0,4-13-54 0 0,-15 38-9 0 0,-1 0-1 0 0,0-1 0 0 0,0 0 0 0 0,-1 1 1 0 0,0-1-1 0 0,0-2 0 0 0,1-1 9 0 0,-2 7-1 0 0,0 0 0 0 0,-1 0-1 0 0,1 0 1 0 0,-1 1 0 0 0,0-1 0 0 0,0 0 0 0 0,0 0-1 0 0,0 0-7 0 0,0-2 45 0 0,0 3-45 0 0,0 0 1 0 0,0 0 0 0 0,0 1 0 0 0,1-1 0 0 0,-1 0 0 0 0,0 0 0 0 0,1 1 0 0 0,-1-1 0 0 0,1 0-1 0 0,0 0 1 0 0,0 1-1 0 0,0-3 1 0 0,6-15-1 0 0,-4 13-10 0 0,-3 1-45 0 0,1 5-4 0 0,0 1 59 0 0,-1-1-1 0 0,1 1 1 0 0,-1 0-1 0 0,1-1 1 0 0,-1 1-1 0 0,1-1 1 0 0,-1 1-1 0 0,0 0 1 0 0,1-1-1 0 0,-1 1 1 0 0,0 0-1 0 0,1 0 1 0 0,-1-1-1 0 0,0 1 1 0 0,0 0-1 0 0,0 0 1 0 0,0-1-1 0 0,0 1 1 0 0,0 0-1 0 0,0 0 1 0 0,0 0-1 0 0,0-1 1 0 0,0 1-1 0 0,0 0 1 0 0,0 0-1 0 0,-1 0 1 0 0,1 2 1 0 0,0-1 0 0 0,0 13 67 0 0,0-1 1 0 0,-3 11-69 0 0,3-19 41 0 0,0 0 0 0 0,1-1 0 0 0,-1 1 0 0 0,1 0 0 0 0,0-1 1 0 0,1 1-1 0 0,-1-1 0 0 0,3 4-41 0 0,-3-6 5 0 0,0 0 1 0 0,0 0-1 0 0,1 0 1 0 0,-1-1-1 0 0,1 1 1 0 0,0 0-1 0 0,0-1 1 0 0,0 1-1 0 0,0-1 1 0 0,0 0-1 0 0,0 0 1 0 0,1 0-1 0 0,-1 0 1 0 0,1 0-1 0 0,-1 0 1 0 0,1-1-1 0 0,0 1 1 0 0,0 0-6 0 0,1-1 6 0 0,0 0 0 0 0,0 0 1 0 0,0 0-1 0 0,0 0 0 0 0,1 0 1 0 0,-1-1-1 0 0,0 0 0 0 0,0 0 1 0 0,0 0-1 0 0,1 0 0 0 0,-1 0 1 0 0,0-1-1 0 0,3-1-6 0 0,39-10-3121 0 0,21-10 3121 0 0,-31 9-8198 0 0</inkml:trace>
  <inkml:trace contextRef="#ctx0" brushRef="#br2" timeOffset="42645.502">1250 5572 2304 0 0,'0'0'101'0'0,"0"1"1"0"0,1 0 39 0 0,-1 0 1 0 0,0 0-1 0 0,1 1 1 0 0,-1-1-1 0 0,0 0 1 0 0,0 0 0 0 0,0 0-1 0 0,0 0 1 0 0,0 0-1 0 0,0 0 1 0 0,0 0-1 0 0,0 0 1 0 0,0 1 0 0 0,-1-1-1 0 0,1 0 1 0 0,0 0-1 0 0,-1 0 1 0 0,1 0-1 0 0,-1 0 1 0 0,0 1-142 0 0,0 0 343 0 0,-17 47 4158 0 0,17-48-4386 0 0,1 0 1 0 0,-1 0-1 0 0,1 0 0 0 0,-1 0 0 0 0,1 0 0 0 0,-1 0 0 0 0,0 0 0 0 0,0 0 0 0 0,1 0 0 0 0,-1-1 0 0 0,0 1 0 0 0,0 0 0 0 0,0 0 0 0 0,0-1 1 0 0,0 1-1 0 0,0 0-115 0 0,0-1 376 0 0,-5 7 1059 0 0,0-1 3449 0 0,11-15-4527 0 0,-1 0 0 0 0,0 0 0 0 0,0-3-357 0 0,10-22 401 0 0,73-122 558 0 0,-64 115-526 0 0,-2-1-433 0 0,22-39 466 0 0,117-185 272 0 0,-132 218-544 0 0,-3-2 0 0 0,15-43-194 0 0,-19 48 77 0 0,16-27-77 0 0,-5 11 59 0 0,29-69-59 0 0,-45 97 81 0 0,0 1 0 0 0,17-23-81 0 0,13-24-314 0 0,-15 30 314 0 0,8-20 0 0 0,-27 47 0 0 0,26-41 0 0 0,3-10 127 0 0,-24 44-38 0 0,-2 0-1 0 0,2-6-88 0 0,11-24 0 0 0,3 4 54 0 0,-24 43-43 0 0,-6 11-11 0 0,0 1 0 0 0,-1-1 0 0 0,1 0 0 0 0,0 0 0 0 0,-1 0 0 0 0,1-1 0 0 0,0 1 0 0 0,-1 0 0 0 0,1 0 0 0 0,-1 0 0 0 0,0 0 0 0 0,1 0 0 0 0,-1-1 0 0 0,0 1 0 0 0,0 0-1 0 0,0 0 1 0 0,0-1 0 0 0,0 1 0 0 0,0 0 0 0 0,0 0 0 0 0,0-1 0 0 0,0 1 0 0 0,-1 0 0 0 0,1 0 0 0 0,0 0 0 0 0,-1-1 0 0 0,1 1-26 0 0,0 0-1 0 0,-1-1 1 0 0,1 1-1 0 0,0-1 1 0 0,0 1-1 0 0,0 0 1 0 0,1-1 0 0 0,-1 1-1 0 0,0-1 1 0 0,0 1-1 0 0,1 0 1 0 0,0-2 26 0 0,0-4-179 0 0,-1 6-139 0 0,0 1-601 0 0,0 0-265 0 0,0 0-52 0 0,0 0-188 0 0,0 0-746 0 0,0 0-330 0 0,-2 2-70 0 0,-6 8-12 0 0</inkml:trace>
  <inkml:trace contextRef="#ctx0" brushRef="#br2" timeOffset="43252.167">1843 4479 9216 0 0,'0'0'208'0'0,"0"0"33"0"0,0 0 14 0 0,1-1-42 0 0,5-3 157 0 0,1 0 0 0 0,-2 0-1 0 0,1-1 1 0 0,0 0 0 0 0,-1 0 0 0 0,2-2-370 0 0,-7 6 802 0 0,0 1 148 0 0,0 0 66 0 0,0 0 9 0 0,0 0-51 0 0,0 0-234 0 0,0 0-106 0 0,0 0-24 0 0,-1 1-415 0 0,-1-1 0 0 0,0 1-1 0 0,1-1 1 0 0,-1 1 0 0 0,1 0-1 0 0,-1 0 1 0 0,1 0 0 0 0,0 0-1 0 0,-2 1-194 0 0,-61 61 631 0 0,37-38-433 0 0,1 2-1 0 0,-3 5-197 0 0,-4 10 346 0 0,12-15-631 0 0,0-1 0 0 0,-3 0 285 0 0,8-8 276 0 0,-1 1 1 0 0,-1 4-277 0 0,17-22 43 0 0,0-1-22 0 0,11-20 32 0 0,64-77 235 0 0,-64 81-273 0 0,2 0 0 0 0,0 0-1 0 0,1 1 1 0 0,1 1 0 0 0,0 0-1 0 0,1 1 1 0 0,0 1 0 0 0,7-4-15 0 0,-16 12 135 0 0,-1-1-1 0 0,0 1 1 0 0,0-1 0 0 0,3-2-135 0 0,-5 3-59 0 0,0 0 0 0 0,1 1 0 0 0,-1 0 0 0 0,1 0 0 0 0,0 0 0 0 0,0 0 0 0 0,0 0 0 0 0,1 1 0 0 0,0-1 59 0 0,1 1-27 0 0,-6 2 39 0 0,0 0 0 0 0,1 1 0 0 0,-1-1-1 0 0,0 1 1 0 0,1-1 0 0 0,-1 1 0 0 0,0-1 0 0 0,0 0 0 0 0,1 1 0 0 0,-1-1 0 0 0,0 1-1 0 0,0-1 1 0 0,0 1 0 0 0,0-1 0 0 0,0 1 0 0 0,0-1 0 0 0,0 1 0 0 0,0-1-1 0 0,0 1 1 0 0,0 0-12 0 0,-5 18 262 0 0,4-15-214 0 0,0 0 1 0 0,0 1-1 0 0,0-1 1 0 0,-1 0-1 0 0,1 0 0 0 0,-1 0-48 0 0,0 0-8 0 0,0 1 0 0 0,0 0-1 0 0,1 0 1 0 0,-1 0 0 0 0,1 0-1 0 0,1 0 1 0 0,-1 0 0 0 0,1 0 0 0 0,0 3 8 0 0,-5 28-86 0 0,-23 51-202 0 0,10-30 358 0 0,18-41-304 0 0,0-12-5675 0 0,0-4-465 0 0</inkml:trace>
  <inkml:trace contextRef="#ctx0" brushRef="#br2" timeOffset="43817.101">2089 4534 6992 0 0,'13'-8'760'0'0,"-5"1"-982"0"0,6-6 4052 0 0,1 0 3855 0 0,-3 22-5955 0 0,-10-5-1589 0 0,1-1-1 0 0,-1 1 1 0 0,0 0-1 0 0,-1 0 1 0 0,1 0-1 0 0,-1 0 1 0 0,1 0-1 0 0,-1 0 1 0 0,0 4-141 0 0,1 3 80 0 0,0 0-1 0 0,-1 0 1 0 0,-1 4-80 0 0,-3 159 543 0 0,4-175-527 0 0,0-1-1 0 0,0 1 1 0 0,-1-1 0 0 0,2 1-1 0 0,-1-1 1 0 0,0 1-1 0 0,0 0 1 0 0,0 0 0 0 0,1 0-1 0 0,-1 0 1 0 0,0 0 0 0 0,1 0-16 0 0,1-2 37 0 0,2-1-37 0 0,15-15 8 0 0,0 1 0 0 0,1 1 0 0 0,5-2-8 0 0,-20 15-7 0 0,0 1 0 0 0,0-1 0 0 0,1 1 0 0 0,-1 0 0 0 0,1 0-1 0 0,-1 1 1 0 0,1 0 0 0 0,0 0 0 0 0,0 0 0 0 0,0 1 0 0 0,0 0 0 0 0,1 1-1 0 0,-1-1 1 0 0,4 2 7 0 0,25 9-70 0 0,-35-10 76 0 0,-1 0 1 0 0,1 0 0 0 0,0 0-1 0 0,-1 1 1 0 0,1-1 0 0 0,0 0-1 0 0,-1 1 1 0 0,1-1 0 0 0,0 0-1 0 0,-1 1 1 0 0,1-1 0 0 0,-1 1-1 0 0,1-1 1 0 0,-1 1 0 0 0,1-1-1 0 0,-1 1 1 0 0,1 0 0 0 0,-1-1-1 0 0,1 1 1 0 0,-1-1 0 0 0,0 1-1 0 0,1 0 1 0 0,-1-1 0 0 0,0 1-7 0 0,5 16 676 0 0,-6-13-638 0 0,1 0 0 0 0,0 0 1 0 0,-1 0-1 0 0,0 0 0 0 0,0 0 1 0 0,0-1-1 0 0,0 1 0 0 0,-1 0 1 0 0,1 0-1 0 0,-1-1 0 0 0,0 1 1 0 0,0-1-1 0 0,0 0 0 0 0,-1 0 1 0 0,1 1-1 0 0,-3 1-38 0 0,-6 5 129 0 0,1-1 0 0 0,-1 0-1 0 0,-1-1 1 0 0,-3 1-129 0 0,9-4 6 0 0,-3 0-6 0 0,0-1 0 0 0,0 0 1 0 0,-1 0-1 0 0,1 0 0 0 0,-8 0 0 0 0,-6 4-26 0 0,12-5-167 0 0,0 0 1 0 0,0-1 0 0 0,0 0-1 0 0,0-1 1 0 0,-7 1 192 0 0,5-2-1870 0 0,1 0 1 0 0,-12-2 1869 0 0,2-1-7409 0 0</inkml:trace>
  <inkml:trace contextRef="#ctx0" brushRef="#br2" timeOffset="78541.398">2360 2543 2760 0 0,'0'0'125'0'0,"0"0"43"0"0,0 0 95 0 0,0 0 38 0 0,0 0 10 0 0,0 0-30 0 0,0 0-129 0 0,0 0-58 0 0,0 0-13 0 0,0 0 2 0 0,0 0 10 0 0,0 0 3 0 0,0 0 0 0 0,0 0-3 0 0,0 0-10 0 0,0 0-3 0 0,0 0 0 0 0,0 0-25 0 0,0 0-107 0 0,0 0 34 0 0,0 0 338 0 0,0 0 155 0 0,0 0 33 0 0,-1 1-66 0 0,-8 4-1100 0 0,0 1 6885 0 0,9-6-6114 0 0,0 0 0 0 0,0 1 0 0 0,1-1 0 0 0,-1 0 0 0 0,0 0 0 0 0,0 0 0 0 0,1 1 0 0 0,-1-1 0 0 0,0 0-1 0 0,1 0 1 0 0,-1 0 0 0 0,0 0 0 0 0,1 0 0 0 0,-1 0 0 0 0,0 1 0 0 0,0-1 0 0 0,1 0 0 0 0,-1 0 0 0 0,0 0 0 0 0,1 0 0 0 0,-1 0 0 0 0,0 0 0 0 0,1 0 0 0 0,-1 0 0 0 0,0 0 0 0 0,1-1 0 0 0,-1 1 0 0 0,0 0 0 0 0,1 0 0 0 0,-1 0-113 0 0,1 0 94 0 0,-1 0-4 0 0,0 0 0 0 0,0 0 13 0 0,0 0 8 0 0,0 0 0 0 0,0 0 1 0 0,0 0 0 0 0,0 0 0 0 0,0 0 0 0 0,0 0-4 0 0,0 0-17 0 0,0 0-10 0 0,0 0-1 0 0,1 0 6 0 0,-1 1 0 0 0,1-1 0 0 0,0 1 0 0 0,0-1 0 0 0,0 1 0 0 0,0-1 0 0 0,-1 0 0 0 0,1 0 0 0 0,0 1 0 0 0,0-1 0 0 0,0 0 0 0 0,0 0-1 0 0,0 0 1 0 0,0 0 0 0 0,0 0 0 0 0,0 0 0 0 0,-1 0 0 0 0,2-1-86 0 0,-1 1 69 0 0,-1 0-5 0 0,0 0 0 0 0,0 0-25 0 0,0 0-98 0 0,6 0-5255 0 0,-5 0-599 0 0</inkml:trace>
  <inkml:trace contextRef="#ctx0" brushRef="#br2" timeOffset="80280.702">2113 3902 4032 0 0,'0'0'183'0'0,"0"0"85"0"0,0 0 253 0 0,0 0 108 0 0,0 0 19 0 0,0 0-36 0 0,0 0-177 0 0,0 0-78 0 0,0 0-18 0 0,0 0 6 0 0,0 0 40 0 0,18 6 4741 0 0,-18-7-5095 0 0,4-1 137 0 0,-1 0 0 0 0,1 0 0 0 0,-1 0 0 0 0,0-1 0 0 0,0 1 0 0 0,1-1 0 0 0,-2 0 0 0 0,1 0 0 0 0,0 0 1 0 0,0-2-169 0 0,22-28 1230 0 0,24-50 210 0 0,-38 64-1207 0 0,2-6-34 0 0,-10 18-164 0 0,1 0 0 0 0,0 0 0 0 0,0 0 0 0 0,0 1 0 0 0,1 0 0 0 0,0-1-35 0 0,0 1 18 0 0,0 0 1 0 0,-1 0 0 0 0,0-1-1 0 0,0 1 1 0 0,-1-1-1 0 0,3-5-18 0 0,3-13-10 0 0,11-19 10 0 0,0 1 196 0 0,-7 15-22 0 0,2 0 1 0 0,1 2 0 0 0,3-3-175 0 0,15-26-60 0 0,-19 30 266 0 0,-5 9-337 0 0,0-1 1 0 0,-1-1-1 0 0,4-10 131 0 0,-7 13 0 0 0,0 1-1 0 0,5-7 1 0 0,2-2 27 0 0,68-122 827 0 0,-65 118-822 0 0,32-57-32 0 0,-22 41 0 0 0,1-2 0 0 0,3 1 0 0 0,-29 42 9 0 0,1 1 0 0 0,-1-1 0 0 0,0 1 0 0 0,0-1 0 0 0,-1 0 0 0 0,1 0 1 0 0,0 1-1 0 0,0-1 0 0 0,-1 0 0 0 0,1 0 0 0 0,-1 0 0 0 0,0 0 0 0 0,0 1 0 0 0,1-1 0 0 0,-1 0 0 0 0,0-2-9 0 0,0 2-48 0 0,0-1 1 0 0,0 1-1 0 0,0-1 1 0 0,1 1-1 0 0,-1-1 1 0 0,1 1 0 0 0,-1-1-1 0 0,1 1 1 0 0,0-1 47 0 0,6-10-130 0 0,1 0 0 0 0,0 1 1 0 0,0-1-1 0 0,1 1 130 0 0,1-1 440 0 0,-7 9-352 0 0,0-1 0 0 0,0 1-1 0 0,1 0 1 0 0,-1 0 0 0 0,1 0 0 0 0,1 0-88 0 0,-3 2 14 0 0,0 0-1 0 0,-1 0 1 0 0,1 0 0 0 0,0 0 0 0 0,-1 0 0 0 0,1 0 0 0 0,-1-1 0 0 0,0 1-1 0 0,0-1 1 0 0,0 0-14 0 0,2-2 31 0 0,-2 4 38 0 0,0-1 1 0 0,0 1-1 0 0,0-1 1 0 0,-1 1-1 0 0,1-1 1 0 0,-1 1-1 0 0,1-1 1 0 0,-1 1-1 0 0,1-2-69 0 0,-1 2-138 0 0,0 0-20 0 0,2-2 12 0 0,-2-1 137 0 0,1 1-2108 0 0,5 1 605 0 0</inkml:trace>
  <inkml:trace contextRef="#ctx0" brushRef="#br0" timeOffset="84792.89">2208 2638 3224 0 0,'0'0'397'0'0,"0"0"461"0"0,0 0 203 0 0,0 0 40 0 0,0 0-56 0 0,0 0-273 0 0,0 0-120 0 0,0 0-20 0 0,0 0-13 0 0,0 0-30 0 0,0 0-11 0 0,0 0-2 0 0,0 0-10 0 0,0 0-38 0 0,0 0-16 0 0,0 0-6 0 0,0 0-30 0 0,0 0-118 0 0,0 0-50 0 0,0 0-10 0 0,0 0-4 0 0,0 0-4 0 0,0 0-3 0 0,0 0 1 0 0,0 0-12 0 0,0 0-52 0 0,0 0-28 0 0,0 0-4 0 0,0 0-17 0 0,0 0-74 0 0,0 0-27 0 0,6-4 76 0 0,-5 3-147 0 0,-1 1 0 0 0,1-1 0 0 0,0 0 0 0 0,-1 0 0 0 0,1 0 0 0 0,0 1 0 0 0,0-1 0 0 0,0 0 0 0 0,-1 1 0 0 0,1-1 0 0 0,0 1 0 0 0,0-1 0 0 0,0 1 0 0 0,0-1 0 0 0,0 1 0 0 0,0 0 0 0 0,0-1 0 0 0,0 1 0 0 0,0 0 0 0 0,0 0 0 0 0,0 0 0 0 0,0 0 0 0 0,1 0-3 0 0,2-1 13 0 0,0 0-1 0 0,0 1 1 0 0,0-2 0 0 0,0 1 0 0 0,0 0 0 0 0,0-1 0 0 0,1 0-13 0 0,-4 1 53 0 0,-1 1 11 0 0,-1-5 310 0 0,-3 2-356 0 0,-1 1 0 0 0,1 0 0 0 0,-1 0 0 0 0,1 1 1 0 0,-1-1-1 0 0,-1 1-18 0 0,-22-8 29 0 0,24 9-29 0 0,-2 0 0 0 0,1 0-10 0 0,4 0-44 0 0,1 0-11 0 0,19-5-66 0 0,96-1 119 0 0,33 3 138 0 0,-20 3-116 0 0,62-5-10 0 0,-169 4 0 0 0,20 2 0 0 0,3-4 0 0 0,-22 6 0 0 0,0-2 0 0 0,6 0 0 0 0,30 1 0 0 0,-12-2 0 0 0,-18-2 0 0 0,48-3 160 0 0,-17 2-160 0 0,1-2 11 0 0,-30 3 26 0 0,27-4-37 0 0,-48 5 0 0 0,-8 0 0 0 0,1 1 0 0 0,-1 0 0 0 0,1-1 0 0 0,-1 1 0 0 0,1 0 0 0 0,-1 0 0 0 0,1 0 0 0 0,0 0 0 0 0,-1 0 0 0 0,2 0 0 0 0,-1 1 0 0 0,0-1 0 0 0,0 0 0 0 0,1 0 0 0 0,-1 0 0 0 0,0 0 0 0 0,0-1 0 0 0,0 1 0 0 0,0 0 0 0 0,2-1 0 0 0,-3 0 1 0 0,13 0 9 0 0,-7 0 56 0 0,37-1 201 0 0,-22 2-1421 0 0,-20 0 468 0 0</inkml:trace>
  <inkml:trace contextRef="#ctx0" brushRef="#br0" timeOffset="88132.659">48 2902 7256 0 0,'0'0'165'0'0,"0"0"22"0"0,0 0 7 0 0,-8 0 12 0 0,4 0-161 0 0,4 0 184 0 0,0 0 57 0 0,0 0 2 0 0,-3 0 250 0 0,0-1-1 0 0,0 1 1 0 0,1 0 0 0 0,-1-1 0 0 0,0 1 0 0 0,0-1-1 0 0,1 0 1 0 0,-3-1-538 0 0,4 2 174 0 0,1 0 216 0 0,-8-3 3190 0 0,20 6-3510 0 0,-1 0 1 0 0,1-1-1 0 0,-1-1 0 0 0,13 1-70 0 0,11 1 83 0 0,36-1 1113 0 0,-53-1-1016 0 0,-1-1-1 0 0,1 0 1 0 0,5-2-180 0 0,4 0 132 0 0,50-5-106 0 0,-49 3 173 0 0,0 2-1 0 0,0 1 0 0 0,0 1 0 0 0,0 1 0 0 0,2 2-198 0 0,33 4 450 0 0,1-2 0 0 0,30-3-450 0 0,68-10-95 0 0,-37 4 657 0 0,-15 8-477 0 0,-85-5-56 0 0,1-1 1 0 0,0-1-1 0 0,-1-1 0 0 0,20-6-29 0 0,-35 8 191 0 0,1 0-1 0 0,0 1 0 0 0,5 0-190 0 0,29-4 827 0 0,-32 3-825 0 0,0 0 1 0 0,0 1-1 0 0,0 1 1 0 0,1 0-1 0 0,3 1-2 0 0,28 0-2 0 0,-43-1 2 0 0,-2-1 0 0 0,1 1 0 0 0,-1 0 0 0 0,1 0 0 0 0,0 0 0 0 0,-1 0 0 0 0,1 0 0 0 0,0 0 0 0 0,-1 0 0 0 0,1 0 0 0 0,0 0 0 0 0,-1 1 0 0 0,1-1 0 0 0,0 0 0 0 0,-1 0 0 0 0,1 0 0 0 0,-1 1 0 0 0,1-1 0 0 0,-1 0 0 0 0,1 1 0 0 0,-1-1 0 0 0,1 1 0 0 0,5 1-526 0 0,0 0 0 0 0,-1 0-1 0 0,1 0 1 0 0,0 0 0 0 0,0-1-1 0 0,0 0 1 0 0,1-1 0 0 0,1 1 526 0 0,-1-3-1534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34:13.74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125 135 2760 0 0,'-8'-13'844'0'0,"8"11"-441"0"0,-1 1 0 0 0,1 0-1 0 0,-1 0 1 0 0,0-1 0 0 0,1 1 0 0 0,-1 0-1 0 0,0 0 1 0 0,0 0 0 0 0,1 0 0 0 0,-1 0 0 0 0,0 0-1 0 0,0 0 1 0 0,0 0 0 0 0,0 0 0 0 0,-1 1 0 0 0,1-1-1 0 0,0 0 1 0 0,0 1 0 0 0,0-1 0 0 0,-1 0-403 0 0,-1 0 714 0 0,-22-4 2506 0 0,24 5-3051 0 0,-1 0-1 0 0,1-1 1 0 0,-1 1 0 0 0,1 0-1 0 0,-1 0 1 0 0,1 0 0 0 0,-1 1-1 0 0,1-1 1 0 0,-1 0 0 0 0,1 1-1 0 0,-1-1 1 0 0,1 0 0 0 0,0 1-1 0 0,-1 0-168 0 0,-4 11 1164 0 0,-1-1-992 0 0,2 1-1 0 0,-1-1 0 0 0,1 1 0 0 0,1 0 0 0 0,0 0 0 0 0,1 1 0 0 0,1-1 0 0 0,0 1 0 0 0,-1 7-171 0 0,3-14 26 0 0,-1 1-1 0 0,1 0 0 0 0,1-1 0 0 0,-1 1 1 0 0,1-1-1 0 0,0 1 0 0 0,1-1 0 0 0,-1 0 1 0 0,1 1-1 0 0,0-1 0 0 0,1 0 0 0 0,0 0 0 0 0,0 0 1 0 0,3 4-26 0 0,-5-9 3 0 0,0 1 1 0 0,1-1 0 0 0,-1 1-1 0 0,1-1 1 0 0,-1 1-1 0 0,1-1 1 0 0,-1 0 0 0 0,1 0-1 0 0,0 0 1 0 0,0 0 0 0 0,0 0-1 0 0,0 0 1 0 0,-1-1 0 0 0,1 1-1 0 0,0 0 1 0 0,0-1-1 0 0,0 0 1 0 0,0 1 0 0 0,0-1-1 0 0,1 0-3 0 0,-2 0 2 0 0,3 0 15 0 0,1 0 1 0 0,-1 0-1 0 0,0 0 0 0 0,0-1 0 0 0,0 1 0 0 0,1-1 0 0 0,-1 0 0 0 0,0 0 1 0 0,0-1-1 0 0,0 1 0 0 0,-1-1 0 0 0,1 0 0 0 0,0 0 0 0 0,0-1-17 0 0,10-6-1093 0 0,-1-1 0 0 0,0 0-1 0 0,-1-1 1094 0 0,-4 5-1551 0 0,-6 4 927 0 0,-1 0 0 0 0,1 0 1 0 0,0 0-1 0 0,-1 0 1 0 0,1-1-1 0 0,-1 1 1 0 0,1-1 623 0 0,1-3-1230 0 0,1-2-895 0 0</inkml:trace>
  <inkml:trace contextRef="#ctx0" brushRef="#br0" timeOffset="372.137">228 126 3224 0 0,'0'0'623'0'0,"0"0"1404"0"0,2 4 5229 0 0,3 6-4534 0 0,6 41 773 0 0,5 25-2435 0 0,-12-34-830 0 0,-4-26-166 0 0,3-4 262 0 0,-3-12-324 0 0,0 0-1 0 0,0-1 1 0 0,0 1 0 0 0,0 0 0 0 0,0 0 0 0 0,0 0 0 0 0,0 0-1 0 0,0 0 1 0 0,0 0 0 0 0,0 0 0 0 0,0 0 0 0 0,0 0 0 0 0,0 0 0 0 0,0 0-1 0 0,0 0 1 0 0,0 0 0 0 0,0 0 0 0 0,0 0 0 0 0,0 0 0 0 0,0 0 0 0 0,0-1-1 0 0,0 1 1 0 0,0 0 0 0 0,0 0 0 0 0,1 0 0 0 0,-1 0 0 0 0,0 0 0 0 0,0 0-1 0 0,0 0 1 0 0,0 0 0 0 0,0 0 0 0 0,0 0 0 0 0,0 0 0 0 0,0 0 0 0 0,0 0-1 0 0,0 0 1 0 0,0 0 0 0 0,0 0 0 0 0,0 0 0 0 0,0 0 0 0 0,0 0-1 0 0,0 0 1 0 0,0 0 0 0 0,0 0 0 0 0,0 0 0 0 0,1 0 0 0 0,-1 0 0 0 0,0 0-1 0 0,0 0 1 0 0,0 0 0 0 0,0 0 0 0 0,0 0 0 0 0,0 0 0 0 0,0 0 0 0 0,0 0-1 0 0,0 0 1 0 0,0 0 0 0 0,0 0 0 0 0,0 0 0 0 0,0 0 0 0 0,0 0 0 0 0,0 0-1 0 0,0 0 1 0 0,0 0 0 0 0,0 0 0 0 0,0 0 0 0 0,0 0 0 0 0,1 0 0 0 0,-1 0-1 0 0,0 1-1 0 0,2-20-2 0 0,-1 12 42 0 0,8-38 51 0 0,-8 35-84 0 0,0 0 0 0 0,2-1-1 0 0,-1 1 1 0 0,1 0 0 0 0,3-5-7 0 0,0 0-58 0 0,-1 3 114 0 0,1 0 0 0 0,0 0 0 0 0,1 1 0 0 0,3-4-56 0 0,-9 12-74 0 0,1 1 0 0 0,0-1 1 0 0,0 1-1 0 0,0 0 0 0 0,0 0 0 0 0,1 0 0 0 0,-1 0 0 0 0,1 0 1 0 0,-1 1-1 0 0,1-1 0 0 0,-1 1 0 0 0,1-1 0 0 0,0 1 1 0 0,0 0-1 0 0,0 0 0 0 0,0 0 0 0 0,0 1 0 0 0,0-1 1 0 0,0 1-1 0 0,2-1 74 0 0,-4 1-109 0 0,-1 0 1 0 0,1 0-1 0 0,-1 0 1 0 0,0 0 0 0 0,1 0-1 0 0,-1 0 1 0 0,0 0-1 0 0,1 0 1 0 0,-1 1 0 0 0,0-1-1 0 0,1 0 1 0 0,-1 0-1 0 0,0 0 1 0 0,1 0 0 0 0,-1 1-1 0 0,0-1 1 0 0,1 0-1 0 0,-1 0 1 0 0,0 0 0 0 0,0 1-1 0 0,1-1 1 0 0,-1 0-1 0 0,0 1 109 0 0,4 2-3327 0 0,2 2 851 0 0</inkml:trace>
  <inkml:trace contextRef="#ctx0" brushRef="#br0" timeOffset="871.962">475 132 9584 0 0,'0'0'438'0'0,"0"0"-8"0"0,0 0-86 0 0,-7 11 4610 0 0,2-2-4470 0 0,0 0 0 0 0,0 0 0 0 0,0 1 0 0 0,1-1 0 0 0,1 1 0 0 0,0 0 0 0 0,0 0 0 0 0,1 0-484 0 0,-9 28 620 0 0,10-34-588 0 0,-1 1 0 0 0,2-1 0 0 0,-1 0 1 0 0,0 1-1 0 0,1-1 0 0 0,0 1 0 0 0,0-1 0 0 0,1 3-32 0 0,-1 14 178 0 0,1-19-125 0 0,4 8 12 0 0,-4-8-52 0 0,0 0-1 0 0,0 0 1 0 0,0-1-1 0 0,0 1 1 0 0,0 0-1 0 0,0-1 1 0 0,0 1-1 0 0,1-1 1 0 0,-1 1-1 0 0,1-1 0 0 0,-1 0 1 0 0,1 1-1 0 0,-1-1 1 0 0,1 0-1 0 0,0 0 1 0 0,0 0-1 0 0,-1 0 1 0 0,1-1-1 0 0,0 1 1 0 0,1 0-13 0 0,-2-1 64 0 0,0 1 2 0 0,4 5-6 0 0,0-4-55 0 0,3 0 70 0 0,-8-1-62 0 0,1-1-1 0 0,0 0 0 0 0,0 0 1 0 0,-1 0-1 0 0,1 0 0 0 0,0 0 0 0 0,-1 0 1 0 0,1 0-1 0 0,0 0 0 0 0,0 0 1 0 0,-1 0-1 0 0,1 0 0 0 0,0-1 0 0 0,-1 1 1 0 0,1 0-1 0 0,0 0 0 0 0,-1-1 1 0 0,1 1-1 0 0,0 0 0 0 0,-1-1 0 0 0,1 1 1 0 0,-1-1-1 0 0,1 1 0 0 0,-1 0 1 0 0,1-1-13 0 0,10-15 328 0 0,-5 6-288 0 0,-6 10-38 0 0,3-3 26 0 0,-1 1-1 0 0,-1-1 0 0 0,1 0 0 0 0,0 0 0 0 0,0 1 0 0 0,-1-1 0 0 0,1-2-27 0 0,-2 3 64 0 0,7-14 0 0 0,-7 10-40 0 0,1-1 0 0 0,-1 0 0 0 0,0 1 0 0 0,0-1 0 0 0,-1 0 0 0 0,0 1 0 0 0,0-1 0 0 0,-1 1 0 0 0,0-1 0 0 0,0 1 0 0 0,0 0 0 0 0,-4-6-24 0 0,4 8-84 0 0,-1 0-1 0 0,1 0 0 0 0,-1 0 1 0 0,0 1-1 0 0,0-1 1 0 0,0 1-1 0 0,0 0 0 0 0,-1 0 1 0 0,0 0-1 0 0,1 0 0 0 0,-1 1 1 0 0,0-1-1 0 0,0 1 0 0 0,0 0 1 0 0,-1 0-1 0 0,1 1 1 0 0,0-1-1 0 0,-1 1 0 0 0,1 0 1 0 0,-1 0-1 0 0,-3 0 85 0 0,5 4-661 0 0,0-1-2954 0 0,3-2 893 0 0</inkml:trace>
  <inkml:trace contextRef="#ctx0" brushRef="#br0" timeOffset="1270.758">678 126 3224 0 0,'-5'-9'-362'0'0,"3"3"2232"0"0,-1 5 5039 0 0,2 1-6579 0 0,-1 0-1 0 0,1 0 1 0 0,-1 1 0 0 0,1-1-1 0 0,-1 0 1 0 0,1 1 0 0 0,-1-1-1 0 0,1 1 1 0 0,-1 0 0 0 0,1-1-1 0 0,-1 1 1 0 0,1 0 0 0 0,0 0-1 0 0,0 0 1 0 0,-1 0 0 0 0,1 0-1 0 0,0 0 1 0 0,0 0 0 0 0,0 0-1 0 0,0 1 1 0 0,0-1 0 0 0,0 0-1 0 0,1 1-329 0 0,-4 4 48 0 0,1 1 0 0 0,0 0 0 0 0,0 0 0 0 0,-1 4-48 0 0,-2 6 576 0 0,6-16-587 0 0,-1 0 1 0 0,1 0-1 0 0,0 0 0 0 0,-1 0 0 0 0,1 1 0 0 0,0-1 0 0 0,0 0 0 0 0,0 0 0 0 0,0 0 0 0 0,0 0 0 0 0,0 0 0 0 0,0 0 0 0 0,0 0 0 0 0,0 0 0 0 0,0 0 0 0 0,1 0 0 0 0,-1 0 0 0 0,0 0 0 0 0,1 0 11 0 0,-1 1-104 0 0,14 10-280 0 0,-11-10 366 0 0,2 0 0 0 0,-1 0 0 0 0,0-1-1 0 0,0 1 1 0 0,1-1 0 0 0,-1 0-1 0 0,4 1 19 0 0,32 5 56 0 0,-29-4-176 0 0,-10-3 48 0 0,-1 0 55 0 0,0 0 229 0 0,0 0 99 0 0,12 14 573 0 0,-11-12-827 0 0,-1 0 0 0 0,1 0 1 0 0,-1-1-1 0 0,1 1 0 0 0,-1 0 1 0 0,0 0-1 0 0,0-1 0 0 0,0 1 1 0 0,0 0-1 0 0,0 0 1 0 0,0 0-1 0 0,0-1 0 0 0,-1 1 1 0 0,1 0-1 0 0,0-1 0 0 0,-1 1 1 0 0,0 0-1 0 0,1-1 0 0 0,-1 1 1 0 0,0 0-1 0 0,0-1 0 0 0,0 1 1 0 0,0-1-1 0 0,-1 1-57 0 0,-4 7 173 0 0,0-1 0 0 0,-1 0 1 0 0,-5 4-174 0 0,11-11-30 0 0,-7 7-106 0 0,2-2-371 0 0,1 0 1 0 0,-1-1-1 0 0,0 0 1 0 0,-2 1 506 0 0,-2-3-1685 0 0,8-3-4083 0 0,2 0 288 0 0</inkml:trace>
  <inkml:trace contextRef="#ctx0" brushRef="#br0" timeOffset="1643.483">840 76 15344 0 0,'0'0'348'0'0,"0"0"49"0"0,0 0 21 0 0,0 0-40 0 0,-6 6-194 0 0,4-4-102 0 0,0-1-1 0 0,0 1 1 0 0,0-1 0 0 0,1 1-1 0 0,-1 0 1 0 0,0 0 0 0 0,1 0-1 0 0,0-1 1 0 0,-1 2 0 0 0,1-1-1 0 0,0 0 1 0 0,0 0 0 0 0,0 0-1 0 0,1 0 1 0 0,-2 3-82 0 0,0-1 368 0 0,2-4-357 0 0,0 1-1 0 0,-1-1 1 0 0,1 0-1 0 0,0 0 1 0 0,-1 0-1 0 0,1 1 1 0 0,0-1-1 0 0,0 0 1 0 0,0 1-1 0 0,-1-1 1 0 0,1 0-1 0 0,0 1 1 0 0,0-1-1 0 0,0 0 1 0 0,-1 1-1 0 0,1-1 1 0 0,0 0-1 0 0,0 1 1 0 0,0-1-1 0 0,0 0 1 0 0,0 1-1 0 0,0-1 1 0 0,0 0-1 0 0,0 1 1 0 0,0-1-1 0 0,0 0 1 0 0,0 1-1 0 0,0-1 1 0 0,0 1-1 0 0,0-1 1 0 0,0 0-1 0 0,1 1-10 0 0,-1 1-1 0 0,0-1-1 0 0,0 1 1 0 0,0 0-1 0 0,0 0 1 0 0,1 0-1 0 0,-1-1 1 0 0,1 1 0 0 0,0 0-1 0 0,-1 0 1 0 0,1-1-1 0 0,0 1 1 0 0,0-1-1 0 0,0 1 1 0 0,0-1-1 0 0,0 1 1 0 0,0-1 0 0 0,0 1-1 0 0,1-1 1 0 0,-1 0-1 0 0,0 0 1 0 0,1 0-1 0 0,-1 0 1 0 0,1 0-1 0 0,-1 0 2 0 0,4 2-15 0 0,0-1 0 0 0,-1 0 0 0 0,1-1 0 0 0,0 1 0 0 0,0-1 0 0 0,0 0 0 0 0,0 0-1 0 0,0-1 1 0 0,0 1 0 0 0,0-1 0 0 0,0 0 0 0 0,3-1 15 0 0,0 1 31 0 0,-1 0 1 0 0,0 1-1 0 0,1-1 1 0 0,-1 2-1 0 0,2-1-31 0 0,-9-1 47 0 0,0 0-1 0 0,1 1 0 0 0,-1-1 0 0 0,0 0 0 0 0,1 0 0 0 0,-1 0 0 0 0,0 0 0 0 0,1 0 1 0 0,-1 1-1 0 0,0-1 0 0 0,1 0 0 0 0,-1 0 0 0 0,0 1 0 0 0,0-1 0 0 0,1 0 1 0 0,-1 1-1 0 0,0-1 0 0 0,0 0 0 0 0,0 0 0 0 0,1 1 0 0 0,-1-1 0 0 0,0 0 0 0 0,0 1 1 0 0,0-1-1 0 0,0 0 0 0 0,0 1 0 0 0,0-1 0 0 0,0 1 0 0 0,0-1 0 0 0,0 0 1 0 0,0 1-1 0 0,0-1 0 0 0,0 0 0 0 0,0 1 0 0 0,0-1-46 0 0,-7 17 442 0 0,5-12-440 0 0,-1-1 0 0 0,-1 0 0 0 0,1 0 0 0 0,-1 0 0 0 0,0 0-1 0 0,0 0-1 0 0,-41 34-1148 0 0,15-12-2406 0 0,20-18 1873 0 0</inkml:trace>
  <inkml:trace contextRef="#ctx0" brushRef="#br0" timeOffset="2136.33">1031 298 3224 0 0,'0'0'143'0'0,"-2"0"-3"0"0,-4 0 322 0 0,4 0 1786 0 0,2 0 775 0 0,0 0 147 0 0,1 1 285 0 0,6 5-1661 0 0,-3-4-1562 0 0,0 0-1 0 0,1 0 0 0 0,0 0 0 0 0,-1-1 1 0 0,1 1-1 0 0,0-1 0 0 0,0 0 0 0 0,4 0-231 0 0,43 1 674 0 0,-36-3-671 0 0,9 1-138 0 0,-20 1-181 0 0,0-1-1 0 0,0 0 0 0 0,0 0 0 0 0,0 0 0 0 0,0-1 1 0 0,1 0-1 0 0,-1 0 317 0 0,3 0-1869 0 0,-2-1-136 0 0</inkml:trace>
  <inkml:trace contextRef="#ctx0" brushRef="#br0" timeOffset="2575.513">1417 149 3680 0 0,'0'0'284'0'0,"-9"8"297"0"0,0 1 7539 0 0,3 1-3644 0 0,3-4-4025 0 0,0 1-1 0 0,1 0 0 0 0,-1 0 1 0 0,1 0-1 0 0,1 0 0 0 0,-1 2-450 0 0,2-9 124 0 0,0 3-71 0 0,0-1 0 0 0,0 0 0 0 0,0 0 0 0 0,1 0 0 0 0,-1 0 0 0 0,0 1 0 0 0,1-1 0 0 0,0 0 0 0 0,-1 0 0 0 0,1 0 0 0 0,0 0 0 0 0,0 0 0 0 0,0 0 0 0 0,1 0 0 0 0,-1-1 0 0 0,1 2-53 0 0,1 2 19 0 0,-2-4-15 0 0,0 1-1 0 0,0-1 1 0 0,1 0 0 0 0,-1 0-1 0 0,0 0 1 0 0,1 0-1 0 0,-1 0 1 0 0,1 0 0 0 0,-1 0-1 0 0,1 0 1 0 0,0-1 0 0 0,-1 1-1 0 0,1 0 1 0 0,0-1-1 0 0,-1 0 1 0 0,2 1-4 0 0,1 0-1 0 0,0-1 0 0 0,0 1 1 0 0,0-1-1 0 0,0 0 0 0 0,0 0 0 0 0,2 0 1 0 0,-5-1 0 0 0,19-2 38 0 0,1 0 1 0 0,1-3-40 0 0,-17 5 7 0 0,1-1 0 0 0,-1 0 0 0 0,1 0 0 0 0,-1-1-1 0 0,0 1 1 0 0,0-1 0 0 0,0 0 0 0 0,-1-1-1 0 0,4-2-5 0 0,-3 2-5 0 0,-1 0 22 0 0,0 1 0 0 0,-1 0 0 0 0,1-1-1 0 0,-1 0 1 0 0,0 0 0 0 0,1-1-17 0 0,-4 4 9 0 0,1 0 0 0 0,-1 0 0 0 0,1 0 0 0 0,-1 0-1 0 0,1 0 1 0 0,-1 0 0 0 0,0 0 0 0 0,0 0 0 0 0,0-1 0 0 0,1 1 0 0 0,-1 0 0 0 0,0 0-1 0 0,0 0 1 0 0,0 0 0 0 0,-1 0 0 0 0,1 0 0 0 0,0 0 0 0 0,0 0 0 0 0,0 0-1 0 0,-1 0 1 0 0,1 0 0 0 0,-1 0 0 0 0,1 0 0 0 0,-1 0 0 0 0,1 0 0 0 0,-1 0 0 0 0,1 0-1 0 0,-1 0 1 0 0,0 0 0 0 0,0 1 0 0 0,0-2-9 0 0,-2 0 26 0 0,1 0 1 0 0,-1 1-1 0 0,1-1 0 0 0,-1 1 0 0 0,0 0 1 0 0,0 0-1 0 0,-1-1-26 0 0,-13-6 120 0 0,11 5-135 0 0,-1 0 0 0 0,0 0 1 0 0,0 1-1 0 0,0 0 0 0 0,0 0 0 0 0,0 0 1 0 0,0 1-1 0 0,-4 0 15 0 0,-15-1-2097 0 0,-18 2 2097 0 0,34 0-720 0 0,9 0-725 0 0,0 0-2900 0 0,-4 0-1244 0 0</inkml:trace>
  <inkml:trace contextRef="#ctx0" brushRef="#br0" timeOffset="3005.195">1695 98 10136 0 0,'0'0'777'0'0,"0"0"-313"0"0,0 0 560 0 0,0 0 301 0 0,0 7 2110 0 0,-1 20-1798 0 0,0-18-1280 0 0,1 1-1 0 0,0-1 0 0 0,0 1 0 0 0,1-1 0 0 0,0 0 0 0 0,2 4-356 0 0,1 5 248 0 0,-3-11-182 0 0,0-1 0 0 0,1 0 0 0 0,0 0 0 0 0,1 3-66 0 0,-3-7 0 0 0,1-1 0 0 0,-1 0 0 0 0,1 0 1 0 0,-1 0-1 0 0,0 0 0 0 0,1 0 0 0 0,0 0 0 0 0,-1 0 0 0 0,1 0 0 0 0,0-1 0 0 0,-1 1 0 0 0,1 0 0 0 0,0 0 0 0 0,0 0 0 0 0,0-1 0 0 0,0 1 0 0 0,0 0 0 0 0,0 0 0 0 0,3 2 10 0 0,-3-3-4 0 0,-1 1-1 0 0,1-1 1 0 0,-1 0 0 0 0,1 1-1 0 0,-1-1 1 0 0,1 1 0 0 0,-1-1-1 0 0,1 0 1 0 0,-1 1 0 0 0,1-1-1 0 0,-1 0 1 0 0,1 0 0 0 0,-1 1-1 0 0,1-1 1 0 0,0 0 0 0 0,-1 0-1 0 0,1 0 1 0 0,0 0 0 0 0,-1 0-1 0 0,1 0 1 0 0,-1 0 0 0 0,1 0-1 0 0,0 0 1 0 0,-1 0 0 0 0,1 0-1 0 0,0 0-5 0 0,1-1 27 0 0,-1 1-1 0 0,1-1 0 0 0,0 0 1 0 0,0 0-1 0 0,-1 0 1 0 0,1 0-1 0 0,0 0 0 0 0,-1 0 1 0 0,1 0-27 0 0,19-20 283 0 0,-17 15-263 0 0,0-1 1 0 0,0 1-1 0 0,-1-1 1 0 0,0 0-1 0 0,0 0 1 0 0,0 0-1 0 0,0-5-20 0 0,10-51 11 0 0,-13 62-12 0 0,3-29 1 0 0,-3 24 0 0 0,-2 1-10 0 0,2 4-33 0 0,1-1 40 0 0,0 1 0 0 0,-1 0 0 0 0,1 0 0 0 0,0 0-1 0 0,0 0 1 0 0,0 0 0 0 0,0 0 0 0 0,0 0 0 0 0,0 0 0 0 0,0 1 0 0 0,0-1 0 0 0,1 0 0 0 0,-1 1-1 0 0,0-1 1 0 0,0 1 0 0 0,1-1 0 0 0,-1 1 0 0 0,0-1 0 0 0,1 1 3 0 0,5-3-80 0 0,-5 3-578 0 0,-2 0-208 0 0,0 0-778 0 0,0 0-3127 0 0,0 0-1337 0 0</inkml:trace>
  <inkml:trace contextRef="#ctx0" brushRef="#br0" timeOffset="4021.565">1901 163 2760 0 0,'0'0'537'0'0,"0"0"1217"0"0,0 0 535 0 0,0 0 109 0 0,3 14 2757 0 0,-2-12-5019 0 0,1 1 178 0 0,1 1 0 0 0,-1-1-1 0 0,1 1 1 0 0,0-1 0 0 0,0 0 0 0 0,0 0 0 0 0,0 0-1 0 0,1 0-313 0 0,8 6 1062 0 0,-11-8-999 0 0,0 0 0 0 0,0 0 0 0 0,0 0 0 0 0,0-1 0 0 0,0 1 0 0 0,1 0 0 0 0,-1 0 0 0 0,0-1 0 0 0,1 1 0 0 0,-1-1 0 0 0,0 0 0 0 0,1 1 0 0 0,-1-1 0 0 0,1 0 0 0 0,-1 0 0 0 0,0 1 0 0 0,1-1 0 0 0,-1 0 0 0 0,2-1-63 0 0,0 1 65 0 0,1 1 39 0 0,-1-1 0 0 0,1 0 0 0 0,0-1 0 0 0,0 1 0 0 0,0-1 0 0 0,0 0 0 0 0,-1 0 0 0 0,1 0 0 0 0,1 0-104 0 0,10-6 306 0 0,9-6 228 0 0,-16 6-358 0 0,0 1-1 0 0,-1-1 0 0 0,4-5-175 0 0,-8 9 15 0 0,-1 0-1 0 0,1 0 1 0 0,-1-1 0 0 0,1 1-1 0 0,-1-1 1 0 0,0 1-1 0 0,-1-1 1 0 0,1 0 0 0 0,-1 0-1 0 0,1-1-14 0 0,-2 1 0 0 0,0 0 0 0 0,0 0 0 0 0,0 0 0 0 0,0 0 0 0 0,-1 0 0 0 0,0 0 0 0 0,0 0 0 0 0,0 0 0 0 0,0 0 0 0 0,-2-3 0 0 0,3 6 0 0 0,-1 1 0 0 0,1-1 0 0 0,-1 0 0 0 0,1 0 0 0 0,-1 0 0 0 0,0 1 0 0 0,1-1 0 0 0,-1 0 0 0 0,0 1 0 0 0,0-1 0 0 0,0 1 0 0 0,1-1 0 0 0,-1 1 0 0 0,0-1 0 0 0,0 1 0 0 0,0 0 0 0 0,0-1 0 0 0,0 1 0 0 0,0 0 0 0 0,0 0 0 0 0,0 0 0 0 0,0-1 0 0 0,0 1 0 0 0,0 0 0 0 0,0 0 0 0 0,0 0 0 0 0,0 1 0 0 0,-2-1 0 0 0,-1 1 0 0 0,1-1 0 0 0,0 1 0 0 0,0 0 0 0 0,0 0 0 0 0,0 0 0 0 0,-1 2 0 0 0,1-2 0 0 0,0 1 0 0 0,1 0 0 0 0,-1 0 0 0 0,1 0 0 0 0,0 0 0 0 0,-1 0 0 0 0,1 0 0 0 0,0 1 0 0 0,1-1 0 0 0,-1 1 0 0 0,0-1 0 0 0,1 1 0 0 0,-1 1 0 0 0,-1 2 0 0 0,1-1 0 0 0,0 1 0 0 0,0-1 0 0 0,0 1 0 0 0,1 0 0 0 0,-1 3 0 0 0,3-6 0 0 0,-1-1 0 0 0,1 1 0 0 0,-1-1 0 0 0,1 1 0 0 0,0 0 0 0 0,0-1 0 0 0,0 1 0 0 0,0-1 0 0 0,0 0 0 0 0,0 1 0 0 0,1-1 0 0 0,-1 0 0 0 0,1 0 0 0 0,0 0 0 0 0,0 0 0 0 0,0 0 0 0 0,0 0 0 0 0,1 1 0 0 0,-2-2-2 0 0,1 0-1 0 0,0 0 1 0 0,-1 0-1 0 0,1 0 1 0 0,0-1-1 0 0,-1 1 1 0 0,1 0-1 0 0,0-1 1 0 0,0 1-1 0 0,0-1 1 0 0,-1 0-1 0 0,1 1 1 0 0,0-1-1 0 0,0 0 1 0 0,0 0-1 0 0,0 0 1 0 0,0-1 2 0 0,2 1-61 0 0,-1-1 1 0 0,1 0-1 0 0,0 0 1 0 0,-1 0-1 0 0,1-1 1 0 0,-1 1-1 0 0,0-1 0 0 0,3-1 61 0 0,5-5-376 0 0,0 0-1 0 0,0-1 0 0 0,-1-1 0 0 0,3-3 377 0 0,-11 12-42 0 0,10-12-698 0 0,-1 1-190 0 0,1 0-1 0 0,1 1 0 0 0,0 0 1 0 0,0 1-1 0 0,13-7 931 0 0,-24 17 66 0 0,0-1 0 0 0,0 0 0 0 0,0 1-1 0 0,1-1 1 0 0,-1 1 0 0 0,0 0 0 0 0,1-1 0 0 0,-1 1-1 0 0,0 0 1 0 0,1 1 0 0 0,-1-1 0 0 0,0 0 0 0 0,0 1-1 0 0,1-1 1 0 0,-1 1 0 0 0,0 0 0 0 0,0-1 0 0 0,0 1 0 0 0,1 0-1 0 0,-1 0 1 0 0,1 2-66 0 0,2 0 283 0 0,1 0 0 0 0,-1 1-1 0 0,0 0 1 0 0,0 0 0 0 0,0 0 0 0 0,-1 1-1 0 0,1 1-282 0 0,4 4 428 0 0,-1 1-1 0 0,0 0 0 0 0,-1 0 1 0 0,2 5-428 0 0,-6-8 784 0 0,-6-13-591 0 0,-5-13-121 0 0,7 11-54 0 0,0-1 0 0 0,1 0-1 0 0,0 1 1 0 0,1-1 0 0 0,0 1 0 0 0,0-1 0 0 0,0 1-1 0 0,1-1 1 0 0,0 1 0 0 0,1 0 0 0 0,-1 0 0 0 0,1 0 0 0 0,1 0-1 0 0,0-1-17 0 0,-3 5-16 0 0,0 2 13 0 0,0-1 0 0 0,0 1-1 0 0,-1 0 1 0 0,1 0 0 0 0,0 0 0 0 0,0-1 0 0 0,1 1 0 0 0,-1 0 0 0 0,0 0 0 0 0,0 1 0 0 0,0-1 0 0 0,1 0-1 0 0,-1 0 1 0 0,1 0 3 0 0,1-1 4 0 0,0 1 0 0 0,1-1 0 0 0,-1 1-1 0 0,1-1 1 0 0,0 1 0 0 0,-1 0 0 0 0,1 0 0 0 0,0 0-1 0 0,0 1 1 0 0,0 0 0 0 0,-1-1 0 0 0,1 1-1 0 0,0 1 1 0 0,0-1 0 0 0,1 1-4 0 0,11 1-558 0 0,0 1 1 0 0,14 4 557 0 0,-25-5-363 0 0,5 1-1080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31:37.883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00FF"/>
    </inkml:brush>
    <inkml:brush xml:id="br2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537 677 16096 0 0,'0'0'737'0'0,"0"0"-15"0"0,0 0-403 0 0,0 0 29 0 0,0 0 61 0 0,0 0 9 0 0,4 14 699 0 0,-4-2-731 0 0,0-7-239 0 0,0-1 0 0 0,0 1 0 0 0,0-1 0 0 0,0 0 1 0 0,-1 1-1 0 0,1-1 0 0 0,-1 0 0 0 0,0 1 0 0 0,-1-1 0 0 0,-1 4-147 0 0,-4 6 286 0 0,0 1-103 0 0,-1-1 0 0 0,0 0 0 0 0,-1 0-1 0 0,0-1 1 0 0,-1 0 0 0 0,-4 3-183 0 0,-20 21 205 0 0,15-17-68 0 0,0-1 1 0 0,-1 0-1 0 0,-2-1-137 0 0,-4 2 188 0 0,9-6-157 0 0,-1-1 0 0 0,0 0 0 0 0,-1-2 0 0 0,-12 6-31 0 0,24-14 12 0 0,1-1 1 0 0,-1 1 0 0 0,0-1-1 0 0,1-1 1 0 0,-1 1 0 0 0,0-1-1 0 0,0 0 1 0 0,0-1-1 0 0,0 0 1 0 0,0 0 0 0 0,0 0-1 0 0,0-1 1 0 0,0 0-1 0 0,0 0 1 0 0,0-1 0 0 0,-4-1-13 0 0,5 0 16 0 0,0 1 0 0 0,0-1 0 0 0,0 0 0 0 0,1 0 0 0 0,-1-1 0 0 0,1 0-1 0 0,0 0 1 0 0,0 0 0 0 0,0-1 0 0 0,1 1 0 0 0,-1-1 0 0 0,1 0 0 0 0,-3-5-16 0 0,4 6 2 0 0,1-1 0 0 0,-1 1 0 0 0,1-1-1 0 0,0 1 1 0 0,0-1 0 0 0,0 0-1 0 0,1 0 1 0 0,0 0 0 0 0,-1 0 0 0 0,2 0-1 0 0,-1 0 1 0 0,1 0 0 0 0,0 0-1 0 0,0 0 1 0 0,0-1 0 0 0,1 1 0 0 0,-1 0-1 0 0,1 0-1 0 0,1 2-3 0 0,-1 0 0 0 0,0 0 0 0 0,0 0-1 0 0,1 0 1 0 0,0 0 0 0 0,0 1 0 0 0,-1-1 0 0 0,2 1-1 0 0,-1-1 1 0 0,0 1 0 0 0,0 0 0 0 0,1 0-1 0 0,-1 0 1 0 0,1 0 0 0 0,-1 0 0 0 0,4-1 3 0 0,-1 0-5 0 0,0 0 1 0 0,1 1-1 0 0,-1 0 1 0 0,1 0-1 0 0,-1 0 0 0 0,1 1 1 0 0,0-1-1 0 0,4 1 5 0 0,-5 1 0 0 0,-1 0 0 0 0,1 0-1 0 0,-1 1 1 0 0,1-1 0 0 0,-1 1 0 0 0,1 0-1 0 0,-1 1 1 0 0,3 0 0 0 0,36 17 18 0 0,-29-12 20 0 0,-4-2-12 0 0,-1 1 1 0 0,0-1-1 0 0,0 2 0 0 0,0-1 1 0 0,-1 2-1 0 0,0-1 1 0 0,7 9-27 0 0,-1 0 56 0 0,-1 1 1 0 0,-1 0-1 0 0,6 12-56 0 0,-8-12 13 0 0,-2 0 0 0 0,0 1 0 0 0,-1-1-1 0 0,0 2 1 0 0,2 15-13 0 0,-8-26 0 0 0,0-1 0 0 0,0 1 0 0 0,-1 0 0 0 0,0 0 0 0 0,0-1 0 0 0,-1 4 0 0 0,1-3-1843 0 0,0-8 1582 0 0,1 0-1 0 0,-1 1 1 0 0,0-1-1 0 0,1 1 0 0 0,-1-1 1 0 0,0 0-1 0 0,1 1 1 0 0,-1-1-1 0 0,1 0 1 0 0,-1 0-1 0 0,0 1 1 0 0,1-1-1 0 0,-1 0 1 0 0,1 0-1 0 0,-1 0 1 0 0,1 1-1 0 0,-1-1 1 0 0,1 0-1 0 0,-1 0 1 0 0,1 0-1 0 0,-1 0 1 0 0,1 0-1 0 0,-1 0 1 0 0,1 0-1 0 0,-1 0 1 0 0,1 0-1 0 0,-1 0 0 0 0,1 0 1 0 0,-1-1-1 0 0,1 1 1 0 0,-1 0-1 0 0,1 0 1 0 0,-1 0-1 0 0,1-1 1 0 0,-1 1-1 0 0,0 0 1 0 0,1 0-1 0 0,-1-1 262 0 0,11-5-5802 0 0</inkml:trace>
  <inkml:trace contextRef="#ctx0" brushRef="#br0" timeOffset="416.618">715 768 3224 0 0,'0'0'143'0'0,"-1"0"-3"0"0,-1 0 1070 0 0,0 0 1 0 0,0 0 0 0 0,0 1 0 0 0,0-1 0 0 0,0 0 0 0 0,0 1 0 0 0,0 0 0 0 0,1-1-1 0 0,-2 1-1210 0 0,-12 10 4344 0 0,11-6-4141 0 0,0 0 1 0 0,1 0-1 0 0,-1 0 1 0 0,-2 4-204 0 0,1 0 1177 0 0,-4 8-659 0 0,1 0-1 0 0,1 0 0 0 0,0 1 1 0 0,1 0-1 0 0,1 0 0 0 0,-1 9-517 0 0,4-17 95 0 0,-1 5 88 0 0,1 1-1 0 0,0 14-182 0 0,0-9 70 0 0,2-13-60 0 0,-1 0 0 0 0,2 0 0 0 0,-1 0 0 0 0,1 0 0 0 0,0 0 1 0 0,1 0-1 0 0,0 0 0 0 0,0 0 0 0 0,1-1 0 0 0,-1 1 0 0 0,2-1 1 0 0,-1 1-1 0 0,1-1 0 0 0,0 0 0 0 0,1-1 0 0 0,1 3-10 0 0,-3-7-57 0 0,-1 0-1 0 0,0 0 0 0 0,1 0 1 0 0,-1 0-1 0 0,1-1 1 0 0,0 1-1 0 0,-1-1 0 0 0,1 0 1 0 0,0 0-1 0 0,0 0 1 0 0,0 0-1 0 0,0 0 0 0 0,0 0 1 0 0,0-1-1 0 0,0 1 1 0 0,0-1-1 0 0,0 0 0 0 0,0 0 1 0 0,0 0-1 0 0,0-1 1 0 0,0 1-1 0 0,1-1 58 0 0,1 0-502 0 0,-1 0 1 0 0,1-1 0 0 0,-1 1-1 0 0,0-1 1 0 0,0 0-1 0 0,1 0 1 0 0,-1 0-1 0 0,-1-1 1 0 0,1 1-1 0 0,0-1 1 0 0,-1 0 0 0 0,1 0-1 0 0,-1 0 1 0 0,0-1-1 0 0,2-1 502 0 0,11-21-2172 0 0,-2 3-10 0 0</inkml:trace>
  <inkml:trace contextRef="#ctx0" brushRef="#br0" timeOffset="836.588">881 788 3224 0 0,'0'11'729'0'0,"-1"-1"3419"0"0,0-1 0 0 0,0 0-1 0 0,-2 5-4147 0 0,-4 13 1367 0 0,7-23-1191 0 0,-1-1-1 0 0,1 1 0 0 0,-1 0 0 0 0,1 0 1 0 0,0 0-1 0 0,0 0 0 0 0,1 0 0 0 0,0 2-175 0 0,0 13 842 0 0,1 7 54 0 0,-1 15 138 0 0,-1-39-1031 0 0,0 0 1 0 0,0 0 0 0 0,0 0-1 0 0,0 0 1 0 0,0 1 0 0 0,1-1-1 0 0,-1 0 1 0 0,1 0-1 0 0,-1 0 1 0 0,1 0 0 0 0,0 0-1 0 0,0 0 1 0 0,0 0 0 0 0,0-1-1 0 0,1 2-3 0 0,0 8-1 0 0,2 4 27 0 0,-4-15-19 0 0,1 1 0 0 0,-1-1 0 0 0,1 1 0 0 0,-1-1 0 0 0,1 0 0 0 0,-1 1 1 0 0,1-1-1 0 0,0 0 0 0 0,-1 1 0 0 0,1-1 0 0 0,-1 0 0 0 0,1 0 0 0 0,0 0 0 0 0,-1 1 1 0 0,1-1-1 0 0,0 0 0 0 0,-1 0 0 0 0,1 0 0 0 0,-1 0 0 0 0,1 0 0 0 0,0 0 1 0 0,-1 0-1 0 0,1 0 0 0 0,0-1 0 0 0,-1 1 0 0 0,1 0 0 0 0,-1 0 0 0 0,1-1-7 0 0,2 0-1 0 0,0 0-1 0 0,0-1 1 0 0,0 1-1 0 0,-1-1 1 0 0,1 0-1 0 0,0 0 1 0 0,-1 0-1 0 0,0 0 0 0 0,1 0 1 0 0,-1-1-1 0 0,0 1 1 0 0,0-1-1 0 0,1-2 2 0 0,4-5-24 0 0,-1-1 0 0 0,0 1 0 0 0,0-3 24 0 0,-4 10-8 0 0,-1 0 0 0 0,1 0 0 0 0,0 0 1 0 0,0 0-1 0 0,0 1 0 0 0,1-1 0 0 0,-1 0 0 0 0,0 1 0 0 0,3-2 8 0 0,-1 0-9 0 0,-4 4 15 0 0,1 0 0 0 0,0-1 1 0 0,-1 1-1 0 0,1-1 0 0 0,0 1 0 0 0,-1 0 0 0 0,1 0 0 0 0,0-1 0 0 0,0 1 0 0 0,0 0 0 0 0,-1 0 0 0 0,1 0 0 0 0,0 0 0 0 0,0 0 1 0 0,0 0-1 0 0,-1 0 0 0 0,1 0 0 0 0,0 0 0 0 0,0 0 0 0 0,-1 1 0 0 0,1-1 0 0 0,0 0 0 0 0,0 0 0 0 0,-1 1 0 0 0,1-1 0 0 0,0 0 1 0 0,0 1-1 0 0,-1-1 0 0 0,1 1 0 0 0,0 0-6 0 0,17 14 357 0 0,5 14-47 0 0,-20-24-194 0 0,1 1 0 0 0,0-1 1 0 0,0-1-1 0 0,0 1 0 0 0,1 0 0 0 0,-1-1 1 0 0,1 0-1 0 0,0 0 0 0 0,1-1 0 0 0,1 2-116 0 0,-6-4 3 0 0,0-1-1 0 0,0 0 0 0 0,0 0 1 0 0,0 1-1 0 0,0-1 0 0 0,0 0 1 0 0,0 0-1 0 0,1 0 0 0 0,-1 0 0 0 0,0 0 1 0 0,0 0-1 0 0,0 0 0 0 0,0 0 1 0 0,0-1-1 0 0,0 1 0 0 0,0 0 1 0 0,0 0-1 0 0,0-1 0 0 0,0 1 1 0 0,-1-1-1 0 0,1 1 0 0 0,0-1 1 0 0,0 1-1 0 0,0-1 0 0 0,0 0 1 0 0,-1 1-1 0 0,1-1 0 0 0,0 0 1 0 0,0 0-1 0 0,-1 0 0 0 0,1 1 1 0 0,-1-1-1 0 0,1 0 0 0 0,0-1-2 0 0,3-4 109 0 0,-1-1 1 0 0,1 0-1 0 0,-1 0 0 0 0,1-4-109 0 0,-1 3 84 0 0,0 1-63 0 0,-2-1 0 0 0,1 1-1 0 0,-1 0 1 0 0,0-1 0 0 0,-1 1-1 0 0,0-1 1 0 0,0 1 0 0 0,0-1-1 0 0,-1 1 1 0 0,0 0 0 0 0,-1-1-1 0 0,-2-5-20 0 0,1 2-237 0 0,-1 1 0 0 0,-1-1 0 0 0,0 1 0 0 0,0 0 0 0 0,-1 1 0 0 0,0-1 0 0 0,-1 1 0 0 0,-7-7 237 0 0,8 12-328 0 0,-1-1-882 0 0,4 3-3401 0 0,3-5-1743 0 0</inkml:trace>
  <inkml:trace contextRef="#ctx0" brushRef="#br0" timeOffset="1222.367">1280 691 3680 0 0,'0'0'284'0'0,"1"1"-187"0"0,16 11 2190 0 0,-12-7-219 0 0,0-1-1 0 0,-1 1 1 0 0,0 0-1 0 0,0 0 0 0 0,0 0 1 0 0,2 6-2068 0 0,7 6 1588 0 0,-11-15-1445 0 0,-1 0 0 0 0,1-1 0 0 0,-1 1 0 0 0,0 0-1 0 0,1 0 1 0 0,-1 0 0 0 0,0 0 0 0 0,0 0 0 0 0,0 0 0 0 0,-1 0 0 0 0,1 1 0 0 0,0-1 0 0 0,-1 0 0 0 0,1 2-143 0 0,8 34 1535 0 0,-7-33-1429 0 0,0 0 0 0 0,-1 0-1 0 0,1 0 1 0 0,-1 0 0 0 0,-1 0-1 0 0,1 0 1 0 0,-1 0-1 0 0,1 0 1 0 0,-2 0 0 0 0,1 1-1 0 0,-1 0-105 0 0,-1 5 153 0 0,0 3-12 0 0,-1-1 0 0 0,0 1 0 0 0,-5 9-141 0 0,1 6 126 0 0,6-22-77 0 0,-1 0-1 0 0,1-1 1 0 0,-1 1-1 0 0,-2 4-48 0 0,-8 10-735 0 0,0 0-1 0 0,-1 0 1 0 0,-11 12 735 0 0,5-11-1380 0 0,-3-7-18 0 0</inkml:trace>
  <inkml:trace contextRef="#ctx0" brushRef="#br0" timeOffset="-2496.795">215 2088 9008 0 0,'0'0'413'0'0,"0"0"-10"0"0,0 1-259 0 0,-1 1-54 0 0,0-1 294 0 0,1-1 119 0 0,0 0 17 0 0,0 0 7 0 0,0 0 1 0 0,0 0 0 0 0,0 0 0 0 0,0 0-4 0 0,0 0-18 0 0,0 0-8 0 0,0 0-2 0 0,9-12 454 0 0,36-68 707 0 0,-20 33-1046 0 0,18-23-611 0 0,-39 64 25 0 0,1 1-1 0 0,0 0 1 0 0,1 0 0 0 0,1-1-25 0 0,-4 3 30 0 0,-2 2 9 0 0,1 0 0 0 0,-1 0 0 0 0,1 0 0 0 0,-1 0 0 0 0,1 1 0 0 0,-1-1 0 0 0,1 1 0 0 0,-1-1 0 0 0,1 1 0 0 0,0-1 0 0 0,-1 1 0 0 0,1 0 0 0 0,0 0-1 0 0,0-1 1 0 0,-1 1 0 0 0,1 1 0 0 0,0-1 0 0 0,-1 0 0 0 0,2 0-39 0 0,1 1 60 0 0,0 0-1 0 0,0 0 1 0 0,0 1-1 0 0,-1-1 0 0 0,1 1 1 0 0,-1 0-1 0 0,3 1-59 0 0,-2 0 50 0 0,0 0 0 0 0,0 0-1 0 0,-1 1 1 0 0,0-1 0 0 0,0 1-1 0 0,3 2-49 0 0,12 15 206 0 0,31 30 130 0 0,-35-37-259 0 0,16 13-63 0 0,-28-24 1 0 0,10 7 35 0 0,-11-9-190 0 0,1 0-1 0 0,0 0 1 0 0,0-1-1 0 0,0 1 1 0 0,0 0-1 0 0,0-1 1 0 0,0 1-1 0 0,0-1 1 0 0,0 0-1 0 0,0 0 1 0 0,0 0-1 0 0,0 0 0 0 0,0 0 1 0 0,0 0-1 0 0,1 0 141 0 0,2-3-1187 0 0,-3 0-1884 0 0,-2-2 602 0 0</inkml:trace>
  <inkml:trace contextRef="#ctx0" brushRef="#br0" timeOffset="-1022.798">438 2011 2304 0 0,'-13'0'101'0'0,"10"2"246"0"0,3-2 948 0 0,0 0 418 0 0,-2-5 1701 0 0,0 1-3954 0 0,-1 1 7173 0 0,4 6-3182 0 0,0-1-3426 0 0,-1 0-1 0 0,1 1 1 0 0,-1-1-1 0 0,1 1 0 0 0,-1-1 1 0 0,0 1-1 0 0,0-1 1 0 0,0 1-1 0 0,0-1 1 0 0,-1 3-25 0 0,1 15 80 0 0,7 43 812 0 0,-1 0-873 0 0,-2-38 104 0 0,-1 0 0 0 0,-2 5-123 0 0,0-21-17 0 0,-3 39-69 0 0,1-34 95 0 0,1 1-1 0 0,0 9-8 0 0,3 103 357 0 0,-6-97-246 0 0,2-25-85 0 0,1 0 0 0 0,-1 0 0 0 0,1 0-1 0 0,0 0 1 0 0,0 3-26 0 0,2 0 40 0 0,-2 0 0 0 0,1 0 0 0 0,-1 0 0 0 0,0 0 0 0 0,-1 0 0 0 0,-1 3-40 0 0,2-3 50 0 0,-1 0-1 0 0,1 0 0 0 0,1 7-49 0 0,-1 20 124 0 0,-3 0 80 0 0,2-13 56 0 0,-2 0-1 0 0,-3 13-259 0 0,-3 38-312 0 0,7-63 349 0 0,1 0-1 0 0,0 1 1 0 0,1-1 0 0 0,0 0 0 0 0,1 6-37 0 0,-1 30 147 0 0,-1 19-69 0 0,1-38-82 0 0,0-9 30 0 0,1-8-4 0 0,-1-1 1 0 0,0 0-1 0 0,-1 0 1 0 0,0 0-1 0 0,0 1 0 0 0,-3 5-22 0 0,3-8 30 0 0,-1 0-1 0 0,1 0 0 0 0,0 0 0 0 0,1 0 0 0 0,0 5-29 0 0,-1 12 94 0 0,-1 22 71 0 0,2-29-55 0 0,-1 0-1 0 0,-1 9-109 0 0,1-21 13 0 0,1 0 0 0 0,0 0 0 0 0,1 0 0 0 0,-1 0 0 0 0,1 1 0 0 0,0-1 0 0 0,0 0-13 0 0,4 29 48 0 0,-3 3 5 0 0,-1-22-17 0 0,0-1 0 0 0,-2 14-36 0 0,0-6 49 0 0,0-1-1 0 0,2 5-48 0 0,0 11 39 0 0,-8 55 95 0 0,8 8-60 0 0,3-49-61 0 0,1 2 25 0 0,-3 0 1 0 0,-1 0-1 0 0,-4 2-38 0 0,2-29 122 0 0,2 23-122 0 0,0-8 238 0 0,-1-21-136 0 0,-1 3-185 0 0,2 0 1 0 0,0 0-1 0 0,4 11 83 0 0,-3-18 93 0 0,-1 0 0 0 0,0 0 0 0 0,-1 3-93 0 0,1 16-105 0 0,-1-25 62 0 0,-1 0 0 0 0,1 0-1 0 0,-2-1 1 0 0,0 2 43 0 0,1-1-4 0 0,-1 0 1 0 0,1-1-1 0 0,1 1 0 0 0,0 4 4 0 0,-2 25 0 0 0,1-29 0 0 0,1 1 0 0 0,0-1 0 0 0,0 3 0 0 0,1 38 30 0 0,-2-36-16 0 0,1 0 0 0 0,1 1 0 0 0,1 4-14 0 0,2 57 54 0 0,-3-67-53 0 0,-1-1 0 0 0,0 1 0 0 0,0-1 1 0 0,-1 1-1 0 0,-1 4-1 0 0,1-2 19 0 0,0 0 0 0 0,1 0 1 0 0,0 4-20 0 0,3 29 23 0 0,2 14 38 0 0,-3 0 1 0 0,-3 8-62 0 0,-4 47 118 0 0,1-77-137 0 0,3-29-52 0 0,0-1 0 0 0,0 1-1 0 0,1 0 1 0 0,0-1 0 0 0,0 1 0 0 0,1 1 71 0 0,7 90 571 0 0,-7-54-518 0 0,2-23-36 0 0,-2 1 0 0 0,0 0 0 0 0,-2 20-17 0 0,-1 3 13 0 0,0-6 7 0 0,0-30-13 0 0,2-1 0 0 0,-1 1 1 0 0,1 0-1 0 0,1-1 1 0 0,-1 1-1 0 0,2 1-7 0 0,0 2 0 0 0,-1 1 0 0 0,0 0 0 0 0,0 4 0 0 0,-1-4 0 0 0,1 1 0 0 0,2 13 0 0 0,3 34 0 0 0,-5-54 0 0 0,0 1 0 0 0,0 0 0 0 0,-1-1 0 0 0,-1 1 0 0 0,1 0 0 0 0,-1-1 0 0 0,-1 2 0 0 0,-1 16 0 0 0,2-10 0 0 0,0-9 0 0 0,0 0 0 0 0,1 1 0 0 0,0-1 0 0 0,1 7 0 0 0,2 54 0 0 0,-1-12 0 0 0,-1-45 0 0 0,-1 0 0 0 0,0 0 0 0 0,-1 0 0 0 0,0 0 0 0 0,-2 9 0 0 0,-1 2 0 0 0,4-17 0 0 0,0 1 0 0 0,0-1 0 0 0,0 1 0 0 0,1-1 0 0 0,0 3 0 0 0,0-2 0 0 0,-1-1 0 0 0,1 1 0 0 0,-1 0 0 0 0,0 3 0 0 0,0 35 0 0 0,0-9 0 0 0,2-11 0 0 0,-2-21 0 0 0,0 6 0 0 0,0 0 0 0 0,-1 0 0 0 0,0 0 0 0 0,0 0 0 0 0,-2 6 0 0 0,2-13 0 0 0,1 0 0 0 0,0 1 0 0 0,0-1 0 0 0,0 0 0 0 0,0 1 0 0 0,0-1 0 0 0,1 0 0 0 0,-1 1 0 0 0,0-1 0 0 0,1 0 0 0 0,2 20 0 0 0,-3 24 0 0 0,2-17 0 0 0,5 32 64 0 0,-5-29-64 0 0,-1 9 0 0 0,-1-38 0 0 0,0 1 0 0 0,-1-1 0 0 0,1 0 0 0 0,-1 0 0 0 0,0 0 0 0 0,0 0 0 0 0,0 0 0 0 0,-1 0 0 0 0,1 0 0 0 0,-1 0 0 0 0,0 1 0 0 0,1-2 0 0 0,0 1 0 0 0,0-1 0 0 0,0 0 0 0 0,1 0 0 0 0,-1 1 0 0 0,1-1 0 0 0,0 0 0 0 0,0 1 0 0 0,0-1 0 0 0,0 1 0 0 0,0-1 0 0 0,0 0 0 0 0,1 1 0 0 0,-1-1 0 0 0,1 2 0 0 0,1 16 0 0 0,-2-6 0 0 0,1 0 0 0 0,-2-1 0 0 0,0 0 0 0 0,0 2 0 0 0,-1 16-208 0 0,3-25 84 0 0,-1 0-1 0 0,-1-1 1 0 0,1 1 0 0 0,-1 3 124 0 0,-1-3-11 0 0,2 1 0 0 0,-1-1 0 0 0,1 1 0 0 0,0 2 11 0 0,0-4 105 0 0,0 1 0 0 0,0-1 0 0 0,-1 1 0 0 0,0-1 1 0 0,0 0-1 0 0,0 2-105 0 0,-1 0-131 0 0,1 0 1 0 0,0 1-1 0 0,0 0 1 0 0,0 2 130 0 0,-3 24-312 0 0,4-27 331 0 0,-1-1-1 0 0,1 0 1 0 0,0 1-1 0 0,0-1 1 0 0,0 0-1 0 0,1 1 1 0 0,1 4-19 0 0,7 26-2714 0 0,-8-31 1617 0 0,0 0-1374 0 0</inkml:trace>
  <inkml:trace contextRef="#ctx0" brushRef="#br0" timeOffset="5511.152">54 6548 4608 0 0,'-9'8'1410'0'0,"8"-7"-1387"0"0,0 0 0 0 0,1-1 0 0 0,-1 1 0 0 0,1 0 0 0 0,0 0 0 0 0,-1-1 0 0 0,1 1-1 0 0,0 0 1 0 0,-1 0 0 0 0,1 0 0 0 0,0 0 0 0 0,0-1 0 0 0,0 1 0 0 0,-1 0 0 0 0,1 0-1 0 0,0 0 1 0 0,0 0 0 0 0,0 0 0 0 0,1-1 0 0 0,-1 1 0 0 0,0 0 0 0 0,0 0 0 0 0,0 0-1 0 0,1 0 1 0 0,-1-1 0 0 0,0 1 0 0 0,1 0 0 0 0,-1 0 0 0 0,0 0 0 0 0,1-1-1 0 0,-1 1 1 0 0,1 0 0 0 0,0-1 0 0 0,-1 1 0 0 0,1 0 0 0 0,-1-1 0 0 0,1 1 0 0 0,0-1-1 0 0,0 1 1 0 0,-1-1 0 0 0,1 0 0 0 0,0 1 0 0 0,0-1 0 0 0,-1 1 0 0 0,1-1 0 0 0,0 0-1 0 0,0 0 1 0 0,0 0 0 0 0,0 1 0 0 0,0-1 0 0 0,-1 0 0 0 0,1 0-23 0 0,70 14 2048 0 0,-9-10-72 0 0,25-3-1976 0 0,149 7 0 0 0,-211-7 0 0 0,0 1 0 0 0,9 3 0 0 0,-9-1 0 0 0,-1-2 0 0 0,9 0 0 0 0,121 2 0 0 0,-17 1 0 0 0,-74-2 0 0 0,44 2 0 0 0,275-5 2048 0 0,-227-7-2048 0 0,-74 3 0 0 0,-29 1 0 0 0,65-2 0 0 0,-21 3 930 0 0,46-7-930 0 0,-49 0 1118 0 0,38 3-1118 0 0,29 13 0 0 0,32-2 0 0 0,86 6 0 0 0,-205-9 0 0 0,4-3 0 0 0,4-1 0 0 0,24 5 0 0 0,-34-1 0 0 0,69-6 0 0 0,-19-3 261 0 0,31 5-261 0 0,32 0 168 0 0,-136 1-139 0 0,-6 0 35 0 0,7-2-64 0 0,4 0 84 0 0,1 2 0 0 0,21 4-84 0 0,22 0 86 0 0,-59-3-84 0 0,27 0 60 0 0,13-4-62 0 0,50 6 0 0 0,-6 3 64 0 0,-16-6-70 0 0,119 2 76 0 0,-140 5-70 0 0,-30-1 0 0 0,0-3 0 0 0,31-4 0 0 0,-24 0 59 0 0,46 4-59 0 0,-10 1 79 0 0,133 3-26 0 0,-163-7-61 0 0,254 9 112 0 0,-296-7-134 0 0,-1-1 0 0 0,4-2 30 0 0,22 0-28 0 0,12 2 34 0 0,119 3 139 0 0,-110-1-59 0 0,0-3 0 0 0,1-3-86 0 0,-30 2 45 0 0,60-6-45 0 0,-71 8-6 0 0,-1-1 50 0 0,0 2-1 0 0,-1 1 0 0 0,2 1-43 0 0,-1 1 26 0 0,1-2 0 0 0,0-1 0 0 0,7-2-26 0 0,5 0 62 0 0,-34 1-61 0 0,40 0 47 0 0,0 2-1 0 0,27 5-47 0 0,-48-3-25 0 0,17-2 25 0 0,-20 0-19 0 0,1 0 1 0 0,4 2 18 0 0,-7-1 79 0 0,0-1 0 0 0,1-2 0 0 0,21-1-79 0 0,4 0 17 0 0,115 8 216 0 0,-161-7-194 0 0,189 6-167 0 0,-134-8 215 0 0,0-3-87 0 0,0 1 41 0 0,0 2-41 0 0,88-1 75 0 0,-105 1 56 0 0,25-4-131 0 0,-42 2 79 0 0,-13 2-26 0 0,0 0-1 0 0,12 1-52 0 0,161-7 202 0 0,-112 8-130 0 0,-5-1-66 0 0,-47 1 13 0 0,-1 0 1 0 0,1-2-1 0 0,15-2-19 0 0,-26 3 17 0 0,-1 0-1 0 0,0 0 0 0 0,6 1-16 0 0,23-1 15 0 0,11-3 11 0 0,0 3-1 0 0,15 2-25 0 0,1 0 77 0 0,-58 0-70 0 0,4-2-22 0 0,11-10 114 0 0,-21 11-11 0 0,-1 0-4 0 0,0-3-63 0 0,-1 0 0 0 0,0 0-1 0 0,1 0 1 0 0,-1 0 0 0 0,0 0 0 0 0,0 1-1 0 0,0-1 1 0 0,-1 0 0 0 0,1 1-1 0 0,-1-1 1 0 0,1 1 0 0 0,-1-1 0 0 0,0 1-1 0 0,0 0 1 0 0,0 0 0 0 0,0 0 0 0 0,-1 0-1 0 0,1 0 1 0 0,0 0 0 0 0,-1 1-21 0 0,-9-8 19 0 0,-1 1-1 0 0,-1 1 1 0 0,-5-3-19 0 0,12 7 46 0 0,-16-9-116 0 0,-6-3 23 0 0,0 2 0 0 0,-11-3 47 0 0,-16-7 0 0 0,38 14-16 0 0,-11-3-40 0 0,26 12 46 0 0,3 0-44 0 0,0 0-10 0 0,15 5-64 0 0,24 5 97 0 0,-26-7 25 0 0,-1 0-1 0 0,0 1 0 0 0,0 0 1 0 0,0 1-1 0 0,3 2 7 0 0,20 11-41 0 0,18 11-46 0 0,-50-27 89 0 0,8 5-16 0 0,-1 0-1 0 0,0 1 0 0 0,6 5 15 0 0,-13-11-1 0 0,0 1-1 0 0,-1 0 0 0 0,1 0 1 0 0,-1 0-1 0 0,0 1 0 0 0,0-1 1 0 0,0 0-1 0 0,0 1 0 0 0,-1-1 1 0 0,1 1-1 0 0,-1 0 0 0 0,0-1 0 0 0,1 4 2 0 0,-2-3 5 0 0,0-1 0 0 0,0 1 0 0 0,0-1 0 0 0,0 1 0 0 0,0-1 0 0 0,-1 0 0 0 0,1 1 0 0 0,-1-1 0 0 0,0 0 0 0 0,0 1 0 0 0,0-1 0 0 0,-1 0 0 0 0,1 0 0 0 0,-1 0 0 0 0,0 0 0 0 0,0 0 0 0 0,0 0 0 0 0,0 0 0 0 0,0-1 0 0 0,0 1-1 0 0,-1-1 1 0 0,1 1 0 0 0,-3 0-5 0 0,-8 7 78 0 0,0-1 0 0 0,0-1-1 0 0,-1 0 1 0 0,-10 4-78 0 0,17-9 25 0 0,-88 38 189 0 0,62-28-30 0 0,-1 2 0 0 0,2 0 0 0 0,-6 7-184 0 0,30-17-113 0 0,0 0 0 0 0,1 0 0 0 0,0 1-1 0 0,0 1 114 0 0,4-5-541 0 0,1 0-1 0 0,0 1 1 0 0,0-1-1 0 0,1 1 1 0 0,-1 0-1 0 0,0-1 1 0 0,1 1-1 0 0,-1 0 542 0 0,2-2-1438 0 0</inkml:trace>
  <inkml:trace contextRef="#ctx0" brushRef="#br0" timeOffset="6482.878">10128 6481 11976 0 0,'0'-1'31'0'0,"0"1"1"0"0,1 0-1 0 0,-1-1 1 0 0,0 1 0 0 0,1-1-1 0 0,-1 0 1 0 0,0 1-1 0 0,0-1 1 0 0,0 1 0 0 0,1-1-1 0 0,-1 1 1 0 0,0-1-1 0 0,0 0 1 0 0,0 1 0 0 0,0-1-1 0 0,0 1 1 0 0,0-1-1 0 0,0 1 1 0 0,0-1 0 0 0,0 0-1 0 0,0 1 1 0 0,-1-1 0 0 0,1 1-1 0 0,0-1-31 0 0,-3-12 543 0 0,3 12-492 0 0,0 0 0 0 0,0 0 1 0 0,0 1-1 0 0,-1-1 0 0 0,1 0 1 0 0,0 0-1 0 0,-1 1 0 0 0,1-1 0 0 0,-1 0 1 0 0,1 1-1 0 0,0-1 0 0 0,-1 1 0 0 0,0-1 1 0 0,1 0-1 0 0,-1 1 0 0 0,1-1 0 0 0,-1 1 1 0 0,1 0-1 0 0,-1-1 0 0 0,0 1 0 0 0,0-1 1 0 0,1 1-1 0 0,-1 0 0 0 0,0-1 1 0 0,1 1-1 0 0,-1 0 0 0 0,0 0 0 0 0,0 0 1 0 0,1 0-1 0 0,-1 0 0 0 0,0 0 0 0 0,0 0 1 0 0,0 0-1 0 0,1 0 0 0 0,-1 0 0 0 0,0 0 1 0 0,0 0-1 0 0,1 0 0 0 0,-1 0 1 0 0,0 1-52 0 0,-2 0 0 0 0,1-1 0 0 0,0 1 0 0 0,0 0 0 0 0,-1 0 0 0 0,1 1 0 0 0,0-1 0 0 0,0 0 0 0 0,0 1 0 0 0,0-1 0 0 0,0 1 0 0 0,1 0 0 0 0,-1-1 0 0 0,0 1 0 0 0,1 0 0 0 0,-1 0 0 0 0,1 0 0 0 0,0 0 0 0 0,-1 0 0 0 0,1 1 0 0 0,0-1 0 0 0,1 0 0 0 0,-1 0 0 0 0,0 2 0 0 0,-2 6 0 0 0,0-1 0 0 0,1 1 0 0 0,0 0 0 0 0,1 0 0 0 0,0 1 0 0 0,1-5 93 0 0,0 0 0 0 0,0 0 0 0 0,1-1 0 0 0,0 1 0 0 0,0-1 0 0 0,0 1 0 0 0,1-1 0 0 0,0 1 0 0 0,0-1 0 0 0,0 0 0 0 0,1 0 1 0 0,-1 0-1 0 0,1 0 0 0 0,1 0 0 0 0,-1-1 0 0 0,1 1 0 0 0,-1-1 0 0 0,1 0 0 0 0,0 0 0 0 0,1 0 0 0 0,-1-1 0 0 0,4 3-93 0 0,-6-6 0 0 0,-1 1 0 0 0,1 0 0 0 0,0 0 0 0 0,0-1 0 0 0,0 1 0 0 0,0-1 0 0 0,0 0 0 0 0,0 1 0 0 0,0-1 0 0 0,-1 0 0 0 0,1 0 0 0 0,0 0 0 0 0,0-1 0 0 0,0 1 0 0 0,1-1 0 0 0,29-10 0 0 0,-24 7 0 0 0,-3 1 0 0 0,1-1 0 0 0,-1 0 0 0 0,1 0 0 0 0,-1 0 0 0 0,-1-1 0 0 0,1 1 0 0 0,0-1 0 0 0,1-3 0 0 0,-2 4 0 0 0,2 5 0 0 0,-2 1 0 0 0,-1 1 0 0 0,1-1 0 0 0,0 1 0 0 0,-1 0 0 0 0,0 0 0 0 0,0 0 0 0 0,0 0 0 0 0,0 1 0 0 0,0-1 0 0 0,-1 1 0 0 0,1 0 0 0 0,-1 0 0 0 0,0 0 0 0 0,0 0 0 0 0,0 0 0 0 0,1 3 0 0 0,1 0 0 0 0,0 0 0 0 0,1 0 0 0 0,1 1 0 0 0,-1-3 25 0 0,1 0-1 0 0,-1 0 0 0 0,1 0 0 0 0,0 0 0 0 0,1-1 0 0 0,-1 0 0 0 0,1-1 0 0 0,-1 1 0 0 0,1-1 0 0 0,0 0 0 0 0,0-1 0 0 0,1 0 0 0 0,-1 0 0 0 0,3 0-24 0 0,-4-1 90 0 0,-1-1 0 0 0,1 1 0 0 0,0-1 0 0 0,-1 0 0 0 0,1 0 0 0 0,-1-1 0 0 0,1 0 1 0 0,-1 0-1 0 0,1 0 0 0 0,-1-1 0 0 0,1 1 0 0 0,-1-1 0 0 0,0-1 0 0 0,0 1 0 0 0,0-1 0 0 0,0 0 0 0 0,0 0 0 0 0,-1 0 0 0 0,3-3-90 0 0,-2 2 0 0 0,-1-1 0 0 0,0 1 0 0 0,0-1 0 0 0,-1 0 0 0 0,0 0 0 0 0,1 0 0 0 0,-2-1 0 0 0,1 1 0 0 0,-1-1 0 0 0,0 0 0 0 0,0 0 0 0 0,1-4 0 0 0,0-4 0 0 0,-1-1 0 0 0,0 0 0 0 0,-1 0 0 0 0,-1-9 0 0 0,0 13 0 0 0,-1-1 0 0 0,-1 1 0 0 0,0 0 0 0 0,0 0 0 0 0,-1 0 0 0 0,-1 0 0 0 0,0 0 0 0 0,0 1 0 0 0,-3-3 0 0 0,1-2-10 0 0,4 10-9 0 0,0 1 0 0 0,0 0 0 0 0,0 0-1 0 0,-1 0 1 0 0,1 0 0 0 0,-1 0 0 0 0,0 1 0 0 0,0-1 0 0 0,-1 1 0 0 0,0-2 19 0 0,3 4-1051 0 0,-2 8-1899 0 0,6 0 1417 0 0</inkml:trace>
  <inkml:trace contextRef="#ctx0" brushRef="#br0" timeOffset="6966.983">10731 6728 11976 0 0,'3'-17'1301'0'0,"2"7"-1220"0"0,-4 9 285 0 0,0-8 1653 0 0,1 13-720 0 0,0 15-966 0 0,-4 4-333 0 0,1-17 0 0 0,1 1 0 0 0,-1-1 0 0 0,0 0 0 0 0,0 0 0 0 0,-1 1 0 0 0,-11 51 0 0 0,1-12 931 0 0,11-44-894 0 0,1 0 1 0 0,0 0-1 0 0,0 0 0 0 0,0-1 0 0 0,0 1 1 0 0,0 0-1 0 0,1 0 0 0 0,-1-1 0 0 0,0 1 1 0 0,1 0-1 0 0,0-1 0 0 0,-1 1 0 0 0,1 0 1 0 0,0-1-1 0 0,0 1 0 0 0,0-1 0 0 0,0 1 0 0 0,0-1 1 0 0,0 1-1 0 0,0-1 0 0 0,0 0 0 0 0,0 1 1 0 0,1-1-1 0 0,-1 0 0 0 0,1 0 0 0 0,-1 0 1 0 0,1 0-1 0 0,-1 0 0 0 0,1-1 0 0 0,0 1-37 0 0,7 0 323 0 0,0 0-1 0 0,1-1 1 0 0,-1 0-1 0 0,0 0 1 0 0,0-1-1 0 0,6-2-322 0 0,17 0 113 0 0,64-9-113 0 0,-56 10 0 0 0,-8-1 0 0 0,0 3 0 0 0,6 0 0 0 0,-2 2-69 0 0,1 1-1291 0 0,24 4 1360 0 0,-42-4-7146 0 0</inkml:trace>
  <inkml:trace contextRef="#ctx0" brushRef="#br1" timeOffset="53254.035">1174 6605 3912 0 0,'0'0'176'0'0,"0"0"159"0"0,0 0 539 0 0,0 0 234 0 0,0 0 48 0 0,0 0-65 0 0,0 0-318 0 0,0 0-137 0 0,0 0-27 0 0,0 0-22 0 0,0 0-64 0 0,0 0-31 0 0,0 0-4 0 0,0 0-44 0 0,0 0-184 0 0,0 0-79 0 0,0 0-18 0 0,0 0 2 0 0,0 0 23 0 0,17 9 1939 0 0,-11-8-1902 0 0,-1 0 1 0 0,1-1 0 0 0,0 0 0 0 0,0 0 0 0 0,0-1-1 0 0,0 1 1 0 0,0-1 0 0 0,5-2-226 0 0,-5 1 131 0 0,-1-1 0 0 0,1 0 0 0 0,-1 0 0 0 0,1 0 0 0 0,-1-1 0 0 0,-1 0 0 0 0,1 0 0 0 0,0-1-131 0 0,2 0 160 0 0,-1 0 0 0 0,1 0 0 0 0,7-4-160 0 0,8-11 311 0 0,-7 11-103 0 0,1-1 0 0 0,9-9-208 0 0,18-12 85 0 0,-38 28-62 0 0,-1-1 1 0 0,1 1-1 0 0,-1-1 0 0 0,0 0 1 0 0,-1-1-24 0 0,1 2 11 0 0,-1-1-1 0 0,0 1 1 0 0,1-1 0 0 0,0 1 0 0 0,0 0-1 0 0,2-1-10 0 0,2-1 40 0 0,-1 0 0 0 0,0-1 1 0 0,0 0-1 0 0,0-1 0 0 0,0 1 0 0 0,-1-1 0 0 0,0-1 0 0 0,-1 1 0 0 0,0-1 0 0 0,0 0-40 0 0,5-6 32 0 0,0 1-1 0 0,4-4-31 0 0,1-1 35 0 0,-1-2 0 0 0,0 0 0 0 0,-2-1 0 0 0,10-19-35 0 0,-3 5 175 0 0,6-8-175 0 0,-18 33 41 0 0,2-4 67 0 0,0 0 0 0 0,2 1 0 0 0,-1 0 0 0 0,2 0 0 0 0,2-1-108 0 0,20-19-270 0 0,-28 28 246 0 0,0-1 0 0 0,-1 0 0 0 0,1 0 0 0 0,-1 0 0 0 0,1-1 24 0 0,19-21 6 0 0,-20 22-6 0 0,0 0 0 0 0,0 0 0 0 0,0-1 0 0 0,-1 1 0 0 0,0-1 0 0 0,1-3 0 0 0,9-14 0 0 0,-2 5 32 0 0,-1 0 0 0 0,4-10-32 0 0,-6 3 44 0 0,3-5-4 0 0,-5 16-18 0 0,0 1 0 0 0,-1-1 0 0 0,1-2-22 0 0,-2 2-2 0 0,1 0 0 0 0,1 0 0 0 0,2-2 2 0 0,13-30 0 0 0,-7 11 0 0 0,-5 14 0 0 0,-1-1 0 0 0,1-5 0 0 0,12-32 0 0 0,27-45 168 0 0,-38 80-205 0 0,1 2-1 0 0,2-1 38 0 0,17-35-53 0 0,19-57 85 0 0,-25 71-32 0 0,-19 36 0 0 0,-1 0 0 0 0,-1 0 0 0 0,1-3 0 0 0,10-18 0 0 0,10-20 25 0 0,-16 32-12 0 0,1-1 0 0 0,1 1 0 0 0,2-2-13 0 0,21-30 64 0 0,-16 25 270 0 0,10-21-334 0 0,2-3 10 0 0,69-99 374 0 0,-95 141-367 0 0,1 0 0 0 0,0 1 0 0 0,0-1-1 0 0,0 1 1 0 0,1 0 0 0 0,0 1 0 0 0,5-5-17 0 0,4-2 17 0 0,-1-1 1 0 0,7-8-18 0 0,13-13 109 0 0,-7 9-39 0 0,-18 14 72 0 0,2 2 0 0 0,-1 0 1 0 0,2-1-143 0 0,7-5-275 0 0,-12 10 261 0 0,-1 0-1 0 0,0 1 0 0 0,1-1 1 0 0,0 1-1 0 0,0 0 15 0 0,59-32 77 0 0,-38 25-57 0 0,-18 8-34 0 0,0-1-1 0 0,0-1 0 0 0,7-4 15 0 0,-11 6 120 0 0,0 1-1 0 0,1-1 0 0 0,-1 2 0 0 0,0-1 0 0 0,1 1 1 0 0,1 0-120 0 0,-1-1 123 0 0,13-2-347 0 0,3 0 254 0 0,-1 0 0 0 0,1 2 0 0 0,-1 0 0 0 0,2 2-30 0 0,-18 0 37 0 0,1 1 1 0 0,-1 0 0 0 0,0 1-1 0 0,1 0 1 0 0,-1 0-1 0 0,2 1-37 0 0,0 0 44 0 0,-1 1 1 0 0,0 0-1 0 0,0 0 0 0 0,0 1 0 0 0,2 1-44 0 0,-3-1 19 0 0,1 0-3 0 0,-1 0 0 0 0,1 0 0 0 0,-1 1 0 0 0,0 0 0 0 0,0 1 0 0 0,0-1 0 0 0,-1 1 0 0 0,4 7-16 0 0,-3-4 41 0 0,0 1 1 0 0,-1 0-1 0 0,-1 1 0 0 0,3 9-41 0 0,9 21 102 0 0,12 25 87 0 0,10 11 323 0 0,-35-70-489 0 0,0 0 0 0 0,0 0 0 0 0,0 0 0 0 0,-1 1-23 0 0,6 17-4 0 0,-3-14 4 0 0,0-2 0 0 0,-1 0 0 0 0,0 0 0 0 0,0 5 0 0 0,9 22 0 0 0,2 18 0 0 0,-11-44 0 0 0,-3-10 0 0 0,0 1 0 0 0,0-1 0 0 0,-1 1 0 0 0,1-1 0 0 0,-1 1 0 0 0,1 0 0 0 0,-1-1 0 0 0,1 1 0 0 0,-1 1 0 0 0,1 0 0 0 0,-1 1 0 0 0,1 0 0 0 0,1 0 0 0 0,-1-1 0 0 0,0 1 0 0 0,1 0 0 0 0,0-1 0 0 0,0 1 0 0 0,7 15 0 0 0,8 43 0 0 0,-10-34 0 0 0,7 18 0 0 0,-4-9 0 0 0,-7-26 0 0 0,-1-1 0 0 0,2 0 0 0 0,2 8 0 0 0,5 7 0 0 0,5 22 0 0 0,3 6 0 0 0,-18-49 0 0 0,0-1 0 0 0,0 1 0 0 0,-1 0 0 0 0,1-1 0 0 0,-1 1 0 0 0,0 0 0 0 0,0-1 0 0 0,0 1 0 0 0,-1 3 0 0 0,1-4 0 0 0,-1 0 0 0 0,1 1 0 0 0,0-1 0 0 0,0 0 0 0 0,0 1 0 0 0,1-1 0 0 0,-1 0 0 0 0,1 1 0 0 0,0-1 0 0 0,0 0 0 0 0,0 1 0 0 0,2 3 0 0 0,-1-1 0 0 0,0 0 0 0 0,0 1 0 0 0,0 3 0 0 0,5 19 0 0 0,3-3 0 0 0,-2 0 0 0 0,-2 0 0 0 0,0 1 0 0 0,-1 6 0 0 0,4 8 0 0 0,-6-32 0 0 0,-1 0 0 0 0,0 0 0 0 0,-1 0 0 0 0,1 8 0 0 0,-2-7 0 0 0,1-1 0 0 0,0 1 0 0 0,3 8 0 0 0,3 19 0 0 0,-5-20 0 0 0,1 1 0 0 0,2 3 0 0 0,0-4 0 0 0,-2 0 0 0 0,1 6 0 0 0,11 54 0 0 0,3 16 0 0 0,-8-59 0 0 0,-8-26 0 0 0,1-1 0 0 0,-1 1 0 0 0,1 6 0 0 0,-1-2 0 0 0,1-1 0 0 0,0 1 0 0 0,1 0 0 0 0,5 9 0 0 0,1 6 0 0 0,-1-8 0 0 0,-7-15 0 0 0,0 0 0 0 0,0 0 0 0 0,0 1 0 0 0,-1-1 0 0 0,1 0 0 0 0,0 5 0 0 0,0-2 0 0 0,1-1 0 0 0,0 1 0 0 0,0 0 0 0 0,4 4 0 0 0,-3-5 128 0 0,-1 0-1 0 0,0 0 1 0 0,-1 1-1 0 0,1 0 1 0 0,0 4-128 0 0,3 7-192 0 0,10 29-190 0 0,-10-34 382 0 0,3 5 0 0 0,1-1 0 0 0,2 3 0 0 0,-12-20 0 0 0,2 4 0 0 0,1 0 0 0 0,0-1 0 0 0,0 1 0 0 0,0-1 0 0 0,1 0 0 0 0,-1 1 0 0 0,1 0 0 0 0,-1 0 0 0 0,-2-1 0 0 0,2 1 0 0 0,-1-1 0 0 0,0 1 0 0 0,1-1 0 0 0,0 0 0 0 0,-1 0 0 0 0,1 0 0 0 0,0 0 0 0 0,1-1 0 0 0,-1 1 0 0 0,3 1 0 0 0,0-1 0 0 0,5 7 0 0 0,3-2 0 0 0,8 2 0 0 0,18 12 63 0 0,-21-8 1685 0 0,40 10-1583 0 0,-9-6-165 0 0,-38-13 0 0 0,0 0 0 0 0,0-1 0 0 0,5 1 0 0 0,14 6 0 0 0,-20-7-673 0 0,0-1-1 0 0,0 0 1 0 0,9 1 673 0 0,-5-2-1929 0 0,-1-1 0 0 0,1 0 0 0 0,-1-1 0 0 0,9-1 1929 0 0,-10 0-7711 0 0</inkml:trace>
  <inkml:trace contextRef="#ctx0" brushRef="#br2" timeOffset="125663.676">1214 6562 3104 0 0,'0'0'141'0'0,"0"0"101"0"0,0 0 335 0 0,0 0 147 0 0,0 0 32 0 0,0 0-88 0 0,0 0-387 0 0,0 0-169 0 0,0 0-31 0 0,0 0-9 0 0,0 0-1 0 0,0 0 14 0 0,0 0 14 0 0,-7 10 921 0 0,4-7-940 0 0,2-3-62 0 0,1 0 0 0 0,-1 1-1 0 0,1-1 1 0 0,-1 0-1 0 0,1 1 1 0 0,-1-1 0 0 0,1 1-1 0 0,-1-1 1 0 0,1 1-1 0 0,-1-1 1 0 0,1 1 0 0 0,0 0-1 0 0,-1-1 1 0 0,1 1-1 0 0,0-1 1 0 0,-1 1 0 0 0,1 0-1 0 0,0-1 1 0 0,0 1-1 0 0,0 0 1 0 0,0-1 0 0 0,0 1-1 0 0,-1 0 1 0 0,1-1-18 0 0,0 1 14 0 0,0 0 1 0 0,0-1-1 0 0,0 1 0 0 0,-1 0 1 0 0,1-1-1 0 0,0 1 0 0 0,-1-1 1 0 0,1 1-1 0 0,0-1 1 0 0,-1 1-1 0 0,1 0 0 0 0,-1-1 1 0 0,1 0-1 0 0,-1 1 1 0 0,1-1-1 0 0,-1 1-14 0 0,-6 7 1047 0 0,-7 17-692 0 0,13-24-346 0 0,1 0 0 0 0,-1-1 1 0 0,0 1-1 0 0,1 0 1 0 0,-1 0-1 0 0,0 0 0 0 0,0-1 1 0 0,1 1-1 0 0,-1 0 1 0 0,0-1-1 0 0,0 1 0 0 0,0-1 1 0 0,0 1-1 0 0,0 0-9 0 0,-9 5 37 0 0,10-6-37 0 0,0 0 0 0 0,0 0-1 0 0,-1 0 1 0 0,1 0 0 0 0,0 0 0 0 0,0 0 0 0 0,-1 0 0 0 0,1 0 0 0 0,0 1 0 0 0,0-1 0 0 0,0 0 0 0 0,-1 0 0 0 0,1 0 0 0 0,0 0-1 0 0,0 1 1 0 0,0-1 0 0 0,0 0 0 0 0,-1 0 0 0 0,1 0 0 0 0,0 1 0 0 0,0-1 0 0 0,0 0 0 0 0,0 0 0 0 0,0 0 0 0 0,0 1 0 0 0,0-1 0 0 0,0 0-1 0 0,0 0 1 0 0,0 1 0 0 0,0-1 0 0 0,0 0 0 0 0,0 0 0 0 0,0 1 0 0 0,0-1 0 0 0,0 0 0 0 0,0 0 0 0 0,0 1 0 0 0,0-1 0 0 0,0 0-1 0 0,0 0 1 0 0,0 1 0 0 0,0-1 1 0 0,0 0-1 0 0,0 0 0 0 0,1 0 1 0 0,-1 0-1 0 0,0 0 0 0 0,0 1 1 0 0,0-1-1 0 0,0 0 0 0 0,0 0 1 0 0,0 0-1 0 0,0 0 0 0 0,0 0 1 0 0,0 1-1 0 0,0-1 1 0 0,0 0-1 0 0,0 0 0 0 0,0 0 1 0 0,0 0-1 0 0,0 0 0 0 0,0 0 1 0 0,0 1-1 0 0,-1-1 0 0 0,1 0 1 0 0,0 0-1 0 0,0 0 0 0 0,0 0 1 0 0,0 0-1 0 0,0 0 0 0 0,0 0 1 0 0,0 1-1 0 0,0-1 0 0 0,0 0 1 0 0,0 0-1 0 0,-1 0 0 0 0,1 0 1 0 0,0 0-1 0 0,0 0 0 0 0,0 0 1 0 0,0 0-1 0 0,0 0 0 0 0,0 0 1 0 0,0 0-1 0 0,-1 0 0 0 0,1 0 1 0 0,0 0-1 0 0,0 0 0 0 0,0 0 1 0 0,0 0-1 0 0,0 0 0 0 0,-1 1 65 0 0,-4 2 1386 0 0,7-1 1323 0 0,7-1-1891 0 0,-8-1-829 0 0,-1 0 22 0 0,0 0 48 0 0,0 0 12 0 0,0 0 0 0 0,1-1-115 0 0,1 1 1 0 0,-1 0-1 0 0,1 0 1 0 0,-1 0-1 0 0,1-1 1 0 0,-1 1-1 0 0,1-1 1 0 0,-1 1-1 0 0,0-1 1 0 0,2-1-22 0 0,-1 1 75 0 0,14-9 128 0 0,-8 5-118 0 0,-7 4-42 0 0,-1-1-37 0 0,1 1 1 0 0,-1 0 0 0 0,1 0-1 0 0,-1 0 1 0 0,1 0 0 0 0,-1-1-1 0 0,1 1 1 0 0,0 0 0 0 0,0 0-1 0 0,0 0 1 0 0,-1 0 0 0 0,1 0-1 0 0,0 0 1 0 0,0 1-1 0 0,0-1 1 0 0,0 0 0 0 0,0 0-1 0 0,1 0-6 0 0,17-12 83 0 0,-1 0-72 0 0,-17 11 32 0 0,1-1-38 0 0,-1 1 0 0 0,1-1 1 0 0,0 0-1 0 0,-1 0 0 0 0,1 1 0 0 0,1-1 1 0 0,-1 1-1 0 0,0 0 0 0 0,1-1 0 0 0,-1 1 1 0 0,1 0-1 0 0,-1 1 0 0 0,1-1 0 0 0,0 0 1 0 0,0 0-6 0 0,4-2-5 0 0,12-7 5 0 0,-12 6 0 0 0,-4-2 0 0 0,-3 6 0 0 0,14-5 0 0 0,-4-5 54 0 0,-4 4-44 0 0,-7 4-9 0 0,1 3-1 0 0,0 0 0 0 0,0 0 0 0 0,0 0 0 0 0,0 0 0 0 0,0 0 0 0 0,-1 0 0 0 0,1 0 0 0 0,0-1 0 0 0,0 1 0 0 0,0 0 0 0 0,0 0 0 0 0,0 0 0 0 0,0 0 0 0 0,0 0 0 0 0,0 0 0 0 0,0 0 0 0 0,0-1 0 0 0,0 1 0 0 0,0 0 0 0 0,0 0 0 0 0,0 0 0 0 0,0 0 0 0 0,0 0 0 0 0,0 0 0 0 0,0 0 0 0 0,0-1 0 0 0,1 1 0 0 0,-1 0 0 0 0,0 0 0 0 0,0 0 0 0 0,0 0 0 0 0,0 0 0 0 0,0 0 0 0 0,0 0 0 0 0,0 0 0 0 0,0 0 0 0 0,0 0 0 0 0,0-1 0 0 0,0 1 0 0 0,1 0 0 0 0,-1 0 0 0 0,0 0 0 0 0,0 0 0 0 0,0 0 0 0 0,0 0 0 0 0,0 0 0 0 0,0 0 0 0 0,0 0 0 0 0,0 0 0 0 0,1 0 0 0 0,-1 0 0 0 0,0 0-1 0 0,0 0 1 0 0,0 0 0 0 0,0 0 0 0 0,0 0 0 0 0,19-11 0 0 0,14-5 11 0 0,-2-7 53 0 0,-20 14 23 0 0,-1 0 5 0 0,1 0 0 0 0,0 1 0 0 0,6-4-92 0 0,16-10 128 0 0,-22 13-64 0 0,-11 9-64 0 0,10-7 96 0 0,1-1 0 0 0,5-5-96 0 0,-13 3 85 0 0,-1 5-30 0 0,-2 4-46 0 0,0 0-1 0 0,0 0 1 0 0,0 1 0 0 0,0-1 0 0 0,0 0 0 0 0,1 0 0 0 0,-1 1 0 0 0,0-1-1 0 0,0 0 1 0 0,0 1 0 0 0,1-1 0 0 0,-1 0 0 0 0,0 0 0 0 0,1 1-1 0 0,-1-1 1 0 0,1 1 0 0 0,-1-1 0 0 0,1 0 0 0 0,-1 1 0 0 0,1-1-1 0 0,-1 1 1 0 0,1-1 0 0 0,0 1 0 0 0,-1-1 0 0 0,1 1 0 0 0,0 0-9 0 0,0-1 6 0 0,0 0 0 0 0,1 0 0 0 0,-1 0 0 0 0,0 0 0 0 0,0 0 0 0 0,0-1 1 0 0,0 1-1 0 0,0 0 0 0 0,0 0 0 0 0,0-1 0 0 0,0 0-6 0 0,21-25 107 0 0,-18 21-78 0 0,-3 5-23 0 0,-1 0 0 0 0,1 1 0 0 0,-1-1-1 0 0,1 0 1 0 0,-1 0 0 0 0,0 1 0 0 0,1-1 0 0 0,-1 0-1 0 0,0 0 1 0 0,0 0 0 0 0,1 0 0 0 0,-1 0 0 0 0,0 1-1 0 0,0-1 1 0 0,0 0 0 0 0,0 0 0 0 0,0-1-6 0 0,0 2 3 0 0,0-1-1 0 0,0 0 1 0 0,0 0 0 0 0,1 0 0 0 0,-1 0 0 0 0,0 0-1 0 0,1 0 1 0 0,-1 0 0 0 0,0 0 0 0 0,1 1 0 0 0,-1-1-1 0 0,1 0 1 0 0,-1 0 0 0 0,1 1 0 0 0,0-1 0 0 0,-1 0-3 0 0,1 0 5 0 0,0 1 1 0 0,-1-1 0 0 0,1 0-1 0 0,-1 1 1 0 0,1-1 0 0 0,-1 0 0 0 0,1 0-1 0 0,-1 0 1 0 0,0 1 0 0 0,1-1-1 0 0,-1 0 1 0 0,0 0 0 0 0,0 0-1 0 0,0 0 1 0 0,1 0 0 0 0,-1 0-6 0 0,1-2 20 0 0,0 0 1 0 0,0 0 0 0 0,1-1-1 0 0,0 1 1 0 0,-1 0 0 0 0,2-1-21 0 0,2-4 14 0 0,-5 8-13 0 0,4-8-3 0 0,6-2 14 0 0,-7 6-2 0 0,0 1 0 0 0,0 0-1 0 0,0-1 1 0 0,-1 0 0 0 0,1 0 0 0 0,-1 1 0 0 0,0-1-1 0 0,-1-1 1 0 0,1 1 0 0 0,-1 0 0 0 0,1 0-1 0 0,-1-1-9 0 0,24-31 0 0 0,-24 36 0 0 0,-1-1 0 0 0,1 1 0 0 0,-1 0 0 0 0,1-1 0 0 0,-1 1 0 0 0,0-1 0 0 0,1 0 0 0 0,-1 1 0 0 0,0-1 0 0 0,1 1 0 0 0,-1-1 0 0 0,0 1 0 0 0,0-1 0 0 0,0 0 0 0 0,0 1 0 0 0,1-1 0 0 0,-1 1 0 0 0,0-1 0 0 0,0 0 0 0 0,0 1 0 0 0,0-1 0 0 0,0 0 0 0 0,-1 1 0 0 0,1-1 0 0 0,0 0 0 0 0,0-3 0 0 0,1 1 0 0 0,1 0 0 0 0,-1 1 0 0 0,1-1 0 0 0,-1 1 0 0 0,1-1 0 0 0,0 1 0 0 0,0 0 0 0 0,0-1 0 0 0,1 1 0 0 0,1-1 0 0 0,10-11 0 0 0,-8 8 0 0 0,-6 6 0 0 0,1-1 0 0 0,-1 1 0 0 0,0 0 0 0 0,1 0 0 0 0,-1-1 0 0 0,0 1 0 0 0,1 0 0 0 0,-1 0 0 0 0,0-1 0 0 0,0 1 0 0 0,1 0 0 0 0,-1-1 0 0 0,0 1 0 0 0,0 0 0 0 0,0-1 0 0 0,1 1 0 0 0,-1 0 0 0 0,0-1 0 0 0,0 1 0 0 0,0 0 0 0 0,0-1 0 0 0,0 1 0 0 0,0 0 0 0 0,0-1 0 0 0,0 1 0 0 0,0-1 0 0 0,0 1 0 0 0,0 0 0 0 0,0-1 0 0 0,0 1 0 0 0,0-1 0 0 0,0 1 0 0 0,0 0 0 0 0,0-1 0 0 0,0 1 0 0 0,-1 0 0 0 0,1-1 0 0 0,0 1 0 0 0,0 0 0 0 0,0-1 0 0 0,-1 1 0 0 0,1 0 0 0 0,0-1 0 0 0,0 1 0 0 0,-1 0 0 0 0,1 0 0 0 0,-1-1 0 0 0,1 1 0 0 0,0-1 0 0 0,-1 1 0 0 0,1-1 0 0 0,0 1 0 0 0,0-1 0 0 0,-1 1 0 0 0,1-1 0 0 0,0 1 0 0 0,0-1 0 0 0,0 1 0 0 0,-1-1 0 0 0,1 0 0 0 0,0 1 0 0 0,0-1 0 0 0,0 1 0 0 0,0-1 0 0 0,0 0 0 0 0,0 1 0 0 0,0-1 0 0 0,0 1 0 0 0,1-1 0 0 0,-1 1 0 0 0,0-1 0 0 0,0 0 0 0 0,0 1 0 0 0,1-1 0 0 0,-1 1 0 0 0,0-1 0 0 0,1 1 0 0 0,-1-1 0 0 0,0 1 0 0 0,1-1 0 0 0,-1 1 0 0 0,1-1 0 0 0,18-15 0 0 0,-4 4 0 0 0,-13 8 12 0 0,0 1-1 0 0,0-1 1 0 0,1 1-1 0 0,-1-1 0 0 0,1 1 1 0 0,1-1-12 0 0,1-1-5 0 0,6-6 5 0 0,-10 11 0 0 0,1-1 0 0 0,-1 0 0 0 0,0 0 0 0 0,1 0 0 0 0,-1-1 0 0 0,0 1 0 0 0,0 0 0 0 0,0 0 0 0 0,0-1 0 0 0,0 1 0 0 0,0-1 0 0 0,0 1 0 0 0,-1-1 0 0 0,1 1 0 0 0,0-1 0 0 0,-1 1 0 0 0,1-1 0 0 0,-1 1 0 0 0,1-1 0 0 0,0-2 1 0 0,1 0 0 0 0,0 0 0 0 0,0 1 0 0 0,0-1 0 0 0,1 1 0 0 0,-1-1-1 0 0,1 1 1 0 0,0 0 0 0 0,2-2-1 0 0,-4 3 3 0 0,52-69 202 0 0,-49 66-193 0 0,0-1 0 0 0,0 1-1 0 0,0-1 1 0 0,-1 0 0 0 0,1-2-12 0 0,-2 2 1 0 0,1 1 0 0 0,1-1 0 0 0,-1 1 0 0 0,1-1 0 0 0,1 0-1 0 0,2-4 38 0 0,0 0-1 0 0,-1-1 1 0 0,0 1-1 0 0,-1-1 1 0 0,0-1-1 0 0,-1-1-37 0 0,-3 13 6 0 0,35-86 163 0 0,-27 56 76 0 0,-5 17-218 0 0,1-1 0 0 0,0 1 0 0 0,7-12-27 0 0,-2-5 156 0 0,-3-3-92 0 0,-3 12-86 0 0,1 0 1 0 0,1 1 0 0 0,4-9 21 0 0,-2 6 6 0 0,-6 9-6 0 0,-2 12 0 0 0,0-1 0 0 0,0 1 0 0 0,1-1 0 0 0,-1 1 0 0 0,1 0 0 0 0,0-1 0 0 0,-1 1 0 0 0,1 0 0 0 0,0 0 0 0 0,0 0 0 0 0,0-1 0 0 0,1 1 0 0 0,0-1 0 0 0,18-32 59 0 0,-1 0 0 0 0,-3-1 0 0 0,2-8-59 0 0,-17 41 11 0 0,19-30 73 0 0,1-17-20 0 0,1 9 0 0 0,-18 30-64 0 0,-1 4 0 0 0,0 0 0 0 0,0 0 0 0 0,1 1 0 0 0,0-2 0 0 0,6-12 34 0 0,-9 17-32 0 0,0 1 1 0 0,0-1 0 0 0,0 1-1 0 0,1-1 1 0 0,-1 1-1 0 0,1-1 1 0 0,-1 1-1 0 0,1 0 1 0 0,0 0-1 0 0,0 0 1 0 0,0 0-1 0 0,2-2-2 0 0,-3 2 0 0 0,1 1 0 0 0,-1-1 0 0 0,0 0 0 0 0,0 1 0 0 0,1-1 0 0 0,-1 0 0 0 0,0 0 0 0 0,-1 0-1 0 0,1 0 1 0 0,0-2 0 0 0,8-14 12 0 0,10-11 41 0 0,-3 4-42 0 0,3 0 42 0 0,-17 19-53 0 0,8-18 64 0 0,-11 23-85 0 0,1 1 3 0 0,0-1 0 0 0,0 1 0 0 0,0 0 0 0 0,0 0 0 0 0,0-1 0 0 0,0 1 0 0 0,0 0 0 0 0,0 0 0 0 0,0-1 0 0 0,0 1 0 0 0,0 0 0 0 0,1 0 0 0 0,-1-1 0 0 0,0 1 0 0 0,0 0 0 0 0,0 0 0 0 0,0-1 0 0 0,0 1 0 0 0,0 0 0 0 0,1 0 0 0 0,-1-1 0 0 0,0 1 0 0 0,0 0 0 0 0,0 0 0 0 0,1 0 0 0 0,-1 0 0 0 0,0-1 0 0 0,0 1 0 0 0,0 0 0 0 0,1 0 0 0 0,-1 0 0 0 0,0 0 0 0 0,0 0 0 0 0,1 0 18 0 0,0-12-1194 0 0,-1 11 1177 0 0,0 0 0 0 0,0 0-1 0 0,0 0 1 0 0,0-1 0 0 0,0 1 0 0 0,0 0 0 0 0,0 0 0 0 0,1 0 0 0 0,-1 0 0 0 0,0 0-1 0 0,1-1 18 0 0,1-2-10 0 0,-2 2-33 0 0,1 1 36 0 0,0-1-1 0 0,-1 1 1 0 0,1-1 0 0 0,0 1-1 0 0,0 0 1 0 0,-1-1-1 0 0,1 1 1 0 0,0 0 0 0 0,1 0-1 0 0,-1-1 1 0 0,0 1 7 0 0,4-5 6 0 0,17-25-6 0 0,0-4 0 0 0,10-3 0 0 0,-28 34 0 0 0,-1 2 0 0 0,-1 0 0 0 0,0 0 0 0 0,1 0 0 0 0,-1 0 0 0 0,0-1 0 0 0,0 1 0 0 0,0-1 0 0 0,-1 0 0 0 0,1 1 0 0 0,-1-1 0 0 0,1-1 0 0 0,14-19 0 0 0,20-37 128 0 0,-35 60-128 0 0,-1-1 0 0 0,1 1 0 0 0,-1-1 0 0 0,0 1 0 0 0,1-1 0 0 0,-1 0 0 0 0,0 1 0 0 0,1-1 0 0 0,-1 1 0 0 0,0-1 0 0 0,0 0 0 0 0,0 1 0 0 0,1-1 0 0 0,-1 1 0 0 0,0-1 0 0 0,0 0 0 0 0,0 1 0 0 0,0-1 0 0 0,0 0 0 0 0,0 1 0 0 0,0-1 0 0 0,-1 1 0 0 0,1-1 0 0 0,0 1 0 0 0,0 0 0 0 0,0 0 0 0 0,0-1 0 0 0,0 1 0 0 0,0 0 0 0 0,0 0 0 0 0,0-1 0 0 0,0 1 0 0 0,0 0 0 0 0,1 0 0 0 0,-1-1 0 0 0,0 1 0 0 0,0 0 0 0 0,0 0 0 0 0,0-1 0 0 0,0 1 0 0 0,0 0 0 0 0,0 0 0 0 0,1 0 0 0 0,-1-1 0 0 0,0 1 0 0 0,0 0 0 0 0,0 0 0 0 0,0 0 0 0 0,1-1 0 0 0,1-2 0 0 0,1 0 0 0 0,-1 0 0 0 0,0 0 0 0 0,0-1 0 0 0,0 0 0 0 0,-1 0 0 0 0,1 1 0 0 0,-1 0 0 0 0,0 1 0 0 0,1-1 0 0 0,0 0 0 0 0,-1 1 0 0 0,1-1 0 0 0,1 0 0 0 0,11-20 11 0 0,-1 9 21 0 0,-1 0 0 0 0,7-14-32 0 0,-11 9 58 0 0,-8 17-58 0 0,1-1-1 0 0,0 1 1 0 0,0 0 0 0 0,-1 0-1 0 0,1 0 1 0 0,0 0-1 0 0,1 0 1 0 0,-1 0 0 0 0,0 0-1 0 0,0 0 1 0 0,1 1-1 0 0,1-2 1 0 0,0-1 7 0 0,0 1 1 0 0,0-1-1 0 0,0 0 0 0 0,0 0 0 0 0,-1 0 0 0 0,0 0 0 0 0,0-1 0 0 0,0 1 0 0 0,0-1-7 0 0,10-19 11 0 0,-11 22-4 0 0,0 1 1 0 0,0-1-1 0 0,0 0 0 0 0,-1 0 1 0 0,1 1-1 0 0,-1-1 0 0 0,0 0 0 0 0,1-1-7 0 0,-1 0 0 0 0,1 1 0 0 0,-1 0-1 0 0,1 0 1 0 0,-1-1 0 0 0,1 1-1 0 0,0 0 1 0 0,0 0-1 0 0,0 0 1 0 0,0 0 0 0 0,0 0-1 0 0,0 0 1 0 0,1 1-1 0 0,0-2 1 0 0,7-17 0 0 0,-1-1 54 0 0,-7 21-53 0 0,-1-1-1 0 0,0 1 1 0 0,0-1 0 0 0,0 0-1 0 0,0 1 1 0 0,1-1 0 0 0,-1 0-1 0 0,0 1 1 0 0,0-1 0 0 0,1 1-1 0 0,-1-1 1 0 0,1 1-1 0 0,-1-1 1 0 0,0 1 0 0 0,1-1-1 0 0,-1 1 0 0 0,15-27 0 0 0,6-7 0 0 0,-17 29 0 0 0,-4 3 4 0 0,0 0 0 0 0,1 1 0 0 0,0-1 0 0 0,-1 0-1 0 0,1 1 1 0 0,0-1 0 0 0,-1 1 0 0 0,1-1-1 0 0,0 1 1 0 0,0-1 0 0 0,2 0-4 0 0,-2 0 2 0 0,0 1 0 0 0,0-1 0 0 0,0 1-1 0 0,0-1 1 0 0,-1 1 0 0 0,1-1 0 0 0,0 1 0 0 0,-1-1 0 0 0,1 0 0 0 0,-1 1 0 0 0,1-1-1 0 0,-1-1-1 0 0,7-16 0 0 0,-5 14 0 0 0,2-1 0 0 0,1 0 0 0 0,-1 1 0 0 0,0-1 0 0 0,1 1 0 0 0,-1-1 13 0 0,1 0 0 0 0,-1-1 0 0 0,0 1 0 0 0,0-1-1 0 0,0-3-12 0 0,0 5 0 0 0,1-1 0 0 0,0-2-3 0 0,0-1 70 0 0,-2 1-67 0 0,-3 7 0 0 0,1-1 0 0 0,0 1 0 0 0,-1 0 0 0 0,1-1 0 0 0,-1 1 0 0 0,1-1 0 0 0,0 1 0 0 0,0 0 0 0 0,0 0 0 0 0,0 0 0 0 0,1-1 0 0 0,10-10 0 0 0,-9 7 11 0 0,-2 4-7 0 0,-1 0 0 0 0,0 0 0 0 0,1 0 0 0 0,-1 0 0 0 0,1 0-1 0 0,-1 0 1 0 0,1 0 0 0 0,-1 0 0 0 0,1 0 0 0 0,-1 1 0 0 0,1-1 0 0 0,0 0 0 0 0,0 0-4 0 0,3-3 2 0 0,0 1-2 0 0,1 0 0 0 0,7-7 4 0 0,5-5 56 0 0,-14 10-60 0 0,1 1 0 0 0,8-1-31 0 0,-3 1 472 0 0,-1 1-797 0 0,-7 2 429 0 0,-1 1 42 0 0,1 0-110 0 0,1 1 0 0 0,-1-1 0 0 0,1 1 0 0 0,-1-1-1 0 0,0 1 1 0 0,1-1 0 0 0,-1 1 0 0 0,0 0 0 0 0,0 0 0 0 0,0-1 0 0 0,1 1 0 0 0,-1 0 0 0 0,0 0 0 0 0,0 0 0 0 0,0 0 0 0 0,0 1 0 0 0,0-1 0 0 0,-1 0 0 0 0,1 0 0 0 0,0 0 0 0 0,-1 1-1 0 0,1-1 1 0 0,0 0 0 0 0,-1 1 0 0 0,0-1 0 0 0,1 0 0 0 0,-1 1-5 0 0,2 4 56 0 0,0 0 1 0 0,-1 0-1 0 0,0 0 0 0 0,0 0 0 0 0,-1 0 0 0 0,1 2-56 0 0,2 41-16 0 0,-6-10 96 0 0,-3 24-80 0 0,2-33 64 0 0,2-14-66 0 0,1-12 13 0 0,0-1 0 0 0,1 1 0 0 0,-1 0 0 0 0,1 0 0 0 0,-1 0 0 0 0,2 2-11 0 0,-5 18 0 0 0,5-14 0 0 0,-1-6 0 0 0,0 0 0 0 0,0 0 0 0 0,-1 0 0 0 0,1 0 0 0 0,-1 0 0 0 0,0 0 0 0 0,0 0 0 0 0,0 7 25 0 0,-1 1 0 0 0,1-1 0 0 0,1 5-25 0 0,-6 40 184 0 0,7-54-175 0 0,-1 1 0 0 0,0-1 0 0 0,-1 1 0 0 0,1-1 0 0 0,0 1-1 0 0,-1-1 1 0 0,1 1 0 0 0,-1-1 0 0 0,0 2-9 0 0,-1 6-3 0 0,-5 81 131 0 0,6-74-128 0 0,0-12 2 0 0,1-1 0 0 0,0 0 0 0 0,0 0-1 0 0,0 0 1 0 0,0 0 0 0 0,1 2-2 0 0,0 19 59 0 0,-1-21-60 0 0,0 0 0 0 0,0 0 0 0 0,0-1 0 0 0,1 1 0 0 0,-1 0 0 0 0,2 3 1 0 0,-3 2-2 0 0,1-8 5 0 0,-1 0 0 0 0,1 0 0 0 0,0 0 0 0 0,0 0 0 0 0,0 0 0 0 0,-1 0 1 0 0,1 0-1 0 0,0 0 0 0 0,0 0 0 0 0,0 0 0 0 0,1 0 0 0 0,-1 0 0 0 0,0 0 0 0 0,0 0 0 0 0,1 0 0 0 0,-1 0 1 0 0,0 0-1 0 0,1 0-3 0 0,-1 4 10 0 0,0 1-10 0 0,1 0 0 0 0,1-1 0 0 0,-1-4 11 0 0,-1 0-1 0 0,0 0 0 0 0,1 0 0 0 0,-1-1 1 0 0,0 1-1 0 0,1 0 0 0 0,-1-1 0 0 0,1 1 1 0 0,-1 0-1 0 0,1-1 0 0 0,-1 1 0 0 0,1 0 1 0 0,-1-1-1 0 0,1 1 0 0 0,0-1 0 0 0,-1 1 1 0 0,1-1-1 0 0,0 1 0 0 0,-1-1 0 0 0,1 0 1 0 0,0 1-1 0 0,0-1 0 0 0,-1 0 0 0 0,1 0 1 0 0,0 1-1 0 0,0-1 0 0 0,0 0 0 0 0,-1 0 1 0 0,1 0-1 0 0,0 0 0 0 0,0 0 0 0 0,0 0 1 0 0,0 0-11 0 0,4-1 153 0 0,7-6 325 0 0,-7 2-469 0 0,-2 2-6 0 0,0 0 0 0 0,1 0 1 0 0,-1 0-1 0 0,0-1 0 0 0,-1 0 0 0 0,1 0 1 0 0,-1 1-1 0 0,1-1 0 0 0,0-4-3 0 0,11-16 104 0 0,0 3-49 0 0,0-2 1 0 0,-2 1-1 0 0,4-14-55 0 0,-7 16-23 0 0,-3 6 18 0 0,-2 1-1 0 0,0-1 1 0 0,-1 0-1 0 0,0 0 1 0 0,-1-3 5 0 0,3-11 4 0 0,-2-38 140 0 0,-1 45-144 0 0,-2 15 0 0 0,0 0 0 0 0,1 1 0 0 0,0-1 0 0 0,0 1 0 0 0,0-1 0 0 0,2-3 0 0 0,-2 5 0 0 0,0 0 0 0 0,0 1 0 0 0,-1-1 0 0 0,1 0 0 0 0,-1 0 0 0 0,0 0 0 0 0,0 0 0 0 0,-1 0 0 0 0,1 0 0 0 0,-1-1 0 0 0,0 1 0 0 0,1 0 0 0 0,0 1 0 0 0,-1-1 0 0 0,1 0 0 0 0,0 0 0 0 0,1 1 0 0 0,-1-1 0 0 0,1 0 0 0 0,0 1 0 0 0,-1-1 0 0 0,3-3 0 0 0,1-2 0 0 0,0-1 0 0 0,-1-1 0 0 0,0 1 0 0 0,-1 0 0 0 0,1-3 0 0 0,7-17 0 0 0,-7 24 0 0 0,-1-1 0 0 0,0 0 0 0 0,0 0 0 0 0,0 0 0 0 0,-1 0 0 0 0,0 1 0 0 0,1-1 0 0 0,0 1 0 0 0,0-1 0 0 0,0 1 0 0 0,1 0 0 0 0,0 0 0 0 0,0 0 0 0 0,3-4 0 0 0,26-45 0 0 0,-28 47 27 0 0,16-21 74 0 0,6-4-37 0 0,-21 26-64 0 0,-3 4 0 0 0,0 0 0 0 0,0 1 0 0 0,0-1 0 0 0,1 0 0 0 0,-1 0 0 0 0,1 1 0 0 0,-1 0 0 0 0,1-1 0 0 0,0 1 0 0 0,1 0 0 0 0,-3 1 1 0 0,0 1-1 0 0,0-1 0 0 0,0 0 0 0 0,-1 1 0 0 0,1-1 1 0 0,0 0-1 0 0,-1 1 0 0 0,1-1 0 0 0,0 0 0 0 0,-1 0 1 0 0,1 0-1 0 0,-1 0 0 0 0,0 1 0 0 0,1-1 0 0 0,-1-1 0 0 0,1 1-1 0 0,0-1 0 0 0,0 0 0 0 0,0 0 0 0 0,0 0 0 0 0,1 1 0 0 0,-1-1 0 0 0,0 1 0 0 0,1-1 0 0 0,-1 1-1 0 0,1 0 1 0 0,-1-1 0 0 0,1 1 0 0 0,0 0 0 0 0,-1 0 0 0 0,1 0 1 0 0,2-2-558 0 0,0 1-1 0 0,-1-1 1 0 0,0 1 0 0 0,0-1-1 0 0,0 0 1 0 0,0 0 0 0 0,0 0-1 0 0,1-3 559 0 0,0-3-1568 0 0</inkml:trace>
  <inkml:trace contextRef="#ctx0" brushRef="#br2" timeOffset="135890.879">2931 6584 2304 0 0,'-3'-4'1530'0'0,"2"-11"2968"0"0,1 9-4208 0 0,-2-15 1567 0 0,2 17-1475 0 0,-1-1 1 0 0,0 1 0 0 0,1 0 0 0 0,0-1-1 0 0,0 1 1 0 0,1-1 0 0 0,-1 1 0 0 0,1 0 0 0 0,1-5-383 0 0,-2 8 122 0 0,0 1-8 0 0,0 0 0 0 0,0 0 12 0 0,0 0 2 0 0,0 0 0 0 0,0 0 17 0 0,0 0 74 0 0,0 0 34 0 0,0 0 10 0 0,0 0-21 0 0,0 0-88 0 0,0 0-40 0 0,0 0-8 0 0,0 0-6 0 0,0 0-18 0 0,0 0-8 0 0,-4 46 528 0 0,3-36-451 0 0,-1 0 1 0 0,2 0-1 0 0,-1 0 1 0 0,2 0-1 0 0,0 8-151 0 0,-1-13 24 0 0,1 0-1 0 0,-1 1 0 0 0,0-1 1 0 0,-1 0-1 0 0,0 0 0 0 0,1 0 0 0 0,-1 0 1 0 0,-1 2-24 0 0,0 1 73 0 0,5 12 119 0 0,-3-19-233 0 0,0-1 78 0 0,0 0 27 0 0,0-21 94 0 0,6-118 111 0 0,-7 136-252 0 0,1-3 9 0 0,7-9-5 0 0,-6 14 32 0 0,-1 1 11 0 0,0 0 0 0 0,0 0 26 0 0,-4 74 1152 0 0,-5-4-1086 0 0,7-42-44 0 0,1-21-104 0 0,1 0 0 0 0,0-1 0 0 0,0 1 0 0 0,0 0 0 0 0,1 0 0 0 0,0 5-8 0 0,0 7-216 0 0,-1-12-2649 0 0,0-6 484 0 0,0-1-3332 0 0</inkml:trace>
  <inkml:trace contextRef="#ctx0" brushRef="#br2" timeOffset="136791.726">2724 7164 2304 0 0,'-4'-22'826'0'0,"-1"-1"5908"0"0,4-4-3125 0 0,0 18-1581 0 0,-1 12 3285 0 0,-2 18-5104 0 0,-1 10 63 0 0,3 5 13 0 0,1-28-191 0 0,0 1 0 0 0,0-1-1 0 0,1 1 1 0 0,1-1 0 0 0,0 8-94 0 0,3 6 9 0 0,-4-15-16 0 0,1 1 0 0 0,1-1 0 0 0,0 0-1 0 0,-1-1 1 0 0,2 1 0 0 0,-1 0-1 0 0,3 3 8 0 0,-4-7 0 0 0,7 10 0 0 0,-2-10 0 0 0,1 0 14 0 0,-6-3-7 0 0,0 0-1 0 0,0 0 1 0 0,0 0 0 0 0,0 1 0 0 0,0-1 0 0 0,0 0 0 0 0,0-1 0 0 0,0 1-1 0 0,0 0 1 0 0,0 0 0 0 0,0 0 0 0 0,0 0 0 0 0,0-1 0 0 0,0 1 0 0 0,0-1 0 0 0,0 1-1 0 0,0 0 1 0 0,0-1 0 0 0,0 0 0 0 0,-1 1 0 0 0,1-1-7 0 0,14-14 72 0 0,-10 8-32 0 0,-3 5-28 0 0,0-1 0 0 0,-1 1 0 0 0,1-1 0 0 0,-1 0 0 0 0,0 1 0 0 0,1-1 0 0 0,-1 0 0 0 0,0 0 0 0 0,-1 0 0 0 0,1-1-12 0 0,12-40 130 0 0,-13 44-129 0 0,0 0-1 0 0,0 0 1 0 0,0 0 0 0 0,0-1-1 0 0,0 1 1 0 0,0 0-1 0 0,0 0 1 0 0,0 0-1 0 0,0 0 1 0 0,0-1 0 0 0,0 1-1 0 0,0 0 1 0 0,0 0-1 0 0,0 0 1 0 0,0 0-1 0 0,0 0 1 0 0,0 0 0 0 0,0-1-1 0 0,0 1 1 0 0,1 0-1 0 0,-1 0 1 0 0,0 0-1 0 0,0 0 1 0 0,0 0 0 0 0,0 0-1 0 0,0 0 1 0 0,0-1-1 0 0,0 1 1 0 0,1 0-1 0 0,-1 0 1 0 0,0 0 0 0 0,0 0-1 0 0,0 0 1 0 0,0 0-1 0 0,0 0 1 0 0,0 0-1 0 0,1 0 1 0 0,-1 0-1 0 0,0 0 1 0 0,0 0 0 0 0,0 0-1 0 0,0 0 1 0 0,0 0-1 0 0,1 0 1 0 0,-1 0-1 0 0,0 0 1 0 0,0 0 0 0 0,0 0-1 0 0,0 0 1 0 0,0 0-1 0 0,1 0 1 0 0,-1 0-1 0 0,0 0 1 0 0,0 0 0 0 0,0 0-1 0 0,0 0 1 0 0,0 0-1 0 0,1 1 0 0 0,1 2 21 0 0,13 27 105 0 0,-13-25-101 0 0,0 0 1 0 0,0 0 0 0 0,1 0-1 0 0,0-1 1 0 0,0 1 0 0 0,0-1 0 0 0,0 1-1 0 0,1-1 1 0 0,-1 0 0 0 0,1 0 0 0 0,0-1-1 0 0,3 2-25 0 0,7 5 0 0 0,-7-9 0 0 0,-4-2 0 0 0,-1 2 12 0 0,0-1 0 0 0,-1 0 0 0 0,1 0-1 0 0,0 0 1 0 0,0 0 0 0 0,0-1-1 0 0,0 1 1 0 0,0 0 0 0 0,0-1 0 0 0,-1 0-1 0 0,1 1 1 0 0,0-1 0 0 0,0 0 0 0 0,-1 0-1 0 0,1 0 1 0 0,-1 0 0 0 0,1 0 0 0 0,0 0-1 0 0,-1 0 1 0 0,0 0 0 0 0,1-1 0 0 0,0-1-12 0 0,1 0 50 0 0,0-2 0 0 0,0 1 0 0 0,-1 0 0 0 0,1 0 0 0 0,-1-1 0 0 0,1-3-50 0 0,2-7 62 0 0,-1 0 1 0 0,-1 0-1 0 0,0 0 0 0 0,-1 0 1 0 0,0-1-1 0 0,-2 1 1 0 0,0-1-1 0 0,0 1 0 0 0,-2-5-62 0 0,1 5-21 0 0,1 9 2 0 0,-1 0 0 0 0,1 0 0 0 0,-1 0 0 0 0,0 0 1 0 0,-1 0-1 0 0,0-2 19 0 0,0 5 39 0 0,1 3-6441 0 0,1 0 3956 0 0</inkml:trace>
  <inkml:trace contextRef="#ctx0" brushRef="#br2" timeOffset="137333.854">3167 7313 2760 0 0,'0'0'569'0'0,"0"0"1350"0"0,0 0 589 0 0,0 0 116 0 0,-4-4 2331 0 0,-7-5-2060 0 0,10 9-2700 0 0,-1 0-1 0 0,0 0 1 0 0,0 0 0 0 0,0 0-1 0 0,0 0 1 0 0,1 1 0 0 0,-1-1-1 0 0,0 1 1 0 0,0-1 0 0 0,1 1-1 0 0,-1 0 1 0 0,0 0 0 0 0,1 0-1 0 0,-1 0 1 0 0,1 0 0 0 0,-1 0-1 0 0,1 0 1 0 0,-1 0 0 0 0,1 0-1 0 0,0 1 1 0 0,-2 0-195 0 0,-1 3 116 0 0,0 0 0 0 0,0-1 1 0 0,1 1-1 0 0,0 1 0 0 0,-1-1 0 0 0,1 1-116 0 0,-2 5 50 0 0,0 1 0 0 0,1-1 0 0 0,0 1-1 0 0,1 0 1 0 0,0 0 0 0 0,1 0 0 0 0,1 0 0 0 0,0 1-1 0 0,0 4-49 0 0,2-9 0 0 0,2-2 0 0 0,-3-6 0 0 0,1 1 0 0 0,-1-1 0 0 0,1 1 0 0 0,0-1 0 0 0,-1 1 0 0 0,1-1 0 0 0,-1 0 0 0 0,1 1 0 0 0,0-1 0 0 0,-1 0 0 0 0,1 0 0 0 0,0 0 0 0 0,-1 1 0 0 0,1-1 0 0 0,0 0 0 0 0,-1 0 0 0 0,1 0 0 0 0,0 0 0 0 0,0 0 0 0 0,-1 0 0 0 0,1 0 0 0 0,0-1 0 0 0,-1 1 0 0 0,1 0 0 0 0,0 0 0 0 0,-1 0 0 0 0,1-1 0 0 0,0 1 0 0 0,-1 0 0 0 0,1-1 0 0 0,-1 1 0 0 0,1 0 0 0 0,0-1 0 0 0,-1 1 0 0 0,1-1 0 0 0,-1 1 0 0 0,1-1 0 0 0,-1 0 0 0 0,1 1 0 0 0,6-7 10 0 0,-1 1-1 0 0,0-1 0 0 0,0 0 0 0 0,-1-1 0 0 0,1 1 1 0 0,-2-1-1 0 0,1 0 0 0 0,-1 0 0 0 0,2-7-9 0 0,13-21 115 0 0,-19 36-102 0 0,0-1 0 0 0,0 1 0 0 0,0 0 0 0 0,0-1 0 0 0,1 1 1 0 0,-1 0-1 0 0,0 0 0 0 0,0-1 0 0 0,0 1 0 0 0,1 0 0 0 0,-1 0 1 0 0,0-1-1 0 0,0 1 0 0 0,1 0 0 0 0,-1 0 0 0 0,0 0 0 0 0,1-1 0 0 0,-1 1 1 0 0,0 0-1 0 0,1 0 0 0 0,-1 0 0 0 0,0 0 0 0 0,1 0 0 0 0,-1 0 1 0 0,0 0-1 0 0,1 0 0 0 0,-1 0 0 0 0,0 0 0 0 0,1 0 0 0 0,-1 0 1 0 0,0 0-1 0 0,1 0 0 0 0,-1 0 0 0 0,0 0 0 0 0,1 0 0 0 0,-1 0 1 0 0,0 0-1 0 0,1 0 0 0 0,-1 1-13 0 0,12 12 259 0 0,-4 0 20 0 0,-1 0 1 0 0,3 8-280 0 0,1 4 135 0 0,2 3-63 0 0,-6-14-95 0 0,-8-9 163 0 0,1-5-172 0 0,0 1 0 0 0,0-1 0 0 0,-1 0 0 0 0,1 0 0 0 0,0 0 0 0 0,0 0 0 0 0,0 1 0 0 0,0-1 0 0 0,0 0 0 0 0,0 0 0 0 0,0 0 0 0 0,0 0 0 0 0,0 1 0 0 0,0-1 0 0 0,0 0 0 0 0,0 0 0 0 0,0 0 0 0 0,0 0 0 0 0,0 1 0 0 0,0-1 0 0 0,0 0 0 0 0,0 0 0 0 0,0 0 0 0 0,0 1 0 0 0,0-1 0 0 0,0 0 0 0 0,0 0 0 0 0,0 0 0 0 0,0 0 1 0 0,0 0-1 0 0,1 1 0 0 0,-1-1 0 0 0,0 0 0 0 0,0 0 0 0 0,0 0 0 0 0,0 0 0 0 0,0 0 0 0 0,1 1 32 0 0,1 2-2119 0 0,-2-3-5863 0 0</inkml:trace>
  <inkml:trace contextRef="#ctx0" brushRef="#br2" timeOffset="146304.106">5892 6592 1840 0 0,'0'0'239'0'0,"0"0"329"0"0,0 0 140 0 0,0 0 26 0 0,0 0 13 0 0,0 0 18 0 0,0 0 10 0 0,0 0 1 0 0,0 0-74 0 0,0 0-307 0 0,0 0-136 0 0,0 0-31 0 0,0 0 13 0 0,-11 12 2774 0 0,8-9-2640 0 0,0-1 0 0 0,0 1 0 0 0,-1-1 0 0 0,1 0 0 0 0,-1 0 0 0 0,1 0 0 0 0,-1-1 0 0 0,0 1 0 0 0,0-1 0 0 0,0 0 0 0 0,0 0-1 0 0,-1 0-374 0 0,4-1 139 0 0,-21-2 1122 0 0,20 2-1222 0 0,1 0-36 0 0,0 0 0 0 0,1 0-1 0 0,-1 0 1 0 0,1 0-1 0 0,-1 0 1 0 0,1 0 0 0 0,-1 0-1 0 0,1-1 1 0 0,-1 1-1 0 0,1 0 1 0 0,-1 0 0 0 0,1 0-1 0 0,-1-1 1 0 0,1 1-1 0 0,-1 0 1 0 0,1-1 0 0 0,-1 1-1 0 0,1 0 1 0 0,-1-1-1 0 0,1 1 1 0 0,0-1 0 0 0,-1 1-1 0 0,1-1 1 0 0,0 1-1 0 0,-1-1-2 0 0,-17-6 388 0 0,-2-3 61 0 0,-14-7 182 0 0,-12 0 73 0 0,18 0-314 0 0,22 13-307 0 0,6 4-77 0 0,-1 0 1 0 0,1-1 0 0 0,-1 1-1 0 0,1-1 1 0 0,-1 1-1 0 0,0 0 1 0 0,1-1-1 0 0,-1 1 1 0 0,1 0-1 0 0,-1 0 1 0 0,0 0 0 0 0,1-1-1 0 0,-1 1 1 0 0,0 0-1 0 0,1 0 1 0 0,-1 0-7 0 0,0 0 104 0 0,1 0 6 0 0,0 0 2 0 0,-1-1-18 0 0,-4-6-76 0 0,2 4 9 0 0,0-1 0 0 0,0 1-1 0 0,0 0 1 0 0,-1 0 0 0 0,0 0-1 0 0,1 0 1 0 0,-4-1-27 0 0,0-1 48 0 0,4 5-34 0 0,1-1 0 0 0,-8-6 33 0 0,8 5-9 0 0,1 1-4 0 0,0-1 0 0 0,-1 1 0 0 0,1 0 0 0 0,-1 0 0 0 0,1 0 0 0 0,-1 0 0 0 0,1 0 0 0 0,-1 0 0 0 0,0 0 0 0 0,0 0-34 0 0,-8-10 136 0 0,-31-25-72 0 0,1 6 83 0 0,6 2 13 0 0,28 24-78 0 0,0-1-1 0 0,0 1 1 0 0,0-1-1 0 0,1 0 1 0 0,-1 0-1 0 0,1-1 1 0 0,1 0 0 0 0,-3-3-82 0 0,-10-12-121 0 0,-27-43 432 0 0,40 60-349 0 0,-1-3-44 0 0,-1 0 0 0 0,1 0 0 0 0,1 0 0 0 0,-1-2 82 0 0,-10-10 64 0 0,5-3 0 0 0,9 19-64 0 0,0 1 0 0 0,0-1 0 0 0,-1 1 0 0 0,1 0 0 0 0,0 0 0 0 0,-1-1 0 0 0,0 1 0 0 0,1 0 0 0 0,-2 0 0 0 0,-10-17 0 0 0,1-1 0 0 0,-1-2 0 0 0,-9-13 54 0 0,16 19-49 0 0,-2 1 0 0 0,-3-5-5 0 0,5 12 0 0 0,5 7 0 0 0,0 0 0 0 0,0 1 0 0 0,1-1 0 0 0,-1 0 0 0 0,0 0 0 0 0,1 1 0 0 0,-1-1 0 0 0,1 0 0 0 0,-1 0 0 0 0,1 0 0 0 0,0 0 0 0 0,-1 0 0 0 0,1 0 0 0 0,0 0 0 0 0,-1 0 0 0 0,1 0 0 0 0,0 0 0 0 0,0 0 0 0 0,0-3 0 0 0,-1 0 0 0 0,1 0 0 0 0,-1-1 0 0 0,0 1 0 0 0,0 1 0 0 0,0-1 0 0 0,-1 0 0 0 0,1 0 0 0 0,-1 0 0 0 0,0 1 0 0 0,0-1 0 0 0,0 1 0 0 0,0-1 0 0 0,-2 0 0 0 0,-3-4 0 0 0,1 0 0 0 0,0 0 0 0 0,0-1 0 0 0,1 1 0 0 0,-3-6 0 0 0,-36-76 54 0 0,7 5 20 0 0,10 38-74 0 0,26 45 0 0 0,0 0 0 0 0,1 0 0 0 0,-1 0 0 0 0,1 0 0 0 0,0 0 0 0 0,-1 0 0 0 0,1 0 0 0 0,0 0 0 0 0,0 1 0 0 0,0-1 0 0 0,1-1 0 0 0,-2-15 0 0 0,-4 2-25 0 0,0 0-1 0 0,0 0 0 0 0,-8-14 26 0 0,11 26 9 0 0,0-1 0 0 0,1 1 0 0 0,0-1 0 0 0,0 0 0 0 0,0 0 0 0 0,0-1-9 0 0,-3-15-1 0 0,-1 12 31 0 0,5 9-28 0 0,-1-1 0 0 0,1 1 0 0 0,-1-1 0 0 0,1 1 0 0 0,0-1 0 0 0,-1 1 0 0 0,1-1 0 0 0,0 0 0 0 0,0 1 0 0 0,-1-1 0 0 0,1 1 0 0 0,0-1 0 0 0,0 0 0 0 0,0 1 0 0 0,0-1 0 0 0,0 1 0 0 0,0-1-2 0 0,-1-8 0 0 0,-1 1 0 0 0,0 0 0 0 0,0 0 0 0 0,0 0 0 0 0,-1 0 0 0 0,0 0 1 0 0,0 0-1 0 0,-3-3 0 0 0,-4-10-118 0 0,2 5 218 0 0,6 12-77 0 0,0 0 1 0 0,0 0-1 0 0,1 0 1 0 0,-1 0-1 0 0,1 0 0 0 0,0 0 1 0 0,0-1-1 0 0,0 1 1 0 0,0-1-24 0 0,1 3-28 0 0,0 1 0 0 0,0-1 0 0 0,-1 0 0 0 0,1 1 0 0 0,-1-1 0 0 0,1 0 0 0 0,-1 1 0 0 0,1-1 0 0 0,-1 0 28 0 0,0 0-7 0 0,0 1 0 0 0,0-1 0 0 0,1 1 0 0 0,-1-1 1 0 0,1 0-1 0 0,0 1 0 0 0,-1-1 0 0 0,1 0 0 0 0,0 0 7 0 0,-9-24 0 0 0,-2-40 0 0 0,2 31 0 0 0,3 14 80 0 0,2 7-50 0 0,2 8-20 0 0,0 1 0 0 0,1-1 0 0 0,-1 0 0 0 0,2 0 0 0 0,-1-4-10 0 0,0 5 0 0 0,1 0 0 0 0,-1 0 0 0 0,0 0 0 0 0,-1 1 0 0 0,1-1 0 0 0,-1-1 0 0 0,-5-16 0 0 0,-10-45-64 0 0,14 57 40 0 0,-1 0 0 0 0,1 0 0 0 0,-2-1 24 0 0,-6-18 0 0 0,2 2 0 0 0,5 9 0 0 0,-4-11 0 0 0,6 24 0 0 0,0 1 0 0 0,1-1 0 0 0,-1 0 0 0 0,1 0 0 0 0,0 0 0 0 0,0 0 0 0 0,0 0 0 0 0,1-3 0 0 0,-1 0-13 0 0,0-1 1 0 0,-1 0-1 0 0,0 1 0 0 0,-1-1 0 0 0,-1-4 13 0 0,-4-3 0 0 0,6 14 0 0 0,1-1 0 0 0,0 1 0 0 0,0 0 0 0 0,0-1 0 0 0,0 1 0 0 0,0 0 0 0 0,0-1 0 0 0,1 1 0 0 0,-1-1 0 0 0,1 1 0 0 0,0-3 0 0 0,0 4 3 0 0,-1-1 1 0 0,1 1-1 0 0,0-1 0 0 0,-1 1 0 0 0,1 0 0 0 0,0-1 0 0 0,-1 1 0 0 0,0 0 0 0 0,1-1 0 0 0,-1 0-3 0 0,0 1 4 0 0,0-1-1 0 0,0 1 0 0 0,1-1 0 0 0,-1 1 1 0 0,1-1-1 0 0,-1 1 0 0 0,1-1 1 0 0,0 1-1 0 0,-1-1 0 0 0,1-1-3 0 0,-6-42 0 0 0,4 31 0 0 0,1 8 0 0 0,0 0 0 0 0,0 0 0 0 0,-1-1 0 0 0,0 1 0 0 0,0 0 0 0 0,0 0 0 0 0,-3-5 0 0 0,2 5 0 0 0,0 0 0 0 0,1 0 0 0 0,0-1 0 0 0,0-3 0 0 0,-2-4 0 0 0,3 9 0 0 0,0-1 0 0 0,0 1 0 0 0,1-1 0 0 0,0 1 0 0 0,0-1 0 0 0,0 1 0 0 0,1-2 0 0 0,0 0 0 0 0,-1 1 0 0 0,0 0 0 0 0,0-1 0 0 0,-1 1 0 0 0,0-3 0 0 0,-3-13 0 0 0,0 1 0 0 0,2 0 0 0 0,0-19 0 0 0,1 21 38 0 0,-1 0-1 0 0,-1-3-37 0 0,0 0 43 0 0,-3-10-31 0 0,4 23-17 0 0,0-1 1 0 0,0 1-1 0 0,1-9 5 0 0,-2-18-6 0 0,2 33-2 0 0,1 0 1 0 0,-1 1 0 0 0,1-1 0 0 0,-1 0 0 0 0,0 1 0 0 0,0-1-1 0 0,0 1 1 0 0,-1-3 7 0 0,1 3 7 0 0,0-1 0 0 0,0 0 0 0 0,0 1 0 0 0,0-1-1 0 0,0 1 1 0 0,1-1 0 0 0,-1 0 0 0 0,1-2-7 0 0,-1 2-8 0 0,1 0 0 0 0,-1 0 1 0 0,0 0-1 0 0,0 0 0 0 0,0 0 0 0 0,0 0 0 0 0,0 0 1 0 0,-1 1-1 0 0,0-3 8 0 0,0 2-2 0 0,0-1 1 0 0,0 1 0 0 0,1-1-1 0 0,-1 0 1 0 0,1 0-1 0 0,0 0 2 0 0,-2-10-20 0 0,-1-1 0 0 0,-1 1 0 0 0,-5-11 20 0 0,6 19 0 0 0,-6-4-11 0 0,3-1-36 0 0,5 9 41 0 0,-19-31-122 0 0,18 29 128 0 0,2 1-10 0 0,2 2-10 0 0,-1 0 0 0 0,0 0 0 0 0,-1 1 1 0 0,1-1-1 0 0,0 0 0 0 0,0 0 1 0 0,0 1-1 0 0,0-1 0 0 0,-1 0 0 0 0,1 0 1 0 0,0 1-1 0 0,0-1 0 0 0,-1 0 1 0 0,1 1-1 0 0,-1-1 0 0 0,1 0 0 0 0,-1 1 1 0 0,1-1-1 0 0,-1 1 0 0 0,1-1 0 0 0,-1 1 1 0 0,1-1-1 0 0,-1 1 0 0 0,0-1 1 0 0,1 1-1 0 0,-1 0 0 0 0,0-1 0 0 0,1 1 1 0 0,-1 0-1 0 0,0-1 20 0 0,-3-1-2 0 0,1 1 1 0 0,0-1-1 0 0,0 0 1 0 0,0-1-1 0 0,0 1 0 0 0,-1-2 2 0 0,2-1-65 0 0,2 4 61 0 0,0 1 0 0 0,0-1 0 0 0,0 1 0 0 0,0-1 0 0 0,0 1 0 0 0,-1-1 0 0 0,1 0 0 0 0,0 1 0 0 0,-1-1 0 0 0,1 1 0 0 0,0-1 0 0 0,-1 1 0 0 0,1-1 0 0 0,0 1 0 0 0,-1-1 0 0 0,1 1 0 0 0,-1 0 0 0 0,1-1 0 0 0,-1 1 4 0 0,1 0 69 0 0,0 0-1 0 0,-1-1-70 0 0,1 1-1 0 0,0 0 0 0 0,0 0 0 0 0,-1 0 0 0 0,1 0 0 0 0,0 0 1 0 0,0 0-1 0 0,-1 0 0 0 0,1 0 0 0 0,0 0 0 0 0,0 0 1 0 0,-1 0-1 0 0,1 0 0 0 0,0 0 0 0 0,0 0 0 0 0,-1 0 1 0 0,1 0-1 0 0,0 0 0 0 0,0 0 0 0 0,-1 0 0 0 0,1 0 1 0 0,0 0-1 0 0,0 0 0 0 0,-1 0 0 0 0,1 1 0 0 0,0-1 1 0 0,0 0-1 0 0,-1 0 0 0 0,1 0 0 0 0,0 0 0 0 0,0 1 1 0 0,0-1-1 0 0,0 0 0 0 0,-1 0 0 0 0,1 0 0 0 0,0 1 1 0 0,0-1-1 0 0,0 0 0 0 0,0 1 3 0 0,-9 9-143 0 0,8-10 211 0 0,-15 26-68 0 0,5-2-192 0 0,6-15 209 0 0,1 0 0 0 0,0 0 0 0 0,0 1-1 0 0,1-1 1 0 0,0 1 0 0 0,-1 6-17 0 0,-4 15-97 0 0,-4 16 63 0 0,9-31 97 0 0,-1-1 1 0 0,-1 1-1 0 0,-2 4-63 0 0,0 5 0 0 0,6-20 0 0 0,0 0 0 0 0,-1-1 0 0 0,1 1 0 0 0,-1-1 0 0 0,0 1 0 0 0,0-1 0 0 0,1-3 0 0 0,1-1 0 0 0,-1 1 0 0 0,1 0 0 0 0,-1-1 0 0 0,1 1 0 0 0,0 0 0 0 0,-1-1 0 0 0,1 1 0 0 0,0 0 0 0 0,-1-1 0 0 0,1 1 0 0 0,0 0 0 0 0,0 0 0 0 0,0-1 0 0 0,-1 1 0 0 0,1 0 0 0 0,0 0 0 0 0,0 0 0 0 0,0-1 0 0 0,0 1 0 0 0,1 0 0 0 0,-1 3 0 0 0,-8 21 0 0 0,2 1 0 0 0,-2 15 0 0 0,5-23-40 0 0,0-1 0 0 0,-2 1 0 0 0,0-1 0 0 0,-3 4 40 0 0,6-15-4 0 0,1 0 1 0 0,-1 0-1 0 0,1 0 0 0 0,0 0 0 0 0,1 0 0 0 0,-1 1 4 0 0,-4 27 71 0 0,1-13 49 0 0,4-18-143 0 0,-1 0 1 0 0,1 0-1 0 0,-1 0 0 0 0,0 1 1 0 0,0-1-1 0 0,0 0 1 0 0,-1 2 22 0 0,0-2 0 0 0,1 0 1 0 0,0 0 0 0 0,0 0 0 0 0,0 1-1 0 0,1-1 1 0 0,-1 0 0 0 0,1 1-1 0 0,-4 15 127 0 0,1-10-168 0 0,1 1 0 0 0,-1 0-1 0 0,2 0 1 0 0,0 0 0 0 0,0 4 41 0 0,1-13 0 0 0,0-1 0 0 0,0 1 0 0 0,0 0 0 0 0,0 0 0 0 0,0 0 0 0 0,-1-1 0 0 0,1 1 0 0 0,0 0 0 0 0,0 0 0 0 0,0 0 0 0 0,-1-1 0 0 0,1 1 0 0 0,0 0 0 0 0,-1 0 0 0 0,1-1 0 0 0,0 1 0 0 0,-1 0 0 0 0,1-1 0 0 0,-1 1 0 0 0,1-1 0 0 0,-1 1 0 0 0,0 0 0 0 0,1-1 0 0 0,0 0 0 0 0,-1 0 0 0 0,1 0 0 0 0,0 1 0 0 0,0-1 0 0 0,-1 0 0 0 0,1 1 0 0 0,0-1 0 0 0,0 0 0 0 0,-1 0 0 0 0,1 1 0 0 0,0-1 0 0 0,0 0 0 0 0,0 1 0 0 0,0-1 0 0 0,-1 1 0 0 0,1-1 0 0 0,0 0 0 0 0,0 1 0 0 0,0-1 0 0 0,0 0 0 0 0,0 1 0 0 0,0-1 0 0 0,0 1 0 0 0,0-1 0 0 0,0 0 0 0 0,0 1 0 0 0,0-1 0 0 0,0 1 0 0 0,1 0 0 0 0,-3 5 11 0 0,1-1 0 0 0,-1 0-1 0 0,0 1 1 0 0,0-1 0 0 0,-1 0-1 0 0,-1 2-10 0 0,1 0 0 0 0,0-5 2 0 0,-6 2 7 0 0,7-3 34 0 0,-2-1-22 0 0,4 0-19 0 0,1-1 0 0 0,-1 1 0 0 0,0 0 0 0 0,0 0-1 0 0,0 0 1 0 0,1-1 0 0 0,-1 1 0 0 0,0 0 0 0 0,0 0 0 0 0,0-1 0 0 0,0 1 0 0 0,0 0 0 0 0,1-1-1 0 0,-1 1 1 0 0,0 0 0 0 0,0-1 0 0 0,0 1 0 0 0,0 0 0 0 0,0 0 0 0 0,0-1 0 0 0,0 1 0 0 0,0 0-1 0 0,0-1 1 0 0,0 1 0 0 0,0 0 0 0 0,0-1 0 0 0,0 1 0 0 0,-1 0 0 0 0,1 0 0 0 0,0-1 0 0 0,0 1-2 0 0,-3-13-10 0 0,3 11 14 0 0,-1-1-4 0 0,1-1 0 0 0,-1 1 0 0 0,1-1 0 0 0,0 1 0 0 0,0-1 0 0 0,1-1 0 0 0,-1 1 0 0 0,0 1 0 0 0,0-1 0 0 0,0 0 0 0 0,0 1 0 0 0,0-1 0 0 0,-1 0 0 0 0,0-1 0 0 0,-4-44 118 0 0,5 47-114 0 0,-1-1 1 0 0,1 1 0 0 0,0 0 0 0 0,0 0 0 0 0,0-1-1 0 0,0 1 1 0 0,1 0 0 0 0,-1 0 0 0 0,1 0-5 0 0,0-14 31 0 0,1-3-31 0 0,-1 14 0 0 0,-1 0 0 0 0,1 1 0 0 0,-1-1 0 0 0,0 1 0 0 0,-1-3 0 0 0,1 1 20 0 0,0 1-1 0 0,0-1 0 0 0,0 0 1 0 0,1-5-20 0 0,1-13 50 0 0,2-75-114 0 0,5 40 67 0 0,-9 54 0 0 0,1 0 0 0 0,-1 1 0 0 0,1-1 0 0 0,0 0 0 0 0,1 0-3 0 0,-1 1-1 0 0,0 1 1 0 0,0-1 0 0 0,-1 1 0 0 0,1-1 0 0 0,-1 1 0 0 0,0-1 0 0 0,0 1-1 0 0,0-1 1 0 0,0-1 0 0 0,-3-8 33 0 0,1 1-27 0 0,0 1 0 0 0,1-1 0 0 0,0-5-6 0 0,-3-14-111 0 0,3 24 88 0 0,0 1 0 0 0,0 0 0 0 0,1-1 1 0 0,-1 1-1 0 0,2-3 23 0 0,-2-38-328 0 0,-4 4 792 0 0,4 35-463 0 0,-1 0 0 0 0,1-1 0 0 0,1 1 0 0 0,0 0 0 0 0,0-1 0 0 0,0 0-1 0 0,1 4-6 0 0,-1-1 0 0 0,0 1-1 0 0,-1 0 1 0 0,1 0-1 0 0,-1 0 1 0 0,0 0 0 0 0,-1-1-1 0 0,1 2 1 0 0,-1-1-1 0 0,-1-2 7 0 0,-2-24 12 0 0,3 21 48 0 0,-5-10-60 0 0,-17-39 0 0 0,22 55 1 0 0,1 1 0 0 0,0 0 0 0 0,-1 1 0 0 0,0-1-1 0 0,1 0 1 0 0,-1 1 0 0 0,0-1 0 0 0,0 1 0 0 0,0 0 0 0 0,-1-1-1 0 0,1 1 1 0 0,-1 0 0 0 0,0 0-1 0 0,0-3 43 0 0,1 2-33 0 0,-2-2-10 0 0,0 0-37 0 0,4 4-159 0 0,0 1-76 0 0,0 0-16 0 0,0 0-181 0 0,0 0-734 0 0,-1 0-316 0 0,-5 2-65 0 0</inkml:trace>
  <inkml:trace contextRef="#ctx0" brushRef="#br2" timeOffset="147942.772">4213 6469 2760 0 0,'11'-20'217'0'0,"-10"17"288"0"0,0-1 0 0 0,1 1 0 0 0,-1-1 1 0 0,-1 1-1 0 0,1-1 0 0 0,0 1 0 0 0,-1-1 0 0 0,0 0 0 0 0,0 1 0 0 0,0-1 1 0 0,0 0-1 0 0,-1 1 0 0 0,1-1 0 0 0,-2-1-505 0 0,4-3 829 0 0,0 6 1099 0 0,-2 0 3344 0 0,4 16-4965 0 0,-1 1-1 0 0,0-1 1 0 0,-2 1 0 0 0,1-1-1 0 0,-1 1 1 0 0,-1 0 0 0 0,-1 2-307 0 0,3 52 560 0 0,0-35-324 0 0,-1 0 0 0 0,-3 4-236 0 0,1 11 73 0 0,0-39-9 0 0,2 2-2513 0 0,-1-12 1103 0 0</inkml:trace>
  <inkml:trace contextRef="#ctx0" brushRef="#br2" timeOffset="148628.733">4153 7041 5064 0 0,'0'0'232'0'0,"-15"-14"400"0"0,10 5 4732 0 0,5 9-5202 0 0,0 0 0 0 0,0 0 1 0 0,0 0-1 0 0,0 0 1 0 0,0 0-1 0 0,-1 0 1 0 0,1 0-1 0 0,0 0 1 0 0,0 0-1 0 0,0 0 1 0 0,0 0-1 0 0,0 0 1 0 0,0 0-1 0 0,0 0 1 0 0,0 0-1 0 0,-1 0 1 0 0,1 0-1 0 0,0 0 0 0 0,0 0 1 0 0,0 0-1 0 0,0 0 1 0 0,0 0-1 0 0,0 0 1 0 0,0 0-1 0 0,0 0 1 0 0,0 0-1 0 0,-1 0 1 0 0,1 0-1 0 0,0 0 1 0 0,0 0-1 0 0,0 0 1 0 0,0 0-1 0 0,0 0 1 0 0,0 0-1 0 0,0 0 1 0 0,0 0-1 0 0,0 1 0 0 0,0-1 1 0 0,0 0-1 0 0,0 0 1 0 0,-1 0-1 0 0,1 0 1 0 0,0 0-163 0 0,-3 10 5078 0 0,2-1-6791 0 0,1-9 1692 0 0,-3 19 210 0 0,1 1 0 0 0,2 0-1 0 0,0 0 1 0 0,1 0 0 0 0,0-1 0 0 0,2 1-1 0 0,3 11-188 0 0,7 16 72 0 0,-12-46-68 0 0,0 0 0 0 0,-1 0 0 0 0,1 0 0 0 0,0 0 0 0 0,0 0 0 0 0,0 0 0 0 0,0 0 0 0 0,-1 0 0 0 0,1-1 0 0 0,1 1 0 0 0,-1 0 0 0 0,0-1 0 0 0,0 1 0 0 0,0 0 0 0 0,0-1 0 0 0,0 0 0 0 0,0 1 0 0 0,1-1 0 0 0,0 0-4 0 0,-2 0 6 0 0,1 0 0 0 0,-1-1 0 0 0,0 1 0 0 0,1-1 0 0 0,-1 1 0 0 0,0-1 0 0 0,1 1 0 0 0,-1-1 0 0 0,0 1 0 0 0,1-1 0 0 0,-1 0 0 0 0,0 1 0 0 0,0-1 0 0 0,0 1-1 0 0,1-1 1 0 0,-1 0 0 0 0,0 1 0 0 0,0-1 0 0 0,0 0 0 0 0,0 1 0 0 0,0-1 0 0 0,0 1 0 0 0,0-1 0 0 0,-1 0 0 0 0,1 1-6 0 0,1-6 63 0 0,0 3-60 0 0,-1-1-1 0 0,1 0 0 0 0,0 0 0 0 0,-1 0 1 0 0,0 0-1 0 0,0 1 0 0 0,0-5-2 0 0,0 7 0 0 0,0 1 0 0 0,0-1 0 0 0,0 0 0 0 0,0 1 0 0 0,0-1 0 0 0,0 0 0 0 0,0 1 0 0 0,0-1 0 0 0,0 0 0 0 0,0 1 0 0 0,1-1 0 0 0,-1 1 0 0 0,0-1 0 0 0,1 0 0 0 0,-1 1 0 0 0,0-1 0 0 0,1 1 0 0 0,-1-1 0 0 0,1 0 0 0 0,0 0 0 0 0,-1 0-1 0 0,0 1-1 0 0,0 0 0 0 0,0 0 0 0 0,0 0 0 0 0,1-1 1 0 0,-1 1-1 0 0,0 0 0 0 0,0 0 0 0 0,0 0 1 0 0,0 0-1 0 0,1-1 0 0 0,-1 1 0 0 0,0 0 1 0 0,0 0-1 0 0,0 0 0 0 0,1 0 0 0 0,-1 0 1 0 0,0 0-1 0 0,0 0 0 0 0,1 0 0 0 0,-1 0 1 0 0,0 0-1 0 0,0 0 0 0 0,1-1 0 0 0,-1 1 0 0 0,0 0 1 0 0,0 1-1 0 0,1-1 0 0 0,-1 0 0 0 0,0 0 1 0 0,0 0-1 0 0,0 0 0 0 0,1 0 0 0 0,-1 0 1 0 0,0 0-1 0 0,0 0 0 0 0,1 0 0 0 0,-1 0 1 0 0,0 0-1 0 0,0 1 0 0 0,0-1 0 0 0,0 0 1 0 0,1 0-1 0 0,-1 0 0 0 0,0 0 0 0 0,0 1 0 0 0,0-1 1 0 0,0 0-1 0 0,1 0 0 0 0,-1 0 0 0 0,0 1 1 0 0,0-1-1 0 0,0 0 2 0 0,6 13-63 0 0,-5-12 43 0 0,6 13 18 0 0,1 1 0 0 0,1-1-1 0 0,0 0 1 0 0,1-1 0 0 0,0 0 0 0 0,1-1-1 0 0,6 6 3 0 0,-13-15 24 0 0,0 0 0 0 0,0-1 0 0 0,0 1 0 0 0,0-1 0 0 0,0 0 0 0 0,2 0-24 0 0,-4-1 17 0 0,1 0 1 0 0,-1 0-1 0 0,0 0 0 0 0,0 0 1 0 0,1-1-1 0 0,-1 1 0 0 0,1-1 1 0 0,-1 0-1 0 0,0 0 1 0 0,1 0-1 0 0,-1 0 0 0 0,1 0 1 0 0,0 0-18 0 0,-2-1 38 0 0,0 0 1 0 0,1 0-1 0 0,-1 1 1 0 0,0-1 0 0 0,1 0-1 0 0,-1 0 1 0 0,0 0-1 0 0,0 0 1 0 0,0-1 0 0 0,0 1-1 0 0,0 0 1 0 0,0 0 0 0 0,0-1-1 0 0,0 1 1 0 0,0 0-1 0 0,-1-1-38 0 0,10-22 212 0 0,-10 21-179 0 0,3-9-4 0 0,-1-1 0 0 0,0 0 0 0 0,-1 1 0 0 0,0-1 0 0 0,-1 0 0 0 0,-1 0-1 0 0,0 0 1 0 0,-1-5-29 0 0,-3-42-760 0 0,2 18-1591 0 0,3 41 1550 0 0,0 1-846 0 0,0 0-370 0 0,0 0-756 0 0,0 0-2724 0 0</inkml:trace>
  <inkml:trace contextRef="#ctx0" brushRef="#br2" timeOffset="149183.667">4524 7249 2760 0 0,'0'0'495'0'0,"0"0"1037"0"0,0 0 458 0 0,0 0 91 0 0,0 0-163 0 0,0 0-770 0 0,0 0-336 0 0,0 0-68 0 0,10 12 1360 0 0,-7-5-1591 0 0,-1 0 1 0 0,0 0 0 0 0,0 0 0 0 0,-1 0 0 0 0,0 0 0 0 0,0 1 0 0 0,-1-1-1 0 0,0 2-513 0 0,-1 12 698 0 0,0 1 0 0 0,-3 1-698 0 0,2-1 291 0 0,0 0 1 0 0,1 0-292 0 0,-1-15 97 0 0,0 7 110 0 0,3-17-201 0 0,1-1 1 0 0,0 1-1 0 0,0-1 1 0 0,0 1-1 0 0,0 0 1 0 0,0 0-1 0 0,1-1 1 0 0,-1 2 0 0 0,3-3-7 0 0,-1 0-13 0 0,3-3-21 0 0,0 1-1 0 0,1 0 1 0 0,-1 0-1 0 0,1 1 0 0 0,5-3 35 0 0,-8 5 26 0 0,1 1-1 0 0,-1-1 1 0 0,1 2-1 0 0,0-1 1 0 0,0 1-1 0 0,0-1 0 0 0,0 2 1 0 0,0-1-1 0 0,2 0-25 0 0,-5 2 47 0 0,0 0 0 0 0,0 0 0 0 0,0 1 0 0 0,0-1 0 0 0,0 1 0 0 0,0-1 0 0 0,0 1 0 0 0,-1 0 0 0 0,1 0 0 0 0,0 0 0 0 0,-1 0 0 0 0,1 0 0 0 0,0 1 0 0 0,-1 0 0 0 0,1-1 0 0 0,-1 1 0 0 0,0 0 0 0 0,0 0 0 0 0,0 0 0 0 0,0 0 0 0 0,0 0 0 0 0,0 1 0 0 0,0-1 0 0 0,-1 1 0 0 0,1-1 0 0 0,-1 1 0 0 0,0-1 0 0 0,1 1 0 0 0,-1 0 0 0 0,0 0 0 0 0,-1-1 0 0 0,1 2-47 0 0,0 1 68 0 0,-1-1 0 0 0,0 1-1 0 0,0-1 1 0 0,0 1 0 0 0,-1-1-1 0 0,1 0 1 0 0,-1 1 0 0 0,0-1-1 0 0,0 0 1 0 0,-1 0 0 0 0,1 1-1 0 0,-1-1 1 0 0,0 0 0 0 0,0 0-1 0 0,0-1 1 0 0,-1 1 0 0 0,1 0-1 0 0,-1-1 1 0 0,0 0 0 0 0,0 1-1 0 0,0-1 1 0 0,-3 1-68 0 0,1 1-33 0 0,0 0 1 0 0,-1-1-1 0 0,0 0 0 0 0,0 0 1 0 0,0 0-1 0 0,0-1 0 0 0,-1 0 1 0 0,1 0-1 0 0,-1 0 0 0 0,0-1 1 0 0,0 0-1 0 0,0-1 0 0 0,-6 1 33 0 0,5-1-111 0 0,3 0-484 0 0,-1-1-1 0 0,1 0 1 0 0,0 0 0 0 0,-1 0-1 0 0,-2-1 596 0 0,-8-2-1584 0 0</inkml:trace>
  <inkml:trace contextRef="#ctx0" brushRef="#br2" timeOffset="151690.997">4066 3647 3600 0 0,'0'0'165'0'0,"0"0"117"0"0,0-19 3764 0 0,0-33-251 0 0,-4 42-2763 0 0,-5-3 28 0 0,3 5-504 0 0,6 7-351 0 0,0 1-141 0 0,-1-1-1 0 0,1 0 1 0 0,0 0 0 0 0,-1 1-1 0 0,1-1 1 0 0,0 0 0 0 0,-1 1-1 0 0,1-1 1 0 0,-1 0 0 0 0,1 1-1 0 0,-1-1 1 0 0,1 1 0 0 0,-1-1 0 0 0,0 1-1 0 0,1-1 1 0 0,-1 1 0 0 0,1-1-1 0 0,-1 1 1 0 0,0 0 0 0 0,0-1-1 0 0,1 1 1 0 0,-1 0-64 0 0,-19-7 985 0 0,18 7-927 0 0,-1 0 0 0 0,1 0 0 0 0,-1 0-1 0 0,0 0 1 0 0,1 1 0 0 0,-1 0 0 0 0,1-1-1 0 0,0 1 1 0 0,-1 0 0 0 0,1 0 0 0 0,-1 0-1 0 0,1 0 1 0 0,0 1 0 0 0,0-1 0 0 0,0 1-1 0 0,0-1 1 0 0,0 1 0 0 0,0 0 0 0 0,0-1-1 0 0,0 1 1 0 0,1 0 0 0 0,-1 0-1 0 0,0 1-57 0 0,-9 11 132 0 0,0 0 0 0 0,1 0 0 0 0,1 1 0 0 0,0 0 0 0 0,-2 8-132 0 0,7-11 58 0 0,-2 6-45 0 0,3-12 12 0 0,0 1-1 0 0,1-1 0 0 0,-1 0 1 0 0,1 1-1 0 0,-1 5-24 0 0,-7 22 67 0 0,1-10 33 0 0,1-1 0 0 0,0 2 0 0 0,2-1 0 0 0,1 1 0 0 0,0 12-100 0 0,-9 60-137 0 0,10-82 124 0 0,-1 9 79 0 0,-4 67 118 0 0,9-90-191 0 0,0 1 0 0 0,0-1-1 0 0,0 0 1 0 0,-1 1 0 0 0,1-1-1 0 0,0 0 1 0 0,-1 1 0 0 0,1-1-1 0 0,-1 0 1 0 0,1 0 0 0 0,-1 1 7 0 0,-1 1-3 0 0,1 0 1 0 0,0 0 0 0 0,0 1 0 0 0,0-1 0 0 0,0 0 0 0 0,0 0-1 0 0,1 1 3 0 0,0 1 0 0 0,1-1 0 0 0,-7 15 0 0 0,2-12 0 0 0,3 0 0 0 0,-2 0 0 0 0,2 0 0 0 0,-1-1 11 0 0,1-5 42 0 0,1-1 11 0 0,-10 15 363 0 0,9-13-401 0 0,-3 0 1 0 0,-15-1 171 0 0,18-1-192 0 0,0 0 1 0 0,1-1 0 0 0,-1 1 0 0 0,0 0-1 0 0,0 0 1 0 0,0-1 0 0 0,0 1 0 0 0,0 0 0 0 0,1-1-1 0 0,-1 1 1 0 0,0-1 0 0 0,0 1 0 0 0,1-1-1 0 0,-1 0 1 0 0,0 1 0 0 0,1-1 0 0 0,-1 0-1 0 0,0 1 1 0 0,1-1 0 0 0,-1 0 0 0 0,1 0-1 0 0,-1 0 1 0 0,1 1 0 0 0,0-1 0 0 0,-1 0-1 0 0,1 0 1 0 0,0 0 0 0 0,-1 0 0 0 0,1 0-1 0 0,0 0-6 0 0,0 0 11 0 0,0 1 0 0 0,0 0 1 0 0,0-1-1 0 0,0 1 0 0 0,0-1 0 0 0,0 1 0 0 0,-1 0 0 0 0,1-1 0 0 0,0 1 0 0 0,0-1 0 0 0,0 1 0 0 0,-1 0 0 0 0,1-1 0 0 0,0 1 0 0 0,0 0 0 0 0,-1-1 0 0 0,1 1 0 0 0,0 0 0 0 0,-1 0 0 0 0,1-1 1 0 0,0 1-1 0 0,-1 0 0 0 0,1 0 0 0 0,-1 0 0 0 0,1-1 0 0 0,0 1-11 0 0,-1 0 10 0 0,1 0-1 0 0,0 0 1 0 0,-1 0 0 0 0,1 0 0 0 0,0-1 0 0 0,-1 1 0 0 0,1 0-1 0 0,0 0 1 0 0,0 0 0 0 0,-1-1 0 0 0,1 1 0 0 0,0 0 0 0 0,0 0-1 0 0,-1-1 1 0 0,1 1 0 0 0,0 0 0 0 0,0-1 0 0 0,0 1 0 0 0,0 0-1 0 0,-1-1 1 0 0,1 1 0 0 0,0 0 0 0 0,0 0 0 0 0,0-1 0 0 0,0 1-1 0 0,0-1 1 0 0,0 1 0 0 0,0 0 0 0 0,0-1 0 0 0,0 1 0 0 0,0 0-1 0 0,0-1 1 0 0,0 1 0 0 0,0 0 0 0 0,0-1 0 0 0,0 1 0 0 0,0 0-1 0 0,1-1 1 0 0,-1 1 0 0 0,0 0 0 0 0,0 0 0 0 0,0-1 0 0 0,0 1-1 0 0,1 0 1 0 0,-1-1 0 0 0,0 1 0 0 0,0 0 0 0 0,1 0 0 0 0,-1-1-10 0 0,1-1-1 0 0,-1 0 1 0 0,1 0-1 0 0,-1 0 1 0 0,0 0-1 0 0,1 0 1 0 0,-1 0-1 0 0,0 0 1 0 0,0-1-1 0 0,0 1 1 0 0,0 0-1 0 0,-1 0 1 0 0,1 0-1 0 0,-1 0 1 0 0,1 0-1 0 0,-1 0 1 0 0,0 0-1 0 0,0 0 1 0 0,0-1 0 0 0,0-1-6 0 0,-1 1 0 0 0,1-1 1 0 0,0 0-1 0 0,1 0 1 0 0,-1 1-1 0 0,1-2 6 0 0,-1 0 44 0 0,1 0 0 0 0,-1-1 0 0 0,-1 1 0 0 0,1 0 0 0 0,0 0 0 0 0,-1 0 0 0 0,-1-2-44 0 0,1 2-9 0 0,0 0 0 0 0,0 0 0 0 0,1-1 0 0 0,-1 1 0 0 0,1-1 0 0 0,0 1 0 0 0,1-3 9 0 0,-1-1 45 0 0,0 0 0 0 0,0 0-1 0 0,-3-7-44 0 0,1-1-75 0 0,-30-122 171 0 0,24 101-9 0 0,6 25-144 0 0,0 0-1 0 0,1 0 1 0 0,1 0-1 0 0,0-9 58 0 0,0 14 52 0 0,0 1 1 0 0,-1-1-1 0 0,-1-6-52 0 0,0-1 45 0 0,-10-23-252 0 0,4 12 272 0 0,6 20 14 0 0,0-1-1 0 0,0 1 0 0 0,0 0 0 0 0,-1 0 0 0 0,-1-1-78 0 0,4 6 11 0 0,-1-3 12 0 0,-1 0 0 0 0,0 0 0 0 0,0 1 0 0 0,0-1-1 0 0,0 1 1 0 0,-1 0 0 0 0,1 0 0 0 0,-1 0 0 0 0,-3-2-23 0 0,-4-4 13 0 0,5 6-14 0 0,-2 0 38 0 0,5 1-28 0 0,0 0 0 0 0,0 1 0 0 0,0 0 0 0 0,0-1 1 0 0,0 1-1 0 0,0 0 0 0 0,0 1 0 0 0,0-1 0 0 0,0 0 0 0 0,-3 1-9 0 0,0 1-8 0 0,0 1-1 0 0,0 0 1 0 0,0 1 0 0 0,0-1-1 0 0,1 1 1 0 0,-1 0-1 0 0,1 0 1 0 0,0 1 0 0 0,0-1-1 0 0,-2 3 9 0 0,-1 1-66 0 0,1 0 0 0 0,1 0 0 0 0,0 0 0 0 0,0 1 0 0 0,0 0 0 0 0,-2 5 66 0 0,-11 9-701 0 0,16-19 364 0 0,0 1 1 0 0,0-1 0 0 0,1 0 0 0 0,-1 1 0 0 0,1 0 0 0 0,-2 2 336 0 0,-3 13-1466 0 0</inkml:trace>
  <inkml:trace contextRef="#ctx0" brushRef="#br2" timeOffset="154442.867">3569 6570 4320 0 0,'0'0'197'0'0,"4"-20"3603"0"0,-4 14-3485 0 0,0 4-66 0 0,-1 1-1 0 0,1-1 1 0 0,0 1-1 0 0,0-1 1 0 0,1 1-1 0 0,-1-1 1 0 0,0 1-1 0 0,0-1 1 0 0,1 1-1 0 0,-1-1 1 0 0,1 1-1 0 0,0-2-248 0 0,-1 2 482 0 0,1 1-384 0 0,-1 0 0 0 0,0 0 0 0 0,0 0 0 0 0,1 0 1 0 0,-1-1-1 0 0,0 1 0 0 0,0 0 0 0 0,1 0 0 0 0,-1-1 1 0 0,0 1-1 0 0,0 0 0 0 0,0 0 0 0 0,1-1 0 0 0,-1 1 1 0 0,0 0-1 0 0,0-1 0 0 0,0 1 0 0 0,0 0 0 0 0,0 0 1 0 0,0-1-1 0 0,0 1 0 0 0,0 0 0 0 0,1-1 0 0 0,-1 1 1 0 0,0 0-1 0 0,0-1 0 0 0,-1 1 0 0 0,1-1-98 0 0,2-3 2331 0 0,2 10-2140 0 0,0 2 45 0 0,-2-4-135 0 0,-1-1-1 0 0,1 1 1 0 0,-1-1 0 0 0,1 1-1 0 0,-1 0 1 0 0,0-1-1 0 0,0 4-100 0 0,1 37 373 0 0,-2-7-182 0 0,8 122 135 0 0,1 74-124 0 0,-12 23-202 0 0,-9 158-193 0 0,2-204-5463 0 0,6-140 3674 0 0</inkml:trace>
  <inkml:trace contextRef="#ctx0" brushRef="#br0" timeOffset="195752.204">3077 2776 2304 0 0,'1'-10'70'0'0,"0"-1"-1"0"0,1 0 1 0 0,1-4-70 0 0,2-18 183 0 0,-3 17 801 0 0,3-32 4488 0 0,-2-24-5472 0 0,-4 45 1039 0 0,1 16-283 0 0,-1 1 0 0 0,1-1 0 0 0,1 1 0 0 0,0-1 0 0 0,0 1-1 0 0,1-1 1 0 0,0 1 0 0 0,2-3-756 0 0,-4 12 202 0 0,2-7 570 0 0,1 11 313 0 0,1 17-301 0 0,-2 37-241 0 0,-1-11-128 0 0,-3 17-415 0 0,-20 308 704 0 0,19-238-256 0 0,0-72 52 0 0,3 12-500 0 0,0-33 292 0 0,-1-31-304 0 0,29-117-2680 0 0,-23 90 2402 0 0,0 0 0 0 0,0 1 0 0 0,2-1 0 0 0,0 2 0 0 0,1-1 0 0 0,1 1 0 0 0,0 0 0 0 0,3-1 290 0 0,-7 10 0 0 0,-5 6 10 0 0,1 1-1 0 0,-1-1 0 0 0,0 1 1 0 0,1 0-1 0 0,-1-1 0 0 0,0 1 1 0 0,1 0-1 0 0,-1-1 0 0 0,0 1 1 0 0,1 0-1 0 0,-1 0 0 0 0,1-1 1 0 0,-1 1-1 0 0,1 0 0 0 0,-1 0 1 0 0,0-1-1 0 0,1 1 0 0 0,-1 0 1 0 0,1 0-1 0 0,-1 0 0 0 0,1 0 1 0 0,-1 0-1 0 0,1 0 0 0 0,-1 0 1 0 0,1 0-1 0 0,-1 0 0 0 0,1 0 1 0 0,-1 0-1 0 0,1 0 0 0 0,-1 0 1 0 0,1 1-1 0 0,-1-1 0 0 0,1 0 1 0 0,-1 0-1 0 0,0 0 0 0 0,1 1 1 0 0,-1-1-1 0 0,1 0 0 0 0,-1 0 1 0 0,1 1-10 0 0,5 15 308 0 0,-5-13-132 0 0,0 1-83 0 0,0 0 1 0 0,-1 0 0 0 0,1 0-1 0 0,-1 0 1 0 0,0-1 0 0 0,0 1-1 0 0,-1 0 1 0 0,1 0 0 0 0,-1 0-1 0 0,0 0 1 0 0,0 0-94 0 0,-2 15 312 0 0,0 5 53 0 0,-2 1-1 0 0,-1-1 0 0 0,-2 1-364 0 0,-6 26 435 0 0,6-22 227 0 0,-11 25-662 0 0,15-43 88 0 0,-3 4 194 0 0,1 0 1 0 0,-2-1 0 0 0,0 0-1 0 0,-2 1-282 0 0,10-14 58 0 0,-1 1 1 0 0,0-1-1 0 0,-1 0 0 0 0,1 1 0 0 0,0-1 0 0 0,0 0 0 0 0,0 0 0 0 0,-1 0 1 0 0,1 0-1 0 0,-1 0 0 0 0,1 0 0 0 0,-1 0 0 0 0,1-1 0 0 0,-1 1 0 0 0,1 0 1 0 0,-1-1-1 0 0,-1 1-58 0 0,2-1 36 0 0,-1 0 0 0 0,1 0 0 0 0,0 0 1 0 0,0 0-1 0 0,0 0 0 0 0,-1 0 0 0 0,1-1 1 0 0,0 1-1 0 0,0 0 0 0 0,0-1 1 0 0,0 1-1 0 0,-1 0 0 0 0,1-1 0 0 0,0 0 1 0 0,0 1-1 0 0,0-1 0 0 0,0 0 0 0 0,0 1 1 0 0,1-1-1 0 0,-1 0 0 0 0,0 0 0 0 0,0 0 1 0 0,0 0-1 0 0,0-1-36 0 0,-7-11 75 0 0,0 0 0 0 0,2-1 0 0 0,-1 0 1 0 0,2 0-1 0 0,-1 0 0 0 0,2-1 0 0 0,0-2-75 0 0,-4-9 7 0 0,-4-24 110 0 0,2 6-3016 0 0,7 35 1537 0 0</inkml:trace>
  <inkml:trace contextRef="#ctx0" brushRef="#br0" timeOffset="197490.547">2600 1531 2760 0 0,'-4'6'1531'0'0,"2"9"2508"0"0,0-11-301 0 0,0-9 2717 0 0,1-2-6315 0 0,0 1-1 0 0,0 0 0 0 0,-1 0 0 0 0,0 1 0 0 0,0-1 0 0 0,0 0 0 0 0,-1 0 1 0 0,1 1-1 0 0,-1 0 0 0 0,-1-1 0 0 0,0 0-139 0 0,-5-9 250 0 0,9 13-206 0 0,-1 0 1 0 0,0 1-1 0 0,1-1 1 0 0,-1 1-1 0 0,0-1 0 0 0,0 1 1 0 0,0-1-1 0 0,0 1 1 0 0,0 0-1 0 0,0 0 1 0 0,-1-1-45 0 0,-3-3 136 0 0,4 5-77 0 0,1-1 1 0 0,-1 0 0 0 0,0 0 0 0 0,0 0 0 0 0,0 0 0 0 0,0 1 0 0 0,-1-1 0 0 0,1 0-1 0 0,0 1 1 0 0,0-1 0 0 0,0 1 0 0 0,0-1 0 0 0,-1 1 0 0 0,1 0 0 0 0,0-1 0 0 0,0 1-1 0 0,-1 0 1 0 0,1 0 0 0 0,0 0 0 0 0,-1 0 0 0 0,1 0-60 0 0,-2 1 31 0 0,1-1 1 0 0,-1 1-1 0 0,1-1 0 0 0,0 1 1 0 0,0 0-1 0 0,-1 0 0 0 0,1 0 1 0 0,0 0-1 0 0,0 0 0 0 0,0 1 1 0 0,0-1-1 0 0,0 1 0 0 0,0-1 1 0 0,1 1-1 0 0,-1 0 0 0 0,0 0 1 0 0,1-1-1 0 0,-1 1 0 0 0,1 0 1 0 0,0 1-32 0 0,-5 5 45 0 0,1 1 0 0 0,0 0 1 0 0,1 0-1 0 0,-1 1-45 0 0,-7 20 36 0 0,2 0 0 0 0,1 0 1 0 0,2 1-1 0 0,0 0 0 0 0,2 2-36 0 0,5-30 0 0 0,0 1 0 0 0,0 0 0 0 0,0-1 0 0 0,0 1 0 0 0,1 0 0 0 0,0 0 0 0 0,-1-1 0 0 0,1 1 0 0 0,0-1 0 0 0,1 1 0 0 0,-1-1 0 0 0,1 1 0 0 0,-1-1 0 0 0,1 0 0 0 0,2 2 0 0 0,-4-4 0 0 0,1 0 0 0 0,-1 0 0 0 0,1-1 0 0 0,0 1 0 0 0,-1 0 0 0 0,1-1 0 0 0,0 1 0 0 0,0 0 0 0 0,-1-1 0 0 0,1 1 0 0 0,0-1 0 0 0,0 1 0 0 0,0-1 0 0 0,0 1 0 0 0,0-1 0 0 0,0 0 0 0 0,-1 1 0 0 0,2-1 0 0 0,1 1 0 0 0,-1-1 4 0 0,-1 1-1 0 0,1-1 1 0 0,-1 0-1 0 0,1 0 1 0 0,-1 0-1 0 0,1 0 0 0 0,-1 0 1 0 0,1 0-1 0 0,-1 0 1 0 0,1 0-1 0 0,-1-1 1 0 0,1 1-1 0 0,-1-1 0 0 0,1 1 1 0 0,-1-1-1 0 0,0 1 1 0 0,1-1-1 0 0,-1 0 1 0 0,0 0-1 0 0,0 1 1 0 0,1-1-1 0 0,-1 0 0 0 0,0 0 1 0 0,0 0-1 0 0,0 0 1 0 0,0-1-1 0 0,0 1 1 0 0,1-1-4 0 0,2-2 21 0 0,1-2 1 0 0,0 0 1 0 0,0-1 0 0 0,-1 0 0 0 0,1 1 0 0 0,-1-1 0 0 0,-1-1-1 0 0,1 1 1 0 0,1-8-23 0 0,-5 14 0 0 0,9-23 29 0 0,-1-1-1 0 0,2-13-28 0 0,-9 33 3 0 0,3-5-3 0 0,-3 7 0 0 0,0 0 0 0 0,0 0 0 0 0,0 0 0 0 0,-1 0 0 0 0,1 0 0 0 0,-1 0 0 0 0,1 0 0 0 0,-1 0 0 0 0,0 0 0 0 0,0-1 0 0 0,-2-7 293 0 0,-2 14-359 0 0,-3 13-103 0 0,7-16 191 0 0,-4 19-29 0 0,0 0-1 0 0,2 0 0 0 0,0 0 1 0 0,1 0 7 0 0,-4 39 30 0 0,0-5-358 0 0,4-17-5433 0 0,1-28-829 0 0</inkml:trace>
  <inkml:trace contextRef="#ctx0" brushRef="#br0" timeOffset="197865.441">2653 1761 15520 0 0,'0'0'356'0'0,"0"0"49"0"0,0 0 19 0 0,0 0-51 0 0,-1 1-202 0 0,-12 37 3915 0 0,-2 17-4086 0 0,-4 64 367 0 0,15-107-719 0 0,3-10 266 0 0,0 0 0 0 0,0 0 1 0 0,1 0-1 0 0,-1 0 0 0 0,1 0 0 0 0,0 0 0 0 0,-1 0 0 0 0,1 1 86 0 0,-1 8-566 0 0,1-10 209 0 0,-1 0 1 0 0,1 0-1 0 0,0 0 1 0 0,0 0-1 0 0,0 0 0 0 0,0 0 1 0 0,0 0-1 0 0,0 0 1 0 0,0 0-1 0 0,0 0 1 0 0,0 0-1 0 0,0 0 0 0 0,0 0 1 0 0,1 0-1 0 0,-1 0 1 0 0,1 1 356 0 0,-1-1-5504 0 0</inkml:trace>
  <inkml:trace contextRef="#ctx0" brushRef="#br0" timeOffset="198281.561">2740 1617 9672 0 0,'1'4'659'0'0,"0"-2"1154"0"0,4 0 2597 0 0,6 1-3893 0 0,1 0-1 0 0,0-1 1 0 0,-1 0-1 0 0,1-1 1 0 0,0-1-1 0 0,0 0 1 0 0,4 0-517 0 0,3-1 191 0 0,0 2-1 0 0,9 1-190 0 0,-24-2 35 0 0,1 1 0 0 0,0-2 0 0 0,0 1 0 0 0,-1 0 0 0 0,5-2-35 0 0,16 0-648 0 0,-20-3-1400 0 0,-3 4 74 0 0</inkml:trace>
  <inkml:trace contextRef="#ctx0" brushRef="#br0" timeOffset="198642.754">2933 1425 3224 0 0,'0'0'143'0'0,"-1"1"-3"0"0,-2 2 1535 0 0,1 0 1 0 0,-1 0-1 0 0,1 0 1 0 0,0 0-1 0 0,0 0 1 0 0,0 1-1 0 0,-1 2-1675 0 0,0 1 1040 0 0,1 1 0 0 0,0-1 0 0 0,1 0 0 0 0,-1 1-1 0 0,1-1-1039 0 0,-2 12 396 0 0,0 16 366 0 0,3-28-721 0 0,0 1 1 0 0,-1-1-1 0 0,0 0 1 0 0,-1 4-42 0 0,-3 12 100 0 0,-2 21-100 0 0,4-23-533 0 0,-1 0-1 0 0,-4 11 534 0 0,5-20-1932 0 0,1 0 0 0 0,-2 11 1932 0 0,1-1-6074 0 0,2-13 1357 0 0</inkml:trace>
  <inkml:trace contextRef="#ctx0" brushRef="#br0" timeOffset="199032.191">3207 1437 3680 0 0,'7'-3'323'0'0,"-7"3"-312"0"0,0 0 0 0 0,0 0 0 0 0,0 0 0 0 0,0-1 0 0 0,0 1 0 0 0,0 0 0 0 0,0 0 0 0 0,0 0 0 0 0,0 0 0 0 0,0-1 0 0 0,0 1 0 0 0,0 0 0 0 0,0 0-1 0 0,0 0 1 0 0,0 0 0 0 0,0-1 0 0 0,0 1 0 0 0,0 0 0 0 0,0 0 0 0 0,0 0 0 0 0,0 0 0 0 0,0 0 0 0 0,0-1 0 0 0,-1 1 0 0 0,1 0 0 0 0,0 0 0 0 0,0 0-1 0 0,0 0 1 0 0,0 0 0 0 0,0 0 0 0 0,0-1 0 0 0,-1 1 0 0 0,1 0 0 0 0,0 0 0 0 0,0 0 0 0 0,0 0 0 0 0,-1 0-11 0 0,1 0 1744 0 0,0 0 604 0 0,-1-1 898 0 0,-4-4-1782 0 0,3 5-1308 0 0,1-1-1 0 0,-1 1 1 0 0,0-1-1 0 0,1 1 1 0 0,-1-1 0 0 0,1 1-1 0 0,-1 0 1 0 0,0 0-1 0 0,1 0 1 0 0,-1 0-1 0 0,1 0 1 0 0,-1 0-1 0 0,0 1 1 0 0,1-1 0 0 0,-1 1-1 0 0,1-1 1 0 0,-1 1-1 0 0,1-1 1 0 0,-1 1-1 0 0,1 0 1 0 0,-1-1-1 0 0,1 1 1 0 0,0 0 0 0 0,-1 0-1 0 0,1 0 1 0 0,0 0-1 0 0,-1 1-155 0 0,-3 3 354 0 0,0 0 0 0 0,0-1-1 0 0,1 1 1 0 0,0 1 0 0 0,0-1 0 0 0,-1 3-354 0 0,-5 10 209 0 0,1 0 1 0 0,1 0 0 0 0,0 1-1 0 0,1 0 1 0 0,2 0 0 0 0,0 0-1 0 0,1 1 1 0 0,-2 18-210 0 0,6-29 17 0 0,-1 0-1 0 0,2 1 1 0 0,-1-1-1 0 0,1 0 1 0 0,0 0 0 0 0,1 0-1 0 0,0-1 1 0 0,1 1-1 0 0,0 1-16 0 0,-1-7 7 0 0,0-1 1 0 0,-1 0-1 0 0,1 0 0 0 0,0 0 0 0 0,0 0 0 0 0,0-1 0 0 0,0 1 0 0 0,0 0 0 0 0,3 0-7 0 0,-4-1 6 0 0,1-1 1 0 0,0 0-1 0 0,0 0 0 0 0,0 1 0 0 0,0-1 0 0 0,0 0 0 0 0,0-1 0 0 0,0 1 0 0 0,-1 0 0 0 0,1-1 0 0 0,0 1 0 0 0,0-1 1 0 0,0 1-1 0 0,0-1 0 0 0,-1 0 0 0 0,1 0 0 0 0,0 0 0 0 0,-1 0 0 0 0,1 0 0 0 0,-1 0 0 0 0,1 0-6 0 0,4-4 26 0 0,0-1 0 0 0,-1 0 0 0 0,0 0 0 0 0,3-4-26 0 0,1 0-5 0 0,-3 0-2 0 0,0 1 0 0 0,0-1 0 0 0,-1-1 0 0 0,0 1-1 0 0,-1 0 1 0 0,2-8 7 0 0,8-42-269 0 0,-9 38 179 0 0,-4 15 101 0 0,-2 13 292 0 0,3 26 284 0 0,-11 42 181 0 0,4-53-1116 0 0,2 1 0 0 0,1 0 0 0 0,1 0 1 0 0,0 0-1 0 0,2 0 0 0 0,3 20 348 0 0,-3-35-1664 0 0,-1-5-79 0 0</inkml:trace>
  <inkml:trace contextRef="#ctx0" brushRef="#br0" timeOffset="199442.611">3377 1780 5984 0 0,'-1'0'72'0'0,"1"0"-1"0"0,-1-1 1 0 0,1 1 0 0 0,-1-1-1 0 0,1 1 1 0 0,-1-1 0 0 0,1 1-1 0 0,0-1 1 0 0,-1 1 0 0 0,1-1 0 0 0,0 1-1 0 0,-1-1 1 0 0,1 1 0 0 0,0-1-1 0 0,0 1 1 0 0,-1-1 0 0 0,1 0 0 0 0,0 1-1 0 0,0-1-71 0 0,0-1 441 0 0,0 1-1 0 0,0 0 0 0 0,0-1 0 0 0,1 1 1 0 0,-1 0-1 0 0,0 0 0 0 0,1-1 0 0 0,-1 1 1 0 0,1 0-1 0 0,-1 0 0 0 0,1 0 0 0 0,-1 0 1 0 0,1 0-1 0 0,0-1 0 0 0,0 1-440 0 0,15-15 5198 0 0,-6 10-6335 0 0,-7 5 1282 0 0,1-1 128 0 0,0 0-1 0 0,1 1 1 0 0,-1 0 0 0 0,1-1 0 0 0,-1 2 0 0 0,5-1-273 0 0,-8 1 44 0 0,0 0 0 0 0,0 0 1 0 0,1 0-1 0 0,-1 0 0 0 0,0 1 1 0 0,0-1-1 0 0,0 0 0 0 0,0 1 0 0 0,1-1 1 0 0,-1 1-1 0 0,0-1 0 0 0,0 1 1 0 0,0 0-1 0 0,0-1 0 0 0,0 1 1 0 0,0 0-1 0 0,-1 0 0 0 0,1 0 1 0 0,0 0-1 0 0,0-1 0 0 0,0 1 0 0 0,-1 0 1 0 0,1 1-1 0 0,-1-1 0 0 0,1 0 1 0 0,0 1-45 0 0,0 1 104 0 0,0 0 0 0 0,1 0 0 0 0,-2 1 0 0 0,1-1 0 0 0,0 1 0 0 0,-1-1 0 0 0,1 1 0 0 0,-1-1 0 0 0,0 1 0 0 0,0-1 0 0 0,0 0 0 0 0,-1 1 1 0 0,1-1-1 0 0,-2 4-104 0 0,-2 6 275 0 0,0 0 1 0 0,-1-1 0 0 0,-2 4-276 0 0,-2 6 206 0 0,-11 28 254 0 0,18-45-381 0 0,4-4-71 0 0,-1-1 0 0 0,1 1 0 0 0,0-1 0 0 0,-1 1 1 0 0,1-1-1 0 0,0 0 0 0 0,-1 0 0 0 0,1 0 0 0 0,2 0-8 0 0,-4 0 0 0 0,4-1-5 0 0,1-1 1 0 0,0 1-1 0 0,-1-1 0 0 0,1 0 0 0 0,-1 0 0 0 0,1 0 1 0 0,-1-1-1 0 0,4-2 5 0 0,8-5-22 0 0,79-45-432 0 0,-43 24-5958 0 0,-12 9-941 0 0</inkml:trace>
  <inkml:trace contextRef="#ctx0" brushRef="#br0" timeOffset="203754.024">4412 2690 4464 0 0,'0'-12'432'0'0,"1"2"-355"0"0,0 8-29 0 0,-1 1 0 0 0,0 0 0 0 0,0-1-1 0 0,0 1 1 0 0,0 0 0 0 0,0-1 0 0 0,0 1 0 0 0,0 0 0 0 0,0-1 0 0 0,-1 1 0 0 0,1-1-48 0 0,0-1 287 0 0,-1 0 0 0 0,1 1 0 0 0,0-1 0 0 0,0 0 0 0 0,1 1 0 0 0,-1-1 1 0 0,1-2-288 0 0,1-9 623 0 0,-2 9-363 0 0,0 0 0 0 0,0 0-1 0 0,1 1 1 0 0,0-1 0 0 0,0 0-1 0 0,0 1 1 0 0,1-1 0 0 0,-1 1 0 0 0,1 0-1 0 0,1-2-259 0 0,-2-3 1474 0 0,0 6 1263 0 0,3 8-1617 0 0,-3 0-1041 0 0,1-1 0 0 0,-1 0-1 0 0,0 1 1 0 0,0 0 0 0 0,0-1 0 0 0,-1 1 0 0 0,0-1 0 0 0,0 1 0 0 0,0 0 0 0 0,-1 2-79 0 0,1 4 64 0 0,-4 91 750 0 0,-5 13-814 0 0,-2 20 265 0 0,9-102-203 0 0,-5 169 434 0 0,3-132-405 0 0,5-65-36 0 0,1 0 17 0 0,10-18-303 0 0,-7 7-52 0 0,-1-1 1 0 0,0 0-1 0 0,-1-1 0 0 0,0 1 0 0 0,0 0 0 0 0,2-8 283 0 0,2-5-529 0 0,6-25-231 0 0,-11 35 555 0 0,1 1 0 0 0,-1 0 0 0 0,2-1 0 0 0,-1 1 0 0 0,1 0 0 0 0,1 1 0 0 0,0-1 0 0 0,1-1 205 0 0,4-5 16 0 0,-10 14 90 0 0,0 1 122 0 0,9 24 1142 0 0,-9-18-1210 0 0,0 0 1 0 0,0 0 0 0 0,0-1-1 0 0,-1 1 1 0 0,0 0 0 0 0,0-1-1 0 0,-1 4-160 0 0,-2 15 359 0 0,-3 11-83 0 0,0-1-1 0 0,-3 0 0 0 0,0 0 1 0 0,-9 17-276 0 0,16-44 77 0 0,0 0 0 0 0,0 0 0 0 0,-1 0 0 0 0,0 0 0 0 0,0-1 0 0 0,-2 2-77 0 0,5-7 88 0 0,1-1 26 0 0,0 0 106 0 0,0 0 48 0 0,0 0-210 0 0,-1 0 0 0 0,0-1 0 0 0,0 1 1 0 0,0 0-1 0 0,0-1 0 0 0,1 1 0 0 0,-1-1 1 0 0,0 1-1 0 0,0-1 0 0 0,1 0 0 0 0,-1 1 1 0 0,0-1-1 0 0,1 0 0 0 0,-1 1 0 0 0,1-1 0 0 0,-1 0 1 0 0,1 0-1 0 0,-1 0 0 0 0,0 0-58 0 0,-7-18 187 0 0,5 9-33 0 0,-1 0-1 0 0,0 0 1 0 0,-1 0-1 0 0,-1-1-153 0 0,0 1 120 0 0,1-1 0 0 0,1 1-1 0 0,-2-7-119 0 0,-16-33 342 0 0,22 49-443 0 0,-1 1 1 0 0,1-1-1 0 0,-1 0 1 0 0,1 1-1 0 0,-1-1 1 0 0,1 0 0 0 0,-1 1-1 0 0,0-1 1 0 0,1 1-1 0 0,-1 0 1 0 0,0-1-1 0 0,1 1 1 0 0,-1-1-1 0 0,0 1 1 0 0,1 0 0 0 0,-1-1-1 0 0,0 1 1 0 0,0 0-1 0 0,0 0 1 0 0,1 0-1 0 0,-1 0 1 0 0,0 0-1 0 0,0 0 1 0 0,0 0 0 0 0,1 0-1 0 0,-1 0 1 0 0,0 0 100 0 0,-6 0-1290 0 0</inkml:trace>
  <inkml:trace contextRef="#ctx0" brushRef="#br0" timeOffset="205510.25">4952 1672 2760 0 0,'0'-4'132'0'0,"0"-7"11809"0"0,3 38-11037 0 0,-2-22-769 0 0,0 1 1 0 0,0-1-1 0 0,-1 1 1 0 0,1 0-1 0 0,-2 5-135 0 0,-6 64 809 0 0,2 43-809 0 0,5-113 46 0 0,0-1 0 0 0,0 1 0 0 0,-1-1 0 0 0,1 0 0 0 0,-1 1 0 0 0,0-1 0 0 0,0 0 0 0 0,-1 1-46 0 0,1-3 160 0 0,1-2-45 0 0,0 0-179 0 0,0 0-33 0 0,0 0 38 0 0,1-11 203 0 0,2-3-135 0 0,2 1 0 0 0,-1 0 1 0 0,2 0-1 0 0,0 1 0 0 0,0-1 0 0 0,1 1 0 0 0,0 1 0 0 0,5-5-9 0 0,-6 9-23 0 0,0 0 0 0 0,1 0 0 0 0,0 0 0 0 0,0 1 0 0 0,0 0 0 0 0,1 1 0 0 0,0 0 0 0 0,0 0 0 0 0,0 1 0 0 0,4-2 23 0 0,-8 4-8 0 0,-1 1 0 0 0,1 0 0 0 0,-1 0 0 0 0,1 0 0 0 0,-1 0 0 0 0,1 0-1 0 0,-1 1 1 0 0,1-1 0 0 0,0 1 0 0 0,-1 0 0 0 0,1 0 0 0 0,-1 1 0 0 0,1-1 0 0 0,0 1 0 0 0,-1 0 0 0 0,1 0 0 0 0,-1 0 0 0 0,1 0 0 0 0,1 1 8 0 0,-3-1 43 0 0,1 0 1 0 0,-1 1-1 0 0,0-1 1 0 0,1 1-1 0 0,-1-1 1 0 0,0 1-1 0 0,0 0 1 0 0,0 0-1 0 0,0 0 1 0 0,0 0-1 0 0,0 0 1 0 0,-1 0-1 0 0,1 0 1 0 0,-1 1-1 0 0,0-1 1 0 0,1 1-1 0 0,-1-1 1 0 0,0 1-1 0 0,0-1 1 0 0,-1 1-1 0 0,1 0 1 0 0,0-1-1 0 0,-1 1 1 0 0,0 0-1 0 0,1 2-43 0 0,-2 0 84 0 0,1 0 0 0 0,-1-1 0 0 0,0 1 0 0 0,0 0 0 0 0,0 0 0 0 0,-1-1-1 0 0,0 1 1 0 0,0-1 0 0 0,0 0 0 0 0,0 1 0 0 0,-1-1 0 0 0,-1 2-84 0 0,-11 21 255 0 0,11-21-208 0 0,1 0 0 0 0,-1 0 0 0 0,0 0 0 0 0,-1 0 0 0 0,1-1 0 0 0,-1 0 0 0 0,0 0 0 0 0,-1 0 0 0 0,-1 1-47 0 0,-14 10 39 0 0,-19 10-39 0 0,36-24-4 0 0,-2 2-127 0 0,-1 0-1 0 0,0-1 0 0 0,0 0 0 0 0,0 0 0 0 0,-1 0 0 0 0,1-1 0 0 0,-1 0 0 0 0,0 0 1 0 0,1-1-1 0 0,-1 0 0 0 0,-5 0 132 0 0,11-1-623 0 0,2 0-705 0 0,0-1-2896 0 0,-2-2-1238 0 0</inkml:trace>
  <inkml:trace contextRef="#ctx0" brushRef="#br0" timeOffset="205883.535">5264 1841 12320 0 0,'-3'7'440'0'0,"0"0"1"0"0,0-1 0 0 0,1 1 0 0 0,0 0-1 0 0,-1 6-440 0 0,-6 18 1635 0 0,-15 21 108 0 0,17-40-1549 0 0,1 2 1 0 0,0-1 0 0 0,1 1-1 0 0,0 0 1 0 0,-1 8-195 0 0,-4 9 65 0 0,0-2-247 0 0,4-17-19 0 0,5-11 72 0 0,1 0 0 0 0,-1 0 0 0 0,0 0-1 0 0,1 0 1 0 0,-1 0 0 0 0,1 0 0 0 0,0 0-1 0 0,-1 0 1 0 0,1 0 0 0 0,0 0 0 0 0,-1 0-1 0 0,1 0 1 0 0,0 0 0 0 0,0 0 0 0 0,0 0-1 0 0,0 0 1 0 0,0 1 0 0 0,0-1 0 0 0,0 0 0 0 0,0 0 129 0 0,1 0-2340 0 0</inkml:trace>
  <inkml:trace contextRef="#ctx0" brushRef="#br0" timeOffset="206279.08">5332 1819 13016 0 0,'0'0'297'0'0,"0"0"39"0"0,0 0 17 0 0,0 0-37 0 0,8 6-194 0 0,0-3 405 0 0,1 1 0 0 0,0-2 0 0 0,7 2-527 0 0,13 5 1466 0 0,-20-7-1296 0 0,-1 1 1 0 0,0-2-1 0 0,1 1 0 0 0,0-1-170 0 0,23 4-2608 0 0,-32-5 1264 0 0</inkml:trace>
  <inkml:trace contextRef="#ctx0" brushRef="#br0" timeOffset="206280.08">5414 1697 11976 0 0,'0'0'546'0'0,"0"0"-10"0"0,9 12 234 0 0,-5 6 608 0 0,0-5-704 0 0,0 0 0 0 0,-1 0 0 0 0,-1 1 0 0 0,-1-1 0 0 0,0 1 1 0 0,0-1-1 0 0,-2 6-674 0 0,0 0 99 0 0,1-1-1 0 0,1 14-98 0 0,0 22-601 0 0,-5-20-2640 0 0,1-23-2783 0 0</inkml:trace>
  <inkml:trace contextRef="#ctx0" brushRef="#br0" timeOffset="206681.788">5632 1625 4608 0 0,'26'-3'793'0'0,"-26"3"-437"0"0,1 0 0 0 0,-1 0 0 0 0,0 1 0 0 0,1-1 0 0 0,-1 0 0 0 0,1 0 0 0 0,-1 0 0 0 0,0 0 0 0 0,1 0 0 0 0,-1 1 0 0 0,0-1 0 0 0,1 0-1 0 0,-1 0 1 0 0,0 1 0 0 0,1-1 0 0 0,-1 0 0 0 0,0 0 0 0 0,1 1 0 0 0,-1-1 0 0 0,0 0 0 0 0,0 1 0 0 0,0-1-356 0 0,5 12 2862 0 0,0 17-2922 0 0,-5-21 999 0 0,10 102 759 0 0,-13-44-1322 0 0,4-39-300 0 0,-1-22-57 0 0,0 0-1 0 0,0 1 1 0 0,0-1-1 0 0,1 0 1 0 0,0 0-1 0 0,0 1 1 0 0,1 1-19 0 0,0-3 68 0 0,-1-1 156 0 0,3-6-94 0 0,-1 0-166 0 0,5-7 144 0 0,0-1-1 0 0,5-9-107 0 0,-5 9 19 0 0,0 0 0 0 0,0 0 0 0 0,1 0-19 0 0,0 3-22 0 0,1 0 0 0 0,-1 0 0 0 0,9-4 22 0 0,-11 7-6 0 0,-6 4 10 0 0,1 0 1 0 0,-1 0-1 0 0,0 1 0 0 0,1-1 0 0 0,-1 1 0 0 0,0-1 0 0 0,1 1 0 0 0,-1-1 0 0 0,1 1 0 0 0,-1 0 0 0 0,0 0 0 0 0,1 0 0 0 0,-1 0 0 0 0,1 0 1 0 0,-1 0-1 0 0,1 0 0 0 0,-1 0 0 0 0,1 0 0 0 0,-1 1 0 0 0,0-1 0 0 0,1 1 0 0 0,-1-1 0 0 0,1 1 0 0 0,-1-1 0 0 0,0 1 0 0 0,0 0 1 0 0,1 0-1 0 0,-1 0 0 0 0,0-1 0 0 0,0 1 0 0 0,0 0 0 0 0,0 0 0 0 0,0 1 0 0 0,1 0-4 0 0,-1 0 57 0 0,0 0-1 0 0,0 1 1 0 0,0 0 0 0 0,0-1-1 0 0,-1 1 1 0 0,1-1 0 0 0,-1 1-1 0 0,0 0 1 0 0,1-1 0 0 0,-1 1-1 0 0,0 0 1 0 0,-1 0 0 0 0,1-1-1 0 0,0 1 1 0 0,-1 1-57 0 0,-1 5 261 0 0,-1 1 1 0 0,-1 0-1 0 0,-1 4-261 0 0,1-4 195 0 0,0-1-170 0 0,-1-1 0 0 0,1 0 0 0 0,-1 0 0 0 0,0 0 0 0 0,-1 0 0 0 0,0-1 0 0 0,0 0 0 0 0,-1 0 0 0 0,0-1 0 0 0,0 1 0 0 0,0-2 0 0 0,-1 1 0 0 0,0-1 0 0 0,0 0-1 0 0,0-1 1 0 0,-1 1 0 0 0,0-2-25 0 0,6-2-33 0 0,0 0 0 0 0,0 0 0 0 0,-1-1 0 0 0,1 1 0 0 0,-1-1 0 0 0,1 0 0 0 0,0 0 0 0 0,-1 0 0 0 0,-1-1 33 0 0,3 1-194 0 0,1 0 1 0 0,-1 0-1 0 0,0-1 0 0 0,0 1 1 0 0,1-1-1 0 0,-1 1 1 0 0,1-1-1 0 0,-1 0 0 0 0,0 1 1 0 0,1-1-1 0 0,-1 0 0 0 0,1 0 1 0 0,0 0-1 0 0,-1 0 1 0 0,1 0-1 0 0,0-1 0 0 0,0 1 1 0 0,-1-1 193 0 0,1-7-6271 0 0,1 1 989 0 0</inkml:trace>
  <inkml:trace contextRef="#ctx0" brushRef="#br0" timeOffset="207121.894">5972 1841 3680 0 0,'17'-8'668'0'0,"-14"7"22"0"0,31-14 7088 0 0,-9 9-5864 0 0,-11 1-772 0 0,-13 5-591 0 0,16 7 1105 0 0,-16-6-1582 0 0,1 1 0 0 0,0 0-1 0 0,-1 0 1 0 0,0 0-1 0 0,1 0 1 0 0,-1 0 0 0 0,0 1-1 0 0,0-1 1 0 0,0 0-1 0 0,-1 0 1 0 0,1 1 0 0 0,0-1-1 0 0,-1 0 1 0 0,1 1-1 0 0,-1-1 1 0 0,0 1 0 0 0,0-1-1 0 0,0 1 1 0 0,0-1-1 0 0,0 0 1 0 0,-1 1 0 0 0,1-1-1 0 0,-1 1 1 0 0,0-1-1 0 0,0 2-73 0 0,-7 15 173 0 0,0 0 0 0 0,-2-1 0 0 0,0 0 0 0 0,0-1 0 0 0,-2 0 0 0 0,0 0 0 0 0,-4 2-173 0 0,-1 3 405 0 0,-11 20-405 0 0,27-41 88 0 0,1-1 0 0 0,7 9 0 0 0,-5-9-83 0 0,0 0 0 0 0,0 0 0 0 0,1 0 0 0 0,-1-1 0 0 0,0 1 0 0 0,0 0 0 0 0,0-1 0 0 0,0 0 0 0 0,0 0 0 0 0,1 1 0 0 0,-1-1 0 0 0,1-1-5 0 0,6-2 4 0 0,58-23-2640 0 0,12-10 2636 0 0,-58 26-6971 0 0</inkml:trace>
  <inkml:trace contextRef="#ctx0" brushRef="#br0" timeOffset="208378.889">3985 965 5008 0 0,'0'0'231'0'0,"0"0"136"0"0,0 0 473 0 0,0 0 206 0 0,0 0 39 0 0,0 0-58 0 0,0 0-285 0 0,0 0-124 0 0,0 0-30 0 0,0 0-31 0 0,0 0-112 0 0,2 8 337 0 0,-1 0-477 0 0,0 0 1 0 0,-1 0 0 0 0,0 0 0 0 0,-1-1 0 0 0,-1 8-306 0 0,0 4 332 0 0,-5 95 565 0 0,-7 93-863 0 0,6-84-36 0 0,-3 21 20 0 0,8-89 160 0 0,2-34-44 0 0,-1 0 0 0 0,-1 9-134 0 0,-2 7 180 0 0,1 1-1 0 0,2 8-179 0 0,-3 37 210 0 0,-3 14 111 0 0,4-41-253 0 0,-2-1-1 0 0,-7 21-67 0 0,-14 73 656 0 0,21-114-441 0 0,1 1 0 0 0,2-1-1 0 0,1 7-214 0 0,1-8 26 0 0,-1 0-1 0 0,-2 0 0 0 0,-2 2-25 0 0,-1-9 11 0 0,5-18 2 0 0,0 0 1 0 0,0 0-1 0 0,1 0 0 0 0,-1 6-13 0 0,2-5 22 0 0,-1 0-1 0 0,-1 0 0 0 0,-1 6-21 0 0,3-16 0 0 0,-1 3 10 0 0,0 0-1 0 0,0 0 0 0 0,0-1 1 0 0,0 1-1 0 0,0 0 0 0 0,-1-1 1 0 0,1 1-1 0 0,-2 0-9 0 0,3-2 25 0 0,0-1-97 0 0,18-12-304 0 0,-12 3 92 0 0,1 1-1 0 0,-1-1 0 0 0,-1 0 0 0 0,0-1 0 0 0,3-7 285 0 0,-5 11-197 0 0,11-26-1310 0 0,-1-1 0 0 0,5-21 1507 0 0,-3 21-359 0 0,-2 8 439 0 0,-13 25-42 0 0,0 0 1 0 0,0 0-1 0 0,0 0 1 0 0,0 0-1 0 0,0-1 1 0 0,0 1-1 0 0,0 0 1 0 0,0 0 0 0 0,0 0-1 0 0,0 0 1 0 0,0-1-1 0 0,0 1 1 0 0,0 0-1 0 0,0 0 1 0 0,0 0-1 0 0,1 0 1 0 0,-1 0-1 0 0,0 0 1 0 0,0-1-1 0 0,0 1 1 0 0,0 0-1 0 0,0 0 1 0 0,0 0-1 0 0,1 0 1 0 0,-1 0-1 0 0,0 0 1 0 0,0 0-1 0 0,0 0 1 0 0,0 0-1 0 0,0 0 1 0 0,1 0-1 0 0,-1 0 1 0 0,0 0-1 0 0,0 0 1 0 0,0 0-1 0 0,0 0 1 0 0,1 0-1 0 0,-1 0 1 0 0,0 0-1 0 0,0 0 1 0 0,0 0-1 0 0,0 0 1 0 0,1 0-1 0 0,-1 0 1 0 0,0 0-1 0 0,0 0 1 0 0,0 0-1 0 0,0 0 1 0 0,0 0-1 0 0,1 0 1 0 0,-1 0 0 0 0,0 0-1 0 0,0 1 1 0 0,0-1-1 0 0,0 0 1 0 0,0 0-1 0 0,0 0 1 0 0,0 0-1 0 0,1 0 1 0 0,-1 0-1 0 0,0 1 1 0 0,0-1-1 0 0,0 0 1 0 0,0 0-39 0 0,5 9 1181 0 0,-4-4-1031 0 0,0-1 0 0 0,-1 0 0 0 0,1 0-1 0 0,-1 1 1 0 0,0-1 0 0 0,-1 0-1 0 0,1 1 1 0 0,0-1 0 0 0,-2 4-150 0 0,0 8 268 0 0,-1 7 51 0 0,-1-1 0 0 0,-6 17-319 0 0,4-15 193 0 0,5-20-193 0 0,0-1 0 0 0,0 0-1 0 0,0 0 1 0 0,0 0 0 0 0,-1 0-1 0 0,0 0 1 0 0,1 0 0 0 0,-1 0 0 0 0,0 0-1 0 0,-1-1 1 0 0,1 1 0 0 0,-1 0 0 0 0,2-2 54 0 0,0 0 1 0 0,0 0-1 0 0,0 0 1 0 0,0-1-1 0 0,-1 1 1 0 0,1 0-1 0 0,0 0 1 0 0,0-1-1 0 0,-1 1 1 0 0,1-1-1 0 0,0 1 1 0 0,-1-1-1 0 0,1 0 1 0 0,0 0-1 0 0,-1 1 1 0 0,1-1-1 0 0,0 0 1 0 0,-1 0-1 0 0,1 0 1 0 0,-1 0-1 0 0,1-1 1 0 0,0 1-1 0 0,-1 0 1 0 0,1-1-1 0 0,0 1 1 0 0,-1-1-1 0 0,1 1 1 0 0,0-1-1 0 0,-1 0-54 0 0,-4-2 144 0 0,1-1-1 0 0,1 1 0 0 0,-1-1 1 0 0,0-1-1 0 0,1 1 1 0 0,0-1-1 0 0,0 1 0 0 0,-3-5-143 0 0,-24-44 288 0 0,19 31-281 0 0,10 18-66 0 0,0-1 0 0 0,1 1 0 0 0,0-1 0 0 0,0 0 0 0 0,0 1 0 0 0,1-1 0 0 0,0 0 0 0 0,0 0 0 0 0,0 0 0 0 0,0 0 59 0 0,3-4-1414 0 0,1 1-464 0 0</inkml:trace>
  <inkml:trace contextRef="#ctx0" brushRef="#br0" timeOffset="209723.582">3601 186 4144 0 0,'-13'-8'2224'0'0,"5"4"2492"0"0,8 4-4603 0 0,-1-1-1 0 0,0 1 1 0 0,0-1 0 0 0,1 1 0 0 0,-1-1 0 0 0,0 1 0 0 0,0 0-1 0 0,1-1 1 0 0,-1 1 0 0 0,0 0 0 0 0,0 0 0 0 0,0 0 0 0 0,0 0-1 0 0,1 0 1 0 0,-1 0 0 0 0,0 0 0 0 0,0 0 0 0 0,0 0 0 0 0,0 0-113 0 0,-2 1 83 0 0,1-1 1 0 0,-1 1-1 0 0,1 0 1 0 0,-1 0-1 0 0,1 0 1 0 0,-1 1-1 0 0,1-1 1 0 0,0 1-1 0 0,0-1 1 0 0,0 1 0 0 0,0 0-1 0 0,-1 0-83 0 0,-20 27 1115 0 0,5-6-470 0 0,13-16-495 0 0,0 0 0 0 0,0 1 0 0 0,1 0 0 0 0,0 0 0 0 0,1 0 0 0 0,0 0 0 0 0,0 1 0 0 0,1-1 0 0 0,0 1 0 0 0,0 0-1 0 0,0 6-149 0 0,2-13 22 0 0,0 1 0 0 0,-1-1 0 0 0,1 0 0 0 0,0 0 0 0 0,0 0 0 0 0,0 1 0 0 0,1-1 0 0 0,-1 0 0 0 0,0 0-1 0 0,1 0 1 0 0,0 0 0 0 0,-1 0 0 0 0,1 1 0 0 0,0-1 0 0 0,0 0 0 0 0,0-1 0 0 0,0 1 0 0 0,1 0-1 0 0,-1 0-21 0 0,0-1 7 0 0,0 0-1 0 0,0 0 1 0 0,0 0-1 0 0,0 0 1 0 0,0 0-1 0 0,0-1 1 0 0,1 1-1 0 0,-1 0 0 0 0,0-1 1 0 0,0 1-1 0 0,1-1 1 0 0,-1 1-1 0 0,0-1 1 0 0,1 0-1 0 0,-1 0 0 0 0,1 1 1 0 0,-1-1-1 0 0,0 0 1 0 0,1 0-1 0 0,-1 0 1 0 0,0 0-1 0 0,1-1 1 0 0,-1 1-1 0 0,1 0 0 0 0,-1 0 1 0 0,0-1-1 0 0,0 1 1 0 0,1-1-1 0 0,-1 0 1 0 0,0 1-1 0 0,0-1 0 0 0,1 0 1 0 0,-1 1-1 0 0,0-1 1 0 0,1-1-7 0 0,1 0 24 0 0,4-3 6 0 0,-1 0 0 0 0,1-1 0 0 0,-1 0 0 0 0,0 0 1 0 0,-1 0-1 0 0,1-1 0 0 0,-1 1 0 0 0,0-1 0 0 0,-1-1 1 0 0,3-3-31 0 0,-1-2 7 0 0,0-1 0 0 0,0 1 0 0 0,-2-1 0 0 0,1 0 0 0 0,1-10-7 0 0,-2 4-59 0 0,-1 12 38 0 0,-2 0 0 0 0,1 0 1 0 0,-1-1-1 0 0,0 1 0 0 0,-1-7 21 0 0,0 15 2 0 0,0 0-1 0 0,0 0 0 0 0,0 0 0 0 0,0 0 0 0 0,0 0 0 0 0,0 0 1 0 0,0 0-1 0 0,0 0 0 0 0,0 0 0 0 0,0 0 0 0 0,0 0 0 0 0,0 0 0 0 0,0 0 1 0 0,0 0-1 0 0,-1 1 0 0 0,1-1 0 0 0,0 0 0 0 0,0 0 0 0 0,0 0 1 0 0,0 0-1 0 0,0-1 0 0 0,0 1 0 0 0,0 0 0 0 0,0 0 0 0 0,0 0 0 0 0,0 0 1 0 0,0 0-1 0 0,0 0 0 0 0,0 0 0 0 0,0 0 0 0 0,0 0 0 0 0,0 0 1 0 0,0 0-1 0 0,0 0 0 0 0,0 0 0 0 0,0 0 0 0 0,0 0 0 0 0,-1 0 1 0 0,1 0-1 0 0,0 0 0 0 0,0 0 0 0 0,0 0 0 0 0,0 0 0 0 0,0 0 0 0 0,0 0 1 0 0,0 0-1 0 0,0 0 0 0 0,0 0 0 0 0,0 0 0 0 0,0 0 0 0 0,0-1 1 0 0,0 1-1 0 0,0 0 0 0 0,0 0 0 0 0,0 0 0 0 0,0 0 0 0 0,0 0 0 0 0,0 0 1 0 0,0 0-1 0 0,0 0 0 0 0,0 0 0 0 0,0 0 0 0 0,0 0 0 0 0,0 0 1 0 0,0 0-1 0 0,0 0 0 0 0,0 0 0 0 0,0 0 0 0 0,0 0-1 0 0,-3 5 43 0 0,-4 7-6 0 0,-1 28 185 0 0,1 0 0 0 0,0 14-222 0 0,4 35 644 0 0,2-55-1270 0 0,1-32-610 0 0,0-2-3189 0 0,0 0-1367 0 0</inkml:trace>
  <inkml:trace contextRef="#ctx0" brushRef="#br0" timeOffset="210097.463">3714 280 5064 0 0,'0'0'389'0'0,"-2"5"-234"0"0,-9 0 1368 0 0,11-5-1375 0 0,-1 0-1 0 0,1 1 1 0 0,-1-1-1 0 0,1 0 0 0 0,-1 0 1 0 0,0 0-1 0 0,1 0 0 0 0,-1 0 1 0 0,1 1-1 0 0,-1-1 0 0 0,1 0 1 0 0,-1 0-1 0 0,1 1 0 0 0,-1-1 1 0 0,1 0-1 0 0,-1 1 0 0 0,1-1 1 0 0,0 0-1 0 0,-1 1 1 0 0,1-1-1 0 0,-1 1 0 0 0,1-1 1 0 0,0 1-1 0 0,-1-1 0 0 0,1 1 1 0 0,0-1-1 0 0,0 1 0 0 0,-1-1 1 0 0,1 1-1 0 0,0-1 0 0 0,0 1 1 0 0,0-1-1 0 0,0 1 0 0 0,0 0 1 0 0,0-1-1 0 0,0 1 0 0 0,0-1 1 0 0,0 1-1 0 0,0-1 1 0 0,0 1-1 0 0,0 0 0 0 0,0-1 1 0 0,0 1-148 0 0,1 2 416 0 0,0 0 1 0 0,0 0 0 0 0,-1 0 0 0 0,0 0-1 0 0,1 0 1 0 0,-1 0 0 0 0,0 0 0 0 0,-1 0-1 0 0,1 0 1 0 0,0 0 0 0 0,-1 0 0 0 0,0 0-1 0 0,0 1-416 0 0,-3 7 451 0 0,0 1 0 0 0,-6 8-451 0 0,0 3 938 0 0,6-13-834 0 0,1-4-46 0 0,0 1 0 0 0,1 0 0 0 0,0-1 0 0 0,0 1 0 0 0,0 5-58 0 0,0 0 46 0 0,-3 42-3106 0 0,5-45 1394 0 0</inkml:trace>
  <inkml:trace contextRef="#ctx0" brushRef="#br0" timeOffset="210466.594">3882 225 16439 0 0,'0'0'374'0'0,"0"0"54"0"0,0 0 21 0 0,0 0-49 0 0,12 9-243 0 0,-3-3 14 0 0,1-1-1 0 0,-1 0 0 0 0,1 0 0 0 0,0 0 0 0 0,0-1 1 0 0,0-1-1 0 0,1 0 0 0 0,-1 0 0 0 0,1-1 0 0 0,0 0 0 0 0,2-1-170 0 0,9-7-684 0 0,-21 5 320 0 0,-1 1-1 0 0,1-1 1 0 0,0 0-1 0 0,-1 0 1 0 0,1 1-1 0 0,-1-1 1 0 0,1 0-1 0 0,-1 0 1 0 0,0 0-1 0 0,1 0 1 0 0,-1 0-1 0 0,0 0 1 0 0,0 0-1 0 0,1 0 1 0 0,-1 0-1 0 0,0 0 1 0 0,0 0-1 0 0,0 0 1 0 0,0 0-1 0 0,0 0 1 0 0,-1 0 364 0 0,-1-7-2389 0 0</inkml:trace>
  <inkml:trace contextRef="#ctx0" brushRef="#br0" timeOffset="210467.594">3997 150 3224 0 0,'0'0'601'0'0,"0"0"1316"0"0,0 0 578 0 0,0 0 117 0 0,0 0-255 0 0,0 0-1145 0 0,0 0-498 0 0,0 0-105 0 0,1 1-34 0 0,2 8-49 0 0,0 0 0 0 0,-1-1 1 0 0,0 1-1 0 0,0 0 1 0 0,-1 0-1 0 0,0 2-526 0 0,0 57 1286 0 0,-1-55-1328 0 0,0 4 66 0 0,-1 1 0 0 0,-1-1 0 0 0,-2 7-24 0 0,-4 5-2853 0 0,7-28 478 0 0,1-1-3483 0 0</inkml:trace>
  <inkml:trace contextRef="#ctx0" brushRef="#br0" timeOffset="210871.046">4178 0 11976 0 0,'2'0'95'0'0,"0"0"0"0"0,0 0 1 0 0,0 1-1 0 0,0-1 0 0 0,0 1 1 0 0,0-1-1 0 0,0 1 1 0 0,0 0-1 0 0,0 0 0 0 0,0 0 1 0 0,0 0-1 0 0,-1 0 0 0 0,1 0 1 0 0,0 0-1 0 0,-1 0 1 0 0,1 1-1 0 0,-1-1 0 0 0,1 1 1 0 0,-1-1-1 0 0,0 1 0 0 0,0-1 1 0 0,1 1-1 0 0,-1 0 1 0 0,0 0-1 0 0,0 1-95 0 0,3 6 456 0 0,-1 0-1 0 0,0 0 1 0 0,0 1 0 0 0,-1-1-1 0 0,0 2-455 0 0,0-2 283 0 0,1 7 116 0 0,-1-8-225 0 0,0 1-1 0 0,0 0 1 0 0,-1 0 0 0 0,0 0-1 0 0,-1 0 1 0 0,0 0-1 0 0,-1 7-173 0 0,2 12 363 0 0,-1-24-311 0 0,1-1 0 0 0,-1 1 0 0 0,0 0 0 0 0,0 0 0 0 0,0 0 0 0 0,-1 0 0 0 0,0 1-52 0 0,-4 17 279 0 0,4-21-213 0 0,0 0 1 0 0,-1 0-42 0 0,1-1 34 0 0,3-1-54 0 0,-1 0 0 0 0,1 0 0 0 0,-1-1 0 0 0,0 1 0 0 0,1-1 0 0 0,-1 0 0 0 0,0 1 0 0 0,0-1 0 0 0,0 0 0 0 0,-1 1 0 0 0,1-1 0 0 0,0-1-5 0 0,1-1 5 0 0,6-8-58 0 0,0 0 0 0 0,1 1-1 0 0,0 0 1 0 0,0 1 0 0 0,1 0-1 0 0,5-3 54 0 0,-13 11 5 0 0,0 0-1 0 0,1 0 1 0 0,-1 0-1 0 0,1 1 0 0 0,-1-1 1 0 0,1 1-1 0 0,-1 0 1 0 0,1 0-1 0 0,0 0 0 0 0,0 0 1 0 0,0 0-1 0 0,0 1 0 0 0,-1-1 1 0 0,1 1-1 0 0,0 0 1 0 0,0-1-1 0 0,0 1 0 0 0,0 1 1 0 0,0-1-1 0 0,0 0 1 0 0,0 1-1 0 0,0 0 0 0 0,0-1 1 0 0,-1 1-1 0 0,1 0 0 0 0,0 1 1 0 0,-1-1-1 0 0,1 0 1 0 0,0 1-1 0 0,-1-1 0 0 0,1 2-4 0 0,0-1 61 0 0,-1 1-1 0 0,1 0 0 0 0,-1-1 1 0 0,0 1-1 0 0,0 0 0 0 0,0 0 0 0 0,-1 0 1 0 0,1 1-1 0 0,-1-1 0 0 0,0 0 1 0 0,1 1-1 0 0,-1-1 0 0 0,-1 1 0 0 0,1-1 1 0 0,0 1-1 0 0,-1-1 0 0 0,0 1 1 0 0,0-1-1 0 0,0 1 0 0 0,0-1 0 0 0,-1 1 1 0 0,1 0-1 0 0,-1-1 0 0 0,0 0 0 0 0,0 1 1 0 0,0-1-1 0 0,-1 1 0 0 0,0 1-60 0 0,-2 3 96 0 0,0-1-1 0 0,-1 1 1 0 0,0-1-1 0 0,0 0 1 0 0,-4 3-96 0 0,6-7 25 0 0,-1 0 0 0 0,1 0 1 0 0,-1 0-1 0 0,0 0 0 0 0,-1-1 1 0 0,1 1-1 0 0,0-1 0 0 0,-1 0 1 0 0,1-1-1 0 0,-4 2-25 0 0,2-1 6 0 0,0-1 1 0 0,0 1-1 0 0,-1-1 1 0 0,1-1-1 0 0,0 1 0 0 0,-1-1 1 0 0,1 0-1 0 0,0-1 0 0 0,0 1 1 0 0,-1-1-1 0 0,1 0 1 0 0,0-1-1 0 0,0 0 0 0 0,-2 0-6 0 0,-2-10-2634 0 0,6 10 1320 0 0</inkml:trace>
  <inkml:trace contextRef="#ctx0" brushRef="#br0" timeOffset="212557.443">4659 239 10568 0 0,'0'0'233'0'0,"0"0"39"0"0,-8 3 372 0 0,4-1-560 0 0,3-2 295 0 0,1 1-315 0 0,0-1 1 0 0,0 0 0 0 0,0 0 0 0 0,0 0 0 0 0,-1 0 0 0 0,1 0-1 0 0,0 0 1 0 0,0 0 0 0 0,0 0 0 0 0,0 0 0 0 0,0 0 0 0 0,-1 0-1 0 0,1 0 1 0 0,0 0 0 0 0,0 0 0 0 0,0 0 0 0 0,0-1-1 0 0,0 1 1 0 0,-1 0 0 0 0,1 0 0 0 0,0 0 0 0 0,0 0 0 0 0,0 0-1 0 0,0 0 1 0 0,0 0 0 0 0,0 0 0 0 0,0 0 0 0 0,-1-1 0 0 0,1 1-1 0 0,0 0 1 0 0,0 0 0 0 0,0 0 0 0 0,0 0 0 0 0,0 0-1 0 0,0 0 1 0 0,0-1 0 0 0,0 1 0 0 0,0 0 0 0 0,0 0 0 0 0,0 0-1 0 0,0 0 1 0 0,0 0 0 0 0,0-1 0 0 0,0 1 0 0 0,0 0 0 0 0,0 0-1 0 0,0 0 1 0 0,0 0 0 0 0,0 0 0 0 0,0-1 0 0 0,0 1-1 0 0,0 0 1 0 0,0 0 0 0 0,0 0 0 0 0,0 0 0 0 0,0 0-65 0 0,9-12 842 0 0,17-9-636 0 0,-22 19-13 0 0,0 0-1 0 0,0 0 1 0 0,1 0 0 0 0,-1 0-1 0 0,1 1 1 0 0,-1-1-1 0 0,1 1 1 0 0,-1 1-1 0 0,6-2-192 0 0,-9 2 240 0 0,0 1-200 0 0,-1 0-1 0 0,1-1 0 0 0,-1 1 0 0 0,1 0 0 0 0,0-1 0 0 0,-1 1 0 0 0,1-1 0 0 0,0 0 0 0 0,0 1 0 0 0,-1-1 1 0 0,1 1-1 0 0,0-1 0 0 0,0 0 0 0 0,0 1-39 0 0,3 0 132 0 0,-3 1-100 0 0,0-1-1 0 0,0 0 0 0 0,0 0 0 0 0,0 0 0 0 0,-1 0 1 0 0,1 1-1 0 0,0-1 0 0 0,-1 0 0 0 0,1 1 0 0 0,-1-1 1 0 0,1 0-1 0 0,-1 1 0 0 0,0-1 0 0 0,1 1 0 0 0,-1-1 1 0 0,0 0-1 0 0,0 1 0 0 0,0-1 0 0 0,0 2-31 0 0,-6 27 225 0 0,4-24-183 0 0,0-1 1 0 0,-1 1 0 0 0,0-1 0 0 0,0 0-1 0 0,0 0 1 0 0,-1 0 0 0 0,0 0 0 0 0,0-1-1 0 0,0 1 1 0 0,0-1 0 0 0,-1 0 0 0 0,-2 2-43 0 0,-8 7 61 0 0,5-4 19 0 0,-2-1 1 0 0,1 1-1 0 0,-7 2-80 0 0,-6 4 2 0 0,18-11-35 0 0,-21 12 10 0 0,21-14 76 0 0,34-9 211 0 0,15-7-72 0 0,-21 6-197 0 0,21-6 5 0 0,8-3 59 0 0,-46 15-287 0 0,0 1 0 0 0,0-1 0 0 0,0 1 0 0 0,0 0 0 0 0,0 0 0 0 0,0 1 0 0 0,2-1 228 0 0,-5 1-2064 0 0,-2 0-4545 0 0</inkml:trace>
  <inkml:trace contextRef="#ctx0" brushRef="#br0" timeOffset="213359.794">3445 768 8696 0 0,'-9'0'928'0'0,"-1"-6"203"0"0,8 4-828 0 0,-1 1 228 0 0,1 0-1 0 0,-1 0 0 0 0,1 0 0 0 0,-1 0 0 0 0,1 0 0 0 0,-1 1 1 0 0,1-1-1 0 0,-1 1 0 0 0,0 0 0 0 0,0 0-530 0 0,1 0 94 0 0,1 0 0 0 0,-1 1 1 0 0,0-1-1 0 0,0 1 0 0 0,1 0 0 0 0,-1-1 0 0 0,0 1 0 0 0,1 0 0 0 0,-1 0 1 0 0,1 0-1 0 0,-1 0 0 0 0,1 0 0 0 0,-1 0 0 0 0,0 2-94 0 0,-4 2 148 0 0,1 1 1 0 0,-1 0-1 0 0,1 0 0 0 0,0 0 1 0 0,1 0-1 0 0,-1 1 0 0 0,1 0 1 0 0,1 0-1 0 0,-1 0 0 0 0,1 1 1 0 0,0-1-1 0 0,1 1 0 0 0,0 0 0 0 0,0-1 1 0 0,1 1-1 0 0,0 0 0 0 0,0 4-148 0 0,1-10 54 0 0,4 2-33 0 0,-4-3-18 0 0,1 0 1 0 0,-1 0-1 0 0,1-1 0 0 0,-1 1 1 0 0,1-1-1 0 0,-1 1 0 0 0,1-1 1 0 0,0 1-1 0 0,-1-1 0 0 0,1 1 1 0 0,0-1-1 0 0,-1 1 0 0 0,1-1 0 0 0,0 0 1 0 0,0 1-1 0 0,0-1 0 0 0,-1 0 1 0 0,1 0-1 0 0,0 0 0 0 0,0 1 1 0 0,0-1-1 0 0,0 0 0 0 0,-1 0 1 0 0,1 0-1 0 0,0 0 0 0 0,0-1 1 0 0,0 1-4 0 0,2 0 17 0 0,0-1-9 0 0,1 1 0 0 0,-1 0 0 0 0,0-1 0 0 0,0 0 0 0 0,0 0 0 0 0,0 0 0 0 0,0 0 0 0 0,0 0 0 0 0,0-1 1 0 0,2-1-9 0 0,27-20 124 0 0,-22 16-92 0 0,-6 3-22 0 0,0-1-1 0 0,1 1 1 0 0,-1-1 0 0 0,-1 0 0 0 0,1 0-1 0 0,-1 0 1 0 0,0 0 0 0 0,0-1-1 0 0,0-1-9 0 0,2-1 14 0 0,-1 0-1 0 0,1 0 1 0 0,3-3-14 0 0,-8 11 4 0 0,0 0-1 0 0,0 0 1 0 0,0-1-1 0 0,0 1 1 0 0,0 0-1 0 0,0 0 1 0 0,0 0-1 0 0,0 0 1 0 0,0 0-1 0 0,0 0 1 0 0,0 0-1 0 0,0 0 1 0 0,0 0-1 0 0,0 0 1 0 0,0 0 0 0 0,0 0-1 0 0,1-1 1 0 0,-1 1-1 0 0,0 0 1 0 0,0 0-1 0 0,0 0 1 0 0,0 0-1 0 0,0 0 1 0 0,0 0-1 0 0,0 0 1 0 0,0 0-1 0 0,0 0 1 0 0,0 0-1 0 0,1 0 1 0 0,-1 0-1 0 0,0 0 1 0 0,0 0-1 0 0,0 0 1 0 0,0 0 0 0 0,0 0-1 0 0,0 0 1 0 0,0 0-1 0 0,0 0 1 0 0,0 0-1 0 0,1 0 1 0 0,-1 0-1 0 0,0 0 1 0 0,0 0-1 0 0,0 0 1 0 0,0 0-1 0 0,0 1 1 0 0,0-1-1 0 0,0 0 1 0 0,0 0-1 0 0,0 0-2 0 0,2 6 102 0 0,-2 6 54 0 0,-2-1 7 0 0,0-1-126 0 0,1 0 0 0 0,0 1 1 0 0,0-1-1 0 0,1 1 0 0 0,0-1 0 0 0,1 1 0 0 0,0-1 1 0 0,2 3-39 0 0,-3-9-286 0 0,1 0 1 0 0,0 0-1 0 0,-1 0 0 0 0,0 0 1 0 0,0 0-1 0 0,0 2 286 0 0,0 1-2868 0 0,1-6-1553 0 0,2 4-1061 0 0</inkml:trace>
  <inkml:trace contextRef="#ctx0" brushRef="#br0" timeOffset="213765.215">3564 827 6448 0 0,'0'0'498'0'0,"1"-2"-116"0"0,1 0 559 0 0,0-1 1 0 0,1 1-1 0 0,-1-1 1 0 0,1 1-1 0 0,0 0 1 0 0,-1 0-1 0 0,4-1-941 0 0,-2 0 485 0 0,1 0 0 0 0,1 1 1 0 0,-1 0-1 0 0,0 0 0 0 0,0 0 0 0 0,1 0 0 0 0,-1 1 0 0 0,1 0-485 0 0,-2 1 80 0 0,-1 0-1 0 0,1 0 1 0 0,-1 1-1 0 0,1-1 1 0 0,0 1-1 0 0,-1 0 1 0 0,0 0-1 0 0,1 0 0 0 0,-1 0 1 0 0,0 1-1 0 0,1-1 1 0 0,-1 1-1 0 0,0 0-79 0 0,14 6 190 0 0,-17-8-186 0 0,0 1 0 0 0,1-1 0 0 0,-1 1 0 0 0,0-1-1 0 0,0 0 1 0 0,0 1 0 0 0,0-1 0 0 0,1 1 0 0 0,-1-1 0 0 0,0 1 0 0 0,0-1 0 0 0,0 1-1 0 0,0-1 1 0 0,0 1 0 0 0,0-1 0 0 0,0 0 0 0 0,0 1 0 0 0,0-1 0 0 0,-1 1 0 0 0,1 0-4 0 0,0 8 254 0 0,1-7-223 0 0,-1-1 0 0 0,0 1-1 0 0,1-1 1 0 0,-1 1 0 0 0,0-1-1 0 0,0 1 1 0 0,0-1 0 0 0,0 1 0 0 0,-1 0-1 0 0,1-1 1 0 0,0 1 0 0 0,-1-1 0 0 0,1 1-1 0 0,-1-1 1 0 0,1 0 0 0 0,-1 1-1 0 0,0 1-30 0 0,-18 27 77 0 0,9-15-87 0 0,2-2 93 0 0,-1-1 0 0 0,-1-1 0 0 0,0 1 0 0 0,-1-1-83 0 0,-5 7-20 0 0,33-31-1125 0 0,1 1 0 0 0,3-1 1145 0 0,16-10-1647 0 0,-15 9-1153 0 0,-10 6 418 0 0</inkml:trace>
  <inkml:trace contextRef="#ctx0" brushRef="#br0" timeOffset="214156.74">3898 721 7368 0 0,'0'0'568'0'0,"0"0"-86"0"0,0 0 1033 0 0,0 0 490 0 0,0 0 99 0 0,7-3 2481 0 0,4 1-3589 0 0,39 10 348 0 0,-49-8-1340 0 0,0 0 1 0 0,0 0-1 0 0,0 0 0 0 0,0 0 0 0 0,0 0 0 0 0,0 0 0 0 0,0 1 0 0 0,0-1 1 0 0,0 0-1 0 0,0 1 0 0 0,0-1 0 0 0,0 0 0 0 0,-1 1 0 0 0,2 0-4 0 0,4 1 6 0 0,19 0-311 0 0,-24-2 113 0 0,-1 0-181 0 0,0 0-734 0 0,0 0-316 0 0,0 0-66 0 0,0 0-117 0 0,0 0-440 0 0,0 0-188 0 0</inkml:trace>
  <inkml:trace contextRef="#ctx0" brushRef="#br0" timeOffset="214157.74">3944 610 3224 0 0,'0'0'569'0'0,"0"0"1182"0"0,0 0 517 0 0,0 0 106 0 0,0 0-195 0 0,0 0-916 0 0,0 0-405 0 0,0 0-80 0 0,0 0-46 0 0,0 0-151 0 0,0 0-63 0 0,4 18 1522 0 0,-4-5-1242 0 0,0 12-214 0 0,-5 10-795 0 0,2 0 0 0 0,1 23 211 0 0,0-35-3216 0 0,1-21-3039 0 0</inkml:trace>
  <inkml:trace contextRef="#ctx0" brushRef="#br0" timeOffset="214657.789">4213 511 7368 0 0,'-1'1'386'0'0,"1"0"0"0"0,-1 0 1 0 0,1 0-1 0 0,-1 0 0 0 0,1 1 0 0 0,0-1 1 0 0,0 0-1 0 0,-1 0 0 0 0,1 0 1 0 0,0 1-1 0 0,0-1 0 0 0,0 0 1 0 0,0 0-1 0 0,0 0 0 0 0,1 1 0 0 0,-1-1 1 0 0,0 0-1 0 0,1 1-386 0 0,4 30 2822 0 0,-1-7-1928 0 0,-4-21-757 0 0,0 0 0 0 0,0-1 1 0 0,1 1-1 0 0,0 0 0 0 0,0 0 0 0 0,0 0 0 0 0,0-1 0 0 0,2 4-137 0 0,1 4 172 0 0,0 0 0 0 0,-1 0 0 0 0,-1 0 0 0 0,1 1 0 0 0,-2-1 0 0 0,0 1 0 0 0,0 4-172 0 0,1 10 139 0 0,-1 23 43 0 0,-1-48-149 0 0,-3 4 12 0 0,1-2 1 0 0,1-3-12 0 0,1 0-120 0 0,4-6-124 0 0,19-22-340 0 0,-17 19 333 0 0,0 1-1 0 0,0 1 0 0 0,1-1 0 0 0,0 1 0 0 0,5-3 218 0 0,2-2-188 0 0,-11 9 164 0 0,1 0 0 0 0,-1 0 1 0 0,1 0-1 0 0,-1 1 0 0 0,1-1 0 0 0,0 1 0 0 0,0 0 0 0 0,0 0 0 0 0,0 1 0 0 0,0-1 0 0 0,0 1 0 0 0,3-1 24 0 0,-5 2 43 0 0,-1 0-1 0 0,1 0 1 0 0,-1 0-1 0 0,1 0 0 0 0,-1 0 1 0 0,1 0-1 0 0,-1 1 0 0 0,1-1 1 0 0,-1 0-1 0 0,0 1 0 0 0,1 0 1 0 0,-1-1-1 0 0,0 1 1 0 0,1 0-1 0 0,-1-1 0 0 0,0 1 1 0 0,0 0-1 0 0,1 0 0 0 0,-1 0 1 0 0,0 0-1 0 0,0 0 0 0 0,0 0 1 0 0,0 0-1 0 0,0 1 0 0 0,-1-1 1 0 0,1 0-1 0 0,0 1 1 0 0,0-1-1 0 0,-1 0 0 0 0,1 1 1 0 0,-1-1-1 0 0,0 1 0 0 0,1-1 1 0 0,-1 0-1 0 0,0 1 0 0 0,0-1 1 0 0,1 1-1 0 0,-1-1 1 0 0,0 1-1 0 0,-1-1 0 0 0,1 1 1 0 0,0-1-1 0 0,0 1 0 0 0,-1-1-42 0 0,-1 6 125 0 0,-1-1-1 0 0,0 0 0 0 0,0-1 0 0 0,-1 1 0 0 0,0-1 0 0 0,0 1 0 0 0,0-1 1 0 0,0 0-1 0 0,-1 0 0 0 0,0-1 0 0 0,0 0 0 0 0,0 0 0 0 0,0 0 1 0 0,-1 0-1 0 0,0-1 0 0 0,0 0 0 0 0,-3 2-124 0 0,3-3 5 0 0,0 1-18 0 0,0 0 0 0 0,0 0 0 0 0,0-1 0 0 0,-1 0 0 0 0,1-1 0 0 0,-1 1 0 0 0,1-1 0 0 0,-1 0 0 0 0,0-1 0 0 0,1 1 0 0 0,-1-1 0 0 0,-5-1 13 0 0,10 1-112 0 0,0-1 0 0 0,0 1 0 0 0,0 0 0 0 0,1-1 0 0 0,-1 0 0 0 0,0 1 0 0 0,0-1 0 0 0,0 0 0 0 0,1 0 0 0 0,-1 0 0 0 0,1 0 0 0 0,-1 0 0 0 0,0 0 0 0 0,0-1 112 0 0,1 0-664 0 0,0 1-1 0 0,0 0 1 0 0,0-1-1 0 0,0 1 1 0 0,1 0-1 0 0,-1-1 1 0 0,0 1-1 0 0,1-1 1 0 0,-1 1-1 0 0,1-1 0 0 0,-1 1 1 0 0,1-2 664 0 0,0-5-5489 0 0</inkml:trace>
  <inkml:trace contextRef="#ctx0" brushRef="#br0" timeOffset="215056.914">4496 738 14744 0 0,'-1'1'552'0'0,"0"1"0"0"0,0-1 0 0 0,0 0 1 0 0,0 1-1 0 0,1-1 0 0 0,-1 1 1 0 0,0-1-1 0 0,1 1 0 0 0,-1 0 1 0 0,1-1-1 0 0,-1 1 0 0 0,1-1 1 0 0,0 1-1 0 0,0 0 0 0 0,-1 1-552 0 0,4 29 1574 0 0,-1-10-1193 0 0,0 30-465 0 0,1-30-6665 0 0,-3-8-1049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36:44.6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386 96 7344 0 0,'4'-7'660'0'0,"2"-1"-497"0"0,-5 7-104 0 0,1-1 0 0 0,-1 0 1 0 0,0 0-1 0 0,1 0 0 0 0,-1 0 0 0 0,0 0 0 0 0,0 0 0 0 0,-1 0 0 0 0,1-1 0 0 0,0 1 0 0 0,-1 0 0 0 0,1 0 0 0 0,-1-1 0 0 0,0-1-59 0 0,1 4 81 0 0,-1-1-1 0 0,0 0 1 0 0,0 1-1 0 0,0-1 0 0 0,0 0 1 0 0,1 1-1 0 0,-1-1 0 0 0,0 1 1 0 0,1-1-1 0 0,-1 0 1 0 0,0 1-1 0 0,1-1 0 0 0,-1 1 1 0 0,1-1-1 0 0,-1 1 0 0 0,0-1 1 0 0,1 1-1 0 0,0-1 1 0 0,-1 1-81 0 0,1 0 74 0 0,-1-1 1 0 0,1 1 0 0 0,-1 0 0 0 0,0-1 0 0 0,1 1-1 0 0,-1 0 1 0 0,0-1 0 0 0,1 1 0 0 0,-1-1 0 0 0,0 1-1 0 0,1 0 1 0 0,-1-1 0 0 0,0 1 0 0 0,0-1 0 0 0,1 1-1 0 0,-1-1 1 0 0,0 1 0 0 0,0-1 0 0 0,0 1 0 0 0,0-1-1 0 0,0 1 1 0 0,0-1 0 0 0,0 1 0 0 0,0-1 0 0 0,0 1-1 0 0,0-1 1 0 0,0 1 0 0 0,0-1 0 0 0,0 1 0 0 0,0-1-1 0 0,0 1 1 0 0,0-1 0 0 0,-1 1 0 0 0,1-1 0 0 0,0 1-75 0 0,-3-7 1469 0 0,3 7-1334 0 0,0-1 0 0 0,-1 0 0 0 0,1 0 1 0 0,0 1-1 0 0,-1-1 0 0 0,1 0 1 0 0,0 1-1 0 0,-1-1 0 0 0,1 0 0 0 0,-1 1 1 0 0,1-1-1 0 0,-1 1 0 0 0,0-1 1 0 0,1 1-1 0 0,-1-1 0 0 0,1 1 0 0 0,-1-1 1 0 0,0 1-1 0 0,1-1 0 0 0,-1 1 0 0 0,0 0 1 0 0,1 0-1 0 0,-1-1 0 0 0,0 1 1 0 0,0 0-1 0 0,1 0 0 0 0,-1 0 0 0 0,0 0 1 0 0,0 0-1 0 0,0 0 0 0 0,1 0 1 0 0,-1 0-1 0 0,0 0 0 0 0,0 0 0 0 0,0 0-135 0 0,-13 1 474 0 0,1 0 0 0 0,-1 1 0 0 0,0 0 0 0 0,1 1 0 0 0,0 1 0 0 0,-1 0-474 0 0,-29 12 143 0 0,-4 4-143 0 0,45-20 13 0 0,-87 44-13 0 0,86-42 7 0 0,0 0 0 0 0,0 0-1 0 0,0 1 1 0 0,0-1 0 0 0,1 1-1 0 0,-1-1 1 0 0,1 1 0 0 0,-1 0-1 0 0,1 0 1 0 0,0 0 0 0 0,0 0-7 0 0,-8 10-2 0 0,9-12 2 0 0,0 0 0 0 0,1 0 0 0 0,-1 0 0 0 0,1 1 0 0 0,-1-1 0 0 0,1 0 0 0 0,-1 0 0 0 0,1 0 0 0 0,0 0 0 0 0,-1 1 0 0 0,1-1 0 0 0,0 0 0 0 0,0 0 0 0 0,0 0 0 0 0,0 1 0 0 0,0-1 0 0 0,0 0 0 0 0,1 0 0 0 0,-1 0 0 0 0,0 1 0 0 0,1-1 0 0 0,-1 0 0 0 0,0 0 0 0 0,1 0 0 0 0,0 0 0 0 0,-1 0 0 0 0,1 0 0 0 0,0 0 0 0 0,-1 0 0 0 0,2 1 0 0 0,0 1 0 0 0,1 1 0 0 0,-1-1 0 0 0,1 0 0 0 0,0-1 0 0 0,0 1 0 0 0,0 0 0 0 0,0-1 0 0 0,0 0 0 0 0,2 1 0 0 0,72 39 0 0 0,-26-15 11 0 0,-29-16 2 0 0,0 0 1 0 0,-1 2-1 0 0,0 0 0 0 0,16 15-13 0 0,-22-15 0 0 0,-11-10-2 0 0,1 1 1 0 0,-1 0 0 0 0,0 0 0 0 0,0 0 0 0 0,0 0 0 0 0,0 1 0 0 0,-1 0 0 0 0,1 0 0 0 0,1 4 1 0 0,1 0-50 0 0,-6-8 55 0 0,1-1 0 0 0,-1 0 0 0 0,1 1 0 0 0,-1-1 0 0 0,0 1 0 0 0,1-1 0 0 0,-1 1 0 0 0,0-1 0 0 0,1 0 0 0 0,-1 1 0 0 0,0-1 0 0 0,0 1 0 0 0,1-1 0 0 0,-1 1 0 0 0,0 0 0 0 0,0-1 0 0 0,0 1 0 0 0,0-1 0 0 0,0 1 0 0 0,0-1 0 0 0,0 1 0 0 0,0-1 0 0 0,0 1 0 0 0,0 0 0 0 0,0-1-1 0 0,0 1 1 0 0,0-1 0 0 0,0 1 0 0 0,0-1 0 0 0,-1 1 0 0 0,1-1 0 0 0,0 1 0 0 0,0-1 0 0 0,-1 1 0 0 0,1-1 0 0 0,0 1 0 0 0,-1-1 0 0 0,1 1 0 0 0,0-1 0 0 0,-1 0 0 0 0,1 1 0 0 0,-1-1 0 0 0,1 0 0 0 0,0 1-5 0 0,-9 8 210 0 0,9-7-180 0 0,-1-1 0 0 0,0 0 0 0 0,1 0 0 0 0,-1 0 0 0 0,0 0 0 0 0,0 0 0 0 0,0 0 0 0 0,0 0 0 0 0,0 0 0 0 0,0-1 1 0 0,0 1-1 0 0,-1 0-30 0 0,-10 4 170 0 0,0-1 1 0 0,0-1 0 0 0,-1 0-1 0 0,0 0 1 0 0,-2-1-171 0 0,-7 2 161 0 0,-6 1 32 0 0,-24-1-193 0 0,20-1 50 0 0,12-2-26 0 0,-1-1 1 0 0,0 0-1 0 0,1-2 1 0 0,0 0-1 0 0,-1-2 1 0 0,-10-3-25 0 0,28 7-61 0 0,0-1 0 0 0,0 0 0 0 0,0 0 0 0 0,1 0 0 0 0,-1-1 0 0 0,0 1 0 0 0,1 0 0 0 0,-1-1 0 0 0,1 0 0 0 0,0 0 0 0 0,-1 1 1 0 0,1-1-1 0 0,-2-3 61 0 0,4 3-541 0 0,0-1 1 0 0,0 0-1 0 0,0 1 1 0 0,1-1-1 0 0,-1 0 1 0 0,1 1 0 0 0,-1-1-1 0 0,1 1 1 0 0,0-1-1 0 0,0 1 1 0 0,0-1-1 0 0,0 1 541 0 0,2-1-515 0 0,-1 0 0 0 0,0 0 0 0 0,1 1-1 0 0,-1-1 1 0 0,1 1 0 0 0,0-1 0 0 0,1 0 515 0 0,6-4-1027 0 0,7-9-1331 0 0</inkml:trace>
  <inkml:trace contextRef="#ctx0" brushRef="#br0" timeOffset="423.944">527 242 13072 0 0,'0'0'597'0'0,"0"1"-546"0"0,1-1 0 0 0,-1 1 0 0 0,0 0 1 0 0,0 0-1 0 0,1-1 0 0 0,-1 1 0 0 0,0 0 0 0 0,0 0 0 0 0,0 0 1 0 0,0-1-1 0 0,0 1 0 0 0,0 0 0 0 0,0 0 0 0 0,-1-1 0 0 0,1 1 1 0 0,0 0-52 0 0,-4 4 2 0 0,4-4 32 0 0,-1-1 0 0 0,1 1 0 0 0,-1 0-1 0 0,1-1 1 0 0,-1 1 0 0 0,1 0 0 0 0,0 0 0 0 0,-1-1 0 0 0,1 1-1 0 0,0 0 1 0 0,0 0 0 0 0,0-1 0 0 0,-1 1 0 0 0,1 0-1 0 0,0 0 1 0 0,0 0 0 0 0,0-1 0 0 0,0 1 0 0 0,0 0 0 0 0,0 0-1 0 0,0 0 1 0 0,1 0-34 0 0,-1 2 245 0 0,0 0 1 0 0,0 0-1 0 0,-1 0 0 0 0,1 0 0 0 0,-1-1 1 0 0,1 1-1 0 0,-1 0 0 0 0,0 0 1 0 0,0 0-246 0 0,-1 0 179 0 0,1 0 0 0 0,0 0 1 0 0,1 1-1 0 0,-1-1 1 0 0,1 0-1 0 0,-1 0 0 0 0,1 1 1 0 0,0 0-180 0 0,0 0 168 0 0,0 1 1 0 0,0-1 0 0 0,-1 1-1 0 0,1-1 1 0 0,-1 1-1 0 0,0-1 1 0 0,0 1-169 0 0,-1 2 128 0 0,2-5-92 0 0,-1 0 0 0 0,1 0 0 0 0,0-1 0 0 0,0 1 0 0 0,0 0 0 0 0,0 0 0 0 0,1 0 0 0 0,-1 0 0 0 0,0-1 0 0 0,1 1 0 0 0,-1 0 0 0 0,1 0 0 0 0,0 0-36 0 0,3 18 380 0 0,-4-13-212 0 0,0 0-1 0 0,0 0 1 0 0,1 1 0 0 0,0-1 0 0 0,0 0 0 0 0,0 0 0 0 0,1 0-1 0 0,0 0 1 0 0,1 0-168 0 0,2 5 142 0 0,0 2-1 0 0,-1-1 0 0 0,1 7-141 0 0,-4-15 26 0 0,1-1 0 0 0,0 1-1 0 0,0-1 1 0 0,0 0-1 0 0,2 4-25 0 0,-2-5 8 0 0,0 1 0 0 0,0 0 0 0 0,0 0 0 0 0,-1-1-1 0 0,1 1 1 0 0,-1 0 0 0 0,0 2-8 0 0,0-2 16 0 0,0 5-5 0 0,0-1 1 0 0,1 0-1 0 0,0 0 1 0 0,1 0-1 0 0,1 3-11 0 0,-3-5-7 0 0,1 0-1 0 0,-1 0 0 0 0,1 0 1 0 0,-2 0-1 0 0,1 1 0 0 0,-1-1 0 0 0,0 0 1 0 0,0 3 7 0 0,2 28 212 0 0,-2-36-204 0 0,0 1 0 0 0,0-1 1 0 0,0 0-1 0 0,0 0 0 0 0,-1 0 0 0 0,1 0 1 0 0,0 1-1 0 0,0-1 0 0 0,-1 0 0 0 0,1 0 0 0 0,-1 0 1 0 0,1 0-1 0 0,-1 0 0 0 0,0 0 0 0 0,0 1-8 0 0,1-2 5 0 0,0 1-1 0 0,-1-1 0 0 0,1 1 0 0 0,-1-1 0 0 0,1 1 0 0 0,0 0 0 0 0,-1-1 1 0 0,1 1-1 0 0,0-1 0 0 0,0 1 0 0 0,0 0 0 0 0,-1-1 0 0 0,1 1 1 0 0,0 0-1 0 0,0-1 0 0 0,0 1 0 0 0,0 0 0 0 0,0 0 0 0 0,0-1 1 0 0,0 1-1 0 0,0 0 0 0 0,1-1 0 0 0,-1 1 0 0 0,0 0 0 0 0,0-1 0 0 0,0 1 1 0 0,1-1-1 0 0,-1 1 0 0 0,0 0-4 0 0,1-1-6 0 0,-1 0-1 0 0,0 0 1 0 0,0 0-1 0 0,0 0 1 0 0,0 1-1 0 0,0-1 1 0 0,0 0-1 0 0,0 0 1 0 0,0 0-1 0 0,0 0 1 0 0,0 1 0 0 0,0-1-1 0 0,0 0 1 0 0,0 0-1 0 0,0 0 1 0 0,0 0-1 0 0,0 0 1 0 0,0 1-1 0 0,0-1 1 0 0,0 0 0 0 0,0 0-1 0 0,0 0 1 0 0,0 0-1 0 0,0 1 1 0 0,0-1-1 0 0,0 0 1 0 0,0 0-1 0 0,0 0 1 0 0,0 0 0 0 0,-1 0-1 0 0,1 0 1 0 0,0 1-1 0 0,0-1 1 0 0,0 0-1 0 0,0 0 1 0 0,0 0-1 0 0,0 0 1 0 0,-1 0 0 0 0,1 0-1 0 0,0 0 7 0 0,0 1-2150 0 0,-4-7 579 0 0,-5-4-69 0 0</inkml:trace>
  <inkml:trace contextRef="#ctx0" brushRef="#br0" timeOffset="834.295">496 386 14712 0 0,'9'-2'405'0'0,"0"0"0"0"0,0-1 1 0 0,0 0-1 0 0,1-1-405 0 0,15-6-5 0 0,-14 7 297 0 0,-1 1 1 0 0,0 0-1 0 0,1 1 1 0 0,-1 0-1 0 0,1 0 1 0 0,0 1 0 0 0,-1 0-1 0 0,1 1 1 0 0,1 1-293 0 0,8 1 595 0 0,-1 1 0 0 0,0 1 1 0 0,-1 1-1 0 0,11 5-595 0 0,-27-10 61 0 0,0-1 0 0 0,1 1 0 0 0,-1 0-1 0 0,0 0 1 0 0,0 1 0 0 0,0-1 0 0 0,0 0 0 0 0,0 1 0 0 0,0-1-1 0 0,-1 1 1 0 0,1 0 0 0 0,0-1 0 0 0,-1 1 0 0 0,1 0 0 0 0,-1 0-1 0 0,0 0 1 0 0,0 0 0 0 0,0 0 0 0 0,0 1 0 0 0,0-1 0 0 0,1 1-61 0 0,-2-1 16 0 0,0 0 0 0 0,0 0 1 0 0,0 0-1 0 0,0 0 1 0 0,-1 0-1 0 0,1 0 1 0 0,0 0-1 0 0,-1 0 1 0 0,0 0-1 0 0,1-1 1 0 0,-1 1-1 0 0,0 0 0 0 0,0 0 1 0 0,0-1-1 0 0,0 1 1 0 0,0-1-1 0 0,0 1 1 0 0,0-1-1 0 0,0 1 1 0 0,-1-1-1 0 0,1 1 0 0 0,-1-1 1 0 0,1 0-1 0 0,-1 0 1 0 0,1 0-1 0 0,-2 1-16 0 0,-24 13 158 0 0,0-1-1 0 0,0-1 1 0 0,-1-1-1 0 0,-29 7-157 0 0,56-19-18 0 0,-34 15-634 0 0,27-11-157 0 0,0-1-1 0 0,0 0 0 0 0,-1 0 1 0 0,1 0-1 0 0,-1-1 0 0 0,1 0 1 0 0,-1-1-1 0 0,-3 0 810 0 0,3-1-2426 0 0</inkml:trace>
  <inkml:trace contextRef="#ctx0" brushRef="#br0" timeOffset="1225.998">774 473 8752 0 0,'50'5'3710'0'0,"-36"-5"-1846"0"0,0-1 0 0 0,0 0-1 0 0,0-2 1 0 0,9-2-1864 0 0,-8 1 629 0 0,0-1 1 0 0,-1 0 0 0 0,1-1-1 0 0,2-3-629 0 0,-1 1 199 0 0,0-1-1 0 0,0-1 0 0 0,5-5-198 0 0,-15 11 19 0 0,0-1 0 0 0,-1-1-1 0 0,0 1 1 0 0,0-1 0 0 0,0 0 0 0 0,-1 0 0 0 0,0 0-1 0 0,0 0 1 0 0,2-7-19 0 0,-5 12 17 0 0,0-1 0 0 0,-1 0-1 0 0,1 0 1 0 0,-1 1-1 0 0,0-1 1 0 0,1 0 0 0 0,-1 0-1 0 0,0 0 1 0 0,0 1 0 0 0,0-1-1 0 0,0 0 1 0 0,-1 0-1 0 0,1 0 1 0 0,-1-1-17 0 0,1 2 1 0 0,0 0 0 0 0,-1 0 1 0 0,1 0-1 0 0,-1 0 0 0 0,1 0 0 0 0,-1 0 0 0 0,1 0 0 0 0,-1 0 0 0 0,1 0 1 0 0,-1 1-1 0 0,0-1 0 0 0,0 0 0 0 0,1 0 0 0 0,-1 1 0 0 0,0-1 1 0 0,0 0-1 0 0,0 1 0 0 0,0-1 0 0 0,0 1 0 0 0,0-1 0 0 0,1 1 0 0 0,-1 0 1 0 0,0-1-1 0 0,-1 1 0 0 0,1 0 0 0 0,0 0 0 0 0,0-1-1 0 0,-7 1-17 0 0,0 0 0 0 0,0 0-1 0 0,0 1 1 0 0,0 0-1 0 0,0 0 1 0 0,0 1 0 0 0,0-1-1 0 0,1 2 1 0 0,-1-1-1 0 0,1 1 1 0 0,-1 1 0 0 0,1-1-1 0 0,0 1 1 0 0,0 0-1 0 0,1 1 1 0 0,-1 0 0 0 0,1 0-1 0 0,0 0 18 0 0,-2 2-2 0 0,1 0 0 0 0,1 1 0 0 0,-1-1-1 0 0,1 1 1 0 0,0 0 0 0 0,1 1 0 0 0,0-1 0 0 0,0 1-1 0 0,1 0 1 0 0,0 1 0 0 0,1-1 0 0 0,0 1 0 0 0,0-1-1 0 0,0 6 3 0 0,3-12 2 0 0,0-1 0 0 0,-1 0-1 0 0,1 1 1 0 0,0-1 0 0 0,0 0-1 0 0,0 1 1 0 0,1-1-1 0 0,-1 0 1 0 0,1 1 0 0 0,-1-1-1 0 0,1 0 1 0 0,0 0 0 0 0,0 1-1 0 0,0-1 1 0 0,0 0 0 0 0,0 0-1 0 0,0 0 1 0 0,0 0-1 0 0,1 0 1 0 0,-1 0 0 0 0,1-1-1 0 0,-1 1 1 0 0,1 0 0 0 0,0-1-1 0 0,0 1 1 0 0,0-1 0 0 0,0 0-1 0 0,0 0 1 0 0,0 1 0 0 0,0-1-1 0 0,0-1 1 0 0,0 1-1 0 0,2 1-1 0 0,4 0 91 0 0,0 0 0 0 0,-1-1 0 0 0,1 1 0 0 0,0-1 0 0 0,0-1 0 0 0,-1 0 0 0 0,1 0-1 0 0,0 0 1 0 0,5-2-91 0 0,34-5-154 0 0,0-2 0 0 0,42-15 154 0 0,-31 2-2803 0 0,-1-4-4015 0 0,-37 14 732 0 0</inkml:trace>
  <inkml:trace contextRef="#ctx0" brushRef="#br0" timeOffset="1226.998">1419 309 4608 0 0,'-21'3'542'0'0,"-12"9"4989"0"0,-18 18 2279 0 0,43-26-8200 0 0,2 1 762 0 0,-1 0 0 0 0,1 0 0 0 0,0 0 0 0 0,0 1 0 0 0,1 0 1 0 0,-2 1-373 0 0,4-4 134 0 0,1 0 1 0 0,0 0-1 0 0,0 1 1 0 0,0-1 0 0 0,0 0-1 0 0,0 1 1 0 0,1-1-1 0 0,0 1 1 0 0,-1 0 0 0 0,1-1-1 0 0,0 1 1 0 0,1 0-1 0 0,-1 0 1 0 0,1 1-135 0 0,0-4 10 0 0,0 1 1 0 0,0 0 0 0 0,0 0-1 0 0,1 0 1 0 0,-1 0-1 0 0,0 0 1 0 0,1-1-1 0 0,0 1 1 0 0,-1 0-1 0 0,1 0 1 0 0,0-1-1 0 0,0 1 1 0 0,0 0-1 0 0,0-1 1 0 0,0 1-1 0 0,0-1 1 0 0,1 0-1 0 0,0 2-10 0 0,1-1 34 0 0,0 0-1 0 0,0 0 1 0 0,0 0-1 0 0,0 0 1 0 0,0-1-1 0 0,0 1 1 0 0,1-1-1 0 0,-1 0 1 0 0,4 1-34 0 0,3 0 67 0 0,0 0 0 0 0,1-1 0 0 0,-1 0 0 0 0,1-1 0 0 0,-1 0 0 0 0,6-2-67 0 0,19-3-911 0 0,0-1-1 0 0,0-3 1 0 0,10-4 911 0 0,-23 5-2399 0 0,-3-1-4283 0 0</inkml:trace>
  <inkml:trace contextRef="#ctx0" brushRef="#br0" timeOffset="1585.555">1647 92 7368 0 0,'0'0'568'0'0,"-4"12"1321"0"0,5 1 277 0 0,-1-1 1 0 0,2 1-1 0 0,0 0-2166 0 0,17 64 3037 0 0,-11-51-2686 0 0,-2 0-1 0 0,0 0 1 0 0,-2 3-351 0 0,-2-13 15 0 0,2 47 576 0 0,-4-55-591 0 0,0 0-1 0 0,-1 0 0 0 0,1 0 0 0 0,-2 0 0 0 0,1 0 0 0 0,-3 4 1 0 0,4-11-203 0 0,0 1 0 0 0,-1-1 0 0 0,1 0 0 0 0,-1 0 0 0 0,0 0 0 0 0,1 0 0 0 0,-1 1 0 0 0,0-1 0 0 0,0 0 0 0 0,1 0-1 0 0,-1 0 1 0 0,0-1 0 0 0,0 1 0 0 0,0 0 0 0 0,0 0 0 0 0,0 0 0 0 0,-1-1 0 0 0,1 1 0 0 0,0-1 0 0 0,0 1 0 0 0,0-1 0 0 0,-1 1 0 0 0,1-1 0 0 0,0 0 0 0 0,0 1 0 0 0,-1-1 0 0 0,1 0 0 0 0,0 0 0 0 0,-1 0-1 0 0,1 0 1 0 0,0 0 0 0 0,0 0 0 0 0,-1 0 0 0 0,1-1 203 0 0,-12-3-2278 0 0</inkml:trace>
  <inkml:trace contextRef="#ctx0" brushRef="#br0" timeOffset="2118.705">1615 292 10512 0 0,'3'1'146'0'0,"0"0"1"0"0,0 0 0 0 0,0-1-1 0 0,0 1 1 0 0,0-1-1 0 0,0 1 1 0 0,0-1 0 0 0,3 0-147 0 0,-3 0 7 0 0,0 0 0 0 0,1 0 0 0 0,-1 1 0 0 0,0-1 0 0 0,0 1 0 0 0,1 0 0 0 0,-1 0-7 0 0,11 5 734 0 0,0 0-1 0 0,-1 1 1 0 0,0 1-1 0 0,-1 0 1 0 0,1 0-1 0 0,-2 1 1 0 0,3 3-734 0 0,69 67 3994 0 0,-79-77-3095 0 0,-7-9 557 0 0,-1-7-283 0 0,4 6-1218 0 0,0 1 0 0 0,0-1 0 0 0,0 1 0 0 0,1 0 0 0 0,1-1 0 0 0,-1 1 0 0 0,1 0 0 0 0,0 0 0 0 0,1 0 0 0 0,0 0 0 0 0,0 0 0 0 0,0 1 0 0 0,1-1 0 0 0,4-5 45 0 0,-2 3-80 0 0,1 0 0 0 0,0 0 0 0 0,1 1-1 0 0,0 0 1 0 0,0 1 0 0 0,0-1 0 0 0,1 2 0 0 0,0-1-1 0 0,9-4 81 0 0,14-6-1267 0 0,24-9 1267 0 0,-44 21-210 0 0,1 1 0 0 0,0 0 0 0 0,-1 1 0 0 0,1 0 1 0 0,0 1-1 0 0,6 0 210 0 0,0 1-212 0 0,-8 0-135 0 0,-1 0-1 0 0,1 1 1 0 0,9 1 347 0 0,-16 0-151 0 0,0 0 0 0 0,0 0 0 0 0,0 0 0 0 0,0 0 0 0 0,-1 0 0 0 0,1 1 0 0 0,0 0 0 0 0,-1 0 0 0 0,1 0 0 0 0,-1 0 0 0 0,0 0 0 0 0,1 1 151 0 0,-3-2-4 0 0,0-1 0 0 0,0 1-1 0 0,-1 0 1 0 0,1 0-1 0 0,0-1 1 0 0,0 1-1 0 0,-1 0 1 0 0,1 0-1 0 0,-1 0 1 0 0,1 0-1 0 0,-1 0 1 0 0,1 0-1 0 0,-1 0 1 0 0,1 0-1 0 0,-1 0 1 0 0,0 0-1 0 0,0 0 1 0 0,1 0-1 0 0,-1 0 1 0 0,0 0 0 0 0,0 0-1 0 0,0 0 1 0 0,0 0-1 0 0,0 0 1 0 0,0 0-1 0 0,-1 0 1 0 0,1 0-1 0 0,0 0 1 0 0,0 0-1 0 0,-1 0 1 0 0,1 0-1 0 0,-1 0 1 0 0,1 0 4 0 0,-2 4-53 0 0,0 1 56 0 0,0 0-1 0 0,-1 1 1 0 0,0-1-1 0 0,0 0 0 0 0,-1-1 1 0 0,0 1-1 0 0,0 0 0 0 0,-2 1-2 0 0,-9 9 90 0 0,-15 14-90 0 0,18-19 413 0 0,1-1-1 0 0,1 1 1 0 0,0 1-1 0 0,-8 11-412 0 0,9-9 203 0 0,6-9-171 0 0,0 0 0 0 0,-1 0-1 0 0,2 1 1 0 0,-1-1 0 0 0,1 1 0 0 0,-1-1-1 0 0,1 2-31 0 0,2-6 39 0 0,0 0-1 0 0,0 0 1 0 0,0 0 0 0 0,0 0-1 0 0,0 0 1 0 0,0 0-1 0 0,0 0 1 0 0,0 0-1 0 0,0 0 1 0 0,1 0-1 0 0,-1 0 1 0 0,0 0-1 0 0,1 0 1 0 0,-1 0-1 0 0,1 0 1 0 0,-1 0 0 0 0,1 0-1 0 0,-1 0 1 0 0,1 0-1 0 0,0 0 1 0 0,-1 0-1 0 0,1-1 1 0 0,0 1-1 0 0,0 0 1 0 0,-1-1-1 0 0,1 1 1 0 0,0 0-1 0 0,0-1 1 0 0,0 1-1 0 0,0-1 1 0 0,0 0 0 0 0,0 1-1 0 0,0-1 1 0 0,0 0-1 0 0,0 1 1 0 0,0-1-1 0 0,0 0-38 0 0,4 1 88 0 0,0 0 0 0 0,0 0-1 0 0,0 0 1 0 0,0-1 0 0 0,0 1 0 0 0,0-1-1 0 0,1-1-87 0 0,6 0 78 0 0,-1-1-1 0 0,1 0 1 0 0,-1 0-1 0 0,1-2 1 0 0,-1 1-1 0 0,0-1 1 0 0,-1-1-1 0 0,2-1-77 0 0,-7 4 76 0 0,-1 0 0 0 0,1-1 0 0 0,-1 0 0 0 0,0 0 0 0 0,0 0 0 0 0,0-1 0 0 0,-1 0 0 0 0,1 1 0 0 0,-1-1 0 0 0,0 0 0 0 0,0 0 0 0 0,0-1 0 0 0,0 1 0 0 0,-1-1 0 0 0,1 1 0 0 0,-1-1 0 0 0,-1 0 0 0 0,1 0 0 0 0,0-2-76 0 0,-1 1 8 0 0,0 0 0 0 0,0 0 0 0 0,0-1 0 0 0,-1 1-1 0 0,0 0 1 0 0,0-1 0 0 0,-1 1 0 0 0,1 0 0 0 0,-2-1 0 0 0,1 0-8 0 0,0 4-49 0 0,0 0 1 0 0,0 0-1 0 0,-1 0 0 0 0,1 0 1 0 0,-1 1-1 0 0,0-1 1 0 0,1 0-1 0 0,-1 1 1 0 0,0-1-1 0 0,0 1 1 0 0,-1 0-1 0 0,1 0 1 0 0,-1 0-1 0 0,1 0 1 0 0,-1 0-1 0 0,1 0 1 0 0,-1 0-1 0 0,0 1 1 0 0,0 0-1 0 0,-3-2 49 0 0,0 1-506 0 0,5 1 460 0 0,0 1 0 0 0,1-1-1 0 0,-1 1 1 0 0,0-1 0 0 0,0 1-1 0 0,0-1 1 0 0,0 1 0 0 0,0 0 0 0 0,0 0-1 0 0,0 0 1 0 0,0-1 0 0 0,0 1-1 0 0,0 0 1 0 0,1 0 0 0 0,-1 0 0 0 0,0 0-1 0 0,0 0 1 0 0,0 1 0 0 0,0-1-1 0 0,0 0 1 0 0,0 0 0 0 0,0 1 0 0 0,0-1-1 0 0,0 0 1 0 0,0 1 0 0 0,0-1-1 0 0,0 1 47 0 0,-6 3-566 0 0,6-4 177 0 0,0 0-1 0 0,0 0 1 0 0,0 1 0 0 0,0-1-1 0 0,0 0 1 0 0,1 1 0 0 0,-1-1-1 0 0,0 1 1 0 0,0-1 0 0 0,1 1-1 0 0,-1 0 1 0 0,0-1 0 0 0,1 1 389 0 0,-3 3-5772 0 0</inkml:trace>
  <inkml:trace contextRef="#ctx0" brushRef="#br0" timeOffset="2472.471">2599 161 15464 0 0,'0'0'705'0'0,"0"0"-11"0"0,-13 1-422 0 0,-31 26 1202 0 0,39-25-1426 0 0,1 1 1 0 0,-1-1 0 0 0,1 1-1 0 0,0 0 1 0 0,0 0 0 0 0,0 1 0 0 0,0-1-1 0 0,0 1 1 0 0,1-1 0 0 0,0 1-1 0 0,0 0 1 0 0,0 1 0 0 0,0-1-1 0 0,0 2-48 0 0,2-4 2 0 0,-1 1 0 0 0,1 0 0 0 0,0 0 0 0 0,1 0 0 0 0,-1 0 0 0 0,0 0-1 0 0,1 0 1 0 0,0 0 0 0 0,0 0 0 0 0,0 0 0 0 0,0 0 0 0 0,0 0 0 0 0,0 0 0 0 0,1 0 0 0 0,0 0-1 0 0,-1 0 1 0 0,1 0 0 0 0,0 0 0 0 0,0 0 0 0 0,1 0 0 0 0,-1-1 0 0 0,1 1 0 0 0,-1 0-1 0 0,2 0-1 0 0,4 6 0 0 0,1-1 0 0 0,0 0 0 0 0,1 0 0 0 0,0-1-1 0 0,0 0 1 0 0,1 0 0 0 0,-1-1 0 0 0,9 3 0 0 0,24 18 55 0 0,-37-24-11 0 0,-1-1-6 0 0,-1 0 1 0 0,0 0-1 0 0,0 1 1 0 0,0-1 0 0 0,0 1-1 0 0,0 0 1 0 0,-1 0-1 0 0,1 0 1 0 0,-1 0-1 0 0,0 0 1 0 0,1 1-39 0 0,-3-4 48 0 0,0 1 0 0 0,0 0 1 0 0,0-1-1 0 0,0 1 0 0 0,0 0 1 0 0,0-1-1 0 0,0 1 0 0 0,0 0 1 0 0,0-1-1 0 0,0 1 0 0 0,0-1 1 0 0,0 1-1 0 0,0 0 0 0 0,-1-1 1 0 0,1 1-1 0 0,0-1 0 0 0,0 1 1 0 0,-1-1-1 0 0,1 1 0 0 0,0 0 1 0 0,-1-1-1 0 0,1 1 0 0 0,-1-1 1 0 0,1 0-1 0 0,-1 1 0 0 0,1-1 1 0 0,-1 1-1 0 0,1-1 0 0 0,-1 0 0 0 0,1 1 1 0 0,-1-1-1 0 0,1 0 0 0 0,-1 1 1 0 0,1-1-1 0 0,-1 0-48 0 0,-25 8 638 0 0,21-6-537 0 0,-24 6 460 0 0,-1-2 0 0 0,-21 3-561 0 0,26-6-2996 0 0,-23-1 2996 0 0,39-3-1558 0 0,1-1-10 0 0</inkml:trace>
  <inkml:trace contextRef="#ctx0" brushRef="#br0" timeOffset="3233.67">3126 198 17503 0 0,'-7'1'858'0'0,"4"0"-755"0"0,1-1-1 0 0,-1 1 1 0 0,1-1 0 0 0,-1 0 0 0 0,1 0 0 0 0,0 0-1 0 0,-1 0 1 0 0,1 0 0 0 0,-1 0 0 0 0,-1-1-103 0 0,1 0 6 0 0,-1 1-1 0 0,1 0 1 0 0,0-1 0 0 0,-1 1 0 0 0,1 1-1 0 0,-4-1-5 0 0,-9 4 402 0 0,0 0 0 0 0,-1 1 0 0 0,1 1-1 0 0,1 1 1 0 0,-1 0 0 0 0,1 1 0 0 0,1 0-1 0 0,-6 5-401 0 0,8-5 148 0 0,1 0-1 0 0,0 1 0 0 0,1 1 1 0 0,0-1-1 0 0,0 2 1 0 0,1-1-1 0 0,1 2 0 0 0,0-1 1 0 0,0 1-1 0 0,-2 5-147 0 0,8-14 0 0 0,1 0 1 0 0,0 0-1 0 0,0 0 0 0 0,0 0 0 0 0,0-1 0 0 0,0 1 1 0 0,1 1-1 0 0,-1-1 0 0 0,1 0 0 0 0,0 0 0 0 0,0 0 0 0 0,0 0 1 0 0,0 0-1 0 0,0 0 0 0 0,1 0 0 0 0,0 3 0 0 0,0-4-2 0 0,0 1-1 0 0,0-1 1 0 0,1 1 0 0 0,-1-1-1 0 0,1 0 1 0 0,-1 0-1 0 0,1 0 1 0 0,0 0 0 0 0,0 0-1 0 0,0 0 1 0 0,0 0-1 0 0,0 0 1 0 0,0-1 0 0 0,0 1-1 0 0,1-1 1 0 0,-1 1-1 0 0,1-1 1 0 0,-1 0 0 0 0,2 0 2 0 0,6 3 53 0 0,0-1 0 0 0,0-1 1 0 0,0 0-1 0 0,0 0 0 0 0,0-1 0 0 0,0 0 1 0 0,10-1-54 0 0,16-2-927 0 0,20-3 927 0 0,-43 3-408 0 0,10-1-1435 0 0,0 0 0 0 0,0-2 0 0 0,-1-1 1 0 0,21-7 1842 0 0,-16-3-2764 0 0,-23 13 2086 0 0,-1 0 0 0 0,2 1 1 0 0,-1 0-1 0 0,0 0 1 0 0,0 0-1 0 0,3-1 678 0 0,-5 3-573 0 0,-2 0 49 0 0,0 0 215 0 0,0 0 858 0 0,-10-5 2410 0 0,5 7-2346 0 0,0-1 0 0 0,1 2 0 0 0,-1-1 0 0 0,1 0 0 0 0,-1 1 0 0 0,1 0 0 0 0,0 0 0 0 0,0 0 0 0 0,1 0 0 0 0,-1 1 0 0 0,-1 1-613 0 0,4-3 154 0 0,-1 0 0 0 0,1 1-1 0 0,-1-1 1 0 0,1 0 0 0 0,0 1-1 0 0,0-1 1 0 0,0 1-1 0 0,0-1 1 0 0,1 1 0 0 0,-1-1-1 0 0,1 1 1 0 0,0 0 0 0 0,-1-1-1 0 0,1 1 1 0 0,0 0-1 0 0,1-1 1 0 0,-1 2-154 0 0,1-2 48 0 0,-1 0 0 0 0,1 0 1 0 0,0 0-1 0 0,0 0 0 0 0,0-1 0 0 0,0 1 0 0 0,0 0 1 0 0,0-1-1 0 0,1 1 0 0 0,-1-1 0 0 0,1 1 0 0 0,-1-1 0 0 0,1 0 1 0 0,-1 1-1 0 0,1-1 0 0 0,0 0 0 0 0,0 0 0 0 0,-1 0 1 0 0,1 0-1 0 0,0-1 0 0 0,0 1 0 0 0,0 0 0 0 0,1-1-48 0 0,5 3 44 0 0,1-1-1 0 0,0-1 1 0 0,0 0 0 0 0,0 0-1 0 0,1 0 1 0 0,-1-1-1 0 0,0-1 1 0 0,0 0-1 0 0,7-1-43 0 0,-3 0 232 0 0,0-1 0 0 0,-1-1 0 0 0,0 0 0 0 0,1 0 0 0 0,-1-1 0 0 0,7-5-232 0 0,-13 7 21 0 0,-1 0 0 0 0,0 0 0 0 0,0-1-1 0 0,-1 0 1 0 0,1 0 0 0 0,-1 0 0 0 0,0 0 0 0 0,2-3-21 0 0,-5 6 23 0 0,0-1 0 0 0,0 1 0 0 0,0-1 0 0 0,0 1 0 0 0,0-1 0 0 0,0 0 0 0 0,-1 0 0 0 0,1 1 0 0 0,0-1 0 0 0,-1 0 0 0 0,0 0 0 0 0,1 0 0 0 0,-1 0 0 0 0,0 0 0 0 0,0 1 0 0 0,0-1 0 0 0,0 0 0 0 0,0 0 0 0 0,0 0 0 0 0,-1 0 0 0 0,1 0 0 0 0,-1 0 0 0 0,1 1 0 0 0,-1-1 0 0 0,0 0 0 0 0,0 0 0 0 0,0 1 0 0 0,-1-2-23 0 0,0 0 5 0 0,0 0-1 0 0,-1 0 1 0 0,0 1 0 0 0,1-1-1 0 0,-1 1 1 0 0,0 0 0 0 0,0 0-1 0 0,0 0 1 0 0,-1 0 0 0 0,-1-1-5 0 0,-35-12-10 0 0,31 13-126 0 0,0 0-1 0 0,-1 0 0 0 0,1 1 1 0 0,0 1-1 0 0,-1-1 0 0 0,1 1 1 0 0,-1 1-1 0 0,-3 1 137 0 0,0 3-625 0 0,5-1-1717 0 0,2-3-3465 0 0,5-1 299 0 0</inkml:trace>
  <inkml:trace contextRef="#ctx0" brushRef="#br0" timeOffset="3601.176">3616 254 6448 0 0,'0'0'297'0'0,"0"0"-9"0"0,6 10 1747 0 0,-5-7-1196 0 0,1-1 0 0 0,-1 1 0 0 0,0 0 0 0 0,0 0 0 0 0,0 0 0 0 0,0 0 0 0 0,0 0-839 0 0,4 39 2587 0 0,-4-23-1898 0 0,21 218 2400 0 0,-7-22-2924 0 0,-11-145 756 0 0,-4 5-921 0 0,0-62 207 0 0,-7-25-93 0 0,-5-26-2313 0 0,-3-21 2199 0 0,-3-13-5552 0 0,3 19 2242 0 0,7 1-1438 0 0</inkml:trace>
  <inkml:trace contextRef="#ctx0" brushRef="#br0" timeOffset="4003.268">3634 356 11664 0 0,'6'-6'1053'0'0,"-2"3"-885"0"0,0 0 1 0 0,1 0-1 0 0,-1 0 0 0 0,0 1 0 0 0,1-1 1 0 0,0 1-1 0 0,-1 0 0 0 0,1 0 0 0 0,0 1 1 0 0,0-1-1 0 0,0 1 0 0 0,0 0 1 0 0,0 1-1 0 0,3-1-168 0 0,-1 1 415 0 0,1 0 1 0 0,0 0-1 0 0,-1 1 1 0 0,1 0 0 0 0,-1 0-1 0 0,1 1 1 0 0,-1 0-1 0 0,0 0 1 0 0,3 2-416 0 0,-4-2 193 0 0,0 0 0 0 0,-1 1 0 0 0,1 0 0 0 0,-1 0 0 0 0,0 0 0 0 0,1 0 0 0 0,-1 1 0 0 0,-1 0 0 0 0,1 0 1 0 0,-1 0-1 0 0,1 1 0 0 0,-1-1 0 0 0,0 1 0 0 0,-1 0 0 0 0,1 0 0 0 0,1 5-193 0 0,-4-8 48 0 0,0-1-1 0 0,0 1 1 0 0,0 0-1 0 0,0 0 1 0 0,-1-1-1 0 0,1 1 1 0 0,-1 0 0 0 0,1 0-1 0 0,-1 0 1 0 0,0 0-1 0 0,1 0 1 0 0,-1 0-1 0 0,0 0 1 0 0,-1 0 0 0 0,1 0-1 0 0,0 0 1 0 0,0 0-1 0 0,-1 0 1 0 0,1 0-1 0 0,-1-1 1 0 0,0 1-1 0 0,1 0 1 0 0,-1 0 0 0 0,0 0-1 0 0,0-1 1 0 0,0 1-1 0 0,0-1 1 0 0,-1 1-1 0 0,1-1 1 0 0,0 1 0 0 0,-1-1-1 0 0,1 1 1 0 0,-1-1-1 0 0,0 1-47 0 0,-7 5-66 0 0,-1 0 0 0 0,1 0 1 0 0,-1-1-1 0 0,0 0 0 0 0,-1 0 0 0 0,1-2 0 0 0,-1 1 0 0 0,0-1 0 0 0,-1-1 0 0 0,1 0 0 0 0,0 0 0 0 0,-1-1 1 0 0,0-1-1 0 0,1 0 0 0 0,-1 0 0 0 0,0-1 0 0 0,0-1 0 0 0,1 0 0 0 0,-1 0 0 0 0,0-1 0 0 0,-1-2 66 0 0,12 4-142 0 0,0 0 0 0 0,0 0 0 0 0,1-1 0 0 0,-1 1-1 0 0,0 0 1 0 0,0-1 0 0 0,1 1 0 0 0,-1-1 0 0 0,0 1 0 0 0,1-1-1 0 0,-1 1 1 0 0,0-1 0 0 0,1 1 0 0 0,-1-1 0 0 0,1 0-1 0 0,-1 1 1 0 0,1-1 0 0 0,-1 0 0 0 0,1 0 0 0 0,-1 1 0 0 0,1-1-1 0 0,0 0 1 0 0,-1 0 142 0 0,1 0-501 0 0,0 0 0 0 0,0 0 0 0 0,0 0 0 0 0,0 0 0 0 0,0 0 1 0 0,0 0-1 0 0,0 0 0 0 0,0 0 0 0 0,1 0 0 0 0,-1 0 0 0 0,0 0 0 0 0,1 0 0 0 0,-1 0 501 0 0,4-8-5361 0 0</inkml:trace>
  <inkml:trace contextRef="#ctx0" brushRef="#br0" timeOffset="4570.254">3865 445 3680 0 0,'18'7'-240'0'0,"8"6"4437"0"0,14 5 3259 0 0,-36-16-6994 0 0,0-1 1 0 0,1 0-1 0 0,-1 0 1 0 0,0-1 0 0 0,1 1-1 0 0,-1-1 1 0 0,1 0-1 0 0,-1 0 1 0 0,1-1-1 0 0,0 1-462 0 0,8-3 825 0 0,-1 1 0 0 0,11-5-825 0 0,-2 0 503 0 0,-11 3-412 0 0,-1 0-1 0 0,0-1 0 0 0,0 0 0 0 0,0-1 1 0 0,-1 0-1 0 0,0 0 0 0 0,1-2-90 0 0,-3 2 36 0 0,0 0-1 0 0,-1 0 0 0 0,0-1 1 0 0,0 1-1 0 0,-1-1 1 0 0,0 0-1 0 0,0-1 0 0 0,-1 1 1 0 0,1-4-36 0 0,-2 7 12 0 0,8-38 77 0 0,-7 29 212 0 0,-3 10 198 0 0,-3 9-340 0 0,-3 12-156 0 0,1 1 0 0 0,0 0 0 0 0,1 0 0 0 0,2 0 0 0 0,0 1 0 0 0,1-1 0 0 0,1 3-3 0 0,-1-19 0 0 0,6 20 0 0 0,-5-23 0 0 0,2 9-20 0 0,1-8-38 0 0,-2-1 12 0 0,3 1 73 0 0,-1 0-1 0 0,0-1 1 0 0,0 0-1 0 0,0 1 1 0 0,0-1-1 0 0,0 0 1 0 0,0-1-1 0 0,1 1 1 0 0,-1-1-1 0 0,0 1 1 0 0,0-1-1 0 0,0 0 1 0 0,0 0 0 0 0,0 0-1 0 0,0 0 1 0 0,-1-1-1 0 0,1 1 1 0 0,0-1-1 0 0,-1 0 1 0 0,3-1-27 0 0,7-7 137 0 0,0 0 1 0 0,0-1 0 0 0,7-9-138 0 0,-4 4 4 0 0,12-13 18 0 0,-22 22-103 0 0,1 0 1 0 0,0 1 0 0 0,-1 0-1 0 0,2 0 1 0 0,-1 1-1 0 0,1 0 1 0 0,0 0 0 0 0,0 0-1 0 0,0 1 1 0 0,1 0 0 0 0,3-1 80 0 0,2 0 296 0 0,-12 5-363 0 0,3 3-260 0 0,3 6 197 0 0,-5-7 161 0 0,0 0 1 0 0,0 1-1 0 0,0-1 1 0 0,0 1-1 0 0,-1-1 1 0 0,1 1-1 0 0,-1 0 1 0 0,1-1 0 0 0,0 4-32 0 0,5 20-38 0 0,0 0 1 0 0,-2 1 0 0 0,0 0-1 0 0,-1 13 38 0 0,-1 12-60 0 0,-4 46 60 0 0,-2-74 180 0 0,0-1 0 0 0,-2 1 0 0 0,-4 13-180 0 0,-5 23 52 0 0,-3 4-317 0 0,9-34 25 0 0,6-25 298 0 0,0 0 1 0 0,0 0-1 0 0,-1 0 0 0 0,1-1 1 0 0,-1 1-1 0 0,0 0 1 0 0,-1-1-1 0 0,1 0 0 0 0,-2 2-58 0 0,-15 20 624 0 0,17-21-533 0 0,2-3-53 0 0,0 0 1 0 0,0 0-1 0 0,0 0 0 0 0,0 0 0 0 0,0-1 0 0 0,-1 1 0 0 0,1 0 0 0 0,-1-1 1 0 0,1 1-1 0 0,-1-1 0 0 0,1 0 0 0 0,-1 1 0 0 0,0-1 0 0 0,1 0 0 0 0,-1 0 1 0 0,0 0-1 0 0,0 0 0 0 0,0 0 0 0 0,0 0 0 0 0,0-1 0 0 0,-1 1-38 0 0,-2 0 95 0 0,-5 1 22 0 0,0 0-1 0 0,0-1 0 0 0,1 0 1 0 0,-1-1-117 0 0,6 0 53 0 0,1 0-1 0 0,0 0 1 0 0,0-1 0 0 0,-1 1-1 0 0,1-1 1 0 0,0 0 0 0 0,0 0 0 0 0,0 0-1 0 0,0-1 1 0 0,0 1 0 0 0,0-1-1 0 0,0 1 1 0 0,1-1 0 0 0,-1 0-53 0 0,1 0 75 0 0,0 1 0 0 0,1 0 0 0 0,-1-1 0 0 0,1 1 0 0 0,-1-1 0 0 0,1 1 0 0 0,0-1 0 0 0,0 0 0 0 0,0 0 0 0 0,0 1 0 0 0,0-1 0 0 0,0 0 0 0 0,0-1-75 0 0,0-2 85 0 0,0 1 0 0 0,0-1 0 0 0,1 1 0 0 0,-1-1 0 0 0,1 1 0 0 0,0-1-85 0 0,1-1 16 0 0,0 0 1 0 0,0 0-1 0 0,0-1 1 0 0,1 1-1 0 0,0 0 0 0 0,0 1 1 0 0,1-1-1 0 0,-1 0 0 0 0,1 1 1 0 0,1-1-1 0 0,2-3-16 0 0,2-3 33 0 0,1 0 0 0 0,0 1 0 0 0,1 1 0 0 0,7-7-33 0 0,-4 6-52 0 0,1 1 1 0 0,0 1-1 0 0,0-1 0 0 0,1 2 0 0 0,0 0 1 0 0,0 1-1 0 0,3 0 52 0 0,31-10-618 0 0,34-7 618 0 0,-8 3-197 0 0,181-46-709 0 0,-109 31-8293 0 0,-94 22 1578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36:38.4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10 352 1840 0 0,'-1'-7'1308'0'0,"-4"-5"6086"0"0,3 5-4143 0 0,1 4-4815 0 0,2-15 2447 0 0,-1 15-543 0 0,1-1-1 0 0,-1 0 0 0 0,0 0 0 0 0,0 1 0 0 0,-1-1 1 0 0,0-2-340 0 0,1 2 348 0 0,-1-1 1 0 0,1 1-1 0 0,0 0 1 0 0,0-1 0 0 0,1 1-1 0 0,-1-1 1 0 0,1 1-1 0 0,0 0 1 0 0,0-1-349 0 0,1 1 228 0 0,-2 0 0 0 0,1-1 0 0 0,0 1 0 0 0,-1-1 1 0 0,0 1-1 0 0,0-1 0 0 0,0 1 0 0 0,0-1 0 0 0,-1 0-228 0 0,0-1 226 0 0,1 0 0 0 0,0 0 0 0 0,0 0 0 0 0,0-1 0 0 0,1 1 0 0 0,0-2-226 0 0,1-21 784 0 0,-2 28-663 0 0,0 1-5 0 0,0 0-17 0 0,0 0-10 0 0,0 0-1 0 0,1 2-14 0 0,3 10-83 0 0,-1 0 1 0 0,0 1-1 0 0,-1-1 1 0 0,0 1 0 0 0,-1 11 8 0 0,3 8-16 0 0,0 13 16 0 0,-2 4 0 0 0,0 7 0 0 0,1 24 31 0 0,-4 5-31 0 0,0-6 23 0 0,-3-41 369 0 0,2-24-931 0 0,1-22-3078 0 0,1-19-563 0 0,0 10 1791 0 0</inkml:trace>
  <inkml:trace contextRef="#ctx0" brushRef="#br0" timeOffset="453.508">30 196 4144 0 0,'-1'-23'-889'0'0,"1"-4"3232"0"0,0 21-1237 0 0,0 1 0 0 0,1-1 0 0 0,-1 1 1 0 0,1 0-1 0 0,0-1 0 0 0,1 1 0 0 0,0 0 0 0 0,-1 0 0 0 0,2 0 0 0 0,1-5-1106 0 0,0 4 204 0 0,1 0 0 0 0,0 0-1 0 0,-1 1 1 0 0,2-1 0 0 0,-1 1-1 0 0,1 0 1 0 0,0 1 0 0 0,0-1-1 0 0,0 1 1 0 0,0 0 0 0 0,1 1-1 0 0,-1-1 1 0 0,1 1 0 0 0,0 1-1 0 0,1-1-203 0 0,0 0 66 0 0,-1 1 0 0 0,1 0-1 0 0,0 0 1 0 0,0 1 0 0 0,0 0-1 0 0,-1 1 1 0 0,1-1 0 0 0,0 2 0 0 0,0-1-1 0 0,0 1 1 0 0,0 0 0 0 0,0 0-1 0 0,0 1 1 0 0,1 1-66 0 0,-6-2 24 0 0,1 1 0 0 0,-1 0 0 0 0,0 0 0 0 0,1 0 0 0 0,-1 0 0 0 0,0 0 0 0 0,0 1 0 0 0,0-1 1 0 0,-1 1-1 0 0,1 0 0 0 0,-1 0 0 0 0,3 3-24 0 0,-4-4 14 0 0,0 0-1 0 0,1 0 1 0 0,-1 0 0 0 0,0 0 0 0 0,0 0 0 0 0,0 1 0 0 0,-1-1-1 0 0,1 0 1 0 0,0 1 0 0 0,-1-1 0 0 0,0 0 0 0 0,1 1 0 0 0,-1-1-1 0 0,0 1 1 0 0,0-1 0 0 0,-1 0 0 0 0,1 1 0 0 0,0-1 0 0 0,-1 1-1 0 0,0 1-13 0 0,-4 12 80 0 0,3-11-44 0 0,1 0 0 0 0,-1 0 0 0 0,0 0 1 0 0,0-1-1 0 0,-1 1 0 0 0,1 0 0 0 0,-1-1 1 0 0,-2 3-37 0 0,-35 40-82 0 0,-3-2 1 0 0,-1-1 0 0 0,-4 0 81 0 0,33-30-931 0 0,9-5-4379 0 0,6-9-398 0 0</inkml:trace>
  <inkml:trace contextRef="#ctx0" brushRef="#br0" timeOffset="829.538">242 421 10768 0 0,'0'0'496'0'0,"-1"9"157"0"0,-2 1-240 0 0,0-1 0 0 0,-1 1 0 0 0,0 0 0 0 0,0-1 0 0 0,-3 4-413 0 0,2-3 785 0 0,0 0 0 0 0,0 0 0 0 0,1 1 0 0 0,-2 6-785 0 0,5-11 120 0 0,-1 0 0 0 0,1 1 0 0 0,1-1 0 0 0,-1 1-1 0 0,1-1 1 0 0,0 1 0 0 0,0-1 0 0 0,1 1 0 0 0,1 3-120 0 0,-2-7 18 0 0,1-1 0 0 0,0 0-1 0 0,0 0 1 0 0,0 1 0 0 0,0-1 0 0 0,0 0 0 0 0,0 0 0 0 0,0 0 0 0 0,1 0 0 0 0,-1 0 0 0 0,1-1 0 0 0,-1 1 0 0 0,1 0 0 0 0,0-1 0 0 0,0 1 0 0 0,-1-1-1 0 0,1 1 1 0 0,0-1 0 0 0,0 0 0 0 0,1 0 0 0 0,-1 0 0 0 0,0 0 0 0 0,0 0 0 0 0,0-1 0 0 0,1 1 0 0 0,-1 0 0 0 0,1-1-18 0 0,1 1 5 0 0,0 0 16 0 0,-1 0 0 0 0,1-1 0 0 0,0 1 0 0 0,0-1 0 0 0,0 0 1 0 0,0 0-1 0 0,0 0 0 0 0,0 0 0 0 0,0-1 0 0 0,-1 1 0 0 0,1-1 0 0 0,2-1-21 0 0,2 0 96 0 0,-1-1-1 0 0,1 0 0 0 0,-1-1 0 0 0,0 0 0 0 0,0 0 0 0 0,-1 0 0 0 0,1-1 0 0 0,-1 1 0 0 0,6-7-95 0 0,-7 6 108 0 0,-1 0 0 0 0,1 0 0 0 0,-1 0 0 0 0,0 0 0 0 0,-1-1 0 0 0,1 0-1 0 0,-1 0-107 0 0,-1 3 39 0 0,-1 0 0 0 0,0-1-1 0 0,0 1 1 0 0,0 0 0 0 0,-1-1-1 0 0,1 1 1 0 0,-1-1 0 0 0,0 1-1 0 0,0-1 1 0 0,0 1-1 0 0,0-1 1 0 0,0 1 0 0 0,-1-1-1 0 0,0 1-38 0 0,1-2 15 0 0,-1 1 0 0 0,0 0 0 0 0,-1 0 0 0 0,1 0 0 0 0,-1 0 0 0 0,0 0 0 0 0,0 1 0 0 0,0-1 0 0 0,0 0 0 0 0,-1 1 0 0 0,1 0 0 0 0,-1-1 0 0 0,0 1 0 0 0,0 0 0 0 0,0 1 0 0 0,-1-1 0 0 0,1 0 0 0 0,-1 1 0 0 0,1 0-1 0 0,-1 0 1 0 0,0 0 0 0 0,0 0 0 0 0,0 0-15 0 0,-7-1 24 0 0,8 1-57 0 0,-1 1 0 0 0,0-1-1 0 0,0 1 1 0 0,0 1 0 0 0,0-1-1 0 0,0 0 1 0 0,0 1 0 0 0,0 0-1 0 0,0 0 1 0 0,0 0 0 0 0,-1 1 33 0 0,-4 0-37 0 0,6-1 7 0 0,-1 0-1 0 0,1 1 0 0 0,-1-1 1 0 0,1 1-1 0 0,0 0 1 0 0,-1 0-1 0 0,1 1 0 0 0,0-1 1 0 0,-2 1 30 0 0,3-1-401 0 0,-3 2-142 0 0,3-1-7702 0 0,2-2 3225 0 0</inkml:trace>
  <inkml:trace contextRef="#ctx0" brushRef="#br0" timeOffset="1198.34">516 50 16096 0 0,'0'0'365'0'0,"0"0"56"0"0,0 0 24 0 0,0 0-57 0 0,0 0-216 0 0,0 6 302 0 0,-5 18 300 0 0,1-1 0 0 0,1 7-774 0 0,-3 23 274 0 0,-1 42 158 0 0,3-56-357 0 0,2 0-1 0 0,2 1 0 0 0,2-1 0 0 0,1 0 0 0 0,8 38-74 0 0,-10-70-5 0 0,3 15-92 0 0,1 0 0 0 0,1-1 1 0 0,0 0-1 0 0,6 11 97 0 0,2-13-5030 0 0,-13-18-838 0 0</inkml:trace>
  <inkml:trace contextRef="#ctx0" brushRef="#br0" timeOffset="1592.104">787 377 8752 0 0,'0'0'673'0'0,"0"0"-437"0"0,-3-2 36 0 0,2 1 118 0 0,0 0 0 0 0,0 1 1 0 0,0-1-1 0 0,0 1 0 0 0,0 0 0 0 0,0-1 0 0 0,0 1 0 0 0,0 0 1 0 0,0 0-1 0 0,0-1 0 0 0,0 1 0 0 0,0 0 0 0 0,0 0 1 0 0,0 0-1 0 0,0 0 0 0 0,-2 1-390 0 0,-15 2 1495 0 0,11 1-1206 0 0,0-1-1 0 0,0 2 0 0 0,1-1 1 0 0,0 0-1 0 0,0 1 0 0 0,0 1 0 0 0,0-1 1 0 0,1 1-1 0 0,-3 3-288 0 0,1-1 176 0 0,-1 1 34 0 0,1 1 0 0 0,0 1 0 0 0,0-1 0 0 0,2 1 0 0 0,-1 0 1 0 0,1 0-1 0 0,-3 13-210 0 0,5-17-14 0 0,1 0 1 0 0,0 1 0 0 0,0-1-1 0 0,1 1 1 0 0,0 0 0 0 0,1 0-1 0 0,0-1 1 0 0,0 1 0 0 0,1 5 13 0 0,-1-12 8 0 0,0 3 9 0 0,0 0-1 0 0,1 0 1 0 0,-1-1-1 0 0,1 1 0 0 0,0 0 1 0 0,0 0-1 0 0,1 0 0 0 0,-1-1 1 0 0,1 1-1 0 0,0 0 1 0 0,0-1-1 0 0,0 1 0 0 0,0-1 1 0 0,0 0-1 0 0,1 0 0 0 0,0 1-16 0 0,-1-3 0 0 0,0 1 0 0 0,0-1-1 0 0,0 1 1 0 0,1-1 0 0 0,-1 0-1 0 0,0 0 1 0 0,0 0 0 0 0,1 0-1 0 0,-1 0 1 0 0,1-1 0 0 0,-1 1-1 0 0,1-1 1 0 0,-1 1 0 0 0,1-1-1 0 0,-1 0 1 0 0,1 0 0 0 0,-1 0-1 0 0,1 0 1 0 0,-1-1 0 0 0,1 1 0 0 0,-1-1-1 0 0,1 1 1 0 0,-1-1 0 0 0,0 0-1 0 0,1 0 1 0 0,1-1 0 0 0,2-1 41 0 0,1-1 1 0 0,0 0-1 0 0,-1 0 0 0 0,1-1 1 0 0,-1 0-1 0 0,-1 0 1 0 0,1 0-1 0 0,2-4-41 0 0,-6 6 10 0 0,1 0 0 0 0,-1-1 0 0 0,0 1 0 0 0,0-1-1 0 0,0 0 1 0 0,0 0-10 0 0,9-17 48 0 0,-4 10-84 0 0,0 0 0 0 0,-1 0 0 0 0,0-1 0 0 0,-1 0 0 0 0,0 0 0 0 0,-1 0 0 0 0,2-10 36 0 0,3-19-284 0 0,-9 40 275 0 0,0 0 1 0 0,0 0-1 0 0,0 0 1 0 0,1 0-1 0 0,-1 0 0 0 0,0 0 1 0 0,0 0-1 0 0,0 0 1 0 0,0 0-1 0 0,0 1 1 0 0,-1-1-1 0 0,1 0 1 0 0,0 0-1 0 0,0 0 1 0 0,-1 0-1 0 0,1 0 1 0 0,0 0-1 0 0,-1 0 0 0 0,1 1 1 0 0,-1-1-1 0 0,1 0 1 0 0,-1 0-1 0 0,1 1 1 0 0,-1-1-1 0 0,0 0 1 0 0,1 1-1 0 0,-2-1 9 0 0,2 0 9 0 0,-1 1 0 0 0,1 0 0 0 0,-1-1 0 0 0,0 1 1 0 0,1 0-1 0 0,-1 0 0 0 0,0 0 0 0 0,1 0 0 0 0,-1-1 0 0 0,0 1 0 0 0,1 0 0 0 0,-1 0 0 0 0,0 0 0 0 0,1 1 0 0 0,-1-1 0 0 0,0 0 1 0 0,1 0-1 0 0,-1 0 0 0 0,0 0 0 0 0,1 1 0 0 0,-1-1 0 0 0,0 0 0 0 0,1 0 0 0 0,-1 1 0 0 0,1-1 0 0 0,-1 1 0 0 0,0-1 0 0 0,1 0 1 0 0,-1 1-1 0 0,1-1 0 0 0,0 1 0 0 0,-1-1 0 0 0,1 1 0 0 0,-1 0 0 0 0,1-1 0 0 0,0 1 0 0 0,-1-1 0 0 0,1 1-9 0 0,-3 4 0 0 0,0 1 0 0 0,0-1 0 0 0,0 1 0 0 0,1 0 0 0 0,0 0 0 0 0,0 0 0 0 0,0 0 0 0 0,1 0 0 0 0,0 0 0 0 0,0 4 0 0 0,0 3-58 0 0,1 1 0 0 0,1-1 0 0 0,0 0 0 0 0,2 7 58 0 0,7 15-164 0 0,-10-34 133 0 0,0 0-1 0 0,1-1 0 0 0,-1 1 0 0 0,1 0 0 0 0,-1 0 1 0 0,1-1-1 0 0,-1 1 0 0 0,1 0 0 0 0,-1-1 0 0 0,1 1 1 0 0,-1-1-1 0 0,1 1 0 0 0,0-1 0 0 0,0 1 0 0 0,-1-1 1 0 0,1 1-1 0 0,0-1 0 0 0,0 0 0 0 0,-1 1 0 0 0,1-1 1 0 0,0 0-1 0 0,0 0 0 0 0,0 1 0 0 0,-1-1 0 0 0,1 0 1 0 0,0 0-1 0 0,0 0 32 0 0,1 0-319 0 0,0 0 1 0 0,-1 0-1 0 0,1 0 1 0 0,0 0-1 0 0,-1 0 1 0 0,1 0 0 0 0,0 0-1 0 0,-1-1 1 0 0,1 1-1 0 0,-1-1 1 0 0,1 1-1 0 0,-1-1 1 0 0,2 0 318 0 0,4-7-6205 0 0</inkml:trace>
  <inkml:trace contextRef="#ctx0" brushRef="#br0" timeOffset="1960.577">959 394 3224 0 0,'6'13'2625'0'0,"1"3"3717"0"0,1 10-3300 0 0,2 1-2394 0 0,-7-16-262 0 0,1 0 0 0 0,-2 0 0 0 0,1 0 0 0 0,-2 0 1 0 0,1 3-387 0 0,-1-7 181 0 0,9 30 887 0 0,-1-1 1006 0 0,-9-34-1932 0 0,1-4-62 0 0,0 0 1 0 0,-1 1 0 0 0,1-1 0 0 0,0 0-1 0 0,-1 0 1 0 0,1 1 0 0 0,-1-1-1 0 0,0 0 1 0 0,1 0 0 0 0,-1-1-81 0 0,0 2-7 0 0,18-55 297 0 0,-15 47-369 0 0,0 0-1 0 0,0 0 0 0 0,1 1 1 0 0,0-1-1 0 0,1 1 0 0 0,0 0 1 0 0,0 0-1 0 0,1 1 0 0 0,1-2 80 0 0,3-3-638 0 0,1 0 1 0 0,1 1-1 0 0,0 1 0 0 0,0 0 0 0 0,1 0 638 0 0,-8 7-1025 0 0,-1 1 0 0 0,1 0 0 0 0,0 0 0 0 0,-1 0 0 0 0,5 0 1025 0 0,1 1-5080 0 0</inkml:trace>
  <inkml:trace contextRef="#ctx0" brushRef="#br0" timeOffset="1961.577">1292 421 2760 0 0,'2'5'829'0'0,"3"14"11284"0"0,-3 2-9776 0 0,-1-15-1733 0 0,0 0 0 0 0,-1 0 0 0 0,0-1 0 0 0,0 5-604 0 0,2 26 1896 0 0,-2-33-1777 0 0,0 0-1 0 0,0 0 1 0 0,0 0-1 0 0,1 0 0 0 0,-1-1 1 0 0,1 4-119 0 0,1 15 377 0 0,-3-13-227 0 0,1-1-1 0 0,0 1 0 0 0,1-1 0 0 0,0 3-149 0 0,1 13 278 0 0,-2-11-184 0 0,1-11-124 0 0,1-4-69 0 0,12-25-3567 0 0,-13 14 1684 0 0</inkml:trace>
  <inkml:trace contextRef="#ctx0" brushRef="#br0" timeOffset="2320.376">1237 228 12440 0 0,'0'0'957'0'0,"-3"-3"63"0"0,3 3 4522 0 0,7 7-5551 0 0,-2-2-504 0 0,0 0-1 0 0,1 0 1 0 0,-1 0-1 0 0,1 0 0 0 0,0-1 1 0 0,3 1 513 0 0,-2-2-1781 0 0</inkml:trace>
  <inkml:trace contextRef="#ctx0" brushRef="#br0" timeOffset="2681.949">1409 336 2760 0 0,'37'-3'10699'0'0,"14"-10"-5157"0"0,-28 6-4458 0 0,-18 5-869 0 0,1 1 1 0 0,0 0-1 0 0,-1-1 1 0 0,1 2-1 0 0,0-1 0 0 0,-1 1 1 0 0,1 0-1 0 0,0 0 1 0 0,0 0-1 0 0,3 2-215 0 0,-5-1 31 0 0,-3-1-20 0 0,0 0 0 0 0,0 0 0 0 0,0 0-1 0 0,0 1 1 0 0,1-1 0 0 0,-1 0 0 0 0,0 1 0 0 0,0-1-1 0 0,0 1 1 0 0,0-1 0 0 0,0 1 0 0 0,0-1 0 0 0,0 1-1 0 0,0 0 1 0 0,-1 0 0 0 0,1-1 0 0 0,0 1 0 0 0,0 0-1 0 0,-1 0 1 0 0,1 0 0 0 0,0 0 0 0 0,-1 0 0 0 0,1 0-1 0 0,-1 0 1 0 0,1 0 0 0 0,-1 0 0 0 0,1 0 0 0 0,-1 0-1 0 0,0 1-10 0 0,1 1 4 0 0,-1-1-1 0 0,0 1 0 0 0,0 0 0 0 0,0-1 0 0 0,0 1 1 0 0,0-1-1 0 0,-1 1 0 0 0,1-1 0 0 0,-1 1 1 0 0,0-1-1 0 0,1 1 0 0 0,-1-1 0 0 0,0 1 1 0 0,-1-1-1 0 0,1 0-3 0 0,-7 22 35 0 0,6-16-9 0 0,-1 1-1 0 0,0 0 0 0 0,0-1 1 0 0,-1 0-1 0 0,0 0 0 0 0,0 0 1 0 0,-1 1-26 0 0,-11 14 58 0 0,-12 13-58 0 0,3-4 38 0 0,2 4-40 0 0,18-32-35 0 0,24 7 78 0 0,-13-10 4 0 0,-1 1 0 0 0,1-1 0 0 0,0 0-1 0 0,0 0 1 0 0,0-1 0 0 0,0 1 0 0 0,0-1-1 0 0,3-1-44 0 0,49-7 630 0 0,-14 1-380 0 0,-19 4-164 0 0,0 1 0 0 0,0 2 0 0 0,13 1-86 0 0,30-1-182 0 0,-67 0 137 0 0,26 2-2494 0 0,-12-6-4556 0 0,-7-1 781 0 0</inkml:trace>
  <inkml:trace contextRef="#ctx0" brushRef="#br0" timeOffset="3081.154">2064 391 15088 0 0,'0'0'693'0'0,"0"0"-21"0"0,-1-1-432 0 0,0 0-121 0 0,0-1 0 0 0,0 1 0 0 0,0 0 0 0 0,0-1 0 0 0,0 1 0 0 0,-1 0 0 0 0,1 0 0 0 0,0 0 0 0 0,-1-1 1 0 0,1 2-1 0 0,-1-1 0 0 0,1 0 0 0 0,-1 0 0 0 0,1 0 0 0 0,-1 1 0 0 0,0-1 0 0 0,1 1 0 0 0,-1-1 0 0 0,0 1 0 0 0,0 0 0 0 0,1-1 0 0 0,-1 1 0 0 0,0 0 0 0 0,0 0 1 0 0,1 0-1 0 0,-2 1-119 0 0,-4 0 334 0 0,1 0 0 0 0,-1 1 1 0 0,0 0-1 0 0,0 0 0 0 0,-4 2-334 0 0,-2 1 263 0 0,2-1-164 0 0,1 1-1 0 0,-1 0 1 0 0,1 1 0 0 0,0 0-1 0 0,0 1 1 0 0,1 0-1 0 0,-1 0 1 0 0,2 1-1 0 0,-1 0 1 0 0,1 0 0 0 0,0 1-1 0 0,1 0 1 0 0,0 1-1 0 0,-3 5-98 0 0,8-10 45 0 0,-1 0 0 0 0,1 1 1 0 0,0-1-1 0 0,1 1 0 0 0,-1-1 0 0 0,1 1 0 0 0,0-1 0 0 0,1 1 0 0 0,-1 0 0 0 0,1-1 0 0 0,0 2-45 0 0,0-6 14 0 0,0 1-1 0 0,0 0 1 0 0,0 0-1 0 0,1-1 0 0 0,-1 1 1 0 0,0 0-1 0 0,1-1 1 0 0,-1 1-1 0 0,1 0 0 0 0,0-1 1 0 0,-1 1-1 0 0,1-1 1 0 0,0 1-1 0 0,0-1 0 0 0,0 1 1 0 0,0-1-1 0 0,0 0 1 0 0,1 1-1 0 0,-1-1 0 0 0,0 0 1 0 0,1 0-1 0 0,-1 0 1 0 0,0 0-1 0 0,1 0 0 0 0,-1 0 1 0 0,1 0-1 0 0,0-1 1 0 0,-1 1-1 0 0,1 0 0 0 0,-1-1 1 0 0,1 1-1 0 0,0-1 1 0 0,0 0-1 0 0,-1 0 0 0 0,1 0 1 0 0,0 1-1 0 0,1-2-13 0 0,2 1 13 0 0,1 0 0 0 0,-1-1 0 0 0,0 0 0 0 0,0 0 0 0 0,0-1 0 0 0,1 0 0 0 0,-1 1 0 0 0,-1-2 0 0 0,1 1 0 0 0,0-1-13 0 0,12-6 80 0 0,-1-2 0 0 0,2-2-80 0 0,-9 7 6 0 0,1-3-93 0 0,-1 0 0 0 0,0-1 0 0 0,0 0 0 0 0,-1-1-1 0 0,0 0 1 0 0,-1 0 0 0 0,0 0 0 0 0,1-4 87 0 0,6-15-457 0 0,12-20-178 0 0,-26 49 696 0 0,0 1 45 0 0,0 0 12 0 0,3 15 154 0 0,-2 26 139 0 0,2 0 0 0 0,2 0-1 0 0,8 28-410 0 0,-12-59-18 0 0,0-7 14 0 0,-1 0-1 0 0,0-1 0 0 0,1 1 0 0 0,0 0 1 0 0,0-1-1 0 0,0 1 0 0 0,0-1 0 0 0,0 1 1 0 0,0-1-1 0 0,1 1 5 0 0,-2-2 2 0 0,1-1 1 0 0,-1 1-1 0 0,0-1 0 0 0,1 1 1 0 0,-1-1-1 0 0,0 1 0 0 0,1-1 1 0 0,-1 1-1 0 0,1-1 0 0 0,-1 0 1 0 0,1 1-1 0 0,-1-1 1 0 0,1 0-1 0 0,-1 1 0 0 0,1-1 1 0 0,-1 0-1 0 0,1 1 0 0 0,-1-1 1 0 0,1 0-1 0 0,0 0 0 0 0,-1 0 1 0 0,1 0-1 0 0,-1 0 0 0 0,1 0 1 0 0,0 0-1 0 0,-1 0 1 0 0,1 0-1 0 0,-1 0 0 0 0,1 0 1 0 0,0 0-1 0 0,-1 0 0 0 0,1 0 1 0 0,-1 0-1 0 0,1-1 0 0 0,0 1 1 0 0,-1 0-1 0 0,1 0 0 0 0,-1-1 1 0 0,1 1-1 0 0,-1 0 0 0 0,1-1 1 0 0,-1 1-1 0 0,1-1 1 0 0,-1 1-1 0 0,0-1 0 0 0,1 1 1 0 0,-1-1-3 0 0,3-1-181 0 0,-1 0 1 0 0,1-1-1 0 0,-1 0 1 0 0,0 0 0 0 0,0 1-1 0 0,0-1 1 0 0,0-2 180 0 0,4-8-2136 0 0,0 0-1 0 0,-1 0 1 0 0,-1-2 2136 0 0,0-3-2101 0 0</inkml:trace>
  <inkml:trace contextRef="#ctx0" brushRef="#br0" timeOffset="3489.956">2254 210 14336 0 0,'0'0'661'0'0,"0"0"-17"0"0,0 0-312 0 0,0 0 222 0 0,0 0 146 0 0,6 6 736 0 0,-4-2-1184 0 0,1-1-1 0 0,-1 1 1 0 0,1 0-1 0 0,-1 0 1 0 0,0 0-1 0 0,-1 0 0 0 0,1 0 1 0 0,-1 0-1 0 0,1 1-251 0 0,8 41 1395 0 0,-9-39-1181 0 0,52 244 2429 0 0,-52-248-2642 0 0,2 14 59 0 0,-2-17-61 0 0,-1 0 1 0 0,0 1-1 0 0,0-1 0 0 0,0 0 0 0 0,0 0 1 0 0,0 1-1 0 0,0-1 0 0 0,0 0 1 0 0,0 0-1 0 0,0 1 0 0 0,0-1 0 0 0,0 0 1 0 0,0 0-1 0 0,0 1 0 0 0,0-1 1 0 0,0 0-1 0 0,0 1 0 0 0,0-1 1 0 0,0 0-1 0 0,-1 0 0 0 0,1 0 0 0 0,0 1 1 0 0,0-1-1 0 0,0 0 0 0 0,0 0 1 0 0,0 1-1 0 0,-1-1 0 0 0,1 0 0 0 0,0 0 1 0 0,0 0-1 0 0,0 0 0 0 0,-1 1 1 0 0,1-1-1 0 0,0 0 0 0 0,0 0 0 0 0,-1 0 1 0 0,1 0-1 0 0,0 0 0 0 0,-1 0 1 0 0,1 0-218 0 0,0 0-40 0 0,0 0 2 0 0,-3-9-3281 0 0,-3 4 1729 0 0,3 0-15 0 0</inkml:trace>
  <inkml:trace contextRef="#ctx0" brushRef="#br0" timeOffset="3950.639">1480 458 7832 0 0,'0'0'602'0'0,"0"0"-128"0"0,0 0 930 0 0,0 0 445 0 0,0 0 87 0 0,0 0-161 0 0,0 0-741 0 0,0 0-330 0 0,0 0-61 0 0,13-7 781 0 0,3 1-1022 0 0,0 0 1 0 0,0 1-1 0 0,1 1 1 0 0,0 1-1 0 0,7-1-402 0 0,33-2-1112 0 0,-2 5-4429 0 0,-28 1-927 0 0</inkml:trace>
  <inkml:trace contextRef="#ctx0" brushRef="#br0" timeOffset="4405.346">2129 341 6936 0 0,'0'0'316'0'0,"0"0"-3"0"0,-13-1 675 0 0,7 0 4510 0 0,8 0-1360 0 0,11 1-2718 0 0,2 1-1284 0 0,1 0 1 0 0,-1-1-1 0 0,0-1 1 0 0,0 0-1 0 0,6-2-136 0 0,42-2 20 0 0,43-1-1702 0 0,-78 6-2427 0 0,-16 0-1419 0 0</inkml:trace>
  <inkml:trace contextRef="#ctx0" brushRef="#br0" timeOffset="4807.789">2547 344 4608 0 0,'0'0'208'0'0,"-3"14"2304"0"0,1-9-627 0 0,1 0 0 0 0,-1 0 0 0 0,1 0 0 0 0,0 0 0 0 0,0 6-1885 0 0,0 7 1206 0 0,1 1 0 0 0,1 3-1206 0 0,0 11 1226 0 0,-1 43-270 0 0,1-69-896 0 0,1 0 11 0 0,0-5-16 0 0,-2-2-78 0 0,0 1 1 0 0,1-1-1 0 0,-1 0 1 0 0,0 1 0 0 0,1-1-1 0 0,-1 0 1 0 0,0 1-1 0 0,1-1 1 0 0,-1 0-1 0 0,0 1 1 0 0,1-1-1 0 0,-1 0 1 0 0,1 0 0 0 0,-1 0-1 0 0,1 1 1 0 0,-1-1-1 0 0,0 0 1 0 0,1 0-1 0 0,-1 0 1 0 0,1 0 0 0 0,-1 0-1 0 0,1 0 1 0 0,-1 0-1 0 0,1 0 1 0 0,-1 0-1 0 0,1 0 1 0 0,-1 0 0 0 0,1 0-1 0 0,-1 0 1 0 0,0 0-1 0 0,1-1 1 0 0,-1 1-1 0 0,1 0 1 0 0,-1 0 0 0 0,1 0-1 0 0,-1-1 1 0 0,0 1-1 0 0,1 0 1 0 0,-1 0-1 0 0,0-1 1 0 0,1 1-1 0 0,-1-1 24 0 0,9-15-4300 0 0,-8 13 1555 0 0,5-5-3108 0 0</inkml:trace>
  <inkml:trace contextRef="#ctx0" brushRef="#br0" timeOffset="4808.789">2575 200 3680 0 0,'-12'-19'772'0'0,"12"18"1201"0"0,0 1 690 0 0,0 0 138 0 0,0 0-332 0 0,0 0-1483 0 0,0 0-656 0 0,0 0-128 0 0,0 0-193 0 0,12 8-2712 0 0,-6-4 1649 0 0</inkml:trace>
  <inkml:trace contextRef="#ctx0" brushRef="#br0" timeOffset="5516.037">2846 319 3224 0 0,'-1'1'240'0'0,"-32"30"9961"0"0,-7 2-10201 0 0,13-11 2202 0 0,1 2 0 0 0,-18 20-2202 0 0,44-44 0 0 0,-26 34 685 0 0,24-32-619 0 0,0 1 0 0 0,0-1 0 0 0,1 1 0 0 0,0 0 0 0 0,-1 0 0 0 0,1 0 0 0 0,0 0 0 0 0,0 0 0 0 0,1 0-1 0 0,-1 0 1 0 0,0 2-66 0 0,1-3 170 0 0,11 12 69 0 0,-11-12-226 0 0,1-1-1 0 0,0 0 1 0 0,-1 0 0 0 0,1 0-1 0 0,0 0 1 0 0,0 0 0 0 0,0 0-1 0 0,-1 0 1 0 0,1 0-1 0 0,0 0 1 0 0,0 0 0 0 0,1-1-1 0 0,-1 1 1 0 0,0 0 0 0 0,0 0-1 0 0,0-1 1 0 0,0 1 0 0 0,0-1-1 0 0,1 1 1 0 0,-1-1-1 0 0,0 0 1 0 0,1 0 0 0 0,-1 1-1 0 0,1-1-12 0 0,6 0 34 0 0,0 0-1 0 0,0 0 1 0 0,0-1-1 0 0,0 0 1 0 0,0 0-1 0 0,0-1 1 0 0,-1 0-1 0 0,8-3-33 0 0,3-2 52 0 0,0-1 0 0 0,17-10-52 0 0,-28 14 19 0 0,1 0 0 0 0,-1-1 0 0 0,-1 0 0 0 0,1 0 0 0 0,-1-1 0 0 0,0 1 0 0 0,4-7-19 0 0,-6 8 13 0 0,-1-1 0 0 0,0 0 0 0 0,0 0 0 0 0,0 0 0 0 0,-1 0 0 0 0,1 0 0 0 0,-1 0 0 0 0,-1-1 0 0 0,1 1 0 0 0,-1-1 0 0 0,1-5-13 0 0,-1 6 8 0 0,-1-1 0 0 0,0 0 0 0 0,0 0 0 0 0,0 0-1 0 0,0 0 1 0 0,-1 1 0 0 0,0-1 0 0 0,0 0 0 0 0,-1 1 0 0 0,0-1-1 0 0,0 0 1 0 0,0 1 0 0 0,0 0 0 0 0,-1 0 0 0 0,-1-2-8 0 0,-9-23 64 0 0,12 24-54 0 0,0 6-8 0 0,1-1 0 0 0,0 1-1 0 0,0-1 1 0 0,0 1 0 0 0,0-1-1 0 0,0 0 1 0 0,0 1-1 0 0,1-1 1 0 0,-1 1 0 0 0,0-1-1 0 0,0 1 1 0 0,0-1 0 0 0,0 1-1 0 0,1-1 1 0 0,-1 1 0 0 0,0-1-1 0 0,1 1 1 0 0,-1-1 0 0 0,0 1-1 0 0,1 0 1 0 0,-1-1-1 0 0,0 1 1 0 0,1-1 0 0 0,-1 1-1 0 0,1 0 1 0 0,-1-1 0 0 0,0 1-1 0 0,1 0 1 0 0,-1 0 0 0 0,1-1-1 0 0,-1 1 1 0 0,1 0 0 0 0,-1 0-1 0 0,1 0 1 0 0,0 0-1 0 0,-1-1 1 0 0,1 1 0 0 0,-1 0-1 0 0,1 0 1 0 0,-1 0 0 0 0,1 0-2 0 0,19 6-2 0 0,-18-6 11 0 0,4 3 2 0 0,-1 0-1 0 0,0-1 1 0 0,0 2-1 0 0,0-1 1 0 0,2 3-11 0 0,8 4 0 0 0,-10-6 9 0 0,0 0 0 0 0,0 0 0 0 0,0 1 0 0 0,-1 0 0 0 0,4 4-9 0 0,13 13 99 0 0,-13-13 69 0 0,0-1-1 0 0,-1 1 0 0 0,0 1 0 0 0,3 3-167 0 0,-4-4 55 0 0,-3-3-10 0 0,0 1 0 0 0,0-1-1 0 0,0 1 1 0 0,0-1 0 0 0,-1 1 0 0 0,-1 0-1 0 0,1 0 1 0 0,-1 2-45 0 0,3 6 166 0 0,-4-12-131 0 0,0 1 0 0 0,0-1 0 0 0,0 1 0 0 0,0-1 0 0 0,-1 1 0 0 0,1-1 0 0 0,-1 0 0 0 0,0 1-35 0 0,-1 15 151 0 0,2-19-139 0 0,-1 1 0 0 0,1-1 0 0 0,0 1 0 0 0,0 0 0 0 0,0-1 0 0 0,-1 1 0 0 0,1 0 0 0 0,0-1 0 0 0,-1 1 0 0 0,1-1 0 0 0,-1 1 0 0 0,1-1 0 0 0,0 1 0 0 0,-1-1 0 0 0,1 1 0 0 0,-1-1 0 0 0,0 1 0 0 0,1-1 0 0 0,-1 0-1 0 0,1 1 1 0 0,-1-1 0 0 0,1 0 0 0 0,-1 1 0 0 0,0-1 0 0 0,1 0 0 0 0,-1 0 0 0 0,0 0 0 0 0,1 0 0 0 0,-1 0 0 0 0,0 1-12 0 0,0-1 25 0 0,-1 0 0 0 0,1 0 0 0 0,-1 0 0 0 0,1 1 0 0 0,0-1-1 0 0,-1 0 1 0 0,1-1 0 0 0,-1 1 0 0 0,1 0 0 0 0,0 0 0 0 0,-1 0 0 0 0,1-1 0 0 0,0 1-25 0 0,-1-1 19 0 0,1 0 0 0 0,0 0 0 0 0,0 0 0 0 0,0 0 0 0 0,0 0 0 0 0,0 0 0 0 0,1 0 0 0 0,-1-1 0 0 0,0 1 0 0 0,0 0 0 0 0,1 0 0 0 0,-1-1 0 0 0,1 1 0 0 0,-1 0 0 0 0,1-1 0 0 0,-1 1 0 0 0,1 0 0 0 0,0-1 1 0 0,0 0-20 0 0,0-30 9 0 0,0 17 5 0 0,2 6-65 0 0,-1 0 0 0 0,2 0 0 0 0,-1 0 0 0 0,1 0 0 0 0,0 0 0 0 0,1 1 0 0 0,0-1 0 0 0,0 1 0 0 0,5-7 51 0 0,-3 7-36 0 0,0 1 0 0 0,0-1 0 0 0,1 1-1 0 0,0 0 1 0 0,5-3 36 0 0,-12 10 0 0 0,4-4-5 0 0,-1 1-1 0 0,1 0 1 0 0,0 0 0 0 0,0 1-1 0 0,0-1 1 0 0,1 1 0 0 0,-1 0-1 0 0,0 0 1 0 0,1 0 0 0 0,-1 0-1 0 0,1 1 1 0 0,0 0 0 0 0,0 0-1 0 0,-1 0 1 0 0,1 1 0 0 0,0 0-1 0 0,0 0 1 0 0,0 0 0 0 0,0 0-1 0 0,0 1 1 0 0,-1-1 0 0 0,1 1-1 0 0,0 1 1 0 0,0-1 0 0 0,-1 0-1 0 0,3 2 6 0 0,0 2 14 0 0,1-1 0 0 0,-1 2 0 0 0,0-1 0 0 0,0 1 0 0 0,0 0 0 0 0,-1 0 0 0 0,0 1 0 0 0,0-1 0 0 0,-1 1 1 0 0,1 2-15 0 0,3 6 228 0 0,0 0 1 0 0,-1 0 0 0 0,-1 1 0 0 0,4 12-229 0 0,-7-17 39 0 0,0 0-1 0 0,-1 1 0 0 0,0-1 1 0 0,-1 0-1 0 0,0 6-38 0 0,-2-16-88 0 0,0 0 0 0 0,0 0 0 0 0,0-1 0 0 0,1 1 0 0 0,-1 0 0 0 0,0 0 0 0 0,0-1 0 0 0,0 1 0 0 0,1 0 0 0 0,-1-1 0 0 0,0 1 0 0 0,1 0 0 0 0,-1-1 0 0 0,1 1 0 0 0,-1 0 0 0 0,1-1 0 0 0,-1 1 0 0 0,1-1-1 0 0,-1 1 1 0 0,1-1 0 0 0,0 1 0 0 0,-1-1 0 0 0,1 0 0 0 0,0 1 0 0 0,0-1 88 0 0,0 1-519 0 0,0 0-1009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37:08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 3 9672 0 0,'0'0'440'0'0,"0"0"-6"0"0,0 0 16 0 0,0 1 1090 0 0,1 37 7457 0 0,4 21-8997 0 0,6 15 1325 0 0,3-1 0 0 0,4 4-1325 0 0,-10-40 474 0 0,-6-20-62 0 0,2-1 0 0 0,1 5-412 0 0,-3-13-77 0 0,0 1 1 0 0,0-1 0 0 0,-1 1 0 0 0,-1 0 0 0 0,1-1-1 0 0,-2 5 77 0 0,1-11-66 0 0,0-2-31 0 0,1 0 1 0 0,-1 1 0 0 0,0-1 0 0 0,0 0-1 0 0,0 1 1 0 0,0-1 0 0 0,0 1-1 0 0,0-1 1 0 0,0 0 0 0 0,0 1 0 0 0,0-1-1 0 0,0 0 1 0 0,-1 1 0 0 0,1-1 0 0 0,0 1-1 0 0,0-1 1 0 0,0 0 0 0 0,0 1-1 0 0,0-1 1 0 0,-1 0 0 0 0,1 0 0 0 0,0 1-1 0 0,0-1 1 0 0,-1 0 0 0 0,1 1 0 0 0,0-1-1 0 0,0 0 1 0 0,-1 0 0 0 0,1 1 0 0 0,0-1-1 0 0,-1 0 1 0 0,1 0 0 0 0,0 0-1 0 0,-1 0 1 0 0,1 1 0 0 0,0-1 0 0 0,-1 0-1 0 0,1 0 1 0 0,-1 0 0 0 0,1 0 0 0 0,0 0-1 0 0,-1 0 1 0 0,1 0 96 0 0,-15-6-3924 0 0,13 5 4140 0 0,-14-7-2773 0 0</inkml:trace>
  <inkml:trace contextRef="#ctx0" brushRef="#br0" timeOffset="386.251">1 330 4608 0 0,'2'-2'430'0'0,"1"-1"1"0"0,0 1-1 0 0,-1 0 0 0 0,1 0 1 0 0,0 0-1 0 0,0 0 0 0 0,0 1 1 0 0,1-1-1 0 0,-1 1 0 0 0,0 0 1 0 0,0 0-1 0 0,1 0 1 0 0,-1 0-1 0 0,1 0 0 0 0,2 1-430 0 0,9-2 2446 0 0,1 2 0 0 0,-1 0-1 0 0,3 1-2445 0 0,10 0-855 0 0,18-1 1445 0 0,22 1 818 0 0,52-8-1408 0 0,-66 2 168 0 0,-30 4-179 0 0,0-2 1 0 0,0 0-1 0 0,0-1 1 0 0,-1-2-1 0 0,0 0 0 0 0,15-7 11 0 0,-35 12-16 0 0,-1 0-1 0 0,0 0 0 0 0,0 0 1 0 0,0-1-1 0 0,0 1 0 0 0,0-1 1 0 0,0 1-1 0 0,0-1 0 0 0,0 0 17 0 0,-1 1 17 0 0,-1 1 0 0 0,1-1 0 0 0,-1 1 0 0 0,1-1-1 0 0,-1 0 1 0 0,0 1 0 0 0,0-1 0 0 0,1 0-1 0 0,-1 0 1 0 0,0 1 0 0 0,0-1 0 0 0,0 0 0 0 0,1 0-1 0 0,-1 1 1 0 0,0-1 0 0 0,0 0 0 0 0,0 0-1 0 0,0 1 1 0 0,-1-1 0 0 0,1 0 0 0 0,0 0 0 0 0,0 1-1 0 0,0-1 1 0 0,-1 0 0 0 0,1 0 0 0 0,0 1-1 0 0,-1-1 1 0 0,1 0 0 0 0,0 1 0 0 0,-1-1-17 0 0,-1-1 52 0 0,0 0-1 0 0,-1 0 1 0 0,1 0 0 0 0,-1 0 0 0 0,1 1 0 0 0,-1-1 0 0 0,1 1 0 0 0,-1-1 0 0 0,0 1 0 0 0,0 0-1 0 0,-1 0-51 0 0,-10-2 130 0 0,0 1-1 0 0,-1 1 0 0 0,1 0 0 0 0,-1 0 0 0 0,1 2 1 0 0,-1 0-1 0 0,1 0 0 0 0,0 1 0 0 0,-1 1 0 0 0,1 1 1 0 0,-5 1-130 0 0,12-2 205 0 0,0-1-1 0 0,0 1 1 0 0,0 0 0 0 0,0 1 0 0 0,0-1 0 0 0,1 1 0 0 0,0 1-1 0 0,0-1 1 0 0,0 1 0 0 0,0 0 0 0 0,-3 5-205 0 0,7-8 25 0 0,1 0 0 0 0,0 0 1 0 0,0 1-1 0 0,0-1 0 0 0,0 0 1 0 0,0 0-1 0 0,0 1 0 0 0,1-1 0 0 0,-1 0 1 0 0,1 1-1 0 0,0-1 0 0 0,-1 1 1 0 0,1-1-1 0 0,0 1 0 0 0,1-1 0 0 0,-1 0 1 0 0,0 1-1 0 0,1-1 0 0 0,-1 1 0 0 0,1 0-25 0 0,1 4 13 0 0,0-1 0 0 0,0 1-1 0 0,1-1 1 0 0,0 1 0 0 0,0-1-1 0 0,3 5-12 0 0,-2-5 51 0 0,1 0 0 0 0,1 0-1 0 0,-1-1 1 0 0,1 1 0 0 0,0-1 0 0 0,0 0-1 0 0,0-1 1 0 0,1 1 0 0 0,-1-1-1 0 0,1-1 1 0 0,0 1 0 0 0,0-1 0 0 0,1 0-1 0 0,-1-1 1 0 0,1 0 0 0 0,-1 0-1 0 0,2 0-50 0 0,4 0-139 0 0,-1 0-1 0 0,1-1 0 0 0,0-1 1 0 0,0 0-1 0 0,10-1 140 0 0,-11 0-1106 0 0,0-1-1 0 0,0-1 0 0 0,6-1 1107 0 0,1-3-5481 0 0,-4 0-1517 0 0</inkml:trace>
  <inkml:trace contextRef="#ctx0" brushRef="#br0" timeOffset="813.324">853 231 9216 0 0,'-46'14'3094'0'0,"35"-9"-372"0"0,-23 13 2884 0 0,29-15-5251 0 0,0 1 0 0 0,0-1 0 0 0,0 1-1 0 0,0 0 1 0 0,1 0 0 0 0,0 1 0 0 0,0-1 0 0 0,-1 3-355 0 0,-2 2 153 0 0,0 1 1 0 0,1 0 0 0 0,-2 3-154 0 0,6-8 179 0 0,0-1 1 0 0,1 1-1 0 0,-1-1 0 0 0,1 1 0 0 0,0-1 1 0 0,0 1-1 0 0,1 0 0 0 0,-1 0 0 0 0,1 2-179 0 0,0-3 1 0 0,0-1-1 0 0,1 1 1 0 0,-1-1-1 0 0,1 1 1 0 0,-1-1-1 0 0,1 1 1 0 0,0-1-1 0 0,0 1 0 0 0,1-1 1 0 0,-1 0-1 0 0,1 1 1 0 0,0-1-1 0 0,0 0 1 0 0,0 0-1 0 0,0 0 1 0 0,0-1-1 0 0,0 1 1 0 0,1 0-1 0 0,-1-1 1 0 0,1 0-1 0 0,0 1 1 0 0,0-1-1 0 0,0 0 1 0 0,0 0-1 0 0,0-1 0 0 0,0 1 1 0 0,1-1-1 0 0,-1 1 1 0 0,1-1-1 0 0,-1 0 1 0 0,1-1-1 0 0,-1 1 1 0 0,1 0-1 0 0,0-1 0 0 0,14 0-82 0 0,1 0 0 0 0,-1-2 0 0 0,1 0 0 0 0,-1-1 0 0 0,1 0 0 0 0,-1-2 0 0 0,0 0 0 0 0,-1-1 0 0 0,1-1 0 0 0,-1-1 0 0 0,-1 0 0 0 0,1-1 0 0 0,-1-1 0 0 0,-1-1 0 0 0,1 0 82 0 0,12-15-3420 0 0,-12 6-2180 0 0,-3-2-1037 0 0</inkml:trace>
  <inkml:trace contextRef="#ctx0" brushRef="#br0" timeOffset="1183.286">1059 0 13824 0 0,'0'0'629'0'0,"0"0"-12"0"0,0 0-319 0 0,0 2 103 0 0,0 30 1269 0 0,-1-5 998 0 0,3 21-2668 0 0,2-22 899 0 0,0-1 0 0 0,5 12-899 0 0,-3-14 440 0 0,-1 0-1 0 0,-1 1 0 0 0,0 6-439 0 0,6 51 1024 0 0,-5-43-497 0 0,-2-20-284 0 0,-1 0-1 0 0,0 0 1 0 0,-2 4-243 0 0,8-44 74 0 0,-3 10-75 0 0,1-7-221 0 0,0 1 0 0 0,1 0 0 0 0,1 0-1 0 0,1 0 1 0 0,1 1 0 0 0,0 0 0 0 0,1 1-1 0 0,1 0 1 0 0,0 1 222 0 0,-10 13-5 0 0,0 1-1 0 0,-1-1 0 0 0,1 0 1 0 0,0 1-1 0 0,0-1 0 0 0,0 1 1 0 0,0-1-1 0 0,0 1 0 0 0,0 0 1 0 0,1 0-1 0 0,-1 0 0 0 0,0 0 1 0 0,1 1-1 0 0,-1-1 0 0 0,0 0 1 0 0,1 1-1 0 0,-1 0 0 0 0,1-1 1 0 0,-1 1-1 0 0,1 0 0 0 0,-1 1 1 0 0,1-1-1 0 0,-1 0 0 0 0,1 1 6 0 0,2 1 60 0 0,1 0 0 0 0,-1 1 0 0 0,0 0 0 0 0,0 0 0 0 0,0 0 0 0 0,0 1 0 0 0,-1-1 0 0 0,1 1 0 0 0,-1 0 0 0 0,0 1 0 0 0,0-1 0 0 0,0 1 0 0 0,-1-1 0 0 0,1 2-60 0 0,13 23 803 0 0,11 26-803 0 0,-14-24 245 0 0,-7-16-91 0 0,-6-11-508 0 0,0 0 0 0 0,0-1 0 0 0,1 1-1 0 0,0-1 1 0 0,0 0 0 0 0,0 0 0 0 0,0 1-1 0 0,0-1 355 0 0,5 6-8191 0 0</inkml:trace>
  <inkml:trace contextRef="#ctx0" brushRef="#br0" timeOffset="1736.029">1524 192 11976 0 0,'0'0'546'0'0,"0"0"-10"0"0,0-1-344 0 0,0-3-29 0 0,0 3 568 0 0,0 1-617 0 0,0 0 0 0 0,0 0 1 0 0,0 0-1 0 0,0 0 1 0 0,0 0-1 0 0,0 0 1 0 0,0 0-1 0 0,1 0 0 0 0,-1 0 1 0 0,0 0-1 0 0,0 0 1 0 0,0 0-1 0 0,0 0 1 0 0,0 0-1 0 0,0 0 0 0 0,0 0 1 0 0,0 0-1 0 0,0 0 1 0 0,0 0-1 0 0,0 0 1 0 0,0 0-1 0 0,0 0 0 0 0,0 0 1 0 0,0 0-1 0 0,1 0 1 0 0,-1 0-1 0 0,0 0 1 0 0,0 0-1 0 0,0 0 0 0 0,0 0 1 0 0,0 0-1 0 0,0 0 1 0 0,0 0-1 0 0,0 0 1 0 0,0 0-1 0 0,0 0 1 0 0,0 0-1 0 0,0 0 0 0 0,0 0 1 0 0,0 0-1 0 0,0 0 1 0 0,0 0-1 0 0,0-1 1 0 0,0 1-1 0 0,0 0 0 0 0,0 0 1 0 0,0 0-1 0 0,0 0 1 0 0,0 0-1 0 0,0 0 1 0 0,0 0-1 0 0,0 0 0 0 0,0 0 1 0 0,0 0-1 0 0,0 0 1 0 0,0 0-1 0 0,0 0 1 0 0,0 0-1 0 0,0 0 0 0 0,0-1-114 0 0,5 9 1070 0 0,3 11-1627 0 0,49 116 2503 0 0,-42-101-1895 0 0,9 12 527 0 0,-23-45-268 0 0,-1-1-35 0 0,16 8-66 0 0,-15-8-195 0 0,0 0 1 0 0,0-1-1 0 0,0 1 0 0 0,0 0 0 0 0,0-1 1 0 0,-1 1-1 0 0,1-1 0 0 0,0 1 0 0 0,0-1 1 0 0,0 1-1 0 0,0-1 0 0 0,-1 0 0 0 0,1 1 0 0 0,0-1 1 0 0,-1 0-1 0 0,1 1 0 0 0,-1-1 0 0 0,1 0 1 0 0,-1 0-1 0 0,1 0-14 0 0,11-22 203 0 0,-9 17-151 0 0,22-43-792 0 0,-11 23 295 0 0,-11 20 333 0 0,1-1 0 0 0,-1 1 1 0 0,1 0-1 0 0,0 0 0 0 0,1 1 0 0 0,2-3 112 0 0,-5 5 0 0 0,0 1 0 0 0,1 0 0 0 0,-1 0-1 0 0,1 0 1 0 0,0 0 0 0 0,-1 0 0 0 0,1 0 0 0 0,0 1-1 0 0,0-1 1 0 0,0 1 0 0 0,1 0 0 0 0,-1 0 0 0 0,0 0-1 0 0,4 0 1 0 0,-5 1 1 0 0,0 0 0 0 0,0 0-1 0 0,1 0 1 0 0,-1 1 0 0 0,0-1 0 0 0,0 1-1 0 0,0-1 1 0 0,1 1 0 0 0,-1 0-1 0 0,0 0 1 0 0,0 0 0 0 0,0 0 0 0 0,0 0-1 0 0,0 0 1 0 0,-1 1 0 0 0,1-1-1 0 0,0 1 1 0 0,0-1 0 0 0,-1 1 0 0 0,1-1-1 0 0,0 3 0 0 0,5 5 25 0 0,0 1-1 0 0,0-1 0 0 0,-2 2 1 0 0,1-1-1 0 0,-1 1 1 0 0,0 0-25 0 0,7 22 136 0 0,2 12-136 0 0,-13-39 116 0 0,8 18 814 0 0,-1-13-2109 0 0,0-5-5307 0 0,1-5-933 0 0</inkml:trace>
  <inkml:trace contextRef="#ctx0" brushRef="#br0" timeOffset="2376.788">2076 194 12896 0 0,'0'0'594'0'0,"0"0"-16"0"0,6 6-208 0 0,-4-1 336 0 0,0-1 1 0 0,0 1-1 0 0,0-1 0 0 0,-1 1 0 0 0,1 0 0 0 0,-1 3-706 0 0,6 15 1875 0 0,19 56 996 0 0,-24-74-2902 0 0,0 3 97 0 0,0-1 0 0 0,1 1 0 0 0,1-1 1 0 0,-1 0-1 0 0,1 0 0 0 0,0 0 0 0 0,1 0 0 0 0,2 2-66 0 0,-6-7-161 0 0,-1 2 36 0 0,0-3 162 0 0,0-1 36 0 0,0 0-361 0 0,0 0-1513 0 0,3-6-2309 0 0,-1 3 3155 0 0,2-10-1666 0 0</inkml:trace>
  <inkml:trace contextRef="#ctx0" brushRef="#br0" timeOffset="2783.398">2179 89 17391 0 0,'-9'-16'2212'0'0,"9"16"-1870"0"0,0 0 8 0 0,0 0 18 0 0,0 0 70 0 0,0 0 36 0 0,0 0 6 0 0,0 0-69 0 0,-4 10-119 0 0,4-7-283 0 0,1 1-1 0 0,-1-1 1 0 0,1 0 0 0 0,0 1-1 0 0,0-1 1 0 0,0 0 0 0 0,0 1 0 0 0,1 0-9 0 0,9 15-2729 0 0,-4-10 805 0 0</inkml:trace>
  <inkml:trace contextRef="#ctx0" brushRef="#br0" timeOffset="3230.304">2548 115 15264 0 0,'0'0'696'0'0,"0"0"-14"0"0,-2 0-439 0 0,-17 6 461 0 0,0 1 1 0 0,1 0-1 0 0,-1 2 1 0 0,2 0-1 0 0,-1 1 1 0 0,1 1-1 0 0,1 0 1 0 0,-4 5-705 0 0,12-9 98 0 0,0 1 0 0 0,0 0 1 0 0,1 1-1 0 0,0-1 0 0 0,0 1 0 0 0,1 1 1 0 0,0-1-1 0 0,1 1 0 0 0,0 0 1 0 0,1 1-1 0 0,0-1-98 0 0,3-8-1 0 0,1 0 0 0 0,0 0 0 0 0,-1 0 0 0 0,1 0 0 0 0,0-1 0 0 0,0 1 0 0 0,0 0 0 0 0,0 0 0 0 0,0 0 0 0 0,0 0 0 0 0,0 0 1 0 0,1-1-1 0 0,-1 1 0 0 0,1 0 0 0 0,-1 0 0 0 0,1-1 0 0 0,0 1 0 0 0,0 0 0 0 0,-1 0 0 0 0,1-1 0 0 0,1 1 1 0 0,-1-1-1 0 0,0 0 1 0 0,0 1-1 0 0,0-1 1 0 0,0 0-1 0 0,0 0 1 0 0,1 0-1 0 0,-1 0 1 0 0,0 0-1 0 0,1-1 1 0 0,-1 1-1 0 0,0 0 1 0 0,1 0-1 0 0,-1-1 1 0 0,1 1-1 0 0,0-1 1 0 0,-1 0-1 0 0,1 1 1 0 0,-1-1-1 0 0,1 0 1 0 0,0 0-1 0 0,-1 0 1 0 0,1 0-1 0 0,-1 0 1 0 0,1 0-1 0 0,0 0 1 0 0,-1-1-1 0 0,2 1 1 0 0,-1-1-1 0 0,2 1 0 0 0,1-1 0 0 0,-1 0 0 0 0,0-1-1 0 0,1 1 1 0 0,-1-1 0 0 0,0 0 0 0 0,0 0-1 0 0,0 0 1 0 0,-1 0 0 0 0,1 0 0 0 0,0-1-1 0 0,-1 0 1 0 0,3-2 1 0 0,3-5 104 0 0,0 1 0 0 0,-1-1 0 0 0,0 0 0 0 0,0-3-104 0 0,26-30 16 0 0,-22 31-130 0 0,1-2-162 0 0,-1 23 314 0 0,-8-2-42 0 0,0 0-1 0 0,0 1 1 0 0,-1 0-1 0 0,0 0 0 0 0,-1 0 1 0 0,2 5 4 0 0,8 53-35 0 0,-10-53 33 0 0,20 173 2 0 0,-17-131 246 0 0,-4-34-93 0 0,1-1 0 0 0,1 0-1 0 0,2 3-152 0 0,-2-16-6041 0 0,-3-7-773 0 0</inkml:trace>
  <inkml:trace contextRef="#ctx0" brushRef="#br0" timeOffset="3936.699">2788 128 13328 0 0,'-16'1'1448'0'0,"15"-1"-1308"0"0,-1 1 0 0 0,0 0 0 0 0,0-1 0 0 0,1 1 0 0 0,-1 0 1 0 0,0 0-1 0 0,1 0 0 0 0,-1 0 0 0 0,1 0 0 0 0,0 1 1 0 0,-1-1-1 0 0,1 0 0 0 0,0 1 0 0 0,0-1 0 0 0,-1 1 1 0 0,1-1-1 0 0,0 1-140 0 0,-2 4 429 0 0,0-1 0 0 0,1 1 0 0 0,0 0-1 0 0,-1 2-428 0 0,-2 6 484 0 0,2-5 20 0 0,0 1 0 0 0,1-1 0 0 0,-2 10-504 0 0,-2 9 996 0 0,6-25-892 0 0,0 0 0 0 0,-1 0 0 0 0,1 0-1 0 0,0 0 1 0 0,0 0 0 0 0,1 0 0 0 0,-1 0 0 0 0,1 0 0 0 0,-1-1 0 0 0,1 1-1 0 0,0 0 1 0 0,0 0 0 0 0,0 0 0 0 0,1-1 0 0 0,0 3-104 0 0,1 1 14 0 0,1-1 1 0 0,-1 0 0 0 0,1 1-1 0 0,0-1 1 0 0,0-1-1 0 0,4 4-14 0 0,-5-4 0 0 0,1-1 0 0 0,14 1 0 0 0,-12-4 107 0 0,-1 0 0 0 0,1 1 0 0 0,0-2 0 0 0,-1 1 0 0 0,1-1 0 0 0,-1 1 0 0 0,1-2 0 0 0,-1 1 0 0 0,1 0 0 0 0,-1-1 0 0 0,1 0 0 0 0,-1-1 0 0 0,0 1-1 0 0,0-1 1 0 0,-1 0 0 0 0,1 0 0 0 0,0 0 0 0 0,-1-1 0 0 0,4-3-107 0 0,7-10 0 0 0,0 0 0 0 0,0-1 0 0 0,4-10 0 0 0,-16 24 0 0 0,-1 0 0 0 0,1 0 0 0 0,-1-1 0 0 0,0 1 0 0 0,-1-1 0 0 0,1 1 0 0 0,-1-1 0 0 0,0 0 0 0 0,0 1 0 0 0,0-1 0 0 0,-1 0 0 0 0,0 0 0 0 0,1 0 0 0 0,-2-1 0 0 0,-1 12 0 0 0,2-6 0 0 0,-1 1 0 0 0,1 0 0 0 0,0 0 0 0 0,-1-1 0 0 0,1 1 0 0 0,0 0 0 0 0,-1 0 0 0 0,1 0 0 0 0,0-1 0 0 0,0 1 0 0 0,0 0 0 0 0,0 0 0 0 0,0 0 0 0 0,0 0 0 0 0,5 64 0 0 0,-5-23 0 0 0,1-36 0 0 0,-1-1 0 0 0,1 0 0 0 0,0 1 0 0 0,0-1 0 0 0,1 0 0 0 0,0 0 0 0 0,0 0 0 0 0,1 2 0 0 0,3 8 0 0 0,-2-7 0 0 0,2-5 0 0 0,-5-2 3 0 0,1 0 0 0 0,0 0 0 0 0,-1-1-1 0 0,1 1 1 0 0,-1-1 0 0 0,1 0 0 0 0,0 1 0 0 0,0-1 0 0 0,-1 0-1 0 0,1 0 1 0 0,0 0 0 0 0,-1 0 0 0 0,1 0 0 0 0,0 0-1 0 0,-1-1 1 0 0,1 1 0 0 0,0 0 0 0 0,-1-1 0 0 0,1 1 0 0 0,0-1-1 0 0,-1 0 1 0 0,1 0 0 0 0,-1 1 0 0 0,1-1 0 0 0,-1 0-1 0 0,0 0 1 0 0,1 0 0 0 0,0-2-3 0 0,4-1 147 0 0,-1 1-61 0 0,-1-1 0 0 0,1 0 0 0 0,-1 0 0 0 0,0 0 0 0 0,0-1 0 0 0,1-2-86 0 0,8-8-399 0 0,27-19 968 0 0,-35 30-686 0 0,0-1 0 0 0,0 1 0 0 0,0 1 0 0 0,0-1 0 0 0,3-1 117 0 0,1 0-199 0 0,-7 4 200 0 0,1 0 0 0 0,0 0 0 0 0,-1 0 0 0 0,1 0 0 0 0,0 0 0 0 0,0 1 0 0 0,0 0-1 0 0,0-1 1 0 0,0 1 0 0 0,1 0-1 0 0,31 3 489 0 0,62 19-283 0 0,-80-18-315 0 0,0-2 0 0 0,-1 0 0 0 0,6-1 109 0 0,-15-1-25 0 0,0 0-1 0 0,0-1 1 0 0,0 1 0 0 0,0-2 0 0 0,0 1-1 0 0,0-1 1 0 0,0 0 0 0 0,-1 0 0 0 0,3-2 25 0 0,-5 3 37 0 0,-1-1 0 0 0,1 0 1 0 0,-1 0-1 0 0,1 0 1 0 0,-1-1-1 0 0,0 1 1 0 0,0-1-1 0 0,0 0 1 0 0,0 0-1 0 0,0 0 1 0 0,-1 0-1 0 0,1-1 0 0 0,-1 1 1 0 0,0 0-1 0 0,0-1 1 0 0,0-1-38 0 0,0 1 36 0 0,-1 0-1 0 0,0-1 1 0 0,0 1 0 0 0,0-1-1 0 0,-1 1 1 0 0,0-1 0 0 0,1 1-1 0 0,-2-1 1 0 0,1 1 0 0 0,0-1-1 0 0,-1 1 1 0 0,0-1 0 0 0,0 1-1 0 0,-1-2-35 0 0,1 1-3 0 0,0 1 0 0 0,-1-1 0 0 0,0 1 1 0 0,0 0-1 0 0,0 0 0 0 0,0 0 0 0 0,-1 0 0 0 0,-2-2 3 0 0,4 4-3 0 0,-1 0 0 0 0,0 0 1 0 0,0 0-1 0 0,0 0 0 0 0,0 1 1 0 0,-1-1-1 0 0,1 1 0 0 0,0 0 0 0 0,-1 0 1 0 0,1 0-1 0 0,-1 0 0 0 0,1 0 1 0 0,-1 0-1 0 0,1 0 0 0 0,-1 1 1 0 0,0-1 2 0 0,0 1-9 0 0,-1 0-1 0 0,1 0 1 0 0,-1 0 0 0 0,1 0 0 0 0,0 0 0 0 0,-1 1 0 0 0,1 0 0 0 0,-1-1 0 0 0,1 1 0 0 0,0 0 0 0 0,0 1 0 0 0,-1-1 0 0 0,1 1 0 0 0,0-1 0 0 0,0 1 0 0 0,0 0 0 0 0,1 0 0 0 0,-1 0 0 0 0,-1 2 9 0 0,-2 1-96 0 0,1 1 0 0 0,0 0 0 0 0,0 0-1 0 0,1 0 1 0 0,0 1 0 0 0,0-1-1 0 0,0 1 1 0 0,0 3 96 0 0,-4 7-175 0 0,1-4 346 0 0,1 1 1 0 0,1 0 0 0 0,0 0-1 0 0,1 1 1 0 0,-2 10-172 0 0,6-24 0 0 0,-2 6 44 0 0,1 0 0 0 0,0 1-1 0 0,0-1 1 0 0,1 0 0 0 0,0 0 0 0 0,0 1-1 0 0,0-1 1 0 0,1 0 0 0 0,0 1 0 0 0,1-1-1 0 0,0 0 1 0 0,0 1-44 0 0,0-3 41 0 0,0 0 0 0 0,1 0 0 0 0,-1 0 0 0 0,1-1-1 0 0,0 1 1 0 0,1-1 0 0 0,2 3-41 0 0,-4-4 17 0 0,0-1 0 0 0,1 0-1 0 0,0 0 1 0 0,-1-1 0 0 0,1 1 0 0 0,0 0 0 0 0,0-1-1 0 0,0 0 1 0 0,0 1 0 0 0,0-1 0 0 0,0 0-1 0 0,0-1 1 0 0,2 1-17 0 0,7 1 37 0 0,0-1 0 0 0,1 0 0 0 0,-1-1 0 0 0,0-1 0 0 0,1 0 0 0 0,-1 0 0 0 0,0-1 0 0 0,6-2-37 0 0,21-7 177 0 0,35-15-177 0 0,-28 9-216 0 0,-15 6-1988 0 0,0-1-4107 0 0,0 0-2038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37:03.7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178 170 13128 0 0,'-7'-2'328'0'0,"1"0"1"0"0,0 0 0 0 0,-1 0 0 0 0,1 1 0 0 0,-1 0-1 0 0,0 1 1 0 0,1 0 0 0 0,-1 0 0 0 0,1 0-1 0 0,-7 1-327 0 0,1 1 576 0 0,0 0 0 0 0,0 1 0 0 0,0 0 1 0 0,1 1-1 0 0,-1 0 0 0 0,-7 5-577 0 0,18-9 65 0 0,0 0-55 0 0,1 1 0 0 0,-1-1 0 0 0,1 0 0 0 0,0 0 0 0 0,-1 0 0 0 0,1 0 0 0 0,0 0 1 0 0,-1 1-1 0 0,1-1 0 0 0,-1 0 0 0 0,1 0 0 0 0,0 1 0 0 0,0-1 0 0 0,-1 0 0 0 0,1 0 1 0 0,0 1-1 0 0,-1-1 0 0 0,1 0 0 0 0,0 1 0 0 0,0-1 0 0 0,0 0 0 0 0,-1 1 0 0 0,1-1 1 0 0,0 1-1 0 0,0-1 0 0 0,0 0 0 0 0,0 1 0 0 0,0-1 0 0 0,0 1 0 0 0,0-1-10 0 0,-1 1 3 0 0,1 0 0 0 0,0-1-1 0 0,0 1 1 0 0,0 0-1 0 0,0-1 1 0 0,0 1 0 0 0,0 0-1 0 0,0 0 1 0 0,0-1 0 0 0,0 1-1 0 0,1 0 1 0 0,-1-1-1 0 0,0 1 1 0 0,0-1 0 0 0,1 1-1 0 0,-1 0 1 0 0,0-1-1 0 0,1 1 1 0 0,-1-1 0 0 0,0 1-1 0 0,1 0 1 0 0,-1-1-1 0 0,1 1 1 0 0,-1-1 0 0 0,1 0-1 0 0,-1 1 1 0 0,1-1 0 0 0,0 1-1 0 0,-1-1 1 0 0,1 0-1 0 0,-1 1 1 0 0,1-1 0 0 0,0 0-1 0 0,0 0-2 0 0,0 1 7 0 0,11 6-34 0 0,1 0-1 0 0,0 0 1 0 0,0-2-1 0 0,1 1 1 0 0,0-2-1 0 0,6 2 28 0 0,18 3-117 0 0,0 3 0 0 0,6 3 117 0 0,-14-4 7 0 0,-18-7 62 0 0,0 0-1 0 0,0 2 1 0 0,0-1-1 0 0,-1 2 1 0 0,0-1-1 0 0,0 1 0 0 0,-1 1 1 0 0,0 0-1 0 0,2 2-68 0 0,-11-9 72 0 0,-1 0-1 0 0,1 0 1 0 0,0 0-1 0 0,0 1 1 0 0,0-1-1 0 0,0 0 1 0 0,-1 0-1 0 0,1 0 1 0 0,-1 1-1 0 0,1-1 1 0 0,-1 0-1 0 0,1 1 1 0 0,-1-1-1 0 0,0 1 1 0 0,1-1-1 0 0,-1 0 1 0 0,0 1-1 0 0,0-1 1 0 0,0 1-1 0 0,0-1 1 0 0,-1 0-1 0 0,1 1-71 0 0,0 0 79 0 0,-1 0-1 0 0,0 0 1 0 0,0 0 0 0 0,0 0 0 0 0,0 0-1 0 0,0 0 1 0 0,-1 0 0 0 0,1 0-1 0 0,-1 0 1 0 0,1 0 0 0 0,-1-1-1 0 0,-1 2-78 0 0,-3 2 116 0 0,-1 0 0 0 0,1-1-1 0 0,-1 0 1 0 0,0 0 0 0 0,0 0-1 0 0,0-1 1 0 0,-5 1-116 0 0,-4 2 21 0 0,-1-1 0 0 0,-1 0 0 0 0,1-2 0 0 0,0 0 0 0 0,-1-1 0 0 0,0 0-1 0 0,1-2 1 0 0,-1 0 0 0 0,0-1 0 0 0,-10-2-21 0 0,26 2-79 0 0,0 1-1 0 0,0-1 1 0 0,0 1-1 0 0,0-1 1 0 0,0 0-1 0 0,0 0 0 0 0,0 0 1 0 0,0 0-1 0 0,0 0 1 0 0,1 0-1 0 0,-1-1 1 0 0,0 1-1 0 0,1 0 1 0 0,-1-1-1 0 0,1 1 0 0 0,-1-1 1 0 0,1 0-1 0 0,-1-1 80 0 0,2 2-100 0 0,0 0 1 0 0,0 0-1 0 0,1 0 0 0 0,-1 0 0 0 0,0 0 0 0 0,1 0 0 0 0,-1 0 0 0 0,1 0 1 0 0,-1 0-1 0 0,1 0 0 0 0,-1 0 0 0 0,1 0 0 0 0,-1 0 0 0 0,1 0 0 0 0,0 0 1 0 0,0 0-1 0 0,0 1 100 0 0,-1-1-189 0 0,34-35-5879 0 0,-21 25 431 0 0</inkml:trace>
  <inkml:trace contextRef="#ctx0" brushRef="#br0" timeOffset="346.79">428 214 8288 0 0,'0'0'638'0'0,"0"6"1236"0"0,4 4 616 0 0,-1 1 0 0 0,0-1 0 0 0,0 4-2490 0 0,6 58 3298 0 0,-7-42-2131 0 0,5 16-1167 0 0,2-2 395 0 0,-5-17-175 0 0,2 1 1 0 0,1-1-1 0 0,1 0 0 0 0,11 23-220 0 0,-15-42 11 0 0,-1-1-1 0 0,0 1 1 0 0,0 0-1 0 0,-1 0 1 0 0,0 1-1 0 0,0-1 1 0 0,-1 0-1 0 0,1 9-10 0 0,4 15-1553 0 0,-12-54-5261 0 0,2 12 814 0 0</inkml:trace>
  <inkml:trace contextRef="#ctx0" brushRef="#br0" timeOffset="734.225">468 375 2760 0 0,'8'-32'1721'0'0,"-1"7"7954"0"0,-6 23-9499 0 0,0 1 0 0 0,0 0 1 0 0,0 0-1 0 0,0 0 1 0 0,0 0-1 0 0,0 0 1 0 0,0 0-1 0 0,1 0 0 0 0,-1 0 1 0 0,0 1-1 0 0,1-1 1 0 0,-1 0-1 0 0,0 1 0 0 0,1-1 1 0 0,-1 1-1 0 0,1 0 1 0 0,-1-1-1 0 0,1 1 1 0 0,1 0-177 0 0,-2-1 218 0 0,1 1-131 0 0,3-2 157 0 0,1 1 0 0 0,0 0-1 0 0,0 0 1 0 0,-1 0 0 0 0,1 1-1 0 0,0 0 1 0 0,0 0 0 0 0,0 0-1 0 0,-1 1 1 0 0,1 0-1 0 0,0 0 1 0 0,-1 0 0 0 0,4 1-244 0 0,-2 1 208 0 0,0 0 1 0 0,0 0-1 0 0,-1 0 1 0 0,1 1 0 0 0,-1 0-1 0 0,0 0 1 0 0,0 1-1 0 0,0 0 1 0 0,5 5-209 0 0,-9-8 36 0 0,-1 0 0 0 0,1 0 0 0 0,0 0 0 0 0,-1 0-1 0 0,0 1 1 0 0,0-1 0 0 0,1 1 0 0 0,-1-1 0 0 0,-1 0 0 0 0,1 1 0 0 0,0 0 0 0 0,-1-1 0 0 0,1 1 0 0 0,-1-1 0 0 0,0 1 0 0 0,0 0-1 0 0,0-1 1 0 0,0 1 0 0 0,0-1 0 0 0,0 1 0 0 0,-1 0 0 0 0,1-1 0 0 0,-1 1 0 0 0,0-1 0 0 0,0 1 0 0 0,0-1 0 0 0,0 1-1 0 0,0-1 1 0 0,-1 0 0 0 0,0 1-36 0 0,-1 2 51 0 0,-1 0-1 0 0,0 0 1 0 0,0 0 0 0 0,0-1-1 0 0,-1 0 1 0 0,0 0-1 0 0,0 0 1 0 0,0 0-1 0 0,-5 2-49 0 0,-11 6-96 0 0,-22 8 95 0 0,32-15-130 0 0,0 0-308 0 0,-1 0 0 0 0,0-1 0 0 0,0-1 0 0 0,-7 1 438 0 0,11-2-1405 0 0,0-1 0 0 0,0-1 0 0 0,0 1 0 0 0,-6-2 1405 0 0,-1-1-6362 0 0</inkml:trace>
  <inkml:trace contextRef="#ctx0" brushRef="#br0" timeOffset="1112.195">695 469 13536 0 0,'6'1'134'0'0,"-1"0"0"0"0,0 0 0 0 0,1 0 0 0 0,-1 0 0 0 0,1-1 1 0 0,-1 0-1 0 0,1 0 0 0 0,-1-1 0 0 0,1 1 0 0 0,-1-1-134 0 0,12-3 821 0 0,0 0 0 0 0,8-4-821 0 0,-22 7 350 0 0,15-4 1019 0 0,-2 0 7 0 0,1-1-1 0 0,13-6-1375 0 0,-22 8 75 0 0,0 0 1 0 0,0-1 0 0 0,0 0-1 0 0,-1 0 1 0 0,0 0-1 0 0,0-1 1 0 0,0 0 0 0 0,0 0-1 0 0,-1-1 1 0 0,0 0-1 0 0,-1 0 1 0 0,1 0 0 0 0,-2-1-1 0 0,3-3-75 0 0,-4 4 28 0 0,0 0 1 0 0,-1 0-1 0 0,1 0 0 0 0,-1 0 0 0 0,-1 0 0 0 0,1 0 0 0 0,-1 0 0 0 0,0-2-28 0 0,-1 7 8 0 0,0 0 0 0 0,0 1 0 0 0,0-1 0 0 0,0 0-1 0 0,-1 1 1 0 0,1-1 0 0 0,0 0 0 0 0,-1 1 0 0 0,1-1 0 0 0,-1 0-1 0 0,1 1 1 0 0,-1-1 0 0 0,0 0 0 0 0,0 1 0 0 0,0 0-1 0 0,0-1 1 0 0,0 1 0 0 0,0-1 0 0 0,0 1 0 0 0,0 0 0 0 0,0 0-1 0 0,-1 0 1 0 0,1-1 0 0 0,0 1 0 0 0,-1 1 0 0 0,1-1-1 0 0,-1 0 1 0 0,1 0 0 0 0,-1 0 0 0 0,0 1 0 0 0,1-1 0 0 0,-1 1-1 0 0,0-1 1 0 0,1 1 0 0 0,-2 0-8 0 0,-3-1 96 0 0,0 1 0 0 0,0 0 0 0 0,0 0 0 0 0,0 1 0 0 0,0-1 1 0 0,1 1-1 0 0,-1 0 0 0 0,0 1 0 0 0,1 0 0 0 0,-1 0 0 0 0,1 0 0 0 0,-4 2-96 0 0,1 0 11 0 0,1 0 0 0 0,0 0-1 0 0,1 1 1 0 0,-1 0 0 0 0,1 0-1 0 0,0 0 1 0 0,0 1 0 0 0,-5 6-11 0 0,5-5 8 0 0,1 1 1 0 0,-1 0-1 0 0,1 0 0 0 0,1 0 1 0 0,-4 7-9 0 0,7-12 3 0 0,0 0 0 0 0,0-1 1 0 0,1 1-1 0 0,-1 0 0 0 0,0-1 0 0 0,1 1 1 0 0,-1 0-1 0 0,1 0 0 0 0,0 0 0 0 0,0-1 1 0 0,0 1-1 0 0,1 0 0 0 0,-1 0 0 0 0,1 0 1 0 0,-1-1-1 0 0,1 1 0 0 0,0 0 1 0 0,0-1-1 0 0,0 1 0 0 0,0-1 0 0 0,2 3-3 0 0,-1-3 7 0 0,0 1-1 0 0,0-1 1 0 0,1 1-1 0 0,-1-1 1 0 0,1 0-1 0 0,0 0 1 0 0,0 0-1 0 0,-1 0 1 0 0,1-1-1 0 0,0 1 1 0 0,1-1-1 0 0,-1 0 1 0 0,0 0-1 0 0,0 0 1 0 0,0 0-1 0 0,1 0 1 0 0,-1-1-1 0 0,0 1 1 0 0,1-1-1 0 0,-1 0-6 0 0,12 0 55 0 0,-1 0 0 0 0,0-1 0 0 0,14-3-55 0 0,-28 4 0 0 0,27-6-267 0 0,-1 0 0 0 0,0-3 0 0 0,0 0-1 0 0,-1-1 1 0 0,7-5 267 0 0,-6 4-2249 0 0,-10 2 297 0 0,0-2-22 0 0</inkml:trace>
  <inkml:trace contextRef="#ctx0" brushRef="#br0" timeOffset="1520.279">1286 217 5064 0 0,'0'0'389'0'0,"-18"0"2550"0"0,14 0-1553 0 0,1 1 0 0 0,0-1 0 0 0,0 1 0 0 0,0-1 0 0 0,0 1 1 0 0,0 0-1 0 0,0 0 0 0 0,-1 1-1386 0 0,-5 2 775 0 0,0 2 0 0 0,0-1 1 0 0,-3 4-776 0 0,-5 1 1166 0 0,9-5-982 0 0,1 0 0 0 0,-1 1 0 0 0,1 0 0 0 0,0 0 1 0 0,0 0-1 0 0,0 1 0 0 0,1 0 0 0 0,0 0 1 0 0,1 1-1 0 0,-1-1 0 0 0,1 1 0 0 0,-3 9-184 0 0,7-15 4 0 0,0 1 0 0 0,0 0-1 0 0,0-1 1 0 0,1 1 0 0 0,-1 0-1 0 0,1 0 1 0 0,-1 0 0 0 0,1 0-1 0 0,0 0 1 0 0,1-1 0 0 0,-1 1-1 0 0,0 0 1 0 0,1 0 0 0 0,-1 0-1 0 0,1-1 1 0 0,0 1 0 0 0,0 0-1 0 0,0-1 1 0 0,0 1 0 0 0,1 0-1 0 0,-1-1 1 0 0,1 0 0 0 0,0 2-4 0 0,1-1-6 0 0,1 1 1 0 0,-1-1 0 0 0,1 0 0 0 0,-1 0-1 0 0,1 0 1 0 0,0 0 0 0 0,0-1-1 0 0,0 1 1 0 0,1-1 0 0 0,-1 0 0 0 0,0-1-1 0 0,1 1 1 0 0,4 0 5 0 0,0 1 58 0 0,1-1-1 0 0,0 0 0 0 0,0-1 1 0 0,1 0-1 0 0,-1 0 0 0 0,0-1 1 0 0,0 0-1 0 0,0-1 0 0 0,0 0 1 0 0,0-1-1 0 0,0 0 0 0 0,5-2-57 0 0,0-1 10 0 0,2 1-529 0 0,-1-1-1 0 0,1-1 0 0 0,-1 0 1 0 0,-1-2-1 0 0,1 0 0 0 0,8-6 520 0 0,-5 0-2461 0 0,-1-2-5033 0 0</inkml:trace>
  <inkml:trace contextRef="#ctx0" brushRef="#br0" timeOffset="1521.279">1516 0 16008 0 0,'0'0'362'0'0,"0"0"47"0"0,0 0 30 0 0,0 0-46 0 0,4 15-179 0 0,20 44 2293 0 0,-17-39-1481 0 0,1 0-1 0 0,2 2-1025 0 0,17 42 1964 0 0,-7-17-848 0 0,-17-38-1145 0 0,-1-1 0 0 0,0 1 0 0 0,-1-1-1 0 0,1 1 1 0 0,-2 0 0 0 0,1 0 0 0 0,-1-1 0 0 0,-1 9 29 0 0,1 2-23 0 0,0-13 7 0 0,-1 0-1 0 0,0 0 1 0 0,0-1-1 0 0,0 1 1 0 0,0 0-1 0 0,-1 0 1 0 0,0-1-1 0 0,0 1 1 0 0,-3 4 16 0 0,4-7-136 0 0,-1 0 0 0 0,0 0 0 0 0,0 0 1 0 0,0-1-1 0 0,0 1 0 0 0,0-1 0 0 0,0 1 0 0 0,-1-1 0 0 0,1 0 1 0 0,-1 0-1 0 0,0 0 0 0 0,1 0 0 0 0,-1 0 0 0 0,0-1 0 0 0,0 1 1 0 0,0-1-1 0 0,0 0 0 0 0,-1 0 136 0 0,-3 1-1226 0 0,-1-1 1 0 0,1 0-1 0 0,-1 0 1 0 0,0-1-1 0 0,1 0 1 0 0,-8-1 1225 0 0,-9-2-2717 0 0</inkml:trace>
  <inkml:trace contextRef="#ctx0" brushRef="#br0" timeOffset="2037.961">1423 261 9472 0 0,'7'-4'290'0'0,"-1"1"0"0"0,1 0 0 0 0,1 0 0 0 0,-1 1 0 0 0,0 0 0 0 0,1 0 0 0 0,-1 0 0 0 0,1 1 0 0 0,0 0 1 0 0,-1 1-1 0 0,1 0 0 0 0,0 0 0 0 0,2 1-290 0 0,1 0 676 0 0,0 0 1 0 0,1 1 0 0 0,-1 1-1 0 0,0 0 1 0 0,-1 0-1 0 0,1 1 1 0 0,-1 0-1 0 0,8 5-676 0 0,-7-3 410 0 0,0 1 0 0 0,-1 0 0 0 0,0 1 0 0 0,0 0 0 0 0,-1 1 0 0 0,0 0 0 0 0,0 0 0 0 0,-1 1 0 0 0,-1 0 0 0 0,1 0 0 0 0,-2 1 0 0 0,1-1 0 0 0,-1 2 0 0 0,-1-1 0 0 0,1 4-410 0 0,0 11 290 0 0,-6-26-285 0 0,0 0 1 0 0,0 0-1 0 0,0 0 0 0 0,-1 0 0 0 0,1 0 0 0 0,0 0 0 0 0,0 0 1 0 0,0 0-1 0 0,0 0 0 0 0,-1 0 0 0 0,1 0 0 0 0,0 0 0 0 0,0 0 1 0 0,0 0-1 0 0,-1 0 0 0 0,1 0 0 0 0,0 0 0 0 0,0 0 0 0 0,0 0 1 0 0,0 0-1 0 0,-1 0 0 0 0,1 0 0 0 0,0 0 0 0 0,0 0 0 0 0,0 0 1 0 0,0 0-1 0 0,-1 0 0 0 0,1 0 0 0 0,0-1 0 0 0,0 1 0 0 0,0 0 1 0 0,0 0-1 0 0,0 0 0 0 0,0 0 0 0 0,-1 0 0 0 0,1-1 0 0 0,0 1 1 0 0,0 0-1 0 0,0 0 0 0 0,0 0 0 0 0,0 0-5 0 0,-7-7 326 0 0,5 3-341 0 0,0 1 0 0 0,0-1 1 0 0,1 0-1 0 0,-1 0 1 0 0,1 0-1 0 0,0 0 1 0 0,0 0-1 0 0,1 0 1 0 0,-1 0-1 0 0,1-1 1 0 0,0 1-1 0 0,0 0 0 0 0,0 0 1 0 0,1-3 14 0 0,0-1-124 0 0,0 0 0 0 0,1 0 0 0 0,0 0 0 0 0,1 1 1 0 0,-1-1-1 0 0,1 1 0 0 0,2-3 124 0 0,-1 4-87 0 0,0-1 0 0 0,0 1 0 0 0,1 0 0 0 0,0 0 0 0 0,0 0 0 0 0,1 1 0 0 0,-1 0 0 0 0,1 0 0 0 0,0 0 0 0 0,0 1 0 0 0,1 0 0 0 0,-1 0 0 0 0,6-2 87 0 0,-1 0-55 0 0,1 1 1 0 0,-1 0-1 0 0,1 1 0 0 0,0 1 0 0 0,1-1 0 0 0,-1 2 0 0 0,8-1 55 0 0,-14 2-5 0 0,1 1 1 0 0,0-1-1 0 0,-1 1 0 0 0,1 1 0 0 0,-1-1 0 0 0,1 1 1 0 0,-1 0-1 0 0,1 1 0 0 0,-1-1 0 0 0,0 1 0 0 0,1 1 1 0 0,-1-1-1 0 0,0 1 0 0 0,-1 0 0 0 0,3 2 5 0 0,-6-4 4 0 0,0 1-1 0 0,0-1 1 0 0,0 1-1 0 0,0 0 1 0 0,-1 0-1 0 0,1 0 0 0 0,-1 0 1 0 0,1 0-1 0 0,-1 0 1 0 0,0 0-1 0 0,0 1 1 0 0,0-1-1 0 0,0 0 0 0 0,0 1 1 0 0,0-1-1 0 0,-1 0 1 0 0,1 1-1 0 0,-1-1 1 0 0,0 1-1 0 0,1-1 1 0 0,-1 1-1 0 0,0-1 0 0 0,-1 1 1 0 0,1-1-1 0 0,0 1 1 0 0,-1-1-1 0 0,1 1 1 0 0,-1-1-1 0 0,0 1-3 0 0,-3 9 83 0 0,-1 0-1 0 0,0 0 1 0 0,-1 0-1 0 0,0-1 1 0 0,-3 3-83 0 0,-1 5 23 0 0,-5 4-23 0 0,-5 12 0 0 0,19-33 0 0 0,0 1 0 0 0,0-1 0 0 0,0 1 0 0 0,0-1 0 0 0,0 1 0 0 0,1 0 0 0 0,0-1 0 0 0,-1 1 0 0 0,1 0 0 0 0,0-1 0 0 0,0 1 0 0 0,1 0 0 0 0,-1 0 0 0 0,1-2 0 0 0,-1 0 0 0 0,1-1 0 0 0,-1 1 0 0 0,1 0 0 0 0,-1 0 0 0 0,1-1 0 0 0,0 1 0 0 0,-1 0 0 0 0,1-1 0 0 0,0 1 0 0 0,-1-1 0 0 0,1 1 0 0 0,0-1 0 0 0,0 1 0 0 0,0-1 0 0 0,0 0 0 0 0,-1 1 0 0 0,1-1 0 0 0,0 0 0 0 0,0 0 0 0 0,0 0 0 0 0,0 0 0 0 0,0 1 0 0 0,0-1 0 0 0,0 0 0 0 0,0-1 0 0 0,0 1 0 0 0,0 0 0 0 0,-1 0 0 0 0,26-3 0 0 0,-16 1 30 0 0,0-1 0 0 0,0 0 0 0 0,0-1-1 0 0,-1 0 1 0 0,1 0 0 0 0,-1-1 0 0 0,0 0 0 0 0,-1-1-1 0 0,1 0 1 0 0,-1 0 0 0 0,0-1 0 0 0,-1 0 0 0 0,0 0-1 0 0,0-1 1 0 0,0 0 0 0 0,-1 0 0 0 0,0-1 0 0 0,-1 1-1 0 0,0-1 1 0 0,0 0 0 0 0,-1-1 0 0 0,0 1 0 0 0,0-4-30 0 0,-3 11-10 0 0,0-1 1 0 0,0 1 0 0 0,-1 0 0 0 0,1-1-1 0 0,-1 1 1 0 0,0-1 0 0 0,1 1 0 0 0,-1-1 0 0 0,0 1-1 0 0,-1 0 1 0 0,1-1 0 0 0,0 1 0 0 0,-1-1-1 0 0,1 1 1 0 0,-1 0 0 0 0,0-1 0 0 0,0 1-1 0 0,0 0 1 0 0,0 0 0 0 0,0 0 0 0 0,0-1-1 0 0,0 1 1 0 0,-1 0 0 0 0,1 1 0 0 0,-1-1 0 0 0,0 0-1 0 0,0 0 1 0 0,1 1 0 0 0,-1-1 0 0 0,0 1-1 0 0,0-1 1 0 0,0 1 0 0 0,0 0 0 0 0,-1 0-1 0 0,1 0 1 0 0,0 0 0 0 0,0 0 0 0 0,-1 0 9 0 0,-2 0-68 0 0,0-1-1 0 0,0 1 1 0 0,0 0 0 0 0,0 0 0 0 0,-1 1 0 0 0,1-1 0 0 0,0 1 0 0 0,0 0-1 0 0,0 1 1 0 0,0-1 0 0 0,0 1 0 0 0,0 0 0 0 0,0 0 0 0 0,0 1 0 0 0,0-1-1 0 0,0 1 1 0 0,-4 2 68 0 0,9-4-147 0 0,0 0-1 0 0,0 0 1 0 0,-1 0-1 0 0,1 0 1 0 0,0 0-1 0 0,0 0 1 0 0,0 1-1 0 0,0-1 1 0 0,0 0-1 0 0,-1 0 1 0 0,1 0-1 0 0,0 0 1 0 0,0 0-1 0 0,0 0 1 0 0,0 0-1 0 0,0 0 1 0 0,0 1-1 0 0,0-1 1 0 0,0 0-1 0 0,-1 0 1 0 0,1 0-1 0 0,0 0 1 0 0,0 0-1 0 0,0 1 1 0 0,0-1-1 0 0,0 0 1 0 0,0 0-1 0 0,0 0 1 0 0,0 0-1 0 0,0 1 1 0 0,0-1-1 0 0,0 0 1 0 0,0 0-1 0 0,0 0 1 0 0,0 0-1 0 0,0 1 1 0 0,0-1-1 0 0,0 0 1 0 0,0 0-1 0 0,0 0 1 0 0,0 0-1 0 0,0 0 1 0 0,1 1-1 0 0,-1-1 148 0 0,8 4-2811 0 0,11 1 305 0 0,-1-5 426 0 0</inkml:trace>
  <inkml:trace contextRef="#ctx0" brushRef="#br0" timeOffset="2403.608">2427 158 15696 0 0,'-2'1'720'0'0,"-9"3"103"0"0,-1 0-1 0 0,1 0 0 0 0,0 1 0 0 0,1 0 1 0 0,0 1-1 0 0,-7 5-822 0 0,12-6 104 0 0,-1 0 0 0 0,1 1 0 0 0,0 0 0 0 0,0 0 0 0 0,0 0 0 0 0,1 1-104 0 0,2-5-6 0 0,1 0-1 0 0,0 0 1 0 0,0 0 0 0 0,0 0 0 0 0,0 1 0 0 0,1-1 0 0 0,-1 0 0 0 0,0 1 0 0 0,1-1-1 0 0,0 1 1 0 0,0-1 0 0 0,0 0 0 0 0,0 1 0 0 0,0-1 0 0 0,0 1 0 0 0,0-1 0 0 0,1 0 0 0 0,-1 1-1 0 0,1-1 1 0 0,0 2 6 0 0,1-1-2 0 0,-1 1-1 0 0,1 0 0 0 0,0-1 1 0 0,1 1-1 0 0,-1-1 0 0 0,1 0 1 0 0,-1 0-1 0 0,1 0 0 0 0,0 0 1 0 0,0 0-1 0 0,0-1 1 0 0,0 1-1 0 0,1-1 0 0 0,0 0 3 0 0,7 4 71 0 0,0 0 1 0 0,0-1-1 0 0,12 3-71 0 0,-9-4-171 0 0,-1 2 1 0 0,11 5 170 0 0,9 3-160 0 0,-26-12 161 0 0,-1 0 0 0 0,0 1 1 0 0,0 0-1 0 0,0 0 0 0 0,0 0 0 0 0,0 1 0 0 0,0 0-1 0 0,-1-1 64 0 0,-4-3 272 0 0,-15 16 1083 0 0,4-9-1349 0 0,-1 0 1 0 0,0 0-1 0 0,0-1 1 0 0,-1 0-1 0 0,0-1 0 0 0,-4 1-70 0 0,-2 1 255 0 0,-14 5 41 0 0,30-11-399 0 0,0-1 1 0 0,0 1-1 0 0,0 0 1 0 0,0-1-1 0 0,0 0 1 0 0,0 1-1 0 0,0-1 1 0 0,0 0-1 0 0,0 0 0 0 0,0 0 1 0 0,0 0-1 0 0,0-1 1 0 0,0 1-1 0 0,0 0 103 0 0,1-1-1370 0 0,1 1-749 0 0,0-1-2883 0 0,0-6-1230 0 0</inkml:trace>
  <inkml:trace contextRef="#ctx0" brushRef="#br0" timeOffset="2965.363">2774 156 17135 0 0,'0'0'388'0'0,"0"0"52"0"0,0 0 30 0 0,-14 5 104 0 0,-8 8 150 0 0,13-8-222 0 0,0 0-1 0 0,0 1 0 0 0,-2 2-501 0 0,1 0 222 0 0,-41 37 1066 0 0,45-39-1167 0 0,0 1 0 0 0,0 0 0 0 0,1 0 0 0 0,0 0 0 0 0,0 0 0 0 0,-2 6-121 0 0,6-10 2 0 0,0-1 0 0 0,0 1-1 0 0,0 0 1 0 0,0 0 0 0 0,0 0-1 0 0,0 0 1 0 0,1 0 0 0 0,0 0-1 0 0,-1 0 1 0 0,1 0 0 0 0,0 0-1 0 0,0 0 1 0 0,1 0 0 0 0,-1 0-1 0 0,1 0 1 0 0,-1 0 0 0 0,2 2-2 0 0,-1-3 1 0 0,0 1 1 0 0,0-1 0 0 0,0 0 0 0 0,1 0-1 0 0,-1 0 1 0 0,1 0 0 0 0,-1 0-1 0 0,1-1 1 0 0,0 1 0 0 0,0 0-1 0 0,0-1 1 0 0,0 1 0 0 0,0-1-1 0 0,0 0 1 0 0,0 0 0 0 0,0 0 0 0 0,0 0-1 0 0,1 0 1 0 0,-1 0 0 0 0,0 0-1 0 0,3 0-1 0 0,8 2 0 0 0,0-1 0 0 0,0 0 0 0 0,0-1 0 0 0,12 0 0 0 0,6-2-277 0 0,0 0 0 0 0,0-3-1 0 0,0 0 1 0 0,-1-2 0 0 0,2-1 277 0 0,-13 1-1443 0 0,1 0 0 0 0,-1-1 1 0 0,0-2-1 0 0,-1 1 0 0 0,1-2 1 0 0,-2-1-1 0 0,0 0 1 0 0,1-1 1442 0 0,7-12-3032 0 0,-25 24 2962 0 0,1-1 1 0 0,-1 1-1 0 0,0 0 0 0 0,0 0 1 0 0,0-1-1 0 0,0 1 0 0 0,1 0 1 0 0,-1 0-1 0 0,0-1 1 0 0,0 1-1 0 0,0 0 0 0 0,0 0 1 0 0,0-1-1 0 0,0 1 1 0 0,0 0-1 0 0,0-1 0 0 0,0 1 1 0 0,1 0-1 0 0,-1-1 0 0 0,-1 1 1 0 0,1 0-1 0 0,0 0 1 0 0,0-1-1 0 0,0 1 70 0 0,0 0 166 0 0,0-1 0 0 0,0 1 1 0 0,0-1-1 0 0,0 1 0 0 0,0-1 0 0 0,0 1 1 0 0,-1 0-1 0 0,1-1 0 0 0,0 1 0 0 0,0 0 0 0 0,-1-1 1 0 0,1 1-1 0 0,0 0 0 0 0,0-1 0 0 0,-1 1 1 0 0,1 0-1 0 0,0-1 0 0 0,-1 1 0 0 0,1 0 0 0 0,0 0 1 0 0,-1-1-167 0 0,-3 1 779 0 0,0-1 0 0 0,0 1-1 0 0,0 0 1 0 0,0 0 0 0 0,0 1 0 0 0,0-1 0 0 0,0 1 0 0 0,-2 0-779 0 0,0 1 688 0 0,-1 0 0 0 0,0 0 0 0 0,1 1 0 0 0,-5 2-688 0 0,0 1 497 0 0,1 0 0 0 0,1 1 0 0 0,-1 0 0 0 0,1 0-1 0 0,-6 8-496 0 0,13-13 103 0 0,-1 1-1 0 0,1 0 1 0 0,1-1-1 0 0,-1 1 1 0 0,0 0-1 0 0,1 0 1 0 0,0 0-1 0 0,-1 1 1 0 0,1-1-1 0 0,0 0 1 0 0,1 0-1 0 0,-1 1 1 0 0,0-1-1 0 0,1 0 1 0 0,0 1-1 0 0,0-1 1 0 0,0 0-1 0 0,0 1 1 0 0,1 0-103 0 0,-1 0 43 0 0,0-3-34 0 0,0 0 1 0 0,1 0-1 0 0,-1 0 1 0 0,0 0-1 0 0,1 0 0 0 0,-1 0 1 0 0,1 0-1 0 0,0 0 1 0 0,-1 0-1 0 0,1-1 0 0 0,-1 1 1 0 0,1 0-1 0 0,0 0 1 0 0,0-1-1 0 0,0 1 0 0 0,-1 0 1 0 0,1-1-1 0 0,0 1 1 0 0,0-1-1 0 0,0 1 0 0 0,0-1 1 0 0,0 0-10 0 0,21 9 66 0 0,-11-5-44 0 0,-1-2 0 0 0,0 1 0 0 0,1-1 0 0 0,-1-1 0 0 0,1 0 0 0 0,0-1 1 0 0,-1 0-1 0 0,1 0 0 0 0,0-1 0 0 0,-1 0 0 0 0,1-1 0 0 0,-1-1 0 0 0,1 1 0 0 0,-1-2 0 0 0,0 1 0 0 0,0-1 0 0 0,-1-1 0 0 0,1 0 0 0 0,2-2-22 0 0,-5 2 83 0 0,-1 1 0 0 0,0-1 1 0 0,0 0-1 0 0,1-1-83 0 0,-5 4 21 0 0,0-1 1 0 0,0 1-1 0 0,-1-1 1 0 0,1 1-1 0 0,-1-1 1 0 0,1 0-1 0 0,-1 1 1 0 0,0-1-1 0 0,0 0 1 0 0,0 0-1 0 0,0 0 1 0 0,-1-1-22 0 0,0 3 18 0 0,0 0 1 0 0,0-1 0 0 0,0 1-1 0 0,0-1 1 0 0,-1 1 0 0 0,1 0 0 0 0,0-1-1 0 0,-1 1 1 0 0,1 0 0 0 0,-1 0-1 0 0,0-1 1 0 0,1 1 0 0 0,-1 0 0 0 0,0 0-1 0 0,0 0 1 0 0,0 0 0 0 0,0 0-1 0 0,0 0 1 0 0,0 0 0 0 0,0 0 0 0 0,0 0-1 0 0,-1 0-18 0 0,-29-19 273 0 0,24 17-260 0 0,-1 1 1 0 0,1-1-1 0 0,-1 1 1 0 0,0 1-1 0 0,1 0 1 0 0,-1 0 0 0 0,0 0-1 0 0,0 1 1 0 0,0 0-1 0 0,-1 0-13 0 0,0 1-455 0 0,8-1 128 0 0,1 0-8 0 0,0 0-119 0 0,0 0-498 0 0,0 0-215 0 0,0 0-45 0 0,0 0-31 0 0,19-4-3288 0 0,-10 2 783 0 0,0-2-824 0 0</inkml:trace>
  <inkml:trace contextRef="#ctx0" brushRef="#br0" timeOffset="3455.795">3270 178 11432 0 0,'0'0'521'0'0,"0"0"-10"0"0,1 1-177 0 0,3 2 138 0 0,-1-1-1 0 0,0 1 1 0 0,0 0-1 0 0,0 1 1 0 0,0-1-1 0 0,0 0 0 0 0,-1 1 1 0 0,1 0-1 0 0,-1-1 1 0 0,0 1-1 0 0,0 0 1 0 0,-1 0-1 0 0,1 2-471 0 0,5 14 950 0 0,-1 0 1 0 0,0 7-951 0 0,0-3 625 0 0,5 17-648 0 0,2 10 1964 0 0,7 47-1941 0 0,-16-61 416 0 0,-2-16-197 0 0,1-1-1 0 0,1 0 1 0 0,1 1 0 0 0,5 13-219 0 0,-3-3 109 0 0,-6-26-45 0 0,-1 0 0 0 0,1 0-1 0 0,1 0 1 0 0,-1-1-1 0 0,1 1 1 0 0,0-1 0 0 0,1 3-64 0 0,-3-6 166 0 0,0-1-42 0 0,0 0-180 0 0,0 0-61 0 0,-1-1 94 0 0,1 1 1 0 0,-1-1 0 0 0,0 1-1 0 0,0-1 1 0 0,0 1-1 0 0,1-1 1 0 0,-1 0 0 0 0,0 1-1 0 0,1-1 1 0 0,-1 0-1 0 0,1 0 1 0 0,-1 1 0 0 0,1-1-1 0 0,-1-1 23 0 0,-3-3-114 0 0,2 3-5 0 0,-1-1 0 0 0,1 0 0 0 0,-1 1 0 0 0,1-1 0 0 0,0 0-1 0 0,0 0 1 0 0,0-1 0 0 0,1 1 0 0 0,-1 0 0 0 0,1 0 0 0 0,0-1 0 0 0,0 1 0 0 0,0-1 0 0 0,0 1 0 0 0,0-1 0 0 0,1 0 119 0 0,-7-49-4914 0 0,2-1 0 0 0,2-32 4914 0 0,3 76-454 0 0,-1 0-292 0 0,1 1 1 0 0,1-1 0 0 0,0 1-1 0 0,0-1 1 0 0,3-7 745 0 0,1-7-1217 0 0,-4 19 1317 0 0,0-1 1 0 0,1 0-1 0 0,0 1 1 0 0,-1-1-1 0 0,2 0 1 0 0,-1 1-1 0 0,1 0 0 0 0,2-5-100 0 0,-1 5 404 0 0,-1-1-1 0 0,1 1 1 0 0,0 0-1 0 0,0 0 1 0 0,1 0-1 0 0,-1 1 1 0 0,1-1-1 0 0,0 1 1 0 0,0 0-1 0 0,1 0 1 0 0,-1 1-1 0 0,1 0 1 0 0,6-3-404 0 0,-2 2 489 0 0,2 1 1 0 0,-1 0-1 0 0,0 0 1 0 0,1 1-1 0 0,-1 1 1 0 0,8 0-490 0 0,-15 0 171 0 0,-1 1 0 0 0,1 0 1 0 0,-1 0-1 0 0,1 1 1 0 0,-1-1-1 0 0,1 1 1 0 0,-1 0-1 0 0,1 0 0 0 0,-1 0 1 0 0,0 0-1 0 0,1 0 1 0 0,-1 1-1 0 0,0-1 1 0 0,0 1-1 0 0,0 0 0 0 0,0 0 1 0 0,0 0-1 0 0,-1 1 1 0 0,1-1-1 0 0,-1 1 1 0 0,1-1-1 0 0,-1 1 0 0 0,1 1-171 0 0,-1-1 129 0 0,-1 0-1 0 0,1-1 1 0 0,-1 1-1 0 0,0 0 1 0 0,0 0-1 0 0,0 0 0 0 0,-1 0 1 0 0,1 0-1 0 0,-1 0 1 0 0,1 0-1 0 0,-1 0 1 0 0,0 0-1 0 0,0 0 1 0 0,0 0-1 0 0,-1 0 1 0 0,1 0-1 0 0,-1 0 0 0 0,0 0 1 0 0,0 0-1 0 0,0-1 1 0 0,0 1-1 0 0,0 0 1 0 0,0 0-1 0 0,-1-1 1 0 0,1 1-1 0 0,-1-1 0 0 0,0 1 1 0 0,-1 1-129 0 0,-2 1 98 0 0,0 0 1 0 0,0 0-1 0 0,0 0 1 0 0,-1-1-1 0 0,1 0 1 0 0,-1 0-1 0 0,0 0 1 0 0,0-1-1 0 0,-1 0 1 0 0,1 0-1 0 0,-6 1-98 0 0,-18 6 103 0 0,6-1-108 0 0,-2-1 1 0 0,1-1 0 0 0,-1-1 0 0 0,-22 1 4 0 0,43-7-259 0 0,0 0 0 0 0,0 0 0 0 0,1 0 0 0 0,-1-1 0 0 0,0 1 0 0 0,1-1 0 0 0,-1-1 0 0 0,1 1 0 0 0,-1 0 1 0 0,1-1-1 0 0,-1-1 259 0 0,4 3-172 0 0,1 0 0 0 0,-1-1 0 0 0,0 1 1 0 0,1-1-1 0 0,0 1 0 0 0,-1-1 1 0 0,1 1-1 0 0,-1-1 0 0 0,1 0 0 0 0,0 1 1 0 0,-1-1-1 0 0,1 1 0 0 0,0-1 0 0 0,-1 0 1 0 0,1 1-1 0 0,0-1 0 0 0,0 0 0 0 0,0 1 1 0 0,0-1-1 0 0,0 0 0 0 0,0 0 1 0 0,0 1-1 0 0,0-1 0 0 0,0 0 0 0 0,0 1 1 0 0,0-1-1 0 0,0 0 0 0 0,0 1 0 0 0,1-1 1 0 0,-1 0-1 0 0,0 1 0 0 0,0-1 0 0 0,1 0 1 0 0,-1 0 171 0 0,15-21-3455 0 0,-13 19 3190 0 0,12-16-1845 0 0</inkml:trace>
  <inkml:trace contextRef="#ctx0" brushRef="#br0" timeOffset="3880.138">3766 194 15088 0 0,'0'0'693'0'0,"0"0"-21"0"0,3 8-406 0 0,-1-3-17 0 0,-1 0-1 0 0,0 0 0 0 0,0-1 0 0 0,-1 1 0 0 0,0 0 1 0 0,1 4-249 0 0,-1-5 385 0 0,0 1 1 0 0,0-1-1 0 0,0 1 1 0 0,1-1-1 0 0,0 1 1 0 0,0-1-1 0 0,0 0 1 0 0,2 3-386 0 0,24 67 3426 0 0,-21-60-3105 0 0,-5-11-279 0 0,1 0-1 0 0,-1 0 0 0 0,0 0 1 0 0,1-1-1 0 0,-1 1 0 0 0,1-1 1 0 0,0 1-1 0 0,0-1 1 0 0,0 0-1 0 0,0 0 0 0 0,0 0 1 0 0,0 1-42 0 0,3 1-24 0 0,-1-1-17 0 0,1 1 0 0 0,-1-1 0 0 0,0 0-1 0 0,1 0 1 0 0,0 0 0 0 0,3 1 41 0 0,-6-4-657 0 0,9-9-7590 0 0,-4 1 1189 0 0</inkml:trace>
  <inkml:trace contextRef="#ctx0" brushRef="#br0" timeOffset="4314.358">3862 56 4144 0 0,'0'0'319'0'0,"0"0"265"0"0,0 0 1894 0 0,0 0 855 0 0,0 0 171 0 0,0 0-387 0 0,0 0-1743 0 0,0 0-765 0 0,0 0-156 0 0,0 0-53 0 0,0 0-88 0 0,0 0-37 0 0,0 0-10 0 0,5 15-2163 0 0,0-10-2871 0 0,2 2-1475 0 0</inkml:trace>
  <inkml:trace contextRef="#ctx0" brushRef="#br0" timeOffset="4315.358">4234 136 2304 0 0,'0'0'101'0'0,"-7"2"22"0"0,-6 0 2361 0 0,0 1 0 0 0,0 0 0 0 0,1 0 1 0 0,-1 1-1 0 0,1 1 0 0 0,0 0 0 0 0,-3 3-2484 0 0,0 0 825 0 0,-1 1 0 0 0,2 1-1 0 0,-3 3-824 0 0,10-8 346 0 0,0 1 1 0 0,0 1-1 0 0,1-1 0 0 0,0 1 0 0 0,0 0 0 0 0,0 0 0 0 0,-2 6-346 0 0,7-11 24 0 0,0 0-1 0 0,-1 0 1 0 0,1 0-1 0 0,0 0 1 0 0,1 0-1 0 0,-1 0 1 0 0,0 0-1 0 0,0 1 1 0 0,1-1-1 0 0,0 0 1 0 0,-1 0 0 0 0,1 1-1 0 0,0-1 1 0 0,0 0-1 0 0,0 0 1 0 0,0 1-1 0 0,1-1 1 0 0,-1 0-1 0 0,1 1 1 0 0,-1-1-1 0 0,1 0 1 0 0,0 0-1 0 0,0 0 1 0 0,-1 0 0 0 0,2 0-1 0 0,-1 0 1 0 0,0 0-1 0 0,0 0 1 0 0,1 0-1 0 0,-1 0 1 0 0,1-1-1 0 0,0 1-23 0 0,5 4 0 0 0,0-1 0 0 0,0-1 0 0 0,1 1 0 0 0,-1-1 0 0 0,1-1 0 0 0,0 1 0 0 0,0-1 0 0 0,1-1 0 0 0,-1 0 0 0 0,0 0 0 0 0,1 0 0 0 0,13 3 0 0 0,-12-3 12 0 0,0 0 0 0 0,1-1 0 0 0,0 0 0 0 0,-1-1-1 0 0,1 0 1 0 0,2-1-12 0 0,65-8-3975 0 0,-71 8 3025 0 0,12-2-6707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36:59.6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3636 70 2760 0 0,'0'-2'56'0'0,"0"1"-1"0"0,0-1 1 0 0,0 1 0 0 0,0-1 0 0 0,0 0-1 0 0,0 1 1 0 0,-1-1 0 0 0,1 1 0 0 0,0-1-1 0 0,-1 1-55 0 0,-3-4 1897 0 0,0 0-1 0 0,0 0 0 0 0,-1 0 0 0 0,1 1 1 0 0,-5-3-1897 0 0,-6-4 1217 0 0,9 9-893 0 0,1 0 0 0 0,-1 0 0 0 0,0 1 1 0 0,1 0-1 0 0,-1 0 0 0 0,0 0 0 0 0,1 1 1 0 0,-1 0-1 0 0,0 0 0 0 0,0 0 1 0 0,-1 1-325 0 0,-10 0 670 0 0,5-1 76 0 0,1 2 0 0 0,-1-1 0 0 0,-10 4-746 0 0,16-4 143 0 0,1 1 0 0 0,-1 0 0 0 0,0 0 0 0 0,0 1 0 0 0,1-1 0 0 0,-1 1 0 0 0,1 0 0 0 0,0 1 0 0 0,0-1-1 0 0,0 1 1 0 0,0 1-143 0 0,2-2 37 0 0,0 1 0 0 0,1 0 0 0 0,-1 0 0 0 0,1 0 0 0 0,0 0 0 0 0,0 0 0 0 0,1 1 0 0 0,-1-1-1 0 0,1 0 1 0 0,0 1 0 0 0,0-1 0 0 0,0 3-37 0 0,-1 10 267 0 0,1-1 0 0 0,2 16-267 0 0,-1-9 63 0 0,9 49-63 0 0,-8-62 21 0 0,0 1 0 0 0,0-1 0 0 0,2 4-21 0 0,2 24 156 0 0,-2-10 374 0 0,5 24-530 0 0,2 5 243 0 0,9 92 64 0 0,-7-13 2 0 0,-12-71-185 0 0,4-17 188 0 0,-2-40-325 0 0,-1-7-112 0 0,-1-1-21 0 0,0 0 2 0 0,0 0-244 0 0,0 0-1025 0 0,-1-1-451 0 0,-4-7-87 0 0</inkml:trace>
  <inkml:trace contextRef="#ctx0" brushRef="#br0" timeOffset="386.594">3080 524 15056 0 0,'0'0'340'0'0,"0"0"50"0"0,0 0 25 0 0,0 0-49 0 0,8-2-222 0 0,25-5 1517 0 0,0 2-1 0 0,0 2 0 0 0,5 1-1660 0 0,57-7 1261 0 0,-86 8-1105 0 0,62-10 251 0 0,-1-3 0 0 0,13-6-407 0 0,-72 17 109 0 0,5-2-401 0 0,0 0-1 0 0,10-5 293 0 0,-1-6-6193 0 0,-21 13-317 0 0</inkml:trace>
  <inkml:trace contextRef="#ctx0" brushRef="#br0" timeOffset="1219.683">3601 431 11088 0 0,'7'0'1180'0'0,"25"21"460"0"0,-13-6 969 0 0,-17-13-2332 0 0,1 1 0 0 0,-1-1 1 0 0,0 1-1 0 0,0 0 0 0 0,0-1 1 0 0,0 1-1 0 0,-1 0 0 0 0,1 1 1 0 0,0 0-278 0 0,7 14 1008 0 0,-7-16-893 0 0,-1 1 0 0 0,0-1 0 0 0,0 1 0 0 0,0-1 0 0 0,0 1 0 0 0,-1-1 0 0 0,1 1 0 0 0,-1-1-1 0 0,0 1 1 0 0,1 0 0 0 0,-1-1 0 0 0,0 1 0 0 0,-1 1-115 0 0,2 17 508 0 0,-1 0-81 0 0,-1-18-372 0 0,1 0-1 0 0,0 0 1 0 0,0 1-1 0 0,0-1 0 0 0,0 0 1 0 0,1 0-1 0 0,0 3-54 0 0,-1-4 29 0 0,1 0 0 0 0,-1-1-1 0 0,0 1 1 0 0,1 0 0 0 0,-1 0-1 0 0,0 0 1 0 0,0-1 0 0 0,-1 1-1 0 0,1 0 1 0 0,0 0 0 0 0,0 0-1 0 0,-1-1 1 0 0,1 1 0 0 0,-1 0-29 0 0,-2 12 230 0 0,3-14-219 0 0,0 1 0 0 0,0-1 0 0 0,0 0-1 0 0,0 1 1 0 0,0-1 0 0 0,0 1 0 0 0,0-1 0 0 0,0 0-1 0 0,0 1 1 0 0,-1-1 0 0 0,1 0 0 0 0,0 1 0 0 0,0-1-1 0 0,-1 0 1 0 0,1 0 0 0 0,0 1 0 0 0,0-1-1 0 0,-1 0 1 0 0,1 0 0 0 0,0 1 0 0 0,0-1 0 0 0,-1 0-1 0 0,1 0 1 0 0,0 0 0 0 0,-1 1 0 0 0,1-1 0 0 0,0 0-1 0 0,-1 0 1 0 0,1 0 0 0 0,-1 0 0 0 0,1 0 0 0 0,0 0-1 0 0,-1 0-10 0 0,-12 7 264 0 0,12-7-260 0 0,0 1 0 0 0,0-1-1 0 0,0 1 1 0 0,0-1 0 0 0,0 1 0 0 0,0-1-1 0 0,0 0 1 0 0,0 1 0 0 0,0-1 0 0 0,0 0-1 0 0,0 0 1 0 0,0 0 0 0 0,0 0 0 0 0,0 0-1 0 0,0 0 1 0 0,0 0 0 0 0,0 0-1 0 0,0 0 1 0 0,0-1 0 0 0,0 1 0 0 0,0 0-1 0 0,0-1 1 0 0,0 1 0 0 0,0-1 0 0 0,0 1-1 0 0,0-1 1 0 0,0 1 0 0 0,0-1 0 0 0,0 0-1 0 0,0 1 1 0 0,1-1 0 0 0,-1 0 0 0 0,0 0-1 0 0,0 0-3 0 0,0-1 7 0 0,-1 0-1 0 0,1 0 1 0 0,0-1-1 0 0,0 1 1 0 0,0-1-1 0 0,0 1 1 0 0,0-1 0 0 0,1 1-1 0 0,-1-1 1 0 0,1 1-1 0 0,-1-1 1 0 0,1 1-1 0 0,0-3-6 0 0,-2-14-17 0 0,2 16 13 0 0,-1 0 0 0 0,1 1 0 0 0,0-1 1 0 0,0 1-1 0 0,0-1 0 0 0,0 0 0 0 0,0 1 0 0 0,0-1 0 0 0,1 0 0 0 0,-1 1 0 0 0,1-1 0 0 0,0 1 0 0 0,0-1 0 0 0,0 1 0 0 0,0-1 0 0 0,1 0 4 0 0,4-9-13 0 0,-5 9 8 0 0,0 1 1 0 0,0-1-1 0 0,0 1 1 0 0,0-1-1 0 0,1 1 1 0 0,-1 0-1 0 0,1 0 1 0 0,0-1-1 0 0,-1 1 1 0 0,1 0-1 0 0,0 1 1 0 0,0-1-1 0 0,2-1 5 0 0,25-14 0 0 0,-11 6 0 0 0,1 0 0 0 0,9-3 0 0 0,-17 9-104 0 0,8-3-264 0 0,12 2-72 0 0,-17 6 420 0 0,1 0 0 0 0,0 0-1 0 0,0 2 1 0 0,-1 0 0 0 0,13 3 20 0 0,-7-2-3 0 0,5 4 206 0 0,-20-5-101 0 0,1 0 0 0 0,-1-1 0 0 0,1 0-1 0 0,0 0 1 0 0,4 0-102 0 0,-10-1 8 0 0,1 0-1 0 0,-1 0 0 0 0,0 0 0 0 0,1 0 1 0 0,-1 1-1 0 0,0-1 0 0 0,1 0 1 0 0,-1 0-1 0 0,0 0 0 0 0,1 0 1 0 0,-1 0-1 0 0,0 0 0 0 0,1 0 1 0 0,-1 1-1 0 0,0-1 0 0 0,1 0 0 0 0,-1 0 1 0 0,0 0-1 0 0,0 1 0 0 0,1-1 1 0 0,-1 0-1 0 0,0 1-7 0 0,1-1 4 0 0,0 1 1 0 0,0 0 0 0 0,0-1-1 0 0,-1 1 1 0 0,1-1-1 0 0,0 1 1 0 0,0-1-1 0 0,0 1 1 0 0,0-1-1 0 0,0 0 1 0 0,0 1-1 0 0,1-1 1 0 0,-1 0-1 0 0,0 0 1 0 0,0 0 0 0 0,0 0-1 0 0,0 0 1 0 0,0 0-1 0 0,0 0 1 0 0,0 0-1 0 0,0 0-4 0 0,3 0 0 0 0,14-4 0 0 0,-16 4 0 0 0,0-1 0 0 0,0 0 0 0 0,1 0 0 0 0,-1 1 0 0 0,0-2 0 0 0,0 1 0 0 0,0 0 0 0 0,0 0 0 0 0,0-1 0 0 0,0 1 0 0 0,0-1 0 0 0,-1 1 0 0 0,1-1 0 0 0,-1 0 0 0 0,2-2 0 0 0,6-3 3 0 0,-8 7-4 0 0,0 0 1 0 0,0-1-1 0 0,-1 1 1 0 0,1 0-1 0 0,0-1 1 0 0,-1 1-1 0 0,1-1 1 0 0,-1 1-1 0 0,1-1 0 0 0,-1 1 1 0 0,1-1-1 0 0,-1 1 1 0 0,1-1-1 0 0,-1 0 1 0 0,1 1-1 0 0,-1-1 1 0 0,0 0-1 0 0,1 1 1 0 0,-1-1-1 0 0,0 0 1 0 0,1 1-1 0 0,-1-1 1 0 0,0 0-1 0 0,0 0 1 0 0,0 1-1 0 0,0-1 1 0 0,0 0-1 0 0,0 0 0 0 0,0 0 1 0 0,0 1 0 0 0,0-14-11 0 0,0 13 23 0 0,0 1 1 0 0,1-1-1 0 0,-1 0 0 0 0,0 0 0 0 0,0 0 1 0 0,0 0-1 0 0,0 0 0 0 0,0 0 1 0 0,-1 0-1 0 0,1 0 0 0 0,0 0 1 0 0,0 0-1 0 0,-1 0 0 0 0,1 0 0 0 0,0 0 1 0 0,-1 1-1 0 0,1-1 0 0 0,-1 0 1 0 0,1 0-1 0 0,-1 0 0 0 0,0 1 0 0 0,1-1 1 0 0,-1 0-1 0 0,0 0-12 0 0,-7-6 16 0 0,7 5-16 0 0,0 1 0 0 0,-1 0 0 0 0,1-1 0 0 0,-1 1 0 0 0,1 0 1 0 0,-1 0-1 0 0,1 0 0 0 0,-1 0 0 0 0,0 0 0 0 0,0 0 0 0 0,0 0 0 0 0,1 1 0 0 0,-2-1 0 0 0,-1 0 45 0 0,3 0-39 0 0,-1 1-1 0 0,1-1 1 0 0,-1 1 0 0 0,1-1-1 0 0,-1 1 1 0 0,0-1 0 0 0,1 1-1 0 0,-1 0 1 0 0,0 0 0 0 0,1 0-1 0 0,-1 0 1 0 0,0 0 0 0 0,1 0-1 0 0,-1 1 1 0 0,0-1 0 0 0,1 0 0 0 0,-1 1-1 0 0,0-1 1 0 0,1 1 0 0 0,-1 0-1 0 0,1 0 1 0 0,-1-1 0 0 0,1 1-1 0 0,0 0 1 0 0,-1 1-6 0 0,-10 3 106 0 0,11-5-103 0 0,1 0 1 0 0,-1 0-1 0 0,0 1 0 0 0,1-1 1 0 0,-1 0-1 0 0,0 0 1 0 0,1 0-1 0 0,-1 1 0 0 0,1-1 1 0 0,-1 0-1 0 0,0 1 1 0 0,1-1-1 0 0,-1 1 1 0 0,1-1-1 0 0,-1 1 0 0 0,1-1 1 0 0,-1 1-1 0 0,1-1 1 0 0,-1 1-1 0 0,1-1 0 0 0,0 1 1 0 0,-1-1-1 0 0,1 1 1 0 0,0 0-1 0 0,-1-1 1 0 0,1 1-4 0 0,-1 2 0 0 0,0 0 1 0 0,0-1 0 0 0,-1 1 0 0 0,1 0 0 0 0,-1-1 0 0 0,0 1-1 0 0,0-1 1 0 0,0 0 0 0 0,0 0 0 0 0,-1 1-1 0 0,-13 18 66 0 0,11-12-17 0 0,-1-1 0 0 0,1-1-1 0 0,-1 1 1 0 0,-5 3-49 0 0,10-9-3 0 0,-2 2-6 0 0,1-1 1 0 0,-1 1-1 0 0,1 0 0 0 0,1 0 0 0 0,-1 0 1 0 0,0 0-1 0 0,0 4 9 0 0,-5 12-27 0 0,6-18 27 0 0,1 0 0 0 0,-1 1 0 0 0,1-1 0 0 0,0 0 0 0 0,0 0 0 0 0,0 1 0 0 0,0-1 0 0 0,0 0 0 0 0,0 0 0 0 0,1 1 0 0 0,-1-1 0 0 0,1 0 0 0 0,0 0 0 0 0,-1 0 0 0 0,1 0 0 0 0,0 0 0 0 0,0 0 0 0 0,1 1 0 0 0,3 11 0 0 0,-4-12 0 0 0,1 0 0 0 0,-1 1 0 0 0,0-1 0 0 0,1 0 0 0 0,-1 0 0 0 0,1 0 0 0 0,0 0 0 0 0,0 0 0 0 0,0 0 0 0 0,0-1 0 0 0,0 1 0 0 0,0 0 0 0 0,0-1 0 0 0,0 0 0 0 0,3 2 0 0 0,6 4 0 0 0,-8-5 10 0 0,1 0-1 0 0,0 0 0 0 0,-1 0 1 0 0,1-1-1 0 0,0 1 0 0 0,0-1 1 0 0,0 0-1 0 0,0 0 0 0 0,0 0 1 0 0,2 0-10 0 0,42 1 117 0 0,-40-3-112 0 0,1 1-5 0 0,-1-2 0 0 0,0 1 0 0 0,1-1 0 0 0,-1 0 0 0 0,3-2 0 0 0,-1 1 0 0 0,5-3-1 0 0,0 0 0 0 0,6-4 1 0 0,22-9 13 0 0,-35 16 13 0 0,-1 1 0 0 0,0-1 0 0 0,0-1 0 0 0,0 0-1 0 0,0 0 1 0 0,-1 0 0 0 0,6-5-26 0 0,17-11 66 0 0,-23 17-80 0 0,0-1 1 0 0,0 0-1 0 0,0-1 1 0 0,-1 1-1 0 0,0-1 0 0 0,3-3 14 0 0,14-12-75 0 0,-20 19 64 0 0,0-1 0 0 0,0 1 1 0 0,1-1-1 0 0,-1 0 0 0 0,-1 1 0 0 0,1-1 0 0 0,0 0 0 0 0,0 0 0 0 0,-1 0 0 0 0,1-1 0 0 0,-1 1 0 0 0,1 0 1 0 0,-1-1-1 0 0,0 1 0 0 0,0-1 0 0 0,0 1 0 0 0,-1-1 0 0 0,1 1 0 0 0,0-1 0 0 0,-1 1 0 0 0,1-4 11 0 0,1-5-74 0 0,-2 11 75 0 0,0-1-1 0 0,0 1 1 0 0,1 0 0 0 0,-1-1-1 0 0,0 1 1 0 0,0 0 0 0 0,0-1 0 0 0,0 1-1 0 0,0-1 1 0 0,0 1 0 0 0,0 0 0 0 0,0-1-1 0 0,0 1 1 0 0,0 0 0 0 0,0-1-1 0 0,0 1 1 0 0,0-1 0 0 0,0 1 0 0 0,0 0-1 0 0,0-1 1 0 0,0 1 0 0 0,0 0 0 0 0,-1-1-1 0 0,1 1 1 0 0,0 0 0 0 0,0-1 0 0 0,0 1-1 0 0,-1 0 1 0 0,1-1 0 0 0,0 1-1 0 0,0 0 1 0 0,-1-1 0 0 0,1 1 0 0 0,0 0-1 0 0,0 0 1 0 0,-1 0 0 0 0,1-1 0 0 0,0 1-1 0 0,-1 0 1 0 0,1 0 0 0 0,-1 0-1 0 0,1 0 1 0 0,0 0 0 0 0,-1-1 0 0 0,1 1-1 0 0,0 0 1 0 0,-1 0 0 0 0,1 0 0 0 0,-1 0-1 0 0,-4-2 26 0 0,4 2-19 0 0,0-1 0 0 0,-1 1 0 0 0,1-1 1 0 0,0 1-1 0 0,0 0 0 0 0,-1-1 0 0 0,1 1 0 0 0,0 0 0 0 0,0 0 1 0 0,-1 0-1 0 0,1 0 0 0 0,0 0 0 0 0,-1 0-7 0 0,-28 13 31 0 0,28-12-31 0 0,0 0 0 0 0,0 0 0 0 0,0-1 0 0 0,1 1 0 0 0,-1 0 0 0 0,1 0 0 0 0,-1 0 0 0 0,0 0 0 0 0,1 0 0 0 0,-1 0 0 0 0,1 0 0 0 0,0 0 0 0 0,-1 1 0 0 0,1-1 0 0 0,0 0 0 0 0,0 1 0 0 0,0-1 0 0 0,0 1 0 0 0,0 0 0 0 0,0-1 0 0 0,1 1 0 0 0,-2 1 0 0 0,2-1 0 0 0,-1 1 0 0 0,0-1 0 0 0,-1 1 0 0 0,1-1 0 0 0,0 0 0 0 0,-1 0 0 0 0,1 1 0 0 0,-1-1 0 0 0,0 0 0 0 0,0 0 0 0 0,-1 1 0 0 0,1 0 0 0 0,-1 0 0 0 0,1 0 0 0 0,0 1 0 0 0,-2 2 0 0 0,2 0 5 0 0,-1-1-1 0 0,0 0 0 0 0,0 0 1 0 0,-1 0-1 0 0,1 0 1 0 0,-1 0-1 0 0,-2 1-4 0 0,4-5 22 0 0,1 0 0 0 0,0 1 0 0 0,0-1 0 0 0,0 0 0 0 0,0 1 0 0 0,0-1 0 0 0,0 0 0 0 0,0 1 0 0 0,1-1 0 0 0,-1 1 0 0 0,0 0-22 0 0,1-1 23 0 0,0 0 0 0 0,0 0-1 0 0,0 0 1 0 0,0 0-1 0 0,0 0 1 0 0,0 0 0 0 0,0 0-1 0 0,0 0 1 0 0,1 0-1 0 0,-1 0 1 0 0,0 0 0 0 0,1 0-1 0 0,-1-1 1 0 0,1 1-1 0 0,-1 0 1 0 0,1 0 0 0 0,-1 0-1 0 0,1 0-22 0 0,0 0 11 0 0,-1 0 1 0 0,1 0-1 0 0,-1-1 0 0 0,0 1 0 0 0,1 0 1 0 0,-1 0-1 0 0,0 0 0 0 0,0 0 0 0 0,1 0 1 0 0,-1-1-1 0 0,0 1 0 0 0,0 0 0 0 0,0 0 1 0 0,0 0-1 0 0,0 0 0 0 0,0 0 0 0 0,0 0 0 0 0,-1 0 1 0 0,1-1-1 0 0,0 1 0 0 0,0 0 0 0 0,-1 0-11 0 0,1 0-5 0 0,0 0-1 0 0,-1-1 1 0 0,1 1-1 0 0,0 0 1 0 0,0 0-1 0 0,0 0 1 0 0,0-1-1 0 0,0 1 1 0 0,0 0-1 0 0,0 0 1 0 0,0 0-1 0 0,0-1 1 0 0,0 1-1 0 0,0 0 0 0 0,0 0 1 0 0,1 0-1 0 0,-1-1 1 0 0,0 1-1 0 0,0 0 1 0 0,1 0-1 0 0,-1-1 1 0 0,1 1-1 0 0,-1 0 6 0 0,2 1 8 0 0,0 1 0 0 0,1-1 0 0 0,-1 0-1 0 0,1 0 1 0 0,-1 0 0 0 0,1 0 0 0 0,0 0 0 0 0,-1 0-1 0 0,1-1 1 0 0,0 0 0 0 0,0 1 0 0 0,0-1 0 0 0,0 0 0 0 0,1 0-1 0 0,-1-1 1 0 0,0 1 0 0 0,0-1 0 0 0,0 1 0 0 0,1-1-1 0 0,-1 0-7 0 0,11 0 67 0 0,0-1 1 0 0,0 0-1 0 0,1-1 0 0 0,0-1-67 0 0,8-1 31 0 0,9-3-1128 0 0,-1 0-1 0 0,-1-2 0 0 0,18-8 1098 0 0,-18 7-1769 0 0,-13 1-6104 0 0</inkml:trace>
  <inkml:trace contextRef="#ctx0" brushRef="#br0" timeOffset="-3703.865">197 305 3680 0 0,'-4'-17'214'0'0,"3"14"-156"0"0,1 1 1 0 0,-1 0-1 0 0,1 0 0 0 0,-1 0 0 0 0,0 0 1 0 0,1 0-1 0 0,-1 0 0 0 0,0 0 0 0 0,0 0 0 0 0,-1 0 1 0 0,0-1-59 0 0,2 3 301 0 0,0 0 0 0 0,0 0 1 0 0,0 0-1 0 0,0 0 1 0 0,-1 0-1 0 0,1 0 0 0 0,0 0 1 0 0,0-1-1 0 0,0 1 1 0 0,0 0-1 0 0,0 0 1 0 0,0 0-1 0 0,-1 0 0 0 0,1 0 1 0 0,0 0-1 0 0,0 0 1 0 0,0-1-1 0 0,0 1 1 0 0,0 0-1 0 0,0 0 0 0 0,0 0 1 0 0,0 0-1 0 0,0 0 1 0 0,0-1-1 0 0,0 1 0 0 0,-1 0 1 0 0,1 0-1 0 0,0 0 1 0 0,0 0-1 0 0,0-1 1 0 0,0 1-1 0 0,0 0 0 0 0,0 0 1 0 0,0 0-1 0 0,1 0 1 0 0,-1-1-1 0 0,0 1 1 0 0,0 0-1 0 0,0 0 0 0 0,0 0 1 0 0,0 0-1 0 0,0-1 1 0 0,0 1-302 0 0,3 0 3475 0 0,2 3-4583 0 0,-3 0 1234 0 0,0-1-1 0 0,0 1 0 0 0,0 0 1 0 0,-1 0-1 0 0,1 0 1 0 0,0 0-1 0 0,-1 0 0 0 0,0 0 1 0 0,0 0-1 0 0,0 0 0 0 0,0 1 1 0 0,0-1-1 0 0,-1 0-125 0 0,5 46 536 0 0,-5-43-471 0 0,20 207 770 0 0,-15-159-873 0 0,-2-26 61 0 0,-2-1-1 0 0,0 1 1 0 0,-2 3-23 0 0,-4-12 69 0 0,4-19-154 0 0,1 1 0 0 0,0 0 1 0 0,0-1-1 0 0,-1 1 0 0 0,1-1 0 0 0,0 1 1 0 0,-1-1-1 0 0,1 1 0 0 0,-1-1 0 0 0,1 1 1 0 0,-1-1-1 0 0,1 1 0 0 0,-1-1 0 0 0,1 1 1 0 0,-1-1-1 0 0,1 0 0 0 0,-1 1 0 0 0,1-1 1 0 0,-1 0-1 0 0,0 0 0 0 0,1 1 1 0 0,-1-1-1 0 0,0 0 0 0 0,0 0 85 0 0,0-1-383 0 0,1 0-1 0 0,-1 0 1 0 0,0 0-1 0 0,1 0 1 0 0,-1 0-1 0 0,1 0 1 0 0,-1 0-1 0 0,1 0 1 0 0,0 0-1 0 0,-1 0 1 0 0,1 0 0 0 0,0 0-1 0 0,0-1 1 0 0,0 0 383 0 0,-1-1-801 0 0,-3-10-1360 0 0</inkml:trace>
  <inkml:trace contextRef="#ctx0" brushRef="#br0" timeOffset="-3332.245">75 380 6912 0 0,'-1'-1'528'0'0,"-25"-11"481"0"0,-21-11 9401 0 0,47 23-10367 0 0,0 0 0 0 0,0 0-1 0 0,1 0 1 0 0,-1 0-1 0 0,0 0 1 0 0,0 0-1 0 0,0 0 1 0 0,0 0-1 0 0,0 0 1 0 0,0 0 0 0 0,1 0-1 0 0,-1 0 1 0 0,0-1-1 0 0,0 1 1 0 0,0 0-1 0 0,0 0 1 0 0,0 0 0 0 0,0 0-1 0 0,0 0 1 0 0,0 0-1 0 0,0 0 1 0 0,1-1-1 0 0,-1 1 1 0 0,0 0-1 0 0,0 0 1 0 0,0 0 0 0 0,0 0-1 0 0,0 0 1 0 0,0-1-1 0 0,0 1 1 0 0,0 0-1 0 0,0 0 1 0 0,0 0 0 0 0,0 0-1 0 0,0 0 1 0 0,0-1-1 0 0,0 1 1 0 0,0 0-1 0 0,0 0 1 0 0,0 0-1 0 0,0 0 1 0 0,0 0 0 0 0,-1-1-1 0 0,1 1 1 0 0,0 0-1 0 0,0 0 1 0 0,0 0-1 0 0,0 0 1 0 0,0 0-1 0 0,0 0 1 0 0,0 0 0 0 0,0-1-1 0 0,0 1 1 0 0,-1 0-1 0 0,1 0 1 0 0,0 0-1 0 0,0 0 1 0 0,0 0 0 0 0,0 0-1 0 0,0 0 1 0 0,0 0-1 0 0,-1 0 1 0 0,1 0-1 0 0,0 0 1 0 0,0 0-1 0 0,0 0 1 0 0,0 0 0 0 0,0 0-1 0 0,-1 0-42 0 0,13-1-54 0 0,-5 2 104 0 0,0 0-1 0 0,0 0 1 0 0,0-1-1 0 0,0 0 1 0 0,0 0-1 0 0,4-1-49 0 0,0 0-96 0 0,1 1 0 0 0,-1 1 0 0 0,4 0 96 0 0,19 1-64 0 0,-2-3 124 0 0,0 3 0 0 0,1 0 0 0 0,-1 2 0 0 0,0 1 0 0 0,-1 2 0 0 0,10 4-60 0 0,-31-7 0 0 0,1 0 0 0 0,-1 1 0 0 0,1 0 0 0 0,-1 1 0 0 0,-1 0 0 0 0,1 1 0 0 0,-1 0 0 0 0,0 0 0 0 0,-1 1 0 0 0,3 3 0 0 0,-7-7 5 0 0,-1-1 0 0 0,-1 1 0 0 0,1 0 0 0 0,0 0 0 0 0,-1 1 0 0 0,0-1 0 0 0,0 0 0 0 0,0 1 0 0 0,0-1 0 0 0,-1 1 0 0 0,0 0 0 0 0,0 0 0 0 0,0-1 0 0 0,-1 1 0 0 0,1 0-1 0 0,-1 0 1 0 0,0 0 0 0 0,0-1 0 0 0,-1 1 0 0 0,0 1-5 0 0,-1 2 71 0 0,0-1-1 0 0,0 0 1 0 0,-1 0-1 0 0,0 0 0 0 0,0 0 1 0 0,-1 0-1 0 0,0 0 1 0 0,0-1-1 0 0,0 0 0 0 0,-1 0 1 0 0,0 0-1 0 0,-3 2-70 0 0,-7 8 101 0 0,-1-1 0 0 0,-1-1 0 0 0,0 0-1 0 0,0-1 1 0 0,-2-1 0 0 0,1-1-1 0 0,-6 2-100 0 0,13-8 27 0 0,0-1-1 0 0,-1 0 0 0 0,1 0 0 0 0,-1-1 0 0 0,0 0 0 0 0,1-1 0 0 0,-1-1 0 0 0,0 0 0 0 0,0 0 0 0 0,0-1 0 0 0,0-1 0 0 0,0 0 0 0 0,-10-2-26 0 0,16 2-17 0 0,0 0 1 0 0,0-1-1 0 0,0 1 0 0 0,0-1 0 0 0,0-1 0 0 0,0 1 0 0 0,1-1 1 0 0,-1 0 16 0 0,5 3-28 0 0,1 0 0 0 0,0-1 0 0 0,0 1 0 0 0,0 0 1 0 0,-1 0-1 0 0,1 0 0 0 0,0 0 0 0 0,0-1 1 0 0,0 1-1 0 0,0 0 0 0 0,-1 0 0 0 0,1-1 0 0 0,0 1 1 0 0,0 0-1 0 0,0 0 0 0 0,0 0 0 0 0,0-1 1 0 0,0 1-1 0 0,0 0 0 0 0,0 0 0 0 0,0-1 0 0 0,-1 1 1 0 0,1 0-1 0 0,0-1 0 0 0,0 1 0 0 0,0 0 0 0 0,1 0 1 0 0,-1-1-1 0 0,0 1 0 0 0,0 0 0 0 0,0 0 1 0 0,0-1-1 0 0,0 1 0 0 0,0 0 0 0 0,0 0 0 0 0,0-1 1 0 0,0 1-1 0 0,1 0 0 0 0,-1 0 0 0 0,0 0 1 0 0,0-1-1 0 0,0 1 0 0 0,0 0 0 0 0,1 0 0 0 0,-1 0 1 0 0,0 0-1 0 0,0-1 0 0 0,0 1 0 0 0,1 0 28 0 0,10-7-601 0 0,-10 7 509 0 0,33-11-4145 0 0,-21 6 2252 0 0</inkml:trace>
  <inkml:trace contextRef="#ctx0" brushRef="#br0" timeOffset="-2895.446">734 535 7368 0 0,'0'0'568'0'0,"-2"0"-374"0"0,-7 1 994 0 0,1 0-1 0 0,-1 0 0 0 0,1 0 1 0 0,-1 1-1 0 0,1 1 0 0 0,0-1 1 0 0,-7 4-1188 0 0,10-4 450 0 0,-1 1 0 0 0,0 0 0 0 0,1 0 0 0 0,-1 0 0 0 0,1 1-1 0 0,0 0 1 0 0,0 0 0 0 0,1 0 0 0 0,-1 1 0 0 0,1-1 0 0 0,-1 2-450 0 0,4-4 20 0 0,0 0-1 0 0,0 0 0 0 0,0 0 1 0 0,0 0-1 0 0,0 1 0 0 0,0-1 1 0 0,0 0-1 0 0,1 1 0 0 0,-1-1 1 0 0,1 1-1 0 0,-1-1 0 0 0,1 1 0 0 0,0-1 1 0 0,0 1-1 0 0,0-1 0 0 0,1 1 1 0 0,-1-1-1 0 0,1 0 0 0 0,-1 1 1 0 0,1-1-1 0 0,0 1 0 0 0,0-1 1 0 0,0 0-1 0 0,0 0 0 0 0,0 1 1 0 0,0-1-1 0 0,1 0 0 0 0,-1 0 1 0 0,1 0-1 0 0,-1 0 0 0 0,1-1 0 0 0,0 1 1 0 0,0 0-1 0 0,0-1 0 0 0,0 1 1 0 0,0-1-1 0 0,0 0 0 0 0,0 1 1 0 0,0-1-1 0 0,0 0 0 0 0,3 0-19 0 0,0 1 4 0 0,0 1-1 0 0,1-2 1 0 0,-1 1 0 0 0,1-1-1 0 0,0 0 1 0 0,-1 0-1 0 0,1 0 1 0 0,0-1-1 0 0,-1 0 1 0 0,1 0-1 0 0,0-1 1 0 0,-1 1 0 0 0,1-1-1 0 0,0 0 1 0 0,-1-1-1 0 0,1 0 1 0 0,-1 1-1 0 0,5-4-3 0 0,0 1 11 0 0,0-1 0 0 0,0 0-1 0 0,-1-1 1 0 0,0 0 0 0 0,0-1-1 0 0,5-4-10 0 0,-11 8 6 0 0,0 0 0 0 0,-1-1 0 0 0,1 1 0 0 0,-1-1 0 0 0,0 0-1 0 0,1-2-5 0 0,-2 4 10 0 0,0 1 0 0 0,0-1 0 0 0,-1 0 0 0 0,1 0-1 0 0,-1 1 1 0 0,1-1 0 0 0,-1 0 0 0 0,0 0 0 0 0,1 1-1 0 0,-1-1 1 0 0,0 0 0 0 0,0 0 0 0 0,-1 0 0 0 0,1 1 0 0 0,0-1-1 0 0,-1-1-9 0 0,0 0 9 0 0,-1 0 0 0 0,0 0 1 0 0,0 1-1 0 0,0-1 0 0 0,0 0 0 0 0,0 1 0 0 0,0 0 0 0 0,-1-1 0 0 0,1 1 0 0 0,-1 0 0 0 0,0 0 0 0 0,0 0 0 0 0,0 1 0 0 0,0-1 0 0 0,0 1 0 0 0,0-1 0 0 0,0 1 0 0 0,0 0 1 0 0,0 0-1 0 0,-1 0 0 0 0,0 1-9 0 0,-8-2-44 0 0,1 0 0 0 0,-1 1 0 0 0,1 0 0 0 0,-1 1 0 0 0,-8 2 44 0 0,12-1-144 0 0,-1 0 0 0 0,1 1 0 0 0,0 0 0 0 0,-2 1 144 0 0,-10 3-861 0 0,18-6 1028 0 0,1 0-2291 0 0,0 0-4270 0 0,1 0 900 0 0</inkml:trace>
  <inkml:trace contextRef="#ctx0" brushRef="#br0" timeOffset="-2504.896">980 394 14544 0 0,'0'0'662'0'0,"-2"0"-11"0"0,-7 0-415 0 0,8 0-225 0 0,1-1 0 0 0,-1 1 0 0 0,0 0-1 0 0,1 0 1 0 0,-1 0 0 0 0,1 0 0 0 0,-1 0 0 0 0,1 1 0 0 0,-1-1 0 0 0,0 0 0 0 0,1 0 0 0 0,-1 0 0 0 0,1 0-1 0 0,-1 1 1 0 0,1-1 0 0 0,-1 0 0 0 0,1 0 0 0 0,-1 1 0 0 0,1-1 0 0 0,-1 0 0 0 0,1 1 0 0 0,0-1 0 0 0,-1 1-1 0 0,1-1 1 0 0,-1 1 0 0 0,1-1 0 0 0,0 0 0 0 0,-1 1 0 0 0,1-1 0 0 0,0 1-11 0 0,-1 1 82 0 0,-2 2 165 0 0,0 0 0 0 0,1 0 0 0 0,-1 1 0 0 0,1-1-1 0 0,0 1 1 0 0,1-1 0 0 0,-1 1 0 0 0,1 0 0 0 0,-1 1-247 0 0,-2 10 699 0 0,2-10-430 0 0,1 0-1 0 0,0 0 1 0 0,0 0-1 0 0,1 1 1 0 0,0 3-269 0 0,-2 17 721 0 0,0 22-7 0 0,2-12-548 0 0,-1-19-90 0 0,2-1-1 0 0,0 1 0 0 0,2 3-75 0 0,1 38 124 0 0,2 141 100 0 0,-6-139-150 0 0,0-54-126 0 0,0-6-220 0 0,0-1-104 0 0,3-7-673 0 0,7-28-5540 0 0,-3 22 920 0 0</inkml:trace>
  <inkml:trace contextRef="#ctx0" brushRef="#br0" timeOffset="-2133.037">993 496 10680 0 0,'6'-10'1141'0'0,"-3"7"-993"0"0,0 1 1 0 0,-1 0-1 0 0,1 0 1 0 0,0 0-1 0 0,0 0 0 0 0,0 0 1 0 0,1 1-1 0 0,-1-1 0 0 0,0 1 1 0 0,1 0-1 0 0,-1 0 1 0 0,3-1-149 0 0,1 1 541 0 0,0-1 0 0 0,0 1 0 0 0,0 1 0 0 0,-1-1 0 0 0,1 1-1 0 0,2 1-540 0 0,-2 0 289 0 0,0 1 0 0 0,0 0-1 0 0,-1 0 1 0 0,1 1-1 0 0,-1 0 1 0 0,0 0-1 0 0,0 1 1 0 0,0 0-1 0 0,0 0 1 0 0,-1 0-1 0 0,1 0 1 0 0,-1 1-1 0 0,0 0 1 0 0,0 0-1 0 0,2 5-288 0 0,-5-7 77 0 0,0 0-1 0 0,-1 0 0 0 0,1 1 0 0 0,-1-1 0 0 0,0 1 1 0 0,0-1-1 0 0,0 1 0 0 0,0 0 0 0 0,-1-1 1 0 0,0 1-1 0 0,1 0 0 0 0,-1-1 0 0 0,0 1 0 0 0,-1 0 1 0 0,1 0-1 0 0,-1-1 0 0 0,0 1 0 0 0,0-1 1 0 0,0 1-1 0 0,0-1 0 0 0,0 1 0 0 0,-1-1 0 0 0,0 1 1 0 0,1-1-1 0 0,-1 0 0 0 0,-1 0 0 0 0,1 0 1 0 0,0 0-1 0 0,-1 0 0 0 0,-1 1-76 0 0,-4 3 53 0 0,-1 0 1 0 0,0 0-1 0 0,0 0 1 0 0,-1-1-1 0 0,0-1 1 0 0,0 0-1 0 0,0 0 1 0 0,0-1-1 0 0,-1 0 0 0 0,0-1 1 0 0,0 0-1 0 0,-8 1-53 0 0,12-3-33 0 0,-9 2-993 0 0,0-1-1 0 0,-11 0 1027 0 0,22-2-196 0 0,1 0 1 0 0,0-1-1 0 0,0 1 0 0 0,0-1 0 0 0,0 1 0 0 0,0-1 0 0 0,0 0 1 0 0,0-1-1 0 0,1 1 0 0 0,-1-1 0 0 0,0 1 0 0 0,1-1 0 0 0,-1-1 196 0 0,-6-7-3447 0 0,9 2 1687 0 0</inkml:trace>
  <inkml:trace contextRef="#ctx0" brushRef="#br0" timeOffset="-1778.019">1277 431 4608 0 0,'0'0'208'0'0,"-4"5"32"0"0,0 6 1639 0 0,0 0 0 0 0,0 0 0 0 0,1 1 0 0 0,1-1 0 0 0,0 1 1 0 0,1 0-1 0 0,0 0 0 0 0,0 6-1879 0 0,11 178 3186 0 0,-10-189-3111 0 0,9 133 702 0 0,-4-65-963 0 0,-3 7 186 0 0,-3-83-289 0 0,1-1 0 0 0,0 1 0 0 0,-1 0 0 0 0,1-1 0 0 0,-1 1 0 0 0,0 0 1 0 0,1-1-1 0 0,-1 1 0 0 0,0 0 0 0 0,0-1 289 0 0,-4-7-1959 0 0,2-4-343 0 0</inkml:trace>
  <inkml:trace contextRef="#ctx0" brushRef="#br0" timeOffset="-1777.019">1284 494 4608 0 0,'4'-4'270'0'0,"0"1"0"0"0,1-1 1 0 0,0 1-1 0 0,0 0 0 0 0,0 1 0 0 0,0-1 0 0 0,0 1 1 0 0,0 0-1 0 0,4 0-270 0 0,7-3 3090 0 0,0 1 1 0 0,11-1-3091 0 0,-11 4 950 0 0,0 0 0 0 0,0 0 0 0 0,0 2-1 0 0,0 0 1 0 0,0 0 0 0 0,-1 2 0 0 0,14 3-950 0 0,-25-5 179 0 0,0 0 0 0 0,-1 1 0 0 0,1-1 0 0 0,0 1 0 0 0,-1-1 0 0 0,1 1 0 0 0,-1 1 0 0 0,1-1 0 0 0,-1 0 0 0 0,0 1 0 0 0,0-1 0 0 0,1 2-179 0 0,-3-2 59 0 0,0-1-1 0 0,0 0 0 0 0,0 1 0 0 0,0-1 0 0 0,0 1 0 0 0,0-1 0 0 0,-1 1 0 0 0,1-1 0 0 0,0 1 0 0 0,-1 0 1 0 0,1-1-1 0 0,-1 1 0 0 0,0-1 0 0 0,0 1 0 0 0,0 0 0 0 0,1 0 0 0 0,-1-1 0 0 0,-1 1 0 0 0,1 0 0 0 0,0-1 0 0 0,0 1 1 0 0,-1 0-1 0 0,1-1 0 0 0,-1 1 0 0 0,1 0 0 0 0,-1-1 0 0 0,0 1 0 0 0,1-1 0 0 0,-2 1-58 0 0,-3 4 93 0 0,1-1 0 0 0,-2-1-1 0 0,1 1 1 0 0,-1-1 0 0 0,1 0 0 0 0,-1 0-1 0 0,0 0 1 0 0,0-1 0 0 0,-1 0-93 0 0,-3 2 103 0 0,-2 2-64 0 0,-2-1 1 0 0,1-1 0 0 0,-1 0 0 0 0,0-1 0 0 0,-3 0-40 0 0,-23 5-542 0 0,-10-1 542 0 0,39-7-360 0 0,1 0-1 0 0,-1-1 1 0 0,0 0-1 0 0,0 0 1 0 0,-3-2 360 0 0,6 1-1603 0 0,0-1 1 0 0,1 0 0 0 0,-1 0-1 0 0,-6-3 1603 0 0,2 0-6118 0 0</inkml:trace>
  <inkml:trace contextRef="#ctx0" brushRef="#br0" timeOffset="-1368.862">1657 145 13304 0 0,'-2'-3'1201'0'0,"2"-2"-986"0"0,0 0-66 0 0,0 4 498 0 0,0 1 209 0 0,0 0 37 0 0,0 0-21 0 0,0 0-128 0 0,0 0-59 0 0,0 0-12 0 0,0 0-38 0 0,0 9-44 0 0,1-1 1 0 0,0 1-1 0 0,2 7-591 0 0,-1-7 200 0 0,0 0 0 0 0,-1 0-1 0 0,0 8-199 0 0,4 70 948 0 0,-3-72-794 0 0,7 180 1366 0 0,-7-164-1384 0 0,3 19 168 0 0,6 31-304 0 0,-10-79-15 0 0,-1-1 0 0 0,0 0 1 0 0,1 0-1 0 0,-1 0 1 0 0,1 1-1 0 0,-1-1 0 0 0,1 0 1 0 0,0 0-1 0 0,-1 0 1 0 0,1 0-1 0 0,0 0 0 0 0,0 0 1 0 0,0 0-1 0 0,0 0 15 0 0,-1-1-44 0 0,0 1-1 0 0,1-1 1 0 0,-1 0-1 0 0,0 0 1 0 0,1 0 0 0 0,-1 1-1 0 0,0-1 1 0 0,0 0-1 0 0,1 0 1 0 0,-1 0-1 0 0,1 0 1 0 0,-1 0-1 0 0,0 0 1 0 0,1 0 0 0 0,-1 0-1 0 0,0 0 1 0 0,1 0-1 0 0,-1 0 1 0 0,0 0-1 0 0,1 0 1 0 0,-1 0 0 0 0,1 0-1 0 0,-1 0 1 0 0,0 0-1 0 0,1 0 1 0 0,-1 0-1 0 0,0 0 1 0 0,1 0 0 0 0,-1-1-1 0 0,0 1 1 0 0,0 0-1 0 0,1 0 1 0 0,-1-1-1 0 0,0 1 1 0 0,1 0-1 0 0,-1 0 1 0 0,0-1 0 0 0,0 1-1 0 0,1 0 1 0 0,-1 0-1 0 0,0-1 1 0 0,0 1 44 0 0,5-8-1486 0 0,0-1 0 0 0,0 0 0 0 0,-1 1 0 0 0,0-2-1 0 0,0-1 1487 0 0,3-15-2335 0 0</inkml:trace>
  <inkml:trace contextRef="#ctx0" brushRef="#br0" timeOffset="-1011.585">1807 441 14224 0 0,'10'9'1518'0'0,"24"27"-557"0"0,-31-33-806 0 0,-1-1-1 0 0,1 0 0 0 0,0 1 0 0 0,0-1 0 0 0,0 0 0 0 0,0 0 0 0 0,0-1 1 0 0,1 1-1 0 0,-1-1 0 0 0,0 1 0 0 0,1-1 0 0 0,-1 0 0 0 0,1 0 0 0 0,-1-1 0 0 0,1 1 1 0 0,0-1-1 0 0,-1 0 0 0 0,1 1 0 0 0,0-2 0 0 0,-1 1 0 0 0,1 0 0 0 0,2-1-154 0 0,1 0 148 0 0,1-1 0 0 0,0 0 0 0 0,-1 0 0 0 0,0 0 0 0 0,1-1 0 0 0,-1 0 0 0 0,0-1 0 0 0,0 1 0 0 0,0-1 0 0 0,-1-1-148 0 0,-2 2 35 0 0,-1 0-1 0 0,1 0 1 0 0,-1 0 0 0 0,0-1-1 0 0,0 0 1 0 0,0 1-1 0 0,-1-1 1 0 0,1 0 0 0 0,-1 0-1 0 0,0 0 1 0 0,0-1-1 0 0,0-1-34 0 0,-1 4 4 0 0,0 0-1 0 0,-1 0 0 0 0,1 0 0 0 0,-1 0 0 0 0,0 0 0 0 0,1 0 1 0 0,-1 1-1 0 0,0-1 0 0 0,0 0 0 0 0,0 0 0 0 0,-1 0 0 0 0,1 0 1 0 0,0 0-1 0 0,-1 0 0 0 0,1 0 0 0 0,-1 0 0 0 0,0 1 0 0 0,1-1 0 0 0,-1 0 1 0 0,0 0-1 0 0,0 1 0 0 0,0-1 0 0 0,0 1 0 0 0,-1-1 0 0 0,1 1 1 0 0,0-1-1 0 0,-1 1 0 0 0,1 0 0 0 0,-1-1 0 0 0,1 1 0 0 0,-1 0-3 0 0,-2-1-1 0 0,1 1-1 0 0,-1-1 0 0 0,0 1 0 0 0,1 0 0 0 0,-1 0 1 0 0,0 0-1 0 0,0 1 0 0 0,0-1 0 0 0,0 1 0 0 0,0 0 1 0 0,0 0-1 0 0,1 0 0 0 0,-1 1 0 0 0,0-1 1 0 0,0 1-1 0 0,0 0 0 0 0,0 0 0 0 0,-1 1 2 0 0,-2 0-28 0 0,1 0-1 0 0,0 1 0 0 0,0 0 1 0 0,0 0-1 0 0,0 0 0 0 0,0 1 1 0 0,1 0-1 0 0,0 0 0 0 0,0 0 1 0 0,-3 4 28 0 0,3-3 24 0 0,1 0 0 0 0,-1 1 0 0 0,1-1-1 0 0,0 1 1 0 0,1 0 0 0 0,-1 0 0 0 0,1 0 0 0 0,1 1 0 0 0,-1-1 0 0 0,1 1 0 0 0,0 0 0 0 0,0-1 0 0 0,1 1 0 0 0,0 0 0 0 0,0 0 0 0 0,1 0 0 0 0,0 0 0 0 0,0 0 0 0 0,0 0 0 0 0,1 0-1 0 0,0 0 1 0 0,1 0 0 0 0,-1-1 0 0 0,3 6-24 0 0,-3-9 0 0 0,0 0 0 0 0,0 1 0 0 0,1-1 0 0 0,-1 0 0 0 0,1 0 0 0 0,0 0 0 0 0,-1-1 0 0 0,1 1 0 0 0,1 0 0 0 0,-1-1 0 0 0,0 1 0 0 0,1-1 0 0 0,-1 0 0 0 0,1 0 0 0 0,-1 0 0 0 0,2 0 0 0 0,-1 0 0 0 0,0-1 0 0 0,0 0 0 0 0,1 0 0 0 0,-1 0 0 0 0,1 0 0 0 0,-1 0 0 0 0,1-1 0 0 0,-1 0 0 0 0,1 1 0 0 0,-1-1 0 0 0,1 0 0 0 0,-1-1 0 0 0,3 0 0 0 0,3 0-10 0 0,-1-1-1 0 0,0 0 0 0 0,1-1 1 0 0,-1 0-1 0 0,0 0 1 0 0,-1 0-1 0 0,1-1 0 0 0,0-1 1 0 0,-1 1-1 0 0,3-4 11 0 0,3-1-1227 0 0,-1-1 0 0 0,0-1-1 0 0,-1 0 1 0 0,0-1 0 0 0,3-4 1227 0 0,-3-1-2440 0 0,-4 0-21 0 0</inkml:trace>
  <inkml:trace contextRef="#ctx0" brushRef="#br0" timeOffset="-647.978">2182 369 12728 0 0,'0'0'289'0'0,"3"9"390"0"0,4 22-221 0 0,-7-25-416 0 0,1 0 1 0 0,0-1 0 0 0,1 1 0 0 0,-1 0 0 0 0,3 3-43 0 0,9 27 465 0 0,-9-25-138 0 0,1 0-1 0 0,-1 0 1 0 0,2 0 0 0 0,1 3-327 0 0,31 60 3562 0 0,-37-73-3305 0 0,-1-1-6 0 0,0 0-22 0 0,0 0-6 0 0,0 0-6 0 0,-9-9 447 0 0,6 4-618 0 0,0 0 0 0 0,1-1 0 0 0,0 1 0 0 0,0-1 0 0 0,0 0 0 0 0,1 1 0 0 0,0-1 0 0 0,0 0 0 0 0,0 0 0 0 0,1 0 0 0 0,0 1 0 0 0,0-1 0 0 0,1 0 0 0 0,-1 0 0 0 0,1 0 0 0 0,2-5-46 0 0,1-8-56 0 0,1 0-1 0 0,6-14 57 0 0,-9 28-67 0 0,0-1 1 0 0,1 1-1 0 0,0-1 0 0 0,0 1 0 0 0,1 0 0 0 0,-1 0 1 0 0,1 0-1 0 0,0 1 0 0 0,0-1 0 0 0,1 1 0 0 0,0 0 67 0 0,11-8-1717 0 0,0 2 0 0 0,0 0 0 0 0,13-5 1717 0 0,0 1-1760 0 0</inkml:trace>
  <inkml:trace contextRef="#ctx0" brushRef="#br0" timeOffset="3145.833">2970 535 4144 0 0,'0'0'319'0'0,"0"0"69"0"0,-17 3 6971 0 0,10-1-6461 0 0,0-1-1 0 0,0 0 1 0 0,1-1 0 0 0,-1 0-1 0 0,0 0 1 0 0,0 0-1 0 0,0-1 1 0 0,1 0 0 0 0,-1 0-1 0 0,0-1 1 0 0,0 0-898 0 0,-34-5 1779 0 0,-68 2 398 0 0,-7 5-2177 0 0,39 1-337 0 0,46 2 599 0 0,12-1-1271 0 0,6-1-2538 0 0,13-1-4302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38:15.526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9060 5206 4608 0 0,'0'0'101'0'0,"0"0"22"0"0,0 0 5 0 0,16-6 1440 0 0,22 2 170 0 0,0 1 1 0 0,-1 1-1 0 0,7 3-1738 0 0,-18-1 1371 0 0,17 0-905 0 0,-27 0 2721 0 0,-114 8-2579 0 0,4 0-608 0 0,45-6 0 0 0,0 2 0 0 0,0 0 0 0 0,0-2 0 0 0,-161 0 0 0 0,92-9-512 0 0,71 12 512 0 0,-25-1 0 0 0,26-8 360 0 0,46 4-254 0 0,0 0-162 0 0,-19-2 112 0 0,17 1-82 0 0,-4-1-125 0 0,2-1-148 0 0,3 3 272 0 0,1 0 106 0 0,0 0 65 0 0,0 0 14 0 0,-1 0-24 0 0,-2 1-108 0 0,7 5-26 0 0,-2-4 0 0 0,-1 0 0 0 0,0 1 0 0 0,1-1 0 0 0,-1 0 0 0 0,0 0 0 0 0,0 1 0 0 0,0-1 0 0 0,0 1 0 0 0,0-1 0 0 0,0 2 0 0 0,2 6 0 0 0,0 1 0 0 0,1-1 0 0 0,-2 1 0 0 0,2 6 0 0 0,2 12 0 0 0,1 4 0 0 0,-1 0 0 0 0,-1 6 0 0 0,-1 14 101 0 0,-3 39-101 0 0,-1-60 349 0 0,5 148 1257 0 0,-6-156-1606 0 0,0-12 0 0 0,1-1 0 0 0,1 0 0 0 0,-1 0 0 0 0,2 0 0 0 0,0 2 0 0 0,0-6 0 0 0,-1 1 0 0 0,-1 1 0 0 0,0-4 0 0 0,0 1 0 0 0,3 0 0 0 0,1 1 0 0 0,1-3 0 0 0,1-1 0 0 0,-1-1 0 0 0,2 1 0 0 0,0 0 0 0 0,0-1 0 0 0,0-2 0 0 0,4 2 0 0 0,-1-4 0 0 0,2 0 0 0 0,-6 1 0 0 0,9-2 0 0 0,0 1 0 0 0,8 0 0 0 0,36-4 0 0 0,-8 1 0 0 0,-41 3 0 0 0,1 1 0 0 0,0 0 0 0 0,-1 1 0 0 0,1 0 0 0 0,4 0 0 0 0,2 2 0 0 0,0-2 0 0 0,0 0 0 0 0,9-2 0 0 0,19-1 0 0 0,48 1 0 0 0,-76 1 0 0 0,0 0 0 0 0,7-3 0 0 0,-7 2 0 0 0,0 0 0 0 0,7 1 0 0 0,101-7 0 0 0,-29 2 0 0 0,-90 5 0 0 0,1 0 0 0 0,-1 1 0 0 0,0 0 22 0 0,-5 0 88 0 0,1-2-114 0 0,1 0 0 0 0,-1 1 0 0 0,0-1 0 0 0,0 0 0 0 0,0 0 0 0 0,0 0 0 0 0,0 0 0 0 0,0-1 0 0 0,0 1 4 0 0,-1-2 12 0 0,0 0-1 0 0,0 1 1 0 0,0-1-1 0 0,-1 0 0 0 0,1 0 1 0 0,-1 0-1 0 0,0 0 0 0 0,0 0 1 0 0,0 1-1 0 0,-1-1 1 0 0,1 0-12 0 0,-1-11 13 0 0,0-19 211 0 0,-4-14-224 0 0,2 14 136 0 0,1-14-136 0 0,0 27 116 0 0,0 1 0 0 0,-3-13-116 0 0,0 3 13 0 0,-6-52-73 0 0,0 22 48 0 0,6 32 12 0 0,1 12 0 0 0,2-1 0 0 0,0 1 0 0 0,0-12 0 0 0,-7-62 64 0 0,8 80-314 0 0,0-1-1 0 0,-1 0 0 0 0,-1-4 251 0 0,0 10 0 0 0,0 2 0 0 0,3-2-348 0 0,0 5 200 0 0,0 1-167 0 0,0-1 1 0 0,0 1-1 0 0,0-1 1 0 0,0 1 0 0 0,0-1-1 0 0,-1 0 1 0 0,1 1 0 0 0,0-1-1 0 0,0 1 1 0 0,0-1 0 0 0,0 0-1 0 0,-1 1 1 0 0,1-1-1 0 0,0 0 1 0 0,0 1 0 0 0,-1-1-1 0 0,1 0 1 0 0,0 1 0 0 0,0-1-1 0 0,-1 0 1 0 0,1 1 314 0 0,-9 3-2557 0 0</inkml:trace>
  <inkml:trace contextRef="#ctx0" brushRef="#br0" timeOffset="545.025">9289 5164 6448 0 0,'0'0'141'0'0,"0"0"23"0"0,0 0 13 0 0,-1 0-19 0 0,-1 0 16 0 0,0 1 132 0 0,0-1 0 0 0,0 0 1 0 0,0 0-1 0 0,0 1 0 0 0,0 0 0 0 0,0-1 0 0 0,0 1 0 0 0,0 0 0 0 0,0 0 0 0 0,1 0 0 0 0,-1 0 0 0 0,0 0 0 0 0,1 0 0 0 0,-2 1-306 0 0,-19 21-319 0 0,16-17 1252 0 0,-97 100 186 0 0,64-63-1119 0 0,21-21 0 0 0,-1-2 0 0 0,0 0 0 0 0,-2-1 0 0 0,-1-1 0 0 0,-58 48 2032 0 0,54-44-2014 0 0,8-8-19 0 0,0 0 0 0 0,-2 0 1 0 0,-9 11 0 0 0,24-20 0 0 0,-1 0 0 0 0,1-1 0 0 0,-1 1 0 0 0,1-1 0 0 0,-4 1 0 0 0,-6 4 0 0 0,0 1 0 0 0,-4 3 0 0 0,-19 13 0 0 0,34-24 0 0 0,0 1 0 0 0,0 1 0 0 0,0-1 0 0 0,1 1 0 0 0,0-1 0 0 0,-2 3 0 0 0,2-2 0 0 0,-1 0 0 0 0,0 0 0 0 0,0 0 0 0 0,-1 0 0 0 0,-2 1 0 0 0,1 0 141 0 0,-1 1 1 0 0,1-1-1 0 0,0 1 1 0 0,-1 2-142 0 0,-16 15 96 0 0,19-19 105 0 0,0 0 0 0 0,0 1 0 0 0,0 0 0 0 0,1 0 0 0 0,-1 0 0 0 0,0 2-201 0 0,-13 19-103 0 0,-8 13-1844 0 0,22-34 241 0 0</inkml:trace>
  <inkml:trace contextRef="#ctx0" brushRef="#br0" timeOffset="-41624.78">4040 951 2304 0 0,'7'-5'326'0'0,"0"-4"6887"0"0,-5 5-7036 0 0,-2 3 19 0 0,0 1-4 0 0,0 0 0 0 0,0 0 0 0 0,0 0 0 0 0,0 0 0 0 0,0 0 6 0 0,7 19 921 0 0,2 40 122 0 0,-7-45-1231 0 0,0-1-1 0 0,0 1 1 0 0,-1 0 0 0 0,-1 3-10 0 0,2 28 101 0 0,6 32 70 0 0,-9-44-109 0 0,0-25-40 0 0,1 0 0 0 0,-1-1-1 0 0,1 1 1 0 0,1 1-22 0 0,8 67 246 0 0,-8-55-235 0 0,2 6 52 0 0,-1-18-23 0 0,-1-1 0 0 0,0 1 0 0 0,-1 6-40 0 0,3 14 72 0 0,-1-14-23 0 0,-1-7-21 0 0,1 0 1 0 0,-2-1 0 0 0,1 1-1 0 0,-1 0 1 0 0,-1 6-29 0 0,4 20 107 0 0,-15 102 600 0 0,6-67-635 0 0,3-16 74 0 0,3-19-36 0 0,0-19-49 0 0,0 33 14 0 0,-1-34-38 0 0,0 0 1 0 0,1-1 0 0 0,1 7-38 0 0,0-8 33 0 0,-1 0 0 0 0,-1 0 0 0 0,1 1 0 0 0,-3 5-33 0 0,3 28 154 0 0,-2-6-17 0 0,2-31-112 0 0,-1 0 0 0 0,1-1-1 0 0,-2 7-24 0 0,-2 40 117 0 0,3-47-104 0 0,0 0 0 0 0,1 0 0 0 0,0 1 0 0 0,0-1-1 0 0,1 2-12 0 0,-1 14 75 0 0,0-23-63 0 0,0 1 0 0 0,0-1 0 0 0,0 1 0 0 0,0-1 0 0 0,0 0 0 0 0,0 1-1 0 0,-1-1 1 0 0,1 1 0 0 0,-1-1 0 0 0,1 1 0 0 0,-1-1 0 0 0,1 0 0 0 0,-1 1 0 0 0,0-1-12 0 0,-3 9 68 0 0,-4 32 60 0 0,7-41-123 0 0,1 0 1 0 0,0 0 0 0 0,-1 0-1 0 0,1 0 1 0 0,0 1-1 0 0,0-1 1 0 0,0 0-1 0 0,0 0 1 0 0,0 0 0 0 0,0 0-1 0 0,0 0 1 0 0,0 0-1 0 0,0 0 1 0 0,0 1 0 0 0,1-1-6 0 0,-1 1 1 0 0,0 0 55 0 0,-3 11 101 0 0,2-10-178 0 0,-1 13 348 0 0,2-11-106 0 0,-2-7 385 0 0,-2-7 106 0 0,4 8-869 0 0,-1-4 227 0 0,0 1-1 0 0,1-1 1 0 0,-1 0-1 0 0,1 1 1 0 0,0-1-1 0 0,0 0 1 0 0,1 1-1 0 0,0-4-69 0 0,0-25-116 0 0,-1 25 92 0 0,0 0-1 0 0,0 0 0 0 0,1-7 25 0 0,1-10 2 0 0,1-102 233 0 0,3 22-16 0 0,-1 44-157 0 0,-1 19 33 0 0,-2 2-16 0 0,6-134 455 0 0,-14 68-40 0 0,4-7-142 0 0,10 27-275 0 0,-9 48-12 0 0,1-1 62 0 0,4-36-127 0 0,-2 39 105 0 0,-1 0 0 0 0,-3-14-105 0 0,1-8 99 0 0,-2-21 272 0 0,2 67-278 0 0,1 1 1 0 0,-2 0-1 0 0,-1-8-93 0 0,3 16 9 0 0,0 0 1 0 0,0-1-1 0 0,0 1 0 0 0,1 0 1 0 0,-1-1-1 0 0,1 1 0 0 0,0 0 1 0 0,-1 0-1 0 0,2-1-9 0 0,-1 1 3 0 0,0 0 0 0 0,0 0-1 0 0,-1 0 1 0 0,1-1 0 0 0,-1 1 0 0 0,1 0-1 0 0,-1 0 1 0 0,0 0 0 0 0,0 0 0 0 0,-1 0 0 0 0,1-1-1 0 0,0 1-2 0 0,-1 1 7 0 0,0-1 1 0 0,0 1 1 0 0,1-1-1 0 0,0 1 1 0 0,-1-1-1 0 0,1 1 1 0 0,0-1-1 0 0,0 1 1 0 0,1-3-9 0 0,-1 4 43 0 0,3-3-49 0 0,-3 3-115 0 0,0 1-183 0 0,0 0-47 0 0,0 0-1 0 0,0 0-242 0 0,0 0-1021 0 0,0 0-440 0 0</inkml:trace>
  <inkml:trace contextRef="#ctx0" brushRef="#br0" timeOffset="-39512.924">4035 148 5064 0 0,'12'-2'903'0'0,"5"0"5911"0"0,-17 3-6707 0 0,1-1-1 0 0,-1 0 0 0 0,1 0 0 0 0,-1 1 1 0 0,1-1-1 0 0,-1 0 0 0 0,0 1 0 0 0,1-1 1 0 0,-1 0-1 0 0,1 1 0 0 0,-1-1 1 0 0,0 1-1 0 0,1-1 0 0 0,-1 1 0 0 0,0-1 1 0 0,0 0-1 0 0,1 1 0 0 0,-1-1 0 0 0,0 1 1 0 0,0-1-1 0 0,0 1 0 0 0,0 0 0 0 0,1-1 1 0 0,-1 1-1 0 0,0-1 0 0 0,0 1 0 0 0,0-1 1 0 0,0 1-1 0 0,0-1 0 0 0,0 1 1 0 0,-1 0-107 0 0,5 23 1463 0 0,-3-21-1326 0 0,0 0 0 0 0,0 1-1 0 0,-1-1 1 0 0,1 0-1 0 0,-1 1 1 0 0,0-1-1 0 0,0 2-136 0 0,-1 11 358 0 0,1-1-1 0 0,1 1 1 0 0,1 6-358 0 0,1 25 391 0 0,-3-14-153 0 0,-2 0-1 0 0,0 0 0 0 0,-3 1-237 0 0,3-22-8 0 0,-4 21 86 0 0,-1-1-1 0 0,-8 25-77 0 0,13-45 52 0 0,2-12-54 0 0,1 1 1 0 0,-1 0-1 0 0,0-1 1 0 0,0 1-1 0 0,0 0 1 0 0,0-1 0 0 0,0 1-1 0 0,-1 0 1 0 0,1-1-1 0 0,0 1 1 0 0,0 0-1 0 0,0-1 1 0 0,-1 1 0 0 0,1-1-1 0 0,0 1 1 0 0,0 0-1 0 0,-1-1 1 0 0,1 1 0 0 0,-1-1-1 0 0,1 1 1 0 0,0-1-1 0 0,-1 1 1 0 0,1-1-1 0 0,-1 1 1 0 0,0-1 1 0 0,1 0-58 0 0,0 0 0 0 0,0 1 0 0 0,0-1 0 0 0,0 0 0 0 0,0 0 0 0 0,0 0 0 0 0,0 0 0 0 0,0 0 0 0 0,0 0 0 0 0,-1 0 0 0 0,1 0 0 0 0,0 0 0 0 0,0 0 0 0 0,0 0 0 0 0,0 0-1 0 0,0 0 1 0 0,0 0 0 0 0,0 0 0 0 0,-1 1 0 0 0,1-1 0 0 0,0 0 0 0 0,0 0 0 0 0,0 0 0 0 0,0 0 0 0 0,0 0 0 0 0,0 0 0 0 0,0-1 0 0 0,-1 1 0 0 0,1 0 0 0 0,0 0 0 0 0,0 0 0 0 0,0 0 0 0 0,0 0 0 0 0,0 0 0 0 0,0 0 0 0 0,0 0 0 0 0,-1 0 0 0 0,1 0 0 0 0,0 0 0 0 0,0 0 0 0 0,0 0 0 0 0,0 0 0 0 0,0 0-1 0 0,0-1 1 0 0,0 1 58 0 0,-1-6-3372 0 0,0-4-841 0 0,-2 1-408 0 0</inkml:trace>
  <inkml:trace contextRef="#ctx0" brushRef="#br0" timeOffset="-38865.214">4018 181 2304 0 0,'0'0'167'0'0,"-2"-3"195"0"0,2 3 1344 0 0,-1-2 7882 0 0,2-2-9301 0 0,8-4-10 0 0,1 0 1 0 0,0 1-1 0 0,0 0 0 0 0,0 0 0 0 0,1 1 0 0 0,-1 0 1 0 0,1 1-1 0 0,9-2-277 0 0,10-7 463 0 0,-25 12-383 0 0,0 0 0 0 0,1 1-1 0 0,-1-1 1 0 0,1 1 0 0 0,-1 0-1 0 0,1 1 1 0 0,-1-1 0 0 0,1 1-1 0 0,0 0 1 0 0,4 1-80 0 0,-7-1 55 0 0,0 0 1 0 0,0 1-1 0 0,0-1 0 0 0,0 1 1 0 0,0 0-1 0 0,1 0 0 0 0,-2 0 1 0 0,1 0-1 0 0,0 1 0 0 0,0-1 1 0 0,0 1-1 0 0,-1 0 0 0 0,1-1 1 0 0,0 1-1 0 0,-1 0 0 0 0,0 1 1 0 0,1-1-1 0 0,-1 0 0 0 0,1 2-55 0 0,-1 2 87 0 0,-1-1 0 0 0,0 1 0 0 0,0-1 0 0 0,0 1 0 0 0,-1 0 0 0 0,1-1-1 0 0,-2 6-86 0 0,1-4 57 0 0,-1 1 0 0 0,0-1 1 0 0,0 0-1 0 0,-1 0 0 0 0,0 0 0 0 0,0 0 0 0 0,-1-1 0 0 0,0 1 0 0 0,0-1 0 0 0,-1 2-57 0 0,-7 10 103 0 0,0-1-1 0 0,-13 15-102 0 0,15-21-41 0 0,-1-2 0 0 0,0 1 0 0 0,0-2 0 0 0,-1 1 0 0 0,-4 1 41 0 0,13-9-9 0 0,0 0 0 0 0,0 0 0 0 0,0 0 0 0 0,0 0 0 0 0,0 0 0 0 0,0-1 0 0 0,0 1 0 0 0,-1-1 0 0 0,1 0 0 0 0,0 0 0 0 0,0 0 0 0 0,0 0 0 0 0,-1 0-1 0 0,1 0 10 0 0,-3 0-29 0 0,4 0-51 0 0,1 0-3 0 0,0 0-35 0 0,0 0 10 0 0,1-1 10 0 0,3-3 70 0 0,0 0 0 0 0,1 0 0 0 0,0 1-1 0 0,0 0 1 0 0,0 0 0 0 0,0 0 0 0 0,0 1-1 0 0,0-1 1 0 0,1 1 0 0 0,-1 0-1 0 0,1 1 1 0 0,0-1 0 0 0,0 1 0 0 0,-1 0-1 0 0,4 1 29 0 0,1 0-28 0 0,-3-1 119 0 0,0 1 1 0 0,0 0-1 0 0,0 0 0 0 0,0 1 1 0 0,0 0-1 0 0,0 0 1 0 0,0 0-1 0 0,0 1 0 0 0,0 1 1 0 0,0-1-1 0 0,-1 1 0 0 0,3 1-91 0 0,-5-2 47 0 0,0 1 0 0 0,0 0-1 0 0,0 0 1 0 0,-1 0-1 0 0,1 0 1 0 0,-1 1-1 0 0,0-1 1 0 0,0 1-1 0 0,0 0 1 0 0,-1 0 0 0 0,1 0-1 0 0,-1 0 1 0 0,0 0-1 0 0,0 1 1 0 0,1 2-47 0 0,-2-4 48 0 0,-1 0 0 0 0,1 1 0 0 0,-1-1 0 0 0,0 1 0 0 0,1-1 0 0 0,-1 0 0 0 0,-1 1 0 0 0,1-1 0 0 0,0 0 0 0 0,-1 1 0 0 0,0-1 0 0 0,0 0 0 0 0,0 1 0 0 0,0-1 0 0 0,0 0 0 0 0,-1 0 0 0 0,1 0 0 0 0,-1 0 0 0 0,0 0 0 0 0,0 0 0 0 0,0-1 0 0 0,0 1-48 0 0,-4 4 41 0 0,0 0-1 0 0,-1 0 1 0 0,0 0 0 0 0,0-1 0 0 0,0 0-1 0 0,0-1 1 0 0,-1 0 0 0 0,0 0 0 0 0,0 0-1 0 0,-1-1 1 0 0,1 0 0 0 0,-1-1 0 0 0,0 0-1 0 0,0 0 1 0 0,0-1 0 0 0,0 0 0 0 0,0-1-1 0 0,-2 0-40 0 0,-4 1 18 0 0,0-1 0 0 0,0 0-1 0 0,0-1 1 0 0,0 0 0 0 0,0-2 0 0 0,0 0-1 0 0,-1-1-17 0 0,11 2-226 0 0,-4-3-3886 0 0,9 3 3762 0 0,0 1 0 0 0,0-1 1 0 0,0 0-1 0 0,0 0 0 0 0,0 1 0 0 0,0-1 1 0 0,1 0-1 0 0,-1 1 0 0 0,0-1 0 0 0,0 0 1 0 0,1 0-1 0 0,-1 1 0 0 0,1-1 0 0 0,-1 1 1 0 0,0-1-1 0 0,1 0 350 0 0,3-7-5545 0 0</inkml:trace>
  <inkml:trace contextRef="#ctx0" brushRef="#br0" timeOffset="-37983.095">4668 100 10336 0 0,'5'-16'2042'0'0,"-5"15"-1007"0"0,0 1 49 0 0,0 0-37 0 0,0 0-201 0 0,0 0-87 0 0,-7-2 1185 0 0,1 4-1785 0 0,0 1 0 0 0,0-1 0 0 0,1 1 1 0 0,-1 0-1 0 0,1 0 0 0 0,0 1 0 0 0,0 0 1 0 0,0-1-1 0 0,0 2 0 0 0,1-1 0 0 0,-2 2-159 0 0,-2 3 44 0 0,0 1 0 0 0,0 0 0 0 0,0 0 0 0 0,2 1-1 0 0,-2 2-43 0 0,7-11 0 0 0,0 1-1 0 0,0-1 0 0 0,0 0 1 0 0,0 1-1 0 0,0-1 0 0 0,1 1 1 0 0,-1-1-1 0 0,1 1 0 0 0,-1 0 1 0 0,1-1-1 0 0,0 1 0 0 0,0-1 1 0 0,0 1-1 0 0,1 0 0 0 0,-1-1 1 0 0,1 1-1 0 0,-1-1 0 0 0,1 2 1 0 0,1 0-4 0 0,0 0 0 0 0,0 0 0 0 0,0 0 0 0 0,1 0 0 0 0,-1 0 0 0 0,1-1 0 0 0,0 1 0 0 0,0-1 0 0 0,0 1 0 0 0,1-1 4 0 0,9 8-4 0 0,1 0 0 0 0,0-2 0 0 0,1 1 0 0 0,0-2 0 0 0,1 0 4 0 0,-8-3 89 0 0,1 0-1 0 0,-1 0 0 0 0,-1 0 0 0 0,1 1 0 0 0,-1 0 0 0 0,0 1 1 0 0,1 2-89 0 0,5 12 751 0 0,-13-20-709 0 0,1 0 0 0 0,-1 0 0 0 0,1 0 0 0 0,-1 0 0 0 0,0 1 0 0 0,0-1 0 0 0,0 0 0 0 0,1 0 0 0 0,-1 0 0 0 0,0 0 0 0 0,0 0 0 0 0,0 1 0 0 0,-1-1 0 0 0,1 0 0 0 0,0 0 0 0 0,0 0 0 0 0,-1 0 0 0 0,1 0 0 0 0,-1 0-42 0 0,-5 14 441 0 0,5-13-390 0 0,0 1 0 0 0,-1-1-1 0 0,1 1 1 0 0,0-1 0 0 0,-1 0-1 0 0,1 1 1 0 0,-1-1 0 0 0,0 0-1 0 0,-1 1-50 0 0,-4 4 51 0 0,-1 0-1 0 0,0-1 0 0 0,0 0 0 0 0,0-1 1 0 0,-1 0-1 0 0,0 0 0 0 0,0-1 1 0 0,0 0-1 0 0,0 0 0 0 0,-1-1 0 0 0,1-1 1 0 0,-1 1-1 0 0,0-2 0 0 0,-7 2-50 0 0,-1-2-62 0 0,0 0-1 0 0,0 0 1 0 0,-9-3 62 0 0,18 1-1113 0 0,0 0 0 0 0,0 0 0 0 0,0-1-1 0 0,-7-4 1114 0 0,6 1-7399 0 0</inkml:trace>
  <inkml:trace contextRef="#ctx0" brushRef="#br0" timeOffset="-33005.418">2228 0 1840 0 0,'-6'1'1242'0'0,"2"2"5626"0"0,8 2-1488 0 0,3 1-6784 0 0,-4-4 1592 0 0,0 1 0 0 0,-1 0 0 0 0,1-1 0 0 0,-1 1 0 0 0,0 0 0 0 0,0 0 0 0 0,0 0 0 0 0,0 1 0 0 0,0 0-188 0 0,0 0 73 0 0,0 0 0 0 0,0 0 0 0 0,1-1 0 0 0,-1 0 0 0 0,1 1 0 0 0,1 1-73 0 0,21 17 1272 0 0,12 15-1272 0 0,8 8 559 0 0,-32-34-443 0 0,1-1 0 0 0,13 8-116 0 0,13 9 255 0 0,-12-3-82 0 0,10 7-22 0 0,-34-27-133 0 0,17 9 90 0 0,-2 1-1 0 0,0 2 1 0 0,8 7-108 0 0,-23-18 37 0 0,18 17 295 0 0,1-1 1 0 0,6 3-333 0 0,-15-13 139 0 0,-1 1 0 0 0,3 4-139 0 0,22 20 292 0 0,-31-29-213 0 0,0 0-1 0 0,0 1 1 0 0,5 7-79 0 0,2 3 84 0 0,26 37 122 0 0,-31-43-151 0 0,0 0 0 0 0,0 1 0 0 0,-1 1-55 0 0,-2-4 43 0 0,1 0 1 0 0,0 0 0 0 0,0-1 0 0 0,1 0 0 0 0,3 4-44 0 0,15 17 139 0 0,-5-5-41 0 0,35 44 395 0 0,-54-67-479 0 0,-1-1-1 0 0,0 1 1 0 0,0-1-1 0 0,-1 1 0 0 0,1-1 1 0 0,0 1-1 0 0,0-1 1 0 0,-1 1-1 0 0,1 1-13 0 0,7 14 7 0 0,45 35-87 0 0,-12-13 336 0 0,-23-21-187 0 0,2 2-119 0 0,19 23 50 0 0,-5-5 144 0 0,-24-26-108 0 0,-1-1 0 0 0,2 0 1 0 0,-1 0-1 0 0,2-1 0 0 0,-1-1 0 0 0,1 0 0 0 0,3 1-36 0 0,-4-3 22 0 0,-1 1-1 0 0,0 0 0 0 0,0 1 0 0 0,-1-1 0 0 0,3 5-21 0 0,-2-2 22 0 0,0-1-1 0 0,1-1 1 0 0,0 0-1 0 0,5 3-21 0 0,0 1 4 0 0,-12-10 8 0 0,-1 1 0 0 0,1-1 0 0 0,0-1 0 0 0,0 1 0 0 0,4 2-12 0 0,-6-4 0 0 0,1 0 0 0 0,-1 1 0 0 0,1-1 0 0 0,-1 1 0 0 0,0-1 0 0 0,0 1 0 0 0,1 1 0 0 0,12 9 0 0 0,-4-5 23 0 0,-1 0 0 0 0,0 1-1 0 0,7 7-22 0 0,4 3 20 0 0,25 29 111 0 0,-29-25-10 0 0,-10-15-92 0 0,0 1-1 0 0,0 0 1 0 0,0 0-1 0 0,-1 1 1 0 0,1 2-29 0 0,9 11 135 0 0,1-1-1 0 0,1 1-134 0 0,38 51-96 0 0,-49-66 95 0 0,1 1 0 0 0,0-1 0 0 0,4 3 1 0 0,-3-3 6 0 0,-1 0 0 0 0,1 1 0 0 0,2 4-6 0 0,-8-7 81 0 0,13 12 55 0 0,6 0-125 0 0,-18-12 32 0 0,0 4-31 0 0,-2-6-12 0 0,4 5-2 0 0,-3-4 2 0 0,3 2 0 0 0,4-2 0 0 0,-3 2 0 0 0,-6-4 0 0 0,-1 1 0 0 0,7 2 0 0 0,-4-4 16 0 0,6 6 43 0 0,-7-6-16 0 0,3 2-33 0 0,1 0-10 0 0,-4 1-13 0 0,-1-4-59 0 0,18 4-231 0 0,-18-4 303 0 0,-1 0-1 0 0,0 0 0 0 0,1 0 1 0 0,-1 0-1 0 0,1 0 0 0 0,-1-1 1 0 0,0 1-1 0 0,1 0 1 0 0,-1 0-1 0 0,0 0 0 0 0,1 0 1 0 0,-1-1-1 0 0,0 1 0 0 0,1 0 1 0 0,-1 0-1 0 0,0-1 0 0 0,1 1 1 0 0,-1 0-1 0 0,0 0 0 0 0,0-1 1 0 0,1 1-1 0 0,-1 0 1 0 0,0-1-1 0 0,0 1 0 0 0,0 0 1 0 0,1-1-1 0 0,-1 1 0 0 0,0-1 1 0 0,0 1-1 0 0,0 0 0 0 0,0-1 1 0 0,0 1-1 0 0,0-1 1 0 0,0 1-1 0 0,0 0 0 0 0,0-1 1 0 0,0 1-1 0 0,0 0 0 0 0,0-1 1 0 0,0 1-1 0 0,0-1 0 0 0,0 1 1 0 0,0 0-1 0 0,-1-1 0 0 0,1 1 1 0 0,0 0-1 0 0,0-1 1 0 0,0 1 0 0 0,-7-17 4 0 0,7 17-6 0 0,-5-11 155 0 0,-3-3 358 0 0,-45-44-180 0 0,34 30-274 0 0,15 21-47 0 0,0 1 0 0 0,0 0 0 0 0,-1 0 0 0 0,0 0 0 0 0,0 0 0 0 0,-2 0-10 0 0,-11-11 27 0 0,-11-14-27 0 0,16 17 13 0 0,-1 0-1 0 0,0 1 0 0 0,-4-2-12 0 0,-1-1 0 0 0,-16-16 0 0 0,14 11 0 0 0,11 12 5 0 0,-20-20 139 0 0,0 2-1 0 0,-2 1 0 0 0,-15-8-143 0 0,34 26 12 0 0,2-2 0 0 0,-1 0 1 0 0,1 0-1 0 0,0-1-12 0 0,-29-26 75 0 0,33 31-62 0 0,1-1 0 0 0,-1 1 0 0 0,1-2 0 0 0,0 1 0 0 0,-5-9-13 0 0,4 6-12 0 0,0 0-1 0 0,0 0 0 0 0,-2 1 0 0 0,-2-3 13 0 0,-11-12-53 0 0,-22-26 867 0 0,25 28-1033 0 0,-15-23 219 0 0,22 29 75 0 0,-1 1 0 0 0,-3-3-75 0 0,11 13 2 0 0,-4-4 15 0 0,0 1-1 0 0,-1 1 1 0 0,-3-3-17 0 0,-9-7 57 0 0,-24-16 17 0 0,18 9 65 0 0,-5 4-125 0 0,20 11-14 0 0,0 1-1 0 0,-1 1 1 0 0,-13-5 0 0 0,23 10 0 0 0,0 0 0 0 0,1-1 0 0 0,-1 1 0 0 0,1 0 0 0 0,-1-1 0 0 0,1 0 0 0 0,0 0 0 0 0,0 0 0 0 0,0 0 0 0 0,0-1 0 0 0,-1-1 0 0 0,1 1 0 0 0,-1-1 0 0 0,0 1 0 0 0,0 0 0 0 0,0 0 0 0 0,-2-1 0 0 0,-2-1 10 0 0,0-1-1 0 0,1 0 1 0 0,-1 0-1 0 0,-4-8-9 0 0,-21-18 26 0 0,21 20-10 0 0,-1-1 0 0 0,2 0-1 0 0,0-1 1 0 0,-7-12-16 0 0,13 19 1 0 0,-4-6-1 0 0,4 6 0 0 0,-1 0 0 0 0,1 0 0 0 0,-1 1 0 0 0,0 0 0 0 0,-1 0 0 0 0,-118-101 64 0 0,38 33-64 0 0,75 59 0 0 0,11 14 0 0 0,0 0 0 0 0,1 1 0 0 0,-1-1 0 0 0,-1 1 0 0 0,1-1 0 0 0,0 1 0 0 0,0 0 0 0 0,0-1 0 0 0,-1 1 0 0 0,-1-1 0 0 0,-18-17 0 0 0,6 4 0 0 0,11 12 0 0 0,0 0 0 0 0,1-1 0 0 0,0 0 0 0 0,-1 0 0 0 0,2 0 0 0 0,-2-1 0 0 0,1 1 0 0 0,0-1 0 0 0,-1 1 0 0 0,1 0 0 0 0,-1 0 0 0 0,0 0 0 0 0,1 1-1 0 0,0-1 1 0 0,0 1-1 0 0,0-1 0 0 0,1 1 0 0 0,-2-4 1 0 0,1 4 9 0 0,1-1-1 0 0,0 1 0 0 0,-1 0 0 0 0,1 0 0 0 0,-1 0 0 0 0,0 0 1 0 0,-1-1-9 0 0,-3-1 4 0 0,1-1 0 0 0,0 0 0 0 0,-4-5-4 0 0,-5-5-2 0 0,3 0 2 0 0,21 16-2741 0 0,16 4-5765 0 0,-12 0 1858 0 0</inkml:trace>
  <inkml:trace contextRef="#ctx0" brushRef="#br0" timeOffset="-32340.293">3080 630 9152 0 0,'1'-1'166'0'0,"0"0"0"0"0,1 0 0 0 0,-1 0 0 0 0,0 0 0 0 0,0 0 0 0 0,0 0 0 0 0,0 0 0 0 0,0 0 1 0 0,0 0-1 0 0,0 0 0 0 0,0-1 0 0 0,0 1 0 0 0,0 0 0 0 0,-1-1 0 0 0,1 1 0 0 0,-1-1 0 0 0,1 1 0 0 0,-1-1 0 0 0,1 1 1 0 0,-1-1-1 0 0,0 0-166 0 0,0 2 70 0 0,0-1 0 0 0,1 1 0 0 0,-1-1 0 0 0,0 1 0 0 0,0-1 0 0 0,0 1 0 0 0,0-1 0 0 0,1 1 0 0 0,-1 0 0 0 0,0-1 0 0 0,0 1 0 0 0,1 0 0 0 0,-1-1 0 0 0,0 1 0 0 0,1-1 0 0 0,-1 1 0 0 0,0 0 0 0 0,1 0 0 0 0,-1-1 0 0 0,0 1 1 0 0,1 0-1 0 0,-1 0 0 0 0,1-1 0 0 0,-1 1 0 0 0,0 0 0 0 0,1 0-70 0 0,-1 0 291 0 0,1 0 1 0 0,-1-1-1 0 0,1 1 1 0 0,-1 0-1 0 0,1 0 1 0 0,-1-1-1 0 0,1 1 1 0 0,-1 0-1 0 0,0-1 1 0 0,1 1-1 0 0,-1 0 1 0 0,1-1-1 0 0,-1 1 1 0 0,0 0-1 0 0,1-1 0 0 0,-1 1 1 0 0,0-1-1 0 0,0 1 1 0 0,0-1-1 0 0,1 1 1 0 0,-1-1-1 0 0,0 1 1 0 0,0-1-1 0 0,0 1 1 0 0,0-1-1 0 0,0 0-291 0 0,1 1 18 0 0,-1 0-1 0 0,0 0 1 0 0,0 0-1 0 0,0 0 1 0 0,0 0 0 0 0,0 0-1 0 0,0 0 1 0 0,0 0-1 0 0,1-1 1 0 0,-1 1-1 0 0,0 0 1 0 0,0 0-1 0 0,0 0 1 0 0,0 0-1 0 0,0 0 1 0 0,1 0-1 0 0,-1 0 1 0 0,0 0-1 0 0,0 0 1 0 0,0 0 0 0 0,0 0-1 0 0,0 0 1 0 0,1 0-1 0 0,-1 0 1 0 0,0 0-1 0 0,0 0 1 0 0,0 0-1 0 0,0 0 1 0 0,0 0-1 0 0,1 0 1 0 0,-1 0-1 0 0,0 0 1 0 0,0 1 0 0 0,0-1-1 0 0,0 0 1 0 0,0 0-1 0 0,0 0 1 0 0,1 0-1 0 0,-1 0 1 0 0,0 0-1 0 0,0 0 1 0 0,0 0-1 0 0,0 1 1 0 0,0-1-1 0 0,0 0 1 0 0,0 0-1 0 0,0 0 1 0 0,0 0 0 0 0,0 0-1 0 0,0 0 1 0 0,0 1-1 0 0,0-1 1 0 0,1 0-1 0 0,-1 0 1 0 0,0 0-1 0 0,0 0 1 0 0,0 0-1 0 0,0 1 1 0 0,0-1-1 0 0,-1 0 1 0 0,1 0-1 0 0,0 0 1 0 0,0 0 0 0 0,0 0-1 0 0,0 1 1 0 0,0-1-18 0 0,1 7 19 0 0,-1 0 0 0 0,1 0 0 0 0,1-1-1 0 0,0 1 1 0 0,-1 0 0 0 0,2 0 0 0 0,-1-1 0 0 0,1 0 0 0 0,0 1-19 0 0,4 10 22 0 0,-6-13-15 0 0,0 0 0 0 0,1 0 0 0 0,0 0 0 0 0,0-1 0 0 0,0 1 0 0 0,0 0-7 0 0,0 0 0 0 0,0 0 0 0 0,1 1 0 0 0,-2 0 0 0 0,1-1 0 0 0,-1 1 0 0 0,2 4 0 0 0,5 18 0 0 0,2-2 23 0 0,-8-18-12 0 0,0 0-1 0 0,1-1 0 0 0,0 1 0 0 0,2 3-10 0 0,3 9 0 0 0,-7-15 0 0 0,0-1 0 0 0,0 0 0 0 0,0 0 0 0 0,1 0 0 0 0,-1 0 0 0 0,1-1 0 0 0,0 2 0 0 0,14 33 0 0 0,-12-32 0 0 0,-5-1 24 0 0,-1 4 392 0 0,2-7-397 0 0,0-1 0 0 0,0 0 0 0 0,0 1 0 0 0,0-1 0 0 0,0 0-1 0 0,0 1 1 0 0,0-1 0 0 0,0 0 0 0 0,0 1 0 0 0,0-1 0 0 0,0 0-1 0 0,0 1 1 0 0,-1-1 0 0 0,1 0 0 0 0,0 1 0 0 0,0-1 0 0 0,0 0-1 0 0,0 0 1 0 0,-1 1 0 0 0,1-1 0 0 0,0 0 0 0 0,0 0 0 0 0,-1 0-1 0 0,1 1 1 0 0,0-1 0 0 0,0 0 0 0 0,-1 0 0 0 0,1 0 0 0 0,0 1-1 0 0,0-1 1 0 0,-1 0-19 0 0,-10 4 274 0 0,0 1 0 0 0,0-2 0 0 0,0 0 0 0 0,0 0 0 0 0,0-1 0 0 0,-4 0-274 0 0,-5 2 147 0 0,-27 5-55 0 0,-79 12 201 0 0,75-10-290 0 0,41-9-19 0 0,5-2-278 0 0,2 1-4120 0 0,3-1-3664 0 0</inkml:trace>
  <inkml:trace contextRef="#ctx0" brushRef="#br1" timeOffset="-27690.189">3947 1845 2304 0 0,'11'-1'-88'0'0,"4"-4"4054"0"0,-7 0-2483 0 0,-8 4-1182 0 0,0 1-21 0 0,0 0-6 0 0,0 0 6 0 0,0 0 34 0 0,0 0 20 0 0,0 0 2 0 0,1 0 269 0 0,3 0-789 0 0,-3 2 4052 0 0,-10 16-3406 0 0,-1 0 0 0 0,-1-1 0 0 0,-11 14-462 0 0,-15 25 197 0 0,-18 28-109 0 0,37-58 0 0 0,-94 132 280 0 0,80-119-370 0 0,4-7 14 0 0,12-14 54 0 0,0 0-1 0 0,-8 5-65 0 0,-6 6 67 0 0,-23 31 319 0 0,-1 5-386 0 0,11-12 88 0 0,26-31-12 0 0,-8 14-76 0 0,-5 8 49 0 0,-20 27 19 0 0,22-31-70 0 0,-2 0 0 0 0,-15 14 2 0 0,10-13 79 0 0,20-23 17 0 0,0 0-1 0 0,-5 3-95 0 0,4-5 173 0 0,2 1 1 0 0,0 1-1 0 0,1 0 1 0 0,1 1-1 0 0,-5 12-173 0 0,-18 26 699 0 0,-28 22-2177 0 0,-161 233 1784 0 0,221-308-306 0 0,-14 19 54 0 0,-12 12-54 0 0,19-24 23 0 0,1 0 1 0 0,-5 10-24 0 0,-13 16 75 0 0,18-27-40 0 0,-43 47 266 0 0,-2-1-301 0 0,30-31-40 0 0,1 1 0 0 0,-17 28 40 0 0,5-5 0 0 0,-21 29 0 0 0,25-40-1 0 0,-16 19 56 0 0,31-37-50 0 0,-1 0 1 0 0,-12 11-6 0 0,-19 20-1 0 0,10-5-5 0 0,-123 157 76 0 0,92-115-38 0 0,-4-2 0 0 0,-10 3-32 0 0,61-66-418 0 0,0 1-1 0 0,2 0 0 0 0,1 2 1 0 0,-7 13 418 0 0,19-25-6005 0 0</inkml:trace>
  <inkml:trace contextRef="#ctx0" brushRef="#br2" timeOffset="-22209.99">4137 1828 2304 0 0,'0'0'305'0'0,"0"0"442"0"0,0 0 189 0 0,0 0 37 0 0,0 0-113 0 0,0 0-515 0 0,-10-9 299 0 0,6 8 4598 0 0,1 3-4631 0 0,4-1 1022 0 0,-1-1-1592 0 0,1 0 0 0 0,-1 0 0 0 0,0 1 0 0 0,0-1 0 0 0,0 0-1 0 0,0 0 1 0 0,0 0 0 0 0,1 0 0 0 0,-1 1 0 0 0,0-1 0 0 0,0 0 0 0 0,0 0-1 0 0,0 0 1 0 0,0 1 0 0 0,0-1 0 0 0,0 0 0 0 0,0 0 0 0 0,0 1-1 0 0,0-1 1 0 0,0 0 0 0 0,0 0 0 0 0,0 0 0 0 0,0 1 0 0 0,0-1 0 0 0,0 0-1 0 0,0 0 1 0 0,0 1 0 0 0,0-1 0 0 0,0 0 0 0 0,0 0 0 0 0,0 0-1 0 0,0 1 1 0 0,0-1 0 0 0,0 0 0 0 0,0 0 0 0 0,-1 0 0 0 0,1 0-1 0 0,0 1 1 0 0,0-1 0 0 0,0 0 0 0 0,0 0 0 0 0,-1 0 0 0 0,1 0 0 0 0,0 0-1 0 0,0 1 1 0 0,0-1 0 0 0,-1 0 0 0 0,1 0 0 0 0,0 0 0 0 0,0 0-1 0 0,0 0-40 0 0,-1 1 59 0 0,23 18 637 0 0,-18-14-593 0 0,0-1-1 0 0,1 0 0 0 0,-1 0 1 0 0,1 0-1 0 0,0-1 1 0 0,1 1-103 0 0,7 8 204 0 0,-7-5-130 0 0,6 3 80 0 0,-1 1 1 0 0,6 8-155 0 0,6 6 205 0 0,17 23-23 0 0,-24-28-97 0 0,-12-15-58 0 0,0-1 0 0 0,0 1 0 0 0,1 0 0 0 0,-1-1 0 0 0,2 1-27 0 0,61 56 690 0 0,70 53-945 0 0,-65-56 399 0 0,-37-33-91 0 0,-29-20-36 0 0,1 0 0 0 0,1 0 0 0 0,-1-1 0 0 0,4 2-17 0 0,21 13 71 0 0,11 8-15 0 0,-26-17-25 0 0,-1 1-1 0 0,1 0-30 0 0,2 4 12 0 0,-4-2 41 0 0,2-1 0 0 0,6 3-53 0 0,-18-11 12 0 0,0-1 1 0 0,-1 0 0 0 0,1 1 0 0 0,2 3-13 0 0,-4-3 25 0 0,0-1 1 0 0,1 0-1 0 0,-1 0 1 0 0,1-1-1 0 0,0 1 1 0 0,0-1-1 0 0,2 2-25 0 0,10 4 107 0 0,0 1 0 0 0,-1 1 0 0 0,-1 1 0 0 0,10 8-107 0 0,-10-7 52 0 0,38 30 513 0 0,27 32-565 0 0,-35-28 184 0 0,-20-20 50 0 0,2-1 0 0 0,22 18-234 0 0,-40-37 8 0 0,0 1-1 0 0,-1 0 1 0 0,1 1-1 0 0,-2 0 0 0 0,1 0 1 0 0,-1 0-1 0 0,3 6-7 0 0,-2-4 0 0 0,1 0 0 0 0,9 10 0 0 0,8 8 0 0 0,5 9 45 0 0,1-1-45 0 0,29 33 27 0 0,-24-23-3 0 0,37 49 188 0 0,-32-43-92 0 0,-24-33-24 0 0,12 19-96 0 0,-18-24 48 0 0,0 0 0 0 0,6 4-48 0 0,0 2 47 0 0,3 4 67 0 0,10 19-114 0 0,8 10 67 0 0,-18-27-55 0 0,-2-2 40 0 0,21 20-52 0 0,-19-22 73 0 0,16 23-73 0 0,-32-40 2 0 0,65 90 51 0 0,-25-26 13 0 0,-30-45-45 0 0,1 0-1 0 0,2-1 1 0 0,5 6-21 0 0,3 3 0 0 0,-19-23 3 0 0,0 0 1 0 0,1-1 0 0 0,2 3-4 0 0,2 1 31 0 0,0 1-1 0 0,6 11-30 0 0,-9-13 19 0 0,1 0 0 0 0,0 0-1 0 0,10 9-18 0 0,29 26 0 0 0,8 14 0 0 0,-38-41 0 0 0,41 45 64 0 0,-49-53-58 0 0,0 1-1 0 0,7 12-5 0 0,-3-6 346 0 0,14 16-346 0 0,-13-18-287 0 0,12 19 287 0 0,-21-28-31 0 0,0 0 0 0 0,1 0 0 0 0,6 6 31 0 0,13 13-1 0 0,-20-20 1 0 0,0 0 0 0 0,0 0 0 0 0,6 3 0 0 0,3 4 0 0 0,3 1 1 0 0,-14-12 0 0 0,-1 1 1 0 0,1 0-1 0 0,0 0 0 0 0,-1 0 1 0 0,1 1-1 0 0,-1-1 1 0 0,0 1-1 0 0,0 0 1 0 0,-1 0-1 0 0,2 2-1 0 0,-2-2 33 0 0,2 0-1 0 0,-1 0 1 0 0,0-1 0 0 0,1 1 0 0 0,-1-1-1 0 0,3 2-32 0 0,6 6 5 0 0,19 23 27 0 0,-1 2 0 0 0,11 19-32 0 0,-35-47-24 0 0,-1 0 0 0 0,0 0 0 0 0,0 1 0 0 0,3 8 24 0 0,-3-7 30 0 0,0 0-1 0 0,1-1 0 0 0,1 0 1 0 0,3 4-30 0 0,10 13-196 0 0,-9-10 270 0 0,0 0 1 0 0,2-1 0 0 0,2 2-75 0 0,-14-16-65 0 0,1 1 1 0 0,-1-1-1 0 0,1 0 1 0 0,0 1-1 0 0,0-1 1 0 0,-1 0 0 0 0,1 0-1 0 0,0 0 1 0 0,0 0 64 0 0,7 1-2647 0 0,-8-2-2506 0 0,-1 0-1532 0 0</inkml:trace>
  <inkml:trace contextRef="#ctx0" brushRef="#br2" timeOffset="-20915.843">6478 3303 5064 0 0,'-15'-14'1762'0'0,"8"4"4240"0"0,7 9-3661 0 0,0 1-1132 0 0,0 0-494 0 0,0 0-98 0 0,0 0-6 0 0,0 0 38 0 0,0 0 20 0 0,0 0 3 0 0,9 11 443 0 0,-5-6-918 0 0,1 1 0 0 0,-1-1 0 0 0,-1 1 0 0 0,1 0 0 0 0,-1 0 0 0 0,0 1 0 0 0,-1-1 0 0 0,1 0 0 0 0,-1 3-197 0 0,5 15 920 0 0,2 23-920 0 0,-5-24 231 0 0,32 226 560 0 0,-32-196-645 0 0,-5-37-1293 0 0,-1-13 236 0 0,-1-8 239 0 0,-1-11-1188 0 0,1 1 0 0 0,1 0 0 0 0,0-9 1860 0 0,-3-15-3179 0 0,2 14 1247 0 0,1-2-46 0 0</inkml:trace>
  <inkml:trace contextRef="#ctx0" brushRef="#br2" timeOffset="-20507.515">6524 3315 2304 0 0,'18'-29'857'0'0,"-15"26"-18"0"0,-1 0-1 0 0,1 0 0 0 0,0-1 1 0 0,0 2-1 0 0,0-1 1 0 0,1 0-1 0 0,-1 1 0 0 0,0-1 1 0 0,1 1-1 0 0,3-2-838 0 0,3 0 926 0 0,-6 2-475 0 0,0 0 0 0 0,0 0 0 0 0,1 1 0 0 0,-1-1 0 0 0,0 1 0 0 0,1 0-451 0 0,0 1 301 0 0,0 0 1 0 0,0 0-1 0 0,0 0 0 0 0,0 0 1 0 0,0 1-1 0 0,0 0 1 0 0,-1 0-1 0 0,1 0 0 0 0,0 1 1 0 0,0-1-1 0 0,-1 1 1 0 0,1 0-1 0 0,-1 1 0 0 0,0-1 1 0 0,0 1-1 0 0,0 0 1 0 0,0 0-1 0 0,0 0 0 0 0,3 3-301 0 0,-6-4 76 0 0,1 0-1 0 0,-1 0 1 0 0,0 0-1 0 0,1 0 0 0 0,-1 0 1 0 0,0 0-1 0 0,0 0 1 0 0,0 1-1 0 0,-1-1 0 0 0,1 0 1 0 0,0 1-1 0 0,-1-1 1 0 0,0 0-1 0 0,1 1 0 0 0,-1 2-75 0 0,0-2 49 0 0,0 0-1 0 0,0 0 0 0 0,0 0 1 0 0,0 0-1 0 0,-1 0 0 0 0,1 0 0 0 0,-1 0 1 0 0,0 0-1 0 0,0 0 0 0 0,0-1 1 0 0,0 1-1 0 0,-1 1-48 0 0,-10 15 213 0 0,5-7-137 0 0,-1 0 0 0 0,0-1 0 0 0,-1 0 0 0 0,0 0 0 0 0,-1-1 0 0 0,-10 9-76 0 0,11-12-60 0 0,-1 0 0 0 0,0-1 0 0 0,1-1 0 0 0,-2 1 0 0 0,1-2-1 0 0,-3 2 61 0 0,6-4-422 0 0,0 0 0 0 0,0-1-1 0 0,0 1 1 0 0,0-1 0 0 0,0 0 0 0 0,-1-1-1 0 0,1 0 1 0 0,0 0 0 0 0,0-1-1 0 0,-3 0 423 0 0,8 1-477 0 0,-1 0 7 0 0,1-1-3428 0 0,-4-4 1436 0 0</inkml:trace>
  <inkml:trace contextRef="#ctx0" brushRef="#br2" timeOffset="-20148.285">6902 3262 3224 0 0,'0'0'143'0'0,"-10"11"26"0"0,2 1 2294 0 0,0 13 5612 0 0,2-6-4002 0 0,3-11-3785 0 0,-1 0 0 0 0,2 0 0 0 0,-1 1-1 0 0,1 0 1 0 0,0-1 0 0 0,0 1-1 0 0,1 0 1 0 0,1 0 0 0 0,-1 0 0 0 0,2 0-1 0 0,-1 0 1 0 0,1-1 0 0 0,0 1-1 0 0,1 2-287 0 0,-2-10 5 0 0,0-1 0 0 0,0 1 0 0 0,0 0 0 0 0,0-1 0 0 0,0 1 0 0 0,0-1 0 0 0,0 1 0 0 0,1-1-1 0 0,-1 1 1 0 0,0-1 0 0 0,0 1 0 0 0,0-1 0 0 0,0 1 0 0 0,1-1 0 0 0,-1 1 0 0 0,0-1 0 0 0,1 1 0 0 0,-1-1-1 0 0,0 0 1 0 0,1 1 0 0 0,-1-1 0 0 0,0 1 0 0 0,1-1 0 0 0,-1 0 0 0 0,1 1 0 0 0,-1-1 0 0 0,1 0 0 0 0,-1 0-1 0 0,1 1-4 0 0,1-1 10 0 0,0 3-10 0 0,11 7 0 0 0,-10-8 10 0 0,-1-1-1 0 0,0 0 1 0 0,1 0-1 0 0,-1 0 1 0 0,0 0-1 0 0,1 0 1 0 0,0 0-1 0 0,-1-1 1 0 0,1 1-1 0 0,-1-1 1 0 0,1 0 0 0 0,0 1-1 0 0,-1-1 1 0 0,1 0-1 0 0,-1-1 1 0 0,1 1-1 0 0,0 0 1 0 0,-1-1-1 0 0,1 0 1 0 0,-1 1-1 0 0,1-1-9 0 0,1-1 23 0 0,1 0 0 0 0,-1-1 0 0 0,0 1 0 0 0,1-1 0 0 0,-1 0 0 0 0,0 0 0 0 0,-1-1 0 0 0,1 1 1 0 0,-1-1-1 0 0,1 1 0 0 0,-1-1-23 0 0,0-1 9 0 0,0 1 0 0 0,-1-1 0 0 0,1 1 0 0 0,-1-1 0 0 0,0 0 0 0 0,-1 1 1 0 0,1-1-1 0 0,-1-1-9 0 0,9-42-11 0 0,-9 42 15 0 0,-1 4 1 0 0,0 0-1 0 0,0 1 0 0 0,0-1 1 0 0,0 0-1 0 0,0 0 0 0 0,0 1 0 0 0,-1-1 1 0 0,1 0-1 0 0,-1 1 0 0 0,1-1-4 0 0,-3-12 29 0 0,2 11-29 0 0,3 6 44 0 0,-1 0 0 0 0,0 1 0 0 0,0 0-1 0 0,0-1 1 0 0,-1 1 0 0 0,1 2-44 0 0,5 22 249 0 0,-3-18-159 0 0,15 32 372 0 0,-17-39-483 0 0,1 1-1 0 0,0-1 1 0 0,1 0-1 0 0,-1 0 0 0 0,0 0 1 0 0,1 0-1 0 0,0-1 1 0 0,-1 1-1 0 0,1-1 0 0 0,3 3 22 0 0,-5-5-44 0 0,0 1-1 0 0,0-1 1 0 0,0 1 0 0 0,0-1-1 0 0,0 1 1 0 0,0-1-1 0 0,0 0 1 0 0,0 0-1 0 0,0 1 1 0 0,0-1 0 0 0,0 0-1 0 0,0 0 1 0 0,1 0-1 0 0,-1 0 1 0 0,0 0-1 0 0,0 0 1 0 0,0 0 0 0 0,0-1-1 0 0,0 1 1 0 0,0 0-1 0 0,0-1 1 0 0,0 1-1 0 0,0 0 1 0 0,0-1 0 0 0,0 1-1 0 0,0-1 1 0 0,0 0-1 0 0,0 1 1 0 0,0-1-1 0 0,-1 0 1 0 0,1 0 0 0 0,0 1-1 0 0,0-1 45 0 0,2-3-798 0 0,-1 1 0 0 0,1 0 0 0 0,-1-1 0 0 0,0 1 0 0 0,0-1 0 0 0,0 0 0 0 0,0 0 0 0 0,0 0 798 0 0,3-7-2317 0 0</inkml:trace>
  <inkml:trace contextRef="#ctx0" brushRef="#br2" timeOffset="-19698.222">7226 3250 3224 0 0,'3'15'716'0'0,"2"26"10292"0"0,5 1-7078 0 0,-7-30-3392 0 0,0 1 0 0 0,-1-1 0 0 0,-1 1 0 0 0,0 0 0 0 0,-1-1 1 0 0,-1 1-1 0 0,-1 10-538 0 0,1-18 222 0 0,1-9-142 0 0,-2-3-185 0 0,3-1-36 0 0,-1 1 1 0 0,1 0-1 0 0,0-1 1 0 0,0 1-1 0 0,1 0 1 0 0,0 0 0 0 0,0 0-1 0 0,1-2 141 0 0,2-4-295 0 0,1-1 0 0 0,0 1 0 0 0,1-1 0 0 0,5-6 295 0 0,-11 18 1 0 0,1 1-1 0 0,-1-1 1 0 0,0 1-1 0 0,1 0 1 0 0,-1 0 0 0 0,1-1-1 0 0,0 1 1 0 0,-1 0-1 0 0,1 0 1 0 0,0 0-1 0 0,0 1 1 0 0,-1-1 0 0 0,1 0-1 0 0,0 1 1 0 0,0-1-1 0 0,0 1 1 0 0,0-1-1 0 0,0 1 1 0 0,0 0 0 0 0,0 0-1 0 0,0 0 1 0 0,0 0-1 0 0,0 0 1 0 0,0 1-1 0 0,0-1 1 0 0,-1 0 0 0 0,1 1-1 0 0,0 0 1 0 0,0-1-1 0 0,0 1 1 0 0,0 0 0 0 0,0 0-1 0 0,2 1 83 0 0,-1-1 0 0 0,1 1 0 0 0,-1 0 0 0 0,0 0 0 0 0,0 0 1 0 0,0 1-1 0 0,0-1 0 0 0,0 1 0 0 0,0 0 0 0 0,-1 0 0 0 0,1 0 1 0 0,-1 0-1 0 0,0 0 0 0 0,1 0 0 0 0,-2 0 0 0 0,2 2-83 0 0,1 7 261 0 0,-2-9-203 0 0,-1 1 0 0 0,1-1 0 0 0,-1 1 1 0 0,0 0-1 0 0,0-1 0 0 0,-1 1 0 0 0,1-1 0 0 0,-1 1 0 0 0,0 0 1 0 0,0 0-1 0 0,0-1 0 0 0,0 2-58 0 0,-1 28 176 0 0,1-32-104 0 0,0-1-19 0 0,0 0-126 0 0,0 0-86 0 0,1-17-425 0 0,0 7 373 0 0,1 0-1 0 0,0 1 1 0 0,1-1-1 0 0,0 1 1 0 0,1-1-1 0 0,0 1 0 0 0,0 0 1 0 0,1 0-1 0 0,2-2 212 0 0,-3 8 0 0 0,-3 3 62 0 0,15 1 640 0 0,-6 11-78 0 0,-9-11-574 0 0,0 0 0 0 0,0 0 1 0 0,0 0-1 0 0,0 0 0 0 0,0 0 0 0 0,0 1 0 0 0,0-1 1 0 0,0 0-1 0 0,0 1 0 0 0,0-1 0 0 0,-1 1-50 0 0,6 11 413 0 0,-5-10-320 0 0,1 0 1 0 0,-1 0 0 0 0,0 0-1 0 0,0 0 1 0 0,0 1 0 0 0,0 2-94 0 0,2 19 314 0 0,-1-19-302 0 0,-1 1 0 0 0,0 0 0 0 0,-1 0 0 0 0,1 0 1 0 0,-1 0-1 0 0,-1 0 0 0 0,1 0 0 0 0,-1 1-12 0 0,2 4-246 0 0,1-5-995 0 0,-2-6-192 0 0,0-1-707 0 0,0 0-2705 0 0,0 0-1155 0 0</inkml:trace>
  <inkml:trace contextRef="#ctx0" brushRef="#br2" timeOffset="-19312.515">7666 3237 3224 0 0,'0'0'143'0'0,"6"14"535"0"0,-4-5 3809 0 0,-1 0-1 0 0,0 1 1 0 0,0 6-4487 0 0,-3 54 5210 0 0,0-48-4497 0 0,1 0 0 0 0,2 13-713 0 0,7 203 642 0 0,-8-237-896 0 0,0-1-60 0 0,0 0-7 0 0,0 0-144 0 0,0 0-585 0 0,0 0-255 0 0,4-8-1504 0 0,-2-12-699 0 0,-2 18 3225 0 0,0-12-1727 0 0</inkml:trace>
  <inkml:trace contextRef="#ctx0" brushRef="#br2" timeOffset="-18948.157">7756 3290 2760 0 0,'7'-2'195'0'0,"29"-5"356"0"0,-18 4 4405 0 0,-12 3-3378 0 0,0 1-1 0 0,0-1 1 0 0,0 1-1 0 0,1 0 1 0 0,-2 1-1 0 0,2 0-1577 0 0,-1 0 352 0 0,-1 0 0 0 0,0 0 0 0 0,1 1 0 0 0,-1 0 0 0 0,0 0 0 0 0,-1 0 0 0 0,1 0 0 0 0,0 1 0 0 0,-1 0 0 0 0,0 0 0 0 0,0 0 0 0 0,0 1 0 0 0,0-1 0 0 0,-1 1 0 0 0,2 4-352 0 0,3 4 687 0 0,0 0 0 0 0,-2 1 0 0 0,5 12-687 0 0,-10-22 76 0 0,1 0 0 0 0,-1 1 0 0 0,0-1-1 0 0,0 0 1 0 0,-1 1 0 0 0,1-1 0 0 0,-1 1 0 0 0,0-1 0 0 0,0 1 0 0 0,0-1-1 0 0,-1 1 1 0 0,0-1 0 0 0,0 0 0 0 0,0 1 0 0 0,-1 2-76 0 0,0-3 44 0 0,0-1-1 0 0,0 1 1 0 0,-1 0 0 0 0,1 0 0 0 0,-1-1 0 0 0,0 1-1 0 0,0-1 1 0 0,-1 0 0 0 0,1 0 0 0 0,0 0 0 0 0,-1 0 0 0 0,0-1-1 0 0,0 0 1 0 0,1 1 0 0 0,-2-1 0 0 0,1-1 0 0 0,0 1-1 0 0,-3 0-43 0 0,0 1 19 0 0,0-2-1 0 0,-1 1 1 0 0,1-1-1 0 0,-1 0 1 0 0,1 0-1 0 0,-1-1 1 0 0,1 0-1 0 0,-1-1 1 0 0,1 1-1 0 0,-6-2-18 0 0,3-1-166 0 0,0 0-1 0 0,1 0 1 0 0,-1-1 0 0 0,1 0-1 0 0,0-1 1 0 0,0 0 0 0 0,0-1-1 0 0,1 1 1 0 0,0-2 166 0 0,-8-4-1964 0 0,1-3-587 0 0</inkml:trace>
  <inkml:trace contextRef="#ctx0" brushRef="#br0" timeOffset="-6638.872">5382 5103 4608 0 0,'2'0'101'0'0,"24"-4"257"0"0,40-5 1711 0 0,-55 8-1927 0 0,15-1 1748 0 0,-18 1-1802 0 0,-6 1 282 0 0,-2 0 118 0 0,0 0 22 0 0,0 0-36 0 0,0 0-156 0 0,0 0-72 0 0,0 0-12 0 0,0 0 4 0 0,0 0 29 0 0,-2 1 12 0 0,-21 5-215 0 0,0-1 0 0 0,-7 0-64 0 0,-23-2 64 0 0,43-2-50 0 0,0 0 0 0 0,1 0 1 0 0,-1-1-1 0 0,-1 0-14 0 0,3 0 14 0 0,0 0 0 0 0,-1 0 0 0 0,1 1 0 0 0,0 0 1 0 0,-7 3-15 0 0,5-3-12 0 0,0 1 0 0 0,0-1 1 0 0,0 0-1 0 0,0-1 0 0 0,1-1 1 0 0,-7 0 11 0 0,-13 0 107 0 0,-42 2 50 0 0,-6 0 305 0 0,-20-5-462 0 0,76 4-25 0 0,0 0 0 0 0,-10 2 25 0 0,-19 0-6 0 0,-65 2 302 0 0,-4-4-296 0 0,-115 2-168 0 0,208-1 102 0 0,16 0 140 0 0,-1-1 0 0 0,0 0 0 0 0,-3-1-74 0 0,-15-1 11 0 0,-18 1-11 0 0,43 1 1 0 0,-25 1-1 0 0,-17 3 0 0 0,27-1 0 0 0,-18-1-18 0 0,-13-2 18 0 0,37 0-6 0 0,-53 4-66 0 0,58-4 41 0 0,1 0 1 0 0,-1 0-1 0 0,0 1 1 0 0,0 1 0 0 0,-3 0 30 0 0,9-2 0 0 0,0 0 0 0 0,0 0 0 0 0,0 0 0 0 0,0 0 0 0 0,0 0 0 0 0,0 0 0 0 0,0 0 0 0 0,-2-1 0 0 0,-10-1 0 0 0,-114 0 208 0 0,104-2-208 0 0,6 2-27 0 0,15 1 23 0 0,-1 1-1 0 0,1-1 0 0 0,-1 0 0 0 0,1 1 1 0 0,-1 0-1 0 0,0 0 0 0 0,1 0 1 0 0,-2 1 4 0 0,0-2 0 0 0,1-1 16 0 0,4 1 60 0 0,0 1-2 0 0,0 0-8 0 0,0 0 3 0 0,0 0 22 0 0,-3 0-2 0 0,3-1-89 0 0,0 1 0 0 0,-1 0 0 0 0,1 0 1 0 0,-1 0-1 0 0,1 0 0 0 0,-1 0 1 0 0,1 0-1 0 0,-1 0 0 0 0,1 0 0 0 0,0 0 1 0 0,-1 0-1 0 0,1 0 0 0 0,-1 0 1 0 0,1 0-1 0 0,-1 0 0 0 0,1 0 1 0 0,0 0-1 0 0,-1 1 0 0 0,1-1 0 0 0,-1 0 1 0 0,1 0-1 0 0,0 1 0 0 0,-1-1 1 0 0,1 0-1 0 0,0 0 0 0 0,-1 0 0 0 0,1 0 0 0 0,0 0 0 0 0,-1 0 0 0 0,1 1 0 0 0,0-1 0 0 0,-1 0 0 0 0,1 0 0 0 0,0 0 0 0 0,0 0 0 0 0,-1 0 0 0 0,1 1 0 0 0,0-1 0 0 0,0 0 0 0 0,-1 0 0 0 0,1 1 0 0 0,0-1 0 0 0,0 0 0 0 0,0 0 0 0 0,-1 1 0 0 0,1-1 0 0 0,0 0 0 0 0,0 0 0 0 0,0 1 0 0 0,0-1 0 0 0,0 0 0 0 0,0 1 0 0 0,-1-1 0 0 0,1 0 0 0 0,0 1 0 0 0,0-1 0 0 0,0 0 0 0 0,0 1 0 0 0,0-1 0 0 0,0 0 0 0 0,0 0 0 0 0,0 1 0 0 0,1-1 0 0 0,-1 0 0 0 0,0 1 0 0 0,0-1 0 0 0,-13 15 80 0 0,10-14-68 0 0,2-1-7 0 0,1 1-1 0 0,-1-1 0 0 0,0 0 1 0 0,0 1-1 0 0,1-1 1 0 0,-1 1-1 0 0,0-1 0 0 0,1 1 1 0 0,-1 0-1 0 0,1-1 0 0 0,-1 1 1 0 0,1 0-1 0 0,-1-1 1 0 0,1 1-1 0 0,-1 0 0 0 0,1 0 1 0 0,0-1-1 0 0,-1 1 1 0 0,1 0-5 0 0,-18 21 39 0 0,14-19 0 0 0,1 1-1 0 0,-1 0 1 0 0,1 0-1 0 0,0 0 1 0 0,-1 2-39 0 0,4-5 2 0 0,0-1 1 0 0,0 1-1 0 0,0-1 1 0 0,0 1 0 0 0,-1-1-1 0 0,1 1 1 0 0,0-1 0 0 0,0 0-1 0 0,-1 1 1 0 0,1-1 0 0 0,0 1-1 0 0,-1-1 1 0 0,1 0 0 0 0,0 1-1 0 0,-1-1 1 0 0,1 0 0 0 0,-1 0-1 0 0,1 1 1 0 0,0-1-1 0 0,-1 0 1 0 0,1 0 0 0 0,-1 0-1 0 0,1 1 1 0 0,-1-1-3 0 0,-1 1 1 0 0,0-1-1 0 0,0 1 1 0 0,0 0 0 0 0,0 0-1 0 0,0 1 1 0 0,1-1 0 0 0,-1 0-1 0 0,0 1 1 0 0,1-1 0 0 0,-1 1-1 0 0,1 0 1 0 0,-1-1 0 0 0,0 2-1 0 0,0-1-4 0 0,-2 1-4 0 0,1 1 1 0 0,-1 0-1 0 0,1 0 0 0 0,0 0 0 0 0,0 1 1 0 0,0-1-1 0 0,0 1 0 0 0,1-1 0 0 0,-2 4 8 0 0,4-6-1 0 0,-1 0 0 0 0,1 0 0 0 0,-1 0 0 0 0,0-1 0 0 0,0 1 0 0 0,1 0 0 0 0,-1-1 0 0 0,0 1 0 0 0,0-1 0 0 0,-1 1 0 0 0,1-1 0 0 0,0 1 0 0 0,0-1 0 0 0,-1 0 0 0 0,1 0 0 0 0,-2 1 1 0 0,-12 15 12 0 0,13-14-5 0 0,0 0 0 0 0,0 0 0 0 0,-1-1-1 0 0,1 1 1 0 0,0-1 0 0 0,-1 0 0 0 0,0 1 0 0 0,0-1-7 0 0,0 0 6 0 0,0 0 1 0 0,0 0-1 0 0,1 1 1 0 0,-1-1-1 0 0,1 1 1 0 0,0 0-1 0 0,-1 0 1 0 0,0 2-7 0 0,-2 3 3 0 0,-1 0 0 0 0,0 0-1 0 0,0 0 1 0 0,-1-1-3 0 0,-19 26 0 0 0,-5 17 0 0 0,24-37 10 0 0,7-11-6 0 0,-1-1 1 0 0,0 1 0 0 0,0-1 0 0 0,0 1 0 0 0,0 0 0 0 0,0-1 0 0 0,0 0 0 0 0,0 1 0 0 0,0-1 0 0 0,0 0 0 0 0,-1 0-5 0 0,-17 20-1 0 0,17-17 3 0 0,-1-1 0 0 0,0 0 0 0 0,0 0-1 0 0,0 0 1 0 0,0 0 0 0 0,-3 2-2 0 0,-9 10 38 0 0,3-3-22 0 0,-15 14 26 0 0,12-10-20 0 0,14-16-22 0 0,1 0 0 0 0,-1 1 0 0 0,1-1 0 0 0,-1 0 0 0 0,1 1 0 0 0,0-1 0 0 0,-1 0 0 0 0,1 1 0 0 0,-1-1 0 0 0,1 1 0 0 0,0-1 0 0 0,0 0 0 0 0,-1 1 0 0 0,1-1 0 0 0,0 1 0 0 0,0-1 0 0 0,-1 1 0 0 0,1-1 0 0 0,0 1 0 0 0,0-1 0 0 0,0 1 0 0 0,0-1 0 0 0,0 1 0 0 0,-1 2 0 0 0,-9 8 4 0 0,-29 28 45 0 0,-1-8 50 0 0,40-31-97 0 0,-1 1 1 0 0,0-1 0 0 0,1 1 0 0 0,-1-1-1 0 0,0 1 1 0 0,1 0 0 0 0,-1-1 0 0 0,1 1-1 0 0,-1 0 1 0 0,1-1 0 0 0,-1 1 0 0 0,1 0-1 0 0,0 0 1 0 0,-1 0 0 0 0,1-1 0 0 0,0 1-1 0 0,0 0 1 0 0,-1 0 0 0 0,1 0 0 0 0,0 0-1 0 0,0 0 1 0 0,0-1 0 0 0,0 1 0 0 0,0 0 0 0 0,0 0-1 0 0,0 0 1 0 0,1 0 0 0 0,-1 0 0 0 0,0-1-3 0 0,0 2 0 0 0,-1-1 0 0 0,1 1 0 0 0,-1-1 0 0 0,0 1 0 0 0,0-1 0 0 0,1 0 0 0 0,-1 1 0 0 0,0-1 0 0 0,0 0 0 0 0,0 0 0 0 0,0 0 0 0 0,-1 1 0 0 0,-5 7 0 0 0,6-8 0 0 0,1 0 0 0 0,-1 0 0 0 0,0 1 0 0 0,0-1 0 0 0,0 0 0 0 0,0 0 0 0 0,0 0 0 0 0,0 0 0 0 0,0 0 0 0 0,0 0 0 0 0,0 0 0 0 0,-2 0 0 0 0,-15 12 0 0 0,16-11 0 0 0,-8 6 0 0 0,7-2 0 0 0,3-1 0 0 0,7 0 10 0 0,-6-3 33 0 0,-4 2-32 0 0,5-1-11 0 0,-6 0 0 0 0,8 0 0 0 0,1 2-3 0 0,-3-5-6 0 0,0 1-50 0 0,-1-1 4 0 0,4 0 45 0 0,2 2-1 0 0,0 0-42 0 0,2-2 53 0 0,1 0-11 0 0,12-1-91 0 0,-15 1 110 0 0,0 0-1 0 0,0 0 1 0 0,0 0-1 0 0,0 1 1 0 0,1 0-8 0 0,-3 0 7 0 0,18 1-3 0 0,47-6-164 0 0,-38 2 160 0 0,2-4 0 0 0,-20 3 0 0 0,-1 1 0 0 0,1 0 0 0 0,5 1 0 0 0,61-7 0 0 0,8 2 82 0 0,10 5-122 0 0,29-6 40 0 0,4-7 422 0 0,-80 8-422 0 0,0 2 0 0 0,21 1 0 0 0,12 5 0 0 0,-19-3 0 0 0,26 4 0 0 0,13 1 0 0 0,-72-4 0 0 0,30 0 0 0 0,37 5 0 0 0,-75-4 0 0 0,0 0 0 0 0,0-2 0 0 0,20-3 0 0 0,-9 0 0 0 0,10 2 0 0 0,56 0 0 0 0,-29 0 0 0 0,27 4 0 0 0,-30-1 0 0 0,17-2 0 0 0,3-1 0 0 0,-66 1 0 0 0,16 1 0 0 0,1-2 0 0 0,-4 5-272 0 0,31-1 272 0 0,-11 4 0 0 0,-21-1 0 0 0,-25-3 0 0 0,-1-1 0 0 0,1 0 0 0 0,0 0 0 0 0,-1-1 0 0 0,6 0 0 0 0,-6-1 0 0 0,-1 2 0 0 0,1-1 0 0 0,0 1 0 0 0,-1 0 0 0 0,7 2 0 0 0,-4 0 0 0 0,-1-2 0 0 0,1 1 0 0 0,4-1 0 0 0,-11-1 0 0 0,-1 0 0 0 0,1 0 0 0 0,-1 1 0 0 0,1-1 0 0 0,-1 1 0 0 0,1 0 0 0 0,1 1 0 0 0,6 1 0 0 0,9 3 0 0 0,-18-5 0 0 0,1 0 0 0 0,-1 0 0 0 0,1 0 0 0 0,-1 0 0 0 0,1-1 0 0 0,0 1 0 0 0,-1-1 0 0 0,1 0 0 0 0,0 0 0 0 0,-1 0 0 0 0,1 0 0 0 0,0 0 0 0 0,0 0 0 0 0,0-1 0 0 0,-1 1 0 0 0,1 0 0 0 0,0 0 0 0 0,0 1 0 0 0,0-1 0 0 0,0 0 0 0 0,-1 1 0 0 0,1 0 0 0 0,0 0 0 0 0,0-1 0 0 0,-1 2 0 0 0,2-1 0 0 0,7 3 0 0 0,-6-3 0 0 0,3-1 0 0 0,-2 0 0 0 0,-2 0 10 0 0,2 0 33 0 0,-1 0-22 0 0,-4 0-14 0 0,-1 0 0 0 0,1 0 0 0 0,-1-1 0 0 0,1 1-1 0 0,-1 0 1 0 0,1 0 0 0 0,-1 0 0 0 0,1 0 0 0 0,-1-1 0 0 0,0 1-1 0 0,1 0 1 0 0,-1-1 0 0 0,1 1 0 0 0,-1 0 0 0 0,0-1 0 0 0,1 1-1 0 0,-1 0 1 0 0,0-1 0 0 0,0 1 0 0 0,1 0 0 0 0,-1-1 0 0 0,0 1-1 0 0,0-1 1 0 0,1 1 0 0 0,-1-1 0 0 0,0 1 0 0 0,0-1 0 0 0,0 1-1 0 0,0 0 1 0 0,0-1 0 0 0,0 1 0 0 0,0-1 0 0 0,0 1 0 0 0,0-1-7 0 0,1-1 19 0 0,-1-1 0 0 0,0 1-1 0 0,-1 0 1 0 0,1 0 0 0 0,0-1 0 0 0,0 1 0 0 0,-1 0 0 0 0,0-2-19 0 0,-1-1 12 0 0,1 1 0 0 0,-1-1 0 0 0,0 0 0 0 0,-1 1-1 0 0,1 0 1 0 0,-1-1 0 0 0,0 1 0 0 0,0 0 0 0 0,-1-1-12 0 0,-9-10 10 0 0,5 5-7 0 0,0 0-1 0 0,0 0 1 0 0,1-1 0 0 0,-5-10-3 0 0,7 12 9 0 0,-1 0-1 0 0,1 1 1 0 0,-2 0-1 0 0,1 1 0 0 0,-1-1 1 0 0,-3-1-9 0 0,-20-25 67 0 0,15 18-46 0 0,-5-7 40 0 0,16 16-43 0 0,-5-7 15 0 0,0 1 0 0 0,-1 0 1 0 0,-6-6-34 0 0,4 5 41 0 0,1 0 0 0 0,0 0 0 0 0,-5-10-41 0 0,-7-10 159 0 0,8 13-111 0 0,2-1 0 0 0,0 0 0 0 0,2-1 0 0 0,-6-14-48 0 0,-4-12 64 0 0,9 27 147 0 0,0 1-1 0 0,-5-5-210 0 0,-4-8 166 0 0,19 31-142 0 0,-1-1 1 0 0,1 1-1 0 0,-1 0 0 0 0,1 0 1 0 0,-1 0-1 0 0,0 0-24 0 0,-23-24 120 0 0,22 23-120 0 0,0 2-53 0 0,3 2-219 0 0,1 0-76 0 0,0 0-10 0 0</inkml:trace>
  <inkml:trace contextRef="#ctx0" brushRef="#br0" timeOffset="-5790.375">3810 6074 2760 0 0,'1'-1'207'0'0,"2"-3"54"0"0,-2 3 875 0 0,0 1-1016 0 0,-1 0 1 0 0,0 0 0 0 0,0 0-1 0 0,0 0 1 0 0,0 0-1 0 0,0 0 1 0 0,0 0-1 0 0,0 0 1 0 0,0 0 0 0 0,1-1-1 0 0,-1 1 1 0 0,0 0-1 0 0,0 0 1 0 0,0 0-1 0 0,0 0 1 0 0,0 0 0 0 0,0 0-1 0 0,0 0 1 0 0,0 0-1 0 0,0-1 1 0 0,0 1-1 0 0,0 0 1 0 0,0 0 0 0 0,0 0-1 0 0,0 0 1 0 0,0 0-1 0 0,0 0 1 0 0,0-1 0 0 0,0 1-1 0 0,0 0 1 0 0,0 0-1 0 0,0 0 1 0 0,0 0-1 0 0,0 0 1 0 0,0 0 0 0 0,0 0-1 0 0,0-1 1 0 0,0 1-1 0 0,0 0 1 0 0,0 0-1 0 0,0 0 1 0 0,-1 0 0 0 0,1 0-121 0 0,-6-2 1290 0 0,-8 2-1033 0 0,-4 3 231 0 0,0 0 1 0 0,0 2 0 0 0,0 0 0 0 0,-8 4-489 0 0,-69 31 891 0 0,89-38-851 0 0,-58 31 546 0 0,63-32-522 0 0,1 0-56 0 0,0 0 0 0 0,0 0 0 0 0,1 0 0 0 0,-1 0 0 0 0,0 1 1 0 0,1-1-1 0 0,-1 0 0 0 0,1 0 0 0 0,-1 0 0 0 0,1 0 0 0 0,0 0 1 0 0,-1 0-1 0 0,1-1 0 0 0,0 1 0 0 0,0 0 0 0 0,0 0 0 0 0,-1 0 1 0 0,1-1-1 0 0,1 2-8 0 0,22 12 81 0 0,-10-7 3 0 0,6 5 20 0 0,0 0 0 0 0,7 1-104 0 0,-13-7 51 0 0,0 1-1 0 0,0 0 1 0 0,-1 2-1 0 0,1-1 1 0 0,-2 2 0 0 0,2 1-51 0 0,-5-4 65 0 0,-7-5-41 0 0,0-1 0 0 0,-1 0 1 0 0,1 1-1 0 0,-1-1 0 0 0,1 1 0 0 0,-1-1 0 0 0,1 1 1 0 0,-1 0-1 0 0,0-1 0 0 0,0 1 0 0 0,0 0 1 0 0,1 2-25 0 0,-1-3 45 0 0,-1 0 0 0 0,1 0 1 0 0,-1 1-1 0 0,1-1 0 0 0,-1 0 1 0 0,1 0-1 0 0,-1 1 1 0 0,0-1-1 0 0,1 0 0 0 0,-1 1 1 0 0,0-1-1 0 0,0 0 0 0 0,0 1 1 0 0,0-1-1 0 0,0 1 0 0 0,-1-1 1 0 0,1 0-1 0 0,0 1 1 0 0,0-1-1 0 0,-1 0 0 0 0,1 0 1 0 0,-1 1-1 0 0,1-1 0 0 0,-1 0 1 0 0,0 0-1 0 0,0 0 1 0 0,1 0-1 0 0,-1 1 0 0 0,0-1 1 0 0,0 0-1 0 0,0-1 0 0 0,-1 2-45 0 0,-4 3 174 0 0,0 0-1 0 0,-1-1 0 0 0,0 1 0 0 0,0-1 0 0 0,0-1 0 0 0,0 1 0 0 0,-1-1 0 0 0,1-1 1 0 0,-1 1-174 0 0,-21 4 448 0 0,-25 4-448 0 0,15-3 91 0 0,7-4-30 0 0,-13 0 52 0 0,32-4-30 0 0,-11-2-227 0 0,24 1 32 0 0,-1 1 0 0 0,1 0 0 0 0,0-1 0 0 0,0 1 0 0 0,0 0 0 0 0,-1-1-1 0 0,1 1 1 0 0,0 0 0 0 0,0-1 0 0 0,0 1 0 0 0,0-1 0 0 0,0 1 0 0 0,0 0 0 0 0,0-1 0 0 0,0 1 0 0 0,0 0 0 0 0,0-1-1 0 0,0 1 1 0 0,0-1 0 0 0,0 1 0 0 0,0 0 0 0 0,0-1 0 0 0,0 1 0 0 0,0-1 0 0 0,0 1 0 0 0,0 0 0 0 0,0-1 0 0 0,1 1 0 0 0,-1-1 112 0 0,8-7-4138 0 0,8 0-1092 0 0</inkml:trace>
  <inkml:trace contextRef="#ctx0" brushRef="#br0" timeOffset="-5368.938">4128 6177 6448 0 0,'0'0'297'0'0,"0"0"-9"0"0,-2 0-188 0 0,-16-2 1 0 0,13 1 39 0 0,0 0 1 0 0,1 1-1 0 0,-1 0 0 0 0,0 0 1 0 0,-1 0-141 0 0,-9 1 716 0 0,1 1 0 0 0,-1 0 0 0 0,1 1 0 0 0,0 0 0 0 0,0 1 0 0 0,-9 5-716 0 0,14-5 343 0 0,1 0 1 0 0,0 0 0 0 0,0 1 0 0 0,1 0-1 0 0,-1 1 1 0 0,-1 1-344 0 0,5-3 158 0 0,0 0 1 0 0,0 0-1 0 0,0 1 0 0 0,0-1 1 0 0,1 1-1 0 0,0 0 0 0 0,0 0 0 0 0,0 1-158 0 0,2-4 26 0 0,0-1-1 0 0,0 1 0 0 0,1-1 0 0 0,-1 1 0 0 0,1 0 1 0 0,-1-1-1 0 0,1 1 0 0 0,-1 0 0 0 0,1 0 0 0 0,0 0 1 0 0,0-1-1 0 0,0 1 0 0 0,0 0 0 0 0,0 0 0 0 0,1-1 1 0 0,-1 1-1 0 0,0 0 0 0 0,1 0 0 0 0,-1-1 1 0 0,1 1-1 0 0,0 0 0 0 0,-1-1 0 0 0,1 1 0 0 0,0-1 1 0 0,0 1-1 0 0,0-1 0 0 0,0 1 0 0 0,1 0-25 0 0,0 0 40 0 0,0-1-1 0 0,-1 1 1 0 0,1 0-1 0 0,0-1 1 0 0,1 1-1 0 0,-1-1 1 0 0,0 0-1 0 0,0 0 0 0 0,1 0 1 0 0,-1 0-1 0 0,0 0 1 0 0,1 0-1 0 0,-1-1 1 0 0,1 1-1 0 0,-1-1 1 0 0,1 1-1 0 0,-1-1 1 0 0,1 0-1 0 0,-1 0 1 0 0,3 0-40 0 0,-3-1 33 0 0,0 0 0 0 0,0 1 0 0 0,1-1 0 0 0,-1 0 0 0 0,0 0 1 0 0,0 0-1 0 0,0 0 0 0 0,0 0 0 0 0,0-1 0 0 0,0 1 0 0 0,-1-1 0 0 0,1 1 1 0 0,0-1-1 0 0,-1 0 0 0 0,1 1 0 0 0,-1-1 0 0 0,1 0 0 0 0,-1 0 0 0 0,0 0 1 0 0,0 0-1 0 0,0 0 0 0 0,1-2-33 0 0,19-37 113 0 0,-21 40-194 0 0,5-1-44 0 0,-5 2 122 0 0,0 0-1 0 0,0-1 1 0 0,1 1-1 0 0,-1 0 1 0 0,0 0-1 0 0,0 0 1 0 0,0 0-1 0 0,0 0 1 0 0,1-1-1 0 0,-1 1 1 0 0,0 0-1 0 0,0 0 1 0 0,1 0-1 0 0,-1 0 1 0 0,0 0-1 0 0,0 0 1 0 0,0 0-1 0 0,1 0 0 0 0,-1 0 1 0 0,0 0-1 0 0,0 0 1 0 0,1 0-1 0 0,-1 0 1 0 0,0 0-1 0 0,0 0 1 0 0,0 0-1 0 0,1 0 1 0 0,-1 0-1 0 0,0 0 1 0 0,0 0-1 0 0,1 0 1 0 0,-1 0-1 0 0,0 0 1 0 0,0 1-1 0 0,0-1 1 0 0,1 0-1 0 0,-1 0 1 0 0,0 0-1 0 0,0 0 0 0 0,0 1 4 0 0,6 3-20 0 0,0 1 0 0 0,0 0 0 0 0,-1 0-1 0 0,0 1 1 0 0,0 0 0 0 0,0 0 0 0 0,3 5 20 0 0,-4-5 72 0 0,0 0 1 0 0,1 0 0 0 0,0-1-1 0 0,0 1 1 0 0,0-1-1 0 0,1 0 1 0 0,5 3-73 0 0,-1-1-261 0 0,-2-1 344 0 0,1-1 0 0 0,-1 0 0 0 0,1-1 0 0 0,8 4-83 0 0,-15-8-103 0 0,1 1 1 0 0,0 0-1 0 0,-1-1 0 0 0,1 1 1 0 0,-1-1-1 0 0,1 0 0 0 0,0 1 1 0 0,-1-1-1 0 0,1-1 0 0 0,0 1 1 0 0,-1 0-1 0 0,1-1 0 0 0,0 1 1 0 0,-1-1-1 0 0,1 0 0 0 0,-1 0 1 0 0,1 0-1 0 0,-1 0 0 0 0,0 0 1 0 0,1-1 102 0 0,3-4-2051 0 0,1-5-98 0 0</inkml:trace>
  <inkml:trace contextRef="#ctx0" brushRef="#br0" timeOffset="-4818.668">4262 6196 3224 0 0,'1'2'489'0'0,"2"2"425"0"0,0 0 0 0 0,-1 1 0 0 0,1 0 0 0 0,-1 0 0 0 0,0-1 0 0 0,0 1 0 0 0,-1 0 0 0 0,1 1 0 0 0,-1 2-914 0 0,7 50 2797 0 0,-4-1-759 0 0,-7-12-1062 0 0,3-44-887 0 0,0-1 1 0 0,0 0 6 0 0,0 0 6 0 0,0 0 2 0 0,0 0 4 0 0,0 0 18 0 0,0 0 8 0 0,3-18 138 0 0,-1 11-436 0 0,0-1 0 0 0,0 0 0 0 0,1 1 0 0 0,1 0 0 0 0,-1-1 0 0 0,1 1 0 0 0,0 1 0 0 0,1-1 0 0 0,-1 0 0 0 0,1 1 0 0 0,1 0 0 0 0,-1 0 0 0 0,5-3 164 0 0,-8 8-24 0 0,-1 0 0 0 0,1-1 0 0 0,-1 1 0 0 0,1 0 0 0 0,-1 0 0 0 0,1 0 0 0 0,0 0 0 0 0,-1 0 0 0 0,1 1 0 0 0,0-1 0 0 0,0 1 0 0 0,0-1 0 0 0,0 1-1 0 0,0-1 25 0 0,-1 1-7 0 0,1 0 0 0 0,-1 0 0 0 0,0 1-1 0 0,1-1 1 0 0,-1 0 0 0 0,0 0 0 0 0,0 1-1 0 0,0-1 1 0 0,1 1 0 0 0,-1-1 0 0 0,0 1-1 0 0,0 0 1 0 0,0-1 0 0 0,0 1 0 0 0,0 0-1 0 0,0 0 1 0 0,0-1 0 0 0,0 1 0 0 0,0 0-1 0 0,0 0 1 0 0,0 1 7 0 0,12 13-17 0 0,-9-10 97 0 0,1 0 1 0 0,-1 0 0 0 0,0 0 0 0 0,-1 0-1 0 0,1 1 1 0 0,-1 0 0 0 0,0 0 0 0 0,0 0-1 0 0,1 5-80 0 0,-4-9 54 0 0,0-1 0 0 0,1 0-1 0 0,-1 0 1 0 0,0 0 0 0 0,1 1-1 0 0,-1-1 1 0 0,0 0 0 0 0,1 0-1 0 0,0 0 1 0 0,-1 0 0 0 0,1 0-1 0 0,0 0 1 0 0,-1 0-1 0 0,1 0 1 0 0,0 0-54 0 0,0-1 39 0 0,-1 0 1 0 0,1 0-1 0 0,0 0 0 0 0,0 0 0 0 0,-1 0 0 0 0,1 0 1 0 0,0 0-1 0 0,-1 0 0 0 0,1-1 0 0 0,0 1 0 0 0,-1 0 1 0 0,1 0-1 0 0,0-1 0 0 0,-1 1 0 0 0,1 0 0 0 0,-1 0 1 0 0,1-1-1 0 0,0 1 0 0 0,-1-1 0 0 0,1 1 0 0 0,-1-1 1 0 0,1 1-1 0 0,-1-1 0 0 0,1 1 0 0 0,-1-1 0 0 0,1 0-39 0 0,28-29 62 0 0,-23 22-216 0 0,1 1-1 0 0,1-1 1 0 0,0 1 0 0 0,0 1 0 0 0,1-2 154 0 0,-7 8-9 0 0,0-1-1 0 0,-1 0 1 0 0,1 0 0 0 0,0 1-1 0 0,0-1 1 0 0,-1 0 0 0 0,1 1-1 0 0,0 0 1 0 0,0-1 0 0 0,0 1-1 0 0,0 0 1 0 0,-1 0-1 0 0,1 0 1 0 0,0 0 0 0 0,0 1-1 0 0,0-1 1 0 0,0 0 0 0 0,-1 1-1 0 0,1-1 1 0 0,0 1 0 0 0,0 0-1 0 0,-1-1 1 0 0,1 1 0 0 0,0 0-1 0 0,-1 0 1 0 0,1 0-1 0 0,0 1 11 0 0,1 1 26 0 0,0-1 1 0 0,0 1 0 0 0,0 0 0 0 0,0 0 0 0 0,-1 0-1 0 0,0 0 1 0 0,1 0 0 0 0,-1 0 0 0 0,0 1 0 0 0,-1-1-1 0 0,2 4-27 0 0,19 43 363 0 0,-22-50-504 0 0,5 11 349 0 0,-4-8-2725 0 0,-1-3 1045 0 0</inkml:trace>
  <inkml:trace contextRef="#ctx0" brushRef="#br0" timeOffset="-4394.217">4854 6204 10392 0 0,'0'0'473'0'0,"0"0"-5"0"0,1 2-300 0 0,2 9-25 0 0,0-1-1 0 0,-1 2 1 0 0,0-1 0 0 0,0 0-1 0 0,-1 10-142 0 0,2 10 1036 0 0,12 85 2130 0 0,-12-95-2991 0 0,0 24 111 0 0,-1-32-262 0 0,-1 0 0 0 0,2 0 0 0 0,-1 0 0 0 0,2-1 0 0 0,0 1 1 0 0,0-1-1 0 0,1 0 0 0 0,2 2-24 0 0,-2-1 89 0 0,3 1 201 0 0,-7-13 2 0 0,-5-5-277 0 0,2 1-98 0 0,-34-42-4354 0 0,29 32 2025 0 0</inkml:trace>
  <inkml:trace contextRef="#ctx0" brushRef="#br0" timeOffset="-4008.974">4907 6260 2760 0 0,'6'-3'181'0'0,"0"0"1"0"0,0 0-1 0 0,1 1 1 0 0,-1 0 0 0 0,0 0-1 0 0,1 1 1 0 0,-1-1-1 0 0,5 1-181 0 0,11-1 4608 0 0,21 1-4608 0 0,-33 1 767 0 0,1 0-1 0 0,-1 1 1 0 0,0 0 0 0 0,0 1 0 0 0,1 0 0 0 0,2 2-767 0 0,-10-3 157 0 0,0-1 0 0 0,-1 1 0 0 0,1 1 0 0 0,0-1 0 0 0,-1 0 0 0 0,1 1 0 0 0,-1-1 0 0 0,1 1 0 0 0,-1 0 0 0 0,0 0 0 0 0,0 0 1 0 0,0 0-1 0 0,0 0 0 0 0,0 0 0 0 0,0 0 0 0 0,-1 1 0 0 0,1-1 0 0 0,-1 1 0 0 0,1-1 0 0 0,-1 1 0 0 0,0 0 0 0 0,0-1 0 0 0,0 1 0 0 0,0 2-157 0 0,-1-3 76 0 0,0 1 1 0 0,0-1-1 0 0,0 0 0 0 0,0 0 1 0 0,-1 1-1 0 0,1-1 0 0 0,-1 0 1 0 0,0 0-1 0 0,1 0 0 0 0,-1 0 0 0 0,0 0 1 0 0,0 0-1 0 0,0 0 0 0 0,0 0 1 0 0,-1 0-1 0 0,1 0 0 0 0,-1 0 1 0 0,1-1-1 0 0,-2 2-76 0 0,-1 1 144 0 0,0 0 0 0 0,-1 0 0 0 0,1-1 0 0 0,-1 1 0 0 0,1-1-1 0 0,-1 0 1 0 0,-4 1-144 0 0,-6 3-72 0 0,0-1 0 0 0,0-1 0 0 0,-1 0-1 0 0,1-1 1 0 0,-1-1 0 0 0,0-1-1 0 0,0 0 1 0 0,0-1 0 0 0,-16 0 72 0 0,31-1-282 0 0,0 0 0 0 0,0-1 1 0 0,0 1-1 0 0,0 0 1 0 0,0 0-1 0 0,0-1 0 0 0,0 1 1 0 0,0 0-1 0 0,0-1 0 0 0,0 1 1 0 0,0-1-1 0 0,0 1 1 0 0,1-1 281 0 0,-4-4-5760 0 0</inkml:trace>
  <inkml:trace contextRef="#ctx0" brushRef="#br0" timeOffset="-3601.355">5348 5993 2760 0 0,'6'-13'248'0'0,"-2"-7"3208"0"0,-2 8 1640 0 0,-2 13-4820 0 0,-1-1 0 0 0,0 1 0 0 0,0-1 0 0 0,1 1 0 0 0,-1 0 1 0 0,1-1-1 0 0,-1 1 0 0 0,0 0 0 0 0,1-1 0 0 0,-1 1 0 0 0,1 0 1 0 0,-1 0-1 0 0,1-1 0 0 0,0 1 0 0 0,-1 0 0 0 0,1 0 0 0 0,-1 0-276 0 0,-10 23-77 0 0,-7 25 406 0 0,10-29-138 0 0,1-1 1 0 0,0 1-1 0 0,2 1 0 0 0,0 2-191 0 0,-2 15 362 0 0,4-27-263 0 0,1 0-1 0 0,0 1 0 0 0,1-1 1 0 0,0 1-1 0 0,1-1 0 0 0,0 2-98 0 0,1-10 18 0 0,-1 5 77 0 0,1-1 1 0 0,0 1-1 0 0,0 0 0 0 0,1-1 0 0 0,0 1 1 0 0,0-1-1 0 0,1 0 0 0 0,2 6-95 0 0,-3-11 69 0 0,-1 1 0 0 0,1 0 0 0 0,0-1 0 0 0,0 1 0 0 0,0-1 0 0 0,0 0 0 0 0,0 0 0 0 0,0 0 0 0 0,1 0-1 0 0,-1 0 1 0 0,1 0 0 0 0,-1-1 0 0 0,1 1 0 0 0,-1-1 0 0 0,1 0 0 0 0,0 1 0 0 0,0-1 0 0 0,0 0 0 0 0,0-1 0 0 0,0 1-1 0 0,0-1 1 0 0,2 1-69 0 0,2-1 121 0 0,0 0-1 0 0,0 0 0 0 0,0-1 0 0 0,0 0 0 0 0,0-1 1 0 0,0 1-1 0 0,-1-1 0 0 0,1-1 0 0 0,0 1 1 0 0,-1-1-1 0 0,0 0 0 0 0,1-1-120 0 0,1 0 44 0 0,-1 0-1 0 0,0-1 1 0 0,0 0-1 0 0,-1-1 1 0 0,1 1-1 0 0,-1-1 1 0 0,0 0-1 0 0,-1-1 1 0 0,5-6-44 0 0,0-1 33 0 0,-4 6-12 0 0,-1-1 0 0 0,0 1 0 0 0,0-1 0 0 0,2-6-21 0 0,0-3 5 0 0,-3 8-57 0 0,0 1-1 0 0,-1-1 1 0 0,1-3 52 0 0,-4 10-21 0 0,1 1-1 0 0,-1 0 0 0 0,0-1 1 0 0,1 1-1 0 0,-1 0 1 0 0,-1-1-1 0 0,1 1 0 0 0,0-1 1 0 0,0 1-1 0 0,-1 0 1 0 0,0 0-1 0 0,0-2 22 0 0,1 4-9 0 0,0-1 0 0 0,0 1 0 0 0,-1-1 0 0 0,1 1 0 0 0,0-1 1 0 0,-1 1-1 0 0,1-1 0 0 0,0 1 0 0 0,-1 0 0 0 0,1-1 0 0 0,-1 1 0 0 0,1 0 0 0 0,0-1 0 0 0,-1 1 1 0 0,1 0-1 0 0,-1-1 0 0 0,1 1 0 0 0,-1 0 0 0 0,1 0 0 0 0,-1 0 0 0 0,0 0 0 0 0,1-1 9 0 0,-1 1-14 0 0,0 0 0 0 0,-1 1-1 0 0,1-1 1 0 0,0 0-1 0 0,0 0 1 0 0,0 0 0 0 0,0 1-1 0 0,0-1 1 0 0,-1 0 0 0 0,1 1-1 0 0,0-1 1 0 0,0 1 0 0 0,0 0-1 0 0,-1 0 15 0 0,-5 4-65 0 0,0 0 0 0 0,0 0 0 0 0,1 1 0 0 0,-1 0 0 0 0,1 0 0 0 0,0 1 0 0 0,-4 6 65 0 0,7-9-7 0 0,0 0 0 0 0,1 0 0 0 0,0 0 0 0 0,-1 0 0 0 0,1 1 0 0 0,1-1 0 0 0,-1 1 0 0 0,1-1 0 0 0,-1 1 0 0 0,1 0 0 0 0,1 0 0 0 0,-1-1 0 0 0,1 1 0 0 0,0 0 0 0 0,0 0 7 0 0,0-1 8 0 0,1-1-1 0 0,-1 1 1 0 0,1-1-1 0 0,0 0 1 0 0,0 0-1 0 0,0 0 1 0 0,1 1 0 0 0,-1-1-1 0 0,1 0 1 0 0,0-1-1 0 0,0 1 1 0 0,0 0-1 0 0,0 0 1 0 0,0-1-1 0 0,1 1-7 0 0,1 1 64 0 0,0-1 0 0 0,1 1 0 0 0,-1-1 0 0 0,1 0 0 0 0,0 0 0 0 0,0-1 0 0 0,0 0 0 0 0,5 2-64 0 0,5 1 187 0 0,-1-2 0 0 0,1 0-1 0 0,0-1 1 0 0,0 0 0 0 0,0-1 0 0 0,7-1-187 0 0,5-1 65 0 0,1-2 0 0 0,26-6-65 0 0,-3 0-2444 0 0,-31 6-4987 0 0</inkml:trace>
  <inkml:trace contextRef="#ctx0" brushRef="#br0" timeOffset="3279.775">2202 5137 4608 0 0,'0'0'208'0'0,"9"-1"32"0"0,29-6 721 0 0,-37 7-450 0 0,1 0-175 0 0,1 0 0 0 0,-1 0 0 0 0,1 0 1 0 0,-1-1-1 0 0,0 1 0 0 0,1 0 0 0 0,-1-1 1 0 0,3 0-337 0 0,10-2 1406 0 0,-14 3-964 0 0,1 0-292 0 0,13-2 1232 0 0,-11 2 431 0 0,-16 5-896 0 0,1-2-917 0 0,0 0 0 0 0,1-1 0 0 0,-1-1 0 0 0,0 1 0 0 0,-6-1 0 0 0,-27 3 0 0 0,-30 4 0 0 0,5-2 0 0 0,-9 2 0 0 0,26-3 0 0 0,-8 1 0 0 0,39-4 0 0 0,1 0 0 0 0,0-1 0 0 0,-13-2 0 0 0,1 0 0 0 0,11 0-15 0 0,15 0 32 0 0,0 1 1 0 0,0 0-1 0 0,0 0 0 0 0,1 1 1 0 0,-4 0-18 0 0,-3 0 329 0 0,-1 0 0 0 0,0 0 0 0 0,-4-1-329 0 0,6-1-87 0 0,4 1 123 0 0,4 0-35 0 0,0 0 0 0 0,0 0 0 0 0,0 0 0 0 0,1 1-1 0 0,-1-1 1 0 0,0 1 0 0 0,0-1 0 0 0,1 1-1 0 0,-3 1 1 0 0,0 1 12 0 0,4-2 51 0 0,1 0-58 0 0,1 0 0 0 0,-1 1 0 0 0,1-1 0 0 0,-1 1 0 0 0,1-1 0 0 0,-1 1 0 0 0,0-1 0 0 0,0 0 0 0 0,0 1 0 0 0,0-1 0 0 0,0 1-6 0 0,1 4 12 0 0,0-1-1 0 0,0 1 0 0 0,0-1 1 0 0,1 0-1 0 0,-1 1 0 0 0,1-1 0 0 0,0 0 1 0 0,2 2-12 0 0,-1 0 7 0 0,0 0 1 0 0,0 0-1 0 0,0 0 1 0 0,-1 1 0 0 0,0 1-8 0 0,14 112 567 0 0,-10-23-391 0 0,-2-60-176 0 0,-1-2 0 0 0,4 12 0 0 0,-2-1 0 0 0,-2-15 0 0 0,-4-4 0 0 0,2 2 0 0 0,-1-24 0 0 0,1 0 0 0 0,-1 0 0 0 0,-1 0 0 0 0,1 0 0 0 0,-1 4 0 0 0,-1 14 0 0 0,1-13 0 0 0,1-9 0 0 0,-1 0 0 0 0,1 0 0 0 0,0 1 0 0 0,0-1 0 0 0,0 0 0 0 0,1 0 0 0 0,-1 0 0 0 0,1 1 0 0 0,0 1 0 0 0,2 3 0 0 0,-1 0 0 0 0,0 1 0 0 0,-1-1 0 0 0,1 0 0 0 0,-1 1 0 0 0,-1 0 0 0 0,-1-4-148 0 0,1-3 222 0 0,-1-1 0 0 0,1 1-1 0 0,0 0 1 0 0,-1-1 0 0 0,1 1 0 0 0,0 0-1 0 0,0-1 1 0 0,0 1 0 0 0,-1 0 0 0 0,1-1-1 0 0,0 1 1 0 0,0 0 0 0 0,0-1 0 0 0,0 1-1 0 0,0 0 1 0 0,0-1 0 0 0,1 1 0 0 0,-1 0-1 0 0,0-1 1 0 0,0 1 0 0 0,0 0 0 0 0,1-1-1 0 0,-1 1 1 0 0,0 0 0 0 0,1-1-1 0 0,-1 1 1 0 0,0-1 0 0 0,1 1 0 0 0,-1-1-1 0 0,1 1-73 0 0,4 5 0 0 0,2-1 0 0 0,-1-4 0 0 0,30 1 0 0 0,-28-2 0 0 0,61 0 0 0 0,-65 0 0 0 0,56 0 0 0 0,0-2 0 0 0,56-10 0 0 0,-56 5 0 0 0,1 2 0 0 0,0 2 0 0 0,12 4 0 0 0,-29-1 0 0 0,49 4 0 0 0,-55 0 0 0 0,25 0 0 0 0,-63-4 0 0 0,0 0 0 0 0,1 0 0 0 0,-1 0 0 0 0,0 0 0 0 0,1 0 0 0 0,-1 0 0 0 0,0 0 0 0 0,0 0 0 0 0,1 0 0 0 0,-1 0 0 0 0,0 0 0 0 0,1 0 0 0 0,-1 0 0 0 0,0 0 0 0 0,0 0 0 0 0,1 0 0 0 0,-1 0 0 0 0,0 0 0 0 0,0-1 0 0 0,1 1 0 0 0,-1 0 0 0 0,0 0 0 0 0,0 0 0 0 0,1 0 0 0 0,-1-1 0 0 0,0 1 0 0 0,0 0 0 0 0,0 0 0 0 0,1 0 0 0 0,-1-1 0 0 0,0 1 0 0 0,0 0 0 0 0,0 0 0 0 0,0-1 0 0 0,0 1 0 0 0,-1-4 0 0 0,1 4 0 0 0,0-1 0 0 0,0 1 0 0 0,0-1 0 0 0,0 1 0 0 0,1-1 0 0 0,-1 1 0 0 0,0-1 0 0 0,0 1 0 0 0,0 0 0 0 0,0-1 0 0 0,1 1 0 0 0,-1-1 0 0 0,0 1 0 0 0,1 0 0 0 0,-1-1 0 0 0,0 1 0 0 0,1 0 0 0 0,-1-1 0 0 0,0 1 0 0 0,1 0 0 0 0,-1-1 0 0 0,0 1 0 0 0,1 0 0 0 0,-1 0 0 0 0,1-1 0 0 0,-1 1 0 0 0,1 0 0 0 0,-1 0 0 0 0,1 0 0 0 0,-1 0 0 0 0,0 0 0 0 0,1-1 0 0 0,-1 1 0 0 0,1 0 0 0 0,-1 0 0 0 0,1-1 0 0 0,-1 1 0 0 0,0 0 0 0 0,1-1 0 0 0,-1 1 0 0 0,0 0 0 0 0,1-1 0 0 0,-1 1 0 0 0,0 0 0 0 0,1-1 0 0 0,-1 1 0 0 0,0-1 0 0 0,0 1 0 0 0,0 0 0 0 0,1-1 0 0 0,-1 1 0 0 0,0-1 0 0 0,0 1 0 0 0,0-1 0 0 0,0 1 0 0 0,0-1 0 0 0,0 1 0 0 0,-5-47 0 0 0,3 33 0 0 0,4-3 0 0 0,-2 16 0 0 0,0 0 0 0 0,1 0 0 0 0,-1 0 0 0 0,0 0 0 0 0,0 0 0 0 0,1 0 0 0 0,-1 0 0 0 0,0 0 0 0 0,0-1 0 0 0,0 1 0 0 0,0 0 0 0 0,-1 0 0 0 0,1 0 0 0 0,0 0 0 0 0,0 0 0 0 0,-1 0 0 0 0,1 0 0 0 0,-1 0 0 0 0,1-1 0 0 0,-1 1 0 0 0,0 0 0 0 0,0 0 0 0 0,0 0 0 0 0,0-1 0 0 0,1 1 0 0 0,-1 0 0 0 0,1-1 0 0 0,-1 1 0 0 0,1-1 0 0 0,-1 1 0 0 0,1-1 0 0 0,0 1 0 0 0,-1-1 0 0 0,1 1 0 0 0,0-1 0 0 0,0 1 0 0 0,0-1 0 0 0,0 1 0 0 0,1-1 0 0 0,-1 1 0 0 0,0-1 0 0 0,1 1 0 0 0,-1-1 0 0 0,1 1 0 0 0,-1-2 0 0 0,0 0 0 0 0,1 0 0 0 0,-1 1 0 0 0,0-1 0 0 0,0 0 0 0 0,-1 0 0 0 0,1 1 0 0 0,-1-4 0 0 0,0 4 0 0 0,1 0 0 0 0,-1-1 0 0 0,1 0 0 0 0,0 1 0 0 0,0-1 0 0 0,0 1 0 0 0,0-1 0 0 0,0 1 0 0 0,1-1 0 0 0,0-1 0 0 0,0 1 0 0 0,0-1 0 0 0,1 0 0 0 0,-1 0 0 0 0,0-1 0 0 0,0 1 0 0 0,-1 0 0 0 0,1-1 0 0 0,-1 1 0 0 0,0-1 0 0 0,0 1 0 0 0,0-1 0 0 0,-1 1 0 0 0,0-1 0 0 0,1 3 0 0 0,0 0 0 0 0,0 0 0 0 0,0 1 0 0 0,0-1 0 0 0,0 0 0 0 0,0 0 0 0 0,0 0 0 0 0,1 1 0 0 0,-1-1 0 0 0,1 0 0 0 0,-1 1 0 0 0,2-2 0 0 0,-2 1 0 0 0,1 0 0 0 0,0 1 0 0 0,-1-1 0 0 0,1 0 0 0 0,-1 1 0 0 0,0-1 0 0 0,0 0 0 0 0,1 0 0 0 0,-1 0 0 0 0,0 1 0 0 0,0-1 0 0 0,-1 0 0 0 0,-2-13 0 0 0,-2-12 0 0 0,5 19 0 0 0,-1 0 0 0 0,0 0 0 0 0,-1 0 0 0 0,0 0 0 0 0,0 1 0 0 0,0-1 0 0 0,0 1 0 0 0,0 0 0 0 0,1 0 0 0 0,0-7 0 0 0,1 10 0 0 0,0 1 0 0 0,-1 0 0 0 0,0 0 0 0 0,1 0 0 0 0,-1 0 0 0 0,0-1 0 0 0,0 1 0 0 0,-1 0 0 0 0,1 1 0 0 0,0 0 0 0 0,1-1 0 0 0,-1 1 0 0 0,0 0 0 0 0,1-1 0 0 0,-1 1 0 0 0,1-1 0 0 0,0 1 0 0 0,0-1 0 0 0,0 1 0 0 0,0-1 0 0 0,0 1 0 0 0,0-1 0 0 0,3-41 0 0 0,0 2 0 0 0,-3 40 0 0 0,0 0 0 0 0,0-1 0 0 0,0 1 0 0 0,0 0 0 0 0,-1-1 0 0 0,1 1 0 0 0,-1 0 0 0 0,1-1 0 0 0,-1 0 0 0 0,0 1 0 0 0,0 0 0 0 0,1 0 0 0 0,-1 0 0 0 0,1 0 0 0 0,0 0 0 0 0,0 0 0 0 0,0 0 0 0 0,0 0 0 0 0,0-1 0 0 0,0 1 0 0 0,0 0 0 0 0,1-3 0 0 0,-1 1 0 0 0,0-1 0 0 0,0 1 0 0 0,0-1 0 0 0,-1 1 0 0 0,0-1 0 0 0,1 1 0 0 0,-2-4 0 0 0,-2-9 0 0 0,4 16 0 0 0,0 0 0 0 0,-1 0 0 0 0,1 0 0 0 0,0 0 0 0 0,-1 0 0 0 0,1 0 0 0 0,0 0 0 0 0,-1 0 0 0 0,1 1 0 0 0,-1-1 0 0 0,0 0 0 0 0,1 0 0 0 0,-1 1 0 0 0,0-1 0 0 0,1 0 0 0 0,-1 1 0 0 0,0-1 0 0 0,1 1 0 0 0,-1-1 0 0 0,0 0 0 0 0,1 1 0 0 0,-1-1 0 0 0,1 1 0 0 0,-1-1 0 0 0,1 0 0 0 0,0 1 0 0 0,-1-1 0 0 0,1 0 0 0 0,0 1 0 0 0,-1-1 0 0 0,1 0 0 0 0,0 0 0 0 0,0 1 0 0 0,0-1 0 0 0,0 0 0 0 0,-1 0 0 0 0,1 0 0 0 0,-3-6 0 0 0,2 6 0 0 0,1 1 0 0 0,-1-1 0 0 0,1 0 0 0 0,0 1 0 0 0,-1-1 0 0 0,1 0 0 0 0,-1 0 0 0 0,1 1 0 0 0,0-1 0 0 0,0 0 0 0 0,-1 0 0 0 0,1 0 0 0 0,0 0 0 0 0,0 1 0 0 0,0-1 0 0 0,0 0 0 0 0,0 0 0 0 0,0 0 0 0 0,0 0 0 0 0,0 0 0 0 0,1 1 0 0 0,-1-1 0 0 0,0 0 0 0 0,0 0 0 0 0,1 0 0 0 0,-1 1 0 0 0,0-1 0 0 0,1 0 0 0 0,4-15 0 0 0,-5 16 0 0 0,0-1 0 0 0,0 1 0 0 0,0-1 0 0 0,0 1 0 0 0,0 0 0 0 0,0-1 0 0 0,0 1 0 0 0,0-1 0 0 0,0 1 0 0 0,0-1 0 0 0,0 1 0 0 0,0 0 0 0 0,0-1 0 0 0,-1 1 0 0 0,1-1 0 0 0,0 1 0 0 0,0 0 0 0 0,0-1 0 0 0,-1 1 0 0 0,1 0 0 0 0,0-1 0 0 0,0 0 0 0 0,0 1 0 0 0,0-1 0 0 0,0 1 0 0 0,0-1 0 0 0,0 1 0 0 0,0-1 0 0 0,0 0 0 0 0,-1 1 0 0 0,1-1 0 0 0,0 1 0 0 0,0-1 0 0 0,-1 1 0 0 0,1-1 0 0 0,0 1 0 0 0,-1 0 0 0 0,1-1 0 0 0,0 1 0 0 0,-1-1 0 0 0,1 1 0 0 0,-3-3 0 0 0,0 1 0 0 0,-1 0 0 0 0,1 1 0 0 0,0-1 0 0 0,-1 0 0 0 0,1 1 0 0 0,-1 0 0 0 0,3 1-48 0 0,0-1-1 0 0,1 1 1 0 0,-1 0-1 0 0,0 0 1 0 0,1 0-1 0 0,-1 0 1 0 0,0 0-1 0 0,1 0 1 0 0,-1 0-1 0 0,0 0 0 0 0,1 1 1 0 0,-1-1-1 0 0,0 0 1 0 0,1 0-1 0 0,-1 0 1 0 0,0 1 48 0 0,-5 1-8187 0 0,6-2 3663 0 0</inkml:trace>
  <inkml:trace contextRef="#ctx0" brushRef="#br0" timeOffset="3670.526">2446 5089 6448 0 0,'0'0'297'0'0,"0"0"-9"0"0,-4 6-177 0 0,-8 2 65 0 0,-8 6 1476 0 0,0 0 0 0 0,-9 11-1652 0 0,13-13 391 0 0,-4 4-174 0 0,-267 299 3748 0 0,253-278-3834 0 0,-48 59-59 0 0,20-26 1551 0 0,24-29-1271 0 0,-29 43-352 0 0,9-10 0 0 0,28-24-1157 0 0,26-43-4629 0 0</inkml:trace>
  <inkml:trace contextRef="#ctx0" brushRef="#br1" timeOffset="13663.854">1734 4685 4608 0 0,'0'0'101'0'0,"0"0"22"0"0,0 0 5 0 0,0 0 51 0 0,0 0 212 0 0,8-4 1199 0 0,2-3-417 0 0,-7 4 134 0 0,-2 3-795 0 0,-1 0 0 0 0,0 0-70 0 0,0 0-220 0 0,0 0 164 0 0,0 0 102 0 0,0 0 22 0 0,0 0-68 0 0,0 1-292 0 0,-18 27-131 0 0,8-15-22 0 0,-39 47 3 0 0,8-16 1882 0 0,22-20-1750 0 0,-18 24-98 0 0,-7 11-34 0 0,7-13 78 0 0,25-32 43 0 0,0 2 1 0 0,0-1-1 0 0,1 3-121 0 0,-82 133 997 0 0,77-126-431 0 0,-11 12-566 0 0,17-24 42 0 0,-46 56-42 0 0,-3-2 0 0 0,24-25 0 0 0,10-11 0 0 0,9-3 0 0 0,-26 28 416 0 0,41-55-341 0 0,1-1 10 0 0,0 0 3 0 0,-3 4 61 0 0,-6 8 142 0 0,8-11-419 0 0,1-1-56 0 0,0 0-1178 0 0,0 0-4683 0 0</inkml:trace>
  <inkml:trace contextRef="#ctx0" brushRef="#br1" timeOffset="16605.071">995 5636 2760 0 0,'0'0'319'0'0,"0"0"295"0"0,0 0 128 0 0,0 0 24 0 0,0 0-39 0 0,0 0-201 0 0,-1 0 159 0 0,-2 0-705 0 0,3-1 3334 0 0,7-1-3181 0 0,0 1 0 0 0,0-1 1 0 0,0 1-1 0 0,1 1 0 0 0,-1-1-133 0 0,26-3 213 0 0,-22 3-141 0 0,-1 0 1 0 0,0 0 0 0 0,6 1-73 0 0,22-2 72 0 0,19-3 238 0 0,17 3-310 0 0,10-1 85 0 0,9-2 30 0 0,91 9-115 0 0,-84-7 80 0 0,-27 5-83 0 0,-1-3 1 0 0,36-7 2 0 0,73-1-3 0 0,-135 10 3 0 0,5 3 0 0 0,3-1 64 0 0,1-3 0 0 0,50-5-64 0 0,64-2 0 0 0,-139 8 0 0 0,-16 0 0 0 0,1-1 0 0 0,8-1 0 0 0,54-3 27 0 0,-42 3-1 0 0,-1-2 1 0 0,17-3-27 0 0,-1-1 27 0 0,2 2 0 0 0,11 3-27 0 0,-9 0 10 0 0,26 0-103 0 0,-41 2 69 0 0,1-2-1 0 0,14-3 25 0 0,-9 0 81 0 0,44 2-81 0 0,-13 0 90 0 0,-41 2-133 0 0,12 3 43 0 0,-18-1-53 0 0,0-1 0 0 0,12-2 53 0 0,87-7 0 0 0,46 6 0 0 0,42-2 0 0 0,-140-1 33 0 0,76-1 62 0 0,-73 7-112 0 0,33 1-62 0 0,-1-6 79 0 0,-3 1 0 0 0,0 5 0 0 0,13 5 0 0 0,-80-5-1 0 0,27-4 1 0 0,10 0 11 0 0,250 9 107 0 0,-175-13-118 0 0,-1 0 0 0 0,-95 7 0 0 0,126-3 0 0 0,26 0 0 0 0,-136 3 0 0 0,6 2 0 0 0,-34 0 0 0 0,41-3 0 0 0,53-2 0 0 0,-105 3 0 0 0,131 5 0 0 0,-148-4 0 0 0,-1-1 0 0 0,9-2 0 0 0,11 0 0 0 0,347 13 0 0 0,-354-10 0 0 0,0-1 0 0 0,4-2 0 0 0,24 0 0 0 0,179 11 0 0 0,-164-8 0 0 0,-46-1 0 0 0,-1 0 0 0 0,21 4 0 0 0,-30-2 0 0 0,0-1 0 0 0,-1-1 0 0 0,1-1 0 0 0,2-1 0 0 0,30 0 0 0 0,74 3 128 0 0,32 9-128 0 0,-123-8 0 0 0,17-2 0 0 0,-24 0 0 0 0,1 0 0 0 0,13 3 0 0 0,-23-1 0 0 0,1-1 0 0 0,10-2 0 0 0,19 2 0 0 0,12 2 0 0 0,-32-3 0 0 0,0 2 0 0 0,7 2 0 0 0,14 1 0 0 0,0-2 0 0 0,0-3 0 0 0,29-2 0 0 0,21-1 0 0 0,-66 3 3 0 0,159 4 58 0 0,-133-1-61 0 0,0-4 0 0 0,15-2 0 0 0,60 2 0 0 0,-70 1 0 0 0,49 6 0 0 0,443-6 320 0 0,-411 0 560 0 0,-122-3-894 0 0,-19 3 12 0 0,-1 0-1 0 0,1-1 0 0 0,0 1 1 0 0,-1 0-1 0 0,1 0 0 0 0,0 0 0 0 0,-1 0 1 0 0,1-1-1 0 0,-1 1 0 0 0,1 0 1 0 0,0 0-1 0 0,-1 0 0 0 0,1 0 1 0 0,0 0-1 0 0,-1 1 0 0 0,1-1 1 0 0,0 0-1 0 0,-1 0 0 0 0,1 0 1 0 0,0 1-1 0 0,-1-1 0 0 0,1 0 1 0 0,-1 0-1 0 0,2 1 3 0 0,0 1-2 0 0,38-5 194 0 0,-33 4-109 0 0,0 0 0 0 0,0-1 0 0 0,0 0 0 0 0,7-1-83 0 0,24 0 158 0 0,-30 1-206 0 0,-3 0-16 0 0,-3 0 106 0 0,2 0 15 0 0,-3 0-1058 0 0,-1 0-3851 0 0</inkml:trace>
  <inkml:trace contextRef="#ctx0" brushRef="#br0" timeOffset="20498.261">821 5308 2304 0 0,'0'0'279'0'0,"0"-1"485"0"0,0-3 438 0 0,0-3-171 0 0,0 0-391 0 0,3-26 1856 0 0,0 3-123 0 0,-6 18-1242 0 0,1 4 891 0 0,1 2 2734 0 0,2 9-4688 0 0,1 0 0 0 0,-1 0 1 0 0,0 0-1 0 0,1-1 0 0 0,0 1 0 0 0,0-1 0 0 0,0 1-68 0 0,0 0 84 0 0,0 0-16 0 0,0 1-1 0 0,-1-1 0 0 0,1 1 0 0 0,-1 0 0 0 0,0 0 0 0 0,1 2-67 0 0,6 16 165 0 0,1-1-43 0 0,-1 1 0 0 0,4 14-122 0 0,0 1 32 0 0,25 64 383 0 0,-30-83-159 0 0,0-1 0 0 0,5 7-256 0 0,-4-8 61 0 0,-1 1 1 0 0,-1-1-1 0 0,0 3-61 0 0,-2-8 91 0 0,0 0-1 0 0,1 0 1 0 0,6 9-91 0 0,9 24 277 0 0,-15-32-214 0 0,0 0 0 0 0,2-1 0 0 0,-1 1-1 0 0,2 0-62 0 0,-2-2-2 0 0,0 0-1 0 0,0 1 0 0 0,-1 0 0 0 0,3 9 3 0 0,24 59 64 0 0,-28-64-48 0 0,1-1 0 0 0,1 1 0 0 0,0-1 0 0 0,1 0 0 0 0,0-1 0 0 0,1 1 0 0 0,0-1 0 0 0,6 5-16 0 0,-11-15-435 0 0,0-1 1 0 0,0 0-1 0 0,1 0 0 0 0,-1 0 0 0 0,0 0 0 0 0,1-1 0 0 0,0 1 435 0 0,-3-1-1868 0 0,-1-1-75 0 0</inkml:trace>
  <inkml:trace contextRef="#ctx0" brushRef="#br0" timeOffset="20917.709">1207 5966 3680 0 0,'-3'0'1881'0'0,"-1"0"0"0"0,1 0 0 0 0,0 1 0 0 0,-1-1 0 0 0,1 1 0 0 0,-2 1-1881 0 0,-6 1 107 0 0,11-2 489 0 0,-20 11 1340 0 0,-16 12-360 0 0,-2-1 0 0 0,-15 6-1576 0 0,50-27-1 0 0,-93 49-352 0 0,95-50-436 0 0,1-1-239 0 0,0 0-669 0 0,0 0-2622 0 0,0 0-1123 0 0</inkml:trace>
  <inkml:trace contextRef="#ctx0" brushRef="#br0" timeOffset="21285.531">1098 5772 16559 0 0,'0'0'760'0'0,"-12"8"272"0"0,-27 14-897 0 0,24-14-54 0 0,0 0-1 0 0,0 1 0 0 0,-5 5-80 0 0,-41 33-97 0 0,-37 19 97 0 0,88-58-128 0 0,9-7-72 0 0,0 1 0 0 0,0-2 1 0 0,0 1-1 0 0,0 0 1 0 0,0 0-1 0 0,0 0 0 0 0,0 0 1 0 0,0-1-1 0 0,-1 1 1 0 0,1 0-1 0 0,0-1 0 0 0,0 1 1 0 0,-1-1-1 0 0,1 0 1 0 0,-2 1 199 0 0,2-1-5684 0 0</inkml:trace>
  <inkml:trace contextRef="#ctx0" brushRef="#br0" timeOffset="21285.563">999 5677 16671 0 0,'-9'1'280'0'0,"1"0"0"0"0,-1 0 0 0 0,1 1 0 0 0,-1-1 0 0 0,1 2 0 0 0,0-1 0 0 0,-3 2-280 0 0,-57 28-264 0 0,28-12 376 0 0,-81 36-112 0 0,102-47-509 0 0,2 0 0 0 0,-10 7 509 0 0,25-15-210 0 0,1-1-3090 0 0,0 0 1634 0 0,1 0-3627 0 0</inkml:trace>
  <inkml:trace contextRef="#ctx0" brushRef="#br0" timeOffset="21653.483">908 5475 17423 0 0,'0'0'795'0'0,"-7"0"266"0"0,-10 6-912 0 0,0 0-1 0 0,0 1 0 0 0,0 1 1 0 0,1 0-1 0 0,-12 9-148 0 0,-1 0-38 0 0,-27 15 28 0 0,0 0-186 0 0,-2-1 0 0 0,-13 2 196 0 0,49-27-481 0 0,11-7-1048 0 0,11 1 1411 0 0,0 0 0 0 0,-1 0-1 0 0,1 0 1 0 0,0 0 0 0 0,0-1 0 0 0,0 1-1 0 0,-1 0 1 0 0,1 0 0 0 0,0 0 0 0 0,0-1-1 0 0,0 1 1 0 0,0 0 0 0 0,0 0-1 0 0,0-1 1 0 0,-1 1 0 0 0,1 0 0 0 0,0 0-1 0 0,0 0 1 0 0,0-1 0 0 0,0 1-1 0 0,0 0 1 0 0,0 0 0 0 0,0-1 0 0 0,0 1-1 0 0,0 0 1 0 0,0 0 0 0 0,0-1 0 0 0,0 1-1 0 0,0 0 1 0 0,0 0 0 0 0,0-1-1 0 0,0 1 1 0 0,1 0 0 0 0,-1 0 0 0 0,0-1 118 0 0,3-4-1888 0 0</inkml:trace>
  <inkml:trace contextRef="#ctx0" brushRef="#br0" timeOffset="21654.483">845 5269 18079 0 0,'-17'0'1719'0'0,"12"-1"-1687"0"0,-1 1 0 0 0,1 0-1 0 0,0 0 1 0 0,0 1 0 0 0,0-1 0 0 0,0 1 0 0 0,0 0 0 0 0,-2 1-32 0 0,-227 95-395 0 0,198-78-262 0 0,3-1-4888 0 0,12-8-255 0 0</inkml:trace>
  <inkml:trace contextRef="#ctx0" brushRef="#br0" timeOffset="23884.751">10833 5109 4144 0 0,'0'0'319'0'0,"0"0"35"0"0,0 0 933 0 0,0 0 433 0 0,0 0 82 0 0,0 0-136 0 0,0 0-653 0 0,0 0-285 0 0,0 0-59 0 0,0 0-61 0 0,0 0-208 0 0,0 0-89 0 0,0 0-20 0 0,0 0 7 0 0,3 8 397 0 0,0 5 97 0 0,0-1 0 0 0,-1 1 0 0 0,1 9-792 0 0,-2-15 165 0 0,1 20 537 0 0,-1 1 0 0 0,-1 4-702 0 0,-1-7 203 0 0,2 0-1 0 0,2 20-202 0 0,2-5 198 0 0,-3-22 11 0 0,1 1 0 0 0,3 11-209 0 0,-5-21 31 0 0,1-1 1 0 0,-2 1-1 0 0,1-1 0 0 0,-1 1 0 0 0,0-1 0 0 0,-1 2-31 0 0,0 25-3 0 0,9 62 3 0 0,1 68 0 0 0,-14-128 682 0 0,2-20-2752 0 0,2 0-7640 0 0,1-17 7153 0 0</inkml:trace>
  <inkml:trace contextRef="#ctx0" brushRef="#br0" timeOffset="26645.973">11210 5425 12872 0 0,'0'0'289'0'0,"0"0"40"0"0,0 0 23 0 0,-3-3 74 0 0,0 1-289 0 0,3 1 512 0 0,0 1 221 0 0,0 0 39 0 0,0 0-87 0 0,0 0-402 0 0,6 25 564 0 0,-4 5-5 0 0,-1-23-877 0 0,0 0 1 0 0,-1-1-1 0 0,0 1 1 0 0,0 0-1 0 0,0 1-102 0 0,-1-4 45 0 0,1 0 1 0 0,0 0-1 0 0,1 0 1 0 0,-1 0-1 0 0,1 0 1 0 0,0 4-46 0 0,0-4 27 0 0,0 0 1 0 0,0 0 0 0 0,-1 0 0 0 0,1 0-1 0 0,-1 0 1 0 0,0 0 0 0 0,-1 0-28 0 0,0 29 89 0 0,2-26-76 0 0,-1 0 0 0 0,0-1 1 0 0,-1 1-1 0 0,0 2-13 0 0,0 12 159 0 0,1-19 62 0 0,-1 7-573 0 0,1-9 278 0 0,0 0-1 0 0,0 0 0 0 0,0 0 0 0 0,-1 0 1 0 0,1 0-1 0 0,0 0 0 0 0,0 1 1 0 0,0-1-1 0 0,-1 0 0 0 0,1 0 0 0 0,0 0 1 0 0,0 0-1 0 0,-1 0 0 0 0,1 0 0 0 0,0 0 1 0 0,0 0-1 0 0,-1 0 0 0 0,1 0 1 0 0,0 0-1 0 0,0 0 0 0 0,0 0 0 0 0,-1 0 1 0 0,1-1-1 0 0,0 1 0 0 0,0 0 0 0 0,0 0 1 0 0,-1 0-1 0 0,1 0 0 0 0,0 0 1 0 0,0 0-1 0 0,0-1 0 0 0,0 1 0 0 0,-1 0 1 0 0,1 0-1 0 0,0 0 0 0 0,0 0 0 0 0,0-1 1 0 0,0 1 74 0 0,-8-12-2136 0 0,0-20-1572 0 0,5 15 2253 0 0,1 12 1003 0 0,1 0 0 0 0,1 1-1 0 0,-1-1 1 0 0,1 0 0 0 0,-1 0 0 0 0,1 1 0 0 0,1-1 0 0 0,-1-1 452 0 0,4-37-2458 0 0,-4 34 2172 0 0,0-1-1 0 0,1 0 1 0 0,1 0-1 0 0,1-4 287 0 0,0 0 997 0 0,-3 11-645 0 0,1 1 0 0 0,-1-1 0 0 0,1 0 0 0 0,0 1 0 0 0,0-1-1 0 0,0 0 1 0 0,1 1 0 0 0,-1-1 0 0 0,0 1 0 0 0,1 0 0 0 0,0-1 0 0 0,0 0-352 0 0,0 1 328 0 0,0 0 0 0 0,-1 0 0 0 0,1 0 0 0 0,0 0 0 0 0,0 1 0 0 0,0-1 0 0 0,0 1 0 0 0,1-1 0 0 0,-1 1 0 0 0,0 0 0 0 0,1 0 0 0 0,-1 0 0 0 0,1 0 0 0 0,1-1-328 0 0,-1 2 283 0 0,1 0 1 0 0,0-1-1 0 0,0 1 1 0 0,0 1-1 0 0,0-1 1 0 0,-1 1-1 0 0,1-1 1 0 0,0 1 0 0 0,2 1-284 0 0,4 1 586 0 0,0 0 1 0 0,0 0 0 0 0,-1 1 0 0 0,1 0 0 0 0,2 3-587 0 0,-7-4 205 0 0,-1 0 0 0 0,1 0 1 0 0,-1 0-1 0 0,0 1 0 0 0,0-1 0 0 0,0 1 0 0 0,-1 0 1 0 0,1 1-1 0 0,-1-1 0 0 0,0 1 0 0 0,0-1-205 0 0,-2-1 63 0 0,0-1-1 0 0,0 0 1 0 0,0 1-1 0 0,0-1 0 0 0,0 1 1 0 0,0-1-1 0 0,0 1 1 0 0,-1 0-1 0 0,1-1 1 0 0,-1 1-1 0 0,0 0 1 0 0,0-1-1 0 0,0 1 0 0 0,0 0 1 0 0,-1-1-1 0 0,1 1 1 0 0,-1-1-1 0 0,1 2-62 0 0,-2 0 43 0 0,0 0 0 0 0,1-1 0 0 0,-1 1 0 0 0,0 0 0 0 0,-1-1 0 0 0,1 0 1 0 0,-1 1-1 0 0,1-1 0 0 0,-1 0 0 0 0,0 0 0 0 0,-1 0-43 0 0,-6 6-11 0 0,-2-1 0 0 0,1-1 1 0 0,-1 0-1 0 0,0 0 0 0 0,0-1 1 0 0,-10 3 10 0 0,-25 4-862 0 0,3-1-2546 0 0,44-12 3260 0 0,0 0 0 0 0,-1 0-1 0 0,1 0 1 0 0,0 0 0 0 0,-1 0-1 0 0,1 0 1 0 0,0 0 0 0 0,-1 0-1 0 0,1 0 1 0 0,0 0-1 0 0,-1 0 1 0 0,1 0 0 0 0,0 0-1 0 0,-1 0 1 0 0,1 0 0 0 0,0 0-1 0 0,-1-1 1 0 0,1 1 0 0 0,0 0-1 0 0,0 0 1 0 0,-1 0-1 0 0,1-1 149 0 0,-2 0-989 0 0,-6-1-4509 0 0</inkml:trace>
  <inkml:trace contextRef="#ctx0" brushRef="#br0" timeOffset="27240.94">11403 5622 11664 0 0,'11'4'619'0'0,"-3"-1"-177"0"0,1 1 0 0 0,0-1 0 0 0,0-1 0 0 0,0 0 0 0 0,0 0 0 0 0,0-1 0 0 0,6 0-442 0 0,0 0 1067 0 0,22-2 1024 0 0,-35 1-1983 0 0,0 0 1 0 0,-1 0-1 0 0,1-1 1 0 0,0 1-1 0 0,0-1 1 0 0,0 0-1 0 0,0 1 1 0 0,-1-1-1 0 0,1 0 1 0 0,0 0 0 0 0,-1 0-1 0 0,1 0 1 0 0,-1 0-1 0 0,1 0 1 0 0,-1-1-1 0 0,1 0-108 0 0,12-8 732 0 0,-13 10-683 0 0,1-1-1 0 0,-1 0 1 0 0,0 1 0 0 0,0-1 0 0 0,0 0 0 0 0,0 0 0 0 0,0 0 0 0 0,0 0 0 0 0,0 0 0 0 0,0 0 0 0 0,0 0 0 0 0,0 0-1 0 0,0 0 1 0 0,0-2-49 0 0,11-13 409 0 0,-10 15-410 0 0,-1-1 0 0 0,0 1 1 0 0,1-1-1 0 0,-1 1 0 0 0,0-1 1 0 0,0 0-1 0 0,0 1 0 0 0,0-1 0 0 0,-1 0 1 0 0,1 1-1 0 0,0-1 0 0 0,-1-1 1 0 0,3-8 25 0 0,-3 10-14 0 0,1-1-1 0 0,0 1 1 0 0,-1-1-1 0 0,0 1 1 0 0,1-1-1 0 0,-1 0 1 0 0,0 1-1 0 0,0-1 1 0 0,0 0-1 0 0,0 1 1 0 0,0-1-1 0 0,-1 0 1 0 0,1 1-1 0 0,0-1 0 0 0,-1 1 1 0 0,1-1-1 0 0,-1 1 1 0 0,1-1-1 0 0,-1 0-10 0 0,-5-11-3 0 0,5 11 8 0 0,1 1 0 0 0,0-1 1 0 0,-1 1-1 0 0,0-1 0 0 0,1 1 0 0 0,-1 0 0 0 0,0-1 0 0 0,0 1 0 0 0,1 0 0 0 0,-1 0 0 0 0,0-1 0 0 0,0 1 0 0 0,-1 0 0 0 0,1 0 0 0 0,0 0 0 0 0,0 0 0 0 0,0 0 0 0 0,-1 1 0 0 0,1-1 0 0 0,0 0 0 0 0,-1 1 0 0 0,1-1 0 0 0,-1 0 0 0 0,1 1 0 0 0,-1 0 0 0 0,0-1-5 0 0,0 1 4 0 0,0 0 0 0 0,1 0 0 0 0,-1 0-1 0 0,0 0 1 0 0,1 0 0 0 0,-1 0 0 0 0,0 1 0 0 0,1-1-1 0 0,-1 0 1 0 0,0 1 0 0 0,1-1 0 0 0,-1 1 0 0 0,1 0-1 0 0,-1 0 1 0 0,1-1 0 0 0,-1 1 0 0 0,1 0 0 0 0,-1 0-1 0 0,0 1-3 0 0,-1 1 9 0 0,0-1 0 0 0,1 1 0 0 0,-1 0 0 0 0,0 0 0 0 0,1 0 0 0 0,0 0 0 0 0,0 0 0 0 0,0 0-9 0 0,0 0 8 0 0,0 0-1 0 0,0 0 0 0 0,0 1 1 0 0,1-1-1 0 0,0 0 1 0 0,-1 1-1 0 0,1-1 0 0 0,1 1 1 0 0,-1-1-1 0 0,0 1 0 0 0,1-1 1 0 0,0 1-1 0 0,0-1 0 0 0,0 1 1 0 0,0 0-1 0 0,0-1 1 0 0,1 1-1 0 0,0-1 0 0 0,0 1 1 0 0,0-1-1 0 0,0 1-7 0 0,0 0 30 0 0,1 1 0 0 0,0 0 0 0 0,0-1 0 0 0,0 1 0 0 0,0-1 0 0 0,1 1 0 0 0,0-1 0 0 0,0 0 0 0 0,0 0 0 0 0,2 1-30 0 0,-3-3 47 0 0,1 1 1 0 0,-1-1-1 0 0,1-1 0 0 0,-1 1 0 0 0,1 0 0 0 0,0-1 0 0 0,0 1 0 0 0,0-1 0 0 0,-1 0 0 0 0,1 0 1 0 0,1 0-1 0 0,-1 0 0 0 0,0 0 0 0 0,0-1 0 0 0,0 1 0 0 0,0-1 0 0 0,2 0-47 0 0,4-1 21 0 0,0 0-1 0 0,0 0 0 0 0,0-1 0 0 0,0 0 0 0 0,0 0 1 0 0,0-1-1 0 0,-1-1 0 0 0,1 1 0 0 0,2-3-20 0 0,5-2 21 0 0,-1-2-1 0 0,0 1 1 0 0,0-2-1 0 0,4-4-20 0 0,-10 6-122 0 0,1 0-1 0 0,-2 0 0 0 0,1-1 1 0 0,-1-1-1 0 0,-1 1 0 0 0,0-1 0 0 0,1-3 123 0 0,11-22-994 0 0,7-23 994 0 0,-22 49-16 0 0,-3 8 3 0 0,0-1 10 0 0,0 1 0 0 0,0-1-1 0 0,0 0 1 0 0,0 1-1 0 0,-1-1 1 0 0,1 0 0 0 0,-1 1-1 0 0,0-1 1 0 0,0 0-1 0 0,0 1 1 0 0,0-1 0 0 0,-1 0 3 0 0,1 2 77 0 0,0 1 59 0 0,0 0 21 0 0,0 0-6 0 0,0 0-39 0 0,0 0-15 0 0,-2 16 47 0 0,1-5-96 0 0,-1-2 53 0 0,0 1 0 0 0,1-1 0 0 0,0 0 0 0 0,1 1 0 0 0,0-1 0 0 0,0 1 0 0 0,1-1 0 0 0,0 0 0 0 0,2 4-101 0 0,1 42 379 0 0,-3-44-361 0 0,0-1 0 0 0,1 0 0 0 0,0 0 0 0 0,1-1 0 0 0,0 1 0 0 0,0 0 0 0 0,1 0-18 0 0,-2-6-1246 0 0,-4-8-2866 0 0,-1-4 979 0 0,0-3-3013 0 0</inkml:trace>
  <inkml:trace contextRef="#ctx0" brushRef="#br0" timeOffset="27684.466">11803 5436 16208 0 0,'0'0'743'0'0,"0"0"-17"0"0,0 0-390 0 0,10 0 565 0 0,151 4 2332 0 0,3 1-4743 0 0,-134-6-441 0 0,1-2-4871 0 0</inkml:trace>
  <inkml:trace contextRef="#ctx0" brushRef="#br0" timeOffset="31281.353">10951 5111 2304 0 0,'0'0'101'0'0,"-40"-2"6244"0"0,32 3-4746 0 0,0-1 627 0 0,3-1 3162 0 0,6 2-5361 0 0,13 3 100 0 0,3-2 19 0 0,0-1 1 0 0,1-1-1 0 0,-1-1 1 0 0,6-1-147 0 0,31-1 200 0 0,52 3 158 0 0,-94-1-341 0 0,282-23 936 0 0,-187 13-1681 0 0,106 4 728 0 0,-189 6 63 0 0,16 1 372 0 0,-8-1-171 0 0,-8-1-170 0 0,231 2-942 0 0,-164 4 1632 0 0,-83-5-791 0 0,13 4-42 0 0,-6-1-43 0 0,-3-1-211 0 0,-4 0 233 0 0,-1 0 1 0 0,1 0-1 0 0,-1 1 0 0 0,3 1 70 0 0,-8-3 132 0 0,1 1-28 0 0,-1-1 1 0 0,0 1-1 0 0,1-1 0 0 0,-1 1 1 0 0,0 0-1 0 0,1 0 1 0 0,-1 0-1 0 0,0 0 0 0 0,0 0 1 0 0,0 0-1 0 0,0 1 0 0 0,0-1 1 0 0,0 1-1 0 0,0-1 1 0 0,0 1-1 0 0,0 0 0 0 0,1 1-104 0 0,4 5 0 0 0,-6-7 0 0 0,-1-1 0 0 0,1 1 0 0 0,-1-1 0 0 0,1 1 0 0 0,0-1 0 0 0,-1 1 0 0 0,1-1 0 0 0,-1 1 0 0 0,0-1 0 0 0,1 1 0 0 0,-1 0 0 0 0,1-1 0 0 0,-1 1 0 0 0,0 0 0 0 0,1-1 0 0 0,-1 1 0 0 0,0 0 0 0 0,0-1 0 0 0,0 1 0 0 0,7 19 0 0 0,-5-17 0 0 0,-1 0 0 0 0,0 0 0 0 0,1 1 0 0 0,-2-1 0 0 0,1 1 0 0 0,0-1 0 0 0,-1 1 0 0 0,1 1 0 0 0,2 12 0 0 0,-2-15 0 0 0,0 0 0 0 0,-1 0 0 0 0,1 0 0 0 0,-1 0 0 0 0,0 0 0 0 0,0 0 0 0 0,0 0 0 0 0,0 0 0 0 0,0 0 0 0 0,0 0 0 0 0,0 7 134 0 0,-1 0-1 0 0,1 0 1 0 0,2 7-134 0 0,-2-8 120 0 0,1 0 0 0 0,-1 0 0 0 0,0-1 1 0 0,-1 1-1 0 0,0 4-120 0 0,-2 20 78 0 0,4-27-55 0 0,-1 1-1 0 0,-1 0 1 0 0,1-1-1 0 0,-1 1 0 0 0,-1 1-22 0 0,1 0 23 0 0,0 0 0 0 0,0 0 0 0 0,1 0-1 0 0,-1 0 1 0 0,1-1 0 0 0,1 4-23 0 0,-1 25 166 0 0,1-3-77 0 0,0-26-75 0 0,0 1 0 0 0,-1-1 0 0 0,0 1 0 0 0,-1 2-14 0 0,0 7 0 0 0,1-1 0 0 0,1 1 0 0 0,0 4 0 0 0,1 24 0 0 0,-11 77 0 0 0,9-100 0 0 0,1 0 0 0 0,0 0 0 0 0,2 0 0 0 0,1 3 0 0 0,-3-18 24 0 0,0 0 0 0 0,-1-1 0 0 0,0 1 0 0 0,0 0 0 0 0,0-1 0 0 0,-1 1 0 0 0,0 0 0 0 0,0-1 0 0 0,0 1 0 0 0,-1-1 0 0 0,0 1 0 0 0,-1 3-24 0 0,-3-1 188 0 0,-1 6 287 0 0,-1 3-818 0 0,7-16 421 0 0,1-1 4 0 0,0 1-81 0 0,0 0-1 0 0,0-1 0 0 0,0 1 0 0 0,-1 0 1 0 0,1-1-1 0 0,0 1 0 0 0,0-1 0 0 0,-1 1 1 0 0,1 0-1 0 0,0-1 0 0 0,-1 1 0 0 0,1-1 1 0 0,0 1-1 0 0,-1-1 0 0 0,1 1 0 0 0,-1-1 1 0 0,1 1-1 0 0,-1-1 0 0 0,1 1 0 0 0,-1-1 1 0 0,1 0-1 0 0,-1 1 0 0 0,1-1 0 0 0,-1 0 1 0 0,0 1-1 0 0,1-1 0 0 0,-1 0 0 0 0,0 0 0 0 0,-8 6-23 0 0,-20 4 327 0 0,22-6-274 0 0,-1-1-1 0 0,0 0 0 0 0,0-1 1 0 0,0 0-1 0 0,-1 0 0 0 0,-2 0-29 0 0,-177 8 0 0 0,8-2-61 0 0,64-13 178 0 0,16 2-117 0 0,-374 3-8 0 0,341-4-65 0 0,59 0-307 0 0,-68 7 380 0 0,77 1-2429 0 0,21-3-3566 0 0,6-1-695 0 0</inkml:trace>
  <inkml:trace contextRef="#ctx0" brushRef="#br2" timeOffset="37206.874">7061 5017 4144 0 0,'0'0'319'0'0,"0"0"-46"0"0,0 0 588 0 0,0 0 276 0 0,0 0 58 0 0,0 0-98 0 0,0 0-457 0 0,0 0-198 0 0,0 0-40 0 0,0 0-8 0 0,0 0-2 0 0,0 0 0 0 0,0 0 0 0 0,0 0-4 0 0,0 0-18 0 0,0 0-8 0 0,0 0-2 0 0,0 0-3 0 0,0 0-12 0 0,0 0-7 0 0,0 0-2 0 0,0 0 0 0 0,20-3 2869 0 0,-12 5-2795 0 0,-8-2-383 0 0,1-1 0 0 0,-1 1 0 0 0,1 0 0 0 0,-1 0 0 0 0,1 0 0 0 0,-1 1 0 0 0,1-1 1 0 0,0 0-1 0 0,-1 0 0 0 0,1 0 0 0 0,-1 0 0 0 0,1 0 0 0 0,-1 1 0 0 0,1-1 0 0 0,-1 0 0 0 0,1 0 0 0 0,-1 1 1 0 0,1-1-1 0 0,-1 0 0 0 0,1 1 0 0 0,-1-1 0 0 0,0 1 0 0 0,1-1 0 0 0,-1 0 0 0 0,0 1 0 0 0,1 0-27 0 0,1 2 135 0 0,-1 0 0 0 0,1 0-1 0 0,1 0 1 0 0,-1-1 0 0 0,0 1-1 0 0,3 2-134 0 0,-4-5 159 0 0,8 12 298 0 0,16 21 527 0 0,-6-2-293 0 0,-16-27-622 0 0,-2-2-15 0 0,4 3-33 0 0,-2 1 22 0 0,0 0-19 0 0,-2-3 40 0 0,4 1 2 0 0,-4-3-12 0 0,2 3-33 0 0,-2-2 22 0 0,3 1-22 0 0,-3-2 32 0 0,0 0 1 0 0,3 3-58 0 0,9 7-82 0 0,-11-9 38 0 0,2-1 24 0 0,-2 0-24 0 0,2 3 47 0 0,-3-3 58 0 0,-1-1 29 0 0,0 0 8 0 0,1 1-14 0 0,1 3-53 0 0,0-3 16 0 0,1 1-131 0 0,-2-2-432 0 0,-1 0-211 0 0,0 0-882 0 0,0 0-3512 0 0,0 0-1507 0 0</inkml:trace>
  <inkml:trace contextRef="#ctx0" brushRef="#br2" timeOffset="40174.706">7301 5175 5552 0 0,'0'0'124'0'0,"0"0"17"0"0,0 0 11 0 0,9 2 1120 0 0,-2 0 4028 0 0,-4-2-5240 0 0,-3 0-44 0 0,0 0 0 0 0,0 0-1 0 0,0 0 1 0 0,0 1 0 0 0,0-1-1 0 0,1 0 1 0 0,-1 0 0 0 0,0 0-1 0 0,0 0 1 0 0,0 1 0 0 0,0-1-1 0 0,0 0 1 0 0,0 0 0 0 0,0 0-1 0 0,0 1 1 0 0,0-1 0 0 0,0 0 0 0 0,0 0-1 0 0,0 0 1 0 0,0 0 0 0 0,0 1-1 0 0,-1-1 1 0 0,1 0 0 0 0,0 0-1 0 0,0 0 1 0 0,0 0 0 0 0,0 1-1 0 0,0-1 1 0 0,0 0 0 0 0,0 0-1 0 0,0 0 1 0 0,-1 0 0 0 0,1 0-1 0 0,0 0 1 0 0,0 1 0 0 0,0-1-1 0 0,0 0 1 0 0,0 0 0 0 0,-1 0-1 0 0,1 0 1 0 0,0 0 0 0 0,0 0 0 0 0,0 0-1 0 0,0 0 1 0 0,-1 0 0 0 0,1 0-1 0 0,0 0-15 0 0,-1 1 382 0 0,1-1 108 0 0,0 0 20 0 0,0 0-94 0 0,0 0-404 0 0,0 0-179 0 0,0 0-32 0 0,0 0 17 0 0,0 1 104 0 0,-2 3 46 0 0,1-2-36 0 0,-1-1-1 0 0,1 1 0 0 0,-1-1 1 0 0,1 1-1 0 0,-1-1 1 0 0,0 0-1 0 0,1 0 0 0 0,-1 1 1 0 0,0-1-1 0 0,0 0 0 0 0,0-1 1 0 0,0 1-1 0 0,-2 0 69 0 0,0 0-55 0 0,2 0 54 0 0,1-1 0 0 0,-1 0 0 0 0,1 0-1 0 0,0 0 1 0 0,-1 1 0 0 0,1-1 0 0 0,-1 1 0 0 0,1-1-1 0 0,0 1 1 0 0,0 0 0 0 0,-1-1 0 0 0,1 1 0 0 0,-1 1 1 0 0,1-2 101 0 0,-14 0 200 0 0,-25 3 1938 0 0,40-3-1962 0 0,-16 0 252 0 0,4 0-268 0 0,1 1 0 0 0,-1 0 0 0 0,0 1 0 0 0,1 0-1 0 0,-6 3-260 0 0,14-5 25 0 0,1 0 0 0 0,-1 1 0 0 0,1-1 0 0 0,-1 0 0 0 0,1 0 0 0 0,-1 0 0 0 0,1-1 0 0 0,-1 1 0 0 0,0-1-25 0 0,1 1 22 0 0,0-1 0 0 0,0 1 0 0 0,0 0 1 0 0,0-1-1 0 0,0 1 0 0 0,0 0 0 0 0,0 1 1 0 0,0-1-1 0 0,1 0 0 0 0,-1 0 0 0 0,0 1 1 0 0,0-1-1 0 0,0 1-22 0 0,-1 0 26 0 0,1 0 0 0 0,-1-1 1 0 0,1 1-1 0 0,-1-1 0 0 0,1 1 0 0 0,-1-1 1 0 0,1 0-1 0 0,-1 0 0 0 0,-1-1-26 0 0,-20 3 162 0 0,0 3-28 0 0,0-2-1 0 0,0-1 1 0 0,0 0-1 0 0,-1-2 0 0 0,-10-1-133 0 0,-5 0 155 0 0,-20 3-155 0 0,-64 14 349 0 0,25-5-242 0 0,-68 9 147 0 0,92-13 116 0 0,0 4 0 0 0,-17 7-370 0 0,36-7-32 0 0,0-3-1 0 0,-22 0 33 0 0,35-5-96 0 0,1 2 1 0 0,-1 1-1 0 0,-8 5 96 0 0,34-8 0 0 0,0 0 0 0 0,-11 0 0 0 0,-13 2 0 0 0,21-3 0 0 0,1-1 0 0 0,-1-1 0 0 0,-15-1 0 0 0,-11-1 0 0 0,19 2 0 0 0,-1 0 0 0 0,1 2 0 0 0,-1 2 0 0 0,-18 4 0 0 0,-42 8 288 0 0,65-11-350 0 0,1-1-1 0 0,-8-1 63 0 0,-72 3 113 0 0,82-6-16 0 0,0 2-1 0 0,0 1-96 0 0,-23 2 145 0 0,3-1-93 0 0,0 2 1 0 0,-21 7-53 0 0,-4 1-303 0 0,-19 2 303 0 0,48-10 181 0 0,-26 2 238 0 0,-11 0-525 0 0,16 2-339 0 0,23-3 412 0 0,-63 13 33 0 0,53-10 0 0 0,0-2 0 0 0,-33 2 0 0 0,28-5 582 0 0,-12 4-582 0 0,12-2 336 0 0,-7-1-336 0 0,39-3 27 0 0,-1-1 0 0 0,-13 6-27 0 0,-12 1 20 0 0,-15 7-20 0 0,-157 31 0 0 0,131-26 0 0 0,43-9 27 0 0,-11 3 10 0 0,30-10-37 0 0,1 1 0 0 0,0 1 0 0 0,-2 2 0 0 0,-43 13 0 0 0,34-14 3 0 0,-55 15 58 0 0,-37 16-61 0 0,84-22 0 0 0,31-13 0 0 0,1-1 0 0 0,-1 1 0 0 0,1 1 0 0 0,0-1 0 0 0,-2 3 0 0 0,2-2 0 0 0,0 0 0 0 0,-1 0 0 0 0,0-1 0 0 0,-6 2 0 0 0,-18 7 0 0 0,24-8 0 0 0,-1-2 0 0 0,0 1 0 0 0,0-1 0 0 0,-2 0 0 0 0,-28 6 274 0 0,0 2 0 0 0,-9 6-274 0 0,-19 5 154 0 0,5-1-749 0 0,-14 5 624 0 0,64-22-29 0 0,0 1 0 0 0,-12 6 0 0 0,10-4 0 0 0,-8 2 189 0 0,0 0-1 0 0,-1-2 1 0 0,-10 1-189 0 0,-42 12-566 0 0,47-13 566 0 0,0 2 0 0 0,-16 8 0 0 0,43-16 0 0 0,-10 4 0 0 0,0-1 0 0 0,-1 0 0 0 0,-8 1 0 0 0,-40 12 0 0 0,54-15 0 0 0,1 0 0 0 0,-1 1 0 0 0,1 0 0 0 0,0 0 0 0 0,-5 3 0 0 0,5-2 0 0 0,-1-1 0 0 0,0 1 0 0 0,0-1 0 0 0,-2 0 0 0 0,-19 9 296 0 0,24-9-319 0 0,0-1 0 0 0,0 0 1 0 0,0 0-1 0 0,-1-1 0 0 0,1 1 0 0 0,-1-1 1 0 0,1 0-1 0 0,-1 0 0 0 0,1-1 0 0 0,-1 1 1 0 0,-3-1 22 0 0,7 0-56 0 0,1 0-35 0 0,9-4-328 0 0,34-12-883 0 0,-7 2-812 0 0,2-3-2445 0 0,-23 9 2503 0 0</inkml:trace>
  <inkml:trace contextRef="#ctx0" brushRef="#br2" timeOffset="40768.04">2634 5875 9848 0 0,'11'-2'180'0'0,"-7"1"-36"0"0,0 1 1 0 0,0-1-1 0 0,0 0 0 0 0,0 0 1 0 0,0 0-1 0 0,1-1-144 0 0,7-7 273 0 0,1-3 4692 0 0,-11 9-590 0 0,-12 13-3601 0 0,1 0-807 0 0,-2 0 1 0 0,1-1 0 0 0,-2-1 0 0 0,1 0 0 0 0,-8 4 32 0 0,-23 16 31 0 0,11-5-71 0 0,17-13 76 0 0,0 0-1 0 0,1 1 0 0 0,0 0 0 0 0,0 1 0 0 0,0 3-35 0 0,11-14 0 0 0,2 0 0 0 0,-1-1 0 0 0,0 1 0 0 0,1 0 0 0 0,-1-1 0 0 0,1 1 0 0 0,-1-1 0 0 0,1 1 0 0 0,-1 0 0 0 0,1 0 0 0 0,0-1 0 0 0,-1 1 0 0 0,1 0 0 0 0,0 0 0 0 0,0-1 0 0 0,-1 1 0 0 0,1 0 0 0 0,0 0 0 0 0,0 0 0 0 0,0-1 0 0 0,0 2 0 0 0,0-2 2 0 0,0 1 1 0 0,0-1-1 0 0,0 1 0 0 0,0-1 0 0 0,1 1 0 0 0,-1-1 0 0 0,0 1 0 0 0,0-1 0 0 0,1 1 0 0 0,-1-1 0 0 0,0 1 0 0 0,0-1 1 0 0,1 0-1 0 0,-1 1 0 0 0,0-1 0 0 0,1 1 0 0 0,-1-1 0 0 0,1 0 0 0 0,-1 0 0 0 0,1 1 0 0 0,-1-1 0 0 0,0 0 0 0 0,1 0 1 0 0,-1 1-1 0 0,1-1 0 0 0,0 0-2 0 0,12 3 77 0 0,-12-2-70 0 0,12 0 908 0 0,1 1 1 0 0,12-2-916 0 0,18 2 249 0 0,62 4-681 0 0,-94-4 475 0 0,-2-1 15 0 0,0 0 0 0 0,0 1 1 0 0,-1 1-1 0 0,7 1-58 0 0,6 3-693 0 0,6 3-5310 0 0,-26-9 3509 0 0</inkml:trace>
  <inkml:trace contextRef="#ctx0" brushRef="#br0" timeOffset="45194.784">7297 5253 1840 0 0,'22'2'213'0'0,"-22"-2"58"0"0,0 0 70 0 0,0 0 10 0 0,0 0-18 0 0,0 0-77 0 0,0 0-30 0 0,0 0-9 0 0,0 0-6 0 0,0 0-23 0 0,0 0-11 0 0,0 0-1 0 0,0 0-5 0 0,0 0-23 0 0,0 0-11 0 0,0 0-1 0 0,0 0-11 0 0,0 0-44 0 0,0 0-10 0 0,0 0-12 0 0,-7 8-350 0 0,-4 2 806 0 0,10-9-336 0 0,0-1 0 0 0,0 1 0 0 0,1-1 0 0 0,-1 1-1 0 0,1-1 1 0 0,-1 1 0 0 0,0 0 0 0 0,1-1 0 0 0,-1 1 0 0 0,1 0 0 0 0,0 0 0 0 0,-1-1 0 0 0,1 1-1 0 0,-1 0 1 0 0,1 0 0 0 0,0-1 0 0 0,0 1 0 0 0,0 0 0 0 0,-1 0 0 0 0,1 0 0 0 0,0 0 0 0 0,0-1 0 0 0,0 1-1 0 0,0 0 1 0 0,0 0 0 0 0,0 0 0 0 0,0 0 0 0 0,1 0-179 0 0,-2 0 100 0 0,1 0-1 0 0,-1 1 1 0 0,1-1-1 0 0,-1 0 1 0 0,1 0-1 0 0,-1 0 1 0 0,0 1-1 0 0,0-1 1 0 0,1 0-1 0 0,-1 0 1 0 0,-1 0-100 0 0,0 3 723 0 0,5-6 2572 0 0,-2 2-3203 0 0,-1 0-10 0 0,0 0-1 0 0,0 0 6 0 0,0 0 0 0 0,0 0 1 0 0,0 0 0 0 0,0 0 0 0 0,0 0 0 0 0,0 0 0 0 0,0 0 2 0 0,0 0 4 0 0,0 0 2 0 0,0 0 0 0 0,0 0-1 0 0,0 0-6 0 0,0 0-1 0 0,0 0 0 0 0,0 0-4 0 0,0 0-10 0 0,0 0 11 0 0,0 0-12 0 0,0 0 11 0 0,0 0 4 0 0,0 0 0 0 0,0 0-1 0 0,0 0-6 0 0,-4-1 4 0 0,0 1 856 0 0,6-5-479 0 0,10-12-184 0 0,-11 13-232 0 0,1 1 1 0 0,0 0 0 0 0,0 0-1 0 0,0 0 1 0 0,3-3-47 0 0,3-4 136 0 0,1-1 0 0 0,4-9-136 0 0,16-19 209 0 0,-2 6-37 0 0,-1-1-1 0 0,-1-2 1 0 0,-2 0 0 0 0,-2-2-1 0 0,-1 0 1 0 0,12-35-172 0 0,-14 30 65 0 0,2 1 1 0 0,9-11-66 0 0,6-14-265 0 0,-32 62 115 0 0,24-52-1517 0 0,-16 19-3998 0 0,-11 29 3604 0 0</inkml:trace>
  <inkml:trace contextRef="#ctx0" brushRef="#br0" timeOffset="45880.904">7345 5314 1840 0 0,'-9'-2'7996'0'0,"12"-2"-4439"0"0,21-9-2652 0 0,-13 8 573 0 0,-6 3-1043 0 0,-1 0 0 0 0,0 1 0 0 0,1 0 1 0 0,-1 0-1 0 0,1 0 0 0 0,1 0-435 0 0,38-3 710 0 0,-18 2-259 0 0,0-1 0 0 0,19-5-451 0 0,-24 3-99 0 0,18-4-2856 0 0,-37 9 1104 0 0,-2 0-2094 0 0,0 0-892 0 0</inkml:trace>
  <inkml:trace contextRef="#ctx0" brushRef="#br0" timeOffset="46266.077">7460 5142 3680 0 0,'31'-8'7094'0'0,"0"0"-2747"0"0,-25 6-3925 0 0,0 0 1 0 0,1 1 0 0 0,-1 0-1 0 0,1 0 1 0 0,3 0-423 0 0,-3 1 223 0 0,-1-1 0 0 0,1 0 0 0 0,0 0 0 0 0,6-2-223 0 0,45-13-23 0 0,-57 15-1049 0 0,-1 1-342 0 0,0 0-61 0 0,0 0-11 0 0</inkml:trace>
  <inkml:trace contextRef="#ctx0" brushRef="#br0" timeOffset="46686.001">7528 4979 3680 0 0,'0'0'284'0'0,"2"-1"153"0"0,21-9 6449 0 0,-17 7-6044 0 0,0 0-1 0 0,0 1 0 0 0,1-1 1 0 0,-1 1-1 0 0,1 0-841 0 0,14-6 831 0 0,-4 0-350 0 0,30-9 1284 0 0,4-5-1765 0 0,12-12 380 0 0,-19 9-2322 0 0,-41 20-51 0 0,-3 0-3591 0 0</inkml:trace>
  <inkml:trace contextRef="#ctx0" brushRef="#br0" timeOffset="46687.001">7613 4709 4144 0 0,'0'0'319'0'0,"0"0"170"0"0,0 0 1496 0 0,0 0 678 0 0,0 0 138 0 0,1 0 199 0 0,5-2-2413 0 0,35-11 1592 0 0,11-2 1165 0 0,23-12-3344 0 0,0-1 721 0 0,-32 12-2376 0 0,19-10 1655 0 0,-49 20-1914 0 0</inkml:trace>
  <inkml:trace contextRef="#ctx0" brushRef="#br0" timeOffset="49151.222">6549 3988 2760 0 0,'0'0'125'0'0,"0"0"205"0"0,0 0 771 0 0,0 0 333 0 0,0 0 66 0 0,0 0-85 0 0,0 0-428 0 0,0 0-187 0 0,0 0-38 0 0,0 0-22 0 0,0 0-56 0 0,0 0-20 0 0,0 0-6 0 0,0 0-28 0 0,0 0-106 0 0,0 0-48 0 0,0 0-10 0 0,0 0-28 0 0,0 0-106 0 0,0 0-48 0 0,0 0-11 0 0,0 0-19 0 0,0 0-81 0 0,0 0-40 0 0,0 0-5 0 0,0 0-34 0 0,-5 5-58 0 0,2-3-6116 0 0,-2 3 863 0 0</inkml:trace>
  <inkml:trace contextRef="#ctx0" brushRef="#br0" timeOffset="49790.135">6467 4047 2304 0 0,'0'0'101'0'0,"0"0"267"0"0,0 0 1035 0 0,0 0 447 0 0,0 0 94 0 0,0 0-121 0 0,0 0-598 0 0,0 0-265 0 0,0 0-52 0 0,0 0-29 0 0,0 0-80 0 0,0 0-37 0 0,0 0-8 0 0,-3 0 5179 0 0,1 1-6355 0 0,1 3 483 0 0,1-1-1 0 0,-1 0 1 0 0,1 1-1 0 0,0-1 1 0 0,0 0 0 0 0,0 1-1 0 0,0-1 1 0 0,1 0-1 0 0,-1 0 1 0 0,1 2-61 0 0,1 6 19 0 0,0-1 1 0 0,1 1 0 0 0,0 0 0 0 0,0-1-1 0 0,5 9-19 0 0,5 15 39 0 0,-5-11-14 0 0,-6-15-29 0 0,-2-5 19 0 0,0-1-1 0 0,0 1 0 0 0,1-1 0 0 0,0 1 1 0 0,-1-1-1 0 0,1 1 0 0 0,0-1 0 0 0,0 0 1 0 0,0 1-1 0 0,1-1-14 0 0,1 4 126 0 0,-6-5 225 0 0,-10-5 189 0 0,10 2-672 0 0,-55-14 596 0 0,47 14-408 0 0,1 0-1 0 0,0 0 0 0 0,-1 1 1 0 0,-5 0-56 0 0,-77-5 408 0 0,92 6-419 0 0,-2 1-7 0 0,0-1-1 0 0,0 0 1 0 0,-1 0 0 0 0,1 0 0 0 0,0 0 0 0 0,0 0-1 0 0,0-1 1 0 0,0 0 0 0 0,-1 0 18 0 0,3 1-961 0 0,1 0-333 0 0,1 0-67 0 0,5 0-14 0 0</inkml:trace>
  <inkml:trace contextRef="#ctx0" brushRef="#br1" timeOffset="53620.394">2034 4130 3224 0 0,'0'0'459'0'0,"0"0"718"0"0,0 0 321 0 0,0 0 64 0 0,0 0-1368 0 0,0 0 1 0 0,0-1 0 0 0,0 1-1 0 0,0 0 1 0 0,0 0 0 0 0,0-1-1 0 0,0 1 1 0 0,0 0 0 0 0,0-1-1 0 0,0 1 1 0 0,0 0 0 0 0,0 0-1 0 0,0-1 1 0 0,0 1 0 0 0,0 0-1 0 0,0 0 1 0 0,0-1 0 0 0,0 1-1 0 0,1 0 1 0 0,-1 0 0 0 0,0-1-1 0 0,0 1 1 0 0,0 0 0 0 0,0 0-1 0 0,1-1-194 0 0,2-1 621 0 0,8-4 779 0 0,-11 6-1326 0 0,0 0 0 0 0,0 0 1 0 0,1 0-1 0 0,-1-1 0 0 0,0 1 0 0 0,0 0 0 0 0,0 0 1 0 0,1 0-1 0 0,-1 0 0 0 0,0 0 0 0 0,0 0 0 0 0,0 0 1 0 0,1 1-1 0 0,-1-1 0 0 0,0 0 0 0 0,0 0 1 0 0,0 0-1 0 0,1 0 0 0 0,-1 0 0 0 0,0 0 0 0 0,0 0 1 0 0,0 0-1 0 0,1 0 0 0 0,-1 1 0 0 0,0-1 1 0 0,0 0-1 0 0,0 0 0 0 0,0 0 0 0 0,0 0 0 0 0,1 1 1 0 0,-1-1-1 0 0,0 0 0 0 0,0 0 0 0 0,0 0 0 0 0,0 0 1 0 0,0 1-1 0 0,0-1 0 0 0,0 0 0 0 0,0 0 1 0 0,0 0-1 0 0,0 1 0 0 0,0-1 0 0 0,0 0 0 0 0,0 0 1 0 0,0 0-1 0 0,0 1 0 0 0,0-1 0 0 0,0 0 0 0 0,0 0 1 0 0,0 1-1 0 0,0-1 0 0 0,0 0-74 0 0,0 6 64 0 0,-1-1-1 0 0,0 1 1 0 0,0-1-1 0 0,0 1 1 0 0,-1-1-1 0 0,0 0 1 0 0,0 0-1 0 0,0 1 1 0 0,0-1-1 0 0,-3 3-63 0 0,-4 6 125 0 0,-1 0 0 0 0,0-1 1 0 0,-1 1-126 0 0,-14 23 264 0 0,12-16-314 0 0,11-20 31 0 0,2-1 17 0 0,0 0 1 0 0,-1 1-1 0 0,1-1 0 0 0,0 0 1 0 0,-1 0-1 0 0,1 1 0 0 0,0-1 1 0 0,0 0-1 0 0,0 1 0 0 0,-1-1 1 0 0,1 0-1 0 0,0 0 0 0 0,0 1 1 0 0,0-1-1 0 0,0 1 0 0 0,-1-1 1 0 0,1 0-1 0 0,0 1 0 0 0,0-1 0 0 0,0 0 1 0 0,0 1-1 0 0,0-1 0 0 0,0 0 1 0 0,0 1-1 0 0,0-1 0 0 0,0 1 1 0 0,0-1-1 0 0,0 0 0 0 0,0 1 2 0 0,2 0 26 0 0,-1 0 0 0 0,0 0 0 0 0,0-1 0 0 0,0 1 0 0 0,1 0 0 0 0,-1 0 0 0 0,1-1 0 0 0,-1 1 0 0 0,0-1 0 0 0,1 1 0 0 0,-1-1 0 0 0,1 0 0 0 0,-1 0 0 0 0,1 1 0 0 0,0-1-26 0 0,14 0 400 0 0,0-1 1 0 0,0 0 0 0 0,-1-1-1 0 0,9-3-400 0 0,116-31 528 0 0,-130 33-907 0 0,0 0-1 0 0,0 0 1 0 0,0-1-1 0 0,0 0 1 0 0,-1-1-1 0 0,0 0 380 0 0,-3 2-2211 0 0</inkml:trace>
  <inkml:trace contextRef="#ctx0" brushRef="#br1" timeOffset="54456.465">845 3584 2760 0 0,'0'0'125'0'0,"0"0"327"0"0,0 0 1287 0 0,0 0 558 0 0,0 0 115 0 0,0 0-240 0 0,0 0-1085 0 0,0 0-478 0 0,0 0-97 0 0,0 0-39 0 0,0 0-74 0 0,0 0-30 0 0,7 14 563 0 0,6 44 665 0 0,0-6-693 0 0,-9-31-449 0 0,2 1 0 0 0,0-1 1 0 0,2 1-456 0 0,13 35 22 0 0,-20-56 0 0 0,-1-1-156 0 0,0 0-90 0 0,0 0-28 0 0,0 0-144 0 0,0 0-589 0 0,0 0-263 0 0,0 0-52 0 0,0-1 961 0 0,-1 0-1 0 0,1 0 1 0 0,0 0-1 0 0,-1 0 1 0 0,1 0-1 0 0,-1 0 1 0 0,1 0-1 0 0,-1 0 1 0 0,1 0-1 0 0,-1 1 1 0 0,0-1-1 0 0,0 0 340 0 0,-1-3-1087 0 0,-2-5-910 0 0</inkml:trace>
  <inkml:trace contextRef="#ctx0" brushRef="#br1" timeOffset="54886.154">849 3647 3224 0 0,'-6'-11'312'0'0,"-3"-7"1649"0"0,7 15-1254 0 0,1 0 1 0 0,-1-1 0 0 0,1 1-1 0 0,0 0 1 0 0,-1 0 0 0 0,1-1-1 0 0,0-2-707 0 0,-5-16 3327 0 0,5 21-3203 0 0,1-1 0 0 0,-1 1 1 0 0,0-1-1 0 0,1 1 0 0 0,-1-1 0 0 0,1 0 1 0 0,-1 1-1 0 0,1-1 0 0 0,0 1 0 0 0,0-1 1 0 0,0 0-1 0 0,0 1 0 0 0,0-1 0 0 0,0 0 1 0 0,0 1-1 0 0,1-1 0 0 0,-1 0 0 0 0,0 1 1 0 0,1-1-1 0 0,-1 0 0 0 0,1 1 0 0 0,0-1 1 0 0,0 1-1 0 0,-1-1 0 0 0,1 1 0 0 0,1-1-124 0 0,-1 1 390 0 0,2-2-235 0 0,0 0 1 0 0,0 1 0 0 0,0 0-1 0 0,0-1 1 0 0,0 1-1 0 0,0 1 1 0 0,4-3-156 0 0,-3 3 73 0 0,0-1 1 0 0,0 1-1 0 0,0 0 0 0 0,0 0 0 0 0,0 0 1 0 0,0 1-1 0 0,0-1 0 0 0,1 1 0 0 0,-1 0 1 0 0,0 0-1 0 0,0 0 0 0 0,0 1 1 0 0,1-1-1 0 0,-1 1 0 0 0,0 0 0 0 0,0 1 1 0 0,0-1-1 0 0,0 1 0 0 0,0-1 0 0 0,3 3-73 0 0,-5-1 52 0 0,1 0 0 0 0,-1 0 0 0 0,1 0 0 0 0,-1 0 0 0 0,0 0 0 0 0,0 0 0 0 0,-1 1 0 0 0,1-1 0 0 0,-1 1 0 0 0,1-1 0 0 0,-1 1 0 0 0,0 0 0 0 0,0-1 0 0 0,0 4-52 0 0,-1-3 26 0 0,0-1 0 0 0,0 1 0 0 0,0 0-1 0 0,0-1 1 0 0,0 1 0 0 0,-1-1 0 0 0,1 1-1 0 0,-1 0 1 0 0,0-1 0 0 0,0 1 0 0 0,-2 1-26 0 0,-2 14 127 0 0,2-14-22 0 0,1 1-1 0 0,0-1 0 0 0,-1 0 1 0 0,0 0-1 0 0,-1 0 1 0 0,1 0-1 0 0,-1-1 1 0 0,0 1-1 0 0,-4 3-104 0 0,-6 8 17 0 0,10-10-224 0 0,-1-1 0 0 0,0 1 0 0 0,0-1-1 0 0,0 0 1 0 0,-1-1 0 0 0,1 0 0 0 0,-1 1-1 0 0,0-2 1 0 0,-5 3 207 0 0,10-5-511 0 0,1-1-141 0 0,-1-1 341 0 0,1 1-1 0 0,-1-1 0 0 0,1 0 0 0 0,-1 1 0 0 0,1-1 0 0 0,-1 0 0 0 0,1 0 0 0 0,0 1 0 0 0,-1-1 0 0 0,1 0 0 0 0,0 0 0 0 0,-1 0 0 0 0,1 1 1 0 0,0-1-1 0 0,0 0 0 0 0,0 0 0 0 0,0 0 0 0 0,0 0 0 0 0,0 0 312 0 0,3-8-1875 0 0,0-2-111 0 0</inkml:trace>
  <inkml:trace contextRef="#ctx0" brushRef="#br1" timeOffset="55334.709">949 3550 3224 0 0,'21'6'8129'0'0,"-18"-5"-7730"0"0,0 1 0 0 0,0-1 0 0 0,0 1 0 0 0,-1 0 0 0 0,1 0 0 0 0,-1 0 0 0 0,3 2-399 0 0,-3-2 290 0 0,0 0 0 0 0,1 0 1 0 0,-1 0-1 0 0,1-1 0 0 0,-1 1 1 0 0,3 1-291 0 0,4 10 1188 0 0,-7-9-954 0 0,1 0-55 0 0,0 0 0 0 0,0 1 0 0 0,-1-1 0 0 0,0 1 0 0 0,1 0 0 0 0,-2-1 0 0 0,1 1 0 0 0,0 0 0 0 0,-1 0 0 0 0,0 0 0 0 0,0 4-179 0 0,-1-8 55 0 0,0 0-1 0 0,0 0 1 0 0,0 0-1 0 0,-1 0 1 0 0,1 0-1 0 0,0 1 1 0 0,-1-1-1 0 0,1 0 1 0 0,-1 0-1 0 0,0 0 1 0 0,1 0-1 0 0,-1 0 1 0 0,1-1-1 0 0,-1 1 1 0 0,0 0-1 0 0,0 0-54 0 0,-3-21 224 0 0,4 15-234 0 0,1 0-1 0 0,-1 0 0 0 0,1 0 0 0 0,0 0 1 0 0,0 1-1 0 0,0-1 0 0 0,1 0 1 0 0,-1 0-1 0 0,1 1 0 0 0,0-1 0 0 0,1 1 1 0 0,-1 0 10 0 0,3-6-48 0 0,-4 7 37 0 0,8-16-156 0 0,6-20 167 0 0,-13 35-41 0 0,0-1-1 0 0,0 1 1 0 0,0 0 0 0 0,0 0 0 0 0,1 0 0 0 0,0 1 0 0 0,0-1 0 0 0,0 1-1 0 0,0-1 1 0 0,1 1 0 0 0,-1 0 0 0 0,1 0 0 0 0,-1 0 0 0 0,5-1 41 0 0,2-4-46 0 0,-8 6 43 0 0,0 0 0 0 0,0 0 0 0 0,0 0 0 0 0,1 1 0 0 0,-1-1 0 0 0,0 1 0 0 0,0 0 0 0 0,1-1 3 0 0,-1 3-80 0 0,-1 0 65 0 0,0 0-1 0 0,0-1 1 0 0,0 1-1 0 0,0 0 0 0 0,0 0 1 0 0,0 0-1 0 0,0 1 1 0 0,-1-1-1 0 0,1 0 0 0 0,-1 0 1 0 0,1 0-1 0 0,0 0 1 0 0,-1 1-1 0 0,0-1 0 0 0,1 0 1 0 0,-1 1-1 0 0,0-1 1 0 0,0 0 15 0 0,2 9-62 0 0,-1-4 59 0 0,0 0 1 0 0,0 0-1 0 0,-1 0 1 0 0,0 0-1 0 0,0 0 1 0 0,0 0 0 0 0,-1 2 2 0 0,-1 18-1 0 0,1-4 1 0 0,1-14 0 0 0,0 0 0 0 0,0 0 0 0 0,1 6 0 0 0,0 2 0 0 0,-1-14 0 0 0,0 1 0 0 0,0-1 0 0 0,0 0 0 0 0,0 0 0 0 0,1 1 0 0 0,-1-1 0 0 0,1 0 0 0 0,0 1 0 0 0,3 5 0 0 0,5-4 0 0 0,-7-3 18 0 0,0 0 0 0 0,0 0-1 0 0,0-1 1 0 0,0 1-1 0 0,0-1 1 0 0,0 1-1 0 0,0-1 1 0 0,0 0 0 0 0,0 0-1 0 0,0 0 1 0 0,0 0-1 0 0,0 0 1 0 0,0 0-1 0 0,0 0 1 0 0,0-1-1 0 0,0 1 1 0 0,0-1 0 0 0,0 0-1 0 0,0 1 1 0 0,0-1-1 0 0,0 0 1 0 0,0 0-1 0 0,-1 0 1 0 0,1-1 0 0 0,0 1-1 0 0,-1 0 1 0 0,1 0-1 0 0,-1-1 1 0 0,1 1-1 0 0,-1-1 1 0 0,0 0-1 0 0,1 0-17 0 0,1-2 80 0 0,-1 2-37 0 0,0 0-1 0 0,0 0 1 0 0,0-1 0 0 0,-1 1 0 0 0,1-1 0 0 0,-1 0 0 0 0,0 1 0 0 0,0-1-1 0 0,0 0 1 0 0,0 0 0 0 0,0 0 0 0 0,0 0 0 0 0,-1 0 0 0 0,0 0 0 0 0,1 0-1 0 0,-1 0 1 0 0,0 0 0 0 0,0 1 0 0 0,-1-1 0 0 0,1 0 0 0 0,-1-1-43 0 0,0-3 26 0 0,-1 1 0 0 0,-1-1 0 0 0,1 1 0 0 0,-1 0 0 0 0,0 0 0 0 0,0 0 0 0 0,-1 0 0 0 0,1 1 0 0 0,-2-1-26 0 0,2 3 12 0 0,0 0 0 0 0,0 0-1 0 0,0 1 1 0 0,0-1 0 0 0,-1 1 0 0 0,1 0-1 0 0,-1-1 1 0 0,0 2 0 0 0,0-1-1 0 0,0 0 1 0 0,0 1 0 0 0,0 0-1 0 0,-2-1-11 0 0,-2 2-416 0 0,6 0-5418 0 0,2 0 3669 0 0</inkml:trace>
  <inkml:trace contextRef="#ctx0" brushRef="#br1" timeOffset="55796.215">1392 3284 11488 0 0,'0'0'528'0'0,"0"0"-16"0"0,-4 8 2826 0 0,6 1-3001 0 0,-1 0 0 0 0,2 0 1 0 0,-1 0-1 0 0,1-1 0 0 0,4 9-337 0 0,-2-4 375 0 0,0 2-143 0 0,-1-5-52 0 0,0 0 0 0 0,-1 1 0 0 0,-1-1 0 0 0,2 8-180 0 0,-3-6 108 0 0,-1 0 0 0 0,0 0-1 0 0,-1 4-107 0 0,0 12 120 0 0,-5 15 136 0 0,6-38 161 0 0,0-11-274 0 0,1-2-156 0 0,1 1-1 0 0,-1 0 1 0 0,1 0 0 0 0,1 0-1 0 0,0 1 1 0 0,0-1 0 0 0,0 1-1 0 0,0-1 1 0 0,1 1 0 0 0,0 0-1 0 0,1 0 1 0 0,-1 1 0 0 0,1-1-1 0 0,5-3 14 0 0,0-1-54 0 0,-9 9 45 0 0,1-1 0 0 0,-1 1 1 0 0,1-1-1 0 0,-1 1 0 0 0,1-1 1 0 0,0 1-1 0 0,0 0 0 0 0,0 0 0 0 0,0 0 1 0 0,0 0-1 0 0,0 0 0 0 0,0 0 1 0 0,0 1-1 0 0,0-1 0 0 0,0 1 1 0 0,0-1-1 0 0,0 1 0 0 0,1 0 0 0 0,-1 0 1 0 0,0 0-1 0 0,1 0 9 0 0,-3 0 24 0 0,1 0 0 0 0,-1 0 0 0 0,1 0 1 0 0,0 0-1 0 0,-1 0 0 0 0,1 0 0 0 0,-1 0 0 0 0,1 0 0 0 0,-1 1 0 0 0,1-1 1 0 0,-1 0-1 0 0,1 0 0 0 0,-1 1 0 0 0,1-1 0 0 0,-1 0 0 0 0,1 1 0 0 0,-1-1 1 0 0,0 0-1 0 0,1 1 0 0 0,-1-1 0 0 0,1 1 0 0 0,-1-1 0 0 0,0 1 0 0 0,0-1 1 0 0,1 1-1 0 0,-1-1 0 0 0,0 1 0 0 0,0-1 0 0 0,1 1 0 0 0,-1-1 0 0 0,0 1 1 0 0,0-1-1 0 0,0 1 0 0 0,0-1 0 0 0,0 1 0 0 0,0-1 0 0 0,0 1 0 0 0,0 0 1 0 0,0-1-1 0 0,0 1 0 0 0,0-1 0 0 0,0 1 0 0 0,0-1 0 0 0,-1 1 0 0 0,1-1 1 0 0,0 1-1 0 0,0 0-24 0 0,-11 28 619 0 0,10-27-544 0 0,-4 7 50 0 0,-1-1 0 0 0,0 0 0 0 0,0 0 0 0 0,-6 6-125 0 0,-4 4 116 0 0,-1 2-488 0 0,-2 0 0 0 0,-12 10 372 0 0,15-23-4369 0 0,14-6 2848 0 0,1-1-4356 0 0</inkml:trace>
  <inkml:trace contextRef="#ctx0" brushRef="#br1" timeOffset="56331.273">1648 3467 9072 0 0,'0'0'413'0'0,"0"0"-10"0"0,0 1-259 0 0,0 0-90 0 0,0-1 1 0 0,0 1-1 0 0,0-1 0 0 0,0 1 1 0 0,0-1-1 0 0,0 1 1 0 0,0-1-1 0 0,1 1 1 0 0,-1-1-1 0 0,0 1 1 0 0,0-1-1 0 0,1 1 1 0 0,-1-1-1 0 0,0 1 0 0 0,0-1 1 0 0,1 0-1 0 0,-1 1 1 0 0,1-1-1 0 0,-1 1 1 0 0,0-1-1 0 0,1 0 1 0 0,-1 1-1 0 0,1-1 1 0 0,-1 0-1 0 0,1 0 0 0 0,-1 1-54 0 0,1-1 502 0 0,0 1 550 0 0,-1-1-41 0 0,10 8 2944 0 0,-8-7-3804 0 0,1-1-1 0 0,-1 0 0 0 0,1 0 0 0 0,-1 1 1 0 0,1-1-1 0 0,0-1 0 0 0,-1 1 0 0 0,1 0 1 0 0,-1-1-1 0 0,1 1 0 0 0,-1-1 0 0 0,0 0 1 0 0,1 0-1 0 0,-1 0 0 0 0,0 0 0 0 0,1 0 1 0 0,-1 0-1 0 0,0-1 0 0 0,0 1 0 0 0,1-1-150 0 0,1-2 118 0 0,0 1-1 0 0,0-1 0 0 0,0 0 1 0 0,0 0-1 0 0,-1 0 1 0 0,1-1-1 0 0,-1 1 0 0 0,2-5-117 0 0,-3 6 57 0 0,0 0-40 0 0,-1 1 1 0 0,1 0-1 0 0,-1 0 1 0 0,0-1-1 0 0,0 1 1 0 0,0 0-1 0 0,0-1 1 0 0,0 1-1 0 0,-1-1 1 0 0,1 0-1 0 0,-1 1 1 0 0,1-1 0 0 0,-1 1-1 0 0,0-1 1 0 0,0 0-1 0 0,0 1 1 0 0,-1-1-1 0 0,1 0 1 0 0,-1-1-18 0 0,1 4 12 0 0,-1-1-1 0 0,0 0 1 0 0,1 1 0 0 0,-1-1 0 0 0,1 1 0 0 0,-1-1 0 0 0,0 1 0 0 0,1-1 0 0 0,-1 1-1 0 0,0-1 1 0 0,1 1 0 0 0,-1 0 0 0 0,0-1 0 0 0,0 1 0 0 0,0 0 0 0 0,1-1-1 0 0,-1 1 1 0 0,0 0 0 0 0,0 0 0 0 0,0 0 0 0 0,0 0 0 0 0,1 0 0 0 0,-1 0 0 0 0,0 0-1 0 0,0 0 1 0 0,0 0 0 0 0,1 1 0 0 0,-1-1 0 0 0,0 0 0 0 0,0 0 0 0 0,0 1-12 0 0,-3 0 40 0 0,1 0 1 0 0,0 0-1 0 0,0 1 0 0 0,-1-1 1 0 0,1 1-1 0 0,-3 1-40 0 0,0 3 5 0 0,0-1 1 0 0,0 1-1 0 0,0 0 0 0 0,1 0 0 0 0,0 1 0 0 0,0-1 0 0 0,0 1 0 0 0,1 0 1 0 0,0 1-1 0 0,0-1 0 0 0,1 1 0 0 0,0-1 0 0 0,0 1 0 0 0,0 6-5 0 0,3-13 0 0 0,-2 5 0 0 0,0 0 0 0 0,1 0 0 0 0,0 0 0 0 0,0 1 0 0 0,1-1 0 0 0,0 0 0 0 0,0 1 0 0 0,1 3 0 0 0,-2-10 0 0 0,1 1 0 0 0,0-1 0 0 0,1 1 0 0 0,-1-1 0 0 0,0 1 0 0 0,0-1 0 0 0,0 1 0 0 0,0-1 0 0 0,0 1 0 0 0,0-1 0 0 0,0 0 0 0 0,1 1 0 0 0,-1-1 0 0 0,0 1 0 0 0,0-1 0 0 0,1 0 0 0 0,-1 1 0 0 0,0-1 0 0 0,1 0 0 0 0,-1 1 0 0 0,0-1 0 0 0,1 0 0 0 0,-1 1 0 0 0,0-1 0 0 0,1 0 0 0 0,-1 0 0 0 0,1 0 0 0 0,-1 1 0 0 0,0-1 0 0 0,1 0 0 0 0,-1 0 0 0 0,1 0 0 0 0,0 1 0 0 0,2 0 13 0 0,-1 0 0 0 0,1 0-1 0 0,0 0 1 0 0,0 0 0 0 0,0 0 0 0 0,0 0-1 0 0,-1-1 1 0 0,1 1 0 0 0,0-1-1 0 0,0 0 1 0 0,0 0 0 0 0,0 0 0 0 0,0 0-1 0 0,0 0 1 0 0,0-1 0 0 0,0 1-1 0 0,0-1 1 0 0,0 0 0 0 0,0 0 0 0 0,0 0-1 0 0,-1 0 1 0 0,1-1 0 0 0,0 1-1 0 0,0-2-12 0 0,32-20-1364 0 0,-6-2-4859 0 0,-28 24 5954 0 0,11-10-6379 0 0</inkml:trace>
  <inkml:trace contextRef="#ctx0" brushRef="#br1" timeOffset="57950.807">207 4255 7512 0 0,'8'-9'802'0'0,"-5"1"-774"0"0,-3 8 108 0 0,0-1 0 0 0,0 0 0 0 0,1 1 0 0 0,-1-1 0 0 0,0 0 0 0 0,0 0 0 0 0,1 1 0 0 0,-1-1 0 0 0,1 1 0 0 0,-1-1 0 0 0,0 0 0 0 0,1 1 0 0 0,-1-1 0 0 0,1 1 0 0 0,-1-1 0 0 0,1 0-136 0 0,0 1 1219 0 0,-1 0-58 0 0,0 0-289 0 0,0 0-126 0 0,0 0-30 0 0,0 0-58 0 0,0 0-223 0 0,0 0-98 0 0,0 0-17 0 0,0 0-28 0 0,0 0-91 0 0,2 2-133 0 0,0 1 0 0 0,-1 0 0 0 0,1-1-1 0 0,-1 1 1 0 0,1 0 0 0 0,-1 0 0 0 0,0 0-1 0 0,0 0 1 0 0,0 0 0 0 0,-1 0-1 0 0,1 2-67 0 0,3 33 211 0 0,-5-26-110 0 0,2 0 0 0 0,-1-1-1 0 0,2 1 1 0 0,2 11-101 0 0,-4-23 2 0 0,0 1-1 0 0,0-1 1 0 0,0 0 0 0 0,0 1 0 0 0,0-1-1 0 0,0 1 1 0 0,0-1 0 0 0,0 1-1 0 0,0-1 1 0 0,0 0 0 0 0,1 1-1 0 0,-1-1 1 0 0,0 1 0 0 0,0-1-1 0 0,0 0 1 0 0,1 1 0 0 0,-1-1-1 0 0,0 0 1 0 0,1 1 0 0 0,-1-1 0 0 0,0 0-1 0 0,1 1 1 0 0,-1-1 0 0 0,0 0-1 0 0,1 0 1 0 0,-1 1 0 0 0,0-1-1 0 0,1 0 1 0 0,-1 0 0 0 0,1 0-1 0 0,-1 0 1 0 0,0 0 0 0 0,1 1 0 0 0,-1-1-2 0 0,1 0 6 0 0,-1 0-2 0 0,0 0-1 0 0,1 1 1 0 0,-1-1-1 0 0,0 0 1 0 0,1 0 0 0 0,-1 1-1 0 0,0-1 1 0 0,1 0-1 0 0,-1 0 1 0 0,1 0-1 0 0,-1 0 1 0 0,1 0 0 0 0,-1 0-1 0 0,1 1 1 0 0,-1-1-1 0 0,0 0 1 0 0,1 0 0 0 0,-1 0-1 0 0,1 0 1 0 0,-1-1-1 0 0,1 1 1 0 0,-1 0-1 0 0,1 0 1 0 0,-1 0 0 0 0,0 0-1 0 0,1 0 1 0 0,-1 0-1 0 0,1-1 1 0 0,-1 1 0 0 0,0 0-1 0 0,1 0 1 0 0,-1-1-1 0 0,0 1 1 0 0,1 0-4 0 0,10-14-8 0 0,-4 5 49 0 0,-4 7 41 0 0,-1-1 0 0 0,0 0 1 0 0,1 0-1 0 0,-1 0 0 0 0,-1 0 0 0 0,1-1 1 0 0,0 1-1 0 0,-1 0 0 0 0,1-1 0 0 0,-1 1 1 0 0,1-4-83 0 0,-1 1 8 0 0,1 1 0 0 0,0 0 1 0 0,0 0-1 0 0,1 0 0 0 0,1-2-8 0 0,2-4 0 0 0,-6 11-16 0 0,0-1 0 0 0,0 1 0 0 0,0-1 0 0 0,1 1 0 0 0,-1-1 0 0 0,0 1-1 0 0,1 0 1 0 0,-1-1 0 0 0,0 1 0 0 0,1-1 0 0 0,-1 1 0 0 0,1 0 0 0 0,-1-1-1 0 0,0 1 1 0 0,1 0 0 0 0,-1 0 0 0 0,1-1 0 0 0,-1 1 0 0 0,1 0 0 0 0,-1 0-1 0 0,1 0 1 0 0,-1-1 0 0 0,1 1 0 0 0,-1 0 0 0 0,1 0 0 0 0,-1 0 0 0 0,1 0-1 0 0,-1 0 1 0 0,1 0 0 0 0,-1 0 0 0 0,1 0 0 0 0,-1 0 0 0 0,1 0-1 0 0,0 1 17 0 0,11 6-107 0 0,-11-6 255 0 0,4 4-43 0 0,1 0-1 0 0,-2 0 1 0 0,1 0-1 0 0,-1 1 1 0 0,0 0 0 0 0,0 0-1 0 0,2 6-104 0 0,15 20 251 0 0,-9-19 50 0 0,-11-12-205 0 0,-1-1 0 0 0,0 0 22 0 0,16-3 816 0 0,-13 1-900 0 0,0-1 0 0 0,0 0-1 0 0,0 0 1 0 0,0-1 0 0 0,0 1-1 0 0,0-1 1 0 0,-1 1 0 0 0,0-1-1 0 0,0 0 1 0 0,0 0 0 0 0,0 1-1 0 0,0-2 1 0 0,-1 1 0 0 0,0-1-34 0 0,2-4 47 0 0,0 0 0 0 0,-2-1 1 0 0,1 1-1 0 0,-1-1 0 0 0,0-8-47 0 0,-1-25-640 0 0,0 25-5870 0 0,0 18 605 0 0</inkml:trace>
  <inkml:trace contextRef="#ctx0" brushRef="#br1" timeOffset="58352.942">602 4274 5528 0 0,'4'1'392'0'0,"-1"-1"-1"0"0,1 1 1 0 0,0-1 0 0 0,0 0 0 0 0,-1-1 0 0 0,1 1-1 0 0,0-1 1 0 0,-1 1 0 0 0,1-1 0 0 0,0 0-1 0 0,-1 0 1 0 0,1-1 0 0 0,-1 1 0 0 0,0-1 0 0 0,1 1-1 0 0,-1-1 1 0 0,0 0 0 0 0,2-2-392 0 0,3-2 1655 0 0,1-1 1 0 0,-1 0-1 0 0,1-2-1655 0 0,10-11 291 0 0,-16 17-213 0 0,0-1 0 0 0,0 1 1 0 0,-1-1-1 0 0,1 0 1 0 0,-1 0-1 0 0,0 0 0 0 0,0 0 1 0 0,0 0-1 0 0,0 0 0 0 0,-1 0 1 0 0,1-3-79 0 0,-2 6 10 0 0,0-1 0 0 0,0 0 0 0 0,0 1 0 0 0,0-1 0 0 0,0 0 0 0 0,0 1 0 0 0,0-1 0 0 0,0 1 0 0 0,-1-1 0 0 0,1 0 0 0 0,-1 1 0 0 0,1-1 0 0 0,-1 1 0 0 0,1-1 0 0 0,-1 1 0 0 0,0-1 0 0 0,0 1 0 0 0,0 0 0 0 0,0-1 0 0 0,0 1 0 0 0,0 0 0 0 0,0 0 0 0 0,0 0 0 0 0,-1 0 0 0 0,1 0 0 0 0,0 0 0 0 0,-1 0 0 0 0,1 0 0 0 0,-1 0 0 0 0,1 0 0 0 0,-1 1 0 0 0,1-1-10 0 0,-2 0 48 0 0,0 1-1 0 0,0-1 0 0 0,0 1 1 0 0,-1 0-1 0 0,1-1 0 0 0,0 1 0 0 0,0 1 1 0 0,0-1-1 0 0,0 0 0 0 0,0 1 0 0 0,0 0 1 0 0,0-1-1 0 0,0 1 0 0 0,-2 1-47 0 0,3-1 23 0 0,-1 0 0 0 0,1 0 0 0 0,0 0 0 0 0,-1 0 0 0 0,1 0-1 0 0,0 0 1 0 0,0 1 0 0 0,0-1 0 0 0,0 1 0 0 0,0 0 0 0 0,0-1 0 0 0,0 1-1 0 0,0 0 1 0 0,1 0 0 0 0,-1 0 0 0 0,1 0 0 0 0,-1 0 0 0 0,1 1-23 0 0,-8 17 11 0 0,7-16-11 0 0,0 1 0 0 0,0-1 0 0 0,1 0 0 0 0,-1 0 0 0 0,1 1 0 0 0,0-1-1 0 0,0 2 1 0 0,0 4 39 0 0,1 1-1 0 0,0 0 1 0 0,1-1-1 0 0,0 1 0 0 0,3 8-38 0 0,-4-17 1 0 0,1 0 0 0 0,0 1 0 0 0,0-1 0 0 0,1 0 0 0 0,-1 0 0 0 0,0 0 0 0 0,1 0 0 0 0,-1 0 0 0 0,1 0 0 0 0,0 0 0 0 0,-1 0 0 0 0,1-1 0 0 0,0 1 0 0 0,0-1 0 0 0,0 1 0 0 0,0-1 0 0 0,1 0-1 0 0,0 1 5 0 0,1 0 0 0 0,-1 0-1 0 0,1-1 1 0 0,-1 1 0 0 0,1-1-1 0 0,0 0 1 0 0,0 0 0 0 0,-1 0 0 0 0,1-1-1 0 0,3 1-4 0 0,-1-1-90 0 0,0-1-1 0 0,0 0 1 0 0,0 0-1 0 0,0 0 1 0 0,0 0-1 0 0,0-1 1 0 0,0 0-1 0 0,0 0 1 0 0,-1-1-1 0 0,1 0 1 0 0,3-2 90 0 0,-1 0-1101 0 0,0-1 0 0 0,0 0 0 0 0,-1 0 0 0 0,3-4 1101 0 0,0 1-2440 0 0</inkml:trace>
  <inkml:trace contextRef="#ctx0" brushRef="#br1" timeOffset="58776.026">939 4105 11808 0 0,'-9'11'1258'0'0,"-25"31"1013"0"0,25-28-960 0 0,7-10-1022 0 0,0 0 1 0 0,0-1 0 0 0,0 1 0 0 0,0 0 0 0 0,-1 4-290 0 0,-1 1 267 0 0,3-8-241 0 0,0 0 0 0 0,1 0 1 0 0,-1 0-1 0 0,1 1 0 0 0,-1-1 1 0 0,1 0-1 0 0,0 0 0 0 0,-1 1 0 0 0,1-1 1 0 0,0 0-1 0 0,0 1-26 0 0,0 0 27 0 0,0 0 0 0 0,1 0 0 0 0,-1 0 0 0 0,1 0-1 0 0,-1 0 1 0 0,1 0 0 0 0,0 0 0 0 0,0 0 0 0 0,0 0 0 0 0,0 0 0 0 0,1 1-27 0 0,-2-3 58 0 0,1 0 1 0 0,0 1-1 0 0,0-1 1 0 0,0 0-1 0 0,-1 0 1 0 0,1 0-1 0 0,0 0 1 0 0,0 0-1 0 0,0 0 1 0 0,0 0-1 0 0,-1-1 0 0 0,1 1 1 0 0,0 0-1 0 0,0 0 1 0 0,-1-1-1 0 0,1 1 1 0 0,0 0-1 0 0,0-1-58 0 0,-1 1-10 0 0,4-1 24 0 0,-1-1-1 0 0,0 0 1 0 0,0 1-1 0 0,0-1 1 0 0,0 0-1 0 0,0-1 1 0 0,0 1-1 0 0,-1 0 1 0 0,1-1-1 0 0,-1 0 1 0 0,1 0-14 0 0,3-6-40 0 0,-1 1 0 0 0,-1-1 0 0 0,1 0 1 0 0,-1 0-1 0 0,-1 0 40 0 0,-3 8-54 0 0,0 1 17 0 0,16 8 265 0 0,0 7 156 0 0,19 18-158 0 0,-32-32-218 0 0,-1 1-1 0 0,0 0 1 0 0,1-1-1 0 0,-1 1 1 0 0,1-1-1 0 0,-1 0 1 0 0,1 0-1 0 0,0 0 1 0 0,0 0-1 0 0,-1 0 1 0 0,1-1-1 0 0,0 1 1 0 0,1-1-8 0 0,-2 0-80 0 0,1 0-1 0 0,-1 0 1 0 0,1 0 0 0 0,-1-1-1 0 0,0 1 1 0 0,1-1-1 0 0,-1 0 1 0 0,0 1 0 0 0,0-1-1 0 0,1 0 1 0 0,-1-1 0 0 0,0 1-1 0 0,0 0 1 0 0,0 0 0 0 0,0-1-1 0 0,0 1 1 0 0,-1-1-1 0 0,1 0 1 0 0,0 0 0 0 0,-1 1-1 0 0,1-1 1 0 0,-1 0 0 0 0,0 0-1 0 0,1 0 1 0 0,-1-1 0 0 0,0 1-1 0 0,0 0 1 0 0,0 0-1 0 0,0-2 81 0 0,8-16-1892 0 0,-7 18 1483 0 0,-1 0-1 0 0,0-1 1 0 0,0 1-1 0 0,0 0 1 0 0,0-1-1 0 0,0 1 0 0 0,0-1 1 0 0,-1 1-1 0 0,1-1 1 0 0,0-1 409 0 0,1-11-3395 0 0,4 1-566 0 0</inkml:trace>
  <inkml:trace contextRef="#ctx0" brushRef="#br1" timeOffset="59144.412">1145 3972 3224 0 0,'7'-6'605'0'0,"0"1"-1749"0"0,-4 6 5288 0 0,-1 4 6296 0 0,6 29-8549 0 0,-1 19-552 0 0,-2 0 105 0 0,-3 27-1444 0 0,-5-57-157 0 0,14-33-582 0 0,5-13-97 0 0,2-4-1088 0 0,6-12 1924 0 0,-20 32-163 0 0,0 1-1 0 0,1-1 0 0 0,0 2 1 0 0,0-2 163 0 0,0 2-74 0 0,-1 0 1 0 0,0 0 0 0 0,0-1-1 0 0,0 1 1 0 0,0-4 73 0 0,-1 5-24 0 0,0-1 1 0 0,0 0-1 0 0,0 1 0 0 0,0 0 0 0 0,2-1 24 0 0,10-15 171 0 0,-15 19 77 0 0,0 1 59 0 0,0 0 11 0 0,0 0 8 0 0,0 0 20 0 0,0 7-148 0 0,-1 0 0 0 0,-1-1-1 0 0,1 0 1 0 0,-1 1 0 0 0,0-1-1 0 0,-1 0 1 0 0,1 0 0 0 0,-1 0-1 0 0,0 0 1 0 0,-1 0-198 0 0,0 1 29 0 0,1-1 0 0 0,0 1 0 0 0,0 0 0 0 0,0 1 0 0 0,1-1 0 0 0,0 0 0 0 0,0 3-29 0 0,0-3 37 0 0,2-6-36 0 0,-1 0 0 0 0,1 1 0 0 0,0-1 0 0 0,0 1 0 0 0,0-1 0 0 0,0 1 0 0 0,0-1-1 0 0,0 0 1 0 0,0 1 0 0 0,0-1 0 0 0,0 1 0 0 0,1-1 0 0 0,-1 0 0 0 0,1 1-1 0 0,0 8-53 0 0,-2-9 55 0 0,1 1 0 0 0,0-1 0 0 0,0 0 0 0 0,0 0 0 0 0,0 0 0 0 0,0 0-1 0 0,0 1 1 0 0,1-1 0 0 0,-1 0 0 0 0,0 0 0 0 0,1 0 0 0 0,-1 0 0 0 0,1 0 0 0 0,-1 1 0 0 0,1-1 0 0 0,-1 0 0 0 0,1 0 0 0 0,0 0-1 0 0,-1 0 1 0 0,1-1 0 0 0,0 1 0 0 0,0 0 0 0 0,0 0 0 0 0,0 0 0 0 0,0-1 0 0 0,0 1 0 0 0,0 0 0 0 0,0-1 0 0 0,0 1 0 0 0,0-1-1 0 0,0 1 1 0 0,0-1 0 0 0,1 1-2 0 0,20 8 96 0 0,-19-8-79 0 0,1 1 1 0 0,-1-1-1 0 0,0 1 1 0 0,0-1-1 0 0,1 0 0 0 0,-1-1 1 0 0,0 1-1 0 0,1 0 0 0 0,-1-1 1 0 0,2 0-18 0 0,6 0 24 0 0,1 0 0 0 0,-1-1 1 0 0,0 0-1 0 0,6-2-24 0 0,-14 2-452 0 0,-3 1 290 0 0,0 0-1 0 0,1 0 1 0 0,-1 0-1 0 0,0 0 1 0 0,1 0 0 0 0,-1 0-1 0 0,1 0 1 0 0,-1 0-1 0 0,0 0 1 0 0,1 0 0 0 0,-1 0-1 0 0,0-1 1 0 0,1 1-1 0 0,-1 0 1 0 0,0 0 0 0 0,1 0-1 0 0,-1-1 1 0 0,0 1-1 0 0,0 0 1 0 0,1-1-1 0 0,-1 1 163 0 0,3-5-1719 0 0</inkml:trace>
  <inkml:trace contextRef="#ctx0" brushRef="#br1" timeOffset="59636.604">262 4000 5984 0 0,'-5'-1'126'0'0,"0"0"0"0"0,0 1 0 0 0,0-1 0 0 0,0 1 0 0 0,0 0 0 0 0,0 1 0 0 0,0-1 0 0 0,0 1 0 0 0,-5 1-126 0 0,-4 2 985 0 0,-1 0 0 0 0,-10 6-985 0 0,15-4 847 0 0,0 0 0 0 0,0 0 0 0 0,0 1 1 0 0,1 1-1 0 0,0 0 0 0 0,0 0 0 0 0,-5 8-847 0 0,8-9 274 0 0,1 1 0 0 0,0 0 0 0 0,0 1-1 0 0,0-1 1 0 0,2 1 0 0 0,-1 0 0 0 0,0 2-274 0 0,-6 13 371 0 0,5-8-206 0 0,0-1 0 0 0,1 1 0 0 0,1 0 0 0 0,0 0 0 0 0,2 0-1 0 0,-1 1 1 0 0,2 7-165 0 0,-1-2 75 0 0,1 2 37 0 0,1 0 0 0 0,1 0 0 0 0,1-1 0 0 0,1 1 0 0 0,4 9-112 0 0,-4-18 30 0 0,0 0 1 0 0,2-1-1 0 0,-1 0 0 0 0,2 0 0 0 0,-1 0 0 0 0,2-1 0 0 0,0 0 0 0 0,1-1 0 0 0,0 0 0 0 0,0 0 0 0 0,2 0 0 0 0,-1-2 0 0 0,1 1 0 0 0,1-1 0 0 0,11 7-30 0 0,-14-12 33 0 0,0 0 0 0 0,1 0 0 0 0,0-1 0 0 0,0 0-1 0 0,0 0 1 0 0,1-2 0 0 0,-1 1 0 0 0,1-1 0 0 0,-1 0 0 0 0,1-1 0 0 0,0-1-1 0 0,0 0 1 0 0,-1 0 0 0 0,1-1 0 0 0,3 0-33 0 0,22-5-397 0 0,0-1 0 0 0,-1-2-1 0 0,32-12 398 0 0,-8 0-3023 0 0,-2-3-1 0 0,26-15 3024 0 0,-36 12-4920 0 0</inkml:trace>
  <inkml:trace contextRef="#ctx0" brushRef="#br1" timeOffset="60046.152">1639 3775 4608 0 0,'0'0'254'0'0,"0"1"0"0"0,0-1 1 0 0,0 1-1 0 0,0-1 0 0 0,0 0 1 0 0,0 1-1 0 0,0-1 0 0 0,1 1 0 0 0,-1-1 1 0 0,0 0-1 0 0,0 1 0 0 0,0-1 0 0 0,1 0 1 0 0,-1 1-1 0 0,0-1 0 0 0,1 0 1 0 0,-1 0-1 0 0,0 1 0 0 0,1-1 0 0 0,-1 0 1 0 0,0 0-1 0 0,1 1 0 0 0,-1-1 1 0 0,0 0-1 0 0,1 0 0 0 0,-1 0 0 0 0,0 0 1 0 0,1 0-1 0 0,-1 0-254 0 0,19 11 1531 0 0,-14-8-856 0 0,-1-1-378 0 0,1 1 1 0 0,-1 1-1 0 0,1-1 1 0 0,-1 1-1 0 0,0 0 1 0 0,0 0 0 0 0,-1 0-1 0 0,1 0 1 0 0,-1 1-1 0 0,0-1 1 0 0,0 1-1 0 0,1 2-297 0 0,0 1 377 0 0,-1 1 0 0 0,0-1-1 0 0,0 0 1 0 0,-1 1 0 0 0,0-1 0 0 0,-1 1-1 0 0,1 6-376 0 0,-2 2 325 0 0,0 0 0 0 0,0-1 0 0 0,-2 1 0 0 0,0-1-1 0 0,-1 1 1 0 0,0-1 0 0 0,-2 0 0 0 0,-1 3-325 0 0,-10 23-325 0 0,-3-1-1 0 0,-1-1 1 0 0,-13 19 325 0 0,9-22-7850 0 0</inkml:trace>
  <inkml:trace contextRef="#ctx0" brushRef="#br0" timeOffset="83423.504">1639 6714 10656 0 0,'-5'-9'707'0'0,"4"8"-656"0"0,0-1 0 0 0,0 0 0 0 0,0 0 0 0 0,0 1 0 0 0,0-1 0 0 0,1 0 0 0 0,-1 0 0 0 0,1 0 0 0 0,-1 0 0 0 0,1 0-51 0 0,-4-14 1190 0 0,3 15-1095 0 0,1 0 0 0 0,-1 0 0 0 0,1 0 1 0 0,0 0-1 0 0,-1 0 0 0 0,1-1 0 0 0,0 1 0 0 0,0 0 0 0 0,0 0 1 0 0,0 0-1 0 0,0 0 0 0 0,0-1-95 0 0,0 1 194 0 0,0 1 1 0 0,0 0-1 0 0,0-1 1 0 0,0 1-1 0 0,0 0 0 0 0,0-1 1 0 0,0 1-1 0 0,0 0 1 0 0,0-1-1 0 0,0 1 0 0 0,0 0 1 0 0,0-1-1 0 0,0 1 1 0 0,0 0-1 0 0,1-1 0 0 0,-1 1 1 0 0,0 0-1 0 0,0 0 1 0 0,0-1-1 0 0,1 1 0 0 0,-1 0 1 0 0,0 0-1 0 0,0-1 1 0 0,1 1-1 0 0,-1 0 0 0 0,0 0 1 0 0,0 0-1 0 0,1-1 1 0 0,-1 1-195 0 0,6 7 1642 0 0,5 21-2088 0 0,-9-24 1054 0 0,3 13-375 0 0,-1-1 0 0 0,0 1 0 0 0,-1 0 0 0 0,0 0-1 0 0,-2 7-232 0 0,1 40 252 0 0,0-14-94 0 0,1 2-158 0 0,-2-47 1 0 0,-1 0-1 0 0,0 0 1 0 0,0-1 0 0 0,0 1 0 0 0,0 0 0 0 0,-1-1 0 0 0,0 1 0 0 0,0 0 0 0 0,0-1 0 0 0,-1 1-1 0 0,0-1 1 0 0,0 1-1 0 0,2-3-356 0 0,-1 0-1 0 0,0 0 1 0 0,1 1-1 0 0,-1-1 1 0 0,1 0-1 0 0,-1 0 1 0 0,1 0-1 0 0,0 1 1 0 0,0-1-1 0 0,0 0 1 0 0,1 2 356 0 0,-1 12-2304 0 0,0-16 106 0 0</inkml:trace>
  <inkml:trace contextRef="#ctx0" brushRef="#br0" timeOffset="83780.488">1575 6676 3224 0 0,'14'-6'328'0'0,"-14"1"-173"0"0,-1 4 29 0 0,2-2 851 0 0,0 0 1 0 0,1-1 0 0 0,-1 1 0 0 0,0 0-1 0 0,1 0 1 0 0,0-1 0 0 0,0 1 0 0 0,0 1-1 0 0,0-1 1 0 0,1-1-1036 0 0,1-1 433 0 0,0 1-1 0 0,1 0 1 0 0,0 0-1 0 0,0 0 1 0 0,0 1-1 0 0,0-1-432 0 0,2 0 121 0 0,1 0 0 0 0,-1 0 0 0 0,1 1 0 0 0,-1 0 0 0 0,1 1 0 0 0,0-1 0 0 0,0 2 0 0 0,1-1-1 0 0,1 1-120 0 0,-6 0 101 0 0,0 1-1 0 0,0-1 1 0 0,0 1-1 0 0,0 0 1 0 0,1 1-1 0 0,-1-1 1 0 0,0 1-1 0 0,0 0 1 0 0,0 0-1 0 0,0 0 1 0 0,0 0-1 0 0,0 1 1 0 0,0 0-1 0 0,-1-1 1 0 0,1 2-1 0 0,0-1 1 0 0,-1 0-1 0 0,0 1 1 0 0,1-1-1 0 0,-1 1 1 0 0,0 0-1 0 0,2 3-100 0 0,-3-5 39 0 0,-1 1 0 0 0,1 0 0 0 0,-1 0 0 0 0,0-1 0 0 0,1 1 0 0 0,-1 0 0 0 0,0 0 0 0 0,0 1 0 0 0,0-1 0 0 0,-1 0 0 0 0,1 0 0 0 0,0 0 0 0 0,-1 1 0 0 0,1-1 0 0 0,-1 0 0 0 0,0 1 0 0 0,0-1 0 0 0,0 0 0 0 0,0 2-39 0 0,-1 1 68 0 0,0 1 0 0 0,-1-1 0 0 0,1 1 0 0 0,-1-1 0 0 0,-1 0 0 0 0,1 0 0 0 0,-2 2-68 0 0,1-1 30 0 0,0 0 0 0 0,-1 0 0 0 0,0-1 0 0 0,-1 1-1 0 0,1-1 1 0 0,-1 0 0 0 0,0 0 0 0 0,0-1 0 0 0,0 1-30 0 0,-7 3-354 0 0,0 0 1 0 0,-1 0-1 0 0,-10 4 354 0 0,22-11-115 0 0,-1-1 0 0 0,0 1 1 0 0,1-1-1 0 0,-1 1 0 0 0,0-1 0 0 0,1 0 0 0 0,-1 0 0 0 0,0 1 0 0 0,0-1 0 0 0,1 0 0 0 0,-1-1 0 0 0,-1 1 115 0 0,-13-4-5667 0 0,10 1 490 0 0</inkml:trace>
  <inkml:trace contextRef="#ctx0" brushRef="#br0" timeOffset="84131.748">1804 6853 10944 0 0,'0'2'497'0'0,"-2"20"185"0"0,0-1-1 0 0,-4 18-681 0 0,0-2 1672 0 0,6-36-1614 0 0,-1 5 224 0 0,0 0-1 0 0,0 0 1 0 0,0 0 0 0 0,1 0-1 0 0,0 0 1 0 0,1 0-1 0 0,-1-1 1 0 0,1 1-1 0 0,0 0 1 0 0,1 0-1 0 0,-1 0-281 0 0,0-5 43 0 0,-1-1-1 0 0,1 1 1 0 0,-1 0-1 0 0,1 0 0 0 0,-1-1 1 0 0,1 1-1 0 0,0 0 0 0 0,-1-1 1 0 0,1 1-1 0 0,0 0 0 0 0,-1-1 1 0 0,1 1-1 0 0,0-1 1 0 0,0 0-1 0 0,0 1 0 0 0,-1-1 1 0 0,1 1-1 0 0,0-1 0 0 0,0 0 1 0 0,0 0-1 0 0,0 0 0 0 0,0 1 1 0 0,0-1-1 0 0,0 0 1 0 0,0 0-1 0 0,-1 0 0 0 0,1 0 1 0 0,0 0-1 0 0,0-1 0 0 0,0 1 1 0 0,0 0-1 0 0,1-1-42 0 0,1 0 104 0 0,1 0 0 0 0,0 0 0 0 0,-1 0-1 0 0,1-1 1 0 0,-1 0 0 0 0,2-1-104 0 0,2-1 45 0 0,0-1 0 0 0,-1 0-1 0 0,0 0 1 0 0,0-1 0 0 0,-1 1-1 0 0,1-1 1 0 0,-1-1 0 0 0,0 1 0 0 0,-1-1-1 0 0,0 0 1 0 0,2-3-45 0 0,-2 4 33 0 0,-1 0 1 0 0,0 0-1 0 0,-1 0 0 0 0,0 0 1 0 0,1-1-1 0 0,-2 1 0 0 0,1-1 1 0 0,-1-1-34 0 0,0 5 9 0 0,-1 0 1 0 0,0-1-1 0 0,0 1 1 0 0,0 0-1 0 0,0 0 1 0 0,-1-1 0 0 0,1 1-1 0 0,-1 0 1 0 0,0 0-1 0 0,0 0 1 0 0,0 0-1 0 0,0 0 1 0 0,0 0-1 0 0,-1 0 1 0 0,1 0 0 0 0,-1 1-1 0 0,0-1 1 0 0,0 0-10 0 0,0 1 6 0 0,1-1 1 0 0,-1 1-1 0 0,0 0 1 0 0,0 0-1 0 0,-1 0 1 0 0,1 0-1 0 0,0 0 1 0 0,-1 0-1 0 0,1 1 1 0 0,-1-1-1 0 0,0 1 1 0 0,1-1-1 0 0,-1 1 1 0 0,0 0-1 0 0,0 0 1 0 0,0 0-1 0 0,0 1 1 0 0,0-1-1 0 0,0 1 1 0 0,0-1-1 0 0,0 1 1 0 0,0 0-1 0 0,0 0 1 0 0,0 1-1 0 0,-1-1-6 0 0,-4 2-142 0 0,1-1 0 0 0,-1 1 0 0 0,0 1 0 0 0,1 0 0 0 0,-1 0-1 0 0,1 0 1 0 0,0 1 0 0 0,-4 3 142 0 0,5-2-417 0 0,6-4 202 0 0,-1-1-1 0 0,1 1 1 0 0,-1 0-1 0 0,1-1 0 0 0,-1 1 1 0 0,0 0-1 0 0,1-1 1 0 0,-1 1-1 0 0,0-1 0 0 0,1 1 1 0 0,-1-1-1 0 0,0 0 1 0 0,0 1-1 0 0,1-1 1 0 0,-1 0 215 0 0,1 0-2548 0 0</inkml:trace>
  <inkml:trace contextRef="#ctx0" brushRef="#br0" timeOffset="84512.415">1963 6584 12960 0 0,'0'0'594'0'0,"0"0"-16"0"0,0 0-248 0 0,0 0 340 0 0,0 0 186 0 0,-1 7 1479 0 0,-4 14-862 0 0,1 0-1 0 0,0 17-1472 0 0,-1 0 801 0 0,2-4-678 0 0,2 0 0 0 0,1 0 0 0 0,2-1 0 0 0,1 1 1 0 0,3 5-124 0 0,-6-33-110 0 0,1 1 1 0 0,0-1 0 0 0,0 0 0 0 0,1 1 0 0 0,0-1-1 0 0,0 0 1 0 0,1 0 0 0 0,-1-1 0 0 0,1 1-1 0 0,0 0 1 0 0,1-1 0 0 0,2 3 109 0 0,-2-2-227 0 0,-3-6-86 0 0,-1 1 0 0 0,0 0 0 0 0,1-1 0 0 0,-1 1 0 0 0,1-1-1 0 0,-1 1 1 0 0,1-1 0 0 0,-1 1 0 0 0,1-1 0 0 0,-1 1 0 0 0,1-1-1 0 0,0 0 1 0 0,-1 1 0 0 0,1-1 0 0 0,0 0 0 0 0,-1 1 0 0 0,1-1-1 0 0,0 0 1 0 0,-1 0 0 0 0,1 0 0 0 0,0 0 0 0 0,0 0 0 0 0,-1 0-1 0 0,1 0 1 0 0,0 0 313 0 0,1 0-2694 0 0</inkml:trace>
  <inkml:trace contextRef="#ctx0" brushRef="#br0" timeOffset="85116.817">2175 6789 3680 0 0,'-28'25'4747'0'0,"-5"6"4321"0"0,13-6-8278 0 0,19-23-745 0 0,-11 15 637 0 0,2 1 0 0 0,-6 11-682 0 0,14-24 87 0 0,-1 1-1 0 0,1-1 0 0 0,0 0 1 0 0,1 1-1 0 0,0-1 0 0 0,0 1 1 0 0,0-1-1 0 0,0 1 0 0 0,1 0 0 0 0,0-1 1 0 0,0 1-1 0 0,0 0-86 0 0,0-5 3 0 0,0-1 0 0 0,0 1-1 0 0,0-1 1 0 0,0 1 0 0 0,0 0-1 0 0,0-1 1 0 0,0 1 0 0 0,0 0 0 0 0,0-1-1 0 0,1 1 1 0 0,-1-1 0 0 0,0 1 0 0 0,0-1-1 0 0,1 1 1 0 0,-1 0 0 0 0,0-1-1 0 0,0 1 1 0 0,1-1 0 0 0,-1 1 0 0 0,1-1-1 0 0,-1 1-2 0 0,3 1 50 0 0,-2-1-51 0 0,-1-1 1 0 0,1 1 0 0 0,0 0 0 0 0,0-1-1 0 0,0 1 1 0 0,0-1 0 0 0,0 1 0 0 0,0-1-1 0 0,0 0 1 0 0,0 1 0 0 0,0-1 0 0 0,0 0-1 0 0,0 1 1 0 0,0-1 0 0 0,0 0 0 0 0,0 0-1 0 0,0 0 1 0 0,1 0 0 0 0,-1 0 0 0 0,0 0-1 0 0,0-1 1 0 0,0 1 0 0 0,0 0-1 0 0,0 0 1 0 0,0-1 0 0 0,0 1 0 0 0,20-12-96 0 0,-16 7 65 0 0,0 1 1 0 0,0-1-1 0 0,-1 1 0 0 0,0-1 1 0 0,0-1-1 0 0,0 1 1 0 0,0 0-1 0 0,-1-1 0 0 0,0 0 1 0 0,1-3 30 0 0,1-2-74 0 0,-1-1 0 0 0,0 0 1 0 0,-1 0-1 0 0,-1 0 0 0 0,1-2 74 0 0,-2-8 53 0 0,-1 17 893 0 0,6 21-151 0 0,-5-11-682 0 0,0 0 1 0 0,0 0 0 0 0,-1 0 0 0 0,1 0 0 0 0,-1 2-114 0 0,1 15 248 0 0,0 0-60 0 0,-1-18-173 0 0,0 1-1 0 0,0-1 1 0 0,1 1 0 0 0,-1-1-1 0 0,1 0 1 0 0,0 1 0 0 0,0-1-1 0 0,1 2-14 0 0,1 1 0 0 0,7 17 0 0 0,-5-18-10 0 0,-4-5-36 0 0,0 1 0 0 0,0-1 0 0 0,0 0-1 0 0,0 0 1 0 0,0 0 0 0 0,0 0 0 0 0,0 0 0 0 0,1 0 0 0 0,-1 0 0 0 0,0-1 0 0 0,0 1 0 0 0,1 0 0 0 0,-1-1 0 0 0,1 1 0 0 0,-1-1 0 0 0,1 0 0 0 0,-1 1 0 0 0,0-1 0 0 0,1 0 0 0 0,-1 0 0 0 0,1 0 0 0 0,0 0 46 0 0,0 0-121 0 0,-1 0 0 0 0,1-1 0 0 0,0 0 1 0 0,0 1-1 0 0,-1-1 0 0 0,1 0 0 0 0,0 0 1 0 0,-1 0-1 0 0,1 0 0 0 0,-1 0 0 0 0,1 0 0 0 0,-1-1 1 0 0,0 1-1 0 0,1 0 0 0 0,-1-2 121 0 0,4-3-641 0 0,0-1 1 0 0,-1 0-1 0 0,1 0 0 0 0,-2 0 1 0 0,1 0-1 0 0,-1-1 1 0 0,0-2 640 0 0,3-9-1301 0 0,-5 13 722 0 0,1 0 0 0 0,-1 1 0 0 0,1-1 1 0 0,3-4 578 0 0,0-4-969 0 0,2-4 314 0 0,-7 17 588 0 0,0 1 527 0 0,0 0 232 0 0,0 0 48 0 0,0 0 19 0 0,0 0 33 0 0,0 0 9 0 0,15 17 2036 0 0,-14-16-2677 0 0,0 1 1 0 0,0 0-1 0 0,-1-1 1 0 0,1 1-1 0 0,0 0 0 0 0,-1 0 1 0 0,1 0-1 0 0,-1 0 0 0 0,0 1-160 0 0,1-1 103 0 0,-1 0 0 0 0,0-1 0 0 0,1 1 0 0 0,-1 0 0 0 0,1 0 0 0 0,0 0 0 0 0,-1 0-1 0 0,1-1 1 0 0,1 2-103 0 0,14 32 2360 0 0,-16-34-2265 0 0,1 0-80 0 0,-1-1 0 0 0,0 1 0 0 0,1-1 1 0 0,-1 0-1 0 0,1 1 0 0 0,-1-1 0 0 0,1 0 0 0 0,-1 1 0 0 0,1-1 0 0 0,-1 0 0 0 0,1 0 1 0 0,0 1-1 0 0,-1-1 0 0 0,1 0 0 0 0,-1 0 0 0 0,1 0 0 0 0,-1 0 0 0 0,1 0 1 0 0,0 0-1 0 0,-1 0-15 0 0,2-1 12 0 0,0 0 0 0 0,0 0 0 0 0,-1 0 0 0 0,1-1 0 0 0,0 1 0 0 0,-1 0 0 0 0,1-1 0 0 0,-1 0 0 0 0,0 1 0 0 0,0-1 0 0 0,1 0 0 0 0,-1 0 0 0 0,0 1 0 0 0,0-1 0 0 0,-1 0 0 0 0,1-1-12 0 0,10-33 42 0 0,-9 29-47 0 0,1-1-1 0 0,0 0 0 0 0,1 1 1 0 0,-1-1-1 0 0,2 0 6 0 0,8-18-149 0 0,-11 21 102 0 0,1 0 0 0 0,0 1 0 0 0,0-1 0 0 0,0 0 0 0 0,1 1 0 0 0,0 0 0 0 0,-1 0 0 0 0,1 0 0 0 0,2-1 47 0 0,-5 4-7 0 0,-1 1 0 0 0,1-1 0 0 0,0 1 0 0 0,0-1 0 0 0,0 1 0 0 0,-1-1 0 0 0,1 1 0 0 0,0-1 0 0 0,0 1 0 0 0,0 0 0 0 0,0-1 1 0 0,0 1-1 0 0,0 0 0 0 0,0 0 0 0 0,0 0 0 0 0,0 0 0 0 0,0 0 0 0 0,0 0 0 0 0,0 0 0 0 0,0 0 0 0 0,0 0 0 0 0,0 0 0 0 0,0 0 0 0 0,-1 1 0 0 0,1-1 0 0 0,0 0 0 0 0,0 1 0 0 0,0-1 0 0 0,0 0 0 0 0,0 1 0 0 0,0 0 0 0 0,-1-1 0 0 0,1 1 0 0 0,0-1 0 0 0,0 1 0 0 0,-1 0 0 0 0,1-1 0 0 0,0 1 0 0 0,-1 0 0 0 0,1 1 7 0 0,1 1 19 0 0,1 0 1 0 0,-1 1-1 0 0,-1-1 1 0 0,1 1-1 0 0,0 0 1 0 0,-1-1-1 0 0,0 1 1 0 0,0 0-1 0 0,1 2-19 0 0,10 46 192 0 0,-5-26 68 0 0,-5-21-176 0 0,0 0 1 0 0,-1 0 0 0 0,0 1 0 0 0,0-1 0 0 0,0 0-1 0 0,0 5-84 0 0,2 17-1804 0 0,-3-28-440 0 0,-3-4-643 0 0</inkml:trace>
  <inkml:trace contextRef="#ctx0" brushRef="#br0" timeOffset="85477.768">2546 6704 3680 0 0,'-1'0'284'0'0,"-3"0"304"0"0,3 0 1972 0 0,1 0 884 0 0,0 0 178 0 0,0 0-429 0 0,0 0-1930 0 0,0 0-852 0 0,0 0-171 0 0,0 0-43 0 0,0 0-60 0 0,0 0-29 0 0,0 0-4 0 0,0 0-110 0 0,0 0-1 0 0,0 0 0 0 0,0 0 1 0 0,0-1-1 0 0,0 1 0 0 0,0 0 1 0 0,0 0-1 0 0,-1 1 0 0 0,1-1 0 0 0,0 0 1 0 0,0 0-1 0 0,0 0 0 0 0,0 0 1 0 0,0 0-1 0 0,0 0 0 0 0,0 0 1 0 0,0 0-1 0 0,0 0 0 0 0,-1 0 1 0 0,1 0-1 0 0,0 0 0 0 0,0 0 1 0 0,0 0-1 0 0,0 0 0 0 0,0 0 0 0 0,0 0 1 0 0,0 0-1 0 0,0 0 0 0 0,0 0 1 0 0,0 1-1 0 0,0-1 0 0 0,0 0 1 0 0,0 0-1 0 0,0 0 0 0 0,0 0 1 0 0,0 0-1 0 0,0 0 0 0 0,0 0 0 0 0,-1 0 1 0 0,1 0-1 0 0,0 1 0 0 0,0-1 1 0 0,0 0-1 0 0,0 0 0 0 0,0 0 1 0 0,1 0-1 0 0,-1 0 0 0 0,0 0 1 0 0,0 0-1 0 0,0 0 0 0 0,0 0 0 0 0,0 1 1 0 0,0-1-1 0 0,0 0 0 0 0,0 0 1 0 0,0 0-1 0 0,0 0 0 0 0,0 0 1 0 0,0 0-1 0 0,0 0 0 0 0,0 0 7 0 0,5 5-2085 0 0,4 0 883 0 0</inkml:trace>
  <inkml:trace contextRef="#ctx0" brushRef="#br0" timeOffset="85869.693">2646 6781 6912 0 0,'19'0'3308'0'0,"3"0"-859"0"0,0 0 0 0 0,0-2 0 0 0,7-1-2449 0 0,9 0 2706 0 0,-37 3-2372 0 0,14 10 786 0 0,-14-8-1089 0 0,0 0-1 0 0,-1-1 0 0 0,1 1 1 0 0,-1 0-1 0 0,0 0 0 0 0,0 0 1 0 0,0-1-1 0 0,1 1 0 0 0,-2 0 1 0 0,1 0-1 0 0,0 0 0 0 0,0-1 1 0 0,-1 1-1 0 0,1 0 0 0 0,0 0 1 0 0,-1-1-1 0 0,0 3-30 0 0,-16 29 160 0 0,14-27-92 0 0,-1 1-36 0 0,-1-1 0 0 0,0 1 0 0 0,0-1-1 0 0,-1 0 1 0 0,-1 1-32 0 0,0-1 22 0 0,1 1 0 0 0,-1 0-1 0 0,-2 6-21 0 0,0-1 9 0 0,7-10-12 0 0,-1 1 1 0 0,1 0-1 0 0,0 1 0 0 0,0-1 1 0 0,0 0-1 0 0,1 1 0 0 0,-1-1 3 0 0,2-2 4 0 0,0 0 0 0 0,0 0-1 0 0,0-1 1 0 0,-1 1 0 0 0,1 0 0 0 0,0 0-1 0 0,0 0 1 0 0,0 0 0 0 0,0 0 0 0 0,1-1-1 0 0,-1 1 1 0 0,0 0 0 0 0,0 0-1 0 0,0 0 1 0 0,1-1 0 0 0,-1 1 0 0 0,0 0-1 0 0,1 0 1 0 0,-1 0 0 0 0,1-1 0 0 0,-1 1-1 0 0,1 0 1 0 0,-1-1 0 0 0,1 1 0 0 0,0-1-1 0 0,-1 1 1 0 0,1 0 0 0 0,0-1-1 0 0,-1 1 1 0 0,1-1 0 0 0,0 0 0 0 0,0 1-4 0 0,11 5 243 0 0,0 0 1 0 0,0 0-1 0 0,0-1 1 0 0,9 1-244 0 0,6 4 308 0 0,-19-8-308 0 0,-2-1-98 0 0,-5-1-425 0 0,-1 0-221 0 0,0 0-909 0 0,0 0-3614 0 0,0 0-1551 0 0</inkml:trace>
  <inkml:trace contextRef="#ctx0" brushRef="#br0" timeOffset="86269.852">2842 6956 15720 0 0,'0'0'356'0'0,"0"0"49"0"0,7 9 545 0 0,-3-6-788 0 0,0-1 0 0 0,0 1-1 0 0,0-1 1 0 0,0 0 0 0 0,1 0-1 0 0,-1 0 1 0 0,0-1 0 0 0,1 1-1 0 0,-1-1 1 0 0,1 0 0 0 0,0-1-1 0 0,-1 1 1 0 0,1-1 0 0 0,0 0-1 0 0,-1 0 1 0 0,1 0-1 0 0,0-1 1 0 0,-1 1 0 0 0,1-1-1 0 0,0-1 1 0 0,-1 1 0 0 0,2-1-162 0 0,1 0 126 0 0,0-1 1 0 0,0 0 0 0 0,0-1-1 0 0,-1 1 1 0 0,1-1 0 0 0,-1 0-1 0 0,0-1 1 0 0,0 1-1 0 0,-1-1 1 0 0,1-1 0 0 0,-1 1-1 0 0,0-1 1 0 0,-1 0 0 0 0,1-1-127 0 0,1-1 8 0 0,-1-1 0 0 0,-1 0 0 0 0,1 0 1 0 0,1-9-9 0 0,-5 16-31 0 0,0-1 0 0 0,0 0 1 0 0,0 0-1 0 0,0-1 1 0 0,-1 1-1 0 0,1 0 1 0 0,-1 0-1 0 0,0 0 0 0 0,0 0 1 0 0,0 0-1 0 0,-1 0 1 0 0,1 0-1 0 0,-1 0 1 0 0,0 0-1 0 0,1 0 0 0 0,-1 0 1 0 0,-1 0-1 0 0,1 0 31 0 0,0 2-5 0 0,1 0 0 0 0,-1 1-1 0 0,0-1 1 0 0,0 0-1 0 0,1 1 1 0 0,-1-1-1 0 0,0 1 1 0 0,0-1 0 0 0,0 1-1 0 0,0-1 1 0 0,0 1-1 0 0,0 0 1 0 0,0 0 0 0 0,0-1-1 0 0,0 1 1 0 0,0 0-1 0 0,0 0 1 0 0,0 0-1 0 0,0 0 1 0 0,0 0 0 0 0,0 0-1 0 0,0 0 1 0 0,0 0-1 0 0,0 0 1 0 0,0 1 0 0 0,0-1-1 0 0,0 0 1 0 0,1 1-1 0 0,-1-1 1 0 0,0 1 0 0 0,0-1-1 0 0,0 1 1 0 0,0-1-1 0 0,0 1 6 0 0,-3 1 3 0 0,0 0 0 0 0,1 1 0 0 0,-1-1 0 0 0,0 1 0 0 0,1 0-1 0 0,-1 0 1 0 0,0 2-3 0 0,-1 1 64 0 0,-2 0-46 0 0,1 1 0 0 0,1 0 0 0 0,0 0 1 0 0,0 1-1 0 0,0-1 0 0 0,1 1 0 0 0,0 0 0 0 0,0 1 0 0 0,1-1 1 0 0,-1 2-19 0 0,4-9 2 0 0,-3 11 74 0 0,1 0 0 0 0,0 0 0 0 0,0 1-76 0 0,2-9 13 0 0,0 0 0 0 0,0-1 0 0 0,1 1-1 0 0,-1 0 1 0 0,1 0 0 0 0,-1 0-1 0 0,1 0 1 0 0,1 0 0 0 0,-1-1 0 0 0,0 1-1 0 0,1 1-12 0 0,5 9 11 0 0,-1-9 42 0 0,-5-4-43 0 0,1-1 0 0 0,-1 1 1 0 0,1-1-1 0 0,-1 0 0 0 0,1 0 0 0 0,-1 1 0 0 0,1-1 0 0 0,0 0 0 0 0,-1 0 0 0 0,1 0 0 0 0,-1-1 0 0 0,1 1 0 0 0,-1 0 0 0 0,1-1 1 0 0,-1 1-1 0 0,1-1 0 0 0,-1 1 0 0 0,1-1 0 0 0,-1 1 0 0 0,0-1 0 0 0,2-1-10 0 0,2-2 18 0 0,1 0-1 0 0,-1 0 1 0 0,1-1-1 0 0,0-1-17 0 0,4-3 28 0 0,4-3-79 0 0,0-2-97 0 0,2 2 0 0 0,6-5 148 0 0,-17 14-29 0 0,0-1-1 0 0,1 2 1 0 0,-1-1 0 0 0,1 0-1 0 0,-1 1 1 0 0,1 0 0 0 0,0 1-1 0 0,0-1 1 0 0,0 1 0 0 0,0 0 29 0 0,-2 1 1 0 0,0 0 0 0 0,0 0 0 0 0,0 0 0 0 0,-1 1 1 0 0,1 0-1 0 0,0 0 0 0 0,0 0 0 0 0,-1 0 0 0 0,1 0 0 0 0,0 1 1 0 0,-1-1-1 0 0,1 1 0 0 0,-1 0 0 0 0,0 0 0 0 0,0 0 0 0 0,0 1 1 0 0,0-1-1 0 0,0 1 0 0 0,0 0 0 0 0,-1 0 0 0 0,1 0 0 0 0,-1 0 1 0 0,0 0-1 0 0,2 3-1 0 0,3 6 175 0 0,0 1 0 0 0,0 0-1 0 0,-2 0 1 0 0,1 1 0 0 0,2 12-175 0 0,-6-15 277 0 0,-2-9-205 0 0,0 1 0 0 0,1-1 0 0 0,-1 0 0 0 0,1 1 0 0 0,-1-1 0 0 0,1 0 1 0 0,0 1-1 0 0,0 0-72 0 0,0-2 102 0 0,-1-1 30 0 0,0 0-9 0 0,0 0-10 0 0,0 0 2 0 0,0 0 10 0 0,6-19 238 0 0,7-30-241 0 0,-8 29-325 0 0,1 0 0 0 0,1 1-1 0 0,0 0 1 0 0,5-8 203 0 0,3-2-817 0 0,-2 3-22 0 0</inkml:trace>
  <inkml:trace contextRef="#ctx0" brushRef="#br0" timeOffset="87362.815">8490 6392 2760 0 0,'2'-3'1501'0'0,"-1"2"2562"0"0,-1 2 4184 0 0,10 37-5897 0 0,2 63 775 0 0,-7-57-2452 0 0,-1 18-134 0 0,-4 85 226 0 0,-9-94-2075 0 0,-1-68-906 0 0,8 7 1334 0 0,-1 0 0 0 0,1 0 0 0 0,0-1 0 0 0,1 1 0 0 0,0-1 0 0 0,0 1 0 0 0,1-1 0 0 0,0-5 882 0 0,0-15-1247 0 0,-4-54-1926 0 0,1 55 1840 0 0</inkml:trace>
  <inkml:trace contextRef="#ctx0" brushRef="#br0" timeOffset="87750.246">8490 6392 2760 0 0,'1'-3'-320'0'0,"8"-19"432"0"0,8-8 4670 0 0,-14 25-4016 0 0,0 1 0 0 0,0 0 1 0 0,0 0-1 0 0,1 0 0 0 0,0 0 1 0 0,-1 0-1 0 0,1 1 0 0 0,1 0 1 0 0,-1 0-1 0 0,1-1-766 0 0,-1 2 265 0 0,0 0 1 0 0,0 0-1 0 0,0 0 0 0 0,1 0 1 0 0,-1 1-1 0 0,1-1 1 0 0,-1 1-1 0 0,1 1 0 0 0,0-1 1 0 0,-1 0-1 0 0,1 1 1 0 0,0 0-1 0 0,-1 0 0 0 0,1 0 1 0 0,0 1-1 0 0,-1 0 1 0 0,1 0-1 0 0,-1 0 0 0 0,2 0-265 0 0,-4 0 104 0 0,1-1-1 0 0,-1 1 0 0 0,1 0 1 0 0,-1 0-1 0 0,1 0 0 0 0,-1 0 1 0 0,0 0-1 0 0,1 0 0 0 0,-1 0 1 0 0,0 1-1 0 0,0-1 0 0 0,0 1 1 0 0,0 0-1 0 0,0 0 0 0 0,0 0 1 0 0,-1 0-1 0 0,1 0 0 0 0,0 0 1 0 0,-1 0-1 0 0,0 0 0 0 0,0 0 1 0 0,1 1-1 0 0,-1-1 0 0 0,0 0 1 0 0,-1 1-1 0 0,1 0-103 0 0,0 0 56 0 0,-1 0 0 0 0,1 0 0 0 0,-1 0 0 0 0,0 0 0 0 0,0 0 0 0 0,-1 0 0 0 0,1 0 1 0 0,0 0-1 0 0,-1 0 0 0 0,0 0 0 0 0,0 0 0 0 0,0 0 0 0 0,0 0 0 0 0,0-1 0 0 0,0 1 0 0 0,-1 0 0 0 0,0-1 0 0 0,1 1 0 0 0,-2 0-56 0 0,-2 4 21 0 0,-1 1 0 0 0,0-1 0 0 0,0 0-1 0 0,-1 0 1 0 0,-5 4-21 0 0,-5 3-351 0 0,11-8-239 0 0,0-1 0 0 0,-1 1 1 0 0,1-2-1 0 0,-1 1 1 0 0,0-1-1 0 0,-1 0 1 0 0,-2 1 589 0 0,3-2-2523 0 0,1 2-3819 0 0</inkml:trace>
  <inkml:trace contextRef="#ctx0" brushRef="#br0" timeOffset="88132.946">8727 6587 12840 0 0,'0'9'1164'0'0,"-2"-4"-1113"0"0,0 1 0 0 0,0-1 1 0 0,0 0-1 0 0,-1 0 1 0 0,1 0-1 0 0,-1 0 0 0 0,-1 0-51 0 0,-11 23 1006 0 0,1 2 232 0 0,10-21-893 0 0,-1 0 0 0 0,1-1 0 0 0,1 1 0 0 0,0 1 0 0 0,0-1 0 0 0,1 0 0 0 0,0 1 0 0 0,0-1-1 0 0,1 6-344 0 0,1-11 120 0 0,0 1 0 0 0,0-1 1 0 0,1 1-1 0 0,-1-1 0 0 0,1 1 0 0 0,0-1 0 0 0,1 0 0 0 0,0 2-120 0 0,-2-4 28 0 0,1-1 0 0 0,0 0 0 0 0,0 1 0 0 0,-1-1 0 0 0,1 0 1 0 0,0 0-1 0 0,0 0 0 0 0,0 1 0 0 0,0-1 0 0 0,0 0 0 0 0,1 0 0 0 0,-1 0 0 0 0,0-1 1 0 0,0 1-1 0 0,1 0 0 0 0,-1 0 0 0 0,0-1 0 0 0,1 1 0 0 0,-1-1 0 0 0,1 1 1 0 0,-1-1-1 0 0,1 0 0 0 0,-1 1 0 0 0,1-1 0 0 0,-1 0 0 0 0,1 0 0 0 0,0 0-28 0 0,1 0 29 0 0,-1 0 0 0 0,1 0 0 0 0,0-1 0 0 0,0 1-1 0 0,0-1 1 0 0,0 1 0 0 0,0-1 0 0 0,-1 0 0 0 0,1 0-1 0 0,0 0 1 0 0,-1-1 0 0 0,1 1 0 0 0,-1-1 0 0 0,1 1-1 0 0,-1-1 1 0 0,0 0 0 0 0,0 0 0 0 0,0 0 0 0 0,0 0-1 0 0,0 0-28 0 0,27-22 65 0 0,-23 20-48 0 0,0-1 0 0 0,0 1 1 0 0,-1-1-1 0 0,0 0 1 0 0,0 0-1 0 0,0 0 1 0 0,-1-1-1 0 0,0 0 0 0 0,0 1 1 0 0,0-2-1 0 0,-1 1 1 0 0,1-1-18 0 0,-1-1 26 0 0,-1 1 0 0 0,0-1 0 0 0,0 0 0 0 0,-1 1 0 0 0,1-4-26 0 0,-2 7 4 0 0,0 0 0 0 0,0 1-1 0 0,0-1 1 0 0,0 0 0 0 0,-1 1-1 0 0,1-1 1 0 0,-1 1 0 0 0,0-1-1 0 0,0 1 1 0 0,0-1 0 0 0,-1 1-1 0 0,0-3-3 0 0,-1 2-100 0 0,0 0-1 0 0,1 0 1 0 0,-1 0-1 0 0,-1 0 1 0 0,1 1-1 0 0,-1 0 1 0 0,1-1-1 0 0,-1 1 1 0 0,0 0-1 0 0,0 1 1 0 0,0-1-1 0 0,-1 1 1 0 0,1 0-1 0 0,0 0 1 0 0,-1 0-1 0 0,-4-1 101 0 0,-20-8-3156 0 0,23 8-1271 0 0,0 0-1293 0 0</inkml:trace>
  <inkml:trace contextRef="#ctx0" brushRef="#br0" timeOffset="88133.946">8927 6365 5064 0 0,'0'0'232'0'0,"0"8"476"0"0,4 40 11956 0 0,-3 1-9176 0 0,0-10-2765 0 0,2 12-723 0 0,11 69 96 0 0,-13-117-340 0 0,-1 1-1 0 0,1-1 1 0 0,0 0-1 0 0,0 1 0 0 0,0-1 1 0 0,0 0-1 0 0,0 0 1 0 0,1 0-1 0 0,1 2 245 0 0,-2-4-214 0 0,-1 0 1 0 0,1 0-1 0 0,-1 0 0 0 0,1 0 1 0 0,0-1-1 0 0,-1 1 0 0 0,1 0 0 0 0,0 0 1 0 0,0-1-1 0 0,-1 1 0 0 0,1-1 1 0 0,0 1-1 0 0,0-1 0 0 0,0 1 1 0 0,0-1-1 0 0,0 1 0 0 0,0-1 1 0 0,0 0-1 0 0,0 0 0 0 0,0 1 1 0 0,0-1-1 0 0,0 0 0 0 0,0 0 0 0 0,0 0 1 0 0,0 0-1 0 0,0 0 0 0 0,0 0 1 0 0,0 0-1 0 0,0-1 0 0 0,0 1 1 0 0,0 0-1 0 0,0-1 0 0 0,0 1 214 0 0,9-5-5226 0 0</inkml:trace>
  <inkml:trace contextRef="#ctx0" brushRef="#br0" timeOffset="88516.368">9179 6465 14888 0 0,'0'0'680'0'0,"-13"6"255"0"0,3 2-339 0 0,-1 1 0 0 0,1 0-1 0 0,1 0 1 0 0,0 1-1 0 0,0 1 1 0 0,1-1-1 0 0,-2 5-595 0 0,-2 2 438 0 0,2 1 0 0 0,0 1 0 0 0,2 0-1 0 0,-3 7-437 0 0,8-19 46 0 0,1 1 0 0 0,-1 1-1 0 0,2-1 1 0 0,-1 0 0 0 0,1 0 0 0 0,0 1-1 0 0,1 0-45 0 0,0-1 0 0 0,0-7 0 0 0,0-1 0 0 0,0 1 0 0 0,0-1 0 0 0,0 1 0 0 0,0-1 0 0 0,0 0 0 0 0,0 1 0 0 0,0-1 0 0 0,1 1 0 0 0,-1-1 0 0 0,0 0 0 0 0,0 1 0 0 0,0-1 0 0 0,0 0 0 0 0,0 1 0 0 0,1-1 0 0 0,-1 0 0 0 0,0 1 0 0 0,0-1 0 0 0,1 0 0 0 0,-1 1 0 0 0,0-1 0 0 0,1 0 0 0 0,-1 0 0 0 0,0 1 0 0 0,1-1 0 0 0,-1 0 0 0 0,0 0 0 0 0,1 0 0 0 0,-1 1 0 0 0,0-1 0 0 0,1 0 0 0 0,-1 0 0 0 0,0 0 0 0 0,1 0 0 0 0,-1 0 0 0 0,1 0 0 0 0,-1 0 0 0 0,0 0 0 0 0,1 0 0 0 0,-1 0 0 0 0,1 0 0 0 0,-1 0 0 0 0,0 0 0 0 0,1 0 0 0 0,-1 0 0 0 0,3 0-13 0 0,0-1-1 0 0,-1 1 0 0 0,1-1 1 0 0,-1 0-1 0 0,0 1 0 0 0,1-1 1 0 0,-1 0-1 0 0,0-1 1 0 0,1 1-1 0 0,-1 0 0 0 0,0-1 1 0 0,0 1-1 0 0,0-1 0 0 0,0 1 1 0 0,0-1-1 0 0,1-2 14 0 0,6-5-108 0 0,-1-1 0 0 0,6-11 108 0 0,-6 10-54 0 0,1-2 12 0 0,-1-1-1 0 0,0 0 0 0 0,1-5 43 0 0,0 0-28 0 0,1 1 0 0 0,5-6 28 0 0,-15 23 78 0 0,0 1 3 0 0,-3 8 71 0 0,1 2-8 0 0,0 0 1 0 0,1 0-1 0 0,0 0 0 0 0,1 0 0 0 0,0 6-144 0 0,0-4 65 0 0,1 0 0 0 0,1 1 0 0 0,0-1 0 0 0,2 3-65 0 0,5 30 44 0 0,-9-42-28 0 0,0-3-99 0 0,0 1 1 0 0,0-1-1 0 0,0 1 0 0 0,0 0 0 0 0,0-1 0 0 0,0 1 0 0 0,0-1 1 0 0,0 1-1 0 0,1 0 0 0 0,-1-1 0 0 0,0 1 0 0 0,0-1 0 0 0,0 1 1 0 0,1-1-1 0 0,-1 1 0 0 0,0-1 0 0 0,1 1 0 0 0,-1-1 0 0 0,0 1 1 0 0,1-1-1 0 0,-1 1 0 0 0,1-1 0 0 0,-1 1 0 0 0,1-1 0 0 0,-1 0 1 0 0,1 1-1 0 0,-1-1 0 0 0,1 0 0 0 0,0 1 83 0 0,2 1-644 0 0,-2-3 285 0 0,1 1 1 0 0,-1 0 0 0 0,0 0 0 0 0,0-1-1 0 0,1 1 1 0 0,-1 0 0 0 0,0-1-1 0 0,1 1 1 0 0,-1-1 0 0 0,0 0-1 0 0,0 1 1 0 0,0-1 0 0 0,1-1 358 0 0,-1 2-453 0 0,6-6-2133 0 0</inkml:trace>
  <inkml:trace contextRef="#ctx0" brushRef="#br0" timeOffset="88952.872">9313 6587 14544 0 0,'2'2'117'0'0,"1"1"0"0"0,-1-1 0 0 0,0 1 1 0 0,0-1-1 0 0,0 1 0 0 0,-1 0 0 0 0,1-1 1 0 0,-1 1-1 0 0,1 0 0 0 0,-1 0 0 0 0,0 0 1 0 0,0 0-1 0 0,0 1 0 0 0,0 0-117 0 0,9 24 986 0 0,1-7 332 0 0,-10-18-1063 0 0,0 1 0 0 0,1-1 0 0 0,0 0 0 0 0,-1 0-1 0 0,1 0 1 0 0,0 0 0 0 0,0 0 0 0 0,1-1 0 0 0,-1 1 0 0 0,2 1-255 0 0,-4-4 57 0 0,1 1-1 0 0,0-1 1 0 0,0 1 0 0 0,0 0-1 0 0,0-1 1 0 0,-1 0 0 0 0,1 1-1 0 0,0-1 1 0 0,0 1 0 0 0,0-1-1 0 0,0 0 1 0 0,0 0 0 0 0,0 0-1 0 0,0 1 1 0 0,0-1 0 0 0,0 0-1 0 0,0 0 1 0 0,0 0 0 0 0,0-1-1 0 0,0 1 1 0 0,0 0 0 0 0,0 0-1 0 0,0 0 1 0 0,0-1-57 0 0,1 0 44 0 0,0 0 0 0 0,0 0 0 0 0,0 0 1 0 0,0 0-1 0 0,0-1 0 0 0,0 1 0 0 0,0-1 0 0 0,-1 0 0 0 0,1 1 1 0 0,0-2-45 0 0,4-5 9 0 0,-1 1 1 0 0,0-1-1 0 0,0 0 1 0 0,-1-1-1 0 0,1 0-9 0 0,26-75-1296 0 0,-31 82 1215 0 0,1 0-1 0 0,0 0 0 0 0,0 0 0 0 0,0 0 0 0 0,0 0 1 0 0,1 0-1 0 0,-1 1 0 0 0,0-1 0 0 0,2-1 82 0 0,-2 3 25 0 0,0 1 0 0 0,1-1 0 0 0,-1 1 0 0 0,-1 0 0 0 0,1-1 0 0 0,0 1 0 0 0,0 0 0 0 0,0-1 0 0 0,0 1 0 0 0,0 0 0 0 0,-1 0 0 0 0,1 0 0 0 0,0 0-1 0 0,-1 0 1 0 0,1 0 0 0 0,0 0 0 0 0,-1 0-25 0 0,10 23 574 0 0,-6-14-204 0 0,2 8 32 0 0,-1-1-1 0 0,-1 1 1 0 0,0 1 0 0 0,-1-1-1 0 0,0 11-401 0 0,3 21 267 0 0,-3-33-883 0 0,-1-13-1322 0 0,-1-12-111 0 0,-1-3 129 0 0</inkml:trace>
  <inkml:trace contextRef="#ctx0" brushRef="#br0" timeOffset="89375.271">9618 6490 16096 0 0,'0'0'737'0'0,"0"0"-15"0"0,-1-7 965 0 0,0 5-4255 0 0,1 2-3762 0 0</inkml:trace>
  <inkml:trace contextRef="#ctx0" brushRef="#br0" timeOffset="89778.361">9660 6573 15752 0 0,'0'0'720'0'0,"0"0"-17"0"0,0 0-376 0 0,0 0 85 0 0,0 0 89 0 0,1 0 13 0 0,22 1 487 0 0,-11-1-573 0 0,0 0 1 0 0,0 0 0 0 0,0-1 0 0 0,9-2-429 0 0,44-5 488 0 0,-58 8-467 0 0,0 2 34 0 0,-6-2-48 0 0,0 0 0 0 0,-1 1 0 0 0,1-1 0 0 0,0 0 0 0 0,-1 1 1 0 0,1-1-1 0 0,-1 0 0 0 0,1 1 0 0 0,-1-1 0 0 0,1 1 0 0 0,-1-1 1 0 0,1 1-1 0 0,-1 0 0 0 0,1-1 0 0 0,-1 1 0 0 0,0-1 0 0 0,1 1 1 0 0,-1 0-1 0 0,0-1 0 0 0,0 1 0 0 0,1 0 0 0 0,-1-1 0 0 0,0 1 0 0 0,0 0 1 0 0,0-1-1 0 0,0 1 0 0 0,0 0 0 0 0,0-1 0 0 0,0 1 0 0 0,0 0 1 0 0,0 0-1 0 0,0-1 0 0 0,0 1 0 0 0,-1 0 0 0 0,1-1 0 0 0,0 1 1 0 0,-1 0-8 0 0,-9 25 181 0 0,-7 0 283 0 0,-18 21-464 0 0,16-22 760 0 0,-13 24-760 0 0,30-45 32 0 0,0 0-1 0 0,0 0 1 0 0,0 0 0 0 0,0 1-1 0 0,1-1 1 0 0,0 1-1 0 0,0-1 1 0 0,0 1 0 0 0,1 0-1 0 0,-1 3-31 0 0,1-7 68 0 0,1 1-47 0 0,1 1-1 0 0,0-1 0 0 0,-1 0 0 0 0,1 0 1 0 0,0 0-1 0 0,0 0 0 0 0,0-1 0 0 0,1 1 1 0 0,-1 0-1 0 0,1-1-20 0 0,1 2 16 0 0,0-1 1 0 0,0-1-1 0 0,0 1 1 0 0,0 0-1 0 0,1-1 1 0 0,-1 0-1 0 0,0 0 1 0 0,1 0-1 0 0,-1-1 1 0 0,1 1-1 0 0,0-1-16 0 0,11 0 75 0 0,0-1 0 0 0,9-2-75 0 0,-4 1 62 0 0,-15 1-482 0 0,0-1 0 0 0,-1 1 0 0 0,1-1 0 0 0,-1 0 0 0 0,0 0 0 0 0,1 0 0 0 0,2-3 420 0 0,-2 0-2208 0 0</inkml:trace>
  <inkml:trace contextRef="#ctx0" brushRef="#br0" timeOffset="90291.4">9937 6694 5984 0 0,'0'0'464'0'0,"0"0"53"0"0,0 0 1362 0 0,0 0 627 0 0,0 0 129 0 0,0 0-282 0 0,1 1-1265 0 0,6 0-736 0 0,0 1-1 0 0,0-1 0 0 0,0-1 1 0 0,0 1-1 0 0,0-1 1 0 0,0-1-1 0 0,0 1 1 0 0,0-1-1 0 0,0 0 0 0 0,-1-1 1 0 0,1 1-1 0 0,5-3-351 0 0,11-5 191 0 0,0 0-1 0 0,-1-1 0 0 0,1-1-190 0 0,-23 10 2 0 0,17-7-59 0 0,-1-1-1 0 0,-1 0 1 0 0,0-1-1 0 0,10-9 58 0 0,-24 19-44 0 0,-1-1 1 0 0,1 1-1 0 0,0-1 0 0 0,-1 0 0 0 0,1 1 1 0 0,-1-1-1 0 0,1 1 0 0 0,-1-1 1 0 0,1 0-1 0 0,-1 0 0 0 0,1 1 0 0 0,-1-1 1 0 0,0 0-1 0 0,1 0 0 0 0,-1 0 0 0 0,0 1 1 0 0,0-1-1 0 0,1-1 44 0 0,-1 2-16 0 0,-1-1 1 0 0,1 1-1 0 0,0 0 0 0 0,0-1 1 0 0,0 1-1 0 0,0 0 0 0 0,-1-1 1 0 0,1 1-1 0 0,0 0 0 0 0,0-1 1 0 0,-1 1-1 0 0,1 0 0 0 0,0-1 0 0 0,-1 1 1 0 0,1 0-1 0 0,0-1 0 0 0,-1 1 1 0 0,1 0-1 0 0,0 0 0 0 0,-1 0 1 0 0,1-1-1 0 0,0 1 0 0 0,-1 0 1 0 0,1 0-1 0 0,-1 0 16 0 0,-1-1-11 0 0,-1 1 0 0 0,1-1-1 0 0,-1 1 1 0 0,1 0 0 0 0,-1 0 0 0 0,0 0 0 0 0,1 0 0 0 0,-1 0 0 0 0,1 0-1 0 0,-2 1 12 0 0,-10 3 175 0 0,1 0-1 0 0,-1 1 1 0 0,1 1-1 0 0,0 0 1 0 0,-6 4-175 0 0,14-7 68 0 0,1 0 0 0 0,-1 0 1 0 0,1 0-1 0 0,0 0 0 0 0,0 1 0 0 0,0 0 0 0 0,0 0 1 0 0,1 0-1 0 0,-1 0 0 0 0,1 0 0 0 0,0 1 1 0 0,1 0-1 0 0,-1-1 0 0 0,1 1 0 0 0,-2 4-68 0 0,3-5 47 0 0,0 0-1 0 0,0 0 1 0 0,0-1-1 0 0,1 1 1 0 0,0 0-1 0 0,-1 0 1 0 0,1 0-1 0 0,0 0 1 0 0,1 0-1 0 0,-1 0 1 0 0,1 0-1 0 0,0-1 1 0 0,0 1-1 0 0,0 0 1 0 0,0 0-1 0 0,1 0-46 0 0,-1-1 25 0 0,1-1-1 0 0,0 1 1 0 0,-1-1-1 0 0,1 0 1 0 0,0 1-1 0 0,0-1 0 0 0,0 0 1 0 0,1 0-1 0 0,-1 0 1 0 0,0 0-1 0 0,1-1 1 0 0,0 1-1 0 0,-1-1 1 0 0,1 1-1 0 0,0-1 1 0 0,-1 0-1 0 0,1 0 1 0 0,2 0-25 0 0,-1 1 21 0 0,1-1 0 0 0,-1 0 0 0 0,1 0 0 0 0,-1 0 0 0 0,1 0 0 0 0,-1-1 0 0 0,1 0 0 0 0,-1 0 0 0 0,1 0 0 0 0,-1-1 0 0 0,5 0-21 0 0,15-5 67 0 0,-20 5-65 0 0,1 0 0 0 0,0 0 0 0 0,-1 0 0 0 0,0 0 0 0 0,1-1 0 0 0,-1 0 0 0 0,0 0 0 0 0,1 0 0 0 0,-1 0 0 0 0,0-1 1 0 0,-1 1-1 0 0,1-1 0 0 0,1-2-2 0 0,3-4-473 0 0,-1 0 0 0 0,-1-1 0 0 0,0 0 0 0 0,0 0-1 0 0,-1 0 1 0 0,1-5 473 0 0,0 3-412 0 0,3-15-891 0 0,-9 26 1226 0 0,0 1 173 0 0,0 0 57 0 0,0 0 9 0 0,2 1-112 0 0,-1-1 0 0 0,1 1 0 0 0,-1 0 0 0 0,0-1 1 0 0,1 1-1 0 0,-1 0 0 0 0,0 0 0 0 0,0 0 0 0 0,0 0 1 0 0,0 0-1 0 0,0 0 0 0 0,0 0 0 0 0,0 0 0 0 0,0 0 1 0 0,0 1-1 0 0,0-1-50 0 0,11 22 634 0 0,-3-2-192 0 0,-2 0 1 0 0,0 1-1 0 0,-2 0 1 0 0,0 0-1 0 0,-2 0 1 0 0,1 5-443 0 0,-1 36 1170 0 0,-4-58-632 0 0,-1-8 96 0 0,-1-8-155 0 0,2 10-562 0 0,0-6 98 0 0,-1-1-1 0 0,1 0 1 0 0,0 0-1 0 0,1 0 1 0 0,0 0 0 0 0,0 0-1 0 0,1-2-14 0 0,1-9 29 0 0,1 0 0 0 0,4-11-29 0 0,-4 16-1 0 0,1 0-1 0 0,0 0 0 0 0,1 1 1 0 0,1 0-1 0 0,0 0 0 0 0,1 0 1 0 0,0 0-1 0 0,1 1 1 0 0,3-4 1 0 0,-9 14-104 0 0,1-1 1 0 0,-1 1-1 0 0,0 0 1 0 0,1-1 0 0 0,0 1-1 0 0,-1 1 1 0 0,1-1 0 0 0,0 0-1 0 0,0 1 1 0 0,0-1 0 0 0,0 1-1 0 0,0 0 1 0 0,0 0-1 0 0,1 0 1 0 0,-1 0 0 0 0,0 1-1 0 0,0-1 1 0 0,1 1 0 0 0,-1 0-1 0 0,0 0 1 0 0,3 0 103 0 0,8 0-4023 0 0,-12 0-3640 0 0</inkml:trace>
  <inkml:trace contextRef="#ctx0" brushRef="#br1" timeOffset="147611.135">3033 2696 2304 0 0,'-4'0'73'0'0,"4"0"-65"0"0,-1 0 0 0 0,1 0 0 0 0,0 0 0 0 0,-1 0 0 0 0,1 0 0 0 0,-1 0 0 0 0,1 0 0 0 0,-1 0 0 0 0,1 0 0 0 0,0-1 0 0 0,-1 1 0 0 0,1 0 0 0 0,0 0 0 0 0,-1 0 1 0 0,1-1-1 0 0,0 1 0 0 0,-1 0 0 0 0,1 0 0 0 0,0-1 0 0 0,-1 1 0 0 0,1 0 0 0 0,0-1 0 0 0,0 1 0 0 0,-1 0 0 0 0,1-1 0 0 0,0 1 0 0 0,0 0 0 0 0,0-1 0 0 0,-1 1 0 0 0,1-1 1 0 0,0 1-1 0 0,0-1-8 0 0,-3-2 556 0 0,0-1 1 0 0,-1 1-1 0 0,1 0 0 0 0,-1 0 1 0 0,1 0-1 0 0,-1 0 1 0 0,0 1-1 0 0,0 0 1 0 0,0 0-1 0 0,0 0 1 0 0,-4-1-557 0 0,7 2 740 0 0,-12-11 2308 0 0,11 11-2822 0 0,0-1 0 0 0,0 1 0 0 0,0-1 0 0 0,0 0 0 0 0,1 0 0 0 0,-1 0 0 0 0,1 0 0 0 0,-1 0 0 0 0,1 0 0 0 0,-1 0 0 0 0,1 0 0 0 0,0-2-226 0 0,-9-5 787 0 0,8 7-622 0 0,-10-19 3362 0 0,12 20-3297 0 0,0 1-113 0 0,0 0-48 0 0,0 0-2 0 0,0 0 8 0 0,0 0-9 0 0,15 10 9 0 0,59 44 202 0 0,-72-52-268 0 0,1 0-1 0 0,-1 0 0 0 0,0 0 1 0 0,0 0-1 0 0,0 1 0 0 0,0-1 1 0 0,0 1-1 0 0,0-1 0 0 0,0 2-8 0 0,0-1 9 0 0,0 0 0 0 0,0 0-1 0 0,0 0 1 0 0,0 0 0 0 0,1 0 0 0 0,-1-1-1 0 0,3 3-8 0 0,29 22 36 0 0,-23-17 9 0 0,0-1-1 0 0,1 0 1 0 0,0-1 0 0 0,8 4-45 0 0,-11-6 51 0 0,0-1-1 0 0,0 2 1 0 0,-1-1-1 0 0,0 1 1 0 0,0 1-51 0 0,7 6 100 0 0,22 20 156 0 0,-21-16-124 0 0,-14-16-114 0 0,0 1 0 0 0,0 0 0 0 0,0-1 0 0 0,0 1 0 0 0,1-1 0 0 0,2 2-18 0 0,10 7 89 0 0,0 1-1 0 0,-1 0 0 0 0,13 14-88 0 0,8 8 95 0 0,22 7 85 0 0,28 24 80 0 0,-68-51-242 0 0,-12-9-7 0 0,0 0 1 0 0,1-1 0 0 0,-1 0-1 0 0,5 3-11 0 0,10 11 0 0 0,18 15 75 0 0,-37-32-22 0 0,-1-1 13 0 0,0 0 4 0 0,0 0 4 0 0,0 0 4 0 0,1-20-20 0 0,0 15-148 0 0,-1-1 0 0 0,1 1 0 0 0,-2-1 0 0 0,1 1 0 0 0,-1-3 90 0 0,-4-28-202 0 0,-2-1 148 0 0,7 29 54 0 0,2 3-10 0 0,-2 4-44 0 0,10 15 1 0 0,-6-8 60 0 0,1 0 0 0 0,-1 0 0 0 0,0 0 0 0 0,-1 1 0 0 0,1 0 0 0 0,-1 0 0 0 0,1 5-7 0 0,-1-5 4 0 0,1 3-4 0 0,1-1 0 0 0,1 0 0 0 0,-1 0 0 0 0,4 2 0 0 0,12 21 0 0 0,-19-26 11 0 0,-1-4 21 0 0,0 0 0 0 0,-1 0-1 0 0,1 0 1 0 0,-1 0 0 0 0,0 0 0 0 0,0 0 0 0 0,0 0-1 0 0,0 0 1 0 0,0 0 0 0 0,0 0 0 0 0,0 0 0 0 0,-1 0-1 0 0,1 0 1 0 0,-1-1 0 0 0,1 1 0 0 0,-1 0 0 0 0,0 0-1 0 0,0 0 1 0 0,0 1-32 0 0,-1-2 54 0 0,1 1-1 0 0,-1-1 1 0 0,1 0-1 0 0,-1 1 1 0 0,1-1 0 0 0,-1 0-1 0 0,0 0 1 0 0,1-1-1 0 0,-1 1 1 0 0,0 0-1 0 0,0 0 1 0 0,0-1 0 0 0,1 1-1 0 0,-1-1 1 0 0,0 0-1 0 0,-2 1-53 0 0,-3-1 155 0 0,1 0 1 0 0,-1-1-1 0 0,1 0 0 0 0,-1 0 0 0 0,1-1 0 0 0,-1 1 1 0 0,-1-2-156 0 0,-9-1 257 0 0,-62-18 568 0 0,42 12-605 0 0,0 0-1 0 0,-6 2-219 0 0,31 5-9 0 0,0-1 0 0 0,1 1 0 0 0,-1-2 0 0 0,1 0 0 0 0,-6-3 9 0 0,17 7-65 0 0,-1 1-1 0 0,0-1 1 0 0,0 0 0 0 0,0 1-1 0 0,1-1 1 0 0,-1 1 0 0 0,0-1 0 0 0,1 0-1 0 0,-1 0 1 0 0,1 1 0 0 0,-1-1 0 0 0,1 0-1 0 0,-1 0 1 0 0,1 0 0 0 0,-1 0-1 0 0,1 0 1 0 0,0 0 0 0 0,0 1 0 0 0,-1-1-1 0 0,1 0 1 0 0,0 0 0 0 0,0 0-1 0 0,0 0 1 0 0,0 0 0 0 0,0 0 0 0 0,0 0-1 0 0,0 0 1 0 0,0 0 0 0 0,1 0 0 0 0,-1 0-1 0 0,0 0 1 0 0,0 0 0 0 0,1 0-1 0 0,-1 0 66 0 0,2-16-4855 0 0,-4 9-2424 0 0</inkml:trace>
  <inkml:trace contextRef="#ctx0" brushRef="#br1" timeOffset="148465.018">2855 2449 2304 0 0,'-3'-14'4494'0'0,"1"3"-2044"0"0,2 11-2395 0 0,0 0-1 0 0,0 0 1 0 0,0 0-1 0 0,0 0 1 0 0,0 0-1 0 0,0-1 1 0 0,0 1-1 0 0,0 0 1 0 0,0 0-1 0 0,0 0 1 0 0,0 0-1 0 0,-1 0 1 0 0,1-1-1 0 0,0 1 1 0 0,0 0-1 0 0,0 0 1 0 0,0 0-1 0 0,1 0 1 0 0,-1-1-1 0 0,0 1 0 0 0,0 0 1 0 0,0 0-1 0 0,0 0 1 0 0,0 0-1 0 0,0 0 1 0 0,0-1-1 0 0,0 1 1 0 0,0 0-1 0 0,0 0 1 0 0,0 0-1 0 0,0 0 1 0 0,0 0-1 0 0,1 0 1 0 0,-1-1-1 0 0,0 1 1 0 0,0 0-1 0 0,0 0 1 0 0,0 0-1 0 0,0 0 1 0 0,0 0-1 0 0,1 0 1 0 0,-1 0-1 0 0,0 0 1 0 0,0 0-1 0 0,0 0 1 0 0,0 0-1 0 0,1 0 1 0 0,-1-1-1 0 0,0 1 1 0 0,0 0-1 0 0,0 0 1 0 0,0 0-1 0 0,0 0 0 0 0,1 0 1 0 0,-1 1-55 0 0,-4-4-514 0 0,-5 0 4793 0 0,9 3-4200 0 0,0 0-1 0 0,0 0 0 0 0,0 0 1 0 0,-1 0-1 0 0,1 0 0 0 0,0 0 1 0 0,0 0-1 0 0,-1 0 0 0 0,1 1 1 0 0,0-1-1 0 0,0 0 0 0 0,0 0 1 0 0,-1 0-1 0 0,1 0 0 0 0,0 1 0 0 0,0-1 1 0 0,0 0-1 0 0,0 0 0 0 0,0 0 1 0 0,-1 1-1 0 0,1-1 0 0 0,0 0 1 0 0,0 0-1 0 0,0 0 0 0 0,0 1 1 0 0,0-1-1 0 0,0 0 0 0 0,0 0 1 0 0,0 1-1 0 0,0-1 0 0 0,0 0 0 0 0,0 0 1 0 0,0 1-1 0 0,0-1 0 0 0,0 0-78 0 0,-1 6 88 0 0,0-1 12 0 0,1 0 0 0 0,-1 1 0 0 0,1-1 0 0 0,0 0 0 0 0,1 1 0 0 0,-1-1 0 0 0,1 2-100 0 0,1 1 118 0 0,-1 0 0 0 0,-1 0-1 0 0,0 6-117 0 0,2 19 203 0 0,-1-23-157 0 0,0 0 0 0 0,-1-1 0 0 0,0 1 0 0 0,-1 0 0 0 0,0-1-46 0 0,-1 25 266 0 0,0-15-124 0 0,1-17-131 0 0,1 0 0 0 0,-1 0 1 0 0,1 0-1 0 0,0 0 1 0 0,0 0-1 0 0,0 0 0 0 0,0 0 1 0 0,0 0-1 0 0,0 0 0 0 0,0 0 1 0 0,1 0-1 0 0,-1 0 1 0 0,1 0-1 0 0,-1 0 0 0 0,2 2-11 0 0,1 1 31 0 0,-2-3-28 0 0,0 0 1 0 0,1 1-1 0 0,-1-1 0 0 0,0 0 1 0 0,0 1-1 0 0,-1-1 0 0 0,1 1 1 0 0,0 0-1 0 0,-1-1 0 0 0,1 2-3 0 0,1 5 83 0 0,-1-9-72 0 0,-1 0 0 0 0,0 1 0 0 0,0-1-1 0 0,0 0 1 0 0,1 1 0 0 0,-1-1 0 0 0,0 0-1 0 0,0 1 1 0 0,0-1 0 0 0,0 0 0 0 0,0 1-1 0 0,0-1 1 0 0,0 0 0 0 0,0 1 0 0 0,0-1 0 0 0,0 1-1 0 0,0-1 1 0 0,0 0 0 0 0,0 1 0 0 0,0-1-1 0 0,0 0 1 0 0,0 1 0 0 0,0-1 0 0 0,0 0-1 0 0,0 1-10 0 0,1 3 115 0 0,0-4-110 0 0,-1 0 0 0 0,0 0 0 0 0,0 0-1 0 0,0 0 1 0 0,0 0 0 0 0,0 0 0 0 0,0 0-1 0 0,0 0 1 0 0,1 0 0 0 0,-1 0 0 0 0,0 0-1 0 0,0 1 1 0 0,0-1 0 0 0,0 0 0 0 0,0 0-1 0 0,0 0 1 0 0,0 0 0 0 0,0 0 0 0 0,0 0-1 0 0,0 0 1 0 0,0 1 0 0 0,0-1 0 0 0,0 0-1 0 0,0 0 1 0 0,0 0 0 0 0,0 0 0 0 0,0 0-1 0 0,0 0 1 0 0,0 1 0 0 0,0-1 0 0 0,0 0-1 0 0,0 0 1 0 0,0 0 0 0 0,0 0 0 0 0,0 0-1 0 0,0 0 1 0 0,0 0 0 0 0,0 1 0 0 0,0-1-1 0 0,0 0 1 0 0,0 0 0 0 0,0 0 0 0 0,0 0-1 0 0,0 0 1 0 0,0 0 0 0 0,-1 0 0 0 0,1 0-1 0 0,0 0 1 0 0,0 1 0 0 0,0-1 0 0 0,0 0-1 0 0,0 0 1 0 0,0 0 0 0 0,0 0 0 0 0,0 0-1 0 0,-1 0 1 0 0,1 0 0 0 0,0 0 0 0 0,0 0-1 0 0,0 0 1 0 0,0 0 0 0 0,0 0 0 0 0,0 0-1 0 0,-1 0 1 0 0,1 0 0 0 0,0 0 0 0 0,0 0-5 0 0,-1 0 100 0 0,1 0 18 0 0,0 0-11 0 0,0 0-10 0 0,-9-7-1 0 0,8 6-95 0 0,1 1 0 0 0,-1-1 0 0 0,0 1 0 0 0,1-1 0 0 0,-1 0 0 0 0,1 1 0 0 0,-1-1 0 0 0,0 0 0 0 0,1 0 0 0 0,-1 1-1 0 0,1-1 1 0 0,0 0 0 0 0,-1 0 0 0 0,1 0 0 0 0,0 1 0 0 0,-1-1 0 0 0,1 0 0 0 0,0 0 0 0 0,0 0 0 0 0,0 0 0 0 0,0 0 0 0 0,0 0 0 0 0,0 0-1 0 0,-1-5 32 0 0,-1-10-21 0 0,3 15-10 0 0,-1-1-1 0 0,0 1 1 0 0,0 0-1 0 0,-1-1 1 0 0,1 1-1 0 0,0-1 1 0 0,0 1 0 0 0,-1 0-1 0 0,1-1 1 0 0,0 1-1 0 0,-1 0 1 0 0,0 0 0 0 0,1 0-1 0 0,-1-1 1 0 0,0 1-1 0 0,1 0 1 0 0,-1 0-1 0 0,0 0 4 0 0,0-1 1 0 0,0 1-1 0 0,1 0 0 0 0,-1-1 1 0 0,0 1-1 0 0,1-1 0 0 0,-1 1 1 0 0,1-1-1 0 0,0 1 0 0 0,-1-1 1 0 0,1 1-1 0 0,0-1 0 0 0,0 0-4 0 0,0 0 0 0 0,0 0 0 0 0,0 0-1 0 0,-1 1 1 0 0,1-1 0 0 0,-1 0-1 0 0,1 0 1 0 0,-1 1 0 0 0,1-1-1 0 0,-1 0 1 0 0,-6-12 0 0 0,-4-6 0 0 0,7 12 0 0 0,4-11 0 0 0,0 4 0 0 0,0 15 0 0 0,0 0 0 0 0,0-1 0 0 0,0 1 0 0 0,0 0 0 0 0,-1 0 0 0 0,1-1 0 0 0,0 1 0 0 0,0 0 0 0 0,0-1 0 0 0,0 1 0 0 0,0 0 0 0 0,0-1 0 0 0,0 1 0 0 0,0 0 0 0 0,0-1 0 0 0,0 1 0 0 0,0 0 0 0 0,1-1 0 0 0,-1 1 0 0 0,0 0 0 0 0,0-1 0 0 0,0 1 0 0 0,0 0 0 0 0,0 0 0 0 0,1-1 0 0 0,-1 1 0 0 0,0 0 0 0 0,0-1 0 0 0,0 1 0 0 0,1 0 0 0 0,-1 0 0 0 0,0 0 0 0 0,0-1 0 0 0,1 1 0 0 0,-1 0 0 0 0,0 0 0 0 0,1 0 0 0 0,-1 0 0 0 0,0 0 0 0 0,0-1 0 0 0,1 1 0 0 0,-1 0 0 0 0,0 0 0 0 0,1 0 0 0 0,25-13 0 0 0,-21 11-3 0 0,0 0-1 0 0,-1 0 1 0 0,1 1-1 0 0,0-1 1 0 0,0 1-1 0 0,0 0 0 0 0,1 1 1 0 0,-1-1-1 0 0,0 1 1 0 0,0 0-1 0 0,0 1 1 0 0,0-1-1 0 0,0 1 1 0 0,0 0-1 0 0,0 0 0 0 0,0 0 1 0 0,0 1-1 0 0,2 0 4 0 0,14 2 0 0 0,-5-2 35 0 0,-12 1-13 0 0,-2-1-5 0 0,104 38 213 0 0,-98-38-200 0 0,0 1-1 0 0,-1-2 0 0 0,1 1 1 0 0,5 0-30 0 0,-10-2-37 0 0,0 1 1 0 0,0-1 0 0 0,1 1-1 0 0,-1-1 1 0 0,0 0 0 0 0,0-1-1 0 0,1 1 1 0 0,-1 0 0 0 0,0-1-1 0 0,0 0 37 0 0,1 0-374 0 0,-2 0-555 0 0,4-4-50 0 0</inkml:trace>
  <inkml:trace contextRef="#ctx0" brushRef="#br1" timeOffset="151430.109">1498 1767 1840 0 0,'0'-8'-279'0'0,"0"-47"3850"0"0,3 6 2035 0 0,0 17-4656 0 0,4-13-29 0 0,-3 28-255 0 0,1-10 1451 0 0,-5 27-1661 0 0,0 0 0 0 0,0 0-1 0 0,0 0 1 0 0,0 0-18 0 0,0 0-80 0 0,0 0-35 0 0,0 0-10 0 0,0 0-10 0 0,0 0-40 0 0,0 0-21 0 0,0 0-2 0 0,0 1-22 0 0,-2 33 5 0 0,-1-1 1 0 0,-1 0 0 0 0,-2 0-1 0 0,-5 13-223 0 0,-3 12 310 0 0,0 15-310 0 0,12-67 34 0 0,2-3-23 0 0,-1 0 1 0 0,0-1 0 0 0,1 1 0 0 0,0 0 0 0 0,-1 0 0 0 0,1 0 0 0 0,0 0 0 0 0,1-1 0 0 0,-1 3-12 0 0,1 18 136 0 0,-1-21-81 0 0,0-2 15 0 0,1 1 1 0 0,3 2 5 0 0,-2-2-53 0 0,-1 0-1 0 0,0-1 1 0 0,1 1 0 0 0,-1 0-1 0 0,1-1 1 0 0,-1 1 0 0 0,1-1-1 0 0,0 0 1 0 0,-1 1 0 0 0,1-1-1 0 0,-1 0 1 0 0,1 0 0 0 0,0 0-1 0 0,-1 0 1 0 0,1 0 0 0 0,0 0 0 0 0,0-1-23 0 0,23-7-15 0 0,2-3-163 0 0,0-1-74 0 0,-25 11 242 0 0,-1 1 0 0 0,1-1-1 0 0,0 1 1 0 0,-1-1-1 0 0,1 1 1 0 0,0 0 0 0 0,0 0-1 0 0,-1 0 1 0 0,3 0 10 0 0,15-3 5 0 0,15-6 48 0 0,-26 7-297 0 0,0 0 1 0 0,0 0-1 0 0,0-1 0 0 0,3-1 244 0 0,-2 0-1161 0 0,-6 3 1007 0 0,1-1-1 0 0,-1 1 1 0 0,1-1 0 0 0,-1 0 0 0 0,0 0 0 0 0,0 0 0 0 0,0 0-1 0 0,0 0 1 0 0,0-1 0 0 0,0 1 0 0 0,0-1 0 0 0,-1 0-1 0 0,3-2 155 0 0,-3-1 0 0 0,-1 0 0 0 0,4 2 64 0 0,-4 3 274 0 0,-1 1 136 0 0,0 0 34 0 0,0 0 4 0 0,0 0 0 0 0,0 0 0 0 0,0 0 0 0 0,0 0-69 0 0,0 0-222 0 0,5 14 1163 0 0,-11 23-790 0 0,3-22-580 0 0,1-8-14 0 0,2-5 0 0 0,-1 1 0 0 0,1-1 0 0 0,0 0 0 0 0,-1 0 0 0 0,1 0 0 0 0,0 1 0 0 0,1-1 0 0 0,-1 0 0 0 0,0 0 0 0 0,1 0 0 0 0,-1 1 0 0 0,1-1 0 0 0,0 1 0 0 0,0 19 0 0 0,-1-22-115 0 0,0 0-1 0 0,0 1 0 0 0,0-1 1 0 0,0 0-1 0 0,0 1 1 0 0,0-1-1 0 0,0 0 0 0 0,0 1 1 0 0,0-1-1 0 0,0 0 1 0 0,0 1-1 0 0,1-1 0 0 0,-1 0 1 0 0,0 0-1 0 0,0 1 1 0 0,0-1-1 0 0,0 0 0 0 0,1 1 1 0 0,-1-1-1 0 0,0 0 1 0 0,0 0-1 0 0,0 0 0 0 0,1 1 1 0 0,-1-1-1 0 0,0 0 1 0 0,1 0-1 0 0,-1 0 0 0 0,0 1 1 0 0,0-1-1 0 0,1 0 1 0 0,-1 0 115 0 0,5-8-1502 0 0,1-13-301 0 0,-6-6-131 0 0,1 15 1375 0 0,-1 0 1 0 0,0 0-1 0 0,-1 0 0 0 0,-1 0 1 0 0,0-2 558 0 0,-2-3-199 0 0,1 3 1097 0 0,0 1 1 0 0,-1 0 0 0 0,-1 0 0 0 0,-4-10-899 0 0,5 16 891 0 0,3 4 228 0 0,-1-1-1 0 0,1 1 1 0 0,-1 0 0 0 0,0 0 0 0 0,0 0-1 0 0,-3-2-1118 0 0,5 5 444 0 0,0 0-353 0 0,0 0-411 0 0,0 0-155 0 0,0 0-33 0 0,4-2-1170 0 0,5 1-6426 0 0,0 1 2743 0 0</inkml:trace>
  <inkml:trace contextRef="#ctx0" brushRef="#br1" timeOffset="151992.559">1873 1673 8288 0 0,'0'0'381'0'0,"0"0"-6"0"0,0 0-171 0 0,2 10 1172 0 0,2 17 2224 0 0,-3-23-3252 0 0,0 1 1 0 0,0 0-1 0 0,0 0 0 0 0,-1 0 0 0 0,1-1 1 0 0,-1 1-1 0 0,-1 0 0 0 0,1 0 0 0 0,-1 3-348 0 0,0-2 3 0 0,0-1 1 0 0,1 1-1 0 0,0-1 1 0 0,0 0-1 0 0,0 1 0 0 0,1-1 1 0 0,0 1-1 0 0,0-1 0 0 0,1 3-3 0 0,0 5 59 0 0,1-2 374 0 0,-2-5-213 0 0,0-1 1 0 0,0 1-1 0 0,0-1 1 0 0,-1 1-1 0 0,0 0 1 0 0,0-1-1 0 0,-1 1-220 0 0,1 4 0 0 0,-2-1 0 0 0,-1-2 72 0 0,3-6 299 0 0,-9-21 349 0 0,9 14-843 0 0,-1 0 1 0 0,1 1-1 0 0,0-1 0 0 0,1 0 0 0 0,0 1 1 0 0,0-1-1 0 0,0 0 0 0 0,0 1 1 0 0,3-5 122 0 0,3-20-3 0 0,-6 26 3 0 0,-1 1 0 0 0,1-1 0 0 0,0 0 0 0 0,1 0 0 0 0,-1 1 0 0 0,1-1 0 0 0,-1 1 0 0 0,1-1 0 0 0,0 1 0 0 0,0 0 0 0 0,1-1 0 0 0,-1 1 0 0 0,1 0 0 0 0,-1 1 0 0 0,2-2 0 0 0,-3 4 0 0 0,0-1 0 0 0,0 1 0 0 0,1-1 0 0 0,-1 1 0 0 0,1 0 0 0 0,-1-1 0 0 0,0 1 0 0 0,1 0 0 0 0,-1 0 0 0 0,0 0 0 0 0,1 0 0 0 0,-1 0 0 0 0,1 0 0 0 0,-1 1 0 0 0,0-1 0 0 0,1 0 0 0 0,-1 1 0 0 0,0-1 0 0 0,2 1 0 0 0,0 1 151 0 0,1 1 0 0 0,0-1-1 0 0,-1 0 1 0 0,1 1-1 0 0,-1 0 1 0 0,0 0-1 0 0,0 0 1 0 0,0 0 0 0 0,0 1-1 0 0,-1-1 1 0 0,1 1-1 0 0,-1-1 1 0 0,2 5-151 0 0,4 4 34 0 0,-5-4 337 0 0,1-1-1 0 0,-1 1 1 0 0,0 0-1 0 0,0 0 1 0 0,-1 1-371 0 0,-2-9 30 0 0,1 3-16 0 0,0 1 0 0 0,0-1-1 0 0,-1 1 1 0 0,0 0 0 0 0,1-1 0 0 0,-1 1-1 0 0,0-1 1 0 0,-1 1 0 0 0,1 0 0 0 0,-1-1-1 0 0,1 1 1 0 0,-2 1-14 0 0,2-4-33 0 0,0 0 0 0 0,0-1 0 0 0,-1 1 1 0 0,1 0-1 0 0,0-1 0 0 0,0 1 0 0 0,-1 0 0 0 0,1-1 0 0 0,0 1 0 0 0,-1 0 0 0 0,1-1 0 0 0,0 1 0 0 0,-1 0 0 0 0,1-1 0 0 0,-1 1 0 0 0,1-1 0 0 0,-1 1 33 0 0,0-1-572 0 0,1 0-1 0 0,-1 1 1 0 0,0-1-1 0 0,0 0 0 0 0,1 1 1 0 0,-1-1-1 0 0,0 0 1 0 0,0 0-1 0 0,1 0 0 0 0,-1 0 1 0 0,0 0-1 0 0,0 1 0 0 0,1-1 1 0 0,-2-1 572 0 0,2 1-1103 0 0,-9 0-4889 0 0</inkml:trace>
  <inkml:trace contextRef="#ctx0" brushRef="#br1" timeOffset="152356.705">1804 1512 17503 0 0,'0'0'399'0'0,"0"0"60"0"0,0 0 21 0 0,0 0-59 0 0,-2-1-276 0 0,0 1-43 0 0,1 0 0 0 0,-1-1-1 0 0,1 1 1 0 0,-1 0-1 0 0,1-1 1 0 0,-1 0 0 0 0,1 1-1 0 0,0-1 1 0 0,-1 0-1 0 0,1 0 1 0 0,0 0 0 0 0,0 0-1 0 0,-1 0 1 0 0,1 0-1 0 0,-1-1-101 0 0,0 0 375 0 0,-2-2-154 0 0,3 3 166 0 0,1 1 101 0 0,0 0 21 0 0,0 0-134 0 0,0 0-576 0 0,0 0-250 0 0,0 0-49 0 0,2-3-717 0 0,0-1-16 0 0,1 3-6098 0 0,3-1 1970 0 0</inkml:trace>
  <inkml:trace contextRef="#ctx0" brushRef="#br1" timeOffset="152852.65">2041 1784 10136 0 0,'0'0'230'0'0,"0"0"30"0"0,1 0 19 0 0,3 2 37 0 0,24 13 2159 0 0,-24-14-2175 0 0,1 0-1 0 0,-1 0 1 0 0,1-1 0 0 0,-1 1 0 0 0,1-1 0 0 0,-1 0 0 0 0,1 0 0 0 0,-1 0 0 0 0,1-1 0 0 0,-1 0 0 0 0,1 0 0 0 0,-1 0 0 0 0,1 0 0 0 0,-1-1 0 0 0,0 1 0 0 0,3-2-300 0 0,-4 1 37 0 0,-1 1 0 0 0,1 0 0 0 0,0-1 0 0 0,0 0 1 0 0,-1 0-1 0 0,1 0 0 0 0,-1 0 0 0 0,0 0 0 0 0,0 0 0 0 0,0 0 0 0 0,0-1 1 0 0,0 1-1 0 0,0-1 0 0 0,0 1 0 0 0,-1-1 0 0 0,1 0 0 0 0,-1 0 0 0 0,0 0 1 0 0,0 0-1 0 0,0 0 0 0 0,0 0 0 0 0,0 0 0 0 0,-1 0 0 0 0,0 0 0 0 0,1-1-37 0 0,1-10 0 0 0,-1 12 0 0 0,-1 0 0 0 0,1 0 0 0 0,-1 0 0 0 0,0 0 0 0 0,0 0 0 0 0,0 0 0 0 0,0 1 0 0 0,0-1 0 0 0,0 0 0 0 0,0 0 0 0 0,-1 0 0 0 0,1 0 0 0 0,0 0 0 0 0,-1 0 0 0 0,0 1 0 0 0,1-1 0 0 0,-1 0 0 0 0,0 0 0 0 0,0 1 0 0 0,-1-2 0 0 0,3 2 0 0 0,-2-1 0 0 0,-11-4 0 0 0,11 6 23 0 0,0 0-1 0 0,0-1 0 0 0,0 1 1 0 0,0 0-1 0 0,0 0 0 0 0,0 0 0 0 0,0 0 1 0 0,1 0-1 0 0,-1 0 0 0 0,0 0 0 0 0,0 0 1 0 0,0 0-1 0 0,0 0 0 0 0,0 1 1 0 0,0-1-1 0 0,0 0 0 0 0,0 0 0 0 0,1 1 1 0 0,-1-1-1 0 0,0 1 0 0 0,0-1 0 0 0,0 1 1 0 0,0-1-23 0 0,-18 18 1304 0 0,10-9-1089 0 0,7-6-216 0 0,0-1-1 0 0,0 0 0 0 0,0 1 1 0 0,1-1-1 0 0,-1 1 0 0 0,1 0 1 0 0,0-1-1 0 0,0 1 1 0 0,0 0-1 0 0,0 0 0 0 0,0 0 1 0 0,0 0-1 0 0,1 2 2 0 0,-1 0 80 0 0,0 1 0 0 0,1 0 0 0 0,-1 0 0 0 0,1 0 0 0 0,1-1 0 0 0,0 5-80 0 0,0 2 517 0 0,-1-10-428 0 0,0 0 1 0 0,1 0-1 0 0,-1 1 1 0 0,0-1-1 0 0,1 0 0 0 0,0 0 1 0 0,-1 0-1 0 0,1 0 0 0 0,0 0 1 0 0,0 0-1 0 0,0 0 0 0 0,1 1-89 0 0,3 9 17 0 0,-5-10-17 0 0,1 0 0 0 0,0 0 0 0 0,0 0 0 0 0,-1 0 0 0 0,1-1 0 0 0,0 1 0 0 0,1 0 0 0 0,-1 0 0 0 0,0-1 0 0 0,0 1 0 0 0,1-1 0 0 0,-1 1-1 0 0,1-1 1 0 0,-1 0 0 0 0,1 1 0 0 0,0-1 0 0 0,1 1-4 0 0,-1 0 0 0 0,1 0-1 0 0,0 0 1 0 0,-1-1 0 0 0,1 1-1 0 0,0-1 1 0 0,0 0 0 0 0,0 0 0 0 0,0 0-1 0 0,0 0 1 0 0,0 0 0 0 0,0-1-1 0 0,0 1 1 0 0,1-1 0 0 0,-1 0 4 0 0,2 0 9 0 0,1-1 1 0 0,-1 1-1 0 0,0-1 0 0 0,0 0 1 0 0,0 0-1 0 0,0-1 1 0 0,0 0-1 0 0,0 0 1 0 0,0 0-10 0 0,4-2-406 0 0,-1 0 1 0 0,-1-1-1 0 0,1 0 1 0 0,-1 0-1 0 0,2-2 406 0 0,-3 2-1600 0 0,1-1 0 0 0,-1-1 0 0 0,0 1 0 0 0,4-7 1600 0 0,-1-1-5800 0 0</inkml:trace>
  <inkml:trace contextRef="#ctx0" brushRef="#br1" timeOffset="153519.142">2409 1636 13824 0 0,'-8'8'314'0'0,"7"-7"46"0"0,-8 10 466 0 0,2-3-355 0 0,2 1 1 0 0,-1 0 0 0 0,1 0-1 0 0,0 0 1 0 0,1 1 0 0 0,0 0-1 0 0,0 0 1 0 0,1 0 0 0 0,1 0-1 0 0,-1 0 1 0 0,2 0 0 0 0,-1 1-1 0 0,2 0-471 0 0,3 6 88 0 0,-2-10 275 0 0,0 3 174 0 0,0-1 1 0 0,1 0 0 0 0,2 5-538 0 0,-1-5 0 0 0,-2-1 0 0 0,3 0 0 0 0,1-3 0 0 0,-5-4 0 0 0,1-1 0 0 0,-1 1 0 0 0,0-1 0 0 0,1 0 0 0 0,-1 1 0 0 0,1-1 0 0 0,-1 1 0 0 0,1-1 0 0 0,-1 0 0 0 0,1 0 0 0 0,-1 1 0 0 0,1-1 0 0 0,-1 0 0 0 0,1 0 0 0 0,-1 0 0 0 0,1 1 0 0 0,-1-1 0 0 0,1 0 0 0 0,0 0 0 0 0,-1 0 0 0 0,1 0 0 0 0,-1 0 0 0 0,1 0 0 0 0,-1 0 0 0 0,1 0 0 0 0,0-1 0 0 0,12 0 0 0 0,-8 1 0 0 0,7-2 0 0 0,0-2 0 0 0,16-4 0 0 0,-25 7 0 0 0,-1 0 0 0 0,0-1 0 0 0,0 1 0 0 0,0-1 0 0 0,0 1 0 0 0,0-1 0 0 0,0 0 0 0 0,0 0 0 0 0,-1 0 0 0 0,1 0 0 0 0,-1 0 0 0 0,1 0 0 0 0,-1 0 0 0 0,0-1 0 0 0,0 1 0 0 0,0 0 0 0 0,0-1 0 0 0,0 0 0 0 0,9-37 0 0 0,-10 36 0 0 0,0 1 0 0 0,-1 0 0 0 0,1 0 0 0 0,0 0 0 0 0,-1 0 0 0 0,0 0 0 0 0,1 0 0 0 0,-1 0 0 0 0,-1 0 0 0 0,1 0 0 0 0,-1-2 0 0 0,-3-7 0 0 0,3 8 0 0 0,1 0 0 0 0,-1 0 0 0 0,0 0 0 0 0,0 0 0 0 0,0 0 0 0 0,-1 1 0 0 0,1-1 0 0 0,-2 0 0 0 0,4 3 0 0 0,-3 0 0 0 0,1-1 0 0 0,0 0 0 0 0,-1 0 0 0 0,1 0 0 0 0,0 0 0 0 0,1 0 0 0 0,-1-1 0 0 0,0 0 0 0 0,8 15 0 0 0,-1-1 0 0 0,0 1 0 0 0,2 6 0 0 0,-3-5 0 0 0,1-1 0 0 0,0 1 0 0 0,1-1 0 0 0,3 3 0 0 0,0 0 0 0 0,5 4 0 0 0,-11-14 0 0 0,15 10 0 0 0,-2-7 0 0 0,-15-7-79 0 0,0-1 0 0 0,0 0 0 0 0,0 1 0 0 0,0-1 0 0 0,1 0 0 0 0,-1 0 0 0 0,0 0 0 0 0,0 0 0 0 0,0 0 0 0 0,0 0-1 0 0,0 0 1 0 0,1 0 0 0 0,-1 0 0 0 0,0 0 0 0 0,0-1 0 0 0,0 1 0 0 0,0 0 0 0 0,0-1 0 0 0,0 1 0 0 0,0-1 0 0 0,0 1 0 0 0,0-1 0 0 0,0 0-1 0 0,0 1 1 0 0,0-1 0 0 0,0 0 0 0 0,0 0 0 0 0,-1 0 0 0 0,1 0 0 0 0,0 1 0 0 0,0-1 0 0 0,0-1 79 0 0,3-3-1490 0 0,-3 4 1237 0 0,0 0 0 0 0,0 0-1 0 0,0 0 1 0 0,0 0 0 0 0,-1 0-1 0 0,1 0 1 0 0,0 0 0 0 0,-1 0-1 0 0,1 0 1 0 0,-1 0 0 0 0,1 0-1 0 0,-1 0 1 0 0,1 0 0 0 0,-1-1 0 0 0,0 1-1 0 0,0 0 1 0 0,0 0 0 0 0,1-1-1 0 0,-1 1 1 0 0,0 0 0 0 0,0 0-1 0 0,-1 0 1 0 0,1-1 0 0 0,0 1-1 0 0,0 0 1 0 0,-1 0 0 0 0,1 0-1 0 0,-1-1 254 0 0,-4-16-2558 0 0</inkml:trace>
  <inkml:trace contextRef="#ctx0" brushRef="#br1" timeOffset="153963.966">2599 1723 10136 0 0,'0'0'230'0'0,"0"0"30"0"0,3 6 258 0 0,-1 1-543 0 0,2 12 419 0 0,-4-18-326 0 0,0-1 0 0 0,0 1 0 0 0,0-1 0 0 0,0 1 1 0 0,0 0-1 0 0,0-1 0 0 0,0 1 0 0 0,0 0 0 0 0,0-1 0 0 0,-1 1 1 0 0,1-1-1 0 0,0 1 0 0 0,0 0 0 0 0,-1-1 0 0 0,1 1 0 0 0,0-1 1 0 0,-1 1-69 0 0,2 1 311 0 0,-1 1 0 0 0,0-1 1 0 0,1 0-1 0 0,0 1 0 0 0,-1-1 1 0 0,1 0-1 0 0,0 1 0 0 0,1 1-311 0 0,6 6 238 0 0,-7-9 132 0 0,-1-1 118 0 0,0 0 21 0 0,-1 3 49 0 0,-1-1-570 0 0,2 12 517 0 0,-1-14-396 0 0,1 0 0 0 0,0 1 1 0 0,0-1-1 0 0,0 0 0 0 0,0 1 0 0 0,0-1 0 0 0,0 1 0 0 0,1-1 0 0 0,-1 0 0 0 0,0 1 1 0 0,0-1-1 0 0,0 0 0 0 0,0 1 0 0 0,0-1 0 0 0,0 0 0 0 0,1 1 0 0 0,-1-1 0 0 0,0 0 1 0 0,0 1-1 0 0,0-1 0 0 0,1 0 0 0 0,-1 1 0 0 0,0-1 0 0 0,1 0 0 0 0,-1 0 1 0 0,0 1-1 0 0,1-1 0 0 0,-1 0 0 0 0,0 0 0 0 0,1 0 0 0 0,-1 0 0 0 0,0 1 0 0 0,1-1 1 0 0,-1 0-1 0 0,0 0 0 0 0,1 0 0 0 0,-1 0 0 0 0,0 0 0 0 0,1 0 0 0 0,-1 0 0 0 0,1 0 1 0 0,-1 0-1 0 0,0 0 0 0 0,1 0 0 0 0,-1 0 0 0 0,0 0 0 0 0,1 0 0 0 0,-1-1 0 0 0,1 1 1 0 0,-1 0-1 0 0,0 0 0 0 0,1 0-109 0 0,-1-1 0 0 0,0 1 1 0 0,1 0-1 0 0,-1-1 1 0 0,0 1-1 0 0,1 0 1 0 0,-1 0-1 0 0,0-1 1 0 0,0 1-1 0 0,0-1 1 0 0,1 1-1 0 0,-1 0 1 0 0,0-1-1 0 0,0 1 1 0 0,0 0-1 0 0,0-1 1 0 0,0 1-1 0 0,0-1 1 0 0,0 1-1 0 0,0-1 1 0 0,0 1-1 0 0,0 0 0 0 0,1-2 2 0 0,-1 0-1 0 0,1 1 0 0 0,-1-1 1 0 0,1 1-1 0 0,0 0 1 0 0,-1-1-1 0 0,1 1 0 0 0,0-1 1 0 0,0 1-1 0 0,0 0 0 0 0,0 0 1 0 0,0-1-2 0 0,7-10-1 0 0,-5 6 1 0 0,0-1 0 0 0,1 0 0 0 0,-1 1 0 0 0,1-1 0 0 0,0 1 0 0 0,2-2 0 0 0,20-36 0 0 0,-23 40-6 0 0,6-13-121 0 0,-8 15-569 0 0,-1 2-257 0 0,5 0-908 0 0,-4 0 1759 0 0,-1 0 0 0 0,0 0 1 0 0,1 0-1 0 0,-1-1 0 0 0,0 1 0 0 0,1 0 0 0 0,-1 0 0 0 0,1 0 1 0 0,-1 0-1 0 0,0 0 0 0 0,1 0 0 0 0,-1 0 0 0 0,1 0 0 0 0,-1 0 1 0 0,0 1-1 0 0,1-1 0 0 0,-1 0 0 0 0,0 0 0 0 0,1 0 0 0 0,-1 0 0 0 0,1 0 1 0 0,-1 1-1 0 0,0-1 0 0 0,1 0 0 0 0,-1 0 102 0 0,1 1-228 0 0,0 0-219 0 0,0 0 0 0 0,0-1 0 0 0,0 1-1 0 0,0 0 1 0 0,0 0 0 0 0,0 0 0 0 0,0 0 0 0 0,-1 0 0 0 0,1 0-1 0 0,0 0 1 0 0,-1 0 0 0 0,1 1 0 0 0,-1-1 447 0 0,0 0-4433 0 0</inkml:trace>
  <inkml:trace contextRef="#ctx0" brushRef="#br2" timeOffset="161459.527">5298 3389 3680 0 0,'0'0'167'0'0,"-10"8"4710"0"0,-3 5 664 0 0,-4 9-4584 0 0,13-17-615 0 0,-1 0 0 0 0,1 0 0 0 0,-1-1 0 0 0,0 1-1 0 0,-3 2-341 0 0,-14 13 924 0 0,16-14-751 0 0,-1 1-1 0 0,1-1 1 0 0,-1-1-1 0 0,0 1 0 0 0,0-1 1 0 0,-1 0-1 0 0,-1 0-172 0 0,6-4 48 0 0,0 0 0 0 0,-1 0 1 0 0,1 0-1 0 0,0 0 0 0 0,-1-1 0 0 0,1 0 0 0 0,-1 1 1 0 0,1-1-1 0 0,-1 0 0 0 0,1-1 0 0 0,-1 1 0 0 0,1-1 1 0 0,-1 1-1 0 0,1-1 0 0 0,0 0 0 0 0,-1 0 0 0 0,1-1 1 0 0,0 1-1 0 0,0-1 0 0 0,-1 1-48 0 0,-21-13 182 0 0,22 13-144 0 0,0 0 1 0 0,1 0 0 0 0,-1 0-1 0 0,1 0 1 0 0,-1-1 0 0 0,1 0-1 0 0,-1 1 1 0 0,1-1 0 0 0,0 0-1 0 0,0 0 1 0 0,0 0-1 0 0,0 0 1 0 0,0 0 0 0 0,0-1-39 0 0,-3-6 20 0 0,0 1 1 0 0,1-1 0 0 0,0-1 0 0 0,0 1 0 0 0,1 0-1 0 0,0-1 1 0 0,1 0 0 0 0,0 0 0 0 0,0 1-1 0 0,1-1 1 0 0,0-2-21 0 0,1-12 32 0 0,1 1-1 0 0,1-1 1 0 0,1 0-1 0 0,2-2-31 0 0,-1 5 0 0 0,2 0 0 0 0,0 1 0 0 0,1 0 0 0 0,1 0 0 0 0,8-13 0 0 0,18-29 0 0 0,5-3 0 0 0,-18 33 0 0 0,5-7 0 0 0,14-15 0 0 0,-19 27 0 0 0,-1 3-29 0 0,2 0 0 0 0,9-7 29 0 0,15-14-6 0 0,-31 28 42 0 0,2 2 0 0 0,0 0 0 0 0,0 1 0 0 0,1 1-1 0 0,1 0 1 0 0,1 1 0 0 0,15-6-36 0 0,-13 7 59 0 0,-7 3-28 0 0,-1 1 0 0 0,11-2-31 0 0,-19 7 68 0 0,-1 0 0 0 0,1 1-1 0 0,0 0 1 0 0,0 0 0 0 0,1 1-1 0 0,-1 0 1 0 0,0 0 0 0 0,5 0-68 0 0,-3 1-23 0 0,0 0 0 0 0,-1 1 0 0 0,1 0 0 0 0,0 0 0 0 0,-1 0 0 0 0,1 1 0 0 0,-1 0 0 0 0,0 0 0 0 0,0 1 0 0 0,2 1 23 0 0,-2-1 84 0 0,-5-2-55 0 0,0-1 0 0 0,0 0 1 0 0,0 1-1 0 0,0-1 1 0 0,0 1-1 0 0,0-1 0 0 0,0 1 1 0 0,0 0-1 0 0,-1 0 1 0 0,2 1-30 0 0,14 17 97 0 0,-13-17-84 0 0,0 1 0 0 0,0 0 0 0 0,-1 0 0 0 0,0 0 0 0 0,2 4-13 0 0,1 5 104 0 0,0 0 0 0 0,-1 0 0 0 0,-1 1 0 0 0,0 0 0 0 0,-1 0 0 0 0,0 0 0 0 0,-1 1-104 0 0,-1-12-8 0 0,-1 47 72 0 0,0-46-67 0 0,0 0 0 0 0,1 0-1 0 0,-2 0 1 0 0,1 0 0 0 0,0 0-1 0 0,-1 2 4 0 0,-1 14 262 0 0,-2-1 386 0 0,4-19-738 0 0,0 0 28 0 0,0 0 104 0 0,0 0 44 0 0,0 0 8 0 0,0 0-31 0 0,0 0-140 0 0,0 0-62 0 0,0 0-12 0 0,0 0-22 0 0,0 0-90 0 0,0 0-38 0 0,0 0-10 0 0,0 0-66 0 0,0 0-276 0 0,8-14-1758 0 0,-5 10 1687 0 0,0 0 1 0 0,0-1-1 0 0,-1 0 1 0 0,0 1-1 0 0,1-1 0 0 0,-1 0 1 0 0,-1 0-1 0 0,2-4 724 0 0,-3 7-184 0 0,1 0 0 0 0,0 0 1 0 0,0 0-1 0 0,-1 0 0 0 0,1 1 0 0 0,1-1 1 0 0,-1 0-1 0 0,0 1 0 0 0,0-1 0 0 0,1 0 1 0 0,-1 1-1 0 0,1-1 0 0 0,-1 1 0 0 0,1 0 1 0 0,1-1 183 0 0,-1 0-129 0 0,1 0 0 0 0,-1 0 0 0 0,0-1 0 0 0,0 1 1 0 0,0-1-1 0 0,1 0 129 0 0,1-2 369 0 0,0 0 1 0 0,-1 0-1 0 0,2 1 0 0 0,-1 0 1 0 0,1 0-1 0 0,-1 0 1 0 0,1 0-1 0 0,0 1 1 0 0,0 0-1 0 0,1 0 0 0 0,-1 0 1 0 0,4-1-370 0 0,-3 0 459 0 0,-6 4-321 0 0,1-1-1 0 0,0 0 0 0 0,0 0 1 0 0,0 1-1 0 0,0-1 1 0 0,0 1-1 0 0,0-1 0 0 0,1 1 1 0 0,-1-1-1 0 0,0 1 0 0 0,0 0 1 0 0,0-1-138 0 0,0 1 313 0 0,-1 0-8 0 0,0 0-7 0 0,0 0-29 0 0,0 0-12 0 0,0 0-1 0 0,0 0 0 0 0,0 0 0 0 0,0 0 0 0 0,0 0 0 0 0,0 0-5 0 0,7 14 626 0 0,-7-11-811 0 0,0 1 1 0 0,0-1-1 0 0,0 0 0 0 0,0 0 0 0 0,0 0 0 0 0,0 1 0 0 0,-1-1 0 0 0,0 0 0 0 0,0 0 0 0 0,0 0 0 0 0,0 0 0 0 0,0 0 0 0 0,0 0 0 0 0,-1 0 0 0 0,1-1 0 0 0,-2 2-66 0 0,-5 8 234 0 0,-1 1 0 0 0,-1-2-1 0 0,-1 2-233 0 0,-11 13 80 0 0,-46 79 370 0 0,34-78-287 0 0,33-26-145 0 0,1 0 0 0 0,-1-1 1 0 0,1 1-1 0 0,-1 0 0 0 0,0-1 0 0 0,1 1 0 0 0,-1-1 0 0 0,0 1 1 0 0,0-1-1 0 0,1 0 0 0 0,-1 1 0 0 0,0-1 0 0 0,0 0 1 0 0,0 1-1 0 0,1-1 0 0 0,-1 0 0 0 0,0 0 0 0 0,0 0 0 0 0,0 0 1 0 0,0 0-1 0 0,0 0 0 0 0,1 0 0 0 0,-1 0 0 0 0,0 0 1 0 0,0 0-1 0 0,0 0 0 0 0,0-1 0 0 0,1 1 0 0 0,-1 0 0 0 0,0-1 1 0 0,0 1-1 0 0,0 0 0 0 0,1-1 0 0 0,-1 1 0 0 0,0-1 1 0 0,0 0-19 0 0,-1 0 55 0 0,0-1 1 0 0,0 1 0 0 0,0-1-1 0 0,1 1 1 0 0,-1-1 0 0 0,0 0-1 0 0,1 0 1 0 0,-1 0 0 0 0,1 0-1 0 0,0 0 1 0 0,0 0 0 0 0,-1-1-56 0 0,-2-8 35 0 0,0 0-1 0 0,-1 0 1 0 0,0 1 0 0 0,-1-1 0 0 0,-4-4-35 0 0,-3-4 63 0 0,11 15-53 0 0,-1-1 0 0 0,0 1 1 0 0,0 0-1 0 0,0 0 0 0 0,0 1 0 0 0,-2-2-10 0 0,1 2 0 0 0,1 0 0 0 0,0 0 0 0 0,0 1 0 0 0,0 0 0 0 0,0 0 0 0 0,0 0 0 0 0,-1 0 0 0 0,-1-1 0 0 0,4 3-10 0 0,1-1-1 0 0,-1 1 0 0 0,0 0 0 0 0,1-1 1 0 0,-1 1-1 0 0,0 0 0 0 0,0-1 0 0 0,0 1 1 0 0,1 0-1 0 0,-1 0 0 0 0,0 0 1 0 0,0-1-1 0 0,0 1 0 0 0,1 0 0 0 0,-1 0 1 0 0,0 0-1 0 0,0 1 0 0 0,0-1 11 0 0,-1 0-183 0 0,1 0-711 0 0,1 0-290 0 0,0 0-1248 0 0,0 0-4769 0 0</inkml:trace>
  <inkml:trace contextRef="#ctx0" brushRef="#br2" timeOffset="162528.555">6231 2400 8288 0 0,'0'0'381'0'0,"6"-12"142"0"0,12-22 3271 0 0,-17 33-3509 0 0,0 0-1 0 0,-1 0 0 0 0,0 0 0 0 0,1 0 1 0 0,-1 0-1 0 0,1 0 0 0 0,-1-1 0 0 0,0 1 1 0 0,0 0-1 0 0,0 0 0 0 0,0 0 0 0 0,0 0 1 0 0,0-1-1 0 0,0 1 0 0 0,0-1-284 0 0,-1 2 119 0 0,1-1 0 0 0,-1 1 0 0 0,1-1 0 0 0,-1 1 0 0 0,0 0 0 0 0,1-1 0 0 0,-1 1 0 0 0,0 0 0 0 0,1-1 0 0 0,-1 1 0 0 0,0 0 0 0 0,1 0 0 0 0,-1 0 0 0 0,0 0 0 0 0,0 0 0 0 0,1 0 0 0 0,-1 0 0 0 0,0 0 0 0 0,0 0 0 0 0,1 0 0 0 0,-1 0-1 0 0,0 0 1 0 0,1 0 0 0 0,-1 0 0 0 0,0 1 0 0 0,0-1-119 0 0,-1 1 101 0 0,0 0 0 0 0,0 0 0 0 0,0 0-1 0 0,0 0 1 0 0,1 1 0 0 0,-1-1 0 0 0,0 0-1 0 0,1 1 1 0 0,-1-1 0 0 0,1 1 0 0 0,-1 0-1 0 0,1 0-100 0 0,-21 26-11 0 0,17-21 263 0 0,-3 6-146 0 0,0-1 0 0 0,1 1 0 0 0,1 0 1 0 0,0 0-1 0 0,1 1 0 0 0,0 0 0 0 0,1 0 0 0 0,1 0 1 0 0,-1 10-107 0 0,3-19 27 0 0,0 1 0 0 0,1-1 0 0 0,0 0 1 0 0,0 1-1 0 0,1-1 0 0 0,-1 0 1 0 0,1 0-1 0 0,0 1 0 0 0,0-1 0 0 0,2 2-27 0 0,-2-4 13 0 0,0 0 0 0 0,1 0-1 0 0,-1 0 1 0 0,1 0 0 0 0,0 0-1 0 0,0 0 1 0 0,0-1-1 0 0,0 1 1 0 0,1-1 0 0 0,-1 1-1 0 0,1-1 1 0 0,-1 0-1 0 0,1 0 1 0 0,0 0 0 0 0,0-1-1 0 0,1 2-12 0 0,-1-2 10 0 0,0 0 0 0 0,-1 0 0 0 0,1-1 0 0 0,0 1 0 0 0,0-1-1 0 0,0 1 1 0 0,0-1 0 0 0,0 0 0 0 0,-1 0 0 0 0,1 0 0 0 0,3-1-10 0 0,31-7-127 0 0,-30 7 47 0 0,-2-1-183 0 0,1 0-1 0 0,-1 0 1 0 0,1-1 0 0 0,-1 0 0 0 0,0 1 0 0 0,0-2 0 0 0,1 1 263 0 0,16-17-5129 0 0,-16 13-1001 0 0</inkml:trace>
  <inkml:trace contextRef="#ctx0" brushRef="#br2" timeOffset="162909.78">6374 2424 15664 0 0,'0'0'356'0'0,"0"0"49"0"0,0 0 21 0 0,0 0-42 0 0,6 13 687 0 0,-5-10-892 0 0,-1-1-1 0 0,0 1 1 0 0,0-1-1 0 0,0 1 1 0 0,0-1 0 0 0,0 1-1 0 0,-1-1 1 0 0,0 3-179 0 0,-1 9 616 0 0,2-5 61 0 0,-1 0-1 0 0,0 0 0 0 0,-2 5-676 0 0,-1 7 958 0 0,-8 54-1169 0 0,11-73 216 0 0,1-2-7 0 0,0 1 0 0 0,0-1 0 0 0,0 1 0 0 0,0 0 0 0 0,0-1 0 0 0,0 1 0 0 0,0-1 0 0 0,0 1 1 0 0,0 0-1 0 0,0-1 0 0 0,0 1 0 0 0,0-1 0 0 0,1 1 0 0 0,-1-1 0 0 0,0 1 0 0 0,0 0 0 0 0,1-1 1 0 0,-1 1-1 0 0,0-1 0 0 0,1 1 0 0 0,-1-1 0 0 0,0 1 2 0 0,1 0-189 0 0,-1-1-50 0 0,0 0-8 0 0,0 0-207 0 0,0 0-869 0 0,0-9-3038 0 0,0 0-1804 0 0</inkml:trace>
  <inkml:trace contextRef="#ctx0" brushRef="#br2" timeOffset="163280.374">6334 2313 13824 0 0,'0'0'629'0'0,"-1"0"-12"0"0,1-1-566 0 0,-1 1 1 0 0,1 0-1 0 0,-1 0 0 0 0,1 0 0 0 0,-1-1 0 0 0,1 1 0 0 0,0 0 1 0 0,-1-1-1 0 0,1 1 0 0 0,0 0 0 0 0,-1-1 0 0 0,1 1 0 0 0,0-1 1 0 0,-1 1-1 0 0,1 0 0 0 0,0-1 0 0 0,0 1 0 0 0,0-1 0 0 0,-1 1 1 0 0,1-1-1 0 0,0 1 0 0 0,0-1 0 0 0,0 1 0 0 0,0-1 0 0 0,0 1 1 0 0,0-1-1 0 0,0 1 0 0 0,0-1 0 0 0,0 1 0 0 0,0-1 1 0 0,0 1-1 0 0,0-1 0 0 0,0 1 0 0 0,0 0 0 0 0,1-1 0 0 0,-1 1 1 0 0,0-1-1 0 0,0 1 0 0 0,0-1 0 0 0,1 1 0 0 0,-1 0 0 0 0,0-1 1 0 0,1 1-1 0 0,-1-1 0 0 0,0 1 0 0 0,1 0 0 0 0,-1-1 0 0 0,0 1 1 0 0,1 0-1 0 0,-1 0 0 0 0,1-1 0 0 0,-1 1 0 0 0,1 0 0 0 0,-1 0 1 0 0,0 0-1 0 0,1-1 0 0 0,-1 1 0 0 0,1 0-51 0 0,21 2-5145 0 0,-20-2 2609 0 0,-2 0-21 0 0</inkml:trace>
  <inkml:trace contextRef="#ctx0" brushRef="#br2" timeOffset="163281.374">6531 2368 13824 0 0,'0'0'314'0'0,"0"0"46"0"0,-1 2 22 0 0,0 4-287 0 0,-1 0 0 0 0,1 1 1 0 0,0-1-1 0 0,1 0 1 0 0,-1 1-96 0 0,-2 26 901 0 0,-3 9 726 0 0,5-30-876 0 0,0 0 0 0 0,-3 11-751 0 0,-6 20 108 0 0,7-35 415 0 0,3-20 208 0 0,0 3-689 0 0,1-3 27 0 0,0 1 0 0 0,1 0 0 0 0,0 0 0 0 0,1 0-1 0 0,0 0 1 0 0,0 1 0 0 0,1-1 0 0 0,1 1 0 0 0,0 0-1 0 0,1-1-68 0 0,2-5 0 0 0,-6 11 0 0 0,0 1 0 0 0,0 0 0 0 0,0-1 0 0 0,1 1 0 0 0,0 1 0 0 0,-1-1 0 0 0,2 0 0 0 0,-1 1 0 0 0,0-1 0 0 0,1 1 0 0 0,1-1 0 0 0,-2 2 74 0 0,1-2-245 0 0,1 1-1 0 0,-1-1 1 0 0,1 1-1 0 0,0 0 1 0 0,1 1-1 0 0,-1-1 1 0 0,0 1-1 0 0,1 0 1 0 0,-1 0-1 0 0,1 1 1 0 0,0 0-1 0 0,0 0 172 0 0,3-1-14 0 0,-7 2-30 0 0,0 0-1 0 0,0-1 1 0 0,0 1-1 0 0,0 0 1 0 0,0 0-1 0 0,0 0 1 0 0,0 1 0 0 0,0-1-1 0 0,0 0 1 0 0,1 1 44 0 0,31 10-3709 0 0,-15-8-1262 0 0,-13-1 2414 0 0</inkml:trace>
  <inkml:trace contextRef="#ctx0" brushRef="#br2" timeOffset="163983.571">6882 2244 13824 0 0,'0'0'314'0'0,"0"0"46"0"0,0 0 22 0 0,0 0-50 0 0,-9-6-70 0 0,8 6-90 0 0,0-1-1 0 0,-1 1 0 0 0,1 0 1 0 0,-1-1-1 0 0,1 1 0 0 0,0 0 1 0 0,-1 0-1 0 0,1 0 1 0 0,-1 0-1 0 0,1 0 0 0 0,-1 0 1 0 0,1 0-1 0 0,-1 1 0 0 0,1-1 1 0 0,0 0-1 0 0,-1 1 0 0 0,1-1 1 0 0,0 1-1 0 0,-1 0 1 0 0,1-1-1 0 0,0 1 0 0 0,0 0 1 0 0,-1 0-1 0 0,1 0 0 0 0,0 0 1 0 0,0 0-172 0 0,-5 5 220 0 0,0 0 0 0 0,0 0 0 0 0,1 1 0 0 0,-2 3-220 0 0,-8 9 661 0 0,9-11-586 0 0,0 1 1 0 0,0 1-1 0 0,1-1 0 0 0,0 1 0 0 0,0 0 0 0 0,1 0 0 0 0,1 0 0 0 0,-2 8-75 0 0,-6 15 1282 0 0,9-29-1270 0 0,1 1 0 0 0,0-1 0 0 0,0 1 0 0 0,0-1 0 0 0,1 1 0 0 0,0 0 0 0 0,0-1 0 0 0,0 1 0 0 0,0 0 0 0 0,1-1 0 0 0,-1 1 0 0 0,1 0 0 0 0,1-1 0 0 0,-1 1 0 0 0,1 1-12 0 0,-1-4-1 0 0,0-1 1 0 0,-1 1 0 0 0,1 0-1 0 0,0 0 1 0 0,0-1-1 0 0,1 1 1 0 0,-1 0 0 0 0,0-1-1 0 0,0 1 1 0 0,1-1-1 0 0,-1 0 1 0 0,1 1 0 0 0,-1-1-1 0 0,1 0 1 0 0,0 0-1 0 0,0 0 1 0 0,-1 0 0 0 0,1 0-1 0 0,0 0 1 0 0,0 0-1 0 0,0-1 1 0 0,0 1 0 0 0,0-1-1 0 0,0 0 1 0 0,0 1-1 0 0,0-1 1 0 0,0 0 0 0 0,0 0-1 0 0,0 0 1 0 0,0 0-1 0 0,0 0 1 0 0,0-1 0 0 0,0 1-1 0 0,0-1 1 0 0,-1 1-1 0 0,2-1 1 0 0,8-3 6 0 0,0-1-1 0 0,-1 1 1 0 0,0-2-1 0 0,0 1 1 0 0,0-1-1 0 0,-1-1 1 0 0,0 0-1 0 0,0 0 1 0 0,2-3-6 0 0,5-6-510 0 0,-1-1-1 0 0,-1 0 1 0 0,0-1-1 0 0,2-5 511 0 0,-16 23 0 0 0,0 0 0 0 0,0 0 0 0 0,0 0 0 0 0,0 0 0 0 0,0 0 0 0 0,0 0 0 0 0,0 0 0 0 0,0 0 0 0 0,0 0 0 0 0,0 0 0 0 0,0 1 0 0 0,0-1 0 0 0,0 0 0 0 0,0 0 0 0 0,0 0 0 0 0,0 0 0 0 0,0 0 0 0 0,0 0 0 0 0,0 0 0 0 0,0 0 0 0 0,0 0 0 0 0,0 0 0 0 0,0 0 0 0 0,0 0 0 0 0,0 0 0 0 0,0 0 0 0 0,0 0 0 0 0,0 0 0 0 0,0 0 0 0 0,0 0 0 0 0,0 0 0 0 0,0 0 0 0 0,0 0 0 0 0,0 0 0 0 0,0 0 0 0 0,0 0 0 0 0,0 0 0 0 0,0 0 0 0 0,0 1 0 0 0,0-1 0 0 0,0 0 0 0 0,0 0 0 0 0,0 0 0 0 0,1 0 0 0 0,-1 0 0 0 0,0 0 0 0 0,0 0 0 0 0,0 0 0 0 0,0 0 0 0 0,0 0 0 0 0,0 0 0 0 0,0 0 0 0 0,0 0 0 0 0,0-1 0 0 0,0 1 0 0 0,0 0 0 0 0,0 0 0 0 0,0 0 0 0 0,0 0 0 0 0,0 0 0 0 0,0 0 0 0 0,0 0 0 0 0,0 9 0 0 0,-1 8 0 0 0,-1-4 0 0 0,0-7 0 0 0,1 0 0 0 0,0 1 0 0 0,0-1 0 0 0,1 0 0 0 0,0 0 0 0 0,0 1 0 0 0,1-1 0 0 0,-1 0 0 0 0,1 0 0 0 0,1 2 0 0 0,3 19 64 0 0,-4-26 274 0 0,5 3 711 0 0,-5-4-1029 0 0,-1 1 0 0 0,1 0 0 0 0,-1-1 0 0 0,1 1 0 0 0,-1-1 0 0 0,1 1 0 0 0,0-1 0 0 0,-1 0 1 0 0,1 1-1 0 0,0-1 0 0 0,-1 0 0 0 0,1 1 0 0 0,0-1 0 0 0,0 0 0 0 0,-1 0 0 0 0,1 1 0 0 0,0-1 0 0 0,0 0 0 0 0,0 0 0 0 0,-1 0 0 0 0,1 0 0 0 0,0 0 0 0 0,0 0 0 0 0,-1 0 0 0 0,1-1 0 0 0,0 1 0 0 0,0 0-20 0 0,1-1 0 0 0,0 1 1 0 0,0-1-1 0 0,-1 0 0 0 0,1 1 0 0 0,0-1 0 0 0,0 0 0 0 0,-1 0 0 0 0,1-1 0 0 0,0 1 1 0 0,-1 0-1 0 0,1-1 0 0 0,-1 1 0 0 0,1 0 0 0 0,-1-1 0 0 0,0 0 0 0 0,0 1 0 0 0,0-1 1 0 0,0 0-1 0 0,1 0 0 0 0,3-8-5 0 0,-1 1 0 0 0,0-1 0 0 0,1-3 5 0 0,2-5-52 0 0,1 5-760 0 0,-7 12 304 0 0,-1 0 66 0 0,1 1 435 0 0,-1 0 1 0 0,1 1 0 0 0,-1-1 0 0 0,0 0-1 0 0,1 0 1 0 0,-1 0 0 0 0,0 0 0 0 0,1 1-1 0 0,-1-1 1 0 0,0 0 0 0 0,1 0 0 0 0,-1 1-1 0 0,0-1 1 0 0,0 0 0 0 0,1 0 0 0 0,-1 1-1 0 0,0-1 1 0 0,0 0 0 0 0,0 1 0 0 0,1-1-1 0 0,-1 0 1 0 0,0 1 0 0 0,0-1 0 0 0,0 0-1 0 0,0 1 1 0 0,0-1 0 0 0,0 1 0 0 0,1-1-1 0 0,-1 1 7 0 0,7 15 28 0 0,-7-15-40 0 0,32 54 12 0 0,-31-53 2 0 0,-1-1-1 0 0,1 1 1 0 0,0-1 0 0 0,0 1-1 0 0,0-1 1 0 0,0 0-1 0 0,0 1 1 0 0,0-1-1 0 0,0 0 1 0 0,1 0 0 0 0,-1 0-1 0 0,0 0 1 0 0,1 0-1 0 0,-1 0 1 0 0,0 0-1 0 0,1 0 1 0 0,-1-1-1 0 0,1 1 1 0 0,0 0 0 0 0,-1-1-1 0 0,1 1 1 0 0,-1-1-1 0 0,1 0 1 0 0,0 0-1 0 0,-1 1 1 0 0,1-1-1 0 0,0 0 1 0 0,0 0 0 0 0,-1-1-1 0 0,1 1 1 0 0,0 0-1 0 0,-1 0 1 0 0,1-1-1 0 0,-1 1 1 0 0,1-1 0 0 0,0 0-1 0 0,-1 1 1 0 0,1-1-1 0 0,-1 0 1 0 0,0 0-1 0 0,1 0-1 0 0,48-40 1494 0 0,-43 32-2120 0 0,0 0 0 0 0,0 0 0 0 0,-1-1 0 0 0,-1 1 0 0 0,1-1 0 0 0,-2-1 0 0 0,1 1 0 0 0,-1-1 0 0 0,2-10 626 0 0,-1 8-1337 0 0,-3 8 694 0 0,0 0 1 0 0,0 0 0 0 0,-1-1 0 0 0,0 1-1 0 0,0-1 643 0 0,3-30-2544 0 0,-1 4-14 0 0</inkml:trace>
  <inkml:trace contextRef="#ctx0" brushRef="#br2" timeOffset="164350.832">7270 2133 11976 0 0,'10'-3'1082'0'0,"-10"3"-1006"0"0,0 0 0 0 0,0 0 0 0 0,1 0-1 0 0,-1 0 1 0 0,0 0 0 0 0,0 0 0 0 0,1 0-1 0 0,-1 1 1 0 0,0-1 0 0 0,0 0 0 0 0,1 0-1 0 0,-1 0 1 0 0,0 0 0 0 0,0 1 0 0 0,0-1-1 0 0,1 0 1 0 0,-1 0 0 0 0,0 1 0 0 0,0-1-1 0 0,0 0 1 0 0,0 0 0 0 0,1 1 0 0 0,-1-1-1 0 0,0 0 1 0 0,0 0 0 0 0,0 1 0 0 0,0-1-1 0 0,0 0 1 0 0,0 1 0 0 0,0-1 0 0 0,0 0-1 0 0,0 0 1 0 0,0 1 0 0 0,0-1-76 0 0,-1 10 1618 0 0,1-10-1788 0 0,-5 99 4347 0 0,5-34-2229 0 0,0-52-1653 0 0,1 6-286 0 0,1-1 1 0 0,3 17-10 0 0,-2-16-1 0 0,0-1 0 0 0,-1 18 1 0 0,-2-33 0 0 0,0 4 0 0 0,10 7 0 0 0,-9-13-98 0 0,1 1-1 0 0,-1-1 0 0 0,0 0 1 0 0,0 0-1 0 0,1 0 0 0 0,-1-1 1 0 0,1 1-1 0 0,-1 0 1 0 0,1 0-1 0 0,-1-1 0 0 0,1 1 1 0 0,-1-1-1 0 0,1 1 0 0 0,0-1 1 0 0,-1 0-1 0 0,1 0 0 0 0,-1 0 1 0 0,1 0-1 0 0,0 0 0 0 0,-1 0 1 0 0,1 0-1 0 0,0 0 1 0 0,-1 0-1 0 0,1-1 0 0 0,0 0 99 0 0,3 0-1396 0 0,0-1-1 0 0,-1 0 1 0 0,1 0 0 0 0,0-1-1 0 0,-1 1 1 0 0,0-1-1 0 0,4-3 1397 0 0,5-5-4910 0 0</inkml:trace>
  <inkml:trace contextRef="#ctx0" brushRef="#br2" timeOffset="164884.749">7538 2275 11976 0 0,'0'0'546'0'0,"0"0"-10"0"0,0 0-134 0 0,-10 2 3675 0 0,4 1-3450 0 0,-1 1 0 0 0,1-1 0 0 0,0 1 0 0 0,0 1 0 0 0,0-1 0 0 0,0 1-627 0 0,-6 6 247 0 0,1 0 0 0 0,0 0-1 0 0,1 2 1 0 0,0-1 0 0 0,1 1-1 0 0,0 0 1 0 0,1 1 0 0 0,0 0-1 0 0,1 2-246 0 0,-10 25 0 0 0,16-39 0 0 0,0 0 0 0 0,1 0 0 0 0,-1 0 0 0 0,1 0 0 0 0,-1 0 0 0 0,1 0 0 0 0,0-1 0 0 0,0 1 0 0 0,-1 0 0 0 0,1 0 0 0 0,1 0 0 0 0,-1 0 0 0 0,0 0 0 0 0,1 1 0 0 0,3 3 0 0 0,-2-5 0 0 0,0 0 0 0 0,0 0 0 0 0,0 0 0 0 0,0-1 0 0 0,0 1 0 0 0,0-1 0 0 0,0 1 0 0 0,0-1 0 0 0,0 0 0 0 0,0 0 0 0 0,0 0 0 0 0,0 0 0 0 0,0 0 0 0 0,1 0 0 0 0,-1-1 0 0 0,0 1 0 0 0,0-1 0 0 0,0 1 0 0 0,0-1 0 0 0,0 0 0 0 0,0 0 0 0 0,-1 0 0 0 0,1 0 0 0 0,0 0 0 0 0,1-1 0 0 0,5-3 0 0 0,0-1 0 0 0,-1 1 0 0 0,0-2 0 0 0,0 1 0 0 0,2-3 0 0 0,-2 0 0 0 0,1-1 0 0 0,-1 1 0 0 0,-1-2 0 0 0,0 1 0 0 0,0-1 0 0 0,0-2 0 0 0,-2 6 0 0 0,14-29 0 0 0,-21 51 0 0 0,2-1 0 0 0,-1 1 0 0 0,2-1 0 0 0,0 3 0 0 0,0-12 0 0 0,0 0 0 0 0,1 0 0 0 0,-1-1 0 0 0,1 1 0 0 0,0 0 0 0 0,1 0 0 0 0,-1-1 0 0 0,1 1 0 0 0,0-1 0 0 0,0 1 0 0 0,1 1 0 0 0,-2-5 0 0 0,-1-1 0 0 0,0 1 0 0 0,1-1 0 0 0,-1 1 0 0 0,1-1 0 0 0,-1 1 0 0 0,1-1 0 0 0,-1 1 0 0 0,1-1 0 0 0,-1 1 0 0 0,1-1 0 0 0,0 0 0 0 0,-1 1 0 0 0,1-1 0 0 0,0 0 0 0 0,-1 1 0 0 0,1-1 0 0 0,0 0 0 0 0,-1 0 0 0 0,1 0 0 0 0,0 0 0 0 0,-1 0 0 0 0,1 0 0 0 0,0 0 0 0 0,0 0 0 0 0,-1 0 0 0 0,1 0 0 0 0,0 0 0 0 0,-1 0 0 0 0,1 0 0 0 0,0 0 0 0 0,-1-1 0 0 0,1 1 0 0 0,0 0 0 0 0,-1-1 0 0 0,1 1 0 0 0,0 0 0 0 0,-1-1 0 0 0,1 1 0 0 0,-1-1 0 0 0,1 1 0 0 0,-1-1 0 0 0,1 1 0 0 0,4-3 0 0 0,-1 1-43 0 0,0 0-1 0 0,0 0 1 0 0,-1-1-1 0 0,1 1 1 0 0,-1-1-1 0 0,1 0 1 0 0,-1 0 0 0 0,0 0-1 0 0,0-1 1 0 0,0 1-1 0 0,0-1 1 0 0,-1 1-1 0 0,2-3 44 0 0,11-14-819 0 0,-7 8-379 0 0,1 1-1 0 0,-2-1 1 0 0,0-1 0 0 0,3-7 1198 0 0,-3 5-2189 0 0,1 1 0 0 0,8-11 2189 0 0,-5 13-979 0 0,-7 9 3111 0 0,-3 4-1976 0 0,0-1 0 0 0,0 0 0 0 0,0 0 0 0 0,0 1-1 0 0,-1-1 1 0 0,1 1 0 0 0,0-1 0 0 0,0 1 0 0 0,0-1 0 0 0,0 1 0 0 0,-1-1 0 0 0,1 1 0 0 0,0 0 0 0 0,-1-1-1 0 0,1 1 1 0 0,0 0 0 0 0,-1 0 0 0 0,1 0 0 0 0,-1-1 0 0 0,1 2-156 0 0,9 18 1289 0 0,-8-16-1006 0 0,1 4 136 0 0,0 1-1 0 0,-1 0 0 0 0,0 0 0 0 0,0-1 0 0 0,-1 2 1 0 0,0 1-419 0 0,3 19 1074 0 0,-2-23-961 0 0,-1-1 0 0 0,-1 1 0 0 0,1-1 0 0 0,-1 1-1 0 0,0-1 1 0 0,0 1 0 0 0,-1-1 0 0 0,0 1-1 0 0,0-1 1 0 0,-1 4-113 0 0,1-9 0 0 0,1 0 0 0 0,0 0 0 0 0,0 0 0 0 0,-1 0 0 0 0,1 0 0 0 0,0 0 0 0 0,0 0 0 0 0,0 0 0 0 0,0 0 0 0 0,1 0 0 0 0,-1 0 0 0 0,0 0 0 0 0,0 0 0 0 0,1 0 0 0 0,-1 0 0 0 0,0 0 0 0 0,1 0 0 0 0,-1 0 0 0 0,1 0 0 0 0,-1 0 0 0 0,1 0 0 0 0,2 3 0 0 0,-1 6 825 0 0,-5-15 398 0 0,2-1-1223 0 0,1 0 0 0 0,0 0 0 0 0,0 1 0 0 0,0-1 0 0 0,0 0 0 0 0,1 1 0 0 0,0-1 0 0 0,0 0 0 0 0,1 1 0 0 0,-1 0 0 0 0,1-1 0 0 0,0 1 0 0 0,1-1 0 0 0,7-13 0 0 0,0 1 0 0 0,12-16 0 0 0,-20 30 0 0 0,6-5 0 0 0,0 0 0 0 0,0 1 0 0 0,1 0 0 0 0,0 0 0 0 0,1 1 0 0 0,0-1 0 0 0,-2 3 0 0 0,0 1 0 0 0,1-1 0 0 0,-1 2 0 0 0,1-1 0 0 0,0 1 0 0 0,0 0 0 0 0,0 1 0 0 0,5-1 0 0 0,-12 2 0 0 0,2 1-406 0 0,1-1 0 0 0,-1 1 0 0 0,0 0 0 0 0,0 1 0 0 0,0-1 0 0 0,0 1-1 0 0,0-1 1 0 0,1 2 406 0 0,12 0-2361 0 0,-3 0 315 0 0</inkml:trace>
  <inkml:trace contextRef="#ctx0" brushRef="#br0" timeOffset="190476.15">4143 2921 1376 0 0,'0'0'271'0'0,"0"0"598"0"0,0 0 262 0 0,0 0 55 0 0,-5 4 346 0 0,5-4 2980 0 0,15-14-4106 0 0,-4 4-116 0 0,-1-1 1 0 0,9-11-291 0 0,23-25 448 0 0,-30 30-228 0 0,1 1 1 0 0,13-11-221 0 0,-3 3 119 0 0,12-13 54 0 0,-2 2 104 0 0,6-9-277 0 0,-26 29 54 0 0,1 1-1 0 0,0 0 1 0 0,1 1-54 0 0,15-15 109 0 0,99-101 179 0 0,-58 48-102 0 0,-41 48-68 0 0,15-11-118 0 0,30-31 0 0 0,-45 40 0 0 0,-22 25 0 0 0,0 0 0 0 0,1 0 0 0 0,4-3 0 0 0,32-28 304 0 0,10-15-304 0 0,-21 27 82 0 0,-25 23-61 0 0,0-1-1 0 0,-1 0 1 0 0,1-2-21 0 0,22-19 64 0 0,-3 4-32 0 0,-21 19-20 0 0,-1 0 0 0 0,1-1 0 0 0,-1 1 0 0 0,-1-1 0 0 0,1-1 0 0 0,-1 1 0 0 0,0-1 0 0 0,1-2-12 0 0,-1 1 9 0 0,0-1 0 0 0,1 2 0 0 0,-1-1 0 0 0,2 1 0 0 0,-1 0 0 0 0,1 0 1 0 0,5-4-10 0 0,-2-2 64 0 0,-7 9-64 0 0,-1 2 16 0 0,-2 1 64 0 0,0 1 10 0 0,0 0-20 0 0,0 0-6 0 0,0 0 0 0 0,0 0 6 0 0,0 0 29 0 0,15-5 201 0 0,-13 5-335 0 0,2 2 73 0 0,9 5 23 0 0,-10-6-37 0 0,-1 0 1 0 0,1 0-1 0 0,0 1 0 0 0,-1-1 0 0 0,1 1 1 0 0,-1 0-1 0 0,0 0 0 0 0,0 0 0 0 0,1 0 0 0 0,-1 0-23 0 0,16 11 79 0 0,-16-12-98 0 0,0 1 1 0 0,1-1 0 0 0,-1 1-1 0 0,0-1 1 0 0,0 1 0 0 0,0 0-1 0 0,0-1 1 0 0,0 1 0 0 0,-1 0-1 0 0,1 1 1 0 0,-1-1 0 0 0,1 0 17 0 0,0 3-1 0 0,-2-4 6 0 0,26 13-73 0 0,-1 7 68 0 0,-16-13 0 0 0,0-1 0 0 0,0 0 0 0 0,8 5 0 0 0,-9-6 53 0 0,0 0 1 0 0,-1 0 0 0 0,0 1 0 0 0,4 6-54 0 0,2 1 49 0 0,-11-12-113 0 0,1 5 48 0 0,3-2 16 0 0,0-1 0 0 0,0 1 0 0 0,-3-2 10 0 0,2 4 278 0 0,-2-3-229 0 0,-4 2-48 0 0,-9 21 48 0 0,6-22-41 0 0,0-1 0 0 0,0 1 0 0 0,-1-1 0 0 0,1 0-1 0 0,-1 0 1 0 0,0 0 0 0 0,0 0 0 0 0,-3 1-18 0 0,-16 12 123 0 0,-6 10-84 0 0,0 1 1 0 0,0 5-40 0 0,14-16-5 0 0,-44 41 69 0 0,33-33-64 0 0,12-11 6 0 0,1 0-1 0 0,-1 3-5 0 0,-10 10 65 0 0,-7 5-65 0 0,10-11 52 0 0,-99 95 12 0 0,79-78-36 0 0,27-26-19 0 0,2 0 0 0 0,-1 1 0 0 0,2 0 0 0 0,-1 3-9 0 0,-34 31 0 0 0,35-34 0 0 0,1 0 0 0 0,-11 7 0 0 0,-2 3 0 0 0,-47 43 0 0 0,28-26 70 0 0,30-29-71 0 0,1 0-1 0 0,0 0 1 0 0,1 2-1 0 0,-2 2 2 0 0,4-4 0 0 0,-1 1 0 0 0,-8 5 0 0 0,-5 6 11 0 0,-10 7 42 0 0,14-11-53 0 0,-11 9 0 0 0,28-24 0 0 0,-12 10 0 0 0,9-6-20 0 0,5-6 49 0 0,-1 0-1 0 0,0 0 1 0 0,0 0 0 0 0,0-1 0 0 0,0 1-1 0 0,0 0 1 0 0,0-1 0 0 0,0 1 0 0 0,0-1 0 0 0,-1 1-1 0 0,1-1 1 0 0,0 0 0 0 0,-1 0 0 0 0,0 0-1 0 0,1 1 1 0 0,-1-1 0 0 0,1 0 0 0 0,-1-1-1 0 0,0 1 1 0 0,-1 0-29 0 0,-6 4 290 0 0,9-5-261 0 0,-1 1 0 0 0,1-1 0 0 0,-1 0 0 0 0,1 0 0 0 0,-1 1 1 0 0,1-1-1 0 0,-1 0 0 0 0,1 0 0 0 0,-1 0 0 0 0,1 0 0 0 0,-1 0 0 0 0,1 0 0 0 0,-1 0 0 0 0,1 0 0 0 0,-1 0 1 0 0,1 0-1 0 0,-1 0 0 0 0,1 0 0 0 0,-1 0 0 0 0,1 0 0 0 0,-1 0 0 0 0,1 0 0 0 0,-1 0 0 0 0,1-1 0 0 0,-1 1 1 0 0,1 0-1 0 0,-1 0 0 0 0,1-1 0 0 0,0 1 0 0 0,-1 0 0 0 0,1-1-29 0 0,-5-1 32 0 0,4 2-6 0 0,-1-1 1 0 0,1 0-1 0 0,-1 1 0 0 0,1-1 1 0 0,0 0-1 0 0,-1 0 1 0 0,1 0-1 0 0,0 0 0 0 0,-1-1-26 0 0,-32-26 320 0 0,30 24-232 0 0,0 0-1 0 0,-1 1 0 0 0,0-1 0 0 0,-3-1-87 0 0,4 3 63 0 0,0-1-1 0 0,0 0 1 0 0,0 0-1 0 0,0-1 1 0 0,0 1-1 0 0,-1-3-62 0 0,-11-13 442 0 0,-14-13-442 0 0,-3-2 338 0 0,7 8-18 0 0,20 20-264 0 0,-1 0 0 0 0,1-1 0 0 0,0 0 0 0 0,-2-3-56 0 0,5 7 0 0 0,-1 0 1 0 0,-1-11-22 0 0,5 8-1793 0 0,3 2-5319 0 0</inkml:trace>
  <inkml:trace contextRef="#ctx0" brushRef="#br0" timeOffset="191221.991">5551 815 6912 0 0,'0'-7'1047'0'0,"1"0"0"0"0,0 0-1 0 0,1 0 1 0 0,0 0 0 0 0,1-4-1047 0 0,-1 9 113 0 0,-1-1 0 0 0,0 1-1 0 0,1 0 1 0 0,-1 0 0 0 0,1 0 0 0 0,-1 0-1 0 0,1 0 1 0 0,0 1 0 0 0,0-1-1 0 0,0 1 1 0 0,0-1 0 0 0,0 1 0 0 0,0-1-1 0 0,1 1 1 0 0,-1 0 0 0 0,0 0 0 0 0,1 0-1 0 0,-1 0 1 0 0,1 1 0 0 0,-1-1-1 0 0,1 1 1 0 0,-1-1 0 0 0,1 1 0 0 0,0 0-113 0 0,-1 0 52 0 0,1 0 1 0 0,-1 1 0 0 0,0-1 0 0 0,0 1 0 0 0,0 0 0 0 0,0 0 0 0 0,0 0 0 0 0,-1 0 0 0 0,1 0 0 0 0,0 0-1 0 0,0 0 1 0 0,-1 0 0 0 0,1 1 0 0 0,0-1 0 0 0,-1 1 0 0 0,0-1 0 0 0,1 1 0 0 0,-1 0 0 0 0,1 1-53 0 0,4 5 162 0 0,0 1 1 0 0,-1 0 0 0 0,1 4-163 0 0,-5-11 29 0 0,102 202 1716 0 0,-95-189-1668 0 0,0-1 0 0 0,0 0 0 0 0,1 0 0 0 0,1-1-1 0 0,0 0-76 0 0,-7-10 513 0 0,3 3-2116 0 0,-9-15-1996 0 0,0-1 1937 0 0</inkml:trace>
  <inkml:trace contextRef="#ctx0" brushRef="#br0" timeOffset="191622.194">5706 849 3680 0 0,'0'0'284'0'0,"-6"4"2277"0"0,-1 5 2092 0 0,5-8-4126 0 0,1 0 0 0 0,0 1 1 0 0,0-1-1 0 0,0 1 0 0 0,0-1 0 0 0,0 1 0 0 0,0-1 0 0 0,0 1 0 0 0,0 0-527 0 0,-19 39 1663 0 0,11-23-832 0 0,1 0 0 0 0,-2 7-831 0 0,-28 94 994 0 0,27-95-734 0 0,10-23-452 0 0,-1 1-340 0 0,2-1 483 0 0,0-1 0 0 0,0 0 0 0 0,0 0 0 0 0,-1 0 0 0 0,1 0 0 0 0,0 0 0 0 0,0 1 0 0 0,0-1 0 0 0,0 0 0 0 0,0 0 0 0 0,0 0 0 0 0,0 0 0 0 0,0 0 0 0 0,0 0 0 0 0,-1 0 0 0 0,1 0 0 0 0,0 1 0 0 0,0-1 0 0 0,0 0 0 0 0,0 0 0 0 0,0 0 0 0 0,-1 0 0 0 0,1 0-1 0 0,0 0 1 0 0,0 0 0 0 0,0 0 0 0 0,0 0 0 0 0,0 0 0 0 0,-1 0 0 0 0,1 0 0 0 0,0 0 0 0 0,0 0 0 0 0,0 0 0 0 0,0 0 0 0 0,-1 0 0 0 0,1 0 0 0 0,0 0 0 0 0,0 0 0 0 0,0 0 0 0 0,0 0 0 0 0,0 0 0 0 0,-1-1 0 0 0,1 1 0 0 0,0 0 0 0 0,0 0 0 0 0,0 0 0 0 0,0 0 0 0 0,0 0 0 0 0,0 0 0 0 0,0 0 0 0 0,-1-1 49 0 0,-2-2-2357 0 0</inkml:trace>
  <inkml:trace contextRef="#ctx0" brushRef="#br0" timeOffset="193281.587">5476 1273 3744 0 0,'0'0'167'0'0,"0"0"129"0"0,0 0 437 0 0,0 0 187 0 0,0 0 37 0 0,0 0-44 0 0,0 0-222 0 0,0 0-98 0 0,0 0-17 0 0,0 0-32 0 0,0 0-106 0 0,0 0-44 0 0,0 0-8 0 0,0 0-20 0 0,0 0-72 0 0,0 0-36 0 0,0 0-8 0 0,0 0 2 0 0,13 6 576 0 0,17-5 53 0 0,-20 0-646 0 0,0 0 1 0 0,0-1-1 0 0,0-1 0 0 0,7-1-235 0 0,-4 1 190 0 0,0 0 1 0 0,0 0-1 0 0,9 1-190 0 0,-2 1 143 0 0,24-5 38 0 0,-27 2-160 0 0,8 0 48 0 0,-20 2-71 0 0,-1 0 0 0 0,1 0 0 0 0,-1 0 0 0 0,0-1 0 0 0,1 0 0 0 0,-1 0 0 0 0,0 0 0 0 0,3-2 3 0 0,-6 3-250 0 0,1-1 1 0 0,-1 1 0 0 0,1-1-1 0 0,0 1 1 0 0,0 0 0 0 0,-1-1-1 0 0,1 1 1 0 0,0 0 0 0 0,0 0 248 0 0,-1 0-5157 0 0</inkml:trace>
  <inkml:trace contextRef="#ctx0" brushRef="#br0" timeOffset="194201.205">6056 1184 4608 0 0,'0'6'96'0'0,"0"-6"32"0"0,-3 0 0 0 0,3 0 0 0 0,0 0-128 0 0,-3 3 0 0 0,-1-3 0 0 0,4 0 0 0 0,0 0 0 0 0,0 0 0 0 0,0 3 0 0 0,-3-1 0 0 0,3-2 432 0 0,0 0 64 0 0,-2 0 16 0 0,2 0-2184 0 0,0 0-440 0 0</inkml:trace>
  <inkml:trace contextRef="#ctx0" brushRef="#br0" timeOffset="197060.744">5585 1539 2304 0 0,'0'0'101'0'0,"3"-13"1042"0"0,5-15 7174 0 0,-7 28-7802 0 0,10-17 2297 0 0,-11 17-2754 0 0,0-1 1 0 0,1 1-1 0 0,-1-1 1 0 0,1 1-1 0 0,-1 0 1 0 0,1-1-1 0 0,-1 1 1 0 0,1 0-1 0 0,-1 0 1 0 0,1-1-1 0 0,-1 1 1 0 0,1 0-1 0 0,-1 0 1 0 0,1 0-1 0 0,-1-1 1 0 0,1 1-1 0 0,0 0 1 0 0,-1 0-1 0 0,1 0 1 0 0,-1 0-1 0 0,1 0 1 0 0,-1 0-1 0 0,1 0 1 0 0,0 1-1 0 0,-1-1 1 0 0,1 0-1 0 0,-1 0 1 0 0,1 0 0 0 0,-1 0-1 0 0,1 1 1 0 0,0-1-59 0 0,0 1 36 0 0,-1 0-1 0 0,1 0 1 0 0,0-1 0 0 0,0 1 0 0 0,0 0 0 0 0,-1 0 0 0 0,1 0 0 0 0,-1 0 0 0 0,1 1 0 0 0,-1-1 0 0 0,1 0 0 0 0,-1 0 0 0 0,1 0 0 0 0,-1 0 0 0 0,0 1-36 0 0,1 2 32 0 0,-1 0-1 0 0,0-1 1 0 0,0 1 0 0 0,0 0 0 0 0,-1 0-1 0 0,0 0 1 0 0,1-1 0 0 0,-1 1-1 0 0,0 0 1 0 0,-1 0 0 0 0,1-1 0 0 0,-1 2-32 0 0,-7 25-39 0 0,8-22 40 0 0,-5 21 62 0 0,6-28-63 0 0,0-1 0 0 0,0 0 0 0 0,0 0 0 0 0,-1 1 0 0 0,1-1 0 0 0,0 0 0 0 0,0 1 0 0 0,0-1 0 0 0,0 0 0 0 0,0 1 0 0 0,0-1 0 0 0,0 0 0 0 0,0 0 0 0 0,0 1 0 0 0,0-1 0 0 0,0 0 0 0 0,0 1 0 0 0,0-1 0 0 0,0 0 0 0 0,1 1 0 0 0,-1-1 0 0 0,0 0 0 0 0,0 0 0 0 0,0 1 0 0 0,0-1 0 0 0,0 0 0 0 0,1 0 0 0 0,-1 1 0 0 0,0-1 0 0 0,0 0 0 0 0,0 0 0 0 0,1 0 0 0 0,-1 1 0 0 0,0-1 0 0 0,0 0 0 0 0,1 0 0 0 0,-1 0 0 0 0,0 0 0 0 0,0 0 0 0 0,1 1 0 0 0,-1-1 0 0 0,0 0 0 0 0,1 0 0 0 0,-1 0 0 0 0,0 0 0 0 0,1 0 0 0 0,-1 0 0 0 0,0 0 0 0 0,3 1 12 0 0,-1 0 0 0 0,1 0-1 0 0,-1 0 1 0 0,1-1-1 0 0,-1 1 1 0 0,1-1 0 0 0,0 1-1 0 0,-1-1 1 0 0,1 0-1 0 0,0 0 1 0 0,-1 0 0 0 0,1 0-1 0 0,0-1 1 0 0,-1 1-1 0 0,1-1 1 0 0,0 0-12 0 0,11-2 119 0 0,0-2 0 0 0,7-3-119 0 0,-9 4-32 0 0,56-18 160 0 0,-27 5-272 0 0,-35 12-391 0 0,-5-3-4740 0 0,-1 7 4724 0 0,0-5-4607 0 0</inkml:trace>
  <inkml:trace contextRef="#ctx0" brushRef="#br0" timeOffset="197428.789">5781 1476 10136 0 0,'0'0'464'0'0,"0"0"-10"0"0,0 0-143 0 0,0 0 486 0 0,0 0 246 0 0,0 0 49 0 0,0 0-87 0 0,3 8 17 0 0,-2-3-705 0 0,-1 0 0 0 0,0 0 1 0 0,0 0-1 0 0,0 0 0 0 0,-1 0 1 0 0,0 0-1 0 0,-1 4-317 0 0,-1 19 1121 0 0,2-18-816 0 0,0 0-1 0 0,0-1 1 0 0,-1 1 0 0 0,-1 1-305 0 0,1-1 94 0 0,0-1 1 0 0,1 1 0 0 0,0 0-1 0 0,0 1-94 0 0,-8 44-224 0 0,7-34 224 0 0,1-11-1755 0 0,0 0-4460 0 0,1-9 570 0 0</inkml:trace>
  <inkml:trace contextRef="#ctx0" brushRef="#br0" timeOffset="199402.58">6085 1253 8288 0 0,'0'0'190'0'0,"0"0"28"0"0,0 0 7 0 0,0 0 43 0 0,0 0 159 0 0,-11 0 1002 0 0,10 1 5344 0 0,3 1-6617 0 0,0 0 0 0 0,1 0-1 0 0,-1 0 1 0 0,1-1 0 0 0,0 1-1 0 0,-1-1 1 0 0,1 0 0 0 0,0 0 0 0 0,0 0-1 0 0,0 0 1 0 0,0 0-156 0 0,36 5-162 0 0,-8-1 216 0 0,0-1-54 0 0,-28-3-81 0 0,1-1-1 0 0,-1 1 0 0 0,0-1 0 0 0,1-1 0 0 0,-1 1 0 0 0,4-1 82 0 0,-3 0-6994 0 0,-4 1 1832 0 0</inkml:trace>
  <inkml:trace contextRef="#ctx0" brushRef="#br0" timeOffset="199783.217">6328 1095 11976 0 0,'1'1'43'0'0,"-1"-1"0"0"0,1 0-1 0 0,0 0 1 0 0,0 0 0 0 0,0 0 0 0 0,0 0 0 0 0,-1 1 0 0 0,1-1 0 0 0,0 0 0 0 0,0 1 0 0 0,-1-1 0 0 0,1 1 0 0 0,0-1 0 0 0,-1 1 0 0 0,1-1 0 0 0,0 1 0 0 0,-1-1 0 0 0,1 1 0 0 0,-1 0-1 0 0,1-1 1 0 0,-1 1 0 0 0,1 0 0 0 0,-1-1 0 0 0,1 1 0 0 0,-1 0 0 0 0,0 0 0 0 0,1 0 0 0 0,-1-1 0 0 0,0 1 0 0 0,0 0-43 0 0,2 5 110 0 0,-1-1 0 0 0,0 1 0 0 0,-1 0 0 0 0,1 3-110 0 0,0 8 1016 0 0,4 7 8 0 0,0 0-1 0 0,-2 0 1 0 0,-1 0 0 0 0,-1 3-1024 0 0,4 13 606 0 0,0-12-604 0 0,-1 0-2 0 0,1 21 0 0 0,0 18 0 0 0,-5-63-17 0 0,0-3 6 0 0,0 0-1 0 0,0 0 1 0 0,0 0-1 0 0,1 0 1 0 0,-1 0-1 0 0,0 0 1 0 0,0 0-1 0 0,1 0 1 0 0,-1 1-1 0 0,1-1 1 0 0,-1 0-1 0 0,1-1 1 0 0,-1 1-1 0 0,1 0 1 0 0,0 0-1 0 0,0 1 12 0 0,-1-2-1051 0 0,0 0-385 0 0,0 0-78 0 0,0-18-2681 0 0,-4-7 2249 0 0,-1 5 410 0 0</inkml:trace>
  <inkml:trace contextRef="#ctx0" brushRef="#br0" timeOffset="200151.829">6381 1249 10136 0 0,'3'-5'116'0'0,"-1"0"1"0"0,1-1-1 0 0,-1 1 1 0 0,0 0 0 0 0,-1-1-117 0 0,1 0 94 0 0,0 1 1 0 0,0 0-1 0 0,1-1 1 0 0,-1 1 0 0 0,1 0-95 0 0,1 0 232 0 0,-1 1 1 0 0,1-1 0 0 0,0 1 0 0 0,0-1 0 0 0,1 2-1 0 0,-1-1 1 0 0,1 0 0 0 0,0 1 0 0 0,0 0-1 0 0,0 0 1 0 0,0 0 0 0 0,1 1 0 0 0,-1-1 0 0 0,1 1-1 0 0,0 1 1 0 0,-1-1 0 0 0,2 1-233 0 0,-2 0 228 0 0,0 0 0 0 0,1 0 1 0 0,-1 1-1 0 0,0 0 0 0 0,1 0 1 0 0,-1 1-1 0 0,0-1 0 0 0,0 1 0 0 0,0 0 1 0 0,0 1-1 0 0,0-1 0 0 0,0 1 1 0 0,0 0-1 0 0,0 0 0 0 0,0 0 1 0 0,-1 1-1 0 0,1 0 0 0 0,2 2-228 0 0,-5-4 24 0 0,-1 1 0 0 0,0-1 0 0 0,0 0 0 0 0,0 1 0 0 0,0-1 0 0 0,-1 0 0 0 0,1 1 0 0 0,0-1 0 0 0,-1 1 0 0 0,1 0 0 0 0,0-1 0 0 0,-1 1 0 0 0,0 0 0 0 0,1-1 0 0 0,-1 1 0 0 0,0 0 0 0 0,0-1 0 0 0,0 1 1 0 0,0 0-1 0 0,0 0-24 0 0,-1 4 391 0 0,0 0 1 0 0,0 0 0 0 0,0 0 0 0 0,-2 5-392 0 0,0-5 18 0 0,1-1-1 0 0,-1 1 1 0 0,0-1 0 0 0,0 0 0 0 0,0 0-1 0 0,-1 0 1 0 0,0 0 0 0 0,0 0 0 0 0,0-1-1 0 0,-1 0 1 0 0,0 0 0 0 0,1 0-1 0 0,-5 2-17 0 0,0 1 292 0 0,-2-1 0 0 0,1-1-1 0 0,0 0 1 0 0,-1 0-1 0 0,0-1 1 0 0,-8 3-292 0 0,8-4-351 0 0,0-1 1 0 0,0 0-1 0 0,0 0 1 0 0,-3-1 350 0 0,11-1-106 0 0,0 0 0 0 0,0 0 1 0 0,0 0-1 0 0,-1 0 0 0 0,1 0 1 0 0,0-1-1 0 0,0 1 0 0 0,0-1 1 0 0,0 0-1 0 0,1 0 0 0 0,-1 0 1 0 0,0-1-1 0 0,0 1 0 0 0,0 0 1 0 0,1-1-1 0 0,-1 0 0 0 0,-1-1 106 0 0,4 2-148 0 0,-1 0-1 0 0,1 0 0 0 0,-1 1 1 0 0,1-1-1 0 0,-1 0 0 0 0,1 0 0 0 0,0 0 1 0 0,0 0-1 0 0,0 0 0 0 0,-1 0 1 0 0,1 0-1 0 0,0 0 0 0 0,0 0 0 0 0,0 0 1 0 0,0 0-1 0 0,1 0 0 0 0,-1 0 1 0 0,0 0-1 0 0,0 0 0 0 0,0 0 0 0 0,1 1 149 0 0,6-21-6096 0 0,-1 9 1372 0 0</inkml:trace>
  <inkml:trace contextRef="#ctx0" brushRef="#br0" timeOffset="200537.704">6696 880 15664 0 0,'0'0'356'0'0,"0"0"49"0"0,0 0 21 0 0,0 0-42 0 0,-6 14-236 0 0,4-9-93 0 0,0 1 0 0 0,0 0 0 0 0,1 0 0 0 0,0 0 0 0 0,0 0 0 0 0,0 2-55 0 0,-2 15 1498 0 0,-2 9-88 0 0,2 1-1 0 0,0 14-1409 0 0,-1 21 1473 0 0,0 10-1457 0 0,2-43-16 0 0,1 16 0 0 0,1-40 0 0 0,0-7-21 0 0,0-3 1 0 0,0 1-1 0 0,0 0 0 0 0,0-1 1 0 0,0 1-1 0 0,1 0 0 0 0,-1-1 0 0 0,1 1 1 0 0,-1 0-1 0 0,1-1 0 0 0,-1 1 1 0 0,1-1-1 0 0,0 2 21 0 0,0-3-266 0 0,0 1 0 0 0,0-1-1 0 0,-1 0 1 0 0,1 0 0 0 0,0 1 0 0 0,0-1-1 0 0,-1 0 1 0 0,1 0 0 0 0,0 0 0 0 0,0 0-1 0 0,0 0 1 0 0,-1 0 0 0 0,1 0 0 0 0,0 0-1 0 0,0 0 1 0 0,0 0 0 0 0,-1 0 0 0 0,1-1 0 0 0,0 1-1 0 0,0 0 1 0 0,-1-1 266 0 0,6-1-4895 0 0,1-3-653 0 0</inkml:trace>
  <inkml:trace contextRef="#ctx0" brushRef="#br0" timeOffset="200926.43">6961 1010 15664 0 0,'-2'0'213'0'0,"0"0"0"0"0,1 0 0 0 0,-1 0 0 0 0,1 1 0 0 0,-1-1 0 0 0,0 1 1 0 0,1-1-1 0 0,-2 1-213 0 0,-1 4-3 0 0,-1 0-1 0 0,0 0 1 0 0,0-1 0 0 0,0 1 0 0 0,-6 2 3 0 0,6-3 77 0 0,0 0 1 0 0,0 0 0 0 0,0 1 0 0 0,0-1 0 0 0,1 1-1 0 0,-4 4-77 0 0,-16 25 1082 0 0,14-20-571 0 0,0-1 0 0 0,1 1 0 0 0,1 0-1 0 0,0 1 1 0 0,0 3-511 0 0,-3 6 18 0 0,-3 10-20 0 0,10-24 2 0 0,-2 13 0 0 0,6-22 0 0 0,-1 0 0 0 0,1 0 0 0 0,0 0 0 0 0,0 0 0 0 0,0 1 0 0 0,0-1 0 0 0,0 0 0 0 0,0 0 0 0 0,1 0 0 0 0,-1 0 0 0 0,0 1 0 0 0,1-1 0 0 0,-1 0 0 0 0,0 0 0 0 0,1 0 0 0 0,0 1 0 0 0,0-1 0 0 0,-1 0 0 0 0,1 0 0 0 0,0 0 0 0 0,0 0 0 0 0,0 1 0 0 0,0-1 0 0 0,0-1 0 0 0,1 1 0 0 0,-1 0 0 0 0,0 0 0 0 0,0 0 0 0 0,1-1 0 0 0,-1 1 0 0 0,0 0 0 0 0,1-1 0 0 0,-1 1 0 0 0,0-1 0 0 0,1 0 0 0 0,-1 1 0 0 0,1-1 0 0 0,-1 0 0 0 0,1 0 0 0 0,-1 0 0 0 0,1 0 0 0 0,-1 0 0 0 0,0 0 0 0 0,1-1 0 0 0,-1 1 0 0 0,2-1 0 0 0,2-1 0 0 0,0 0 0 0 0,0 0 0 0 0,0-1 0 0 0,0 0 0 0 0,0 0 0 0 0,3-3 0 0 0,0 1 0 0 0,4-4 0 0 0,1-1 0 0 0,-2-1 0 0 0,1 0 0 0 0,-2 0 0 0 0,1-1 0 0 0,-1 0 0 0 0,-1-1 0 0 0,2-4 0 0 0,-6 2 0 0 0,3-10 0 0 0,-15 34 0 0 0,-2 10 0 0 0,8-16-5 0 0,1 0 0 0 0,-1-1-1 0 0,1 1 1 0 0,-1 0 0 0 0,1 0-1 0 0,0 0 1 0 0,0 0 0 0 0,0 0-1 0 0,1 0 1 0 0,-1 0 0 0 0,1-1-1 0 0,-1 1 1 0 0,1 0 0 0 0,0 0-1 0 0,0-1 1 0 0,0 1 0 0 0,1 0-1 0 0,-1-1 1 0 0,1 1 0 0 0,-1-1-1 0 0,1 0 1 0 0,0 1 0 0 0,0-1-1 0 0,0 0 1 0 0,2 2 5 0 0,-3-4-696 0 0,1 0-631 0 0,1 0 360 0 0,-2 0-3957 0 0,-1 0-876 0 0</inkml:trace>
  <inkml:trace contextRef="#ctx0" brushRef="#br0" timeOffset="201369.905">7135 843 13824 0 0,'0'0'629'0'0,"-2"6"212"0"0,-2 34 2101 0 0,1-1 0 0 0,3 18-2942 0 0,-3 228 2413 0 0,3-267-1611 0 0,0 1-131 0 0,0-6-6168 0 0,0-15 5015 0 0,0 1-1 0 0,-1-1 1 0 0,1 0 0 0 0,-1 0-1 0 0,0 1 1 0 0,1-1-1 0 0,-1 0 1 0 0,0 0-1 0 0,0 1 1 0 0,-1-2 482 0 0,-2-4-929 0 0,-3-9-1117 0 0</inkml:trace>
  <inkml:trace contextRef="#ctx0" brushRef="#br0" timeOffset="201789.84">7101 1079 13824 0 0,'0'0'314'0'0,"0"0"46"0"0,0 0 22 0 0,3 8 62 0 0,8 18-432 0 0,-11-25 32 0 0,0 0 0 0 0,0 0 1 0 0,1 1-1 0 0,-1-1 1 0 0,1 0-1 0 0,0 0 1 0 0,-1 0-1 0 0,1 0 1 0 0,0 0-1 0 0,-1 0 0 0 0,1 0 1 0 0,0 0-1 0 0,0 0 1 0 0,0 0-1 0 0,0 0 1 0 0,0-1-1 0 0,0 1 0 0 0,0 0 1 0 0,0-1-1 0 0,0 1 1 0 0,0-1-1 0 0,0 1 1 0 0,1-1-45 0 0,3 3 409 0 0,-4-2-366 0 0,1-1-1 0 0,0 1 0 0 0,-1 0 0 0 0,1-1 0 0 0,0 1 0 0 0,0-1 0 0 0,0 0 0 0 0,0 1 0 0 0,-1-1 0 0 0,1 0 0 0 0,0 0 0 0 0,0 0 0 0 0,0 0 0 0 0,0-1 0 0 0,0 1 0 0 0,-1 0 0 0 0,1-1 0 0 0,0 1 0 0 0,0-1 0 0 0,-1 0 0 0 0,1 0-42 0 0,8-3 386 0 0,-2-1 0 0 0,1 0 0 0 0,5-4-386 0 0,6-3 181 0 0,0-1-710 0 0,-1 0 0 0 0,0-1 0 0 0,1-2 529 0 0,4-3 29 0 0,-13 11-110 0 0,-2 1-40 0 0,0 1-1 0 0,-1-1 1 0 0,0-1 0 0 0,0 1-1 0 0,-1-1 1 0 0,0-1 0 0 0,1 0 121 0 0,-8 9 8 0 0,0-1 0 0 0,0 1-1 0 0,1-1 1 0 0,-1 1 0 0 0,0-1 0 0 0,0 1 0 0 0,0-1 0 0 0,0 1-1 0 0,0-1 1 0 0,0 1 0 0 0,0-1 0 0 0,0 0 0 0 0,0 1 0 0 0,0-1-1 0 0,0 1 1 0 0,0-1 0 0 0,0 1 0 0 0,0-1 0 0 0,-1 1 0 0 0,1-1-1 0 0,0 1 1 0 0,0-1 0 0 0,0 1 0 0 0,-1 0 0 0 0,1-1 0 0 0,0 1 0 0 0,-1-1-1 0 0,1 1 1 0 0,0-1 0 0 0,-1 1 0 0 0,1 0 0 0 0,-1-1 0 0 0,1 1-1 0 0,0 0 1 0 0,-1 0 0 0 0,1-1 0 0 0,-1 1 0 0 0,1 0 0 0 0,-1 0-1 0 0,1 0 1 0 0,-1-1 0 0 0,1 1-8 0 0,-2-1 55 0 0,0 1-1 0 0,0-1 1 0 0,-1 0-1 0 0,1 1 1 0 0,0-1-1 0 0,0 1 1 0 0,0 0-1 0 0,0 0 1 0 0,0 0-1 0 0,-1 0-54 0 0,-7 1 147 0 0,0 1-1 0 0,1 0 0 0 0,-1 1 1 0 0,1 0-1 0 0,0 1 0 0 0,-1 0 0 0 0,2 1 1 0 0,-1-1-1 0 0,0 1 0 0 0,1 1 1 0 0,0 0-1 0 0,0 0 0 0 0,1 1 0 0 0,-2 1-146 0 0,5-4 118 0 0,-1 1 0 0 0,1-1 0 0 0,0 1 0 0 0,1 0-1 0 0,-1 0 1 0 0,1 0 0 0 0,0 0 0 0 0,0 1-1 0 0,1-1 1 0 0,-1 1 0 0 0,1 0 0 0 0,0 0-1 0 0,1-1 1 0 0,0 1 0 0 0,0 0 0 0 0,0 0 0 0 0,0 1-1 0 0,1 1-117 0 0,0-4 132 0 0,0 1-1 0 0,1 0 1 0 0,0-1-1 0 0,0 1 1 0 0,0-1 0 0 0,0 1-1 0 0,0-1 1 0 0,1 0-1 0 0,0 1 1 0 0,0-1-1 0 0,0 0 1 0 0,1 0-1 0 0,1 1-131 0 0,0 1 83 0 0,1 0 0 0 0,0-1 0 0 0,0 0 0 0 0,0 0-1 0 0,1 0 1 0 0,0-1 0 0 0,0 0 0 0 0,2 2-83 0 0,5 0 206 0 0,0 1 1 0 0,0-2-1 0 0,0 1 1 0 0,1-2-1 0 0,0 0 0 0 0,-1-1 1 0 0,1 0-1 0 0,11 0-206 0 0,-9-2 0 0 0,0-1 0 0 0,11-2 0 0 0,10 0 0 0 0,-19 1-1402 0 0,-1 0-1 0 0,0-2 0 0 0,0 0 1 0 0,6-3 1402 0 0,5-4-2046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44:26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366 44 13648 0 0,'0'0'628'0'0,"0"0"-18"0"0,0 0-366 0 0,0 0-86 0 0,0 0 2 0 0,0 0 0 0 0,0 0 21 0 0,0 0 91 0 0,0 0 44 0 0,-13-4 657 0 0,-117-5 539 0 0,100 6-1416 0 0,19 2-62 0 0,1 0 1 0 0,-1 0-1 0 0,1-1 0 0 0,-1-1 0 0 0,1 0 0 0 0,-1 0-34 0 0,-25-10 87 0 0,35 13-34 0 0,2 2-31 0 0,-1 0-1 0 0,1 0 0 0 0,0 0 1 0 0,-1 0-1 0 0,0 0 0 0 0,0 1 1 0 0,1 0-22 0 0,-1 8 97 0 0,1 0 0 0 0,1 0 0 0 0,0 4-97 0 0,0-6 68 0 0,0 0 0 0 0,-1 0 0 0 0,0 0 1 0 0,-1 0-1 0 0,0 2-68 0 0,-3 12 174 0 0,-2 0 1 0 0,0-1 0 0 0,-1 0-1 0 0,-1 0 1 0 0,-9 20-175 0 0,9-23 95 0 0,-4 9 91 0 0,1 0 1 0 0,2 2 0 0 0,1-1-1 0 0,-3 26-186 0 0,9-49 39 0 0,1-1-1 0 0,-1 1 0 0 0,1-1 1 0 0,0 0-1 0 0,1 1 0 0 0,0-1 1 0 0,0 1-39 0 0,-1-4 17 0 0,1 0 0 0 0,0 0 0 0 0,0 0 0 0 0,0 0 0 0 0,0 0 0 0 0,0 0 0 0 0,0 0 0 0 0,0-1 1 0 0,1 1-1 0 0,-1 0 0 0 0,1-1 0 0 0,-1 1 0 0 0,1-1 0 0 0,0 1 0 0 0,0-1 0 0 0,-1 0 0 0 0,1 0 0 0 0,2 1-17 0 0,5 2 133 0 0,1 1-1 0 0,0-2 1 0 0,0 0-1 0 0,0 0 1 0 0,0 0-1 0 0,1-2 1 0 0,10 2-133 0 0,16-1 418 0 0,24-2-418 0 0,-30 0 41 0 0,26-2 144 0 0,-56 2-191 0 0,-1 0 0 0 0,1 0 0 0 0,-1 0 0 0 0,1 0 0 0 0,-1 0 0 0 0,1 0 0 0 0,-1 0 0 0 0,0 0 0 0 0,1 0 0 0 0,-1 0 0 0 0,1 0 0 0 0,-1 0 0 0 0,1 0 0 0 0,-1-1 0 0 0,0 1 0 0 0,1 0 0 0 0,-1 0 0 0 0,1 0 0 0 0,-1-1 0 0 0,0 1 0 0 0,1 0 0 0 0,-1 0 0 0 0,0-1 0 0 0,1 1 0 0 0,-1 0 0 0 0,0-1 0 0 0,0 1 0 0 0,1 0 6 0 0,-4-11 137 0 0,0-5-5446 0 0,3 10-1610 0 0</inkml:trace>
  <inkml:trace contextRef="#ctx0" brushRef="#br0" timeOffset="429.265">51 303 10592 0 0,'0'0'818'0'0,"0"0"-332"0"0,0 0 580 0 0,0 0 313 0 0,1 0 58 0 0,16 3-605 0 0,0 0-1 0 0,0-2 1 0 0,0 0-1 0 0,0-1 0 0 0,7-1-831 0 0,-23 1 54 0 0,1 0-1 0 0,-1 0 1 0 0,0 0-1 0 0,0-1 0 0 0,1 1 1 0 0,-1-1-1 0 0,0 1 1 0 0,0-1-1 0 0,0 1 0 0 0,0-1 1 0 0,0 1-1 0 0,0-1 1 0 0,1 0-1 0 0,-2 0 1 0 0,2 0-54 0 0,10-7 341 0 0,-2 5-285 0 0,0 0 1 0 0,1 1-1 0 0,-1 0 1 0 0,0 1-1 0 0,1 0 1 0 0,-1 0-1 0 0,1 1 1 0 0,-1 1-1 0 0,2 0-56 0 0,-5-1-141 0 0,-1 0 0 0 0,1-1-1 0 0,0 1 1 0 0,6-3 141 0 0,3 1-2790 0 0,-7 0 7 0 0</inkml:trace>
  <inkml:trace contextRef="#ctx0" brushRef="#br0" timeOffset="762.678">547 295 16527 0 0,'0'0'374'0'0,"-1"-2"54"0"0,1 1-395 0 0,0 1-1 0 0,-1-1 1 0 0,1 0 0 0 0,0 1 0 0 0,0-1 0 0 0,0 0 0 0 0,0 1 0 0 0,0-1-1 0 0,0 1 1 0 0,0-1 0 0 0,0 0 0 0 0,0 1 0 0 0,0-1 0 0 0,0 0-1 0 0,0 1 1 0 0,0-1 0 0 0,1 1 0 0 0,-1-1 0 0 0,0 0 0 0 0,0 1 0 0 0,1-1-1 0 0,-1 1 1 0 0,0-1 0 0 0,1 1 0 0 0,-1-1-33 0 0,1 1 19 0 0,0-1-1 0 0,0 0 1 0 0,0 1-1 0 0,0-1 1 0 0,0 1 0 0 0,0 0-1 0 0,0-1 1 0 0,0 1 0 0 0,0 0-1 0 0,0-1 1 0 0,0 1-1 0 0,0 0 1 0 0,0 0 0 0 0,1 0-19 0 0,6 0 36 0 0,1 1 0 0 0,0 0-1 0 0,-1 0 1 0 0,3 1-36 0 0,5 1 512 0 0,29-4 577 0 0,-38 0-863 0 0,1 1-1 0 0,0 0 0 0 0,-1 0 1 0 0,1 0-1 0 0,0 1 0 0 0,-1 0 1 0 0,1 0-1 0 0,-1 1-225 0 0,19 2-385 0 0,-21-3-3011 0 0,-20 6-2867 0 0,5-2 1093 0 0</inkml:trace>
  <inkml:trace contextRef="#ctx0" brushRef="#br0" timeOffset="763.678">594 394 2760 0 0,'0'2'207'0'0,"0"5"-472"0"0,0-3 1561 0 0,0 0-1 0 0,0 0 0 0 0,0 1 0 0 0,1-1 1 0 0,-1 0-1 0 0,2 4-1295 0 0,-2-7 272 0 0,1 0 0 0 0,0 1 0 0 0,-1-1 0 0 0,1 0 0 0 0,0 0 0 0 0,0 1 0 0 0,0-1 0 0 0,0 0 0 0 0,0 0 0 0 0,0 0 0 0 0,0 0 0 0 0,0 0 0 0 0,0 0 0 0 0,0 0 0 0 0,1 0 0 0 0,-1-1 0 0 0,0 1 0 0 0,0 0 0 0 0,1-1 0 0 0,-1 1 0 0 0,1-1 0 0 0,-1 0 0 0 0,1 1-272 0 0,9 1 605 0 0,1 0 0 0 0,0-1-1 0 0,11-1-604 0 0,5 1 718 0 0,-16 0-639 0 0,172 8-1045 0 0,-168-9-98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07:41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14600 0 0,'0'0'664'0'0,"0"0"-8"0"0,0 0-356 0 0,0 0 46 0 0,0 0 66 0 0,0 0 17 0 0,0 0-6 0 0,0 0-40 0 0,0 0-21 0 0,0 0-2 0 0,16 3 1024 0 0,-10-1-1313 0 0,-1 0-13 0 0,0 0 0 0 0,-1 0 0 0 0,1 1 0 0 0,-1-1-1 0 0,4 3-57 0 0,6 1-3994 0 0,-6-3-2179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44:27.6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88 301 6072 0 0,'0'0'274'0'0,"0"0"0"0"0,6-4-166 0 0,-3 1 65 0 0,-3 2 726 0 0,13-8 4425 0 0,-9 7-642 0 0,-6 16-4199 0 0,0 0-1 0 0,0 0 1 0 0,-1 0-1 0 0,-1 0 1 0 0,0-1-1 0 0,-6 13-482 0 0,2-5 237 0 0,-1 8 83 0 0,1 0 1 0 0,0 9-321 0 0,-7 30 306 0 0,13-65-273 0 0,1 1 0 0 0,1-1 0 0 0,-1 1 0 0 0,0-1 0 0 0,1 1 0 0 0,0 0 0 0 0,0-1 1 0 0,0 1-1 0 0,0 0 0 0 0,1-1 0 0 0,-1 1 0 0 0,1-1 0 0 0,0 1 0 0 0,0-1 0 0 0,0 1 0 0 0,0-1 1 0 0,1 0-1 0 0,1 3-33 0 0,-2-4 45 0 0,0 0 1 0 0,1 0 0 0 0,-1 0-1 0 0,1-1 1 0 0,-1 1 0 0 0,1 0-1 0 0,0 0 1 0 0,0-1 0 0 0,0 1-1 0 0,0-1 1 0 0,0 0 0 0 0,0 0-1 0 0,0 0 1 0 0,1 0 0 0 0,-1 0-1 0 0,0 0 1 0 0,1 0 0 0 0,1 0-46 0 0,7 1 134 0 0,1 0 1 0 0,-1-1-1 0 0,8 0-134 0 0,3 1 117 0 0,-5-1-31 0 0,1-1 1 0 0,-1 0-1 0 0,1-1 0 0 0,-1-1 0 0 0,0-1 1 0 0,5-2-87 0 0,-21 5-200 0 0,2-2 523 0 0,0 1-2712 0 0,-3 0-5312 0 0,0 1 1487 0 0</inkml:trace>
  <inkml:trace contextRef="#ctx0" brushRef="#br0" timeOffset="406.295">1 345 3680 0 0,'0'0'284'0'0,"0"0"181"0"0,0 0 1455 0 0,0 0 651 0 0,0 0 134 0 0,0 0-302 0 0,0 0-1361 0 0,0 0-596 0 0,0 0-118 0 0,0 0 9 0 0,1 0 153 0 0,2 0-261 0 0,1 0 0 0 0,-1 1 0 0 0,1-1-1 0 0,-1 1 1 0 0,0 0 0 0 0,0 0 0 0 0,1 0-1 0 0,-1 1 1 0 0,0-1-229 0 0,18 3 723 0 0,-4-2-290 0 0,26 0 358 0 0,-34-1-718 0 0,0-1 0 0 0,0 0 0 0 0,0-1 0 0 0,0 0 1 0 0,0-1-1 0 0,0 1 0 0 0,-1-2 0 0 0,5-1-73 0 0,1 0 73 0 0,0 1-1 0 0,12-1-72 0 0,-15 3-796 0 0,-1-1 0 0 0,1 0-1 0 0,9-3 797 0 0,-19 5-1879 0 0,0-1-2542 0 0,1-4-1089 0 0</inkml:trace>
  <inkml:trace contextRef="#ctx0" brushRef="#br0" timeOffset="778.3">54 195 7368 0 0,'0'0'568'0'0,"0"0"-140"0"0,0 0 801 0 0,0 0 386 0 0,12-5 2423 0 0,-5 3-3632 0 0,0 0-1 0 0,0 0 1 0 0,0 0-1 0 0,0 1 1 0 0,0 1-1 0 0,1-1 0 0 0,-1 1 1 0 0,2 0-406 0 0,2 0 232 0 0,1-1-1 0 0,-1 0 1 0 0,3-1-232 0 0,146-25 294 0 0,-79 16-3768 0 0,-70 10 1629 0 0</inkml:trace>
  <inkml:trace contextRef="#ctx0" brushRef="#br0" timeOffset="1463.483">456 642 7312 0 0,'0'0'332'0'0,"0"0"-4"0"0,0 0-52 0 0,0 0 553 0 0,0 0 267 0 0,0 0 51 0 0,0 0-55 0 0,0 0-254 0 0,0 0-114 0 0,0 0-20 0 0,0 0-24 0 0,0 0-73 0 0,0 0-30 0 0,0 0-8 0 0,-3 6 427 0 0,-4 2-621 0 0,7-7-345 0 0,-1-1 0 0 0,1 1 0 0 0,-1-1 0 0 0,0 1 0 0 0,1 0 0 0 0,-1-1 0 0 0,1 1 0 0 0,0 0 0 0 0,-1-1 0 0 0,1 1 0 0 0,0 0 0 0 0,-1 0 0 0 0,1-1 0 0 0,0 1 0 0 0,0 0 0 0 0,-1 0 0 0 0,1 0 0 0 0,0-1 0 0 0,0 1 0 0 0,0 0 0 0 0,0 0 0 0 0,0 0 0 0 0,0 0 0 0 0,1-1 0 0 0,-1 1 0 0 0,0 0 0 0 0,0 0 0 0 0,1 0 0 0 0,-1-1 0 0 0,0 1 0 0 0,1 0 0 0 0,-1-1 0 0 0,0 1 0 0 0,1 0 0 0 0,-1-1 0 0 0,1 2-30 0 0,0 0 47 0 0,1 0 0 0 0,-1 0 1 0 0,0 0-1 0 0,0 0 0 0 0,-1 1 0 0 0,1-1 0 0 0,0 0 0 0 0,-1 1 0 0 0,0-1 1 0 0,1 1-1 0 0,-1-1 0 0 0,0 1 0 0 0,0-1 0 0 0,0 0 0 0 0,-1 1 0 0 0,1-1 1 0 0,0 1-1 0 0,-1-1 0 0 0,0 0 0 0 0,0 1 0 0 0,1-1 0 0 0,-2 1-47 0 0,2-2 122 0 0,1 33 348 0 0,11-49-248 0 0,15-10-102 0 0,-19 19-83 0 0,-1 0 0 0 0,0-1-1 0 0,6-7-36 0 0,-11 12 8 0 0,0-1 0 0 0,-1 1-1 0 0,1-1 1 0 0,-1 1 0 0 0,1-1 0 0 0,-1 0-1 0 0,0 0 1 0 0,0 0 0 0 0,0 0-1 0 0,-1 0 1 0 0,1 0 0 0 0,-1 0 0 0 0,1 0-1 0 0,-1-2-7 0 0,0 4 9 0 0,-1-1 0 0 0,1 1-1 0 0,0-1 1 0 0,-1 1 0 0 0,1-1-1 0 0,-1 1 1 0 0,1-1 0 0 0,-1 1-1 0 0,0-1 1 0 0,0 1 0 0 0,0-1-1 0 0,0 1 1 0 0,0 0 0 0 0,0 0-1 0 0,0-1 1 0 0,0 1 0 0 0,0 0-1 0 0,0 0 1 0 0,-1 0 0 0 0,1 0-1 0 0,0 1 1 0 0,-1-1 0 0 0,0 0-9 0 0,-5-3-132 0 0,0 1 0 0 0,0 0 0 0 0,-1 0 0 0 0,-1 1 132 0 0,7 1-104 0 0,-19-5-890 0 0,6 5-2486 0 0,9 1-2765 0 0</inkml:trace>
  <inkml:trace contextRef="#ctx0" brushRef="#br0" timeOffset="2116.485">931 301 2304 0 0,'0'0'545'0'0,"0"0"1451"0"0,0 0 637 0 0,0 0 130 0 0,0 0-311 0 0,0 0-1389 0 0,-1 3-287 0 0,-20 20 665 0 0,5-6-493 0 0,1 1 0 0 0,-7 13-948 0 0,21-30 2 0 0,-2 3 0 0 0,0 1 0 0 0,1-1-1 0 0,-1 1 1 0 0,1 0 0 0 0,-1 2-2 0 0,3-6 0 0 0,0 0 0 0 0,-1 0 0 0 0,1 0 0 0 0,0 0 0 0 0,0 0 0 0 0,0 1 0 0 0,0-1 0 0 0,0 0 0 0 0,0 0 0 0 0,0 0 0 0 0,0 0 0 0 0,0 1 0 0 0,1-1 0 0 0,-1 0 0 0 0,0 0 0 0 0,1 0 0 0 0,-1 0 0 0 0,1 0 0 0 0,-1 0 0 0 0,1 0 0 0 0,-1 0 0 0 0,1 0 0 0 0,0 0 0 0 0,-1 0-1 0 0,1 0 1 0 0,1 0 0 0 0,5 5 6 0 0,2 0-1 0 0,-1 0 0 0 0,1-1 0 0 0,-1 0 0 0 0,6 1-5 0 0,21 13 60 0 0,-34-19-104 0 0,0 1 195 0 0,1 0-1 0 0,-1 0 1 0 0,1 0 0 0 0,-1 0-1 0 0,1 0 1 0 0,-1 1 0 0 0,0-1 0 0 0,1 0-1 0 0,-1 1-150 0 0,0-1 52 0 0,-1-1 0 0 0,0 1 0 0 0,0 0 0 0 0,0-1-1 0 0,0 1 1 0 0,0-1 0 0 0,0 1 0 0 0,0-1 0 0 0,0 1-1 0 0,0-1 1 0 0,0 1 0 0 0,0 0 0 0 0,0-1 0 0 0,-1 1-1 0 0,1-1 1 0 0,0 1 0 0 0,0-1 0 0 0,-1 1 0 0 0,1-1 0 0 0,0 1-1 0 0,0-1 1 0 0,-1 1 0 0 0,1-1 0 0 0,-1 0 0 0 0,1 1-1 0 0,0-1 1 0 0,-1 1 0 0 0,1-1 0 0 0,-1 0 0 0 0,1 1 0 0 0,-1-1-1 0 0,1 0-51 0 0,-9 6 154 0 0,-1 0-1 0 0,1-1 0 0 0,-1 0 0 0 0,1-1 0 0 0,-1 0 1 0 0,-1 0-1 0 0,1-1 0 0 0,-8 1-153 0 0,-11 4-70 0 0,6 0-205 0 0,-6 1-485 0 0,-12 2 760 0 0,31-9-1081 0 0,0 0 0 0 0,0-1 0 0 0,-8 0 1081 0 0,11-2-1709 0 0,2 0-67 0 0</inkml:trace>
  <inkml:trace contextRef="#ctx0" brushRef="#br0" timeOffset="2502.187">1134 414 18255 0 0,'0'0'836'0'0,"0"0"-18"0"0,-6 12-496 0 0,5-8-299 0 0,1 0-1 0 0,1-1 0 0 0,-1 1 0 0 0,0 0 1 0 0,1-1-1 0 0,0 1 0 0 0,0-1 0 0 0,0 1 1 0 0,0 0-23 0 0,1 1 65 0 0,-1 0 0 0 0,0 0 0 0 0,0 0 1 0 0,0 0-1 0 0,0 1-65 0 0,-11 104 2839 0 0,-9-119-3181 0 0,19 8-7 0 0,-1 1 1 0 0,0-1-1 0 0,1 1 0 0 0,-1-1 0 0 0,1 1 0 0 0,-1-1 0 0 0,1 1 1 0 0,-1-1-1 0 0,1 1 0 0 0,-1-1 0 0 0,1 0 0 0 0,-1 1 0 0 0,1-1 1 0 0,0 0-1 0 0,0 0 349 0 0,-1-1-472 0 0,-3-3-2103 0 0</inkml:trace>
  <inkml:trace contextRef="#ctx0" brushRef="#br0" timeOffset="2503.187">1105 284 3680 0 0,'0'0'167'0'0,"7"-4"2820"0"0,-3 3 5848 0 0,-2 1-8748 0 0,0 0 0 0 0,0 1 0 0 0,0-1 0 0 0,0 1 0 0 0,0-1 0 0 0,0 1 0 0 0,0 0 0 0 0,-1 0 0 0 0,1 0 0 0 0,0 0 0 0 0,0 0-1 0 0,-1 0 1 0 0,1 0 0 0 0,0 0 0 0 0,-1 1 0 0 0,1 0-87 0 0,20 25-2566 0 0,-20-25 2061 0 0,4 6-4644 0 0</inkml:trace>
  <inkml:trace contextRef="#ctx0" brushRef="#br0" timeOffset="2863.966">1252 517 3224 0 0,'0'1'240'0'0,"0"1"1079"0"0,0 1 0 0 0,0 0 0 0 0,1 0 0 0 0,-1 0 0 0 0,1 0 0 0 0,0 0-1 0 0,0 0-1318 0 0,8 17 3026 0 0,-8-19-2879 0 0,1 1 0 0 0,-1 0 0 0 0,0 0 0 0 0,0 0 0 0 0,-1 0-1 0 0,1 0 1 0 0,0 0 0 0 0,-1 0 0 0 0,1 0 0 0 0,-1 0 0 0 0,1 0 0 0 0,-1 0 0 0 0,0 0 0 0 0,0 0-1 0 0,0 1 1 0 0,0-1 0 0 0,-1 0 0 0 0,1 0-147 0 0,-1 0 729 0 0,1-2-675 0 0,0 0 0 0 0,0 0 0 0 0,0 0 0 0 0,0 0 0 0 0,0 0 0 0 0,0 0 0 0 0,0 1 0 0 0,0-1-1 0 0,0 0 1 0 0,0 0 0 0 0,0 0 0 0 0,0 0 0 0 0,-1 0 0 0 0,1 0 0 0 0,0 0 0 0 0,0 0 0 0 0,0 0 0 0 0,0 0-1 0 0,0 0 1 0 0,0 0 0 0 0,0 0 0 0 0,-1 0 0 0 0,1 0 0 0 0,0 0 0 0 0,0 0 0 0 0,0 0 0 0 0,0 0 0 0 0,0 0-1 0 0,0 0 1 0 0,0 0 0 0 0,-1 0 0 0 0,1 0 0 0 0,0 0 0 0 0,0 0 0 0 0,0 0 0 0 0,0 0 0 0 0,0 0-1 0 0,0 0 1 0 0,0 0 0 0 0,-1 0 0 0 0,1 0 0 0 0,0 0 0 0 0,0 0 0 0 0,0 0 0 0 0,0 0 0 0 0,0 0 0 0 0,0 0-1 0 0,0-1 1 0 0,0 1 0 0 0,0 0 0 0 0,0 0 0 0 0,0 0 0 0 0,-1 0-54 0 0,-7-10 510 0 0,6 8-546 0 0,-1-1 1 0 0,2 0-1 0 0,-1 0 0 0 0,0 0 0 0 0,1-1 0 0 0,-2-1 36 0 0,3 0-55 0 0,0 1 0 0 0,0-1-1 0 0,0 1 1 0 0,0-1-1 0 0,1 1 1 0 0,-1-1-1 0 0,1 1 1 0 0,1-1 0 0 0,-1 1-1 0 0,1-1 56 0 0,17-41-920 0 0,-17 42 858 0 0,0 0 27 0 0,1 0-1 0 0,-1 1 1 0 0,1 0-1 0 0,-1 0 1 0 0,1 0-1 0 0,0 0 0 0 0,0 0 1 0 0,0 0-1 0 0,1 1 1 0 0,-1-1-1 0 0,1 1 1 0 0,-1 0-1 0 0,1 0 1 0 0,0 1-1 0 0,0-1 0 0 0,0 1 1 0 0,-1-1-1 0 0,2 1 1 0 0,-1 1-1 0 0,0-1 1 0 0,1 0 35 0 0,-3 1-11 0 0,0 0 1 0 0,0 0 0 0 0,0 0 0 0 0,0 0-1 0 0,0 1 1 0 0,0-1 0 0 0,0 1 0 0 0,0-1-1 0 0,0 1 1 0 0,0 0 0 0 0,0-1-1 0 0,0 1 1 0 0,0 0 0 0 0,0 0 0 0 0,-1 0-1 0 0,1 1 11 0 0,27 23-45 0 0,-18-14 60 0 0,32 30 300 0 0,-39-36-163 0 0,0 0-1 0 0,0 0 1 0 0,-1 0-1 0 0,0 0 0 0 0,0 0 1 0 0,0 1-1 0 0,-1-1 1 0 0,2 4-152 0 0,4 12 652 0 0,-6-18-622 0 0,0 0-1 0 0,0 1 1 0 0,-1-1-1 0 0,0 1 1 0 0,0-1-1 0 0,0 1 1 0 0,0-1-1 0 0,0 1 1 0 0,0 0-1 0 0,-1 0 1 0 0,0-1-1 0 0,0 1 1 0 0,0 3-30 0 0,-1-7 7 0 0,0 1-1 0 0,1 0 1 0 0,-1 0 0 0 0,0-1 0 0 0,1 1 0 0 0,-1-1 0 0 0,0 1 0 0 0,0-1-1 0 0,0 1 1 0 0,0-1 0 0 0,1 1 0 0 0,-1-1 0 0 0,0 0 0 0 0,0 1 0 0 0,0-1 0 0 0,0 0-1 0 0,0 0 1 0 0,0 0 0 0 0,0 0 0 0 0,0 0 0 0 0,0 0-7 0 0,-1 0-5 0 0,1 1-1 0 0,0-1 1 0 0,-1 0 0 0 0,1 0 0 0 0,0 1 0 0 0,-1-1-1 0 0,1 1 1 0 0,0-1 0 0 0,-1 1 0 0 0,1 0-1 0 0,0 0 6 0 0,0 0-68 0 0,1-1-205 0 0,0 0-879 0 0,0 0-384 0 0,0 0-79 0 0</inkml:trace>
  <inkml:trace contextRef="#ctx0" brushRef="#br0" timeOffset="3561.209">1886 176 2760 0 0,'2'-3'248'0'0,"1"1"65"0"0,-3 2 1309 0 0,0 0 541 0 0,0 0 100 0 0,0 0-207 0 0,8 8-225 0 0,-3-4-1525 0 0,0 1 1 0 0,-1 0-1 0 0,1 1 1 0 0,-1-1-1 0 0,-1 1 1 0 0,1 0-1 0 0,-1 0 1 0 0,0 0-1 0 0,0 0 1 0 0,0 0-1 0 0,-1 1 1 0 0,0-1-1 0 0,-1 1 1 0 0,1 0 0 0 0,-1-1-1 0 0,0 1 1 0 0,-1 0-1 0 0,0 0 1 0 0,0-1-1 0 0,0 1 1 0 0,-2 3-307 0 0,-1 31 626 0 0,2-14-262 0 0,-2 1 0 0 0,0-1-1 0 0,-2 0 1 0 0,-1-1 0 0 0,-3 6-364 0 0,-18 51 280 0 0,27-82-270 0 0,0-1 0 0 0,0 1 0 0 0,0 0 0 0 0,0-1 0 0 0,0 1 1 0 0,-1-1-1 0 0,1 1 0 0 0,0 0 0 0 0,0-1 0 0 0,-1 1 0 0 0,1-1 0 0 0,0 1 0 0 0,-1-1 0 0 0,1 1 0 0 0,-1-1 0 0 0,1 1 1 0 0,-1-1-1 0 0,1 0 0 0 0,-1 1 0 0 0,1-1 0 0 0,-1 0 0 0 0,1 1 0 0 0,-1-1-10 0 0,0 0 12 0 0,0 0 1 0 0,0-1-1 0 0,0 1 0 0 0,-1 0 0 0 0,1-1 1 0 0,0 1-1 0 0,0-1 0 0 0,0 0 0 0 0,1 1 1 0 0,-1-1-1 0 0,0 0 0 0 0,0 0-12 0 0,-2-1-16 0 0,1 1 17 0 0,1 0 1 0 0,-1 0 0 0 0,1 0 0 0 0,0 0 0 0 0,-1-1-1 0 0,1 1 1 0 0,0 0 0 0 0,0-1 0 0 0,-1 1 0 0 0,1-1-1 0 0,0 0 1 0 0,1 1 0 0 0,-1-1 0 0 0,0 0 0 0 0,0 1-1 0 0,1-1 1 0 0,-1 0 0 0 0,1 0 0 0 0,0 0-1 0 0,-1 0 1 0 0,1 0 0 0 0,0 1 0 0 0,0-1 0 0 0,0 0-1 0 0,0 0 1 0 0,1 0 0 0 0,-1 0 0 0 0,0 0 0 0 0,1-1-2 0 0,0-3-102 0 0,1-1-1 0 0,0 1 1 0 0,0 0 0 0 0,0 0 0 0 0,1 0 0 0 0,0 0 0 0 0,2-4 102 0 0,28-39-1041 0 0,-20 31 578 0 0,-6 9 307 0 0,0 0 0 0 0,1 0-1 0 0,0 0 1 0 0,1 1 0 0 0,-1 0-1 0 0,2 1 1 0 0,-1 0 0 0 0,1 0 0 0 0,0 1-1 0 0,10-5 157 0 0,-13 9-26 0 0,-5 1 115 0 0,-2 1 11 0 0,1 1 25 0 0,2 1-41 0 0,0-1 0 0 0,-1 1 0 0 0,1 0 0 0 0,-1-1 0 0 0,0 1-1 0 0,1 1 1 0 0,-1-1 0 0 0,0 0 0 0 0,0 0 0 0 0,0 1 0 0 0,-1-1 0 0 0,1 1-1 0 0,0 0 1 0 0,-1-1 0 0 0,0 1 0 0 0,0 0 0 0 0,1 0 0 0 0,-2 0-1 0 0,1 0 1 0 0,0 0 0 0 0,-1 0 0 0 0,1 0 0 0 0,-1 0 0 0 0,0 0-1 0 0,0 0 1 0 0,0 0-84 0 0,-2 13 541 0 0,2-16-524 0 0,-1 1 0 0 0,1-1 0 0 0,-1 0-1 0 0,1 1 1 0 0,0-1 0 0 0,-1 0 0 0 0,1 0 0 0 0,0 0 0 0 0,-1 1 0 0 0,1-1 0 0 0,-1 0 0 0 0,1 0 0 0 0,-1 0 0 0 0,1 0 0 0 0,0 0 0 0 0,-1 0 0 0 0,1 0 0 0 0,-1 0 0 0 0,1 0 0 0 0,-1 0 0 0 0,1 0 0 0 0,-1 0-1 0 0,1 0 1 0 0,0 0 0 0 0,-1 0 0 0 0,1-1 0 0 0,-1 1 0 0 0,1 0 0 0 0,0 0 0 0 0,-1 0 0 0 0,1-1 0 0 0,-1 1-17 0 0,-1 0 28 0 0,0-1 0 0 0,1 1 0 0 0,-1 0 0 0 0,0 0 0 0 0,0 0 0 0 0,0 0 0 0 0,0 1 0 0 0,0-1 0 0 0,0 0 0 0 0,0 1 0 0 0,0-1 0 0 0,0 1 0 0 0,0 0 0 0 0,0 0 0 0 0,1 0 0 0 0,-1 0 0 0 0,0 0 0 0 0,1 0 0 0 0,-1 0 0 0 0,0 1-28 0 0,-20 9 123 0 0,3-5-67 0 0,0 1 0 0 0,1 1 1 0 0,-3 2-57 0 0,16-8 1 0 0,-12 9 2 0 0,14-9-6 0 0,-1 1 1 0 0,0-1 0 0 0,0 0 0 0 0,-1 0 0 0 0,1 0 0 0 0,-4 1 2 0 0,8-3-2 0 0,0 1 1 0 0,0-1-1 0 0,0 0 1 0 0,-1 0-1 0 0,1 0 1 0 0,0 1-1 0 0,0-1 1 0 0,0 0-1 0 0,0 0 1 0 0,0 1-1 0 0,-1-1 1 0 0,1 0-1 0 0,0 0 1 0 0,0 1-1 0 0,0-1 1 0 0,0 0-1 0 0,0 1 1 0 0,0-1-1 0 0,0 0 1 0 0,0 0 0 0 0,0 1-1 0 0,0-1 1 0 0,0 0-1 0 0,0 0 1 0 0,0 1-1 0 0,0-1 1 0 0,0 0-1 0 0,0 1 1 0 0,1-1-1 0 0,-1 0 1 0 0,0 0-1 0 0,0 1 1 0 0,0-1-1 0 0,0 0 1 0 0,0 0-1 0 0,1 1 1 0 0,-1-1-1 0 0,0 0 1 0 0,0 0-1 0 0,0 0 1 0 0,1 0-1 0 0,-1 1 2 0 0,8 8-57 0 0,0-2 38 0 0,1-1 1 0 0,1 0 0 0 0,-1-1 0 0 0,1 0 0 0 0,0 0 0 0 0,0-1 0 0 0,0 0 0 0 0,1-1-1 0 0,4 0 19 0 0,23 10-314 0 0,10-4-3791 0 0,-37-6-2789 0 0</inkml:trace>
  <inkml:trace contextRef="#ctx0" brushRef="#br0" timeOffset="4910.767">2628 478 3680 0 0,'0'0'167'0'0,"1"3"-7"0"0,7 23 2701 0 0,-7-28 3300 0 0,3 4-2851 0 0,4 4-2119 0 0,-8-6-1174 0 0,1 0-1 0 0,-1 0 0 0 0,0 1 1 0 0,0-1-1 0 0,1 0 1 0 0,-1 0-1 0 0,0 0 0 0 0,0 0 1 0 0,1 1-1 0 0,-1-1 0 0 0,0 0 1 0 0,1 0-1 0 0,-1 0 1 0 0,0 0-1 0 0,1 0 0 0 0,-1 0 1 0 0,0 0-1 0 0,1 0 1 0 0,-1 0-1 0 0,0 0 0 0 0,1 0 1 0 0,-1 0-1 0 0,0 0 1 0 0,1 0-1 0 0,-1 0 0 0 0,0 0 1 0 0,1-1-1 0 0,-1 1 1 0 0,0 0-1 0 0,1 0 0 0 0,-1 0-16 0 0,0 0 19 0 0,1-1 0 0 0,-1 1 0 0 0,0 0 0 0 0,1 0 0 0 0,-1 0 0 0 0,1 0 0 0 0,-1-1 0 0 0,0 1 0 0 0,1 0 0 0 0,-1 0 0 0 0,1 0 0 0 0,-1 0 0 0 0,1 0 0 0 0,-1 0 0 0 0,0 0-1 0 0,1 0 1 0 0,-1 0 0 0 0,1 0 0 0 0,-1 1 0 0 0,0-1 0 0 0,1 0 0 0 0,-1 0 0 0 0,1 0-19 0 0,19 12 513 0 0,-15-8-336 0 0,1-1 1 0 0,-1 0-1 0 0,1 0 1 0 0,4 1-178 0 0,-2-1 90 0 0,1-1 1 0 0,-1 0-1 0 0,7 1-90 0 0,-14-3 12 0 0,1 1 0 0 0,0-1 0 0 0,-1 0 0 0 0,1 0 0 0 0,0 0-1 0 0,-1 0 1 0 0,1 0 0 0 0,-1 0 0 0 0,1-1 0 0 0,0 1 0 0 0,-1-1 0 0 0,1 1 0 0 0,-1-1 0 0 0,1 1 0 0 0,0-1 0 0 0,-1 0-1 0 0,0 0 1 0 0,1 1 0 0 0,-1-1 0 0 0,0 0 0 0 0,1 0 0 0 0,-1-1-12 0 0,2 0-66 0 0,0-1 1 0 0,0 1-1 0 0,0 0 1 0 0,0 0-1 0 0,0 0 1 0 0,0 1-1 0 0,1-1 0 0 0,-1 1 1 0 0,0 0-1 0 0,1 0 1 0 0,-1 0-1 0 0,1 0 1 0 0,-1 1-1 0 0,1-1 0 0 0,-1 1 1 0 0,2 0 65 0 0,13-3-2370 0 0,-4 0-3817 0 0</inkml:trace>
  <inkml:trace contextRef="#ctx0" brushRef="#br0" timeOffset="5322.471">3130 359 9216 0 0,'2'38'421'0'0,"-2"-37"-407"0"0,0 0 0 0 0,0-1 0 0 0,0 1 0 0 0,0 0 0 0 0,0-1 0 0 0,0 1 0 0 0,0 0 0 0 0,0 0 0 0 0,0-1-1 0 0,0 1 1 0 0,-1-1 0 0 0,1 1 0 0 0,0 0 0 0 0,0-1 0 0 0,-1 1 0 0 0,1 0 0 0 0,0-1 0 0 0,-1 1-14 0 0,-6-1 199 0 0,7-1-195 0 0,-1 1 0 0 0,1 0-1 0 0,0 0 1 0 0,-1 0 0 0 0,1 0-1 0 0,0-1 1 0 0,-1 1 0 0 0,1 0-1 0 0,0 0 1 0 0,-1 0-1 0 0,1 0 1 0 0,0 0 0 0 0,-1 0-1 0 0,1 0 1 0 0,0 0 0 0 0,-1 0-1 0 0,1 0 1 0 0,0 0 0 0 0,-1 0-1 0 0,1 0 1 0 0,0 1 0 0 0,-1-1-1 0 0,1 0 1 0 0,0 0 0 0 0,-1 0-1 0 0,1 0 1 0 0,0 0-1 0 0,0 1 1 0 0,-1-1 0 0 0,1 0-1 0 0,0 0 1 0 0,0 1 0 0 0,-1-1-4 0 0,-1 4 484 0 0,1 0 1 0 0,-1 1-1 0 0,1-1 0 0 0,0 0 1 0 0,0 1-1 0 0,0-1 1 0 0,1 1-1 0 0,0-1 0 0 0,0 1 1 0 0,0-1-1 0 0,0 1 1 0 0,0 0-1 0 0,1-1 0 0 0,0 2-484 0 0,0 2 1035 0 0,0 0 0 0 0,-1 1 0 0 0,0 6-1035 0 0,1 10 671 0 0,1-14-310 0 0,-3-11-354 0 0,1 0-1 0 0,0 0 0 0 0,0 0 0 0 0,0 0 1 0 0,0 0-1 0 0,0 0 0 0 0,0 0 0 0 0,0 0 1 0 0,0 0-1 0 0,0 0 0 0 0,0 0 0 0 0,0 0 1 0 0,0 0-1 0 0,0 0 0 0 0,0 0 0 0 0,0 0 1 0 0,0 0-1 0 0,0 0 0 0 0,0 0 1 0 0,0 0-1 0 0,-1 0 0 0 0,1 0 0 0 0,0 0 1 0 0,0 0-1 0 0,0 0 0 0 0,0 0 0 0 0,0 0 1 0 0,0 0-1 0 0,0 0 0 0 0,0 0 0 0 0,0 0 1 0 0,0 0-1 0 0,0 0 0 0 0,0 0 0 0 0,0 0 1 0 0,0 0-1 0 0,-1 0 0 0 0,1 0 0 0 0,0 0 1 0 0,0 0-1 0 0,0 0 0 0 0,0 0 0 0 0,0 0 1 0 0,0 0-1 0 0,0 0 0 0 0,0 0 1 0 0,0 0-1 0 0,0 0 0 0 0,0 0 0 0 0,0 0-6 0 0,-7-12 42 0 0,8 11-85 0 0,-1 0 0 0 0,0 0 0 0 0,1 0 0 0 0,-1 0 0 0 0,1 0-1 0 0,-1 0 1 0 0,1 0 0 0 0,0 0 0 0 0,0 0 0 0 0,-1 0 0 0 0,1 1 0 0 0,0-1 0 0 0,0 0 0 0 0,0 1 0 0 0,0-1 43 0 0,-1 0-44 0 0,7-6-352 0 0,-5 4 338 0 0,0 1-1 0 0,0-1 1 0 0,0 1-1 0 0,1-1 1 0 0,-1 1-1 0 0,1 0 1 0 0,-1 0 0 0 0,1 0-1 0 0,0 0 1 0 0,0 0-1 0 0,0 1 1 0 0,0-1-1 0 0,0 1 1 0 0,0 0 0 0 0,0 0-1 0 0,0 0 1 0 0,0 0-1 0 0,1 1 1 0 0,1-1 58 0 0,23 1-54 0 0,-24 0 66 0 0,-1 0-1 0 0,1 0 0 0 0,-1 1 0 0 0,1 0 0 0 0,-1 0 0 0 0,1 0 1 0 0,-1 0-1 0 0,0 0 0 0 0,0 1 0 0 0,1-1 0 0 0,1 2-11 0 0,4 3 126 0 0,0 1-1 0 0,-1 0 1 0 0,2 1-126 0 0,17 15 388 0 0,-7-6-47 0 0,-16-13-236 0 0,0-1 0 0 0,0 1-1 0 0,0-1 1 0 0,1 0-1 0 0,3 3-104 0 0,1-2 116 0 0,-8-3-102 0 0,0 0 1 0 0,1-1-1 0 0,-1 1 1 0 0,0 0-1 0 0,0-1 0 0 0,1 1 1 0 0,-1-1-1 0 0,1 1 0 0 0,-1-1 1 0 0,0 0-1 0 0,1 0 1 0 0,-1 1-1 0 0,1-1 0 0 0,-1 0 1 0 0,1 0-1 0 0,-1 0 0 0 0,1-1 1 0 0,-1 1-1 0 0,1 0 1 0 0,-1 0-1 0 0,0-1 0 0 0,2 0-14 0 0,-1 1 13 0 0,0 0 0 0 0,0 0 0 0 0,0-1 0 0 0,0 1-1 0 0,0 1 1 0 0,0-1 0 0 0,0 0 0 0 0,-1 0 0 0 0,1 1-1 0 0,0-1 1 0 0,0 1 0 0 0,0 0 0 0 0,1 0-13 0 0,7 2 89 0 0,-10-3-82 0 0,1 0 1 0 0,-1 0-1 0 0,1 0 0 0 0,-1-1 0 0 0,1 1 0 0 0,-1 0 0 0 0,1 0 0 0 0,-1 0 1 0 0,1-1-1 0 0,-1 1 0 0 0,1 0 0 0 0,-1 0 0 0 0,1-1 0 0 0,-1 1 0 0 0,0 0 1 0 0,1-1-1 0 0,-1 1 0 0 0,1-1 0 0 0,-1 1 0 0 0,0-1 0 0 0,1 1 0 0 0,-1-1-7 0 0,1 0 19 0 0,4-4 21 0 0,0-1 0 0 0,0 1 1 0 0,-1-1-1 0 0,0 0 0 0 0,0 0 0 0 0,2-4-40 0 0,-4 6 27 0 0,-1 1 0 0 0,1-1 1 0 0,-1 0-1 0 0,1 0 0 0 0,-1 1 1 0 0,0-1-1 0 0,-1 0 0 0 0,1 0 0 0 0,-1 0 1 0 0,1 0-1 0 0,-1 0 0 0 0,-1-2-27 0 0,0-14 113 0 0,1 17-98 0 0,0-1 0 0 0,0 0-1 0 0,-1 1 1 0 0,1-1 0 0 0,-1 1 0 0 0,0-1-1 0 0,-1-2-14 0 0,-4-22 15 0 0,6 23-8 0 0,-1 0 0 0 0,0 0 0 0 0,0 0 0 0 0,0 0 0 0 0,-2-2-7 0 0,-15-44-290 0 0,17 50 279 0 0,1-1-1 0 0,-1 0 0 0 0,0 1 1 0 0,0-1-1 0 0,0 1 0 0 0,0 0 1 0 0,0-1-1 0 0,0 1 1 0 0,0 0-1 0 0,0 0 0 0 0,-1-1 1 0 0,0 1 11 0 0,-10-13-485 0 0,11 12 413 0 0,0 1 0 0 0,0 1 0 0 0,0-1 0 0 0,0 0 0 0 0,0 0 0 0 0,0 0 0 0 0,0 0 0 0 0,0 1 0 0 0,0-1 0 0 0,-1 0 1 0 0,1 1-1 0 0,0-1 0 0 0,0 1 0 0 0,0 0 0 0 0,-1-1 0 0 0,1 1 0 0 0,0 0 0 0 0,-1 0 0 0 0,1 0 0 0 0,-1 0 72 0 0,-29 0-3566 0 0,20 0 409 0 0,10 0 800 0 0,1 0-11 0 0</inkml:trace>
  <inkml:trace contextRef="#ctx0" brushRef="#br0" timeOffset="5694.037">3576 234 6912 0 0,'1'0'210'0'0,"1"0"-1"0"0,-1 0 1 0 0,0 0 0 0 0,1 1 0 0 0,-1-1 0 0 0,0 0-1 0 0,1 1 1 0 0,-1-1 0 0 0,0 1 0 0 0,0-1-1 0 0,0 1 1 0 0,1 0 0 0 0,-1-1 0 0 0,0 1 0 0 0,0 0-1 0 0,0 0 1 0 0,0 0 0 0 0,0 0 0 0 0,0 0 0 0 0,0 0-1 0 0,-1 0 1 0 0,1 0 0 0 0,0 0 0 0 0,0 0-210 0 0,1 5 1240 0 0,1-1 0 0 0,-1 1 0 0 0,0-1 0 0 0,0 1 0 0 0,-1 1-1240 0 0,6 15 1915 0 0,-6-19-1721 0 0,0-1-1 0 0,0 1 1 0 0,-1 0 0 0 0,1 0-1 0 0,-1 0 1 0 0,0 0 0 0 0,0 0-1 0 0,0 0 1 0 0,0 0 0 0 0,-1 2-194 0 0,1-1 109 0 0,0 0 1 0 0,0 0-1 0 0,0 0 1 0 0,0 0-1 0 0,1 4-109 0 0,5 40 529 0 0,-6-38-378 0 0,1 1 0 0 0,0 0-1 0 0,1-1 1 0 0,0 1 0 0 0,4 8-151 0 0,2 5 104 0 0,-7-19-86 0 0,0 1 0 0 0,1-1 0 0 0,0 0 0 0 0,0 1 0 0 0,1-1 0 0 0,0 0 0 0 0,0 0 0 0 0,3 3-18 0 0,2 6 10 0 0,-7-12-8 0 0,0-1-1 0 0,0 1 1 0 0,0 0-1 0 0,1-1 1 0 0,-1 1-1 0 0,0 0 1 0 0,0-1-1 0 0,1 0 0 0 0,-1 1 1 0 0,2 0-2 0 0,42 25 231 0 0,-44-26-465 0 0,-2-3-107 0 0,-1 0 71 0 0,-1-1 0 0 0,0 0 0 0 0,0 1 1 0 0,0 0-1 0 0,0 0 0 0 0,-1 0 0 0 0,0 0 270 0 0,3 1-139 0 0,0 1 15 0 0,1-1 0 0 0,-1 1 0 0 0,1-1 0 0 0,-1 1 1 0 0,1-1-1 0 0,-1 1 0 0 0,1-1 0 0 0,-1 0 0 0 0,1 1 0 0 0,0-1 0 0 0,-1 1 0 0 0,1-1 0 0 0,0 0 1 0 0,-1 1-1 0 0,1-1 0 0 0,0 0 0 0 0,0 0 0 0 0,0 1 0 0 0,0-1 0 0 0,0 0 0 0 0,0 1 1 0 0,0-2 123 0 0,-1-1-1214 0 0,-2-8-5433 0 0</inkml:trace>
  <inkml:trace contextRef="#ctx0" brushRef="#br0" timeOffset="6139.079">3623 423 3680 0 0,'0'0'167'0'0,"-1"0"-7"0"0,-5 0 374 0 0,4 0 2065 0 0,4-1 889 0 0,-1 1-3142 0 0,0 0 0 0 0,1-1 1 0 0,-1 1-1 0 0,0 0 1 0 0,0 0-1 0 0,1 0 0 0 0,-1 0 1 0 0,0 0-1 0 0,0 0 0 0 0,0 0 1 0 0,1 1-1 0 0,-1-1 0 0 0,0 0 1 0 0,0 1-1 0 0,0-1 1 0 0,0 0-1 0 0,1 1 0 0 0,-1 0 1 0 0,0-1-1 0 0,0 1-346 0 0,1 0 103 0 0,-1 0 0 0 0,0 0 0 0 0,1-1 0 0 0,-1 1 0 0 0,1-1 0 0 0,-1 1 0 0 0,0-1 0 0 0,1 1 0 0 0,0-1 0 0 0,-1 0 0 0 0,1 0 0 0 0,-1 0 0 0 0,1 0 0 0 0,-1 0 0 0 0,1 0 0 0 0,-1 0-103 0 0,46-17 702 0 0,-8 11-329 0 0,1 2 1 0 0,-1 2-1 0 0,15 3-373 0 0,-46-1 6 0 0,19-4-1528 0 0,-15 2-204 0 0</inkml:trace>
  <inkml:trace contextRef="#ctx0" brushRef="#br0" timeOffset="6560.025">1860 9 3224 0 0,'-4'0'1156'0'0,"1"1"2384"0"0,-10 6-1544 0 0,-4 3-930 0 0,-7 5 787 0 0,22-13-1645 0 0,-1-1-1 0 0,0 1 0 0 0,0-1 0 0 0,1 1 0 0 0,-1 0 0 0 0,1 0 0 0 0,-1 0 1 0 0,1 0-1 0 0,0 1 0 0 0,0-1 0 0 0,0 1 0 0 0,0-1 0 0 0,0 1 1 0 0,0 0-208 0 0,0 3 261 0 0,0 1 0 0 0,0 0 0 0 0,0-1 0 0 0,1 1 0 0 0,-1 4-261 0 0,1-2 392 0 0,-1-1 1 0 0,0 1-1 0 0,-1 4-392 0 0,-10 18 754 0 0,7-17-466 0 0,1 0 1 0 0,0 0 0 0 0,1 1 0 0 0,1 0-1 0 0,-1 4-288 0 0,-1 29 450 0 0,2-1 0 0 0,3 13-450 0 0,0-39 84 0 0,2 0-1 0 0,0-1 0 0 0,2 1 1 0 0,0-1-1 0 0,1 0 0 0 0,4 9-83 0 0,-7-22 19 0 0,1 0 0 0 0,0 0 0 0 0,1 0 0 0 0,-1-1 0 0 0,1 0 0 0 0,0 0 0 0 0,1 0 1 0 0,-1 0-1 0 0,1 0 0 0 0,0-1 0 0 0,1 0 0 0 0,-1 0 0 0 0,1-1 0 0 0,0 1 0 0 0,5 1-19 0 0,61 33 125 0 0,-63-35-598 0 0,-1-1-1 0 0,0 0 1 0 0,1-1-1 0 0,-1 0 1 0 0,1 0 0 0 0,0-1-1 0 0,2 1 474 0 0,-1-1-1114 0 0,11 1-5460 0 0</inkml:trace>
  <inkml:trace contextRef="#ctx0" brushRef="#br0" timeOffset="7173.263">4066 98 11200 0 0,'-15'3'513'0'0,"11"-3"-10"0"0,4 2-427 0 0,-1-1 1 0 0,0 1-1 0 0,1-1 1 0 0,-1 1 0 0 0,1-1-1 0 0,0 1 1 0 0,-1 0-1 0 0,1-1 1 0 0,0 1-77 0 0,14 19 568 0 0,7 20 3278 0 0,12 28-3846 0 0,-31-63 209 0 0,1-1 0 0 0,0 0-1 0 0,0 0 1 0 0,3 3-209 0 0,-3-4 130 0 0,0 0 0 0 0,-1 0 0 0 0,1 0 0 0 0,-1 1 0 0 0,0-1 0 0 0,0 1-1 0 0,1 3-129 0 0,10 26 785 0 0,-10-26-573 0 0,0 1 0 0 0,0-1 0 0 0,-1 1-1 0 0,1 5-211 0 0,-1-1 253 0 0,1 6 97 0 0,-1 0-1 0 0,0 6-349 0 0,-3-19 64 0 0,0 1-1 0 0,0-1 0 0 0,0 0 0 0 0,-1 0 0 0 0,-2 4-63 0 0,-1 10 132 0 0,4-18-120 0 0,0 1 1 0 0,0-1-1 0 0,0 0 0 0 0,0 1 0 0 0,0-1 0 0 0,0 0 0 0 0,-1 0 0 0 0,1 0 0 0 0,-1 0 0 0 0,1 0 1 0 0,-1 0-1 0 0,0 0 0 0 0,0 0 0 0 0,0-1 0 0 0,0 1 0 0 0,0-1 0 0 0,0 0 0 0 0,0 1 0 0 0,0-1 0 0 0,-1 0 1 0 0,1 0-1 0 0,-2 0-12 0 0,-8 5 40 0 0,7-4-308 0 0,0 1 1 0 0,1 0-1 0 0,-1-1 0 0 0,1 1 1 0 0,0 1-1 0 0,0-1 0 0 0,0 1 0 0 0,0 0 1 0 0,-1 1 267 0 0,0 0-1818 0 0,-3-1-77 0 0</inkml:trace>
  <inkml:trace contextRef="#ctx0" brushRef="#br0" timeOffset="7586.098">4600 348 7776 0 0,'0'0'344'0'0,"0"0"72"0"0,0 0-336 0 0,3-3-80 0 0,3 0 0 0 0,-3 0-3440 0 0</inkml:trace>
  <inkml:trace contextRef="#ctx0" brushRef="#br0" timeOffset="7587.098">4777 265 3224 0 0,'0'0'143'0'0,"-10"11"5290"0"0,9-10-5007 0 0,0 0 0 0 0,0 1 0 0 0,0 0 1 0 0,0-1-1 0 0,0 1 0 0 0,0-1 0 0 0,0 1 0 0 0,0 0 1 0 0,1 0-1 0 0,-1 0 0 0 0,1-1 0 0 0,-1 1 0 0 0,1 0 1 0 0,0 0-1 0 0,0 0 0 0 0,0 0-426 0 0,-1 1 162 0 0,1 0 0 0 0,0 0 0 0 0,-1 0 0 0 0,0-1 0 0 0,1 1-1 0 0,-1 0 1 0 0,0-1 0 0 0,0 1 0 0 0,-1 0 0 0 0,0 1-162 0 0,-18 20 817 0 0,0-1-1 0 0,-1-1 1 0 0,-2-1 0 0 0,-11 8-817 0 0,-7 6 630 0 0,2 5-188 0 0,22-23-284 0 0,-17 15-158 0 0,33-31 0 0 0,0-1 0 0 0,-1 1 0 0 0,1 0 0 0 0,0-1 0 0 0,0 1 0 0 0,-1-1 0 0 0,1 1 0 0 0,-1-1 0 0 0,1 1 0 0 0,0-1-1 0 0,-1 0 1 0 0,1 0 0 0 0,-1 0 0 0 0,1 0 4 0 0,0 0 0 0 0,-1 1 0 0 0,1-1 0 0 0,-1 0 0 0 0,1 1 0 0 0,0-1-1 0 0,0 0 1 0 0,-1 1 0 0 0,1 0 0 0 0,0-1 0 0 0,0 1 0 0 0,-1 0 0 0 0,1-1 0 0 0,0 1-4 0 0,-4 4 6 0 0,5-4-4 0 0,-1 0 0 0 0,1-1 0 0 0,-1 1 0 0 0,1-1 0 0 0,-1 1 0 0 0,1-1 0 0 0,-1 1 0 0 0,0-1 0 0 0,1 1 0 0 0,-1-1 0 0 0,1 1 0 0 0,-1-1 0 0 0,0 0 0 0 0,1 1 0 0 0,-1-1 0 0 0,0 0 0 0 0,0 0 0 0 0,1 0 0 0 0,-1 1 0 0 0,0-1 0 0 0,0 0 0 0 0,1 0 0 0 0,-1 0 0 0 0,0 0 0 0 0,0 0 0 0 0,1 0 0 0 0,-1-1 0 0 0,0 1 0 0 0,1 0 0 0 0,-1 0 0 0 0,0 0 0 0 0,0-1-2 0 0,-9-1-146 0 0,-7-3 18 0 0,17 4 10 0 0,-1 1 0 0 0,1 0 0 0 0,-1 0 0 0 0,1-1 0 0 0,-1 1 0 0 0,1 0 0 0 0,0 0 0 0 0,-1-1 0 0 0,1 1 0 0 0,-1-1 0 0 0,1 1 0 0 0,0 0 0 0 0,-1-1 0 0 0,1 1 0 0 0,0-1 0 0 0,-1 1 0 0 0,1-1 0 0 0,0 1 0 0 0,0-1 0 0 0,0 1 0 0 0,-1-1 0 0 0,1 1 0 0 0,0-1 0 0 0,0 1 0 0 0,0-1 0 0 0,0 1 118 0 0,0-6-2581 0 0</inkml:trace>
  <inkml:trace contextRef="#ctx0" brushRef="#br0" timeOffset="7966.177">4484 345 12320 0 0,'0'0'564'0'0,"0"0"-10"0"0,3 0-358 0 0,-1 1-250 0 0,2 0 330 0 0,0 0 0 0 0,-1 0 0 0 0,1 0 1 0 0,0 0-1 0 0,-1 1 0 0 0,1 0 0 0 0,-1 0 0 0 0,1 0 0 0 0,-1 0 1 0 0,0 0-1 0 0,0 1 0 0 0,0-1 0 0 0,1 2-276 0 0,18 24 1088 0 0,-15-18-642 0 0,0 0 0 0 0,1 0 0 0 0,1-1 0 0 0,0 0 0 0 0,0 0 0 0 0,1-1 1 0 0,-1 0-1 0 0,2-1 0 0 0,9 6-446 0 0,-1-3 268 0 0,0 2 1 0 0,4 3-269 0 0,2 2 61 0 0,-20-14-61 0 0,-1-3-49 0 0,-3 0-97 0 0,0 0 0 0 0,-1 0-1 0 0,1 0 1 0 0,-1 0 0 0 0,1 0 0 0 0,0 0 0 0 0,-1-1-1 0 0,1 1 1 0 0,-1 0 0 0 0,1 0 0 0 0,-1 0 0 0 0,1-1-1 0 0,-1 1 1 0 0,1 0 0 0 0,-1-1 0 0 0,1 1 0 0 0,-1 0-1 0 0,1-1 1 0 0,-1 1 0 0 0,0-1 0 0 0,1 1 0 0 0,-1-1-1 0 0,0 1 1 0 0,1-1 0 0 0,-1 1 0 0 0,1-1 146 0 0,-1-5-2502 0 0</inkml:trace>
  <inkml:trace contextRef="#ctx0" brushRef="#br0" timeOffset="8383.176">4581 137 3680 0 0,'0'0'167'0'0,"6"-13"26"0"0,6-5 1503 0 0,-4 10 1500 0 0,0 0 1 0 0,0 1 0 0 0,6-4-3197 0 0,5-4 2395 0 0,-10 7-2137 0 0,1 1 1 0 0,-1 0 0 0 0,1 1-1 0 0,0 0 1 0 0,1 1 0 0 0,0 0-1 0 0,-1 0 1 0 0,3 1-259 0 0,-10 3 29 0 0,-1 0-1 0 0,1 1 1 0 0,-1-1 0 0 0,1 1-1 0 0,-1 0 1 0 0,1 0-1 0 0,-1 0 1 0 0,1 0 0 0 0,-1 0-1 0 0,1 1 1 0 0,-1-1 0 0 0,1 1-1 0 0,-1 0 1 0 0,1 0-1 0 0,-1-1 1 0 0,0 1 0 0 0,1 1-1 0 0,-1-1 1 0 0,1 1-29 0 0,3 2 93 0 0,0 1-1 0 0,-1 1 1 0 0,1-1 0 0 0,-1 1-1 0 0,4 5-92 0 0,-2-2 140 0 0,3 4 137 0 0,0 1 0 0 0,-1 0 0 0 0,3 7-277 0 0,10 17 289 0 0,2-15-2444 0 0,-23-22 924 0 0</inkml:trace>
  <inkml:trace contextRef="#ctx0" brushRef="#br0" timeOffset="9050.886">5180 451 11720 0 0,'0'0'532'0'0,"0"0"-4"0"0,0 0-275 0 0,9-3 946 0 0,-1-1-754 0 0,1 1 1 0 0,0 1-1 0 0,-1 0 1 0 0,1 0 0 0 0,0 1-1 0 0,7-1-445 0 0,57 1 1265 0 0,-46 1-1054 0 0,79-4 517 0 0,-81 2-563 0 0,-3 1-104 0 0,2-1-11 0 0,0 1 1 0 0,1 1 0 0 0,-1 2-51 0 0,12 0-101 0 0,-15-2-1376 0 0,0 2-4268 0 0,-14-1 485 0 0</inkml:trace>
  <inkml:trace contextRef="#ctx0" brushRef="#br0" timeOffset="9403.138">5392 311 8288 0 0,'0'0'381'0'0,"0"0"-6"0"0,0 0 22 0 0,0 0 988 0 0,0 2 462 0 0,12 18 2011 0 0,-10-17-3667 0 0,1 1 0 0 0,-1-1 1 0 0,0 1-1 0 0,0-1 0 0 0,-1 1 1 0 0,1 0-1 0 0,0 3-191 0 0,27 144 4632 0 0,-21-73-4145 0 0,-7-60-938 0 0,-1-17 111 0 0,0-1-1 0 0,0 1 1 0 0,0-1-1 0 0,0 1 0 0 0,0-1 1 0 0,0 1-1 0 0,0 0 0 0 0,0-1 1 0 0,0 1-1 0 0,1-1 0 0 0,-1 1 1 0 0,0-1-1 0 0,0 1 0 0 0,1-1 1 0 0,-1 1-1 0 0,0-1 0 0 0,0 1 1 0 0,1-1-1 0 0,-1 1 341 0 0,6 7-6914 0 0</inkml:trace>
  <inkml:trace contextRef="#ctx0" brushRef="#br0" timeOffset="19363.308">2316 351 2304 0 0,'-8'4'268'0'0,"0"-8"1237"0"0,5 2 613 0 0,0 1 4081 0 0,3 1-5803 0 0,0 0-10 0 0,0 0-18 0 0,0 0-70 0 0,2 2-36 0 0,0-1-204 0 0,8 5 203 0 0,-8-4-75 0 0,-6-2 45 0 0,-12-1 698 0 0,15 1 114 0 0,9 1-796 0 0,26-2-142 0 0,-1-2-1 0 0,4-1-104 0 0,-19 2-13 0 0,-3 1 24 0 0,-15 2-4 0 0,0 0 1 0 0,0 0-1 0 0,0 0 0 0 0,0 0 0 0 0,0 0 1 0 0,0-1-1 0 0,0 1 0 0 0,-1 0 0 0 0,1 0 0 0 0,0 0 1 0 0,0 0-1 0 0,-1 0 0 0 0,1-1 0 0 0,-1 2-7 0 0,1-2 6 0 0,-2 6 2 0 0,-1 0 1 0 0,0-1 0 0 0,0 1-1 0 0,0-1 1 0 0,-1 0-1 0 0,0 0 1 0 0,-3 3-9 0 0,-33 32 18 0 0,16-18-22 0 0,22-19 6 0 0,1-1 0 0 0,-1 1-1 0 0,0-1 1 0 0,1 1 0 0 0,0 0-1 0 0,0-1 1 0 0,0 1-1 0 0,0 0 1 0 0,0 0 0 0 0,0 0-1 0 0,1 0 1 0 0,-1 0 0 0 0,1 0-1 0 0,0 0 1 0 0,0 2-2 0 0,0-1 9 0 0,-1 0-1 0 0,1-1 1 0 0,-1 1 0 0 0,1 0 0 0 0,-1-1-1 0 0,0 1 1 0 0,0 0 0 0 0,-1-1 0 0 0,1 1-1 0 0,-2 1-8 0 0,-6 9 79 0 0,-1 0 0 0 0,-1-1-1 0 0,0 0 1 0 0,-6 5-79 0 0,9-10 86 0 0,0 1 0 0 0,1 0 0 0 0,-5 6-86 0 0,-7 10 31 0 0,19-25-31 0 0,0 1 0 0 0,0-1 0 0 0,0 1 0 0 0,0-1 0 0 0,0 0 0 0 0,0 1 0 0 0,-1-1 0 0 0,1 1 0 0 0,0-1-1 0 0,0 0 1 0 0,0 1 0 0 0,0-1 0 0 0,1 1 0 0 0,-1-1 0 0 0,0 1 0 0 0,0-1 0 0 0,0 0 0 0 0,0 1 0 0 0,0-1-1 0 0,0 1 1 0 0,1-1 0 0 0,-1 0 0 0 0,0 1 0 0 0,0-1 0 0 0,1 0 0 0 0,-1 1 0 0 0,0-1 0 0 0,0 0-1 0 0,1 1 1 0 0,-1-1 0 0 0,0 0 0 0 0,1 0 0 0 0,-1 1 0 0 0,0-1 0 0 0,1 0 0 0 0,-1 0 0 0 0,1 0 0 0 0,-1 0-1 0 0,0 1 1 0 0,1-1 0 0 0,-1 0 0 0 0,1 0 0 0 0,20 8 380 0 0,-13-6-227 0 0,0-1-1 0 0,1 0 0 0 0,-1 0 0 0 0,7-1-152 0 0,9 1 73 0 0,2 0 79 0 0,23-1-152 0 0,-16-1 29 0 0,-33 1-34 0 0,0 0 0 0 0,1 0 0 0 0,-1 0 0 0 0,0 0 0 0 0,1 0 0 0 0,-1-1 0 0 0,0 1 0 0 0,1 0 1 0 0,-1 0-1 0 0,0 0 0 0 0,1-1 0 0 0,-1 1 0 0 0,0 0 0 0 0,0 0 0 0 0,1-1 0 0 0,-1 1 0 0 0,0 0 0 0 0,0 0 0 0 0,0-1 0 0 0,1 1 0 0 0,-1 0 0 0 0,0-1 0 0 0,0 1 0 0 0,0 0 0 0 0,0-1 0 0 0,0 1 0 0 0,0 0 1 0 0,0-1-1 0 0,1 1 0 0 0,-1-1 0 0 0,0 1 0 0 0,0 0 0 0 0,0-1 0 0 0,0 1 0 0 0,-1 0 0 0 0,1-1 0 0 0,0 1 0 0 0,0 0 0 0 0,0-1 0 0 0,0 1 0 0 0,0 0 0 0 0,0-1 0 0 0,-1 1 0 0 0,1 0 0 0 0,0-1 1 0 0,0 1-1 0 0,-1 0 5 0 0,1-5-644 0 0,0-4-1938 0 0,0 3 1062 0 0</inkml:trace>
  <inkml:trace contextRef="#ctx0" brushRef="#br0" timeOffset="19773.456">2197 520 8752 0 0,'0'0'673'0'0,"-1"0"-437"0"0,-3 0 32 0 0,3 0 983 0 0,1 0 425 0 0,0 0 78 0 0,2 2-212 0 0,23 25-819 0 0,-26-31-407 0 0,7 5-27 0 0,6 6-16 0 0,-12-7-275 0 0,5 2 84 0 0,0 1 0 0 0,0-1-1 0 0,-1 0 1 0 0,1 0 0 0 0,2 0-82 0 0,-5-2 26 0 0,0 0 0 0 0,-1 1 0 0 0,1-1 0 0 0,-1 0 0 0 0,1 0 0 0 0,0 0 0 0 0,-1 0 0 0 0,1 0 0 0 0,-1 0 1 0 0,1 0-1 0 0,0 0 0 0 0,-1-1 0 0 0,1 1 0 0 0,-1-1 0 0 0,1 1 0 0 0,-1-1 0 0 0,1 0 0 0 0,-1 1 0 0 0,1-1-26 0 0,0-1 18 0 0,0 1 0 0 0,-1 0-1 0 0,1 0 1 0 0,0 0-1 0 0,0 1 1 0 0,0-1-1 0 0,1 1 1 0 0,-1-1-1 0 0,0 1 1 0 0,0-1-1 0 0,0 1 1 0 0,0 0 0 0 0,0 0-1 0 0,1 0-17 0 0,34 5 9 0 0,-13-2-81 0 0,17-1-1408 0 0,-21-1-4750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47:35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33 308 12816 0 0,'0'0'586'0'0,"0"0"-15"0"0,0 0-280 0 0,0 0 178 0 0,0 0 119 0 0,0 0 20 0 0,0 0 8 0 0,0 0 6 0 0,0 0 2 0 0,-1 1 0 0 0,-3 5-367 0 0,0 0-1 0 0,0 1 0 0 0,1-1 0 0 0,0 1 0 0 0,0-1 1 0 0,1 1-1 0 0,0 0 0 0 0,0 0 0 0 0,1 0 0 0 0,-1 0 0 0 0,1 0 1 0 0,1 0-1 0 0,0 0 0 0 0,0 2-256 0 0,0 3 69 0 0,0 0-1 0 0,1 0 1 0 0,1 0 0 0 0,0 0-1 0 0,0-1 1 0 0,1 1 0 0 0,1-1-1 0 0,1 3-68 0 0,-5-13 16 0 0,1 0 0 0 0,0 0 0 0 0,0 0-1 0 0,0 0 1 0 0,0-1 0 0 0,-1 1 0 0 0,1 0-1 0 0,0 0 1 0 0,0-1 0 0 0,0 1 0 0 0,1-1-1 0 0,-1 1 1 0 0,0-1 0 0 0,0 1 0 0 0,0-1 0 0 0,0 0-1 0 0,0 1 1 0 0,1-1 0 0 0,-1 0 0 0 0,0 0-1 0 0,0 0 1 0 0,0 0 0 0 0,1 0 0 0 0,-1 0-1 0 0,0 0 1 0 0,0 0 0 0 0,0-1 0 0 0,0 1-1 0 0,1 0 1 0 0,-1-1 0 0 0,0 1 0 0 0,0-1 0 0 0,0 1-1 0 0,1-1-15 0 0,15-9 186 0 0,-11 7-203 0 0,0-1 0 0 0,0 1 1 0 0,-1-1-1 0 0,0 0 0 0 0,1 0 1 0 0,2-4 16 0 0,-1 0-135 0 0,7-7-112 0 0,-1 1 0 0 0,8-4 247 0 0,-17 15-18 0 0,0 0-1 0 0,0 0 1 0 0,0 0 0 0 0,1 0 0 0 0,0 1-1 0 0,-1-1 1 0 0,1 1 0 0 0,0 1 0 0 0,0-1 0 0 0,0 1-1 0 0,2-1 19 0 0,-6 2-3 0 0,1 1 1 0 0,0-1-1 0 0,0 0 0 0 0,-1 0 0 0 0,1 1 0 0 0,0-1 0 0 0,0 1 0 0 0,-1 0 0 0 0,1-1 0 0 0,-1 1 1 0 0,1 0-1 0 0,-1 0 0 0 0,1 0 0 0 0,-1 0 0 0 0,1 0 0 0 0,-1 0 0 0 0,0 0 0 0 0,1 1 0 0 0,-1-1 1 0 0,0 0-1 0 0,0 1 0 0 0,0-1 0 0 0,0 1 0 0 0,0-1 0 0 0,0 2 3 0 0,3 4-35 0 0,-1 0 0 0 0,1 1-1 0 0,-1-1 1 0 0,2 9 35 0 0,0 8 69 0 0,0 0 0 0 0,-2 1 0 0 0,-1 0 0 0 0,-1-1-1 0 0,-1 1 1 0 0,-1 5-69 0 0,-1-13 114 0 0,0 0-1 0 0,-1 0 0 0 0,-1 0 1 0 0,-1-1-1 0 0,0 0 0 0 0,-2 0 1 0 0,1 0-1 0 0,-6 7-113 0 0,5-11 173 0 0,-1 0 0 0 0,-1-1 0 0 0,0 0-1 0 0,0 0 1 0 0,-1-1 0 0 0,-7 6-173 0 0,10-11 124 0 0,1 1-1 0 0,0-1 1 0 0,-1-1-1 0 0,0 1 1 0 0,-8 3-124 0 0,13-7 16 0 0,0 0 1 0 0,0 0 0 0 0,0-1 0 0 0,0 1 0 0 0,-1 0 0 0 0,1-1 0 0 0,0 1 0 0 0,0-1 0 0 0,-1 0 0 0 0,1 0 0 0 0,0 0 0 0 0,-1 0 0 0 0,1 0 0 0 0,0-1 0 0 0,0 1 0 0 0,-1 0 0 0 0,1-1 0 0 0,0 0-1 0 0,0 0 1 0 0,0 1 0 0 0,0-1 0 0 0,0 0 0 0 0,0-1 0 0 0,-1 1-17 0 0,1-1 37 0 0,-1 1-50 0 0,0-1 1 0 0,1 0 0 0 0,-1 0-1 0 0,1 0 1 0 0,0 0 0 0 0,0 0-1 0 0,-1 0 1 0 0,1-1 0 0 0,1 1-1 0 0,-1-1 1 0 0,0 1 0 0 0,1-1-1 0 0,-1 0 1 0 0,1 0 0 0 0,0 1 0 0 0,0-1-1 0 0,0 0 1 0 0,0 0 12 0 0,-1-9-744 0 0,0 0-1 0 0,2 1 1 0 0,-1-1 0 0 0,1 0-1 0 0,1 0 1 0 0,0 1-1 0 0,3-11 745 0 0,-2 7-1501 0 0,1-10-873 0 0</inkml:trace>
  <inkml:trace contextRef="#ctx0" brushRef="#br0" timeOffset="377.656">88 172 16352 0 0,'0'0'751'0'0,"0"0"-19"0"0,-3-1-440 0 0,3 1-202 0 0,-1-1 0 0 0,1 1 0 0 0,-1 0 0 0 0,1-1 0 0 0,-1 1-1 0 0,1-1 1 0 0,-1 1 0 0 0,1-1 0 0 0,0 1 0 0 0,-1-1-1 0 0,1 1 1 0 0,0-1 0 0 0,-1 1 0 0 0,1-1 0 0 0,0 1 0 0 0,0-1-1 0 0,0 0 1 0 0,-1 1 0 0 0,1-1 0 0 0,0 1 0 0 0,0-1-1 0 0,0 0 1 0 0,0 1 0 0 0,0-1-90 0 0,0-1 185 0 0,1 0 0 0 0,-1 0 1 0 0,1 0-1 0 0,-1 1 0 0 0,1-1 0 0 0,-1 0 0 0 0,1 1 1 0 0,0-1-1 0 0,0 0-185 0 0,3-5 603 0 0,1 0 1 0 0,0 1 0 0 0,5-6-604 0 0,2-1 134 0 0,0 1 0 0 0,1 0 0 0 0,1 1 0 0 0,0 0 0 0 0,13-7-134 0 0,-20 14 3 0 0,0 0 0 0 0,0 0-1 0 0,1 1 1 0 0,-1 0 0 0 0,1 0-1 0 0,0 1 1 0 0,0-1 0 0 0,0 2-1 0 0,0-1 1 0 0,1 1 0 0 0,-1 1-1 0 0,0-1 1 0 0,3 2-3 0 0,-8-1-3 0 0,1 1-1 0 0,-1 0 1 0 0,0 0-1 0 0,0 0 1 0 0,0 1-1 0 0,-1-1 1 0 0,1 1 0 0 0,0-1-1 0 0,0 1 1 0 0,-1 0-1 0 0,1 0 1 0 0,-1 0-1 0 0,1 1 1 0 0,-1-1 0 0 0,0 0-1 0 0,0 1 1 0 0,0 0-1 0 0,-1-1 1 0 0,2 2 3 0 0,3 6-58 0 0,-1 0 0 0 0,0 1 0 0 0,0 0 0 0 0,1 6 58 0 0,35 119-2092 0 0,-35-120-5833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44:38.1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97 2760 0 0,'0'0'125'0'0,"-1"0"-3"0"0,-3 0 224 0 0,3 0 1321 0 0,1 0 573 0 0,0 0 109 0 0,0 0-2202 0 0,-1 0 0 0 0,1 0 0 0 0,0 0 0 0 0,-1 0 0 0 0,1 0 0 0 0,0 0 0 0 0,0 1 0 0 0,-1-1 0 0 0,1 0 0 0 0,0 0-1 0 0,0 0 1 0 0,-1 1 0 0 0,1-1 0 0 0,0 0 0 0 0,0 0 0 0 0,0 1 0 0 0,0-1 0 0 0,-1 0 0 0 0,1 0 0 0 0,0 1 0 0 0,0-1 0 0 0,0 0 0 0 0,0 1 0 0 0,0-1 0 0 0,0 0 0 0 0,0 1 0 0 0,0-1 0 0 0,0 0-1 0 0,0 0 1 0 0,0 1 0 0 0,0-1 0 0 0,0 0 0 0 0,0 1 0 0 0,0-1-147 0 0,1 13-82 0 0,-1-13 463 0 0,0 40 1494 0 0,0-33-1637 0 0,0 0 0 0 0,0 0 0 0 0,-1 0 0 0 0,-1 2-238 0 0,0 21 540 0 0,-1 2-52 0 0,2-23-349 0 0,0 0 0 0 0,1 0-1 0 0,1 8-138 0 0,-1-10 86 0 0,0 0 0 0 0,0 0 0 0 0,-1 0 0 0 0,0 1-86 0 0,0 18 256 0 0,0-3-173 0 0,-2 1-1 0 0,0-1 0 0 0,-5 18-82 0 0,4-19 2025 0 0,5-21-1996 0 0,-1 0 0 0 0,0 0 0 0 0,1 0 0 0 0,-1 0 0 0 0,1 0-1 0 0,-1-1 1 0 0,1 1 0 0 0,0 0 0 0 0,-1 0 0 0 0,1 0 0 0 0,0 0-1 0 0,0-1 1 0 0,-1 1 0 0 0,1 0 0 0 0,0 0 0 0 0,0-1 0 0 0,0 1-1 0 0,0-1 1 0 0,0 1-29 0 0,20 8 244 0 0,12-2-57 0 0,-23-5-135 0 0,-1 0-1 0 0,1 0 0 0 0,0 0 1 0 0,0-2-1 0 0,8 1-51 0 0,-8-1 31 0 0,7 0 4 0 0,-1 1-1 0 0,13 2-34 0 0,-28-3-581 0 0,4 1 1416 0 0,-2 0-7715 0 0,-3-1 571 0 0</inkml:trace>
  <inkml:trace contextRef="#ctx0" brushRef="#br0" timeOffset="374.994">0 349 13016 0 0,'0'0'596'0'0,"0"0"-14"0"0,9 0-352 0 0,16-1 77 0 0,-16 1 17 0 0,0-1 0 0 0,1 2 1 0 0,3 0-325 0 0,33-4 1403 0 0,-27 4-904 0 0,0-1-1 0 0,0-1 1 0 0,12-2-499 0 0,-6 0 91 0 0,-5 2-19 0 0,2-1-10 0 0,0 0 0 0 0,0-1-1 0 0,13-5-61 0 0,11-2-2304 0 0,-44 8 969 0 0,0-2-9 0 0</inkml:trace>
  <inkml:trace contextRef="#ctx0" brushRef="#br0" timeOffset="748.894">55 110 5528 0 0,'1'-16'600'0'0,"1"13"-285"0"0,1 0 1 0 0,-1 1-1 0 0,1 0 0 0 0,0-1 1 0 0,0 1-1 0 0,0 0 1 0 0,0 0-1 0 0,0 1 0 0 0,0-1 1 0 0,1 1-1 0 0,-1 0 1 0 0,1-1-1 0 0,-1 1 0 0 0,1 1 1 0 0,3-1-316 0 0,11-2 3649 0 0,0 1 0 0 0,14 0-3649 0 0,-4 1 1378 0 0,-8 0-1158 0 0,0 2 0 0 0,1 0 1 0 0,3 2-221 0 0,14 0 47 0 0,11 5-948 0 0,-33-5-384 0 0,-1-2 11 0 0</inkml:trace>
  <inkml:trace contextRef="#ctx0" brushRef="#br0" timeOffset="1137.456">540 385 15408 0 0,'-1'1'102'0'0,"0"-1"0"0"0,1 1 0 0 0,-1 0 1 0 0,1 0-1 0 0,-1-1 0 0 0,1 1 1 0 0,0 0-1 0 0,-1 0 0 0 0,1 0 1 0 0,0 0-1 0 0,0 0 0 0 0,-1-1 1 0 0,1 1-1 0 0,0 0 0 0 0,0 0 1 0 0,0 0-103 0 0,-3 11 26 0 0,2-6 144 0 0,-1 1 0 0 0,1-1-1 0 0,0 1 1 0 0,0 0-1 0 0,0-1 1 0 0,1 1-1 0 0,1 6-169 0 0,-2 21 751 0 0,1-34-749 0 0,-2 24 1148 0 0,0 0 1 0 0,2 18-1151 0 0,0-37 81 0 0,1 1 0 0 0,-1 0 0 0 0,1-1 0 0 0,0 1 0 0 0,0 0 0 0 0,1-1 0 0 0,0 0 0 0 0,0 1 0 0 0,0-1 0 0 0,1 0 0 0 0,-1 0 0 0 0,1 0 0 0 0,0 0 0 0 0,2 1-81 0 0,-4-5 6 0 0,-1 0 0 0 0,1-1-1 0 0,-1 1 1 0 0,1 0 0 0 0,-1-1 0 0 0,1 1-1 0 0,0-1 1 0 0,-1 1 0 0 0,1-1 0 0 0,0 1-1 0 0,-1-1 1 0 0,1 1 0 0 0,0-1 0 0 0,-1 0-1 0 0,1 1 1 0 0,0-1 0 0 0,0 0 0 0 0,0 0-1 0 0,-1 1 1 0 0,1-1 0 0 0,0 0 0 0 0,1 0-6 0 0,2 0 24 0 0,6 4 16 0 0,-8-3-29 0 0,0 0 0 0 0,0 0 0 0 0,0 0 0 0 0,0-1 0 0 0,1 1 0 0 0,-1-1 0 0 0,0 0 0 0 0,0 1 0 0 0,1-1 0 0 0,-1 0 0 0 0,0 0 0 0 0,0 0 0 0 0,1-1 0 0 0,-1 1 0 0 0,0 0 0 0 0,2-1-11 0 0,10-3 64 0 0,-11 4-58 0 0,0-1-1 0 0,-1 1 1 0 0,1-1-1 0 0,0 0 1 0 0,0 0 0 0 0,0 0-1 0 0,-1 0 1 0 0,1 0-1 0 0,0 0 1 0 0,-1-1 0 0 0,0 0-1 0 0,1 1 1 0 0,-1-1-1 0 0,0 0 1 0 0,0 0 0 0 0,1 0-1 0 0,-2 0 1 0 0,1-1-1 0 0,1-1-5 0 0,1-2 2 0 0,-1 0 0 0 0,-1 0 0 0 0,1-1 0 0 0,-1 1 0 0 0,0-1-1 0 0,0 0 1 0 0,-1-1-2 0 0,0 4-14 0 0,-1 0 1 0 0,1 0-1 0 0,-1 0 0 0 0,0 0 1 0 0,0 0-1 0 0,-1 0 0 0 0,1 0 0 0 0,-1 0 1 0 0,0 0-1 0 0,0 0 0 0 0,-1 0 0 0 0,0-3 14 0 0,0 5-24 0 0,1-1 0 0 0,-1 0-1 0 0,0 0 1 0 0,0 1 0 0 0,-1-1-1 0 0,1 1 1 0 0,-1-1-1 0 0,1 1 1 0 0,-1 0 0 0 0,1 0-1 0 0,-1 0 1 0 0,-1 0 24 0 0,-16-8-1700 0 0,0 2-4499 0 0,13 7-105 0 0</inkml:trace>
  <inkml:trace contextRef="#ctx0" brushRef="#br0" timeOffset="1477.777">935 304 10568 0 0,'0'0'481'0'0,"0"0"-6"0"0,0-1-306 0 0,-1-7 31 0 0,0 7 274 0 0,1 1-215 0 0,0 0 243 0 0,-14-6 1866 0 0,9 8-1954 0 0,0 0 0 0 0,1 0 1 0 0,-1 0-1 0 0,1 0 1 0 0,0 0-1 0 0,-1 1 1 0 0,0 1-415 0 0,-4 2 192 0 0,8-5-157 0 0,0-1 0 0 0,0 1 0 0 0,0 0 1 0 0,0 0-1 0 0,0 0 0 0 0,0 0 0 0 0,0 0 1 0 0,1 0-1 0 0,-1 0 0 0 0,0 0 0 0 0,1 1 0 0 0,-1-1 1 0 0,0 0-1 0 0,1 0 0 0 0,0 1 0 0 0,-1-1 1 0 0,1 0-1 0 0,0 0 0 0 0,-1 1 0 0 0,1-1 0 0 0,0 0 1 0 0,0 1-1 0 0,0 0-35 0 0,0 0 23 0 0,1 1 1 0 0,-1-1-1 0 0,1 0 1 0 0,-1 0-1 0 0,1 1 0 0 0,0-1 1 0 0,-1 0-1 0 0,1 0 1 0 0,0 0-1 0 0,1 0 1 0 0,-1 0-1 0 0,0 0 0 0 0,1 1-23 0 0,4 3 38 0 0,1 1 0 0 0,0-1 0 0 0,0 0 0 0 0,0 0 0 0 0,1-1 0 0 0,-1 0 0 0 0,1 0 0 0 0,6 1-38 0 0,74 41 72 0 0,-73-33-13 0 0,-14-13-46 0 0,-1-1 1 0 0,1 1-1 0 0,-1 0 0 0 0,1-1 0 0 0,-1 1 0 0 0,0-1 0 0 0,1 1 1 0 0,-1 0-1 0 0,0-1 0 0 0,1 1 0 0 0,-1 0 0 0 0,0-1 0 0 0,0 1 1 0 0,0 0-1 0 0,1-1 0 0 0,-1 1 0 0 0,0 0 0 0 0,0 0 0 0 0,0-1 0 0 0,0 1 1 0 0,0 0-1 0 0,-1-1 0 0 0,1 1 0 0 0,0 0 0 0 0,0-1 0 0 0,0 1 1 0 0,-1 0-1 0 0,1-1 0 0 0,0 1 0 0 0,-1 0 0 0 0,1-1 0 0 0,0 1-13 0 0,-5 3 97 0 0,1-1 0 0 0,0 1 0 0 0,-1-1 0 0 0,1 0 0 0 0,-1 0-1 0 0,0 0 1 0 0,0-1 0 0 0,0 0 0 0 0,-1 0 0 0 0,-3 1-97 0 0,-27 13 29 0 0,27-12-626 0 0,1-1-1 0 0,-1 0 1 0 0,1 0 0 0 0,-1 0 0 0 0,0-1 0 0 0,0-1 0 0 0,-3 1 597 0 0,1-2-1545 0 0</inkml:trace>
  <inkml:trace contextRef="#ctx0" brushRef="#br0" timeOffset="1891.434">1264 357 6448 0 0,'0'0'498'0'0,"6"6"160"0"0,-4-2 1009 0 0,1-1 0 0 0,0 1 0 0 0,-1 0 0 0 0,0 0 0 0 0,1 0 0 0 0,-1 0 0 0 0,-1 0 0 0 0,2 4-1667 0 0,-2-3 351 0 0,0 0 1 0 0,0-1-1 0 0,-1 1 0 0 0,1 0 1 0 0,-1 1-352 0 0,-1 24 1199 0 0,-1 0 0 0 0,-6 26-1199 0 0,8-56-11 0 0,0 1-1 0 0,0-1 0 0 0,0 0 1 0 0,-1 0-1 0 0,1 0 0 0 0,0 0 1 0 0,0 0-1 0 0,0 1 0 0 0,0-1 1 0 0,-1 0-1 0 0,1 0 1 0 0,0 0-1 0 0,0 0 0 0 0,0 0 1 0 0,0 0-1 0 0,-1 0 0 0 0,1 0 1 0 0,0 0-1 0 0,0 0 0 0 0,-1 0 1 0 0,1 0-1 0 0,0 0 1 0 0,0 0-1 0 0,0 0 0 0 0,-1 0 1 0 0,1 0-1 0 0,0 0 0 0 0,0 0 1 0 0,0 0-1 0 0,-1 0 0 0 0,1 0 1 0 0,0 0-1 0 0,0 0 1 0 0,0 0-1 0 0,-1 0 0 0 0,1 0 1 0 0,0 0-1 0 0,0-1 0 0 0,0 1 1 0 0,0 0-1 0 0,-1 0 0 0 0,1 0 1 0 0,0 0-1 0 0,0-1 1 0 0,0 1-1 0 0,0 0 0 0 0,0 0 12 0 0,-15-12-1066 0 0,6 6-5708 0 0,8 5-430 0 0</inkml:trace>
  <inkml:trace contextRef="#ctx0" brushRef="#br0" timeOffset="2259.169">1391 260 13648 0 0,'0'0'628'0'0,"1"2"-18"0"0,45 43 98 0 0,-24-18 179 0 0,8 10 1514 0 0,-26-32-2003 0 0,0 0-1 0 0,0-1 1 0 0,0 1-1 0 0,1-1 1 0 0,-1 0-398 0 0,0-1 139 0 0,-1 0 1 0 0,1 0-1 0 0,-1 1 0 0 0,0-1 1 0 0,0 1-1 0 0,-1-1 0 0 0,1 1 1 0 0,-1 0-1 0 0,0 0 0 0 0,1 2-139 0 0,1 2 106 0 0,-2-4-71 0 0,-1 0 0 0 0,1 0 0 0 0,-1-1 1 0 0,0 1-1 0 0,0 0 0 0 0,0 0 0 0 0,-1 0-35 0 0,-10-6 134 0 0,6 0-102 0 0,-30-13-85 0 0,32 14-53 0 0,0 0 0 0 0,1 0 0 0 0,-1 0 0 0 0,1 0 0 0 0,0 0 0 0 0,-1-1 1 0 0,1 1-1 0 0,0 0 0 0 0,0-1 0 0 0,0 1 0 0 0,0-1 0 0 0,0 1 0 0 0,0-1 1 0 0,0 0-1 0 0,0 1 0 0 0,1-1 0 0 0,-1 0 0 0 0,0 0 106 0 0,0-3-191 0 0,1 1-1 0 0,-1 0 1 0 0,1-1-1 0 0,0 1 1 0 0,0 0-1 0 0,0-1 1 0 0,0 1 0 0 0,1 0-1 0 0,0-1 1 0 0,-1 1-1 0 0,2 0 1 0 0,-1 0-1 0 0,0 0 1 0 0,1 0 0 0 0,0 0-1 0 0,0 0 1 0 0,0 0-1 0 0,1 1 1 0 0,-1-1 191 0 0,1-1-108 0 0,1 1 1 0 0,-1 0-1 0 0,0 0 1 0 0,1 0-1 0 0,0 0 1 0 0,0 1-1 0 0,0-1 1 0 0,1 1-1 0 0,-1 0 0 0 0,1 0 1 0 0,2-1 107 0 0,-4 3 86 0 0,0 0 1 0 0,0 0-1 0 0,-1 0 1 0 0,1 0-1 0 0,0 1 1 0 0,0-1-1 0 0,0 1 1 0 0,0 0-1 0 0,0 0 1 0 0,0 0-1 0 0,0 0 1 0 0,0 0-1 0 0,0 1 1 0 0,-1-1-1 0 0,1 1 1 0 0,0 0-1 0 0,0 0 1 0 0,0 0-1 0 0,-1 0 1 0 0,1 0-1 0 0,0 1 1 0 0,0 0-87 0 0,5 3 265 0 0,0 0 0 0 0,0 1 1 0 0,-1 0-1 0 0,0 0 0 0 0,0 1 1 0 0,0 0-1 0 0,-1 0 0 0 0,0 0 1 0 0,-1 1-1 0 0,0 0 0 0 0,1 1-265 0 0,-1 2 210 0 0,-1-1 1 0 0,0 1-1 0 0,-1 0 0 0 0,0 0 0 0 0,0 1 0 0 0,-1-1 0 0 0,-1 1-210 0 0,4 9 232 0 0,0 7 4 0 0,-5-27-229 0 0,0-1-6 0 0,0 0 0 0 0,0 0 0 0 0,0 0 0 0 0,0 0 0 0 0,0 1-1 0 0,0-1 1 0 0,0 0 0 0 0,0 0 0 0 0,0 0 0 0 0,1 1 0 0 0,-1-1-1 0 0,0 0 1 0 0,0 0 0 0 0,0 0 0 0 0,0 1 0 0 0,-1-1 0 0 0,1 0 0 0 0,0 0-1 0 0,0 0 1 0 0,0 1 0 0 0,0-1 0 0 0,0 0 0 0 0,0 0 0 0 0,0 0-1 0 0,0 0 1 0 0,0 1 0 0 0,0-1 0 0 0,0 0 0 0 0,-1 0 0 0 0,1 0 0 0 0,0 0-1 0 0,0 1 1 0 0,0-1 0 0 0,0 0 0 0 0,0 0 0 0 0,-1 0 0 0 0,1 0-1 0 0,0 0 1 0 0,0 0 0 0 0,0 0 0 0 0,-1 0 0 0 0,1 0 0 0 0,0 1 0 0 0,0-1-1 0 0,0 0 1 0 0,-1 0 0 0 0,1 0 0 0 0,0 0 0 0 0,0 0 0 0 0,0 0 0 0 0,0 0-1 0 0,-1 0 1 0 0,1 0 0 0 0,0 0 0 0 0,0-1 0 0 0,0 1 0 0 0,-1 0-1 0 0,1 0 1 0 0,0 0-1 0 0,-1 0-180 0 0,1 0-118 0 0,0 0-29 0 0,0 0-337 0 0,0 0-1385 0 0,0 0-597 0 0</inkml:trace>
  <inkml:trace contextRef="#ctx0" brushRef="#br0" timeOffset="2665.381">1903 105 13360 0 0,'0'0'1026'0'0,"-3"7"472"0"0,2-2-968 0 0,0 0 1 0 0,0 1 0 0 0,1-1 0 0 0,-1 0 0 0 0,1 3-531 0 0,-3 26 1429 0 0,-40 127 1003 0 0,40-143-2380 0 0,1 0 0 0 0,0 0 0 0 0,2 0 0 0 0,0 1-1 0 0,0-1 1 0 0,3 6-52 0 0,-1 0 53 0 0,-2-18-42 0 0,1-1-1 0 0,0 0 0 0 0,0 0 1 0 0,0 0-1 0 0,1 0 0 0 0,0-1 0 0 0,0 1 1 0 0,0 0-1 0 0,1-1 0 0 0,-1 1 1 0 0,1-1-11 0 0,4 3 53 0 0,-6-8-49 0 0,1 1 1 0 0,-1 0-1 0 0,0 0 0 0 0,0-1 0 0 0,0 1 1 0 0,0-1-1 0 0,1 1 0 0 0,-1-1 0 0 0,0 1 1 0 0,0-1-1 0 0,0 0 0 0 0,0 1 1 0 0,0-1-5 0 0,11-5 21 0 0,2 2-197 0 0,6 0-1428 0 0,0-1-1 0 0,0-1 0 0 0,0 0 1 0 0,16-9 1604 0 0,-20 6-1973 0 0</inkml:trace>
  <inkml:trace contextRef="#ctx0" brushRef="#br0" timeOffset="3023.518">2277 160 10136 0 0,'0'0'777'0'0,"0"2"-325"0"0,-1 13 1314 0 0,0-11-1192 0 0,0 0 0 0 0,1 0 0 0 0,0 0 0 0 0,0 0 0 0 0,0 4-574 0 0,4 17 907 0 0,-1 0 0 0 0,-1 13-907 0 0,0 2 1908 0 0,-1-24-998 0 0,0 0 0 0 0,-2 10-910 0 0,-1 83 912 0 0,0-78-741 0 0,-2 20 89 0 0,0-28-104 0 0,-8-43 41 0 0,11 18-214 0 0,0 0 1 0 0,0-1-1 0 0,0 1 0 0 0,1-1 0 0 0,-1 1 0 0 0,1-1 0 0 0,0 1 0 0 0,-1-1 1 0 0,1 1-1 0 0,0-1 0 0 0,1 0 0 0 0,-1 1 0 0 0,0-1 0 0 0,1 1 1 0 0,-1-1-1 0 0,1 1 17 0 0,2-8-363 0 0,1 1 1 0 0,-1 0 0 0 0,4-5 362 0 0,-2 4-252 0 0,10-21-1174 0 0,2 0-1 0 0,1 2 1 0 0,3-2 1426 0 0,23-37-2832 0 0,-39 61 2696 0 0,1-1 0 0 0,0 1 1 0 0,0 1-1 0 0,1-1 0 0 0,-1 1 1 0 0,4-2 135 0 0,15-14 1379 0 0,-25 21-638 0 0,0 1 26 0 0,0 0 25 0 0,0 0 73 0 0,0 12 932 0 0,0-8-1625 0 0,0-1 0 0 0,-1 0-1 0 0,1 1 1 0 0,-1-1 0 0 0,0 1-1 0 0,0-1 1 0 0,-1 0 0 0 0,1 0-1 0 0,-1 0 1 0 0,1 0 0 0 0,-1 0-1 0 0,0 0 1 0 0,0 0 0 0 0,-1 0-1 0 0,1 0-171 0 0,-9 8 458 0 0,-1 0 0 0 0,-12 10-458 0 0,13-12 186 0 0,1 0 0 0 0,-6 7-186 0 0,10-9 13 0 0,1 0-1 0 0,0 0 1 0 0,0 1-1 0 0,1-1 1 0 0,-1 1 0 0 0,2 0-1 0 0,-1 0 1 0 0,1 0 0 0 0,1 1-1 0 0,-1-1 1 0 0,1 1-1 0 0,1 0 1 0 0,-1 0 0 0 0,2-1-1 0 0,-1 1 1 0 0,1 0 0 0 0,1 7-13 0 0,2-5 10 0 0,-3-11-10 0 0,0 0 0 0 0,0 1 0 0 0,0-1 0 0 0,1 0 0 0 0,-1 0 0 0 0,0 1 0 0 0,0-1 0 0 0,0 0 0 0 0,0 0 0 0 0,1 0 0 0 0,-1 1 0 0 0,0-1 0 0 0,0 0 0 0 0,0 0 0 0 0,1 0 0 0 0,-1 0 0 0 0,0 1 0 0 0,0-1 0 0 0,1 0 0 0 0,-1 0 0 0 0,0 0 0 0 0,1 0 0 0 0,-1 0 0 0 0,0 0 0 0 0,0 0 0 0 0,17-20 0 0 0,-13 18-63 0 0,1 0-1 0 0,0 0 0 0 0,0 0 1 0 0,-1 1-1 0 0,1-1 0 0 0,0 1 0 0 0,1 0 64 0 0,26-8-1518 0 0,-4-3-2060 0 0,-15 2-3311 0 0</inkml:trace>
  <inkml:trace contextRef="#ctx0" brushRef="#br0" timeOffset="3781.586">3026 385 17623 0 0,'0'0'399'0'0,"0"0"60"0"0,0 0 22 0 0,0 0-54 0 0,1 0-281 0 0,6-1-103 0 0,-5 1 29 0 0,0 0 0 0 0,0 0 0 0 0,0 0 0 0 0,0 0 0 0 0,0 0 0 0 0,0 0 0 0 0,0 0 0 0 0,0 1 0 0 0,1-1-72 0 0,63 16 2636 0 0,-60-14-2526 0 0,-1-1 0 0 0,0 1-1 0 0,1 0 1 0 0,-1 0 0 0 0,0 1 0 0 0,0 0 0 0 0,0 0-1 0 0,-1 0 1 0 0,1 0 0 0 0,-1 1 0 0 0,1 0 0 0 0,-1 0-1 0 0,0 0 1 0 0,2 3-110 0 0,-3-3 32 0 0,0 0 0 0 0,0 0 0 0 0,1 0 0 0 0,0-1 0 0 0,-1 1 0 0 0,1-1 0 0 0,1 0 0 0 0,-1 0 0 0 0,0 0 0 0 0,1-1 0 0 0,-1 0 0 0 0,1 0 0 0 0,0 0 0 0 0,0 0 0 0 0,0-1 0 0 0,0 1 0 0 0,0-1 0 0 0,2 0-32 0 0,-5-1-48 0 0,0-1 1 0 0,-1 1-1 0 0,1 0 0 0 0,-1-1 1 0 0,1 0-1 0 0,0 1 0 0 0,-1-1 0 0 0,0 0 1 0 0,1 0-1 0 0,-1 1 0 0 0,1-1 0 0 0,-1 0 1 0 0,0 0-1 0 0,0-1 0 0 0,1 1 0 0 0,-1 0 1 0 0,0 0-1 0 0,0-1 48 0 0,1 0-358 0 0,0 0 1 0 0,0 0 0 0 0,0 0-1 0 0,0 1 1 0 0,0-1-1 0 0,0 1 1 0 0,1-1 357 0 0,9-3-5434 0 0,-2 2-1546 0 0</inkml:trace>
  <inkml:trace contextRef="#ctx0" brushRef="#br0" timeOffset="4184.292">3466 266 8752 0 0,'0'0'673'0'0,"-3"-4"704"0"0,2 2 5284 0 0,10 12-2789 0 0,2 19-2428 0 0,-8-20-1367 0 0,-1 1 0 0 0,0-1 0 0 0,-1 1 0 0 0,0 9-77 0 0,-2-3 155 0 0,1-13-124 0 0,0 0 0 0 0,0 1 0 0 0,0-1 0 0 0,0 1 1 0 0,0-1-1 0 0,0 0 0 0 0,1 1 0 0 0,0-1 0 0 0,0 0 0 0 0,0 1 1 0 0,0-1-1 0 0,0 0 0 0 0,1 0 0 0 0,-1 0 0 0 0,1 0 1 0 0,0 0-32 0 0,6 13 6 0 0,7 11 23 0 0,-14-26-21 0 0,0 1 0 0 0,0-1 0 0 0,0 0 0 0 0,0 0 0 0 0,1 1 1 0 0,-1-1-1 0 0,0 0 0 0 0,1 0 0 0 0,-1 0 0 0 0,1-1 0 0 0,-1 1 0 0 0,1 0 1 0 0,-1 0-1 0 0,1-1 0 0 0,0 1 0 0 0,0-1-8 0 0,-1 0 3 0 0,-1 0-1 0 0,1 0 1 0 0,-1 0-1 0 0,1 0 1 0 0,-1-1 0 0 0,1 1-1 0 0,0 0 1 0 0,-1 0 0 0 0,1 0-1 0 0,-1-1 1 0 0,0 1-1 0 0,1 0 1 0 0,-1-1 0 0 0,1 1-1 0 0,-1 0 1 0 0,1-1 0 0 0,-1 1-1 0 0,0-1 1 0 0,1 1-1 0 0,-1-1 1 0 0,0 1 0 0 0,1-1-1 0 0,-1 1 1 0 0,0-1-3 0 0,10-17-53 0 0,-3 4 23 0 0,-2 8-139 0 0,0 0-1 0 0,1 0 1 0 0,0 1-1 0 0,5-4 170 0 0,7-7-495 0 0,33-32-1169 0 0,-50 48 1645 0 0,0-1 1 0 0,0 1-1 0 0,0 0 1 0 0,0-1-1 0 0,0 1 1 0 0,-1 0-1 0 0,1 0 1 0 0,0 0-1 0 0,0-1 1 0 0,0 1-1 0 0,0 0 1 0 0,0 0-1 0 0,0 0 0 0 0,0 1 1 0 0,0-1-1 0 0,0 0 1 0 0,-1 0-1 0 0,1 0 1 0 0,0 1-1 0 0,0-1 1 0 0,0 0-1 0 0,0 1 1 0 0,0-1-1 0 0,-1 1 1 0 0,1-1-1 0 0,0 1 1 0 0,0-1-1 0 0,-1 1 1 0 0,1 0-1 0 0,0-1 1 0 0,0 2 18 0 0,-1-2 3 0 0,1 1 66 0 0,-1-1-1 0 0,0 0 12 0 0,2 2-19 0 0,-1 0 0 0 0,1-1 0 0 0,-1 1 0 0 0,0 0 1 0 0,1 0-1 0 0,-1 0 0 0 0,1 3-61 0 0,-1-3 60 0 0,11 19 512 0 0,-1 0 0 0 0,3 11-572 0 0,-7-18 118 0 0,-7-14-116 0 0,0 0 0 0 0,0 0 1 0 0,0 0-1 0 0,0 1 0 0 0,0-1 1 0 0,0 0-1 0 0,0 0 0 0 0,0 0 0 0 0,0 0 1 0 0,1 1-1 0 0,-1-1 0 0 0,0 0 1 0 0,0 0-1 0 0,0 0 0 0 0,0 0 1 0 0,1 0-1 0 0,-1 0 0 0 0,0 1 1 0 0,0-1-1 0 0,0 0 0 0 0,0 0 0 0 0,1 0 1 0 0,-1 0-1 0 0,0 0 0 0 0,0 0 1 0 0,0 0-1 0 0,1 0 0 0 0,-1 0 1 0 0,0 0-1 0 0,0 0 0 0 0,0 0 1 0 0,1 0-1 0 0,-1 0 0 0 0,0 0 1 0 0,0 0-1 0 0,0 0 0 0 0,1 0 0 0 0,-1 0 1 0 0,0 0-1 0 0,0 0 0 0 0,0 0 1 0 0,1-1-1 0 0,-1 1 0 0 0,0 0 1 0 0,0 0-1 0 0,0 0 0 0 0,0 0 1 0 0,1 0-1 0 0,-1-1 0 0 0,0 1 0 0 0,0 0 1 0 0,0 0-1 0 0,0 0 0 0 0,0 0 1 0 0,0-1-1 0 0,0 1 0 0 0,1 0 1 0 0,-1 0-1 0 0,0 0-2 0 0,5-12 15 0 0,-5 11-2 0 0,3-3 42 0 0,-1 0 0 0 0,1 0 0 0 0,0 1 1 0 0,0-1-1 0 0,2-1-55 0 0,-3 3 24 0 0,0 0 1 0 0,0 0-1 0 0,-1 0 0 0 0,1 0 1 0 0,0 0-1 0 0,-1-1 0 0 0,0 1 1 0 0,1 0-1 0 0,-1-1 1 0 0,0 1-1 0 0,0-1 0 0 0,0 1 1 0 0,-1-1-1 0 0,1 0-24 0 0,0-13-79 0 0,0-1-1 0 0,-1 0 1 0 0,-1 1 0 0 0,-1-1-1 0 0,0 1 1 0 0,-2-3 79 0 0,-11-67-1183 0 0,15 81 991 0 0,0 1 0 0 0,0-1 0 0 0,0 0 0 0 0,0 1 0 0 0,1-1 0 0 0,0 0 192 0 0,-1 3-553 0 0,2 2-1795 0 0,5-3-1384 0 0,0-4 1462 0 0</inkml:trace>
  <inkml:trace contextRef="#ctx0" brushRef="#br0" timeOffset="4769.152">3969 191 9216 0 0,'-1'-1'34'0'0,"1"0"1"0"0,-1 1 0 0 0,1-1 0 0 0,0 0 0 0 0,0 0-1 0 0,-1 0 1 0 0,1 0 0 0 0,0 0 0 0 0,0 0-1 0 0,0 0 1 0 0,0 0 0 0 0,0 0 0 0 0,0 1-1 0 0,0-1 1 0 0,0 0 0 0 0,0 0 0 0 0,1 0-1 0 0,-1 0 1 0 0,0 0 0 0 0,1 0 0 0 0,-1 0 0 0 0,0 1-1 0 0,1-1 1 0 0,-1 0 0 0 0,1 0 0 0 0,-1 0-1 0 0,1 0-34 0 0,2-5 54 0 0,16-17 4188 0 0,-18 22-4205 0 0,-1 1-1 0 0,0 0 0 0 0,0 0 0 0 0,0-1 1 0 0,0 1-1 0 0,0 0 0 0 0,0 0 1 0 0,1-1-1 0 0,-1 1 0 0 0,0 0 1 0 0,0 0-1 0 0,0 0 0 0 0,1-1 1 0 0,-1 1-1 0 0,0 0 0 0 0,0 0 0 0 0,0 0 1 0 0,1 0-1 0 0,-1-1 0 0 0,0 1 1 0 0,0 0-1 0 0,1 0 0 0 0,-1 0 1 0 0,0 0-1 0 0,1 0 0 0 0,-1 0 1 0 0,0 0-1 0 0,0 0 0 0 0,1 0 0 0 0,-1 0 1 0 0,0 0-1 0 0,1 0 0 0 0,-1 0 1 0 0,0 0-1 0 0,0 0 0 0 0,1 0 1 0 0,-1 0-1 0 0,0 0-36 0 0,11 7 840 0 0,-6-4-552 0 0,-5-2-262 0 0,0-1-1 0 0,0 0 1 0 0,1 0-1 0 0,-1 0 1 0 0,0 0-1 0 0,0 1 1 0 0,1-1-1 0 0,-1 0 1 0 0,0 0-1 0 0,0 0 1 0 0,1 0 0 0 0,-1 0-1 0 0,0 0 1 0 0,1 0-1 0 0,-1 0 1 0 0,0 0-1 0 0,0 0 1 0 0,1 0-1 0 0,-1 0 1 0 0,0 0-1 0 0,1 0 1 0 0,-1 0-1 0 0,0 0 1 0 0,1 0-1 0 0,-1 0 1 0 0,0 0 0 0 0,0 0-26 0 0,1-4 1350 0 0,4 8-1119 0 0,-1 1 0 0 0,1 0 0 0 0,-1 0 0 0 0,0 0 0 0 0,-1 0 1 0 0,1 1-1 0 0,-1-1 0 0 0,0 1 0 0 0,-1 0 0 0 0,1 0 0 0 0,-1 0 0 0 0,0 0 0 0 0,-1 0 0 0 0,1 1 0 0 0,-1-1 0 0 0,0 5-231 0 0,-1-10 61 0 0,-1 1 0 0 0,1-1 0 0 0,-1 1 0 0 0,1-1 0 0 0,-1 0 0 0 0,1 1 0 0 0,-1-1 0 0 0,1 0-1 0 0,-1 1 1 0 0,0-1 0 0 0,0 0 0 0 0,0 0 0 0 0,-1 2-61 0 0,-7 12 416 0 0,6-4-334 0 0,0 1-1 0 0,1-1 1 0 0,0 1-1 0 0,1 0 0 0 0,0-1 1 0 0,1 1-1 0 0,1 0 1 0 0,0-1-1 0 0,0 1 0 0 0,1 0 1 0 0,0-1-1 0 0,1 1 1 0 0,1-1-1 0 0,-1 0 0 0 0,2 0 1 0 0,0-1-1 0 0,5 9-81 0 0,-8-16-5 0 0,0 0 0 0 0,0 0 0 0 0,1-1-1 0 0,0 1 1 0 0,-1-1 0 0 0,3 2 5 0 0,10 10-3 0 0,5 6-52 0 0,-19-21-49 0 0,0 1 0 0 0,-1 0 0 0 0,1-1 0 0 0,-1 1 0 0 0,1-1 1 0 0,-1 1-1 0 0,1-1 0 0 0,-1 1 0 0 0,1-1 0 0 0,-1 1 0 0 0,0-1 0 0 0,1 0 0 0 0,-1 1 1 0 0,0-1-1 0 0,1 0 104 0 0,-1 1-135 0 0,6-10-2247 0 0,-3 0-5365 0 0</inkml:trace>
  <inkml:trace contextRef="#ctx0" brushRef="#br0" timeOffset="5205.062">3974 260 15664 0 0,'0'0'1206'0'0,"10"0"-39"0"0,45 1 1227 0 0,8 4-2394 0 0,-37-4-390 0 0,-1 0 0 0 0,0-2-1 0 0,1 0 1 0 0,0-2 390 0 0,-4 0-559 0 0</inkml:trace>
  <inkml:trace contextRef="#ctx0" brushRef="#br0" timeOffset="12658.638">2546 343 2304 0 0,'0'0'311'0'0,"0"0"463"0"0,0 0 201 0 0,0 0 38 0 0,0 0-22 0 0,0 0-133 0 0,0 0-52 0 0,0 0-8 0 0,0 0-42 0 0,-4-16 1391 0 0,4 15-2068 0 0,-1 1 1 0 0,1-1-1 0 0,0 0 0 0 0,0 1 1 0 0,0-1-1 0 0,0 0 0 0 0,0 1 1 0 0,0-1-1 0 0,0 0 0 0 0,0 1 1 0 0,0-1-1 0 0,0 0 0 0 0,0 1 1 0 0,0-1-1 0 0,0 0 0 0 0,0 1 1 0 0,1-1-1 0 0,-1 1 0 0 0,0-1 1 0 0,1 0-1 0 0,-1 1 0 0 0,0-1 1 0 0,1 1-1 0 0,-1-1 0 0 0,1 1 1 0 0,-1-1-1 0 0,0 1 0 0 0,1-1 1 0 0,-1 1-1 0 0,1-1 0 0 0,0 1 1 0 0,-1 0-1 0 0,1-1 0 0 0,-1 1 1 0 0,1 0-1 0 0,0-1 0 0 0,-1 1 1 0 0,1 0-1 0 0,0 0 0 0 0,-1 0 1 0 0,1-1-80 0 0,5 0-18 0 0,0 0-1 0 0,1 0 1 0 0,-1 1 0 0 0,6-1 18 0 0,8-1 456 0 0,51-14-7 0 0,-71 15-436 0 0,0 1-1 0 0,1 0 0 0 0,-1 0 1 0 0,0 0-1 0 0,1 0 1 0 0,-1-1-1 0 0,1 1 0 0 0,-1 0 1 0 0,0 0-1 0 0,1 0 1 0 0,-1 0-1 0 0,1 0 0 0 0,-1 0 1 0 0,1 0-1 0 0,-1 0 1 0 0,0 0-1 0 0,1 0 1 0 0,-1 0-1 0 0,1 0 0 0 0,-1 1 1 0 0,1-1-1 0 0,-1 0 1 0 0,0 0-1 0 0,1 0 0 0 0,-1 0 1 0 0,0 1-1 0 0,1-1 1 0 0,-1 0-1 0 0,0 1 0 0 0,1-1-12 0 0,-1 0 21 0 0,0 1-1 0 0,0 0 1 0 0,0-1-1 0 0,0 1 0 0 0,-1 0 1 0 0,1-1-1 0 0,0 1 1 0 0,0-1-1 0 0,0 1 1 0 0,-1-1-1 0 0,1 1 0 0 0,0 0 1 0 0,0-1-1 0 0,-1 1 1 0 0,1-1-1 0 0,-1 1 0 0 0,1-1-20 0 0,-20 21 534 0 0,14-16-414 0 0,0-1-49 0 0,1 0 1 0 0,-1 1-1 0 0,1 0 0 0 0,-1 1-71 0 0,5-4 13 0 0,-1-1-1 0 0,1 1 1 0 0,0 0-1 0 0,0 0 1 0 0,0 0-1 0 0,0 0 1 0 0,0 0-1 0 0,0 0 1 0 0,0 0-1 0 0,1 0 1 0 0,-1 0-1 0 0,1 0 1 0 0,0 0-1 0 0,-1 0 0 0 0,1 2-12 0 0,-1 12 93 0 0,-1-1 0 0 0,-1 0 0 0 0,0 0 0 0 0,-1 0 0 0 0,-5 11-93 0 0,-2 13 247 0 0,8-31-182 0 0,3-6-42 0 0,-1 0 0 0 0,0 1 0 0 0,0-1 0 0 0,1 0 0 0 0,-1 1 0 0 0,1-1 0 0 0,0 1 0 0 0,0-1 0 0 0,0 1 0 0 0,0-1 0 0 0,0 0 0 0 0,0 1 0 0 0,1-1 0 0 0,-1 1-1 0 0,1-1 1 0 0,0 2-23 0 0,1-1 32 0 0,-1 0 19 0 0,0-1 1 0 0,0 0-1 0 0,0 1 1 0 0,0-1 0 0 0,1 0-1 0 0,-1 0 1 0 0,1 0-1 0 0,-1 0 1 0 0,1 0 0 0 0,0 0-1 0 0,0-1 1 0 0,0 1-1 0 0,0 0 1 0 0,0-1 0 0 0,0 0-1 0 0,0 1 1 0 0,0-1-1 0 0,2 0-51 0 0,5 2 183 0 0,1 0 0 0 0,1-1-1 0 0,-1 0 1 0 0,0-1 0 0 0,0 0-1 0 0,11-1-182 0 0,-21 0 0 0 0,0 0 0 0 0,0 0 0 0 0,0 0 0 0 0,0 0 0 0 0,1 0 0 0 0,-1 0 0 0 0,0 0 0 0 0,0 0 0 0 0,0 0 0 0 0,0 0 0 0 0,1 0 0 0 0,-1 0 0 0 0,0 0 0 0 0,0-1 0 0 0,0 1 0 0 0,0 0 0 0 0,1 0 0 0 0,-1 0 0 0 0,0 0 0 0 0,0 0 0 0 0,0 0 0 0 0,0 0 0 0 0,0-1 0 0 0,0 1 0 0 0,1 0 0 0 0,-1 0 0 0 0,0 0 0 0 0,0 0 0 0 0,0 0 0 0 0,0-1 0 0 0,0 1 0 0 0,0 0 0 0 0,0 0 0 0 0,0 0 0 0 0,0-1 0 0 0,2-12-142 0 0,0-10 136 0 0,6 10-6711 0 0,-8 13 1423 0 0</inkml:trace>
  <inkml:trace contextRef="#ctx0" brushRef="#br0" timeOffset="13049.369">2452 513 3224 0 0,'6'-7'219'0'0,"-6"6"-38"0"0,1 0 0 0 0,0 0 0 0 0,-1 0 1 0 0,1 0-1 0 0,0 0 0 0 0,0 0 0 0 0,0 0 0 0 0,0 0 0 0 0,0 1 0 0 0,0-1 0 0 0,0 0 0 0 0,0 1 0 0 0,0-1 0 0 0,0 0-181 0 0,7-1 3895 0 0,-7 2-3730 0 0,0-1 1 0 0,-1 1-1 0 0,1 0 0 0 0,-1 0 1 0 0,1-1-1 0 0,-1 1 0 0 0,1 0 1 0 0,0 0-1 0 0,-1 0 0 0 0,1 0 1 0 0,-1 0-1 0 0,1 0 0 0 0,0 0 1 0 0,-1 0-1 0 0,1 0 0 0 0,-1 0 1 0 0,1 0-1 0 0,-1 0 0 0 0,1 1 1 0 0,0-1-1 0 0,-1 0 0 0 0,1 0 1 0 0,-1 1-1 0 0,1-1 0 0 0,-1 0 1 0 0,1 1-166 0 0,4 2 492 0 0,10 5 127 0 0,-15-8-596 0 0,1 0 1 0 0,-1 0-1 0 0,0 1 0 0 0,1-1 0 0 0,-1 0 1 0 0,1 0-1 0 0,-1 0 0 0 0,1 0 0 0 0,-1 0 0 0 0,1 0 1 0 0,-1 0-1 0 0,1 0 0 0 0,-1 0 0 0 0,1 0 1 0 0,-1 0-1 0 0,0 0 0 0 0,1 0 0 0 0,-1 0 0 0 0,1 0 1 0 0,-1 0-1 0 0,1 0 0 0 0,-1-1 0 0 0,1 1 1 0 0,-1 0-1 0 0,0 0 0 0 0,1-1 0 0 0,-1 1-23 0 0,1 0 26 0 0,0-1 1 0 0,0 1-1 0 0,0 0 0 0 0,0 0 0 0 0,0 0 0 0 0,-1-1 0 0 0,1 1 1 0 0,0 0-1 0 0,0 0 0 0 0,0 1 0 0 0,0-1 0 0 0,0 0 1 0 0,0 0-1 0 0,-1 0 0 0 0,1 0 0 0 0,0 1 0 0 0,0-1 0 0 0,0 0 1 0 0,0 1-1 0 0,-1-1 0 0 0,1 1 0 0 0,0 0-26 0 0,3 0 137 0 0,-4-1-98 0 0,1 0-1 0 0,0 1 1 0 0,0-1-1 0 0,0 0 1 0 0,0 0-1 0 0,-1 0 0 0 0,1 0 1 0 0,0 0-1 0 0,0 0 1 0 0,0-1-1 0 0,-1 1 0 0 0,1 0 1 0 0,0 0-1 0 0,0-1 1 0 0,-1 1-1 0 0,1 0 1 0 0,0-1-1 0 0,0 1 0 0 0,-1-1 1 0 0,1 1-1 0 0,0-1 1 0 0,-1 1-1 0 0,1-1 0 0 0,-1 1 1 0 0,1-1-1 0 0,0 1 1 0 0,-1-1-1 0 0,0 0 1 0 0,1 1-1 0 0,-1-1 0 0 0,1 0 1 0 0,-1 0-1 0 0,0 0-38 0 0,2-1 57 0 0,-1 1-1 0 0,0-1 0 0 0,1 0 1 0 0,-1 1-1 0 0,1-1 0 0 0,-1 1 1 0 0,1-1-1 0 0,0 1-56 0 0,-1 0 21 0 0,1 0-1 0 0,0 0 1 0 0,0 0-1 0 0,-1 0 1 0 0,1 0 0 0 0,0 1-1 0 0,0-1 1 0 0,0 1-1 0 0,0-1 1 0 0,0 1 0 0 0,0 0-1 0 0,-1 0 1 0 0,1 0-1 0 0,0 0 1 0 0,0 0 0 0 0,1 0-21 0 0,2 1 18 0 0,-1 0 1 0 0,0 1-1 0 0,0 0 1 0 0,0-1-1 0 0,0 1 1 0 0,0 1-19 0 0,5 1-8 0 0,-7-3 12 0 0,0 0 0 0 0,0-1-1 0 0,0 1 1 0 0,0 0-1 0 0,0-1 1 0 0,1 0-1 0 0,-1 1 1 0 0,0-1-1 0 0,0 0 1 0 0,0 0 0 0 0,1 0-1 0 0,-1-1 1 0 0,0 1-1 0 0,0-1-3 0 0,1 1-9 0 0,0 0-1 0 0,0-1 0 0 0,0 1 0 0 0,-1 0 1 0 0,1 0-1 0 0,0 1 0 0 0,0-1 0 0 0,0 1 10 0 0,8 2-163 0 0,-8-2 68 0 0,0 0-1 0 0,-1 0 1 0 0,1-1 0 0 0,0 1 0 0 0,0-1 0 0 0,0 1-1 0 0,0-1 1 0 0,0 0 0 0 0,0 0 0 0 0,-1 0 0 0 0,1 0-1 0 0,0-1 1 0 0,0 1 0 0 0,0-1 0 0 0,0 0 0 0 0,0 0-1 0 0,-1 0 1 0 0,3-1 95 0 0,17-9-726 0 0</inkml:trace>
  <inkml:trace contextRef="#ctx0" brushRef="#br0" timeOffset="175160.088">4320 371 2304 0 0,'0'0'409'0'0,"0"0"879"0"0,0 0 384 0 0,0 0 79 0 0,0 0-130 0 0,0 0-581 0 0,0 0-252 0 0,0 0-55 0 0,0 0-38 0 0,0 0-114 0 0,0 0-49 0 0,0 0-10 0 0,0 0-25 0 0,16 2 942 0 0,-7-1-1211 0 0,-1 0 0 0 0,1-1 0 0 0,-1 0 0 0 0,1-1 1 0 0,-1 1-1 0 0,4-2-228 0 0,-2 0 111 0 0,1 1 0 0 0,0 1 0 0 0,7 0-111 0 0,32 0 174 0 0,-38-1-157 0 0,0 1-1 0 0,0 0 1 0 0,0 1 0 0 0,-1 0-1 0 0,10 3-16 0 0,-3-4-550 0 0,-11-1-599 0 0,-6 1-2834 0 0,-1 0-1246 0 0</inkml:trace>
  <inkml:trace contextRef="#ctx0" brushRef="#br0" timeOffset="175559.531">4517 288 9216 0 0,'0'0'706'0'0,"0"0"-254"0"0,0 0 658 0 0,0 0 334 0 0,0 0 69 0 0,0 0-149 0 0,-2 14 394 0 0,0-5-1055 0 0,1-1-1 0 0,1 0 0 0 0,-1 1 0 0 0,2 6-702 0 0,-2 22 783 0 0,-1-14-721 0 0,1 0 0 0 0,1 1-1 0 0,0-1 1 0 0,2 0-1 0 0,3 10-61 0 0,-5-31-229 0 0,1-1 0 0 0,-1 1 0 0 0,1 0 0 0 0,0-1 0 0 0,-1 1 0 0 0,1-1-1 0 0,0 1 1 0 0,0-1 0 0 0,0 1 0 0 0,1-1 0 0 0,-1 0 0 0 0,0 1 0 0 0,0-1-1 0 0,1 0 230 0 0,-1 0-1704 0 0</inkml:trace>
  <inkml:trace contextRef="#ctx0" brushRef="#br0" timeOffset="175918.019">4957 41 5984 0 0,'0'0'464'0'0,"0"0"106"0"0,0 0 1586 0 0,0 0 726 0 0,0 0 146 0 0,0 1 137 0 0,0 7-2687 0 0,0 3-177 0 0,-1-1-1 0 0,0 1 0 0 0,-1-1 1 0 0,0 1-1 0 0,0-1 0 0 0,-1 1 1 0 0,-1-1-1 0 0,-2 6-300 0 0,2-3 140 0 0,0 0 1 0 0,0 0-1 0 0,1 1 0 0 0,1 0 0 0 0,0 2-140 0 0,1-7-91 0 0,-1-3 102 0 0,1 1 1 0 0,1-1-1 0 0,-1 1 0 0 0,1 0 1 0 0,0-1-1 0 0,1 1 0 0 0,0 0-11 0 0,-1-6-318 0 0,0-1-24 0 0,0 0-171 0 0,0 0-712 0 0,0 0-314 0 0,1 0-902 0 0,4 0-3392 0 0</inkml:trace>
  <inkml:trace contextRef="#ctx0" brushRef="#br0" timeOffset="175919.019">5076 35 5064 0 0,'0'0'389'0'0,"0"0"144"0"0,-1 3 3539 0 0,-4 8-422 0 0,-9 21 788 0 0,-3 18-3224 0 0,10-31-207 0 0,3-4-428 0 0,1 1-1 0 0,0 0 0 0 0,-1 14-578 0 0,0 6-23 0 0,3-4-65 0 0,1-31-737 0 0,0-1-267 0 0,0 0-1137 0 0,0 0-4368 0 0</inkml:trace>
  <inkml:trace contextRef="#ctx0" brushRef="#br0" timeOffset="176295.55">4892 8 16559 0 0,'-6'-7'1810'0'0,"10"6"-1105"0"0,19 8-427 0 0,-12-4 420 0 0,14 3 524 0 0,1-1 0 0 0,21 0-1222 0 0,7 2 336 0 0,-9-1-350 0 0,19 2-266 0 0,-24 3-3065 0 0,-30-6 1625 0 0</inkml:trace>
  <inkml:trace contextRef="#ctx0" brushRef="#br0" timeOffset="176296.55">4786 391 10136 0 0,'-4'0'918'0'0,"-1"0"-544"0"0,4 0 750 0 0,1 0 364 0 0,1 0 72 0 0,46-2 3356 0 0,24-6-4916 0 0,20 0 258 0 0,-75 7-306 0 0,12-1-615 0 0,-1 2-1 0 0,16 1 664 0 0,-33 2-4749 0 0,-1 0-1557 0 0</inkml:trace>
  <inkml:trace contextRef="#ctx0" brushRef="#br0" timeOffset="176644.329">4773 624 9672 0 0,'0'0'748'0'0,"0"0"-391"0"0,0 0 194 0 0,14-9 1549 0 0,-5 7-1345 0 0,0-1 1 0 0,0 2 0 0 0,1-1-1 0 0,8 1-755 0 0,16-4 2045 0 0,-26 5-1945 0 0,-1-1 0 0 0,1 2 0 0 0,-1-1-1 0 0,0 1 1 0 0,1 0 0 0 0,-1 0 0 0 0,0 0-1 0 0,1 1 1 0 0,-1 1 0 0 0,0-1 0 0 0,0 1-1 0 0,-1 0 1 0 0,1 1 0 0 0,-1 0 0 0 0,1 0-1 0 0,3 3-99 0 0,-8-5 47 0 0,-1-1 0 0 0,0 0-1 0 0,1 1 1 0 0,-1 0-1 0 0,0-1 1 0 0,0 1 0 0 0,0 0-1 0 0,0-1 1 0 0,0 1-1 0 0,0 0 1 0 0,0 0-1 0 0,-1 0 1 0 0,1 0 0 0 0,-1-1-1 0 0,1 1 1 0 0,-1 0-1 0 0,0 0 1 0 0,0 0 0 0 0,0 0-1 0 0,0 0 1 0 0,0 0-1 0 0,0 0 1 0 0,-1 0 0 0 0,1 0-47 0 0,-2 8 157 0 0,0 0 1 0 0,-1 0 0 0 0,0-1 0 0 0,-1 2-158 0 0,4-9 37 0 0,-6 10 125 0 0,5-9-125 0 0,-1 0 0 0 0,1-1 0 0 0,0 1 0 0 0,0 0 0 0 0,0 0 0 0 0,0 0-1 0 0,1 0 1 0 0,-1 2-37 0 0,1-5 0 0 0,0 0 0 0 0,0 1 0 0 0,-1-1 0 0 0,1 0 0 0 0,0 0 0 0 0,0 1 0 0 0,0-1 0 0 0,0 0 0 0 0,0 1 0 0 0,0-1 0 0 0,0 0 0 0 0,0 0 0 0 0,0 1 0 0 0,0-1 0 0 0,0 0 0 0 0,0 1 0 0 0,0-1 0 0 0,0 0 0 0 0,0 0 0 0 0,0 1 0 0 0,0-1 0 0 0,0 0 0 0 0,1 1 0 0 0,-1-1 0 0 0,0 0 0 0 0,0 0 0 0 0,0 1 0 0 0,0-1 0 0 0,1 0 0 0 0,-1 0 0 0 0,0 0 0 0 0,0 1 0 0 0,0-1 0 0 0,1 0 0 0 0,-1 0 0 0 0,0 0 0 0 0,0 0 0 0 0,1 1 0 0 0,-1-1 0 0 0,0 0 0 0 0,0 0 0 0 0,1 0 0 0 0,-1 0 0 0 0,0 0 0 0 0,1 0 0 0 0,-1 0 0 0 0,0 0 0 0 0,1 0 0 0 0,-1 0 0 0 0,5 2 1 0 0,0 0-1 0 0,0 0 1 0 0,0-1-1 0 0,0 1 0 0 0,1-1 1 0 0,-1-1-1 0 0,0 1 1 0 0,1-1-1 0 0,-1 0 1 0 0,0 0-1 0 0,1 0 0 0 0,-1-1 1 0 0,2 0-1 0 0,15-3-1069 0 0,-1-1 0 0 0,14-6 1069 0 0,-17 6-1012 0 0</inkml:trace>
  <inkml:trace contextRef="#ctx0" brushRef="#br0" timeOffset="177085.96">5478 63 9672 0 0,'0'0'748'0'0,"1"-1"-492"0"0,0 0-10 0 0,1 0 1 0 0,-1 0 0 0 0,1 0-1 0 0,-1 1 1 0 0,1-1 0 0 0,-1 0-1 0 0,1 1 1 0 0,-1-1 0 0 0,1 1-1 0 0,0-1 1 0 0,-1 1 0 0 0,1 0-1 0 0,0 0 1 0 0,0-1-1 0 0,-1 1 1 0 0,1 1 0 0 0,0-1-1 0 0,-1 0 1 0 0,1 0 0 0 0,0 1-1 0 0,-1-1 1 0 0,1 0 0 0 0,0 1-1 0 0,0 0-246 0 0,0 0 111 0 0,3 1 114 0 0,1 0 0 0 0,-1 1 0 0 0,1 0 0 0 0,-1 0 0 0 0,0 1 0 0 0,0-1 0 0 0,-1 1 0 0 0,1 0 0 0 0,-1 0 0 0 0,0 1 0 0 0,0-1 0 0 0,3 5-225 0 0,7 11 862 0 0,-1 0 1 0 0,6 15-863 0 0,-12-21 210 0 0,0-2-87 0 0,-1 0-1 0 0,-1 0 1 0 0,0 1 0 0 0,-1 0 0 0 0,0 0 0 0 0,-1 0-1 0 0,0 0 1 0 0,-1 1 0 0 0,-1-1 0 0 0,0 1 0 0 0,-1-1 0 0 0,0 1-1 0 0,-1-1 1 0 0,-1 1 0 0 0,0-1 0 0 0,-2 7-123 0 0,0-7 20 0 0,0 0 0 0 0,-1 0 0 0 0,0-1 0 0 0,-1 1 0 0 0,0-1 1 0 0,-1-1-1 0 0,0 1 0 0 0,-1-1 0 0 0,-1-1 0 0 0,1 1 0 0 0,-1-2 0 0 0,-1 1 0 0 0,-8 6-20 0 0,-33 26-2077 0 0,23-25-182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44:57.610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9029 2264 2760 0 0,'0'0'555'0'0,"-8"3"3700"0"0,-8 7 199 0 0,-6 9-2901 0 0,7-6-1222 0 0,-45 38 830 0 0,-21 16 300 0 0,63-52-1004 0 0,-15 15-457 0 0,21-18-529 0 0,-1-1 0 0 0,0 0 0 0 0,0 0 1 0 0,-2-1 528 0 0,14-9-5408 0 0</inkml:trace>
  <inkml:trace contextRef="#ctx0" brushRef="#br0" timeOffset="386.686">8718 2350 10912 0 0,'0'0'497'0'0,"1"-1"-8"0"0,0 0-449 0 0,-1 1-1 0 0,1-1 1 0 0,-1 0 0 0 0,1 1-1 0 0,0-1 1 0 0,-1 0-1 0 0,1 1 1 0 0,0-1 0 0 0,0 1-1 0 0,0-1 1 0 0,-1 1-1 0 0,1 0 1 0 0,0-1-1 0 0,0 1 1 0 0,0 0 0 0 0,0 0-1 0 0,0-1 1 0 0,0 1-1 0 0,0 0 1 0 0,0 0-1 0 0,0 0 1 0 0,-1 0 0 0 0,1 0-1 0 0,0 0 1 0 0,0 0-1 0 0,0 1 1 0 0,0-1-1 0 0,0 0 1 0 0,0 0 0 0 0,0 1-40 0 0,1 0 136 0 0,0 1 0 0 0,0-1 0 0 0,0 1 0 0 0,0-1 0 0 0,-1 1 0 0 0,1 0 0 0 0,-1 0 0 0 0,1 0 0 0 0,-1 0-136 0 0,3 3 211 0 0,5 4 598 0 0,-7-8-257 0 0,-2-1-116 0 0,1 1-20 0 0,21 20 737 0 0,-1 0 0 0 0,8 12-1153 0 0,4 3 199 0 0,-24-28-216 0 0,0 1 0 0 0,1-1 0 0 0,0-1 0 0 0,1 1 0 0 0,5 1 17 0 0,-4-6-5698 0 0,-11-3-102 0 0</inkml:trace>
  <inkml:trace contextRef="#ctx0" brushRef="#br0" timeOffset="798.606">8768 2147 3224 0 0,'0'0'143'0'0,"0"0"315"0"0,3-16 7873 0 0,11-13-4642 0 0,-9 18-3212 0 0,0 1-1 0 0,1 0 1 0 0,0 0-1 0 0,2-1-476 0 0,-2 4 51 0 0,0 0 0 0 0,1 0 0 0 0,0 1 0 0 0,3-3-51 0 0,-7 7 15 0 0,-2 2-11 0 0,1-1-1 0 0,-1 1 1 0 0,0-1 0 0 0,0 1-1 0 0,1 0 1 0 0,-1 0-1 0 0,0 0 1 0 0,1 0 0 0 0,-1 0-1 0 0,0 0 1 0 0,1 0 0 0 0,-1 0-1 0 0,0 0 1 0 0,1 1-4 0 0,4-1 2 0 0,1 2-2 0 0,-3 2 0 0 0,0 0 0 0 0,0 0 0 0 0,-1 0 0 0 0,1 1 0 0 0,-1-1 0 0 0,0 1 0 0 0,-1-1 0 0 0,1 1 0 0 0,0 1 0 0 0,17 28 0 0 0,-1-9 0 0 0,-7-9 0 0 0,0 0 0 0 0,1-2 0 0 0,11 11 0 0 0,-22-24-57 0 0,0 1-1 0 0,0-1 0 0 0,1 1 0 0 0,-1-1 1 0 0,0 0-1 0 0,1 0 0 0 0,-1 0 0 0 0,0 0 0 0 0,3 0 58 0 0,5 2-552 0 0</inkml:trace>
  <inkml:trace contextRef="#ctx0" brushRef="#br0" timeOffset="-182790.075">381 331 3224 0 0,'-4'-17'-370'0'0,"2"13"1506"0"0,0 0-1 0 0,0 1 0 0 0,-1-1 1 0 0,1 0-1 0 0,-1 1 0 0 0,0-1-1135 0 0,-20-17 6865 0 0,8 10-7140 0 0,9 8 425 0 0,0 0 1 0 0,0 0 0 0 0,0 0-1 0 0,0 0 1 0 0,-1 1 0 0 0,-5-1-151 0 0,9 2 121 0 0,0 1 0 0 0,0-1 0 0 0,0 1 0 0 0,0 0 0 0 0,0 0 0 0 0,0 0 0 0 0,0 0 0 0 0,0 0 0 0 0,0 1 0 0 0,0-1-1 0 0,0 1 1 0 0,0 0 0 0 0,0 0 0 0 0,0 0 0 0 0,1 0 0 0 0,-2 1-121 0 0,-2 3 54 0 0,1-1 0 0 0,-1 1-1 0 0,1-1 1 0 0,0 1-1 0 0,1 1 1 0 0,-1-1-1 0 0,1 1 1 0 0,0 0-1 0 0,1 0 1 0 0,-1 0 0 0 0,1 0-1 0 0,0 0 1 0 0,1 1-1 0 0,-1 0 1 0 0,1-1-1 0 0,1 1 1 0 0,-1 0 0 0 0,1 0-1 0 0,0 0 1 0 0,1 1-54 0 0,-1 1 6 0 0,1 1 0 0 0,0 0 0 0 0,0-1 0 0 0,1 1 0 0 0,1-1 0 0 0,-1 1 0 0 0,2-1 0 0 0,-1 0 0 0 0,1 0 0 0 0,0 0 0 0 0,1 0 0 0 0,0 0 0 0 0,1-1 0 0 0,3 6-6 0 0,-2-5 34 0 0,0-1-1 0 0,1 0 0 0 0,0 0 1 0 0,0-1-1 0 0,1 1 1 0 0,0-1-34 0 0,-6-6 16 0 0,0 1 0 0 0,-1-1 0 0 0,1 0 0 0 0,0 0 0 0 0,0 0 0 0 0,0 0 0 0 0,0 0 1 0 0,0 0-1 0 0,0 0 0 0 0,0-1 0 0 0,0 1 0 0 0,0-1 0 0 0,0 1 0 0 0,0-1 0 0 0,0 0 0 0 0,1 0 1 0 0,-1 0-1 0 0,0 0 0 0 0,0 0 0 0 0,0-1 0 0 0,0 1 0 0 0,0-1 0 0 0,0 1 0 0 0,0-1 0 0 0,0 0 1 0 0,0 0-1 0 0,0 1 0 0 0,0-1 0 0 0,0-1 0 0 0,0 1 0 0 0,0 0 0 0 0,-1 0 0 0 0,1-1-16 0 0,5-5 91 0 0,0 1 0 0 0,-1-2 0 0 0,0 1 0 0 0,0-1 0 0 0,-1 0 0 0 0,0 0 0 0 0,0 0 0 0 0,0-2-91 0 0,4-11 28 0 0,0-1-1 0 0,4-16-27 0 0,-6 5 172 0 0,-2 13-82 0 0,-4 16-159 0 0,-1 7-123 0 0,-9 261 664 0 0,8-191-475 0 0,1-44 70 0 0,-3 29-67 0 0,1-43 18 0 0,1-13-11 0 0,0 1-1 0 0,1-1 0 0 0,-1 0 1 0 0,1 0-1 0 0,0 0 0 0 0,0 1 1 0 0,0-1-1 0 0,0 0 0 0 0,0 0 0 0 0,0 0 1 0 0,1 1-1 0 0,-1-1 0 0 0,1 0 1 0 0,-1 0-1 0 0,1 0 0 0 0,0 0 1 0 0,0 1-7 0 0,0-2-188 0 0,-1-1-98 0 0,0 0-30 0 0,1 0-70 0 0,1-1 0 0 0,0 1-1 0 0,0 0 1 0 0,-1-1-1 0 0,1 0 1 0 0,0 1 0 0 0,-1-1-1 0 0,1 0 1 0 0,-1 0 0 0 0,1 0-1 0 0,-1 0 1 0 0,1 0 0 0 0,-1 0-1 0 0,1-1 387 0 0,8-8-6086 0 0</inkml:trace>
  <inkml:trace contextRef="#ctx0" brushRef="#br0" timeOffset="-182362.442">556 342 2304 0 0,'0'0'101'0'0,"-1"-1"1"0"0,-4 0 447 0 0,4 0 2192 0 0,1 1 954 0 0,-3 3 4168 0 0,-3 12-7013 0 0,3 0-567 0 0,1 0 1 0 0,0 1 0 0 0,0 0 0 0 0,2-1-1 0 0,0 9-283 0 0,9 34 480 0 0,-7-49-454 0 0,1-1-1 0 0,-1 1 0 0 0,1-1 1 0 0,1 0-1 0 0,-1 0 0 0 0,1 0-25 0 0,-3-7 76 0 0,6 0 106 0 0,-6-1-174 0 0,0 0 1 0 0,-1 1-1 0 0,1-1 0 0 0,0 0 1 0 0,0 0-1 0 0,-1 0 0 0 0,1 0 1 0 0,0 0-1 0 0,-1 0 0 0 0,1 0 1 0 0,0 0-1 0 0,0 0 0 0 0,-1 0 0 0 0,1-1 1 0 0,0 1-1 0 0,-1 0 0 0 0,1 0 1 0 0,0-1-1 0 0,-1 1 0 0 0,1-1-8 0 0,2 0 15 0 0,0-1 0 0 0,-1 0 0 0 0,1 0 0 0 0,-1 0 0 0 0,0 0 0 0 0,0 0 0 0 0,0-1 0 0 0,0 1 0 0 0,0-1 0 0 0,0 1 0 0 0,0-1 0 0 0,-1-1-15 0 0,17-37 100 0 0,-2 2-182 0 0,0 6-54 0 0,-16 32 76 0 0,0 1-31 0 0,4 4 90 0 0,0 0 0 0 0,-1 0 0 0 0,1 0 0 0 0,-1 0 0 0 0,0 1 0 0 0,0-1 0 0 0,-1 1 0 0 0,1 0-1 0 0,-1 0 1 0 0,2 4 1 0 0,-1-1 18 0 0,0-1-1 0 0,1 0 0 0 0,0 0 1 0 0,0 0-1 0 0,1 0 0 0 0,0-1 1 0 0,0 1-1 0 0,0-1 0 0 0,3 2-17 0 0,-6-6 1 0 0,1 0 0 0 0,-1-1-1 0 0,0 1 1 0 0,0 0 0 0 0,1-1 0 0 0,-1 0-1 0 0,1 1 1 0 0,0-1 0 0 0,-1 0-1 0 0,1 0 1 0 0,0 0 0 0 0,-1-1-1 0 0,1 1 1 0 0,0-1 0 0 0,0 1 0 0 0,0-1-1 0 0,0 0 1 0 0,-1 0 0 0 0,1 0-1 0 0,0 0 1 0 0,0-1 0 0 0,0 1-1 0 0,0-1 1 0 0,2-1-1 0 0,5-1-669 0 0,1-1 0 0 0,-1 0 0 0 0,0-1-1 0 0,-1 0 1 0 0,10-6 669 0 0,-12 5-1030 0 0,1-1-1 0 0,-1 1 1 0 0,0-1 0 0 0,5-6 1030 0 0,8-9-2731 0 0,-4 5-1391 0 0</inkml:trace>
  <inkml:trace contextRef="#ctx0" brushRef="#br0" timeOffset="-181748.005">1028 281 13072 0 0,'0'0'597'0'0,"-2"0"-9"0"0,-6 3-113 0 0,0-1 1 0 0,1 1-1 0 0,0 1 0 0 0,-1 0 1 0 0,1 0-1 0 0,0 0 1 0 0,1 1-1 0 0,-1 0 0 0 0,0 0-475 0 0,1 0 160 0 0,0 1 0 0 0,1-1 0 0 0,-1 1-1 0 0,1 0 1 0 0,0 1 0 0 0,1-1 0 0 0,-1 1-1 0 0,1 0 1 0 0,1 0 0 0 0,-1 0 0 0 0,1 1-1 0 0,0-1 1 0 0,1 1 0 0 0,0 0 0 0 0,0-1-1 0 0,0 4-159 0 0,1 3 61 0 0,0-10-44 0 0,1 0 0 0 0,-1 0 0 0 0,1 0 0 0 0,0 0 0 0 0,0 0 0 0 0,1 0-1 0 0,-1 0 1 0 0,2 3-17 0 0,1 4-7 0 0,-3-9 13 0 0,1 0 0 0 0,-1 0 0 0 0,1 0 0 0 0,-1 0 0 0 0,1 1 0 0 0,0-1 0 0 0,0 0 0 0 0,0 0 0 0 0,0 0 0 0 0,1-1 0 0 0,-1 1-1 0 0,0 0 1 0 0,1 0 0 0 0,-1-1 0 0 0,1 1 0 0 0,0-1 0 0 0,-1 1 0 0 0,1-1 0 0 0,0 0 0 0 0,0 1 0 0 0,1-1-6 0 0,-2 0 9 0 0,1 0 0 0 0,-1-1 0 0 0,1 1 0 0 0,-1 0 0 0 0,1-1 0 0 0,0 1 0 0 0,-1-1 0 0 0,1 0 0 0 0,0 1 0 0 0,-1-1 0 0 0,1 0 1 0 0,0 0-1 0 0,0 0 0 0 0,-1 0 0 0 0,1-1 0 0 0,0 1 0 0 0,-1 0 0 0 0,1-1 0 0 0,0 1 0 0 0,-1-1 0 0 0,1 1 0 0 0,0-1 0 0 0,-1 0 0 0 0,2 0-9 0 0,1-3 18 0 0,1 1-1 0 0,-1-1 0 0 0,0 0 0 0 0,0 0 1 0 0,0 0-1 0 0,1-3-17 0 0,0 2-5 0 0,0-4-48 0 0,0 1 0 0 0,0 0 0 0 0,-1-1 0 0 0,0 0 0 0 0,-1 0 0 0 0,0 0 0 0 0,1-5 53 0 0,1 0-95 0 0,-3 8 63 0 0,0 1 0 0 0,-1-1 0 0 0,0 0 0 0 0,1 1 0 0 0,-2-1 0 0 0,1 0 0 0 0,-1 1 0 0 0,0-2 32 0 0,-2-1 19 0 0,1 6 69 0 0,2 20-7 0 0,-1-14-64 0 0,0 0 0 0 0,0 0-1 0 0,0 0 1 0 0,1-1 0 0 0,0 1-1 0 0,0 0-16 0 0,8 40 632 0 0,-6-30-712 0 0,0 0 0 0 0,4 9 80 0 0,-6-16 45 0 0,-1-6-34 0 0,1 1 1 0 0,-1 0-1 0 0,1 0 1 0 0,-1-1 0 0 0,1 1-1 0 0,0 0 1 0 0,0-1 0 0 0,0 1-1 0 0,0-1 1 0 0,0 1-1 0 0,0-1 1 0 0,0 1 0 0 0,0-1-1 0 0,0 0 1 0 0,2 1-12 0 0,-3-1 0 0 0,1 0-1 0 0,-1-1 1 0 0,1 1-1 0 0,-1-1 1 0 0,1 1 0 0 0,-1-1-1 0 0,1 0 1 0 0,0 1-1 0 0,-1-1 1 0 0,1 1 0 0 0,-1-1-1 0 0,1 0 1 0 0,0 0-1 0 0,-1 1 1 0 0,1-1 0 0 0,0 0-1 0 0,-1 0 1 0 0,1 0-1 0 0,0 0 1 0 0,-1 0 0 0 0,1 0-1 0 0,0 0 1 0 0,0 0-1 0 0,-1 0 1 0 0,1 0 0 0 0,0 0-1 0 0,-1 0 1 0 0,1 0-1 0 0,0-1 1 0 0,-1 1 0 0 0,1 0-1 0 0,0 0 1 0 0,-1-1-1 0 0,1 1 1 0 0,-1-1 0 0 0,1 1 0 0 0,0-1 14 0 0,3-1-41 0 0,-1 0-1 0 0,0 0 1 0 0,0 0 0 0 0,-1-1-1 0 0,1 1 1 0 0,0-1 0 0 0,-1 0 0 0 0,0 0-1 0 0,1 0 1 0 0,-1 0 0 0 0,0 0 27 0 0,18-40-1273 0 0,-3 7-503 0 0,-5 12 332 0 0,-10 18 1123 0 0,1 0 1 0 0,-1 1-1 0 0,1-1 0 0 0,1 1 1 0 0,-1 0-1 0 0,2-2 321 0 0,-4 6 2 0 0,-1 1 0 0 0,0-1 0 0 0,1 1 1 0 0,-1 0-1 0 0,0-1 0 0 0,1 1 0 0 0,-1 0 0 0 0,1-1 1 0 0,-1 1-1 0 0,1 0 0 0 0,-1 0 0 0 0,1-1 0 0 0,-1 1 0 0 0,1 0 1 0 0,-1 0-1 0 0,1 0 0 0 0,-1 0 0 0 0,1-1 0 0 0,-1 1 1 0 0,1 0-1 0 0,-1 0 0 0 0,1 0 0 0 0,-1 0 0 0 0,1 0 0 0 0,-1 0 1 0 0,1 1-1 0 0,-1-1 0 0 0,1 0 0 0 0,0 0 0 0 0,-1 0 1 0 0,1 0-1 0 0,-1 1 0 0 0,0-1 0 0 0,1 0 0 0 0,-1 0 0 0 0,1 1 1 0 0,-1-1-1 0 0,1 0 0 0 0,-1 1 0 0 0,0-1 0 0 0,1 1 1 0 0,-1-1-1 0 0,0 0 0 0 0,1 1-2 0 0,-1-1-4 0 0,3 3 153 0 0,0 0 0 0 0,0 1 1 0 0,0-1-1 0 0,0 1 0 0 0,-1-1 1 0 0,1 1-1 0 0,-1 0 0 0 0,0 0 1 0 0,1 3-150 0 0,11 40 1386 0 0,-11-36-979 0 0,0 0 0 0 0,1-1 0 0 0,0 1 0 0 0,1 1-407 0 0,-4-10 155 0 0,0 1-1 0 0,0 0 0 0 0,0 0 0 0 0,-1-1 0 0 0,1 1 1 0 0,0 0-1 0 0,-1 0 0 0 0,0 0 0 0 0,0 1-154 0 0,0-3 200 0 0,0-1-28 0 0,0 0-4 0 0,0 0-1 0 0,0 0-7 0 0,0 0-7 0 0,0 0-1 0 0,6-5 103 0 0,-3-1-206 0 0,0-1 0 0 0,0 1 1 0 0,-1 0-1 0 0,0-1 0 0 0,0 0 0 0 0,0-4-49 0 0,4-11-6 0 0,29-86-3427 0 0,-22 81 213 0 0,-8 17 2007 0 0,4-9-1072 0 0</inkml:trace>
  <inkml:trace contextRef="#ctx0" brushRef="#br0" timeOffset="-181367.261">1505 136 4144 0 0,'0'0'319'0'0,"-1"2"-210"0"0,-1 3 1480 0 0,1 1-1 0 0,-1-1 1 0 0,1 1 0 0 0,0-1-1 0 0,0 1 1 0 0,0 0 0 0 0,1-1-1 0 0,0 1-1588 0 0,3 17 1189 0 0,0-4-542 0 0,0 0 0 0 0,-1 0 0 0 0,-1 1 0 0 0,-2 15-647 0 0,2 23 1092 0 0,0-40-938 0 0,2 22 52 0 0,-2-32-182 0 0,-1-1 1 0 0,0 1-1 0 0,0 0 1 0 0,0 0-1 0 0,-1 0-24 0 0,0 1 28 0 0,1 0 1 0 0,0 0-1 0 0,0 5-28 0 0,1-4-64 0 0,0 1 1 0 0,-1-1-1 0 0,-1 0 0 0 0,0 1 1 0 0,0-1-1 0 0,-1 1 64 0 0,2-11-58 0 0,0 1-1 0 0,0-1 1 0 0,-1 1-1 0 0,1-1 1 0 0,0 1-1 0 0,0-1 0 0 0,0 0 1 0 0,-1 1-1 0 0,1-1 1 0 0,0 1-1 0 0,0-1 1 0 0,-1 0-1 0 0,1 1 1 0 0,0-1-1 0 0,-1 0 0 0 0,1 1 1 0 0,-1-1-1 0 0,1 0 1 0 0,-1 0 58 0 0,-4 0-6217 0 0,-8-7 3659 0 0</inkml:trace>
  <inkml:trace contextRef="#ctx0" brushRef="#br0" timeOffset="-181366.261">1463 409 7832 0 0,'0'0'602'0'0,"8"1"1260"0"0,25 5 3449 0 0,18 6-3768 0 0,-38-9-1476 0 0,0 0 1 0 0,0-1-1 0 0,0-1 0 0 0,0 0 1 0 0,0 0-1 0 0,8-2-67 0 0,-1-4-644 0 0,-6 0-3705 0 0,-1 2-1044 0 0</inkml:trace>
  <inkml:trace contextRef="#ctx0" brushRef="#br0" timeOffset="-180709.541">1726 317 16208 0 0,'0'0'365'0'0,"-13"9"897"0"0,10-7-1167 0 0,0 0-1 0 0,1 0 0 0 0,-1 0 0 0 0,0 0 0 0 0,0 1 0 0 0,1-1 0 0 0,0 1 0 0 0,-1 0 0 0 0,1 0 0 0 0,0 0 0 0 0,0 0 0 0 0,1 0 0 0 0,-1 0 0 0 0,0 0 1 0 0,1 1-1 0 0,0-1 0 0 0,0 0 0 0 0,0 3-94 0 0,1 18 1046 0 0,2-7-488 0 0,-2-15-539 0 0,1-1 1 0 0,0 1 0 0 0,1-1 0 0 0,-1 1-1 0 0,0-1 1 0 0,0 1 0 0 0,0-1 0 0 0,1 0-1 0 0,-1 0 1 0 0,1 0 0 0 0,-1 0-1 0 0,1 0 1 0 0,-1 0 0 0 0,1 0 0 0 0,0 0-20 0 0,1 0 17 0 0,0-1 1 0 0,0 1-1 0 0,0-1 0 0 0,0 1 1 0 0,-1-1-1 0 0,1 0 1 0 0,0 0-1 0 0,0 0 1 0 0,0 0-1 0 0,0-1 0 0 0,0 1 1 0 0,0-1-1 0 0,0 0 1 0 0,0 0-1 0 0,-1 0 0 0 0,1 0 1 0 0,0 0-1 0 0,0-1-17 0 0,7-4 45 0 0,0 0 1 0 0,-1-1-1 0 0,1 0 0 0 0,-1-1-45 0 0,14-10 71 0 0,-20 15-37 0 0,0 1 0 0 0,-1-1 0 0 0,1 1 0 0 0,-1-1 0 0 0,1 0 0 0 0,-1 0 0 0 0,0-1 1 0 0,1-1-35 0 0,8-12 76 0 0,-10 15-76 0 0,1 0 0 0 0,-1-1 0 0 0,1 1 0 0 0,-1-1 0 0 0,0 0 0 0 0,0 1 0 0 0,0-1 0 0 0,0 0 0 0 0,-1 0 0 0 0,1 0 0 0 0,-1 1 0 0 0,0-1 0 0 0,0 0 0 0 0,0-3 0 0 0,0 5 0 0 0,0 0 0 0 0,0 0 0 0 0,0-1 0 0 0,0 1 0 0 0,0 0 0 0 0,-1 0 0 0 0,1-1 0 0 0,-1 1 0 0 0,1 0 0 0 0,-1 0 0 0 0,1 0 0 0 0,-1-1 0 0 0,1 1 0 0 0,-1 0 0 0 0,0 0 0 0 0,0 0 0 0 0,0 0 0 0 0,1 0 0 0 0,-1 1 0 0 0,0-1 0 0 0,0 0 0 0 0,0 0 0 0 0,0 0 0 0 0,0 1 0 0 0,-1-1 0 0 0,1 1 0 0 0,0-1 0 0 0,0 1 0 0 0,0-1 0 0 0,-1 1 0 0 0,1 0 0 0 0,0-1 0 0 0,-2 1 0 0 0,1-1 0 0 0,-1 1 0 0 0,1-1 0 0 0,0 1 0 0 0,-1 0 0 0 0,1 0 0 0 0,0 0 0 0 0,0 0 0 0 0,-1 0 0 0 0,1 1 0 0 0,0-1 0 0 0,0 0 0 0 0,-1 1 0 0 0,1 0 0 0 0,0 0 0 0 0,0-1 0 0 0,0 1 0 0 0,0 1 0 0 0,-5 2-8 0 0,0 1 0 0 0,0 0-1 0 0,1 0 1 0 0,0 1-1 0 0,0 0 1 0 0,0 0 0 0 0,1 0-1 0 0,0 1 1 0 0,0 0-1 0 0,1 0 1 0 0,0 0 0 0 0,0 0-1 0 0,0 2 9 0 0,0-1 22 0 0,1 1-1 0 0,0-1 1 0 0,0 1-1 0 0,1 0 1 0 0,0 0 0 0 0,1 1-1 0 0,0-1 1 0 0,0 0-1 0 0,1 0 1 0 0,0 0-1 0 0,1 7-21 0 0,0-13 0 0 0,-1 0 0 0 0,1 1 0 0 0,0-1 0 0 0,0 1 0 0 0,0-1 0 0 0,1 0 0 0 0,-1 0 0 0 0,1 0 0 0 0,0 0 0 0 0,0 0 0 0 0,0 0 0 0 0,0 0 0 0 0,0 0 0 0 0,0-1 0 0 0,2 2 0 0 0,-2-3 0 0 0,0 1 0 0 0,0-1 0 0 0,0 0 0 0 0,0 0 0 0 0,0 1 0 0 0,0-1 0 0 0,0 0 0 0 0,0-1 0 0 0,1 1 0 0 0,-1 0 0 0 0,0-1 0 0 0,1 1 0 0 0,-1-1 0 0 0,1 0 0 0 0,-1 0 0 0 0,0 0 0 0 0,1 0 0 0 0,-1 0 0 0 0,1 0 0 0 0,-1-1 0 0 0,3 0 0 0 0,1-1-102 0 0,0 0 0 0 0,0 0 0 0 0,-1 0 0 0 0,1-1 0 0 0,0 0 0 0 0,-1-1 0 0 0,0 1 0 0 0,5-5 102 0 0,3-3-1271 0 0,-1-1-1 0 0,7-8 1272 0 0,6-7-2130 0 0,-20 21 1179 0 0,0 0-1 0 0,-1 0 0 0 0,4-6 952 0 0,14-17-1901 0 0,-20 27 1777 0 0,0 0 131 0 0,1 0 0 0 0,-1-1-1 0 0,1 1 1 0 0,-1-1 0 0 0,0 0-1 0 0,0 1 1 0 0,0-1 0 0 0,0-3-7 0 0,11 15 2265 0 0,-9-4-1971 0 0,-1 0 0 0 0,1 1 0 0 0,-1-1 0 0 0,-1 1 0 0 0,1 0 0 0 0,-1-1 0 0 0,0 1 0 0 0,0 1-294 0 0,11 51 1724 0 0,-8-31-758 0 0,-5-26-902 0 0,1 0-1 0 0,-1 0 1 0 0,-1 1-1 0 0,1-1 0 0 0,0 0 1 0 0,0 1-1 0 0,0-1 1 0 0,-1 0-1 0 0,1 0 0 0 0,0 1 1 0 0,-1-1-64 0 0,0 1 317 0 0,1-2-12 0 0,0 0-1 0 0,0 0-276 0 0,0 0-1 0 0,0 0 1 0 0,0 0-1 0 0,0 0 1 0 0,0 0-1 0 0,0 0 0 0 0,0 0 1 0 0,0 0-1 0 0,0 1 1 0 0,0-1-1 0 0,0 0 1 0 0,0 0-1 0 0,0 0 1 0 0,0 0-1 0 0,0 0 0 0 0,-1 0 1 0 0,1 0-1 0 0,0 0 1 0 0,0 0-1 0 0,0 0 1 0 0,0 0-1 0 0,0 0 1 0 0,0 0-1 0 0,0 0 0 0 0,0 0 1 0 0,0 0-1 0 0,0 0 1 0 0,0 0-1 0 0,-1 0 1 0 0,1 0-1 0 0,0 0 1 0 0,0 0-1 0 0,0 0 0 0 0,0 0 1 0 0,0 0-1 0 0,0 0 1 0 0,0 0-1 0 0,0 0 1 0 0,0 0-1 0 0,0 0 1 0 0,-1 0-1 0 0,1 0 0 0 0,0 0 1 0 0,0 0-1 0 0,0 0 1 0 0,0 0-1 0 0,0 0 1 0 0,0-1-1 0 0,0 1 1 0 0,0 0-1 0 0,0 0 0 0 0,0 0 1 0 0,0 0-1 0 0,0 0 1 0 0,0 0-1 0 0,0 0 1 0 0,0 0-1 0 0,0 0 1 0 0,0 0-1 0 0,0 0 0 0 0,0-1 1 0 0,0 1-1 0 0,0 0 1 0 0,0 0-1 0 0,0 0-27 0 0,-2-8 335 0 0,1 3-238 0 0,0 1 1 0 0,1-1 0 0 0,-1 1-1 0 0,1-1 1 0 0,0 1 0 0 0,0 0-1 0 0,1-1 1 0 0,-1 1 0 0 0,1-3-98 0 0,4-12-80 0 0,0 1 0 0 0,1 0 1 0 0,7-14 79 0 0,-8 22-167 0 0,0 0 0 0 0,1 1 1 0 0,0-1-1 0 0,0 1 1 0 0,1 1-1 0 0,0-1 0 0 0,4-2 167 0 0,0 0-592 0 0,6-6-5280 0 0,-2 6-1103 0 0</inkml:trace>
  <inkml:trace contextRef="#ctx0" brushRef="#br0" timeOffset="-179981.05">2266 442 3224 0 0,'0'0'143'0'0,"0"0"350"0"0,0 0 1368 0 0,0 0 599 0 0,0 0 120 0 0,0 0-265 0 0,0 0-1191 0 0,6-3-22 0 0,2 0-743 0 0,0 1 0 0 0,0 0 0 0 0,1 1 1 0 0,-1-1-1 0 0,0 2 0 0 0,9-1-359 0 0,52 5 316 0 0,-36-2-162 0 0,90 0-1291 0 0,-89-2-1431 0 0,-19 0 1194 0 0</inkml:trace>
  <inkml:trace contextRef="#ctx0" brushRef="#br0" timeOffset="-179481.184">2714 276 3680 0 0,'0'0'167'0'0,"4"14"26"0"0,-3-10 878 0 0,0 0 1 0 0,-1 0-1 0 0,0-1 1 0 0,1 1-1 0 0,-2 0 1 0 0,1 0-1 0 0,0 0 1 0 0,-2 3-1072 0 0,2-4 589 0 0,0-1 0 0 0,0 1 0 0 0,1 0 0 0 0,-1 0 0 0 0,0-1 0 0 0,1 1 0 0 0,0 2-589 0 0,3 16 942 0 0,-3-12-509 0 0,0 1 1 0 0,1 0-1 0 0,0-1 1 0 0,0 1-1 0 0,1-1 1 0 0,1 1-1 0 0,2 4-433 0 0,-4-6 150 0 0,-1-6-133 0 0,-1-1 1 0 0,0 0-1 0 0,0 0 1 0 0,1 0-1 0 0,-1 0 0 0 0,1 0 1 0 0,-1 1-1 0 0,1-1 1 0 0,0 0-1 0 0,-1 0 1 0 0,1 0-1 0 0,0 0 0 0 0,0 0-17 0 0,0-1 15 0 0,0 1 0 0 0,0 0 0 0 0,0-1 0 0 0,0 1 0 0 0,0-1 0 0 0,0 1 0 0 0,0-1 0 0 0,0 0 0 0 0,0 1 0 0 0,1-1-1 0 0,-1 0 1 0 0,0 0 0 0 0,0 0 0 0 0,0 0 0 0 0,0 0 0 0 0,1 0 0 0 0,-1 0 0 0 0,0 0 0 0 0,0-1 0 0 0,0 1 0 0 0,0 0 0 0 0,0-1 0 0 0,1 1-1 0 0,-1 0 1 0 0,0-1 0 0 0,0 0 0 0 0,0 1 0 0 0,0-1 0 0 0,0 0-15 0 0,6-4 4 0 0,0 0-1 0 0,0 0 1 0 0,6-7-4 0 0,1 0-324 0 0,4-6-106 0 0,-16 15 386 0 0,0 1 1 0 0,0-1 0 0 0,0 1 0 0 0,0 0-1 0 0,0 0 1 0 0,1 0 0 0 0,-1 0-1 0 0,1 0 1 0 0,-1 1 0 0 0,1-1 0 0 0,0 1-1 0 0,0-1 1 0 0,1 1 43 0 0,-1 0-22 0 0,1 0-1 0 0,0 1 1 0 0,0 0-1 0 0,-1 0 1 0 0,1 0-1 0 0,0 0 1 0 0,0 1 0 0 0,-1-1-1 0 0,1 1 1 0 0,3 1 22 0 0,5 1-19 0 0,-7-2 42 0 0,-1 1-1 0 0,0 0 0 0 0,0 0 1 0 0,0 0-1 0 0,0 0 0 0 0,0 1 0 0 0,0 0 1 0 0,3 2-23 0 0,-1 0 113 0 0,3 3 69 0 0,-1-1 0 0 0,0 1 0 0 0,0 1-182 0 0,21 19 350 0 0,-28-27-286 0 0,9-3 141 0 0,-9 2-186 0 0,0 1 1 0 0,0-1 0 0 0,0 0 0 0 0,0 0-1 0 0,0-1 1 0 0,-1 1 0 0 0,1 0 0 0 0,0 0-1 0 0,0 0 1 0 0,0 0 0 0 0,0-1-1 0 0,-1 1 1 0 0,1 0 0 0 0,0-1 0 0 0,0 1-1 0 0,0-1-19 0 0,2-2 37 0 0,-1 0 0 0 0,0 0 0 0 0,1 0 0 0 0,-1 0 0 0 0,0 0 0 0 0,0 0 0 0 0,-1-1 0 0 0,1 1 0 0 0,-1-1-1 0 0,0 0 1 0 0,1 1 0 0 0,-2-1 0 0 0,1 0 0 0 0,0 1 0 0 0,-1-2-37 0 0,2-11 25 0 0,-2 0 0 0 0,0-1 0 0 0,-1 0-25 0 0,0-11 57 0 0,0 7-108 0 0,2-14-238 0 0,-1 31 93 0 0,1 0 0 0 0,0-1 1 0 0,0 1-1 0 0,0 0 0 0 0,1 0 1 0 0,-1 0-1 0 0,1 0 1 0 0,0 0-1 0 0,0-1 196 0 0,-1 4-162 0 0,0-1-1 0 0,1 1 1 0 0,-1 0 0 0 0,0 0-1 0 0,0-1 1 0 0,0 1 0 0 0,1 0-1 0 0,-1 0 1 0 0,0 0 0 0 0,1 1-1 0 0,-1-1 1 0 0,1 0 0 0 0,-1 0-1 0 0,1 1 1 0 0,0-1 0 0 0,-1 1-1 0 0,1-1 1 0 0,-1 1 0 0 0,1 0-1 0 0,0 0 1 0 0,-1 0 0 0 0,1 0-1 0 0,0 0 1 0 0,-1 0 0 0 0,1 0 0 0 0,1 0 162 0 0,6 2-4059 0 0,3-2-1142 0 0</inkml:trace>
  <inkml:trace contextRef="#ctx0" brushRef="#br0" timeOffset="-178525.121">3479 256 12464 0 0,'0'0'572'0'0,"0"0"-11"0"0,-10-3 339 0 0,1 3-360 0 0,0 1 0 0 0,1 0 1 0 0,-1 0-1 0 0,0 1 0 0 0,1 1 0 0 0,0-1 0 0 0,0 1 1 0 0,-1 0-1 0 0,2 1 0 0 0,-1 0 0 0 0,-5 3-540 0 0,7-2 146 0 0,-1 1-1 0 0,1-1 0 0 0,0 1 0 0 0,1 0 0 0 0,-1 0 0 0 0,1 1 0 0 0,0-1 0 0 0,1 1 1 0 0,-4 7-146 0 0,-3 3 51 0 0,8-11-16 0 0,0 1 1 0 0,1-1 0 0 0,-1 1 0 0 0,1 0-1 0 0,0 1-35 0 0,2-7 1 0 0,0 0-1 0 0,0 0 0 0 0,-1-1 1 0 0,1 1-1 0 0,0 0 0 0 0,0-1 1 0 0,1 1-1 0 0,-1 0 0 0 0,0-1 0 0 0,0 1 1 0 0,0 0-1 0 0,0 0 0 0 0,0-1 1 0 0,1 1-1 0 0,-1 0 0 0 0,0-1 1 0 0,1 1-1 0 0,-1-1 0 0 0,0 1 1 0 0,1 0-1 0 0,-1-1 0 0 0,1 1 1 0 0,-1-1-1 0 0,1 1 0 0 0,-1-1 0 0 0,1 1 1 0 0,0-1-1 0 0,-1 0 0 0 0,1 1 1 0 0,-1-1-1 0 0,1 0 0 0 0,0 1 1 0 0,-1-1-1 0 0,1 0 0 0 0,0 0 0 0 0,0 1 3 0 0,1-1 9 0 0,0 1 0 0 0,0-1 0 0 0,0 1 1 0 0,0-1-1 0 0,0 0 0 0 0,0 0 1 0 0,0 0-1 0 0,0 0 0 0 0,0 0 0 0 0,0-1 1 0 0,0 1-1 0 0,0 0 0 0 0,0-1 1 0 0,0 0-1 0 0,0 1 0 0 0,0-1 0 0 0,1 0-12 0 0,5-4 20 0 0,0 1-1 0 0,0-1 0 0 0,3-3-19 0 0,9-6-68 0 0,11-8-127 0 0,-25 17 81 0 0,0 0 0 0 0,0 0 0 0 0,1 1-1 0 0,3-2 115 0 0,-9 5-13 0 0,-1 1 0 0 0,1 0 0 0 0,0-1 1 0 0,-1 1-1 0 0,1 0 0 0 0,0 0 0 0 0,0-1 0 0 0,-1 1 0 0 0,1 0 0 0 0,0 0 0 0 0,0 0 0 0 0,-1 0 0 0 0,1 0 0 0 0,0 0 0 0 0,0 0 0 0 0,-1 0 0 0 0,1 0 0 0 0,0 0 0 0 0,0 0 0 0 0,-1 0 0 0 0,1 1 0 0 0,0-1 0 0 0,0 0 0 0 0,-1 1 0 0 0,1-1 0 0 0,0 0 1 0 0,-1 1-1 0 0,1-1 0 0 0,-1 1 0 0 0,1-1 0 0 0,0 1 13 0 0,5 3-37 0 0,-2-1 52 0 0,0 0 0 0 0,-1 0 0 0 0,1 0 0 0 0,0 0 1 0 0,-1 0-1 0 0,0 1 0 0 0,0 0 0 0 0,0 0 0 0 0,2 3-15 0 0,2 3 271 0 0,-1 1-1 0 0,0 0 1 0 0,1 5-271 0 0,-5-11 40 0 0,-1-4 24 0 0,15-9 120 0 0,-14 5-235 0 0,1 0-1 0 0,-1 0 1 0 0,1 0 0 0 0,-1 0 0 0 0,0 0 0 0 0,0 0 0 0 0,0 0-1 0 0,0-1 1 0 0,-1 1 0 0 0,1-1 51 0 0,12-40-1625 0 0,-6 15 356 0 0,-5 22 881 0 0,-2 2 169 0 0,1 0-1 0 0,-1 1 1 0 0,1-1 0 0 0,1 1 0 0 0,-1 0 0 0 0,0-1 0 0 0,1 1 0 0 0,0 0 0 0 0,0 0-1 0 0,1 0 220 0 0,-3 2-110 0 0,-1 2 113 0 0,0-1 0 0 0,0 1 1 0 0,1 0-1 0 0,-1-1 0 0 0,0 1 0 0 0,0 0 1 0 0,1-1-1 0 0,-1 1 0 0 0,0 0 0 0 0,0 0 1 0 0,1-1-1 0 0,-1 1 0 0 0,0 0 0 0 0,1 0 1 0 0,-1-1-1 0 0,0 1 0 0 0,1 0 1 0 0,-1 0-1 0 0,0 0 0 0 0,1 0 0 0 0,-1-1 1 0 0,0 1-1 0 0,1 0 0 0 0,-1 0 0 0 0,1 0 1 0 0,-1 0-1 0 0,0 0 0 0 0,1 0 0 0 0,-1 0 1 0 0,0 0-1 0 0,1 0 0 0 0,-1 0 0 0 0,1 0 1 0 0,-1 0-1 0 0,0 1 0 0 0,1-1 0 0 0,-1 0 1 0 0,1 0-4 0 0,10 6 431 0 0,-11-5-425 0 0,7 5 237 0 0,1 0 1 0 0,-1 1-1 0 0,-1 0 0 0 0,1 1 1 0 0,-1-1-1 0 0,-1 1 0 0 0,1 0 1 0 0,-1 1-1 0 0,-1 0 0 0 0,1 0-243 0 0,29 49 1508 0 0,-28-51-546 0 0,-2-10-497 0 0,1-21-389 0 0,-1 1-71 0 0,-1 17-25 0 0,0 1-1 0 0,0 0 0 0 0,0 0 1 0 0,1 0-1 0 0,0 0 1 0 0,0 0-1 0 0,0 1 0 0 0,0 0 1 0 0,1 0-1 0 0,4-3 21 0 0,-7 5 0 0 0,1 1 0 0 0,-1 0 0 0 0,1 0 0 0 0,-1 0 0 0 0,1 0 0 0 0,-1 1 0 0 0,1-1 0 0 0,0 1-1 0 0,0-1 1 0 0,-1 1 0 0 0,1 0 0 0 0,0 0 0 0 0,0 0 0 0 0,-1 0 0 0 0,1 1 0 0 0,0-1 0 0 0,-1 1 0 0 0,1 0 0 0 0,0 0 0 0 0,-1 0 0 0 0,1 0 0 0 0,-1 0-1 0 0,1 0 1 0 0,-1 1 0 0 0,0-1 0 0 0,53 27-96 0 0,-49-26 67 0 0,0 1-1 0 0,0-1 1 0 0,1-1 0 0 0,-1 1-1 0 0,0-1 1 0 0,1 0-1 0 0,0 0 1 0 0,1-1 29 0 0,-5 0 28 0 0,0 0-1 0 0,0 0 1 0 0,0 0 0 0 0,0-1 0 0 0,0 1-1 0 0,0-1 1 0 0,0 0 0 0 0,-1 0 0 0 0,1 0-1 0 0,0 0 1 0 0,0-1 0 0 0,-1 1 0 0 0,1-1-1 0 0,-1 1 1 0 0,1-1 0 0 0,-1 0 0 0 0,0 0-1 0 0,2-2-27 0 0,-2 1-23 0 0,1 0-1 0 0,-1-1 0 0 0,-1 1 1 0 0,1-1-1 0 0,0 1 0 0 0,-1-1 1 0 0,0 0-1 0 0,0 1 0 0 0,0-1 1 0 0,0 0-1 0 0,0 0 1 0 0,-1 0-1 0 0,0 0 0 0 0,0 0 1 0 0,0 0-1 0 0,0 0 0 0 0,-1 1 1 0 0,1-1-1 0 0,-1 0 0 0 0,0 0 1 0 0,0 0-1 0 0,0 1 0 0 0,-2-3 24 0 0,2 4-73 0 0,1 1 67 0 0,-1 0 1 0 0,1 0-1 0 0,0 1 1 0 0,-1-1-1 0 0,1 0 1 0 0,-1 1-1 0 0,1-1 1 0 0,-1 1-1 0 0,1-1 1 0 0,-1 1-1 0 0,0-1 1 0 0,1 1-1 0 0,-1-1 1 0 0,1 1-1 0 0,-1-1 1 0 0,0 1-1 0 0,0 0 1 0 0,1-1-1 0 0,-1 1 1 0 0,0 0-1 0 0,0 0 1 0 0,0-1 5 0 0,0 1 90 0 0,0 0-68 0 0,0 0 0 0 0,1 0 1 0 0,-1 1-1 0 0,0-1 0 0 0,0 0 0 0 0,0 1 0 0 0,1-1 0 0 0,-1 0 0 0 0,0 1 0 0 0,0-1 0 0 0,1 1 0 0 0,-1-1 0 0 0,0 1 0 0 0,1-1 0 0 0,-1 1 1 0 0,1 0-1 0 0,-1-1 0 0 0,1 1 0 0 0,-1 0 0 0 0,1 0 0 0 0,-1-1 0 0 0,1 1 0 0 0,0 0 0 0 0,-1 0 0 0 0,1 0-22 0 0,-7 24-91 0 0,6-17 134 0 0,-1-1-14 0 0,0 0 0 0 0,1 0 0 0 0,0 0 0 0 0,1 0 0 0 0,-1 0 0 0 0,2 0 0 0 0,-1 0 0 0 0,1 0 1 0 0,-1 0-1 0 0,2 0 0 0 0,-1 0 0 0 0,1-1 0 0 0,0 1 0 0 0,1 0 0 0 0,-1-1 0 0 0,1 0 0 0 0,2 3-29 0 0,-3-4 19 0 0,1-1 0 0 0,0 1 0 0 0,0-1 0 0 0,0 0 0 0 0,1 0 0 0 0,-1 0 0 0 0,1 0 0 0 0,0-1 0 0 0,0 1 1 0 0,0-1-1 0 0,1 0 0 0 0,-1 0 0 0 0,1-1 0 0 0,0 1 0 0 0,-1-1 0 0 0,1 0 0 0 0,0 0 0 0 0,0-1 0 0 0,2 1-19 0 0,5 0-391 0 0,0-1 0 0 0,0 0 0 0 0,0 0 0 0 0,0-2 0 0 0,-1 1 0 0 0,1-1 0 0 0,7-2 391 0 0,6-2-1591 0 0</inkml:trace>
  <inkml:trace contextRef="#ctx0" brushRef="#br0" timeOffset="-177563.317">4646 233 8752 0 0,'0'0'398'0'0,"0"0"-3"0"0,1-1-252 0 0,3-2 33 0 0,-2 3 654 0 0,-2 0 289 0 0,0 0 53 0 0,0 0-55 0 0,0 0-273 0 0,0 0-120 0 0,0 0-20 0 0,0 0-52 0 0,1 1-191 0 0,0 2-317 0 0,1 0 0 0 0,-1 0 0 0 0,1 0 0 0 0,-1 0 0 0 0,0 0 0 0 0,0 0 0 0 0,0 0 0 0 0,0 0 0 0 0,-1 1 0 0 0,1 0-144 0 0,0 38 1150 0 0,0-6-500 0 0,2 4-150 0 0,-3-23-206 0 0,1 1 0 0 0,3 12-294 0 0,2 17 305 0 0,-5-34-235 0 0,0 0 0 0 0,1 0 0 0 0,1 3-70 0 0,7 41-67 0 0,-6-45 66 0 0,-4-11 5 0 0,0 0 0 0 0,1 0 0 0 0,-1 0 0 0 0,0 0 0 0 0,1 0 0 0 0,-1 0 0 0 0,0 0 0 0 0,0 0 0 0 0,0 0 0 0 0,0 0 0 0 0,0 0 0 0 0,0 0 0 0 0,0 0 0 0 0,0 0 0 0 0,0 0 0 0 0,0 0 0 0 0,-1 0 0 0 0,1 0 0 0 0,0 0 0 0 0,-1 0-4 0 0,0 0 72 0 0,1-1-37 0 0,0 0-203 0 0,1 0 130 0 0,-1 0 0 0 0,0 0 0 0 0,1 0 0 0 0,-1 0 0 0 0,1 0 0 0 0,-1 0 0 0 0,0-1 1 0 0,1 1-1 0 0,-1 0 0 0 0,1 0 0 0 0,-1-1 0 0 0,0 1 0 0 0,1 0 0 0 0,-1 0 0 0 0,0-1 0 0 0,1 1 1 0 0,-1 0-1 0 0,0-1 0 0 0,0 1 0 0 0,1 0 0 0 0,-1-1 0 0 0,0 1 0 0 0,0-1 0 0 0,0 1 0 0 0,0 0 1 0 0,1-1-1 0 0,-1 1 0 0 0,0-1 0 0 0,0 1 0 0 0,0-1 0 0 0,0 1 0 0 0,0 0 0 0 0,0-1 0 0 0,0 1 1 0 0,0-1-1 0 0,0 1 0 0 0,0-1 0 0 0,0 1 38 0 0,-4-21-2650 0 0,3 15 1390 0 0,1-8-1191 0 0</inkml:trace>
  <inkml:trace contextRef="#ctx0" brushRef="#br0" timeOffset="-177184.365">4675 215 3224 0 0,'12'-6'651'0'0,"-10"5"315"0"0,1 0 1 0 0,-1 0 0 0 0,1 1 0 0 0,-1-1 0 0 0,1 1 0 0 0,-1-1-1 0 0,2 1-966 0 0,19 2 3102 0 0,23 11-2303 0 0,-26-7-238 0 0,-14-3-314 0 0,0-1 1 0 0,0 1 0 0 0,-1 1 0 0 0,0-1 0 0 0,0 1-1 0 0,0 0 1 0 0,0 0 0 0 0,3 4-248 0 0,-3-4 225 0 0,-4-3-167 0 0,1 0 15 0 0,-1 0 0 0 0,0 0 0 0 0,1 1 0 0 0,-1-1 0 0 0,0 0 0 0 0,0 0 0 0 0,0 1 0 0 0,0-1 0 0 0,0 0 0 0 0,0 1 0 0 0,0-1 0 0 0,-1 1 0 0 0,1-1 0 0 0,-1 1 0 0 0,1 0 0 0 0,-1-1 0 0 0,1 1 0 0 0,-1-1-73 0 0,6 15 568 0 0,-6-15-541 0 0,1 0 1 0 0,-1 0-1 0 0,1 0 1 0 0,-1-1-1 0 0,0 1 1 0 0,1 0-1 0 0,-1 0 1 0 0,0 0-1 0 0,0 0 1 0 0,0 0-1 0 0,0 0 0 0 0,1 0 1 0 0,-1 0-1 0 0,0 0 1 0 0,-1 0-1 0 0,1 0 1 0 0,0 0-1 0 0,0 0 1 0 0,0 0-1 0 0,-1 0 1 0 0,1 0-1 0 0,0 0 1 0 0,-1 0-1 0 0,1 0-27 0 0,-1 0 40 0 0,1 0-1 0 0,0 0 1 0 0,-1 0 0 0 0,1 1 0 0 0,0-1-1 0 0,0 0 1 0 0,0 0 0 0 0,0 0-1 0 0,0 1 1 0 0,0-1 0 0 0,0 1-40 0 0,0-2 18 0 0,0 1 0 0 0,1 0 0 0 0,-1 0 0 0 0,0-1 1 0 0,0 1-1 0 0,0 0 0 0 0,0 0 0 0 0,0-1 0 0 0,-1 1 1 0 0,1 0-1 0 0,0-1 0 0 0,0 1 0 0 0,0 0 0 0 0,-1 0 1 0 0,1-1-1 0 0,0 1 0 0 0,-1 0 0 0 0,1-1 0 0 0,0 1 1 0 0,-1-1-1 0 0,1 1 0 0 0,-1 0 0 0 0,1-1 0 0 0,-1 1 1 0 0,1-1-1 0 0,-1 0 0 0 0,1 1-18 0 0,-9 4 172 0 0,-1 0 1 0 0,1-1-1 0 0,-1 0 0 0 0,-1 0-172 0 0,-3 2 135 0 0,-5-1-170 0 0,0 0 0 0 0,-1 0 0 0 0,1-2 0 0 0,-15 1 35 0 0,28-4-341 0 0,-1 0 0 0 0,1 0 1 0 0,-1 0-1 0 0,-5-2 341 0 0,9 2-269 0 0,1 0 1 0 0,0-1 0 0 0,0 1-1 0 0,0-1 1 0 0,0 1-1 0 0,0-1 1 0 0,0 0-1 0 0,0 0 1 0 0,0 0-1 0 0,0 0 1 0 0,0 0-1 0 0,1 0 1 0 0,-1-1-1 0 0,0 1 1 0 0,1-1 0 0 0,-1 1 268 0 0,-2-9-1968 0 0</inkml:trace>
  <inkml:trace contextRef="#ctx0" brushRef="#br0" timeOffset="-176758.897">4962 0 3680 0 0,'0'0'274'0'0,"1"0"1"0"0,-1 0-1 0 0,1 0 0 0 0,-1 0 1 0 0,1 0-1 0 0,-1 0 0 0 0,1 0 1 0 0,0 0-1 0 0,-1 0 0 0 0,1 1 1 0 0,-1-1-1 0 0,1 0 0 0 0,-1 0 1 0 0,1 0-1 0 0,-1 1 1 0 0,1-1-1 0 0,-1 0 0 0 0,1 0 1 0 0,-1 1-1 0 0,1-1 0 0 0,-1 0 1 0 0,0 1-1 0 0,1-1 0 0 0,-1 1 1 0 0,0-1-1 0 0,1 1 0 0 0,-1-1-274 0 0,0 15 6395 0 0,-1-5-6876 0 0,1-5 633 0 0,0-1 1 0 0,-1 0-1 0 0,0 0 1 0 0,0 0 0 0 0,-1 3-153 0 0,-3 18 765 0 0,3 17 474 0 0,1-26-714 0 0,0 1 0 0 0,2 11-525 0 0,1 3 318 0 0,-2-19-186 0 0,1 0-1 0 0,0-1 1 0 0,1 1-1 0 0,1 4-131 0 0,-2-12 42 0 0,0 1 1 0 0,-1-1-1 0 0,1 1 0 0 0,-1-1 1 0 0,0 4-43 0 0,2 20 175 0 0,7 28-333 0 0,-7-41 160 0 0,-1-13 17 0 0,-1 0 1 0 0,1 0 0 0 0,0 0 0 0 0,-1-1-1 0 0,1 1 1 0 0,0 0 0 0 0,0-1 0 0 0,0 1-1 0 0,1 1-19 0 0,5 9 99 0 0,-7-10-133 0 0,1-1 1 0 0,0 0 0 0 0,-1 0 0 0 0,1 0 0 0 0,0 0-1 0 0,-1 0 1 0 0,1 0 0 0 0,0 0 0 0 0,0 0-1 0 0,0 0 1 0 0,0 0 0 0 0,0 0 0 0 0,0 0-1 0 0,0-1 1 0 0,0 1 0 0 0,1 0 0 0 0,-1-1 0 0 0,0 1-1 0 0,0-1 1 0 0,0 1 0 0 0,1-1 0 0 0,-1 0-1 0 0,0 1 1 0 0,1-1 0 0 0,-1 0 0 0 0,0 0 0 0 0,1 0-1 0 0,-1 0 1 0 0,0 0 0 0 0,0 0 0 0 0,1 0-1 0 0,-1-1 1 0 0,0 1 0 0 0,2-1 33 0 0,5-1-867 0 0,0-1 1 0 0,0 1 0 0 0,0-2-1 0 0,8-3 867 0 0,-13 5-342 0 0,18-7-1815 0 0,-4-1-333 0 0</inkml:trace>
  <inkml:trace contextRef="#ctx0" brushRef="#br0" timeOffset="-176178.311">5223 192 3224 0 0,'16'0'107'0'0,"-15"0"91"0"0,-11 0 300 0 0,2 2 4624 0 0,-3 6-2125 0 0,8-6-1565 0 0,1-1-806 0 0,0 1 0 0 0,0 0-1 0 0,0 0 1 0 0,0 0-1 0 0,0 0 1 0 0,1 0 0 0 0,-1 0-1 0 0,0 3-625 0 0,-9 11 766 0 0,3-7-484 0 0,1 1 0 0 0,1-1 0 0 0,-1 2 1 0 0,2-1-1 0 0,0 1 0 0 0,-1 0-282 0 0,3 7 143 0 0,3-17-129 0 0,0 1 1 0 0,0 0-1 0 0,0 0 1 0 0,-1-1-1 0 0,1 1 1 0 0,0 0-1 0 0,-1-1 1 0 0,0 1-1 0 0,1 0 1 0 0,-1-1-15 0 0,-2 5 57 0 0,2-5-37 0 0,0 0 0 0 0,1 0-1 0 0,-1 0 1 0 0,0 0-1 0 0,1 0 1 0 0,-1 0 0 0 0,1 0-1 0 0,0 1 1 0 0,-1-1 0 0 0,1 0-1 0 0,0 0 1 0 0,0 0-1 0 0,-1 0 1 0 0,1 1 0 0 0,0-1-1 0 0,0 0 1 0 0,0 0-1 0 0,1 0 1 0 0,-1 1 0 0 0,0-1-1 0 0,1 1-19 0 0,1 22 16 0 0,-2-24-11 0 0,0 0 0 0 0,0 1 0 0 0,1-1 0 0 0,-1 0 0 0 0,0 0-1 0 0,0 1 1 0 0,0-1 0 0 0,0 0 0 0 0,1 0 0 0 0,-1 1 0 0 0,0-1-1 0 0,0 0 1 0 0,1 0 0 0 0,-1 0 0 0 0,0 1 0 0 0,0-1 0 0 0,1 0-1 0 0,-1 0 1 0 0,0 0 0 0 0,1 0 0 0 0,-1 0 0 0 0,0 0 0 0 0,1 0-1 0 0,-1 1 1 0 0,0-1 0 0 0,0 0 0 0 0,1 0 0 0 0,-1 0 0 0 0,0 0 0 0 0,1 0-1 0 0,-1 0 1 0 0,0-1 0 0 0,1 1-5 0 0,12-1 246 0 0,-11 1-300 0 0,9-15 88 0 0,-9 13-79 0 0,-1 0 0 0 0,1 0 0 0 0,0 0 0 0 0,-1-1 0 0 0,0 1 1 0 0,1-1-1 0 0,-1 1 0 0 0,0-1 0 0 0,0 1 0 0 0,-1-1 1 0 0,1 0-1 0 0,0 1 0 0 0,-1-1 0 0 0,0 0 0 0 0,0 0 0 0 0,1-1 45 0 0,-1 3-39 0 0,0 0-1 0 0,0-1 1 0 0,0 1-1 0 0,1 0 0 0 0,-1-1 1 0 0,1 1-1 0 0,-1 0 1 0 0,1-1-1 0 0,-1 1 0 0 0,1 0 1 0 0,0 0-1 0 0,0 0 1 0 0,0-1-1 0 0,0 1 40 0 0,0-1-36 0 0,0 1 0 0 0,0 0 1 0 0,0 0-1 0 0,0 0 0 0 0,-1-1 1 0 0,1 1-1 0 0,0 0 0 0 0,-1-1 0 0 0,1 1 1 0 0,-1 0-1 0 0,0-1 0 0 0,1 1 0 0 0,-1-1 1 0 0,0-1 35 0 0,0 2-20 0 0,0 0-1 0 0,1 0 1 0 0,-1 0 0 0 0,0 0 0 0 0,0 0 0 0 0,1 0-1 0 0,-1-1 1 0 0,0 1 0 0 0,1 0 0 0 0,0 0 0 0 0,-1 0 0 0 0,1 0-1 0 0,-1 0 1 0 0,1 0 0 0 0,0 1 0 0 0,0-1 0 0 0,0-1 20 0 0,-1 2-11 0 0,1 0 11 0 0,-1-1-1 0 0,0 1 0 0 0,1 0 1 0 0,-1-1-1 0 0,0 1 1 0 0,1 0-1 0 0,-1 0 0 0 0,1-1 1 0 0,-1 1-1 0 0,0 0 0 0 0,1 0 1 0 0,-1 0-1 0 0,1-1 1 0 0,-1 1-1 0 0,0 0 0 0 0,1 0 1 0 0,-1 0-1 0 0,1 0 0 0 0,-1 0 1 0 0,1 0-1 0 0,-1 0 1 0 0,1 0-1 0 0,-1 0 0 0 0,0 0 1 0 0,1 0-1 0 0,-1 0 0 0 0,1 1 1 0 0,-1-1-1 0 0,1 0 1 0 0,0 0-2 0 0,12 2-10 0 0,-6 3-36 0 0,-6-5 47 0 0,2 3 41 0 0,-1-1-1 0 0,1 1 0 0 0,-1 0 1 0 0,0 0-1 0 0,0 0 1 0 0,0 0-1 0 0,0 0 1 0 0,0 0-1 0 0,-1 0 1 0 0,1 1-1 0 0,-1-1 1 0 0,0 1-1 0 0,0-1 1 0 0,0 1-1 0 0,-1 0-39 0 0,4 13 285 0 0,0 7 197 0 0,-2-20-414 0 0,0 0 0 0 0,-1 0 0 0 0,1 0 0 0 0,1-1 0 0 0,-1 1 0 0 0,0-1 1 0 0,1 1-1 0 0,0-1 0 0 0,0 0 0 0 0,2 2-68 0 0,-3-3 8 0 0,0-1 0 0 0,0 0 0 0 0,0 1 0 0 0,0-1 0 0 0,0 0 0 0 0,0 0 0 0 0,1 0 0 0 0,-1-1 0 0 0,0 1 0 0 0,0 0 0 0 0,1-1-8 0 0,13 5 157 0 0,-14-4-138 0 0,0-1 0 0 0,1 1 0 0 0,-1-1 0 0 0,0 0 0 0 0,1 0 1 0 0,-1 0-1 0 0,0 0 0 0 0,1 0 0 0 0,-1 0 0 0 0,3-1-19 0 0,-2 0 17 0 0,14-2 104 0 0,-15 0-102 0 0,0 1 1 0 0,1 0-22 0 0,1-1-1 0 0,-1 0 1 0 0,0 0-1 0 0,0 0 0 0 0,0 0 1 0 0,0 0-1 0 0,0-1 1 0 0,-1 1-1 0 0,0-1 1 0 0,0 0-1 0 0,0 1 0 0 0,0-1 1 0 0,0 0-1 0 0,-1 0 1 0 0,1-1 2 0 0,3-11-141 0 0,-3 9-41 0 0,1 0 1 0 0,-1-1-1 0 0,-1 0 1 0 0,1 1 0 0 0,-1-1-1 0 0,-1-3 182 0 0,1 2-435 0 0,0 1-1 0 0,0 0 1 0 0,1-1-1 0 0,0 1 0 0 0,1-1 436 0 0,5-23-1436 0 0,-2 1-2040 0 0,6-15 3476 0 0,-9 22-692 0 0,-3 20 653 0 0,0 1 0 0 0,0-1 0 0 0,1 0 0 0 0,-1 1 0 0 0,1-1 1 0 0,1-1 38 0 0,0-6 246 0 0,-2 11-158 0 0,0 0-1 0 0,0-1 0 0 0,1 1 1 0 0,-1 0-1 0 0,0 0 1 0 0,0-1-1 0 0,0 1 0 0 0,0 0 1 0 0,0-1-1 0 0,0 1 1 0 0,0 0-1 0 0,0-1 0 0 0,0 1 1 0 0,0 0-1 0 0,0-1 1 0 0,0 1-1 0 0,-1 0 0 0 0,1 0 1 0 0,0-1-1 0 0,0 1 1 0 0,0 0-1 0 0,0-1 0 0 0,0 1 1 0 0,0 0-1 0 0,-1 0 1 0 0,1-1-1 0 0,0 1 0 0 0,0 0 1 0 0,-1 0-1 0 0,1-1 1 0 0,0 1-88 0 0,-1 1 65 0 0,0-1 1 0 0,0 0 0 0 0,1 1 0 0 0,-1-1-1 0 0,0 0 1 0 0,0 1 0 0 0,0-1 0 0 0,1 1 0 0 0,-1-1-1 0 0,0 1 1 0 0,0 0 0 0 0,1-1 0 0 0,-1 1 0 0 0,1 0-1 0 0,-1-1 1 0 0,1 1 0 0 0,-1 0 0 0 0,1 0-1 0 0,-1 0 1 0 0,1-1 0 0 0,-1 1 0 0 0,1 0 0 0 0,0 0-1 0 0,0 0 1 0 0,0 0 0 0 0,-1 0 0 0 0,1 0 0 0 0,0 0-1 0 0,0-1 1 0 0,0 1 0 0 0,0 0-66 0 0,-1 30 384 0 0,2-22-196 0 0,-1 0-1 0 0,0 0 0 0 0,-1 0 0 0 0,0 0 0 0 0,-2 6-187 0 0,3-13 44 0 0,0 1 0 0 0,0-1 0 0 0,0 1-1 0 0,0 0 1 0 0,0-1 0 0 0,0 1 0 0 0,1 0-1 0 0,0 0-43 0 0,0 0 26 0 0,-1-1-1 0 0,1 1 0 0 0,-1 0 0 0 0,0 0 1 0 0,0 0-1 0 0,0-1 0 0 0,0 4-25 0 0,-2 4 61 0 0,1-4-17 0 0,0 0 0 0 0,0 0-1 0 0,0 0 1 0 0,1 1 0 0 0,0 4-44 0 0,1-5 30 0 0,-1-1-1 0 0,-1 1 1 0 0,1 0 0 0 0,-1-1-1 0 0,-1 5-29 0 0,1-6 6 0 0,0 1 0 0 0,0-1-1 0 0,1 1 1 0 0,-1-1 0 0 0,1 1-1 0 0,0-1 1 0 0,1 0-1 0 0,-1 3-5 0 0,2 10 29 0 0,-2-15-26 0 0,0 0 0 0 0,0 0 0 0 0,0 0 0 0 0,0-1-1 0 0,0 1 1 0 0,1 0 0 0 0,-1 0 0 0 0,1 0 0 0 0,-1 0 0 0 0,1 0 0 0 0,-1-1 0 0 0,1 1-1 0 0,0 0 1 0 0,0-1 0 0 0,0 1 0 0 0,0 0-3 0 0,2 0 57 0 0,0 0 0 0 0,-1 1-1 0 0,1-1 1 0 0,0 0 0 0 0,0 0 0 0 0,1 0-57 0 0,-3-2 8 0 0,0 1 1 0 0,0-1-1 0 0,0 0 1 0 0,1 1-1 0 0,-1-1 0 0 0,0 0 1 0 0,0 0-1 0 0,0 0 1 0 0,0 0-1 0 0,0 0 0 0 0,1 0 1 0 0,-1 0-1 0 0,0 0 1 0 0,0-1-1 0 0,0 1 0 0 0,0 0 1 0 0,0-1-1 0 0,0 1 1 0 0,0 0-1 0 0,0-1 0 0 0,1 0-8 0 0,18-9 102 0 0,-17 9-127 0 0,1 0 1 0 0,-1-1 0 0 0,0 0-1 0 0,0 1 1 0 0,0-1-1 0 0,0 0 1 0 0,0-1-1 0 0,-1 1 1 0 0,1 0 0 0 0,0-1-1 0 0,-1 0 1 0 0,0 1-1 0 0,2-3 25 0 0,12-15-552 0 0,-14 18 442 0 0,1-1 0 0 0,-1 0 0 0 0,1 0 1 0 0,-1 0-1 0 0,0 0 0 0 0,0 0 0 0 0,0-1 0 0 0,-1 1 1 0 0,1 0-1 0 0,0-2 110 0 0,-2 2-104 0 0,1-1-89 0 0,0 0-1 0 0,0 1 1 0 0,0-1-1 0 0,1 0 1 0 0,-1 1-1 0 0,1-1 1 0 0,0 1-1 0 0,0 0 0 0 0,1-1 194 0 0,-3 2-65 0 0,1 1-1 0 0,0 0 1 0 0,-1 0-1 0 0,1-1 0 0 0,-1 1 1 0 0,1 0-1 0 0,-1-1 1 0 0,0 1-1 0 0,1 0 0 0 0,-1-1 1 0 0,0 1-1 0 0,0-1 0 0 0,0 0 67 0 0,0 1-30 0 0,0-1 0 0 0,0 1 0 0 0,0 0 1 0 0,0 0-1 0 0,0 0 0 0 0,0-1 1 0 0,1 1-1 0 0,-1 0 0 0 0,0 0 1 0 0,1 0-1 0 0,-1 0 0 0 0,1 0 1 0 0,-1 0-1 0 0,1 0 0 0 0,0 0 1 0 0,-1 0-1 0 0,1 0 0 0 0,0-1 29 0 0,0 2 116 0 0,-1 0 99 0 0,0 0 17 0 0,0 0 12 0 0,0 0 24 0 0,0 0 10 0 0,3 20 506 0 0,-3-17-706 0 0,0 0-1 0 0,0 1 0 0 0,-1-1 0 0 0,1 0 0 0 0,-1 1 0 0 0,1-1 0 0 0,-1 0 0 0 0,0 0-77 0 0,-3 23 455 0 0,0 10 111 0 0,5-32-493 0 0,0-1 0 0 0,0 1 0 0 0,0-1 0 0 0,0 0 0 0 0,1 1 0 0 0,0-1 0 0 0,-1 0 0 0 0,1 0 0 0 0,0 0 0 0 0,3 2-73 0 0,-2-2 48 0 0,-1-1 0 0 0,1 0-1 0 0,0 0 1 0 0,0 0-1 0 0,0 0 1 0 0,1-1-1 0 0,-1 0 1 0 0,0 1 0 0 0,1-1-1 0 0,-1 0 1 0 0,0 0-1 0 0,1-1 1 0 0,3 1-48 0 0,2 0 93 0 0,0 0 1 0 0,1-1-1 0 0,-1 0 0 0 0,6-1-93 0 0,-12 1 18 0 0,0 0 0 0 0,0-1 0 0 0,0 1 0 0 0,0-1 0 0 0,0 0 0 0 0,0 0 0 0 0,0 0-1 0 0,0-1 1 0 0,0 1 0 0 0,0-1 0 0 0,-1 1 0 0 0,1-1 0 0 0,-1 0-18 0 0,0 1-242 0 0,-1-1 0 0 0,1 1 0 0 0,-1-1 0 0 0,0 0-1 0 0,0 1 1 0 0,1-1 0 0 0,-1 0 0 0 0,-1 0 0 0 0,1 1 0 0 0,0-1 0 0 0,0 0 0 0 0,-1 0 0 0 0,1-2 242 0 0,3-22-1864 0 0,-5 24 1628 0 0,1 0 0 0 0,0-1 1 0 0,-1 1-1 0 0,0 0 1 0 0,1 0-1 0 0,-1-1 0 0 0,0 1 1 0 0,-1-1 235 0 0</inkml:trace>
  <inkml:trace contextRef="#ctx0" brushRef="#br0" timeOffset="-175811.447">5382 148 18399 0 0,'0'0'408'0'0,"0"0"80"0"0,0 0 24 0 0,10 2 0 0 0,2 2-416 0 0,1-2-96 0 0,0 1 0 0 0,5 0 0 0 0,10-1 0 0 0,-3-2 0 0 0,-3 4 0 0 0,9-2 0 0 0,6-2 0 0 0,1 3 0 0 0,3 0 0 0 0,2-1-5431 0 0,3-2-1105 0 0</inkml:trace>
  <inkml:trace contextRef="#ctx0" brushRef="#br0" timeOffset="-173933.655">5741 708 6448 0 0,'0'0'498'0'0,"-1"1"-327"0"0,-3 0-56 0 0,3 0 381 0 0,-3-1 19 0 0,0 1 0 0 0,0 0 0 0 0,-1 0 0 0 0,1 1 0 0 0,0-1 0 0 0,-1 2-515 0 0,-9 2 310 0 0,0-2 252 0 0,0 0 1 0 0,0-1 0 0 0,-12 1-563 0 0,2-1 512 0 0,14-1-272 0 0,-13 2 146 0 0,0-1 0 0 0,0-1 0 0 0,-24-2-386 0 0,30 1 173 0 0,-1 0 0 0 0,-8 1-173 0 0,-13 0 552 0 0,-11-1-290 0 0,4-1-276 0 0,-1 2 14 0 0,-24-1 0 0 0,-74 3 110 0 0,19-1 204 0 0,74-3-27 0 0,-51 6-287 0 0,56-1 0 0 0,-17-2 0 0 0,-12 0 0 0 0,-67 1 0 0 0,67-3 0 0 0,-29 6 0 0 0,-13 0 61 0 0,40-4-58 0 0,-98 2-3 0 0,-75-4 11 0 0,50 0 42 0 0,43 0-53 0 0,61 2 0 0 0,-28 3 19 0 0,0 1 26 0 0,48-3-45 0 0,38 0 0 0 0,-25-3 0 0 0,-209-6 0 0 0,222 7 0 0 0,-33 4 0 0 0,16-1 0 0 0,0 0 0 0 0,-88 2 0 0 0,106-7 22 0 0,6 0 20 0 0,-42 5-42 0 0,66-3 0 0 0,1 0 0 0 0,-12-3 0 0 0,-25 2 0 0 0,-28 2-53 0 0,10-1 55 0 0,38-1 24 0 0,0 1-1 0 0,-9 3-25 0 0,12-1 0 0 0,-15 0 0 0 0,-14 0 0 0 0,-38 5 400 0 0,-12-3-400 0 0,57-3 412 0 0,-40 8-412 0 0,17-2 116 0 0,44-4-71 0 0,11-1 36 0 0,-20-1-81 0 0,24-2 15 0 0,-129 1 527 0 0,-33 8-542 0 0,44-3 148 0 0,74-5-1095 0 0,-33 6 947 0 0,47-1-4286 0 0,-7 2-1463 0 0</inkml:trace>
  <inkml:trace contextRef="#ctx0" brushRef="#br0" timeOffset="-169531.428">5595 1826 3224 0 0,'-5'0'-1388'0'0,"0"0"5358"0"0,10 0 1884 0 0,-4 0-5588 0 0,-1 0-8 0 0,0 0-12 0 0,0 0-38 0 0,0 0-16 0 0,0 0-6 0 0,0 0-6 0 0,0 0-16 0 0,0 0-4 0 0,0 0 0 0 0,-7 0 622 0 0,-233 2 860 0 0,123 4-1642 0 0,52-1-4 0 0,44-3 32 0 0,1 0 1 0 0,-21-2-29 0 0,-121-1 147 0 0,87 2-38 0 0,10 2-98 0 0,-6-3-11 0 0,26 1 0 0 0,-92-5 0 0 0,71 0 63 0 0,-27 4-729 0 0,91 0 620 0 0,1 0 0 0 0,-1 0 0 0 0,1 1 0 0 0,-1-1 1 0 0,1 0-1 0 0,0 0 0 0 0,-1 1 0 0 0,1-1 0 0 0,0 1 0 0 0,-1-1 1 0 0,1 1-1 0 0,0 0 0 0 0,0-1 0 0 0,-1 1 0 0 0,1 0 0 0 0,0 0 1 0 0,0 0-1 0 0,0 0 0 0 0,0 0 0 0 0,0 0 0 0 0,0 0 46 0 0,1 0 156 0 0,-7 13 270 0 0,4 31-69 0 0,1-27-218 0 0,1 0 1 0 0,1 0 0 0 0,1 9-140 0 0,0 11 48 0 0,-1 40 153 0 0,-1 13 1020 0 0,5 23-1221 0 0,4-30 339 0 0,-5-47 371 0 0,0 38-710 0 0,-2-52 213 0 0,0-1 0 0 0,3 5-213 0 0,-1-5 171 0 0,-1 0 0 0 0,-1 4-171 0 0,5 55 395 0 0,-2-1-176 0 0,-4-59-157 0 0,0 19 33 0 0,0-29-55 0 0,-1 0-1 0 0,2 0 1 0 0,0 0 0 0 0,0 0-1 0 0,1 0 1 0 0,0 0-1 0 0,4 9-39 0 0,0 4 6 0 0,-4-16 29 0 0,0 1 0 0 0,0-1 0 0 0,1 1 1 0 0,0-1-1 0 0,3 4-35 0 0,15 32 85 0 0,-19-41-61 0 0,0 1-1 0 0,-1-1 1 0 0,0 1-1 0 0,0 0 1 0 0,0 0 0 0 0,0-1-1 0 0,-1 1 1 0 0,1 1-24 0 0,2 12-181 0 0,-2-15 59 0 0,-1 0 0 0 0,1-1 0 0 0,-1 1 0 0 0,0 0 0 0 0,0 0 0 0 0,1 0 0 0 0,-1-1 0 0 0,-1 1 0 0 0,1 0 0 0 0,0 0 1 0 0,0 0 121 0 0,-1 5-1000 0 0,0-4 677 0 0,1-1 0 0 0,-1 1 1 0 0,0-1-1 0 0,0 0 0 0 0,-1 0 1 0 0,1 0-1 0 0,0 1 1 0 0,-1-1-1 0 0,1 0 0 0 0,-1 0 1 0 0,0 0 322 0 0,-4 6-1242 0 0,5-7-67 0 0,1-1-1876 0 0,0 0-799 0 0</inkml:trace>
  <inkml:trace contextRef="#ctx0" brushRef="#br0" timeOffset="-169176.166">4422 3234 3224 0 0,'0'0'288'0'0,"0"0"-288"0"0,0 0 0 0 0,0 0 0 0 0,0 0 416 0 0,0 0 32 0 0,6 3 8 0 0,-6-3 0 0 0,0 0-344 0 0,0 0-112 0 0,9 0 64 0 0,-2 0-1512 0 0,-7 0-304 0 0</inkml:trace>
  <inkml:trace contextRef="#ctx0" brushRef="#br0" timeOffset="-168179.435">4419 3232 2760 0 0,'0'0'373'0'0,"0"0"527"0"0,0 0 232 0 0,0 0 48 0 0,0 0-124 0 0,0 0-565 0 0,1 1-253 0 0,18 2 646 0 0,0 0 0 0 0,8 0-884 0 0,9 0 1068 0 0,-13-1-445 0 0,0-1 1 0 0,0-2-1 0 0,0 0 0 0 0,22-5-623 0 0,26-1 1525 0 0,4 2-493 0 0,89-2-193 0 0,-33-1-695 0 0,-120 7-120 0 0,40-2 126 0 0,-24 2 18 0 0,21-3-168 0 0,-17 0 43 0 0,-1 3 0 0 0,1 0 0 0 0,8 3-43 0 0,16-1 81 0 0,-28-1-52 0 0,31 0 6 0 0,36-5-35 0 0,-30 3 58 0 0,-20 1-52 0 0,74 0-14 0 0,-35 2 134 0 0,-62-4-105 0 0,-18 2-5 0 0,22 2 75 0 0,-18-2-70 0 0,1-1 34 0 0,-7 2-23 0 0,0-1 0 0 0,0 1 0 0 0,0-1 0 0 0,0 1-1 0 0,0-1 1 0 0,0 0 0 0 0,0 1 0 0 0,0-1 0 0 0,0 0 0 0 0,-1 0 0 0 0,1 0 0 0 0,0 1 0 0 0,0-1 0 0 0,-1 0 0 0 0,1 0 0 0 0,-1 0 0 0 0,1 0 0 0 0,-1 0 0 0 0,1 0-1 0 0,-1-1 1 0 0,0 1 0 0 0,1 0 0 0 0,-1 0-32 0 0,1-26 853 0 0,-2 19-747 0 0,1 4-65 0 0,-1 0 1 0 0,0 0-1 0 0,1 0 0 0 0,-2 0 0 0 0,1 0 1 0 0,0 0-1 0 0,-1 0 0 0 0,-1-1-41 0 0,1 1 40 0 0,0-1 0 0 0,1 1 0 0 0,-1-1 0 0 0,1 0 0 0 0,0 1-1 0 0,0-2-39 0 0,-21-129 702 0 0,14 16-564 0 0,4 75-74 0 0,-10-38-64 0 0,8 8 0 0 0,0-7 64 0 0,5 75-64 0 0,0-1 0 0 0,1 0 0 0 0,0 1 0 0 0,2-7 0 0 0,-2 6 0 0 0,1 0 0 0 0,-1 0 0 0 0,0 0 0 0 0,-1-6 0 0 0,-7-57 0 0 0,3 20 0 0 0,2 32 0 0 0,2 14 0 0 0,0 0 0 0 0,0 0 0 0 0,1-1 0 0 0,-1 1 0 0 0,1 0 0 0 0,0 0 0 0 0,0-1 0 0 0,1 2 0 0 0,-1-1 0 0 0,-1 1 0 0 0,1 0 0 0 0,0-1 0 0 0,-1 1 0 0 0,0-2 0 0 0,-1-21 0 0 0,2 0 0 0 0,0 19 0 0 0,0-1 0 0 0,1 1 0 0 0,-1 0 0 0 0,1 0 0 0 0,2-5 0 0 0,0 0 0 0 0,-1 0 0 0 0,0 0 0 0 0,0-5 0 0 0,-2 17 0 0 0,0-52-10 0 0,0 13-44 0 0,-1 18 54 0 0,0 19 0 0 0,1 1 0 0 0,0-1 0 0 0,0 1 0 0 0,-1-1 0 0 0,1 1 0 0 0,0-1 0 0 0,1 1 0 0 0,-1-1 0 0 0,0 1 0 0 0,0-1 0 0 0,0 1 0 0 0,1 0 0 0 0,-1-1 0 0 0,1 1 0 0 0,-1-1 0 0 0,1 1 0 0 0,0 0 0 0 0,0-2 0 0 0,-1 3 0 0 0,1-1 0 0 0,-1 1 0 0 0,0-1 0 0 0,0 1 0 0 0,1-1 0 0 0,-1 1 0 0 0,0-1 0 0 0,0 1 0 0 0,0-1 0 0 0,0 1 0 0 0,0-1 0 0 0,0 0 0 0 0,0 1 0 0 0,0-1 0 0 0,0 1 0 0 0,0-1 0 0 0,0 1 0 0 0,0-1 0 0 0,0 1 0 0 0,0-1 0 0 0,0 1 0 0 0,-1-1 0 0 0,1 1 0 0 0,0-1 0 0 0,0 1 0 0 0,-1-1 0 0 0,1 1 0 0 0,0-1 0 0 0,0 1 0 0 0,0-1 0 0 0,-1 1 0 0 0,1-1 0 0 0,0 1 0 0 0,0-1 0 0 0,0 1 0 0 0,0 0 0 0 0,0-1 0 0 0,0 1 0 0 0,0-1 0 0 0,0 1 0 0 0,0-1 0 0 0,0 1 0 0 0,0-1 0 0 0,0 1 0 0 0,0-1 0 0 0,1 1 0 0 0,-1-1 0 0 0,0 1 0 0 0,0-1 0 0 0,1 1 0 0 0,-2-3-6 0 0,1 0-1 0 0,-1 0 0 0 0,0 0 0 0 0,0 0 1 0 0,0 0-1 0 0,0 1 0 0 0,0-1 0 0 0,-1 0 1 0 0,1 1-1 0 0,-2-2 7 0 0,-7-17 3 0 0,8 16-3 0 0,2 3 0 0 0,0 1 0 0 0,0 0 0 0 0,0-1 0 0 0,0 1 0 0 0,-1-1 0 0 0,1 1 0 0 0,0 0 0 0 0,-1-1 0 0 0,0 1 0 0 0,1 0 0 0 0,-1-1 0 0 0,0 1 0 0 0,1 0 0 0 0,-1 0 0 0 0,0 0 0 0 0,0 0 0 0 0,0 0 0 0 0,0 0 0 0 0,0 0 0 0 0,0 0 0 0 0,0 0 0 0 0,0 0 0 0 0,-1 0 0 0 0,1 1 0 0 0,0-1 0 0 0,-1 0 0 0 0,1 1 0 0 0,0-1 0 0 0,-1 1 0 0 0,1 0 0 0 0,0-1 0 0 0,0 1 0 0 0,-9-4 9 0 0,1 1 0 0 0,-1 0-1 0 0,1 1 1 0 0,-1 0-1 0 0,0 0 1 0 0,0 1 0 0 0,-5 0-9 0 0,-6-1 3 0 0,-9 0-122 0 0,0 1-1 0 0,0 2 1 0 0,-17 3 119 0 0,-8 0-852 0 0,6-2-146 0 0</inkml:trace>
  <inkml:trace contextRef="#ctx0" brushRef="#br0" timeOffset="-164718.194">4212 3515 2304 0 0,'-4'-9'1141'0'0,"2"5"7276"0"0,2 4-8337 0 0,0 0-1 0 0,0-1 0 0 0,0 1 0 0 0,0 0 1 0 0,-1 0-1 0 0,1 0 0 0 0,0 0 1 0 0,0 0-1 0 0,0 0 0 0 0,0 0 0 0 0,0-1 1 0 0,0 1-1 0 0,0 0 0 0 0,0 0 0 0 0,-1 0 1 0 0,1 0-1 0 0,0 0 0 0 0,0 0 1 0 0,0 0-1 0 0,0 0 0 0 0,0 0 0 0 0,0 0 1 0 0,-1 0-1 0 0,1 0 0 0 0,0 0 0 0 0,0 0 1 0 0,0 0-1 0 0,0 0 0 0 0,0 0 1 0 0,0 0-1 0 0,-1 0 0 0 0,1 0 0 0 0,0 0 1 0 0,0 0-1 0 0,0 0 0 0 0,0 0 1 0 0,0 0-1 0 0,-1 0 0 0 0,1 0 0 0 0,0 0 1 0 0,0 0-1 0 0,0 0 0 0 0,0 0 0 0 0,0 0 1 0 0,0 1-1 0 0,0-1 0 0 0,-1 0 1 0 0,1 0-1 0 0,0 0 0 0 0,0 0 0 0 0,0 0 1 0 0,0 0-1 0 0,0 0 0 0 0,0 1 0 0 0,0-1 1 0 0,0 0-1 0 0,0 0 0 0 0,0 0-79 0 0,-8 14 1025 0 0,5-8-1005 0 0,1 0 1 0 0,0 1 0 0 0,0-1-1 0 0,0 4-20 0 0,-1 29 627 0 0,3 31-627 0 0,1-28 144 0 0,-1-37-128 0 0,-1 11 86 0 0,2-1 1 0 0,0 0-1 0 0,3 15-102 0 0,-4-30 5 0 0,0 1 0 0 0,0-1 1 0 0,1 0-1 0 0,-1 1 0 0 0,0-1 1 0 0,0 0-1 0 0,0 1 0 0 0,0-1 0 0 0,0 1 1 0 0,0-1-1 0 0,0 0 0 0 0,0 1 1 0 0,0-1-1 0 0,0 1 0 0 0,0-1 1 0 0,0 0-1 0 0,0 1 0 0 0,0-1 1 0 0,0 0-1 0 0,0 1 0 0 0,-1-1 0 0 0,1 0 1 0 0,0 1-1 0 0,0-1 0 0 0,0 0 1 0 0,-1 1-1 0 0,1-1 0 0 0,0 0 1 0 0,-1 1-6 0 0,1-1-5 0 0,0 0 0 0 0,-1 0 1 0 0,1 0-1 0 0,0-1 1 0 0,-1 1-1 0 0,1 0 1 0 0,0 0-1 0 0,-1 0 1 0 0,1 0-1 0 0,0-1 1 0 0,-1 1-1 0 0,1 0 1 0 0,0 0-1 0 0,0-1 0 0 0,-1 1 1 0 0,1 0-1 0 0,0 0 1 0 0,0-1-1 0 0,-1 1 1 0 0,1 0-1 0 0,0-1 1 0 0,0 1-1 0 0,0 0 1 0 0,0-1-1 0 0,0 1 1 0 0,-1-1-1 0 0,1 1 0 0 0,0 0 5 0 0,-6-22-485 0 0,0 1-1 0 0,1-1 0 0 0,1 0 1 0 0,2 0-1 0 0,-1-13 486 0 0,1 11-7 0 0,1 12-12 0 0,0-1 1 0 0,1 0 0 0 0,0 1 0 0 0,1-1 0 0 0,1-3 18 0 0,-1 12 28 0 0,0 0 0 0 0,0 1 1 0 0,0-1-1 0 0,0 0 0 0 0,0 0 1 0 0,1 0-1 0 0,0 1 1 0 0,0-1-1 0 0,0 1 0 0 0,0-1 1 0 0,0 1-1 0 0,1 0 1 0 0,0 0-1 0 0,-1 0 0 0 0,1 0 1 0 0,0 1-1 0 0,1-1 0 0 0,0 0-28 0 0,-1 2 16 0 0,0-1 0 0 0,0 1 0 0 0,0 0 0 0 0,0 0 0 0 0,0 1 0 0 0,0-1 0 0 0,1 1 0 0 0,-1-1 0 0 0,0 1 0 0 0,0 0 0 0 0,1 0 0 0 0,-1 1 0 0 0,0-1 0 0 0,0 1 0 0 0,0-1 0 0 0,1 1 0 0 0,1 1-16 0 0,8 2 56 0 0,1 1-1 0 0,-1 1 1 0 0,2 1-56 0 0,-14-7 1 0 0,2 2 34 0 0,1 0-1 0 0,0 0 0 0 0,-1 0 0 0 0,1 0 0 0 0,-1 1 0 0 0,1 0 0 0 0,-1-1 0 0 0,0 1 0 0 0,0 0 0 0 0,-1 0 0 0 0,1 1 0 0 0,-1-1 0 0 0,1 0 1 0 0,-1 1-1 0 0,0 0 0 0 0,0-1 0 0 0,-1 1 0 0 0,1 0 0 0 0,-1 0 0 0 0,1 0 0 0 0,-1 0 0 0 0,-1 0 0 0 0,1 0 0 0 0,-1 1 0 0 0,1-1 0 0 0,-1 0 0 0 0,-1 4-34 0 0,1-5 34 0 0,-1-1 0 0 0,0 1 0 0 0,-1 0-1 0 0,1 0 1 0 0,0 0 0 0 0,-1 0-1 0 0,0-1 1 0 0,0 1 0 0 0,1-1 0 0 0,-1 0-1 0 0,-1 1 1 0 0,-1 1-34 0 0,-30 24 283 0 0,27-23-306 0 0,-1 0 0 0 0,1 0 0 0 0,-1 0 0 0 0,0-1 0 0 0,-1-1-1 0 0,1 1 1 0 0,-1-1 0 0 0,-7 1 23 0 0,14-4-57 0 0,-1 0 1 0 0,1 0-1 0 0,-1 0 0 0 0,0-1 0 0 0,1 1 1 0 0,-1-1-1 0 0,1 1 0 0 0,-1-1 0 0 0,0-1 57 0 0,1 2-192 0 0,-1-9-444 0 0,2 8 621 0 0,1 1 0 0 0,0 0 0 0 0,-1-1 0 0 0,1 1 0 0 0,0-1 0 0 0,0 1 0 0 0,0 0 0 0 0,-1-1 0 0 0,1 1 0 0 0,0 0 1 0 0,0-1-1 0 0,0 1 0 0 0,0-1 0 0 0,0 1 0 0 0,0-1 0 0 0,0 1 0 0 0,0-1 0 0 0,0 1 0 0 0,0 0 0 0 0,0-1 0 0 0,0 1 0 0 0,0-1 0 0 0,0 1 0 0 0,0-1 0 0 0,0 1 0 0 0,0 0 1 0 0,0-1-1 0 0,1 1 0 0 0,-1-1 0 0 0,0 1 0 0 0,0 0 0 0 0,0-1 0 0 0,1 1 0 0 0,-1 0 0 0 0,0-1 0 0 0,1 1 0 0 0,-1 0 15 0 0,3-3-70 0 0,0 0 0 0 0,-1 1 0 0 0,2-1 0 0 0,-1 1 0 0 0,0 0 0 0 0,0 0 0 0 0,1 0 0 0 0,-1 1-1 0 0,1-1 1 0 0,-1 1 0 0 0,1 0 0 0 0,0-1 70 0 0,47-9-608 0 0,-48 11 568 0 0,8-1 73 0 0,1 0 1 0 0,0 1-1 0 0,-1 1 1 0 0,1 0-1 0 0,-1 0 1 0 0,0 1-1 0 0,1 1 1 0 0,-1 0-1 0 0,0 0 1 0 0,8 4-34 0 0,-15-5 126 0 0,0 0 0 0 0,0 0 0 0 0,-1 0 0 0 0,1 1 0 0 0,-1-1 0 0 0,1 1 0 0 0,-1 0 1 0 0,0 0-1 0 0,0 0 0 0 0,0 0 0 0 0,-1 0 0 0 0,1 1 0 0 0,-1-1 0 0 0,0 1 0 0 0,2 3-126 0 0,-3-5 66 0 0,0 0-1 0 0,0 1 0 0 0,0-1 1 0 0,-1 0-1 0 0,1 1 0 0 0,-1-1 0 0 0,1 1 1 0 0,-1-1-1 0 0,0 1 0 0 0,0-1 1 0 0,0 1-1 0 0,0-1 0 0 0,-1 1 0 0 0,1-1 1 0 0,-1 1-1 0 0,1-1 0 0 0,-1 1 1 0 0,0-1-1 0 0,0 0 0 0 0,0 1 0 0 0,0-1 1 0 0,-1 0-1 0 0,1 0 0 0 0,0 0 0 0 0,-1 0 1 0 0,0 0-1 0 0,0 1-65 0 0,-6 4 181 0 0,0 0-1 0 0,0 0 0 0 0,-1-1 1 0 0,0 0-1 0 0,0 0 1 0 0,0-1-1 0 0,-3 1-180 0 0,-11 4 201 0 0,-1 0 0 0 0,-11 1-201 0 0,23-7 19 0 0,-1-1-1 0 0,1 0 0 0 0,0-1 1 0 0,-1 0-1 0 0,1-1 0 0 0,-1-1 0 0 0,-10 0-18 0 0,19-1-43 0 0,0 0 0 0 0,1 0-1 0 0,-1-1 1 0 0,1 1 0 0 0,0-1-1 0 0,-1 0 44 0 0,2 1-101 0 0,1 1-98 0 0,1-2-53 0 0,0 0 1 0 0,0 0-1 0 0,0 0 0 0 0,0 1 0 0 0,0-1 0 0 0,1 0 0 0 0,-1 0 0 0 0,1 1 0 0 0,-1-1 0 0 0,1 0 0 0 0,0 1 0 0 0,0-1 0 0 0,0 0 1 0 0,0 1-1 0 0,0-1 0 0 0,0 1 0 0 0,0-1 252 0 0,7-5-2037 0 0</inkml:trace>
  <inkml:trace contextRef="#ctx0" brushRef="#br0" timeOffset="-164337.221">4571 3653 3680 0 0,'0'0'284'0'0,"0"0"247"0"0,0 0 1730 0 0,0 0 776 0 0,-1 0 1169 0 0,-4 6-2389 0 0,2 2-1296 0 0,-1-1 0 0 0,1 1 0 0 0,0 0 0 0 0,1 0 0 0 0,0 1 0 0 0,0-1 0 0 0,1 0 1 0 0,0 1-522 0 0,1-6 161 0 0,-3 14 317 0 0,2 0-1 0 0,0 1 1 0 0,1 8-478 0 0,1 10 274 0 0,-1-35-206 0 0,0-1-143 0 0,0 0-608 0 0,0 0-263 0 0,0 0-764 0 0,0 0-2980 0 0,3-3-1279 0 0</inkml:trace>
  <inkml:trace contextRef="#ctx0" brushRef="#br0" timeOffset="-163968.152">4574 3523 8288 0 0,'2'-6'862'0'0,"-5"-11"2797"0"0,1 5 1343 0 0,2 12-4954 0 0,0-1 0 0 0,0 1 0 0 0,0 0 0 0 0,0 0 0 0 0,0-1 0 0 0,0 1 0 0 0,0 0 0 0 0,0 0 0 0 0,0-1 0 0 0,0 1 0 0 0,0 0 0 0 0,0 0 0 0 0,1 0 0 0 0,-1-1-1 0 0,0 1 1 0 0,0 0 0 0 0,0 0 0 0 0,0 0 0 0 0,1-1 0 0 0,-1 1 0 0 0,0 0 0 0 0,0 0 0 0 0,0 0 0 0 0,1 0 0 0 0,-1 0 0 0 0,0-1 0 0 0,0 1 0 0 0,0 0 0 0 0,1 0 0 0 0,-1 0-1 0 0,0 0 1 0 0,0 0 0 0 0,1 0 0 0 0,-1 0 0 0 0,0 0 0 0 0,0 0 0 0 0,1 0 0 0 0,-1 0 0 0 0,0 0 0 0 0,0 0 0 0 0,1 0 0 0 0,-1 0 0 0 0,0 0 0 0 0,0 0 0 0 0,1 0 0 0 0,-1 0-1 0 0,0 0 1 0 0,0 1 0 0 0,0-1 0 0 0,1 0 0 0 0,-1 0-48 0 0,15 7-504 0 0,-11-4 506 0 0,9 5-1464 0 0,-6-3-3030 0 0,1 0-1452 0 0</inkml:trace>
  <inkml:trace contextRef="#ctx0" brushRef="#br0" timeOffset="-163516.169">4721 3606 3224 0 0,'0'8'288'0'0,"2"-2"-152"0"0,-2-4 260 0 0,1 0 0 0 0,-1-1 0 0 0,1 1-1 0 0,-1 0 1 0 0,1 0 0 0 0,-1 0 0 0 0,0 0 0 0 0,0 0 0 0 0,0 0 0 0 0,0 0 0 0 0,0 0 0 0 0,-1 0 0 0 0,1 0 0 0 0,-1 0-1 0 0,1 0 1 0 0,-1 0-396 0 0,0 0 196 0 0,0-1-125 0 0,0 0 1 0 0,0-1 0 0 0,1 1 0 0 0,-1 0 0 0 0,0 0 0 0 0,1 0 0 0 0,-1 0 0 0 0,1 0-1 0 0,-1 0 1 0 0,1 0 0 0 0,-1 0 0 0 0,1 1 0 0 0,0-1 0 0 0,0 0 0 0 0,-1 0-1 0 0,1 0 1 0 0,0 0 0 0 0,0 0 0 0 0,0 1 0 0 0,0-1 0 0 0,0 0 0 0 0,1 0-1 0 0,-1 0 1 0 0,0 1-72 0 0,0 1 168 0 0,0 0 0 0 0,0 1 0 0 0,0-1 0 0 0,0 0 0 0 0,-1 1 0 0 0,0 0-168 0 0,-2 20 986 0 0,4-17-765 0 0,-1 0 0 0 0,0 0 1 0 0,0 1-1 0 0,-1-1 0 0 0,1 0 1 0 0,-2 3-222 0 0,0 11 325 0 0,2-17-289 0 0,0-1 1 0 0,0 1-1 0 0,0-1 1 0 0,-1 1-1 0 0,0-1 1 0 0,0 2-37 0 0,-2 15 107 0 0,3-19-99 0 0,0 1 1 0 0,-1 0 0 0 0,1-1 0 0 0,0 1-1 0 0,0 0 1 0 0,-1-1 0 0 0,1 1 0 0 0,-1 0-1 0 0,1-1 1 0 0,-1 1 0 0 0,0-1 0 0 0,0 1-1 0 0,1-1 1 0 0,-1 1 0 0 0,0-1 0 0 0,0 0 0 0 0,-1 1-9 0 0,-2 5 62 0 0,4-6-37 0 0,0-1 0 0 0,0 0 0 0 0,0 1 1 0 0,-1-1-1 0 0,1 1 0 0 0,0-1 0 0 0,0 0 0 0 0,0 1 0 0 0,-1-1 1 0 0,1 1-1 0 0,0-1 0 0 0,0 0 0 0 0,-1 1 0 0 0,1-1 0 0 0,0 0 1 0 0,-1 1-1 0 0,1-1 0 0 0,0 0 0 0 0,-1 0 0 0 0,1 1 0 0 0,0-1 1 0 0,-1 0-1 0 0,1 0 0 0 0,0 0 0 0 0,-1 0 0 0 0,1 1 0 0 0,-1-1 1 0 0,1 0-1 0 0,-1 0 0 0 0,1 0 0 0 0,0 0-25 0 0,0-1 23 0 0,0 0 0 0 0,0 0 0 0 0,1 0 0 0 0,-1 0 0 0 0,0 0 0 0 0,0 0 0 0 0,0 0 0 0 0,0 0 0 0 0,0 0 0 0 0,0 0 0 0 0,0 1 0 0 0,0-1 1 0 0,-1-1-24 0 0,1-1 57 0 0,1 0-22 0 0,-1 1-1 0 0,1-1 0 0 0,-1 0 0 0 0,1 0 0 0 0,0 0 0 0 0,0 1 0 0 0,2-4-34 0 0,4-15 153 0 0,9-51 223 0 0,-15 70-376 0 0,-1 0 0 0 0,1 0 0 0 0,-1 1 0 0 0,1-1 0 0 0,0 0 0 0 0,0 0 0 0 0,0 1 0 0 0,0-1 0 0 0,1-1 0 0 0,0 2 0 0 0,-1-1 0 0 0,0-1 0 0 0,0 1 0 0 0,0 0 0 0 0,0 0 0 0 0,0 0 0 0 0,1-2 0 0 0,-2 2 0 0 0,1 0 0 0 0,0 1 0 0 0,0-1 0 0 0,0 1 0 0 0,0-1-1 0 0,0 1 1 0 0,0 0 0 0 0,1-1 0 0 0,-1 1 0 0 0,0 0 0 0 0,1 0 0 0 0,-1-1-1 0 0,1 1 1 0 0,-1 1 0 0 0,1-1 0 0 0,0 0 0 0 0,-1 0 0 0 0,1 0-1 0 0,0 1 1 0 0,-1-1 0 0 0,1 1 0 0 0,0 0 0 0 0,0-1 0 0 0,0 1 0 0 0,8-2 48 0 0,-1 1-1 0 0,0 0 1 0 0,9 1-48 0 0,-13 1 22 0 0,0-1-1 0 0,0 1 0 0 0,0 1 0 0 0,0-1 1 0 0,0 1-1 0 0,0-1 0 0 0,0 1 0 0 0,0 1 1 0 0,1 0-22 0 0,14 6 7 0 0,-15-7 2 0 0,1 1 0 0 0,-1-1 0 0 0,1-1-1 0 0,-1 1 1 0 0,1-1 0 0 0,0 0 0 0 0,0-1 0 0 0,0 1 0 0 0,-1-1 0 0 0,1 0-1 0 0,0 0 1 0 0,5-2-9 0 0,-3 2 27 0 0,-5-1-3 0 0,1 1 0 0 0,-1-1-1 0 0,0 0 1 0 0,1 0 0 0 0,-1 0 0 0 0,0 0-1 0 0,0 0 1 0 0,0-1 0 0 0,0 1-1 0 0,0-1 1 0 0,0 0 0 0 0,0 0-1 0 0,0 0 1 0 0,-1 0 0 0 0,1 0-1 0 0,-1-1 1 0 0,1 1 0 0 0,-1-1-1 0 0,0 0 1 0 0,0 0 0 0 0,0 1-1 0 0,-1-1 1 0 0,1 0 0 0 0,-1-1-1 0 0,2-1-23 0 0,-3 3 10 0 0,0 0 0 0 0,0 1-1 0 0,0-1 1 0 0,0 0 0 0 0,0 1-1 0 0,0-1 1 0 0,0 0-1 0 0,0 1 1 0 0,-1-1 0 0 0,1 1-1 0 0,-1-1 1 0 0,1 0 0 0 0,-1 1-1 0 0,0-1 1 0 0,1 1 0 0 0,-2-2-10 0 0,0 0 25 0 0,-1-1 1 0 0,1 1 0 0 0,-1 0 0 0 0,0 0 0 0 0,0 0 0 0 0,-1-1-26 0 0,4 4 2 0 0,-1-1 0 0 0,0 1-1 0 0,0-1 1 0 0,0 1 0 0 0,0-1 0 0 0,0 1 0 0 0,0 0 0 0 0,0 0 0 0 0,0-1 0 0 0,1 1 0 0 0,-1 0 0 0 0,0 0 0 0 0,0 0-1 0 0,0 0 1 0 0,0 0 0 0 0,0 0 0 0 0,0 0 0 0 0,0 1 0 0 0,0-1 0 0 0,0 0 0 0 0,0 0 0 0 0,0 1-2 0 0,-2 0 27 0 0,1-1-1 0 0,0 1 1 0 0,0 0 0 0 0,0 0 0 0 0,1 1 0 0 0,-1-1 0 0 0,0 0 0 0 0,0 0 0 0 0,0 1-27 0 0,-10 8 229 0 0,10-8-200 0 0,-1 0 0 0 0,1 0 0 0 0,0 0 0 0 0,0 0 0 0 0,-1 0 0 0 0,1 0 0 0 0,1 1 0 0 0,-1-1-1 0 0,0 1 1 0 0,0 0-29 0 0,0 2 23 0 0,-1-1 1 0 0,1 0-1 0 0,-1-1 0 0 0,1 1 0 0 0,-1 0 0 0 0,-3 2-23 0 0,4-4 8 0 0,1 0-1 0 0,0 0 1 0 0,0 0 0 0 0,0 0-1 0 0,0 0 1 0 0,0 0 0 0 0,0 0-1 0 0,1 0 1 0 0,-1 0 0 0 0,1 0-1 0 0,0 0 1 0 0,-1 0 0 0 0,1 2-8 0 0,-2 8 31 0 0,2-8-17 0 0,-1-1 1 0 0,1 1 0 0 0,1-1 0 0 0,-1 1-1 0 0,1 0 1 0 0,-1-1 0 0 0,1 1 0 0 0,0-1 0 0 0,0 1-1 0 0,0-1 1 0 0,1 1 0 0 0,-1-1 0 0 0,1 0-1 0 0,0 0 1 0 0,1 1-15 0 0,-2-2 21 0 0,1 1 1 0 0,0-1-1 0 0,0 0 0 0 0,0-1 1 0 0,0 1-1 0 0,1 0 0 0 0,-1-1 1 0 0,0 1-1 0 0,1-1 0 0 0,-1 0 0 0 0,1 1 1 0 0,0-1-1 0 0,-1 0 0 0 0,1-1 1 0 0,0 1-22 0 0,4 1 62 0 0,1-1 0 0 0,-1 0-1 0 0,1 0 1 0 0,0 0 0 0 0,0-1-62 0 0,-3-1-63 0 0,-1 1-1 0 0,1-1 1 0 0,0 0-1 0 0,-1 0 1 0 0,1 0-1 0 0,-1-1 1 0 0,0 1-1 0 0,0-1 1 0 0,1 0-1 0 0,-1-1 1 0 0,1 0 63 0 0,11-7-2218 0 0,-2-1 1 0 0,5-5 2217 0 0,-5 5-2424 0 0,4-3-2850 0 0</inkml:trace>
  <inkml:trace contextRef="#ctx0" brushRef="#br0" timeOffset="-163124.915">5311 3481 11024 0 0,'20'-9'505'0'0,"-20"8"-465"0"0,0 0-1 0 0,0 1 1 0 0,0-1-1 0 0,0 0 1 0 0,0 0-1 0 0,0 1 1 0 0,0-1-1 0 0,0 0 1 0 0,0 1-1 0 0,0-1 1 0 0,-1 0 0 0 0,1 1-1 0 0,0-1 1 0 0,0 0-1 0 0,-1 1 1 0 0,1-1-1 0 0,-1 0-39 0 0,0-2 23 0 0,5-5-98 0 0,-4 8 139 0 0,0 0 0 0 0,1 0 1 0 0,-1-1-1 0 0,0 1 0 0 0,0 0 0 0 0,0 0 0 0 0,1-1 0 0 0,-1 1 0 0 0,0 0 0 0 0,0-1 0 0 0,0 1 0 0 0,0 0 0 0 0,0 0 0 0 0,1-1 0 0 0,-1 1 0 0 0,0 0 0 0 0,0-1 0 0 0,0 1 0 0 0,0 0 0 0 0,0-1 0 0 0,0 1 0 0 0,0 0 0 0 0,0-1 0 0 0,0 1 0 0 0,0 0 0 0 0,0-1 0 0 0,0 1 0 0 0,-1 0 0 0 0,1-1 0 0 0,0 1 0 0 0,0 0 0 0 0,0-1 0 0 0,0 1 0 0 0,0 0 0 0 0,-1 0 0 0 0,1-1-64 0 0,-3-3 443 0 0,2 4-238 0 0,1-1 0 0 0,-1 0 0 0 0,1 1 0 0 0,-1-1 0 0 0,1 1 1 0 0,-1-1-1 0 0,1 1 0 0 0,-1-1 0 0 0,0 1 0 0 0,1 0 0 0 0,-1-1 0 0 0,0 1 0 0 0,1 0 1 0 0,-1-1-1 0 0,0 1 0 0 0,0 0 0 0 0,1 0 0 0 0,-1-1 0 0 0,0 1 0 0 0,0 0-205 0 0,-2 0 147 0 0,1 0 0 0 0,-1 0 0 0 0,0 0 0 0 0,0 0 0 0 0,0 0 0 0 0,1 1-1 0 0,-1-1 1 0 0,0 1 0 0 0,0 0 0 0 0,1 0 0 0 0,-1 0 0 0 0,1 0-1 0 0,-1 0 1 0 0,1 0 0 0 0,-3 2-147 0 0,-4 4 6 0 0,-1 0-1 0 0,1 0 0 0 0,-2 3-5 0 0,4-3 61 0 0,2-2-61 0 0,1 0 0 0 0,0 0 0 0 0,0 1 0 0 0,0-1 0 0 0,-3 7 0 0 0,-2 4 0 0 0,4-7 8 0 0,1 0-1 0 0,1 0 1 0 0,0 0-1 0 0,0 0 1 0 0,0 1-1 0 0,2-1 1 0 0,-1 1-1 0 0,0 8-7 0 0,-1 7 4 0 0,-3 61 72 0 0,5-33-7 0 0,1-39-41 0 0,0 0 1 0 0,-1 0 0 0 0,-1 4-29 0 0,1-11 53 0 0,1 0 0 0 0,-1 0-1 0 0,1 0 1 0 0,1 0 0 0 0,-1 0 0 0 0,1 0-1 0 0,2 6-52 0 0,-3-8 23 0 0,1 0 0 0 0,-1 1 0 0 0,0-1 0 0 0,-1 0 0 0 0,1 3-23 0 0,-1-4-28 0 0,1 1 1 0 0,-1-1-1 0 0,1 1 0 0 0,1-1 1 0 0,-1 1-1 0 0,1 0 1 0 0,0 3 27 0 0,5 31-99 0 0,-6-34 114 0 0,0 1 1 0 0,1 0-1 0 0,0-1 0 0 0,0 1 0 0 0,0-1 1 0 0,1 0-1 0 0,-1 1 0 0 0,1-1 0 0 0,1 1-15 0 0,1 7 81 0 0,-4-12-76 0 0,0 0-1 0 0,0 0 1 0 0,0 0 0 0 0,0 0 0 0 0,0 0 0 0 0,1 0 0 0 0,-1 0 0 0 0,0 0 0 0 0,1-1 0 0 0,-1 1-1 0 0,1 0 1 0 0,-1 0 0 0 0,1 0 0 0 0,-1 0 0 0 0,1-1 0 0 0,0 1 0 0 0,-1 0 0 0 0,1 0 0 0 0,0-1 0 0 0,0 1-1 0 0,-1-1 1 0 0,1 1 0 0 0,0 0 0 0 0,0-1 0 0 0,1 1-5 0 0,-1-1-3 0 0,-1 0-223 0 0,0 0-102 0 0,-8-31-3430 0 0,10 17 2087 0 0</inkml:trace>
  <inkml:trace contextRef="#ctx0" brushRef="#br0" timeOffset="-163123.915">5042 3759 6912 0 0,'-12'-3'1014'0'0,"12"3"432"0"0,0 0 496 0 0,0 0 98 0 0,19-7 1917 0 0,28-6-1227 0 0,31-4-2730 0 0,-18 3 134 0 0,-30 8-179 0 0,29-8-556 0 0,-21 1-4274 0 0,-29 8 2957 0 0</inkml:trace>
  <inkml:trace contextRef="#ctx0" brushRef="#br0" timeOffset="-162433.31">5361 3556 9728 0 0,'-26'5'882'0'0,"25"-4"-790"0"0,0-1 0 0 0,0 0 1 0 0,0 1-1 0 0,0-1 0 0 0,0 0 0 0 0,1 1 0 0 0,-1 0 0 0 0,0-1 0 0 0,0 1 0 0 0,0-1 0 0 0,0 1 0 0 0,1 0 0 0 0,-1 0 0 0 0,0-1 0 0 0,0 1 0 0 0,1 0 0 0 0,-1 0 0 0 0,1 0 0 0 0,-1 0 0 0 0,1 0 1 0 0,-1 0-1 0 0,1 0 0 0 0,0 0 0 0 0,-1 0 0 0 0,1 0 0 0 0,0 0 0 0 0,0 0 0 0 0,0 0 0 0 0,0 0 0 0 0,-1 0 0 0 0,2 1-92 0 0,-1-1 118 0 0,0 1 0 0 0,0-1 0 0 0,0 1 0 0 0,0 0 0 0 0,1-1 0 0 0,-1 1 0 0 0,1-1 1 0 0,-1 1-1 0 0,1-1 0 0 0,-1 1 0 0 0,1-1 0 0 0,0 1 0 0 0,0-1 0 0 0,0 1-118 0 0,-1-1 48 0 0,1 0-1 0 0,-1-1 1 0 0,0 1 0 0 0,-1 0-1 0 0,1 0 1 0 0,0-1 0 0 0,0 1-1 0 0,0 0 1 0 0,0-1 0 0 0,-1 1-1 0 0,1 0 1 0 0,0-1 0 0 0,0 1-1 0 0,-1 0 1 0 0,1-1 0 0 0,-1 1-48 0 0,1 0 22 0 0,0 0 0 0 0,0-1 1 0 0,0 1-1 0 0,0 0 1 0 0,0-1-1 0 0,0 1 1 0 0,0 0-1 0 0,0-1 1 0 0,0 1-1 0 0,0 0 0 0 0,0-1 1 0 0,1 1-1 0 0,-1 0 1 0 0,0-1-1 0 0,0 1 1 0 0,1 0-1 0 0,-1-1 1 0 0,1 1-1 0 0,-1-1 0 0 0,0 1 1 0 0,1-1-1 0 0,-1 1 1 0 0,1-1-1 0 0,-1 1 1 0 0,1-1-1 0 0,-1 0 1 0 0,1 1-1 0 0,-1-1 0 0 0,1 1-22 0 0,0-1 18 0 0,-1 0-1 0 0,1 1 0 0 0,0-1 0 0 0,-1 1 0 0 0,1-1 0 0 0,-1 1 1 0 0,1-1-1 0 0,-1 1 0 0 0,1 0 0 0 0,-1-1 0 0 0,1 1 0 0 0,-1 0 1 0 0,0-1-1 0 0,1 1 0 0 0,-1 0 0 0 0,0-1 0 0 0,0 1 0 0 0,1 0 1 0 0,-1 0-1 0 0,0-1 0 0 0,0 1 0 0 0,0 0 0 0 0,0 0 0 0 0,0-1 0 0 0,0 2-17 0 0,-2 12 342 0 0,2-11-271 0 0,0 0 0 0 0,-1 0-1 0 0,1 0 1 0 0,-1 0 0 0 0,1 0 0 0 0,-1-1 0 0 0,0 1 0 0 0,0 0 0 0 0,0 0 0 0 0,-1-1 0 0 0,1 1-1 0 0,-1 0-70 0 0,1-2 21 0 0,1 0-1 0 0,-1-1 0 0 0,1 1 0 0 0,0 0 0 0 0,0 0 0 0 0,-1-1 0 0 0,1 1 0 0 0,0 0 0 0 0,0 0 0 0 0,0-1 1 0 0,0 1-1 0 0,0 0 0 0 0,0 0 0 0 0,0 0 0 0 0,0-1 0 0 0,0 1 0 0 0,0 0 0 0 0,0 0 0 0 0,1 0-20 0 0,-1 0 24 0 0,0 0 0 0 0,0 0-1 0 0,0 0 1 0 0,0 0 0 0 0,0 0-1 0 0,0 0 1 0 0,0 0 0 0 0,0 0-1 0 0,0-1 1 0 0,0 1 0 0 0,0 0-1 0 0,0 0 1 0 0,-1 0-1 0 0,1 0 1 0 0,0 0 0 0 0,-1 0-1 0 0,1 0-23 0 0,-1 0 26 0 0,1 0 0 0 0,0 0-1 0 0,-1-1 1 0 0,1 1-1 0 0,0 0 1 0 0,0 0-1 0 0,0 0 1 0 0,-1-1 0 0 0,1 1-1 0 0,0 0 1 0 0,0 0-1 0 0,0 0 1 0 0,1 0-1 0 0,-1-1 1 0 0,0 1 0 0 0,0 0-1 0 0,0 0 1 0 0,0-1-1 0 0,1 1 1 0 0,-1 0-1 0 0,0 0 1 0 0,1 0-26 0 0,-1 0 25 0 0,1 0 0 0 0,-1 0 0 0 0,0 0 0 0 0,1 0 0 0 0,-1 0 0 0 0,0 0 0 0 0,0 0 0 0 0,0 0 0 0 0,0 0 0 0 0,0 0 0 0 0,0 0-1 0 0,0 0 1 0 0,0 0 0 0 0,0 0-25 0 0,0 0 9 0 0,0-1-1 0 0,0 0 1 0 0,-1 1-1 0 0,1-1 1 0 0,0 0-1 0 0,0 1 1 0 0,0-1-1 0 0,0 1 0 0 0,0-1 1 0 0,0 0-1 0 0,0 1 1 0 0,0-1-1 0 0,0 1 1 0 0,0-1-1 0 0,0 0 1 0 0,0 1-1 0 0,0-1 0 0 0,0 0 1 0 0,1 1-1 0 0,-1-1 1 0 0,0 0-1 0 0,0 1 1 0 0,0-1-1 0 0,0 1 1 0 0,1-1-1 0 0,-1 0 0 0 0,0 0 1 0 0,0 1-1 0 0,1-1 1 0 0,-1 0-1 0 0,0 1-8 0 0,1 0 14 0 0,0 0 1 0 0,0 0-1 0 0,0 0 0 0 0,0 0 0 0 0,-1 0 0 0 0,1 0 0 0 0,0 1 1 0 0,-1-1-1 0 0,1 0 0 0 0,-1 1 0 0 0,1-1 0 0 0,-1 1-14 0 0,0-1 13 0 0,1 0-1 0 0,-1 0 1 0 0,0 0-1 0 0,0 0 0 0 0,0 0 1 0 0,0-1-1 0 0,0 1 1 0 0,0 0-1 0 0,0 0 0 0 0,0 0 1 0 0,0 0-1 0 0,0 0 0 0 0,-1 0 1 0 0,1 0-1 0 0,0-1 1 0 0,0 1-1 0 0,-1 0 0 0 0,1 0 1 0 0,-1 0-1 0 0,0 0-12 0 0,0 1-8 0 0,1 6 164 0 0,0-3-140 0 0,-11 0 4 0 0,9-5 55 0 0,2 0-6 0 0,0 0 5 0 0,0 0 31 0 0,0 0-13 0 0,0 0-11 0 0,0 0-74 0 0,0 0-1 0 0,0 0 0 0 0,1 0 1 0 0,-1 0-1 0 0,0 0 0 0 0,0 0 1 0 0,1 0-1 0 0,-1 0 0 0 0,0 0 1 0 0,0 0-1 0 0,1 0 0 0 0,-1 0 1 0 0,0-1-1 0 0,0 1 0 0 0,1 0 1 0 0,-1 0-1 0 0,0 0 0 0 0,0 0 1 0 0,0 0-1 0 0,1-1 0 0 0,-1 1 1 0 0,0 0-1 0 0,0 0 1 0 0,0 0-1 0 0,0-1 0 0 0,0 1 1 0 0,1 0-1 0 0,-1 0 0 0 0,0-1 1 0 0,0 1-1 0 0,0 0 0 0 0,0 0 1 0 0,0-1-1 0 0,0 1 0 0 0,0 0 1 0 0,0 0-1 0 0,0-1 0 0 0,0 1 1 0 0,0 0-1 0 0,0 0 0 0 0,0-1 1 0 0,0 1-1 0 0,0 0 0 0 0,0 0 1 0 0,0-1-1 0 0,0 1 0 0 0,0 0 1 0 0,0 0-1 0 0,-1-1 0 0 0,1 1-6 0 0,0-1 8 0 0,0 0 0 0 0,0 0 0 0 0,0 0 0 0 0,0 0 0 0 0,0 0 1 0 0,0 0-1 0 0,0 0 0 0 0,0 0 0 0 0,1 0 0 0 0,-1 0 0 0 0,0 0 0 0 0,1 0 0 0 0,-1 0-8 0 0,2-3 24 0 0,0 0 1 0 0,0 0-1 0 0,-1-1 1 0 0,0 1 0 0 0,1-1-1 0 0,-2 1 1 0 0,2-3-25 0 0,-2 5-2 0 0,0 0 10 0 0,1-1 0 0 0,0 1 0 0 0,0 0 0 0 0,0-1-1 0 0,1 1 1 0 0,-1 0 0 0 0,2-3-8 0 0,7-14 17 0 0,-9 16-17 0 0,0 1 0 0 0,1 0-1 0 0,-1 0 1 0 0,1 0 0 0 0,-1 0 0 0 0,1 0-1 0 0,0 0 1 0 0,0 1 0 0 0,0-1-1 0 0,0 0 1 0 0,0 1 0 0 0,1-1 0 0 0,28-16-77 0 0,-10 9 94 0 0,-11 4-7 0 0,0 1 0 0 0,0 0 0 0 0,3 0-10 0 0,-11 3-151 0 0,8-2-1 0 0,33 0 152 0 0,-24 0 0 0 0,-7 2 0 0 0,-7 1 0 0 0,0-1 0 0 0,1 0 0 0 0,-1 0 0 0 0,0 0 0 0 0,4-1 0 0 0,-2 1 0 0 0,-6 1 0 0 0,1 0 0 0 0,-1 0 0 0 0,1 0 0 0 0,-1-1 0 0 0,0 1 0 0 0,1 0 0 0 0,-1-1 0 0 0,0 1 0 0 0,0 0 0 0 0,1-1 0 0 0,-1 0 0 0 0,0 1 0 0 0,1-2 0 0 0,-1 2 0 0 0,0 0 0 0 0,0-1 0 0 0,0 1 0 0 0,-1 0 0 0 0,1-1 0 0 0,0 1 0 0 0,0-1 0 0 0,-1 1 0 0 0,1-1 0 0 0,0 0 0 0 0,0 1 0 0 0,-1-1 0 0 0,1 0 0 0 0,-1 1 0 0 0,1-1 0 0 0,-1 0 0 0 0,1 0 0 0 0,-1 1 0 0 0,1-1 0 0 0,-1 0 0 0 0,0 0 0 0 0,0 0 0 0 0,1 0 0 0 0,-1 0 0 0 0,0 1 0 0 0,0-1 0 0 0,0 0 0 0 0,0 0 0 0 0,0 0 0 0 0,0 0 0 0 0,0 0 0 0 0,0 0 0 0 0,2-14 0 0 0,-3-2-76 0 0,0 15 16 0 0,0 2-13 0 0,1 0-6 0 0,0 1 13 0 0,-1 1 57 0 0,-3 17 15 0 0,3-15 16 0 0,1 1 0 0 0,-1 0 0 0 0,0-1 1 0 0,0 1-1 0 0,-1-1 0 0 0,1 0 0 0 0,-1 1 0 0 0,0-1 0 0 0,0 0 0 0 0,-1 1-22 0 0,1 0 33 0 0,0-1 0 0 0,0 1 0 0 0,1 0 0 0 0,-1-1 0 0 0,1 1 0 0 0,1 0 0 0 0,-1 0 0 0 0,0 1-33 0 0,0 6 56 0 0,0-8-29 0 0,1 0-8 0 0,-1-1-1 0 0,1 1 0 0 0,0 0 1 0 0,0-1-1 0 0,0 1 1 0 0,0-1-1 0 0,0 1 0 0 0,1 0 1 0 0,0-1-1 0 0,0 1 0 0 0,0-1 1 0 0,0 1-1 0 0,0-1 1 0 0,1 0-1 0 0,0 1-18 0 0,1-2-694 0 0,1-8-2243 0 0,0-4 1201 0 0</inkml:trace>
  <inkml:trace contextRef="#ctx0" brushRef="#br0" timeOffset="-162053.227">5673 3475 4144 0 0,'-8'-2'-238'0'0,"4"0"3437"0"0,4 2-2886 0 0,0-1 0 0 0,0 1 0 0 0,0 0 0 0 0,1-1-1 0 0,-1 1 1 0 0,0 0 0 0 0,0-1 0 0 0,0 1-1 0 0,1 0 1 0 0,-1 0 0 0 0,0-1 0 0 0,1 1-1 0 0,-1 0 1 0 0,0 0 0 0 0,0 0 0 0 0,1-1 0 0 0,-1 1-1 0 0,0 0 1 0 0,1 0 0 0 0,-1 0 0 0 0,0 0-1 0 0,1 0 1 0 0,-1 0 0 0 0,0 0 0 0 0,1-1-1 0 0,-1 1 1 0 0,1 0-313 0 0,0 0 971 0 0,-1 0-725 0 0,1 0-146 0 0,19 3-32 0 0,-11 2-57 0 0,0 1-33 0 0,-8-5-20 0 0,0-1 1 0 0,0 1-1 0 0,0-1 1 0 0,0 1-1 0 0,0-1 1 0 0,0 1-1 0 0,0-1 0 0 0,0 1 1 0 0,0 0-1 0 0,-1 0 1 0 0,1 0-1 0 0,0-1 1 0 0,0 1-1 0 0,-1 0 0 0 0,1 0 1 0 0,-1 0-1 0 0,1 0 1 0 0,-1 0-1 0 0,1 0 0 0 0,-1 0 1 0 0,1 0-1 0 0,-1 0 1 0 0,0 0-1 0 0,0 1 42 0 0,0 4-3878 0 0,0-5-1298 0 0</inkml:trace>
  <inkml:trace contextRef="#ctx0" brushRef="#br0" timeOffset="-161648.079">5832 3578 5064 0 0,'-13'5'232'0'0,"12"-5"-224"0"0,1 0 0 0 0,0 0 0 0 0,0 1 1 0 0,-1-1-1 0 0,1 0 0 0 0,0 0 0 0 0,0 0 1 0 0,0 1-1 0 0,-1-1 0 0 0,1 0 0 0 0,0 0 0 0 0,0 1 1 0 0,0-1-1 0 0,0 0 0 0 0,-1 1 0 0 0,1-1 0 0 0,0 0 1 0 0,0 0-1 0 0,0 1 0 0 0,0-1 0 0 0,0 0 1 0 0,0 1-1 0 0,0-1 0 0 0,0 0 0 0 0,0 1 0 0 0,0-1 1 0 0,0 0-1 0 0,0 1 0 0 0,0-1 0 0 0,0 0-8 0 0,0 1 18 0 0,-6 18 498 0 0,5-17 104 0 0,0 0 1 0 0,0 1-1 0 0,1-1 1 0 0,-1 0-1 0 0,0 1 1 0 0,1-1-1 0 0,-1 1 1 0 0,1-1-1 0 0,0 1 1 0 0,0 1-621 0 0,0-2 295 0 0,0-1 0 0 0,0 1 1 0 0,0 0-1 0 0,-1-1 0 0 0,1 1 0 0 0,0-1 1 0 0,-1 1-1 0 0,1-1 0 0 0,-1 1 0 0 0,1-1 1 0 0,-2 2-296 0 0,2-2 133 0 0,-1 1 1 0 0,0-1 0 0 0,1 1-1 0 0,-1 0 1 0 0,1-1 0 0 0,-1 1-1 0 0,1-1 1 0 0,0 1 0 0 0,0 0-1 0 0,0-1 1 0 0,0 1 0 0 0,0 0-134 0 0,0 2 168 0 0,0-1 0 0 0,0 0 0 0 0,-1 1 0 0 0,1-1 1 0 0,-1 1-1 0 0,1-1 0 0 0,-1 0 0 0 0,-1 1-168 0 0,-2 21 732 0 0,2-13 161 0 0,1-12-891 0 0,1 0-1 0 0,0 0 0 0 0,0 0 0 0 0,0 0 1 0 0,0 0-1 0 0,0 0 0 0 0,0 0 0 0 0,0 0 0 0 0,0 0 1 0 0,-1 0-1 0 0,1 0 0 0 0,0 0 0 0 0,0 0 1 0 0,0 1-1 0 0,0-1 0 0 0,0 0 0 0 0,0 0 0 0 0,0 0 1 0 0,0 0-1 0 0,0 0 0 0 0,0 0 0 0 0,0 0 1 0 0,0 0-1 0 0,0 0 0 0 0,0 0 0 0 0,0 1 0 0 0,-1-1 1 0 0,1 0-1 0 0,0 0 0 0 0,0 0 0 0 0,0 0 1 0 0,0 0-1 0 0,0 0 0 0 0,0 0 0 0 0,0 0 0 0 0,0 1 1 0 0,0-1-1 0 0,0 0 0 0 0,0 0 0 0 0,1 0 1 0 0,-1 0-1 0 0,0 0 0 0 0,0 0 0 0 0,0 0 0 0 0,0 0 1 0 0,0 1-1 0 0,0-1 0 0 0,0 0 0 0 0,0 0 1 0 0,0 0-1 0 0,0 0 0 0 0,0 0 0 0 0,0 0 0 0 0,0 0 1 0 0,0 0-1 0 0,1 0 0 0 0,-1 0 0 0 0,0 0 1 0 0,0 0-1 0 0,0 0 0 0 0,0 0 0 0 0,0 1 0 0 0,0-1 1 0 0,0 0-1 0 0,0 0 0 0 0,0 0 0 0 0,1 0 1 0 0,-1 0-2 0 0,-1 0 17 0 0,1 0 0 0 0,0 0 1 0 0,0 0-1 0 0,-1 0 0 0 0,1 0 1 0 0,0 0-1 0 0,0 1 0 0 0,-1-1 1 0 0,1 0-1 0 0,0 0 1 0 0,-1 0-1 0 0,1 0 0 0 0,0 0 1 0 0,0 0-1 0 0,-1 0 0 0 0,1 0 1 0 0,0 0-1 0 0,-1 0 0 0 0,1-1 1 0 0,0 1-1 0 0,0 0 1 0 0,-1 0-1 0 0,1 0 0 0 0,0 0 1 0 0,0 0-1 0 0,-1 0 0 0 0,1-1-17 0 0,-3-3 92 0 0,2 3-90 0 0,1 0 0 0 0,-1 0-1 0 0,0 0 1 0 0,1 1 0 0 0,-1-1-1 0 0,1 0 1 0 0,-1 0 0 0 0,1 0-1 0 0,-1 0 1 0 0,1 0 0 0 0,0 0 0 0 0,-1-1-1 0 0,1 1 1 0 0,0 0 0 0 0,0 0-1 0 0,0 0 1 0 0,0 0 0 0 0,0 0-1 0 0,0 0 1 0 0,0 0 0 0 0,0 0 0 0 0,0 0-1 0 0,0 0 1 0 0,1 0 0 0 0,-1-1-1 0 0,1 1-1 0 0,4-17-269 0 0,-5 16 216 0 0,0 0 0 0 0,1 1-1 0 0,-1-1 1 0 0,0 0 0 0 0,1 1 0 0 0,-1-1 0 0 0,1 0 0 0 0,0 1 0 0 0,0-1 0 0 0,0 1 0 0 0,-1-1 0 0 0,1 1-1 0 0,2-2 54 0 0,10-12-436 0 0,-9 9 285 0 0,1 0 1 0 0,0 1-1 0 0,0 0 0 0 0,0 0 0 0 0,1 0 0 0 0,0 1 0 0 0,3-3 151 0 0,2 1-118 0 0,16-7-64 0 0,-18 13 204 0 0,15 4 436 0 0,-23-3-419 0 0,0 0-1 0 0,0 0 0 0 0,0-1 0 0 0,-1 1 0 0 0,1 0 0 0 0,0 0 0 0 0,-1 0 0 0 0,1 0 0 0 0,-1 0 0 0 0,1 0 0 0 0,-1 0 0 0 0,1 1-38 0 0,2 3 119 0 0,24 32 543 0 0,7 6-401 0 0,-27-35-256 0 0,-3-4-19 0 0,0 1-1 0 0,0-1 1 0 0,1 0-1 0 0,-1 0 0 0 0,1-1 1 0 0,2 2 14 0 0,-5-4-155 0 0,0 0-1 0 0,0 0 1 0 0,0 0 0 0 0,0-1-1 0 0,0 1 1 0 0,0-1 0 0 0,0 1 0 0 0,0-1-1 0 0,0 0 1 0 0,1 0 0 0 0,-1 0-1 0 0,0 0 1 0 0,0 0 0 0 0,0 0 0 0 0,0-1-1 0 0,0 1 1 0 0,0-1 0 0 0,0 1-1 0 0,0-1 1 0 0,2-1 155 0 0,-3 2-168 0 0,5-2-680 0 0,-1 0 0 0 0,0-1 0 0 0,0 0 0 0 0,0 1-1 0 0,0-2 1 0 0,0 1 0 0 0,-1 0 0 0 0,2-3 848 0 0,6-7-1173 0 0</inkml:trace>
  <inkml:trace contextRef="#ctx0" brushRef="#br0" timeOffset="-161214.529">6256 3523 3224 0 0,'0'-6'288'0'0,"0"5"97"0"0,0 0-1 0 0,0 0 1 0 0,0-1 0 0 0,-1 1 0 0 0,1 0 0 0 0,-1 0-1 0 0,1 0 1 0 0,-1 0 0 0 0,1 0 0 0 0,-1 0 0 0 0,1 0-1 0 0,-1 0 1 0 0,0 0 0 0 0,0 0 0 0 0,1 0 0 0 0,-1 1-1 0 0,0-1 1 0 0,0 0 0 0 0,0 0 0 0 0,0 1-1 0 0,0-1 1 0 0,0 1 0 0 0,0-1 0 0 0,0 1 0 0 0,0-1-1 0 0,0 1 1 0 0,-1-1-385 0 0,0 1 1332 0 0,1-1-1088 0 0,-1 0 0 0 0,0 1 0 0 0,0-1-1 0 0,0 1 1 0 0,0-1 0 0 0,0 1 0 0 0,0 0 0 0 0,0 0 0 0 0,1 0 0 0 0,-1 0 0 0 0,0 0 0 0 0,0 0-1 0 0,0 0 1 0 0,0 1 0 0 0,0-1 0 0 0,0 1 0 0 0,0 0-244 0 0,-2 0 173 0 0,1 1 1 0 0,-1 0-1 0 0,0 0 1 0 0,1 0-1 0 0,-1 1 0 0 0,1-1 1 0 0,0 1-1 0 0,-1 0-173 0 0,-4 5 86 0 0,0 1-1 0 0,1 0 0 0 0,0 0 0 0 0,0 1 1 0 0,-2 5-86 0 0,6-8 23 0 0,0-1 0 0 0,0 1 1 0 0,1-1-1 0 0,-1 4-23 0 0,-5 15 1 0 0,7-23 2 0 0,-1 7 74 0 0,2-8 1 0 0,0-1-12 0 0,0 0-2 0 0,3 1-63 0 0,-1 0-1 0 0,1 0 0 0 0,-1-1 0 0 0,1 1 0 0 0,-1 0 1 0 0,1-1-1 0 0,0 0 0 0 0,-1 0 0 0 0,1 0 1 0 0,-1 0-1 0 0,1 0 0 0 0,0 0 0 0 0,-1-1 0 0 0,2 0 0 0 0,7-1-256 0 0,-1-2-1 0 0,1 1 1 0 0,0-2 256 0 0,-3 1-225 0 0,0 1 1 0 0,0 1-1 0 0,9-3 225 0 0,8-1-257 0 0,-21 7 261 0 0,-1 1 1 0 0,1-1-1 0 0,0 1 1 0 0,-1 0-1 0 0,0 0 0 0 0,1 0 1 0 0,-1 0-1 0 0,1 2-4 0 0,-2-3 37 0 0,1 2-28 0 0,0-1 1 0 0,-1 1-1 0 0,1 0 1 0 0,-1-1-1 0 0,1 1 0 0 0,-1 0 1 0 0,0 1-1 0 0,0-1 0 0 0,-1 0 1 0 0,1 0-1 0 0,-1 1 1 0 0,0-1-1 0 0,1 1 0 0 0,-1-1 1 0 0,-1 1-1 0 0,1 2-9 0 0,1 9 145 0 0,0-1 0 0 0,-2 1 0 0 0,0 8-145 0 0,0-12 120 0 0,0-4-41 0 0,-1 1 1 0 0,0 0-1 0 0,0 0 0 0 0,-1 0 0 0 0,0-1 0 0 0,-1 1 0 0 0,1-1 0 0 0,-2 1 0 0 0,1-1 0 0 0,-1 0 0 0 0,0-1 0 0 0,0 1 0 0 0,-1 0 0 0 0,1-1 0 0 0,-2 0 1 0 0,1 0-1 0 0,-1-1 0 0 0,1 0 0 0 0,-1 1 0 0 0,-1-2 0 0 0,1 1 0 0 0,-1-1 0 0 0,0 0 0 0 0,0-1 0 0 0,0 1 0 0 0,-5 1-79 0 0,9-5-149 0 0,1 1 1 0 0,0 0-1 0 0,-1 0 0 0 0,1-1 0 0 0,0 0 0 0 0,-1 1 0 0 0,1-1 0 0 0,-1 0 0 0 0,1 0 0 0 0,-1 0 0 0 0,1 0 1 0 0,0-1-1 0 0,-1 1 0 0 0,1-1 0 0 0,0 1 0 0 0,-1-1 0 0 0,1 0 0 0 0,0 0 0 0 0,0 0 0 0 0,-1 0 0 0 0,1-1 1 0 0,0 1-1 0 0,0 0 0 0 0,0-1 0 0 0,1 1 0 0 0,-1-1 0 0 0,0 0 0 0 0,0 0 0 0 0,1 1 0 0 0,-1-1 0 0 0,1-1 149 0 0,-5-8-1887 0 0</inkml:trace>
  <inkml:trace contextRef="#ctx0" brushRef="#br0" timeOffset="-160784.786">6399 3623 10592 0 0,'0'0'818'0'0,"16"5"477"0"0,5 3 2579 0 0,-19-8-3688 0 0,0 1 0 0 0,0-1 0 0 0,0 0 0 0 0,0 1 0 0 0,-1-1-1 0 0,1 0 1 0 0,0 0 0 0 0,0-1 0 0 0,0 1 0 0 0,0 0-1 0 0,0-1-185 0 0,4-1 118 0 0,0 0 0 0 0,-1-1 0 0 0,1 0-1 0 0,-1 0 1 0 0,0-1 0 0 0,0 0 0 0 0,0 1-1 0 0,-1-2 1 0 0,1 1 0 0 0,-1 0-1 0 0,0-1 1 0 0,0 0 0 0 0,0 0 0 0 0,-1 0-1 0 0,0 0 1 0 0,0-1 0 0 0,0 1 0 0 0,0-1-1 0 0,-1 0 1 0 0,0 0-118 0 0,-1 2-36 0 0,0 0 0 0 0,0 0 0 0 0,0 0 0 0 0,-1-1 0 0 0,0 1 0 0 0,0 0 0 0 0,0-3 36 0 0,0 5-28 0 0,-1 0 0 0 0,1 1 1 0 0,0-1-1 0 0,-1 0 0 0 0,0 1 0 0 0,1-1 0 0 0,-1 0 0 0 0,0 1 0 0 0,0-1 0 0 0,0 1 1 0 0,0 0-1 0 0,0-1 0 0 0,0 1 0 0 0,0 0 0 0 0,0-1 0 0 0,-1 1 0 0 0,1 0 0 0 0,0 0 1 0 0,-1 0-1 0 0,1 0 28 0 0,0 0-5 0 0,-1 1 0 0 0,1-1 0 0 0,0 1 1 0 0,0-1-1 0 0,0 1 0 0 0,-1-1 0 0 0,1 1 1 0 0,0 0-1 0 0,0 0 0 0 0,-1-1 0 0 0,1 1 1 0 0,0 0-1 0 0,-1 0 0 0 0,1 0 0 0 0,0 1 1 0 0,0-1-1 0 0,-1 0 0 0 0,1 0 0 0 0,0 1 0 0 0,0-1 1 0 0,-1 1-1 0 0,1-1 0 0 0,0 1 0 0 0,0-1 1 0 0,0 1-1 0 0,0 0 0 0 0,0-1 0 0 0,0 1 1 0 0,0 0-1 0 0,0 0 0 0 0,0 0 0 0 0,0 0 1 0 0,0 0-1 0 0,0 0 0 0 0,1 0 0 0 0,-1 0 1 0 0,0 0-1 0 0,1 1 5 0 0,-5 5 20 0 0,2 0 1 0 0,-1 0-1 0 0,1 0 1 0 0,0 0-1 0 0,-2 8-20 0 0,2 0 59 0 0,1 0 0 0 0,0-1-1 0 0,1 1 1 0 0,1 0 0 0 0,0 3-59 0 0,0-13 14 0 0,0-1 6 0 0,1 0-1 0 0,-1-1 1 0 0,1 1 0 0 0,-1-1-1 0 0,1 1 1 0 0,1 0-1 0 0,-1-1 1 0 0,0 0 0 0 0,1 1-1 0 0,0-1 1 0 0,0 2-20 0 0,-1-4 18 0 0,0 0 0 0 0,0 1 0 0 0,-1-1 0 0 0,1 0-1 0 0,0 0 1 0 0,0 0 0 0 0,0 0 0 0 0,0 0 0 0 0,1 0 0 0 0,-1 0 0 0 0,0-1 0 0 0,0 1 0 0 0,0 0 0 0 0,1 0 0 0 0,-1-1 0 0 0,0 1-1 0 0,1-1 1 0 0,-1 1 0 0 0,0-1 0 0 0,1 0 0 0 0,-1 0 0 0 0,1 1 0 0 0,-1-1 0 0 0,1 0 0 0 0,-1 0 0 0 0,0 0 0 0 0,1-1 0 0 0,-1 1-1 0 0,1 0 1 0 0,0-1-18 0 0,11-4-28 0 0,0-1 0 0 0,0-1 0 0 0,0-1 0 0 0,-1 1-1 0 0,0-2 1 0 0,-1 0 0 0 0,0 0 0 0 0,2-3 28 0 0,13-10-407 0 0,-23 20 359 0 0,21-18-1041 0 0,14-7 1089 0 0,-31 22-76 0 0,1 1 0 0 0,0-1 0 0 0,0 1 0 0 0,1 1 0 0 0,-1 0 0 0 0,1 0 0 0 0,2 0 76 0 0,-9 2 22 0 0,0 1-1 0 0,0 0 1 0 0,0 0-1 0 0,0 0 1 0 0,0 0-1 0 0,0 1 1 0 0,-1-1 0 0 0,1 0-1 0 0,0 1 1 0 0,0 0-1 0 0,0-1 1 0 0,0 1-22 0 0,2 0 197 0 0,-4 0-133 0 0,1 0 1 0 0,-1-1-1 0 0,1 1 0 0 0,-1 0 1 0 0,1 0-1 0 0,-1-1 0 0 0,1 1 0 0 0,-1 0 1 0 0,1 0-1 0 0,-1 0 0 0 0,0 0 1 0 0,0 0-1 0 0,1 0 0 0 0,-1 0-64 0 0,0 1 131 0 0,2 2-31 0 0,0 0 1 0 0,-1 0-1 0 0,0 0 1 0 0,0 0-1 0 0,0 0 1 0 0,-1 1 0 0 0,0-1-1 0 0,1 0 1 0 0,-1 0-1 0 0,-1 1 1 0 0,1-1-1 0 0,-1 4-100 0 0,-1 3 250 0 0,2-8-204 0 0,0 0 0 0 0,-1-1 0 0 0,0 1 1 0 0,1-1-1 0 0,-1 1 0 0 0,0 0 1 0 0,0-1-1 0 0,0 1 0 0 0,0-1 0 0 0,-2 3-46 0 0,1-2-26 0 0,-7 9 394 0 0,8-12-179 0 0,3-9-226 0 0,2 0-106 0 0,0 0 0 0 0,0 1 1 0 0,0 0-1 0 0,1 0 0 0 0,1 0 1 0 0,5-7 142 0 0,2 4 184 0 0,-8 7-174 0 0,4 6-10 0 0,-5 0 15 0 0,-1 0 0 0 0,0 0-1 0 0,1 0 1 0 0,-1 0 0 0 0,0 1-1 0 0,0 0 1 0 0,0-1 0 0 0,-1 1-1 0 0,1 0 1 0 0,-1 0 0 0 0,0 1-1 0 0,1-1 1 0 0,0 3-15 0 0,4 7 114 0 0,-1 1-1 0 0,0 0 1 0 0,-1 0-114 0 0,4 11 68 0 0,-3-9 24 0 0,-3-9-14 0 0,-1 0 0 0 0,1-1 0 0 0,0 0 0 0 0,1 1 0 0 0,-1-1 0 0 0,2 0-78 0 0,-4-4 176 0 0,5-5 192 0 0,14-3 68 0 0,-16 5-404 0 0,-1 0 1 0 0,1 0-1 0 0,0 0 0 0 0,-1-1 0 0 0,1 1 1 0 0,-1-1-1 0 0,0 0 0 0 0,1 0 1 0 0,-1 0-1 0 0,0 0 0 0 0,0-1 1 0 0,0 1-1 0 0,-1-1 0 0 0,3-2-32 0 0,0-2-144 0 0,0 1-346 0 0,-1 0 0 0 0,0 0 1 0 0,0-1-1 0 0,1-3 490 0 0,-3 6-1169 0 0,-1 0-1 0 0,0 1 1 0 0,0-1-1 0 0,0 0 1 0 0,0 0 0 0 0,-1-1 1169 0 0,1-14-6720 0 0</inkml:trace>
  <inkml:trace contextRef="#ctx0" brushRef="#br0" timeOffset="-160413.851">7118 3306 10592 0 0,'0'0'818'0'0,"0"0"-319"0"0,1 1 637 0 0,16 43 3977 0 0,-15-40-5060 0 0,-1 0 1 0 0,0 0-1 0 0,0 1 0 0 0,0-1 1 0 0,0 0-1 0 0,0 0 1 0 0,-1 3-54 0 0,0-3 95 0 0,1 1 0 0 0,0-1 0 0 0,-1 0 1 0 0,2 1-1 0 0,-1-1 0 0 0,1 3-95 0 0,1 1 168 0 0,-1-1 0 0 0,1 1 0 0 0,-2 0 0 0 0,1 0 0 0 0,-1 0 0 0 0,-1 0-168 0 0,7 31 547 0 0,-5-30-430 0 0,-1-1 1 0 0,0 1-1 0 0,0 6-117 0 0,0 5 115 0 0,-1-17-93 0 0,0 1 0 0 0,0-1 0 0 0,-1 0 0 0 0,1 1 0 0 0,-1-1 0 0 0,0 3-22 0 0,-1 0-106 0 0,2-4-704 0 0,-7 2-2517 0 0,1-3-2983 0 0</inkml:trace>
  <inkml:trace contextRef="#ctx0" brushRef="#br0" timeOffset="-160412.851">7012 3517 17359 0 0,'11'-11'1888'0'0,"8"5"-1318"0"0,-1 0-1 0 0,1 1 0 0 0,0 1 0 0 0,0 1 0 0 0,18-1-569 0 0,-17 2 246 0 0,33-2 548 0 0,0 2 0 0 0,43 6-794 0 0,-48 0-1542 0 0,-25-3 556 0 0</inkml:trace>
  <inkml:trace contextRef="#ctx0" brushRef="#br0" timeOffset="-156657.283">4515 4202 3224 0 0,'0'-1'240'0'0,"0"-2"140"0"0,0 2 1337 0 0,0 1 574 0 0,0 0 107 0 0,0 0-251 0 0,0 0-1151 0 0,0 0-504 0 0,0 0-99 0 0,0 0-13 0 0,-6 6 410 0 0,2 0-521 0 0,1 0 1 0 0,-1 0-1 0 0,1 1 1 0 0,1 0 0 0 0,0-1-1 0 0,0 1 1 0 0,0 0 0 0 0,0 0-1 0 0,1 2-269 0 0,-2 5 220 0 0,-1 8 411 0 0,-2 20-631 0 0,5-35 130 0 0,1-1 1 0 0,0 1-1 0 0,0 0 0 0 0,1 0 0 0 0,0-1 1 0 0,0 1-1 0 0,1-1 0 0 0,1 5-130 0 0,6 11 80 0 0,-8-21-74 0 0,-1-1 0 0 0,1 1-1 0 0,0-1 1 0 0,-1 0 0 0 0,1 1 0 0 0,0-1-1 0 0,-1 0 1 0 0,1 0 0 0 0,0 1-1 0 0,-1-1 1 0 0,1 0 0 0 0,0 0-1 0 0,-1 0 1 0 0,1 0 0 0 0,0 0-1 0 0,0 0 1 0 0,-1 0 0 0 0,1 0 0 0 0,0 0-1 0 0,0 0 1 0 0,-1 0 0 0 0,1-1-1 0 0,0 1 1 0 0,-1 0 0 0 0,1 0-1 0 0,0-1 1 0 0,-1 1 0 0 0,1 0-1 0 0,0-1 1 0 0,-1 1 0 0 0,1-1 0 0 0,0 1-6 0 0,18-18 174 0 0,-18 17-177 0 0,11-13-335 0 0,-2 0 0 0 0,1-1 0 0 0,-2 0 0 0 0,5-9 338 0 0,-3 3-175 0 0,-6 15 148 0 0,0-1 0 0 0,1 1 0 0 0,-1 0 0 0 0,1 1 0 0 0,0-1 0 0 0,1 1 0 0 0,-1 0 0 0 0,4-1 27 0 0,-8 5-8 0 0,0 0 0 0 0,0 0 0 0 0,0 1 0 0 0,0-1 0 0 0,0 0 0 0 0,0 1 0 0 0,1-1 0 0 0,-1 1 0 0 0,0 0 0 0 0,0 0 0 0 0,1 0 0 0 0,1 0 8 0 0,15 9-56 0 0,-18-9 68 0 0,0 1-1 0 0,0-1 1 0 0,1 1-1 0 0,-1 0 1 0 0,0 0-1 0 0,0 0 1 0 0,0 0-1 0 0,0 0 1 0 0,0 0-1 0 0,0 0 1 0 0,0 0-1 0 0,0 0 1 0 0,-1 0-1 0 0,1 1 1 0 0,0-1-1 0 0,-1 0 1 0 0,1 1-12 0 0,7 25 448 0 0,-6-20-303 0 0,-2-3-93 0 0,0-1-1 0 0,0 1 1 0 0,0-1-1 0 0,-1 1 1 0 0,0-1-1 0 0,1 1 1 0 0,-1-1-1 0 0,0 0 0 0 0,-1 1 1 0 0,1-1-1 0 0,-1 2-51 0 0,-6 18 273 0 0,7-8-111 0 0,1-14-127 0 0,0 1-1 0 0,0 0 0 0 0,0-1 0 0 0,-1 1 0 0 0,1 0 0 0 0,0 0 0 0 0,-1-1 0 0 0,1 1 0 0 0,-1-1 0 0 0,0 1 0 0 0,0 1-34 0 0,1-2 78 0 0,0-1-12 0 0,0 0-2 0 0,0 0 0 0 0,0 0 2 0 0,0-2-61 0 0,0 0 1 0 0,0 1-1 0 0,1-1 1 0 0,-1 0-1 0 0,1 1 1 0 0,-1-1-1 0 0,1 1 1 0 0,0-1-1 0 0,0 1 0 0 0,0-1 1 0 0,0 1-1 0 0,0 0 1 0 0,0-1-1 0 0,0 1-5 0 0,0-1 0 0 0,0 1 0 0 0,0 0-1 0 0,0 0 1 0 0,0-1-1 0 0,0 1 1 0 0,0-1-1 0 0,-1 1 1 0 0,1 0 0 0 0,0-1-1 0 0,-1 1 1 0 0,0-1-1 0 0,1 0 1 0 0,-1 1-1 0 0,0-1 1 0 0,0 0-4 0 0,0 1 0 0 0,0-1 0 0 0,0 1-1 0 0,0-1 1 0 0,0 1 0 0 0,0-1 0 0 0,1 1 0 0 0,-1-1-1 0 0,0 1 1 0 0,1-1 0 0 0,-1 1 0 0 0,1 0-1 0 0,0-1 1 0 0,-1 1 0 0 0,1 0 0 0 0,0-1-1 0 0,0 1 1 0 0,0 0 0 0 0,0 0 0 0 0,0 0-1 0 0,0 0 1 0 0,0 0 0 0 0,1-1 4 0 0,12-14-81 0 0,-12 13 80 0 0,1 0 1 0 0,-1 0-1 0 0,1 0 0 0 0,0 0 1 0 0,0 0-1 0 0,1 0 1 0 0,-1 1-1 0 0,0 0 0 0 0,4-2 1 0 0,-3 1-2 0 0,20-4-72 0 0,-20 6 79 0 0,-1 0 1 0 0,1 1-1 0 0,0-1 0 0 0,0 1 0 0 0,0 0 0 0 0,0 0 0 0 0,-1 1 0 0 0,1-1 1 0 0,0 1-1 0 0,3 0-5 0 0,-5 0 20 0 0,0 0 1 0 0,0-1-1 0 0,0 1 1 0 0,0 0-1 0 0,0 0 1 0 0,-1 0-1 0 0,1 0 1 0 0,0 1 0 0 0,-1-1-1 0 0,1 0 1 0 0,-1 1-1 0 0,1-1 1 0 0,-1 1-1 0 0,0 0 1 0 0,1-1-1 0 0,-1 1 1 0 0,0 0-1 0 0,0 0 1 0 0,0-1-1 0 0,0 1 1 0 0,-1 1-21 0 0,8 11 109 0 0,-7-11-94 0 0,0-1 0 0 0,1 0 0 0 0,-1 1 1 0 0,0-1-1 0 0,0 0 0 0 0,-1 1 0 0 0,1-1 1 0 0,0 3-16 0 0,1 0 56 0 0,0 1 0 0 0,0-1 1 0 0,1 1-1 0 0,0-1 1 0 0,0 0-1 0 0,0 0 0 0 0,1 0 1 0 0,0 0-1 0 0,1 0-56 0 0,-3-1 79 0 0,28 25-3261 0 0,-21-23-1550 0 0,3 0-1313 0 0</inkml:trace>
  <inkml:trace contextRef="#ctx0" brushRef="#br0" timeOffset="-156210.405">5242 4227 15200 0 0,'-8'0'238'0'0,"0"-1"0"0"0,1 1 1 0 0,-1 1-1 0 0,0 0 1 0 0,1 0-1 0 0,-1 0 0 0 0,1 1 1 0 0,-1 0-1 0 0,1 0 0 0 0,-6 4-238 0 0,10-5 176 0 0,-1 1-1 0 0,1 0 0 0 0,0 0 0 0 0,0 1 0 0 0,1-1 1 0 0,-2 2-176 0 0,-9 6 436 0 0,9-6-266 0 0,0-1 0 0 0,0 1 0 0 0,0 0-1 0 0,1 0 1 0 0,0 0 0 0 0,-1 0 0 0 0,2 1 0 0 0,-1 0-1 0 0,-1 3-169 0 0,2-5 80 0 0,-17 40 158 0 0,19-42-238 0 0,-1-1 0 0 0,1 0 0 0 0,0 0 1 0 0,0 0-1 0 0,0 1 0 0 0,0-1 0 0 0,-1 0 1 0 0,1 0-1 0 0,0 1 0 0 0,0-1 0 0 0,0 0 0 0 0,0 1 1 0 0,0-1-1 0 0,0 0 0 0 0,0 0 0 0 0,0 1 1 0 0,-1-1-1 0 0,1 0 0 0 0,0 1 0 0 0,0-1 1 0 0,0 0-1 0 0,1 0 0 0 0,-1 1 0 0 0,0-1 1 0 0,0 0-1 0 0,0 1 0 0 0,0-1 0 0 0,0 0 0 0 0,0 0 1 0 0,0 1-1 0 0,0-1 0 0 0,0 0 0 0 0,1 0 0 0 0,-1 2 11 0 0,-5 4 61 0 0,4-5 11 0 0,1-1 6 0 0,1 0-71 0 0,1 1-1 0 0,-1-1 0 0 0,1 0 1 0 0,-1 0-1 0 0,1 0 0 0 0,-1 0 1 0 0,1 0-1 0 0,-1 0 0 0 0,1 0 1 0 0,-1 0-1 0 0,1-1-17 0 0,-2 1 3 0 0,2 1 1 0 0,1-1 3 0 0,9-7-85 0 0,-6 3 10 0 0,-2 2 42 0 0,-1 0 1 0 0,1 0-1 0 0,-1-1 0 0 0,0 1 1 0 0,0-1-1 0 0,0 0 1 0 0,0 1-1 0 0,0-1 0 0 0,-1-1 26 0 0,16-11-66 0 0,-16 13 60 0 0,0 1 1 0 0,0 0-1 0 0,0-1 0 0 0,0 0 0 0 0,0 1 0 0 0,-1-1 0 0 0,1 0 1 0 0,0 0-1 0 0,-1 0 0 0 0,0 0 0 0 0,1 0 0 0 0,-1 0 6 0 0,-1 0-5 0 0,1-1 14 0 0,9-1-98 0 0,0 4-31 0 0,-9 0 120 0 0,0 0 0 0 0,0 0-1 0 0,0 0 1 0 0,0 0 0 0 0,0 0 0 0 0,0 1-1 0 0,0-1 1 0 0,0 0 0 0 0,0 1 0 0 0,-1-1-1 0 0,1 0 1 0 0,0 1 0 0 0,0-1 0 0 0,0 1-1 0 0,0-1 1 0 0,-1 1 0 0 0,1 0 0 0 0,0-1-1 0 0,-1 1 1 0 0,1 0 0 0 0,0-1-1 0 0,-1 1 1 0 0,1 1 0 0 0,2 1 13 0 0,-3-3-13 0 0,1 0 19 0 0,0 1-1 0 0,1 0 0 0 0,-1 0 0 0 0,0 0 0 0 0,0 0 0 0 0,0 0 0 0 0,0 0 0 0 0,0 0 0 0 0,0 0 0 0 0,0 1 1 0 0,0-1-1 0 0,-1 0 0 0 0,1 0 0 0 0,0 1 0 0 0,-1-1 0 0 0,1 1 0 0 0,-1-1 0 0 0,1 1-18 0 0,-1 0 15 0 0,1-1 0 0 0,0 0 0 0 0,-1 1 0 0 0,1-1 1 0 0,0 0-1 0 0,0 0 0 0 0,0 1 0 0 0,0-1 0 0 0,0 0 0 0 0,0 0 0 0 0,0 0 0 0 0,0 0 0 0 0,1 0-15 0 0,-1 0 17 0 0,0-1 1 0 0,0 1-1 0 0,1 0 0 0 0,-1 0 1 0 0,0 0-1 0 0,0 0 0 0 0,-1 1 1 0 0,1-1-1 0 0,0 0 0 0 0,0 0 1 0 0,0 0-1 0 0,-1 1 1 0 0,1-1-1 0 0,-1 0 0 0 0,1 2-17 0 0,7 15 196 0 0,-7-17-182 0 0,0 1 0 0 0,0-1 0 0 0,0 1-1 0 0,0 0 1 0 0,0 0 0 0 0,-1-1 0 0 0,1 1 0 0 0,-1 0 0 0 0,1 0 0 0 0,-1 0 0 0 0,0 0-1 0 0,0 0 1 0 0,1 1-14 0 0,-2-3 5 0 0,1 1-1 0 0,0 0 0 0 0,0-1 0 0 0,-1 1 1 0 0,1-1-1 0 0,0 1 0 0 0,0 0 0 0 0,0-1 1 0 0,0 1-1 0 0,0 0 0 0 0,0-1 0 0 0,0 1 1 0 0,0-1-1 0 0,0 1 0 0 0,0 0 0 0 0,1-1 1 0 0,-1 1-1 0 0,0-1 0 0 0,0 1 0 0 0,0 0 1 0 0,1-1-1 0 0,-1 1 0 0 0,0-1 0 0 0,1 1 0 0 0,-1-1 1 0 0,0 1-1 0 0,1-1 0 0 0,-1 1 0 0 0,1-1 1 0 0,-1 0-1 0 0,1 1 0 0 0,-1-1 0 0 0,1 1 1 0 0,0-1-5 0 0,0 1 10 0 0,2 10 187 0 0,15-6-134 0 0,-16-5-340 0 0,-1 0-126 0 0,24-8-1139 0 0,-23 7 1227 0 0,0 0 0 0 0,0 1 0 0 0,-1-1 0 0 0,1 0 0 0 0,0 0 0 0 0,-1 0 0 0 0,1-1 1 0 0,0 1-1 0 0,-1 0 0 0 0,0-1 0 0 0,1 1 0 0 0,0-2 315 0 0,4-14-2447 0 0,5-3-15 0 0</inkml:trace>
  <inkml:trace contextRef="#ctx0" brushRef="#br0" timeOffset="-155808.926">5435 4152 7832 0 0,'-8'1'823'0'0,"9"5"2874"0"0,-1-5-3408 0 0,1 0 1 0 0,-1 0-1 0 0,0 0 0 0 0,1 0 0 0 0,-1 0 1 0 0,0 1-1 0 0,0-1 0 0 0,0 0 1 0 0,0 0-1 0 0,0 0 0 0 0,0 1 1 0 0,0-1-1 0 0,0 0 0 0 0,0 1-289 0 0,-5 31 1556 0 0,3-13-1008 0 0,2-15-410 0 0,1 0-1 0 0,-1 0 0 0 0,1 0 1 0 0,0 0-1 0 0,0 0 0 0 0,1 0 1 0 0,-1 0-1 0 0,1 0-137 0 0,5 16 201 0 0,-1 0-37 0 0,-4-17-145 0 0,-1 0-1 0 0,0 1 1 0 0,0-1 0 0 0,0 0-1 0 0,0 1 1 0 0,-1-1 0 0 0,0 1-19 0 0,2 8-222 0 0,-2-12 81 0 0,0 0 1 0 0,1 0-1 0 0,-1 0 1 0 0,0 1-1 0 0,0-1 1 0 0,0 0-1 0 0,0 0 1 0 0,0 0-1 0 0,0 0 1 0 0,0 0 0 0 0,-1 0-1 0 0,1 1 141 0 0,-9 8-5111 0 0,5-7-531 0 0</inkml:trace>
  <inkml:trace contextRef="#ctx0" brushRef="#br0" timeOffset="-155360.271">5417 4316 10680 0 0,'0'0'489'0'0,"0"0"-8"0"0,7 0-291 0 0,45 0 4799 0 0,35-6-4989 0 0,-69 4 262 0 0,0-1 1 0 0,1-1-1 0 0,-1-1 1 0 0,-1 0-1 0 0,1-1 0 0 0,7-5-262 0 0,-21 10 5 0 0,-1-1-1 0 0,1 0 0 0 0,-1-1 1 0 0,1 1-1 0 0,-1-1 0 0 0,0 1 0 0 0,1-2-4 0 0,-4 3-10 0 0,1 1-1 0 0,0-1 0 0 0,-1 1 0 0 0,1-1 0 0 0,-1 0 0 0 0,1 0 0 0 0,-1 1 0 0 0,1-1 0 0 0,-1 0 0 0 0,1 0 0 0 0,-1 0 0 0 0,0 1 0 0 0,1-1 0 0 0,-1 0 0 0 0,0 0 0 0 0,0 0 0 0 0,0 0 0 0 0,0 0 0 0 0,1 1 1 0 0,-1-1-1 0 0,0 0 0 0 0,-1 0 0 0 0,1 0 0 0 0,0 0 0 0 0,0 0 0 0 0,0 0 0 0 0,0 1 0 0 0,-1-1 0 0 0,1 0 0 0 0,0 0 0 0 0,-1 0 11 0 0,1 1-12 0 0,0-1 0 0 0,-1 1 1 0 0,1 0-1 0 0,0-1 0 0 0,0 1 0 0 0,0-1 0 0 0,0 1 0 0 0,0-1 0 0 0,-1 1 1 0 0,1-1-1 0 0,0 1 0 0 0,0 0 0 0 0,0-1 0 0 0,0 1 0 0 0,0-1 0 0 0,0 1 1 0 0,1-1-1 0 0,-1 1 0 0 0,0-1 0 0 0,0 1 0 0 0,0 0 0 0 0,0-1 0 0 0,0 1 1 0 0,1-1 11 0 0,-1 1-15 0 0,0-1 0 0 0,0 1 0 0 0,0 0 0 0 0,1-1 0 0 0,-1 1 0 0 0,0-1 0 0 0,0 1 0 0 0,0 0 0 0 0,0-1 0 0 0,0 1 0 0 0,0-1 0 0 0,0 1 0 0 0,0 0 0 0 0,0-1 0 0 0,0 1 0 0 0,0-1 0 0 0,0 1 0 0 0,0-1 0 0 0,-1 1 0 0 0,1 0 0 0 0,0-1 0 0 0,0 1 0 0 0,0 0 0 0 0,0-1 0 0 0,-1 1 0 0 0,1-1 0 0 0,0 1 0 0 0,0 0 0 0 0,-1-1 0 0 0,1 1 0 0 0,0 0 0 0 0,-1 0 0 0 0,1-1 15 0 0,-2 0-49 0 0,1 0 0 0 0,-1-1-1 0 0,1 1 1 0 0,-1 0-1 0 0,1 0 1 0 0,-1 0 0 0 0,0 0-1 0 0,0 0 1 0 0,0 0-1 0 0,0 1 1 0 0,1-1-1 0 0,-1 1 1 0 0,0-1 0 0 0,0 1-1 0 0,0 0 1 0 0,0-1-1 0 0,0 1 1 0 0,0 0-1 0 0,0 0 1 0 0,0 1 0 0 0,0-1-1 0 0,0 0 1 0 0,0 1-1 0 0,0-1 50 0 0,-1 1 52 0 0,0 1 0 0 0,0-1 0 0 0,0 1 0 0 0,0 0 0 0 0,0-1 0 0 0,1 1-1 0 0,-1 0 1 0 0,1 1 0 0 0,0-1 0 0 0,-1 0 0 0 0,1 1 0 0 0,0-1 0 0 0,0 1-1 0 0,0 1-51 0 0,-8 7 187 0 0,8-10-163 0 0,1 0 0 0 0,0 1-1 0 0,0-1 1 0 0,0 0 0 0 0,0 0 0 0 0,0 1 0 0 0,0-1 0 0 0,0 1-1 0 0,0-1 1 0 0,0 1 0 0 0,1-1 0 0 0,-1 1 0 0 0,1-1-1 0 0,-1 1-23 0 0,1 4 89 0 0,-1-4-52 0 0,1 0 0 0 0,0 0 0 0 0,0 0-1 0 0,-1 0 1 0 0,1 0 0 0 0,-1 0 0 0 0,1 0 0 0 0,-1 0-1 0 0,0 0 1 0 0,0 0 0 0 0,0 1-37 0 0,0-2 11 0 0,1-1 1 0 0,-1 1 0 0 0,1 0-1 0 0,-1 0 1 0 0,1 0-1 0 0,0 0 1 0 0,0 0-1 0 0,-1-1 1 0 0,1 1-1 0 0,0 0 1 0 0,0 0 0 0 0,0 0-1 0 0,0 0 1 0 0,0 0-1 0 0,0 0 1 0 0,0 0-1 0 0,1 0 1 0 0,-1 0 0 0 0,0 0-1 0 0,0 0 1 0 0,1-1-1 0 0,-1 1 1 0 0,0 0-1 0 0,1 0 1 0 0,-1 0 0 0 0,1 0-12 0 0,0 1 27 0 0,0-1 0 0 0,0 0 1 0 0,-1 1-1 0 0,1-1 0 0 0,-1 1 0 0 0,1 0 1 0 0,-1-1-1 0 0,0 1 0 0 0,0 1-27 0 0,1-2 14 0 0,-1-1-1 0 0,0 1 0 0 0,1 0 0 0 0,-1-1 0 0 0,1 1 0 0 0,-1 0 0 0 0,1-1 1 0 0,-1 1-1 0 0,1 0 0 0 0,-1-1 0 0 0,1 1 0 0 0,0-1 0 0 0,-1 1 0 0 0,1-1 1 0 0,0 0-1 0 0,-1 1 0 0 0,1-1 0 0 0,0 1 0 0 0,0-1 0 0 0,0 0-13 0 0,13 6 185 0 0,-13-6-65 0 0,12 3 128 0 0,-9-3-179 0 0,0 0 0 0 0,0 0-1 0 0,1 0 1 0 0,-1 0 0 0 0,0-1-1 0 0,0 0 1 0 0,4-1-69 0 0,-6 2 7 0 0,0-1 1 0 0,0 0 0 0 0,1 1-1 0 0,-1-1 1 0 0,0 0-1 0 0,0-1 1 0 0,0 1-1 0 0,0 0 1 0 0,0-1 0 0 0,0 1-1 0 0,0-1 1 0 0,-1 1-1 0 0,1-1 1 0 0,0 0-8 0 0,2-2-58 0 0,1 0 0 0 0,-1 0 0 0 0,1 0-1 0 0,0 1 1 0 0,0 0 0 0 0,0 0 0 0 0,0 0 0 0 0,1 0 58 0 0,8-5-162 0 0,-6 3 42 0 0,0 1-1 0 0,1-1 0 0 0,-1 1 1 0 0,1 1-1 0 0,0-1 0 0 0,0 2 1 0 0,0-1-1 0 0,9-1 121 0 0,-15 4 11 0 0,0 0-1 0 0,0 1 0 0 0,0-1 1 0 0,0 0-1 0 0,0 1 1 0 0,0 0-1 0 0,0-1 0 0 0,0 1 1 0 0,0 0-1 0 0,0 1 1 0 0,0-1-1 0 0,-1 0 0 0 0,1 1 1 0 0,0 0-1 0 0,-1-1 1 0 0,0 1-1 0 0,1 0 0 0 0,-1 0 1 0 0,0 0-1 0 0,0 1 1 0 0,0-1-1 0 0,0 1 0 0 0,0-1 1 0 0,0 2-11 0 0,4 5 310 0 0,0 2 0 0 0,-1-1 0 0 0,-1 0 0 0 0,0 1-1 0 0,0 0 1 0 0,-1 0-310 0 0,-3-11 14 0 0,0 1-1 0 0,0-1 1 0 0,0 0-1 0 0,0 0 0 0 0,0 0 1 0 0,0 0-1 0 0,0 0 0 0 0,0 1 1 0 0,0-1-1 0 0,0 0 1 0 0,0 0-1 0 0,1 0 0 0 0,-1 0 1 0 0,0 0-1 0 0,0 1 0 0 0,0-1 1 0 0,0 0-1 0 0,0 0 1 0 0,0 0-1 0 0,0 0 0 0 0,0 0 1 0 0,0 0-1 0 0,0 1 0 0 0,1-1 1 0 0,-1 0-1 0 0,0 0 1 0 0,0 0-1 0 0,0 0 0 0 0,0 0 1 0 0,0 0-1 0 0,0 0 0 0 0,1 0 1 0 0,-1 0-1 0 0,0 0 1 0 0,0 0-1 0 0,0 0 0 0 0,0 0 1 0 0,0 0-1 0 0,1 0 1 0 0,-1 0-1 0 0,0 0 0 0 0,0 0 1 0 0,0 0-1 0 0,0 0 0 0 0,0 0 1 0 0,1 0-1 0 0,-1 0 1 0 0,0 0-1 0 0,0 0 0 0 0,0 0 1 0 0,0 0-1 0 0,0 0-13 0 0,7-10-343 0 0,7-28-1645 0 0,-9 24 1225 0 0,-3 10 617 0 0,-1 1 0 0 0,1 0 0 0 0,0 0-1 0 0,1 1 1 0 0,-1-1 0 0 0,0 0 0 0 0,1 0 146 0 0,-2 2-67 0 0,0 1 113 0 0,-1 0-1 0 0,0-1 0 0 0,1 1 0 0 0,-1 0 1 0 0,1-1-1 0 0,-1 1 0 0 0,0 0 0 0 0,1 0 1 0 0,-1-1-1 0 0,1 1 0 0 0,-1 0 0 0 0,1 0 1 0 0,-1 0-1 0 0,0 0 0 0 0,1-1 0 0 0,-1 1 1 0 0,1 0-1 0 0,-1 0 0 0 0,1 0 0 0 0,-1 0 1 0 0,1 0-1 0 0,-1 0 0 0 0,1 0 0 0 0,-1 1 1 0 0,1-1-1 0 0,-1 0 0 0 0,1 0 0 0 0,-1 0 1 0 0,0 0-1 0 0,1 1-45 0 0,9 7 505 0 0,-1 0-1 0 0,0 0 1 0 0,-1 2 0 0 0,1-1 0 0 0,-2 1-1 0 0,0 0 1 0 0,3 4-505 0 0,-9-11 65 0 0,1 0 0 0 0,0 0 0 0 0,0 0 0 0 0,1 0 0 0 0,-1 0 0 0 0,1 0 0 0 0,-1-1 0 0 0,1 1 0 0 0,0-1 0 0 0,0 0 0 0 0,0 1 0 0 0,0-2 0 0 0,3 3-65 0 0,-3-3 72 0 0,0 3-33 0 0,-2-4-117 0 0,-1 0 0 0 0,1 1 0 0 0,-1-1-1 0 0,0 0 1 0 0,1 0 0 0 0,-1 0 0 0 0,1 0 0 0 0,-1 0 0 0 0,1 0 0 0 0,-1 0 0 0 0,0 0-1 0 0,1 0 1 0 0,-1 0 0 0 0,1 0 0 0 0,-1 0 0 0 0,1 0 0 0 0,-1 0 0 0 0,0-1-1 0 0,1 1 1 0 0,-1 0 0 0 0,1 0 0 0 0,-1 0 0 0 0,0-1 0 0 0,1 1 0 0 0,-1 0 0 0 0,0 0-1 0 0,1-1 1 0 0,-1 1 0 0 0,0 0 0 0 0,0-1 0 0 0,1 1 0 0 0,-1 0 0 0 0,0-1-1 0 0,0 1 1 0 0,1-1 78 0 0,-1 1-48 0 0,7-8-1344 0 0</inkml:trace>
  <inkml:trace contextRef="#ctx0" brushRef="#br0" timeOffset="-154961.207">6141 4122 14048 0 0,'0'-9'624'0'0,"0"7"128"0"0,0-1-600 0 0,0 0-152 0 0,0 3 0 0 0,0 0 0 0 0,0 0 224 0 0,6 0 24 0 0,-6 0 0 0 0,6 0-1 0 0,4 3-247 0 0,-4 2 0 0 0,-6-5 0 0 0,12 6 0 0 0,1 0-135 0 0,-4-1-25 0 0,1-2-8 0 0,-1 5-6288 0 0</inkml:trace>
  <inkml:trace contextRef="#ctx0" brushRef="#br0" timeOffset="-154626.494">6418 4172 3224 0 0,'-9'-6'288'0'0,"6"5"583"0"0,0 1 1 0 0,-1-1-1 0 0,1 1 1 0 0,0-1-1 0 0,0 1 1 0 0,0 0-1 0 0,0 1 1 0 0,-1-1-1 0 0,1 0 1 0 0,0 1-1 0 0,-2 0-871 0 0,-34 12 5057 0 0,34-12-5294 0 0,-1 2 420 0 0,-1 0 0 0 0,1 0-1 0 0,0 1 1 0 0,0-1 0 0 0,1 1 0 0 0,-1 0 0 0 0,1 1-1 0 0,0 0 1 0 0,0-1 0 0 0,0 1 0 0 0,1 1-1 0 0,-2 1-182 0 0,3 0 94 0 0,1-1-62 0 0,1 1 34 0 0,2-7-66 0 0,-1 1-1 0 0,1 0 1 0 0,-1-1-1 0 0,1 1 0 0 0,0-1 1 0 0,-1 1-1 0 0,1-1 1 0 0,0 0-1 0 0,-1 1 0 0 0,1-1 1 0 0,0 0-1 0 0,-1 1 1 0 0,1-1-1 0 0,0 0 0 0 0,0 0 1 0 0,0 0-1 0 0,-1 0 1 0 0,1 1-1 0 0,0-1 0 0 0,0 0 1 0 0,-1 0-1 0 0,6 0-122 0 0,1 0 0 0 0,-1 0 1 0 0,0-1-1 0 0,0 1 0 0 0,1-1 0 0 0,3-2 123 0 0,-5 2-16 0 0,-1 0-1 0 0,0 0 0 0 0,0 0 1 0 0,1 0-1 0 0,-1 1 0 0 0,0 0 1 0 0,1 0-1 0 0,-1 0 0 0 0,0 1 1 0 0,0-1-1 0 0,1 1 0 0 0,-1 0 1 0 0,0 0-1 0 0,0 0 0 0 0,3 2 17 0 0,0 1 112 0 0,0 1 0 0 0,0 0 0 0 0,-1 0 0 0 0,0 1 0 0 0,0 0 0 0 0,0 0 0 0 0,-1 0 0 0 0,2 3-112 0 0,-1-2 202 0 0,0 1 1 0 0,1-1-1 0 0,0 0 1 0 0,1-1-1 0 0,1 2-202 0 0,-6-7 46 0 0,0 1-1 0 0,0 0 1 0 0,0-1-1 0 0,0 1 0 0 0,0-1 1 0 0,1 0-1 0 0,-1 0 1 0 0,0 0-1 0 0,1 0 1 0 0,-1-1-1 0 0,1 0 0 0 0,-1 1 1 0 0,0-1-1 0 0,1 0 1 0 0,-1-1-1 0 0,1 1 0 0 0,0-1-45 0 0,6-1 53 0 0,0 0 0 0 0,0-1 0 0 0,0-1 0 0 0,0 1 0 0 0,-1-2-1 0 0,1 1 1 0 0,-1-2 0 0 0,0 1 0 0 0,0-1 0 0 0,-1 0 0 0 0,6-6-53 0 0,-3 2-133 0 0,-2 0 0 0 0,1 0 0 0 0,-1 0 0 0 0,-1-1 0 0 0,0-1 1 0 0,0 1-1 0 0,-2-1 0 0 0,5-11 133 0 0,-1 1-626 0 0,-1-1 0 0 0,-2 0 0 0 0,4-16 626 0 0,-8 24-324 0 0,-1 0 0 0 0,0 0 0 0 0,-1 0 0 0 0,-1 0 1 0 0,0 0-1 0 0,-1-8 324 0 0,0 19-21 0 0,0-1 0 0 0,0 1-1 0 0,0 0 1 0 0,-1 0 0 0 0,1 0 0 0 0,-2-1 21 0 0,2 3 117 0 0,0 0 0 0 0,0 0 0 0 0,0 1 0 0 0,0-1 0 0 0,0 0 0 0 0,0 1 0 0 0,-1-1 0 0 0,1 1 0 0 0,0-1 0 0 0,-1 1 0 0 0,1 0 0 0 0,-1 0-1 0 0,0 0 1 0 0,0-1-117 0 0,1 2 31 0 0,1 0-1 0 0,-1 0 0 0 0,1 0 0 0 0,-1 0 0 0 0,1 0 1 0 0,-1 0-1 0 0,1 0 0 0 0,-1 0 0 0 0,1 0 0 0 0,-1 0 0 0 0,1 0 1 0 0,-1 0-1 0 0,1 0 0 0 0,-1 0 0 0 0,1 1 0 0 0,-1-1 1 0 0,1 0-1 0 0,-1 0 0 0 0,1 1 0 0 0,-1-1 0 0 0,1 0 0 0 0,0 0 1 0 0,-1 1-1 0 0,1-1 0 0 0,0 1 0 0 0,-1-1 0 0 0,1 0 1 0 0,0 1-1 0 0,-1-1 0 0 0,1 1 0 0 0,0-1 0 0 0,0 1 0 0 0,0-1 1 0 0,-1 0-1 0 0,1 1 0 0 0,0-1 0 0 0,0 1 0 0 0,0-1 1 0 0,0 1-31 0 0,-4 22 130 0 0,3-19-100 0 0,0 13-15 0 0,0 1 0 0 0,1-1 0 0 0,1 1 0 0 0,0-1 0 0 0,2 0 0 0 0,0 1 0 0 0,4 13-15 0 0,2 0 112 0 0,2 0 0 0 0,1 0 0 0 0,12 21-112 0 0,-20-45-82 0 0,0 1 0 0 0,1 0 0 0 0,0-1-1 0 0,1 0 1 0 0,0 0 0 0 0,0-1 0 0 0,0 1 0 0 0,1-1 0 0 0,0-1-1 0 0,0 1 1 0 0,0-1 0 0 0,1 0 0 0 0,-1-1 0 0 0,1 0 0 0 0,1 0-1 0 0,2 0 83 0 0,4 2-7039 0 0</inkml:trace>
  <inkml:trace contextRef="#ctx0" brushRef="#br0" timeOffset="-111686.045">3773 2599 1840 0 0,'0'0'83'0'0,"0"0"166"0"0,0 0 658 0 0,0 0 285 0 0,0 0 58 0 0,0 0-117 0 0,0 0-541 0 0,0 0-236 0 0,0 0-48 0 0,0 0-38 0 0,12-5 76 0 0,-7 3-285 0 0,0 1 0 0 0,-1 0 0 0 0,1 0 0 0 0,0 0 0 0 0,0 1 0 0 0,-1-1 0 0 0,1 1 0 0 0,0 0 0 0 0,4 1-61 0 0,7 0 405 0 0,47 1 638 0 0,-27-1-656 0 0,25-2-387 0 0,62-1 747 0 0,-3-1-492 0 0,114-9-63 0 0,-39 6 83 0 0,-98 3-142 0 0,70-3 196 0 0,219-3 46 0 0,-153 3 185 0 0,-101 0-164 0 0,-25 7-223 0 0,13 0-62 0 0,19-6-111 0 0,135 0 55 0 0,-189 5-46 0 0,-6-1 167 0 0,10-3-176 0 0,11-2 1661 0 0,20 5-1661 0 0,-81 1 24 0 0,-20-2 40 0 0,-18 2-74 0 0,0 0 0 0 0,-1 0 0 0 0,1 0 1 0 0,-1 0-1 0 0,1 0 0 0 0,-1 0 0 0 0,1 0 0 0 0,0-1 0 0 0,-1 1 1 0 0,1 0-1 0 0,-1 0 0 0 0,1 0 0 0 0,-1-1 0 0 0,1 1 1 0 0,-1 0-1 0 0,1-1 0 0 0,-1 1 0 0 0,1 0 0 0 0,-1-1 0 0 0,1 1 1 0 0,-1-1-1 0 0,1 1 0 0 0,-1 0 0 0 0,0-1 0 0 0,1 1 10 0 0,-1-1-102 0 0,-1 0 0 0 0,1 0 0 0 0,0 0 0 0 0,0 1 0 0 0,0-1 0 0 0,-1 0 0 0 0,1 0 0 0 0,0 1 0 0 0,-1-1 0 0 0,1 0 0 0 0,-1 1 0 0 0,1-1 0 0 0,-1 0 0 0 0,1 1 102 0 0,-7-11-779 0 0,4 8 622 0 0,0-1 1 0 0,0 1 0 0 0,-1-1-1 0 0,1 1 1 0 0,-1 0 0 0 0,0 0-1 0 0,0 1 1 0 0,0-1 0 0 0,-1 1 156 0 0,-8-7-41 0 0,5 3 44 0 0,-1 1 0 0 0,1 0 0 0 0,-1 0 0 0 0,-6-1-3 0 0,12 4 80 0 0,0 0 0 0 0,0 0 1 0 0,0 0-1 0 0,0-1 1 0 0,0 1-1 0 0,-2-2-80 0 0,-2-3 1623 0 0,6 6-1428 0 0,1 1-3 0 0,0 0-12 0 0,0 0-52 0 0,6-1 111 0 0,-6 1-234 0 0,0 0 0 0 0,1 0 0 0 0,-1 0 0 0 0,0 0 0 0 0,1-1 1 0 0,-1 1-1 0 0,0 0 0 0 0,1 0 0 0 0,-1 0 0 0 0,1 0 0 0 0,-1 0 0 0 0,0 0 0 0 0,1 0 0 0 0,-1 0 0 0 0,0 1 0 0 0,1-1 0 0 0,-1 0 0 0 0,0 0 0 0 0,1 0 0 0 0,-1 0 0 0 0,0 0 0 0 0,1 1 0 0 0,-1-1 0 0 0,0 0 0 0 0,1 0 0 0 0,-1 1-5 0 0,78 42 74 0 0,-67-36-74 0 0,-1-1 0 0 0,-1 2 0 0 0,1-1 0 0 0,4 7 0 0 0,-2-5 0 0 0,-10-8 0 0 0,0 0 0 0 0,0 1 0 0 0,0-1 0 0 0,-1 1 0 0 0,1-1 0 0 0,0 1 0 0 0,-1-1 0 0 0,1 1 0 0 0,1 2 20 0 0,14 22-65 0 0,-16-25 58 0 0,-1 0 0 0 0,1 0 0 0 0,-1 0 0 0 0,1 1 0 0 0,-1-1 0 0 0,0 0 0 0 0,1 0 0 0 0,-1 0 0 0 0,0 0 0 0 0,0 1 0 0 0,0-1 0 0 0,0 0 0 0 0,0 0 0 0 0,0 0 0 0 0,0 1 0 0 0,0-1 0 0 0,-1 0 0 0 0,1 0 0 0 0,0 0 0 0 0,-1 1 0 0 0,1-1 0 0 0,-1 0 0 0 0,1 0-13 0 0,-4 4 152 0 0,1-1 0 0 0,-1 0 0 0 0,0 0 0 0 0,0 0 0 0 0,-1 0 0 0 0,1-1 0 0 0,-1 0 0 0 0,0 0 0 0 0,1 0 0 0 0,-1 0 0 0 0,-2 0-152 0 0,-13 5 534 0 0,0 0 1 0 0,-9 1-535 0 0,5-2 171 0 0,-42 12-8 0 0,5-3-361 0 0,55-15-1167 0 0,-1-1-4949 0 0</inkml:trace>
  <inkml:trace contextRef="#ctx0" brushRef="#br0" timeOffset="-101551.745">5158 3422 2592 0 0,'-13'-1'274'0'0,"13"1"-238"0"0,0 0 0 0 0,-1 0 0 0 0,1 0 0 0 0,0 0 0 0 0,-1 0 0 0 0,1 0 0 0 0,0 0 0 0 0,-1 0-1 0 0,1 0 1 0 0,0 0 0 0 0,-1 0 0 0 0,1 0 0 0 0,0 0 0 0 0,-1 0 0 0 0,1 0 0 0 0,0 0 0 0 0,-1 1 0 0 0,1-1 0 0 0,0 0 0 0 0,0 0 0 0 0,-1 0 0 0 0,1 0 0 0 0,0 1 0 0 0,0-1-1 0 0,-1 0 1 0 0,1 0 0 0 0,0 1 0 0 0,0-1 0 0 0,-1 0 0 0 0,1 1 0 0 0,0-1 0 0 0,0 0 0 0 0,0 1 0 0 0,0-1-36 0 0,-3 0 899 0 0,2 0-356 0 0,6 2-393 0 0,4 1 247 0 0,-7-2 47 0 0,-2-1 11 0 0,0 0 3 0 0,0 0 12 0 0,-5 2 2338 0 0,-11-3-750 0 0,12 0-849 0 0,11 1-1004 0 0,-6-12 251 0 0,-1 11-434 0 0,1 1 0 0 0,-1-1 0 0 0,1 0 0 0 0,-1 1 0 0 0,1-1 0 0 0,-1 1 0 0 0,1-1 0 0 0,0 1 0 0 0,-1-1 0 0 0,1 1 0 0 0,0-1 0 0 0,-1 1 0 0 0,1-1 0 0 0,0 1 0 0 0,0-1-22 0 0,0 1 25 0 0,-1 0-1 0 0,1 0 1 0 0,0-1-1 0 0,-1 1 1 0 0,1 0-1 0 0,-1-1 1 0 0,1 1-1 0 0,0 0 1 0 0,-1-1-1 0 0,1 1 1 0 0,-1-1-1 0 0,1 1 1 0 0,-1-1 0 0 0,0 1-1 0 0,1-1 1 0 0,-1 1-1 0 0,0-1 1 0 0,1 0-1 0 0,-1 1 1 0 0,0-1-1 0 0,1 1 1 0 0,-1-1-1 0 0,0 0 1 0 0,0 1 0 0 0,0-1-25 0 0,0 0 28 0 0,1 0 1 0 0,-1 0 0 0 0,0 0 0 0 0,1 0 0 0 0,-1 0 0 0 0,1 0 0 0 0,-1 0 0 0 0,1 0 0 0 0,-1 0 0 0 0,1 0 0 0 0,-1 0 0 0 0,1 1-1 0 0,0-1 1 0 0,0 0 0 0 0,0 0-29 0 0,-1 1 11 0 0,1-1 0 0 0,0 1 0 0 0,-1-1 0 0 0,1 0 0 0 0,-1 1 0 0 0,1-1 0 0 0,-1 0 0 0 0,1 1 0 0 0,-1-1 0 0 0,0 0 0 0 0,1 1 0 0 0,-1-1 0 0 0,0 0 0 0 0,0 0 0 0 0,1 0 0 0 0,-1 1 0 0 0,0-1 0 0 0,0 0 0 0 0,0 0 0 0 0,0 0 0 0 0,0 1 0 0 0,0-1 0 0 0,0 0 0 0 0,0 0 0 0 0,0 0 1 0 0,-1 0-12 0 0,2-24 275 0 0,0 23-249 0 0,-1-1 0 0 0,0 1 0 0 0,1-1 0 0 0,-1 0 0 0 0,0 1 0 0 0,0-1 1 0 0,-1 0-1 0 0,1 1 0 0 0,-1-1 0 0 0,1 0 0 0 0,-2-1-26 0 0,1 0 40 0 0,0 0 0 0 0,0 0 0 0 0,1-1-1 0 0,-1 1 1 0 0,1 0 0 0 0,0-1 0 0 0,0 1 0 0 0,0 0-1 0 0,1 0 1 0 0,0-5-40 0 0,1-23 250 0 0,-3-5 73 0 0,1 13 223 0 0,-4-23-546 0 0,4 40 50 0 0,-1-1 0 0 0,1 1-1 0 0,1-1 1 0 0,0 1 0 0 0,0-1-1 0 0,0 1 1 0 0,1 0 0 0 0,1-5-50 0 0,-2 6 12 0 0,0 1 1 0 0,0 0 0 0 0,-1-1 0 0 0,0 1-1 0 0,0-1 1 0 0,-1 1 0 0 0,1-1-1 0 0,-2-3-12 0 0,1 3 23 0 0,0 0-1 0 0,1 0 1 0 0,-1 0-1 0 0,1 0 1 0 0,0 0-1 0 0,1 1 0 0 0,0-2-22 0 0,5-15 98 0 0,-5 17-73 0 0,1-1 0 0 0,-1 1 0 0 0,0 0 0 0 0,0-1 0 0 0,0 1-1 0 0,-1-1 1 0 0,0-2-25 0 0,0-1 4 0 0,-2-30 72 0 0,2-16-76 0 0,0 43 34 0 0,0 1 0 0 0,-1 0 0 0 0,-1 0 0 0 0,0-2-34 0 0,0 4 72 0 0,1-1 0 0 0,0 0 0 0 0,0 1 0 0 0,1-1 0 0 0,1-8-72 0 0,3-40 281 0 0,-4 37-128 0 0,1 0 0 0 0,4-17-153 0 0,-1 14 98 0 0,-2 0-1 0 0,0-4-97 0 0,2-28 146 0 0,-3 40-80 0 0,0 0 0 0 0,-1 0 0 0 0,-3-14-66 0 0,1-18 98 0 0,1 41-63 0 0,1-1 0 0 0,-1 1-1 0 0,-1-1 1 0 0,1 1-1 0 0,-1-1 1 0 0,0 1-1 0 0,-1 0 1 0 0,-2-4-35 0 0,4 9 14 0 0,1-1 17 0 0,-1 0-1 0 0,0 0 1 0 0,1 0 0 0 0,-1 0-1 0 0,1-1 1 0 0,0 1 0 0 0,0 0-1 0 0,0 0 1 0 0,0 0 0 0 0,1 0-1 0 0,0-4-30 0 0,1-21 219 0 0,-5 6-197 0 0,2 16-48 0 0,0-1-1 0 0,1 1 1 0 0,-1-1-1 0 0,1 0 0 0 0,1-4 27 0 0,3-19-2 0 0,-2-1-1 0 0,-1 1 3 0 0,2-12 108 0 0,-1 31-38 0 0,-1 0 0 0 0,-1-1-1 0 0,0-4-69 0 0,0 5 30 0 0,0 1-1 0 0,0-1 1 0 0,2-2-30 0 0,-1 3 20 0 0,0 0-1 0 0,-1 0 1 0 0,0-5-20 0 0,-1 4 8 0 0,-1-14 122 0 0,-1 0 1 0 0,-1 1-1 0 0,-2-7-130 0 0,5 26 13 0 0,0 1 0 0 0,0-1 0 0 0,1 0 0 0 0,0 0 0 0 0,0 0 0 0 0,0-1-13 0 0,-1-24 39 0 0,0 18-19 0 0,1 1 0 0 0,0-1 0 0 0,0 1-1 0 0,1-1 1 0 0,1 1 0 0 0,0-1-1 0 0,1 1 1 0 0,0 0 0 0 0,0 0 0 0 0,2-3-20 0 0,-4 11 1 0 0,0 0 0 0 0,-1 0 0 0 0,1 0 0 0 0,-1 0 1 0 0,0 0-1 0 0,0 0 0 0 0,0 0 0 0 0,-1 0 1 0 0,1 0-1 0 0,-1 0 0 0 0,0-1-1 0 0,-1-19 51 0 0,2 17-45 0 0,0-1-6 0 0,0 1 1 0 0,0-1 0 0 0,-1 1 0 0 0,0-1-1 0 0,0 1 1 0 0,-2-6-1 0 0,3 11 0 0 0,-1-1 0 0 0,1 1 0 0 0,0 0 0 0 0,0-1 0 0 0,0 1 0 0 0,0-1 0 0 0,0 1 0 0 0,0-1 0 0 0,0 1 0 0 0,0-1 0 0 0,0 1 0 0 0,1 0 0 0 0,-1-1 0 0 0,1 1 0 0 0,-1-1 0 0 0,0 1 0 0 0,1 0 0 0 0,-1-1 0 0 0,0 1 0 0 0,0 0 0 0 0,0 0 0 0 0,0-1 0 0 0,0 1 0 0 0,0 0 0 0 0,-1-1 0 0 0,1 1 0 0 0,0-1 0 0 0,-2-2 0 0 0,1 3 0 0 0,0-1 0 0 0,1 1 0 0 0,-1-1 0 0 0,1 1 0 0 0,-1-1 0 0 0,1 1 0 0 0,0-1 0 0 0,0 1 0 0 0,-1-1 0 0 0,1 1 0 0 0,0-1 0 0 0,0 0 0 0 0,1 1 0 0 0,-1-1 0 0 0,0 1 0 0 0,0-1 0 0 0,1-1 0 0 0,2-12-2 0 0,-3 13 16 0 0,0 1 0 0 0,0-1 0 0 0,1 0 0 0 0,-1 0-1 0 0,0 0 1 0 0,1 0 0 0 0,-1 1 0 0 0,1-1 0 0 0,0 0 0 0 0,0 0-1 0 0,0 1 1 0 0,0-2-14 0 0,0 2 7 0 0,0 0-9 0 0,-1 1 0 0 0,1 0 0 0 0,-1 0 0 0 0,0-1 0 0 0,1 1 0 0 0,-1-1 0 0 0,1 1 0 0 0,-1 0 0 0 0,0-1 0 0 0,0 1 0 0 0,1-1 0 0 0,-1 1 0 0 0,0 0 0 0 0,0-1 0 0 0,0 1-1 0 0,1-1 1 0 0,-1 1 0 0 0,0-1 0 0 0,0 1 0 0 0,0-1 0 0 0,0 1 0 0 0,0-1 0 0 0,0 1 0 0 0,0-1 0 0 0,0 1 0 0 0,0-1 0 0 0,0 1 0 0 0,0-1 0 0 0,0 1 0 0 0,0-1 0 0 0,-1 1 0 0 0,1-1-1 0 0,0 1 1 0 0,0-1 0 0 0,0 1 0 0 0,-1-1 0 0 0,1 1 0 0 0,0 0 0 0 0,-1-1 0 0 0,1 1 0 0 0,-1-1 2 0 0,1 1-2 0 0,0-1-1 0 0,0 1 1 0 0,0 0 0 0 0,0-1 0 0 0,-1 1-1 0 0,1-1 1 0 0,0 1 0 0 0,0-1-1 0 0,0 1 1 0 0,0 0 0 0 0,0-1 0 0 0,0 1-1 0 0,0-1 1 0 0,0 1 0 0 0,0-1-1 0 0,0 1 1 0 0,1 0 0 0 0,-1-1 0 0 0,0 1-1 0 0,0-1 1 0 0,0 1 0 0 0,0 0 0 0 0,1-1-1 0 0,-1 1 1 0 0,0 0 0 0 0,0-1-1 0 0,1 1 1 0 0,-1 0 0 0 0,0-1 0 0 0,1 1-1 0 0,-1 0 1 0 0,0-1 2 0 0,1 1 4 0 0,-1 0 0 0 0,0-1 1 0 0,1 1-1 0 0,-1 0 0 0 0,0 0 0 0 0,1-1 0 0 0,-1 1 0 0 0,0-1 1 0 0,0 1-1 0 0,0 0 0 0 0,1-1 0 0 0,-1 1 0 0 0,0-1 0 0 0,0 1 1 0 0,0 0-1 0 0,0-1 0 0 0,0 1 0 0 0,1-1 0 0 0,-1 1 0 0 0,0-1 1 0 0,0 1-1 0 0,0-1 0 0 0,0 1 0 0 0,0 0 0 0 0,-1-1 1 0 0,1 1-1 0 0,0-1 0 0 0,0 1 0 0 0,0-1 0 0 0,0 1 0 0 0,0 0 1 0 0,-1-1-1 0 0,1 1 0 0 0,0-1 0 0 0,0 1 0 0 0,0 0 0 0 0,-1-1 1 0 0,1 1-1 0 0,0 0 0 0 0,-1-1 0 0 0,1 1 0 0 0,0 0 0 0 0,-1-1 1 0 0,1 1-5 0 0,-7-9-2 0 0,6 8-9 0 0,0 0-1 0 0,1 1 0 0 0,-1-1 1 0 0,0 0-1 0 0,1 0 0 0 0,-1 0 1 0 0,0 0-1 0 0,0 0 0 0 0,0 1 1 0 0,0-1-1 0 0,0 0 0 0 0,0 1 12 0 0,1 0-2 0 0,0 0 0 0 0,0 0 0 0 0,0 0 0 0 0,-1 0 0 0 0,1-1 0 0 0,0 1 0 0 0,0 0 0 0 0,0 0 0 0 0,0 0 0 0 0,0 0 0 0 0,0 0 0 0 0,0 0 0 0 0,0 0 0 0 0,-1 0 0 0 0,1 0 0 0 0,0-1 0 0 0,0 1 0 0 0,0 0 0 0 0,0 0 0 0 0,0 0 0 0 0,0 0 0 0 0,0 0 0 0 0,0 0 0 0 0,0-1 0 0 0,0 1 0 0 0,0 0 0 0 0,0 0 0 0 0,0 0 0 0 0,0 0 0 0 0,0 0 0 0 0,0 0 0 0 0,0-1 0 0 0,0 1 0 0 0,0 0 0 0 0,0 0 0 0 0,0 0 0 0 0,0 0 0 0 0,0 0 0 0 0,0 0 0 0 0,0-1 0 0 0,1 1 0 0 0,-1 0 0 0 0,0 0 0 0 0,0 0-1 0 0,0 0 1 0 0,0 0 0 0 0,0 0 0 0 0,0 0 0 0 0,0 0 0 0 0,0 0 0 0 0,0-1 0 0 0,1 1 0 0 0,-1 0 0 0 0,0 0 0 0 0,0 0 0 0 0,0 0 0 0 0,0 0 2 0 0,1 0-78 0 0,-8-2 44 0 0,3 0-99 0 0,8-3-24 0 0,-2 3 122 0 0,-3 2-66 0 0,-2-1 86 0 0,8-4-85 0 0,-5 5 99 0 0,1 0 0 0 0,-1 0 0 0 0,0-1 0 0 0,0 1 0 0 0,0 0-1 0 0,0 0 1 0 0,0 0 0 0 0,0 0 0 0 0,0 0 0 0 0,1 0 0 0 0,-1 0-1 0 0,0-1 1 0 0,0 1 0 0 0,0 0 0 0 0,0 0 0 0 0,0 0 0 0 0,0 0-1 0 0,0 0 1 0 0,0 0 0 0 0,0-1 0 0 0,0 1 0 0 0,0 0 0 0 0,0 0-1 0 0,0 0 1 0 0,0 0 0 0 0,0 0 0 0 0,0-1 0 0 0,0 1 0 0 0,0 0-1 0 0,0 0 1 0 0,0 0 0 0 0,0 0 0 0 0,0-1 0 0 0,0 1 0 0 0,0 0-1 0 0,0 0 1 0 0,0 0 0 0 0,0 0 0 0 0,0 0 0 0 0,-1 0 0 0 0,1-1-1 0 0,0 1 1 0 0,0 0 0 0 0,0 0 0 0 0,0 0 0 0 0,0 0 0 0 0,0 0-1 0 0,0 0 1 0 0,-1 0 0 0 0,1 0 0 0 0,0 0 0 0 0,0 0 0 0 0,0 0-1 0 0,0-1 1 0 0,0 1 0 0 0,-1 0 0 0 0,1 0 0 0 0,0 0 0 0 0,0 0 1 0 0,-11-2-99 0 0,7 1-35 0 0,3 1 67 0 0,-11 2-25 0 0,9 2 44 0 0,-2 2 26 0 0,4-5 15 0 0,-1 0 1 0 0,1 1-1 0 0,0-1 1 0 0,0 0-1 0 0,-1 1 0 0 0,1-1 1 0 0,0 1-1 0 0,0-1 1 0 0,0 1-1 0 0,1-1 1 0 0,-1 2 6 0 0,-2 1-11 0 0,-1 0 0 0 0,1 1-1 0 0,0-1 1 0 0,-1 0 0 0 0,-1 0 11 0 0,1 0 39 0 0,0 0 0 0 0,1 0 0 0 0,-1 0 0 0 0,1 0-1 0 0,-2 4-38 0 0,4-7 11 0 0,0 0-1 0 0,0 1 0 0 0,0-1 1 0 0,0 0-1 0 0,-1 1 0 0 0,1-1 1 0 0,0 0-1 0 0,-1 0 0 0 0,0 1-9 0 0,1-2-1 0 0,-1 1 0 0 0,1 0 0 0 0,0 0 0 0 0,0-1 0 0 0,0 1 1 0 0,0 0-1 0 0,0 0 0 0 0,0 0 0 0 0,1 0 0 0 0,-1 0 0 0 0,0 0 1 0 0,0 1-1 0 0,1-1 0 0 0,-1 0 0 0 0,1 0 0 0 0,-1 1 0 0 0,0 0 1 0 0,1-1 1 0 0,-1 0-1 0 0,1 0 0 0 0,-1 0 0 0 0,1 1 0 0 0,-1-1 0 0 0,0 0 0 0 0,1 0 0 0 0,-1 0 1 0 0,0 0-1 0 0,0 0 0 0 0,0 0-1 0 0,-1 1-23 0 0,0 0 0 0 0,0 1 0 0 0,0-1 0 0 0,0 0 1 0 0,1 1-1 0 0,-1-1 0 0 0,1 1 0 0 0,0 0 23 0 0,0-1-111 0 0,2-1 18 0 0,4 3 85 0 0,-4-3 68 0 0,-1-1 39 0 0,0 0 11 0 0,0 0-34 0 0,1-1-83 0 0,-1 1-1 0 0,1 0 0 0 0,-1 0 1 0 0,1-1-1 0 0,0 1 0 0 0,-1 0 0 0 0,1-1 1 0 0,0 1-1 0 0,-1 0 0 0 0,1-1 1 0 0,-1 1-1 0 0,1-1 0 0 0,-1 1 1 0 0,1-1-1 0 0,-1 1 0 0 0,0-1 1 0 0,1 1-1 0 0,-1-1 0 0 0,0 0 0 0 0,1 1 1 0 0,-1-1-1 0 0,0 0 0 0 0,1 1 1 0 0,-1-1-1 0 0,0 0 0 0 0,0 1 1 0 0,0-1-1 0 0,0 0 0 0 0,0 1 1 0 0,0-1 7 0 0,4-8-6 0 0,26-30 198 0 0,-4 8-288 0 0,-13 20 36 0 0,-12 10 71 0 0,0 0-1 0 0,0 1 1 0 0,0-1-1 0 0,0 0 1 0 0,0 1 0 0 0,0-1-1 0 0,0 0 1 0 0,0 0-1 0 0,0 0 1 0 0,0 0 0 0 0,-1 0-1 0 0,1 0 1 0 0,0 0-1 0 0,0 0-10 0 0,13-8 124 0 0,-13 9-125 0 0,0 0-1 0 0,0 0 0 0 0,0 0 1 0 0,0 0-1 0 0,0 0 0 0 0,-1 1 1 0 0,1-1-1 0 0,0 0 0 0 0,0 1 1 0 0,0-1-1 0 0,0 1 0 0 0,0-1 1 0 0,-1 1-1 0 0,1-1 0 0 0,0 1 1 0 0,0 0-1 0 0,-1-1 0 0 0,1 1 1 0 0,0 0-1 0 0,-1 0 0 0 0,1 0 2 0 0,2 2-19 0 0,4 4 86 0 0,0-1 0 0 0,0 1 1 0 0,-1 1-1 0 0,4 5-67 0 0,5 5 37 0 0,-14-16-34 0 0,0-1 0 0 0,0 0 0 0 0,-1 1 0 0 0,1-1 0 0 0,0 1 0 0 0,0-1 0 0 0,-1 1 0 0 0,1-1 0 0 0,-1 1 0 0 0,1 0 0 0 0,-1-1 0 0 0,0 2-3 0 0,6 15 39 0 0,3-6 5 0 0,-7-9-33 0 0,0-1 1 0 0,0 1 0 0 0,-1 0 0 0 0,1 0 0 0 0,0 0 0 0 0,-1 0-1 0 0,0 0 1 0 0,0 0 0 0 0,0 0 0 0 0,0 1 0 0 0,0-1-1 0 0,-1 0 1 0 0,1 2-12 0 0,-1-3 7 0 0,0 0-1 0 0,0 1 1 0 0,1-1 0 0 0,-1 0-1 0 0,1 0 1 0 0,-1 0-1 0 0,1 0 1 0 0,0 0 0 0 0,0 0-1 0 0,0 0 1 0 0,0 0-1 0 0,0 0 1 0 0,0-1-1 0 0,0 1 1 0 0,2 1-7 0 0,-1-1 0 0 0,-2-1 2 0 0,0-1-1 0 0,1 1 1 0 0,-1-1 0 0 0,0 1 0 0 0,0-1-1 0 0,1 1 1 0 0,-1-1 0 0 0,0 1 0 0 0,0-1-1 0 0,0 1 1 0 0,0-1 0 0 0,0 1-1 0 0,1 0 1 0 0,-1-1 0 0 0,0 1 0 0 0,0-1-1 0 0,0 1 1 0 0,-1-1 0 0 0,1 1 0 0 0,0-1-1 0 0,0 1 1 0 0,0 0 0 0 0,0-1-1 0 0,0 1 1 0 0,-1-1 0 0 0,1 1 0 0 0,0-1-1 0 0,0 1 1 0 0,-1-1-2 0 0,1 1 0 0 0,-1-1 0 0 0,1 1 0 0 0,0-1 1 0 0,0 1-1 0 0,-1-1 0 0 0,1 1 0 0 0,0-1 0 0 0,0 1 0 0 0,0-1 0 0 0,0 1 0 0 0,0-1 1 0 0,0 1-1 0 0,0 0 0 0 0,0-1 0 0 0,0 1 0 0 0,0-1 0 0 0,0 1 0 0 0,0-1 0 0 0,0 1 0 0 0,0-1 1 0 0,0 1-1 0 0,0 0 0 0 0,1-1 0 0 0,-1 1 0 0 0,0-1 0 0 0,0 1 0 0 0,1-1 0 0 0,6 8 5 0 0,-6-8-2 0 0,0 1 0 0 0,0 0 1 0 0,0 0-1 0 0,0-1 0 0 0,0 1 1 0 0,-1 0-1 0 0,1 0 0 0 0,0 0 0 0 0,0 0 1 0 0,-1 0-1 0 0,1 0 0 0 0,-1 0 1 0 0,1 0-1 0 0,-1 1 0 0 0,1-1 1 0 0,-1 0-1 0 0,0 0 0 0 0,1 1-3 0 0,-1-2 3 0 0,0 1 0 0 0,0 0 0 0 0,0 0-1 0 0,0-1 1 0 0,0 1 0 0 0,1 0 0 0 0,-1-1-1 0 0,0 1 1 0 0,0 0 0 0 0,1-1 0 0 0,-1 1-1 0 0,1 0 1 0 0,-1-1 0 0 0,0 1 0 0 0,1-1-1 0 0,-1 1 1 0 0,1-1 0 0 0,0 1 0 0 0,-1-1-1 0 0,1 1 1 0 0,-1-1 0 0 0,1 0 0 0 0,0 1-1 0 0,-1-1 1 0 0,1 0 0 0 0,0 1 0 0 0,0-1-4 0 0,-1 0 1 0 0,1 0 0 0 0,-1 1 0 0 0,1-1 0 0 0,0 0 0 0 0,-1 0 0 0 0,1 1 0 0 0,-1-1 0 0 0,1 1 0 0 0,-1-1 0 0 0,1 0 0 0 0,-1 1 0 0 0,1-1-1 0 0,-1 1 1 0 0,1-1 0 0 0,-1 1 0 0 0,0-1 0 0 0,1 1 0 0 0,-1 0 0 0 0,0-1 0 0 0,1 1 0 0 0,-1-1 0 0 0,0 1 0 0 0,0 0 0 0 0,0-1-1 0 0,0 1 1 0 0,1 0 0 0 0,-1-1 0 0 0,0 1-37 0 0,0 0 0 0 0,1-1 0 0 0,-1 1 0 0 0,1-1 0 0 0,-1 1 0 0 0,0-1 0 0 0,1 1 0 0 0,-1-1 0 0 0,1 1 0 0 0,0-1 0 0 0,-1 1 0 0 0,1-1 0 0 0,-1 0 0 0 0,1 1 0 0 0,0-1 0 0 0,-1 0 0 0 0,1 0 0 0 0,0 1 0 0 0,-1-1 0 0 0,1 0 0 0 0,0 0 0 0 0,-1 0 0 0 0,1 0 0 0 0,0 0 37 0 0,4 2-1006 0 0,-4-2-1238 0 0,-1 0-4657 0 0</inkml:trace>
  <inkml:trace contextRef="#ctx0" brushRef="#br0" timeOffset="-89178.396">5754 979 4952 0 0,'-4'0'179'0'0,"0"0"1"0"0,1 0-1 0 0,-1 0 1 0 0,1-1-1 0 0,-1 1 0 0 0,1-1 1 0 0,-2-1-180 0 0,4 2 842 0 0,1 0 29 0 0,-9-4 950 0 0,17 1-235 0 0,1 0-1057 0 0,-7 2-221 0 0,-6 0 479 0 0,3 1-383 0 0,1 0-150 0 0,0 0-59 0 0,-9 3 153 0 0,-25 14 175 0 0,29-16-447 0 0,0 1 0 0 0,0 0 0 0 0,0 0 0 0 0,0 0 0 0 0,1 1 0 0 0,-1 0 0 0 0,1 0 0 0 0,0 0 0 0 0,-3 2-76 0 0,6-4 106 0 0,1 0-88 0 0,0-1 0 0 0,0 1-1 0 0,0-1 1 0 0,0 1 0 0 0,-1-1-1 0 0,1 1 1 0 0,0-1 0 0 0,0 1-1 0 0,0-1 1 0 0,0 1 0 0 0,-1-1-1 0 0,1 0 1 0 0,0 1 0 0 0,-1-1-1 0 0,1 1 1 0 0,0-1 0 0 0,-1 0-1 0 0,1 1 1 0 0,0-1 0 0 0,-1 0-1 0 0,1 0 1 0 0,-1 1 0 0 0,1-1-1 0 0,0 0 1 0 0,-1 0-18 0 0,0 1 36 0 0,0 1 104 0 0,4 5-112 0 0,-2 4-4 0 0,1-8-13 0 0,5 6 71 0 0,-2-3-38 0 0,0-1 0 0 0,1 0 1 0 0,0 0-1 0 0,-1 0 0 0 0,1-1 0 0 0,1 0 1 0 0,-1 0-1 0 0,1 0 0 0 0,-1-1 1 0 0,5 2-45 0 0,23 12 665 0 0,-31-15-550 0 0,0 0 0 0 0,-1 0 0 0 0,1 0 0 0 0,0 0 0 0 0,-1 0 0 0 0,1 1 0 0 0,1 2-115 0 0,-4-4 26 0 0,0-1-1 0 0,0 1 1 0 0,1 0-1 0 0,-1 0 1 0 0,0 0-1 0 0,0 0 1 0 0,0 0-1 0 0,0-1 1 0 0,0 1-1 0 0,0 0 1 0 0,-1 0-1 0 0,1 0 1 0 0,0 0-1 0 0,0 0 1 0 0,0-1-1 0 0,-1 1 1 0 0,1 0-1 0 0,-1 0 1 0 0,1 0-1 0 0,0-1 1 0 0,-1 1-1 0 0,0 0 1 0 0,1 0-26 0 0,-1 0 56 0 0,0 1 1 0 0,0-1-1 0 0,0 0 0 0 0,-1 1 1 0 0,1-1-1 0 0,0 0 1 0 0,-1 0-1 0 0,1 0 0 0 0,0 0 1 0 0,-2 1-57 0 0,-2-1 111 0 0,3 0-69 0 0,1-1 0 0 0,-1 1 0 0 0,1-1 0 0 0,0 1 0 0 0,-1 0 0 0 0,1-1 0 0 0,0 1 0 0 0,-1 0 0 0 0,1 0 0 0 0,0 0 0 0 0,0 0 0 0 0,0 0-1 0 0,0 0 1 0 0,-1 1-42 0 0,0 0 27 0 0,0 0-1 0 0,-1 0 0 0 0,1-1 0 0 0,-1 1 1 0 0,1 0-1 0 0,-1-1 0 0 0,0 0 0 0 0,0 0 1 0 0,-2 1-27 0 0,-14 7 9 0 0,-8 2 121 0 0,24-10-282 0 0,1-1-1 0 0,-1 1 1 0 0,1-1-1 0 0,-1 1 0 0 0,1-1 1 0 0,-1 0-1 0 0,1 0 1 0 0,-1 0-1 0 0,1 0 0 0 0,-1-1 1 0 0,1 1-1 0 0,-1-1 1 0 0,1 1-1 0 0,-1-1 0 0 0,1 0 1 0 0,0 0-1 0 0,-1 0 1 0 0,1 0-1 0 0,0-1 0 0 0,0 1 1 0 0,0 0-1 0 0,-1-2 153 0 0,3 3-131 0 0,-1 0 1 0 0,1-1-1 0 0,0 1 0 0 0,-1 0 0 0 0,1-1 0 0 0,0 1 1 0 0,0 0-1 0 0,-1-1 0 0 0,1 1 0 0 0,0-1 1 0 0,0 1-1 0 0,0-1 0 0 0,0 1 0 0 0,0-1 0 0 0,0 1 1 0 0,0 0-1 0 0,0-1 0 0 0,0 1 0 0 0,0-1 0 0 0,0 1 1 0 0,0-1-1 0 0,0 1 131 0 0,0-2-809 0 0,0-6-4251 0 0</inkml:trace>
  <inkml:trace contextRef="#ctx0" brushRef="#br0" timeOffset="-88743.308">5900 888 9760 0 0,'-5'-2'882'0'0,"4"2"-794"0"0,1 0 0 0 0,0 0-1 0 0,-1 0 1 0 0,1 0 0 0 0,-1 0-1 0 0,1 0 1 0 0,0 0-1 0 0,-1 0 1 0 0,1 0 0 0 0,-1 0-1 0 0,1 0 1 0 0,-1 0 0 0 0,1 0-1 0 0,0 0 1 0 0,-1 0 0 0 0,1 0-1 0 0,-1 0 1 0 0,1 0 0 0 0,0 1-1 0 0,-1-1 1 0 0,1 0-1 0 0,0 0 1 0 0,-1 0 0 0 0,1 1-1 0 0,0-1 1 0 0,-1 0 0 0 0,1 1-1 0 0,0-1 1 0 0,0 0 0 0 0,-1 1-1 0 0,1-1 1 0 0,0 0-1 0 0,0 1 1 0 0,0-1 0 0 0,-1 0-1 0 0,1 1 1 0 0,0-1 0 0 0,0 1-1 0 0,0-1 1 0 0,0 1-88 0 0,-1 17 652 0 0,1-11-155 0 0,-2 11 724 0 0,1 0-1 0 0,1 14-1220 0 0,0-14 409 0 0,0-7-107 0 0,-1 0-1 0 0,0 1 0 0 0,-2 3-301 0 0,1 4 467 0 0,2-15-408 0 0,0-1-1 0 0,0 0 0 0 0,0 0 0 0 0,-1 0 0 0 0,0 0 0 0 0,1 0 0 0 0,-1 0 0 0 0,-1 0-58 0 0,2-1 0 0 0,-1 1 0 0 0,1-1 0 0 0,-1 0-1 0 0,1 0 1 0 0,0 0 0 0 0,0 0-1 0 0,0 1 1 0 0,0-1 0 0 0,1 0 0 0 0,-1 0-1 0 0,0 0 1 0 0,2 2 0 0 0,0 14 75 0 0,3 12-80 0 0,-1-25-1768 0 0,-4-5 735 0 0</inkml:trace>
  <inkml:trace contextRef="#ctx0" brushRef="#br0" timeOffset="-88366.209">5991 1085 14480 0 0,'0'0'662'0'0,"0"0"-11"0"0,3 15-359 0 0,-4-11-152 0 0,2 1-1 0 0,-1 0 1 0 0,1 0 0 0 0,0 0-1 0 0,0 0 1 0 0,0-1 0 0 0,1 4-140 0 0,-1-6 96 0 0,0 0 1 0 0,0 0-1 0 0,0 0 1 0 0,0 0-1 0 0,1 0 1 0 0,-1 0-1 0 0,0-1 1 0 0,1 1-1 0 0,-1 0 1 0 0,1-1-1 0 0,0 1 1 0 0,0-1-1 0 0,-1 1 1 0 0,1-1-1 0 0,0 0 1 0 0,0 0-1 0 0,1 0-96 0 0,-1 1 33 0 0,1-1 0 0 0,-1 0 0 0 0,1 0 0 0 0,-1 0 0 0 0,1 0 0 0 0,0 0 0 0 0,-1-1-1 0 0,1 1 1 0 0,0-1 0 0 0,-1 0 0 0 0,1 0 0 0 0,0 0 0 0 0,0 0 0 0 0,-1 0-1 0 0,1 0 1 0 0,0-1 0 0 0,-1 0 0 0 0,1 1 0 0 0,0-1 0 0 0,-1 0 0 0 0,1 0 0 0 0,-1 0-1 0 0,1-1-32 0 0,10-4 99 0 0,-11 5-80 0 0,1 0-1 0 0,-1 0 1 0 0,1 0 0 0 0,-1 0 0 0 0,0-1 0 0 0,0 1 0 0 0,0-1 0 0 0,2 0-19 0 0,-2 0-40 0 0,0 0 1 0 0,0 0-1 0 0,0 0 1 0 0,0-1-1 0 0,0 1 1 0 0,-1 0-1 0 0,1-1 1 0 0,-1 1-1 0 0,1-1 1 0 0,-1 0-1 0 0,0 1 1 0 0,0-1 0 0 0,0 0-1 0 0,0 0 1 0 0,0 0-1 0 0,-1 0 1 0 0,0 1-1 0 0,1-1 1 0 0,-1 0-1 0 0,0 0 1 0 0,0 0-1 0 0,-1 0 1 0 0,1-2 39 0 0,-1 3-19 0 0,0 0 0 0 0,1 1-1 0 0,-1-1 1 0 0,0 1 0 0 0,0-1 0 0 0,0 1 0 0 0,0-1 0 0 0,0 1 0 0 0,-1 0-1 0 0,1-1 1 0 0,0 1 0 0 0,-1 0 0 0 0,1 0 0 0 0,-1 0 0 0 0,1 0 0 0 0,-2 0 19 0 0,-1-2-33 0 0,0 1 1 0 0,0 0 0 0 0,0 0-1 0 0,-1 1 1 0 0,-3-2 32 0 0,-9-1-168 0 0,-1 1 1 0 0,1 1 0 0 0,-1 0-1 0 0,-1 1 168 0 0,18 1-225 0 0,-6 0-931 0 0,4 0-3848 0 0,3 0 134 0 0</inkml:trace>
  <inkml:trace contextRef="#ctx0" brushRef="#br0" timeOffset="-88019.755">6281 985 3680 0 0,'-9'9'392'0'0,"4"-2"1431"0"0,0-1-1 0 0,1 1 1 0 0,0 0-1 0 0,0 1 1 0 0,-2 5-1823 0 0,-7 12 3609 0 0,8-6-2370 0 0,2-6-794 0 0,2-13-428 0 0,1 1 0 0 0,0-1 0 0 0,-1 1-1 0 0,1-1 1 0 0,0 1 0 0 0,0 0 0 0 0,-1-1 0 0 0,1 1 0 0 0,0-1-1 0 0,0 1 1 0 0,0 0 0 0 0,0-1 0 0 0,0 1 0 0 0,0 0-1 0 0,0-1 1 0 0,0 1 0 0 0,0 0 0 0 0,0-1 0 0 0,0 1 0 0 0,0-1-1 0 0,0 1 1 0 0,0 0 0 0 0,1-1 0 0 0,-1 1 0 0 0,0-1 0 0 0,0 1-1 0 0,1 0 1 0 0,-1-1 0 0 0,1 1 0 0 0,-1-1 0 0 0,0 1-1 0 0,1-1 1 0 0,-1 1 0 0 0,1-1 0 0 0,-1 0 0 0 0,1 1 0 0 0,-1-1-1 0 0,1 0 1 0 0,-1 1 0 0 0,1-1 0 0 0,0 0 0 0 0,-1 1 0 0 0,1-1-1 0 0,-1 0 1 0 0,1 0 0 0 0,0 0 0 0 0,-1 0 0 0 0,1 0-1 0 0,-1 1 1 0 0,1-1 0 0 0,0 0 0 0 0,0-1-17 0 0,3 2 8 0 0,0-1-1 0 0,0-1 1 0 0,1 1 0 0 0,-1-1 0 0 0,0 1-1 0 0,4-2-7 0 0,-3-1-178 0 0,0 1 0 0 0,0 0-1 0 0,-1-1 1 0 0,1 0 0 0 0,-1 0-1 0 0,1-1 1 0 0,-1 1 0 0 0,0-1-1 0 0,0 0 1 0 0,0-1 178 0 0,11-9-955 0 0,-15 13 948 0 0,1 1 1 0 0,-1 0-1 0 0,0 0 1 0 0,0 0-1 0 0,0 0 1 0 0,0 0 0 0 0,0 0-1 0 0,0 0 1 0 0,1 0-1 0 0,-1 0 1 0 0,0 0-1 0 0,0 0 1 0 0,0 0-1 0 0,0 0 1 0 0,1 0-1 0 0,-1 0 1 0 0,0 0-1 0 0,0 0 1 0 0,0 0-1 0 0,0 0 1 0 0,0 0-1 0 0,1 0 1 0 0,-1 0 0 0 0,0 0-1 0 0,0 0 1 0 0,0 0-1 0 0,0 0 1 0 0,0 0-1 0 0,1 0 1 0 0,-1 1-1 0 0,0-1 1 0 0,0 0-1 0 0,0 0 1 0 0,0 0-1 0 0,0 0 1 0 0,0 0-1 0 0,0 0 1 0 0,0 0-1 0 0,1 1 7 0 0,4 7 73 0 0,0 11 461 0 0,-3-12-333 0 0,0 1 0 0 0,0 0 0 0 0,1-1 0 0 0,0 1 0 0 0,0-1 0 0 0,1 0 0 0 0,-1 0 0 0 0,2 0-1 0 0,-1 0-200 0 0,-3-6 16 0 0,0-1-1 0 0,0 1 0 0 0,0 0 0 0 0,0 0 1 0 0,0-1-1 0 0,0 1 0 0 0,0-1 0 0 0,0 1 1 0 0,0-1-1 0 0,0 1 0 0 0,0-1 0 0 0,0 0 1 0 0,0 1-1 0 0,0-1 0 0 0,1 0 0 0 0,-1 0 1 0 0,0 0-1 0 0,0 0 0 0 0,0 0 0 0 0,0 0 1 0 0,0 0-1 0 0,2-1-15 0 0,-1 1 25 0 0,0 0 0 0 0,0-1 0 0 0,0 1 0 0 0,0-1 0 0 0,1 0 1 0 0,-1 0-1 0 0,0 1 0 0 0,0-2 0 0 0,-1 1 0 0 0,3-1-25 0 0,0-2 56 0 0,1-1 0 0 0,-1 1 0 0 0,-1-1 0 0 0,1 0-1 0 0,-1 0 1 0 0,0 0 0 0 0,0 0 0 0 0,0-1 0 0 0,0 1 0 0 0,-1-1 0 0 0,0 0-56 0 0,2-8-1 0 0,0-1 1 0 0,-1 0-1 0 0,1-12 1 0 0,-2 15 11 0 0,-1 6 0 0 0,0-1-1 0 0,-1 0 1 0 0,0 0 0 0 0,0 1-1 0 0,0-5-10 0 0,0-12 0 0 0,0 20 0 0 0,0 0 0 0 0,0 0 0 0 0,0 0 0 0 0,0 0 0 0 0,0-1 0 0 0,-1 1 0 0 0,0-1 0 0 0,-1 0 0 0 0,0 0-190 0 0,1 3-797 0 0,1 1-332 0 0,0 0-64 0 0</inkml:trace>
  <inkml:trace contextRef="#ctx0" brushRef="#br0" timeOffset="-85827.437">7401 2269 2304 0 0,'16'-38'2621'0'0,"-15"36"-2285"0"0,0 0-1 0 0,-1-1 1 0 0,1 1-1 0 0,-1 0 0 0 0,0 0 1 0 0,0-1-1 0 0,1 1 1 0 0,-1 0-1 0 0,-1-1 0 0 0,1 1 1 0 0,0 0-1 0 0,-1 0 0 0 0,1-1 1 0 0,-1 1-1 0 0,1 0 1 0 0,-2-1-336 0 0,-2-7 860 0 0,4 9-734 0 0,0 0 0 0 0,-1 0 0 0 0,1 0 0 0 0,0 0 0 0 0,-1 0 0 0 0,1 0 0 0 0,-1 0 0 0 0,0 0 0 0 0,1 1 0 0 0,-1-1 0 0 0,0 0 0 0 0,1 0 0 0 0,-1 1 0 0 0,0-1 0 0 0,0 0 0 0 0,0 0-126 0 0,-6-5 1154 0 0,7 6-1059 0 0,0-1 0 0 0,-1 1 0 0 0,1-1 0 0 0,-1 1 0 0 0,1 0 0 0 0,-1-1 1 0 0,1 1-1 0 0,-1 0 0 0 0,1-1 0 0 0,-1 1 0 0 0,1 0 0 0 0,-1-1 0 0 0,1 1 0 0 0,-1 0 0 0 0,1 0 0 0 0,-1 0 0 0 0,1 0 0 0 0,-1-1 0 0 0,0 1 0 0 0,1 0 0 0 0,-1 0-95 0 0,0 0 225 0 0,1 0-9 0 0,-10 12 288 0 0,6-3-363 0 0,1 0 0 0 0,1 1 0 0 0,0-1 0 0 0,0 1 0 0 0,1-1-1 0 0,0 9-140 0 0,0 15 655 0 0,3 13-655 0 0,0 6 450 0 0,-1-1-15 0 0,0-20-270 0 0,-1 1-1 0 0,-1-1 1 0 0,-2 0 0 0 0,-1 0-1 0 0,-3 6-164 0 0,5-31-6 0 0,0 1-1 0 0,0-1 0 0 0,-1 0 1 0 0,0-1-1 0 0,0 1 0 0 0,0 0 1 0 0,-4 4 6 0 0,6-10-152 0 0,0 1-1 0 0,0 0 1 0 0,0-1 0 0 0,0 1 0 0 0,0-1 0 0 0,0 1 0 0 0,1-1-1 0 0,-1 1 1 0 0,0-1 0 0 0,0 0 0 0 0,0 1 0 0 0,-1-1 0 0 0,1 0 0 0 0,0 0-1 0 0,0 0 1 0 0,0 1 0 0 0,0-1 0 0 0,0-1 152 0 0,-8 1-5248 0 0,2-2-134 0 0</inkml:trace>
  <inkml:trace contextRef="#ctx0" brushRef="#br0" timeOffset="-85281.702">7173 2455 2760 0 0,'13'-6'2265'0'0,"12"-2"4289"0"0,2 5-4093 0 0,29 6-2658 0 0,-32-1 920 0 0,-15-1-646 0 0,23 1 66 0 0,0-1 0 0 0,1-1 0 0 0,19-3-143 0 0,-10-3-85 0 0,24-7 85 0 0,-51 9-152 0 0,-1 0 1 0 0,0-1 0 0 0,0-1 0 0 0,-1 0 0 0 0,0 0 0 0 0,4-4 151 0 0,-14 8-64 0 0,0 1 0 0 0,-1-1 0 0 0,1 0 0 0 0,-1 0 0 0 0,1 0 0 0 0,-1-1 0 0 0,0 1 0 0 0,0-1 0 0 0,0 1 0 0 0,0-1 0 0 0,0-1 64 0 0,-1 3-138 0 0,-8-9 509 0 0,6 9-283 0 0,-1 0 0 0 0,1 0 0 0 0,-1 0 1 0 0,1 0-1 0 0,-1 0 0 0 0,0 1 0 0 0,0-1 0 0 0,1 1 1 0 0,-1-1-1 0 0,0 1 0 0 0,0 0 0 0 0,0-1 0 0 0,1 1 1 0 0,-1 0-1 0 0,0 0 0 0 0,0 0 0 0 0,0 1 0 0 0,0-1 1 0 0,1 0-1 0 0,-1 1 0 0 0,0-1-88 0 0,-8 3 502 0 0,1 0-1 0 0,0 0 1 0 0,-3 2-502 0 0,11-5 56 0 0,-11 5 568 0 0,0 1 1 0 0,0 0-1 0 0,-9 7-624 0 0,17-11 83 0 0,0 1 1 0 0,0 0-1 0 0,1 1 0 0 0,-1-1 1 0 0,1 1-1 0 0,0-1 1 0 0,0 1-1 0 0,0 0 0 0 0,0 0 1 0 0,1 1-1 0 0,0-1 0 0 0,-1 1-83 0 0,1 0 6 0 0,0 3-15 0 0,3 1 91 0 0,0-8-69 0 0,0 0 0 0 0,0 0-1 0 0,0-1 1 0 0,1 1 0 0 0,-1 0-1 0 0,0 0 1 0 0,1-1 0 0 0,-1 1 0 0 0,0-1-1 0 0,1 1 1 0 0,0-1-13 0 0,1 0 15 0 0,-1 0 1 0 0,0 0-1 0 0,0 0 1 0 0,1 0-1 0 0,-1-1 1 0 0,0 1-1 0 0,0-1 0 0 0,0 0 1 0 0,0 1-1 0 0,0-1 1 0 0,1-1-16 0 0,22-11 89 0 0,-19 9-125 0 0,-1 0 0 0 0,-1 0 0 0 0,1 0 0 0 0,3-5 36 0 0,8-7-26 0 0,-9 11-22 0 0,1 1 36 0 0,-7 4 10 0 0,1-1 0 0 0,-1 1 0 0 0,0 0 0 0 0,0-1 0 0 0,1 1 0 0 0,-1 0 0 0 0,0 0 0 0 0,1 0 0 0 0,-1 0 0 0 0,0 0 0 0 0,0 0 0 0 0,1 0 0 0 0,-1 0 0 0 0,0 1 0 0 0,1-1 0 0 0,-1 0 0 0 0,0 1 0 0 0,0-1 0 0 0,0 1 0 0 0,1-1 0 0 0,-1 1 0 0 0,0 0 0 0 0,0-1 0 0 0,0 1 0 0 0,0 1 3 0 0,3 1 48 0 0,-2 0 0 0 0,1 0 0 0 0,0 1 0 0 0,-1-1 0 0 0,1 1 0 0 0,0 2-49 0 0,5 6 283 0 0,5 7-111 0 0,-10-14-153 0 0,0 0 0 0 0,1 0 1 0 0,0-1-1 0 0,0 1 0 0 0,0-1 1 0 0,0 0-1 0 0,4 3-19 0 0,-5-5-59 0 0,-1-1 0 0 0,0 1-1 0 0,1-1 1 0 0,-1 0 0 0 0,1 0-1 0 0,-1 0 1 0 0,1 0 0 0 0,-1 0 0 0 0,1 0-1 0 0,0-1 1 0 0,-1 1 0 0 0,1-1 0 0 0,0 0-1 0 0,-1 0 1 0 0,1 0 0 0 0,0 0 0 0 0,-1 0-1 0 0,1-1 1 0 0,0 1 0 0 0,1-2 59 0 0,2 1-640 0 0,20-7-5561 0 0,-14 2 601 0 0</inkml:trace>
  <inkml:trace contextRef="#ctx0" brushRef="#br0" timeOffset="-84929.468">7990 2281 17935 0 0,'-4'-1'124'0'0,"0"1"-1"0"0,-1 0 1 0 0,1 0-1 0 0,0 0 1 0 0,-1 0-1 0 0,1 1 0 0 0,0-1 1 0 0,-1 1-1 0 0,1 0 1 0 0,0 1-1 0 0,0-1 1 0 0,0 1-1 0 0,0-1 0 0 0,0 1 1 0 0,0 0-1 0 0,1 1 1 0 0,-1-1-1 0 0,-3 3-123 0 0,4-2 26 0 0,1-1 0 0 0,-1 0 0 0 0,1 1 0 0 0,-1-1 0 0 0,1 1 1 0 0,0 0-1 0 0,-1 0 0 0 0,1 0 0 0 0,1 0 0 0 0,-1 0 0 0 0,0 0 0 0 0,1 0 0 0 0,0 1 0 0 0,0-1 0 0 0,0 1 0 0 0,0-1 0 0 0,0 1 0 0 0,1-1 0 0 0,-1 1 0 0 0,1-1 1 0 0,0 1-1 0 0,0-1 0 0 0,1 4-26 0 0,0-2 6 0 0,1 0 1 0 0,1 0 0 0 0,-1 1-1 0 0,1-2 1 0 0,-1 1 0 0 0,1 0-1 0 0,1 0 1 0 0,-1-1 0 0 0,1 0-1 0 0,-1 0 1 0 0,1 0 0 0 0,1 0-1 0 0,-1 0 1 0 0,0-1 0 0 0,1 0-1 0 0,2 1-6 0 0,24 18 54 0 0,-25-19-40 0 0,-3-2-4 0 0,0 1 1 0 0,0-1-1 0 0,0 1 0 0 0,0 0 1 0 0,-1-1-1 0 0,1 1 0 0 0,1 3-10 0 0,-3-4 86 0 0,-1-1 116 0 0,0 0 44 0 0,0 0 8 0 0,-10 8 626 0 0,-1-4-603 0 0,-1-1-1 0 0,0 0 0 0 0,-1 0 1 0 0,-1-1-277 0 0,10-2-96 0 0,-1 1 0 0 0,1-1-1 0 0,0 0 1 0 0,-1 0 0 0 0,1 0 0 0 0,0-1 0 0 0,-1 1 0 0 0,1-1 0 0 0,0 0 0 0 0,0-1 0 0 0,0 1-1 0 0,0 0 1 0 0,-3-2 96 0 0,7 2-243 0 0,-1 1-1 0 0,1-1 1 0 0,-1 1 0 0 0,1-1-1 0 0,-1 1 1 0 0,1-1-1 0 0,0 1 1 0 0,-1-1-1 0 0,1 0 1 0 0,0 1-1 0 0,-1-1 1 0 0,1 0 0 0 0,0 1-1 0 0,0-1 1 0 0,0 0-1 0 0,-1 1 1 0 0,1-1 243 0 0,0-8-2037 0 0</inkml:trace>
  <inkml:trace contextRef="#ctx0" brushRef="#br0" timeOffset="-84556.673">8162 2269 4144 0 0,'4'-5'408'0'0,"-2"5"55"0"0,-2 0 1935 0 0,0 0 822 0 0,4 10 2689 0 0,7 7-4519 0 0,-7-12-755 0 0,1 4 244 0 0,0 1-1 0 0,-1 0 0 0 0,2 7-878 0 0,-2-6 77 0 0,-1-5 68 0 0,-3-5-114 0 0,1 0 0 0 0,-1 0-1 0 0,0 0 1 0 0,1-1-1 0 0,-1 1 1 0 0,0 0-1 0 0,1 0 1 0 0,-1 0-1 0 0,0 0 1 0 0,0 0 0 0 0,0 0-1 0 0,0 0 1 0 0,0 0-1 0 0,0-1 1 0 0,0 1-1 0 0,0 0 1 0 0,0 0 0 0 0,0 0-1 0 0,0 0 1 0 0,-1 0-1 0 0,1 0 1 0 0,0 0-1 0 0,-1-1-30 0 0,1 2 53 0 0,-1 0 0 0 0,1-1 0 0 0,-1 1 0 0 0,1 0 0 0 0,0-1-1 0 0,-1 1 1 0 0,1 0 0 0 0,0-1 0 0 0,0 1 0 0 0,0 0 0 0 0,1-1-53 0 0,-2 13 146 0 0,1-10-127 0 0,1 0 0 0 0,-1 0 0 0 0,0 1 0 0 0,1-1 0 0 0,0 0 0 0 0,0 0 0 0 0,0 0 0 0 0,1 0 0 0 0,-1 0 0 0 0,1-1 0 0 0,1 4-19 0 0,6 13 39 0 0,-4-6-39 0 0,-3-11 0 0 0,-1 0 0 0 0,0 0 0 0 0,0 1 0 0 0,0-1 0 0 0,-1 0 0 0 0,1 0 0 0 0,-1 1 0 0 0,0 0 0 0 0,0-3 0 0 0,0 0 0 0 0,0-1 0 0 0,0 1 0 0 0,-1 0 0 0 0,1-1 0 0 0,0 1 0 0 0,-1 0 0 0 0,1-1 0 0 0,-1 1 0 0 0,1-1 0 0 0,-1 1 0 0 0,1-1 0 0 0,-1 1 0 0 0,1-1 0 0 0,-1 1 0 0 0,1-1 0 0 0,-1 0 0 0 0,0 1 0 0 0,1-1 0 0 0,-1 0 0 0 0,1 1 0 0 0,-1-1 0 0 0,0 0 0 0 0,0 0 0 0 0,1 0 0 0 0,-1 1 0 0 0,0-1 0 0 0,1 0 0 0 0,-1 0 0 0 0,0 0 0 0 0,0 0 0 0 0,-6 1-17 0 0,6 0-67 0 0,-5-1-309 0 0,-12-3-2497 0 0,9 0 1162 0 0</inkml:trace>
  <inkml:trace contextRef="#ctx0" brushRef="#br0" timeOffset="-84555.673">8047 2370 15840 0 0,'0'0'726'0'0,"0"0"-21"0"0,6-4-425 0 0,-3 2-243 0 0,0 0-1 0 0,0 1 0 0 0,0-1 0 0 0,0 1 0 0 0,1 0 0 0 0,-1 0 0 0 0,0 0 0 0 0,1 0 1 0 0,-1 1-1 0 0,1-1-36 0 0,38-1 950 0 0,-20 2-594 0 0,-3-1-57 0 0,0 2-1 0 0,0 1 0 0 0,7 1-298 0 0,20 2-883 0 0,-22-2-3754 0 0,-3-1-1629 0 0</inkml:trace>
  <inkml:trace contextRef="#ctx0" brushRef="#br1" timeOffset="-60439.846">4662 3057 2304 0 0,'0'0'245'0'0,"0"0"190"0"0,0 0 80 0 0,0 0 18 0 0,-3 4 415 0 0,3-1 2477 0 0,0-3-3330 0 0,0 0 0 0 0,0 1 0 0 0,1-1 0 0 0,-1 0 0 0 0,0 1 0 0 0,0-1 0 0 0,1 0-1 0 0,-1 1 1 0 0,0-1 0 0 0,0 0 0 0 0,1 0 0 0 0,-1 1 0 0 0,0-1 0 0 0,1 0 0 0 0,-1 0 0 0 0,0 0 0 0 0,1 0 0 0 0,-1 1 0 0 0,1-1 0 0 0,-1 0-1 0 0,0 0 1 0 0,1 0 0 0 0,-1 0 0 0 0,0 0 0 0 0,1 0 0 0 0,-1 0 0 0 0,1 0 0 0 0,-1 0 0 0 0,0 0 0 0 0,1 0 0 0 0,-1 0 0 0 0,1 0 0 0 0,-1 0-1 0 0,0 0 1 0 0,1-1 0 0 0,-1 1 0 0 0,0 0 0 0 0,1 0 0 0 0,-1-1-95 0 0,16-12 871 0 0,0 0-447 0 0,-11 11-352 0 0,-4 2-52 0 0,0 0 0 0 0,0 0 1 0 0,0 0-1 0 0,0-1 0 0 0,0 1 0 0 0,0 0 1 0 0,0-1-1 0 0,0 1 0 0 0,0-1 0 0 0,0 1 1 0 0,0-1-1 0 0,0 0 0 0 0,0 1 1 0 0,-1-1-1 0 0,1 0 0 0 0,0 1 0 0 0,0-1 1 0 0,-1 0-1 0 0,1 0 0 0 0,-1 0 0 0 0,1 0 1 0 0,-1 0-21 0 0,2-1 20 0 0,0 0 0 0 0,-1 0-1 0 0,1 0 1 0 0,0 0 0 0 0,0 0 0 0 0,0 0 0 0 0,0 1 0 0 0,0-1 0 0 0,0 1 0 0 0,0-1 0 0 0,1 1 0 0 0,-1 0 0 0 0,0 0-20 0 0,19-12 59 0 0,-9 2 48 0 0,-9 10-89 0 0,-1-1-1 0 0,0 1 1 0 0,0-1 0 0 0,0 0-1 0 0,0 0 1 0 0,0 0 0 0 0,-1 0-1 0 0,1 0 1 0 0,0 0 0 0 0,-1 0-1 0 0,0-1 1 0 0,1 1-18 0 0,-2 0 7 0 0,1 1 0 0 0,0 0 0 0 0,0-1 0 0 0,0 1 0 0 0,1 0 1 0 0,-1 0-1 0 0,0 0 0 0 0,0 0 0 0 0,0 0 0 0 0,1 0 0 0 0,-1 0 0 0 0,1 0 0 0 0,-1 0 0 0 0,1 0-7 0 0,0 0 8 0 0,0 0-1 0 0,0 0 0 0 0,0 0 0 0 0,0 0 0 0 0,0-1 0 0 0,0 1 0 0 0,-1-1 0 0 0,1 0 0 0 0,-1 1 1 0 0,2-3-8 0 0,-1 2 0 0 0,1-1 0 0 0,-1 0 0 0 0,1 0 0 0 0,-1 1 0 0 0,1 0 0 0 0,0-1 0 0 0,0 1 0 0 0,0 0 0 0 0,0 0 0 0 0,0 1 0 0 0,1-1 0 0 0,-1 1 0 0 0,22-14 0 0 0,-1 0 19 0 0,-20 13-14 0 0,0-1 0 0 0,1 1 0 0 0,-1-1 0 0 0,-1 0 0 0 0,1 0 0 0 0,0 0 0 0 0,-1 0 0 0 0,0 0 0 0 0,2-3-5 0 0,1-1 9 0 0,-1 0 1 0 0,2 1 0 0 0,-1 0-1 0 0,3-2-9 0 0,18-18 26 0 0,-14 13-28 0 0,-11 10 3 0 0,1 1 0 0 0,-1 0 1 0 0,0-1-1 0 0,1 0 1 0 0,-1 0-1 0 0,0 1 0 0 0,-1-1 1 0 0,1 0-1 0 0,0-2-1 0 0,-1 3 6 0 0,1 0 0 0 0,-1 0 0 0 0,1 0 0 0 0,-1 0-1 0 0,1 0 1 0 0,0 0 0 0 0,0 0 0 0 0,0 0 0 0 0,1 0-6 0 0,13-14 54 0 0,-12 12-42 0 0,0 0 0 0 0,0-1 0 0 0,1 2 1 0 0,-1-1-1 0 0,5-2-12 0 0,-4 2 41 0 0,0 1 0 0 0,0-1 0 0 0,0-1 0 0 0,-1 1 1 0 0,4-5-42 0 0,-6 7 8 0 0,-1 1 1 0 0,0-1 0 0 0,1 1 0 0 0,-1 0 0 0 0,1 0 0 0 0,0 0 0 0 0,-1 0 0 0 0,1 0 0 0 0,0 0 0 0 0,0 0-9 0 0,0 0 10 0 0,0 0 0 0 0,0 0 0 0 0,0 0 1 0 0,-1-1-1 0 0,1 1 0 0 0,0 0 1 0 0,-1 0-1 0 0,1-1 0 0 0,-1 1 1 0 0,1-2-11 0 0,5-4 37 0 0,-1-1 1 0 0,1 1-1 0 0,0 0 1 0 0,1 1 0 0 0,4-3-38 0 0,-11 7 4 0 0,1 1 0 0 0,0-1 1 0 0,-1 1-1 0 0,0-1 0 0 0,1 0 1 0 0,-1 0-1 0 0,0 0 0 0 0,1-1-4 0 0,-1 1 4 0 0,0 0 0 0 0,0 0 1 0 0,0 1-1 0 0,0-1 0 0 0,1 0 0 0 0,-1 1 0 0 0,1-1 0 0 0,-1 1 0 0 0,1-1 1 0 0,0 0-5 0 0,0 1 8 0 0,0-1 1 0 0,0 0 0 0 0,0 1 0 0 0,0-1 0 0 0,0 0-1 0 0,0 0 1 0 0,0-2-9 0 0,11-10 91 0 0,-4 7-76 0 0,14-12-14 0 0,-8 10-1 0 0,-14 8 0 0 0,1 1 0 0 0,-1-1 0 0 0,0 1 0 0 0,0-1 0 0 0,1 0 0 0 0,-1 1 0 0 0,0-1 0 0 0,0 0 0 0 0,0 0 0 0 0,0 0 0 0 0,0 0 0 0 0,0 0 0 0 0,0 0 0 0 0,0 0 0 0 0,-1 0 0 0 0,1 0 0 0 0,0-1 0 0 0,0 0 0 0 0,0 1 1 0 0,0-1 0 0 0,0 1 0 0 0,0-1-1 0 0,0 1 1 0 0,0 0 0 0 0,0-1 0 0 0,1 1-1 0 0,-1 0 1 0 0,1 0-1 0 0,-1 0 4 0 0,0 0 0 0 0,1 0 0 0 0,-1 0 0 0 0,0-1 0 0 0,0 1 0 0 0,0 0 0 0 0,0-1 0 0 0,0 1 0 0 0,0-1 0 0 0,0 1 0 0 0,-1-1 0 0 0,1 1 0 0 0,0-1 1 0 0,-1 0-5 0 0,8-10 35 0 0,-7 12-33 0 0,-1-1-1 0 0,1 0 1 0 0,0 0-1 0 0,-1 1 1 0 0,1-1-1 0 0,0 0 1 0 0,-1 0-1 0 0,1 0 1 0 0,-1 0-1 0 0,0 0 1 0 0,1 0-1 0 0,-1 0 1 0 0,0 0-1 0 0,1 0 1 0 0,-1 0-1 0 0,0 0 1 0 0,0 0-1 0 0,0 0 1 0 0,0 0-2 0 0,1-1 5 0 0,0-1 0 0 0,0 0 0 0 0,0 1 0 0 0,0-1 0 0 0,1 1 0 0 0,-1-1 0 0 0,1 1 0 0 0,0 0 1 0 0,-1-1-1 0 0,1 1 0 0 0,0 0 0 0 0,0 0 0 0 0,1 0-5 0 0,9-12 51 0 0,1 1-39 0 0,-10 11-13 0 0,-1 0 1 0 0,0 0 0 0 0,0 0 0 0 0,0-1 0 0 0,-1 1 0 0 0,3-3 0 0 0,27-36 170 0 0,-25 32-124 0 0,-5 6-43 0 0,1 1 0 0 0,0-1 1 0 0,-1 0-1 0 0,0 1 1 0 0,1-1-1 0 0,-1 0 1 0 0,0-2-4 0 0,0 4 9 0 0,-1 0 0 0 0,0 0 0 0 0,1 0 1 0 0,-1 0-1 0 0,1 0 0 0 0,-1 1 1 0 0,1-1-1 0 0,-1 0 0 0 0,1 0 0 0 0,-1 1 1 0 0,1-1-1 0 0,0 0 0 0 0,-1 1 1 0 0,1-1-1 0 0,0 0 0 0 0,0 1 1 0 0,0-1-1 0 0,-1 1-9 0 0,1 0 5 0 0,0-1 0 0 0,0 1 1 0 0,-1-1-1 0 0,1 1 0 0 0,0-1 0 0 0,0 0 1 0 0,-1 1-1 0 0,1-1 0 0 0,-1 1 0 0 0,1-1 1 0 0,-1 0-1 0 0,1 0 0 0 0,-1 1 0 0 0,1-1 1 0 0,-1 0-1 0 0,0 0 0 0 0,1 1 0 0 0,-1-1 0 0 0,0 0 1 0 0,0 0-1 0 0,1 0 0 0 0,-1 0 0 0 0,0 0-5 0 0,0 0 9 0 0,1-1-1 0 0,-1 1 1 0 0,0 0-1 0 0,1-1 1 0 0,0 1-1 0 0,-1 0 1 0 0,1 0-1 0 0,0-1 0 0 0,0 1 1 0 0,0 0-1 0 0,0 0 1 0 0,0 0-1 0 0,0 0 1 0 0,0 0-1 0 0,0 0 0 0 0,0 0 1 0 0,0 0-1 0 0,2 0-8 0 0,9-10 94 0 0,2 0-42 0 0,-12 10-49 0 0,-1 1 0 0 0,0-1 1 0 0,1 0-1 0 0,-1 0 0 0 0,0 0 1 0 0,1 0-1 0 0,-1 0 0 0 0,0 0 1 0 0,0-1-1 0 0,0 1-3 0 0,28-22 107 0 0,-23 16-96 0 0,-5 7-11 0 0,0-1 0 0 0,0 0 0 0 0,0 0 0 0 0,0 0 0 0 0,0 0 0 0 0,-1 0 0 0 0,1 0 0 0 0,0 0 0 0 0,-1 0 0 0 0,1 0 0 0 0,-1 0 0 0 0,1 0 0 0 0,-1-1-1 0 0,1 1 1 0 0,20-18 64 0 0,-9 12-32 0 0,0 1 0 0 0,10-3-32 0 0,-16 6-10 0 0,-6 3 12 0 0,0 0 0 0 0,0 0 1 0 0,0 0-1 0 0,0 0 0 0 0,0 0 0 0 0,0-1 0 0 0,0 1 0 0 0,0 0 0 0 0,0 0 0 0 0,0 0 0 0 0,0 0 0 0 0,0 0 0 0 0,0 0 0 0 0,0 0 0 0 0,1 0 0 0 0,-1 0 0 0 0,0 0 0 0 0,0-1 0 0 0,0 1 0 0 0,0 0 1 0 0,0 0-1 0 0,0 0 0 0 0,0 0 0 0 0,0 0 0 0 0,0 0 0 0 0,-1 0 0 0 0,1 0 0 0 0,0 0 0 0 0,0-1 0 0 0,0 1 0 0 0,0 0 0 0 0,0 0 0 0 0,0 0 0 0 0,0 0 0 0 0,0 0 0 0 0,0 0 0 0 0,0 0 0 0 0,0 0 1 0 0,0 0-1 0 0,0 0 0 0 0,0 0 0 0 0,0 0 0 0 0,0 0 0 0 0,-1-1 0 0 0,1 1 0 0 0,0 0 0 0 0,0 0 0 0 0,0 0 0 0 0,0 0 0 0 0,0 0 0 0 0,0 0 0 0 0,0 0 0 0 0,0 0 0 0 0,0 0 0 0 0,0 0 0 0 0,-1 0 0 0 0,1 0 1 0 0,0 0-1 0 0,0 0 0 0 0,0 0 0 0 0,0 0 0 0 0,0 0-2 0 0,0 0 1 0 0,0 0-1 0 0,-1 0 1 0 0,1 0 0 0 0,0 0 0 0 0,0 0 0 0 0,0 0 0 0 0,0 0-1 0 0,0 0 1 0 0,0 0 0 0 0,0 0 0 0 0,-1 0 0 0 0,1 0 0 0 0,0 0 0 0 0,0-1-1 0 0,0 1 1 0 0,0 0 0 0 0,0 0 0 0 0,0 0 0 0 0,0 0 0 0 0,0 0-1 0 0,0 0 1 0 0,0 0 0 0 0,0 0 0 0 0,-1-1 0 0 0,1 1 0 0 0,0 0-1 0 0,0 0 1 0 0,0 0 0 0 0,0 0 0 0 0,0 0 0 0 0,0 0 0 0 0,0-1-1 0 0,0 1 1 0 0,0 0 0 0 0,0 0 0 0 0,0 0 0 0 0,0 0 0 0 0,0 0-1 0 0,0 0 1 0 0,0-1 0 0 0,0 1 0 0 0,1 0 0 0 0,-1 0 0 0 0,0 0-1 0 0,0 0 1 0 0,0 0-1 0 0,0 0 4 0 0,0-1-1 0 0,0 1 1 0 0,0 0 0 0 0,0 0-1 0 0,0 0 1 0 0,0 0-1 0 0,0 0 1 0 0,0 0-1 0 0,0-1 1 0 0,0 1 0 0 0,0 0-1 0 0,0 0 1 0 0,0 0-1 0 0,0 0 1 0 0,0 0-1 0 0,0-1 1 0 0,0 1 0 0 0,0 0-1 0 0,0 0 1 0 0,0 0-1 0 0,0 0 1 0 0,0 0-1 0 0,0-1 1 0 0,0 1 0 0 0,0 0-1 0 0,0 0 1 0 0,0 0-1 0 0,0 0 1 0 0,-1 0-1 0 0,1 0 1 0 0,0 0 0 0 0,0-1-1 0 0,0 1 1 0 0,0 0-1 0 0,0 0 1 0 0,0 0-1 0 0,0 0 1 0 0,-1 0 0 0 0,1 0-1 0 0,0 0 1 0 0,0 0-1 0 0,0 0 1 0 0,0 0-1 0 0,0 0 1 0 0,-1 0 0 0 0,1 0-5 0 0,-1-1 131 0 0,1 1 4 0 0,5-3 2 0 0,3 0-136 0 0,-11 1 22 0 0,2 1 80 0 0,0 2 5 0 0,-12 3 102 0 0,-5 3-62 0 0,1 0 0 0 0,0 0-1 0 0,-12 9-146 0 0,22-12-6 0 0,0 0 29 0 0,0 1 1 0 0,1 0-1 0 0,-6 5-23 0 0,-26 15 64 0 0,32-21-53 0 0,0 0 0 0 0,0 0 0 0 0,-1 0 0 0 0,0-1 0 0 0,0 0 0 0 0,0 0 0 0 0,-4 0-11 0 0,-2 2-13 0 0,7-2 24 0 0,4-2 32 0 0,-5-3-33 0 0,7-2-9 0 0,5-2-2 0 0,32-24-167 0 0,-31 25 110 0 0,0 1 0 0 0,-1-1-1 0 0,0 0 1 0 0,2-2 58 0 0,11-10-17 0 0,-14 9-22 0 0,-3 7 38 0 0,-1 0 0 0 0,0 1 0 0 0,0-1 0 0 0,1 0 0 0 0,-1 0 0 0 0,0 1 0 0 0,1-1 0 0 0,-1 0 0 0 0,1 1-1 0 0,-1-1 1 0 0,1 0 0 0 0,0 1 0 0 0,-1-1 0 0 0,1 1 1 0 0,5-4 0 0 0,-5 4 0 0 0,0 0 0 0 0,0-1 0 0 0,0 1 0 0 0,0-1 0 0 0,0 1 0 0 0,-1-1 0 0 0,1 0 0 0 0,0 1 0 0 0,0-1 0 0 0,0 0 0 0 0,-1 1 0 0 0,1-1 0 0 0,0 0 0 0 0,-1 0 0 0 0,1 0 0 0 0,-1 0 0 0 0,1 1 0 0 0,-1-1 0 0 0,1 0 0 0 0,-1 0-2 0 0,1 0-1 0 0,-1 0 1 0 0,1 0-1 0 0,0 0 1 0 0,-1 0-1 0 0,1 0 1 0 0,0 0-1 0 0,-1 1 1 0 0,1-1-1 0 0,0 0 1 0 0,0 1-1 0 0,0-1 1 0 0,0 0-1 0 0,0 1 1 0 0,0-1-1 0 0,0 1 1 0 0,0 0-1 0 0,0-1 1 0 0,0 1-1 0 0,0 0 1 0 0,0-1-1 0 0,0 1 1 0 0,0 0-1 0 0,1 0 3 0 0,5-2-4 0 0,-6 2 4 0 0,0 0 0 0 0,1-1 0 0 0,-1 1 0 0 0,0 0 0 0 0,0 0 0 0 0,0 0 0 0 0,0-1 0 0 0,0 1 0 0 0,0 0 0 0 0,0 1 0 0 0,0-1 0 0 0,0 0 0 0 0,0 0 0 0 0,0 0 0 0 0,0 1 0 0 0,0-1 0 0 0,0 0 0 0 0,0 1 0 0 0,0-1 0 0 0,0 1 0 0 0,0-1 0 0 0,0 1 0 0 0,0 0 0 0 0,0-1 0 0 0,-1 1 0 0 0,1 0 0 0 0,0 0 0 0 0,3 2 0 0 0,4-1 182 0 0,-6-1 212 0 0,-8 15 96 0 0,8-13-396 0 0,-1 15 210 0 0,-1-16-304 0 0,1-1 0 0 0,-1 1 0 0 0,0-1 0 0 0,0 1 0 0 0,1 0 0 0 0,-1-1 0 0 0,1 1 0 0 0,0-1 0 0 0,-1 0 0 0 0,1 1-1 0 0,0-1 1 0 0,0 1 0 0 0,0-1 0 0 0,0 0 0 0 0,0 1 0 0 0,2 2 3 0 0,-1 0 0 0 0,1 0 0 0 0,-1 0 0 0 0,0 0 0 0 0,1 4-3 0 0,-15 3 141 0 0,8 3-88 0 0,3-13-48 0 0,0 0 0 0 0,0 0 0 0 0,1 0-1 0 0,-1 0 1 0 0,0 0 0 0 0,0 0 0 0 0,0-1 0 0 0,0 1-1 0 0,0 0 1 0 0,0-1 0 0 0,0 1 0 0 0,0 0-1 0 0,0-1 1 0 0,-2 1-5 0 0,-5 4 35 0 0,6 3 43 0 0,-4-1-37 0 0,5-6-28 0 0,0 0-1 0 0,0-1 0 0 0,1 1 1 0 0,-1 0-1 0 0,0 0 1 0 0,0 0-1 0 0,1 1 0 0 0,-1-1 1 0 0,1 0-1 0 0,-1 0 1 0 0,1 1-13 0 0,-16 34 138 0 0,3-11-818 0 0,13-24 576 0 0,-1 0 0 0 0,1 0 0 0 0,0-1-1 0 0,-1 1 1 0 0,1 0 0 0 0,-1-1 0 0 0,1 1 0 0 0,0 0-1 0 0,-1-1 1 0 0,0 1 0 0 0,1-1 0 0 0,-1 1-1 0 0,1-1 1 0 0,-1 1 0 0 0,0 0 104 0 0,-5 4-1747 0 0,5-1 58 0 0</inkml:trace>
  <inkml:trace contextRef="#ctx0" brushRef="#br1" timeOffset="-59382.4">4802 2812 1840 0 0,'-14'0'133'0'0,"18"0"43"0"0,-3 0 594 0 0,15-2 6047 0 0,-6 2-6147 0 0,-8 0-87 0 0,-2 0-20 0 0,0 0-13 0 0,0 0-39 0 0,0 0-20 0 0,0 0-3 0 0,0 0-18 0 0,0 0-74 0 0,0 0-38 0 0,0 0-6 0 0,-2 1-16 0 0,1-1-299 0 0,0 1 0 0 0,0-1 1 0 0,0 1-1 0 0,0-1 0 0 0,0 1 1 0 0,1-1-1 0 0,-1 1 0 0 0,0 0 1 0 0,0-1-1 0 0,1 1 0 0 0,-1 0 1 0 0,0-1-1 0 0,1 1 0 0 0,-1 0 1 0 0,1 0-1 0 0,-1 0 0 0 0,1 0 1 0 0,-1 0-1 0 0,1-1 0 0 0,0 1 0 0 0,-1 0 1 0 0,1 0-1 0 0,0 0 0 0 0,0 0 1 0 0,0 0-1 0 0,-1 1-37 0 0,-5 11 312 0 0,5-12-283 0 0,0 0 0 0 0,1 0 0 0 0,-1 0 0 0 0,1 0 0 0 0,-1 0 0 0 0,1 0 0 0 0,-1 1 0 0 0,1-1 0 0 0,-1 0 0 0 0,1 0 0 0 0,0 0 0 0 0,0 0 0 0 0,-1 1 0 0 0,1-1 0 0 0,0 0 0 0 0,0 2-29 0 0,1-2 22 0 0,-1 0 0 0 0,0 0 0 0 0,0 0 1 0 0,0 1-1 0 0,0-1 0 0 0,-1 0 0 0 0,1 0 0 0 0,0 0 0 0 0,0 0 0 0 0,-1 1 0 0 0,1-1 0 0 0,-1 0 1 0 0,1 0-1 0 0,-1 0 0 0 0,1 0 0 0 0,-1 0 0 0 0,0 0 0 0 0,1 0 0 0 0,-1 0-22 0 0,0 1 24 0 0,0-1-1 0 0,0 0 0 0 0,0 0 1 0 0,1 0-1 0 0,-1 1 0 0 0,0-1 1 0 0,1 0-1 0 0,-1 0 1 0 0,1 1-1 0 0,0-1 0 0 0,-1 1 1 0 0,1-1-1 0 0,0 1-23 0 0,-1 0 24 0 0,1 0 1 0 0,-1 0-1 0 0,0 1 0 0 0,1-1 0 0 0,-1 0 1 0 0,-1 0-1 0 0,1-1 0 0 0,0 1 0 0 0,0 0 1 0 0,-1 0-1 0 0,1 0 0 0 0,0-1 0 0 0,-1 1 1 0 0,0 0-25 0 0,-11 13 95 0 0,12-12-82 0 0,0-1 0 0 0,-1 0-1 0 0,1 0 1 0 0,-1 0 0 0 0,0 0 0 0 0,0 0 0 0 0,0 0 0 0 0,0-1 0 0 0,0 1-1 0 0,0-1 1 0 0,0 1 0 0 0,0-1 0 0 0,-1 0-13 0 0,-1 2 7 0 0,-9 11 151 0 0,9-10-92 0 0,3-2 12 0 0,0 2-6 0 0,0-3 13 0 0,2 0-16 0 0,0 6 1 0 0,0-6 15 0 0,-1-1-16 0 0,0 0-5 0 0,0 0 0 0 0,0 0 0 0 0,0 0 6 0 0,4 5 580 0 0,1-5-601 0 0,0-1 0 0 0,0 0 0 0 0,0 1-1 0 0,0-1 1 0 0,0-1 0 0 0,0 1-1 0 0,0-1 1 0 0,0 0 0 0 0,2-1-49 0 0,-5 2 13 0 0,4-2-5 0 0,34-16 143 0 0,-30 14-148 0 0,-6 2 12 0 0,0 1 1 0 0,0 0-1 0 0,0-1 1 0 0,0 0-1 0 0,-1 1 1 0 0,4-5-16 0 0,-3 5 6 0 0,0-1 1 0 0,-1 1-1 0 0,1 0 1 0 0,0 0-1 0 0,0 0 1 0 0,0 1-1 0 0,1-1 0 0 0,0 1-6 0 0,2-2 13 0 0,-4 3 30 0 0,6-1-29 0 0,-8-1-20 0 0,1 0 8 0 0,20 1 62 0 0,-27-1 118 0 0,5 2-184 0 0,1 0 1 0 0,-1 0 0 0 0,0 0-1 0 0,0 0 1 0 0,0 0 0 0 0,0 0-1 0 0,0 0 1 0 0,0 0 0 0 0,1 0-1 0 0,-1 0 1 0 0,0 0-1 0 0,0 0 1 0 0,0 0 0 0 0,0 0-1 0 0,0 0 1 0 0,0 0 0 0 0,1 0-1 0 0,-1 0 1 0 0,0 1 0 0 0,0-1-1 0 0,0 0 1 0 0,0 0 0 0 0,0 0-1 0 0,0 0 1 0 0,0 0-1 0 0,0 0 1 0 0,0 0 0 0 0,1 0-1 0 0,-1 0 1 0 0,0 1 0 0 0,0-1-1 0 0,0 0 1 0 0,0 0 0 0 0,0 0-1 0 0,0 0 1 0 0,0 0 0 0 0,0 0-1 0 0,0 1 1 0 0,0-1 0 0 0,0 0-1 0 0,0 0 1 0 0,0 0-1 0 0,0 0 1 0 0,0 0 0 0 0,0 1-1 0 0,0-1 1 0 0,0 0 0 0 0,0 0-1 0 0,0 0 1 0 0,0 0 0 0 0,0 0-1 0 0,0 0 1 0 0,0 0 0 0 0,-1 1-1 0 0,1-1 1 0 0,0 0 0 0 0,0 0-1 0 0,0 0 2 0 0,-6 5-1216 0 0,4-4-228 0 0,2-1 137 0 0</inkml:trace>
  <inkml:trace contextRef="#ctx0" brushRef="#br0" timeOffset="-1568.462">4472 1082 1840 0 0,'1'-9'312'0'0,"15"-33"6272"0"0,-16 34-2446 0 0,1 7-3622 0 0,-1 1-10 0 0,0 0-28 0 0,0 0-104 0 0,0 0-44 0 0,0 0-8 0 0,0 0-30 0 0,0 0-119 0 0,1 5 50 0 0,6 15 56 0 0,2 10 37 0 0,-8-27-299 0 0,0 0-1 0 0,0 0 0 0 0,1 0 0 0 0,0 0 0 0 0,-1 0 0 0 0,1 0 0 0 0,0 0 0 0 0,0-1 0 0 0,1 1 0 0 0,-1-1 0 0 0,1 1 0 0 0,-1-1 1 0 0,1 0-1 0 0,0 0 0 0 0,-1 0 0 0 0,4 1-16 0 0,-4-2 20 0 0,0-1 1 0 0,1 1-1 0 0,-1 0 1 0 0,0-1-1 0 0,1 1 1 0 0,-1-1-1 0 0,1 0 1 0 0,-1 1-1 0 0,1-1 1 0 0,-1 0-1 0 0,0-1 0 0 0,1 1 1 0 0,-1 0-1 0 0,1-1 1 0 0,-1 1-1 0 0,0-1 1 0 0,1 0-1 0 0,-1 0 1 0 0,0 0-1 0 0,0 0 1 0 0,1 0-1 0 0,-1-1 1 0 0,0 1-1 0 0,0 0 1 0 0,0-1-1 0 0,-1 0 1 0 0,1 1-1 0 0,0-1 1 0 0,-1 0-1 0 0,1 0 0 0 0,0 0-20 0 0,2-3-19 0 0,-3 5 8 0 0,-1-1 0 0 0,0 1 0 0 0,1 0 0 0 0,-1 0 1 0 0,0 0-1 0 0,1-1 0 0 0,-1 1 0 0 0,0 0 0 0 0,0 0 1 0 0,1-1-1 0 0,-1 1 0 0 0,0 0 0 0 0,0-1 0 0 0,1 1 1 0 0,-1 0-1 0 0,0-1 0 0 0,0 1 0 0 0,0 0 0 0 0,0-1 1 0 0,0 1-1 0 0,0 0 0 0 0,1-1 0 0 0,-1 1 0 0 0,0 0 1 0 0,0-1-1 0 0,0 1 0 0 0,0-1 0 0 0,0 1 0 0 0,0 0 1 0 0,-1-1-1 0 0,1 1 11 0 0,2 7-12 0 0,-1 0 0 0 0,1 0 1 0 0,-2 0-1 0 0,1 0 0 0 0,-1 0 0 0 0,0 0 1 0 0,0 0-1 0 0,-1 0 0 0 0,0 0 0 0 0,-1 1 12 0 0,-1 17 191 0 0,1-11-12 0 0,-1 0 1 0 0,0-1-1 0 0,-1 1 0 0 0,-1-1 0 0 0,0 0 0 0 0,-6 10-179 0 0,-2 6 358 0 0,10-20-231 0 0,-1 0 0 0 0,-1-1 0 0 0,1 0 0 0 0,-1 0 0 0 0,-1 0 0 0 0,0-1 0 0 0,0 0 0 0 0,0 0 0 0 0,-1 0-127 0 0,5-6 31 0 0,0 1 1 0 0,1-1-1 0 0,-1 0 0 0 0,0 0 1 0 0,0 0-1 0 0,0 0 1 0 0,0 0-1 0 0,0-1 0 0 0,-1 1 1 0 0,1 0-1 0 0,0-1 0 0 0,0 0 1 0 0,0 1-1 0 0,-3-1-31 0 0,4 0 19 0 0,0 0-1 0 0,0 0 1 0 0,-1-1-1 0 0,1 1 1 0 0,0 0-1 0 0,0 0 1 0 0,0-1-1 0 0,-1 1 1 0 0,1 0 0 0 0,0-1-1 0 0,0 0 1 0 0,0 1-1 0 0,0-1 1 0 0,0 1-1 0 0,0-1 1 0 0,0 0-1 0 0,0 0 1 0 0,0 0-1 0 0,0 0 1 0 0,0 0 0 0 0,1 1-1 0 0,-1-2 1 0 0,0 1-1 0 0,0 0 1 0 0,1 0-1 0 0,-1-1-18 0 0,0-1 7 0 0,-1-1-1 0 0,2 0 1 0 0,-1 0-1 0 0,0 1 0 0 0,1-1 1 0 0,-1 0-1 0 0,1 0 1 0 0,0 1-1 0 0,1-1 0 0 0,-1 0 1 0 0,0 0-1 0 0,1-1-6 0 0,6-20-1562 0 0,3 1-3844 0 0,-1 7-582 0 0</inkml:trace>
  <inkml:trace contextRef="#ctx0" brushRef="#br0" timeOffset="-763.626">4534 914 3224 0 0,'0'0'512'0'0,"0"0"943"0"0,0 0 418 0 0,0 0 81 0 0,0 0-198 0 0,0 0-909 0 0,6-12 336 0 0,11-20-45 0 0,2 0 0 0 0,8-7-1138 0 0,-4 4 392 0 0,-19 27-276 0 0,-4 7-105 0 0,0 0 0 0 0,0 1-1 0 0,1-1 1 0 0,-1 1 0 0 0,0-1 0 0 0,0 1-1 0 0,1-1 1 0 0,-1 1 0 0 0,0-1-1 0 0,1 1 1 0 0,-1-1 0 0 0,0 1-1 0 0,1 0 1 0 0,-1-1 0 0 0,1 1-1 0 0,-1-1 1 0 0,1 1 0 0 0,-1 0 0 0 0,1-1-11 0 0,0 0 23 0 0,1 0 0 0 0,-1 1 1 0 0,0-1-1 0 0,1 0 0 0 0,-1 1 1 0 0,1-1-1 0 0,-1 1 0 0 0,1 0 1 0 0,-1-1-1 0 0,1 1 0 0 0,-1 0 1 0 0,1 0-1 0 0,-1 0 0 0 0,1 0 1 0 0,-1 0-1 0 0,1 0 0 0 0,-1 0 1 0 0,1 0-1 0 0,-1 1 0 0 0,1-1 0 0 0,-1 1 1 0 0,1-1-1 0 0,-1 1 0 0 0,1 0 1 0 0,-1-1-1 0 0,0 1 0 0 0,1 0 1 0 0,-1 0-1 0 0,0 0 0 0 0,0 0 1 0 0,0 0-1 0 0,0 0 0 0 0,1 0 1 0 0,-2 0-1 0 0,1 1 0 0 0,1-1-23 0 0,11 19 234 0 0,-9-14-134 0 0,0-1-1 0 0,-1 1 1 0 0,1 0-1 0 0,0 3-99 0 0,0 0 81 0 0,0 0 0 0 0,-1 1-1 0 0,0-1 1 0 0,0 8-81 0 0,4 2 65 0 0,-6-17-57 0 0,0 0-1 0 0,0-1 0 0 0,-1 1 0 0 0,1 0 1 0 0,0 0-1 0 0,-1 0 0 0 0,1 0 1 0 0,-1 0-1 0 0,0 2-7 0 0,0-3-116 0 0,1 0 0 0 0,-1 1 0 0 0,0-1 0 0 0,1 0 0 0 0,-1 0 0 0 0,1 1 0 0 0,-1-1 0 0 0,1 0 0 0 0,0 0-1 0 0,-1 0 1 0 0,1 0 0 0 0,0 0 0 0 0,0 0 0 0 0,0 0 0 0 0,0 0 0 0 0,0 0 0 0 0,0 0 0 0 0,0 0 116 0 0,3 3-2722 0 0,3 4-2816 0 0</inkml:trace>
  <inkml:trace contextRef="#ctx0" brushRef="#br0" timeOffset="77758.221">5882 1917 2304 0 0,'0'0'295'0'0,"0"0"395"0"0,0 0 169 0 0,0 0 34 0 0,-3 0 525 0 0,-8-1 7355 0 0,2-1-8272 0 0,4 0 1383 0 0,14-4-1086 0 0,19-6-502 0 0,-6 3-150 0 0,12-4-20 0 0,-32 12-123 0 0,0 1 1 0 0,0-1-1 0 0,0 1 0 0 0,0-1 0 0 0,0 1 0 0 0,0 0 0 0 0,0 0 0 0 0,1 0 1 0 0,-1 0-1 0 0,0 1 0 0 0,0-1 0 0 0,0 0 0 0 0,0 1 0 0 0,0 0-3 0 0,7 3 27 0 0,-9-4-25 0 0,1 1-1 0 0,-1-1 0 0 0,1 1 0 0 0,0-1 0 0 0,-1 1 0 0 0,1-1 0 0 0,0 0 0 0 0,-1 1 0 0 0,1-1 0 0 0,0 0 0 0 0,0 0 0 0 0,-1 1 0 0 0,1-1 0 0 0,0 0 0 0 0,0 0 0 0 0,-1 0 0 0 0,1 0 0 0 0,0 0 0 0 0,0 0 0 0 0,0 0 0 0 0,-1 0 0 0 0,1 0 0 0 0,0-1 0 0 0,0 1 0 0 0,-1 0 0 0 0,1 0 0 0 0,0-1 1 0 0,0 1-1 0 0,-1 0 0 0 0,1-1 0 0 0,0 1 0 0 0,-1-1 0 0 0,1 1 0 0 0,-1-1 0 0 0,1 1 0 0 0,-1-1 0 0 0,1 1 0 0 0,-1-1 0 0 0,1 0 0 0 0,-1 1 0 0 0,1-1 0 0 0,-1 0-1 0 0,4-4 9 0 0,1 0 0 0 0,-1 0 0 0 0,1 1 1 0 0,0-1-1 0 0,0 1 0 0 0,0 0 0 0 0,0 1 0 0 0,1-1 0 0 0,1 0-9 0 0,13-5 22 0 0,0 0 0 0 0,4 0-22 0 0,25-10 122 0 0,6-9 157 0 0,-54 27-221 0 0,0-1-67 0 0,0 2-108 0 0,-1 0-67 0 0,0 0-22 0 0,0 0-62 0 0,0 0-252 0 0,0 0-109 0 0,0 0-19 0 0,-1 0 425 0 0,1 1 0 0 0,0 0 0 0 0,-1 0 0 0 0,1 0 0 0 0,-1-1 0 0 0,0 1 0 0 0,1 0 0 0 0,-1-1 0 0 0,0 1-1 0 0,1 0 1 0 0,-1-1 0 0 0,0 1 0 0 0,0-1 0 0 0,1 1 0 0 0,-1-1 223 0 0,-1 1-667 0 0,-5 5-1134 0 0</inkml:trace>
  <inkml:trace contextRef="#ctx0" brushRef="#br0" timeOffset="79108.802">6121 1812 2304 0 0,'0'0'448'0'0,"0"0"1041"0"0,0 0 455 0 0,0 0 88 0 0,0 0-180 0 0,0 0-817 0 0,0 0-362 0 0,0 0-69 0 0,0 0-48 0 0,0 0-132 0 0,0 0-59 0 0,0 0-11 0 0,0 0-25 0 0,0 0-96 0 0,0 0-45 0 0,0 0-10 0 0,0 0-13 0 0,0 0-45 0 0,0 0-21 0 0,0 0-3 0 0,0 0 4 0 0,0 0 16 0 0,0 0 4 0 0,0 0 0 0 0,0 0-4 0 0,1 14 272 0 0,-2-5-238 0 0,0-1 0 0 0,0 1 1 0 0,1 0-1 0 0,0-1 0 0 0,1 6-150 0 0,0 12 136 0 0,0-8-14 0 0,0 1 0 0 0,1 0 0 0 0,3 17-122 0 0,-5-35 15 0 0,0 1 0 0 0,0-1 1 0 0,0 1-1 0 0,0 0 0 0 0,0-1 1 0 0,-1 1-1 0 0,1-1 0 0 0,0 1 0 0 0,-1-1 1 0 0,1 0-1 0 0,-1 1 0 0 0,0-1 1 0 0,0 1-16 0 0,-3 9 139 0 0,-10 73 887 0 0,14-80-1007 0 0,-1 0 1 0 0,1 0-1 0 0,0 0 1 0 0,1 0 0 0 0,-1 0-1 0 0,1 0 1 0 0,0 0-1 0 0,0 0 1 0 0,0 2-20 0 0,4 16 65 0 0,-3-4-43 0 0,-2 1 0 0 0,0-1 0 0 0,-1 3-22 0 0,0 18 51 0 0,2-15-36 0 0,0-19-8 0 0,-1 0 0 0 0,1 0 0 0 0,-1 0 0 0 0,-1 0 0 0 0,1 0 0 0 0,-1 0 0 0 0,0 0-7 0 0,0 1 26 0 0,1 0 0 0 0,-1 0-1 0 0,1 0 1 0 0,0 0 0 0 0,0 0-1 0 0,1 1-25 0 0,-1-2 12 0 0,1 1-1 0 0,-1-1 0 0 0,0 0 0 0 0,0 1 0 0 0,-1-1 0 0 0,0 1 0 0 0,0 0-11 0 0,0-4 6 0 0,1-1 0 0 0,0 1 1 0 0,-1-1-1 0 0,1 1 0 0 0,0-1 0 0 0,0 1 0 0 0,0-1 0 0 0,0 1 0 0 0,0 0 0 0 0,1 1-6 0 0,-1 1 8 0 0,1 0 1 0 0,-1 0-1 0 0,0 0 1 0 0,0 0-1 0 0,0 0 0 0 0,-1 0 1 0 0,0 0-1 0 0,0 0-8 0 0,2 12 64 0 0,0 2 54 0 0,0-13-108 0 0,1 0-10 0 0,-1 1 0 0 0,2 15 88 0 0,-3-16-112 0 0,1 10 94 0 0,1-8-72 0 0,5 7-4 0 0,-7-10 16 0 0,-3-3-20 0 0,1 0-33 0 0,-2 6 32 0 0,3-4 12 0 0,-2 7-2 0 0,2-7 1 0 0,1-1-1 0 0,-1 1 1 0 0,0 0-1 0 0,1-1 0 0 0,0 1 1 0 0,-1 0-1 0 0,1-1 1 0 0,0 2 0 0 0,-2 31 115 0 0,-1 0-130 0 0,2-32 15 0 0,2 6 0 0 0,1 1 0 0 0,-1-9 0 0 0,-1 1 0 0 0,0-1 0 0 0,0 0 0 0 0,0 1 0 0 0,0-1 0 0 0,0 0 0 0 0,0 1 0 0 0,0-1 0 0 0,0 1 0 0 0,0-1 0 0 0,-1 1 0 0 0,-1 22 0 0 0,1-22 0 0 0,4 17 0 0 0,0-10 0 0 0,-5 17 0 0 0,-1 0 0 0 0,2-19 0 0 0,-1 0 11 0 0,0 0 32 0 0,-2 19-33 0 0,3-21-10 0 0,-2 4 0 0 0,2-8-1 0 0,2 9 66 0 0,-3 17-65 0 0,10-11 0 0 0,-7-13 0 0 0,1-1 0 0 0,-1 0 0 0 0,1 1 0 0 0,-1-1 0 0 0,0 1 0 0 0,0 0 0 0 0,0-1 0 0 0,-1 1 0 0 0,1 0 0 0 0,-1-1 0 0 0,1 1 0 0 0,-1 0 0 0 0,0 0 0 0 0,0 2 0 0 0,2 4 0 0 0,-3-3 0 0 0,-5 10 0 0 0,6-11 0 0 0,1 0 0 0 0,-5-4 11 0 0,3-1 17 0 0,1 0-99 0 0,0 0-54 0 0,0 0 4 0 0,0 0 7 0 0,0 0 6 0 0,0 0 18 0 0,0 0 40 0 0,0 0 126 0 0,0 0 15 0 0,0 0-46 0 0,0 0-139 0 0,0 0-14 0 0,0 0 40 0 0,1 2 121 0 0,1 0-38 0 0,0 1 37 0 0,0 1 1 0 0,-1-1 0 0 0,1 0 0 0 0,0 1 0 0 0,-1-1-1 0 0,1 2-52 0 0,-2-3 23 0 0,0 0 0 0 0,0-1-1 0 0,0 1 1 0 0,0 0-1 0 0,0 0 1 0 0,0-1 0 0 0,0 1-1 0 0,0 0 1 0 0,-1-1 0 0 0,1 1-1 0 0,-1 0 1 0 0,1-1 0 0 0,-1 1-1 0 0,0 0 1 0 0,0-1-1 0 0,0 2-22 0 0,-4 7 52 0 0,0 0 0 0 0,1 0-1 0 0,-2 8-51 0 0,3-7 20 0 0,-1 0-1 0 0,0 0 1 0 0,-2 1-20 0 0,5-11 0 0 0,0 0 1 0 0,0 0-1 0 0,0 0 1 0 0,0 0-1 0 0,0 0 0 0 0,0 0 1 0 0,0 0-1 0 0,0-1 1 0 0,0 1-1 0 0,0 0 1 0 0,0-1-1 0 0,0 1 1 0 0,-1-1-1 0 0,1 1 1 0 0,0-1-1 0 0,-1 0 1 0 0,1 1-1 0 0,0-1 0 0 0,0 0 1 0 0,-1 0-1 0 0,1 0 1 0 0,0 0-1 0 0,-1 0 1 0 0,1 0-1 0 0,-2 0 0 0 0,1 0 0 0 0,-1 0 0 0 0,1 1 0 0 0,0-1 0 0 0,-1 1-1 0 0,1-1 1 0 0,0 1 0 0 0,-3 1 0 0 0,-2 3-417 0 0,-1 0-1 0 0,1 1 0 0 0,0 0 0 0 0,1 1 0 0 0,-5 5 418 0 0,4-4-1199 0 0</inkml:trace>
  <inkml:trace contextRef="#ctx0" brushRef="#br0" timeOffset="81815.89">6100 1707 2304 0 0,'0'0'101'0'0,"0"0"187"0"0,0 0 702 0 0,2-3 1079 0 0,-2 3 6763 0 0,-4 1-8757 0 0,0 0 0 0 0,0-1 1 0 0,0 1-1 0 0,1-1 0 0 0,-1 0 1 0 0,0 0-1 0 0,-2 0-75 0 0,-2 0 129 0 0,6 0-49 0 0,1 0 2 0 0,-41-4 476 0 0,37 5-479 0 0,4-1-67 0 0,-1 0 0 0 0,1 0 0 0 0,0 0 0 0 0,-1 0 0 0 0,1 0 0 0 0,-1-1 0 0 0,1 1 0 0 0,0 0 0 0 0,-1-1 0 0 0,1 1 0 0 0,0-1 0 0 0,0 1 0 0 0,-1-1 0 0 0,1 1 0 0 0,0-1 1 0 0,0 0-13 0 0,0 1 92 0 0,-11 0 36 0 0,-20 0 721 0 0,-17-3-849 0 0,24-3 268 0 0,4-1 76 0 0,19 6-386 0 0,-1 0 1 0 0,1 0 0 0 0,-1 0-1 0 0,1 0 1 0 0,-1 1 0 0 0,0-1-1 0 0,-1 0 42 0 0,-20-4 0 0 0,-56 0 560 0 0,36 1-215 0 0,32 4-234 0 0,0-1-1 0 0,-10-2-110 0 0,13 1 8 0 0,1 1-1 0 0,-1 1 1 0 0,1 0 0 0 0,-2 0-8 0 0,2 0 32 0 0,0 0 0 0 0,1 0 1 0 0,-1-1-1 0 0,-1 0-32 0 0,-26-2 66 0 0,33 2-55 0 0,0 0 0 0 0,-1 1 0 0 0,1 0 0 0 0,0-1 0 0 0,0 1-1 0 0,-1 0 1 0 0,1 0 0 0 0,0 1 0 0 0,0-1 0 0 0,-1 0-1 0 0,1 1-10 0 0,0-1 7 0 0,-1 1-1 0 0,1-1 1 0 0,-1 0-1 0 0,1 0 1 0 0,0 0-1 0 0,-1 0 1 0 0,1 0-1 0 0,-1 0 1 0 0,1-1-1 0 0,-1 1-6 0 0,-14-5-58 0 0,-20 0 359 0 0,24 3-279 0 0,1 1 0 0 0,-1 0-1 0 0,1 0 1 0 0,-1 1 0 0 0,-1 1-22 0 0,0 0 32 0 0,-1-1 0 0 0,1 0 0 0 0,-11-3-32 0 0,-22-1 19 0 0,26 5 125 0 0,-5-1-177 0 0,0 0 1 0 0,-24-5 32 0 0,21 5 26 0 0,28 0 81 0 0,-21-6-338 0 0,21 4 232 0 0,0 2-1 0 0,1 0 1 0 0,-1 0-1 0 0,1-1 1 0 0,-1 1-1 0 0,1 0 1 0 0,-1 0-1 0 0,1-1 1 0 0,-1 1-1 0 0,1 0 1 0 0,-1 0-1 0 0,0 0 1 0 0,1 0-1 0 0,-1 0 1 0 0,1 0-1 0 0,-1 0 1 0 0,1 0-1 0 0,-1 0 1 0 0,1 0-1 0 0,-1 0 1 0 0,0 0-1 0 0,0 1 0 0 0,0-1 60 0 0,-25-10-51 0 0,-32-8-35 0 0,52 18 92 0 0,0-1 0 0 0,0 1 0 0 0,0 0 0 0 0,0 0 1 0 0,-1 0-67 0 0,-8 1-163 0 0,14-1 47 0 0,-11 3 10 0 0,-2-1 106 0 0,0 0 0 0 0,-1-1 0 0 0,0-1 0 0 0,-26 0 202 0 0,-24-2-92 0 0,65 1-16 0 0,-3 0-76 0 0,-3 0-18 0 0,0 1 0 0 0,0-3 0 0 0,0 3 0 0 0,-1 0 0 0 0,0 0 0 0 0,-1 0 0 0 0,2 0 0 0 0,-1 0 0 0 0,1 0 0 0 0,-1 0 0 0 0,-1 0 0 0 0,-29 0-893 0 0,34-1 780 0 0,3 1 140 0 0,-1 0 0 0 0,1 0 0 0 0,0 0 0 0 0,0 0 0 0 0,-1 1 0 0 0,1-1 0 0 0,0 0 0 0 0,0 0 0 0 0,0 0 0 0 0,-1 0 0 0 0,1 0 0 0 0,0 1 0 0 0,0-1 0 0 0,0 0 0 0 0,-1 0 0 0 0,1 0 0 0 0,0 0 0 0 0,0 1 0 0 0,0-1 0 0 0,0 0 0 0 0,0 0 0 0 0,0 1 0 0 0,0-1 0 0 0,-1 0 0 0 0,1 0 0 0 0,0 1 0 0 0,0-1 0 0 0,0 0 0 0 0,0 0 0 0 0,0 1 0 0 0,0-1 0 0 0,0 0 0 0 0,0 0 0 0 0,0 0 0 0 0,0 1 0 0 0,0-1-27 0 0,1 1 1 0 0,-1 0 1 0 0,0-1-1 0 0,0 1 1 0 0,0 0-1 0 0,-1 0 1 0 0,1 0 0 0 0,0 0-1 0 0,0-1 1 0 0,0 1-1 0 0,-1 0 1 0 0,1 0-1 0 0,0 0 1 0 0,-1-1-1 0 0,1 1 1 0 0,0 0-1 0 0,-1-1 1 0 0,1 1 0 0 0,-1 0-2 0 0,-10 17-2 0 0,7-12 2 0 0,0 0 0 0 0,-1-1 0 0 0,0 0 0 0 0,0 0 0 0 0,-1 0 0 0 0,1 0 0 0 0,-1-1 0 0 0,-2 2 0 0 0,-4 2 0 0 0,-4 4-49 0 0,-1-2 0 0 0,-16 9 49 0 0,13-8-187 0 0,-18 12 187 0 0,8-4 40 0 0,29-17-104 0 0,1-2 62 0 0,0 0 1 0 0,0 0-1 0 0,0 1 1 0 0,0-1-1 0 0,0 0 0 0 0,0 0 1 0 0,0 0-1 0 0,0 0 0 0 0,0 1 1 0 0,1-1-1 0 0,-1 0 0 0 0,0 0 1 0 0,0 0-1 0 0,0 0 1 0 0,0 0-1 0 0,0 1 0 0 0,0-1 1 0 0,1 0-1 0 0,-1 0 0 0 0,0 0 1 0 0,0 0-1 0 0,0 0 1 0 0,0 0-1 0 0,0 0 0 0 0,1 0 1 0 0,-1 0-1 0 0,0 0 0 0 0,0 1 1 0 0,0-1-1 0 0,1 0 0 0 0,-1 0 1 0 0,0 0-1 0 0,0 0 1 0 0,0 0-1 0 0,0 0 0 0 0,1 0 1 0 0,-1 0-1 0 0,0-1 0 0 0,0 1 1 0 0,0 0-1 0 0,0 0 0 0 0,1 0 1 0 0,-1 0 1 0 0,5-2 3 0 0,37-9 61 0 0,-38 10-53 0 0,0 0-1 0 0,0-1 1 0 0,0 1-1 0 0,0-1 1 0 0,-1 0-1 0 0,4-2-10 0 0,16-8 1 0 0,-8 6 6 0 0,-2-1-1 0 0,9-5-6 0 0,-8 5 94 0 0,0-1-1 0 0,7-1-93 0 0,29-11 50 0 0,-1-1-108 0 0,-16 9 518 0 0,-43 15-382 0 0,1 0 0 0 0,0 1 0 0 0,0-1 0 0 0,0 2 0 0 0,-2 1-78 0 0,0-1-10 0 0,-34 16 10 0 0,24-12 0 0 0,1 0 0 0 0,-10 8 0 0 0,-3 2 0 0 0,-2-2 0 0 0,-9 3 0 0 0,22-16 0 0 0,17-5 0 0 0,13-1 0 0 0,24-6 57 0 0,0-2-1 0 0,1-1-56 0 0,47-14-1405 0 0,-26 8-1376 0 0,-29 7 1343 0 0</inkml:trace>
  <inkml:trace contextRef="#ctx0" brushRef="#br0" timeOffset="88978.373">5887 2402 3312 0 0,'0'0'149'0'0,"-16"6"969"0"0,-3-1 407 0 0,18-4-1021 0 0,-17-1 941 0 0,6 4 3486 0 0,-5 6-3561 0 0,-4 3-1188 0 0,-11-5 34 0 0,24-6-161 0 0,-1 0 0 0 0,1 0 0 0 0,0 1 0 0 0,-3 2-55 0 0,-37 15 12 0 0,45-18-223 0 0,-20 7 517 0 0,8-6-3631 0 0,13-3 1379 0 0</inkml:trace>
  <inkml:trace contextRef="#ctx0" brushRef="#br0" timeOffset="89356.849">5816 2361 2304 0 0,'0'0'380'0'0,"0"0"755"0"0,0 0 326 0 0,0 0 67 0 0,9-8 2134 0 0,-9 7-3071 0 0,0 1-182 0 0,0 0-350 0 0,1 0 1 0 0,-1 0-1 0 0,0-1 0 0 0,0 1 0 0 0,1 0 0 0 0,-1-1 0 0 0,0 1 0 0 0,1 0 0 0 0,-1 0 0 0 0,0 0 1 0 0,1-1-1 0 0,-1 1 0 0 0,0 0 0 0 0,1 0 0 0 0,-1 0 0 0 0,1 0 0 0 0,-1 0 0 0 0,0 0 0 0 0,1 0 1 0 0,-1-1-1 0 0,1 1 0 0 0,-1 0 0 0 0,0 1 0 0 0,1-1 0 0 0,-1 0 0 0 0,1 0 0 0 0,-1 0-59 0 0,11 1 982 0 0,-10-1-769 0 0,-1 0-44 0 0,0 0-17 0 0,0 0-6 0 0,1 1 6 0 0,0 0-104 0 0,0 0 1 0 0,0 0-1 0 0,0 0 1 0 0,0 0-1 0 0,-1 1 1 0 0,1-1-1 0 0,0 0 1 0 0,-1 0-1 0 0,1 0 1 0 0,-1 0-1 0 0,1 1 1 0 0,-1-1-1 0 0,0 0 1 0 0,1 1 0 0 0,-1-1-1 0 0,0 0 1 0 0,0 0-1 0 0,0 1 1 0 0,0-1-1 0 0,0 0 1 0 0,0 2-49 0 0,-1-1 49 0 0,0-1-1 0 0,0 1 1 0 0,0 0 0 0 0,0 0 0 0 0,0 0 0 0 0,0-1-1 0 0,-1 1 1 0 0,1 0 0 0 0,0-1 0 0 0,-1 0 0 0 0,0 1 0 0 0,1-1-1 0 0,-1 0 1 0 0,0 1-49 0 0,-7 4 127 0 0,3-1-63 0 0,0 0 0 0 0,0-1 0 0 0,0 0 0 0 0,-1 0 0 0 0,-2 0-64 0 0,-1 1 43 0 0,1 0 0 0 0,0 0 0 0 0,-5 4-43 0 0,-1 1 1 0 0,12-8 1 0 0,-6 9 29 0 0,8-10-26 0 0,0-1-17 0 0,1 0 0 0 0,0 0 0 0 0,0 1 0 0 0,-1-1 1 0 0,1 0-1 0 0,0 1 0 0 0,0-1 0 0 0,0 0 0 0 0,-1 1 0 0 0,1-1 0 0 0,0 0 1 0 0,0 1-1 0 0,0-1 0 0 0,0 0 0 0 0,0 1 0 0 0,-1-1 0 0 0,1 0 0 0 0,0 1 1 0 0,0-1-1 0 0,0 0 0 0 0,0 1 0 0 0,0-1 0 0 0,0 1 0 0 0,0-1 1 0 0,1 0-1 0 0,-1 1 12 0 0,2 0-205 0 0,-1 0-257 0 0,-1-1-640 0 0,2 1-2657 0 0,5 1-1138 0 0</inkml:trace>
  <inkml:trace contextRef="#ctx0" brushRef="#br0" timeOffset="89771.075">6175 2236 6392 0 0,'0'0'290'0'0,"0"0"-3"0"0,0 0-38 0 0,0 0 535 0 0,0 0 251 0 0,0 0 48 0 0,0 0-93 0 0,0 0-408 0 0,0 0-184 0 0,17-3 1104 0 0,1-8-942 0 0,-1 2 0 0 0,2 0 1 0 0,-1 1-1 0 0,11-2-560 0 0,46-21 1174 0 0,-29 16-150 0 0,-44 14-1004 0 0,-2 1-185 0 0,0 0-82 0 0,0 0-10 0 0,0 0-148 0 0,-13 8-3868 0 0,6-5-527 0 0</inkml:trace>
  <inkml:trace contextRef="#ctx0" brushRef="#br0" timeOffset="90229.971">6278 2133 1840 0 0,'0'0'83'0'0,"0"0"255"0"0,10-7 5168 0 0,-6 3 4582 0 0,-25 19-9469 0 0,15-10-573 0 0,0-1 0 0 0,0 1 0 0 0,-1-1 0 0 0,-2 0-46 0 0,1 0 23 0 0,0 1 0 0 0,1 0 0 0 0,-1 0 0 0 0,1 0-1 0 0,0 1 1 0 0,0 0 0 0 0,-3 4-23 0 0,10-9 47 0 0,0-1-102 0 0,-1 3-40 0 0,1-1 93 0 0,7 7-80 0 0,-5-7 83 0 0,0 0-1 0 0,1 0 0 0 0,-1-1 1 0 0,0 1-1 0 0,0-1 0 0 0,1 0 1 0 0,-1 0-1 0 0,1 0 0 0 0,-1 0 1 0 0,1 0-1 0 0,0 0 0 0 0,-1 0 1 0 0,1-1-1 0 0,0 0 0 0 0,-1 1 1 0 0,3-1-1 0 0,-3 0 5 0 0,7 0-35 0 0,-1 0 0 0 0,0 0 0 0 0,1 0 0 0 0,-1-1 0 0 0,0-1 30 0 0,24-5-2884 0 0,-22 3 452 0 0</inkml:trace>
  <inkml:trace contextRef="#ctx0" brushRef="#br0" timeOffset="90672.798">6568 1942 9760 0 0,'0'0'446'0'0,"0"0"-10"0"0,0 0-205 0 0,0 0 170 0 0,4 2 5628 0 0,-3 2-6403 0 0,-5 30 1383 0 0,3-27-867 0 0,-1 0 0 0 0,2 0 0 0 0,-1 0 0 0 0,1 0-1 0 0,0 1-141 0 0,0 1 149 0 0,0 0-1 0 0,0 0 0 0 0,-1 1 1 0 0,-1 3-149 0 0,-2 23 445 0 0,3-27-334 0 0,1-9-94 0 0,0 1 1 0 0,0 0-1 0 0,0-1 0 0 0,0 1 0 0 0,0-1 0 0 0,0 1 0 0 0,0-1 0 0 0,0 1 0 0 0,0-1 0 0 0,0 1 0 0 0,0 0 0 0 0,0-1 0 0 0,0 1 0 0 0,0-1 0 0 0,0 1 0 0 0,1-1 0 0 0,-1 1-17 0 0,0 0 86 0 0,0-1 22 0 0,15 5 410 0 0,6-7-265 0 0,0 0 0 0 0,0-1-1 0 0,-1-1 1 0 0,5-3-253 0 0,20-3 59 0 0,-41 10-59 0 0,0-1 1 0 0,0 0 0 0 0,0 0 0 0 0,0 0-1 0 0,-1-1 1 0 0,1 1 0 0 0,0-1-1 0 0,-1 0 1 0 0,1 0 0 0 0,-1 0-1 0 0,0-1 1 0 0,0 1 0 0 0,0-1 0 0 0,0 1-1 0 0,1-3 0 0 0,0 1-107 0 0,0 1-1 0 0,0-1 1 0 0,0 1-1 0 0,0 0 1 0 0,3-2 107 0 0,13-6-3585 0 0,-14 8 1661 0 0,13-8-4885 0 0</inkml:trace>
  <inkml:trace contextRef="#ctx0" brushRef="#br1" timeOffset="193013.966">6181 1443 2304 0 0,'0'0'101'0'0,"-1"-1"1"0"0,0 1 471 0 0,-1 0 0 0 0,1-1 1 0 0,-1 1-1 0 0,1-1 0 0 0,0 0 1 0 0,-1 1-1 0 0,1-1 1 0 0,0 0-1 0 0,-1 0 0 0 0,1 0 1 0 0,0 0-1 0 0,0 0 1 0 0,0 0-1 0 0,0 0 0 0 0,-1-1-573 0 0,2 1 127 0 0,0 1 1 0 0,0-1-1 0 0,-1 1 0 0 0,1-1 0 0 0,0 1 0 0 0,0-1 1 0 0,0 1-1 0 0,0-1 0 0 0,0 1 0 0 0,0-1 0 0 0,0 0 1 0 0,0 1-1 0 0,0-1 0 0 0,0 1 0 0 0,0-1 0 0 0,1 1 1 0 0,-1-1-1 0 0,0 1 0 0 0,0-1 0 0 0,0 1 0 0 0,1-1 1 0 0,-1 1-1 0 0,0-1 0 0 0,1 1 0 0 0,-1-1 0 0 0,1 1-127 0 0,1-2 158 0 0,0-1-1 0 0,0 1 1 0 0,1 0-1 0 0,-1 1 1 0 0,1-1-1 0 0,0 0 1 0 0,-1 1-1 0 0,1-1 1 0 0,2 0-158 0 0,-3 1 222 0 0,12-1 537 0 0,-2 0-592 0 0,-1 1 0 0 0,1 1-1 0 0,-1 0 1 0 0,1 1 0 0 0,-1 0 0 0 0,0 1 0 0 0,1 0 0 0 0,-1 1 0 0 0,0 0 0 0 0,0 0 0 0 0,-1 1-1 0 0,4 2-166 0 0,22 7 252 0 0,-24-9-123 0 0,0 0 1 0 0,-1 1-1 0 0,0 0 1 0 0,9 6-130 0 0,43 26 708 0 0,-34-21-649 0 0,-1 1-1 0 0,-2 1 1 0 0,21 18-59 0 0,-44-33-2 0 0,33 29 339 0 0,15 20-337 0 0,-40-41 131 0 0,-1 1 1 0 0,-1 1-1 0 0,0 0 0 0 0,-1 0 0 0 0,-1 0 0 0 0,5 12-131 0 0,22 68 497 0 0,-28-73-402 0 0,-1-1-14 0 0,0 0 0 0 0,-2 1 0 0 0,1 11-81 0 0,1 8 123 0 0,-5-36-107 0 0,0 1-1 0 0,0-1 1 0 0,0 1 0 0 0,0-1 0 0 0,0 1 0 0 0,-1 0-16 0 0,-1 15 105 0 0,1-5-54 0 0,-1 1 0 0 0,0-1 0 0 0,-1 0 0 0 0,0 0 0 0 0,-1-1 0 0 0,-3 5-51 0 0,-16 58 128 0 0,-16 26 176 0 0,1-19-384 0 0,38-80 86 0 0,-9 13 42 0 0,9-16-55 0 0,-1 1 1 0 0,1-1-1 0 0,0 0 0 0 0,0 0 1 0 0,-1 1-1 0 0,1-1 1 0 0,0 0-1 0 0,0 1 1 0 0,0-1-1 0 0,-1 0 1 0 0,1 1-1 0 0,0-1 1 0 0,0 0-1 0 0,0 1 1 0 0,0-1-1 0 0,0 0 0 0 0,0 1 1 0 0,0-1-1 0 0,0 0 1 0 0,0 1-1 0 0,0-1 1 0 0,0 1-1 0 0,0-1 1 0 0,0 0-1 0 0,0 1 1 0 0,0-1-1 0 0,0 0 1 0 0,0 1-1 0 0,1-1 7 0 0,8 1-195 0 0,12-9-194 0 0,-3-3-110 0 0,0-1 1 0 0,11-10 498 0 0,-9 7-152 0 0,17-17-27 0 0,-21 18 137 0 0,-15 12 32 0 0,1-1 0 0 0,0 1 0 0 0,0 0 0 0 0,0 0 0 0 0,1 1 0 0 0,-1-1 0 0 0,0 0 0 0 0,1 1 0 0 0,0-1 10 0 0,-2 2 2 0 0,-1 0 0 0 0,0 0 0 0 0,0 0 0 0 0,0 0 0 0 0,0-1 0 0 0,0 1 1 0 0,1 0-1 0 0,-1 0 0 0 0,0 0 0 0 0,0 0 0 0 0,0 0 0 0 0,0 0 0 0 0,0 0 0 0 0,0 0 0 0 0,1 0 0 0 0,-1 0 0 0 0,0 0 0 0 0,0 0 0 0 0,0 0 0 0 0,0 1 0 0 0,0-1 0 0 0,1 0 0 0 0,-1 0 0 0 0,0 0 0 0 0,0 0 0 0 0,0 0 0 0 0,0 0 0 0 0,0 0 0 0 0,0 0 0 0 0,0 0 0 0 0,1 0 0 0 0,-1 0 0 0 0,0 1 0 0 0,0-1 0 0 0,0 0 0 0 0,0 0 0 0 0,0 0 0 0 0,0 0 0 0 0,0 0 0 0 0,0 0 0 0 0,0 1 0 0 0,0-1 0 0 0,0 0 0 0 0,0 0 0 0 0,0 0 0 0 0,0 0 0 0 0,0 0 0 0 0,0 1 0 0 0,0-1 0 0 0,0 0 0 0 0,0 0 0 0 0,0 0 0 0 0,0 0 1 0 0,0 0-1 0 0,0 1 0 0 0,0-1 0 0 0,0 0 0 0 0,0 0 0 0 0,0 0 0 0 0,0 0 0 0 0,0 0 0 0 0,0 0-2 0 0,-2 7 86 0 0,-2 1 7 0 0,-1-1-1 0 0,1 1 1 0 0,-1-1-1 0 0,0-1 1 0 0,-1 1-1 0 0,0-1 1 0 0,-1 2-93 0 0,-20 22 108 0 0,22-24-85 0 0,1-1 0 0 0,-1 0 0 0 0,0 0 0 0 0,-1 0 0 0 0,1-1 0 0 0,-1 0 0 0 0,0 0 0 0 0,-5 3-23 0 0,10-7 15 0 0,0 1-1 0 0,-1 0 1 0 0,1 0-1 0 0,0-1 1 0 0,0 1-1 0 0,-1-1 1 0 0,1 1-1 0 0,-1-1 0 0 0,1 1 1 0 0,0-1-1 0 0,-1 0 1 0 0,1 0-1 0 0,-1 0 1 0 0,1 0-1 0 0,0 0 1 0 0,-1 0-1 0 0,1 0 1 0 0,-1 0-1 0 0,0 0-14 0 0,0-1 28 0 0,1 0 1 0 0,-1 0-1 0 0,0 0 0 0 0,1 0 1 0 0,-1 0-1 0 0,1 0 0 0 0,0 0 1 0 0,-1-1-1 0 0,1 1 1 0 0,0 0-1 0 0,0-1 0 0 0,0 1 1 0 0,0-1-1 0 0,0 1 0 0 0,-1-2-28 0 0,-6-13 346 0 0,0-1 0 0 0,0 0 0 0 0,1-3-346 0 0,-2-3 250 0 0,9 20-175 0 0,0 3-68 0 0,0-1 0 0 0,0 0-1 0 0,-1 1 1 0 0,1-1 0 0 0,0 0 0 0 0,0 1 0 0 0,0-1 0 0 0,-1 1 0 0 0,1-1-1 0 0,0 0 1 0 0,-1 1 0 0 0,1-1 0 0 0,-1 1 0 0 0,1-1 0 0 0,0 1 0 0 0,-1-1-1 0 0,1 1 1 0 0,-1-1 0 0 0,0 1 0 0 0,1 0 0 0 0,-1-1 0 0 0,0 1-7 0 0,-14-7 8 0 0,8 3-2207 0 0,7 4 268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49:22.5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 39 9216 0 0,'0'0'421'0'0,"-5"-14"150"0"0,2 9-379 0 0,1 4 106 0 0,1-1 1 0 0,-1 1-1 0 0,1-1 1 0 0,-1 1-1 0 0,1-1 1 0 0,-1 1-1 0 0,0 0 1 0 0,0 0-1 0 0,1 0 1 0 0,-1 0-1 0 0,0 0 1 0 0,0 0-1 0 0,0 0 1 0 0,0 1 0 0 0,0-1-1 0 0,-1 1 1 0 0,1-1-1 0 0,0 1 1 0 0,0 0-1 0 0,0 0 1 0 0,0 0-1 0 0,-2 0-298 0 0,-8 1 275 0 0,1 0 0 0 0,-1 1 0 0 0,-8 2-275 0 0,13-3 639 0 0,-9 3 34 0 0,0 0-1 0 0,-10 5-672 0 0,20-7 82 0 0,1 0 1 0 0,-1 1 0 0 0,1 0-1 0 0,0 0 1 0 0,0 0-1 0 0,0 0 1 0 0,0 1 0 0 0,-4 4-83 0 0,8-7 2 0 0,0 0 0 0 0,0 1 0 0 0,0-1 0 0 0,0 1 0 0 0,0-1 0 0 0,0 1 0 0 0,0-1 0 0 0,0 1 0 0 0,1-1 0 0 0,-1 1 0 0 0,0 0 0 0 0,1 0 0 0 0,0-1 0 0 0,-1 1 0 0 0,1 0 0 0 0,0 0 0 0 0,0-1 0 0 0,0 1 0 0 0,0 0 0 0 0,0 0 0 0 0,0 0 0 0 0,1-1 1 0 0,-1 1-1 0 0,1 0 0 0 0,-1-1 0 0 0,1 1 0 0 0,-1 0 0 0 0,1-1 0 0 0,0 1 0 0 0,0-1 0 0 0,0 1 0 0 0,0-1 0 0 0,0 1 0 0 0,0-1 0 0 0,1 1-2 0 0,5 6-14 0 0,1 0 0 0 0,0 0 0 0 0,1-1 0 0 0,0 0 0 0 0,4 2 14 0 0,3 3 25 0 0,27 17-25 0 0,-31-22 0 0 0,0 1 0 0 0,-1 1 0 0 0,0-1 0 0 0,0 2 0 0 0,-1-1 0 0 0,6 8 0 0 0,-14-15 1 0 0,-1 0 0 0 0,1 0 0 0 0,-1 0-1 0 0,0 0 1 0 0,0 0 0 0 0,0 1 0 0 0,0-1-1 0 0,0 0 1 0 0,0 1 0 0 0,0-1 0 0 0,-1 0-1 0 0,1 1 1 0 0,-1-1 0 0 0,0 1 0 0 0,0-1-1 0 0,0 1 1 0 0,0 0-1 0 0,0-1 18 0 0,-1 1-1 0 0,0-1 1 0 0,1 0 0 0 0,-1 0-1 0 0,0 0 1 0 0,0 0 0 0 0,0 0-1 0 0,-1 0 1 0 0,1 0 0 0 0,0-1-1 0 0,-1 1 1 0 0,1 0 0 0 0,-1-1-1 0 0,1 1 1 0 0,-1-1-1 0 0,0 0 1 0 0,0 1 0 0 0,0-1-1 0 0,0 0-17 0 0,-18 11 87 0 0,-1-2 0 0 0,0 0 0 0 0,0-1 0 0 0,-1-2 1 0 0,0 0-1 0 0,0-1 0 0 0,-1-1 0 0 0,0-1 0 0 0,0-1 0 0 0,0-2 0 0 0,-22 0-87 0 0,44-1-61 0 0,1 0 0 0 0,-1 0 0 0 0,0 0 0 0 0,1 0 0 0 0,-1 0-1 0 0,0 0 1 0 0,1 0 0 0 0,-1 0 0 0 0,0 0 0 0 0,1 0 0 0 0,-1-1 0 0 0,0 1 0 0 0,1 0 0 0 0,-1-1 0 0 0,0 1 0 0 0,1 0 0 0 0,-1-1 0 0 0,1 1 0 0 0,-1-1 61 0 0,1 1-179 0 0,0-1 0 0 0,-1 1-1 0 0,1 0 1 0 0,0-1 0 0 0,0 1 0 0 0,0-1 0 0 0,0 1-1 0 0,0 0 1 0 0,0-1 0 0 0,0 1 0 0 0,0-1 0 0 0,0 1-1 0 0,0-1 1 0 0,0 1 0 0 0,0 0 0 0 0,0-1-1 0 0,0 1 1 0 0,0-1 0 0 0,0 1 0 0 0,0 0 0 0 0,1-1-1 0 0,-1 1 1 0 0,0 0 179 0 0,2-4-825 0 0,0 1-1 0 0,0 0 1 0 0,0 0-1 0 0,1 0 1 0 0,-1 0-1 0 0,1 0 826 0 0,15-11-2750 0 0</inkml:trace>
  <inkml:trace contextRef="#ctx0" brushRef="#br0" timeOffset="857.077">616 169 12608 0 0,'-2'0'289'0'0,"-3"-1"-155"0"0,0-1 0 0 0,0 2 0 0 0,-1-1 0 0 0,1 1 0 0 0,0 0 0 0 0,0 0-1 0 0,-1 0 1 0 0,-4 1-134 0 0,-4 1 296 0 0,-1 1 0 0 0,-8 3-296 0 0,12-3 774 0 0,0 0 0 0 0,0 1 0 0 0,0 1 1 0 0,0 0-1 0 0,1 0 0 0 0,-7 5-774 0 0,14-7 94 0 0,0-1 0 0 0,0 1 0 0 0,0-1 1 0 0,0 1-1 0 0,0 0 0 0 0,1 0 0 0 0,-1 0 0 0 0,1 0 0 0 0,0 1 0 0 0,0-1 0 0 0,0 0 0 0 0,1 1 0 0 0,-1 0 0 0 0,1-1 0 0 0,0 1 0 0 0,0 0 0 0 0,0 0 0 0 0,0-1 1 0 0,1 1-1 0 0,0 0 0 0 0,0 4-94 0 0,0-3 23 0 0,0 1 1 0 0,0-1-1 0 0,1 1 1 0 0,0-1 0 0 0,0 1-1 0 0,1-1 1 0 0,0 0-1 0 0,0 0 1 0 0,0 1-1 0 0,0-1 1 0 0,1-1 0 0 0,0 1-1 0 0,3 4-23 0 0,-5-7 16 0 0,1 0 0 0 0,0 0-1 0 0,0 0 1 0 0,0 0 0 0 0,0 0 0 0 0,0-1-1 0 0,0 1 1 0 0,1-1 0 0 0,-1 0 0 0 0,0 0-1 0 0,1 1 1 0 0,-1-1 0 0 0,1-1 0 0 0,-1 1-1 0 0,1 0 1 0 0,-1-1 0 0 0,1 1-1 0 0,0-1 1 0 0,-1 0 0 0 0,1 0 0 0 0,0 0-1 0 0,-1 0 1 0 0,1 0 0 0 0,0-1 0 0 0,-1 1-1 0 0,1-1 1 0 0,-1 0 0 0 0,1 1 0 0 0,-1-1-1 0 0,1 0-15 0 0,5-3 38 0 0,1 1 0 0 0,-1-1-1 0 0,0 0 1 0 0,-1-1 0 0 0,2 0-38 0 0,-5 2-89 0 0,-1 0 0 0 0,1 0 0 0 0,0-1 0 0 0,-1 0 1 0 0,0 1-1 0 0,0-1 0 0 0,0 0 0 0 0,0 0 0 0 0,-1-1 0 0 0,1 0 89 0 0,1-2-276 0 0,-1 0-1 0 0,0 0 1 0 0,0 0-1 0 0,-1-1 0 0 0,0 1 1 0 0,0-1-1 0 0,-1 1 1 0 0,0-1-1 0 0,0-2 277 0 0,-1 9-83 0 0,0 0 17 0 0,0-5 67 0 0,0 5 68 0 0,0 1-1 0 0,0 0-4 0 0,0 0 0 0 0,4 10 25 0 0,0 0 0 0 0,-1 1 0 0 0,2 5-89 0 0,7 22-11 0 0,12 12-15 0 0,-23-49-110 0 0,2 1-84 0 0,-3-1 189 0 0,0-1 0 0 0,0 0 0 0 0,0 0 0 0 0,0 0-1 0 0,0 0 1 0 0,0 1 0 0 0,0-1 0 0 0,1 0 0 0 0,-1 0 0 0 0,0 0 0 0 0,0 0 0 0 0,0 0 0 0 0,0 0-1 0 0,0 1 1 0 0,0-1 0 0 0,1 0 0 0 0,-1 0 0 0 0,0 0 0 0 0,0 0 0 0 0,0 0 0 0 0,0 0 0 0 0,1 0 0 0 0,-1 0-1 0 0,0 0 1 0 0,0 0 0 0 0,0 0 0 0 0,0 0 0 0 0,1 0 0 0 0,-1 0 0 0 0,0 0 0 0 0,0 0 0 0 0,0 0 0 0 0,1 0-1 0 0,-1 0 1 0 0,0 0 0 0 0,0 0 0 0 0,0 0 31 0 0,3-1-319 0 0,0 0-1 0 0,-1 0 1 0 0,1 0 0 0 0,-1 0-1 0 0,1-1 1 0 0,-1 1 0 0 0,0-1-1 0 0,0 0 1 0 0,0 1 0 0 0,0-1-1 0 0,0 0 1 0 0,0 0 0 0 0,0 0-1 0 0,0-1 1 0 0,-1 1-1 0 0,1 0 1 0 0,-1-1 0 0 0,1 1-1 0 0,-1-1 1 0 0,0 1 0 0 0,0-1 319 0 0,3-6-245 0 0,1 0 0 0 0,0 1 0 0 0,0 0 0 0 0,1 0 0 0 0,0 1 0 0 0,2-3 245 0 0,-7 10 226 0 0,-1-1 0 0 0,1 1 0 0 0,-1-1 0 0 0,1 1 0 0 0,-1 0 0 0 0,1-1 0 0 0,-1 1-1 0 0,1-1 1 0 0,-1 1 0 0 0,1 0 0 0 0,0 0 0 0 0,-1-1 0 0 0,1 1 0 0 0,-1 0 0 0 0,1 0-1 0 0,0 0 1 0 0,-1 0 0 0 0,1 0 0 0 0,0 0 0 0 0,-1 0 0 0 0,1 0 0 0 0,0 0 0 0 0,-1 0-1 0 0,1 0 1 0 0,-1 0 0 0 0,1 0 0 0 0,0 0-226 0 0,1 1 248 0 0,0 0-1 0 0,-1 0 0 0 0,1 0 1 0 0,0 0-1 0 0,-1 0 1 0 0,1 0-1 0 0,-1 1 1 0 0,0-1-1 0 0,1 0 1 0 0,0 2-248 0 0,1 1 270 0 0,0 0 0 0 0,0 0-1 0 0,-1 0 1 0 0,1 0 0 0 0,-1 1 0 0 0,0-1 0 0 0,0 1 0 0 0,0 0-270 0 0,2 22 865 0 0,-3-21-713 0 0,0 0 0 0 0,0 1 0 0 0,1-1-1 0 0,1 4-151 0 0,-3-9 64 0 0,0-1 0 0 0,0 0 6 0 0,0 0 22 0 0,0 0 10 0 0,13-6 28 0 0,-7 0-263 0 0,0 1 1 0 0,0-1 0 0 0,-1-1 0 0 0,1 1 0 0 0,-1-1-1 0 0,3-6 133 0 0,-4 7-128 0 0,25-29-437 0 0,-21 27 446 0 0,-4 2 107 0 0,-3 5 8 0 0,0 0-1 0 0,-1 0 1 0 0,1 0 0 0 0,0 0 0 0 0,0 0 0 0 0,0 0 0 0 0,0 0-1 0 0,0 0 1 0 0,0 0 0 0 0,1 0 0 0 0,-1 1 0 0 0,0-1 0 0 0,0 0-1 0 0,1 1 1 0 0,-1-1 0 0 0,0 1 0 0 0,1-1 0 0 0,-1 1 0 0 0,0 0 0 0 0,1 0-1 0 0,-1 0 5 0 0,1-1 5 0 0,0 1-1 0 0,0 1 0 0 0,-1-1 0 0 0,1 0 0 0 0,0 0 1 0 0,-1 1-1 0 0,1-1 0 0 0,0 0 0 0 0,-1 1 0 0 0,1 0 1 0 0,-1-1-1 0 0,1 1 0 0 0,-1 0 0 0 0,1 0-4 0 0,21 16 180 0 0,-18-14-131 0 0,1 2 18 0 0,3 2 308 0 0,0 0 0 0 0,-1 0 0 0 0,3 5-375 0 0,-10-11 304 0 0,-1-1-68 0 0,0 1-189 0 0,-1 0 0 0 0,0 0 1 0 0,1 0-1 0 0,-1 0 0 0 0,0 0 0 0 0,1 0 0 0 0,-1 0 0 0 0,1 0 0 0 0,0 1 0 0 0,-1-1 0 0 0,1 0 0 0 0,0 0 0 0 0,0 0 0 0 0,0 1 1 0 0,0-1-1 0 0,0 0-47 0 0,0 4 60 0 0,1-1 0 0 0,0 1 0 0 0,0-1 0 0 0,0 1 0 0 0,1-1 0 0 0,0 0 0 0 0,0 0 1 0 0,0 0-1 0 0,1 1-60 0 0,20 32 173 0 0,-15-27-161 0 0,-6-8-48 0 0,1 1 0 0 0,-1-1 1 0 0,0 1-1 0 0,0 0 0 0 0,-1 0 1 0 0,2 2 35 0 0,-3-12-659 0 0,0 0 0 0 0,0-1 0 0 0,1 1 0 0 0,0 0 0 0 0,0 0 0 0 0,1 0 0 0 0,0 0 1 0 0,0 0-1 0 0,2-4 659 0 0,-1 0-1575 0 0,0-3-949 0 0</inkml:trace>
  <inkml:trace contextRef="#ctx0" brushRef="#br0" timeOffset="1194.908">1137 219 11312 0 0,'0'0'521'0'0,"0"0"-12"0"0,0 0-167 0 0,9 6 2759 0 0,-6-3-2876 0 0,-1 0 0 0 0,0 0 1 0 0,1 0-1 0 0,-1 0 0 0 0,-1 0 0 0 0,1 0 0 0 0,0 0 1 0 0,-1 1-226 0 0,2 2 272 0 0,-2-5 99 0 0,0 1 1 0 0,6 18 232 0 0,0 0-1 0 0,-1 0 1 0 0,-1 1-1 0 0,0 3-603 0 0,9 87 858 0 0,-3-21-349 0 0,-8-77-455 0 0,-2 1 0 0 0,0-1 0 0 0,-1 0 0 0 0,0 1 0 0 0,-1-1 0 0 0,-1 0 0 0 0,0 1 0 0 0,-1 1-54 0 0,2-8 14 0 0,0 0 0 0 0,0-1 0 0 0,0 1-1 0 0,1 0 1 0 0,0-1 0 0 0,1 1-1 0 0,0 3-13 0 0,10 48 155 0 0,-4-26-118 0 0,-8-25-142 0 0,-4-9-142 0 0,-5-11-263 0 0,3-10-2864 0 0,-4-21 3374 0 0,-2-26-8559 0 0,7 43 4051 0 0</inkml:trace>
  <inkml:trace contextRef="#ctx0" brushRef="#br0" timeOffset="1627.06">1171 421 1840 0 0,'11'-34'-761'0'0,"-7"21"2429"0"0,0 1-1 0 0,1-1 1 0 0,1-1-1668 0 0,-4 10 491 0 0,-1 1 1 0 0,1 0-1 0 0,0 0 0 0 0,0 0 1 0 0,1 0-1 0 0,-1 0 1 0 0,1 1-1 0 0,-1-1 1 0 0,1 1-1 0 0,0-1 0 0 0,0 1 1 0 0,0 0-1 0 0,2-1-491 0 0,2-1 366 0 0,1 0 0 0 0,1 1 0 0 0,-1-1 0 0 0,1 2 0 0 0,0-1-366 0 0,-6 2 92 0 0,1 1 0 0 0,-1-1 0 0 0,1 1-1 0 0,-1 0 1 0 0,1 0 0 0 0,-1 0 0 0 0,1 0-1 0 0,-1 1 1 0 0,1-1 0 0 0,-1 1 0 0 0,0 0-1 0 0,1 0 1 0 0,-1 0 0 0 0,1 1-92 0 0,3 1 245 0 0,1 0 1 0 0,-1 0 0 0 0,1 0-1 0 0,-1-1 1 0 0,4 0-246 0 0,-5 0 167 0 0,1 0-1 0 0,-1 0 1 0 0,0 1 0 0 0,0-1 0 0 0,0 1-1 0 0,0 1 1 0 0,-1-1 0 0 0,1 1 0 0 0,2 2-167 0 0,-5-3 183 0 0,0 0 1 0 0,0 0-1 0 0,0 0 0 0 0,0 0 1 0 0,-1 0-1 0 0,1 0 1 0 0,-1 1-1 0 0,0-1 1 0 0,1 3-184 0 0,-17-5 634 0 0,8 1-541 0 0,0-1 1 0 0,0 1-1 0 0,0-1 0 0 0,0 2 0 0 0,1-1 0 0 0,-1 1 0 0 0,0 0 0 0 0,-1 1-93 0 0,-23 10 230 0 0,-3-1-45 0 0,20-7-709 0 0,0-1-1 0 0,0 0 0 0 0,-1-1 1 0 0,-3 0 524 0 0,1-1-7093 0 0</inkml:trace>
  <inkml:trace contextRef="#ctx0" brushRef="#br0" timeOffset="2451.71">1521 47 10592 0 0,'0'0'818'0'0,"-1"0"-532"0"0,-3-3-32 0 0,3 3 898 0 0,1 0 384 0 0,-5 5 1744 0 0,0 7-3071 0 0,5-8-194 0 0,-1 1 0 0 0,1-1 0 0 0,0 0-1 0 0,1 0 1 0 0,-1 0 0 0 0,1 0-1 0 0,0 0 1 0 0,-1 0 0 0 0,2 0-1 0 0,-1 0 1 0 0,0 0 0 0 0,2 3-15 0 0,7 26 401 0 0,5 119 1572 0 0,10-14-1616 0 0,-23-128-314 0 0,0-1 0 0 0,1 0 0 0 0,0 1 0 0 0,1-1-1 0 0,0 0 1 0 0,0-1 0 0 0,1 1 0 0 0,0-1 0 0 0,0 0-1 0 0,3 3-42 0 0,-6-10 13 0 0,-1 1 0 0 0,1-1 0 0 0,-1 0-1 0 0,1 0 1 0 0,0 0 0 0 0,-1 0-1 0 0,1-1 1 0 0,0 1 0 0 0,0 0 0 0 0,0-1-1 0 0,-1 1 1 0 0,1-1 0 0 0,0 0 0 0 0,0 0-1 0 0,0 1 1 0 0,0-1 0 0 0,0-1-1 0 0,0 1 1 0 0,0 0-13 0 0,-1 0 3 0 0,1 0 0 0 0,-1 0 0 0 0,1-1 0 0 0,-1 1 0 0 0,1 0 0 0 0,-1-1 0 0 0,1 1 0 0 0,-1-1-1 0 0,1 0 1 0 0,-1 1 0 0 0,0-1 0 0 0,1 0 0 0 0,-1 0 0 0 0,0 0 0 0 0,0 0 0 0 0,1 0 0 0 0,-1 0 0 0 0,0 0 0 0 0,0-1 0 0 0,0 1 0 0 0,-1 0-1 0 0,1 0 1 0 0,0-1 0 0 0,0 0-3 0 0,9-24-23 0 0,-5 11-61 0 0,1-1 0 0 0,1 1-1 0 0,7-13 85 0 0,76-116-1276 0 0,-84 133 1148 0 0,0-1 0 0 0,-1 0 0 0 0,2-6 128 0 0,-6 17 9 0 0,-1 1-1 0 0,0-1 0 0 0,1 0 1 0 0,-1 0-1 0 0,0 0 1 0 0,0 0-1 0 0,0 0 0 0 0,0 0 1 0 0,0 0-1 0 0,0 0 0 0 0,0 0 1 0 0,0 0-1 0 0,0 0 0 0 0,0 0 1 0 0,0 0-1 0 0,0 0 0 0 0,-1 0 1 0 0,1 0-1 0 0,0 1 0 0 0,-1-1 1 0 0,1 0-1 0 0,-1 0 1 0 0,1 0-1 0 0,-1 0 0 0 0,0 0-8 0 0,1 1 43 0 0,-1 0 0 0 0,0-1 0 0 0,1 1-1 0 0,-1 0 1 0 0,0-1 0 0 0,1 1 0 0 0,-1 0-1 0 0,0 0 1 0 0,1 0 0 0 0,-1 0 0 0 0,0 0-1 0 0,1 0 1 0 0,-1 0 0 0 0,0 0 0 0 0,1 0-1 0 0,-1 0 1 0 0,0 0 0 0 0,0 0 0 0 0,1 0-1 0 0,-1 1 1 0 0,0-1 0 0 0,1 0 0 0 0,-1 0-1 0 0,1 1 1 0 0,-1-1 0 0 0,0 1 0 0 0,1-1-1 0 0,-1 0 1 0 0,1 1 0 0 0,-1-1 0 0 0,1 1 0 0 0,-1-1-1 0 0,1 1 1 0 0,-1 0-43 0 0,0 0 36 0 0,-1 1 0 0 0,0 1 0 0 0,1-1 0 0 0,-1 0-1 0 0,1 0 1 0 0,0 1 0 0 0,0-1 0 0 0,0 0 0 0 0,0 1 0 0 0,0-1 0 0 0,0 1-1 0 0,0 0-35 0 0,-4 35 229 0 0,2-16-57 0 0,0-5-31 0 0,1 0 0 0 0,1 0 0 0 0,0 14-141 0 0,2-23 30 0 0,-1 0 1 0 0,1 0-1 0 0,1 0 1 0 0,-1 0-1 0 0,2-1 0 0 0,-1 1 1 0 0,1 0-1 0 0,2 4-30 0 0,7-20 96 0 0,-8 5-74 0 0,0 1-1 0 0,1-1 1 0 0,-1 1 0 0 0,1 1-1 0 0,0-1 1 0 0,0 1-1 0 0,0-1 1 0 0,0 1 0 0 0,-1 1-1 0 0,2-1 1 0 0,-1 1-1 0 0,0-1 1 0 0,0 2 0 0 0,3-1-22 0 0,10 2 43 0 0,-1 1 0 0 0,0 1 0 0 0,9 4-43 0 0,2-1 16 0 0,-24-6-49 0 0,0 0-1 0 0,-1 0 0 0 0,1-1 0 0 0,0 1 1 0 0,0-1-1 0 0,0 0 0 0 0,0 0 1 0 0,-1 0-1 0 0,1-1 0 0 0,0 1 0 0 0,0-1 1 0 0,-1 0-1 0 0,1 0 0 0 0,0 0 0 0 0,-1 0 1 0 0,1-1-1 0 0,-1 0 0 0 0,1 1 1 0 0,-1-1-1 0 0,0-1 0 0 0,0 1 0 0 0,0 0 1 0 0,0-1-1 0 0,0 0 34 0 0,22-21-1087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49:39.3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 86 2304 0 0,'-9'4'-149'0'0,"2"-3"4868"0"0,2 0-2291 0 0,5-1-1957 0 0,0 0-180 0 0,-3 15 1523 0 0,4-13-1741 0 0,0 0 0 0 0,1 0 0 0 0,-1 0 0 0 0,1 0 0 0 0,0 0 0 0 0,-1-1 0 0 0,1 1 0 0 0,0-1 0 0 0,0 1 0 0 0,0-1 0 0 0,0 0 0 0 0,0 1 0 0 0,1-1 0 0 0,-1 0 0 0 0,0-1 0 0 0,2 2-73 0 0,41 10 622 0 0,-21-9-247 0 0,-1 0-1 0 0,19-1-374 0 0,-1 0 272 0 0,-16 0-101 0 0,48 2 449 0 0,166 2-320 0 0,-187-5-32 0 0,-13 0-138 0 0,17-3-130 0 0,87-3 58 0 0,-111 4 148 0 0,1 1 0 0 0,9 3-206 0 0,29 0 53 0 0,2 5 88 0 0,-65-5 550 0 0,-6-2-4204 0 0,-1-1-998 0 0,-7 5 2506 0 0</inkml:trace>
  <inkml:trace contextRef="#ctx0" brushRef="#br0" timeOffset="395.034">216 305 5096 0 0,'0'0'232'0'0,"-15"3"142"0"0,9-2 3833 0 0,10-1-1887 0 0,80-4 195 0 0,135-4-416 0 0,-32 2-1079 0 0,53 12-589 0 0,-117-5-869 0 0,-68-2-2064 0 0,-45 1-3052 0 0</inkml:trace>
  <inkml:trace contextRef="#ctx0" brushRef="#br0" timeOffset="822.766">942 23 2760 0 0,'-2'-6'248'0'0,"-1"1"39"0"0,3 5-3 0 0,-1 0 0 0 0,1 0 0 0 0,0-1 0 0 0,0 1 1 0 0,0 0-1 0 0,-1-1 0 0 0,1 1 0 0 0,0 0 0 0 0,0 0 0 0 0,0-1 1 0 0,0 1-1 0 0,0 0 0 0 0,0-1 0 0 0,-1 1 0 0 0,1 0 1 0 0,0-1-1 0 0,0 1 0 0 0,0 0 0 0 0,0-1 0 0 0,0 1 1 0 0,0 0-1 0 0,0-1 0 0 0,0 1 0 0 0,1 0 0 0 0,-1 0 0 0 0,0-1 1 0 0,0 1-1 0 0,0 0 0 0 0,0-1 0 0 0,0 1 0 0 0,0 0 1 0 0,1-1-1 0 0,-1 1 0 0 0,0 0 0 0 0,0 0-284 0 0,13-2 1974 0 0,14 9-2381 0 0,46 21 927 0 0,-2 3 0 0 0,7 7-520 0 0,-70-33 27 0 0,1 0 0 0 0,0 0 0 0 0,-1 1 0 0 0,0 0 0 0 0,-1 1 0 0 0,1 0 0 0 0,-1 0 0 0 0,-1 0 0 0 0,3 4-27 0 0,-7-8 19 0 0,0-1 0 0 0,0 1 0 0 0,-1 0-1 0 0,1 0 1 0 0,-1 0 0 0 0,0-1 0 0 0,1 1-1 0 0,-1 0 1 0 0,-1 1 0 0 0,1-1 0 0 0,0 0-1 0 0,-1 0 1 0 0,0 0 0 0 0,1 0 0 0 0,-1 0-1 0 0,-1 1 1 0 0,1-1 0 0 0,0 0 0 0 0,-1 0 0 0 0,0 0-1 0 0,1 0 1 0 0,-1 0 0 0 0,0 0 0 0 0,-1 0-1 0 0,1 0 1 0 0,0 0 0 0 0,-1 0 0 0 0,0-1-1 0 0,1 1 1 0 0,-3 2-19 0 0,-7 6 191 0 0,-1 0 0 0 0,0 0 1 0 0,0-1-1 0 0,-1 0 0 0 0,-1-2 0 0 0,-12 8-191 0 0,-5 3 236 0 0,-16 8 100 0 0,-1-2 0 0 0,-1-2 0 0 0,-1-2-336 0 0,-18 8-3573 0 0,-6 7 3573 0 0,68-32-1707 0 0,2 1-18 0 0</inkml:trace>
  <inkml:trace contextRef="#ctx0" brushRef="#br0" timeOffset="1514.966">75 674 13328 0 0,'0'0'298'0'0,"0"0"46"0"0,0 0 24 0 0,-1 0-38 0 0,0 0-326 0 0,1 0-1 0 0,-1 0 1 0 0,1 0 0 0 0,-1 1 0 0 0,0-1 0 0 0,1 0 0 0 0,-1 0 0 0 0,1 0 0 0 0,-1 1 0 0 0,1-1 0 0 0,-1 0 0 0 0,1 0 0 0 0,-1 1 0 0 0,1-1 0 0 0,-1 0 0 0 0,1 1 0 0 0,-1-1 0 0 0,1 1 0 0 0,0-1 0 0 0,-1 1 0 0 0,1-1 0 0 0,0 1 0 0 0,-1-1 0 0 0,1 1 0 0 0,0-1 0 0 0,-1 1 0 0 0,1-1-1 0 0,0 1 1 0 0,0-1 0 0 0,0 1-4 0 0,-2 14 6 0 0,2-15-6 0 0,0 5 198 0 0,-1 1 0 0 0,1 0 1 0 0,-1 0-1 0 0,0-1 1 0 0,-1 3-199 0 0,2-7 53 0 0,0 1 0 0 0,0 0 0 0 0,0 0 0 0 0,0 0 0 0 0,0 0 0 0 0,0 0 0 0 0,0 0 1 0 0,1 0-1 0 0,-1 0 0 0 0,1 0 0 0 0,0 0 0 0 0,0 0-53 0 0,3 20 370 0 0,-3-11-139 0 0,0 0-1 0 0,1 0 0 0 0,1 4-230 0 0,2 19 429 0 0,-1-6-386 0 0,0 25 77 0 0,-4-47-59 0 0,1 1 0 0 0,0-1-1 0 0,0 0 1 0 0,2 4-61 0 0,-2-4 13 0 0,1 0-1 0 0,-1 0 1 0 0,0 1-1 0 0,-1 2-12 0 0,-2-12-228 0 0,-1-1-1 0 0,0 0 1 0 0,1 0-1 0 0,0 0 1 0 0,0 0-1 0 0,0 0 0 0 0,0-1 1 0 0,1 1-1 0 0,-1-2 229 0 0,-3-29-1453 0 0,-4-40-754 0 0,9 64 2112 0 0,-1 1-13 0 0,0 0 0 0 0,1 0 0 0 0,1-1 0 0 0,0 1 1 0 0,0 0 107 0 0,1-12 113 0 0,-3 18-79 0 0,1 1 0 0 0,1-1-1 0 0,-1 1 1 0 0,0 0 0 0 0,1-1 0 0 0,0 1-1 0 0,0 0 1 0 0,0 0 0 0 0,0-1-34 0 0,1-3 198 0 0,-1 6-129 0 0,-1 0 1 0 0,0 0-1 0 0,0 0 1 0 0,0 0 0 0 0,1 0-1 0 0,-1 0 1 0 0,1 0-1 0 0,-1 0 1 0 0,1 0-1 0 0,-1 0 1 0 0,1 0-1 0 0,0 0 1 0 0,-1 0 0 0 0,1 0-1 0 0,0 1 1 0 0,-1-1-1 0 0,1 0 1 0 0,0 0-1 0 0,0 1 1 0 0,0-1 0 0 0,0 1-1 0 0,0-1 1 0 0,0 1-1 0 0,0-1 1 0 0,0 1-1 0 0,0-1 1 0 0,0 1-1 0 0,0 0 1 0 0,0 0 0 0 0,0 0-1 0 0,0-1 1 0 0,0 1-1 0 0,1 0-69 0 0,6 1 101 0 0,0-1-1 0 0,0 1 1 0 0,0 1 0 0 0,0 0-1 0 0,0 0 1 0 0,-1 0-1 0 0,1 1 1 0 0,-1 0 0 0 0,1 0-1 0 0,-1 1 1 0 0,4 3-101 0 0,11 4 316 0 0,-20-10-279 0 0,0-1 1 0 0,0 1-1 0 0,1 0 0 0 0,-1 0 0 0 0,0 0 0 0 0,0 1 0 0 0,0-1 0 0 0,0 0 1 0 0,-1 1-1 0 0,1-1 0 0 0,0 1 0 0 0,0 0 0 0 0,-1-1 0 0 0,1 1 0 0 0,-1 0 0 0 0,0 0-37 0 0,4 7 225 0 0,-4-7-146 0 0,1 0-1 0 0,-1 0 1 0 0,0 0-1 0 0,0 0 0 0 0,-1 0 1 0 0,1 1-1 0 0,0-1 1 0 0,-1 2-79 0 0,0-3 24 0 0,0 0 0 0 0,0-1 0 0 0,0 1 0 0 0,0 0 1 0 0,0 0-1 0 0,-1 0 0 0 0,1 0 0 0 0,0 0 0 0 0,-1 0 0 0 0,1-1 0 0 0,0 1 1 0 0,-1 0-1 0 0,1 0 0 0 0,-1-1 0 0 0,0 1 0 0 0,1 0 0 0 0,-1 0 1 0 0,1-1-1 0 0,-1 1 0 0 0,0-1 0 0 0,0 1 0 0 0,1-1 0 0 0,-1 1 0 0 0,-1 0-24 0 0,-21 16 519 0 0,-16 8-71 0 0,36-23-423 0 0,-1 0-1 0 0,0-1 0 0 0,0 1 0 0 0,0-1 1 0 0,0 0-1 0 0,0 0 0 0 0,0-1 0 0 0,0 1 1 0 0,0-1-1 0 0,-1 0-24 0 0,-10 2-323 0 0,14-2 258 0 0,0 1 1 0 0,0-1-1 0 0,0 0 1 0 0,0 0 0 0 0,-1 1-1 0 0,1-1 1 0 0,0 0-1 0 0,0 0 1 0 0,0 0 0 0 0,-1-1-1 0 0,1 1 1 0 0,0 0 0 0 0,0 0-1 0 0,0-1 1 0 0,-1 1-1 0 0,1 0 1 0 0,0-1 0 0 0,0 1-1 0 0,0-1 1 0 0,0 1-1 0 0,0-1 1 0 0,0 0 0 0 0,0 0-1 0 0,0 1 1 0 0,0-1-1 0 0,0 0 65 0 0,-11-16-3465 0 0,9 9 1207 0 0</inkml:trace>
  <inkml:trace contextRef="#ctx0" brushRef="#br0" timeOffset="2077.432">344 725 2304 0 0,'-3'8'2013'0'0,"3"-6"-1413"0"0,0 0 0 0 0,0 1-1 0 0,0-1 1 0 0,0 0-1 0 0,0 0 1 0 0,1 0 0 0 0,-1 0-1 0 0,1 0 1 0 0,0 0 0 0 0,0 2-600 0 0,3 14 1820 0 0,-3-16-1667 0 0,-1 0 0 0 0,0 0 0 0 0,0 0-1 0 0,1 0 1 0 0,-1 0 0 0 0,1 0 0 0 0,0 0 0 0 0,-1 0-1 0 0,2 1-152 0 0,-1-2 95 0 0,-1 0 1 0 0,1 1-1 0 0,-1-1 0 0 0,1 1 0 0 0,-1-1 0 0 0,1 1 0 0 0,-1-1 0 0 0,0 1 0 0 0,0-1 0 0 0,1 1 0 0 0,-1-1 0 0 0,0 1 0 0 0,-1-1 0 0 0,1 1-95 0 0,0-1 48 0 0,0 0 0 0 0,0 0 0 0 0,0 0 0 0 0,0 0 0 0 0,0 0 0 0 0,0 0 1 0 0,0 0-1 0 0,1-1 0 0 0,-1 1 0 0 0,0 0 0 0 0,0 0 0 0 0,1 0 0 0 0,-1 0 1 0 0,1 0-1 0 0,-1 0 0 0 0,1-1 0 0 0,-1 1 0 0 0,1 1-48 0 0,-1-1 68 0 0,0 0 0 0 0,0 0 0 0 0,0 0 1 0 0,0 0-1 0 0,-1 0 0 0 0,1 0 0 0 0,0 0 0 0 0,-1 0 0 0 0,1 0 0 0 0,0-1 0 0 0,-1 1 0 0 0,0 1-68 0 0,0 0 136 0 0,1 0-67 0 0,-1 0 0 0 0,1 0-1 0 0,-1 0 1 0 0,0 0 0 0 0,1 0-1 0 0,-1 0 1 0 0,0 0 0 0 0,0 0-1 0 0,-1-1 1 0 0,1 1 0 0 0,0 0-1 0 0,-1 0-68 0 0,2-2 19 0 0,0 0 0 0 0,0 0 0 0 0,0 0 0 0 0,1 0 0 0 0,-1 0 0 0 0,0 0 0 0 0,0 0 0 0 0,0 0 0 0 0,0 0 0 0 0,0 0 0 0 0,0 0 0 0 0,0 0 0 0 0,0 0 0 0 0,0 0 0 0 0,0 0 0 0 0,0 0 0 0 0,0 0 0 0 0,0 0 0 0 0,0 0 0 0 0,0 0 0 0 0,0 0 0 0 0,0 1 0 0 0,0-1 0 0 0,0 0 0 0 0,0 0 0 0 0,0 0 0 0 0,0 0 0 0 0,0 0 0 0 0,0 0 0 0 0,0 0 0 0 0,0 0 0 0 0,0 0 0 0 0,0 0 0 0 0,0 0 0 0 0,0 0 0 0 0,0 0 0 0 0,0 0 0 0 0,0 0-19 0 0,9-5 350 0 0,10-10-223 0 0,-4-7-416 0 0,2 0 0 0 0,0 1 0 0 0,4-3 289 0 0,8-1-496 0 0,-25 21 408 0 0,-1 1 0 0 0,2 1 0 0 0,-1-1 0 0 0,0 0 0 0 0,0 1 0 0 0,1 0 0 0 0,0 0 0 0 0,-1 1 0 0 0,1-1 1 0 0,0 1-1 0 0,0 0 0 0 0,0 0 0 0 0,-1 0 0 0 0,1 1 0 0 0,2 0 88 0 0,-6 0-3 0 0,-1 0 1 0 0,1 0-1 0 0,0 1 0 0 0,-1-1 1 0 0,1 1-1 0 0,0-1 1 0 0,-1 0-1 0 0,1 1 1 0 0,0-1-1 0 0,-1 1 1 0 0,1-1-1 0 0,-1 1 1 0 0,1 0-1 0 0,-1-1 1 0 0,1 1-1 0 0,-1-1 1 0 0,0 1-1 0 0,1 0 1 0 0,-1-1-1 0 0,0 1 1 0 0,1 0-1 0 0,-1 0 1 0 0,0-1-1 0 0,0 1 1 0 0,0 0-1 0 0,0 0 1 0 0,1-1-1 0 0,-1 1 1 0 0,0 0-1 0 0,0 0 1 0 0,-1-1-1 0 0,1 1 1 0 0,0 0 2 0 0,-2 26-51 0 0,-7 4 242 0 0,7-23-157 0 0,-1-1 1 0 0,1 1-1 0 0,1-1 1 0 0,-1 1-1 0 0,1 0 1 0 0,1 0-1 0 0,-1 0 1 0 0,1-1 0 0 0,1 1-1 0 0,0 7-34 0 0,0-13 20 0 0,0 1 0 0 0,0 0 0 0 0,0 0 0 0 0,0 0 0 0 0,1-1 0 0 0,-1 1 0 0 0,1 0 0 0 0,0-1 0 0 0,0 0 0 0 0,-1 1 0 0 0,2-1 0 0 0,-1 0 0 0 0,0 0-20 0 0,0 0 28 0 0,-1-1 0 0 0,1 0 0 0 0,-1 0 1 0 0,1 0-1 0 0,-1-1 0 0 0,1 1 0 0 0,-1 0 0 0 0,1 0 0 0 0,0-1 0 0 0,0 1 0 0 0,-1-1 0 0 0,1 0 0 0 0,0 1 0 0 0,0-1 0 0 0,-1 0 0 0 0,1 0 0 0 0,0 0 0 0 0,0 0 0 0 0,0-1 0 0 0,-1 1 0 0 0,1 0 0 0 0,1-1-28 0 0,5-2 99 0 0,0 1 0 0 0,-1-1-1 0 0,1-1 1 0 0,-1 0 0 0 0,0 0-1 0 0,0 0 1 0 0,0-1 0 0 0,6-5-99 0 0,-12 8 14 0 0,1 0 0 0 0,-1 0-1 0 0,1 1 1 0 0,-1-1 0 0 0,0 0 0 0 0,0 0 0 0 0,0 0 0 0 0,0 0 0 0 0,0 0 0 0 0,-1-1-1 0 0,1 1 1 0 0,-1 0 0 0 0,1 0 0 0 0,-1 0 0 0 0,0-1 0 0 0,1 1 0 0 0,-1 0 0 0 0,0 0-1 0 0,-1-1 1 0 0,1 1 0 0 0,0 0 0 0 0,-1 0 0 0 0,1-1 0 0 0,-1 1-14 0 0,0-3 38 0 0,-1 0-1 0 0,1 1 1 0 0,-1-1 0 0 0,0 0 0 0 0,0 1-1 0 0,-1-1 1 0 0,1 1 0 0 0,-1 0 0 0 0,0 0-1 0 0,0 0-37 0 0,-4-3 28 0 0,0 0-1 0 0,-1 1 1 0 0,1 0-1 0 0,-1 1 1 0 0,-1-1-28 0 0,-14-13-42 0 0,23 19-220 0 0,0-1-255 0 0,0-1 1 0 0,0 1 0 0 0,0-1-1 0 0,0 1 1 0 0,0 0 0 0 0,1-1-1 0 0,-1 1 1 0 0,0 0 0 0 0,1-1-1 0 0,-1 1 1 0 0,2-1 516 0 0,3-3-4901 0 0</inkml:trace>
  <inkml:trace contextRef="#ctx0" brushRef="#br0" timeOffset="2473.841">759 583 3224 0 0,'0'0'512'0'0,"0"0"943"0"0,0 0 418 0 0,0 0 81 0 0,0 0-151 0 0,0 0-715 0 0,0 0-316 0 0,0 0-61 0 0,0 0-66 0 0,0 0-245 0 0,0 0-103 0 0,3 6 254 0 0,0-1-359 0 0,0-1 0 0 0,-1 1 0 0 0,0 0 0 0 0,1 0 1 0 0,-2 1-1 0 0,2 4-192 0 0,7 16 292 0 0,1 0-116 0 0,-1-1 0 0 0,1 11-176 0 0,-9-27 56 0 0,-1 0-1 0 0,1 1 1 0 0,-1-1-1 0 0,-1 0 0 0 0,0 6-55 0 0,0-14 23 0 0,-1 0-1 0 0,1-1 1 0 0,0 1-1 0 0,-1-1 1 0 0,1 1-1 0 0,-1 0 1 0 0,1-1-1 0 0,0 1 0 0 0,-1-1 1 0 0,1 1-1 0 0,-1-1 1 0 0,1 1-1 0 0,-1-1 1 0 0,0 1-1 0 0,1-1 1 0 0,-1 1-1 0 0,1-1 0 0 0,-1 0 1 0 0,0 1-1 0 0,1-1 1 0 0,-1 0-1 0 0,0 0 1 0 0,0 0-1 0 0,1 1 1 0 0,-1-1-1 0 0,0 0 0 0 0,1 0 1 0 0,-1 0-1 0 0,0 0 1 0 0,0 0-1 0 0,1 0 1 0 0,-1 0-1 0 0,0-1 1 0 0,0 1-1 0 0,1 0 0 0 0,-2 0-22 0 0,2-1-14 0 0,-1 0 0 0 0,0 0 0 0 0,1 1-1 0 0,-1-1 1 0 0,1 0 0 0 0,-1 0 0 0 0,1 0-1 0 0,-1 0 1 0 0,1 0 0 0 0,0 0 0 0 0,-1 1-1 0 0,1-1 1 0 0,0 0 0 0 0,0 0 0 0 0,0 0 0 0 0,-1 0-1 0 0,1 0 1 0 0,0 0 0 0 0,0 0 0 0 0,1 0-1 0 0,-1 0 1 0 0,0 0 0 0 0,0 0 0 0 0,0 0-1 0 0,1 0 1 0 0,-1 0 0 0 0,0 0 0 0 0,1 0 14 0 0,0-2-81 0 0,-1 0 1 0 0,2 1 0 0 0,-1-1 0 0 0,0 0 0 0 0,1 1 0 0 0,-1-1 0 0 0,1 1 0 0 0,-1-1-1 0 0,2 1 81 0 0,2-4-135 0 0,0 1-1 0 0,0 0 0 0 0,1 0 0 0 0,-1 1 0 0 0,1-1 0 0 0,0 1 0 0 0,1 0 0 0 0,-1 1 0 0 0,1 0 0 0 0,-1 0 0 0 0,1 0 0 0 0,4 0 136 0 0,-7 2-13 0 0,1 0-1 0 0,-1 0 1 0 0,1 1 0 0 0,-1 0 0 0 0,1 0 0 0 0,-1 0 0 0 0,1 0 0 0 0,-1 1 0 0 0,2 0 13 0 0,-3-1 11 0 0,-1 1-1 0 0,1 0 1 0 0,-1 0-1 0 0,1 0 0 0 0,-1 0 1 0 0,0 0-1 0 0,1 1 1 0 0,-1-1-1 0 0,0 1 0 0 0,0-1 1 0 0,0 1-1 0 0,0 0 1 0 0,-1 0-1 0 0,1 0 0 0 0,0 0 1 0 0,0 2-11 0 0,0-2 70 0 0,-1 0-1 0 0,1 1 1 0 0,-1-1 0 0 0,0 1-1 0 0,0-1 1 0 0,0 1 0 0 0,0 0-1 0 0,0-1 1 0 0,-1 1 0 0 0,1 0-1 0 0,-1 0 1 0 0,0-1 0 0 0,0 1 0 0 0,0 0-1 0 0,0 0 1 0 0,0 0 0 0 0,-1 1-70 0 0,0 0 84 0 0,0 0 1 0 0,0-1 0 0 0,-1 1 0 0 0,1-1 0 0 0,-1 1-1 0 0,0-1 1 0 0,0 0 0 0 0,0 0 0 0 0,-1 1-1 0 0,1-2 1 0 0,-1 1 0 0 0,1 0-85 0 0,-4 2-40 0 0,1 0 1 0 0,-1-1-1 0 0,1 0 0 0 0,-1 0 1 0 0,0 0-1 0 0,-1 0 0 0 0,1-1 1 0 0,-1 0-1 0 0,1-1 0 0 0,-1 0 1 0 0,0 0-1 0 0,0 0 0 0 0,-3 0 40 0 0,8-2-296 0 0,0 0 0 0 0,0 0 1 0 0,0 0-1 0 0,1 0 0 0 0,-1 0 0 0 0,0 0 0 0 0,0-1 0 0 0,1 1 0 0 0,-2-1 296 0 0,-4-2-1376 0 0</inkml:trace>
  <inkml:trace contextRef="#ctx0" brushRef="#br0" timeOffset="3077.267">1105 730 3680 0 0,'0'0'284'0'0,"-7"6"3145"0"0,0 3 5000 0 0,7-8-8333 0 0,0-1 0 0 0,-1 1-1 0 0,1 0 1 0 0,0 0 0 0 0,0-1 0 0 0,-1 1-1 0 0,1 0 1 0 0,0 0 0 0 0,0 0-1 0 0,0-1 1 0 0,0 1 0 0 0,0 0 0 0 0,0 0-1 0 0,0 0 1 0 0,0-1 0 0 0,0 1 0 0 0,1 0-1 0 0,-1 0 1 0 0,0-1 0 0 0,0 1-1 0 0,1 0 1 0 0,-1 0 0 0 0,0-1 0 0 0,1 1-1 0 0,-1 0 1 0 0,1-1 0 0 0,-1 1 0 0 0,1 0-1 0 0,-1-1-95 0 0,2 1 74 0 0,-1 0 0 0 0,1 0 0 0 0,-1 0-1 0 0,1-1 1 0 0,0 1 0 0 0,-1-1 0 0 0,1 1-1 0 0,0-1 1 0 0,-1 1 0 0 0,1-1 0 0 0,0 0-1 0 0,-1 0 1 0 0,2 0-74 0 0,3 0 56 0 0,0 0 1 0 0,0-1-1 0 0,-1 1 0 0 0,1-1 1 0 0,0-1-1 0 0,-1 1 0 0 0,1-1 0 0 0,4-2-56 0 0,-2 0 48 0 0,2-1 31 0 0,-1 0 1 0 0,1-1-1 0 0,-1-1-79 0 0,-7 6 7 0 0,0-1 0 0 0,1 0 0 0 0,-2 0 0 0 0,1 1 0 0 0,0-1 0 0 0,0-1 0 0 0,-1 1 0 0 0,1 0 0 0 0,-1 0 0 0 0,1 0 0 0 0,-1-1 0 0 0,0 1 0 0 0,0-1 0 0 0,1-2-7 0 0,-2 5 4 0 0,0-1 0 0 0,0 0 0 0 0,0 0 0 0 0,0 0 1 0 0,0 0-1 0 0,0 0 0 0 0,0 1 0 0 0,-1-1 0 0 0,1 0 0 0 0,0 0 0 0 0,0 0 0 0 0,-1 0 0 0 0,1 1 0 0 0,0-1 0 0 0,-1 0 0 0 0,1 0 0 0 0,-1 1 0 0 0,1-1 0 0 0,-1 0 0 0 0,1 1 0 0 0,-1-1 0 0 0,0 0 0 0 0,1 1 0 0 0,-1-1 0 0 0,0 1 0 0 0,1-1 0 0 0,-2 0-4 0 0,1 0 2 0 0,-1 1 0 0 0,0-1 0 0 0,1 0 0 0 0,-1 0 0 0 0,0 0 0 0 0,1 1 0 0 0,-1-1 0 0 0,0 1-1 0 0,0 0 1 0 0,-1-1-2 0 0,-2 2 13 0 0,1-1-1 0 0,-1 1 0 0 0,0 0 1 0 0,1 0-1 0 0,-1 0 1 0 0,1 1-1 0 0,-1-1 0 0 0,1 1 1 0 0,0 0-1 0 0,0 1 0 0 0,0-1 1 0 0,0 1-1 0 0,0 0 1 0 0,0 0-1 0 0,1 0 0 0 0,-1 0 1 0 0,1 1-1 0 0,0-1 0 0 0,0 1 1 0 0,0 0-1 0 0,0 0 1 0 0,1 0-1 0 0,0 0 0 0 0,0 0 1 0 0,-1 3-13 0 0,1-3 6 0 0,1 0 1 0 0,-1 0 0 0 0,1 1 0 0 0,0-1 0 0 0,1 0-1 0 0,-1 0 1 0 0,1 1 0 0 0,0-1 0 0 0,0 0-1 0 0,0 1 1 0 0,0-1 0 0 0,1 0 0 0 0,0 1 0 0 0,0-1-1 0 0,0 0 1 0 0,0 0 0 0 0,1 0 0 0 0,-1 0-1 0 0,1 0 1 0 0,0 0 0 0 0,0 0 0 0 0,2 1-7 0 0,-1 0 23 0 0,1 0-1 0 0,-1 0 1 0 0,1 0 0 0 0,1-1 0 0 0,-1 0-1 0 0,1 0 1 0 0,-1 0 0 0 0,1 0 0 0 0,0-1 0 0 0,1 1-1 0 0,-1-1 1 0 0,0-1 0 0 0,1 1 0 0 0,0-1-1 0 0,4 2-22 0 0,21 3-1152 0 0,0-1 0 0 0,0-2 0 0 0,20 1 1152 0 0,-8-5-1312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49:59.50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432 313 6912 0 0,'0'0'528'0'0,"7"-5"-243"0"0,-5 1 848 0 0,-2 3 225 0 0,0 1 67 0 0,5-3 388 0 0,-5 2 3047 0 0,-18-2-4419 0 0,15 2-353 0 0,0 1 0 0 0,0-1-1 0 0,0 1 1 0 0,0-1 0 0 0,0 1 0 0 0,0 0-1 0 0,0 0 1 0 0,0 0 0 0 0,-1 0-88 0 0,-21 0 968 0 0,11-2-658 0 0,13 2-232 0 0,1 0-6 0 0,0 0 13 0 0,0 0-14 0 0,0 0-1 0 0,0 0-26 0 0,0 0-108 0 0,0 0 19 0 0,0 0 122 0 0,0 0 14 0 0,0 0-38 0 0,0 0-109 0 0,0 0-12 0 0,0 0 4 0 0,0 0 26 0 0,0 0 96 0 0,0 0 10 0 0,0 0-29 0 0,0 0-98 0 0,1 1-9 0 0,3 0 30 0 0,-3 0 96 0 0,-1-1 10 0 0,0 0-4 0 0,0 0 0 0 0,0 0 2 0 0,0 0 16 0 0,-1-12 421 0 0,0 10-515 0 0,-1 0 1 0 0,0 0-1 0 0,1 0 1 0 0,-1 0-1 0 0,0 1 0 0 0,0-1 1 0 0,0 0-1 0 0,0 1 1 0 0,0-1-1 0 0,-1 1 0 0 0,1 0 1 0 0,0 0-1 0 0,-1-1 1 0 0,1 2-1 0 0,-1-1 1 0 0,0 0 11 0 0,-7-2 42 0 0,-1 1 0 0 0,0 1 1 0 0,-5-1-43 0 0,-21-3 79 0 0,21 3-33 0 0,0 0 0 0 0,-1 0 0 0 0,1 2 0 0 0,-6 0-46 0 0,6 0-8 0 0,10 1 8 0 0,0 0-1 0 0,0 0 1 0 0,0 0-1 0 0,0 0 0 0 0,0 1 1 0 0,0 0-1 0 0,0 1 1 0 0,1-1-1 0 0,-1 1 1 0 0,1 0-1 0 0,0 0 0 0 0,0 1 1 0 0,0-1-1 0 0,0 1 1 0 0,0 0-1 0 0,1 1 1 0 0,0-1-1 0 0,0 1 0 0 0,-2 1 1 0 0,3-1-3 0 0,-1-1-1 0 0,1 1 1 0 0,0 0-1 0 0,0 0 0 0 0,1 0 1 0 0,0 0-1 0 0,-1 0 1 0 0,2 1-1 0 0,-1-1 1 0 0,0 1-1 0 0,1-1 0 0 0,0 1 1 0 0,1 0-1 0 0,-1-1 1 0 0,1 1-1 0 0,0 0 0 0 0,0-1 1 0 0,1 1-1 0 0,0 0 1 0 0,1 4 3 0 0,0-3 0 0 0,0-1 0 0 0,0 0 0 0 0,0 0 0 0 0,1 0 0 0 0,0 0 0 0 0,0-1 0 0 0,1 1 0 0 0,0-1 0 0 0,0 0 0 0 0,0 0 0 0 0,0 0 0 0 0,1 0 0 0 0,-1-1 0 0 0,1 0 0 0 0,1 0 0 0 0,3 3 0 0 0,3 0 31 0 0,1-1 0 0 0,-1 0 0 0 0,2-1 0 0 0,-1-1 0 0 0,0 0 0 0 0,1 0 0 0 0,0-2 1 0 0,0 1-1 0 0,-1-2 0 0 0,1 0 0 0 0,1 0 0 0 0,-1-2 0 0 0,0 1 0 0 0,0-2 0 0 0,1 0-31 0 0,-3 0 19 0 0,-7 1-1 0 0,0 1 0 0 0,0-1 1 0 0,0-1-1 0 0,0 1 0 0 0,0-1 0 0 0,2 0-18 0 0,6-4 45 0 0,-6 3 6 0 0,0-1-1 0 0,0 1 1 0 0,0-1 0 0 0,2-3-51 0 0,-7 6 13 0 0,-1 0 1 0 0,0 0-1 0 0,1-1 1 0 0,-1 1-1 0 0,0 0 1 0 0,0-1-1 0 0,1 1 1 0 0,-1-1-1 0 0,0 1 1 0 0,0-1-1 0 0,-1 0 1 0 0,1 1-1 0 0,0-1 1 0 0,-1 0-1 0 0,1 0 1 0 0,-1 0-1 0 0,1 1 1 0 0,-1-1-1 0 0,0 0 1 0 0,0-1-14 0 0,0 0 11 0 0,0 0 1 0 0,0 1 0 0 0,-1-1 0 0 0,0 0 0 0 0,1 0 0 0 0,-1 1 0 0 0,0-1 0 0 0,0 1-1 0 0,-1-1 1 0 0,1 1 0 0 0,0-1 0 0 0,-1 1 0 0 0,0-1 0 0 0,1 1 0 0 0,-1 0 0 0 0,0 0-1 0 0,0 0 1 0 0,0 0 0 0 0,0 0 0 0 0,-1 1 0 0 0,1-1-12 0 0,-6-3 42 0 0,-1 0 0 0 0,1 0 0 0 0,-1 1 0 0 0,0 0 1 0 0,-5-1-43 0 0,-13-4-71 0 0,-23-3 71 0 0,43 10-3 0 0,0 2-11 0 0,0 0-58 0 0,6 0-68 0 0,13 3-1186 0 0,-6-3 603 0 0,-1 0-1 0 0,1 0 1 0 0,-1 0-1 0 0,1-1 1 0 0,2 0 723 0 0,6-1-2474 0 0,1 0-3570 0 0</inkml:trace>
  <inkml:trace contextRef="#ctx0" brushRef="#br0" timeOffset="398.055">518 125 3224 0 0,'0'0'143'0'0,"-2"-3"26"0"0,1 2 361 0 0,1 0 0 0 0,-1 0 0 0 0,1 0 0 0 0,-1 0-1 0 0,0 0 1 0 0,0 1 0 0 0,1-1 0 0 0,-1 0 0 0 0,0 0 0 0 0,0 1 0 0 0,0-1 0 0 0,0 1 0 0 0,0-1 0 0 0,0 1 0 0 0,0-1-530 0 0,1 1 3886 0 0,6-1-2079 0 0,10-2-1292 0 0,0 2-1 0 0,0 0 1 0 0,0 1-1 0 0,14 1-514 0 0,29 0 755 0 0,-32-1-431 0 0,-1 1 0 0 0,11 2-324 0 0,32 1 168 0 0,-38-4-226 0 0,-30 0-252 0 0,-1 0-123 0 0,0 0-22 0 0</inkml:trace>
  <inkml:trace contextRef="#ctx0" brushRef="#br0" timeOffset="746.816">719 5 3224 0 0,'-6'-1'551'0'0,"0"-3"9632"0"0,6 5-3430 0 0,2 3-8625 0 0,5 33 3016 0 0,-7-33-1053 0 0,1 0 1 0 0,-1 0-1 0 0,0 0 0 0 0,0 0 0 0 0,0-1 0 0 0,-1 1 0 0 0,1 0 0 0 0,-1 0 0 0 0,0 0 0 0 0,-1 1-91 0 0,-2 17 388 0 0,-5 36 377 0 0,5-30-762 0 0,-1 6 161 0 0,4-9-278 0 0,2 18-2444 0 0,-1-40 1535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49:16.570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00FF"/>
    </inkml:brush>
    <inkml:brush xml:id="br2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2347 108 2304 0 0,'0'0'272'0'0,"0"0"301"0"0,9 0 862 0 0,108-8 3858 0 0,-83 7-5077 0 0,-11 1 12 0 0,0 0-1 0 0,0 1 1 0 0,1 2-228 0 0,-12-2 117 0 0,1-1 0 0 0,-1 0 0 0 0,1 0 0 0 0,8-2-117 0 0,-7 0 128 0 0,1 1 1 0 0,-1 1-1 0 0,1 0-128 0 0,48 3 925 0 0,31-4-925 0 0,-18 0 270 0 0,-39 1-125 0 0,-2 1-16 0 0,-1-2-1 0 0,30-4-128 0 0,-34 1 449 0 0,1 3 0 0 0,11 0-449 0 0,180 6 300 0 0,-191-7-300 0 0,-1 0 0 0 0,20-6 0 0 0,-5 1 0 0 0,-12 2 20 0 0,1 2 0 0 0,0 2 0 0 0,-1 1 0 0 0,30 3-20 0 0,-21 0-12 0 0,0-1 0 0 0,8-3 12 0 0,-1 0-51 0 0,61-5 38 0 0,-1 4 2230 0 0,-135-4-1693 0 0,-9 4-437 0 0,0 2 0 0 0,0 1 0 0 0,-3 2-87 0 0,-4 0-1 0 0,1-2-1 0 0,-3-2 2 0 0,-79-2 86 0 0,-9 6-86 0 0,-16 0 313 0 0,81-3-167 0 0,-143 4 109 0 0,84 0-147 0 0,-11-6-108 0 0,7 0 20 0 0,-22 6-20 0 0,-55-1 11 0 0,188-3 5 0 0,-106-4 139 0 0,0 6-155 0 0,-17 0 260 0 0,-4-7-260 0 0,135 5 38 0 0,-43-3 22 0 0,-2 0-136 0 0,-37 4 76 0 0,10 2 268 0 0,-74-6-268 0 0,83 1 212 0 0,-68 8-212 0 0,65-1 208 0 0,-55-3 295 0 0,57-2-144 0 0,-62 8-359 0 0,79-1 19 0 0,-20 4 90 0 0,-72-1-109 0 0,27-2 10 0 0,83-6 10 0 0,0 2 0 0 0,0 2-1 0 0,-13 5-19 0 0,11-3 5 0 0,15-3-1 0 0,12-1 16 0 0,-1-1 0 0 0,0-1 0 0 0,-13 0-20 0 0,23-2 0 0 0,0 1 0 0 0,0 0 0 0 0,0 0-1 0 0,-4 2 1 0 0,4-2 3 0 0,0 1 0 0 0,0-1 0 0 0,0 0 0 0 0,-4-1-3 0 0,7 0 3 0 0,0 1 0 0 0,0-1 0 0 0,0 0 0 0 0,0 1 1 0 0,-1 0-1 0 0,1-1 0 0 0,0 1 0 0 0,0 0 0 0 0,1 1 0 0 0,-1-1 0 0 0,0 0 0 0 0,-1 1-3 0 0,3-1-90 0 0,1-1-60 0 0,0 0-888 0 0,0 0-3690 0 0,0 0-1577 0 0</inkml:trace>
  <inkml:trace contextRef="#ctx0" brushRef="#br0" timeOffset="3073.369">156 183 2304 0 0,'0'0'101'0'0,"-3"-15"2051"0"0,-3-11 5819 0 0,6 25-7461 0 0,0 1-4 0 0,0 0-38 0 0,0 0-152 0 0,0 0-70 0 0,0 0-12 0 0,0 0-26 0 0,0 0-95 0 0,-4 23 348 0 0,1 105 85 0 0,-1-47-499 0 0,1-4 297 0 0,-5 17-344 0 0,-11 129 815 0 0,17-188-686 0 0,-2 106 149 0 0,2 88 184 0 0,4-120-196 0 0,-2 130 886 0 0,3-126-296 0 0,-3 115-22 0 0,0-221-754 0 0,0-5-226 0 0,1-1 0 0 0,-1 1-1 0 0,1-1 1 0 0,-1 1-1 0 0,1-1 1 0 0,0 1 0 0 0,0-1-1 0 0,0 1 1 0 0,-1-1 0 0 0,1 0-1 0 0,0 1 1 0 0,1-1-1 0 0,-1 0 1 0 0,0 0 0 0 0,0 0-1 0 0,0 0 1 0 0,1 0-1 0 0,-1 0 1 0 0,1 0 146 0 0,4 2-1275 0 0</inkml:trace>
  <inkml:trace contextRef="#ctx0" brushRef="#br0" timeOffset="4724.242">4072 9 2304 0 0,'0'0'101'0'0,"0"-1"1"0"0,3-3 156 0 0,-3 4-34 0 0,0 0 1 0 0,0-1-1 0 0,0 1 0 0 0,0 0 0 0 0,0 0 0 0 0,0 0 0 0 0,0 0 0 0 0,0-1 1 0 0,0 1-1 0 0,0 0 0 0 0,1 0 0 0 0,-1 0 0 0 0,0 0 0 0 0,0 0 0 0 0,0-1 1 0 0,0 1-1 0 0,0 0 0 0 0,1 0 0 0 0,-1 0 0 0 0,0 0 0 0 0,0 0 0 0 0,0 0 1 0 0,0 0-1 0 0,0 0 0 0 0,1 0 0 0 0,-1 0 0 0 0,0 0 0 0 0,0 0 0 0 0,0 0 1 0 0,1 0-1 0 0,-1 0 0 0 0,0 0 0 0 0,0 0 0 0 0,0 0 0 0 0,0 0 0 0 0,1 0 1 0 0,-1 0-1 0 0,0 0 0 0 0,0 0 0 0 0,0 0 0 0 0,0 0 0 0 0,1 0 0 0 0,-1 0 1 0 0,0 0-1 0 0,0 0 0 0 0,0 1 0 0 0,0-1 0 0 0,0 0 0 0 0,1 0-224 0 0,5 12 2404 0 0,3 18-2518 0 0,-8-17 319 0 0,0 0-1 0 0,0-1 0 0 0,-2 1 1 0 0,1 0-1 0 0,-3 8-204 0 0,1 0 139 0 0,-17 203 936 0 0,13-166-773 0 0,2-25 252 0 0,1 20-554 0 0,-3 134 1024 0 0,0-56-311 0 0,2-57-373 0 0,-2 15-125 0 0,0 55-32 0 0,5-65-66 0 0,1 69 52 0 0,0-103-89 0 0,-1-1 0 0 0,-3 2-80 0 0,-2 60 136 0 0,3-3 74 0 0,-3-9-8 0 0,2-45-414 0 0,2-34-134 0 0,0-11 275 0 0,2-1 0 0 0,-1 0 0 0 0,0 1 0 0 0,1-1 0 0 0,0 1 0 0 0,-1 0 71 0 0,1 2 0 0 0,-1-1 0 0 0,0-2 0 0 0,-8 7 0 0 0,8-9 0 0 0,0 0 1 0 0,0 0-1 0 0,0 0 0 0 0,0 0 0 0 0,0 0 0 0 0,0-1 0 0 0,0 1 0 0 0,0 0 0 0 0,0-1 0 0 0,0 1 0 0 0,0-1 1 0 0,0 1-1 0 0,0-1 0 0 0,-1 0 0 0 0,1 1 0 0 0,-1-1 0 0 0,-1 1 9 0 0,-7 1 11 0 0,0 0-1 0 0,1 0 1 0 0,-1-1-1 0 0,0 0 1 0 0,0-1-1 0 0,-4 0-19 0 0,-3 0-5 0 0,-94 3 74 0 0,-63 11 7 0 0,106-10 64 0 0,1-3-1 0 0,-19-4-139 0 0,52 2 32 0 0,-107 0 75 0 0,-125-2-48 0 0,134-2-44 0 0,-3 7-15 0 0,-16-3 45 0 0,55-1 34 0 0,-142 11 192 0 0,-1-1-47 0 0,129-4 64 0 0,-14 6-288 0 0,123-10 1 0 0,-121 11 358 0 0,-15-6-359 0 0,-10 3 136 0 0,70-2-91 0 0,50-5-42 0 0,-20 3 17 0 0,0-3 1 0 0,1-1-1 0 0,-27-6-20 0 0,38 3 29 0 0,-1 1 1 0 0,-13 2-30 0 0,22 1 5 0 0,-210 7-5 0 0,81-14 64 0 0,60 11-64 0 0,61-2 0 0 0,-65 2 0 0 0,91-4-27 0 0,-1-1 1 0 0,1 0-1 0 0,-1 0 0 0 0,-4-2 27 0 0,-9-2-2427 0 0,17 2 1177 0 0</inkml:trace>
  <inkml:trace contextRef="#ctx0" brushRef="#br1" timeOffset="13037.689">4683 877 7712 0 0,'7'-8'356'0'0,"-5"7"-8"0"0,-2 1-182 0 0,0 0 74 0 0,0 0 59 0 0,0 0 12 0 0,0 0-9 0 0,0 0-39 0 0,0 0-20 0 0,0 0-3 0 0,1-1-190 0 0,0 1 1 0 0,-1 0-1 0 0,1-1 0 0 0,0 1 1 0 0,0 0-1 0 0,0 0 1 0 0,-1-1-1 0 0,1 1 1 0 0,0 0-1 0 0,0 0 1 0 0,0 0-1 0 0,0 0 1 0 0,0 0-1 0 0,-1 0 0 0 0,1 1 1 0 0,0-1-1 0 0,0 0 1 0 0,0 0-1 0 0,-1 0 1 0 0,1 1-51 0 0,5 0 693 0 0,27 0 1111 0 0,22 5-1804 0 0,5 0 619 0 0,-36-4-447 0 0,3 0 55 0 0,0-1 1 0 0,6-2-228 0 0,200-5 834 0 0,117 17 305 0 0,-245-13-981 0 0,95 7 261 0 0,-85-12-653 0 0,-41 2 299 0 0,99-8-1 0 0,-121 12 105 0 0,-38 2-172 0 0,-1-1 1 0 0,1-1 0 0 0,0 0 0 0 0,7-3 2 0 0,-19 3 184 0 0,1 0-874 0 0,-2 1-2657 0 0,-1 0 2067 0 0</inkml:trace>
  <inkml:trace contextRef="#ctx0" brushRef="#br1" timeOffset="13738.534">4796 1106 2760 0 0,'0'0'125'0'0,"-13"6"1199"0"0,-6 0 4417 0 0,14-4-5825 0 0,4-2 426 0 0,-3 1 1592 0 0,4-1-1898 0 0,0 0 0 0 0,0 0 0 0 0,0 0 0 0 0,-1 1-1 0 0,1-1 1 0 0,0 0 0 0 0,0 0 0 0 0,0 0 0 0 0,0 0 0 0 0,0 0-1 0 0,-1 1 1 0 0,1-1 0 0 0,0 0 0 0 0,0 0 0 0 0,0 0 0 0 0,0 0-1 0 0,0 1 1 0 0,0-1 0 0 0,0 0 0 0 0,0 0 0 0 0,0 0 0 0 0,0 1-1 0 0,0-1 1 0 0,0 0 0 0 0,0 0 0 0 0,0 0 0 0 0,0 1 0 0 0,0-1-1 0 0,0 0 1 0 0,0 0 0 0 0,0 0 0 0 0,0 1 0 0 0,0-1-1 0 0,0 0 1 0 0,0 0 0 0 0,0 0 0 0 0,0 1 0 0 0,0-1 0 0 0,0 0-1 0 0,1 0 1 0 0,-1 0 0 0 0,0 0 0 0 0,0 0 0 0 0,0 1 0 0 0,0-1-1 0 0,0 0-35 0 0,13 6 653 0 0,20-1 146 0 0,92 3 319 0 0,636-8 483 0 0,-626 7-1312 0 0,0 0-100 0 0,-93-6 2 0 0,7 3-191 0 0,-8 0 1 0 0,8-2-1 0 0,-22-2 128 0 0,-1 1 0 0 0,15 3-128 0 0,-29-3 369 0 0,-12-2-1608 0 0,0 1-2729 0 0,-5-3-1305 0 0</inkml:trace>
  <inkml:trace contextRef="#ctx0" brushRef="#br1" timeOffset="14692.694">5008 611 3224 0 0,'0'-1'240'0'0,"0"-1"121"0"0,0 1 1259 0 0,0 1 537 0 0,0 0 98 0 0,0 0-260 0 0,0 0-1158 0 0,0 0-785 0 0,0 0-1 0 0,0 0 1 0 0,0 0 0 0 0,0 0 0 0 0,0 0-1 0 0,0-1 1 0 0,0 1 0 0 0,0 0 0 0 0,0 0-1 0 0,0 0 1 0 0,0 0 0 0 0,0 0 0 0 0,0 0-1 0 0,0 0 1 0 0,0 0 0 0 0,0 0 0 0 0,0 0-1 0 0,0 0 1 0 0,0-1 0 0 0,0 1-1 0 0,-1 0 1 0 0,1 0 0 0 0,0 0 0 0 0,0 0-1 0 0,0 0 1 0 0,0 0 0 0 0,0 0 0 0 0,0 0-1 0 0,0 0 1 0 0,0 0 0 0 0,0 0 0 0 0,0 0-1 0 0,0 0 1 0 0,0 0 0 0 0,0 0 0 0 0,-1 0-1 0 0,1 0 1 0 0,0 0 0 0 0,0 0 0 0 0,0 0-1 0 0,0 0 1 0 0,0 0 0 0 0,0 0-1 0 0,0 0 1 0 0,0 0 0 0 0,0 0 0 0 0,0 0-1 0 0,-1 0 1 0 0,1 0-52 0 0,-6 3 961 0 0,-9 9-1101 0 0,10-7 423 0 0,0 0-211 0 0,-1 0 0 0 0,1 0 0 0 0,0 1 0 0 0,-1 0-72 0 0,-14 15 189 0 0,-25 20-71 0 0,-3-3 0 0 0,-1-1 0 0 0,-21 9-118 0 0,18-19 49 0 0,28-16 20 0 0,-15 11-69 0 0,24-13 5 0 0,-42 30 64 0 0,57-39-69 0 0,-11 9 0 0 0,0 0 0 0 0,-7 9 0 0 0,13-15 0 0 0,5-3 0 0 0,-1 1 0 0 0,0-1 0 0 0,1 1 0 0 0,-1-1 0 0 0,1 0 0 0 0,-1 1 0 0 0,1-1 0 0 0,-1 1 0 0 0,1-1 0 0 0,-1 1 0 0 0,1 0 0 0 0,0-1 0 0 0,-1 1 0 0 0,1-1 0 0 0,0 1 0 0 0,-1 0 0 0 0,1-1 0 0 0,0 1 0 0 0,0 0 0 0 0,0 0 0 0 0,0-1 0 0 0,-1 2 0 0 0,-3 9 157 0 0,3-11-133 0 0,1 1 0 0 0,0 0 0 0 0,-1 0 0 0 0,1-1 0 0 0,0 1 0 0 0,-1 0 0 0 0,1 0 0 0 0,0 0 0 0 0,0-1 0 0 0,0 1 0 0 0,0 0 0 0 0,-1 0 0 0 0,1 0 0 0 0,0-1 0 0 0,1 1 0 0 0,-1 0 0 0 0,0 0 0 0 0,0 0 0 0 0,0-1 1 0 0,0 1-1 0 0,1 0 0 0 0,-1 0 0 0 0,0 0 0 0 0,1-1 0 0 0,-1 1 0 0 0,1 0-24 0 0,17 30 306 0 0,16 2-2 0 0,-23-23-255 0 0,0 0 0 0 0,0-1-1 0 0,1-1 1 0 0,0 0 0 0 0,0 0-1 0 0,1-2 1 0 0,0 1 0 0 0,5 0-49 0 0,27 10 84 0 0,-27-11 72 0 0,-1 1-1 0 0,1 0 1 0 0,-1 1-1 0 0,11 8-155 0 0,-13-7 95 0 0,-1-1 0 0 0,16 6-95 0 0,-12-6-7 0 0,-1 1 0 0 0,1 1 7 0 0,25 10 0 0 0,-37-17 0 0 0,0 0 0 0 0,0-1 0 0 0,0 1 0 0 0,0-1 0 0 0,0 0 0 0 0,2-1 0 0 0,24 10 0 0 0,18 0 71 0 0,-42-8-4 0 0,-5-3-9 0 0,0 0-34 0 0,-2 0-184 0 0,-1 0-902 0 0,0 0-368 0 0,0 0-65 0 0</inkml:trace>
  <inkml:trace contextRef="#ctx0" brushRef="#br1" timeOffset="15847.65">6246 863 2304 0 0,'-4'-4'1119'0'0,"-5"-4"5031"0"0,16 20-100 0 0,-2 3-3329 0 0,8 41-3596 0 0,-9-34 1589 0 0,1 6-670 0 0,5 19-13 0 0,-2-23-207 0 0,3 14 434 0 0,-5-14-5282 0 0,-5-15-692 0 0</inkml:trace>
  <inkml:trace contextRef="#ctx0" brushRef="#br1" timeOffset="31396.508">4437 1600 2760 0 0,'0'0'473'0'0,"0"0"949"0"0,0 0 419 0 0,0 0 81 0 0,0 0-180 0 0,0 0-837 0 0,0 0-364 0 0,0 0-77 0 0,0 0 0 0 0,0 0 59 0 0,0 0 21 0 0,6 6 540 0 0,15 35 849 0 0,-19-38-1832 0 0,0 1 0 0 0,0 0 0 0 0,0 0 0 0 0,-1 0 0 0 0,1 0 0 0 0,-1 0 0 0 0,0 0 0 0 0,0 2-101 0 0,5 18 317 0 0,10 28 256 0 0,-8-24-355 0 0,-4 0-38 0 0,-2-6-49 0 0,0-13-57 0 0,-1 1 0 0 0,0-1 0 0 0,-1 1 0 0 0,0 2-74 0 0,3 30 586 0 0,-3-39-567 0 0,0-1-1 0 0,0 1 0 0 0,0 0 0 0 0,0-1 0 0 0,0 1 0 0 0,-1-1 1 0 0,1 3-19 0 0,-2 7-84 0 0,2-11 143 0 0,-5-1-34 0 0,5 1-48 0 0,-1-1 0 0 0,1 0 0 0 0,-1 0 0 0 0,0 0 0 0 0,1 0 0 0 0,-1 0 0 0 0,0 0 0 0 0,1 0 0 0 0,-1-1 0 0 0,0 1 0 0 0,1 0 0 0 0,-1 0 0 0 0,0 0 0 0 0,1-1 0 0 0,-1 1 0 0 0,1 0 0 0 0,-1-1-1 0 0,1 1 1 0 0,-1 0 0 0 0,1-1 0 0 0,-1 1 0 0 0,1-1 0 0 0,-1 1 0 0 0,1-1 0 0 0,-1 1 0 0 0,1-1 0 0 0,0 1 0 0 0,-1-1 0 0 0,1 1 0 0 0,0-1 0 0 0,-1 1 0 0 0,1-1 0 0 0,0 0 0 0 0,0 1 0 0 0,0-1 23 0 0,-3-4-490 0 0,0 0 0 0 0,1 0 0 0 0,0 0 0 0 0,0 0 0 0 0,0 0 0 0 0,1 0 0 0 0,-1-1 0 0 0,1 1 0 0 0,1-1 0 0 0,-1 0 490 0 0,-1-18-1529 0 0,-2-14-1709 0 0,1-13 3238 0 0,3 41 166 0 0,1 1-1 0 0,-1-1 0 0 0,2 1 0 0 0,-1-1 1 0 0,2-3-166 0 0,-2 10 180 0 0,0-1 0 0 0,0 1 0 0 0,1-1 0 0 0,0 1 0 0 0,-1 0 0 0 0,1-1 0 0 0,0 1 1 0 0,0 0-1 0 0,1 0 0 0 0,-1 0 0 0 0,1 1 0 0 0,-1-1 0 0 0,1 1 0 0 0,0-1 0 0 0,0 1-180 0 0,2-1 176 0 0,0 1-1 0 0,0-1 1 0 0,0 1-1 0 0,0 0 0 0 0,0 1 1 0 0,0-1-1 0 0,1 1 1 0 0,-1 0-1 0 0,1 1 1 0 0,-1-1-1 0 0,0 1 1 0 0,1 0-1 0 0,-1 0 0 0 0,1 1 1 0 0,2 0-176 0 0,6 1 475 0 0,0 1 0 0 0,-1 0 0 0 0,1 2 0 0 0,-1-1 0 0 0,7 4-475 0 0,-17-7 151 0 0,0 1 0 0 0,0 0 0 0 0,0-1 1 0 0,0 1-1 0 0,0 0 0 0 0,0 1 0 0 0,0-1-151 0 0,-2-1 336 0 0,-5 13 600 0 0,1-10-872 0 0,0 0 1 0 0,0-1-1 0 0,0 0 0 0 0,-1 0 0 0 0,0 0 0 0 0,1 0 0 0 0,-1 0 0 0 0,0-1 0 0 0,0 0 0 0 0,0 0 0 0 0,-4 2-64 0 0,-9 2 92 0 0,1 0-1 0 0,-10 1-91 0 0,-54 7-705 0 0,77-13 394 0 0,-1-1 1 0 0,1 1-1 0 0,0-1 0 0 0,-1 0 1 0 0,1 0-1 0 0,0 0 0 0 0,-1-1 1 0 0,1 1-1 0 0,0-1 0 0 0,0 0 1 0 0,-1 0-1 0 0,1 0 1 0 0,-3-1 310 0 0,5 1-1160 0 0,1 1-739 0 0,1 0-322 0 0,1-4-67 0 0</inkml:trace>
  <inkml:trace contextRef="#ctx0" brushRef="#br1" timeOffset="31769.014">4736 1672 4144 0 0,'0'0'319'0'0,"0"0"127"0"0,0 0 1318 0 0,0 0 600 0 0,0 0 120 0 0,1 3 454 0 0,4 9-2064 0 0,-10 15 672 0 0,4-23-1425 0 0,0-1-1 0 0,0 1 1 0 0,1 0 0 0 0,-1-1-1 0 0,1 1 1 0 0,0 0 0 0 0,0 0-1 0 0,0-1 1 0 0,0 1-1 0 0,1 0 1 0 0,-1-1 0 0 0,1 1-1 0 0,1 1-120 0 0,2 7 175 0 0,-2-8-130 0 0,-1 0 1 0 0,0 0 0 0 0,1 0-1 0 0,0-1 1 0 0,0 1 0 0 0,0-1-1 0 0,0 1 1 0 0,1-1 0 0 0,0 0-1 0 0,-1 1 1 0 0,1-1 0 0 0,0-1-1 0 0,1 2-45 0 0,-3-3 14 0 0,0 0-1 0 0,0-1 1 0 0,1 1-1 0 0,-1 0 1 0 0,0-1-1 0 0,0 1 1 0 0,0 0-1 0 0,1-1 1 0 0,-1 0-1 0 0,0 1 1 0 0,1-1-1 0 0,-1 0 1 0 0,0 0-1 0 0,1 1 1 0 0,-1-1-1 0 0,0 0 1 0 0,1 0-1 0 0,-1 0 0 0 0,0-1 1 0 0,1 1-1 0 0,-1 0 1 0 0,0 0-1 0 0,0-1 1 0 0,1 1-1 0 0,-1-1 1 0 0,0 1-1 0 0,1-1-13 0 0,2-2-9 0 0,-1 0 1 0 0,0 0-1 0 0,0 0 0 0 0,0 0 0 0 0,0 0 0 0 0,0-1 0 0 0,1-2 9 0 0,3-3-176 0 0,-5 6 74 0 0,0 0-1 0 0,-1 1 1 0 0,1-1 0 0 0,-1 0 0 0 0,0 0-1 0 0,0 0 1 0 0,0 0 0 0 0,0 0 0 0 0,0 0 0 0 0,-1 0-1 0 0,1 0 1 0 0,-1-2 102 0 0,1-1-139 0 0,0-1 0 0 0,0 1 0 0 0,1 0-1 0 0,0-1 1 0 0,2-3 139 0 0,-4 9 60 0 0,0 1 33 0 0,0 0-10 0 0,1 4-15 0 0,0 0 0 0 0,0 0 0 0 0,1 0 0 0 0,-1 0 0 0 0,1 0 0 0 0,0 0 0 0 0,0 0 1 0 0,1 1-69 0 0,4 9 167 0 0,-5-10-107 0 0,0 1-2 0 0,0-1 1 0 0,0 0-1 0 0,0 1 0 0 0,1-1 1 0 0,0 0-1 0 0,0 0 0 0 0,0 0 1 0 0,1 0-59 0 0,1 1 90 0 0,-4-4-82 0 0,0 0 0 0 0,0-1-1 0 0,-1 1 1 0 0,1-1-1 0 0,0 1 1 0 0,0-1-1 0 0,0 0 1 0 0,0 1-1 0 0,0-1 1 0 0,0 0 0 0 0,0 0-1 0 0,0 1 1 0 0,0-1-1 0 0,0 0 1 0 0,0 0-1 0 0,0 0 1 0 0,0 0 0 0 0,0 0-1 0 0,0 0 1 0 0,0-1-1 0 0,0 1 1 0 0,0 0-1 0 0,0-1-7 0 0,1 1 16 0 0,0-1-216 0 0,0 1-1 0 0,0-1 1 0 0,0 0 0 0 0,-1 1 0 0 0,1-1 0 0 0,0 0 0 0 0,0 0 0 0 0,-1 0-1 0 0,1 0 1 0 0,-1 0 0 0 0,1 0 0 0 0,-1-1 0 0 0,0 1 0 0 0,1 0-1 0 0,-1-1 1 0 0,0 1 0 0 0,0-1 200 0 0,5-6-5810 0 0</inkml:trace>
  <inkml:trace contextRef="#ctx0" brushRef="#br1" timeOffset="32260.896">5063 1678 5528 0 0,'0'0'249'0'0,"0"0"-1"0"0,0 16-145 0 0,-1 5 2140 0 0,2-11 1356 0 0,0-1 0 0 0,1 1-1 0 0,2 8-3598 0 0,-1-8 858 0 0,29-65-2234 0 0,-30 52 1288 0 0,-1 0 0 0 0,1 0 0 0 0,0 1-1 0 0,0-1 1 0 0,0 0 0 0 0,1 1 0 0 0,-1 0 0 0 0,0 0 0 0 0,1-1 0 0 0,0 1 0 0 0,-1 1 0 0 0,1-1 0 0 0,0 0 0 0 0,0 1-1 0 0,2-1 89 0 0,-4 1-6 0 0,0 1 0 0 0,0-1-1 0 0,0 1 1 0 0,0 0 0 0 0,0 0-1 0 0,0-1 1 0 0,0 1 0 0 0,0 0-1 0 0,0 0 1 0 0,1 0-1 0 0,-1 0 1 0 0,0 0 0 0 0,0 0-1 0 0,0 1 1 0 0,0-1 0 0 0,0 0-1 0 0,0 1 1 0 0,1-1 6 0 0,1 1-18 0 0,0 0 34 0 0,-1 0-1 0 0,1 0 0 0 0,0 0 0 0 0,0 0 1 0 0,0 0-1 0 0,-1 1 0 0 0,1 0 0 0 0,0-1 1 0 0,-1 1-1 0 0,1 0 0 0 0,-1 0 0 0 0,0 0 1 0 0,0 1-1 0 0,1 0-15 0 0,4 6 275 0 0,0 0 0 0 0,-1 1 0 0 0,1 2-275 0 0,2 3 197 0 0,-1-3 191 0 0,-2 0 0 0 0,5 12-388 0 0,-10-22 104 0 0,-1-2 0 0 0,0 0-6 0 0,0 0-24 0 0,0 0 12 0 0,0 0 3 0 0,0 0-20 0 0,7-18-71 0 0,-5 14-89 0 0,15-29-535 0 0,6-14-217 0 0,-23 47 845 0 0,1 0 1 0 0,-1-1-1 0 0,0 1 1 0 0,1 0-1 0 0,-1 0 1 0 0,1 0-1 0 0,-1-1 1 0 0,1 1-1 0 0,-1 0 1 0 0,1 0-1 0 0,-1 0 0 0 0,0 0 1 0 0,1 0-1 0 0,-1 0 1 0 0,1 0-1 0 0,-1 0 1 0 0,1 0-1 0 0,-1 0 1 0 0,1 0-1 0 0,-1 0 1 0 0,1 1-1 0 0,-1-1 1 0 0,1 0-3 0 0,11 3 189 0 0,-9-1-75 0 0,1 0-1 0 0,0 1 0 0 0,-1-1 0 0 0,0 1 0 0 0,1-1 0 0 0,-1 1 0 0 0,0 0 0 0 0,-1 0 0 0 0,3 4-113 0 0,7 5 357 0 0,-4-1-334 0 0,4 3-274 0 0,-12-14-222 0 0,3 4 1262 0 0,1-3-6689 0 0,1-1-154 0 0</inkml:trace>
  <inkml:trace contextRef="#ctx0" brushRef="#br1" timeOffset="36494.866">5425 1637 3224 0 0,'8'-17'1784'0'0,"7"-11"4934"0"0,-9 13-2528 0 0,-6 15-4133 0 0,0 0 0 0 0,0 0 0 0 0,1 0 0 0 0,-1 0-1 0 0,0-1 1 0 0,0 1 0 0 0,0 0 0 0 0,0 0 0 0 0,0 0 0 0 0,1 0 0 0 0,-1 0-1 0 0,0 0 1 0 0,0 0 0 0 0,0 0 0 0 0,1 0 0 0 0,-1 0 0 0 0,0 0-1 0 0,0-1 1 0 0,0 1 0 0 0,1 0 0 0 0,-1 0 0 0 0,0 0 0 0 0,0 0 0 0 0,0 1-1 0 0,1-1 1 0 0,-1 0 0 0 0,0 0 0 0 0,0 0 0 0 0,0 0 0 0 0,1 0-1 0 0,-1 0 1 0 0,0 0 0 0 0,0 0 0 0 0,0 0 0 0 0,0 0 0 0 0,1 0 0 0 0,-1 1-1 0 0,0-1 1 0 0,0 0 0 0 0,0 0 0 0 0,0 0 0 0 0,0 0 0 0 0,1 0-1 0 0,-1 1 1 0 0,0-1 0 0 0,0 0 0 0 0,0 0 0 0 0,0 0 0 0 0,0 1 0 0 0,0-1-1 0 0,0 0 1 0 0,0 0 0 0 0,0 0 0 0 0,0 0 0 0 0,0 1 0 0 0,0-1 0 0 0,0 0-1 0 0,0 0 1 0 0,0 0 0 0 0,0 1 0 0 0,0-1 0 0 0,0 0-57 0 0,1 3 79 0 0,0 1 1 0 0,-1-1-1 0 0,1 0 0 0 0,-1 1 1 0 0,0-1-1 0 0,0 1 1 0 0,0-1-1 0 0,-1 3-79 0 0,0 8 147 0 0,-3 80 395 0 0,1-63-475 0 0,1 1-1 0 0,2-1 1 0 0,2 0-1 0 0,2 15-66 0 0,14 88 131 0 0,-16-124-101 0 0,0 21 55 0 0,-2-30-400 0 0,0-1-149 0 0,0 0-857 0 0,0-1-3427 0 0,0-6-1465 0 0</inkml:trace>
  <inkml:trace contextRef="#ctx0" brushRef="#br1" timeOffset="36888.521">5485 1742 11952 0 0,'2'-12'546'0'0,"-1"10"-10"0"0,9-10-322 0 0,-9 11-100 0 0,0-1 0 0 0,0 1 0 0 0,1-1 0 0 0,-1 1 0 0 0,1 0 0 0 0,-1-1 0 0 0,1 1 0 0 0,-1 0 0 0 0,1 0 0 0 0,0 0 0 0 0,0 0 0 0 0,-1 0 0 0 0,1 1 0 0 0,0-1 0 0 0,0 0 0 0 0,0 1 0 0 0,0-1 0 0 0,0 1 0 0 0,0 0 0 0 0,0 0 0 0 0,0 0 0 0 0,0 0 0 0 0,0 0 0 0 0,1 0-114 0 0,3 1 301 0 0,0-1 1 0 0,1 1-1 0 0,-1 0 1 0 0,0 1-1 0 0,1 0 1 0 0,5 2-302 0 0,-10-3 63 0 0,13 5 526 0 0,0 1 0 0 0,-1 0 0 0 0,8 6-589 0 0,-18-10 121 0 0,0 0-1 0 0,1 0 1 0 0,-1 1 0 0 0,0 0-1 0 0,-1 0 1 0 0,1 0-1 0 0,-1 0 1 0 0,1 0-1 0 0,-1 1 1 0 0,-1 0-1 0 0,1-1 1 0 0,1 4-121 0 0,-4-7 27 0 0,0 0 0 0 0,1 1 1 0 0,-1-1-1 0 0,0 0 0 0 0,0 0 0 0 0,0 0 0 0 0,0 1 1 0 0,0-1-1 0 0,0 0 0 0 0,0 0 0 0 0,0 1 0 0 0,0-1 0 0 0,-1 0 1 0 0,1 0-1 0 0,-1 0 0 0 0,1 1 0 0 0,0-1 0 0 0,-1 0 1 0 0,0 0-1 0 0,1 0 0 0 0,-1 0 0 0 0,0 0 0 0 0,0 0 0 0 0,1 0 1 0 0,-1 0-1 0 0,0 0 0 0 0,0-1 0 0 0,0 1 0 0 0,0 0 1 0 0,0 0-1 0 0,0-1 0 0 0,0 1 0 0 0,0-1 0 0 0,-1 1 0 0 0,1-1-26 0 0,-5 4 77 0 0,0-2 1 0 0,-1 1 0 0 0,1-1-1 0 0,-1 0 1 0 0,1 0 0 0 0,-1-1-79 0 0,-21 4-369 0 0,0-2-1 0 0,-1-1 1 0 0,-10-1 369 0 0,13-3-867 0 0</inkml:trace>
  <inkml:trace contextRef="#ctx0" brushRef="#br2" timeOffset="41274.903">6389 1331 9760 0 0,'0'0'446'0'0,"0"0"-10"0"0,0 0-229 0 0,0 0 70 0 0,0 0 62 0 0,0 0 12 0 0,0 0-2 0 0,0 0-10 0 0,0 0-3 0 0,0 0 0 0 0,0 0-10 0 0,0 0-39 0 0,0 8 244 0 0,1 2-313 0 0,0-1 0 0 0,1 1 0 0 0,0-1 0 0 0,0 0 0 0 0,4 7-218 0 0,0 2 168 0 0,-3-5-65 0 0,2 0-1 0 0,0 0 1 0 0,0-1-1 0 0,2 0 1 0 0,-1 0-1 0 0,1 0 1 0 0,8 9-103 0 0,-12-18 36 0 0,0 0 1 0 0,1 0-1 0 0,-1-1 1 0 0,1 1-1 0 0,-1-1 1 0 0,1 0 0 0 0,0 0-1 0 0,0 0 1 0 0,0 0-1 0 0,0-1 1 0 0,0 1 0 0 0,0-1-1 0 0,1 0-36 0 0,11 3 310 0 0,0-2 0 0 0,12 1-310 0 0,-23-2 64 0 0,21 0 218 0 0,0-1-1 0 0,1-1 0 0 0,-1-1 0 0 0,0-1 0 0 0,0-1 0 0 0,19-7-281 0 0,-29 6 37 0 0,0-2 0 0 0,-1 0-1 0 0,0 0 1 0 0,0-1 0 0 0,-1-1 0 0 0,0-1-1 0 0,3-3-36 0 0,-5 4 44 0 0,-1-1 0 0 0,0 0 0 0 0,-1-1 0 0 0,0 0-1 0 0,-1-1 1 0 0,0 0 0 0 0,0 0 0 0 0,0-4-44 0 0,1-2 54 0 0,-1 0-1 0 0,-1-1 1 0 0,0 0-1 0 0,-2-1 1 0 0,3-14-54 0 0,-1-23 65 0 0,-3 33-12 0 0,-1 0-1 0 0,-1-6-52 0 0,0 5 19 0 0,5-19-19 0 0,-6 34-6 0 0,-1 1-1 0 0,0 0 0 0 0,0-1 0 0 0,-1-4 7 0 0,2-26-26 0 0,0 21-46 0 0,-2 0-1 0 0,0 0 1 0 0,-1 0-1 0 0,-1 0 1 0 0,-1 1-1 0 0,-2-11 73 0 0,-6-10 59 0 0,-1 0-1 0 0,-1 0 0 0 0,-3 1 1 0 0,-1 0-59 0 0,-11-26 324 0 0,12 24-206 0 0,-2 1 0 0 0,-2 0 0 0 0,-1 2 0 0 0,-2 0 0 0 0,-8-7-118 0 0,-12-5 130 0 0,36 40-99 0 0,0 2 0 0 0,-1-1-1 0 0,0 1 1 0 0,0 0 0 0 0,-3-1-31 0 0,-2-2 0 0 0,-1 1 0 0 0,1 1 0 0 0,-1 0 0 0 0,-3 0 0 0 0,10 5 0 0 0,-1 0 0 0 0,0 0 0 0 0,0 1 0 0 0,-1 0 0 0 0,1 0 0 0 0,0 1 0 0 0,-1 0 0 0 0,-5 0 0 0 0,1 2 0 0 0,0 0 0 0 0,-1 2 0 0 0,1-1 0 0 0,0 1 0 0 0,0 1 0 0 0,1 0 0 0 0,-1 1 0 0 0,1 1 0 0 0,0 0 0 0 0,0 0 0 0 0,1 1 0 0 0,-1 0 0 0 0,2 1 0 0 0,-11 9 0 0 0,-53 42 0 0 0,11 3 0 0 0,31-29 0 0 0,28-29 0 0 0,-1 1 0 0 0,0 0 0 0 0,0 1 0 0 0,0-1 0 0 0,1 1 0 0 0,0 0 0 0 0,0 1 0 0 0,-8 10 0 0 0,9-14 0 0 0,1 0 0 0 0,0 0 0 0 0,0 0 0 0 0,1 0 0 0 0,-1 0 0 0 0,1 0 0 0 0,-1 0 0 0 0,0 3 0 0 0,1-3 0 0 0,0 0 0 0 0,0 0 0 0 0,0 0 0 0 0,-1 0 0 0 0,1-1 0 0 0,-1 1 0 0 0,-1 1 0 0 0,-9 16 0 0 0,10-17 0 0 0,1 0 0 0 0,-1 0 0 0 0,1 0 0 0 0,-1-1 0 0 0,0 1 0 0 0,0 0 0 0 0,-2 0 0 0 0,4-3 0 0 0,0 0 0 0 0,-1 1 0 0 0,1-1 0 0 0,0 0 0 0 0,-1 1 0 0 0,1-1 0 0 0,0 0 0 0 0,0 1 0 0 0,-1-1 0 0 0,1 0 0 0 0,0 1 0 0 0,0-1 0 0 0,0 1 0 0 0,-1-1 0 0 0,1 0 0 0 0,0 1 0 0 0,0-1 0 0 0,0 1 0 0 0,0-1 0 0 0,0 1 0 0 0,0-1 0 0 0,0 0 0 0 0,0 1 0 0 0,0-1 0 0 0,0 1 0 0 0,0-1 0 0 0,0 1 0 0 0,0 1 0 0 0,-1-1 15 0 0,-2 2-44 0 0,9 5 249 0 0,-5-6-212 0 0,13 9 58 0 0,-12-10-107 0 0,1 0 0 0 0,-1 0 0 0 0,1 0-1 0 0,-1 0 1 0 0,1 0 0 0 0,0-1-1 0 0,-1 1 1 0 0,1-1 0 0 0,0 0 0 0 0,0 0-1 0 0,1 0 42 0 0,31-1-3024 0 0,-3-5-1099 0 0,-20 4 2901 0 0</inkml:trace>
  <inkml:trace contextRef="#ctx0" brushRef="#br2" timeOffset="41638.335">6352 555 4144 0 0,'0'0'319'0'0,"0"0"87"0"0,0 0 1149 0 0,0 0 521 0 0,0 0 106 0 0,-1 3 582 0 0,-7 10-2253 0 0,-2-2-54 0 0,-1-1 0 0 0,0 1 0 0 0,-1-2 1 0 0,0 0-1 0 0,-1 0 0 0 0,1-1 0 0 0,-2-1 0 0 0,1 0 0 0 0,-3 1-457 0 0,11-7 157 0 0,1 1-1 0 0,-1 0 1 0 0,0-1-1 0 0,1 0 0 0 0,-1 0 1 0 0,0 0-1 0 0,0-1 0 0 0,1 1 1 0 0,-1-1-1 0 0,0 0 0 0 0,0-1 1 0 0,0 1-1 0 0,1-1 1 0 0,-1 0-157 0 0,-2-1 183 0 0,1 0 0 0 0,0 0 0 0 0,0-1 1 0 0,0 1-1 0 0,1-2 0 0 0,-1 1 0 0 0,1 0 1 0 0,0-1-1 0 0,-4-3-183 0 0,-8-10 387 0 0,1 0 1 0 0,1-1-1 0 0,0 0 1 0 0,2-1-1 0 0,-4-7-387 0 0,3 6 199 0 0,4 5-108 0 0,5 9-66 0 0,1 1 0 0 0,0-1 0 0 0,1 0 0 0 0,-1 0 0 0 0,1-1 0 0 0,0-1-25 0 0,-9-16-224 0 0,11 23-937 0 0,3 0-396 0 0,6-1-69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50:31.70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390 221 10512 0 0,'0'0'480'0'0,"1"0"-11"0"0,2-4-468 0 0,1 1 0 0 0,-1 0 0 0 0,1 1 0 0 0,-1-1 0 0 0,1 1 0 0 0,0-1 0 0 0,2 1-1 0 0,12-9-472 0 0,-12 7 509 0 0,0 1 1 0 0,0 0-1 0 0,0 0 1 0 0,0 1-1 0 0,1-1 1 0 0,-1 2-1 0 0,1-1 1 0 0,3 0-38 0 0,9-2 976 0 0,22-2 368 0 0,-39 6-936 0 0,-2 0 9 0 0,0 0 14 0 0,0 0 34 0 0,0 0 14 0 0,-22 9 1152 0 0,16-8-1484 0 0,0 1-1 0 0,-1-1 0 0 0,1 0 0 0 0,-1 0 0 0 0,0-1-146 0 0,-19 4 85 0 0,-16 3-14 0 0,1-2 0 0 0,-1-1 0 0 0,-20-3-71 0 0,-8 2-5 0 0,45-2 5 0 0,-10 1 0 0 0,-10 3 0 0 0,35-4 0 0 0,0 1 0 0 0,0 0 0 0 0,1 1 0 0 0,-1 0 0 0 0,1 1 0 0 0,-8 3 0 0 0,14-5 0 0 0,0 0 0 0 0,0 1 0 0 0,1-1 0 0 0,-1 0 0 0 0,1 1 0 0 0,0 0 0 0 0,0-1 0 0 0,0 1-1 0 0,0 0 1 0 0,0 0 0 0 0,0 0 0 0 0,1 0 0 0 0,-1 0 0 0 0,1 1 0 0 0,0-1 0 0 0,0 0-1 0 0,0 1 1 0 0,1-1 0 0 0,-1 1 0 0 0,1 1 0 0 0,-1 5-9 0 0,0-1 0 0 0,1 0 1 0 0,0 0-1 0 0,1 0 0 0 0,0 1 0 0 0,1-1 0 0 0,0 2 9 0 0,0-3 1 0 0,1 0 0 0 0,0 0-1 0 0,0 0 1 0 0,0 0-1 0 0,1-1 1 0 0,0 0 0 0 0,1 0-1 0 0,0 0 1 0 0,0 0 0 0 0,2 2-1 0 0,-3-6 11 0 0,-1 1 1 0 0,1 0-1 0 0,1-1 1 0 0,-1 0-1 0 0,0 0 1 0 0,1 0-1 0 0,-1 0 1 0 0,1-1-1 0 0,0 1 1 0 0,0-1-1 0 0,0-1 1 0 0,0 1 0 0 0,0-1-1 0 0,0 1 1 0 0,0-1-1 0 0,3-1-11 0 0,3 0 30 0 0,-1-1-1 0 0,0 0 1 0 0,0 0-1 0 0,0-1 1 0 0,0-1-1 0 0,5-2-29 0 0,2 1 43 0 0,-4-1-6 0 0,0 0-1 0 0,0 0 0 0 0,-1-1 1 0 0,0-1-1 0 0,0 0 1 0 0,9-7-37 0 0,-18 12 12 0 0,-1 0 0 0 0,0 0 0 0 0,0 0 0 0 0,0 0 0 0 0,0 0 0 0 0,0 0 0 0 0,-1-1 0 0 0,1 1 0 0 0,1-3-12 0 0,-3 4 7 0 0,1 0 1 0 0,-1 0-1 0 0,1 0 1 0 0,-1 0-1 0 0,0 0 0 0 0,1 0 1 0 0,-1 0-1 0 0,0 0 1 0 0,0 0-1 0 0,0-1 0 0 0,0 1 1 0 0,0 0-1 0 0,0 0 1 0 0,0 0-1 0 0,0 0 0 0 0,0 0 1 0 0,-1 0-1 0 0,1 0 1 0 0,0 0-1 0 0,-1 0 0 0 0,1 0 1 0 0,-1 0-1 0 0,1 0 1 0 0,-1 0-1 0 0,0-1-7 0 0,-2-2 44 0 0,0 0-1 0 0,0 0 0 0 0,-1 0 1 0 0,1 0-1 0 0,-1 1 1 0 0,0 0-1 0 0,0-1 0 0 0,0 1 1 0 0,-1 1-1 0 0,1-1 1 0 0,-1 1-1 0 0,1-1 1 0 0,-1 1-1 0 0,-2 0-43 0 0,-3-1 56 0 0,-1 1 1 0 0,0 0-1 0 0,0 0 1 0 0,-5 1-57 0 0,0 0 3 0 0,11 0-186 0 0,0 1-1 0 0,0 1 0 0 0,0-1 0 0 0,0 1 1 0 0,0 0-1 0 0,0 0 0 0 0,0 0 0 0 0,0 1 1 0 0,0 0-1 0 0,0 0 0 0 0,-2 1 184 0 0,7-3-1147 0 0</inkml:trace>
  <inkml:trace contextRef="#ctx0" brushRef="#br0" timeOffset="410.172">652 113 16559 0 0,'4'0'346'0'0,"1"1"0"0"0,0 0 0 0 0,-1 0 0 0 0,1 0 0 0 0,-1 0-1 0 0,1 1 1 0 0,1 0-346 0 0,-1 0 147 0 0,0 0 0 0 0,1 0 0 0 0,-1-1-1 0 0,5 1-146 0 0,36 5 583 0 0,-31-4-516 0 0,2 0 0 0 0,-1-2 0 0 0,5 1-67 0 0,21 0 26 0 0,-25-1-7 0 0,-1-1 0 0 0,15-1-19 0 0,27-1-2360 0 0,-57 2 1024 0 0</inkml:trace>
  <inkml:trace contextRef="#ctx0" brushRef="#br0" timeOffset="801.422">807 0 9672 0 0,'0'0'748'0'0,"-8"2"-41"0"0,4-1 2767 0 0,-4 5-2284 0 0,7-6-1139 0 0,0 1-1 0 0,1 0 0 0 0,-1-1 0 0 0,0 1 0 0 0,0 0 1 0 0,0-1-1 0 0,0 1 0 0 0,0 0 0 0 0,1 0 0 0 0,-1 0 1 0 0,0 0-1 0 0,1 0 0 0 0,-1 0 0 0 0,1 0 0 0 0,-1 0 0 0 0,1 0 1 0 0,-1 0-1 0 0,1 0 0 0 0,0 0 0 0 0,-1 0 0 0 0,1 0 1 0 0,0 0-1 0 0,0 0 0 0 0,0 0 0 0 0,0 1-50 0 0,-5 18 744 0 0,4-18-662 0 0,0 0 0 0 0,1 0 1 0 0,-1 0-1 0 0,1 0 0 0 0,-1 0 0 0 0,1 0 0 0 0,0 0 0 0 0,-1 0 0 0 0,1 0 0 0 0,0 0 1 0 0,0 0-1 0 0,1 0 0 0 0,-1 0 0 0 0,0 0 0 0 0,1 1-82 0 0,0 1 99 0 0,0 0-1 0 0,0 0 1 0 0,0 1-1 0 0,0-1 0 0 0,-1 0 1 0 0,1 1-1 0 0,-1 1-98 0 0,0-3 35 0 0,0-1 0 0 0,1 1 0 0 0,-1 0 0 0 0,1 0 0 0 0,0-1-1 0 0,-1 1 1 0 0,1 0 0 0 0,1 0-35 0 0,-1 0 9 0 0,0-1 0 0 0,0 1 0 0 0,0-1 0 0 0,0 1 0 0 0,-1 0 0 0 0,1-1 0 0 0,-1 1 0 0 0,1 0-1 0 0,-1-1 1 0 0,0 3-9 0 0,2 23 114 0 0,-1-25-135 0 0,-1 1-1 0 0,1-1 1 0 0,-1 0 0 0 0,0 0-1 0 0,0 1 1 0 0,0-1 0 0 0,0 0-1 0 0,0 0 1 0 0,-1 1-1 0 0,0-1 1 0 0,0 1 21 0 0,0-2-312 0 0,0 1-1 0 0,0-1 0 0 0,1 0 1 0 0,-1 0-1 0 0,1 0 1 0 0,-1 1-1 0 0,1-1 1 0 0,0 0-1 0 0,-1 1 1 0 0,1-1-1 0 0,0 0 1 0 0,1 1-1 0 0,-1-1 1 0 0,0 0-1 0 0,1 1 0 0 0,-1-1 1 0 0,1 0 312 0 0,0 2-2045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2-02T08:50:39.46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500 89 7656 0 0,'8'-3'696'0'0,"-7"2"-667"0"0,3-1 155 0 0,-1 0-1 0 0,0-1 0 0 0,0 1 0 0 0,0-1 0 0 0,0 0 0 0 0,-1 0 1 0 0,1 0-1 0 0,-1 0 0 0 0,0 0 0 0 0,2-2-183 0 0,2-4 1546 0 0,-5 9-1326 0 0,-1-1-1 0 0,1 1 1 0 0,-1-1 0 0 0,1 0-1 0 0,-1 1 1 0 0,1-1 0 0 0,-1 0 0 0 0,1 1-1 0 0,-1-1 1 0 0,0 0 0 0 0,0 0-1 0 0,1 1 1 0 0,-1-1 0 0 0,0 0 0 0 0,0 0-1 0 0,0 0 1 0 0,0 1 0 0 0,0-1-1 0 0,0 0 1 0 0,0 0 0 0 0,0 0-220 0 0,0 0 140 0 0,0 0 1 0 0,0 0-1 0 0,-1 0 1 0 0,1 0-1 0 0,0 0 1 0 0,-1 0-1 0 0,1 0 1 0 0,-1 0-1 0 0,1 0 1 0 0,-1 0 0 0 0,1 0-1 0 0,-1 1 1 0 0,0-1-1 0 0,1 0 1 0 0,-1 0-1 0 0,0 0 1 0 0,0 1-1 0 0,0-1 1 0 0,0 1-1 0 0,0-1 1 0 0,1 0-1 0 0,-1 1 1 0 0,0-1-1 0 0,0 1 1 0 0,0 0-1 0 0,0-1 1 0 0,0 1-1 0 0,-1 0 1 0 0,1 0-1 0 0,0 0-140 0 0,-6-2 231 0 0,-1 0 1 0 0,0 1-1 0 0,-7 0-231 0 0,9 1 204 0 0,-35-1 169 0 0,0 2 0 0 0,-10 2-373 0 0,-43 2 39 0 0,-28-9-39 0 0,57 10 11 0 0,61-6 21 0 0,-1 0 1 0 0,0 1 0 0 0,0-1-1 0 0,0 1 1 0 0,0 0-1 0 0,1 1 1 0 0,-1-1-33 0 0,3 0 8 0 0,1-1 1 0 0,-1 1 0 0 0,1 0 0 0 0,-1-1-1 0 0,1 1 1 0 0,0 0 0 0 0,0 0-1 0 0,-1 0 1 0 0,1 0 0 0 0,0 0 0 0 0,0 0-1 0 0,0 0 1 0 0,0 0 0 0 0,0 0 0 0 0,0 0-1 0 0,0 1 1 0 0,1-1 0 0 0,-1 0 0 0 0,0 1-1 0 0,1-1 1 0 0,-1 1 0 0 0,1-1 0 0 0,-1 1-1 0 0,1-1-8 0 0,-4 14 43 0 0,3-12-40 0 0,0-1 1 0 0,0 0 0 0 0,1 0-1 0 0,-1 1 1 0 0,1-1 0 0 0,-1 1 0 0 0,1-1-1 0 0,0 0-3 0 0,0-1 0 0 0,0 18 0 0 0,0 0 0 0 0,2 1 0 0 0,3 16 0 0 0,-5-36 0 0 0,1 7 1 0 0,0-1 0 0 0,1 1 1 0 0,-1 0-1 0 0,1-1 0 0 0,1 0 0 0 0,0 1 0 0 0,0-1 0 0 0,0 0 0 0 0,0 0 0 0 0,3 2-1 0 0,-4-5 11 0 0,1 0-1 0 0,-1-1 1 0 0,1 1-1 0 0,0 0 1 0 0,0-1-1 0 0,0 0 1 0 0,1 0-1 0 0,-1 0 1 0 0,1 0 0 0 0,-1 0-1 0 0,1-1 1 0 0,-1 1-1 0 0,1-1 1 0 0,0 0-1 0 0,0 0 1 0 0,-1 0-1 0 0,1-1 1 0 0,0 1 0 0 0,0-1-1 0 0,0 0 1 0 0,0 0-1 0 0,0-1 1 0 0,0 1-1 0 0,-1-1 1 0 0,3 0-11 0 0,2 0 27 0 0,0-1 0 0 0,0 0 1 0 0,0 0-1 0 0,-1-1 0 0 0,1 0 0 0 0,-1 0 1 0 0,1-1-28 0 0,-5 3 19 0 0,-1-1 1 0 0,1 0 0 0 0,0 0 0 0 0,0 0-1 0 0,-1 0 1 0 0,1-1 0 0 0,-1 1 0 0 0,0 0 0 0 0,0-1-1 0 0,0 0 1 0 0,0 0 0 0 0,0 1 0 0 0,0-1-1 0 0,-1 0 1 0 0,0 0 0 0 0,1 0 0 0 0,-1-1 0 0 0,0 1-20 0 0,-1 2 10 0 0,0-1 1 0 0,0 0 0 0 0,0 1 0 0 0,0-1 0 0 0,0 1 0 0 0,0-1 0 0 0,0 0 0 0 0,-1 1-1 0 0,1-1 1 0 0,-1 1 0 0 0,1-1 0 0 0,-1 1 0 0 0,1-1 0 0 0,-1 1 0 0 0,0 0-1 0 0,0-1 1 0 0,0 1 0 0 0,0 0 0 0 0,0 0 0 0 0,0-1 0 0 0,0 1-11 0 0,-5-5 55 0 0,0 0 0 0 0,0 1 0 0 0,-6-4-55 0 0,0-1 1 0 0,-18-4-206 0 0,29 13 12 0 0,1 1 7 0 0,0 0-171 0 0,0 0-730 0 0,0 0-322 0 0,0 0-695 0 0,0 0-2681 0 0,0 0-1144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02-Dec-18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02-Dec-18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41BD-ED9B-433C-B886-F6E089DB2D2F}" type="datetimeFigureOut">
              <a:rPr lang="en-US" smtClean="0"/>
              <a:t>02-Dec-18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5772215"/>
            <a:ext cx="3158966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830367" rtl="0" eaLnBrk="1" latinLnBrk="0" hangingPunct="1">
        <a:lnSpc>
          <a:spcPct val="90000"/>
        </a:lnSpc>
        <a:spcBef>
          <a:spcPct val="0"/>
        </a:spcBef>
        <a:buNone/>
        <a:defRPr sz="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592" indent="-207592" algn="l" defTabSz="830367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1pPr>
      <a:lvl2pPr marL="6227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9" kern="1200">
          <a:solidFill>
            <a:schemeClr val="tx1"/>
          </a:solidFill>
          <a:latin typeface="+mn-lt"/>
          <a:ea typeface="+mn-ea"/>
          <a:cs typeface="+mn-cs"/>
        </a:defRPr>
      </a:lvl2pPr>
      <a:lvl3pPr marL="10379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3pPr>
      <a:lvl4pPr marL="145314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86832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28350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69869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31138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5290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1pPr>
      <a:lvl2pPr marL="4151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2pPr>
      <a:lvl3pPr marL="8303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3pPr>
      <a:lvl4pPr marL="124555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66073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07591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29062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3214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2.xml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1.xml"/><Relationship Id="rId11" Type="http://schemas.openxmlformats.org/officeDocument/2006/relationships/image" Target="../media/image23.png"/><Relationship Id="rId5" Type="http://schemas.openxmlformats.org/officeDocument/2006/relationships/image" Target="../media/image20.png"/><Relationship Id="rId10" Type="http://schemas.openxmlformats.org/officeDocument/2006/relationships/customXml" Target="../ink/ink23.xml"/><Relationship Id="rId4" Type="http://schemas.openxmlformats.org/officeDocument/2006/relationships/customXml" Target="../ink/ink20.xml"/><Relationship Id="rId9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37.xml"/><Relationship Id="rId21" Type="http://schemas.openxmlformats.org/officeDocument/2006/relationships/image" Target="../media/image34.png"/><Relationship Id="rId42" Type="http://schemas.openxmlformats.org/officeDocument/2006/relationships/customXml" Target="../ink/ink45.xml"/><Relationship Id="rId47" Type="http://schemas.openxmlformats.org/officeDocument/2006/relationships/image" Target="../media/image47.png"/><Relationship Id="rId63" Type="http://schemas.openxmlformats.org/officeDocument/2006/relationships/image" Target="../media/image55.png"/><Relationship Id="rId68" Type="http://schemas.openxmlformats.org/officeDocument/2006/relationships/customXml" Target="../ink/ink58.xml"/><Relationship Id="rId84" Type="http://schemas.openxmlformats.org/officeDocument/2006/relationships/customXml" Target="../ink/ink66.xml"/><Relationship Id="rId89" Type="http://schemas.openxmlformats.org/officeDocument/2006/relationships/image" Target="../media/image68.png"/><Relationship Id="rId2" Type="http://schemas.openxmlformats.org/officeDocument/2006/relationships/customXml" Target="../ink/ink25.xml"/><Relationship Id="rId16" Type="http://schemas.openxmlformats.org/officeDocument/2006/relationships/customXml" Target="../ink/ink32.xml"/><Relationship Id="rId29" Type="http://schemas.openxmlformats.org/officeDocument/2006/relationships/image" Target="../media/image38.png"/><Relationship Id="rId107" Type="http://schemas.openxmlformats.org/officeDocument/2006/relationships/image" Target="../media/image77.png"/><Relationship Id="rId11" Type="http://schemas.openxmlformats.org/officeDocument/2006/relationships/image" Target="../media/image29.png"/><Relationship Id="rId24" Type="http://schemas.openxmlformats.org/officeDocument/2006/relationships/customXml" Target="../ink/ink36.xml"/><Relationship Id="rId32" Type="http://schemas.openxmlformats.org/officeDocument/2006/relationships/customXml" Target="../ink/ink40.xml"/><Relationship Id="rId37" Type="http://schemas.openxmlformats.org/officeDocument/2006/relationships/image" Target="../media/image42.png"/><Relationship Id="rId40" Type="http://schemas.openxmlformats.org/officeDocument/2006/relationships/customXml" Target="../ink/ink44.xml"/><Relationship Id="rId45" Type="http://schemas.openxmlformats.org/officeDocument/2006/relationships/image" Target="../media/image46.png"/><Relationship Id="rId53" Type="http://schemas.openxmlformats.org/officeDocument/2006/relationships/image" Target="../media/image50.png"/><Relationship Id="rId58" Type="http://schemas.openxmlformats.org/officeDocument/2006/relationships/customXml" Target="../ink/ink53.xml"/><Relationship Id="rId66" Type="http://schemas.openxmlformats.org/officeDocument/2006/relationships/customXml" Target="../ink/ink57.xml"/><Relationship Id="rId74" Type="http://schemas.openxmlformats.org/officeDocument/2006/relationships/customXml" Target="../ink/ink61.xml"/><Relationship Id="rId79" Type="http://schemas.openxmlformats.org/officeDocument/2006/relationships/image" Target="../media/image63.png"/><Relationship Id="rId87" Type="http://schemas.openxmlformats.org/officeDocument/2006/relationships/image" Target="../media/image67.png"/><Relationship Id="rId102" Type="http://schemas.openxmlformats.org/officeDocument/2006/relationships/customXml" Target="../ink/ink75.xml"/><Relationship Id="rId5" Type="http://schemas.openxmlformats.org/officeDocument/2006/relationships/image" Target="../media/image26.png"/><Relationship Id="rId61" Type="http://schemas.openxmlformats.org/officeDocument/2006/relationships/image" Target="../media/image54.png"/><Relationship Id="rId82" Type="http://schemas.openxmlformats.org/officeDocument/2006/relationships/customXml" Target="../ink/ink65.xml"/><Relationship Id="rId90" Type="http://schemas.openxmlformats.org/officeDocument/2006/relationships/customXml" Target="../ink/ink69.xml"/><Relationship Id="rId95" Type="http://schemas.openxmlformats.org/officeDocument/2006/relationships/image" Target="../media/image71.png"/><Relationship Id="rId19" Type="http://schemas.openxmlformats.org/officeDocument/2006/relationships/image" Target="../media/image33.png"/><Relationship Id="rId14" Type="http://schemas.openxmlformats.org/officeDocument/2006/relationships/customXml" Target="../ink/ink31.xml"/><Relationship Id="rId22" Type="http://schemas.openxmlformats.org/officeDocument/2006/relationships/customXml" Target="../ink/ink35.xml"/><Relationship Id="rId27" Type="http://schemas.openxmlformats.org/officeDocument/2006/relationships/image" Target="../media/image37.png"/><Relationship Id="rId30" Type="http://schemas.openxmlformats.org/officeDocument/2006/relationships/customXml" Target="../ink/ink39.xml"/><Relationship Id="rId35" Type="http://schemas.openxmlformats.org/officeDocument/2006/relationships/image" Target="../media/image41.png"/><Relationship Id="rId43" Type="http://schemas.openxmlformats.org/officeDocument/2006/relationships/image" Target="../media/image45.png"/><Relationship Id="rId48" Type="http://schemas.openxmlformats.org/officeDocument/2006/relationships/customXml" Target="../ink/ink48.xml"/><Relationship Id="rId56" Type="http://schemas.openxmlformats.org/officeDocument/2006/relationships/customXml" Target="../ink/ink52.xml"/><Relationship Id="rId64" Type="http://schemas.openxmlformats.org/officeDocument/2006/relationships/customXml" Target="../ink/ink56.xml"/><Relationship Id="rId69" Type="http://schemas.openxmlformats.org/officeDocument/2006/relationships/image" Target="../media/image58.png"/><Relationship Id="rId77" Type="http://schemas.openxmlformats.org/officeDocument/2006/relationships/image" Target="../media/image62.png"/><Relationship Id="rId100" Type="http://schemas.openxmlformats.org/officeDocument/2006/relationships/customXml" Target="../ink/ink74.xml"/><Relationship Id="rId105" Type="http://schemas.openxmlformats.org/officeDocument/2006/relationships/image" Target="../media/image76.png"/><Relationship Id="rId8" Type="http://schemas.openxmlformats.org/officeDocument/2006/relationships/customXml" Target="../ink/ink28.xml"/><Relationship Id="rId51" Type="http://schemas.openxmlformats.org/officeDocument/2006/relationships/image" Target="../media/image49.png"/><Relationship Id="rId72" Type="http://schemas.openxmlformats.org/officeDocument/2006/relationships/customXml" Target="../ink/ink60.xml"/><Relationship Id="rId80" Type="http://schemas.openxmlformats.org/officeDocument/2006/relationships/customXml" Target="../ink/ink64.xml"/><Relationship Id="rId85" Type="http://schemas.openxmlformats.org/officeDocument/2006/relationships/image" Target="../media/image66.png"/><Relationship Id="rId93" Type="http://schemas.openxmlformats.org/officeDocument/2006/relationships/image" Target="../media/image70.png"/><Relationship Id="rId98" Type="http://schemas.openxmlformats.org/officeDocument/2006/relationships/customXml" Target="../ink/ink73.xml"/><Relationship Id="rId3" Type="http://schemas.openxmlformats.org/officeDocument/2006/relationships/image" Target="../media/image25.png"/><Relationship Id="rId12" Type="http://schemas.openxmlformats.org/officeDocument/2006/relationships/customXml" Target="../ink/ink30.xml"/><Relationship Id="rId17" Type="http://schemas.openxmlformats.org/officeDocument/2006/relationships/image" Target="../media/image32.png"/><Relationship Id="rId25" Type="http://schemas.openxmlformats.org/officeDocument/2006/relationships/image" Target="../media/image36.png"/><Relationship Id="rId33" Type="http://schemas.openxmlformats.org/officeDocument/2006/relationships/image" Target="../media/image40.png"/><Relationship Id="rId38" Type="http://schemas.openxmlformats.org/officeDocument/2006/relationships/customXml" Target="../ink/ink43.xml"/><Relationship Id="rId46" Type="http://schemas.openxmlformats.org/officeDocument/2006/relationships/customXml" Target="../ink/ink47.xml"/><Relationship Id="rId59" Type="http://schemas.openxmlformats.org/officeDocument/2006/relationships/image" Target="../media/image53.png"/><Relationship Id="rId67" Type="http://schemas.openxmlformats.org/officeDocument/2006/relationships/image" Target="../media/image57.png"/><Relationship Id="rId103" Type="http://schemas.openxmlformats.org/officeDocument/2006/relationships/image" Target="../media/image75.png"/><Relationship Id="rId108" Type="http://schemas.openxmlformats.org/officeDocument/2006/relationships/customXml" Target="../ink/ink78.xml"/><Relationship Id="rId20" Type="http://schemas.openxmlformats.org/officeDocument/2006/relationships/customXml" Target="../ink/ink34.xml"/><Relationship Id="rId41" Type="http://schemas.openxmlformats.org/officeDocument/2006/relationships/image" Target="../media/image44.png"/><Relationship Id="rId54" Type="http://schemas.openxmlformats.org/officeDocument/2006/relationships/customXml" Target="../ink/ink51.xml"/><Relationship Id="rId62" Type="http://schemas.openxmlformats.org/officeDocument/2006/relationships/customXml" Target="../ink/ink55.xml"/><Relationship Id="rId70" Type="http://schemas.openxmlformats.org/officeDocument/2006/relationships/customXml" Target="../ink/ink59.xml"/><Relationship Id="rId75" Type="http://schemas.openxmlformats.org/officeDocument/2006/relationships/image" Target="../media/image61.png"/><Relationship Id="rId83" Type="http://schemas.openxmlformats.org/officeDocument/2006/relationships/image" Target="../media/image65.png"/><Relationship Id="rId88" Type="http://schemas.openxmlformats.org/officeDocument/2006/relationships/customXml" Target="../ink/ink68.xml"/><Relationship Id="rId91" Type="http://schemas.openxmlformats.org/officeDocument/2006/relationships/image" Target="../media/image69.png"/><Relationship Id="rId96" Type="http://schemas.openxmlformats.org/officeDocument/2006/relationships/customXml" Target="../ink/ink7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7.xml"/><Relationship Id="rId15" Type="http://schemas.openxmlformats.org/officeDocument/2006/relationships/image" Target="../media/image31.png"/><Relationship Id="rId23" Type="http://schemas.openxmlformats.org/officeDocument/2006/relationships/image" Target="../media/image35.png"/><Relationship Id="rId28" Type="http://schemas.openxmlformats.org/officeDocument/2006/relationships/customXml" Target="../ink/ink38.xml"/><Relationship Id="rId36" Type="http://schemas.openxmlformats.org/officeDocument/2006/relationships/customXml" Target="../ink/ink42.xml"/><Relationship Id="rId49" Type="http://schemas.openxmlformats.org/officeDocument/2006/relationships/image" Target="../media/image48.png"/><Relationship Id="rId57" Type="http://schemas.openxmlformats.org/officeDocument/2006/relationships/image" Target="../media/image52.png"/><Relationship Id="rId106" Type="http://schemas.openxmlformats.org/officeDocument/2006/relationships/customXml" Target="../ink/ink77.xml"/><Relationship Id="rId10" Type="http://schemas.openxmlformats.org/officeDocument/2006/relationships/customXml" Target="../ink/ink29.xml"/><Relationship Id="rId31" Type="http://schemas.openxmlformats.org/officeDocument/2006/relationships/image" Target="../media/image39.png"/><Relationship Id="rId44" Type="http://schemas.openxmlformats.org/officeDocument/2006/relationships/customXml" Target="../ink/ink46.xml"/><Relationship Id="rId52" Type="http://schemas.openxmlformats.org/officeDocument/2006/relationships/customXml" Target="../ink/ink50.xml"/><Relationship Id="rId60" Type="http://schemas.openxmlformats.org/officeDocument/2006/relationships/customXml" Target="../ink/ink54.xml"/><Relationship Id="rId65" Type="http://schemas.openxmlformats.org/officeDocument/2006/relationships/image" Target="../media/image56.png"/><Relationship Id="rId73" Type="http://schemas.openxmlformats.org/officeDocument/2006/relationships/image" Target="../media/image60.png"/><Relationship Id="rId78" Type="http://schemas.openxmlformats.org/officeDocument/2006/relationships/customXml" Target="../ink/ink63.xml"/><Relationship Id="rId81" Type="http://schemas.openxmlformats.org/officeDocument/2006/relationships/image" Target="../media/image64.png"/><Relationship Id="rId86" Type="http://schemas.openxmlformats.org/officeDocument/2006/relationships/customXml" Target="../ink/ink67.xml"/><Relationship Id="rId94" Type="http://schemas.openxmlformats.org/officeDocument/2006/relationships/customXml" Target="../ink/ink71.xml"/><Relationship Id="rId99" Type="http://schemas.openxmlformats.org/officeDocument/2006/relationships/image" Target="../media/image73.png"/><Relationship Id="rId101" Type="http://schemas.openxmlformats.org/officeDocument/2006/relationships/image" Target="../media/image74.png"/><Relationship Id="rId4" Type="http://schemas.openxmlformats.org/officeDocument/2006/relationships/customXml" Target="../ink/ink26.xml"/><Relationship Id="rId9" Type="http://schemas.openxmlformats.org/officeDocument/2006/relationships/image" Target="../media/image28.png"/><Relationship Id="rId13" Type="http://schemas.openxmlformats.org/officeDocument/2006/relationships/image" Target="../media/image30.png"/><Relationship Id="rId18" Type="http://schemas.openxmlformats.org/officeDocument/2006/relationships/customXml" Target="../ink/ink33.xml"/><Relationship Id="rId39" Type="http://schemas.openxmlformats.org/officeDocument/2006/relationships/image" Target="../media/image43.png"/><Relationship Id="rId109" Type="http://schemas.openxmlformats.org/officeDocument/2006/relationships/image" Target="../media/image78.png"/><Relationship Id="rId34" Type="http://schemas.openxmlformats.org/officeDocument/2006/relationships/customXml" Target="../ink/ink41.xml"/><Relationship Id="rId50" Type="http://schemas.openxmlformats.org/officeDocument/2006/relationships/customXml" Target="../ink/ink49.xml"/><Relationship Id="rId55" Type="http://schemas.openxmlformats.org/officeDocument/2006/relationships/image" Target="../media/image51.png"/><Relationship Id="rId76" Type="http://schemas.openxmlformats.org/officeDocument/2006/relationships/customXml" Target="../ink/ink62.xml"/><Relationship Id="rId97" Type="http://schemas.openxmlformats.org/officeDocument/2006/relationships/image" Target="../media/image72.png"/><Relationship Id="rId104" Type="http://schemas.openxmlformats.org/officeDocument/2006/relationships/customXml" Target="../ink/ink76.xml"/><Relationship Id="rId7" Type="http://schemas.openxmlformats.org/officeDocument/2006/relationships/image" Target="../media/image27.png"/><Relationship Id="rId71" Type="http://schemas.openxmlformats.org/officeDocument/2006/relationships/image" Target="../media/image59.png"/><Relationship Id="rId92" Type="http://schemas.openxmlformats.org/officeDocument/2006/relationships/customXml" Target="../ink/ink7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82.xml"/><Relationship Id="rId3" Type="http://schemas.openxmlformats.org/officeDocument/2006/relationships/image" Target="../media/image79.png"/><Relationship Id="rId7" Type="http://schemas.openxmlformats.org/officeDocument/2006/relationships/image" Target="../media/image81.png"/><Relationship Id="rId2" Type="http://schemas.openxmlformats.org/officeDocument/2006/relationships/customXml" Target="../ink/ink7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1.xml"/><Relationship Id="rId5" Type="http://schemas.openxmlformats.org/officeDocument/2006/relationships/image" Target="../media/image80.png"/><Relationship Id="rId4" Type="http://schemas.openxmlformats.org/officeDocument/2006/relationships/customXml" Target="../ink/ink80.xml"/><Relationship Id="rId9" Type="http://schemas.openxmlformats.org/officeDocument/2006/relationships/image" Target="../media/image82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8.png"/><Relationship Id="rId18" Type="http://schemas.openxmlformats.org/officeDocument/2006/relationships/customXml" Target="../ink/ink91.xml"/><Relationship Id="rId26" Type="http://schemas.openxmlformats.org/officeDocument/2006/relationships/customXml" Target="../ink/ink95.xml"/><Relationship Id="rId39" Type="http://schemas.openxmlformats.org/officeDocument/2006/relationships/image" Target="../media/image101.png"/><Relationship Id="rId21" Type="http://schemas.openxmlformats.org/officeDocument/2006/relationships/image" Target="../media/image92.png"/><Relationship Id="rId34" Type="http://schemas.openxmlformats.org/officeDocument/2006/relationships/customXml" Target="../ink/ink99.xml"/><Relationship Id="rId42" Type="http://schemas.openxmlformats.org/officeDocument/2006/relationships/customXml" Target="../ink/ink103.xml"/><Relationship Id="rId47" Type="http://schemas.openxmlformats.org/officeDocument/2006/relationships/image" Target="../media/image105.png"/><Relationship Id="rId50" Type="http://schemas.openxmlformats.org/officeDocument/2006/relationships/customXml" Target="../ink/ink107.xml"/><Relationship Id="rId55" Type="http://schemas.openxmlformats.org/officeDocument/2006/relationships/image" Target="../media/image109.png"/><Relationship Id="rId7" Type="http://schemas.openxmlformats.org/officeDocument/2006/relationships/image" Target="../media/image85.png"/><Relationship Id="rId12" Type="http://schemas.openxmlformats.org/officeDocument/2006/relationships/customXml" Target="../ink/ink88.xml"/><Relationship Id="rId17" Type="http://schemas.openxmlformats.org/officeDocument/2006/relationships/image" Target="../media/image90.png"/><Relationship Id="rId25" Type="http://schemas.openxmlformats.org/officeDocument/2006/relationships/image" Target="../media/image94.png"/><Relationship Id="rId33" Type="http://schemas.openxmlformats.org/officeDocument/2006/relationships/image" Target="../media/image98.png"/><Relationship Id="rId38" Type="http://schemas.openxmlformats.org/officeDocument/2006/relationships/customXml" Target="../ink/ink101.xml"/><Relationship Id="rId46" Type="http://schemas.openxmlformats.org/officeDocument/2006/relationships/customXml" Target="../ink/ink105.xml"/><Relationship Id="rId59" Type="http://schemas.openxmlformats.org/officeDocument/2006/relationships/image" Target="../media/image111.png"/><Relationship Id="rId2" Type="http://schemas.openxmlformats.org/officeDocument/2006/relationships/customXml" Target="../ink/ink83.xml"/><Relationship Id="rId16" Type="http://schemas.openxmlformats.org/officeDocument/2006/relationships/customXml" Target="../ink/ink90.xml"/><Relationship Id="rId20" Type="http://schemas.openxmlformats.org/officeDocument/2006/relationships/customXml" Target="../ink/ink92.xml"/><Relationship Id="rId29" Type="http://schemas.openxmlformats.org/officeDocument/2006/relationships/image" Target="../media/image96.png"/><Relationship Id="rId41" Type="http://schemas.openxmlformats.org/officeDocument/2006/relationships/image" Target="../media/image102.png"/><Relationship Id="rId54" Type="http://schemas.openxmlformats.org/officeDocument/2006/relationships/customXml" Target="../ink/ink10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5.xml"/><Relationship Id="rId11" Type="http://schemas.openxmlformats.org/officeDocument/2006/relationships/image" Target="../media/image87.png"/><Relationship Id="rId24" Type="http://schemas.openxmlformats.org/officeDocument/2006/relationships/customXml" Target="../ink/ink94.xml"/><Relationship Id="rId32" Type="http://schemas.openxmlformats.org/officeDocument/2006/relationships/customXml" Target="../ink/ink98.xml"/><Relationship Id="rId37" Type="http://schemas.openxmlformats.org/officeDocument/2006/relationships/image" Target="../media/image100.png"/><Relationship Id="rId40" Type="http://schemas.openxmlformats.org/officeDocument/2006/relationships/customXml" Target="../ink/ink102.xml"/><Relationship Id="rId45" Type="http://schemas.openxmlformats.org/officeDocument/2006/relationships/image" Target="../media/image104.png"/><Relationship Id="rId53" Type="http://schemas.openxmlformats.org/officeDocument/2006/relationships/image" Target="../media/image108.png"/><Relationship Id="rId58" Type="http://schemas.openxmlformats.org/officeDocument/2006/relationships/customXml" Target="../ink/ink111.xml"/><Relationship Id="rId5" Type="http://schemas.openxmlformats.org/officeDocument/2006/relationships/image" Target="../media/image84.png"/><Relationship Id="rId15" Type="http://schemas.openxmlformats.org/officeDocument/2006/relationships/image" Target="../media/image89.png"/><Relationship Id="rId23" Type="http://schemas.openxmlformats.org/officeDocument/2006/relationships/image" Target="../media/image93.png"/><Relationship Id="rId28" Type="http://schemas.openxmlformats.org/officeDocument/2006/relationships/customXml" Target="../ink/ink96.xml"/><Relationship Id="rId36" Type="http://schemas.openxmlformats.org/officeDocument/2006/relationships/customXml" Target="../ink/ink100.xml"/><Relationship Id="rId49" Type="http://schemas.openxmlformats.org/officeDocument/2006/relationships/image" Target="../media/image106.png"/><Relationship Id="rId57" Type="http://schemas.openxmlformats.org/officeDocument/2006/relationships/image" Target="../media/image110.png"/><Relationship Id="rId10" Type="http://schemas.openxmlformats.org/officeDocument/2006/relationships/customXml" Target="../ink/ink87.xml"/><Relationship Id="rId19" Type="http://schemas.openxmlformats.org/officeDocument/2006/relationships/image" Target="../media/image91.png"/><Relationship Id="rId31" Type="http://schemas.openxmlformats.org/officeDocument/2006/relationships/image" Target="../media/image97.png"/><Relationship Id="rId44" Type="http://schemas.openxmlformats.org/officeDocument/2006/relationships/customXml" Target="../ink/ink104.xml"/><Relationship Id="rId52" Type="http://schemas.openxmlformats.org/officeDocument/2006/relationships/customXml" Target="../ink/ink108.xml"/><Relationship Id="rId4" Type="http://schemas.openxmlformats.org/officeDocument/2006/relationships/customXml" Target="../ink/ink84.xml"/><Relationship Id="rId9" Type="http://schemas.openxmlformats.org/officeDocument/2006/relationships/image" Target="../media/image86.png"/><Relationship Id="rId14" Type="http://schemas.openxmlformats.org/officeDocument/2006/relationships/customXml" Target="../ink/ink89.xml"/><Relationship Id="rId22" Type="http://schemas.openxmlformats.org/officeDocument/2006/relationships/customXml" Target="../ink/ink93.xml"/><Relationship Id="rId27" Type="http://schemas.openxmlformats.org/officeDocument/2006/relationships/image" Target="../media/image95.png"/><Relationship Id="rId30" Type="http://schemas.openxmlformats.org/officeDocument/2006/relationships/customXml" Target="../ink/ink97.xml"/><Relationship Id="rId35" Type="http://schemas.openxmlformats.org/officeDocument/2006/relationships/image" Target="../media/image99.png"/><Relationship Id="rId43" Type="http://schemas.openxmlformats.org/officeDocument/2006/relationships/image" Target="../media/image103.png"/><Relationship Id="rId48" Type="http://schemas.openxmlformats.org/officeDocument/2006/relationships/customXml" Target="../ink/ink106.xml"/><Relationship Id="rId56" Type="http://schemas.openxmlformats.org/officeDocument/2006/relationships/customXml" Target="../ink/ink110.xml"/><Relationship Id="rId8" Type="http://schemas.openxmlformats.org/officeDocument/2006/relationships/customXml" Target="../ink/ink86.xml"/><Relationship Id="rId51" Type="http://schemas.openxmlformats.org/officeDocument/2006/relationships/image" Target="../media/image107.png"/><Relationship Id="rId3" Type="http://schemas.openxmlformats.org/officeDocument/2006/relationships/image" Target="../media/image8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3154F23-42FF-4CC5-8816-E832114A9368}"/>
                  </a:ext>
                </a:extLst>
              </p14:cNvPr>
              <p14:cNvContentPartPr/>
              <p14:nvPr/>
            </p14:nvContentPartPr>
            <p14:xfrm>
              <a:off x="7223754" y="164377"/>
              <a:ext cx="113040" cy="149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3154F23-42FF-4CC5-8816-E832114A936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14754" y="155737"/>
                <a:ext cx="130680" cy="16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47A6BFB6-3FB6-4C4D-A1D4-48D54862EE42}"/>
                  </a:ext>
                </a:extLst>
              </p14:cNvPr>
              <p14:cNvContentPartPr/>
              <p14:nvPr/>
            </p14:nvContentPartPr>
            <p14:xfrm>
              <a:off x="8407434" y="90217"/>
              <a:ext cx="18360" cy="1558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47A6BFB6-3FB6-4C4D-A1D4-48D54862EE4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398794" y="81217"/>
                <a:ext cx="36000" cy="17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695BF05C-9532-422A-8640-8BCF9B80EC66}"/>
                  </a:ext>
                </a:extLst>
              </p14:cNvPr>
              <p14:cNvContentPartPr/>
              <p14:nvPr/>
            </p14:nvContentPartPr>
            <p14:xfrm>
              <a:off x="8502834" y="92377"/>
              <a:ext cx="122040" cy="16272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695BF05C-9532-422A-8640-8BCF9B80EC6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494194" y="83737"/>
                <a:ext cx="139680" cy="18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CEE9A9CE-B912-4FAC-A52C-A23D6104F98C}"/>
                  </a:ext>
                </a:extLst>
              </p14:cNvPr>
              <p14:cNvContentPartPr/>
              <p14:nvPr/>
            </p14:nvContentPartPr>
            <p14:xfrm>
              <a:off x="7538394" y="102097"/>
              <a:ext cx="803880" cy="1832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CEE9A9CE-B912-4FAC-A52C-A23D6104F98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529394" y="93440"/>
                <a:ext cx="821520" cy="2009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4E956B9D-72D6-46C7-AE9F-CE40AB04AB24}"/>
                  </a:ext>
                </a:extLst>
              </p14:cNvPr>
              <p14:cNvContentPartPr/>
              <p14:nvPr/>
            </p14:nvContentPartPr>
            <p14:xfrm>
              <a:off x="1430634" y="1586377"/>
              <a:ext cx="172440" cy="17028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4E956B9D-72D6-46C7-AE9F-CE40AB04AB2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421994" y="1577377"/>
                <a:ext cx="190080" cy="18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3CDAE6E8-185D-4722-82F4-FAA6175CFAFD}"/>
                  </a:ext>
                </a:extLst>
              </p14:cNvPr>
              <p14:cNvContentPartPr/>
              <p14:nvPr/>
            </p14:nvContentPartPr>
            <p14:xfrm>
              <a:off x="786594" y="856297"/>
              <a:ext cx="1559520" cy="28548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3CDAE6E8-185D-4722-82F4-FAA6175CFAF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77594" y="847657"/>
                <a:ext cx="1577160" cy="30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C77E850B-6033-4F18-ACF6-44F691F9D27B}"/>
                  </a:ext>
                </a:extLst>
              </p14:cNvPr>
              <p14:cNvContentPartPr/>
              <p14:nvPr/>
            </p14:nvContentPartPr>
            <p14:xfrm>
              <a:off x="1712514" y="1562257"/>
              <a:ext cx="261000" cy="17064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C77E850B-6033-4F18-ACF6-44F691F9D2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703514" y="1553257"/>
                <a:ext cx="278640" cy="18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53BC8BC3-12BD-42B9-9F00-B335A782F319}"/>
                  </a:ext>
                </a:extLst>
              </p14:cNvPr>
              <p14:cNvContentPartPr/>
              <p14:nvPr/>
            </p14:nvContentPartPr>
            <p14:xfrm>
              <a:off x="1346034" y="2261737"/>
              <a:ext cx="189000" cy="15912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53BC8BC3-12BD-42B9-9F00-B335A782F31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337394" y="2253097"/>
                <a:ext cx="206640" cy="17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08D05D09-51DB-4A35-8ED9-9C90AE341117}"/>
                  </a:ext>
                </a:extLst>
              </p14:cNvPr>
              <p14:cNvContentPartPr/>
              <p14:nvPr/>
            </p14:nvContentPartPr>
            <p14:xfrm>
              <a:off x="1643754" y="2365417"/>
              <a:ext cx="27360" cy="1116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08D05D09-51DB-4A35-8ED9-9C90AE34111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635114" y="2356777"/>
                <a:ext cx="45000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3F4CE35D-4E15-477B-B78D-6824F069A89C}"/>
                  </a:ext>
                </a:extLst>
              </p14:cNvPr>
              <p14:cNvContentPartPr/>
              <p14:nvPr/>
            </p14:nvContentPartPr>
            <p14:xfrm>
              <a:off x="1757154" y="2230417"/>
              <a:ext cx="164160" cy="19404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3F4CE35D-4E15-477B-B78D-6824F069A89C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748514" y="2221417"/>
                <a:ext cx="181800" cy="21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C67FF94A-B5FF-4458-A18F-F59E3C713693}"/>
                  </a:ext>
                </a:extLst>
              </p14:cNvPr>
              <p14:cNvContentPartPr/>
              <p14:nvPr/>
            </p14:nvContentPartPr>
            <p14:xfrm>
              <a:off x="6272274" y="2348497"/>
              <a:ext cx="1440" cy="5400"/>
            </p14:xfrm>
          </p:contentPart>
        </mc:Choice>
        <mc:Fallback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C67FF94A-B5FF-4458-A18F-F59E3C71369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263634" y="2339857"/>
                <a:ext cx="1908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552963AC-701E-4AE0-A864-934DAC54CDAA}"/>
                  </a:ext>
                </a:extLst>
              </p14:cNvPr>
              <p14:cNvContentPartPr/>
              <p14:nvPr/>
            </p14:nvContentPartPr>
            <p14:xfrm>
              <a:off x="5504034" y="2281537"/>
              <a:ext cx="677520" cy="304560"/>
            </p14:xfrm>
          </p:contentPart>
        </mc:Choice>
        <mc:Fallback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552963AC-701E-4AE0-A864-934DAC54CDAA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495399" y="2272897"/>
                <a:ext cx="695151" cy="3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C92864B2-DDB6-4100-AD5B-6871C0210B05}"/>
                  </a:ext>
                </a:extLst>
              </p14:cNvPr>
              <p14:cNvContentPartPr/>
              <p14:nvPr/>
            </p14:nvContentPartPr>
            <p14:xfrm>
              <a:off x="4865754" y="2262457"/>
              <a:ext cx="551880" cy="166320"/>
            </p14:xfrm>
          </p:contentPart>
        </mc:Choice>
        <mc:Fallback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C92864B2-DDB6-4100-AD5B-6871C0210B05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857114" y="2253798"/>
                <a:ext cx="569520" cy="1839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8EA12957-F201-45F4-B685-3E91D35AAD35}"/>
                  </a:ext>
                </a:extLst>
              </p14:cNvPr>
              <p14:cNvContentPartPr/>
              <p14:nvPr/>
            </p14:nvContentPartPr>
            <p14:xfrm>
              <a:off x="4474074" y="2220337"/>
              <a:ext cx="313560" cy="289800"/>
            </p14:xfrm>
          </p:contentPart>
        </mc:Choice>
        <mc:Fallback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8EA12957-F201-45F4-B685-3E91D35AAD3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465424" y="2211337"/>
                <a:ext cx="331220" cy="30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F0336BD6-55A5-4234-9638-DA2A2E2C82AE}"/>
                  </a:ext>
                </a:extLst>
              </p14:cNvPr>
              <p14:cNvContentPartPr/>
              <p14:nvPr/>
            </p14:nvContentPartPr>
            <p14:xfrm>
              <a:off x="3339714" y="2248417"/>
              <a:ext cx="832680" cy="180000"/>
            </p14:xfrm>
          </p:contentPart>
        </mc:Choice>
        <mc:Fallback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F0336BD6-55A5-4234-9638-DA2A2E2C82AE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331074" y="2239777"/>
                <a:ext cx="850320" cy="19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318B3D58-E1D4-4C33-93A0-01C02AC415F9}"/>
                  </a:ext>
                </a:extLst>
              </p14:cNvPr>
              <p14:cNvContentPartPr/>
              <p14:nvPr/>
            </p14:nvContentPartPr>
            <p14:xfrm>
              <a:off x="2603154" y="2189017"/>
              <a:ext cx="654120" cy="269280"/>
            </p14:xfrm>
          </p:contentPart>
        </mc:Choice>
        <mc:Fallback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318B3D58-E1D4-4C33-93A0-01C02AC415F9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594154" y="2180017"/>
                <a:ext cx="671760" cy="28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2671375B-75B0-4A25-94E7-483C4B93702E}"/>
                  </a:ext>
                </a:extLst>
              </p14:cNvPr>
              <p14:cNvContentPartPr/>
              <p14:nvPr/>
            </p14:nvContentPartPr>
            <p14:xfrm>
              <a:off x="4408914" y="1519777"/>
              <a:ext cx="1876320" cy="366840"/>
            </p14:xfrm>
          </p:contentPart>
        </mc:Choice>
        <mc:Fallback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2671375B-75B0-4A25-94E7-483C4B93702E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399916" y="1511129"/>
                <a:ext cx="1893957" cy="3844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BF24A0CB-1EA9-4694-AD14-21C7CABF38C7}"/>
                  </a:ext>
                </a:extLst>
              </p14:cNvPr>
              <p14:cNvContentPartPr/>
              <p14:nvPr/>
            </p14:nvContentPartPr>
            <p14:xfrm>
              <a:off x="2548794" y="1552177"/>
              <a:ext cx="1541520" cy="244080"/>
            </p14:xfrm>
          </p:contentPart>
        </mc:Choice>
        <mc:Fallback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BF24A0CB-1EA9-4694-AD14-21C7CABF38C7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540154" y="1543177"/>
                <a:ext cx="1559160" cy="26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0233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B978F445-6002-481A-A640-1021790B7DC9}"/>
                  </a:ext>
                </a:extLst>
              </p14:cNvPr>
              <p14:cNvContentPartPr/>
              <p14:nvPr/>
            </p14:nvContentPartPr>
            <p14:xfrm>
              <a:off x="395634" y="330697"/>
              <a:ext cx="1868400" cy="3675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B978F445-6002-481A-A640-1021790B7DC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6994" y="321706"/>
                <a:ext cx="1886040" cy="3851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0589E053-5FC3-4BCD-AEDF-1541025A67B4}"/>
                  </a:ext>
                </a:extLst>
              </p14:cNvPr>
              <p14:cNvContentPartPr/>
              <p14:nvPr/>
            </p14:nvContentPartPr>
            <p14:xfrm>
              <a:off x="1331994" y="1769617"/>
              <a:ext cx="2085840" cy="39996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0589E053-5FC3-4BCD-AEDF-1541025A67B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22994" y="1760617"/>
                <a:ext cx="2103480" cy="41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77" name="Ink 176">
                <a:extLst>
                  <a:ext uri="{FF2B5EF4-FFF2-40B4-BE49-F238E27FC236}">
                    <a16:creationId xmlns:a16="http://schemas.microsoft.com/office/drawing/2014/main" id="{F48B59BA-769C-43DB-8F03-06FFD1CE7C39}"/>
                  </a:ext>
                </a:extLst>
              </p14:cNvPr>
              <p14:cNvContentPartPr/>
              <p14:nvPr/>
            </p14:nvContentPartPr>
            <p14:xfrm>
              <a:off x="2020997" y="2346337"/>
              <a:ext cx="516600" cy="227880"/>
            </p14:xfrm>
          </p:contentPart>
        </mc:Choice>
        <mc:Fallback>
          <p:pic>
            <p:nvPicPr>
              <p:cNvPr id="177" name="Ink 176">
                <a:extLst>
                  <a:ext uri="{FF2B5EF4-FFF2-40B4-BE49-F238E27FC236}">
                    <a16:creationId xmlns:a16="http://schemas.microsoft.com/office/drawing/2014/main" id="{F48B59BA-769C-43DB-8F03-06FFD1CE7C3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012357" y="2337697"/>
                <a:ext cx="534240" cy="24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16" name="Ink 315">
                <a:extLst>
                  <a:ext uri="{FF2B5EF4-FFF2-40B4-BE49-F238E27FC236}">
                    <a16:creationId xmlns:a16="http://schemas.microsoft.com/office/drawing/2014/main" id="{B7265FD6-3D36-4C96-97B4-98971FF5CBD1}"/>
                  </a:ext>
                </a:extLst>
              </p14:cNvPr>
              <p14:cNvContentPartPr/>
              <p14:nvPr/>
            </p14:nvContentPartPr>
            <p14:xfrm>
              <a:off x="3549954" y="385777"/>
              <a:ext cx="5788800" cy="2015280"/>
            </p14:xfrm>
          </p:contentPart>
        </mc:Choice>
        <mc:Fallback>
          <p:pic>
            <p:nvPicPr>
              <p:cNvPr id="316" name="Ink 315">
                <a:extLst>
                  <a:ext uri="{FF2B5EF4-FFF2-40B4-BE49-F238E27FC236}">
                    <a16:creationId xmlns:a16="http://schemas.microsoft.com/office/drawing/2014/main" id="{B7265FD6-3D36-4C96-97B4-98971FF5CBD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540954" y="376777"/>
                <a:ext cx="5806440" cy="203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10" name="Ink 409">
                <a:extLst>
                  <a:ext uri="{FF2B5EF4-FFF2-40B4-BE49-F238E27FC236}">
                    <a16:creationId xmlns:a16="http://schemas.microsoft.com/office/drawing/2014/main" id="{706AD40E-DEB0-429B-9FCF-4331B6BC26B8}"/>
                  </a:ext>
                </a:extLst>
              </p14:cNvPr>
              <p14:cNvContentPartPr/>
              <p14:nvPr/>
            </p14:nvContentPartPr>
            <p14:xfrm>
              <a:off x="1876314" y="2626417"/>
              <a:ext cx="7333163" cy="3349440"/>
            </p14:xfrm>
          </p:contentPart>
        </mc:Choice>
        <mc:Fallback>
          <p:pic>
            <p:nvPicPr>
              <p:cNvPr id="410" name="Ink 409">
                <a:extLst>
                  <a:ext uri="{FF2B5EF4-FFF2-40B4-BE49-F238E27FC236}">
                    <a16:creationId xmlns:a16="http://schemas.microsoft.com/office/drawing/2014/main" id="{706AD40E-DEB0-429B-9FCF-4331B6BC26B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67314" y="2617777"/>
                <a:ext cx="7350803" cy="336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05607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id="{78F5B9F8-AF39-44FE-89F5-892334D70808}"/>
                  </a:ext>
                </a:extLst>
              </p14:cNvPr>
              <p14:cNvContentPartPr/>
              <p14:nvPr/>
            </p14:nvContentPartPr>
            <p14:xfrm>
              <a:off x="1442514" y="1097497"/>
              <a:ext cx="5110920" cy="2329920"/>
            </p14:xfrm>
          </p:contentPart>
        </mc:Choice>
        <mc:Fallback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78F5B9F8-AF39-44FE-89F5-892334D7080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3874" y="1088857"/>
                <a:ext cx="5128560" cy="234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689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918B3217-6E16-4651-8CA0-492C36968FB3}"/>
                  </a:ext>
                </a:extLst>
              </p14:cNvPr>
              <p14:cNvContentPartPr/>
              <p14:nvPr/>
            </p14:nvContentPartPr>
            <p14:xfrm>
              <a:off x="1147314" y="340057"/>
              <a:ext cx="121680" cy="79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918B3217-6E16-4651-8CA0-492C36968FB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8674" y="331057"/>
                <a:ext cx="13932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AE42189-790C-4B00-AE0A-32558C2BD403}"/>
                  </a:ext>
                </a:extLst>
              </p14:cNvPr>
              <p14:cNvContentPartPr/>
              <p14:nvPr/>
            </p14:nvContentPartPr>
            <p14:xfrm>
              <a:off x="1368714" y="247177"/>
              <a:ext cx="466200" cy="1242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AE42189-790C-4B00-AE0A-32558C2BD40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59721" y="238203"/>
                <a:ext cx="483826" cy="1417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D3FF1F70-B09B-4BFC-817B-F65EAB6C2510}"/>
                  </a:ext>
                </a:extLst>
              </p14:cNvPr>
              <p14:cNvContentPartPr/>
              <p14:nvPr/>
            </p14:nvContentPartPr>
            <p14:xfrm>
              <a:off x="519474" y="222337"/>
              <a:ext cx="557280" cy="1659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D3FF1F70-B09B-4BFC-817B-F65EAB6C251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10834" y="213697"/>
                <a:ext cx="574920" cy="18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06AEA8DE-B28E-4F30-8C06-886364113B4B}"/>
                  </a:ext>
                </a:extLst>
              </p14:cNvPr>
              <p14:cNvContentPartPr/>
              <p14:nvPr/>
            </p14:nvContentPartPr>
            <p14:xfrm>
              <a:off x="2080074" y="131617"/>
              <a:ext cx="1002960" cy="34704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06AEA8DE-B28E-4F30-8C06-886364113B4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71074" y="122968"/>
                <a:ext cx="1020600" cy="3646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A39694E6-5FCB-48D5-919B-1A88EE919946}"/>
                  </a:ext>
                </a:extLst>
              </p14:cNvPr>
              <p14:cNvContentPartPr/>
              <p14:nvPr/>
            </p14:nvContentPartPr>
            <p14:xfrm>
              <a:off x="1966314" y="711217"/>
              <a:ext cx="884160" cy="33300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A39694E6-5FCB-48D5-919B-1A88EE91994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57674" y="702217"/>
                <a:ext cx="901800" cy="35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2B728088-D639-4C86-AEAF-576051ED4670}"/>
                  </a:ext>
                </a:extLst>
              </p14:cNvPr>
              <p14:cNvContentPartPr/>
              <p14:nvPr/>
            </p14:nvContentPartPr>
            <p14:xfrm>
              <a:off x="1238394" y="761257"/>
              <a:ext cx="563760" cy="14544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2B728088-D639-4C86-AEAF-576051ED467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229400" y="752617"/>
                <a:ext cx="581389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FC8598B6-6EBB-4B35-905B-5AD1E6864F1B}"/>
                  </a:ext>
                </a:extLst>
              </p14:cNvPr>
              <p14:cNvContentPartPr/>
              <p14:nvPr/>
            </p14:nvContentPartPr>
            <p14:xfrm>
              <a:off x="438114" y="750817"/>
              <a:ext cx="725400" cy="16056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FC8598B6-6EBB-4B35-905B-5AD1E6864F1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29118" y="741797"/>
                <a:ext cx="743031" cy="17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9C6D88FF-FF5B-4A0A-892E-65FDD5DD7919}"/>
                  </a:ext>
                </a:extLst>
              </p14:cNvPr>
              <p14:cNvContentPartPr/>
              <p14:nvPr/>
            </p14:nvContentPartPr>
            <p14:xfrm>
              <a:off x="4115514" y="818857"/>
              <a:ext cx="153000" cy="8928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9C6D88FF-FF5B-4A0A-892E-65FDD5DD791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106514" y="810217"/>
                <a:ext cx="170640" cy="10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D21E7E34-FA1D-47D0-88F2-6851C0275227}"/>
                  </a:ext>
                </a:extLst>
              </p14:cNvPr>
              <p14:cNvContentPartPr/>
              <p14:nvPr/>
            </p14:nvContentPartPr>
            <p14:xfrm>
              <a:off x="4349154" y="712297"/>
              <a:ext cx="455400" cy="19872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D21E7E34-FA1D-47D0-88F2-6851C027522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340514" y="703657"/>
                <a:ext cx="47304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770D2A2E-E2C1-46B3-8C7F-E67BA543DCCF}"/>
                  </a:ext>
                </a:extLst>
              </p14:cNvPr>
              <p14:cNvContentPartPr/>
              <p14:nvPr/>
            </p14:nvContentPartPr>
            <p14:xfrm>
              <a:off x="3051354" y="781057"/>
              <a:ext cx="800640" cy="14508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770D2A2E-E2C1-46B3-8C7F-E67BA543DCCF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042714" y="772417"/>
                <a:ext cx="818280" cy="16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E7205557-0626-43D3-8E7D-CDB1DBB2F217}"/>
                  </a:ext>
                </a:extLst>
              </p14:cNvPr>
              <p14:cNvContentPartPr/>
              <p14:nvPr/>
            </p14:nvContentPartPr>
            <p14:xfrm>
              <a:off x="5840994" y="764857"/>
              <a:ext cx="1256040" cy="20952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E7205557-0626-43D3-8E7D-CDB1DBB2F217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832354" y="756202"/>
                <a:ext cx="1273680" cy="2271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62F96FAB-A201-4A7E-959C-6589F537147B}"/>
                  </a:ext>
                </a:extLst>
              </p14:cNvPr>
              <p14:cNvContentPartPr/>
              <p14:nvPr/>
            </p14:nvContentPartPr>
            <p14:xfrm>
              <a:off x="5009394" y="742177"/>
              <a:ext cx="666360" cy="30600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62F96FAB-A201-4A7E-959C-6589F537147B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000754" y="733527"/>
                <a:ext cx="684000" cy="3236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FBC9C1BA-3903-4A17-859F-B802E5602A74}"/>
                  </a:ext>
                </a:extLst>
              </p14:cNvPr>
              <p14:cNvContentPartPr/>
              <p14:nvPr/>
            </p14:nvContentPartPr>
            <p14:xfrm>
              <a:off x="7331394" y="779257"/>
              <a:ext cx="1589760" cy="257760"/>
            </p14:xfrm>
          </p:contentPart>
        </mc:Choice>
        <mc:Fallback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FBC9C1BA-3903-4A17-859F-B802E5602A7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322394" y="770257"/>
                <a:ext cx="1607400" cy="2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DF393F90-1A3A-4947-B8E3-7DFAEF160FB8}"/>
                  </a:ext>
                </a:extLst>
              </p14:cNvPr>
              <p14:cNvContentPartPr/>
              <p14:nvPr/>
            </p14:nvContentPartPr>
            <p14:xfrm>
              <a:off x="1112394" y="1223137"/>
              <a:ext cx="1423440" cy="177120"/>
            </p14:xfrm>
          </p:contentPart>
        </mc:Choice>
        <mc:Fallback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DF393F90-1A3A-4947-B8E3-7DFAEF160FB8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103752" y="1214497"/>
                <a:ext cx="1441084" cy="19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FC9E9AE5-5E7E-4063-9B1A-B99B8E79A63A}"/>
                  </a:ext>
                </a:extLst>
              </p14:cNvPr>
              <p14:cNvContentPartPr/>
              <p14:nvPr/>
            </p14:nvContentPartPr>
            <p14:xfrm>
              <a:off x="418314" y="1213417"/>
              <a:ext cx="484920" cy="176040"/>
            </p14:xfrm>
          </p:contentPart>
        </mc:Choice>
        <mc:Fallback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FC9E9AE5-5E7E-4063-9B1A-B99B8E79A63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09668" y="1204435"/>
                <a:ext cx="502573" cy="1936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59A90151-7434-4F33-9F67-91571B5AAD35}"/>
                  </a:ext>
                </a:extLst>
              </p14:cNvPr>
              <p14:cNvContentPartPr/>
              <p14:nvPr/>
            </p14:nvContentPartPr>
            <p14:xfrm>
              <a:off x="3839394" y="1245097"/>
              <a:ext cx="136440" cy="99360"/>
            </p14:xfrm>
          </p:contentPart>
        </mc:Choice>
        <mc:Fallback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59A90151-7434-4F33-9F67-91571B5AAD35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830394" y="1236457"/>
                <a:ext cx="154080" cy="11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A2DEB0D5-5B89-4318-A552-673458033CDD}"/>
                  </a:ext>
                </a:extLst>
              </p14:cNvPr>
              <p14:cNvContentPartPr/>
              <p14:nvPr/>
            </p14:nvContentPartPr>
            <p14:xfrm>
              <a:off x="4189674" y="1201177"/>
              <a:ext cx="1014120" cy="138240"/>
            </p14:xfrm>
          </p:contentPart>
        </mc:Choice>
        <mc:Fallback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A2DEB0D5-5B89-4318-A552-673458033CD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181031" y="1192537"/>
                <a:ext cx="1031766" cy="15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538A337D-12C7-4C2F-B50B-83D1D49BCB60}"/>
                  </a:ext>
                </a:extLst>
              </p14:cNvPr>
              <p14:cNvContentPartPr/>
              <p14:nvPr/>
            </p14:nvContentPartPr>
            <p14:xfrm>
              <a:off x="3296154" y="1261657"/>
              <a:ext cx="346680" cy="254880"/>
            </p14:xfrm>
          </p:contentPart>
        </mc:Choice>
        <mc:Fallback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538A337D-12C7-4C2F-B50B-83D1D49BCB60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287514" y="1252657"/>
                <a:ext cx="364320" cy="27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id="{4DF89E82-35AD-442F-ADFB-E2F1CDBC517D}"/>
                  </a:ext>
                </a:extLst>
              </p14:cNvPr>
              <p14:cNvContentPartPr/>
              <p14:nvPr/>
            </p14:nvContentPartPr>
            <p14:xfrm>
              <a:off x="2811594" y="1188937"/>
              <a:ext cx="409320" cy="196200"/>
            </p14:xfrm>
          </p:contentPart>
        </mc:Choice>
        <mc:Fallback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4DF89E82-35AD-442F-ADFB-E2F1CDBC517D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802954" y="1179937"/>
                <a:ext cx="426960" cy="21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0B2C666A-DA07-45AC-A254-05CC9E466ADE}"/>
                  </a:ext>
                </a:extLst>
              </p14:cNvPr>
              <p14:cNvContentPartPr/>
              <p14:nvPr/>
            </p14:nvContentPartPr>
            <p14:xfrm>
              <a:off x="5465874" y="1169137"/>
              <a:ext cx="619200" cy="191520"/>
            </p14:xfrm>
          </p:contentPart>
        </mc:Choice>
        <mc:Fallback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0B2C666A-DA07-45AC-A254-05CC9E466ADE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456879" y="1160481"/>
                <a:ext cx="636830" cy="2091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2ADBA16E-18F4-47F8-8C8C-118681EAEB14}"/>
                  </a:ext>
                </a:extLst>
              </p14:cNvPr>
              <p14:cNvContentPartPr/>
              <p14:nvPr/>
            </p14:nvContentPartPr>
            <p14:xfrm>
              <a:off x="6344634" y="1266697"/>
              <a:ext cx="244800" cy="112320"/>
            </p14:xfrm>
          </p:contentPart>
        </mc:Choice>
        <mc:Fallback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2ADBA16E-18F4-47F8-8C8C-118681EAEB14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335634" y="1258057"/>
                <a:ext cx="262440" cy="12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2F99A629-2287-4B74-8150-137D33480BA4}"/>
                  </a:ext>
                </a:extLst>
              </p14:cNvPr>
              <p14:cNvContentPartPr/>
              <p14:nvPr/>
            </p14:nvContentPartPr>
            <p14:xfrm>
              <a:off x="6787434" y="1293337"/>
              <a:ext cx="735480" cy="228600"/>
            </p14:xfrm>
          </p:contentPart>
        </mc:Choice>
        <mc:Fallback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2F99A629-2287-4B74-8150-137D33480BA4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778794" y="1284351"/>
                <a:ext cx="753120" cy="2462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99A788E1-42C9-4864-B5BE-8B70355AA34B}"/>
                  </a:ext>
                </a:extLst>
              </p14:cNvPr>
              <p14:cNvContentPartPr/>
              <p14:nvPr/>
            </p14:nvContentPartPr>
            <p14:xfrm>
              <a:off x="7719474" y="1215217"/>
              <a:ext cx="672840" cy="213120"/>
            </p14:xfrm>
          </p:contentPart>
        </mc:Choice>
        <mc:Fallback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99A788E1-42C9-4864-B5BE-8B70355AA34B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7710474" y="1206577"/>
                <a:ext cx="690480" cy="23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F2019A61-7E2C-4FCE-B255-34AC9EB3151A}"/>
                  </a:ext>
                </a:extLst>
              </p14:cNvPr>
              <p14:cNvContentPartPr/>
              <p14:nvPr/>
            </p14:nvContentPartPr>
            <p14:xfrm>
              <a:off x="8576634" y="1197937"/>
              <a:ext cx="444600" cy="182160"/>
            </p14:xfrm>
          </p:contentPart>
        </mc:Choice>
        <mc:Fallback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F2019A61-7E2C-4FCE-B255-34AC9EB3151A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8567994" y="1188937"/>
                <a:ext cx="462240" cy="19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80" name="Ink 179">
                <a:extLst>
                  <a:ext uri="{FF2B5EF4-FFF2-40B4-BE49-F238E27FC236}">
                    <a16:creationId xmlns:a16="http://schemas.microsoft.com/office/drawing/2014/main" id="{8BFA555E-C7D0-43F4-A473-6C2BEE94DAF9}"/>
                  </a:ext>
                </a:extLst>
              </p14:cNvPr>
              <p14:cNvContentPartPr/>
              <p14:nvPr/>
            </p14:nvContentPartPr>
            <p14:xfrm>
              <a:off x="8398434" y="2255617"/>
              <a:ext cx="261000" cy="26280"/>
            </p14:xfrm>
          </p:contentPart>
        </mc:Choice>
        <mc:Fallback>
          <p:pic>
            <p:nvPicPr>
              <p:cNvPr id="180" name="Ink 179">
                <a:extLst>
                  <a:ext uri="{FF2B5EF4-FFF2-40B4-BE49-F238E27FC236}">
                    <a16:creationId xmlns:a16="http://schemas.microsoft.com/office/drawing/2014/main" id="{8BFA555E-C7D0-43F4-A473-6C2BEE94DAF9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8389434" y="2246977"/>
                <a:ext cx="278640" cy="4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81" name="Ink 180">
                <a:extLst>
                  <a:ext uri="{FF2B5EF4-FFF2-40B4-BE49-F238E27FC236}">
                    <a16:creationId xmlns:a16="http://schemas.microsoft.com/office/drawing/2014/main" id="{797634C7-E6F8-4B85-A613-FC8075B4F4F6}"/>
                  </a:ext>
                </a:extLst>
              </p14:cNvPr>
              <p14:cNvContentPartPr/>
              <p14:nvPr/>
            </p14:nvContentPartPr>
            <p14:xfrm>
              <a:off x="7995954" y="3110977"/>
              <a:ext cx="286200" cy="23760"/>
            </p14:xfrm>
          </p:contentPart>
        </mc:Choice>
        <mc:Fallback>
          <p:pic>
            <p:nvPicPr>
              <p:cNvPr id="181" name="Ink 180">
                <a:extLst>
                  <a:ext uri="{FF2B5EF4-FFF2-40B4-BE49-F238E27FC236}">
                    <a16:creationId xmlns:a16="http://schemas.microsoft.com/office/drawing/2014/main" id="{797634C7-E6F8-4B85-A613-FC8075B4F4F6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7987314" y="3102337"/>
                <a:ext cx="303840" cy="4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82" name="Ink 181">
                <a:extLst>
                  <a:ext uri="{FF2B5EF4-FFF2-40B4-BE49-F238E27FC236}">
                    <a16:creationId xmlns:a16="http://schemas.microsoft.com/office/drawing/2014/main" id="{219CD979-B411-4AB0-9B4C-39266E428ACB}"/>
                  </a:ext>
                </a:extLst>
              </p14:cNvPr>
              <p14:cNvContentPartPr/>
              <p14:nvPr/>
            </p14:nvContentPartPr>
            <p14:xfrm>
              <a:off x="8569434" y="2981377"/>
              <a:ext cx="311400" cy="10440"/>
            </p14:xfrm>
          </p:contentPart>
        </mc:Choice>
        <mc:Fallback>
          <p:pic>
            <p:nvPicPr>
              <p:cNvPr id="182" name="Ink 181">
                <a:extLst>
                  <a:ext uri="{FF2B5EF4-FFF2-40B4-BE49-F238E27FC236}">
                    <a16:creationId xmlns:a16="http://schemas.microsoft.com/office/drawing/2014/main" id="{219CD979-B411-4AB0-9B4C-39266E428ACB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8560434" y="2972737"/>
                <a:ext cx="32904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227" name="Ink 226">
                <a:extLst>
                  <a:ext uri="{FF2B5EF4-FFF2-40B4-BE49-F238E27FC236}">
                    <a16:creationId xmlns:a16="http://schemas.microsoft.com/office/drawing/2014/main" id="{1EF7ED90-39EE-44A8-98C5-0B77D846F80B}"/>
                  </a:ext>
                </a:extLst>
              </p14:cNvPr>
              <p14:cNvContentPartPr/>
              <p14:nvPr/>
            </p14:nvContentPartPr>
            <p14:xfrm>
              <a:off x="6016314" y="1715617"/>
              <a:ext cx="1379520" cy="1395000"/>
            </p14:xfrm>
          </p:contentPart>
        </mc:Choice>
        <mc:Fallback>
          <p:pic>
            <p:nvPicPr>
              <p:cNvPr id="227" name="Ink 226">
                <a:extLst>
                  <a:ext uri="{FF2B5EF4-FFF2-40B4-BE49-F238E27FC236}">
                    <a16:creationId xmlns:a16="http://schemas.microsoft.com/office/drawing/2014/main" id="{1EF7ED90-39EE-44A8-98C5-0B77D846F80B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6007314" y="1706617"/>
                <a:ext cx="1397160" cy="141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228" name="Ink 227">
                <a:extLst>
                  <a:ext uri="{FF2B5EF4-FFF2-40B4-BE49-F238E27FC236}">
                    <a16:creationId xmlns:a16="http://schemas.microsoft.com/office/drawing/2014/main" id="{1D88A6DD-CB50-4186-832A-B8B3EAFD5487}"/>
                  </a:ext>
                </a:extLst>
              </p14:cNvPr>
              <p14:cNvContentPartPr/>
              <p14:nvPr/>
            </p14:nvContentPartPr>
            <p14:xfrm>
              <a:off x="6469734" y="3370537"/>
              <a:ext cx="239400" cy="153360"/>
            </p14:xfrm>
          </p:contentPart>
        </mc:Choice>
        <mc:Fallback>
          <p:pic>
            <p:nvPicPr>
              <p:cNvPr id="228" name="Ink 227">
                <a:extLst>
                  <a:ext uri="{FF2B5EF4-FFF2-40B4-BE49-F238E27FC236}">
                    <a16:creationId xmlns:a16="http://schemas.microsoft.com/office/drawing/2014/main" id="{1D88A6DD-CB50-4186-832A-B8B3EAFD5487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6460734" y="3361897"/>
                <a:ext cx="257040" cy="17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233" name="Ink 232">
                <a:extLst>
                  <a:ext uri="{FF2B5EF4-FFF2-40B4-BE49-F238E27FC236}">
                    <a16:creationId xmlns:a16="http://schemas.microsoft.com/office/drawing/2014/main" id="{BB6B879C-8B66-4945-9CAA-FDA7FF946B21}"/>
                  </a:ext>
                </a:extLst>
              </p14:cNvPr>
              <p14:cNvContentPartPr/>
              <p14:nvPr/>
            </p14:nvContentPartPr>
            <p14:xfrm>
              <a:off x="7448214" y="3411937"/>
              <a:ext cx="147240" cy="11520"/>
            </p14:xfrm>
          </p:contentPart>
        </mc:Choice>
        <mc:Fallback>
          <p:pic>
            <p:nvPicPr>
              <p:cNvPr id="233" name="Ink 232">
                <a:extLst>
                  <a:ext uri="{FF2B5EF4-FFF2-40B4-BE49-F238E27FC236}">
                    <a16:creationId xmlns:a16="http://schemas.microsoft.com/office/drawing/2014/main" id="{BB6B879C-8B66-4945-9CAA-FDA7FF946B21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7439214" y="3403297"/>
                <a:ext cx="164880" cy="2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234" name="Ink 233">
                <a:extLst>
                  <a:ext uri="{FF2B5EF4-FFF2-40B4-BE49-F238E27FC236}">
                    <a16:creationId xmlns:a16="http://schemas.microsoft.com/office/drawing/2014/main" id="{99BC51CA-C09D-4603-AFEC-22AAE0567B66}"/>
                  </a:ext>
                </a:extLst>
              </p14:cNvPr>
              <p14:cNvContentPartPr/>
              <p14:nvPr/>
            </p14:nvContentPartPr>
            <p14:xfrm>
              <a:off x="7472694" y="3459457"/>
              <a:ext cx="151200" cy="7560"/>
            </p14:xfrm>
          </p:contentPart>
        </mc:Choice>
        <mc:Fallback>
          <p:pic>
            <p:nvPicPr>
              <p:cNvPr id="234" name="Ink 233">
                <a:extLst>
                  <a:ext uri="{FF2B5EF4-FFF2-40B4-BE49-F238E27FC236}">
                    <a16:creationId xmlns:a16="http://schemas.microsoft.com/office/drawing/2014/main" id="{99BC51CA-C09D-4603-AFEC-22AAE0567B66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7463694" y="3450817"/>
                <a:ext cx="168840" cy="2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242" name="Ink 241">
                <a:extLst>
                  <a:ext uri="{FF2B5EF4-FFF2-40B4-BE49-F238E27FC236}">
                    <a16:creationId xmlns:a16="http://schemas.microsoft.com/office/drawing/2014/main" id="{755EA793-63D3-4907-8FB5-5CFC63E5CF78}"/>
                  </a:ext>
                </a:extLst>
              </p14:cNvPr>
              <p14:cNvContentPartPr/>
              <p14:nvPr/>
            </p14:nvContentPartPr>
            <p14:xfrm>
              <a:off x="8094774" y="3321577"/>
              <a:ext cx="447120" cy="197280"/>
            </p14:xfrm>
          </p:contentPart>
        </mc:Choice>
        <mc:Fallback>
          <p:pic>
            <p:nvPicPr>
              <p:cNvPr id="242" name="Ink 241">
                <a:extLst>
                  <a:ext uri="{FF2B5EF4-FFF2-40B4-BE49-F238E27FC236}">
                    <a16:creationId xmlns:a16="http://schemas.microsoft.com/office/drawing/2014/main" id="{755EA793-63D3-4907-8FB5-5CFC63E5CF78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8085781" y="3312937"/>
                <a:ext cx="464746" cy="21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243" name="Ink 242">
                <a:extLst>
                  <a:ext uri="{FF2B5EF4-FFF2-40B4-BE49-F238E27FC236}">
                    <a16:creationId xmlns:a16="http://schemas.microsoft.com/office/drawing/2014/main" id="{7FC1064D-8A57-474C-B289-BCD5DF5537FC}"/>
                  </a:ext>
                </a:extLst>
              </p14:cNvPr>
              <p14:cNvContentPartPr/>
              <p14:nvPr/>
            </p14:nvContentPartPr>
            <p14:xfrm>
              <a:off x="7789134" y="3355417"/>
              <a:ext cx="155880" cy="120240"/>
            </p14:xfrm>
          </p:contentPart>
        </mc:Choice>
        <mc:Fallback>
          <p:pic>
            <p:nvPicPr>
              <p:cNvPr id="243" name="Ink 242">
                <a:extLst>
                  <a:ext uri="{FF2B5EF4-FFF2-40B4-BE49-F238E27FC236}">
                    <a16:creationId xmlns:a16="http://schemas.microsoft.com/office/drawing/2014/main" id="{7FC1064D-8A57-474C-B289-BCD5DF5537FC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7780474" y="3346417"/>
                <a:ext cx="173561" cy="13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244" name="Ink 243">
                <a:extLst>
                  <a:ext uri="{FF2B5EF4-FFF2-40B4-BE49-F238E27FC236}">
                    <a16:creationId xmlns:a16="http://schemas.microsoft.com/office/drawing/2014/main" id="{59C6241F-9A8D-4619-8E60-3B5BC5394718}"/>
                  </a:ext>
                </a:extLst>
              </p14:cNvPr>
              <p14:cNvContentPartPr/>
              <p14:nvPr/>
            </p14:nvContentPartPr>
            <p14:xfrm>
              <a:off x="6792294" y="3373417"/>
              <a:ext cx="503640" cy="183240"/>
            </p14:xfrm>
          </p:contentPart>
        </mc:Choice>
        <mc:Fallback>
          <p:pic>
            <p:nvPicPr>
              <p:cNvPr id="244" name="Ink 243">
                <a:extLst>
                  <a:ext uri="{FF2B5EF4-FFF2-40B4-BE49-F238E27FC236}">
                    <a16:creationId xmlns:a16="http://schemas.microsoft.com/office/drawing/2014/main" id="{59C6241F-9A8D-4619-8E60-3B5BC5394718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6783300" y="3364777"/>
                <a:ext cx="521267" cy="20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267" name="Ink 266">
                <a:extLst>
                  <a:ext uri="{FF2B5EF4-FFF2-40B4-BE49-F238E27FC236}">
                    <a16:creationId xmlns:a16="http://schemas.microsoft.com/office/drawing/2014/main" id="{7AA79607-65EB-4181-9A66-397347B96FF1}"/>
                  </a:ext>
                </a:extLst>
              </p14:cNvPr>
              <p14:cNvContentPartPr/>
              <p14:nvPr/>
            </p14:nvContentPartPr>
            <p14:xfrm>
              <a:off x="6946554" y="4769857"/>
              <a:ext cx="7560" cy="6120"/>
            </p14:xfrm>
          </p:contentPart>
        </mc:Choice>
        <mc:Fallback>
          <p:pic>
            <p:nvPicPr>
              <p:cNvPr id="267" name="Ink 266">
                <a:extLst>
                  <a:ext uri="{FF2B5EF4-FFF2-40B4-BE49-F238E27FC236}">
                    <a16:creationId xmlns:a16="http://schemas.microsoft.com/office/drawing/2014/main" id="{7AA79607-65EB-4181-9A66-397347B96FF1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6937554" y="4761217"/>
                <a:ext cx="2520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272" name="Ink 271">
                <a:extLst>
                  <a:ext uri="{FF2B5EF4-FFF2-40B4-BE49-F238E27FC236}">
                    <a16:creationId xmlns:a16="http://schemas.microsoft.com/office/drawing/2014/main" id="{9B17F004-C73E-4243-B753-5D07BE5D5B5D}"/>
                  </a:ext>
                </a:extLst>
              </p14:cNvPr>
              <p14:cNvContentPartPr/>
              <p14:nvPr/>
            </p14:nvContentPartPr>
            <p14:xfrm>
              <a:off x="6712554" y="3890017"/>
              <a:ext cx="452160" cy="209880"/>
            </p14:xfrm>
          </p:contentPart>
        </mc:Choice>
        <mc:Fallback>
          <p:pic>
            <p:nvPicPr>
              <p:cNvPr id="272" name="Ink 271">
                <a:extLst>
                  <a:ext uri="{FF2B5EF4-FFF2-40B4-BE49-F238E27FC236}">
                    <a16:creationId xmlns:a16="http://schemas.microsoft.com/office/drawing/2014/main" id="{9B17F004-C73E-4243-B753-5D07BE5D5B5D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6703914" y="3881377"/>
                <a:ext cx="469800" cy="22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276" name="Ink 275">
                <a:extLst>
                  <a:ext uri="{FF2B5EF4-FFF2-40B4-BE49-F238E27FC236}">
                    <a16:creationId xmlns:a16="http://schemas.microsoft.com/office/drawing/2014/main" id="{0A7BD2B4-4587-4B21-A4E0-5558DDEDF9D7}"/>
                  </a:ext>
                </a:extLst>
              </p14:cNvPr>
              <p14:cNvContentPartPr/>
              <p14:nvPr/>
            </p14:nvContentPartPr>
            <p14:xfrm>
              <a:off x="7286034" y="3863017"/>
              <a:ext cx="146520" cy="111600"/>
            </p14:xfrm>
          </p:contentPart>
        </mc:Choice>
        <mc:Fallback>
          <p:pic>
            <p:nvPicPr>
              <p:cNvPr id="276" name="Ink 275">
                <a:extLst>
                  <a:ext uri="{FF2B5EF4-FFF2-40B4-BE49-F238E27FC236}">
                    <a16:creationId xmlns:a16="http://schemas.microsoft.com/office/drawing/2014/main" id="{0A7BD2B4-4587-4B21-A4E0-5558DDEDF9D7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7277056" y="3854349"/>
                <a:ext cx="164117" cy="1292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282" name="Ink 281">
                <a:extLst>
                  <a:ext uri="{FF2B5EF4-FFF2-40B4-BE49-F238E27FC236}">
                    <a16:creationId xmlns:a16="http://schemas.microsoft.com/office/drawing/2014/main" id="{F9E30E28-B265-4D90-8187-C7943F35F366}"/>
                  </a:ext>
                </a:extLst>
              </p14:cNvPr>
              <p14:cNvContentPartPr/>
              <p14:nvPr/>
            </p14:nvContentPartPr>
            <p14:xfrm>
              <a:off x="7628754" y="3703177"/>
              <a:ext cx="765720" cy="175680"/>
            </p14:xfrm>
          </p:contentPart>
        </mc:Choice>
        <mc:Fallback>
          <p:pic>
            <p:nvPicPr>
              <p:cNvPr id="282" name="Ink 281">
                <a:extLst>
                  <a:ext uri="{FF2B5EF4-FFF2-40B4-BE49-F238E27FC236}">
                    <a16:creationId xmlns:a16="http://schemas.microsoft.com/office/drawing/2014/main" id="{F9E30E28-B265-4D90-8187-C7943F35F366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7619758" y="3694537"/>
                <a:ext cx="783352" cy="19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283" name="Ink 282">
                <a:extLst>
                  <a:ext uri="{FF2B5EF4-FFF2-40B4-BE49-F238E27FC236}">
                    <a16:creationId xmlns:a16="http://schemas.microsoft.com/office/drawing/2014/main" id="{DA0ACAAF-96D1-43D8-9D03-EA6EC2136EB8}"/>
                  </a:ext>
                </a:extLst>
              </p14:cNvPr>
              <p14:cNvContentPartPr/>
              <p14:nvPr/>
            </p14:nvContentPartPr>
            <p14:xfrm>
              <a:off x="7659354" y="3932137"/>
              <a:ext cx="778680" cy="48240"/>
            </p14:xfrm>
          </p:contentPart>
        </mc:Choice>
        <mc:Fallback>
          <p:pic>
            <p:nvPicPr>
              <p:cNvPr id="283" name="Ink 282">
                <a:extLst>
                  <a:ext uri="{FF2B5EF4-FFF2-40B4-BE49-F238E27FC236}">
                    <a16:creationId xmlns:a16="http://schemas.microsoft.com/office/drawing/2014/main" id="{DA0ACAAF-96D1-43D8-9D03-EA6EC2136EB8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7650714" y="3923137"/>
                <a:ext cx="796320" cy="6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286" name="Ink 285">
                <a:extLst>
                  <a:ext uri="{FF2B5EF4-FFF2-40B4-BE49-F238E27FC236}">
                    <a16:creationId xmlns:a16="http://schemas.microsoft.com/office/drawing/2014/main" id="{D65604AE-CB43-430D-A16B-8BB55A1BBB81}"/>
                  </a:ext>
                </a:extLst>
              </p14:cNvPr>
              <p14:cNvContentPartPr/>
              <p14:nvPr/>
            </p14:nvContentPartPr>
            <p14:xfrm>
              <a:off x="7926474" y="4017457"/>
              <a:ext cx="285120" cy="186120"/>
            </p14:xfrm>
          </p:contentPart>
        </mc:Choice>
        <mc:Fallback>
          <p:pic>
            <p:nvPicPr>
              <p:cNvPr id="286" name="Ink 285">
                <a:extLst>
                  <a:ext uri="{FF2B5EF4-FFF2-40B4-BE49-F238E27FC236}">
                    <a16:creationId xmlns:a16="http://schemas.microsoft.com/office/drawing/2014/main" id="{D65604AE-CB43-430D-A16B-8BB55A1BBB81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7917823" y="4008834"/>
                <a:ext cx="302782" cy="2037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406" name="Ink 405">
                <a:extLst>
                  <a:ext uri="{FF2B5EF4-FFF2-40B4-BE49-F238E27FC236}">
                    <a16:creationId xmlns:a16="http://schemas.microsoft.com/office/drawing/2014/main" id="{959DF85A-90EC-4964-B638-363DBDC250FB}"/>
                  </a:ext>
                </a:extLst>
              </p14:cNvPr>
              <p14:cNvContentPartPr/>
              <p14:nvPr/>
            </p14:nvContentPartPr>
            <p14:xfrm>
              <a:off x="465114" y="1572697"/>
              <a:ext cx="5032800" cy="3606480"/>
            </p14:xfrm>
          </p:contentPart>
        </mc:Choice>
        <mc:Fallback>
          <p:pic>
            <p:nvPicPr>
              <p:cNvPr id="406" name="Ink 405">
                <a:extLst>
                  <a:ext uri="{FF2B5EF4-FFF2-40B4-BE49-F238E27FC236}">
                    <a16:creationId xmlns:a16="http://schemas.microsoft.com/office/drawing/2014/main" id="{959DF85A-90EC-4964-B638-363DBDC250FB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456474" y="1564057"/>
                <a:ext cx="5050440" cy="36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412" name="Ink 411">
                <a:extLst>
                  <a:ext uri="{FF2B5EF4-FFF2-40B4-BE49-F238E27FC236}">
                    <a16:creationId xmlns:a16="http://schemas.microsoft.com/office/drawing/2014/main" id="{D023C404-5BF6-43EA-A56C-2D963EF4A045}"/>
                  </a:ext>
                </a:extLst>
              </p14:cNvPr>
              <p14:cNvContentPartPr/>
              <p14:nvPr/>
            </p14:nvContentPartPr>
            <p14:xfrm>
              <a:off x="6189474" y="4672657"/>
              <a:ext cx="800280" cy="15480"/>
            </p14:xfrm>
          </p:contentPart>
        </mc:Choice>
        <mc:Fallback>
          <p:pic>
            <p:nvPicPr>
              <p:cNvPr id="412" name="Ink 411">
                <a:extLst>
                  <a:ext uri="{FF2B5EF4-FFF2-40B4-BE49-F238E27FC236}">
                    <a16:creationId xmlns:a16="http://schemas.microsoft.com/office/drawing/2014/main" id="{D023C404-5BF6-43EA-A56C-2D963EF4A045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6180474" y="4663657"/>
                <a:ext cx="817920" cy="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415" name="Ink 414">
                <a:extLst>
                  <a:ext uri="{FF2B5EF4-FFF2-40B4-BE49-F238E27FC236}">
                    <a16:creationId xmlns:a16="http://schemas.microsoft.com/office/drawing/2014/main" id="{FE2C3E89-2473-47D5-884A-FF8E07B87CC9}"/>
                  </a:ext>
                </a:extLst>
              </p14:cNvPr>
              <p14:cNvContentPartPr/>
              <p14:nvPr/>
            </p14:nvContentPartPr>
            <p14:xfrm>
              <a:off x="7105314" y="4571137"/>
              <a:ext cx="109440" cy="16920"/>
            </p14:xfrm>
          </p:contentPart>
        </mc:Choice>
        <mc:Fallback>
          <p:pic>
            <p:nvPicPr>
              <p:cNvPr id="415" name="Ink 414">
                <a:extLst>
                  <a:ext uri="{FF2B5EF4-FFF2-40B4-BE49-F238E27FC236}">
                    <a16:creationId xmlns:a16="http://schemas.microsoft.com/office/drawing/2014/main" id="{FE2C3E89-2473-47D5-884A-FF8E07B87CC9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7096674" y="4562497"/>
                <a:ext cx="127080" cy="3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416" name="Ink 415">
                <a:extLst>
                  <a:ext uri="{FF2B5EF4-FFF2-40B4-BE49-F238E27FC236}">
                    <a16:creationId xmlns:a16="http://schemas.microsoft.com/office/drawing/2014/main" id="{376ADA83-0632-4949-81FC-A4D64FF18C8B}"/>
                  </a:ext>
                </a:extLst>
              </p14:cNvPr>
              <p14:cNvContentPartPr/>
              <p14:nvPr/>
            </p14:nvContentPartPr>
            <p14:xfrm>
              <a:off x="7111074" y="4643497"/>
              <a:ext cx="170280" cy="24480"/>
            </p14:xfrm>
          </p:contentPart>
        </mc:Choice>
        <mc:Fallback>
          <p:pic>
            <p:nvPicPr>
              <p:cNvPr id="416" name="Ink 415">
                <a:extLst>
                  <a:ext uri="{FF2B5EF4-FFF2-40B4-BE49-F238E27FC236}">
                    <a16:creationId xmlns:a16="http://schemas.microsoft.com/office/drawing/2014/main" id="{376ADA83-0632-4949-81FC-A4D64FF18C8B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7102434" y="4634497"/>
                <a:ext cx="187920" cy="4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421" name="Ink 420">
                <a:extLst>
                  <a:ext uri="{FF2B5EF4-FFF2-40B4-BE49-F238E27FC236}">
                    <a16:creationId xmlns:a16="http://schemas.microsoft.com/office/drawing/2014/main" id="{4697B4CD-D01C-41AE-A7CF-8AA20C5AAF52}"/>
                  </a:ext>
                </a:extLst>
              </p14:cNvPr>
              <p14:cNvContentPartPr/>
              <p14:nvPr/>
            </p14:nvContentPartPr>
            <p14:xfrm>
              <a:off x="6117834" y="4435057"/>
              <a:ext cx="807480" cy="198360"/>
            </p14:xfrm>
          </p:contentPart>
        </mc:Choice>
        <mc:Fallback>
          <p:pic>
            <p:nvPicPr>
              <p:cNvPr id="421" name="Ink 420">
                <a:extLst>
                  <a:ext uri="{FF2B5EF4-FFF2-40B4-BE49-F238E27FC236}">
                    <a16:creationId xmlns:a16="http://schemas.microsoft.com/office/drawing/2014/main" id="{4697B4CD-D01C-41AE-A7CF-8AA20C5AAF52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6109194" y="4426417"/>
                <a:ext cx="82512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437" name="Ink 436">
                <a:extLst>
                  <a:ext uri="{FF2B5EF4-FFF2-40B4-BE49-F238E27FC236}">
                    <a16:creationId xmlns:a16="http://schemas.microsoft.com/office/drawing/2014/main" id="{6FCDD079-8B7F-4514-BCB8-028C4AB91DCD}"/>
                  </a:ext>
                </a:extLst>
              </p14:cNvPr>
              <p14:cNvContentPartPr/>
              <p14:nvPr/>
            </p14:nvContentPartPr>
            <p14:xfrm>
              <a:off x="7557474" y="4999537"/>
              <a:ext cx="260640" cy="169560"/>
            </p14:xfrm>
          </p:contentPart>
        </mc:Choice>
        <mc:Fallback>
          <p:pic>
            <p:nvPicPr>
              <p:cNvPr id="437" name="Ink 436">
                <a:extLst>
                  <a:ext uri="{FF2B5EF4-FFF2-40B4-BE49-F238E27FC236}">
                    <a16:creationId xmlns:a16="http://schemas.microsoft.com/office/drawing/2014/main" id="{6FCDD079-8B7F-4514-BCB8-028C4AB91DCD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7548462" y="4990897"/>
                <a:ext cx="278304" cy="18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438" name="Ink 437">
                <a:extLst>
                  <a:ext uri="{FF2B5EF4-FFF2-40B4-BE49-F238E27FC236}">
                    <a16:creationId xmlns:a16="http://schemas.microsoft.com/office/drawing/2014/main" id="{BA037143-9E5D-4905-95DC-E3CD9B9B4A13}"/>
                  </a:ext>
                </a:extLst>
              </p14:cNvPr>
              <p14:cNvContentPartPr/>
              <p14:nvPr/>
            </p14:nvContentPartPr>
            <p14:xfrm>
              <a:off x="6860874" y="5048857"/>
              <a:ext cx="518040" cy="164160"/>
            </p14:xfrm>
          </p:contentPart>
        </mc:Choice>
        <mc:Fallback>
          <p:pic>
            <p:nvPicPr>
              <p:cNvPr id="438" name="Ink 437">
                <a:extLst>
                  <a:ext uri="{FF2B5EF4-FFF2-40B4-BE49-F238E27FC236}">
                    <a16:creationId xmlns:a16="http://schemas.microsoft.com/office/drawing/2014/main" id="{BA037143-9E5D-4905-95DC-E3CD9B9B4A13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6852234" y="5040217"/>
                <a:ext cx="535680" cy="1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444" name="Ink 443">
                <a:extLst>
                  <a:ext uri="{FF2B5EF4-FFF2-40B4-BE49-F238E27FC236}">
                    <a16:creationId xmlns:a16="http://schemas.microsoft.com/office/drawing/2014/main" id="{5D210336-2210-44E9-9F2E-01B012594771}"/>
                  </a:ext>
                </a:extLst>
              </p14:cNvPr>
              <p14:cNvContentPartPr/>
              <p14:nvPr/>
            </p14:nvContentPartPr>
            <p14:xfrm>
              <a:off x="8362794" y="5038777"/>
              <a:ext cx="315000" cy="20880"/>
            </p14:xfrm>
          </p:contentPart>
        </mc:Choice>
        <mc:Fallback>
          <p:pic>
            <p:nvPicPr>
              <p:cNvPr id="444" name="Ink 443">
                <a:extLst>
                  <a:ext uri="{FF2B5EF4-FFF2-40B4-BE49-F238E27FC236}">
                    <a16:creationId xmlns:a16="http://schemas.microsoft.com/office/drawing/2014/main" id="{5D210336-2210-44E9-9F2E-01B012594771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8353794" y="5029777"/>
                <a:ext cx="332640" cy="3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447" name="Ink 446">
                <a:extLst>
                  <a:ext uri="{FF2B5EF4-FFF2-40B4-BE49-F238E27FC236}">
                    <a16:creationId xmlns:a16="http://schemas.microsoft.com/office/drawing/2014/main" id="{A5548DAC-B7CD-4A16-85C1-25806DD0526D}"/>
                  </a:ext>
                </a:extLst>
              </p14:cNvPr>
              <p14:cNvContentPartPr/>
              <p14:nvPr/>
            </p14:nvContentPartPr>
            <p14:xfrm>
              <a:off x="8402034" y="5123377"/>
              <a:ext cx="248760" cy="159480"/>
            </p14:xfrm>
          </p:contentPart>
        </mc:Choice>
        <mc:Fallback>
          <p:pic>
            <p:nvPicPr>
              <p:cNvPr id="447" name="Ink 446">
                <a:extLst>
                  <a:ext uri="{FF2B5EF4-FFF2-40B4-BE49-F238E27FC236}">
                    <a16:creationId xmlns:a16="http://schemas.microsoft.com/office/drawing/2014/main" id="{A5548DAC-B7CD-4A16-85C1-25806DD0526D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8393381" y="5114737"/>
                <a:ext cx="266426" cy="17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448" name="Ink 447">
                <a:extLst>
                  <a:ext uri="{FF2B5EF4-FFF2-40B4-BE49-F238E27FC236}">
                    <a16:creationId xmlns:a16="http://schemas.microsoft.com/office/drawing/2014/main" id="{C26776D6-B2D8-41F3-AD11-2A21F72F9833}"/>
                  </a:ext>
                </a:extLst>
              </p14:cNvPr>
              <p14:cNvContentPartPr/>
              <p14:nvPr/>
            </p14:nvContentPartPr>
            <p14:xfrm>
              <a:off x="8408874" y="4877137"/>
              <a:ext cx="238320" cy="104400"/>
            </p14:xfrm>
          </p:contentPart>
        </mc:Choice>
        <mc:Fallback>
          <p:pic>
            <p:nvPicPr>
              <p:cNvPr id="448" name="Ink 447">
                <a:extLst>
                  <a:ext uri="{FF2B5EF4-FFF2-40B4-BE49-F238E27FC236}">
                    <a16:creationId xmlns:a16="http://schemas.microsoft.com/office/drawing/2014/main" id="{C26776D6-B2D8-41F3-AD11-2A21F72F9833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8399888" y="4868137"/>
                <a:ext cx="255933" cy="12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449" name="Ink 448">
                <a:extLst>
                  <a:ext uri="{FF2B5EF4-FFF2-40B4-BE49-F238E27FC236}">
                    <a16:creationId xmlns:a16="http://schemas.microsoft.com/office/drawing/2014/main" id="{A5544E3D-459B-43BE-98B9-1E571D769415}"/>
                  </a:ext>
                </a:extLst>
              </p14:cNvPr>
              <p14:cNvContentPartPr/>
              <p14:nvPr/>
            </p14:nvContentPartPr>
            <p14:xfrm>
              <a:off x="8016474" y="5044897"/>
              <a:ext cx="228600" cy="123120"/>
            </p14:xfrm>
          </p:contentPart>
        </mc:Choice>
        <mc:Fallback>
          <p:pic>
            <p:nvPicPr>
              <p:cNvPr id="449" name="Ink 448">
                <a:extLst>
                  <a:ext uri="{FF2B5EF4-FFF2-40B4-BE49-F238E27FC236}">
                    <a16:creationId xmlns:a16="http://schemas.microsoft.com/office/drawing/2014/main" id="{A5544E3D-459B-43BE-98B9-1E571D769415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8007834" y="5035897"/>
                <a:ext cx="246240" cy="14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452" name="Ink 451">
                <a:extLst>
                  <a:ext uri="{FF2B5EF4-FFF2-40B4-BE49-F238E27FC236}">
                    <a16:creationId xmlns:a16="http://schemas.microsoft.com/office/drawing/2014/main" id="{8ED579FF-1495-4574-A085-95E0C15F23B4}"/>
                  </a:ext>
                </a:extLst>
              </p14:cNvPr>
              <p14:cNvContentPartPr/>
              <p14:nvPr/>
            </p14:nvContentPartPr>
            <p14:xfrm>
              <a:off x="7419234" y="4353337"/>
              <a:ext cx="972000" cy="494280"/>
            </p14:xfrm>
          </p:contentPart>
        </mc:Choice>
        <mc:Fallback>
          <p:pic>
            <p:nvPicPr>
              <p:cNvPr id="452" name="Ink 451">
                <a:extLst>
                  <a:ext uri="{FF2B5EF4-FFF2-40B4-BE49-F238E27FC236}">
                    <a16:creationId xmlns:a16="http://schemas.microsoft.com/office/drawing/2014/main" id="{8ED579FF-1495-4574-A085-95E0C15F23B4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7410234" y="4344697"/>
                <a:ext cx="989640" cy="51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453" name="Ink 452">
                <a:extLst>
                  <a:ext uri="{FF2B5EF4-FFF2-40B4-BE49-F238E27FC236}">
                    <a16:creationId xmlns:a16="http://schemas.microsoft.com/office/drawing/2014/main" id="{ABCE98A9-AA36-4648-9C1A-B6D16451BF56}"/>
                  </a:ext>
                </a:extLst>
              </p14:cNvPr>
              <p14:cNvContentPartPr/>
              <p14:nvPr/>
            </p14:nvContentPartPr>
            <p14:xfrm>
              <a:off x="6320514" y="4741417"/>
              <a:ext cx="529560" cy="268920"/>
            </p14:xfrm>
          </p:contentPart>
        </mc:Choice>
        <mc:Fallback>
          <p:pic>
            <p:nvPicPr>
              <p:cNvPr id="453" name="Ink 452">
                <a:extLst>
                  <a:ext uri="{FF2B5EF4-FFF2-40B4-BE49-F238E27FC236}">
                    <a16:creationId xmlns:a16="http://schemas.microsoft.com/office/drawing/2014/main" id="{ABCE98A9-AA36-4648-9C1A-B6D16451BF56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6311514" y="4732777"/>
                <a:ext cx="547200" cy="28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468" name="Ink 467">
                <a:extLst>
                  <a:ext uri="{FF2B5EF4-FFF2-40B4-BE49-F238E27FC236}">
                    <a16:creationId xmlns:a16="http://schemas.microsoft.com/office/drawing/2014/main" id="{65A9F084-ED1C-44D2-8732-7C486DF8F449}"/>
                  </a:ext>
                </a:extLst>
              </p14:cNvPr>
              <p14:cNvContentPartPr/>
              <p14:nvPr/>
            </p14:nvContentPartPr>
            <p14:xfrm>
              <a:off x="5992914" y="5335777"/>
              <a:ext cx="2176200" cy="694080"/>
            </p14:xfrm>
          </p:contentPart>
        </mc:Choice>
        <mc:Fallback>
          <p:pic>
            <p:nvPicPr>
              <p:cNvPr id="468" name="Ink 467">
                <a:extLst>
                  <a:ext uri="{FF2B5EF4-FFF2-40B4-BE49-F238E27FC236}">
                    <a16:creationId xmlns:a16="http://schemas.microsoft.com/office/drawing/2014/main" id="{65A9F084-ED1C-44D2-8732-7C486DF8F449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5983914" y="5327137"/>
                <a:ext cx="2193840" cy="71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8942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6BA1CBBE-0E21-45F5-857F-7B1F1F2ECC33}"/>
                  </a:ext>
                </a:extLst>
              </p14:cNvPr>
              <p14:cNvContentPartPr/>
              <p14:nvPr/>
            </p14:nvContentPartPr>
            <p14:xfrm>
              <a:off x="2637119" y="1523737"/>
              <a:ext cx="1212840" cy="893520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6BA1CBBE-0E21-45F5-857F-7B1F1F2ECC3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28476" y="1515097"/>
                <a:ext cx="1230485" cy="91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B8D96801-C2E6-48D9-A4C2-47C0DE01391C}"/>
                  </a:ext>
                </a:extLst>
              </p14:cNvPr>
              <p14:cNvContentPartPr/>
              <p14:nvPr/>
            </p14:nvContentPartPr>
            <p14:xfrm>
              <a:off x="6748194" y="64297"/>
              <a:ext cx="1901160" cy="2062800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B8D96801-C2E6-48D9-A4C2-47C0DE01391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739194" y="55657"/>
                <a:ext cx="1918800" cy="208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FE03EDC2-5A38-4F1A-A4B1-475F155A1ED6}"/>
                  </a:ext>
                </a:extLst>
              </p14:cNvPr>
              <p14:cNvContentPartPr/>
              <p14:nvPr/>
            </p14:nvContentPartPr>
            <p14:xfrm>
              <a:off x="2935434" y="2999017"/>
              <a:ext cx="920520" cy="137520"/>
            </p14:xfrm>
          </p:contentPart>
        </mc:Choice>
        <mc:Fallback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FE03EDC2-5A38-4F1A-A4B1-475F155A1ED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26434" y="2990040"/>
                <a:ext cx="938160" cy="1551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E6EED354-5487-4A20-9D93-B1645B16047F}"/>
                  </a:ext>
                </a:extLst>
              </p14:cNvPr>
              <p14:cNvContentPartPr/>
              <p14:nvPr/>
            </p14:nvContentPartPr>
            <p14:xfrm>
              <a:off x="1785234" y="35497"/>
              <a:ext cx="4042800" cy="2872800"/>
            </p14:xfrm>
          </p:contentPart>
        </mc:Choice>
        <mc:Fallback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E6EED354-5487-4A20-9D93-B1645B16047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76594" y="26497"/>
                <a:ext cx="4060440" cy="289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4969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8B8AEA2F-507C-4CE7-AD45-B7EBB3778AA9}"/>
                  </a:ext>
                </a:extLst>
              </p14:cNvPr>
              <p14:cNvContentPartPr/>
              <p14:nvPr/>
            </p14:nvContentPartPr>
            <p14:xfrm>
              <a:off x="2214714" y="140977"/>
              <a:ext cx="1833120" cy="36864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8B8AEA2F-507C-4CE7-AD45-B7EBB3778AA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05716" y="132337"/>
                <a:ext cx="1850757" cy="38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F230D2D4-599F-47D0-A329-82B6347C1506}"/>
                  </a:ext>
                </a:extLst>
              </p14:cNvPr>
              <p14:cNvContentPartPr/>
              <p14:nvPr/>
            </p14:nvContentPartPr>
            <p14:xfrm>
              <a:off x="767514" y="123337"/>
              <a:ext cx="1216080" cy="25200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F230D2D4-599F-47D0-A329-82B6347C150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8514" y="114337"/>
                <a:ext cx="1233720" cy="26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110B94C1-4363-4BC3-BF36-C07572175781}"/>
                  </a:ext>
                </a:extLst>
              </p14:cNvPr>
              <p14:cNvContentPartPr/>
              <p14:nvPr/>
            </p14:nvContentPartPr>
            <p14:xfrm>
              <a:off x="4349154" y="720217"/>
              <a:ext cx="1354320" cy="24984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110B94C1-4363-4BC3-BF36-C0757217578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40512" y="711217"/>
                <a:ext cx="1371965" cy="26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B967C02D-80CD-449D-9F73-05769ADE9474}"/>
                  </a:ext>
                </a:extLst>
              </p14:cNvPr>
              <p14:cNvContentPartPr/>
              <p14:nvPr/>
            </p14:nvContentPartPr>
            <p14:xfrm>
              <a:off x="2594154" y="747217"/>
              <a:ext cx="1552680" cy="264600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B967C02D-80CD-449D-9F73-05769ADE947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85154" y="738217"/>
                <a:ext cx="1570320" cy="28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A149C508-43F5-48A6-B9E3-24E837DFCD6A}"/>
                  </a:ext>
                </a:extLst>
              </p14:cNvPr>
              <p14:cNvContentPartPr/>
              <p14:nvPr/>
            </p14:nvContentPartPr>
            <p14:xfrm>
              <a:off x="736194" y="663337"/>
              <a:ext cx="1651680" cy="376560"/>
            </p14:xfrm>
          </p:contentPart>
        </mc:Choice>
        <mc:Fallback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A149C508-43F5-48A6-B9E3-24E837DFCD6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27194" y="654697"/>
                <a:ext cx="1669320" cy="39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04" name="Ink 203">
                <a:extLst>
                  <a:ext uri="{FF2B5EF4-FFF2-40B4-BE49-F238E27FC236}">
                    <a16:creationId xmlns:a16="http://schemas.microsoft.com/office/drawing/2014/main" id="{CA668C09-626B-4C45-85BE-86A514A3557B}"/>
                  </a:ext>
                </a:extLst>
              </p14:cNvPr>
              <p14:cNvContentPartPr/>
              <p14:nvPr/>
            </p14:nvContentPartPr>
            <p14:xfrm>
              <a:off x="1181154" y="1164457"/>
              <a:ext cx="4473360" cy="2551320"/>
            </p14:xfrm>
          </p:contentPart>
        </mc:Choice>
        <mc:Fallback>
          <p:pic>
            <p:nvPicPr>
              <p:cNvPr id="204" name="Ink 203">
                <a:extLst>
                  <a:ext uri="{FF2B5EF4-FFF2-40B4-BE49-F238E27FC236}">
                    <a16:creationId xmlns:a16="http://schemas.microsoft.com/office/drawing/2014/main" id="{CA668C09-626B-4C45-85BE-86A514A3557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172514" y="1155457"/>
                <a:ext cx="4491000" cy="256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74" name="Ink 273">
                <a:extLst>
                  <a:ext uri="{FF2B5EF4-FFF2-40B4-BE49-F238E27FC236}">
                    <a16:creationId xmlns:a16="http://schemas.microsoft.com/office/drawing/2014/main" id="{2F004D8A-076A-4C06-BDA7-2B116DE0CE5A}"/>
                  </a:ext>
                </a:extLst>
              </p14:cNvPr>
              <p14:cNvContentPartPr/>
              <p14:nvPr/>
            </p14:nvContentPartPr>
            <p14:xfrm>
              <a:off x="494634" y="5645017"/>
              <a:ext cx="331920" cy="205200"/>
            </p14:xfrm>
          </p:contentPart>
        </mc:Choice>
        <mc:Fallback>
          <p:pic>
            <p:nvPicPr>
              <p:cNvPr id="274" name="Ink 273">
                <a:extLst>
                  <a:ext uri="{FF2B5EF4-FFF2-40B4-BE49-F238E27FC236}">
                    <a16:creationId xmlns:a16="http://schemas.microsoft.com/office/drawing/2014/main" id="{2F004D8A-076A-4C06-BDA7-2B116DE0CE5A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85634" y="5636377"/>
                <a:ext cx="349560" cy="22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16" name="Ink 315">
                <a:extLst>
                  <a:ext uri="{FF2B5EF4-FFF2-40B4-BE49-F238E27FC236}">
                    <a16:creationId xmlns:a16="http://schemas.microsoft.com/office/drawing/2014/main" id="{CC4E5958-2D14-4746-9054-C0D4E1E8E7CE}"/>
                  </a:ext>
                </a:extLst>
              </p14:cNvPr>
              <p14:cNvContentPartPr/>
              <p14:nvPr/>
            </p14:nvContentPartPr>
            <p14:xfrm>
              <a:off x="934914" y="5632777"/>
              <a:ext cx="2049120" cy="278280"/>
            </p14:xfrm>
          </p:contentPart>
        </mc:Choice>
        <mc:Fallback>
          <p:pic>
            <p:nvPicPr>
              <p:cNvPr id="316" name="Ink 315">
                <a:extLst>
                  <a:ext uri="{FF2B5EF4-FFF2-40B4-BE49-F238E27FC236}">
                    <a16:creationId xmlns:a16="http://schemas.microsoft.com/office/drawing/2014/main" id="{CC4E5958-2D14-4746-9054-C0D4E1E8E7C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26274" y="5624137"/>
                <a:ext cx="2066760" cy="29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39" name="Ink 438">
                <a:extLst>
                  <a:ext uri="{FF2B5EF4-FFF2-40B4-BE49-F238E27FC236}">
                    <a16:creationId xmlns:a16="http://schemas.microsoft.com/office/drawing/2014/main" id="{C4DCB891-842D-40DE-9075-FB48A921F31A}"/>
                  </a:ext>
                </a:extLst>
              </p14:cNvPr>
              <p14:cNvContentPartPr/>
              <p14:nvPr/>
            </p14:nvContentPartPr>
            <p14:xfrm>
              <a:off x="5265714" y="5568337"/>
              <a:ext cx="158040" cy="334800"/>
            </p14:xfrm>
          </p:contentPart>
        </mc:Choice>
        <mc:Fallback>
          <p:pic>
            <p:nvPicPr>
              <p:cNvPr id="439" name="Ink 438">
                <a:extLst>
                  <a:ext uri="{FF2B5EF4-FFF2-40B4-BE49-F238E27FC236}">
                    <a16:creationId xmlns:a16="http://schemas.microsoft.com/office/drawing/2014/main" id="{C4DCB891-842D-40DE-9075-FB48A921F31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257054" y="5559337"/>
                <a:ext cx="175720" cy="35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40" name="Ink 439">
                <a:extLst>
                  <a:ext uri="{FF2B5EF4-FFF2-40B4-BE49-F238E27FC236}">
                    <a16:creationId xmlns:a16="http://schemas.microsoft.com/office/drawing/2014/main" id="{17153C39-2F2D-422B-ACF0-A76F46DB1408}"/>
                  </a:ext>
                </a:extLst>
              </p14:cNvPr>
              <p14:cNvContentPartPr/>
              <p14:nvPr/>
            </p14:nvContentPartPr>
            <p14:xfrm>
              <a:off x="3096354" y="5610457"/>
              <a:ext cx="2045160" cy="286560"/>
            </p14:xfrm>
          </p:contentPart>
        </mc:Choice>
        <mc:Fallback>
          <p:pic>
            <p:nvPicPr>
              <p:cNvPr id="440" name="Ink 439">
                <a:extLst>
                  <a:ext uri="{FF2B5EF4-FFF2-40B4-BE49-F238E27FC236}">
                    <a16:creationId xmlns:a16="http://schemas.microsoft.com/office/drawing/2014/main" id="{17153C39-2F2D-422B-ACF0-A76F46DB1408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087356" y="5601457"/>
                <a:ext cx="2062797" cy="30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42" name="Ink 441">
                <a:extLst>
                  <a:ext uri="{FF2B5EF4-FFF2-40B4-BE49-F238E27FC236}">
                    <a16:creationId xmlns:a16="http://schemas.microsoft.com/office/drawing/2014/main" id="{1E7E871B-6F44-4D41-BE84-47A2461B9676}"/>
                  </a:ext>
                </a:extLst>
              </p14:cNvPr>
              <p14:cNvContentPartPr/>
              <p14:nvPr/>
            </p14:nvContentPartPr>
            <p14:xfrm>
              <a:off x="370074" y="3948697"/>
              <a:ext cx="3259800" cy="1603080"/>
            </p14:xfrm>
          </p:contentPart>
        </mc:Choice>
        <mc:Fallback>
          <p:pic>
            <p:nvPicPr>
              <p:cNvPr id="442" name="Ink 441">
                <a:extLst>
                  <a:ext uri="{FF2B5EF4-FFF2-40B4-BE49-F238E27FC236}">
                    <a16:creationId xmlns:a16="http://schemas.microsoft.com/office/drawing/2014/main" id="{1E7E871B-6F44-4D41-BE84-47A2461B967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61074" y="3939697"/>
                <a:ext cx="3277440" cy="162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461" name="Ink 460">
                <a:extLst>
                  <a:ext uri="{FF2B5EF4-FFF2-40B4-BE49-F238E27FC236}">
                    <a16:creationId xmlns:a16="http://schemas.microsoft.com/office/drawing/2014/main" id="{5F2C8E9B-E402-47C1-9ABE-D6088084F408}"/>
                  </a:ext>
                </a:extLst>
              </p14:cNvPr>
              <p14:cNvContentPartPr/>
              <p14:nvPr/>
            </p14:nvContentPartPr>
            <p14:xfrm>
              <a:off x="6905514" y="5287897"/>
              <a:ext cx="756360" cy="303840"/>
            </p14:xfrm>
          </p:contentPart>
        </mc:Choice>
        <mc:Fallback>
          <p:pic>
            <p:nvPicPr>
              <p:cNvPr id="461" name="Ink 460">
                <a:extLst>
                  <a:ext uri="{FF2B5EF4-FFF2-40B4-BE49-F238E27FC236}">
                    <a16:creationId xmlns:a16="http://schemas.microsoft.com/office/drawing/2014/main" id="{5F2C8E9B-E402-47C1-9ABE-D6088084F40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896874" y="5279267"/>
                <a:ext cx="774000" cy="3214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474" name="Ink 473">
                <a:extLst>
                  <a:ext uri="{FF2B5EF4-FFF2-40B4-BE49-F238E27FC236}">
                    <a16:creationId xmlns:a16="http://schemas.microsoft.com/office/drawing/2014/main" id="{02411F4C-4FDF-48A0-B320-9641747A5368}"/>
                  </a:ext>
                </a:extLst>
              </p14:cNvPr>
              <p14:cNvContentPartPr/>
              <p14:nvPr/>
            </p14:nvContentPartPr>
            <p14:xfrm>
              <a:off x="5928834" y="4777417"/>
              <a:ext cx="502200" cy="365760"/>
            </p14:xfrm>
          </p:contentPart>
        </mc:Choice>
        <mc:Fallback>
          <p:pic>
            <p:nvPicPr>
              <p:cNvPr id="474" name="Ink 473">
                <a:extLst>
                  <a:ext uri="{FF2B5EF4-FFF2-40B4-BE49-F238E27FC236}">
                    <a16:creationId xmlns:a16="http://schemas.microsoft.com/office/drawing/2014/main" id="{02411F4C-4FDF-48A0-B320-9641747A5368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920200" y="4768417"/>
                <a:ext cx="519827" cy="38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88" name="Ink 487">
                <a:extLst>
                  <a:ext uri="{FF2B5EF4-FFF2-40B4-BE49-F238E27FC236}">
                    <a16:creationId xmlns:a16="http://schemas.microsoft.com/office/drawing/2014/main" id="{F035E4A2-5CD2-476D-8E80-8C231B486344}"/>
                  </a:ext>
                </a:extLst>
              </p14:cNvPr>
              <p14:cNvContentPartPr/>
              <p14:nvPr/>
            </p14:nvContentPartPr>
            <p14:xfrm>
              <a:off x="8922954" y="4180537"/>
              <a:ext cx="307080" cy="197640"/>
            </p14:xfrm>
          </p:contentPart>
        </mc:Choice>
        <mc:Fallback>
          <p:pic>
            <p:nvPicPr>
              <p:cNvPr id="488" name="Ink 487">
                <a:extLst>
                  <a:ext uri="{FF2B5EF4-FFF2-40B4-BE49-F238E27FC236}">
                    <a16:creationId xmlns:a16="http://schemas.microsoft.com/office/drawing/2014/main" id="{F035E4A2-5CD2-476D-8E80-8C231B486344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913965" y="4171553"/>
                <a:ext cx="324699" cy="2152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89" name="Ink 488">
                <a:extLst>
                  <a:ext uri="{FF2B5EF4-FFF2-40B4-BE49-F238E27FC236}">
                    <a16:creationId xmlns:a16="http://schemas.microsoft.com/office/drawing/2014/main" id="{9B2DFF30-D490-4A06-A16A-457053161FC2}"/>
                  </a:ext>
                </a:extLst>
              </p14:cNvPr>
              <p14:cNvContentPartPr/>
              <p14:nvPr/>
            </p14:nvContentPartPr>
            <p14:xfrm>
              <a:off x="6602754" y="4432177"/>
              <a:ext cx="2550600" cy="745200"/>
            </p14:xfrm>
          </p:contentPart>
        </mc:Choice>
        <mc:Fallback>
          <p:pic>
            <p:nvPicPr>
              <p:cNvPr id="489" name="Ink 488">
                <a:extLst>
                  <a:ext uri="{FF2B5EF4-FFF2-40B4-BE49-F238E27FC236}">
                    <a16:creationId xmlns:a16="http://schemas.microsoft.com/office/drawing/2014/main" id="{9B2DFF30-D490-4A06-A16A-457053161FC2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593754" y="4423533"/>
                <a:ext cx="2568240" cy="7628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494" name="Ink 493">
                <a:extLst>
                  <a:ext uri="{FF2B5EF4-FFF2-40B4-BE49-F238E27FC236}">
                    <a16:creationId xmlns:a16="http://schemas.microsoft.com/office/drawing/2014/main" id="{7F59362E-5FF1-4C0E-9F7D-BED8AB90822A}"/>
                  </a:ext>
                </a:extLst>
              </p14:cNvPr>
              <p14:cNvContentPartPr/>
              <p14:nvPr/>
            </p14:nvContentPartPr>
            <p14:xfrm>
              <a:off x="5579634" y="4284577"/>
              <a:ext cx="360360" cy="175680"/>
            </p14:xfrm>
          </p:contentPart>
        </mc:Choice>
        <mc:Fallback>
          <p:pic>
            <p:nvPicPr>
              <p:cNvPr id="494" name="Ink 493">
                <a:extLst>
                  <a:ext uri="{FF2B5EF4-FFF2-40B4-BE49-F238E27FC236}">
                    <a16:creationId xmlns:a16="http://schemas.microsoft.com/office/drawing/2014/main" id="{7F59362E-5FF1-4C0E-9F7D-BED8AB90822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570643" y="4275577"/>
                <a:ext cx="377982" cy="19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496" name="Ink 495">
                <a:extLst>
                  <a:ext uri="{FF2B5EF4-FFF2-40B4-BE49-F238E27FC236}">
                    <a16:creationId xmlns:a16="http://schemas.microsoft.com/office/drawing/2014/main" id="{7593F1FC-D2AE-4D7D-A472-797141D07FAC}"/>
                  </a:ext>
                </a:extLst>
              </p14:cNvPr>
              <p14:cNvContentPartPr/>
              <p14:nvPr/>
            </p14:nvContentPartPr>
            <p14:xfrm>
              <a:off x="5106234" y="4405177"/>
              <a:ext cx="199440" cy="101520"/>
            </p14:xfrm>
          </p:contentPart>
        </mc:Choice>
        <mc:Fallback>
          <p:pic>
            <p:nvPicPr>
              <p:cNvPr id="496" name="Ink 495">
                <a:extLst>
                  <a:ext uri="{FF2B5EF4-FFF2-40B4-BE49-F238E27FC236}">
                    <a16:creationId xmlns:a16="http://schemas.microsoft.com/office/drawing/2014/main" id="{7593F1FC-D2AE-4D7D-A472-797141D07FAC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097594" y="4396177"/>
                <a:ext cx="217080" cy="11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497" name="Ink 496">
                <a:extLst>
                  <a:ext uri="{FF2B5EF4-FFF2-40B4-BE49-F238E27FC236}">
                    <a16:creationId xmlns:a16="http://schemas.microsoft.com/office/drawing/2014/main" id="{F6787B9D-F7BB-4FFE-98DE-6FFCF31A978E}"/>
                  </a:ext>
                </a:extLst>
              </p14:cNvPr>
              <p14:cNvContentPartPr/>
              <p14:nvPr/>
            </p14:nvContentPartPr>
            <p14:xfrm>
              <a:off x="5269314" y="4349017"/>
              <a:ext cx="104760" cy="8640"/>
            </p14:xfrm>
          </p:contentPart>
        </mc:Choice>
        <mc:Fallback>
          <p:pic>
            <p:nvPicPr>
              <p:cNvPr id="497" name="Ink 496">
                <a:extLst>
                  <a:ext uri="{FF2B5EF4-FFF2-40B4-BE49-F238E27FC236}">
                    <a16:creationId xmlns:a16="http://schemas.microsoft.com/office/drawing/2014/main" id="{F6787B9D-F7BB-4FFE-98DE-6FFCF31A978E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260674" y="4340017"/>
                <a:ext cx="12240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498" name="Ink 497">
                <a:extLst>
                  <a:ext uri="{FF2B5EF4-FFF2-40B4-BE49-F238E27FC236}">
                    <a16:creationId xmlns:a16="http://schemas.microsoft.com/office/drawing/2014/main" id="{BF2BF2EC-8BF9-4868-B01B-9D39294CA4FC}"/>
                  </a:ext>
                </a:extLst>
              </p14:cNvPr>
              <p14:cNvContentPartPr/>
              <p14:nvPr/>
            </p14:nvContentPartPr>
            <p14:xfrm>
              <a:off x="5313234" y="4599937"/>
              <a:ext cx="526320" cy="447120"/>
            </p14:xfrm>
          </p:contentPart>
        </mc:Choice>
        <mc:Fallback>
          <p:pic>
            <p:nvPicPr>
              <p:cNvPr id="498" name="Ink 497">
                <a:extLst>
                  <a:ext uri="{FF2B5EF4-FFF2-40B4-BE49-F238E27FC236}">
                    <a16:creationId xmlns:a16="http://schemas.microsoft.com/office/drawing/2014/main" id="{BF2BF2EC-8BF9-4868-B01B-9D39294CA4FC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304234" y="4590937"/>
                <a:ext cx="543960" cy="46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709" name="Ink 708">
                <a:extLst>
                  <a:ext uri="{FF2B5EF4-FFF2-40B4-BE49-F238E27FC236}">
                    <a16:creationId xmlns:a16="http://schemas.microsoft.com/office/drawing/2014/main" id="{F425D8BD-5CD2-4C7E-92E5-DD96F21D78C2}"/>
                  </a:ext>
                </a:extLst>
              </p14:cNvPr>
              <p14:cNvContentPartPr/>
              <p14:nvPr/>
            </p14:nvContentPartPr>
            <p14:xfrm>
              <a:off x="7480415" y="2682771"/>
              <a:ext cx="274320" cy="123840"/>
            </p14:xfrm>
          </p:contentPart>
        </mc:Choice>
        <mc:Fallback>
          <p:pic>
            <p:nvPicPr>
              <p:cNvPr id="709" name="Ink 708">
                <a:extLst>
                  <a:ext uri="{FF2B5EF4-FFF2-40B4-BE49-F238E27FC236}">
                    <a16:creationId xmlns:a16="http://schemas.microsoft.com/office/drawing/2014/main" id="{F425D8BD-5CD2-4C7E-92E5-DD96F21D78C2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471415" y="2673771"/>
                <a:ext cx="291960" cy="1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710" name="Ink 709">
                <a:extLst>
                  <a:ext uri="{FF2B5EF4-FFF2-40B4-BE49-F238E27FC236}">
                    <a16:creationId xmlns:a16="http://schemas.microsoft.com/office/drawing/2014/main" id="{9AE77465-9855-4DA2-B90C-76DCBCFA44A6}"/>
                  </a:ext>
                </a:extLst>
              </p14:cNvPr>
              <p14:cNvContentPartPr/>
              <p14:nvPr/>
            </p14:nvContentPartPr>
            <p14:xfrm>
              <a:off x="6710735" y="2687451"/>
              <a:ext cx="680040" cy="157320"/>
            </p14:xfrm>
          </p:contentPart>
        </mc:Choice>
        <mc:Fallback>
          <p:pic>
            <p:nvPicPr>
              <p:cNvPr id="710" name="Ink 709">
                <a:extLst>
                  <a:ext uri="{FF2B5EF4-FFF2-40B4-BE49-F238E27FC236}">
                    <a16:creationId xmlns:a16="http://schemas.microsoft.com/office/drawing/2014/main" id="{9AE77465-9855-4DA2-B90C-76DCBCFA44A6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702090" y="2678811"/>
                <a:ext cx="697689" cy="17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712" name="Ink 711">
                <a:extLst>
                  <a:ext uri="{FF2B5EF4-FFF2-40B4-BE49-F238E27FC236}">
                    <a16:creationId xmlns:a16="http://schemas.microsoft.com/office/drawing/2014/main" id="{EF3F7060-D449-46B0-A188-6F484EF8A05B}"/>
                  </a:ext>
                </a:extLst>
              </p14:cNvPr>
              <p14:cNvContentPartPr/>
              <p14:nvPr/>
            </p14:nvContentPartPr>
            <p14:xfrm>
              <a:off x="7831055" y="2611131"/>
              <a:ext cx="153000" cy="168120"/>
            </p14:xfrm>
          </p:contentPart>
        </mc:Choice>
        <mc:Fallback>
          <p:pic>
            <p:nvPicPr>
              <p:cNvPr id="712" name="Ink 711">
                <a:extLst>
                  <a:ext uri="{FF2B5EF4-FFF2-40B4-BE49-F238E27FC236}">
                    <a16:creationId xmlns:a16="http://schemas.microsoft.com/office/drawing/2014/main" id="{EF3F7060-D449-46B0-A188-6F484EF8A05B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822055" y="2602491"/>
                <a:ext cx="170640" cy="18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717" name="Ink 716">
                <a:extLst>
                  <a:ext uri="{FF2B5EF4-FFF2-40B4-BE49-F238E27FC236}">
                    <a16:creationId xmlns:a16="http://schemas.microsoft.com/office/drawing/2014/main" id="{EB82B9FE-E24D-40E2-9078-CDE61DC5912E}"/>
                  </a:ext>
                </a:extLst>
              </p14:cNvPr>
              <p14:cNvContentPartPr/>
              <p14:nvPr/>
            </p14:nvContentPartPr>
            <p14:xfrm>
              <a:off x="5810735" y="2679531"/>
              <a:ext cx="803520" cy="243000"/>
            </p14:xfrm>
          </p:contentPart>
        </mc:Choice>
        <mc:Fallback>
          <p:pic>
            <p:nvPicPr>
              <p:cNvPr id="717" name="Ink 716">
                <a:extLst>
                  <a:ext uri="{FF2B5EF4-FFF2-40B4-BE49-F238E27FC236}">
                    <a16:creationId xmlns:a16="http://schemas.microsoft.com/office/drawing/2014/main" id="{EB82B9FE-E24D-40E2-9078-CDE61DC5912E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5802091" y="2670891"/>
                <a:ext cx="821168" cy="26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729" name="Ink 728">
                <a:extLst>
                  <a:ext uri="{FF2B5EF4-FFF2-40B4-BE49-F238E27FC236}">
                    <a16:creationId xmlns:a16="http://schemas.microsoft.com/office/drawing/2014/main" id="{332F1AC1-FBFB-45E0-B8DA-2833117D45A7}"/>
                  </a:ext>
                </a:extLst>
              </p14:cNvPr>
              <p14:cNvContentPartPr/>
              <p14:nvPr/>
            </p14:nvContentPartPr>
            <p14:xfrm>
              <a:off x="8981615" y="2611851"/>
              <a:ext cx="81000" cy="143640"/>
            </p14:xfrm>
          </p:contentPart>
        </mc:Choice>
        <mc:Fallback>
          <p:pic>
            <p:nvPicPr>
              <p:cNvPr id="729" name="Ink 728">
                <a:extLst>
                  <a:ext uri="{FF2B5EF4-FFF2-40B4-BE49-F238E27FC236}">
                    <a16:creationId xmlns:a16="http://schemas.microsoft.com/office/drawing/2014/main" id="{332F1AC1-FBFB-45E0-B8DA-2833117D45A7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8972655" y="2602851"/>
                <a:ext cx="98562" cy="1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730" name="Ink 729">
                <a:extLst>
                  <a:ext uri="{FF2B5EF4-FFF2-40B4-BE49-F238E27FC236}">
                    <a16:creationId xmlns:a16="http://schemas.microsoft.com/office/drawing/2014/main" id="{AD687EE1-B3F0-46C4-A45B-DCE5DF191BC6}"/>
                  </a:ext>
                </a:extLst>
              </p14:cNvPr>
              <p14:cNvContentPartPr/>
              <p14:nvPr/>
            </p14:nvContentPartPr>
            <p14:xfrm>
              <a:off x="8062895" y="2587011"/>
              <a:ext cx="847800" cy="154800"/>
            </p14:xfrm>
          </p:contentPart>
        </mc:Choice>
        <mc:Fallback>
          <p:pic>
            <p:nvPicPr>
              <p:cNvPr id="730" name="Ink 729">
                <a:extLst>
                  <a:ext uri="{FF2B5EF4-FFF2-40B4-BE49-F238E27FC236}">
                    <a16:creationId xmlns:a16="http://schemas.microsoft.com/office/drawing/2014/main" id="{AD687EE1-B3F0-46C4-A45B-DCE5DF191BC6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8054251" y="2578391"/>
                <a:ext cx="865447" cy="1723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742" name="Ink 741">
                <a:extLst>
                  <a:ext uri="{FF2B5EF4-FFF2-40B4-BE49-F238E27FC236}">
                    <a16:creationId xmlns:a16="http://schemas.microsoft.com/office/drawing/2014/main" id="{6517EBF7-1944-40BC-8253-104B7B67D402}"/>
                  </a:ext>
                </a:extLst>
              </p14:cNvPr>
              <p14:cNvContentPartPr/>
              <p14:nvPr/>
            </p14:nvContentPartPr>
            <p14:xfrm>
              <a:off x="6965750" y="3010711"/>
              <a:ext cx="205200" cy="148680"/>
            </p14:xfrm>
          </p:contentPart>
        </mc:Choice>
        <mc:Fallback>
          <p:pic>
            <p:nvPicPr>
              <p:cNvPr id="742" name="Ink 741">
                <a:extLst>
                  <a:ext uri="{FF2B5EF4-FFF2-40B4-BE49-F238E27FC236}">
                    <a16:creationId xmlns:a16="http://schemas.microsoft.com/office/drawing/2014/main" id="{6517EBF7-1944-40BC-8253-104B7B67D402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6956750" y="3002071"/>
                <a:ext cx="222840" cy="16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745" name="Ink 744">
                <a:extLst>
                  <a:ext uri="{FF2B5EF4-FFF2-40B4-BE49-F238E27FC236}">
                    <a16:creationId xmlns:a16="http://schemas.microsoft.com/office/drawing/2014/main" id="{8E53AA68-ECE6-4A5C-B362-4AD2D5510252}"/>
                  </a:ext>
                </a:extLst>
              </p14:cNvPr>
              <p14:cNvContentPartPr/>
              <p14:nvPr/>
            </p14:nvContentPartPr>
            <p14:xfrm>
              <a:off x="7368590" y="3032311"/>
              <a:ext cx="277560" cy="97200"/>
            </p14:xfrm>
          </p:contentPart>
        </mc:Choice>
        <mc:Fallback>
          <p:pic>
            <p:nvPicPr>
              <p:cNvPr id="745" name="Ink 744">
                <a:extLst>
                  <a:ext uri="{FF2B5EF4-FFF2-40B4-BE49-F238E27FC236}">
                    <a16:creationId xmlns:a16="http://schemas.microsoft.com/office/drawing/2014/main" id="{8E53AA68-ECE6-4A5C-B362-4AD2D5510252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359590" y="3023311"/>
                <a:ext cx="295200" cy="11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746" name="Ink 745">
                <a:extLst>
                  <a:ext uri="{FF2B5EF4-FFF2-40B4-BE49-F238E27FC236}">
                    <a16:creationId xmlns:a16="http://schemas.microsoft.com/office/drawing/2014/main" id="{F44F2926-DDC0-4003-BD16-CDD34B826A83}"/>
                  </a:ext>
                </a:extLst>
              </p14:cNvPr>
              <p14:cNvContentPartPr/>
              <p14:nvPr/>
            </p14:nvContentPartPr>
            <p14:xfrm>
              <a:off x="7718870" y="2998471"/>
              <a:ext cx="178920" cy="122400"/>
            </p14:xfrm>
          </p:contentPart>
        </mc:Choice>
        <mc:Fallback>
          <p:pic>
            <p:nvPicPr>
              <p:cNvPr id="746" name="Ink 745">
                <a:extLst>
                  <a:ext uri="{FF2B5EF4-FFF2-40B4-BE49-F238E27FC236}">
                    <a16:creationId xmlns:a16="http://schemas.microsoft.com/office/drawing/2014/main" id="{F44F2926-DDC0-4003-BD16-CDD34B826A83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7709870" y="2989831"/>
                <a:ext cx="19656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750" name="Ink 749">
                <a:extLst>
                  <a:ext uri="{FF2B5EF4-FFF2-40B4-BE49-F238E27FC236}">
                    <a16:creationId xmlns:a16="http://schemas.microsoft.com/office/drawing/2014/main" id="{A91E05A5-6098-4ECA-8562-AB03B4976EEF}"/>
                  </a:ext>
                </a:extLst>
              </p14:cNvPr>
              <p14:cNvContentPartPr/>
              <p14:nvPr/>
            </p14:nvContentPartPr>
            <p14:xfrm>
              <a:off x="6138714" y="1382257"/>
              <a:ext cx="3288240" cy="1139400"/>
            </p14:xfrm>
          </p:contentPart>
        </mc:Choice>
        <mc:Fallback>
          <p:pic>
            <p:nvPicPr>
              <p:cNvPr id="750" name="Ink 749">
                <a:extLst>
                  <a:ext uri="{FF2B5EF4-FFF2-40B4-BE49-F238E27FC236}">
                    <a16:creationId xmlns:a16="http://schemas.microsoft.com/office/drawing/2014/main" id="{A91E05A5-6098-4ECA-8562-AB03B4976EEF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6129714" y="1373617"/>
                <a:ext cx="3305880" cy="115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3092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>
          <a:solidFill>
            <a:srgbClr val="000000"/>
          </a:solidFill>
        </a:ln>
      </a:spPr>
      <a:bodyPr rtlCol="0" anchor="ctr"/>
      <a:lstStyle>
        <a:defPPr algn="ctr">
          <a:defRPr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Custom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Abdulaziz Mohammad Al-Jalal</dc:creator>
  <cp:lastModifiedBy>Abdulaziz Mohammad Al-Jalal</cp:lastModifiedBy>
  <cp:revision>603</cp:revision>
  <cp:lastPrinted>2018-09-02T07:43:37Z</cp:lastPrinted>
  <dcterms:created xsi:type="dcterms:W3CDTF">2018-09-01T14:54:20Z</dcterms:created>
  <dcterms:modified xsi:type="dcterms:W3CDTF">2018-12-02T08:58:29Z</dcterms:modified>
</cp:coreProperties>
</file>